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2.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notesSlides/notesSlide3.xml" ContentType="application/vnd.openxmlformats-officedocument.presentationml.notesSlide+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notesSlides/notesSlide4.xml" ContentType="application/vnd.openxmlformats-officedocument.presentationml.notesSlide+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notesSlides/notesSlide5.xml" ContentType="application/vnd.openxmlformats-officedocument.presentationml.notesSlide+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notesSlides/notesSlide6.xml" ContentType="application/vnd.openxmlformats-officedocument.presentationml.notesSlide+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notesSlides/notesSlide7.xml" ContentType="application/vnd.openxmlformats-officedocument.presentationml.notesSlide+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notesSlides/notesSlide8.xml" ContentType="application/vnd.openxmlformats-officedocument.presentationml.notesSlide+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notesSlides/notesSlide9.xml" ContentType="application/vnd.openxmlformats-officedocument.presentationml.notesSlide+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05" r:id="rId2"/>
    <p:sldId id="1032" r:id="rId3"/>
    <p:sldId id="1045" r:id="rId4"/>
    <p:sldId id="1046" r:id="rId5"/>
    <p:sldId id="1047" r:id="rId6"/>
    <p:sldId id="1428" r:id="rId7"/>
    <p:sldId id="1434" r:id="rId8"/>
    <p:sldId id="1432" r:id="rId9"/>
    <p:sldId id="1439" r:id="rId10"/>
    <p:sldId id="1440" r:id="rId11"/>
    <p:sldId id="1436" r:id="rId12"/>
    <p:sldId id="1431" r:id="rId13"/>
    <p:sldId id="1438" r:id="rId14"/>
    <p:sldId id="1435" r:id="rId15"/>
    <p:sldId id="1437"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045"/>
    </inkml:context>
    <inkml:brush xml:id="br0">
      <inkml:brushProperty name="width" value="0.025" units="cm"/>
      <inkml:brushProperty name="height" value="0.025" units="cm"/>
    </inkml:brush>
  </inkml:definitions>
  <inkml:trace contextRef="#ctx0" brushRef="#br0">1 0 18770,'0'0'11691,"64"18"-27258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388"/>
    </inkml:context>
    <inkml:brush xml:id="br0">
      <inkml:brushProperty name="width" value="0.025" units="cm"/>
      <inkml:brushProperty name="height" value="0.025" units="cm"/>
    </inkml:brush>
  </inkml:definitions>
  <inkml:trace contextRef="#ctx0" brushRef="#br0">72 1 8904,'0'0'11499,"-7"8"-9032,-1 2-2149,1-2 495,1 0 1,-1 1-1,1 0 1,0 0-1,1 0 1,0 1-1,1 0 0,-7 20 1,11-30-804,0 0 0,0 1 0,0-1 0,0 1 0,0-1 0,0 0 0,0 1 0,0-1 0,1 0 0,-1 1 0,0-1 0,0 0 0,0 1 0,0-1 1,0 0-1,1 1 0,-1-1 0,0 0 0,0 1 0,0-1 0,1 0 0,-1 1 0,0-1 0,1 0 0,-1 0 0,0 0 0,1 1 0,-1-1 0,0 0 0,1 0 0,-1 0 0,0 0 0,1 1 0,-1-1 0,1 0 0,18-1 153,18-12-281,-11-1-295,-15 8 370,1-1 0,-1 2 0,1 0 0,0 0 0,0 1 0,0 1-1,0 0 1,1 0 0,14 0 0,-25 3 134,-1 1 0,0 0 0,0-1 0,0 1 0,0 0 0,0 0 0,0 0 0,-1 0 0,1-1 0,0 1 0,0 0-1,-1 1 1,1-1 0,0 0 0,-1 0 0,1 0 0,-1 0 0,1 0 0,-1 1 0,0-1 0,0 0 0,1 0 0,-1 1 0,0-1 0,0 0 0,0 0 0,-1 3 0,1-3-92,0 1 0,1 0 0,-1-1 0,0 1 0,0 0 0,1-1 0,-1 1 0,1-1 0,0 1 0,-1-1 0,1 1 0,0-1 0,0 1 0,0-1 0,1 3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8.809"/>
    </inkml:context>
    <inkml:brush xml:id="br0">
      <inkml:brushProperty name="width" value="0.025" units="cm"/>
      <inkml:brushProperty name="height" value="0.025" units="cm"/>
    </inkml:brush>
  </inkml:definitions>
  <inkml:trace contextRef="#ctx0" brushRef="#br0">49 0 10730,'0'0'10052,"-3"10"-7185,-5 20-1548,2 0 1,2 1-1,-2 50 0,6 107 1507,1-150-2462,-1-37-375,0 0 0,0 0 0,0 0 1,0 0-1,0 0 0,0 0 0,1 0 1,-1 0-1,0 0 0,0 0 0,1 0 1,-1 0-1,1 0 0,-1 0 0,1 0 1,-1 0-1,1 0 0,-1-1 0,1 1 1,0 0-1,0 0 0,-1 0 0,2 0 0,-1-1 1,-1-1-1,1 1 0,-1 0 0,1 0 1,0-1-1,-1 1 0,1 0 0,-1-1 1,1 1-1,-1-1 0,1 1 0,-1 0 1,1-1-1,-1 0 0,1 1 0,-1-1 0,0 1 1,1-1-1,-1 1 0,0-1 0,0 0 1,1 1-1,-1-1 0,0 1 0,0-1 1,0 0-1,0 1 0,0-1 0,0 0 0,0 1 1,0-1-1,0 0 0,0 1 0,0-1 1,0 0-1,0 0 0,0-13 34,0-1 0,-1 1 0,-1-1-1,0 1 1,-1 0 0,0 0 0,-1 0 0,-1 0-1,0 1 1,-14-26 0,26 45-506,1-1 0,-1 0 0,1 0 0,0 0-1,0-1 1,0 0 0,0-1 0,1 0 0,13 3 0,-8-3-1944,1-1 1,0 0 0,-1-1 0,1-1-1,24-2 1,1-4-6340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9.157"/>
    </inkml:context>
    <inkml:brush xml:id="br0">
      <inkml:brushProperty name="width" value="0.025" units="cm"/>
      <inkml:brushProperty name="height" value="0.025" units="cm"/>
    </inkml:brush>
  </inkml:definitions>
  <inkml:trace contextRef="#ctx0" brushRef="#br0">137 20 11531,'0'0'8499,"-10"-3"-5462,8 1-2883,-1 1 0,0 0 0,0 0-1,0 0 1,1 1 0,-1-1 0,0 1-1,0-1 1,0 1 0,0 0 0,0 0 0,0 0-1,0 1 1,0-1 0,0 1 0,0-1-1,0 1 1,0 0 0,1 0 0,-1 0 0,0 1-1,1-1 1,-1 1 0,1-1 0,-1 1-1,1 0 1,0 0 0,-1 0 0,1 0 0,-2 3-1,-2 3 145,1 0-1,0 0 0,0 0 0,-5 15 1,8-20-208,1 0 0,-1 1 0,1-1 1,0 0-1,1 1 0,-1-1 1,0 1-1,1 0 0,0-1 0,0 1 1,0-1-1,0 1 0,1-1 1,-1 1-1,2 4 0,-1-7-66,0 0-1,0 0 1,0 0-1,0-1 0,0 1 1,0 0-1,0-1 1,0 1-1,0-1 1,1 1-1,-1-1 1,0 0-1,0 1 1,0-1-1,0 0 1,1 0-1,-1 0 1,0 0-1,0 0 1,1 0-1,1 0 1,28-5 393,-18-1-481,0-1-1,0-1 1,0 0 0,-1-1-1,0 0 1,-1-1-1,0 0 1,0-1-1,-1 0 1,0-1-1,-1 0 1,-1 0 0,8-16-1,-15 26-730,-8 41-1576,3-27 1071,1 1-1,0 0 0,1 0 0,0 0 1,1 24-1,5-23-2607,9-8-2114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9.939"/>
    </inkml:context>
    <inkml:brush xml:id="br0">
      <inkml:brushProperty name="width" value="0.025" units="cm"/>
      <inkml:brushProperty name="height" value="0.025" units="cm"/>
    </inkml:brush>
  </inkml:definitions>
  <inkml:trace contextRef="#ctx0" brushRef="#br0">139 279 15887,'0'0'8264,"-11"1"-5857,6 0-2294,-1 0 1,1 0-1,-1 0 0,1 1 0,-1-1 0,1 1 0,0 1 0,0-1 0,0 1 0,0 0 0,0 0 0,1 0 0,-1 1 0,1-1 0,0 1 0,0 0 0,0 1 0,1-1 0,-1 1 0,1-1 0,0 1 0,-4 9 0,4-9-2,1 0 1,-1 0-1,1 0 0,0 1 0,0-1 0,0 1 1,-1 8-1,3-14-113,0 1 1,0 0 0,0 0-1,0-1 1,0 1-1,0 0 1,0-1-1,1 1 1,-1 0 0,0 0-1,0-1 1,1 1-1,-1 0 1,0-1-1,1 1 1,-1-1 0,1 1-1,-1 0 1,1-1-1,-1 1 1,1-1-1,-1 1 1,2 0 0,0 0-43,0-1 0,-1 1 0,1-1 0,0 1 0,0-1 0,0 0 0,0 0 0,0 0 0,0 0 0,0 0 0,0 0 0,0 0 0,2-1 0,5-2-597,0 0-1,0 0 1,0-1-1,-1 0 0,1 0 1,-1-1-1,0 0 1,-1-1-1,1 0 0,-1 0 1,0 0-1,6-8 1,3-4-2358,-1 0 1,-1-1 0,20-34 0,-24 34 2625,-2 0 0,0 0 0,-1-1 0,6-24 0,-2-19 4183,-7 0 4030,-4 63-7734,0 0 0,0 1 0,0-1 0,0 0 0,-1 0 0,1 0 0,0 0 0,0 0 0,0 1 0,0-1 0,-1 0 0,1 0 0,0 0 0,0 0 0,0 0 1,-1 0-1,1 0 0,0 0 0,0 0 0,0 1 0,-1-1 0,1 0 0,0 0 0,0 0 0,0 0 0,-1 0 0,1-1 0,0 1 0,0 0 0,-1 0 0,1 0 0,0 0 0,0 0 0,0 0 0,-1 0 0,1 0 0,0 0 0,0 0 1,0-1-1,0 1 0,-1 0 0,1 0 0,0 0 0,0 0 0,0-1 0,0 1 0,0 0 0,-1 0 0,1 0 0,0 0 0,0-1 0,0 1 0,0 0 0,0 0 0,0-1 0,0 1 0,0 0 0,0-1 0,-12 19 338,-2 9 59,1 0 1,2 1 0,1 0 0,1 1-1,1 0 1,2 0 0,1 1 0,1 0-1,1 0 1,3 60 0,1-87-488,-1 0 0,1 0-1,-1 1 1,1-1 0,0 0 0,0 0 0,0 0 0,1 0 0,-1 0 0,1 0 0,0-1 0,0 1 0,0 0-1,3 3 1,-4-5-6,-1-1-1,1 1 1,-1-1-1,1 0 1,0 1-1,-1-1 1,1 0-1,0 1 1,-1-1-1,1 0 1,0 0-1,-1 1 1,1-1-1,0 0 1,0 0-1,-1 0 1,1 0-1,0 0 1,-1 0-1,1 0 1,0 0-1,0-1 1,-1 1-1,1 0 1,0 0-1,1-1-1,-1 0 1,1-1-1,-1 1 0,0 0 1,0 0-1,1-1 1,-1 1-1,0-1 0,0 1 1,0-1-1,-1 1 1,1-1-1,0 1 0,0-1 1,0-2-1,3-9-13,-1-1 1,0 1-1,-1-1 1,1-27-1,-3 34-65,1 1 0,-1-1 0,-1 1 0,1-1 0,-1 1 0,0 0-1,-1-1 1,0 1 0,0 0 0,0 0 0,0 0 0,-6-9 0,7 16 29,0-1 0,1 1 0,-1 0 0,0 0 0,1 0 0,-1 0 0,0 0 0,1-1 0,-1 1 1,1 0-1,0 0 0,-1 0 0,1 1 0,0-1 0,-1 0 0,1 0 0,0 0 0,0 0 0,0 0 0,0 0 0,0 0 0,0 0 0,0 0 1,1 0-1,-1 0 0,0 0 0,1 0 0,-1 0 0,0 0 0,1 0 0,-1 0 0,1 0 0,0 0 0,-1 0 0,1 0 0,0 0 0,-1 0 1,1-1-1,0 1 0,0 0 0,0-1 0,0 1 0,-1-1 0,1 1 0,0-1 0,0 1 0,0-1 0,0 1 0,0-1 0,0 0 0,1 0 1,-1 1-1,1-1 0,2 0 11,0 0 1,0 0 0,0-1-1,0 1 1,-1-1 0,1 0-1,0 0 1,0 0-1,0 0 1,-1-1 0,1 1-1,-1-1 1,1 0 0,-1 0-1,0-1 1,0 1 0,0-1-1,0 1 1,0-1-1,0 0 1,-1 0 0,1 0-1,-1 0 1,0-1 0,0 1-1,0-1 1,0 1 0,-1-1-1,2-4 1,-3 8 173,-2 1-52,-1 0 1,1 0-1,0 1 0,0-1 0,0 1 1,1 0-1,-1-1 0,0 1 0,0 0 1,1 0-1,-3 4 0,1-3 72,-45 64 1069,44-60-1099,0 0-1,0 0 1,1 0-1,0 0 0,0 1 1,1-1-1,0 1 0,-1 11 1,3-18-113,0 0-1,0 0 1,1 0 0,-1 0-1,1 0 1,-1 0 0,1-1-1,-1 1 1,1 0 0,0 0-1,-1 0 1,1-1 0,0 1 0,0 0-1,-1-1 1,1 1 0,0 0-1,0-1 1,0 1 0,0-1-1,0 1 1,0-1 0,0 0-1,0 0 1,0 1 0,0-1 0,0 0-1,0 0 1,0 0 0,0 0-1,0 0 1,0 0 0,0 0-1,0 0 1,0 0 0,0-1-1,0 1 1,1-1 0,45-7 288,-26 4-334,-1-2 1,0 0-1,0-2 1,0 0 0,-1-1-1,34-21 1,-53 30 26,1-1 0,-1 1 0,0-1 1,0 1-1,1-1 0,-1 1 0,0-1 0,0 1 1,0-1-1,0 1 0,0-1 0,1 1 0,-1-1 1,0 1-1,0-1 0,0 1 0,0-1 0,-1 1 1,1-1-1,0 1 0,0-1 0,0 1 0,0-1 1,0 1-1,-1-1 0,1 1 0,0-1 0,0 1 1,-1-1-1,1 1 0,0 0 0,-1-1 0,1 1 1,0 0-1,-1-1 0,1 1 0,-1 0 0,1-1 1,-1 1-1,1 0 0,0 0 0,-1-1 0,1 1 1,-1 0-1,1 0 0,-1 0 0,1 0 0,-2 0 1,-34-17 145,22 12-116,1-2-32,0 0 0,1-1 0,-14-11 0,23 17 0,0-1 0,0 1 0,1-1 0,-1 0 0,1 0 0,-1 0 0,1 0 0,0 0 0,0 0 0,0-1 0,1 1 0,-1 0 0,1-1 0,0 0 0,0 1 0,0-1 0,-1-6 0,3 9-17,-1 0 1,1 0-1,-1 0 1,1 0-1,-1 1 1,1-1-1,-1 0 1,1 0-1,0 1 1,-1-1-1,1 0 1,0 0-1,0 1 1,0-1-1,-1 1 1,1-1-1,0 1 1,0-1-1,0 1 1,0 0-1,0-1 1,0 1-1,0 0 1,0 0-1,0 0 1,0 0-1,0 0 1,0 0-1,0 0 1,1 0-1,41 0-1700,-34 1 839,-5-2-25,0 2 1,-1-1-1,1 0 0,0 1 1,-1 0-1,1 0 0,6 2 1,1 7-6739,-10-4-2128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10.314"/>
    </inkml:context>
    <inkml:brush xml:id="br0">
      <inkml:brushProperty name="width" value="0.025" units="cm"/>
      <inkml:brushProperty name="height" value="0.025" units="cm"/>
    </inkml:brush>
  </inkml:definitions>
  <inkml:trace contextRef="#ctx0" brushRef="#br0">1 161 18642,'0'0'7879,"17"7"-6448,3 0-931,0 0 0,0-1 0,1-1 0,0-1 0,37 2 0,1376-42 1315,-1190 9-1967,342-81 0,-556 99-2131,-13-1-2855,-3-3-3857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1:05.214"/>
    </inkml:context>
    <inkml:brush xml:id="br0">
      <inkml:brushProperty name="width" value="0.025" units="cm"/>
      <inkml:brushProperty name="height" value="0.025" units="cm"/>
    </inkml:brush>
  </inkml:definitions>
  <inkml:trace contextRef="#ctx0" brushRef="#br0">2610 725 7111,'-10'-16'2108,"-18"-34"-795,-2 1 0,-3 2-1,-72-82 1,90 114-1074,0 1 1,-1 0-1,0 1 1,-2 0-1,1 2 0,-1 0 1,-1 1-1,0 1 0,0 0 1,-1 2-1,0 0 1,0 1-1,-1 1 0,0 1 1,-22-1-1,-21 3-135,0 3 0,1 3 0,-1 3 0,-97 23 1,-244 89-109,307-88-1,-209 84-133,253-89 234,1 1 0,2 3 0,-72 55 0,57-30 2,2 2-1,2 3 1,4 3-1,2 2 1,2 3 0,-61 103-1,99-141-70,1 0-1,1 1 0,2 0 1,1 1-1,2 1 1,1-1-1,1 1 0,2 1 1,1-1-1,2 1 1,1 0-1,2 0 0,1-1 1,1 1-1,2-1 0,15 52 1,18 42 9,6-1 0,6-2 0,102 186 0,-130-271-40,2-2-1,2 0 1,1-2 0,1 0-1,60 54 1,-65-70 2,1-1 0,1 0-1,1-2 1,0-1 0,0-2 0,2 0 0,0-2-1,0 0 1,47 9 0,2-6 75,0-4-1,1-3 1,0-4 0,0-3 0,136-18-1,381-98 90,1011-205 4685,-1486 299-4734,349-68 570,-351 61-472,217-84-1,-291 93-185,0-2 1,-1-2-1,-1-1 0,-1-3 1,-1-1-1,-2-1 0,-1-3 0,-2-1 1,-1-1-1,-2-2 0,-1-2 1,-2 0-1,-2-2 0,-2-1 0,-1-1 1,-2-1-1,-3-1 0,26-88 1,-37 99 1,-3 0 0,-1 0 0,-1-1 0,-2 1 1,-1-1-1,-2 1 0,-2-1 0,-8-41 1,-3 15-74,-1 0 1,-4 1 0,-44-94 0,39 103 38,-4 1 1,-1 1-1,-2 2 0,-3 1 1,-1 1-1,-2 2 1,-3 2-1,-1 2 0,-49-36 1,26 29 112,-1 4 0,-2 2 1,-2 3-1,-2 4 0,0 2 0,-85-22 1,11 13 118,-2 7-1,-2 6 1,-153-7 0,-459 30 98,203 59-2947,189-1-3832,135-15-2038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05.827"/>
    </inkml:context>
    <inkml:brush xml:id="br0">
      <inkml:brushProperty name="width" value="0.025" units="cm"/>
      <inkml:brushProperty name="height" value="0.025" units="cm"/>
    </inkml:brush>
  </inkml:definitions>
  <inkml:trace contextRef="#ctx0" brushRef="#br0">167 145 7175,'0'0'875,"-9"-4"54,-62-20 3408,56 20-2338,0 1-1,0 0 1,-27 0 0,93 14-1937,-15-1 116,52 1 42,0-4 1,94-5-1,12 0-224,323 11 29,-2-48 601,-375 16-582,332-42 13,4 33-30,10 35 14,463-18 52,-914 10-113,24-4 18,-125-1 467,-487 17-1077,0 35 721,109-7-28,-164 1 169,-876 89-415,1102-63 192,477-61-822,778-47 700,-350 9 56,1357 10 149,-864 23-199,-563-15-4309,-243 2-2371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24.222"/>
    </inkml:context>
    <inkml:brush xml:id="br0">
      <inkml:brushProperty name="width" value="0.025" units="cm"/>
      <inkml:brushProperty name="height" value="0.025" units="cm"/>
    </inkml:brush>
  </inkml:definitions>
  <inkml:trace contextRef="#ctx0" brushRef="#br0">508 223 14382,'0'0'4276,"11"-8"-4106,-3 2-166,-1 1-1,1 0 0,0 1 1,0 0-1,1 0 0,-1 0 0,1 1 1,0 0-1,0 1 0,0 0 1,0 0-1,10 1 0,388-7 39,40 0-4,138-29 98,807-27 396,-236 88-452,-944-14 112,-2406 53 2378,1178-22-2604,186-35-666,805-5 681,18-1-5,-1 1 0,1-1 0,-1 0 0,1 0 0,-1-1 0,1 0 0,-1 0 0,1-1 0,0 0 0,-10-4 0,17 6 13,0 0 0,0 0 0,0 0 0,0-1 1,0 1-1,0 0 0,0 0 0,0 0 0,-1-1 0,1 1 0,0 0 0,0 0 0,0-1 0,0 1 0,0 0 0,0 0 0,0 0 0,0-1 0,0 1 0,0 0 0,1 0 0,-1-1 0,0 1 0,0 0 0,0 0 0,0 0 1,0-1-1,0 1 0,0 0 0,0 0 0,1 0 0,-1 0 0,0-1 0,0 1 0,0 0 0,0 0 0,1 0 0,-1 0 0,0 0 0,0 0 0,0-1 0,1 1 0,-1 0 0,0 0 0,0 0 0,0 0 0,1 0 0,-1 0 1,0 0-1,0 0 0,1 0 0,-1 0 0,0 0 0,0 0 0,1 0 0,-1 0 0,0 0 0,20-5-571,140-16 110,251-2 0,-289 19 391,860-26 86,1001-41 497,-1629 57 299,-315 9-649,-78 1 209,-859 11-424,-975 133 0,696 40-3324,782-106-334,18 0-1612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22.350"/>
    </inkml:context>
    <inkml:brush xml:id="br0">
      <inkml:brushProperty name="width" value="0.025" units="cm"/>
      <inkml:brushProperty name="height" value="0.025" units="cm"/>
    </inkml:brush>
  </inkml:definitions>
  <inkml:trace contextRef="#ctx0" brushRef="#br0">5543 735 17104,'-3'-10'683,"-4"-8"-698,0 0-1,-2 1 0,0 0 0,-16-23 1,19 32-346,0 0 1,-1 0-1,0 1 1,-1 0-1,1 0 1,-2 1-1,-9-6 1,-10-3-536,0 2 0,-1 0 0,0 2 1,-1 2-1,-37-8 0,-160-19 2521,186 31-1025,-753-50 8153,-3 65-7625,-269-27-4261,276-8 4688,652 32-785,-1 6-1,2 6 1,-226 60-1,296-60-663,1 3 0,1 3 0,1 3 0,1 2 0,-70 47 0,110-61-128,1 2-1,0 0 1,1 1-1,1 1 1,1 1-1,-27 38 1,35-42-41,1 1 1,0 0 0,1 1-1,1 0 1,1 1-1,1-1 1,1 1 0,0 0-1,2 1 1,-2 22-1,4-19-129,0 1 0,2-1 0,1 1 0,1-1 0,1 0-1,1 0 1,1 0 0,1-1 0,15 33 0,-8-28 67,0-1 0,2-1 0,2-1 0,0 0 1,1-1-1,1-1 0,29 25 0,1-6 247,1-2 0,3-3-1,1-2 1,1-2 0,2-3 0,1-2 0,95 30-1,19-6 278,259 42 1,-75-37-410,1-16 1,2-16 0,492-28-1,-633-15 42,-1-10 0,-1-9 0,-2-9 0,-3-10 0,-2-9 0,233-106 0,-38-36 119,-347 171-100,-1-3 0,-2-2 0,-2-2 0,76-81 0,-110 103-25,-2-1 1,0-1-1,-1 0 0,-1-1 0,-1-1 0,-1 0 1,15-45-1,-23 54-28,-1-1 1,0 1-1,-1-1 1,-1 0-1,-1 0 1,0 1-1,-1-1 1,-1 0-1,0 0 1,-2 0-1,0 0 1,0 1-1,-2 0 0,-7-19 1,0 9-20,-1 2 0,-1-1 0,-1 2 0,-1 0-1,-1 1 1,-2 0 0,0 2 0,-25-22 0,-4 2 59,-1 1 1,-89-51-1,51 43 75,-1 3 0,-3 4-1,-1 5 1,-1 3-1,-114-23 1,61 27-101,0 6-1,-271-4 0,265 28-620,0 8-1,-234 44 1,-288 124-5282,291-48 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0.179"/>
    </inkml:context>
    <inkml:brush xml:id="br0">
      <inkml:brushProperty name="width" value="0.025" units="cm"/>
      <inkml:brushProperty name="height" value="0.025" units="cm"/>
    </inkml:brush>
  </inkml:definitions>
  <inkml:trace contextRef="#ctx0" brushRef="#br0">29 1 11883,'0'0'7341,"1"11"-7336,3 104 937,-20 223 1,-2-12 252,84 933 142,-42-936-1281,30 291 105,162 740-1,236 276 603,-97-772-240,56-24-486,-92-195-10,173 456 64,-306-669 133,135 205 25,-246-509-193,5-4 0,187 208 0,452 335 205,-504-476-207,-153-130 539,-3 2 1,94 118 0,-125-136-398,-1 1 0,-1 2 0,-3 0 1,-1 2-1,-3 1 0,17 52 1,-18-32-150,-3 0 0,10 95 1,-19-34-4888,-7-130-618,-5-7 1930,-3-6-1227,1-7-5100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0.539"/>
    </inkml:context>
    <inkml:brush xml:id="br0">
      <inkml:brushProperty name="width" value="0.025" units="cm"/>
      <inkml:brushProperty name="height" value="0.025" units="cm"/>
    </inkml:brush>
  </inkml:definitions>
  <inkml:trace contextRef="#ctx0" brushRef="#br0">0 575 17649,'3'13'1308,"-1"-1"-1156,0-1-1,2 0 1,-1 0 0,1 0 0,1 0 0,0-1 0,0 1 0,1-1 0,0 0 0,1-1 0,0 0 0,13 13 0,-6-10 233,1-1 1,0 0 0,1-1-1,0-1 1,0-1 0,1 0-1,0-1 1,1-1-1,-1 0 1,1-2 0,0 0-1,1-1 1,-1 0-1,0-2 1,1 0 0,21-2-1,-33-1-216,1 0-1,0 0 1,-1 0-1,1-1 1,-1 0-1,0 0 1,0-1-1,0 0 0,-1 0 1,1-1-1,-1 0 1,0 0-1,0 0 1,-1-1-1,1 0 1,-1 0-1,0 0 1,-1 0-1,5-9 1,7-14 168,-1-1 1,-2-1 0,11-37-1,-19 55-273,41-133 305,-28 80-625,4 0-1,59-124 0,-76 181-241,1 1 0,0 0 0,0 0 0,0 0 0,9-8 0,24-15-8552,-16 14-3351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1.510"/>
    </inkml:context>
    <inkml:brush xml:id="br0">
      <inkml:brushProperty name="width" value="0.025" units="cm"/>
      <inkml:brushProperty name="height" value="0.025" units="cm"/>
    </inkml:brush>
  </inkml:definitions>
  <inkml:trace contextRef="#ctx0" brushRef="#br0">473 58 4292,'0'0'9780,"9"-6"-5536,30-19-1238,-38 24-2738,0 1 1,0-1-1,0 1 1,0-1 0,0 0-1,-1 0 1,1 1 0,0-1-1,0 0 1,0 0 0,-1 0-1,1 0 1,0 0-1,-1 0 1,1 0 0,-1 0-1,1 0 1,0-2 0,-2 2-176,1 1 0,0-1 0,0 1 0,-1-1-1,1 1 1,0-1 0,-1 1 0,1 0 0,-1-1 0,1 1 0,-1-1 0,1 1 0,0 0 0,-1 0 0,1-1 0,-1 1 0,0 0 0,1 0 0,-1-1 0,1 1 0,-1 0 0,1 0 0,-1 0-1,1 0 1,-2 0 0,-43 0 968,42 0-941,-23 3 127,0 1 1,1 1-1,-1 1 0,1 1 1,-37 17-1,15-3 273,-80 50 1,115-63-492,1 0 1,0 1-1,0 1 0,1 0 1,0 0-1,1 0 0,-8 14 1,14-21-32,1 1-1,0 0 1,0 0 0,0 0 0,0 1 0,1-1-1,-1 0 1,1 1 0,0-1 0,1 1-1,-1 5 1,1-7 0,0 0-1,1 0 1,-1 0-1,1-1 1,0 1-1,0 0 0,0-1 1,0 1-1,0-1 1,0 1-1,1-1 1,-1 0-1,1 1 1,0-1-1,0 0 1,0 0-1,0 0 1,0 0-1,0-1 0,3 3 1,4 1-273,0 1 0,0-2 0,1 1 0,0-1 0,0-1-1,0 1 1,1-2 0,-1 0 0,21 2 0,11-1-3521,49-4 1,-54 0 300,32-2-4769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1.855"/>
    </inkml:context>
    <inkml:brush xml:id="br0">
      <inkml:brushProperty name="width" value="0.025" units="cm"/>
      <inkml:brushProperty name="height" value="0.025" units="cm"/>
    </inkml:brush>
  </inkml:definitions>
  <inkml:trace contextRef="#ctx0" brushRef="#br0">170 7 15407,'0'0'3133,"-8"-2"-832,2 1-2057,1 0 1,-1 0-1,1 0 0,-1 1 0,1 0 0,-1 0 1,1 1-1,-1-1 0,1 1 0,0 0 1,-1 1-1,1-1 0,0 1 0,0 0 1,0 0-1,0 1 0,0 0 0,0 0 0,1 0 1,-1 0-1,1 1 0,0-1 0,-5 6 1,6-5-83,-1-1 1,1 1-1,0 0 1,0 0-1,1 1 1,-1-1-1,1 1 1,0-1-1,0 1 1,0 0-1,1-1 1,-1 1-1,1 0 1,1 0-1,-1 0 1,1 0 0,0 9-1,0-11-126,1 0 1,0 0-1,0 0 0,0 0 1,1 0-1,-1-1 0,1 1 1,-1-1-1,1 1 0,0-1 1,0 1-1,0-1 0,0 0 1,0 0-1,1 0 0,-1 0 1,1-1-1,-1 1 0,1 0 1,0-1-1,-1 0 0,1 0 1,0 0-1,0 0 0,0 0 1,0 0-1,0-1 0,0 0 1,0 1-1,3-1 0,5 1-24,1-1-1,-1 0 0,0-1 1,0 0-1,0 0 0,0-1 1,-1-1-1,1 1 0,0-2 1,19-9-1,-24 11-11,-1-1 0,0 0 0,0 0 0,-1-1 0,1 1 0,0-1-1,-1 0 1,0 0 0,0-1 0,0 1 0,-1-1 0,1 0 0,-1 0 0,0 0 0,-1 0 0,1 0 0,-1-1 0,0 1 0,0-1-1,-1 0 1,0 1 0,1-9 0,-2 12 6,0 0 0,0 0 0,0 0 0,0 0 0,-1 0 1,1 0-1,-1 0 0,1 1 0,-1-1 0,0 0 0,1 0 0,-1 1 0,0-1 0,0 0 0,0 1 0,-1-1 0,1 1 0,0-1 0,0 1 0,-1 0 0,1 0 0,-1-1 1,1 1-1,-1 0 0,0 0 0,1 0 0,-1 1 0,0-1 0,0 0 0,0 1 0,-2-1 0,-1-1-9,0 1-1,0 0 0,0 1 1,-1-1-1,1 1 1,0 0-1,-1 1 1,1-1-1,0 1 1,-7 1-1,11-1-25,0-1 0,0 0-1,1 0 1,-1 0 0,0 0 0,1 1 0,-1-1-1,0 0 1,1 1 0,-1-1 0,1 1 0,-1-1-1,0 0 1,1 1 0,-1-1 0,1 1-1,-1-1 1,1 1 0,0 0 0,-1-1 0,1 1-1,0-1 1,-1 1 0,1 0 0,0-1 0,-1 1-1,1 0 1,0 0 0,0-1 0,0 1 0,0 0-1,0-1 1,0 1 0,0 0 0,0-1-1,0 1 1,0 1 0,1-1-208,-1 0 0,1 0 0,-1 0 0,1 0 0,0 0 0,-1 1-1,1-1 1,0 0 0,0-1 0,0 1 0,0 0 0,0 0 0,0 0 0,0 0 0,0-1 0,0 1 0,0-1-1,0 1 1,0-1 0,0 1 0,2 0 0,29 4-5502,5-4-2914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2.182"/>
    </inkml:context>
    <inkml:brush xml:id="br0">
      <inkml:brushProperty name="width" value="0.025" units="cm"/>
      <inkml:brushProperty name="height" value="0.025" units="cm"/>
    </inkml:brush>
  </inkml:definitions>
  <inkml:trace contextRef="#ctx0" brushRef="#br0">178 0 6342,'-9'0'13196,"-8"1"-11345,0 0 0,0 1 0,-19 5 0,31-6-1635,0 0 0,0 0-1,0 0 1,1 1 0,-1 0-1,0 0 1,1 0-1,0 0 1,-1 1 0,1 0-1,0 0 1,0 0 0,1 0-1,-1 1 1,1-1 0,-1 1-1,-4 7 1,8-10-240,0 0-1,0 0 1,-1-1 0,1 1 0,0 0 0,0 0-1,0 0 1,0 0 0,0-1 0,0 1 0,1 0-1,-1 0 1,0 0 0,0 0 0,0-1 0,1 1-1,-1 0 1,1 0 0,-1-1 0,0 1 0,1 0-1,-1-1 1,1 1 0,-1 0 0,1-1 0,0 1-1,-1-1 1,1 1 0,0-1 0,-1 1 0,1-1-1,0 1 1,0-1 0,-1 0 0,1 1 0,0-1-1,0 0 1,0 0 0,-1 0 0,1 1 0,0-1-1,0 0 1,1 0 0,47 5-1788,-42-5 1315,72 2-3913,-32-1 2470,68 9-1,-114-10 1991,0 1 0,-1-1-1,1 0 1,0 0-1,0 0 1,0 0-1,0 1 1,0-1-1,0 0 1,0 1-1,0-1 1,0 1-1,0-1 1,-1 1-1,1-1 1,0 1 0,0 0-1,-1-1 1,1 1-1,0 0 1,0 1-1,-1-1 55,0 0 0,0-1 0,0 1 0,0 0 0,0 0 0,0-1 0,0 1 0,0 0-1,-1 0 1,1-1 0,0 1 0,-1 0 0,1-1 0,0 1 0,-1 0 0,1-1 0,-1 1 0,1-1 0,-1 1 0,1-1-1,-2 1 1,-37 27 2943,-180 70 2846,174-87-5701,44-11-228,1-1 1,0 1-1,-1 0 0,1 0 0,0 0 0,-1-1 0,1 1 1,0 0-1,0 0 0,-1-1 0,1 1 0,0 0 0,0-1 0,0 1 1,0 0-1,-1-1 0,1 1 0,0 0 0,0-1 0,0 1 1,0 0-1,0-1 0,0 1 0,0 0 0,0-1 0,0 1 1,0 0-1,0-1 0,0 1 0,0-1 0,0 1 0,0 0 0,0-1 1,0 1-1,0 0 0,1-1 0,-1 1 0,0 0 0,0 0 1,0-1-1,1 1 0,-1 0 0,0-1 0,0 1 0,1 0 1,-1 0-1,0-1 0,1 1 0,11-17-2669,0 1 1,24-24-1,0-1-3899,10-15-7084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2.571"/>
    </inkml:context>
    <inkml:brush xml:id="br0">
      <inkml:brushProperty name="width" value="0.025" units="cm"/>
      <inkml:brushProperty name="height" value="0.025" units="cm"/>
    </inkml:brush>
  </inkml:definitions>
  <inkml:trace contextRef="#ctx0" brushRef="#br0">213 1 17745,'0'0'2023,"-3"13"374,-4 9-1599,-8 24 1194,3 1 0,-12 80 0,22 114-3001,2-239 958,0-1-1,0 1 1,0 0-1,0-1 0,0 1 1,0-1-1,-1 1 0,1-1 1,-1 1-1,1-1 1,-1 1-1,1-1 0,-1 1 1,0-1-1,0 0 0,0 1 1,0-1-1,0 0 0,0 0 1,0 1-1,0-1 1,0 0-1,-1 0 0,-1 1 1,2-2 15,-1 0 1,1 0-1,0 1 1,0-1-1,0-1 1,-1 1-1,1 0 1,0 0 0,0 0-1,0-1 1,0 1-1,0 0 1,-1-1-1,1 1 1,0-1-1,0 1 1,0-1-1,0 0 1,0 1-1,0-1 1,1 0 0,-1 0-1,0 0 1,0 0-1,0 0 1,1 0-1,-1 0 1,0 0-1,1 0 1,-1 0-1,1 0 1,-1-2-1,-92-188-230,92 189 268,0-1 1,0 1 0,0 0 0,0 0 0,1-1 0,-1 1-1,1 0 1,0-1 0,-1 1 0,1 0 0,0-1 0,1 1-1,-1-3 1,1 4 8,-1 0-1,0 0 1,1 0 0,-1 0-1,1 0 1,0 0-1,-1 0 1,1 0-1,0 0 1,0 0 0,-1 0-1,1 1 1,0-1-1,0 0 1,0 1-1,0-1 1,0 1 0,0-1-1,0 1 1,1-1-1,6-1-13,-1 1 0,1 0 0,0 0-1,-1 0 1,1 1 0,12 2 0,5-1-498,65 0-4971,-28-1-1110,-6 1-4063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32.916"/>
    </inkml:context>
    <inkml:brush xml:id="br0">
      <inkml:brushProperty name="width" value="0.025" units="cm"/>
      <inkml:brushProperty name="height" value="0.025" units="cm"/>
    </inkml:brush>
  </inkml:definitions>
  <inkml:trace contextRef="#ctx0" brushRef="#br0">347 2 10282,'0'0'18593,"-11"-1"-17552,4 0-892,-1 1 0,1 0 0,0 1-1,-1 0 1,1 0 0,0 0 0,-1 1-1,-12 5 1,16-5-98,-1-1 1,1 1-1,0 0 0,0 1 1,1-1-1,-1 1 0,0 0 1,1 0-1,0 0 0,-1 0 0,1 0 1,0 1-1,1-1 0,-1 1 1,1 0-1,-1 0 0,1 0 1,0 0-1,-1 6 0,2-9-60,1 1-1,0-1 1,-1 0-1,1 0 1,0 1-1,0-1 1,0 0-1,0 1 1,0-1 0,0 0-1,0 0 1,1 1-1,-1-1 1,0 0-1,1 0 1,-1 1-1,1-1 1,-1 0-1,1 0 1,0 0-1,-1 0 1,1 0-1,0 0 1,2 2-1,-1-1-77,1 0-1,0 0 1,-1-1-1,1 1 0,0-1 1,0 0-1,1 0 1,-1 0-1,6 1 0,9 1-1099,0-1 1,35-2-1,-40 0 105,43-1-2245,21-1 334,-29 6 3890,-47-4-822,-1 0 0,1 0 1,-1 0-1,1 0 0,-1 0 0,0 0 1,1 0-1,-1 0 0,1 0 1,-1 0-1,1 1 0,-1-1 1,1 0-1,-1 0 0,1 0 1,-1 1-1,1-1 0,-1 0 0,0 0 1,1 1-1,-1-1 0,0 0 1,1 1-1,-1-1 0,0 0 1,1 1-1,-1-1 0,0 1 1,0-1-1,1 1 0,-1-1 0,0 0 1,0 1-1,0-1 0,0 1 1,0-1-1,1 1 0,-1-1 1,0 1-1,0-1 0,0 1 0,0-1 1,-1 1-1,1-1 0,0 1 1,0-1-1,0 1 0,0-1 1,0 1-1,0-1 0,-1 0 1,1 1-1,0-1 0,0 1 0,-1-1 1,1 0-1,0 1 0,-1-1 1,1 1-1,0-1 0,-1 0 1,1 0-1,-1 1 0,1-1 1,0 0-1,-1 0 0,1 1 0,-1-1 1,0 0-1,-31 22 2869,-195 85 952,52-25-7856,128-60-4624,6-6-6513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1.675"/>
    </inkml:context>
    <inkml:brush xml:id="br0">
      <inkml:brushProperty name="width" value="0.025" units="cm"/>
      <inkml:brushProperty name="height" value="0.025" units="cm"/>
    </inkml:brush>
  </inkml:definitions>
  <inkml:trace contextRef="#ctx0" brushRef="#br0">0 36 15599,'0'0'7874,"9"1"-6321,45-1-620,0-2 0,74-13 0,19 0-865,107 10-3607,-234 11 1136,-25 4-1010,-33 8-1774,-11-8-669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2.004"/>
    </inkml:context>
    <inkml:brush xml:id="br0">
      <inkml:brushProperty name="width" value="0.025" units="cm"/>
      <inkml:brushProperty name="height" value="0.025" units="cm"/>
    </inkml:brush>
  </inkml:definitions>
  <inkml:trace contextRef="#ctx0" brushRef="#br0">1 44 13132,'0'0'10314,"94"15"-8392,-25-17-865,12-9-737,8 2-256,5-1-224,-1 0-1762,-7 1-2466,-7 1-4676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3.782"/>
    </inkml:context>
    <inkml:brush xml:id="br0">
      <inkml:brushProperty name="width" value="0.025" units="cm"/>
      <inkml:brushProperty name="height" value="0.025" units="cm"/>
    </inkml:brush>
  </inkml:definitions>
  <inkml:trace contextRef="#ctx0" brushRef="#br0">0 89 11723,'0'0'16255,"0"-8"-15507,6 40-346,-5-21-87,0 0 1,1 0 0,1 0-1,0 0 1,0-1 0,9 19-1,-11-27-252,1 0 0,-1 0 0,0 0 0,1 0 0,0-1 0,-1 1 0,1 0 0,0-1 0,0 0 0,0 1 0,0-1 0,0 0 0,0 0 0,0 0 0,5 1 0,-4-1-33,1-1 0,0 1 0,-1-1 0,1 0 0,0 0 1,-1-1-1,1 1 0,0-1 0,-1 0 0,1 0 0,0 0 1,-1 0-1,5-3 0,7-5-30,1 0 0,-1-1 0,-1-1 0,0 0 0,0-1 0,23-26 0,-18 17 0,36-28 0,-55 49 0,0 0 0,0 0 0,1-1 0,-1 1 0,0 0 0,0 0 0,0 0 0,1 0 0,-1 0 0,0 0 0,0 0 0,0-1 0,1 1 0,-1 0 0,0 0 0,0 0 0,1 0 0,-1 0 0,0 0 0,0 0 0,1 0 0,-1 0 0,0 0 0,0 0 0,0 0 0,1 1 0,-1-1 0,0 0 0,0 0 0,1 0 0,-1 0 0,0 0 0,0 0 0,0 0 0,1 1 0,-1-1 0,0 0 0,0 0 0,0 0 0,0 1 0,0-1 0,1 0 0,-1 0 0,0 0 0,0 1 0,0-1 0,0 0 0,0 0 0,0 0 0,0 1 0,0-1 0,0 0 0,0 1 0,3 22 0,-8 33 0,4-52 0,0 9 0,-1-6 0,1 1 0,1 0 0,-1 0 0,1 0 0,0-1 0,3 12 0,-3-18 0,1 1 0,-1-1 0,1 1 0,-1-1 0,1 1 0,0-1 0,0 0 0,0 1 0,0-1 0,0 0 0,0 0 0,0 1 0,1-1 0,-1 0 0,0 0 0,1 0 0,-1-1 0,0 1 0,1 0 0,-1 0 0,1-1 0,-1 1 0,1-1 0,0 1 0,-1-1 0,1 0 0,-1 0 0,1 0 0,0 0 0,-1 0 0,1 0 0,0 0 0,-1 0 0,1 0 0,2-2 0,5 0 0,-1 0 0,0-1 0,0 0 0,0-1 0,0 1 0,0-1 0,-1-1 0,1 0 0,-1 0 0,-1 0 0,1-1 0,11-12 0,3-6 0,0-2 0,17-27 0,9-23 0,-47 76-19,0 0 0,0 1 0,0-1 0,0 0 0,0 0 0,0 0 0,0 0 0,0 0 0,0 0 0,0 0 0,0 1 0,0-1 0,0 0 0,0 0 0,0 0 0,0 0 0,0 0 0,0 0 0,0 0 0,1 1 0,-1-1 0,0 0 0,0 0 0,0 0 0,0 0 0,0 0 0,0 0 0,0 0 0,0 0 0,0 0 1,0 0-1,1 0 0,-1 0 0,0 1 0,0-1 0,0 0 0,0 0 0,0 0 0,0 0 0,0 0 0,1 0 0,-1 0 0,0 0 0,0 0 0,0 0 0,0 0 0,0 0 0,0 0 0,0 0 0,1 0 0,-1-1 0,0 1 0,0 0 0,0 0 0,0 0 0,0 0 0,0 0 0,0 0 0,0 0 0,1 0 0,-1 0 0,0 0 0,0 0 0,0-1 0,2 16-4014,-1-9-106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4.311"/>
    </inkml:context>
    <inkml:brush xml:id="br0">
      <inkml:brushProperty name="width" value="0.025" units="cm"/>
      <inkml:brushProperty name="height" value="0.025" units="cm"/>
    </inkml:brush>
  </inkml:definitions>
  <inkml:trace contextRef="#ctx0" brushRef="#br0">170 1 15150,'0'0'14361,"1"10"-12963,-2 2-1300,0 0-1,0 0 1,-1 0 0,0 0-1,-1 0 1,-1-1-1,-9 23 1,-50 86 583,44-87-549,1 0 0,-20 53 0,37-83-132,0 0 0,0 0 0,0 0 0,0 0 0,1 0 0,0 0 0,0 0 0,0 1 0,0 4 0,0-7 0,1 0 0,-1 0 0,0 0 0,1 0 0,-1 0 0,1 0 0,-1 0 0,1 0 0,-1 0 0,1 0 0,0 0 0,-1-1 0,1 1 0,0 0 0,0 0 0,0-1 0,-1 1 0,1-1 0,2 2 0,3 0 0,0-1 0,0 0 0,0 0 0,0 0 0,0-1 0,0 0 0,1 0 0,6-1 0,-13 1 0,43-4 5,0-2 0,46-13 0,-51 10-24,1 1 1,0 2 0,45 0-1,-57 6-872,-8 0-3209,-1 0-4143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8.002"/>
    </inkml:context>
    <inkml:brush xml:id="br0">
      <inkml:brushProperty name="width" value="0.025" units="cm"/>
      <inkml:brushProperty name="height" value="0.025" units="cm"/>
    </inkml:brush>
  </inkml:definitions>
  <inkml:trace contextRef="#ctx0" brushRef="#br0">1 0 15887,'0'0'9700,"1"9"-8141,4 77 605,-1 14-1552,-2-90-720,-1-1 1,1 1-1,1-1 1,0 1 0,0-1-1,1 0 1,9 17-1,-13-26-13,0-1 1,0 1-1,0 0 0,0 0 0,0 0 0,0 0 1,1 0-1,-1-1 0,0 1 0,0 0 0,0 0 1,0 0-1,0 0 0,0 0 0,1 0 1,-1 0-1,0 0 0,0 0 0,0-1 0,0 1 1,1 0-1,-1 0 0,0 0 0,0 0 0,0 0 1,0 0-1,1 0 0,-1 0 0,0 0 1,0 0-1,0 0 0,0 0 0,1 1 0,-1-1 1,0 0-1,0 0 0,0 0 0,0 0 0,1 0 1,-1 0-1,0 0 0,0 0 0,0 0 1,0 1-1,0-1 0,0 0 0,1 0 0,-1 0 1,0 0-1,0 0 0,0 1 0,0-1 0,0 0 1,0 0-1,0 0 0,0 0 0,0 0 0,0 1 1,0-1-1,0 0 0,0 0 0,0 0 1,0 1-1,0-1 0,0 0 0,0 0 0,0 0 1,0 0-1,0 1 0,-1-15-7610,-6-7-4280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8.329"/>
    </inkml:context>
    <inkml:brush xml:id="br0">
      <inkml:brushProperty name="width" value="0.025" units="cm"/>
      <inkml:brushProperty name="height" value="0.025" units="cm"/>
    </inkml:brush>
  </inkml:definitions>
  <inkml:trace contextRef="#ctx0" brushRef="#br0">0 0 13901,'0'0'9930,"74"42"-7816,-27-39-513,10-3-928,1 0-513,3 0-192,-7 0-1858,-8-11-3107,-7-6-6181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49.296"/>
    </inkml:context>
    <inkml:brush xml:id="br0">
      <inkml:brushProperty name="width" value="0.025" units="cm"/>
      <inkml:brushProperty name="height" value="0.025" units="cm"/>
    </inkml:brush>
  </inkml:definitions>
  <inkml:trace contextRef="#ctx0" brushRef="#br0">55 203 3683,'0'0'11184,"-8"-6"-8055,-26-17-407,33 22-2570,0 1 0,0-1 0,0 0 0,1 1-1,-1-1 1,0 1 0,0-1 0,1 0 0,-1 0 0,1 1-1,-1-1 1,0 0 0,1 0 0,-1 0 0,1 0 0,0 0-1,-1 0 1,1 0 0,0 0 0,0 0 0,-1 0 0,1 0-1,0 0 1,0 0 0,0 0 0,0 0 0,0 0 0,0 0-1,1 0 1,-1 0 0,0 0 0,0 1 0,1-1 0,-1 0 0,0 0-1,1 0 1,-1 0 0,1 0 0,0 0 0,-1 1 0,2-2-1,27-20 866,-15 15-902,-1 1 0,1 1 1,0 0-1,1 1 0,-1 1 0,1 0 0,-1 1 1,1 1-1,0 0 0,0 1 0,25 2 1,-38-1-107,1-1 0,-1 0-1,0 1 1,1 0 0,-1-1 0,0 1 0,0 0 0,0 0 0,0 0 0,0 1 0,0-1 0,0 0 0,0 1 0,-1-1 0,1 1 0,0 0 0,-1 0 0,1-1 0,-1 1 0,0 0 0,0 0 0,2 3 0,-2-1 43,0 0 1,0 0-1,0 0 0,-1 0 1,0 0-1,1 0 1,-1 1-1,-1-1 0,1 0 1,-1 0-1,-1 6 1,-1 3 159,-1 0 1,-1-1-1,0 1 0,0-1 1,-2-1-1,-12 20 1,-15 12 721,49-84-918,-3 6-16,-1 0 0,-2-1 0,-1 0 0,3-53 0,-7 61 0,-4 28 0,0-1 0,0 0 0,0 1 0,0-1 0,1 0 0,-1 1 0,0-1 0,0 0 0,1 1 0,-1-1 0,0 1 0,1-1 0,-1 1 0,1-1 0,-1 1 0,0-1 0,1 1 0,-1-1 0,1 1 0,0-1 0,-1 1 0,1 0 0,-1-1 0,1 1 0,0 0 0,-1-1 0,1 1 0,-1 0 0,1 0 0,0 0 0,-1 0 0,1 0 0,0 0 0,0 0 0,-1 0 0,1 0 0,0 0 0,-1 0 0,1 0 0,0 0 0,-1 0 0,1 1 0,-1-1 0,1 0 0,0 0 0,-1 1 0,1-1 0,-1 0 0,2 1 0,38 24 0,-26-16 0,-2-2-469,-1-2 1,1 0-1,1 0 0,15 3 0,-13-5-1077,-1 0-1,1-1 0,21-1 0,-1-1-7827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50.083"/>
    </inkml:context>
    <inkml:brush xml:id="br0">
      <inkml:brushProperty name="width" value="0.025" units="cm"/>
      <inkml:brushProperty name="height" value="0.025" units="cm"/>
    </inkml:brush>
  </inkml:definitions>
  <inkml:trace contextRef="#ctx0" brushRef="#br0">60 0 16560,'0'0'4324,"6"9"-3075,-2-1-966,1 1 0,-1 0 0,-1 0 0,0 0 0,0 1 0,-1-1-1,0 1 1,0-1 0,-1 1 0,0 0 0,-1-1 0,0 1 0,-2 13 0,-3 6 6,-1 0 0,-1 0 0,-1-1 0,-13 29 0,11-30 90,0 1-1,2 0 0,1 1 0,-4 29 1,11-56-335,0-1 0,-1 1 0,1-1 0,0 1 0,0-1 0,0 0 0,1 1 0,-1-1 1,0 1-1,0-1 0,1 0 0,-1 1 0,1-1 0,-1 0 0,1 1 0,0-1 1,-1 0-1,1 0 0,0 0 0,0 1 0,0-1 0,0 0 0,0 0 0,0 0 0,0-1 1,0 1-1,0 0 0,1 0 0,-1-1 0,0 1 0,1 0 0,-1-1 0,0 1 1,1-1-1,-1 0 0,0 1 0,1-1 0,-1 0 0,1 0 0,-1 0 0,3 0 0,5-1 133,0 1 0,0-2 0,0 1 0,-1-1 0,16-5 0,3-4-104,-2-1 1,1-1-1,-1 0 0,27-22 0,89-74-17,-139 108-56,46-38 0,-2-2 0,79-89 0,-125 129 0,3-1-17,-1-1 1,1 1-1,-1-1 0,0 0 1,0 0-1,0 0 1,0 0-1,-1 0 0,0-1 1,1 1-1,-1 0 0,0-1 1,0 1-1,-1-1 0,1 1 1,-1-8-1,-1 10-464,-1 0 0,0 1 0,1-1 0,-1 0 0,0 0 0,0 1 0,0-1 0,1 1 0,-1-1-1,0 1 1,0 0 0,0 0 0,0 0 0,0 0 0,0 0 0,0 0 0,-3 1 0,-1 0-1772,-19-1-5194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50.456"/>
    </inkml:context>
    <inkml:brush xml:id="br0">
      <inkml:brushProperty name="width" value="0.025" units="cm"/>
      <inkml:brushProperty name="height" value="0.025" units="cm"/>
    </inkml:brush>
  </inkml:definitions>
  <inkml:trace contextRef="#ctx0" brushRef="#br0">1 0 19923,'0'0'5189,"11"48"-1474,8-28-1633,4-1-736,7 2-834,2 0-512,3 0 0,-1 3 0,4 3-384,-2-1-2275,-11 0-3907,4-6-8136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9:52.951"/>
    </inkml:context>
    <inkml:brush xml:id="br0">
      <inkml:brushProperty name="width" value="0.025" units="cm"/>
      <inkml:brushProperty name="height" value="0.025" units="cm"/>
    </inkml:brush>
  </inkml:definitions>
  <inkml:trace contextRef="#ctx0" brushRef="#br0">239 132 9353,'-11'-2'630,"-43"-3"513,-111-17 11588,156 19-10143,10-1-1045,19-2-623,35-1-969,754-62 1208,-780 67-1138,-327 12-234,131 4 229,-199 8 133,366-22-142,0 0-1,0 0 1,0 0-1,0 0 1,0-1-1,0 1 1,0 0-1,0 0 1,0 0-1,0 0 1,0 0-1,0 0 1,0 0-1,0 0 1,0 0-1,0 0 1,0 0-1,0 0 1,0 0 0,0-1-1,0 1 1,0 0-1,0 0 1,0 0-1,0 0 1,0 0-1,0 0 1,17-4 25,26-4-60,448-25 23,-340 27-17,-128 5-23,52-2-69,-55 3-1,-31 1-81,-247 23 171,-261 16 760,481-38-815,50-1-4946,24-1-80,27-3-4887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4.461"/>
    </inkml:context>
    <inkml:brush xml:id="br0">
      <inkml:brushProperty name="width" value="0.025" units="cm"/>
      <inkml:brushProperty name="height" value="0.025" units="cm"/>
    </inkml:brush>
  </inkml:definitions>
  <inkml:trace contextRef="#ctx0" brushRef="#br0">7 74 13645,'0'0'1249,"-1"9"38,-1 3-622,0 0 0,1 0 0,1 0 1,0 1-1,3 22 0,-2-31-601,0-1 1,-1 1-1,1-1 0,1 0 1,-1 1-1,0-1 0,1 0 0,0 0 1,-1 1-1,1-1 0,0-1 1,1 1-1,-1 0 0,0-1 1,1 1-1,0-1 0,-1 1 0,1-1 1,0 0-1,0 0 0,0-1 1,1 1-1,-1-1 0,0 1 1,0-1-1,1 0 0,-1 0 1,6 0-1,1 0 130,-1-1 0,0 0 0,0 0 0,0-1 1,0 0-1,0-1 0,0 0 0,0 0 0,-1-1 0,16-6 0,6-6 311,45-30-1,-14 7-509,-47 30 8,0 0 0,0 1 0,0 0 0,1 1 0,0 1 0,0 0 0,1 1 0,26-3 0,-41 7-5,0 0 1,0 0 0,0 0 0,0 0 0,0 0 0,0 0 0,0 0 0,0 0 0,0 0 0,0 1 0,0-1 0,0 1 0,0-1 0,0 0-1,0 1 1,0-1 0,0 1 0,-1 0 0,1-1 0,0 1 0,0 0 0,-1-1 0,1 1 0,0 0 0,-1 0 0,1 0 0,-1 0 0,1-1 0,-1 1-1,1 0 1,-1 1 0,2 35 125,-2-10-219,12-22-6733,-11-5 6788,0 0 1,1 0 0,-1 0 0,0 0 0,1 1-1,-1-1 1,0 0 0,0 1 0,1-1 0,-1 1-1,0-1 1,0 1 0,0 0 0,0 0-1,0-1 1,2 3 0,-1 1 443,1 1 0,-1 0-1,1-1 1,1 0 0,-1 0-1,1 0 1,-1 0 0,1 0 0,0-1-1,0 0 1,1 1 0,-1-2-1,1 1 1,-1 0 0,1-1 0,10 3-1,-8-3-104,1-1-1,-1 0 0,0 0 0,1-1 1,-1 0-1,1 0 0,-1-1 1,0 0-1,1 0 0,12-5 1,5-3-26,-1-2 1,-1 0 0,0-1 0,-1-1-1,38-30 1,71-76-44,-130 119-230,-1 0 0,0 1 1,1-1-1,-1 0 0,0 0 0,0 0 1,1 0-1,-1 1 0,0-1 0,1 0 1,-1 0-1,0 0 0,0 1 0,1-1 1,-1 0-1,0 1 0,0-1 0,0 0 1,1 0-1,-1 1 0,0-1 0,0 0 1,0 1-1,0-1 0,0 0 0,0 1 1,0-1-1,0 0 0,0 1 1,0-1-1,0 0 0,0 1 0,0-1 1,0 0-1,0 1 0,0-1 0,0 0 1,0 1-1,0-1 0,0 0 0,-1 1 1,1 31 224,1-5 110,0-25-323,0-1 0,0 1 1,1-1-1,-1 0 0,0 1 0,1-1 1,-1 0-1,1 0 0,-1 0 0,1 0 1,0 0-1,-1 0 0,1-1 0,0 1 1,-1 0-1,1-1 0,0 1 0,0-1 1,0 0-1,0 0 0,-1 1 0,1-1 1,0-1-1,0 1 0,2 0 0,51-5 17,-47 3-202,0-1 0,-1 0 0,1 0 1,0 0-1,-1-1 0,0 0 0,7-6 0,23-23-5806,-13 3-5381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5.457"/>
    </inkml:context>
    <inkml:brush xml:id="br0">
      <inkml:brushProperty name="width" value="0.025" units="cm"/>
      <inkml:brushProperty name="height" value="0.025" units="cm"/>
    </inkml:brush>
  </inkml:definitions>
  <inkml:trace contextRef="#ctx0" brushRef="#br0">200 115 4869,'4'-12'4083,"-1"3"-3206,13-43 2327,-11 11 2330,-9 41-1894,-11 18-3164,6 0-218,1 0 0,1 0 1,0 0-1,2 1 0,0 0 0,1 0 1,-1 19-1,-2 139 2840,7-165-2849,0 2 23,0-1 1,2 1-1,3 18 0,-4-27-237,0 0-1,1 0 1,0 0-1,0 0 1,0-1-1,0 1 1,1-1-1,-1 1 1,1-1-1,1 0 0,-1 0 1,4 4-1,-3-8-703,-10-11-99,-11-15-923,-55-43-3322,45 45 4387,1-1 0,-22-29-1,48 54 685,0 0 1,0 0-1,0 0 0,-1 0 0,1-1 0,0 1 0,0 0 1,0 0-1,0-1 0,0 1 0,0 0 0,0 0 0,0 0 1,0-1-1,0 1 0,0 0 0,0 0 0,0 0 0,0-1 1,1 1-1,-1 0 0,0 0 0,0 0 0,0-1 0,0 1 1,0 0-1,0 0 0,0 0 0,1 0 0,-1-1 0,0 1 1,0 0-1,0 0 0,0 0 0,1 0 0,-1 0 0,0 0 1,0-1-1,0 1 0,1 0 0,-1 0 0,0 0 0,0 0 1,0 0-1,1 0 0,-1 0 0,0 0 0,0 0 0,0 0 1,1 0-1,-1 0 0,23-3 1335,29 3-530,-50 0-773,36 2-43,48 0-637,-29-8-4184,-16-6-3010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5.782"/>
    </inkml:context>
    <inkml:brush xml:id="br0">
      <inkml:brushProperty name="width" value="0.025" units="cm"/>
      <inkml:brushProperty name="height" value="0.025" units="cm"/>
    </inkml:brush>
  </inkml:definitions>
  <inkml:trace contextRef="#ctx0" brushRef="#br0">0 147 15375,'0'0'5220,"0"59"-2433,0-32-1121,0 0-33,0-1-928,5-5-609,10-6-320,3-5-1634,-2-7-512,-1-3-1186,-4-8-2465</inkml:trace>
  <inkml:trace contextRef="#ctx0" brushRef="#br0" timeOffset="1">36 0 13100,'0'0'13357,"8"56"-13261,12-43-1121,3-4-2786,5-5-3236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6.140"/>
    </inkml:context>
    <inkml:brush xml:id="br0">
      <inkml:brushProperty name="width" value="0.025" units="cm"/>
      <inkml:brushProperty name="height" value="0.025" units="cm"/>
    </inkml:brush>
  </inkml:definitions>
  <inkml:trace contextRef="#ctx0" brushRef="#br0">185 1 15503,'0'0'7329,"3"8"-5914,-2 0-1322,-1 0 0,1-1 0,-1 1 0,0 0 0,-1-1 0,0 1 1,0-1-1,-1 1 0,0-1 0,0 1 0,0-1 0,-1 0 0,0 0 0,-1 0 0,-6 9 0,2-2-84,-9 19 543,-2 0-1,-2-1 1,-43 52 0,53-77-644,6-11-2186,4-21-4842,2 15 4524,-1-21-6287</inkml:trace>
  <inkml:trace contextRef="#ctx0" brushRef="#br0" timeOffset="1">1 127 7591,'0'0'18930,"58"36"-18033,-23-20-705,1 2-160,3 2-384,-4-2-1570,-5-2-1858,-4-5-3010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6.919"/>
    </inkml:context>
    <inkml:brush xml:id="br0">
      <inkml:brushProperty name="width" value="0.025" units="cm"/>
      <inkml:brushProperty name="height" value="0.025" units="cm"/>
    </inkml:brush>
  </inkml:definitions>
  <inkml:trace contextRef="#ctx0" brushRef="#br0">1 134 13293,'0'0'9272,"7"1"-7393,5-1-1613,0-1-1,-1 0 0,1-1 0,-1 0 1,0-1-1,1 0 0,19-9 0,-27 11-247,0-1-1,1 1 1,-1-1-1,0-1 0,0 1 1,-1 0-1,1-1 1,0 0-1,-1 0 0,0 0 1,1 0-1,-1-1 1,-1 1-1,1-1 0,0 0 1,-1 1-1,0-1 1,0 0-1,0-1 1,0 1-1,-1 0 0,1 0 1,-1-1-1,1-7 1,-2 11-11,-1 0 1,1 0 0,0-1 0,0 1 0,-1 0-1,1 0 1,-1 0 0,1 0 0,-1 0 0,0 0-1,1 1 1,-1-1 0,0 0 0,1 0 0,-1 0-1,0 0 1,0 1 0,0-1 0,0 0 0,0 1 0,0-1-1,0 1 1,0-1 0,0 1 0,0 0 0,0-1-1,0 1 1,0 0 0,0 0 0,0-1 0,-1 1-1,1 0 1,0 0 0,0 0 0,0 1 0,0-1-1,0 0 1,-2 1 0,-2-1 6,0 1-1,1-1 1,-1 1 0,0 0-1,1 1 1,-1-1-1,1 1 1,-6 3 0,3 0 44,0 1 1,0 0 0,0 0-1,1 0 1,-1 1 0,2 0-1,-1 1 1,-6 10 0,9-13-27,0 0 0,1 1 0,-1-1 0,1 1 0,0 0 0,0-1 0,1 1 0,0 0 0,0 0 0,0 0 0,1 0 0,-1 0 0,2 11 1,0-15-79,0 0 0,0 0 0,0 0 0,1 0 0,-1 0 0,1 0 0,-1 0 0,1 0 0,-1-1 0,1 1 0,0 0 0,0-1 0,0 1 0,0-1 0,0 0 0,0 0 0,0 0 0,0 0 0,1 0 0,-1 0 0,0-1 0,1 1 0,-1-1 0,0 1 0,1-1 0,-1 0 0,1 0 0,-1 0 0,0 0 0,5-1 0,3 0-811,1 1 0,0-2 0,0 1 1,-1-2-1,17-5 0,15-13-4348,0-7-1852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7.262"/>
    </inkml:context>
    <inkml:brush xml:id="br0">
      <inkml:brushProperty name="width" value="0.025" units="cm"/>
      <inkml:brushProperty name="height" value="0.025" units="cm"/>
    </inkml:brush>
  </inkml:definitions>
  <inkml:trace contextRef="#ctx0" brushRef="#br0">115 117 4132,'0'0'16912,"-9"4"-15300,0 1-1280,0 0 0,1 0 1,0 1-1,0 0 0,0 0 0,0 1 0,-6 8 0,11-11-208,0-1-1,-1 1 0,1 0 1,1 0-1,-1 1 1,1-1-1,-1 1 1,1-1-1,0 1 0,1 0 1,-1 0-1,1-1 1,0 1-1,0 0 1,1 0-1,-1 0 0,1 0 1,1 9-1,0-13-111,-1 0-1,1 1 1,0-1-1,-1 0 1,1 0-1,0 0 0,0 1 1,0-1-1,0 0 1,0 0-1,0-1 1,0 1-1,1 0 1,-1 0-1,0 0 1,0-1-1,1 1 1,-1-1-1,0 1 1,1-1-1,-1 1 1,0-1-1,1 0 1,-1 0-1,1 1 1,-1-1-1,1 0 0,-1 0 1,0-1-1,1 1 1,-1 0-1,1 0 1,-1-1-1,0 1 1,3-2-1,1 1 20,1 0-1,-1 0 1,1-1-1,-1 0 0,0-1 1,1 1-1,6-5 1,-4 0-25,-1-1 0,0 1 1,0-1-1,0-1 0,-1 1 0,-1-1 0,0 0 1,0 0-1,0-1 0,5-18 0,-1-4-31,9-66 0,-14 72 71,-21 189 794,16-129-1941,5 45 1,0-36-3004,-3-14-2085,-1 2-7013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7.639"/>
    </inkml:context>
    <inkml:brush xml:id="br0">
      <inkml:brushProperty name="width" value="0.025" units="cm"/>
      <inkml:brushProperty name="height" value="0.025" units="cm"/>
    </inkml:brush>
  </inkml:definitions>
  <inkml:trace contextRef="#ctx0" brushRef="#br0">174 41 4356,'0'0'14451,"5"-8"-11280,16-25-913,-55 54 310,-56 69-2011,80-78-210,-1 1 1,1 0 0,1 1-1,1 0 1,-12 25 0,19-38-325,0 1-1,0 0 1,0-1 0,1 1 0,-1 0 0,0 0 0,1-1 0,-1 1 0,1 0 0,0 0 0,0 0 0,-1 0 0,1 0 0,0 0 0,1-1 0,-1 1 0,0 0 0,0 0 0,1 0 0,-1 0 0,1 0 0,0-1 0,0 1 0,-1 0 0,1-1 0,0 1 0,0 0 0,0-1 0,1 1 0,-1-1 0,0 0 0,1 1-1,-1-1 1,0 0 0,1 0 0,0 0 0,-1 0 0,1 0 0,0 0 0,-1 0 0,1 0 0,0-1 0,0 1 0,0-1 0,-1 1 0,1-1 0,0 0 0,0 0 0,0 0 0,4 0 0,6 0-104,0 0 0,1-1-1,-1 0 1,0-1 0,1-1 0,19-6 0,-8 0-2565,42-21 1,-14-7-6846,-32 17 1942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8.166"/>
    </inkml:context>
    <inkml:brush xml:id="br0">
      <inkml:brushProperty name="width" value="0.025" units="cm"/>
      <inkml:brushProperty name="height" value="0.025" units="cm"/>
    </inkml:brush>
  </inkml:definitions>
  <inkml:trace contextRef="#ctx0" brushRef="#br0">86 39 9289,'0'0'11739,"-7"3"-11264,-14 9 279,13-8 547,19-12-564,-6-19-922,-7 13 1347,2 14-1104,0 0-1,0-1 1,0 1-1,0 0 1,-1 0-1,1 0 1,0 0-1,0 0 1,-1-1 0,1 1-1,0 0 1,0 0-1,-1 0 1,1 0-1,0 0 1,0 0-1,0 0 1,-1 0-1,1 0 1,0 0-1,0 0 1,-1 0-1,1 0 1,0 0-1,0 0 1,-1 0-1,1 0 1,0 1 0,0-1-1,-1 0 1,1 0-1,0 0 1,0 0-1,0 0 1,-1 1-1,1-1 1,0 0-1,0 0 1,0 0-1,0 0 1,-1 1-1,1-1 1,0 0-1,0 1 1,-6 5 68,1 1 1,-1 0-1,1 1 0,1-1 1,-1 1-1,1 0 0,1 0 1,0 0-1,0 0 0,0 1 1,1 0-1,0-1 0,1 1 1,-1 13-1,2-22-108,0 1 0,0 0 0,0-1 0,0 1 1,0 0-1,0 0 0,0-1 0,1 1 0,-1 0 0,0-1 0,0 1 0,1 0 0,-1-1 0,0 1 0,1 0 1,-1-1-1,1 1 0,-1-1 0,1 1 0,-1-1 0,1 1 0,-1-1 0,1 1 0,-1-1 0,1 0 0,0 1 0,-1-1 1,1 0-1,0 1 0,-1-1 0,2 0 0,29-1 284,-23-2-261,1 0-1,0 0 1,-1-1-1,14-7 1,-13 4-55,0 1 1,0-2-1,-1 1 0,11-13 1,-17 18 10,-1 0 1,1-1 0,0 1 0,0 0-1,-1-1 1,0 1 0,1-1-1,-1 0 1,0 1 0,0-1 0,0 0-1,-1 0 1,1 1 0,-1-1 0,1 0-1,-1 0 1,0 0 0,0 0-1,0 0 1,-1 0 0,1 0 0,-1 1-1,0-4 1,0 4 3,-1 1 0,1-1-1,-1 1 1,1-1 0,-1 1 0,1 0-1,-1 0 1,0 0 0,0 0 0,1 0-1,-1 0 1,0 0 0,0 0 0,0 1-1,0-1 1,0 1 0,0-1 0,0 1-1,0 0 1,0 0 0,0 0 0,-4 0-1,-19 8-1595,24-7 1345,0-1 0,0 1-1,1 0 1,-1-1 0,0 1 0,1 0 0,-1 0 0,0 0 0,1 0 0,-1-1 0,1 1 0,-1 0 0,1 0 0,0 0 0,-1 0 0,1 0 0,0 0 0,0 0 0,0 0 0,0 0 0,0 0-1,0 2 1,0-2-164,1 0-1,0-1 0,0 1 0,0 0 0,-1 0 0,1 0 0,0-1 0,0 1 0,0 0 0,0-1 0,0 1 0,0-1 0,1 1 0,-1-1 0,0 0 0,0 0 0,0 1 0,0-1 1,0 0-1,1 0 0,-1 0 0,0 0 0,0 0 0,0 0 0,1 0 0,-1-1 0,2 1 0,2-1-1633,16 1-6616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8.558"/>
    </inkml:context>
    <inkml:brush xml:id="br0">
      <inkml:brushProperty name="width" value="0.025" units="cm"/>
      <inkml:brushProperty name="height" value="0.025" units="cm"/>
    </inkml:brush>
  </inkml:definitions>
  <inkml:trace contextRef="#ctx0" brushRef="#br0">36 1 1826,'0'0'24578,"-6"5"-24413,-20 17-90,26-21-77,0-1 0,-1 1 1,1-1-1,0 1 0,-1-1 0,1 1 1,0-1-1,-1 1 0,1-1 0,0 1 0,0 0 1,0-1-1,0 1 0,0-1 0,-1 1 1,1 0-1,0-1 0,0 1 0,1 0 1,-1-1-1,0 1 0,0-1 0,0 1 1,0-1-1,0 1 0,1 0 0,-1-1 0,0 1 1,0-1-1,1 1 0,-1-1 0,0 1 1,1-1-1,-1 1 0,1-1 0,-1 1 1,1-1-1,-1 0 0,1 1 0,-1-1 1,1 0-1,-1 1 0,1-1 0,-1 0 1,1 0-1,-1 1 0,1-1 0,0 0 0,28 10-744,2-4-1080,0-2 1,1-2-1,41-1 0,-73-1 1854,0 0 1,1 0-1,-1 0 0,0 0 1,1 0-1,-1 0 0,0 0 1,0 0-1,1 0 0,-1 0 1,0 0-1,1 0 0,-1 0 1,0 0-1,1 0 0,-1 0 0,0 0 1,0 0-1,1 1 0,-1-1 1,0 0-1,1 0 0,-1 0 1,0 0-1,0 1 0,1-1 1,-1 0-1,0 0 0,0 0 1,0 1-1,1-1 0,-1 0 0,0 0 1,0 1-1,0-1 0,0 0 1,0 1-1,0-1 0,1 1 1,-9 10 1430,-18 10 118,9-10-1002,7-3-279,-1 0 1,0-1-1,-1 0 1,0-1-1,0 0 1,-1 0-1,1-2 1,-1 0-1,-16 4 1,29-8-358,-1 0 0,1-1 0,-1 1-1,1 0 1,0 0 0,-1 0 0,1 0 0,0 0 0,-1 0 0,1-1 0,0 1 0,-1 0 0,1 0 0,0-1-1,-1 1 1,1 0 0,0-1 0,0 1 0,-1 0 0,1 0 0,0-1 0,0 1 0,0-1 0,-1 1 0,1 0 0,0-1-1,0 1 1,0 0 0,0-1 0,0 1 0,0-1 0,0 1 0,0 0 0,0-1 0,0 1 0,0-1 0,0 1-1,0 0 1,0-1 0,0 1 0,0-1 0,5-18-2279,29-49-5791,-12 24 909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8.887"/>
    </inkml:context>
    <inkml:brush xml:id="br0">
      <inkml:brushProperty name="width" value="0.025" units="cm"/>
      <inkml:brushProperty name="height" value="0.025" units="cm"/>
    </inkml:brush>
  </inkml:definitions>
  <inkml:trace contextRef="#ctx0" brushRef="#br0">92 1 13549,'0'0'4244,"0"8"-2685,0 23-325,-2-2-739,2 0 0,1 1 1,1-1-1,2 0 0,0 0 0,2 0 0,2-1 0,13 37 0,-16-56-534,5 9-643,-11-15-461,-6-10-858,-24-25 1272,13 14 1200,0-1-1,1-1 1,1-1-1,-16-26 0,31 46-415,0 0 0,0-1-1,0 1 1,0 0 0,0-1-1,0 1 1,1-1 0,-1 1 0,1-1-1,-1 1 1,1-1 0,-1 0-1,1 1 1,0-1 0,0 0-1,0 1 1,0-1 0,0 0 0,0 1-1,0-1 1,1 0 0,-1 1-1,0-1 1,1 1 0,-1-1-1,1 0 1,0 1 0,0-1 0,-1 1-1,1 0 1,0-1 0,0 1-1,0 0 1,1 0 0,-1-1-1,0 1 1,0 0 0,1 0 0,-1 0-1,0 0 1,1 1 0,-1-1-1,1 0 1,-1 0 0,1 1-1,0-1 1,-1 1 0,4-1 0,10-1-133,0-1 0,0 2 1,0 0-1,23 2 0,-15 0-794,25-2-3665,4-3-4064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09.956"/>
    </inkml:context>
    <inkml:brush xml:id="br0">
      <inkml:brushProperty name="width" value="0.025" units="cm"/>
      <inkml:brushProperty name="height" value="0.025" units="cm"/>
    </inkml:brush>
  </inkml:definitions>
  <inkml:trace contextRef="#ctx0" brushRef="#br0">1151 185 11627,'3'-12'1634,"-1"3"-1539,6-46 737,-7 52-742,-1 0 0,-1 0 0,1 0 0,0 0 0,-1 0 0,1 0 0,-1 0 0,0 0 0,0 0 0,0 0 0,-1 0 0,1 1 0,-1-1 0,1 0 0,-1 1 0,0-1 0,0 1 0,-4-4 0,-3 0 23,0 1 0,0 0 0,0 0 0,0 1 0,0 0 0,-1 1 0,0 0 0,0 0 0,-18-1 0,-14-1 111,-42 2 0,69 3-169,-37-1 50,0 2-1,0 3 0,0 2 1,0 3-1,-84 24 0,105-23 52,0 2 1,1 1-1,0 2 0,1 1 0,1 1 0,0 1 0,2 2 0,0 0 1,1 2-1,-25 28 0,33-30 158,0 1 0,1 1 0,1 1 0,1 0 0,1 1 0,1 1 1,1 0-1,2 0 0,0 1 0,-6 30 0,12-38-176,0 0 1,1 0-1,1 0 1,1 0-1,0 0 0,1 0 1,1 0-1,1 0 1,0 0-1,2-1 1,0 1-1,1-1 0,0 0 1,1-1-1,1 1 1,12 16-1,-3-9-126,2-1 1,0-1-1,1-1 1,1-1-1,1-1 1,1-1-1,0 0 1,2-2-1,0-1 1,0-1-1,2-1 1,31 11-1,-21-11 11,2-1-1,0-2 0,0-2 1,0-2-1,1-1 0,0-2 0,0-1 1,55-6-1,-74 1 153,-1-1 1,1 0-1,-1-2 1,0 0-1,-1-1 1,1-1 0,-1-1-1,-1-1 1,0 0-1,0-1 1,-1-1-1,0-1 1,-1-1-1,-1 0 1,0-1-1,-1 0 1,0-1-1,-2-1 1,0 0-1,17-32 1,-18 28-153,0-2 0,-2 0 0,0 0 0,-2 0 0,-1-1 0,0 0 0,-2-1 0,-1 1 0,0-1 0,-2 1 0,-1-1 0,-1 0 0,-1 1 0,-2-1 0,0 1 0,-1 0 0,-11-30 0,7 31-241,-1 0 0,-1 1 1,0 1-1,-2 0 0,0 0 1,-2 1-1,0 1 0,-32-31 0,33 38-100,1 1 0,-2 0 0,1 1-1,-2 0 1,1 2 0,-1 0 0,0 0 0,-1 2-1,0 0 1,0 1 0,0 0 0,-34-3-1,25 6-671,0 2-1,-1 0 0,1 2 0,0 1 0,1 1 1,-1 2-1,1 0 0,0 1 0,-43 20 0,-26 20-8121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2.151"/>
    </inkml:context>
    <inkml:brush xml:id="br0">
      <inkml:brushProperty name="width" value="0.025" units="cm"/>
      <inkml:brushProperty name="height" value="0.025" units="cm"/>
    </inkml:brush>
  </inkml:definitions>
  <inkml:trace contextRef="#ctx0" brushRef="#br0">437 247 12556,'-11'2'224,"1"1"31,-1 0-1,1 1 1,0 0-1,0 0 1,1 1 0,-1 1-1,1-1 1,0 1-1,0 1 1,1 0 0,0 0-1,-12 14 1,-13 19 979,1 1 0,3 1-1,-49 92 1,57-91-994,2 1 0,2 1 0,2 1 0,2 0 0,2 1 0,2 0-1,-6 82 1,15-117-236,0 0-1,1 0 0,0 0 1,0 0-1,1-1 0,1 1 0,0-1 1,1 1-1,0-1 0,1 0 1,0 0-1,0-1 0,8 11 0,-7-14 3,0 1-1,0-2 1,1 1-1,-1-1 1,2 0-1,-1 0 1,1-1-1,-1 0 0,2 0 1,-1-1-1,0 0 1,1 0-1,0-1 1,0 0-1,0-1 1,0 0-1,11 1 1,-2-1 8,0-1 1,0 0-1,1-1 1,-1-2 0,0 1-1,-1-2 1,1-1 0,0 0-1,-1-1 1,0 0 0,0-2-1,0 0 1,16-10 0,-15 5 156,0 0 0,-1-1 0,0-1 0,-1 0 0,0-1 0,-2-1 0,0-1 1,0 0-1,-2 0 0,18-34 0,-14 20 295,-2-1-1,-2-1 1,-1 0 0,-1 0 0,10-66-1,-12 29 412,-2-135 0,-7 168-827,-1 2 0,-1-1 0,-2 0 0,-2 1 0,-2 0 0,0 0 0,-3 1 0,0 0 0,-3 1 0,-21-38 0,31 63-60,0 1 1,0 0-1,0 1 1,-1-1-1,0 1 1,0 0-1,-1 1 0,0 0 1,0 0-1,-14-8 1,17 11-55,0 0 1,0 1-1,-1 0 1,1 0 0,0 0-1,-1 0 1,1 1-1,-1 0 1,1 0-1,0 0 1,-1 0 0,1 1-1,-1-1 1,1 1-1,0 0 1,0 1-1,-1-1 1,1 1 0,0-1-1,0 1 1,0 1-1,-6 4 1,-6 5-296,1 2 1,0 0 0,1 1-1,0 0 1,1 1-1,1 1 1,-13 23 0,-62 132-5920,62-115 870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3.852"/>
    </inkml:context>
    <inkml:brush xml:id="br0">
      <inkml:brushProperty name="width" value="0.025" units="cm"/>
      <inkml:brushProperty name="height" value="0.025" units="cm"/>
    </inkml:brush>
  </inkml:definitions>
  <inkml:trace contextRef="#ctx0" brushRef="#br0">118 0 20115,'0'0'4196,"-14"76"-3075,-3-28-96,-1 6-512,0 2-353,0-1-96,6-2-32,3-4-192,3-9-545,5-9-1057,-1-10-1633,-1-12-1025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4.196"/>
    </inkml:context>
    <inkml:brush xml:id="br0">
      <inkml:brushProperty name="width" value="0.025" units="cm"/>
      <inkml:brushProperty name="height" value="0.025" units="cm"/>
    </inkml:brush>
  </inkml:definitions>
  <inkml:trace contextRef="#ctx0" brushRef="#br0">1 253 14830,'0'0'8435,"9"6"-7773,-5-4-629,0 1 0,0-1 0,0 1 0,0-1 0,0 0 0,0 0 0,0-1 0,1 1-1,-1-1 1,1 0 0,-1 0 0,1-1 0,-1 1 0,1-1 0,-1 0 0,1 0 0,-1-1 0,1 1 0,-1-1 0,1 0 0,-1 0 0,1-1 0,-1 1 0,0-1 0,0 0 0,0 0 0,7-5 0,20-16 170,-2-3 0,0 0 0,-2-1 0,-1-2-1,-1-1 1,32-51 0,-38 62-150,-19 19-53,0 0 1,1 0-1,-1 0 0,0 0 1,0 0-1,1 0 1,-1 0-1,0 0 0,1 0 1,-1 0-1,0 0 1,0 0-1,1 0 0,-1 0 1,0 0-1,1 1 1,-1-1-1,0 0 0,0 0 1,1 0-1,-1 0 1,0 1-1,0-1 0,0 0 1,1 0-1,-1 1 1,0-1-1,0 0 0,0 0 1,0 1-1,0-1 1,1 0-1,-1 0 0,0 1 1,0-1-1,0 0 1,0 1-1,0-1 0,0 0 1,0 1-1,0 50 151,-1-37-24,-3 36-678,1-17 1210,1 0 1,5 58-1,-2-81-1098,1-1-1,0 0 1,0 1 0,1-1-1,7 15 1,-7-19-308,-1 0-1,1-1 0,0 1 1,0-1-1,1 0 0,0 0 1,-1 0-1,1 0 1,0-1-1,1 0 0,4 3 1,13 3-15594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4.774"/>
    </inkml:context>
    <inkml:brush xml:id="br0">
      <inkml:brushProperty name="width" value="0.025" units="cm"/>
      <inkml:brushProperty name="height" value="0.025" units="cm"/>
    </inkml:brush>
  </inkml:definitions>
  <inkml:trace contextRef="#ctx0" brushRef="#br0">1 0 13421,'0'0'10799,"1"12"-9491,4 139 761,0 19-369,-5-167-1674,0 0 0,0 0 0,1 0 0,0 1 0,0-1 0,0 0 0,0-1 0,0 1 0,0 0 0,1 0 0,-1 0 0,1-1 0,0 1 0,0-1 0,0 1 0,0-1 0,0 0 0,1 0 0,-1 0 0,5 3 0,-5-4-2,1 0 0,-1-1 0,1 1 0,-1-1 0,1 1 0,-1-1 0,1 0 0,0 0 0,-1 0 0,1 0 0,-1 0 0,1-1 0,-1 1 0,1-1 0,-1 0 0,1 0 0,-1 0-1,1 0 1,-1 0 0,0 0 0,0 0 0,1-1 0,-1 1 0,0-1 0,3-3 0,11-11 59,0 0-1,-1-1 1,0-1 0,-2-1-1,0 0 1,13-25-1,-7 7-66,-3 0-1,22-66 1,-37 120-11565,-1-13 6463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5.396"/>
    </inkml:context>
    <inkml:brush xml:id="br0">
      <inkml:brushProperty name="width" value="0.025" units="cm"/>
      <inkml:brushProperty name="height" value="0.025" units="cm"/>
    </inkml:brush>
  </inkml:definitions>
  <inkml:trace contextRef="#ctx0" brushRef="#br0">117 9 16976,'0'0'1954,"-8"1"-1271,4 1-550,-1-1 0,0 1 0,1 0 0,0 0 0,-1 0 0,1 1 0,0-1 0,0 1 0,0 0 0,1 0 0,-1 1 0,1-1 0,0 1 0,0 0 0,0 0 0,0 0 0,0 0 0,1 0 0,0 0 0,0 1 0,0-1 0,-1 7 0,-3 1 494,1 1 0,1 0 0,0 0 0,1 0 0,0 1 0,1-1 0,0 1 0,1 18 0,1-31-621,1 0 0,-1-1 1,0 1-1,0 0 0,1 0 1,-1-1-1,1 1 0,-1 0 0,1-1 1,-1 1-1,1 0 0,-1-1 1,1 1-1,-1-1 0,1 1 1,0-1-1,-1 1 0,1-1 0,0 0 1,0 1-1,-1-1 0,1 0 1,0 1-1,0-1 0,-1 0 1,1 0-1,0 0 0,0 0 0,0 0 1,0 0-1,-1 0 0,1 0 1,0 0-1,0 0 0,0 0 0,-1 0 1,1-1-1,0 1 0,0 0 1,0-1-1,34-14-51,-22 3-343,0 0-1,16-21 1,23-21-288,-52 53 674,1 0 1,0 0-1,0 0 1,0 0 0,0 0-1,0 0 1,0 0-1,0 1 1,0-1 0,0 0-1,0 1 1,1-1-1,-1 1 1,0-1 0,0 1-1,1-1 1,-1 1-1,0 0 1,0 0 0,1-1-1,-1 1 1,0 0-1,1 0 1,-1 1 0,0-1-1,1 0 1,-1 0-1,0 1 1,0-1 0,1 0-1,-1 1 1,0-1-1,0 1 1,0 0 0,0-1-1,0 1 1,0 0-1,0 0 1,0 0 0,0 0-1,0 0 1,0 0-1,0 0 1,0 0 0,-1 0-1,1 0 1,0 0-1,-1 0 1,1 0 0,-1 1-1,1-1 1,-1 0-1,0 0 1,1 3 0,2 10 158,1 1 0,-2 0 0,1 29 0,-1-21 589,8-82 546,-3-37-1228,-4 95-73,0 0-1,0 0 1,0 1 0,0-1 0,1 1 0,-1 0 0,0 0-1,0 0 1,1 0 0,-1 0 0,0 1 0,7 1-1,-5-1 7,8 0-70,1 0 0,-1 0-1,0-2 1,1 0 0,-1 0 0,0-1-1,13-4 1,-20 4 43,-1 1 1,0-1-1,1 0 0,-1 0 1,0-1-1,0 0 0,-1 0 1,1 0-1,0 0 0,-1-1 0,0 1 1,0-1-1,0 0 0,0 0 1,-1-1-1,0 1 0,1-1 1,-2 0-1,5-7 0,-19 28 173,-7 22 200,14-24-170,1 1 1,0-1-1,1 1 1,0-1-1,1 1 1,1 0-1,0 0 1,1 0-1,3 21 1,-3-35-205,0-1 1,1 1-1,-1-1 1,0 1-1,0-1 0,0 1 1,0-1-1,1 1 1,-1-1-1,0 1 0,1-1 1,-1 1-1,0-1 0,1 0 1,-1 1-1,0-1 1,1 0-1,-1 1 0,1-1 1,-1 0-1,1 1 1,-1-1-1,1 0 0,-1 0 1,1 0-1,-1 1 1,1-1-1,-1 0 0,1 0 1,-1 0-1,1 0 1,0 0-1,0 0-250,0 0 0,0-1 0,0 1 0,0 0-1,0-1 1,0 1 0,0-1 0,0 1 0,0-1 0,0 1 0,0-1 0,0 0 0,-1 1-1,1-1 1,0 0 0,0 0 0,-1 1 0,1-1 0,0 0 0,-1 0 0,1 0 0,-1 0-1,1-2 1,4-21-5820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5.721"/>
    </inkml:context>
    <inkml:brush xml:id="br0">
      <inkml:brushProperty name="width" value="0.025" units="cm"/>
      <inkml:brushProperty name="height" value="0.025" units="cm"/>
    </inkml:brush>
  </inkml:definitions>
  <inkml:trace contextRef="#ctx0" brushRef="#br0">1 1 20019,'0'0'3876,"38"57"-8104,-21-45-4324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6.158"/>
    </inkml:context>
    <inkml:brush xml:id="br0">
      <inkml:brushProperty name="width" value="0.025" units="cm"/>
      <inkml:brushProperty name="height" value="0.025" units="cm"/>
    </inkml:brush>
  </inkml:definitions>
  <inkml:trace contextRef="#ctx0" brushRef="#br0">109 232 18449,'0'0'3033,"-10"11"-167,1 0-2378,-45 55 3342,49-59-3524,1 0 0,0 0 0,0 0 0,0 1 0,1 0 0,0-1 0,0 1 0,1 0 0,-2 11 0,4-18-313,0-1-1,0 1 1,0 0 0,0 0-1,0 0 1,0-1-1,1 1 1,-1 0 0,0 0-1,0-1 1,1 1 0,-1 0-1,0 0 1,1-1-1,-1 1 1,1 0 0,-1-1-1,1 1 1,-1 0 0,1-1-1,-1 1 1,1-1-1,-1 1 1,1-1 0,0 1-1,-1-1 1,1 0 0,0 1-1,0-1 1,-1 0-1,1 1 1,0-1 0,0 0-1,0 0 1,-1 0 0,1 0-1,0 0 1,0 0-1,0 0 1,-1 0 0,1 0-1,0 0 1,0 0 0,-1 0-1,1-1 1,0 1-1,0 0 1,-1 0 0,2-2-1,2 1-139,1 0-1,-1 0 0,0-1 1,0 1-1,-1-1 0,1 0 1,0-1-1,4-3 0,-1-2-11,0 0-1,-1 0 0,0-1 0,-1 0 0,0 0 1,0 0-1,-1-1 0,-1 1 0,1-1 0,-1 0 1,-1 0-1,0-1 0,0 1 0,0-18 0,-2 26 929,-1 23 384,-3 17-862,1-23-312,2 0 1,-1 1-1,3 27 1,-1-42-120,0 0 0,1 0 1,-1 0-1,0 0 0,0 1 1,1-1-1,-1 0 0,1 0 1,-1 0-1,1 0 0,0 0 1,-1 0-1,1 0 0,0 0 1,-1 0-1,1 0 0,0 0 1,0-1-1,0 1 0,0 0 1,0 0-1,0-1 0,0 1 1,0-1-1,0 1 0,0-1 1,1 1-1,-1-1 0,0 0 1,0 0-1,0 1 1,0-1-1,3 0 0,-2 0-131,1-1-1,-1 1 1,0 0-1,1-1 1,-1 1-1,0-1 1,0 0-1,0 1 0,1-1 1,-1 0-1,0-1 1,0 1-1,0 0 1,-1-1-1,1 1 1,0-1-1,2-1 1,9-16-1341,0 0-1,0 0 1,-2-1 0,-1-1 0,11-29 0,8-34-999,-5 3 3978,-16 56 256,-3 7-1178,2-14 6516,-7 20-410,-12 32-4184,-51 129 716,56-128-2818,1 1 1,2-1 0,-1 1-1,2 0 1,0 30 0,3-50-300,-1-1-1,1 0 1,0 1 0,0-1-1,0 0 1,0 0 0,0 1 0,1-1-1,-1 0 1,0 0 0,0 1-1,1-1 1,-1 0 0,1 0 0,-1 0-1,1 1 1,-1-1 0,1 0-1,0 0 1,0 0 0,0 0 0,-1 0-1,1 0 1,0 0 0,0-1 0,0 1-1,0 0 1,0 0 0,1-1-1,-1 1 1,0-1 0,0 1 0,0-1-1,0 1 1,1-1 0,-1 0-1,0 0 1,0 1 0,1-1 0,-1 0-1,0 0 1,1 0 0,-1 0-1,0-1 1,0 1 0,1 0 0,-1 0-1,0-1 1,0 1 0,1-1-1,-1 1 1,2-2 0,5-1-532,-1-1 1,1 0-1,-1 0 0,0 0 1,0-1-1,11-10 1,-8 5 307,-8 6 433,1 1 0,-1 0 0,1 0 0,0 0 0,0 1 0,0-1 0,1 1 0,-1 0 0,0 0 1,1 0-1,0 0 0,5-2 0,-15 36 2008,0-17-1871,-1-1 0,-1 0-1,0 0 1,-1-1 0,-18 20 0,23-28-315,1-1 0,-2 1 0,1-1 0,0 0 0,-1 0 0,0-1 0,0 0 0,0 0 0,0 0 1,0 0-1,-1-1 0,1 1 0,-1-2 0,0 1 0,0 0 0,1-1 0,-1 0 0,-7 0 0,12-2-149,0 1 0,0-1 0,0 1 0,0-1-1,0 0 1,0 1 0,0-1 0,1 0 0,-1 0 0,0 1 0,0-1 0,1 0-1,-1 0 1,1 0 0,-1 0 0,1 0 0,-1 0 0,1 0 0,-1 0 0,1 0 0,0 0-1,0 0 1,-1 0 0,1 0 0,0 0 0,0 0 0,0-1 0,0 1 0,0 0 0,1 0-1,-1-2 1,7-40-6676,6 7-64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6.485"/>
    </inkml:context>
    <inkml:brush xml:id="br0">
      <inkml:brushProperty name="width" value="0.025" units="cm"/>
      <inkml:brushProperty name="height" value="0.025" units="cm"/>
    </inkml:brush>
  </inkml:definitions>
  <inkml:trace contextRef="#ctx0" brushRef="#br0">36 0 18514,'0'0'9609,"0"70"-7720,-9-30-287,0 1-449,1-1-1153,2-3 0,3-3 0,3-3 0,0-8 0,0-4-1794,0-7-1985,4-9-2435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6.830"/>
    </inkml:context>
    <inkml:brush xml:id="br0">
      <inkml:brushProperty name="width" value="0.025" units="cm"/>
      <inkml:brushProperty name="height" value="0.025" units="cm"/>
    </inkml:brush>
  </inkml:definitions>
  <inkml:trace contextRef="#ctx0" brushRef="#br0">0 77 15375,'0'0'4868,"8"8"-2215,-5-4-2462,0-1-1,1 1 1,0 0-1,0-1 0,0 0 1,0 0-1,0 0 1,0-1-1,1 1 0,-1-1 1,1 0-1,0-1 1,0 1-1,-1-1 0,1 1 1,0-2-1,0 1 1,0 0-1,0-1 0,1 0 1,-1 0-1,0-1 1,8-1-1,-5 0-36,0 0 0,-1-1 0,1 0 0,-1-1 0,1 1 0,-1-1 0,11-9 0,-15 10-91,0 1-1,0 0 0,0-1 0,0 0 0,0 0 0,-1 1 0,0-2 0,1 1 1,-1 0-1,0 0 0,-1-1 0,1 1 0,-1-1 0,1 1 0,-1-1 1,0 0-1,0 0 0,0-5 0,-1 8-34,-1-1 0,1 1 0,0 0 0,-1-1 0,1 1 0,-1 0 0,0 0 0,1 0 0,-1 0 0,0 0-1,0 0 1,1 0 0,-1 0 0,0 0 0,0 0 0,0 0 0,0 0 0,-1 0 0,1 1 0,0-1 0,0 1 0,0-1 0,0 0 0,-1 1 0,1 0 0,0-1 0,-1 1 0,1 0 0,0 0 0,0 0 0,-1 0 0,1 0-1,0 0 1,-1 0 0,1 0 0,0 0 0,-2 1 0,-4 0-7,1-1 0,0 1-1,0 0 1,1 1 0,-1-1-1,0 1 1,-8 4 0,7-1 15,0 0 0,0 1 0,0-1 0,0 1 0,1 1 0,0-1 0,0 1 0,1 0 0,0 0 0,0 1 0,1 0-1,0-1 1,0 1 0,1 1 0,0-1 0,0 1 0,1-1 0,0 1 0,0 0 0,1-1 0,0 1 0,1 14 0,1-20-111,-1 0-1,1 1 1,0-1-1,0 0 1,0 0-1,0 0 1,0 0-1,0-1 1,1 1-1,0 0 0,-1 0 1,1-1-1,0 1 1,0-1-1,1 0 1,-1 0-1,0 0 1,1 0-1,-1 0 1,1 0-1,0 0 1,4 1-1,1 1-1037,0-1 1,0 0-1,0-1 0,1 1 0,-1-2 0,0 1 1,14 0-1,8-2-4071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7.210"/>
    </inkml:context>
    <inkml:brush xml:id="br0">
      <inkml:brushProperty name="width" value="0.025" units="cm"/>
      <inkml:brushProperty name="height" value="0.025" units="cm"/>
    </inkml:brush>
  </inkml:definitions>
  <inkml:trace contextRef="#ctx0" brushRef="#br0">148 1 19859,'0'0'5189,"-10"4"-3716,0 2-1327,1-1 0,-1 1-1,1 0 1,0 1 0,1 0-1,0 1 1,0 0 0,1 0-1,-1 0 1,2 1 0,-1 0 0,1 1-1,1-1 1,0 1 0,0 0-1,-4 14 1,7-17-18,0 0 0,1 0-1,-1 0 1,1 0 0,1 1-1,-1-1 1,2 14 0,0-19-122,-1 0 0,0 0 0,1 0 0,0 0 0,-1 0 0,1 0 1,0 0-1,0 0 0,0-1 0,0 1 0,0 0 0,1 0 0,-1-1 0,0 1 0,1-1 1,-1 1-1,1-1 0,0 0 0,-1 0 0,1 0 0,0 0 0,0 0 0,0 0 0,0 0 1,0 0-1,0-1 0,0 1 0,0-1 0,0 1 0,0-1 0,2 0 0,10 0-323,0 0 0,1-1 0,-1-1 0,-1 0 0,1-1 0,0-1 0,-1 0 0,1 0 0,-1-2 0,0 1 0,-1-2 1,17-10-1,-7 3-2128,0-2 1,-1 0 0,-1-1 0,0-1 0,29-36-1,-25 22-4916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7.571"/>
    </inkml:context>
    <inkml:brush xml:id="br0">
      <inkml:brushProperty name="width" value="0.025" units="cm"/>
      <inkml:brushProperty name="height" value="0.025" units="cm"/>
    </inkml:brush>
  </inkml:definitions>
  <inkml:trace contextRef="#ctx0" brushRef="#br0">48 59 12876,'0'0'3134,"-7"9"-422,-2-1-1911,6-6-578,0 1 0,1 0 1,-1 0-1,0 0 0,1 0 1,-1 0-1,1 0 1,0 1-1,0-1 0,1 1 1,-1 0-1,-1 6 1,3-9-185,0 0 0,0 0 1,1 0-1,-1-1 0,0 1 1,1 0-1,-1 0 0,1 0 1,-1-1-1,1 1 0,0 0 1,-1-1-1,1 1 0,0 0 1,-1-1-1,1 1 0,0-1 1,0 1-1,-1-1 0,1 1 1,0-1-1,0 0 0,0 1 1,0-1-1,-1 0 0,1 0 1,0 0-1,0 0 0,0 0 1,0 0-1,0 0 0,0 0 1,0 0-1,0 0 0,0 0 1,47 0 58,-38 0-48,-6 0-35,0 0-1,0-1 1,-1 1 0,1-1 0,0 0 0,0 0 0,-1 0 0,1 0 0,-1-1 0,1 0 0,-1 1-1,0-1 1,1 0 0,-1-1 0,0 1 0,-1-1 0,1 1 0,0-1 0,-1 0 0,4-4-1,-3 2 43,0 0-1,0 0 1,0-1-1,-1 1 1,0-1-1,0 0 0,0 0 1,-1 1-1,1-1 1,-1 0-1,-1-1 1,1-6-1,-1 12 29,0 0-1,0 0 1,0 1-1,0-1 1,0 0 0,0 0-1,-1 0 1,1 0-1,0 1 1,0-1 0,-1 0-1,1 0 1,0 0 0,-1 1-1,1-1 1,-1 0-1,1 1 1,-1-1 0,1 0-1,-1 1 1,0-1-1,1 0 1,-1 1 0,0-1-1,1 1 1,-1-1-1,-1 0 1,-25 2 1013,20 1-984,1 0 0,0 0 0,0 1 0,0 0 0,0 0 0,-9 6 0,-34 40 628,46-46-695,0 1 1,0-1 0,1 1 0,-1 0-1,1 0 1,0-1 0,1 2-1,-1-1 1,0 0 0,1 0 0,0 0-1,0 1 1,0 5 0,1-9-144,1 1 0,0-1 0,-1 1 0,1-1 0,0 0 0,0 0 1,0 1-1,0-1 0,0 0 0,0 0 0,0 0 0,0 0 0,0 0 0,1 0 1,-1 0-1,0-1 0,0 1 0,1 0 0,-1-1 0,1 1 0,-1-1 0,1 1 0,-1-1 1,1 0-1,-1 1 0,1-1 0,-1 0 0,1 0 0,-1 0 0,3-1 0,52 0-8644,-26-6 759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7.958"/>
    </inkml:context>
    <inkml:brush xml:id="br0">
      <inkml:brushProperty name="width" value="0.025" units="cm"/>
      <inkml:brushProperty name="height" value="0.025" units="cm"/>
    </inkml:brush>
  </inkml:definitions>
  <inkml:trace contextRef="#ctx0" brushRef="#br0">182 0 19763,'-10'2'2541,"-5"2"-1252,-1 0 1,2 1-1,-27 13 0,33-14-942,0 0-1,0 1 1,1 0-1,0 0 0,0 1 1,0-1-1,1 2 0,-1-1 1,-8 13-1,14-19-373,1 1 0,0-1-1,-1 1 1,1-1 0,-1 1-1,1-1 1,0 1 0,0-1 0,-1 1-1,1-1 1,0 1 0,0-1-1,-1 1 1,1 0 0,0-1-1,0 1 1,0-1 0,0 1-1,0 0 1,0-1 0,0 1 0,0-1-1,0 1 1,0-1 0,0 1-1,1 0 1,-1-1 0,0 1-1,0-1 1,0 1 0,1-1-1,-1 1 1,0-1 0,1 1 0,-1-1-1,0 1 1,1-1 0,-1 1-1,1-1 1,-1 0 0,1 1-1,-1-1 1,1 1 0,3 0-176,-1 0 1,1 0 0,-1-1 0,0 1-1,1-1 1,-1 0 0,1 0-1,5 0 1,69-14-3534,-75 14 3589,21-8-614,0 2 1,0 1-1,0 0 0,31 0 0,-54 5 822,-1 0-1,0 0 1,1 0-1,-1 0 1,0 0-1,1 0 1,-1 0-1,0 1 0,1-1 1,-1 0-1,0 0 1,0 0-1,1 1 1,-1-1-1,0 0 0,0 0 1,1 1-1,-1-1 1,0 0-1,0 1 1,0-1-1,0 0 0,1 0 1,-1 1-1,0-1 1,0 0-1,0 1 1,0-1-1,0 0 0,0 1 1,0-1-1,0 1 1,0-1-1,0 0 1,0 1-1,0-1 1,0 0-1,0 1 0,0-1 1,-1 0-1,1 0 1,0 1-1,0-1 1,0 0-1,0 1 0,-1-1 1,-7 18 1689,-5-1-1028,-1-1 1,-1 0-1,0-1 0,-1 0 0,0-2 0,-1 0 0,-25 15 0,41-28-781,1 1 0,-1-1 0,1 1 1,-1-1-1,0 1 0,0-1 1,1 0-1,-1 1 0,0-1 1,0 0-1,1 0 0,-1 0 0,0 1 1,0-1-1,0 0 0,1 0 1,-1 0-1,0 0 0,0 0 1,0 0-1,0-1 0,1 1 0,-1 0 1,0 0-1,0-1 0,0 1 1,0-1-156,1 0 1,-1 0-1,1 0 0,0 0 1,-1 0-1,1 0 1,0 0-1,0 0 1,0 0-1,0 0 0,0 0 1,0 0-1,0 0 1,0 0-1,0 0 1,0 0-1,1-1 1,19-47-9508,-20 48 9469,20-40-12400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8.303"/>
    </inkml:context>
    <inkml:brush xml:id="br0">
      <inkml:brushProperty name="width" value="0.025" units="cm"/>
      <inkml:brushProperty name="height" value="0.025" units="cm"/>
    </inkml:brush>
  </inkml:definitions>
  <inkml:trace contextRef="#ctx0" brushRef="#br0">79 0 16496,'0'0'2247,"0"11"-170,-8 89 2226,3-46-2156,1 71 0,5-110-2127,0 0 1,1 0-1,0 0 1,1 0 0,1-1-1,0 1 1,1-1-1,1 0 1,11 21 0,-9-28-2437,-7-20 1130,-11-23 375,3 24 841,-2 1 0,0 0 1,-20-19-1,19 21 256,0-1 0,1-1 0,-13-18 0,22 28-194,1 1 1,-1-1 0,1 0-1,0 0 1,-1 1 0,1-1-1,0 1 1,0-1 0,-1 1-1,1-1 1,0 1-1,0-1 1,0 1 0,-1 0-1,1-1 1,0 1 0,0 0-1,0 0 1,0 0 0,0 0-1,0 0 1,0 0-1,-1 0 1,1 0 0,1 0-1,0 0-72,-1 0 40,56-8-3885,0-4-3876,-9-3-2753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18.662"/>
    </inkml:context>
    <inkml:brush xml:id="br0">
      <inkml:brushProperty name="width" value="0.025" units="cm"/>
      <inkml:brushProperty name="height" value="0.025" units="cm"/>
    </inkml:brush>
  </inkml:definitions>
  <inkml:trace contextRef="#ctx0" brushRef="#br0">181 3 13645,'0'0'11429,"-9"-1"-9005,0 0-2032,1 1 1,0 0-1,0 1 1,-1 0-1,1 0 1,0 1-1,-11 3 0,15-3-296,-1-1 1,0 1-1,1 0 0,-1 0 0,1 1 0,0-1 0,0 1 0,0 0 0,0 0 0,0 0 0,0 1 0,1-1 0,0 1 0,0 0 0,0 0 0,-4 6 1,7-9-109,0 0-1,-1-1 1,1 1 0,0 0 0,0 0 0,0 0 0,0-1 0,0 1 0,0 0 0,0 0 0,0 0 0,0-1 0,0 1 0,0 0 0,0 0 0,1-1 0,-1 1 0,0 0 0,0 0 0,1-1 0,-1 1 0,1 0 0,-1-1 0,1 1 0,-1 0 0,1-1 0,-1 1 0,1-1 0,-1 1 0,1 0 0,0-1 0,-1 0 0,1 1 0,0-1 0,-1 1 0,1-1 0,0 0 0,0 0-1,-1 1 1,1-1 0,0 0 0,0 0 0,0 0 0,-1 0 0,1 0 0,0 0 0,0 0 0,1 0 0,51 1-1357,-40-1 915,158-8-5168,-170 8 5624,0 0 0,0 0-1,0 0 1,0 0 0,1 0-1,-1 0 1,0 0-1,0 0 1,0 0 0,0 1-1,1-1 1,-1 1 0,0-1-1,0 0 1,0 1 0,0 0-1,0-1 1,0 1 0,0 0-1,0-1 1,0 1 0,1 2-1,-2-2 41,0 0 0,0 0 0,1 0 0,-1 0 0,0 0-1,0 0 1,0 0 0,0 0 0,0 0 0,-1 0 0,1 0 0,0 0 0,0 0-1,-1 0 1,1 0 0,0 0 0,-1 0 0,1 0 0,-2 2 0,-2 3 255,-1 1 0,0 0 0,-1-1 0,1 0 1,-8 6-1,-145 114 963,86-81-8622,36-27-7794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5.566"/>
    </inkml:context>
    <inkml:brush xml:id="br0">
      <inkml:brushProperty name="width" value="0.025" units="cm"/>
      <inkml:brushProperty name="height" value="0.025" units="cm"/>
    </inkml:brush>
  </inkml:definitions>
  <inkml:trace contextRef="#ctx0" brushRef="#br0">0 232 19603,'0'0'1633,"106"-61"-95,-33 28-257,12 1-769,4 1-384,0 7-96,0 3 0,-7 7-64,-9 5-352,-8 5-353,-11 4-736,-11 0-1089,-12-1-1699,-16 0-3330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5.910"/>
    </inkml:context>
    <inkml:brush xml:id="br0">
      <inkml:brushProperty name="width" value="0.025" units="cm"/>
      <inkml:brushProperty name="height" value="0.025" units="cm"/>
    </inkml:brush>
  </inkml:definitions>
  <inkml:trace contextRef="#ctx0" brushRef="#br0">315 0 14542,'0'0'6070,"9"10"-5873,30 32-128,-38-41-66,0 0 0,0 1 1,0-1-1,0 0 0,0 0 0,0 1 0,-1-1 0,1 1 0,-1-1 0,1 0 0,-1 1 0,0-1 0,1 1 0,-1-1 0,0 1 0,0-1 0,0 1 0,0-1 0,0 1 0,0-1 0,0 1 0,-1-1 0,1 1 0,-1-1 0,1 1 0,-1-1 0,0 3 0,-26 22 166,23-24-134,-33 23 588,-68 34 0,74-45-202,1 3 1,1 0-1,0 2 0,-31 27 0,59-46-417,0 1 0,-1 0 0,1 0-1,0 0 1,0 0 0,0 0 0,0 1-1,0-1 1,0 0 0,0 0 0,1 1-1,-1-1 1,0 0 0,1 1 0,-1-1 0,1 1-1,-1-1 1,1 1 0,0-1 0,0 1-1,0-1 1,0 3 0,0-3-2,1 0 1,0 0-1,-1 0 0,1 0 0,0 0 1,0 0-1,0 0 0,0 0 1,0 0-1,0 0 0,0 0 0,0-1 1,0 1-1,0 0 0,1-1 0,-1 1 1,0-1-1,0 1 0,3-1 1,9 3 27,0-1 0,1 0 1,22-1-1,-33-1-17,544-16-1795,-418 10-552,10-1-3154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6.768"/>
    </inkml:context>
    <inkml:brush xml:id="br0">
      <inkml:brushProperty name="width" value="0.025" units="cm"/>
      <inkml:brushProperty name="height" value="0.025" units="cm"/>
    </inkml:brush>
  </inkml:definitions>
  <inkml:trace contextRef="#ctx0" brushRef="#br0">272 1 15599,'0'0'2530,"-11"0"-1521,-8 0-455,0 1 1,0 1-1,0 1 0,1 1 0,-19 6 0,28-8-277,1 1-1,0 0 0,0 0 0,0 1 0,0 0 1,1 1-1,-1-1 0,1 1 0,0 1 0,1-1 1,-1 1-1,1 1 0,0-1 0,-9 14 0,14-18-244,-1 0-1,1 0 0,0 0 0,0-1 1,0 1-1,0 1 0,1-1 0,-1 0 1,0 0-1,1 0 0,-1 0 0,1 0 0,0 0 1,0 1-1,0-1 0,0 0 0,0 0 1,0 0-1,1 1 0,-1-1 0,1 0 0,-1 0 1,1 0-1,2 4 0,-1-4-28,0 0-1,0 0 1,1 0-1,-1 0 1,1 0-1,0 0 1,-1-1-1,1 1 1,0-1-1,0 0 1,0 0-1,0 0 1,0 0-1,0-1 1,4 1-1,13 1-491,-1-1-1,1 0 0,-1-2 0,27-4 0,-20 1-2175,-1-2-1,36-13 0,-8-1-6788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7.159"/>
    </inkml:context>
    <inkml:brush xml:id="br0">
      <inkml:brushProperty name="width" value="0.025" units="cm"/>
      <inkml:brushProperty name="height" value="0.025" units="cm"/>
    </inkml:brush>
  </inkml:definitions>
  <inkml:trace contextRef="#ctx0" brushRef="#br0">0 34 12139,'0'0'13106,"9"0"-12273,18-1-483,0-2-1,37-9 1,-29 5-349,50-3 1,-83 10-8,-1-1 0,1 1 0,-1 0 0,1 0 0,-1 0 0,1 1 0,-1-1 0,1 0 0,-1 1 0,0-1 0,1 0 0,-1 1 0,1 0 0,-1-1 0,0 1 0,0 0 0,1 0 0,-1 0 0,0-1 0,0 1 0,0 0 0,0 1 0,0-1 0,0 0 0,0 0 0,0 0 0,0 1 0,-1-1 0,1 0 0,0 1 0,-1-1 0,1 2 0,0 4 143,0 0 0,0 0-1,-1 1 1,0-1 0,-1 12 0,-1 4 596,3-22-724,-1 0 0,1 0 0,-1 0 0,0-1 0,1 1 0,-1 0 0,1-1 0,0 1 0,-1 0 0,1-1 0,-1 1 0,1 0 1,0-1-1,0 1 0,-1-1 0,1 0 0,0 1 0,0-1 0,0 1 0,-1-1 0,1 0 0,0 0 0,0 1 0,0-1 0,0 0 0,0 0 0,-1 0 1,1 0-1,0 0 0,0 0 0,0 0 0,0-1 0,0 1 0,0 0 0,0-1 0,38-7 225,-24 1-208,-1 0 0,-1-1 0,19-13 0,-21 13-430,0 0 1,1 1 0,0 0-1,0 1 1,16-5-1,-27 10 352,0 1 0,-1 0 0,1 0-1,0 0 1,0 0 0,0 0 0,0 0 0,0 0-1,-1 0 1,1 1 0,0-1 0,0 0 0,0 0-1,-1 1 1,1-1 0,0 0 0,0 1-1,-1-1 1,1 1 0,0-1 0,0 1 0,-1-1-1,1 1 1,-1 0 0,1-1 0,-1 1 0,1 0-1,-1-1 1,1 1 0,-1 0 0,1 0-1,-1 0 1,0-1 0,0 1 0,1 0 0,-1 0-1,0 0 1,0 0 0,0-1 0,0 1 0,0 0-1,0 1 1,0 0-57,0 0 0,1-1-1,-1 1 1,1-1 0,-1 1-1,1-1 1,-1 1 0,1-1-1,0 1 1,0-1 0,-1 0 0,1 1-1,0-1 1,0 0 0,0 0-1,1 0 1,-1 1 0,0-1-1,0 0 1,1-1 0,1 2 0,3 0-263,-1-1 1,1 0 0,-1-1 0,1 1 0,0-1 0,-1-1 0,1 1 0,-1-1-1,1 1 1,0-2 0,-1 1 0,0-1 0,1 1 0,-1-1 0,9-5 0,23-15-5724,-7 1-3343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7.579"/>
    </inkml:context>
    <inkml:brush xml:id="br0">
      <inkml:brushProperty name="width" value="0.025" units="cm"/>
      <inkml:brushProperty name="height" value="0.025" units="cm"/>
    </inkml:brush>
  </inkml:definitions>
  <inkml:trace contextRef="#ctx0" brushRef="#br0">55 1 14382,'0'0'2402,"-6"12"-667,-3 7-1045,1 0 0,1 1 0,1 0 0,0 1 0,2-1 0,0 1 0,-1 36 0,19 86-1444,-6-64 2533,-8-110-1751,1-1-1,1 1 1,1 0 0,2 1 0,18-59 0,-21 81-47,1 0-1,0 1 1,1-1 0,0 1 0,0-1 0,0 1 0,1 0 0,0 1 0,1-1 0,-1 1 0,1 0 0,0 1 0,1-1 0,-1 1 0,1 0 0,0 1 0,1-1 0,-1 2 0,1-1 0,-1 1 0,1 0 0,0 0 0,0 1 0,1 0 0,-1 1 0,16-1 0,-17 1 12,4 1-35,0-1-1,-1 2 0,22 2 0,-31-3 44,0 0 0,0 0 1,0 0-1,0 0 0,0 0 0,0 1 1,0-1-1,0 0 0,0 1 0,0-1 1,0 0-1,0 1 0,0-1 0,0 1 0,0 0 1,0-1-1,-1 1 0,1 0 0,0 0 1,0-1-1,-1 1 0,1 0 0,0 0 1,-1 0-1,1 0 0,-1 0 0,1 0 1,-1 0-1,0 0 0,1 0 0,-1 0 1,0 0-1,0 0 0,0 0 0,0 0 1,0 0-1,0 0 0,0 0 0,0 0 0,0 0 1,0 0-1,0 0 0,-1 0 0,1 0 1,0 0-1,-1 0 0,1 0 0,-1 0 1,1 0-1,-1 0 0,0 0 0,0 1 1,-3 3 293,-1 0 0,1 0 0,-1-1 0,0 1-1,0-1 1,0 0 0,-1 0 0,0-1 0,1 1 0,-10 2 0,-66 25 3091,73-28-3181,-1-1 1,1 0-1,-1-1 1,1 0 0,-14 0-1,21-1-275,1 0 0,0 0 0,-1 0 0,1 0 0,0 0 0,-1 0 0,1 0 0,0 0 0,-1 0 0,1 0 0,0-1 0,-1 1 0,1 0 0,0 0 0,0 0 0,-1 0 0,1-1 0,0 1 0,-1 0 0,1 0 0,0-1 0,0 1 0,0 0 0,-1 0 0,1-1 0,0 1 0,0 0 0,0-1 1,0 1-1,0 0 0,-1 0 0,1-1 0,0 1 0,0 0 0,0-1 0,0 1 0,0 0 0,0-1 0,0 1 0,0-1 0,0 1 0,0 0 0,0-1 0,0 1 0,1 0 0,-1 0 0,0-1 0,0 1 0,0 0 0,0-1 0,0 1 0,1 0 0,-1-1 0,0 1 0,0 0 0,1 0 0,-1 0 0,0-1 0,15-16-5597,4 5-509,3 1-2473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8.140"/>
    </inkml:context>
    <inkml:brush xml:id="br0">
      <inkml:brushProperty name="width" value="0.025" units="cm"/>
      <inkml:brushProperty name="height" value="0.025" units="cm"/>
    </inkml:brush>
  </inkml:definitions>
  <inkml:trace contextRef="#ctx0" brushRef="#br0">22 106 16239,'0'0'9182,"-5"6"-9198,1-1-16,-8 13 95,12-18-74,0 1 1,0 0-1,1 0 0,-1-1 1,0 1-1,0-1 0,1 1 1,-1 0-1,1-1 0,-1 1 1,0-1-1,1 1 1,-1-1-1,1 1 0,-1-1 1,1 1-1,-1-1 0,1 1 1,0-1-1,-1 0 0,1 1 1,0-1-1,-1 0 1,1 1-1,0-1 0,-1 0 1,1 0-1,0 0 0,-1 0 1,1 0-1,0 0 1,-1 0-1,1 0 0,0 0 1,0 0-1,0 0 0,74 3-2236,-58-3 2265,0 0 0,0 1 0,0 1 1,30 7-1,-46-9 175,0 0 1,0 0-1,-1 1 0,1-1 1,0 0-1,0 0 1,0 0-1,0 0 1,0 0-1,0 0 0,-1 0 1,1 0-1,0-1 1,0 1-1,0 0 1,0 0-1,0-1 0,-1 1 1,1-1-1,0 1 1,0 0-1,-1-1 1,1 1-1,0-1 1,-1 0-1,1 1 0,0-1 1,-1 0-1,1 0 1,14-30 1167,3-7-2460,-17 37 1075,0 0-1,0 0 0,0 0 0,0 0 0,0 0 0,0 0 1,1 1-1,-1-1 0,0 0 0,0 1 0,1-1 0,-1 1 1,0 0-1,1-1 0,-1 1 0,0 0 0,1 0 0,-1-1 1,0 1-1,1 0 0,-1 1 0,1-1 0,-1 0 0,0 0 1,1 1-1,-1-1 0,2 1 0,37 15-105,-29-11 122,1-1 1,-1 1-1,20 3 1,-7-4 8,0-1-1,0-1 1,32-2-1,-49 0 12,0 0-1,0-1 0,0 0 0,-1 0 0,1-1 0,0 1 1,-1-2-1,1 1 0,-1-1 0,1 0 0,-1 0 0,0 0 0,-1-1 1,1 0-1,0 0 0,5-7 0,-10 10 6,1 0-1,-1-1 1,0 1-1,0 0 1,1-1-1,-1 0 1,0 1-1,-1-1 1,1 1-1,0-1 1,0 0 0,-1 0-1,1 1 1,-1-1-1,1 0 1,-1 0-1,0 0 1,0 0-1,0 1 1,0-1-1,0 0 1,0 0-1,0 0 1,-1 0 0,0-2-1,0 2-8,-1 0 1,0 0-1,1 0 1,-1 0-1,0 0 0,0 1 1,0-1-1,0 1 1,0-1-1,0 1 0,0 0 1,0 0-1,-1 0 1,1 0-1,0 0 0,-4-1 1,0 1 7,0-1 1,0 1 0,0 0-1,0 1 1,0-1-1,1 1 1,-1 0 0,0 1-1,0-1 1,0 1-1,0 0 1,0 1-1,0-1 1,1 1 0,-9 4-1,11-4 10,1-1 0,0 1 0,0-1 0,0 1 0,0 0 0,0 0 0,0 0 0,1 0-1,-1 0 1,0 1 0,1-1 0,0 0 0,-1 1 0,1-1 0,0 1 0,1-1 0,-1 1 0,0 0 0,1-1-1,-1 1 1,1 0 0,0-1 0,0 1 0,0 0 0,0-1 0,0 1 0,1 0 0,-1 0 0,2 3 0,0-2-45,0-1 1,0 1 0,0-1 0,1 0 0,-1 1 0,1-1 0,0-1 0,0 1 0,0 0 0,0-1 0,1 1 0,-1-1 0,0 0 0,1 0 0,0 0 0,-1-1 0,1 1 0,0-1 0,6 1 0,7 1-1589,1 0 0,-1-2 0,24 0 0,16-1-6454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9.203"/>
    </inkml:context>
    <inkml:brush xml:id="br0">
      <inkml:brushProperty name="width" value="0.025" units="cm"/>
      <inkml:brushProperty name="height" value="0.025" units="cm"/>
    </inkml:brush>
  </inkml:definitions>
  <inkml:trace contextRef="#ctx0" brushRef="#br0">34 1 11243,'0'0'12694,"-1"14"-11738,-12 85 809,5-52-1092,1 1 0,4-1 0,1 60 0,10-112 400,-3-3-887,0-1-1,-1 0 0,0 0 0,-1 0 0,0 0 0,3-20 0,6-63-54,-11 75-52,1-49-394,-2 41-50,4 60 185,-4-29 190,0 0-1,1 0 1,0 0-1,0 0 1,1 0-1,0 0 0,0-1 1,0 1-1,1-1 1,0 1-1,0-1 1,0 0-1,0 0 0,8 8 1,-8-11-2,1 1 1,-1 0 0,1-1-1,0 0 1,0 0 0,0 0-1,0 0 1,0-1-1,0 1 1,0-1 0,1 0-1,-1-1 1,0 1-1,1-1 1,-1 1 0,0-1-1,1-1 1,-1 1 0,0-1-1,1 1 1,5-3-1,-2 0 15,0 0 0,-1 0 0,1-1 0,-1 0 0,0 0 0,1-1-1,-2 0 1,1 0 0,-1 0 0,0-1 0,0 0 0,0 0 0,7-12-1,1-1 21,-1-2 0,-1 0 0,14-32 0,-17 25-100,-20 37-143,-23 41 131,29-39 113,1 0 0,0 0 0,0 1 0,1 0 0,0-1 0,1 1 0,0 0 0,1 0 0,1 22 0,0-30-36,0 0 0,1-1 1,-1 1-1,1 0 0,0-1 1,0 1-1,0 0 0,0-1 1,0 1-1,1-1 0,0 1 1,0-1-1,0 0 0,0 0 1,0 0-1,0 0 0,1 0 1,0-1-1,-1 1 0,1-1 1,0 1-1,0-1 0,1 0 1,-1 0-1,0 0 0,1-1 1,-1 1-1,1-1 0,-1 0 1,1 0-1,0 0 0,-1 0 1,1-1-1,6 1 0,-4-1-4,-1-1 0,1 0 0,-1 1 0,1-2 0,-1 1 0,0-1 0,1 1 0,-1-2 0,0 1 0,0 0 0,0-1 0,0 0 0,-1 0 0,1-1 0,-1 1 0,0-1 0,0 0 0,4-4 0,2-4-9,0 0 0,-1-1 1,-1 0-1,0-1 1,8-18-1,-19 46-168,1 0-1,0 0 1,1 0 0,1 16-1,-1-24 177,1-1 0,0 1 0,0 0 0,1 0 0,-1 0 0,1-1 0,1 1 0,-1 0 0,1-1 0,0 1 0,0-1 0,0 0 0,1 0 0,0 1 0,0-2 0,6 8-1,-9-11-8,1-1-1,0 1 0,-1 0 0,1-1 0,0 1 0,-1-1 0,1 1 1,0-1-1,0 1 0,0-1 0,-1 0 0,1 0 0,0 1 0,0-1 0,0 0 1,0 0-1,0 0 0,0 0 0,-1 0 0,1 0 0,0 0 0,0 0 1,0 0-1,0 0 0,0 0 0,0 0 0,0-1 0,-1 1 0,1 0 0,0-1 1,0 1-1,0-1 0,-1 1 0,1-1 0,0 1 0,-1-1 0,1 0 1,0 1-1,0-2 0,4-14-2642,-9-4-4266,-4 7-1675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9.655"/>
    </inkml:context>
    <inkml:brush xml:id="br0">
      <inkml:brushProperty name="width" value="0.025" units="cm"/>
      <inkml:brushProperty name="height" value="0.025" units="cm"/>
    </inkml:brush>
  </inkml:definitions>
  <inkml:trace contextRef="#ctx0" brushRef="#br0">102 1 22261,'0'0'6353,"-9"-1"-5755,8 1-610,-49 1 669,48-1-672,0 0 0,1 0 0,-1 0 1,0 0-1,0 1 0,1-1 0,-1 1 0,0-1 0,1 1 0,-1-1 1,1 1-1,-1 0 0,1 0 0,-1 0 0,1 0 0,0 0 0,-1 0 0,1 0 1,0 0-1,0 1 0,0-1 0,-1 0 0,2 1 0,-1-1 0,0 1 1,0-1-1,0 1 0,1-1 0,-1 1 0,1 0 0,-1-1 0,0 3 0,2-3-101,0 1-1,-1-1 0,1 0 0,0 0 0,0 0 1,-1 0-1,1 1 0,0-1 0,0 0 1,0 0-1,0 0 0,1-1 0,-1 1 0,0 0 1,0 0-1,0-1 0,1 1 0,-1-1 0,0 1 1,1-1-1,-1 1 0,0-1 0,1 0 0,-1 0 1,3 1-1,46 5-1084,-41-5 655,12 0-185,-15-1 685,1 0 0,-1 0 0,1 0 1,-1 1-1,1 0 0,-1 1 0,0-1 0,0 1 0,1 0 1,-1 1-1,9 4 0,-14-6 156,-1 0 1,0 0-1,1 0 1,-1 0-1,0 0 1,1-1-1,-1 1 0,0 0 1,0 0-1,0 0 1,0 0-1,0 0 1,0 0-1,0 0 0,0 0 1,0 0-1,0 0 1,-1 0-1,1 0 0,0 0 1,-1 0-1,1 0 1,-1 0-1,1 0 1,-1-1-1,1 1 0,-1 0 1,1 0-1,-1-1 1,0 1-1,1 0 1,-1-1-1,0 1 0,0 0 1,0-1-1,1 1 1,-3 0-1,-34 21 1400,35-21-1472,-55 18 642,26-18-1748,29-1 752,1 0 0,-1-1 0,1 1-1,-1-1 1,0 1 0,1-1 0,-1 0 0,1 0 0,-1 1 0,1-1-1,0 0 1,-1 0 0,1 0 0,-2-3 0,-11-19-6079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2:59.980"/>
    </inkml:context>
    <inkml:brush xml:id="br0">
      <inkml:brushProperty name="width" value="0.025" units="cm"/>
      <inkml:brushProperty name="height" value="0.025" units="cm"/>
    </inkml:brush>
  </inkml:definitions>
  <inkml:trace contextRef="#ctx0" brushRef="#br0">0 0 20563,'0'0'3268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0.649"/>
    </inkml:context>
    <inkml:brush xml:id="br0">
      <inkml:brushProperty name="width" value="0.025" units="cm"/>
      <inkml:brushProperty name="height" value="0.025" units="cm"/>
    </inkml:brush>
  </inkml:definitions>
  <inkml:trace contextRef="#ctx0" brushRef="#br0">1 63 10154,'0'0'12913,"13"-5"-11407,-10 4-1441,15-7 282,0 2 1,1 0 0,0 0-1,1 2 1,-1 1-1,25-2 1,-43 6-353,-1-1 0,1 0 1,0 1-1,-1-1 0,1 1 0,0-1 1,-1 1-1,1 0 0,0-1 0,-1 1 1,1 0-1,-1-1 0,0 1 0,1 0 1,-1 0-1,1-1 0,-1 1 0,0 0 1,0 0-1,1 0 0,-1-1 0,0 1 1,0 0-1,0 0 0,0 0 0,0 0 0,0 0 1,0-1-1,0 1 0,0 0 0,0 0 1,-1 0-1,1 0 0,0-1 0,-1 1 1,1 0-1,0 0 0,-2 1 0,-12 35 154,8-25-105,1-2 36,-1 1 1,1 0 0,1 0-1,0 0 1,1 1 0,-3 15-1,6-26-69,-1-1 0,1 1 0,0 0-1,0-1 1,0 1 0,0-1 0,1 1 0,-1-1-1,0 1 1,0-1 0,0 1 0,0-1 0,1 1-1,-1-1 1,0 1 0,0-1 0,1 1 0,-1-1 0,0 1-1,1-1 1,-1 0 0,0 1 0,1-1 0,-1 0-1,1 1 1,-1-1 0,0 0 0,1 1 0,-1-1-1,1 0 1,-1 0 0,2 1 0,22-1 565,23-16 728,-27 4-995,-1 0 1,0-1-1,32-29 1,-43 34-269,1 0 0,-2 0 0,1-1 0,-1 0 1,0-1-1,-1 1 0,0-1 0,-1 0 0,8-20 1,-19 50-406,0-5 343,2 0-1,0 1 1,0-1 0,2 1 0,0 0-1,1-1 1,1 27 0,0-40 44,0-1 0,1 0 0,-1 0-1,1 0 1,-1 0 0,1 1 0,-1-1 0,1 0 0,0 0 0,0 0 0,0 0 0,-1 0 0,1-1 0,0 1 0,0 0 0,0 0 0,0 0 0,0-1 0,1 1 0,-1-1 0,0 1 0,0-1 0,0 1 0,0-1 0,1 0-1,-1 1 1,0-1 0,0 0 0,1 0 0,-1 0 0,0 0 0,0 0 0,1 0 0,-1 0 0,0 0 0,0-1 0,1 1 0,-1-1 0,2 0 0,3 0 84,0-1-1,0 0 1,-1-1 0,1 1 0,-1-1-1,1 0 1,4-4 0,-2 0-107,0 0 0,0 0 0,-1-1 0,0 0 0,0 0 0,-1 0 0,0-1 0,0 0 0,-1-1 0,-1 1 0,1-1 0,-2 0 0,1 0 0,-1 0 0,2-17 0,-17 95 0,12-67-2,1-1-1,-1 1 1,1-1 0,-1 0 0,0 1-1,1-1 1,-1 0 0,1 1 0,-1-1-1,1 0 1,-1 0 0,1 1 0,-1-1-1,1 0 1,-1 0 0,1 0 0,-1 0-1,1 0 1,-1 1 0,1-1 0,-1 0-1,1 0 1,-1 0 0,1-1 0,-1 1-1,1 0 1,-1 0 0,1 0 0,0 0-1,-1 0 1,1-1 0,-1 1-1,0 0 1,1 0 0,-1-1 0,1 1-1,-1 0 1,1-1 0,21-10-583,-18 8-454,9-6 11,-8 8-3430,-3 17-12046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1.056"/>
    </inkml:context>
    <inkml:brush xml:id="br0">
      <inkml:brushProperty name="width" value="0.025" units="cm"/>
      <inkml:brushProperty name="height" value="0.025" units="cm"/>
    </inkml:brush>
  </inkml:definitions>
  <inkml:trace contextRef="#ctx0" brushRef="#br0">30 0 13453,'0'0'12716,"-17"53"-11595,9-24-449,4 2-383,3-3-225,1-5 0,0-5-96,7-9-993,7-5-673,2-4-480,-1-4-2562,0-14-5094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1.536"/>
    </inkml:context>
    <inkml:brush xml:id="br0">
      <inkml:brushProperty name="width" value="0.025" units="cm"/>
      <inkml:brushProperty name="height" value="0.025" units="cm"/>
    </inkml:brush>
  </inkml:definitions>
  <inkml:trace contextRef="#ctx0" brushRef="#br0">62 62 19282,'0'0'8221,"-2"13"-7911,-22 112 1106,13-78-947,1 2 1,-4 83-1,14-132-472,0 1 0,0-1 1,0 0-1,0 1 0,0-1 0,0 0 0,1 0 1,-1 1-1,0-1 0,0 0 0,0 0 0,1 1 1,-1-1-1,0 0 0,0 0 0,1 0 0,-1 0 1,0 1-1,0-1 0,1 0 0,-1 0 0,0 0 1,1 0-1,-1 0 0,0 0 0,1 0 0,-1 0 1,0 0-1,1 0 0,-1 0 0,0 0 0,0 0 1,1 0-1,-1 0 0,0 0 0,1 0 0,-1 0 0,0 0 1,1 0-1,-1-1 0,0 1 0,0 0 0,1 0 1,-1 0-1,0 0 0,0-1 0,1 1 0,-1 0 1,0 0-1,0-1 0,0 1 0,0 0 0,1 0 1,-1-1-1,0 1 0,0 0 0,0 0 0,0-1 1,16-13 92,78-77-523,-65 65 404,-1-1 0,40-49 0,-61 67 41,-1 0 0,0 0 0,-1 0-1,0-1 1,-1 0 0,0 0 0,0 0 0,-1 0 0,0-1 0,-1 1 0,0-1 0,0 1 0,-2-1 0,1-12 0,-1 22-23,0 0 0,0-1 0,0 1 0,-1 0 0,1-1 0,0 1 0,-1 0 0,1-1 0,-1 1 0,1 0 0,-1 0 0,1 0 0,-1-1 1,0 1-1,0 0 0,1 0 0,-1 0 0,0 0 0,0 0 0,0 0 0,0 0 0,0 1 0,0-1 0,-1 0 0,1 1 0,0-1 0,0 0 0,0 1 1,-1-1-1,1 1 0,0 0 0,-1 0 0,1-1 0,0 1 0,-1 0 0,1 0 0,0 0 0,-1 0 0,1 0 0,0 0 0,-1 1 0,1-1 0,0 0 1,0 1-1,-1-1 0,-1 2 0,-3-1-19,0 2 0,1-1-1,-1 0 1,0 1 0,1 0 0,-1 1 0,1-1 0,-8 7 0,7-3 27,0-1 0,0 1 0,0 0 0,1 1 0,0-1 0,0 1 0,1 0 0,0 1 0,1-1 0,-1 1 0,2-1 0,-1 1 0,1 0 0,0 0 0,1 0 0,0 0 0,1 14 0,0-21 4,1 0-1,0 0 0,-1-1 1,1 1-1,0 0 0,0 0 1,0-1-1,0 1 0,0-1 0,0 1 1,1-1-1,-1 1 0,0-1 1,1 0-1,-1 1 0,1-1 1,-1 0-1,1 0 0,0 0 0,0 0 1,-1 0-1,1-1 0,0 1 1,0-1-1,0 1 0,0-1 1,0 1-1,-1-1 0,1 0 0,2 0 1,72 1-355,-55-2 74,-18 1 254,-1 0 0,1 0 0,0 0-1,-1 0 1,1 0 0,0 1 0,-1-1 0,1 1 0,0 0 0,-1-1 0,1 1 0,-1 0-1,0 1 1,1-1 0,-1 0 0,0 1 0,0-1 0,3 3 0,-3-1-11,-1-1 0,0 1 0,0 0 1,0-1-1,0 1 0,-1 0 0,1 0 0,0-1 1,-1 1-1,0 0 0,0 0 0,0 0 0,0 0 1,0 0-1,-1 0 0,1-1 0,-2 5 0,0 0-18,0 0 0,0 0-1,-1 0 1,0 0 0,-5 8-1,-9 7-3129,-4-9-6040,6-12-2397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1.910"/>
    </inkml:context>
    <inkml:brush xml:id="br0">
      <inkml:brushProperty name="width" value="0.025" units="cm"/>
      <inkml:brushProperty name="height" value="0.025" units="cm"/>
    </inkml:brush>
  </inkml:definitions>
  <inkml:trace contextRef="#ctx0" brushRef="#br0">0 0 18449,'0'0'2691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2.268"/>
    </inkml:context>
    <inkml:brush xml:id="br0">
      <inkml:brushProperty name="width" value="0.025" units="cm"/>
      <inkml:brushProperty name="height" value="0.025" units="cm"/>
    </inkml:brush>
  </inkml:definitions>
  <inkml:trace contextRef="#ctx0" brushRef="#br0">0 0 14830,'0'0'5733,"47"72"-4996,-38-27 544,-3 5-480,0 0-545,1-6-128,2-4-95,4-14-1,6-10-32,8-16-289,6 0-704,9-23-576,-3-8-1378,-4-5-2882,-2-4-6087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2.613"/>
    </inkml:context>
    <inkml:brush xml:id="br0">
      <inkml:brushProperty name="width" value="0.025" units="cm"/>
      <inkml:brushProperty name="height" value="0.025" units="cm"/>
    </inkml:brush>
  </inkml:definitions>
  <inkml:trace contextRef="#ctx0" brushRef="#br0">101 1 12620,'0'0'2365,"-11"12"-273,3-3-1818,-6 6 355,1 1-1,-14 23 0,23-33-292,1 0-1,-1 1 0,1-1 0,0 1 1,1 0-1,0 0 0,0 0 0,0 0 1,1 0-1,0 0 0,0 15 0,1-21-303,0 0 0,1 0 0,-1 0 0,0 0 0,1 1 0,-1-1 0,0 0 0,1-1 0,-1 1 0,1 0 0,0 0 0,-1 0 0,1 0 0,0 0 0,-1 0 0,1-1 0,0 1 0,0 0 0,0-1-1,0 1 1,0-1 0,0 1 0,0-1 0,0 1 0,0-1 0,1 1 0,38 3 712,-28-4-575,0-2 1,0 0 0,0 0 0,17-7 0,-9 1-85,0-1 0,22-15 0,-36 21-47,-1-1 0,1 0 0,0 0-1,-1-1 1,0 1 0,0-1 0,-1 0 0,1-1 0,-1 1 0,0-1 0,3-6 0,-6 11 32,-1 0-1,1 0 1,-1 0-1,1 0 1,-1 0-1,0 0 1,1 0-1,-1 0 1,0 0-1,0-1 1,0 1-1,0 0 1,0 0 0,0 0-1,0 0 1,-1 0-1,1 0 1,0 0-1,0 0 1,-1 0-1,1 0 1,-1-1-1,1 2 1,-1-1-1,1 0 1,-1 0 0,-1-2-1,0 2-22,0-1 1,0 1-1,-1 0 1,1 0-1,0-1 0,-1 2 1,1-1-1,0 0 0,-1 0 1,1 1-1,-5-1 1,-7 0-53,0 0 1,0 1 0,-19 3-1,29-2-3,1 0-1,0 0 0,-1 0 1,1 1-1,0-1 0,0 1 1,0-1-1,0 1 0,0 0 1,-3 3-1,5-5-48,0 1-1,1-1 1,-1 1 0,1 0-1,-1-1 1,1 1 0,-1-1 0,0 1-1,1 0 1,0-1 0,-1 1-1,1 0 1,-1 0 0,1-1-1,0 1 1,0 0 0,-1 0 0,1-1-1,0 1 1,0 0 0,0 0-1,0 0 1,0-1 0,0 1-1,0 0 1,0 0 0,0 0 0,0-1-1,1 1 1,-1 0 0,0 0-1,1 0 1,-1-1 0,0 1-1,1 0 1,-1-1 0,1 1 0,-1 0-1,1-1 1,-1 1 0,1-1-1,-1 1 1,1 0 0,0-1 0,-1 1-1,1-1 1,0 0 0,-1 1-1,1-1 1,0 0 0,1 1-1,6 2-971,0 0 0,1-1 0,0 0-1,0 0 1,-1-1 0,1 0-1,0 0 1,14-2 0,-19 1 406,35 1-6050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2.971"/>
    </inkml:context>
    <inkml:brush xml:id="br0">
      <inkml:brushProperty name="width" value="0.025" units="cm"/>
      <inkml:brushProperty name="height" value="0.025" units="cm"/>
    </inkml:brush>
  </inkml:definitions>
  <inkml:trace contextRef="#ctx0" brushRef="#br0">5 1 14286,'0'0'13383,"-1"9"-13106,1-9-276,-1 2 8,1-1-1,-1 1 0,1 0 0,-1-1 0,1 1 0,0 0 0,0 0 0,0-1 0,0 1 1,0 0-1,0 0 0,0 0 0,1-1 0,-1 1 0,1 0 0,-1-1 0,1 1 0,0 0 0,0-1 1,-1 1-1,1-1 0,0 1 0,0-1 0,1 1 0,-1-1 0,0 0 0,0 0 0,1 1 0,-1-1 1,0 0-1,1 0 0,-1 0 0,1-1 0,0 1 0,-1 0 0,1 0 0,0-1 0,-1 1 0,1-1 1,0 0-1,0 1 0,-1-1 0,1 0 0,0 0 0,3 0 0,16 0 71,0-1-1,-1 0 0,28-6 1,6-1 8,-52 8-91,0-1 1,0 1 0,0 0 0,0 0 0,-1 0 0,1 0 0,0 0 0,0 0 0,0 1 0,0-1 0,0 1 0,-1-1 0,1 1-1,0 0 1,0-1 0,-1 1 0,1 0 0,0 0 0,-1 0 0,1 1 0,-1-1 0,1 0 0,-1 0 0,0 1 0,0-1 0,1 1 0,-1-1-1,0 1 1,0 0 0,-1-1 0,1 1 0,0 0 0,0 0 0,-1-1 0,1 4 0,16 26-36,-16-30-58,1 0-1,-1 1 1,1-1 0,-1 0-1,1-1 1,-1 1-1,1 0 1,0 0 0,-1-1-1,1 1 1,0-1 0,0 1-1,-1-1 1,1 0-1,0 0 1,0 0 0,0 0-1,-1 0 1,1 0-1,0 0 1,0-1 0,-1 1-1,1 0 1,0-1 0,0 0-1,-1 1 1,4-3-1,41-23-4302,-19 4-95,2-1-4254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3.315"/>
    </inkml:context>
    <inkml:brush xml:id="br0">
      <inkml:brushProperty name="width" value="0.025" units="cm"/>
      <inkml:brushProperty name="height" value="0.025" units="cm"/>
    </inkml:brush>
  </inkml:definitions>
  <inkml:trace contextRef="#ctx0" brushRef="#br0">89 1 14253,'0'0'4874,"-9"8"-2535,-24 29-695,33-36-1601,-1-1-1,1 1 1,-1-1-1,1 1 1,-1-1 0,1 1-1,0 0 1,-1-1 0,1 1-1,0-1 1,-1 1 0,1 0-1,0-1 1,0 1 0,0 0-1,-1 0 1,1-1 0,0 1-1,0 0 1,0-1 0,0 1-1,0 0 1,1 0 0,-1-1-1,0 1 1,0 0 0,0-1-1,1 1 1,-1 0 0,0-1-1,0 1 1,1 0-1,-1-1 1,1 1 0,-1-1-1,1 2 1,24 13-20,-12-7-7,-6-2-34,-2 1-1,1 1 1,-1-1-1,0 1 1,0-1-1,-1 1 0,0 1 1,-1-1-1,0 1 1,0-1-1,-1 1 1,0 0-1,0 0 0,-1 0 1,0 0-1,-1 0 1,-1 15-1,1-11 302,-1 0 1,-1 0-1,0 0 0,-1 0 0,0-1 0,-1 1 1,0-1-1,-1 0 0,0 0 0,-1-1 0,-13 20 1,18-30-176,0 1 1,0 0 0,0-1 0,0 1-1,-1-1 1,1 1 0,0-1 0,-1 1-1,1-1 1,-1 0 0,0 0 0,1 0-1,-1 0 1,0 0 0,0 0 0,1 0-1,-1-1 1,0 1 0,0-1 0,0 1-1,0-1 1,0 0 0,0 1 0,0-1-1,0 0 1,-4-1 0,4 0-12,0-1 0,0 1 0,0-1 0,0 1 0,0-1 0,0 0 0,1 0 1,-1 0-1,1 0 0,-1 0 0,1 0 0,0 0 0,-1 0 0,1-1 0,0 1 0,1 0 1,-1-1-1,0 1 0,1-1 0,-1-2 0,-2-7-279,0-1 0,2 1 0,-1 0 1,2-1-1,-1 1 0,2-1 0,2-19 0,-2 26 39,1 1 0,-1 0 0,1-1 0,0 1 0,1 0-1,-1 0 1,1 0 0,0 0 0,1 1 0,-1-1 0,1 1-1,-1 0 1,1 0 0,1 0 0,-1 0 0,0 1 0,1-1 0,9-4-1,58-26-7991,-25 11 138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4.080"/>
    </inkml:context>
    <inkml:brush xml:id="br0">
      <inkml:brushProperty name="width" value="0.025" units="cm"/>
      <inkml:brushProperty name="height" value="0.025" units="cm"/>
    </inkml:brush>
  </inkml:definitions>
  <inkml:trace contextRef="#ctx0" brushRef="#br0">1 0 192,'0'0'23863,"3"10"-22401,40 168 2211,-43-178-3636,0 1 0,0 0-1,0-1 1,0 1 0,0 0 0,0-1-1,0 1 1,0 0 0,1 0-1,-1-1 1,0 1 0,0 0-1,0-1 1,1 1 0,-1-1 0,0 1-1,1 0 1,-1-1 0,1 1-1,-1-1 1,1 1 0,-1-1 0,1 1-1,-1-1 1,1 1 0,-1-1-1,2 1 1,4-19 775,0-34-388,-4-64-590,30 156-560,-27-36 734,0 1-1,0-1 1,0 0 0,0-1-1,1 1 1,0-1 0,-1 0-1,1 0 1,0-1-1,0 1 1,1-1 0,-1-1-1,0 1 1,1-1 0,-1 0-1,1-1 1,-1 0-1,1 0 1,-1 0 0,1-1-1,6-1 1,-4 1-12,0-2 1,-1 1-1,1-1 1,-1 0-1,0-1 1,0 0 0,0 0-1,-1-1 1,1 0-1,-1 0 1,0-1-1,-1 0 1,1 0-1,-1 0 1,5-8-1,-4 34-1402,-5-10 1411,0 0-1,1 0 1,1 0 0,7 15 0,-9-22 22,1-1 0,0 1 0,0-1 0,0 1 0,1-1 0,-1 0 0,0 0 0,1 0 0,0 0 0,-1-1 0,1 0 0,0 1 0,0-1 0,-1-1 0,1 1 0,0 0 0,0-1 0,0 0 0,0 0 0,0 0 0,0-1 0,0 1 0,0-1 0,7-2 0,8-2 48,0-2-1,0 0 0,27-15 0,-37 18-112,1-1-2,35-15-260,-44 20 287,0 0 1,0-1-1,0 1 0,0 0 0,0 0 1,0 0-1,0 0 0,0 0 1,0 0-1,0 0 0,0 0 0,0 0 1,0 1-1,0-1 0,0 0 1,0 0-1,0 1 0,0-1 0,0 1 1,0-1-1,-1 1 0,1-1 0,0 1 1,0 0-1,0-1 0,-1 1 1,1 0-1,0 0 0,-1-1 0,1 1 1,-1 0-1,1 0 0,-1 0 0,1 0 1,-1 0-1,1 0 0,-1 0 1,0 0-1,1 1 0,-1 0 5,0 0 1,1 1-1,-1-1 1,1 0-1,0 0 0,0 0 1,0 0-1,0 0 0,0 0 1,0-1-1,1 1 0,-1 0 1,0 0-1,1-1 0,-1 1 1,1-1-1,0 1 0,0-1 1,3 2-1,-3-2-339,0 0 1,1-1-1,-1 1 0,0-1 1,1 1-1,-1-1 0,0 0 0,1 0 1,-1 0-1,1 0 0,-1 0 0,4-1 1,15-6-5025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4.751"/>
    </inkml:context>
    <inkml:brush xml:id="br0">
      <inkml:brushProperty name="width" value="0.025" units="cm"/>
      <inkml:brushProperty name="height" value="0.025" units="cm"/>
    </inkml:brush>
  </inkml:definitions>
  <inkml:trace contextRef="#ctx0" brushRef="#br0">106 1 12492,'0'0'4618,"-10"1"-2366,6-1-2102,0 0 0,0 1-1,0 0 1,0-1 0,0 1-1,0 1 1,0-1-1,0 1 1,0-1 0,1 1-1,-1 0 1,1 0 0,-1 1-1,1-1 1,0 1 0,0 0-1,0 0 1,0 0 0,0 0-1,1 0 1,-1 0-1,1 1 1,0-1 0,0 1-1,0 0 1,1 0 0,-1-1-1,1 1 1,0 0 0,0 0-1,0 5 1,0-8-118,1 0 0,-1 0 0,1 1 0,-1-1 0,1 0 0,0 1 0,0-1 0,0 0 0,0 1 0,0-1 0,0 0 0,0 1 0,0-1 0,1 0 0,-1 0 0,0 1 0,1-1 0,-1 0 0,1 0 0,-1 1 0,1-1 0,0 0 0,-1 0 0,1 0 1,0 0-1,0 0 0,0 0 0,0 0 0,0 0 0,1 1 0,2-1 35,0 0 0,-1-1 0,1 1 0,0-1 0,-1 0 0,1 0 0,0 0 0,0 0 0,-1-1-1,6 0 1,8-4 29,-1 0 0,1-1 0,-1 0 0,0-1 0,-1-1-1,0-1 1,21-15 0,-14 10 28,47-23 0,-69 36-125,0 1 0,1 0 0,-1 0 0,1-1 0,-1 1 0,1 0 1,-1 0-1,1 0 0,-1 0 0,1 0 0,-1 0 0,1 0 0,-1 0 0,1 0 1,-1 0-1,1 0 0,-1 0 0,1 0 0,-1 0 0,1 0 0,-1 0 0,1 1 1,-1-1-1,1 0 0,-1 0 0,1 1 0,-1-1 0,0 0 0,1 1 0,-1-1 0,1 0 1,-1 1-1,0-1 0,1 0 0,-1 1 0,0-1 0,0 1 0,1-1 0,-1 1 1,0-1-1,0 1 0,0-1 0,0 1 0,1-1 0,-1 1 0,0 0 0,1 35-62,-1-33 66,-1 0 0,1 0 0,0 0 0,0 0 0,0 0 0,1 0 0,-1 0-1,1 0 1,-1 0 0,1 0 0,2 5 0,-1-7 45,1 0-1,-1 1 1,1-1-1,-1 0 0,1-1 1,0 1-1,-1 0 1,1-1-1,0 1 0,-1-1 1,1 0-1,0 0 1,-1 0-1,1 0 0,0 0 1,0-1-1,-1 1 1,1-1-1,3-1 0,50-18-18,23-14-4457,-25 17-3913,-29 12 66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5.122"/>
    </inkml:context>
    <inkml:brush xml:id="br0">
      <inkml:brushProperty name="width" value="0.025" units="cm"/>
      <inkml:brushProperty name="height" value="0.025" units="cm"/>
    </inkml:brush>
  </inkml:definitions>
  <inkml:trace contextRef="#ctx0" brushRef="#br0">110 156 12940,'0'0'8782,"-10"3"-8355,5-2-269,0 0 0,-1 0 0,1 1 0,0 0 0,1 0 1,-1 0-1,0 0 0,1 1 0,-1 0 0,1 0 0,0 0 0,0 1 0,0-1 0,0 1 0,1 0 1,-1 0-1,1 0 0,0 1 0,0-1 0,1 1 0,-1-1 0,1 1 0,0 0 0,0 0 0,-2 9 1,4-13-138,0-1 1,0 1 0,0 0-1,0-1 1,0 1 0,0 0-1,0-1 1,0 1 0,0 0-1,1-1 1,-1 1 0,0 0 0,0-1-1,0 1 1,1 0 0,-1-1-1,0 1 1,1 0 0,-1-1-1,1 1 1,-1-1 0,1 1 0,-1-1-1,1 1 1,-1-1 0,1 0-1,-1 1 1,1-1 0,0 1-1,0-1 1,27 4 482,-20-5-368,0 0 0,0-1-1,0 0 1,0 0 0,8-4 0,6-6-112,0-2 0,-1 0 0,0-2 0,-1 0 0,-1-1 0,-1-1 0,-1 0 0,0-2 0,-1 0 0,-1-1 0,19-36 0,-25 38-20,-19 33 8,-18 33 36,22-34 67,1 0 0,1 0 0,0 0 1,-4 25-1,8-33-210,-1 0 0,1-1 0,0 1 0,0-1 1,1 1-1,-1 0 0,1-1 0,2 6 1,-3-8-147,1 0 0,0 0 0,0-1 0,0 1 1,0 0-1,0-1 0,0 1 0,0-1 1,1 1-1,-1-1 0,1 1 0,-1-1 1,1 0-1,-1 0 0,1 0 0,0 0 1,-1 0-1,1 0 0,3 1 0,25 4-6005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5.702"/>
    </inkml:context>
    <inkml:brush xml:id="br0">
      <inkml:brushProperty name="width" value="0.025" units="cm"/>
      <inkml:brushProperty name="height" value="0.025" units="cm"/>
    </inkml:brush>
  </inkml:definitions>
  <inkml:trace contextRef="#ctx0" brushRef="#br0">192 34 15118,'0'0'11286,"-12"-7"-10091,9 4-1128,-1 0-11,0 1 0,0-1-1,-1 1 1,1 0 0,0 0 0,-1 0 0,1 0 0,-1 1-1,1-1 1,-1 1 0,0 1 0,0-1 0,0 1 0,1-1-1,-1 1 1,0 1 0,0-1 0,0 1 0,1 0 0,-1 0-1,0 0 1,-7 3 0,6-2-42,1 1 0,-1-1 0,0 1 0,1 0 0,0 1 0,0-1 1,0 1-1,0 0 0,0 0 0,-6 8 0,19-10-353,0-1 1,0 0 0,0-1-1,14 0 1,35-2-307,-32 1 259,-1 0 0,1 2 0,29 4 0,-52-5 361,0 0-1,0 0 1,0 1 0,0-1 0,-1 1-1,1 0 1,0-1 0,0 1 0,-1 0-1,1 0 1,0 0 0,-1 0 0,1 0 0,-1 0-1,0 1 1,1-1 0,-1 0 0,0 1-1,0-1 1,1 1 0,-1-1 0,0 1-1,-1 0 1,1-1 0,0 1 0,0 0-1,-1 0 1,1 0 0,-1-1 0,1 5 0,-1-3 37,-1 0 1,1 0 0,0 0-1,-1 0 1,0 0 0,0 0-1,0-1 1,0 1 0,0 0-1,0 0 1,-1-1 0,1 1 0,-1-1-1,0 1 1,0-1 0,0 0-1,0 0 1,0 0 0,-3 2-1,-8 7 204,0-1-1,-1-1 0,-1 0 1,0 0-1,0-2 0,0 0 1,-1-1-1,-32 9 0,48-16-376,0 1-1,0-1 0,-1 1 1,1-1-1,0 1 0,0-1 1,0 1-1,0-1 1,0 1-1,0-1 0,0 1 1,0-1-1,0 1 0,0-1 1,0 1-1,0-1 1,0 1-1,1-1 0,-1 1 1,0-1-1,0 1 0,0-1 1,1 1-1,-1-1 1,0 1-1,1-1 0,-1 1 1,1-1-1,24-25-5747,8-8-2569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6.073"/>
    </inkml:context>
    <inkml:brush xml:id="br0">
      <inkml:brushProperty name="width" value="0.025" units="cm"/>
      <inkml:brushProperty name="height" value="0.025" units="cm"/>
    </inkml:brush>
  </inkml:definitions>
  <inkml:trace contextRef="#ctx0" brushRef="#br0">61 0 16592,'0'0'3587,"-7"12"-2316,-2 5-655,1 0-1,1 1 1,0 0 0,2 1 0,0-1 0,0 1 0,-1 30 0,5-46-517,1 6 146,0 0 0,0-1 1,0 1-1,1 0 0,4 16 0,-5-23-229,1 1 0,0-1 0,0 0 0,0 0 1,1 0-1,-1 0 0,1 0 0,-1 0 0,1 0 1,-1-1-1,1 1 0,0 0 0,0-1 0,0 0 1,0 1-1,0-1 0,0 0 0,0 0 1,0 0-1,0 0 0,1 0 0,-1-1 0,0 1 1,1-1-1,-1 1 0,5-1 0,3 1-32,0-2-1,0 1 1,0-1 0,0-1-1,0 0 1,0 0 0,0-1-1,-1 0 1,1 0 0,-1-1-1,0-1 1,13-7-1,12-6-571,-33 18 583,0-1 0,0 1 0,0-1 0,0 1 0,0-1 0,0 1 0,0 0 0,1-1 0,-1 1 0,0 0 0,0 0 0,0 0 0,0 0 0,0 0 0,0 0 0,1 0 0,-1 0 0,0 0 0,0 1-1,2 0 1,-2-1 17,-1 1 0,1 0-1,0-1 1,-1 1-1,1 0 1,-1 0-1,1-1 1,-1 1 0,0 0-1,1 0 1,-1 0-1,0 0 1,0 0-1,1 0 1,-1 0 0,0 0-1,0-1 1,0 1-1,0 0 1,0 2 0,-2 9 160,0 0 1,-1 0 0,-5 18 0,-1 4-233,14-24-2686,-4-10 2273,-1 0 1,1 1 0,0-1 0,0 0 0,0 0 0,0 0 0,0 0 0,-1 0 0,1 0 0,0 0 0,0-1 0,0 1-1,0 0 1,-1 0 0,1-1 0,0 1 0,0 0 0,-1-1 0,1 1 0,0-1 0,0 0 0,11-12-10936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6.431"/>
    </inkml:context>
    <inkml:brush xml:id="br0">
      <inkml:brushProperty name="width" value="0.025" units="cm"/>
      <inkml:brushProperty name="height" value="0.025" units="cm"/>
    </inkml:brush>
  </inkml:definitions>
  <inkml:trace contextRef="#ctx0" brushRef="#br0">137 140 18065,'0'0'6299,"-9"0"-4227,5 0-1829,-10 0 345,1 0 0,0 1 0,-19 4 0,29-5-579,1 0 0,0 1 0,-1-1 0,1 1 0,0-1 0,-1 1 0,1 0 0,0 0 0,0 0 0,0 0-1,0 0 1,0 1 0,0-1 0,0 1 0,1-1 0,-1 1 0,0 0 0,1-1 0,-1 1 0,1 0 0,0 0 0,-1 0-1,1 0 1,0 0 0,0 1 0,1-1 0,-1 0 0,0 0 0,1 1 0,-1 2 0,1-5-42,1 1 1,0 0-1,-1-1 1,1 1 0,-1-1-1,1 1 1,0-1-1,0 1 1,-1-1-1,1 1 1,0-1-1,0 0 1,0 1 0,-1-1-1,1 0 1,0 0-1,0 0 1,0 0-1,0 0 1,0 0-1,-1 0 1,1 0 0,0 0-1,1 0 1,32 0-130,-26 0 120,61-5-866,-48 3 746,1 0 1,26 2-1,-29 10 300,-7-5 1068,1-24-612,-8 6-758,0 0-1,-1 0 1,-1 0 0,0-1 0,1-24-1,-2 2-3298,-2-1-3651,0 36 6915,0 1 0,1-1 1,-1 1-1,1-1 0,-1 0 0,0 1 1,1-1-1,-1 1 0,1-1 0,-1 1 1,1-1-1,-1 1 0,1 0 0,0-1 1,-1 1-1,1-1 0,-1 1 0,1 0 1,0 0-1,-1-1 0,1 1 0,0 0 1,-1 0-1,1 0 0,0 0 0,-1 0 1,1 0-1,0 0 0,0 0 0,-1 0 0,1 0 1,0 0-1,-1 0 0,1 1 0,0-1 1,0 1-1,8-1-326,11-1-1888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6.807"/>
    </inkml:context>
    <inkml:brush xml:id="br0">
      <inkml:brushProperty name="width" value="0.025" units="cm"/>
      <inkml:brushProperty name="height" value="0.025" units="cm"/>
    </inkml:brush>
  </inkml:definitions>
  <inkml:trace contextRef="#ctx0" brushRef="#br0">168 54 7303,'0'0'8557,"-2"-8"-5946,-6-27-1010,8 34-1574,0 1 0,0 0 0,0-1 0,0 1 0,-1-1 0,1 1 0,0 0 0,0-1 0,0 1 0,0 0 0,0-1 0,0 1 0,0 0-1,-1-1 1,1 1 0,0 0 0,0-1 0,-1 1 0,1 0 0,0-1 0,0 1 0,-1 0 0,1 0 0,0-1 0,-1 1 0,1 0 0,0 0 0,-1 0 0,1 0 0,0-1-1,-1 1 1,1 0 0,0 0 0,-1 0 0,1 0 0,-1 0 0,1 0 0,0 0 0,-1 0 0,1 0 0,0 0 0,-1 0 0,1 0 0,-1 0 0,1 0 0,0 0 0,-1 1-1,1-1 1,0 0 0,-1 0 0,1 0 0,0 1 0,-1-1 0,-9 15 494,5 1-163,1 1 1,0 0-1,1 0 1,1 0-1,-1 26 1,8 88-690,1-97-1355,-6-33 1449,0 1-1,0-1 1,0 0 0,1 0 0,-1 0 0,0 0 0,1 1 0,-1-1-1,1 0 1,-1 0 0,1 0 0,-1 0 0,1 0 0,0 0 0,0 0-1,-1 0 1,1-1 0,0 1 0,0 0 0,0 0 0,0-1 0,0 1-1,2 0 1,-3-1 128,0-1 0,1 1-1,-1-1 1,0 1 0,0-1-1,1 1 1,-1-1 0,0 0-1,0 1 1,0-1 0,0 0-1,1 1 1,-1-1 0,0 1-1,0-1 1,0 0-1,0 1 1,-1-1 0,1 0-1,0 1 1,0-1 0,0 1-1,0-1 1,-1 0 0,1 1-1,0-1 1,0 1 0,-1-1-1,0 0 1,-8-20-241,-45-44 4326,42 53-2685,0-2 0,1 0 0,0 0 0,-14-27 0,25 40-1238,-1 1-1,1-1 0,0 1 1,-1-1-1,1 1 0,0-1 1,0 0-1,-1 1 0,1-1 1,0 1-1,0-1 0,0 0 1,0 1-1,0-1 0,0 0 1,0 1-1,0-1 0,0 0 1,0 1-1,0-1 0,1 1 1,-1-1-1,0 0 0,0 1 1,1-1-1,-1 1 0,0-1 1,1 1-1,-1-1 0,0 1 1,2-2-1,22-4 423,37 14-1380,-54-7 669,33 4-2801,5-1-2339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7.707"/>
    </inkml:context>
    <inkml:brush xml:id="br0">
      <inkml:brushProperty name="width" value="0.025" units="cm"/>
      <inkml:brushProperty name="height" value="0.025" units="cm"/>
    </inkml:brush>
  </inkml:definitions>
  <inkml:trace contextRef="#ctx0" brushRef="#br0">0 26 11307,'0'0'8600,"5"10"-7682,0 3-464,-1 1 0,0 1-1,-1-1 1,0 0 0,-1 1 0,-1-1-1,0 17 1,-2-28-374,1 0 1,1 0-1,-1 0 0,0 0 1,1 1-1,-1-1 0,1 0 0,0 0 1,0 0-1,0 0 0,3 4 0,-4-6-54,1-1 0,-1 1-1,1-1 1,-1 0-1,1 1 1,-1-1-1,1 1 1,-1-1-1,1 0 1,-1 1 0,1-1-1,0 0 1,-1 0-1,1 1 1,-1-1-1,1 0 1,0 0-1,-1 0 1,1 0 0,0 0-1,-1 0 1,1 0-1,0 0 1,23-13 874,-20 8-819,0 1 0,0-1 0,0 0 0,-1 0 0,1-1 0,-1 1 0,-1-1 0,1 1 0,-1-1 0,0 0 0,2-10 0,6-55-120,-9 55-280,-2 24 313,0 0-1,0 1 1,0-1 0,1 0 0,1 0-1,1 16 1,-1-23 39,-1 1 1,1 0-1,-1-1 0,1 1 1,0-1-1,0 1 0,0-1 1,0 1-1,0-1 0,0 1 1,0-1-1,0 0 0,1 0 1,-1 0-1,0 1 0,1-1 1,-1 0-1,1-1 0,-1 1 1,1 0-1,0 0 0,-1-1 1,1 1-1,0-1 0,-1 1 1,1-1-1,0 0 0,0 0 1,-1 1-1,1-1 0,0 0 1,0-1-1,-1 1 0,1 0 1,0 0-1,-1-1 0,4 0 1,1-1 41,0-1 0,0 1 1,0-1-1,0 0 1,-1 0-1,1 0 1,-1-1-1,0 0 1,0 0-1,0 0 1,0-1-1,-1 0 1,5-6-1,5-8-116,-1 0 1,14-26-1,-32 88-1203,2-26 1292,0 0 0,1 0 0,1 0 0,1 0 0,1 22 0,-1-37-17,1 0 0,-1-1-1,1 1 1,-1 0 0,1 0-1,0-1 1,-1 1 0,1-1 0,0 1-1,0-1 1,0 1 0,0-1-1,1 1 1,-1-1 0,0 0-1,0 0 1,1 1 0,-1-1 0,1 0-1,-1 0 1,1-1 0,-1 1-1,1 0 1,0 0 0,-1-1-1,1 1 1,0-1 0,0 0 0,-1 1-1,1-1 1,0 0 0,0 0-1,0 0 1,-1 0 0,1 0-1,0 0 1,0-1 0,3 0 0,1-1 56,1 1 1,0-1-1,-1 0 1,1-1 0,-1 1-1,0-1 1,0-1-1,11-6 1,-8 2-124,0-1 0,0 1 0,-1-1 0,0-1 1,-1 0-1,0 0 0,-1 0 0,0-1 0,0 0 0,4-12 0,-10 22-327,-1 38-395,0-31 728,1 0 52,-1 0 0,1 0 0,0-1 0,0 1 0,0 0-1,1 0 1,2 8 0,-3-13 13,1 1-1,0-1 1,0 0-1,0 0 1,0 0 0,0 0-1,0 0 1,0 0-1,0 0 1,0 0 0,0 0-1,0 0 1,1 0-1,-1-1 1,0 1 0,1-1-1,-1 1 1,0-1-1,1 1 1,-1-1 0,1 0-1,-1 0 1,1 1-1,-1-1 1,1 0 0,-1 0-1,0-1 1,1 1-1,-1 0 1,1 0 0,-1-1-1,0 1 1,1-1 0,-1 1-1,1-1 1,0-1-1,5 0-32,0-2 0,0 1 0,-1-1 0,1 0 0,-1-1 0,0 1 0,9-10 0,-5 2-4232,-5 0-4261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8.157"/>
    </inkml:context>
    <inkml:brush xml:id="br0">
      <inkml:brushProperty name="width" value="0.025" units="cm"/>
      <inkml:brushProperty name="height" value="0.025" units="cm"/>
    </inkml:brush>
  </inkml:definitions>
  <inkml:trace contextRef="#ctx0" brushRef="#br0">120 11 16143,'0'0'11013,"-10"-4"-10388,7 3-608,0 0-1,0 0 1,0 0 0,0 0 0,0 0-1,-1 1 1,1-1 0,0 1-1,0 0 1,-1 0 0,1 0 0,-5 1-1,5 1-7,0-1-1,0 1 1,0 0 0,0-1-1,1 1 1,-1 0-1,1 1 1,-1-1-1,1 0 1,0 1 0,0-1-1,0 1 1,0 0-1,0 0 1,0 0-1,-1 5 1,-1-2 0,1-1 1,1 1-1,-1 0 1,1 1-1,0-1 1,1 0-1,-1 0 1,1 1-1,0-1 1,1 14-1,0-18-20,1 0 1,-1 0-1,1 1 0,0-1 0,0 0 0,0 0 0,0 0 0,0 0 0,0 0 0,1 0 0,-1 0 0,1 0 0,-1-1 0,1 1 1,0-1-1,-1 1 0,1-1 0,0 1 0,0-1 0,0 0 0,0 0 0,0 0 0,0 0 0,1 0 0,-1-1 0,0 1 0,0-1 1,1 1-1,-1-1 0,0 0 0,1 0 0,-1 0 0,3 0 0,56-1-2467,-53 0 1610,-1 0 1,1-1-1,-1 0 0,0 0 0,1-1 1,6-3-1,25-15-6798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8.532"/>
    </inkml:context>
    <inkml:brush xml:id="br0">
      <inkml:brushProperty name="width" value="0.025" units="cm"/>
      <inkml:brushProperty name="height" value="0.025" units="cm"/>
    </inkml:brush>
  </inkml:definitions>
  <inkml:trace contextRef="#ctx0" brushRef="#br0">62 19 15022,'0'0'6817,"-9"5"-5418,-1-2-1088,7-2-241,0 0 0,0 0 0,-1 1 0,1-1 0,0 1 0,0-1 1,0 1-1,1 0 0,-1 0 0,0 1 0,1-1 0,-3 3 0,4-3-59,1-1-1,-1 1 0,1-1 1,0 1-1,0-1 0,-1 1 1,1-1-1,0 1 0,0-1 1,0 1-1,1-1 0,-1 1 1,0-1-1,0 1 0,1-1 1,-1 0-1,1 1 0,-1-1 1,1 1-1,0-1 0,0 0 1,-1 0-1,1 1 0,0-1 1,0 0-1,0 0 0,0 0 1,0 0-1,1 0 0,-1 0 1,2 1-1,40 29 28,-40-30-43,-1 1 0,1-1 0,0 0-1,0 0 1,0 0 0,0 0 0,0-1 0,0 1 0,0-1 0,0 1 0,0-1 0,0 0-1,0 0 1,0-1 0,0 1 0,5-2 0,-6 1 39,0 0 0,0 0-1,0 0 1,0 0 0,0 0-1,0-1 1,-1 1 0,1-1 0,-1 1-1,1-1 1,-1 0 0,1 1 0,-1-1-1,0 0 1,0 0 0,0 0-1,0 0 1,1-2 0,-1 0 12,0-1 0,0 1 0,0 0 0,-1 0 0,1 0 0,-1 0 1,0-1-1,-1 1 0,1 0 0,-1 0 0,1 0 0,-1 0 0,0 0 0,-1 0 0,1 0 0,-1 0 0,0 0 1,0 0-1,0 1 0,0-1 0,-1 1 0,1-1 0,-4-2 0,6 6-89,-1-1-1,1 1 0,0-1 1,-1 1-1,1 0 1,0 0-1,-1-1 1,1 1-1,-1 0 0,1-1 1,0 1-1,-1 0 1,1 0-1,-1 0 1,1 0-1,-1 0 0,1-1 1,-1 1-1,1 0 1,-1 0-1,1 0 1,-1 0-1,1 0 0,-1 0 1,1 0-1,-1 1 1,1-1-1,-1 0 1,1 0-1,-1 0 0,1 0 1,-1 1-1,1-1 1,0 0-1,-1 0 1,1 1-1,-1-1 0,1 0 1,0 1-1,-1-1 1,1 1-1,0-1 1,-1 0-1,1 1 0,0-1 1,0 1-1,-1-1 1,1 1-1,0-1 1,0 0-1,0 1 0,0 0 1,-1 0-171,1-1 0,0 1-1,0 0 1,0-1 0,0 1 0,0 0 0,0-1 0,0 1-1,0 0 1,0-1 0,0 1 0,1 0 0,-1-1 0,0 1-1,0-1 1,1 1 0,-1 0 0,0-1 0,1 1 0,-1-1-1,0 1 1,1-1 0,-1 1 0,1-1 0,-1 1 0,1-1-1,-1 1 1,1-1 0,-1 0 0,1 1 0,0-1 0,-1 0-1,1 0 1,-1 1 0,1-1 0,0 0 0,-1 0 0,1 0-1,0 0 1,-1 0 0,1 0 0,0 0 0,-1 0 0,1 0-1,1 0 1,10 0-6907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8.888"/>
    </inkml:context>
    <inkml:brush xml:id="br0">
      <inkml:brushProperty name="width" value="0.025" units="cm"/>
      <inkml:brushProperty name="height" value="0.025" units="cm"/>
    </inkml:brush>
  </inkml:definitions>
  <inkml:trace contextRef="#ctx0" brushRef="#br0">93 2 15887,'0'0'2247,"-9"-1"214,-41 1 38,48 0-2363,-1 0 0,1 1-1,0-1 1,0 1 0,-1-1-1,1 1 1,0 0 0,0 0-1,0 0 1,0 0 0,-3 2-1,5-2-117,-1-1 0,1 1 0,-1 0-1,1-1 1,0 1 0,-1 0 0,1-1 0,0 1-1,-1 0 1,1 0 0,0 0 0,0-1 0,0 1-1,-1 0 1,1 0 0,0 0 0,0-1-1,0 1 1,1 0 0,-1 0 0,0 0 0,0 0-1,0-1 1,1 1 0,-1 0 0,0 0 0,0-1-1,1 1 1,-1 0 0,1-1 0,-1 1-1,2 1 1,2 1 0,0-1 0,0 0 0,0 0 0,1 0 0,-1 0 0,1 0 0,0-1 0,-1 0 0,1 0-1,8 0 1,5 3-113,0 0-190,43 15-1315,-57-18 1379,0 1 1,0 0 0,1 0 0,-1 1-1,-1-1 1,1 1 0,0-1-1,-1 1 1,1 1 0,5 5 0,-8-7 229,-1-1 0,1 1 0,-1-1 0,1 1 0,-1-1 0,1 1 0,-1 0-1,0-1 1,1 1 0,-1 0 0,0-1 0,0 1 0,-1 0 0,1-1 0,0 1 0,0-1 0,-1 1 0,1 0 0,-1-1 0,1 1 0,-1-1 0,0 1 0,0-1 0,1 1 0,-1-1 0,0 0 0,0 1 0,-1-1 0,1 0 0,0 0 0,0 0 0,-1 0 0,1 0 0,0 0 0,-3 1 0,-8 6 109,1 0 0,-1-1 1,-15 6-1,18-9-124,6-2 22,0 0 15,-1 0 0,1-1 1,-1 1-1,0-1 1,0 0-1,0 0 1,0 0-1,-6 1 1,19-21-2568,9-4-1201,6-4-2381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9.233"/>
    </inkml:context>
    <inkml:brush xml:id="br0">
      <inkml:brushProperty name="width" value="0.025" units="cm"/>
      <inkml:brushProperty name="height" value="0.025" units="cm"/>
    </inkml:brush>
  </inkml:definitions>
  <inkml:trace contextRef="#ctx0" brushRef="#br0">92 0 15599,'0'0'2915,"-25"66"-1474,21-35-416,1 2-417,3-1-95,0 2-353,0-5-96,0 1-32,7-6-320,-1-2-1218,-1-1-1056,0-9-1378,-4-1-1120</inkml:trace>
  <inkml:trace contextRef="#ctx0" brushRef="#br0" timeOffset="1">30 293 6534,'0'0'5926,"-21"-51"-2883,15 25-577,4 4-704,2 2 256,0 7-577,12 6-512,5 6-641,5 1-288,4 0-512,13 0-2595,11 0-5670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09.949"/>
    </inkml:context>
    <inkml:brush xml:id="br0">
      <inkml:brushProperty name="width" value="0.025" units="cm"/>
      <inkml:brushProperty name="height" value="0.025" units="cm"/>
    </inkml:brush>
  </inkml:definitions>
  <inkml:trace contextRef="#ctx0" brushRef="#br0">0 0 14606,'0'0'1543,"0"13"-257,0 0-897,6 189 3817,-3-163-3443,2-1 1,1 1 0,17 54 0,-22-91-706,-1 0 1,1 0-1,0 0 0,0-1 1,0 1-1,0 0 0,0 0 1,0 0-1,0-1 0,0 1 1,1-1-1,-1 1 0,3 1 1,6-4 1009,-2-16-246,-3-18-917,-1 1 1,-1-1-1,-3-41 1,0 47-751,2 36 782,0-1-1,0 0 0,1 1 1,0-1-1,0 0 0,0-1 1,1 1-1,0 0 1,0-1-1,1 0 0,5 5 1,-6-6 62,0 0 1,0-1-1,1 0 1,-1 0-1,1 0 1,0-1-1,-1 0 1,1 0-1,0 0 1,1 0-1,-1-1 1,0 1-1,0-2 1,1 1-1,-1 0 1,0-1-1,1 0 1,-1 0-1,0-1 0,1 1 1,-1-1-1,0 0 1,10-4-1,5-3 9,0 0-1,-1-2 0,0 0 1,26-20-1,-32 21-58,-12 9 15,0-1 1,0 0-1,0 0 1,0 0-1,0 1 0,0-1 1,0 0-1,0 1 1,1-1-1,-1 1 0,0 0 1,0-1-1,1 1 0,-1 0 1,0 0-1,0-1 1,1 1-1,-1 0 0,0 0 1,1 1-1,-1-1 1,0 0-1,0 0 0,3 1 1,-2 1 18,-1 0 1,1-1 0,-1 1 0,1 0 0,-1-1-1,0 1 1,0 0 0,0 0 0,0 0 0,1 4-1,-1-4 35,-1 0 0,1 0 0,-1 0-1,1 0 1,0-1 0,0 1 0,0 0-1,0-1 1,0 1 0,0 0 0,0-1 0,0 1-1,1-1 1,-1 0 0,1 1 0,-1-1-1,1 0 1,-1 0 0,1 0 0,0 0-1,0 0 1,-1-1 0,1 1 0,0 0 0,0-1-1,0 1 1,3 0 0,0-2-202,1 1 0,-1-1 0,1 1 0,-1-2 1,0 1-1,8-3 0,29-16-6003,-36 16 4933,14-8-4208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0.324"/>
    </inkml:context>
    <inkml:brush xml:id="br0">
      <inkml:brushProperty name="width" value="0.025" units="cm"/>
      <inkml:brushProperty name="height" value="0.025" units="cm"/>
    </inkml:brush>
  </inkml:definitions>
  <inkml:trace contextRef="#ctx0" brushRef="#br0">165 6 17969,'0'0'4858,"-10"-1"-3454,10 1-1401,-5-2 34,1 1 0,-1 1 1,0-1-1,0 0 0,1 1 0,-1 0 1,0 0-1,0 1 0,0-1 0,0 1 1,1 0-1,-1 0 0,0 1 0,1-1 1,-1 1-1,1 0 0,0 0 0,-1 1 0,1-1 1,0 1-1,0 0 0,-6 6 0,6-5-14,0 0-1,0 0 1,1 1-1,-1-1 1,1 1-1,0 0 1,0 0-1,1 0 1,-1 0-1,1 1 1,0-1-1,0 0 1,1 1-1,0 0 1,0-1-1,0 1 1,1 0-1,0 8 0,1-12-54,-1-1-1,1 1 1,0-1-1,0 0 1,0 1-1,0-1 1,1 0-1,-1 0 1,0 0-1,0 0 1,1 0-1,-1 0 1,1 0-1,-1 0 1,1-1-1,-1 1 1,1-1-1,-1 1 1,1-1-1,-1 1 1,1-1-1,0 0 1,-1 0-1,1 0 0,0 0 1,-1 0-1,1 0 1,0 0-1,-1 0 1,4-2-1,2 2-708,0-1 0,0 0-1,-1-1 1,1 0-1,0 0 1,7-4 0,15-14-5623,2-5-4478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0.758"/>
    </inkml:context>
    <inkml:brush xml:id="br0">
      <inkml:brushProperty name="width" value="0.025" units="cm"/>
      <inkml:brushProperty name="height" value="0.025" units="cm"/>
    </inkml:brush>
  </inkml:definitions>
  <inkml:trace contextRef="#ctx0" brushRef="#br0">65 0 10282,'0'0'9401,"-6"11"-8222,-4 11-733,0 1 0,2 0 0,0 0-1,2 0 1,0 1 0,2 0 0,-2 41-1,5-15-338,5-47-34,5-10 86,5-11 58,-9 9-437,0-1 0,0-1 0,-1 1 0,-1-1 0,1 1 0,-2-1 0,1 0 0,-2 0 0,1-17 0,-3 47 866,0-15-581,1 0-1,-1 0 1,1 1-1,0-1 1,0 0-1,1 0 1,1 8-1,-2-10-58,1-1-1,0 1 1,0-1-1,0 1 0,0-1 1,0 1-1,0-1 1,0 0-1,1 1 0,-1-1 1,0 0-1,1 0 1,-1 0-1,1 0 0,-1 0 1,1 0-1,-1-1 1,1 1-1,0 0 0,-1-1 1,1 1-1,0-1 1,0 0-1,3 1 0,1 0 84,1-1-1,-1 1 1,1-1-1,-1 0 0,1-1 1,0 0-1,-1 0 0,1 0 1,-1-1-1,0 0 0,1 0 1,-1 0-1,8-5 0,-1-1-470,0-1 1,-1 0-1,0 0 0,17-20 0,-36 39 605,-1 1 1,2 0-1,-1 0 1,2 0 0,-1 0-1,2 1 1,-7 21-1,4 17 1181,7-50-1409,0 0 0,0 1 0,1-1-1,-1 0 1,0 1 0,0-1 0,0 0 0,0 1 0,1-1-1,-1 0 1,0 1 0,0-1 0,1 0 0,-1 0 0,0 0-1,1 1 1,-1-1 0,0 0 0,0 0 0,1 0 0,-1 1-1,0-1 1,1 0 0,-1 0 0,0 0 0,1 0 0,-1 0-1,1 0 1,-1 0 0,0 0 0,1 0 0,-1 0 0,0 0-1,1 0 1,-1 0 0,0 0 0,1 0 0,-1 0 0,0-1-1,1 1 1,-1 0 0,0 0 0,1 0 0,-1-1 0,0 1-1,1 0 1,-1 0 0,0 0 0,1-1 0,16-11-2187,7-32-7198,-14 14 362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1.098"/>
    </inkml:context>
    <inkml:brush xml:id="br0">
      <inkml:brushProperty name="width" value="0.025" units="cm"/>
      <inkml:brushProperty name="height" value="0.025" units="cm"/>
    </inkml:brush>
  </inkml:definitions>
  <inkml:trace contextRef="#ctx0" brushRef="#br0">9 0 13805,'0'0'3491,"-8"50"-3395,9-35-1185,7-2-3075,0-1-6053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1.471"/>
    </inkml:context>
    <inkml:brush xml:id="br0">
      <inkml:brushProperty name="width" value="0.025" units="cm"/>
      <inkml:brushProperty name="height" value="0.025" units="cm"/>
    </inkml:brush>
  </inkml:definitions>
  <inkml:trace contextRef="#ctx0" brushRef="#br0">12 35 12620,'0'0'9342,"-1"9"-8328,1-1-739,0-2-77,-1 0 1,0-1 0,1 1-1,-2-1 1,1 1-1,-1-1 1,-2 7-1,8-12-405,-1-1-1,1 1 0,-1-1 0,1 1 0,-1-1 0,1 0 0,-1 0 0,5-3 0,0 1-1070,-7 3 1191,0 0-1,0-1 1,0 1 0,0 0 0,0 0-1,0 0 1,0 0 0,0 0 0,0 0-1,0 0 1,0 0 0,0 0 0,0 0-1,0 1 1,0-1 0,0 0 0,0 1-1,0-1 1,0 1 0,-1-1 0,1 1 0,0-1-1,0 1 1,0-1 0,-1 1 0,1 0-1,0 0 1,-1-1 0,1 1 0,-1 0-1,1 0 1,-1 0 0,1-1 0,0 3-1,0-2 59,-1 1 0,1-1 1,0 0-1,-1 0 0,1 0 0,0 0 0,0 0 0,0 0 0,0 0 0,0 0 0,0 0 0,0 0 0,1 0 0,-1 0 1,0-1-1,0 1 0,1-1 0,-1 1 0,0-1 0,1 1 0,-1-1 0,0 0 0,3 1 0,34-1-5170,-14-3 1969</inkml:trace>
  <inkml:trace contextRef="#ctx0" brushRef="#br0" timeOffset="1">283 1 12043,'0'0'6102,"-10"0"-4148,1 1-1385,1 0-1,-1 0 0,0 1 1,-11 4-1,17-5-454,1-1-1,0 1 1,0 0-1,-1 0 0,1 0 1,0 0-1,0 0 0,0 1 1,0-1-1,1 1 0,-1-1 1,0 1-1,1 0 0,-1-1 1,0 1-1,1 0 0,0 0 1,0 0-1,-1 0 1,1 0-1,1 0 0,-1 1 1,0-1-1,0 0 0,1 1 1,-1-1-1,1 3 0,0-4-186,0 0-1,1-1 1,-1 1-1,1 0 1,-1 0-1,1-1 1,0 1-1,-1-1 1,1 1-1,0 0 1,-1-1-1,1 1 1,0-1-1,-1 1 1,1-1-1,0 0 0,0 1 1,0-1-1,-1 0 1,1 0-1,0 1 1,0-1-1,0 0 1,0 0-1,1 0 1,32 3-2273,-24-2 1334,-9-1 971,6 1-288,1 0-1,0 1 1,-1-1-1,1 1 0,7 4 1,-14-6 361,0 1 1,0-1 0,0 1-1,0-1 1,0 1 0,0 0-1,0-1 1,0 1 0,0 0-1,0 0 1,-1-1-1,1 1 1,0 0 0,-1 0-1,1 0 1,0 0 0,-1 0-1,1 0 1,-1 0 0,1 0-1,-1 0 1,0 0-1,1 0 1,-1 1 0,0-1-1,0 0 1,0 0 0,0 0-1,0 0 1,0 1 0,0-1-1,0 0 1,-1 0-1,1 0 1,0 0 0,0 0-1,-1 0 1,1 0 0,-1 0-1,1 0 1,-1 0 0,0 0-1,1 0 1,-3 2 0,-1 2 656,0-1 0,-1 1 0,0-1 0,0 0 0,0 0 0,0-1 0,-1 1 1,0-1-1,1 0 0,-12 3 0,11-3-425,0-1 0,0-1 0,1 1-1,-1-1 1,0 0 0,-12 0 0,17-2-536,0 0 1,1 0-1,-1 0 0,0 0 0,0 0 1,1 0-1,-1-1 0,0 1 0,1 0 1,-1 0-1,1 0 0,-1-1 0,1 1 1,0 0-1,0-1 0,-1 1 0,1 0 1,0-1-1,0 1 0,0 0 0,0-1 1,1 1-1,-1 0 0,1-2 0,-1-2-1507,0-21-5919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1.814"/>
    </inkml:context>
    <inkml:brush xml:id="br0">
      <inkml:brushProperty name="width" value="0.025" units="cm"/>
      <inkml:brushProperty name="height" value="0.025" units="cm"/>
    </inkml:brush>
  </inkml:definitions>
  <inkml:trace contextRef="#ctx0" brushRef="#br0">0 1 20307,'0'0'7399,"3"66"-6118,-3-37-672,0 2-417,0 1-192,0 1-576,0 1-1731,0-6-2113,0-1-3555</inkml:trace>
  <inkml:trace contextRef="#ctx0" brushRef="#br0" timeOffset="1">57 473 13357,'0'0'11114,"-31"57"-9288,31-50-1378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5.622"/>
    </inkml:context>
    <inkml:brush xml:id="br0">
      <inkml:brushProperty name="width" value="0.025" units="cm"/>
      <inkml:brushProperty name="height" value="0.025" units="cm"/>
    </inkml:brush>
  </inkml:definitions>
  <inkml:trace contextRef="#ctx0" brushRef="#br0">247 60 7751,'-70'16'2272,"47"-12"-725,-1 1-1,2 1 1,-1 1 0,1 1 0,-30 15 0,51-22-1508,1-1 1,-1 0-1,1 0 0,-1 0 1,1 0-1,-1 0 1,1 1-1,-1-1 1,1 0-1,0 0 1,-1 1-1,1-1 1,-1 0-1,1 0 1,0 1-1,-1-1 1,1 1-1,0-1 1,0 0-1,-1 1 1,1-1-1,0 1 1,0-1-1,-1 1 1,1-1-1,0 0 0,0 1 1,0-1-1,0 1 1,0-1-1,0 1 1,0-1-1,0 1 1,0-1-1,0 1 1,0-1-1,0 1 1,0-1-1,0 1 1,1 0-1,21 7 563,51-1 473,146-7 0,-137-3-849,1143-59 762,-734 22-766,63-5-1154,-429 42-1593,-14 0-4277,-78-1 119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3:16.278"/>
    </inkml:context>
    <inkml:brush xml:id="br0">
      <inkml:brushProperty name="width" value="0.025" units="cm"/>
      <inkml:brushProperty name="height" value="0.025" units="cm"/>
    </inkml:brush>
  </inkml:definitions>
  <inkml:trace contextRef="#ctx0" brushRef="#br0">0 243 9449,'0'0'7196,"10"-3"-6107,96-22 536,110-13 0,-117 23-1095,781-100 1055,-286 79-3971,-513 32-2611,-11-3-4249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1.988"/>
    </inkml:context>
    <inkml:brush xml:id="br0">
      <inkml:brushProperty name="width" value="0.025" units="cm"/>
      <inkml:brushProperty name="height" value="0.025" units="cm"/>
    </inkml:brush>
  </inkml:definitions>
  <inkml:trace contextRef="#ctx0" brushRef="#br0">336 74 9929,'9'-6'684,"-3"3"-1,1-1 115,0 0-1,0 0 1,-1 0-1,1-1 1,-1 0-1,0 0 1,-1 0-1,1-1 1,6-10 0,-12 16-704,0-1 0,0 1 0,-1-1 1,1 1-1,0 0 0,-1-1 1,1 1-1,0 0 0,-1-1 0,1 1 1,0 0-1,-1 0 0,1-1 1,-1 1-1,1 0 0,-1 0 0,1-1 1,0 1-1,-1 0 0,1 0 1,-1 0-1,1 0 0,-1 0 0,1 0 1,-1 0-1,1 0 0,-1 0 1,1 0-1,-1 0 0,1 0 0,-1 0 1,1 0-1,-1 1 0,-22 1-198,6 2 243,0 1 0,1 1 0,-1 0-1,1 2 1,1-1 0,-26 19 0,0 3 317,-40 37 1,64-51-265,0 0 0,1 2 0,-20 27 0,32-38-146,-1 0-1,1 0 1,1 1-1,-1-1 1,1 1 0,1 0-1,-1 0 1,1 1-1,0-1 1,1 0-1,0 1 1,0-1 0,0 0-1,1 13 1,1-16-33,0 0 1,1 0-1,-1 1 1,1-1 0,0 0-1,0-1 1,0 1-1,1 0 1,0 0 0,-1-1-1,1 0 1,0 1-1,0-1 1,1 0-1,-1 0 1,1-1 0,-1 1-1,1-1 1,0 0-1,0 0 1,0 0 0,0 0-1,0-1 1,1 0-1,4 2 1,14 3-272,0-2 0,0 0 1,32 2-1,0-3-4507,70-4 1,-68-6-2251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2.593"/>
    </inkml:context>
    <inkml:brush xml:id="br0">
      <inkml:brushProperty name="width" value="0.025" units="cm"/>
      <inkml:brushProperty name="height" value="0.025" units="cm"/>
    </inkml:brush>
  </inkml:definitions>
  <inkml:trace contextRef="#ctx0" brushRef="#br0">210 93 7751,'13'-9'2066,"8"-7"-1103,35-24 2137,-16 13 2158,-79 76-2653,-62 41-1768,67-62-529,0 1-1,2 2 1,2 2 0,-30 39 0,52-55 156,6-10-1346,11-9-9142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3.525"/>
    </inkml:context>
    <inkml:brush xml:id="br0">
      <inkml:brushProperty name="width" value="0.025" units="cm"/>
      <inkml:brushProperty name="height" value="0.025" units="cm"/>
    </inkml:brush>
  </inkml:definitions>
  <inkml:trace contextRef="#ctx0" brushRef="#br0">0 0 14382,'0'0'6694,"64"64"-5829,-31-45-289,3-1-351,3 0-129,-1-4 0,-1 2-385,-7-3-1120,-4-2-1217,-6-2-1763,-9-5-3778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3.877"/>
    </inkml:context>
    <inkml:brush xml:id="br0">
      <inkml:brushProperty name="width" value="0.025" units="cm"/>
      <inkml:brushProperty name="height" value="0.025" units="cm"/>
    </inkml:brush>
  </inkml:definitions>
  <inkml:trace contextRef="#ctx0" brushRef="#br0">57 0 15887,'0'0'2130,"8"2"-1639,0 0-427,-1 0 0,0 1 0,0 0 0,0 0 0,0 1 1,-1 0-1,1 0 0,-1 0 0,0 1 0,0 0 0,-1 0 0,0 1 0,1 0 0,-2 0 0,5 6 0,-3-5-52,0 0-1,-1 0 1,0 1-1,0 0 1,-1-1-1,0 1 1,-1 1-1,0-1 1,0 1 0,0-1-1,-1 1 1,-1 0-1,1-1 1,-1 1-1,-1 0 1,0 0-1,0 0 1,-1 0-1,0 0 1,0 0 0,-1-1-1,0 1 1,-1 0-1,0-1 1,0 0-1,0 1 1,-1-1-1,-1-1 1,0 1-1,0-1 1,0 1 0,0-1-1,-1-1 1,-1 1-1,1-1 1,-13 9-1,13-10-465,-1 0 0,0 0-1,0-1 1,-1 0 0,1 0 0,-1-1-1,0 0 1,0 0 0,0-1 0,-16 3-1,-12-4-4162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4.203"/>
    </inkml:context>
    <inkml:brush xml:id="br0">
      <inkml:brushProperty name="width" value="0.025" units="cm"/>
      <inkml:brushProperty name="height" value="0.025" units="cm"/>
    </inkml:brush>
  </inkml:definitions>
  <inkml:trace contextRef="#ctx0" brushRef="#br0">141 0 15150,'0'0'3070,"-11"13"-2862,-5 6-72,2 0-1,-1 2 0,2 0 1,1 0-1,1 1 1,1 0-1,-15 45 1,21-51-65,1 0 1,0 0-1,1 0 1,1 0-1,1 0 0,0 0 1,3 23-1,-1-30-49,0 0-1,0-1 0,1 1 1,0-1-1,1 0 0,-1 0 1,2 0-1,-1 0 0,1-1 1,0 1-1,1-1 0,-1-1 1,1 1-1,14 10 0,-7-6-170,2-1-1,-1-1 0,1 0 0,1-2 0,-1 1 1,32 9-1,-24-11-1654,-1-1 1,33 4-1,16-4-6471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4.534"/>
    </inkml:context>
    <inkml:brush xml:id="br0">
      <inkml:brushProperty name="width" value="0.025" units="cm"/>
      <inkml:brushProperty name="height" value="0.025" units="cm"/>
    </inkml:brush>
  </inkml:definitions>
  <inkml:trace contextRef="#ctx0" brushRef="#br0">0 6 12780,'0'0'11659,"80"-2"-10218,-19 2-704,13 0-545,9 0-31,-3-2-129,-5 0-673,-16 2-1409,-12 0-576,-16 0-1474,-16 2-2467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24.891"/>
    </inkml:context>
    <inkml:brush xml:id="br0">
      <inkml:brushProperty name="width" value="0.025" units="cm"/>
      <inkml:brushProperty name="height" value="0.025" units="cm"/>
    </inkml:brush>
  </inkml:definitions>
  <inkml:trace contextRef="#ctx0" brushRef="#br0">0 26 16912,'0'0'6374,"72"12"-3972,-14-13-992,12-5-834,3 1-480,3 1-128,3 1-1761,-5-5-1571,-6-3-2209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6.345"/>
    </inkml:context>
    <inkml:brush xml:id="br0">
      <inkml:brushProperty name="width" value="0.025" units="cm"/>
      <inkml:brushProperty name="height" value="0.025" units="cm"/>
    </inkml:brush>
  </inkml:definitions>
  <inkml:trace contextRef="#ctx0" brushRef="#br0">1 1 18097,'0'0'4228,"23"49"-4004,-17-14-128,-2 3-32,1 3-64,0-1-512,-4-2-545,0-4-480,-1-6-1,0-6-864,0-8-961,-2-8-1314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6.687"/>
    </inkml:context>
    <inkml:brush xml:id="br0">
      <inkml:brushProperty name="width" value="0.025" units="cm"/>
      <inkml:brushProperty name="height" value="0.025" units="cm"/>
    </inkml:brush>
  </inkml:definitions>
  <inkml:trace contextRef="#ctx0" brushRef="#br0">1 114 14221,'0'0'6983,"59"-53"-5990,-14 38-32,7 1-385,4 0-415,-2 6-129,-3 1-64,-9 4-993,-6 3-1282,-8 0-1312,-13 5-2883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7.017"/>
    </inkml:context>
    <inkml:brush xml:id="br0">
      <inkml:brushProperty name="width" value="0.025" units="cm"/>
      <inkml:brushProperty name="height" value="0.025" units="cm"/>
    </inkml:brush>
  </inkml:definitions>
  <inkml:trace contextRef="#ctx0" brushRef="#br0">0 161 15278,'0'0'3620,"62"-45"-1378,-29 24-961,6-1-448,1 4-449,1 4-288,-2 7-1056,-3 5-2372,-7 2-1728,-5 0-5286</inkml:trace>
  <inkml:trace contextRef="#ctx0" brushRef="#br0" timeOffset="1">531 0 18001,'0'0'2979,"0"53"-2723,0-28-128,5 3-160,5-4-1217,1-2-769,1-7-2818,3-6-3012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7.377"/>
    </inkml:context>
    <inkml:brush xml:id="br0">
      <inkml:brushProperty name="width" value="0.025" units="cm"/>
      <inkml:brushProperty name="height" value="0.025" units="cm"/>
    </inkml:brush>
  </inkml:definitions>
  <inkml:trace contextRef="#ctx0" brushRef="#br0">1 3 11627,'0'0'10858,"53"-3"-11018,-20 7-2082,1-1-2370,1-3-4933</inkml:trace>
  <inkml:trace contextRef="#ctx0" brushRef="#br0" timeOffset="1">405 41 13933,'0'0'1954,"-20"51"32,3-21-801,1 2-544,1-1-65,1-4-352,4-5-160,-1-6-704,2-9-1186,1-5-1761,1-2-4357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7.703"/>
    </inkml:context>
    <inkml:brush xml:id="br0">
      <inkml:brushProperty name="width" value="0.025" units="cm"/>
      <inkml:brushProperty name="height" value="0.025" units="cm"/>
    </inkml:brush>
  </inkml:definitions>
  <inkml:trace contextRef="#ctx0" brushRef="#br0">0 0 6406,'0'0'14510,"57"36"-13549,-33-27-225,5-1-383,4-3-225,-1 0-801,1 0-3459,3-1-5028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9.310"/>
    </inkml:context>
    <inkml:brush xml:id="br0">
      <inkml:brushProperty name="width" value="0.025" units="cm"/>
      <inkml:brushProperty name="height" value="0.025" units="cm"/>
    </inkml:brush>
  </inkml:definitions>
  <inkml:trace contextRef="#ctx0" brushRef="#br0">1 1 15054,'0'18'32,"0"3"417,1 6 255,-1 0-447,4 2-97,1-5-64,3-3-32,2-3-1153,1-6-801,1-5 64,-4-5 97,-5-2-1955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49.672"/>
    </inkml:context>
    <inkml:brush xml:id="br0">
      <inkml:brushProperty name="width" value="0.025" units="cm"/>
      <inkml:brushProperty name="height" value="0.025" units="cm"/>
    </inkml:brush>
  </inkml:definitions>
  <inkml:trace contextRef="#ctx0" brushRef="#br0">0 54 2659,'0'0'18417,"18"-47"-17776,11 43-385,5 1-192,6 3-32,1 0 0,5 0-1057,-3 0-1954,-1 4-2434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0.003"/>
    </inkml:context>
    <inkml:brush xml:id="br0">
      <inkml:brushProperty name="width" value="0.025" units="cm"/>
      <inkml:brushProperty name="height" value="0.025" units="cm"/>
    </inkml:brush>
  </inkml:definitions>
  <inkml:trace contextRef="#ctx0" brushRef="#br0">0 131 3844,'0'0'17696,"9"12"-16954,78 130-48,-85-139-638,0 0-1,0 0 1,0 0-1,0-1 1,0 1-1,0 0 0,1-1 1,-1 0-1,1 0 1,0 0-1,0 0 1,0 0-1,0 0 1,0-1-1,0 1 0,0-1 1,0 0-1,0 0 1,1 0-1,5 1 1,-6-3 88,0 1 1,0-1 0,0 0 0,0 0 0,0 0-1,0 0 1,0 0 0,0-1 0,-1 1-1,1-1 1,0 1 0,-1-1 0,0 0 0,1 0-1,-1-1 1,0 1 0,0 0 0,0-1 0,0 1-1,-1-1 1,1 1 0,-1-1 0,2-3-1,8-19 83,-1-1 0,-1 0 0,-1-1-1,-1 1 1,4-43 0,4-13-611,-14 80-1297,-1 9-6268,0 1 1607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0.690"/>
    </inkml:context>
    <inkml:brush xml:id="br0">
      <inkml:brushProperty name="width" value="0.025" units="cm"/>
      <inkml:brushProperty name="height" value="0.025" units="cm"/>
    </inkml:brush>
  </inkml:definitions>
  <inkml:trace contextRef="#ctx0" brushRef="#br0">114 106 15503,'0'0'7505,"-10"-3"-6821,4 2-615,4 0-45,-1 0-1,1 0 1,0 0-1,-1 1 1,0-1-1,1 1 1,-1 0 0,1 0-1,-1 0 1,1 0-1,-1 0 1,0 0-1,1 1 1,-1-1 0,1 1-1,-1 0 1,1 0-1,0 0 1,-1 0-1,1 0 1,0 0-1,0 0 1,-1 1 0,1 0-1,0-1 1,1 1-1,-1 0 1,-3 3-1,2-2-7,1 1 0,-1-1-1,1 1 1,-1 0 0,1 0-1,0 0 1,0 0 0,1 0-1,-1 0 1,1 0-1,0 1 1,0-1 0,0 8-1,3-12 5,-1 1-1,1 0 0,0-1 1,0 1-1,0-1 0,-1 0 1,1 1-1,0-1 0,0 0 1,0 0-1,0 0 1,0-1-1,0 1 0,-1 0 1,3-1-1,59-19 193,-54 16-260,0 0 0,1 1-1,-1 0 1,1 0-1,0 1 1,-1 0 0,1 1-1,0 0 1,0 1-1,0 0 1,13 1 0,-22 0 51,1-1 1,-1 1 0,1 0 0,-1-1 0,1 1-1,-1 0 1,0 0 0,1 0 0,-1 0-1,0 0 1,0 0 0,0 0 0,1 1 0,-1-1-1,-1 0 1,1 1 0,0-1 0,0 1-1,0-1 1,0 3 0,6 8 493,-6-12-459,-1 1 0,0-1-1,0 0 1,0 0 0,1 0-1,-1 0 1,0 0 0,0 0-1,1 0 1,-1 0 0,0 0-1,0 0 1,1 1 0,-1-1 0,0 0-1,0-1 1,1 1 0,-1 0-1,0 0 1,1 0 0,-1 0-1,0 0 1,0 0 0,0 0-1,1 0 1,-1 0 0,0 0-1,0-1 1,1 1 0,-1 0 0,0 0-1,0 0 1,0 0 0,0-1-1,1 1 1,-1 0 0,0 0-1,0 0 1,0-1 0,0 1-1,0 0 1,1 0 0,-1-1 0,0 1-1,0 0 1,0 0 0,0-1-1,0 1 1,0 0 0,0 0-1,0-1 1,0 1 0,0 0-1,0 0 1,0-1 0,4-15 883,1-67-223,-5 51-756,0 30-127,0 13-126,0-8 318,0 0 0,0 0-1,0 0 1,0 0-1,1 0 1,-1 0 0,1 0-1,0 0 1,0 0-1,0 0 1,0-1 0,1 1-1,-1 0 1,1 0-1,-1-1 1,1 1 0,0-1-1,0 0 1,0 1 0,0-1-1,1 0 1,-1 0-1,1-1 1,-1 1 0,1 0-1,-1-1 1,1 1-1,0-1 1,0 0 0,0 0-1,0 0 1,0 0-1,0-1 1,5 1 0,-3 0 10,-1-1 1,1-1 0,-1 1-1,0-1 1,1 1-1,-1-1 1,0 0 0,0-1-1,0 1 1,0-1 0,0 0-1,0 0 1,0 0 0,0 0-1,-1-1 1,1 0 0,-1 1-1,0-1 1,0 0 0,0-1-1,0 1 1,0 0 0,-1-1-1,4-5 1,-1-2-85,-1-1 0,0 1-1,-1 0 1,3-18 0,-13 98-94,4-55 185,1 1-1,1-1 0,0 1 0,1 0 0,3 25 0,-3-39-66,0 1 0,1 0-1,-1-1 1,1 1 0,0-1-1,-1 1 1,1-1 0,0 0-1,0 1 1,0-1 0,0 0-1,0 1 1,0-1 0,0 0-1,0 0 1,0 0 0,1 0-1,-1 0 1,0 0 0,1 0-1,-1-1 1,1 1 0,-1 0-1,1-1 1,-1 1 0,1-1-1,-1 0 1,1 1 0,0-1-1,-1 0 1,1 0 0,-1 0-1,3 0 1,-2-1-369,-1 1 0,1 0-1,-1-1 1,1 1 0,0-1 0,-1 0 0,0 1-1,1-1 1,-1 0 0,1 0 0,-1 0-1,0 0 1,0 0 0,0 0 0,1 0 0,-1-1-1,0 1 1,0 0 0,-1-1 0,1 1 0,0 0-1,1-3 1,6-21-10580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1.033"/>
    </inkml:context>
    <inkml:brush xml:id="br0">
      <inkml:brushProperty name="width" value="0.025" units="cm"/>
      <inkml:brushProperty name="height" value="0.025" units="cm"/>
    </inkml:brush>
  </inkml:definitions>
  <inkml:trace contextRef="#ctx0" brushRef="#br0">0 0 14798,'0'0'9801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1.393"/>
    </inkml:context>
    <inkml:brush xml:id="br0">
      <inkml:brushProperty name="width" value="0.025" units="cm"/>
      <inkml:brushProperty name="height" value="0.025" units="cm"/>
    </inkml:brush>
  </inkml:definitions>
  <inkml:trace contextRef="#ctx0" brushRef="#br0">126 37 14125,'0'0'3769,"-10"5"-1783,-2 1-1502,0 1 0,0 0 0,1 1 0,-13 11-1,20-16-302,0 1 0,0-1 0,1 1 0,0 0 0,0 0 0,0 0-1,0 0 1,0 1 0,1-1 0,0 1 0,0 0 0,0 0 0,0-1-1,1 1 1,0 0 0,0 0 0,0 7 0,1-11-175,0-1 0,0 1 0,0 0 0,0 0 0,0-1 0,0 1 0,0 0 0,0 0 0,1-1-1,-1 1 1,0 0 0,0-1 0,1 1 0,-1 0 0,1-1 0,-1 1 0,0 0 0,1-1 0,-1 1 0,1-1 0,0 1 0,-1-1 0,1 1 0,-1-1 0,1 1 0,0-1 0,-1 0 0,1 1 0,0-1 0,1 1 0,27-3 249,-21 0-189,0-1 1,-1 0-1,1-1 0,-1 1 1,9-7-1,-7 3-90,0 0 0,-1 0 0,0-1 0,-1-1 0,0 1 0,0-1 0,-1 0 0,0-1 0,0 1 0,-1-1 0,0 0 0,-1-1 0,0 1 0,-1-1 0,4-18 0,-7 28-67,-2 4-192,-5 14 257,1 0 0,1 0 0,0 0 0,1 0 0,1 1 0,1 0 0,-1 28 0,3-45-21,0 1 0,0-1 1,0 0-1,0 0 0,0 0 1,0 1-1,1-1 1,-1 0-1,0 0 0,1 0 1,-1 1-1,0-1 0,1 0 1,0 0-1,-1 0 0,1 0 1,0 0-1,-1 0 0,1 0 1,0 0-1,0 0 0,0-1 1,0 1-1,0 0 1,0 0-1,0-1 0,0 1 1,0-1-1,0 1 0,0-1 1,0 1-1,0-1 0,1 0 1,-1 1-1,0-1 0,0 0 1,1 0-1,-1 0 0,0 0 1,0 0-1,0 0 0,2-1 1,0 1-375,0-1 0,-1 1 0,1-1 0,0 0 0,-1 0 0,1 0 0,-1-1 0,0 1 0,1-1 0,-1 1 0,0-1 0,0 0 0,0 1 0,0-1 0,0 0 0,0-1 1,0 1-1,1-4 0,8-21-5777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1.719"/>
    </inkml:context>
    <inkml:brush xml:id="br0">
      <inkml:brushProperty name="width" value="0.025" units="cm"/>
      <inkml:brushProperty name="height" value="0.025" units="cm"/>
    </inkml:brush>
  </inkml:definitions>
  <inkml:trace contextRef="#ctx0" brushRef="#br0">29 0 14734,'0'0'3166,"-2"10"-940,-3 9-1409,-12 58 2747,15-69-3357,1 0 0,0 0 0,1 0 0,0-1 0,0 1 0,1 0 0,3 15 0,-4-22-265,1 1 0,0 0 0,-1-1 0,1 0 0,0 1 0,0-1 0,0 1 0,0-1 0,1 0 0,-1 0 0,0 1 0,0-1 0,1 0-1,-1 0 1,1-1 0,-1 1 0,1 0 0,-1 0 0,1-1 0,-1 1 0,1-1 0,0 1 0,-1-1 0,1 1 0,0-1 0,0 0 0,-1 0-1,1 0 1,2 0 0,8-1-626,0-1 0,0 0 0,17-5 0,12-1-635,-39 9 1357,0-1 1,0 1 0,0-1-1,0 1 1,0 0-1,-1 0 1,1 0-1,0 0 1,-1 0-1,1 0 1,-1 1-1,1-1 1,-1 1 0,1-1-1,-1 1 1,0-1-1,0 1 1,0-1-1,0 1 1,0 0-1,0 0 1,0 0-1,-1-1 1,1 1-1,0 0 1,-1 0 0,0 0-1,1 0 1,-1 0-1,0 0 1,0 4-1,0-2 154,0 0-1,1 0 1,-1 0-1,0 0 1,-1 0-1,1 0 1,-1 0-1,0 1 1,0-1-1,0-1 1,0 1-1,-1 0 1,0 0-1,0 0 1,-2 3-1,1-4 55,-1 0-1,1 0 0,-1-1 1,1 1-1,-1-1 1,0 0-1,0 0 0,0 0 1,0-1-1,0 1 0,0-1 1,0 0-1,-1 0 1,1-1-1,-6 1 0,8-1-286,0 0-1,0 0 1,0-1-1,0 1 1,0 0 0,1-1-1,-1 1 1,0-1-1,0 0 1,0 0-1,1 1 1,-1-1-1,0 0 1,1-1-1,-2 0 1,1 1-334,1-1 1,0 0-1,0 1 0,0-1 1,0 0-1,0 1 1,0-1-1,0 0 0,0 0 1,1 0-1,-1 0 0,1 0 1,0 0-1,-1 0 1,1 0-1,0 0 0,0-2 1,0-17-7004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2.277"/>
    </inkml:context>
    <inkml:brush xml:id="br0">
      <inkml:brushProperty name="width" value="0.025" units="cm"/>
      <inkml:brushProperty name="height" value="0.025" units="cm"/>
    </inkml:brush>
  </inkml:definitions>
  <inkml:trace contextRef="#ctx0" brushRef="#br0">0 0 11819,'0'0'14718,"4"10"-14211,3 14-304,-2-1-1,-1 1 1,3 49 0,2 11-224,-8-78-130,8 39-1164,-8-44 1060,-1 1 1,0-1 0,1 1 0,0 0 0,-1-1-1,1 1 1,0-1 0,0 1 0,0-1-1,0 0 1,0 1 0,0-1 0,0 0 0,0 0-1,0 0 1,1 0 0,-1 0 0,0 0 0,1 0-1,-1 0 1,1 0 0,1 0 0,8-3-4017,-3-11-2242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2.635"/>
    </inkml:context>
    <inkml:brush xml:id="br0">
      <inkml:brushProperty name="width" value="0.025" units="cm"/>
      <inkml:brushProperty name="height" value="0.025" units="cm"/>
    </inkml:brush>
  </inkml:definitions>
  <inkml:trace contextRef="#ctx0" brushRef="#br0">5 85 7655,'0'0'2269,"9"3"464,1-1-1659,1 0-1,1-1 1,-1 0 0,0-1-1,0 0 1,20-3-1,-29 3-896,1 0-1,0-1 0,0 1 1,0-1-1,0 0 0,0 0 1,-1 0-1,1 0 0,0 0 1,-1-1-1,1 1 0,-1-1 1,0 1-1,1-1 1,-1 0-1,0 0 0,0 0 1,0-1-1,0 1 0,0 0 1,-1-1-1,1 1 0,-1-1 1,0 1-1,0-1 0,1 0 1,-2 0-1,1 1 0,0-1 1,0 0-1,-1 0 0,0 0 1,0 0-1,1 0 1,-2 0-1,1-3 0,-1 5-161,1 0-1,-1 0 1,0 0 0,0 0-1,1 0 1,-1 0 0,0 0-1,0 1 1,0-1-1,0 0 1,0 1 0,0-1-1,0 0 1,0 1-1,0-1 1,0 1 0,-1 0-1,1-1 1,0 1-1,0 0 1,0 0 0,0-1-1,-1 1 1,1 0-1,0 0 1,0 0 0,-3 1-1,-36 2-17,35-1 63,-1 0 1,0 0-1,1 1 0,-1-1 1,1 1-1,-1 1 0,1-1 1,0 1-1,1 0 0,-1 0 1,1 0-1,0 1 0,0-1 1,0 1-1,0 0 0,1 0 0,0 0 1,0 1-1,0-1 0,1 1 1,-1 0-1,2 0 0,-1 0 1,0 0-1,1 0 0,0 0 1,1 0-1,0 0 0,0 9 1,0-13-52,1 1 1,0-1 0,0 1 0,0-1-1,1 1 1,-1-1 0,1 1-1,-1-1 1,1 0 0,-1 0 0,1 0-1,0 0 1,0 0 0,0 0-1,1-1 1,-1 1 0,0-1 0,0 1-1,1-1 1,-1 0 0,1 0-1,-1 0 1,1 0 0,0 0 0,-1-1-1,1 1 1,3-1 0,10 3-766,1-1 0,0-1 0,18-1 1,-28 0 116,44-1-4961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3.306"/>
    </inkml:context>
    <inkml:brush xml:id="br0">
      <inkml:brushProperty name="width" value="0.025" units="cm"/>
      <inkml:brushProperty name="height" value="0.025" units="cm"/>
    </inkml:brush>
  </inkml:definitions>
  <inkml:trace contextRef="#ctx0" brushRef="#br0">215 41 14253,'0'0'4212,"-10"-3"-1307,0-1-2378,-1 1 0,0 1 0,0 0 1,0 0-1,0 1 0,-14 1 0,20 0-446,0 0 0,0 0-1,0 1 1,0 0-1,1 0 1,-1 1-1,0-1 1,0 1-1,1 0 1,-1 0-1,1 0 1,0 1-1,-1-1 1,1 1-1,1 0 1,-1 1-1,0-1 1,1 1-1,-4 4 1,4-4-32,0 1 0,0 0 0,1 0 0,-1 0 0,1 0 0,1 0 0,-1 0 1,1 1-1,0-1 0,0 0 0,0 7 0,1-10-28,0 0 0,0 0 0,0 0 0,0 0 0,0 0 0,0 0 0,1-1 0,-1 1 0,1 0 0,-1 0 0,1 0 0,0-1 0,0 1 0,0 0 0,0-1 0,0 1 0,0-1 0,0 1 0,1-1 0,-1 1 0,0-1 0,1 0 0,-1 0 0,1 1 0,0-1 0,-1 0 0,1-1 0,0 1 0,-1 0 0,1 0 0,0-1 0,0 1-1,0-1 1,2 1 0,4 0 8,0-1-1,0 0 1,1 0-1,-1-1 1,0 0-1,0 0 1,0-1-1,0 0 1,-1-1-1,1 1 1,0-2-1,-1 1 1,0-1-1,0 0 1,12-8-1,-14 8-18,1-1 0,-1 1 0,0-1 0,0 0 0,-1 0 0,0 0 0,1-1 1,-2 1-1,1-1 0,-1 0 0,0 0 0,0-1 0,0 1 0,-1 0 0,0-1 0,-1 0 0,1 1 0,-1-1 0,0-9 0,-1 16-26,0-1-1,0 0 0,0 0 1,0 0-1,0 0 1,0 1-1,0-1 1,0 0-1,-1 0 1,1 0-1,0 1 0,0-1 1,-1 0-1,1 0 1,-1 1-1,1-1 1,-1 0-1,1 1 1,-1-1-1,1 0 0,-1 1 1,1-1-1,-1 1 1,0-1-1,1 1 1,-1-1-1,0 1 1,0 0-1,1-1 0,-1 1 1,0 0-1,0-1 1,1 1-1,-1 0 1,0 0-1,0 0 1,0 0-1,0 0 0,1 0 1,-1 0-1,0 0 1,0 0-1,0 0 1,0 0-1,1 1 1,-1-1-1,0 0 0,0 1 1,1-1-1,-1 0 1,-1 1-1,-1 0-126,0 1-1,1-1 0,-1 0 1,0 1-1,1 0 0,-1-1 1,1 1-1,0 0 0,-1 0 1,1 0-1,0 1 0,0-1 1,-3 5-1,4-5-146,0 0 0,0 0 0,1 0-1,-1 1 1,1-1 0,-1 0 0,1 0 0,0 0 0,-1 1-1,1-1 1,0 0 0,0 0 0,1 0 0,0 5 0,0-6-82,-1 0 1,1 0-1,-1 1 1,1-1 0,0 0-1,0 0 1,0 0 0,0 0-1,0-1 1,0 1 0,0 0-1,0 0 1,0 0-1,0-1 1,0 1 0,0-1-1,1 1 1,-1-1 0,0 1-1,0-1 1,1 0 0,-1 1-1,0-1 1,0 0 0,2 0-1,18 1-7780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3.696"/>
    </inkml:context>
    <inkml:brush xml:id="br0">
      <inkml:brushProperty name="width" value="0.025" units="cm"/>
      <inkml:brushProperty name="height" value="0.025" units="cm"/>
    </inkml:brush>
  </inkml:definitions>
  <inkml:trace contextRef="#ctx0" brushRef="#br0">101 1 10570,'0'0'15748,"-9"0"-15710,3 0-33,0 0 1,0 0-1,1 1 1,-1 0-1,0 0 1,-10 4-1,13-5-3,1 1-1,-1 1 0,1-1 1,0 0-1,-1 1 0,1-1 1,0 1-1,0-1 0,0 1 1,0 0-1,0 0 0,1 0 1,-1 0-1,1 0 0,-1 0 1,1 1-1,0-1 0,0 0 1,-1 1-1,2-1 0,-1 1 1,-1 4-1,2-7-7,0 1 0,1-1 1,-1 1-1,0-1 0,0 1 0,1-1 0,-1 1 1,0-1-1,0 1 0,1-1 0,-1 1 0,0-1 1,1 0-1,-1 1 0,1-1 0,-1 0 1,1 1-1,-1-1 0,0 0 0,1 0 0,-1 1 1,1-1-1,-1 0 0,1 0 0,0 0 0,-1 0 1,1 0-1,-1 0 0,1 0 0,-1 0 0,1 0 1,-1 0-1,1 0 0,0 0 0,28 0-521,-21 0 253,44-3-2045,-34 2 1357,0 0 1,0 1-1,0 0 1,31 6 0,-48-6 981,0 0 0,0 0 0,0 0 0,0 1 1,0-1-1,0 0 0,0 0 0,0 1 0,0-1 1,0 1-1,0-1 0,0 1 0,0-1 0,0 1 1,0-1-1,-1 1 0,1 0 0,0 0 0,0-1 1,-1 1-1,1 0 0,0 0 0,-1 0 0,1 0 1,-1 0-1,1 0 0,-1-1 0,0 1 0,1 0 0,-1 0 1,0 1-1,0-1 0,0 0 0,1 0 0,-1 0 1,0 0-1,0 0 0,-1 0 0,1 0 0,0 0 1,0 0-1,0 0 0,-1 0 0,1 0 0,0 0 1,-1 0-1,1 0 0,-1 0 0,1 0 0,-2 1 1,-1 2 347,0 0 0,0 0 1,-1 0-1,0 0 1,1 0-1,-1-1 0,0 0 1,-9 6-1,0-2 135,0-1 0,-1 0 0,0-1 0,0 0-1,-1-1 1,1-1 0,-1 0 0,0-1 0,-24 0 0,38-2-575,1 0-1,-1 0 1,1 0 0,-1 0 0,1 0-1,-1 0 1,1 0 0,-1 0 0,1-1-1,0 1 1,-1 0 0,1 0 0,-1-1-1,1 1 1,0 0 0,-1 0 0,1-1 0,0 1-1,-1 0 1,1-1 0,0 1 0,-1-1-1,1 1 1,0 0 0,0-1 0,0 1-1,-1-1 1,1 1 0,0-1 0,0 1-1,0-1 1,0 1 0,0 0 0,0-1-1,0 1 1,0-1 0,0 1 0,0-1-1,0 1 1,0-1 0,0 1 0,0-1 0,1 0-1,8-22-5621,6 4-610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4.163"/>
    </inkml:context>
    <inkml:brush xml:id="br0">
      <inkml:brushProperty name="width" value="0.025" units="cm"/>
      <inkml:brushProperty name="height" value="0.025" units="cm"/>
    </inkml:brush>
  </inkml:definitions>
  <inkml:trace contextRef="#ctx0" brushRef="#br0">181 4 11659,'0'0'9113,"-9"-1"-8505,4 0-528,-1 0-1,1 1 0,0 0 1,0 0-1,0 0 1,-1 0-1,1 1 0,0 0 1,0 0-1,0 1 0,0-1 1,0 1-1,1 0 1,-1 1-1,0-1 0,1 1 1,-1 0-1,1 0 0,0 0 1,0 0-1,0 1 1,-6 7-1,3-2 93,0 0 0,1 0 0,0 0 0,0 1 0,-6 15 0,10-20-162,0 0 0,0 1 0,1-1 0,-1 1 1,1 0-1,0 0 0,1-1 0,0 1 0,-1 0 0,2 0 0,-1-1 1,2 9-1,-1-11-115,1 0 1,-1-1-1,0 0 0,1 1 1,0-1-1,-1 0 1,1 1-1,0-1 1,0 0-1,0-1 1,1 1-1,-1 0 0,0 0 1,1-1-1,-1 0 1,1 1-1,-1-1 1,1 0-1,0 0 0,-1 0 1,1-1-1,0 1 1,3 0-1,11 2-869,0-1 0,27 0 0,-38-2 715,58 0-3387,6-4-3123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4.522"/>
    </inkml:context>
    <inkml:brush xml:id="br0">
      <inkml:brushProperty name="width" value="0.025" units="cm"/>
      <inkml:brushProperty name="height" value="0.025" units="cm"/>
    </inkml:brush>
  </inkml:definitions>
  <inkml:trace contextRef="#ctx0" brushRef="#br0">0 0 19154,'0'0'2851,"4"56"-865,5-26-353,6 3-95,0 2-1058,2 1-352,1-2-64,2 3-416,-1-3-1730,-4-3-865,-5-8-2338,-5-5-2370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4.850"/>
    </inkml:context>
    <inkml:brush xml:id="br0">
      <inkml:brushProperty name="width" value="0.025" units="cm"/>
      <inkml:brushProperty name="height" value="0.025" units="cm"/>
    </inkml:brush>
  </inkml:definitions>
  <inkml:trace contextRef="#ctx0" brushRef="#br0">1 46 9513,'0'0'14446,"53"-18"-13485,-1 17-33,10-3-703,8-1-225,-1-1-2210,-3-6-4741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5.815"/>
    </inkml:context>
    <inkml:brush xml:id="br0">
      <inkml:brushProperty name="width" value="0.025" units="cm"/>
      <inkml:brushProperty name="height" value="0.025" units="cm"/>
    </inkml:brush>
  </inkml:definitions>
  <inkml:trace contextRef="#ctx0" brushRef="#br0">3616 500 12268,'-10'-10'-54,"-29"-29"57,-2 2-1,-2 2 0,-1 2 1,-2 2-1,0 1 0,-2 3 1,-91-37-1,76 40 1745,-102-24 0,-337-33 656,-6 45-2516,-166 31 1196,568 13-702,0 4 1,1 5-1,1 4 0,-133 47 1,164-42-256,-132 70 1,172-77-125,0 2 0,1 1 1,1 1-1,1 2 0,-47 50 0,68-65-19,1 1-1,0 0 0,1 0 1,1 0-1,-1 1 0,2 0 1,0 0-1,0 0 0,1 1 0,1 0 1,-3 17-1,5-21-1,0 0 1,1 1-1,0-1 1,0 0-1,1 1 0,0-1 1,1 0-1,0 0 1,1 0-1,0 0 0,0 0 1,0-1-1,1 1 1,1-1-1,0 0 1,8 12-1,7 2 23,1-1 0,0-1 0,1 0 1,1-2-1,1 0 0,1-2 0,0-1 0,1-1 0,36 14 0,22 4 139,155 37-1,-64-31 328,2-9 1,2-7 0,0-7 0,254-13-1,-156-21-90,0-12-1,309-75 0,-313 36-214,-218 52 0,0-3 1,90-46 0,-132 60-27,0-1 0,-1 0 0,0-1 0,0 0 0,-1-1 0,-1 0 1,1 0-1,13-20 0,-20 25-59,-1-1 0,0 1 0,0-1 1,-1 1-1,0-1 0,0 0 0,0 0 0,0 0 0,-1 0 1,0-1-1,-1 1 0,1 0 0,-1 0 0,0-1 1,-1 1-1,0 0 0,0 0 0,0 0 0,0 0 1,-1 0-1,0 0 0,-6-11 0,-1 0-72,-1 0 1,-2 0-1,1 2 0,-2-1 0,0 1 0,-1 1 1,-29-24-1,2 7-30,-85-49-1,70 50-1,-1 3 0,-1 3 0,-1 2 0,-2 2 0,0 4-1,0 2 1,-90-9 0,71 17-50,-1 3-1,0 4 0,0 3 1,1 4-1,-108 23 1,-43 24-5873,145-36-913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5:56.733"/>
    </inkml:context>
    <inkml:brush xml:id="br0">
      <inkml:brushProperty name="width" value="0.025" units="cm"/>
      <inkml:brushProperty name="height" value="0.025" units="cm"/>
    </inkml:brush>
  </inkml:definitions>
  <inkml:trace contextRef="#ctx0" brushRef="#br0">2620 267 15086,'-17'-12'155,"-35"-22"347,-2 2 0,-84-36 0,60 41-484,-1 3 0,-1 4 0,-1 3 0,-117-8 0,-334 18-2,374 17 302,2 6 0,0 7-1,-262 75 1,378-85-284,0 1 0,2 1 0,-1 2 0,2 2 0,-58 39 1,83-48-36,-1 0 1,1 1 0,1 0 0,0 1 0,1 0 0,0 0 0,-14 25 0,19-27 2,0 0 0,1-1 1,0 2-1,1-1 1,0 0-1,1 1 0,0-1 1,1 1-1,0 0 1,1-1-1,0 1 0,2 17 1,1-15 40,0 0 0,1-1 1,0 1-1,1-1 0,1-1 1,-1 1-1,2-1 0,0 0 1,0 0-1,1-1 0,1 0 0,-1 0 1,1-1-1,1 0 0,0 0 1,18 11-1,10 5 48,1-1 0,1-3 0,61 25-1,-2-9 307,2-4 0,0-4-1,179 26 1,-142-38 402,0-7-1,189-10 1,-197-10 211,-1-6 0,177-45 0,-128 13-11,185-79 1,-348 121-968,155-68 291,-150 64-276,0-2-1,-1 0 1,0-1 0,-1-1-1,30-30 1,-44 40-43,1-1-1,-2 1 1,1-1 0,0 0-1,-1 0 1,0 0 0,0 0 0,0 0-1,-1-1 1,0 0 0,0 1-1,0-1 1,-1 0 0,0 0-1,0 0 1,0 1 0,-1-1 0,0 0-1,0 0 1,0 0 0,-1 0-1,0 0 1,0 0 0,0 0 0,-1 0-1,0 1 1,0-1 0,-1 1-1,1-1 1,-1 1 0,0 0-1,-1 0 1,1 0 0,-1 0 0,-6-5-1,-8-8-106,0 2-1,-1 0 0,-1 2 1,0 0-1,-1 1 0,-42-19 1,-150-49-1704,213 81 1798,-147-44-2991,-2 7 0,-222-27 0,129 37-3166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8:38.074"/>
    </inkml:context>
    <inkml:brush xml:id="br0">
      <inkml:brushProperty name="width" value="0.025" units="cm"/>
      <inkml:brushProperty name="height" value="0.025" units="cm"/>
    </inkml:brush>
  </inkml:definitions>
  <inkml:trace contextRef="#ctx0" brushRef="#br0">46 1242 16848,'0'0'571,"-9"3"177,-21 11-214,24-10-275,27-9-284,-3-4 188,-1 1 0,0-2-1,-1 0 1,0-1-1,28-25 1,-8 7 570,472-401 3027,-14 13-3698,-207 220-482,-209 146-1845,-76 50 1872,1 0 0,-1-1 1,0 0-1,1 1 0,-1-1 0,0 0 1,0 0-1,0 0 0,0 0 1,0 0-1,-1-1 0,1 1 0,-1 0 1,1-1-1,0-3 0,0-9-5399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28:38.418"/>
    </inkml:context>
    <inkml:brush xml:id="br0">
      <inkml:brushProperty name="width" value="0.025" units="cm"/>
      <inkml:brushProperty name="height" value="0.025" units="cm"/>
    </inkml:brush>
  </inkml:definitions>
  <inkml:trace contextRef="#ctx0" brushRef="#br0">66 1 16207,'0'0'3540,"-10"6"-2457,-31 22-527,40-27-542,-1 1 0,1-1 0,0 0 1,0 1-1,0-1 0,0 1 0,0 0 1,0-1-1,0 1 0,0 0 0,1-1 1,-1 1-1,1 0 0,-1 0 0,1 0 1,0-1-1,0 1 0,0 0 0,0 0 1,0 0-1,0 0 0,0-1 0,1 4 1,0 5 22,4 40 144,2-1 1,2 1 0,3-2 0,18 51 0,-11-37-179,9 31 82,4-1 0,61 123 0,-75-180-84,2 0 0,1-2-1,1 0 1,2-2 0,1 0 0,1-2 0,2-1-1,56 45 1,-66-61-482,0-1 1,0-1-1,1 0 1,23 7-1,-24-11-1090,0 0 0,29 4 0,55-3-9447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2.052"/>
    </inkml:context>
    <inkml:brush xml:id="br0">
      <inkml:brushProperty name="width" value="0.025" units="cm"/>
      <inkml:brushProperty name="height" value="0.025" units="cm"/>
    </inkml:brush>
  </inkml:definitions>
  <inkml:trace contextRef="#ctx0" brushRef="#br0">1 33 12588,'0'0'2338,"77"1"-1793,-22-1 800,18 0-576,12-3-673,2-1-64,-1 1-449,-5 0-1312,-12 0-193,-13-1 0,-21-1 289,-19 1-1218,-16-1-1954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2.425"/>
    </inkml:context>
    <inkml:brush xml:id="br0">
      <inkml:brushProperty name="width" value="0.025" units="cm"/>
      <inkml:brushProperty name="height" value="0.025" units="cm"/>
    </inkml:brush>
  </inkml:definitions>
  <inkml:trace contextRef="#ctx0" brushRef="#br0">89 7 12748,'0'0'1441,"-74"21"-159,59-16 864,15-1-833,13-4-416,22 0 224,15 0-545,15 0-415,10 0-129,7-7-673,0-4-2530,-6-7-2466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2.752"/>
    </inkml:context>
    <inkml:brush xml:id="br0">
      <inkml:brushProperty name="width" value="0.025" units="cm"/>
      <inkml:brushProperty name="height" value="0.025" units="cm"/>
    </inkml:brush>
  </inkml:definitions>
  <inkml:trace contextRef="#ctx0" brushRef="#br0">1 28 14670,'12'-4'-37,"40"-5"608,0 2 0,0 2 0,1 3 0,0 1 1,78 11-1,-117-8-536,0 0 0,0 1 0,0 0-1,25 11 1,-37-14 33,0 1 0,0-1 0,-1 1 0,1 0 0,0 0 0,0 0 0,-1 0 0,1 0 0,0 0 0,-1 0 0,1 1-1,-1-1 1,0 1 0,1-1 0,-1 1 0,0-1 0,0 1 0,0 0 0,0-1 0,0 1 0,0 0 0,-1 0 0,1 0 0,-1 0-1,1 0 1,-1 0 0,0 0 0,1 0 0,-1-1 0,0 1 0,0 0 0,-1 0 0,1 0 0,0 0 0,-1 0 0,1 0 0,-1 0-1,1 0 1,-1 0 0,0 0 0,0-1 0,0 1 0,0 0 0,0-1 0,-2 4 0,-12 12 620,-1 0 0,-1-1 0,0-1 1,-1-1-1,-36 23 0,-1 2-279,24-15-292,-52 51 1,44-27-3418,27-29-2204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3.250"/>
    </inkml:context>
    <inkml:brush xml:id="br0">
      <inkml:brushProperty name="width" value="0.025" units="cm"/>
      <inkml:brushProperty name="height" value="0.025" units="cm"/>
    </inkml:brush>
  </inkml:definitions>
  <inkml:trace contextRef="#ctx0" brushRef="#br0">256 1 15054,'0'0'11072,"-12"2"-10768,-3 0-230,-65 15 114,74-15-184,-1 0 0,0 0 1,1 0-1,-1 1 0,1 0 0,0 0 1,0 0-1,0 1 0,-9 8 1,15-12-11,0 1 1,-1-1 0,1 0 0,0 1 0,-1-1-1,1 0 1,0 1 0,0-1 0,-1 1 0,1-1-1,0 0 1,0 1 0,0-1 0,0 1-1,0-1 1,0 1 0,-1-1 0,1 1 0,0-1-1,0 1 1,0-1 0,1 0 0,-1 1 0,0-1-1,0 1 1,0-1 0,0 1 0,0-1 0,0 1-1,1-1 1,-1 0 0,0 1 0,17 10-76,30 3-6,-38-12 32,22 5-113,-20-5 113,1 1 0,-1 0 0,0 0 0,0 1-1,0 1 1,0 0 0,12 7 0,-22-11 53,0-1 1,0 1-1,0 0 0,0 0 0,0 0 0,0 0 1,0 0-1,0 0 0,0 0 0,0 0 1,0 0-1,-1 0 0,1 0 0,0 0 1,-1 1-1,1-1 0,-1 0 0,1 0 1,-1 1-1,0-1 0,1 0 0,-1 1 1,0-1-1,0 1 0,0 1 0,-1-1 24,0 0-1,0 0 1,0 0-1,0-1 0,0 1 1,0 0-1,0 0 0,-1-1 1,1 1-1,-1-1 1,1 0-1,-1 1 0,1-1 1,-4 2-1,-7 4 352,0-1 0,0-1 0,-25 8 0,9-5 142,-1-1-1,0-1 1,-1-2-1,-56 1 1,141-18-9540,-31 5 4902,10-1-3095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3.732"/>
    </inkml:context>
    <inkml:brush xml:id="br0">
      <inkml:brushProperty name="width" value="0.025" units="cm"/>
      <inkml:brushProperty name="height" value="0.025" units="cm"/>
    </inkml:brush>
  </inkml:definitions>
  <inkml:trace contextRef="#ctx0" brushRef="#br0">19 0 11371,'0'0'15278,"1"15"-14312,1 73-90,1-17-385,-2-1 0,-4 1 0,-13 78 0,11-136 933,3-36-986,6-42-367,2 28-307,1 1 0,2 1-1,1-1 1,2 2 0,2 0 0,1 0-1,29-47 1,-42 77 193,0 1 0,0-1-1,1 1 1,0 0 0,-1 0 0,1 0-1,0 0 1,0 0 0,1 1 0,-1 0-1,1-1 1,-1 1 0,1 0 0,-1 1-1,1-1 1,0 1 0,0 0 0,0-1-1,6 1 1,-7 1 31,0 0 0,1 0 0,-1 1 0,0 0 0,0 0 1,0 0-1,0 0 0,0 0 0,0 0 0,0 1 0,0-1 0,-1 1 0,1 0 0,0 0 0,-1 0 0,0 0 0,1 1 0,-1-1 0,0 0 0,0 1 0,0 0 0,-1-1 0,1 1 0,2 6 0,-2-6 18,0 1 0,0 0 0,-1 0-1,1 0 1,-1 0 0,0 0 0,0 1-1,-1-1 1,1 0 0,-1 0 0,0 0-1,0 1 1,0-1 0,-1 0 0,1 0-1,-1 1 1,0-1 0,0 0 0,-1 0-1,1 0 1,-1 0 0,0-1 0,0 1-1,0 0 1,0-1 0,-4 4 0,3-3 40,-1 0 0,0-1 1,0 1-1,0-1 0,0 0 1,-1 0-1,1-1 0,-1 1 1,0-1-1,1 0 0,-1 0 1,0-1-1,0 1 0,-1-1 1,1 0-1,0 0 0,0-1 1,0 0-1,-1 0 0,1 0 1,-6-1-1,10 0-150,-1 1 0,1-1 0,-1 1 0,1-1 0,-1 0 0,1 1 0,-1-1 0,1 0 0,0 0 0,0 0 0,-1 0 0,1 0 1,0-1-1,0 1 0,0 0 0,0 0 0,0-1 0,0 1 0,1-1 0,-1 1 0,0-1 0,1 1 0,-1-1 0,1 1 0,-1-1 0,1 1 0,0-1 0,0 0 0,0 1 0,0-1 0,0 1 0,0-1 1,1-2-1,-1-2-1246,0 1 0,1-1 0,0 0 0,0 1 0,1 0 0,-1-1 0,1 1 0,5-9 0,10-10-9247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4.090"/>
    </inkml:context>
    <inkml:brush xml:id="br0">
      <inkml:brushProperty name="width" value="0.025" units="cm"/>
      <inkml:brushProperty name="height" value="0.025" units="cm"/>
    </inkml:brush>
  </inkml:definitions>
  <inkml:trace contextRef="#ctx0" brushRef="#br0">77 148 16464,'0'0'3993,"10"1"-1714,-2-1-2114,0 0 1,-1 0-1,1-1 0,-1 0 0,1 0 1,-1-1-1,1 0 0,-1-1 0,0 1 0,0-1 1,0-1-1,0 1 0,0-1 0,-1 0 1,0-1-1,0 0 0,0 0 0,0 0 0,6-8 1,-10 11-157,1 0 0,-1-1 0,0 1 0,0-1 0,0 1 0,0-1 0,0 0 0,-1 0 0,1 0 0,-1 0 0,0 0-1,0 0 1,0 0 0,0 0 0,0 0 0,-1-1 0,1 1 0,-1 0 0,0-5 0,-1 7 7,1 0 0,0 0-1,-1 0 1,1 0-1,-1-1 1,0 1-1,1 0 1,-1 0-1,0 0 1,0 1 0,0-1-1,0 0 1,0 0-1,0 0 1,0 1-1,0-1 1,0 0-1,0 1 1,-1-1 0,-2-1 45,0 1 0,0 0 0,1 1 0,-1-1 0,0 0 0,0 1 0,0 0 0,-6 1 1,0 0 54,1 2-1,-1-1 1,1 1 0,0 1 0,0 0 0,0 0 0,0 0 0,1 1 0,-1 1 0,1-1 0,1 1-1,-1 1 1,1 0 0,-8 8 0,9-8 5,-1 0-1,1 0 1,1 0-1,0 0 1,0 1 0,0 0-1,1 0 1,0 1-1,0-1 1,1 1-1,0-1 1,1 1-1,0 0 1,0 0 0,0 13-1,2-20-116,1 1-1,-1-1 1,0 0-1,1 0 1,0 0-1,-1 0 1,1 1-1,0-1 1,0 0-1,0 0 1,0 0-1,1-1 1,-1 1-1,0 0 1,1 0-1,0-1 1,-1 1-1,1-1 1,2 2 0,1 0-72,-1 0 0,1-1 0,0 1 0,0-1 0,1 0 0,-1-1 0,10 3 0,-3-2-895,-1-1-1,1 0 0,0-1 0,-1 0 0,1-1 0,-1 0 0,16-4 0,12-13-6707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4.429"/>
    </inkml:context>
    <inkml:brush xml:id="br0">
      <inkml:brushProperty name="width" value="0.025" units="cm"/>
      <inkml:brushProperty name="height" value="0.025" units="cm"/>
    </inkml:brush>
  </inkml:definitions>
  <inkml:trace contextRef="#ctx0" brushRef="#br0">162 0 17905,'0'0'1756,"-10"4"492,-4 3-1325,0 0-1,0 0 1,1 2 0,0-1 0,-20 20 0,28-25-846,1 0 0,0 1 1,1 0-1,-1 0 1,1 0-1,-1 0 0,1 0 1,0 0-1,1 1 0,-1 0 1,1 0-1,0-1 0,0 1 1,0 0-1,1 1 1,0-1-1,0 0 0,0 0 1,0 0-1,1 1 0,0-1 1,0 0-1,2 10 0,-1-12-90,1-1 0,-1 0 0,1 0 0,0 0 0,0 0 0,0 0 0,0 0 0,0 0 0,0-1 0,0 1 0,0-1 0,1 1-1,-1-1 1,1 0 0,-1 0 0,1 0 0,-1 0 0,1-1 0,-1 1 0,1-1 0,0 1 0,-1-1 0,1 0 0,0 0 0,-1 0 0,5-1-1,2 1-592,0-1-1,-1 0 0,1 0 0,0-1 0,-1 0 0,17-6 0,-17 4-304,0 0 1,0-1-1,0 0 0,-1 0 1,0-1-1,0 0 1,-1 0-1,1-1 1,-1 1-1,-1-1 0,1-1 1,-1 1-1,0-1 1,-1 0-1,4-8 1,3-16 1769,-2-4 13586,-7 51-11918,1 21-1860,-7 25 351,2-42-987,1 1 0,1 28-1,1-47-134,-1-1-1,0 1 0,0-1 1,0 1-1,0 0 1,0-1-1,1 1 1,-1 0-1,0-1 1,1 1-1,-1-1 0,0 1 1,1 0-1,-1-1 1,1 1-1,-1-1 1,0 0-1,1 1 0,-1-1 1,1 1-1,0-1 1,-1 0-1,1 1 1,0-1-240,0 1 0,0-1 0,0 0 1,0 0-1,-1 0 0,1 0 0,0 0 1,0 0-1,0 0 0,0 0 0,-1 0 0,1 0 1,0 0-1,0-1 0,0 1 0,0 0 1,-1 0-1,1-1 0,1 0 0,12-12-9537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4.989"/>
    </inkml:context>
    <inkml:brush xml:id="br0">
      <inkml:brushProperty name="width" value="0.025" units="cm"/>
      <inkml:brushProperty name="height" value="0.025" units="cm"/>
    </inkml:brush>
  </inkml:definitions>
  <inkml:trace contextRef="#ctx0" brushRef="#br0">13 0 6054,'0'0'20889,"4"15"-20542,-3-9-316,3 5 2,-1 0 1,-1 0-1,0 0 0,-1 0 1,0 0-1,0 0 0,-1 0 0,-3 19 1,-9 42 566,-5 145 1,17-215-553,7-34 352,-1-3-430,-1-1 0,-2-1-1,-2-51 1,-1 82-9,0 8 27,1 1-1,0-1 1,0 1-1,0-1 1,0 0 0,0 0-1,0 0 1,0 0-1,0 0 1,1 0-1,-1 0 1,1 0-1,0 0 1,0 0-1,-1-1 1,1 1 0,0-1-1,0 0 1,0 1-1,3 0 1,1 1 17,0 0 0,0 0 1,0 0-1,0-1 0,0 0 1,9 2-1,-10-3-1,0-1 0,0 0 1,0 1-1,0-2 0,-1 1 0,1 0 0,0-1 0,0 0 1,0 0-1,-1-1 0,1 1 0,0-1 0,-1 0 1,1 0-1,-1-1 0,0 1 0,0-1 0,0 0 0,0 0 1,6-6-1,-6 3 75,1 0-1,0 0 1,-1-1-1,0 0 1,-1 0 0,0 0-1,0 0 1,0 0 0,-1-1-1,0 1 1,0-1 0,1-12-1,-28 73 1956,22-39-1911,1 1 1,0 0-1,0 22 0,2-33-178,1-1 0,-1 1 0,0-1 0,1 1 0,0-1 0,0 1 0,0-1 0,0 1 0,3 4 0,-3-7-55,-1 0 1,1 0-1,0 0 0,0-1 0,-1 1 0,1 0 0,0 0 0,0-1 0,0 1 1,0 0-1,0-1 0,0 1 0,0-1 0,0 1 0,1-1 0,-1 1 0,0-1 0,0 0 1,0 0-1,0 0 0,1 1 0,-1-1 0,0 0 0,0 0 0,0-1 0,0 1 1,3-1-1,-3 1-277,0-1 1,1 1-1,-1-1 1,0 0-1,0 1 1,0-1 0,1 0-1,-1 0 1,0 0-1,0 0 1,0 0-1,0 0 1,-1 0-1,1 0 1,0 0-1,0-1 1,-1 1 0,1 0-1,-1-1 1,1 1-1,-1 0 1,1-3-1,8-22-7289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5.330"/>
    </inkml:context>
    <inkml:brush xml:id="br0">
      <inkml:brushProperty name="width" value="0.025" units="cm"/>
      <inkml:brushProperty name="height" value="0.025" units="cm"/>
    </inkml:brush>
  </inkml:definitions>
  <inkml:trace contextRef="#ctx0" brushRef="#br0">0 1 12844,'0'0'9833,"12"55"-9768,8-39-1026,2-2-2274,3-4-2147,3-2-4387</inkml:trace>
  <inkml:trace contextRef="#ctx0" brushRef="#br0" timeOffset="1">211 108 11018,'0'0'18717,"-10"6"-17575,-3 2-785,1 0 0,0 0 0,-19 18 0,28-23-335,-1 0 1,1 1 0,0-1-1,0 1 1,0 0 0,0 0-1,1 0 1,0 0 0,0 0-1,0 0 1,0 1-1,0-1 1,1 1 0,0-1-1,0 1 1,0 0 0,1-1-1,-1 10 1,2-12-42,0 0 0,-1 0-1,1-1 1,0 1 0,0-1 0,0 1-1,1-1 1,-1 1 0,0-1 0,0 1-1,1-1 1,-1 0 0,1 0 0,-1 0 0,1 0-1,0 0 1,-1 0 0,1 0 0,0-1-1,0 1 1,-1 0 0,1-1 0,0 0-1,2 1 1,53 8-624,-47-8 416,71 4-2244,-27-9-2403,-3-12-2958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5.969"/>
    </inkml:context>
    <inkml:brush xml:id="br0">
      <inkml:brushProperty name="width" value="0.025" units="cm"/>
      <inkml:brushProperty name="height" value="0.025" units="cm"/>
    </inkml:brush>
  </inkml:definitions>
  <inkml:trace contextRef="#ctx0" brushRef="#br0">114 1 14382,'0'0'12118,"-7"15"-11099,3-8-883,-3 6 12,1 0 0,1 0 0,0 0 0,0 1-1,2 0 1,0 0 0,-2 15 0,-1 159 1439,7-161-1496,1-1 1,1 0-1,2 1 0,0-1 1,11 27-1,-16-53-91,0 0 1,-1 0-1,1 1 0,0-1 0,0 0 0,0 0 0,0 0 1,0 0-1,0 0 0,0 1 0,0-1 0,0 0 0,0 0 1,0 0-1,0 0 0,0 0 0,0 1 0,0-1 0,0 0 1,0 0-1,0 0 0,0 0 0,0 0 0,0 0 0,0 1 1,0-1-1,1 0 0,-1 0 0,0 0 0,0 0 0,0 0 1,0 0-1,0 0 0,0 1 0,0-1 0,0 0 0,1 0 1,-1 0-1,0 0 0,0 0 0,0 0 0,0 0 0,0 0 1,0 0-1,1 0 0,-1 0 0,0 0 0,0 0 0,0 0 1,0 0-1,0 0 0,1 0 0,-1 0 0,0 0 0,0 0 1,0 0-1,0 0 0,0 0 0,1 0 0,-1 0 0,0 0 1,0 0-1,0 0 0,0 0 0,0 0 0,0 0 0,1-1 1,-1 1-1,2-15-97,-3-25-239,-2 25 23,-1 0 0,-1 1 0,0 0 0,-1 0 0,0 0 0,-2 1 0,-12-19 0,-16-33-1561,35 65 1866,1 0 1,0-1-1,0 1 0,0 0 1,-1-1-1,1 1 0,0-1 1,0 1-1,0-1 0,0 1 1,0 0-1,0-1 0,0 1 1,0-1-1,0 1 0,0-1 1,0 1-1,0-1 0,0 1 1,0 0-1,0-1 0,0 1 1,1-1-1,-1 1 0,0-1 1,0 1-1,0 0 0,1-1 1,-1 1-1,0 0 0,0-1 1,1 1-1,-1 0 0,0-1 1,1 1-1,0 0 0,21-5-46,33 11-287,-49-5 145,80 9-6456,-39-10 144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6.326"/>
    </inkml:context>
    <inkml:brush xml:id="br0">
      <inkml:brushProperty name="width" value="0.025" units="cm"/>
      <inkml:brushProperty name="height" value="0.025" units="cm"/>
    </inkml:brush>
  </inkml:definitions>
  <inkml:trace contextRef="#ctx0" brushRef="#br0">135 1 15118,'0'0'3817,"-9"0"11,2 1-3497,1 0 0,0 1 0,0-1 1,0 1-1,0 0 0,0 1 0,1-1 0,-1 1 0,1 0 1,0 1-1,-1-1 0,1 1 0,1 0 0,-1 0 1,1 1-1,-1-1 0,1 1 0,1 0 0,-1 0 0,1 0 1,-1 1-1,2-1 0,-1 1 0,1 0 0,-1 0 0,-1 11 1,4-16-325,-1 0 1,1 0 0,0 0 0,1 0-1,-1 0 1,0 0 0,0 0 0,0 0-1,0 0 1,1 0 0,-1 0 0,1 0-1,-1 0 1,0 0 0,1 0 0,0 0-1,-1-1 1,1 1 0,-1 0 0,1 0-1,0 0 1,0-1 0,-1 1 0,1-1-1,0 1 1,0 0 0,0-1 0,1 1-1,2 1 11,0-1-1,-1 0 0,1 0 0,0 0 0,0-1 0,0 1 0,0-1 0,4 0 0,1-1-35,0 1 0,1-1-1,-1-1 1,0 0 0,-1 0 0,15-6 0,-13 2-150,0-1 1,-1-1-1,1 1 1,-1-2-1,-1 1 1,0-1-1,0-1 0,0 1 1,-1-1-1,-1-1 1,7-13-1,-9 18-48,-8 16 25,2 0 0,-1 0 0,1 1 0,1-1 0,-1 0 0,2 1 0,0 16-1,0-26 152,0 1-275,0 1 1,0-1-1,0 1 1,0 0-1,1-1 1,-1 1-1,1-1 1,0 0-1,0 1 0,-1-1 1,1 1-1,3 3 1,-3-5-210,0 0 1,0 0 0,1 0-1,-1 0 1,1 0-1,-1 0 1,1 0-1,-1 0 1,1 0 0,-1-1-1,1 1 1,0-1-1,-1 1 1,1-1-1,0 1 1,0-1 0,-1 0-1,1 0 1,2 0-1,17 0-8914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6.670"/>
    </inkml:context>
    <inkml:brush xml:id="br0">
      <inkml:brushProperty name="width" value="0.025" units="cm"/>
      <inkml:brushProperty name="height" value="0.025" units="cm"/>
    </inkml:brush>
  </inkml:definitions>
  <inkml:trace contextRef="#ctx0" brushRef="#br0">168 0 14446,'0'0'8381,"-9"5"-6390,-9 5-1248,1 2-1,0 0 1,-19 17-1,29-23-553,0 1 0,0 0 0,0 0 1,1 1-1,0-1 0,0 1 0,1 1 0,0-1 0,1 1 0,-6 13 0,10-21-197,0 1-1,0-1 1,-1 0 0,1 1-1,0-1 1,1 1-1,-1-1 1,0 1 0,0-1-1,1 1 1,-1-1 0,1 0-1,-1 1 1,1-1-1,-1 0 1,1 1 0,0-1-1,0 0 1,0 0-1,-1 0 1,1 0 0,0 0-1,0 0 1,1 0-1,-1 0 1,0 0 0,0 0-1,0 0 1,1-1-1,-1 1 1,0 0 0,1-1-1,-1 1 1,0-1-1,1 0 1,-1 1 0,1-1-1,-1 0 1,1 0-1,1 0 1,12 2-413,-1-1 1,1 0-1,17-2 0,-16 1-509,23 1-1364,11-1-2191,-1-3-3401,-7-9-1830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7.028"/>
    </inkml:context>
    <inkml:brush xml:id="br0">
      <inkml:brushProperty name="width" value="0.025" units="cm"/>
      <inkml:brushProperty name="height" value="0.025" units="cm"/>
    </inkml:brush>
  </inkml:definitions>
  <inkml:trace contextRef="#ctx0" brushRef="#br0">0 1 14157,'0'0'7656,"27"70"-5670,-22-30-577,2 6-608,-2 2-353,2 1-32,1-3-63,2-6-161,3-6-128,-3-9-32,-2-5-416,-3-9-898,-3-11-735,-14-5-6183,-8-13 1249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7.369"/>
    </inkml:context>
    <inkml:brush xml:id="br0">
      <inkml:brushProperty name="width" value="0.025" units="cm"/>
      <inkml:brushProperty name="height" value="0.025" units="cm"/>
    </inkml:brush>
  </inkml:definitions>
  <inkml:trace contextRef="#ctx0" brushRef="#br0">49 72 4292,'0'0'9513,"-49"-59"-6790,49 50-321,6 5-480,17 4-1025,9 0-289,10 2-416,9 8-128,6-1-416,0-2-3011,-5-3-6246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7.727"/>
    </inkml:context>
    <inkml:brush xml:id="br0">
      <inkml:brushProperty name="width" value="0.025" units="cm"/>
      <inkml:brushProperty name="height" value="0.025" units="cm"/>
    </inkml:brush>
  </inkml:definitions>
  <inkml:trace contextRef="#ctx0" brushRef="#br0">166 67 17264,'0'0'2904,"-10"-2"38,8 2-2850,-4-2 211,0 1-1,0 0 0,0 0 1,0 1-1,0-1 0,0 1 1,0 1-1,0-1 0,0 1 1,0 0-1,0 0 0,0 1 1,1-1-1,-1 1 0,0 1 1,1-1-1,-1 1 0,1 0 1,-9 7-1,12-9-286,0 1 1,0-1-1,0 1 0,0 0 1,0 0-1,0 0 1,1 0-1,-1 0 0,0 0 1,1 1-1,0-1 0,0 0 1,0 1-1,0-1 0,0 1 1,0-1-1,0 1 1,1-1-1,-1 1 0,1 2 1,1-3-23,0 0 1,0-1-1,0 1 1,0-1 0,0 1-1,0-1 1,1 1-1,-1-1 1,0 0 0,1 0-1,-1 0 1,1 0-1,0 0 1,-1 0 0,1 0-1,0 0 1,-1-1-1,1 1 1,0-1-1,0 1 1,0-1 0,0 0-1,-1 1 1,1-1-1,0 0 1,0 0 0,4-1-1,183 3-2920,-103-3 2601,-86 1 399,0 0-1,0 0 1,0 0 0,0 0-1,-1 0 1,1 1-1,0-1 1,0 0 0,0 0-1,0 0 1,0 1 0,0-1-1,0 0 1,-1 0-1,1 0 1,0 1 0,0-1-1,0 0 1,0 0-1,0 1 1,0-1 0,0 0-1,0 0 1,0 0 0,0 1-1,0-1 1,0 0-1,0 0 1,1 0 0,-1 1-1,0-1 1,0 0-1,0 0 1,0 0 0,0 1-1,0-1 1,0 0 0,1 0-1,-1 0 1,0 0-1,0 1 1,0-1 0,0 0-1,1 0 1,-1 0-1,0 0 1,0 0 0,0 0-1,1 1 1,-1-1 0,0 0-1,0 0 1,0 0-1,1 0 1,-1 0 0,0 0-1,0 0-39,0 0-1,0 1 0,-1-1 1,1 0-1,0 0 1,-1 0-1,1 1 0,0-1 1,0 0-1,-1 0 0,1 0 1,0 0-1,-1 0 1,1 0-1,0 1 0,-1-1 1,1 0-1,-1 0 1,1 0-1,0 0 0,-1 0 1,1 0-1,0 0 0,-1-1 1,1 1-1,0 0 1,-1 0-1,1 0 0,0 0 1,-1 0-1,1-1 1,0 1-1,-1 0 0,1 0 1,0 0-1,0-1 1,-1 1-1,1 0 0,0 0 1,0-1-1,0 1 0,-1 0 1,1-1-1,0 1 1,0 0-1,0 0 0,0-1 1,-1 1-1,1 0 1,0-1-1,0 1 0,0-1 1,0 1-1,0-1 0,-1-39 69,0 25-547,0-1-1,1 1 1,1 0 0,4-27 0,-4 41 219,0-1 1,-1 1 0,1 0-1,0-1 1,0 1 0,0 0-1,0 0 1,0 0 0,0 0-1,0 0 1,0 0 0,1 0-1,-1 0 1,0 0 0,1 1-1,-1-1 1,0 0 0,1 1-1,-1-1 1,1 1 0,-1 0-1,1-1 1,-1 1 0,1 0-1,-1 0 1,1 0 0,-1 0-1,1 0 1,-1 0 0,1 0-1,-1 1 1,1-1 0,1 1-1,61 17-4796,-47-12 3527,29 6-2231,2-2-3310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8.087"/>
    </inkml:context>
    <inkml:brush xml:id="br0">
      <inkml:brushProperty name="width" value="0.025" units="cm"/>
      <inkml:brushProperty name="height" value="0.025" units="cm"/>
    </inkml:brush>
  </inkml:definitions>
  <inkml:trace contextRef="#ctx0" brushRef="#br0">186 46 11115,'0'0'8076,"-10"-6"-4339,0-1-2921,-1 2-1,0-1 0,0 1 1,-20-5-1,27 9-693,0-1-1,0 1 0,0 0 1,0 1-1,0-1 1,0 1-1,0 0 0,0 0 1,0 0-1,0 1 1,0-1-1,0 1 0,0 0 1,0 0-1,0 0 1,0 1-1,0-1 0,1 1 1,-1 0-1,1 0 1,-5 4-1,7-6-120,0 1 0,0-1-1,0 1 1,1 0 0,-1-1-1,0 1 1,1 0 0,-1 0-1,0 0 1,1-1 0,-1 1 0,1 0-1,-1 0 1,1 0 0,0 0-1,-1 0 1,1 0 0,0 0 0,0 0-1,0 0 1,0 0 0,0 0-1,0 0 1,0 0 0,0 0 0,0 0-1,0 0 1,0 0 0,0 0-1,1 0 1,-1 0 0,0 0-1,1 0 1,-1 0 0,1 0 0,-1-1-1,1 1 1,0 0 0,-1 0-1,1 0 1,0-1 0,-1 1 0,1 0-1,0-1 1,0 1 0,0-1-1,0 1 1,-1-1 0,1 1 0,0-1-1,0 0 1,0 1 0,0-1-1,0 0 1,2 1 0,10 3-470,-1 0-1,1-1 1,17 2 0,-22-3-112,26 3-1202,-23-4 1232,-1 0 1,1 0-1,-1 2 1,1-1-1,-1 1 1,0 1 0,0 0-1,12 6 1,-21-9 621,0-1 1,-1 1 0,1-1-1,-1 1 1,1-1 0,-1 1 0,0-1-1,1 1 1,-1-1 0,0 1-1,1 0 1,-1-1 0,0 1-1,1-1 1,-1 1 0,0 0-1,0-1 1,0 1 0,0 0-1,0-1 1,0 1 0,0 0-1,0 0 1,0-1 0,0 1-1,0 0 1,0-1 0,0 1 0,-1 0-1,1-1 1,0 1 0,0-1-1,-1 1 1,1 0 0,0-1-1,-1 1 1,1-1 0,-1 1-1,1-1 1,-1 1 0,1-1-1,-1 1 1,1-1 0,-1 0-1,1 1 1,-1-1 0,0 0-1,1 1 1,-1-1 0,0 0 0,1 0-1,-2 1 1,-40 17 2053,38-16-2220,4-2 88,-72 24 240,41-19-2952,17-4-2849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8.711"/>
    </inkml:context>
    <inkml:brush xml:id="br0">
      <inkml:brushProperty name="width" value="0.025" units="cm"/>
      <inkml:brushProperty name="height" value="0.025" units="cm"/>
    </inkml:brush>
  </inkml:definitions>
  <inkml:trace contextRef="#ctx0" brushRef="#br0">1 0 8392,'0'0'15508,"1"12"-14723,0 170 1954,-2-88-1416,1-93-1310,-1 0 0,1 0 0,0 0 0,0 0-1,0 0 1,0 0 0,0 0 0,0 0 0,0 0 0,0 0 0,1 1-1,-1-1 1,0 0 0,1 0 0,-1 0 0,1 0 0,-1-1 0,1 1-1,-1 0 1,1 0 0,-1 0 0,1 0 0,0 0 0,0-1 0,-1 1-1,1 0 1,0-1 0,0 1 0,0 0 0,0-1 0,0 1 0,0-1-1,0 1 1,0-1 0,0 0 0,0 1 0,0-1 0,0 0 0,0 0-1,0 0 1,0 0 0,0 0 0,0 0 0,0 0 0,0 0 0,0 0-1,1 0 1,-1-1 0,0 1 0,0 0 0,0-1 0,0 1 0,-1-1-1,3 0 1,4-2 56,-1-1-1,1 0 0,-1 0 0,0 0 1,0 0-1,10-11 0,3-6-30,-2-1-1,0-1 0,-1-1 1,-1 0-1,-1-2 1,-2 1-1,14-37 0,-32 82-92,0 0-1,2 1 1,1-1-1,-2 38 1,5-57 56,1 1 0,-1-1 0,0 0 0,0 1 0,0-1 0,1 0 0,-1 0 0,1 1 0,-1-1 0,1 0 0,0 0-1,-1 0 1,1 1 0,0-1 0,0 0 0,0 0 0,0 0 0,-1 0 0,2-1 0,-1 1 0,0 0 0,0 0 0,0 0 0,0-1 0,0 1 0,1-1 0,-1 1 0,0-1 0,0 1 0,1-1 0,-1 0 0,0 0 0,1 1 0,-1-1 0,0 0 0,1 0 0,-1 0 0,0-1 0,1 1 0,-1 0 0,2-1 0,3 0 5,-1 0-1,1 0 1,-1 0-1,1-1 0,-1 0 1,0 0-1,0 0 1,10-7-1,91-81 43,-106 89-41,0 1-1,0 0 0,0 0 0,0 0 0,1 0 0,-1-1 0,0 1 0,0 0 0,0 0 1,1 0-1,-1 0 0,0 0 0,0 0 0,1 0 0,-1 0 0,0 0 0,0 0 0,1 0 1,-1 0-1,0 0 0,0 0 0,1 0 0,-1 0 0,0 0 0,0 0 0,1 0 0,-1 0 0,0 0 1,0 0-1,0 0 0,1 0 0,-1 0 0,0 1 0,0-1 0,0 0 0,1 0 0,-1 0 1,0 0-1,0 0 0,0 1 0,0-1 0,1 0 0,-1 0 0,0 1 0,0-1 0,0 0 1,0 0-1,0 0 0,0 1 0,4 20 191,-5 40-32,0-43-149,1-17-65,0 0 0,0-1 1,0 1-1,0 0 0,0 0 0,0 0 1,0 0-1,1-1 0,-1 1 0,0 0 1,0 0-1,1-1 0,-1 1 0,0 0 1,1 0-1,-1-1 0,1 1 1,-1 0-1,1-1 0,-1 1 0,1-1 1,-1 1-1,1 0 0,0-1 0,0 1 1,23 1-6335,-6-6-760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9.072"/>
    </inkml:context>
    <inkml:brush xml:id="br0">
      <inkml:brushProperty name="width" value="0.025" units="cm"/>
      <inkml:brushProperty name="height" value="0.025" units="cm"/>
    </inkml:brush>
  </inkml:definitions>
  <inkml:trace contextRef="#ctx0" brushRef="#br0">167 4 15983,'-9'1'3417,"-3"0"-2606,1 1 0,0 0 0,0 1 0,0 1 0,0 0 0,0 0 0,-10 6 0,18-8-692,-1 0 0,0 0 0,1 0 1,-1 0-1,1 0 0,0 1 0,0 0 0,0 0 1,0 0-1,0 0 0,0 0 0,1 0 1,0 1-1,-1-1 0,1 1 0,1 0 0,-1-1 1,0 1-1,1 0 0,0 0 0,0 0 1,0 0-1,0 0 0,1 1 0,0 5 0,0-9-115,0 1 0,1 0 0,-1 0-1,1 0 1,-1-1 0,1 1-1,0 0 1,0-1 0,0 1 0,0-1-1,0 1 1,0-1 0,0 1 0,0-1-1,1 0 1,-1 1 0,0-1-1,1 0 1,-1 0 0,3 1 0,1 1 7,-1-1 1,1 0 0,0 0 0,0-1 0,1 1 0,-1-1 0,7 1 0,-4-1 9,1-1 0,-1 1 0,0-1 0,1-1 0,-1 0 0,1 0 1,-1 0-1,0-1 0,11-4 0,-12 2 0,0-1 1,-1 1 0,0-1-1,0-1 1,0 1-1,-1-1 1,0 0 0,9-12-1,-12 15 42,1 0-1,-1 0 1,0 0-1,-1-1 1,1 1-1,-1 0 1,1-1-1,-1 1 1,0 0-1,0-1 1,0 0-1,-1 1 1,1-1-1,-1 1 1,0-1-1,0 0 1,0 1-1,-1-1 1,1 0-1,-1 1 1,-1-6-1,1 7-66,-1 0 0,1 1-1,0-1 1,-1 1 0,1 0-1,0-1 1,-1 1 0,0 0-1,1 0 1,-1 0 0,0 0-1,1 0 1,-1 0 0,0 1-1,0-1 1,0 0 0,0 1-1,0 0 1,0-1 0,1 1-1,-1 0 1,0 0 0,0 0-1,0 0 1,0 0 0,0 1-1,0-1 1,0 0 0,-4 2-1,6-2-113,-1 1-1,0-1 0,0 0 0,0 1 0,0-1 1,1 0-1,-1 1 0,0-1 0,1 1 0,-1-1 0,0 1 1,1 0-1,-1-1 0,0 1 0,1 0 0,-1-1 1,1 1-1,-1 0 0,1 0 0,0-1 0,-1 1 1,1 0-1,-1 1 0,1-1-127,1 0 0,-1 0 0,0 0 0,1 0 0,-1 0 1,1 0-1,-1 0 0,1 0 0,-1 0 0,1 0 0,0 0 0,-1 0 0,1-1 0,0 1 1,0 0-1,0 0 0,-1-1 0,1 1 0,0-1 0,0 1 0,0-1 0,0 1 0,0-1 1,2 1-1,24 8-4265,5-2-1741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9.415"/>
    </inkml:context>
    <inkml:brush xml:id="br0">
      <inkml:brushProperty name="width" value="0.025" units="cm"/>
      <inkml:brushProperty name="height" value="0.025" units="cm"/>
    </inkml:brush>
  </inkml:definitions>
  <inkml:trace contextRef="#ctx0" brushRef="#br0">152 235 12844,'0'0'7917,"-9"-2"-5563,4 2-2194,0 0-1,0 0 1,0 0-1,-1 1 1,1 0 0,0 0-1,0 0 1,0 0-1,0 1 1,0 0-1,0 0 1,1 0-1,-1 1 1,1-1 0,-1 1-1,1 0 1,0 1-1,0-1 1,0 1-1,1-1 1,-1 1-1,1 0 1,0 1 0,0-1-1,0 0 1,-3 8-1,3-6-19,0 0-1,0 1 0,0-1 1,1 1-1,0-1 1,0 1-1,-1 13 0,2-19-135,1 1 0,0 0-1,0-1 1,0 1-1,0 0 1,0 0 0,1-1-1,-1 1 1,0 0 0,1-1-1,-1 1 1,1-1-1,0 1 1,0-1 0,-1 1-1,1-1 1,0 1 0,0-1-1,0 0 1,0 1-1,1-1 1,-1 0 0,0 0-1,1 0 1,-1 0 0,0 0-1,1 0 1,-1 0-1,1 0 1,-1-1 0,1 1-1,0-1 1,-1 1 0,1-1-1,0 1 1,2-1-1,4 1 13,0 0-1,1-1 0,-1 0 1,0-1-1,0 0 0,0 0 1,0 0-1,0-1 0,0 0 1,0-1-1,14-6 0,-9 2-17,0-1 0,-1 0 0,0-1 0,0 0 0,-1-1 0,12-11 0,-1-5 18,-1-1 0,0 0 1,-2-1-1,30-62 0,-44 80 24,0 0 0,0-1 0,-1 1-1,0-1 1,-1 0 0,0 0 0,-1-1-1,1-15 1,-2 27-17,-1-1 0,0 1 0,0-1 0,0 1 0,0-1 0,0 1 0,0-1 0,0 1 0,-1 0 0,1-1 0,0 1 0,0-1 0,0 1 0,0-1 0,0 1 1,-1 0-1,1-1 0,0 1 0,0 0 0,-1-1 0,1 1 0,0 0 0,-1-1 0,1 1 0,0 0 0,-1-1 0,1 1 0,0 0 0,-1 0 0,1 0 0,-1-1 0,1 1 0,0 0 0,-1 0 0,1 0 0,-1 0 0,1 0 0,-1 0 0,1 0 0,0 0 0,-1 0 0,1 0 0,-1 0 0,1 0 0,-1 0 0,1 0 0,-1 0 1,1 0-1,0 0 0,-1 1 0,1-1 0,-1 0 0,1 0 0,0 0 0,-1 1 0,0-1 0,-22 17 308,12-7-271,2 1 0,0 0 0,0 1 0,1 0 0,0 0 0,1 1 0,0 0 0,1 0-1,1 0 1,0 1 0,1 0 0,0 0 0,1 0 0,1 1 0,0-1 0,1 1 0,1 25 0,0-37-145,0-1 1,1 1 0,-1-1 0,1 1 0,0 0-1,0-1 1,0 0 0,0 1 0,0-1 0,0 1-1,1-1 1,-1 0 0,1 0 0,-1 0 0,1 0-1,0 0 1,0 0 0,0 0 0,0-1 0,0 1-1,0-1 1,1 1 0,3 1 0,16 1-3634,3-9-3307,-4-9-5008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39.775"/>
    </inkml:context>
    <inkml:brush xml:id="br0">
      <inkml:brushProperty name="width" value="0.025" units="cm"/>
      <inkml:brushProperty name="height" value="0.025" units="cm"/>
    </inkml:brush>
  </inkml:definitions>
  <inkml:trace contextRef="#ctx0" brushRef="#br0">1 48 18706,'0'0'1425,"2"8"-37,-2-5-1289,1 0 1,-1 0-1,1 0 1,0 0-1,0-1 1,0 1-1,1 0 0,-1 0 1,1-1-1,-1 1 1,1-1-1,0 0 1,0 1-1,0-1 0,0 0 1,0 0-1,0 0 1,1 0-1,-1-1 1,1 1-1,-1-1 0,1 1 1,0-1-1,0 0 1,-1 0-1,1 0 1,0 0-1,0-1 0,0 1 1,0-1-1,4 1 1,12 0 23,0 0 0,0 0 1,0-2-1,-1-1 0,22-4 0,-33 5 83,1-1 0,-1 0 0,0 0 0,0-1 0,0 1 0,-1-2 0,1 1 0,-1-1 0,0 0 0,0 0 0,0-1 0,0 0 0,-1 0 0,1 0 1,7-12-1,-12 17-161,0-1 0,-1 0 0,1 1 0,0-1 1,-1 0-1,1 0 0,-1 0 0,1 0 1,-1 0-1,0 1 0,1-1 0,-1 0 0,0 0 1,0 0-1,0 0 0,1 0 0,-1 0 0,0 0 1,0 0-1,0 0 0,-1 0 0,1 0 1,0 0-1,0 0 0,0 0 0,-1 0 0,1 0 1,0 0-1,-1 0 0,1 0 0,-1 1 1,1-1-1,-1 0 0,0 0 0,1 0 0,-1 1 1,0-1-1,1 0 0,-1 1 0,0-1 1,0 1-1,0-1 0,1 1 0,-1-1 0,0 1 1,0-1-1,0 1 0,0 0 0,0 0 1,0-1-1,0 1 0,0 0 0,-2 0 1,-7-2-19,-1 1 0,0 1 1,-20 0-1,25 0 59,-7 1-62,1 1 1,0 0-1,-1 1 1,1 0-1,0 1 0,0 0 1,1 1-1,-19 10 1,27-13-19,-1 0 0,0 0 0,1 0 0,-1 0 0,1 1 0,0-1 0,0 1 0,0 0 0,0 0 0,0 0 0,1 0 0,-1 1 0,1-1 0,0 1 0,0-1 0,0 1 0,0 0 0,1 0 0,0 0 0,-1 0 0,1 0 0,1 0 0,-1 0 0,1 0 0,-1 0 0,1 1 0,1-1 0,-1 0 0,2 7 0,-1-7-18,1-1 0,0 1 0,0-1 0,0 0 0,0 0 0,1 1 0,-1-2 0,1 1 0,0 0 0,0-1 0,0 1 0,0-1 0,0 0 0,0 0 0,1 0 0,-1 0 0,1-1 0,6 3 0,7 2-270,0-1 1,30 4-1,-19-5-1980,48 1 1,-6-7-6194,-16-4-4944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0.117"/>
    </inkml:context>
    <inkml:brush xml:id="br0">
      <inkml:brushProperty name="width" value="0.025" units="cm"/>
      <inkml:brushProperty name="height" value="0.025" units="cm"/>
    </inkml:brush>
  </inkml:definitions>
  <inkml:trace contextRef="#ctx0" brushRef="#br0">34 0 19346,'0'0'8584,"-1"58"-7495,-9-16-352,0 7-352,3 2 31,2 0-64,5-1-128,0-4-159,14-3-33,2-3-353,4-8-1601,-4-8-2113,-3-13-5062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0.742"/>
    </inkml:context>
    <inkml:brush xml:id="br0">
      <inkml:brushProperty name="width" value="0.025" units="cm"/>
      <inkml:brushProperty name="height" value="0.025" units="cm"/>
    </inkml:brush>
  </inkml:definitions>
  <inkml:trace contextRef="#ctx0" brushRef="#br0">196 5 4292,'0'0'26446,"-10"-2"-26312,2 1-133,1 0-1,-1 1 1,1-1 0,-1 2 0,1-1-1,-1 1 1,1 0 0,-1 1 0,1 0-1,0 0 1,-1 0 0,1 1 0,0 0 0,1 1-1,-1 0 1,1 0 0,-1 0 0,1 0-1,1 1 1,-8 7 0,11-10-27,-1 0 0,1 0 0,-1 0 0,1 1 0,0 0 0,0-1 0,0 1 0,0 0 0,0 0 0,1 0 0,-1 0 0,1 0 0,0 0 0,0 0 0,0 0 0,0 1 0,1-1 0,-1 5 0,2-6-45,-1 0 1,1 0 0,0 0 0,0 0-1,-1 0 1,1-1 0,1 1-1,-1 0 1,0-1 0,0 1-1,1-1 1,-1 1 0,1-1-1,-1 0 1,1 1 0,0-1 0,-1 0-1,1 0 1,0 0 0,0 0-1,0-1 1,-1 1 0,1 0-1,0-1 1,0 0 0,0 1-1,0-1 1,0 0 0,0 0 0,0 0-1,3 0 1,109 2-1320,-76-3 798,48 5 1,-84-4 624,0 0 1,0 0 0,0 0-1,0 1 1,0-1 0,0 1-1,0-1 1,0 1 0,0 0-1,-1 0 1,1 0-1,0 0 1,0 0 0,1 2-1,-2-3 6,-1 1-1,0-1 1,0 1-1,1-1 1,-1 1-1,0-1 0,0 1 1,0 0-1,1-1 1,-1 1-1,0-1 1,0 1-1,0 0 0,0-1 1,0 1-1,0-1 1,0 1-1,-1 0 1,1-1-1,0 1 1,0-1-1,0 1 0,-1-1 1,1 1-1,0 0 1,0-1-1,-1 1 1,1-1-1,-1 1 0,-3 3 224,0 0-1,0 0 0,0 0 0,-1-1 1,1 1-1,-1-1 0,-10 4 0,-12 7 319,8-4-438,0 0 1,-1-1-1,0-1 1,-1 0-1,1-2 0,-1-1 1,-38 5-1,66-24-3911,3 4 1918,0 0-1,1 0 0,13-9 0,11-8-3702,3-6-3052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1.086"/>
    </inkml:context>
    <inkml:brush xml:id="br0">
      <inkml:brushProperty name="width" value="0.025" units="cm"/>
      <inkml:brushProperty name="height" value="0.025" units="cm"/>
    </inkml:brush>
  </inkml:definitions>
  <inkml:trace contextRef="#ctx0" brushRef="#br0">29 1 12492,'0'0'11509,"-1"9"-10537,-5 24-330,-3 26 1397,-3 74-1,12-131-2025,0 1 1,0-1-1,0 1 0,0-1 1,0 0-1,1 1 0,-1-1 0,1 0 1,0 1-1,-1-1 0,1 0 1,0 0-1,0 0 0,1 1 1,-1-1-1,0 0 0,1-1 0,-1 1 1,1 0-1,0 0 0,-1-1 1,3 2-1,0-1-19,-1-1 0,0 1 0,0-1 0,0 0 0,1 0 0,-1-1 0,1 1 0,-1-1 0,0 1 0,1-1 0,-1 0 0,1 0 0,5-2 0,0 1-177,0-1-1,0-1 1,0 1 0,-1-2 0,1 1-1,-1-1 1,0 0 0,0-1 0,-1 0 0,15-11-1,19-34 537,-48 95 154,4-34-481,1 0 0,0 0 0,1 0 0,0 1-1,1-1 1,2 15 0,-2-25-108,1 0 0,-1-1 0,1 1 0,-1 0 0,1 0-1,0-1 1,-1 1 0,1-1 0,0 1 0,-1 0 0,1-1-1,0 1 1,0-1 0,0 0 0,0 1 0,-1-1 0,1 0-1,0 1 1,0-1 0,0 0 0,0 0 0,0 0-1,0 0 1,0 0 0,0 0 0,0 0 0,-1 0 0,1 0-1,0 0 1,0 0 0,0 0 0,1-1 0,33-10-6656,-10-7-1798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1.801"/>
    </inkml:context>
    <inkml:brush xml:id="br0">
      <inkml:brushProperty name="width" value="0.025" units="cm"/>
      <inkml:brushProperty name="height" value="0.025" units="cm"/>
    </inkml:brush>
  </inkml:definitions>
  <inkml:trace contextRef="#ctx0" brushRef="#br0">110 230 14574,'-9'5'2706,"-82"40"7379,91-45-10059,-1 0 1,1 0-1,-1 0 1,1 1 0,-1-1-1,1 0 1,0 0-1,-1 0 1,1 0-1,0 1 1,-1-1 0,1 0-1,-1 0 1,1 1-1,0-1 1,0 0 0,-1 1-1,1-1 1,0 0-1,-1 1 1,1-1 0,0 1-1,0-1 1,0 0-1,0 1 1,-1-1 0,1 1-1,0-1 1,0 0-1,0 1 1,0 0-1,12 5 144,20-1-149,160-15-368,-193 10 325,0-1 1,0 0-1,0 0 1,0 0-1,0 1 1,0-1 0,0 0-1,0 0 1,1 0-1,-1 0 1,0-1-1,1 1 1,-1 0 0,0 0-1,1 0 1,0 0-1,-1-1 1,1 1-1,0 0 1,-1 0 0,1-1-1,0 1 1,0 0-1,0-1 1,0 1-1,0 0 1,1-2 0,-1-54-3202,1 40 2524,-1 15 765,0 1-1,1-1 1,-1 0-1,1 0 1,-1 0-1,1 1 1,-1-1 0,1 0-1,0 1 1,0-1-1,0 1 1,0-1 0,0 1-1,0-1 1,1 1-1,-1 0 1,0-1-1,1 1 1,-1 0 0,1 0-1,-1 0 1,1 0-1,-1 0 1,1 1 0,0-1-1,-1 0 1,4 0-1,62-12 588,-31 8-713,-16-1-159,0 0-1,0-1 1,21-11 0,-35 15 161,1-1 0,-1 1 0,0-1 1,0 0-1,0-1 0,0 0 0,-1 0 0,0 0 1,0 0-1,0-1 0,0 0 0,4-9 1,-5-2 386,-11 12 670,5 6-922,1-1 1,-1 0-1,1 1 0,0 0 0,0-1 0,-1 1 0,1 0 1,0-1-1,0 1 0,-1 0 0,1 0 0,0 0 0,0 0 1,0 0-1,0 0 0,1 0 0,-1 0 0,0 1 1,-1 1-1,-3 9 86,1-1 0,0 1 0,1 0 0,1 1 0,-1-1 0,2 0 1,0 1-1,0-1 0,1 1 0,3 19 0,-1-13-108,1 0 0,2 0 0,0 0-1,0 0 1,2-1 0,9 19 0,-9-28-260,-4-12-731,-4-18-587,-6 6 1278,0 1 0,-1 0 0,-1 1 0,0 0 0,-1 0 0,0 1 0,-1 0 1,-23-19-1,-32-37 1531,66 68-1249,0 0 0,0 0 0,0-1 0,-1 1 0,1 0 1,0 0-1,0 0 0,0 0 0,0 0 0,0-1 0,0 1 0,0 0 1,0 0-1,0 0 0,0 0 0,0-1 0,0 1 0,0 0 0,0 0 0,0 0 1,0 0-1,0-1 0,0 1 0,0 0 0,0 0 0,0 0 0,0 0 1,0-1-1,0 1 0,0 0 0,0 0 0,0 0 0,0 0 0,0-1 1,1 1-1,-1 0 0,0 0 0,0 0 0,0 0 0,0 0 0,0 0 1,0 0-1,1-1 0,-1 1 0,0 0 0,0 0 0,0 0 0,0 0 0,1 0 1,-1 0-1,16-3 327,19 5-466,47 13-1417,0 1-3437,-35-11-420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2.300"/>
    </inkml:context>
    <inkml:brush xml:id="br0">
      <inkml:brushProperty name="width" value="0.025" units="cm"/>
      <inkml:brushProperty name="height" value="0.025" units="cm"/>
    </inkml:brush>
  </inkml:definitions>
  <inkml:trace contextRef="#ctx0" brushRef="#br0">167 9 16944,'0'0'1441,"-10"1"471,0 0-1353,1 0 0,-1 1 0,1 0 1,0 1-1,0 0 0,0 1 1,-10 5-1,14-7-297,0 1 1,1 1 0,-1-1-1,0 1 1,1 0-1,0 0 1,0 0-1,0 0 1,0 1-1,1-1 1,0 1-1,0 0 1,0 0-1,0 0 1,-2 9-1,3-11-195,1 0-1,0 0 0,0 0 1,0 0-1,0 1 1,1-1-1,-1 0 0,1 1 1,0-1-1,0 0 0,0 1 1,0-1-1,0 0 0,1 0 1,0 1-1,-1-1 0,1 0 1,0 0-1,1 0 1,-1 0-1,1 0 0,-1 0 1,1 0-1,0 0 0,0-1 1,0 1-1,0-1 0,0 1 1,1-1-1,-1 0 0,5 3 1,-2-2-132,1-1-1,0 0 1,-1 0 0,1-1 0,0 1-1,0-1 1,0-1 0,1 1 0,-1-1-1,0 0 1,0 0 0,0-1 0,0 1-1,0-2 1,0 1 0,10-4 0,-5 0-141,1 0 0,0-1 1,-1 0-1,0-1 0,-1 0 0,1-1 1,-2 0-1,1-1 0,-1 0 0,0 0 1,-1-1-1,11-16 0,-18 25 628,-5 6-353,0 0-1,1 0 1,-1 0-1,1 1 1,0 0 0,0-1-1,1 1 1,0 0 0,0 0-1,0 1 1,1-1 0,0 0-1,-1 13 1,3-19-56,0 0 0,0 0 0,0 0 1,0 0-1,0 0 0,0-1 0,0 1 0,0 0 1,0 0-1,0-1 0,0 1 0,-1 0 0,1-1 1,0 1-1,0-1 0,0 1 0,0-1 1,1-1-1,5-6-8,-1-1 1,1 0-1,-1 0 1,-1 0-1,0-1 1,0 0-1,-1 0 0,0 0 1,0-1-1,-1 1 1,2-17-1,6-14 31,-11 40-42,0 1-1,0-1 0,1 1 1,-1-1-1,0 1 1,0-1-1,1 1 0,-1-1 1,1 1-1,-1-1 1,0 1-1,1 0 0,-1-1 1,1 1-1,-1 0 1,1-1-1,-1 1 0,1 0 1,-1 0-1,1 0 1,-1-1-1,1 1 0,-1 0 1,1 0-1,-1 0 1,1 0-1,-1 0 0,1 0 1,-1 0-1,1 0 1,0 0-1,-1 0 0,1 0 1,-1 0-1,1 0 1,-1 1-1,1-1 0,-1 0 1,1 0-1,-1 0 1,2 1-1,25 16-683,-19-12-8,-1-1-160,0 0 0,0-1 1,1 0-1,-1 0 1,10 2-1,-1-2-2137,1-1 0,-1 0 0,23-1 0,-5-1-3416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3.329"/>
    </inkml:context>
    <inkml:brush xml:id="br0">
      <inkml:brushProperty name="width" value="0.025" units="cm"/>
      <inkml:brushProperty name="height" value="0.025" units="cm"/>
    </inkml:brush>
  </inkml:definitions>
  <inkml:trace contextRef="#ctx0" brushRef="#br0">27 1 12364,'0'0'12508,"-1"13"-11489,-8 45-182,3-31-56,1 1 0,2 1 0,1 46 0,2-75-775,0 1-1,0-1 1,0 0-1,0 1 1,0-1-1,0 0 0,0 1 1,0-1-1,0 0 1,1 0-1,-1 1 1,0-1-1,0 0 1,0 1-1,1-1 0,-1 0 1,0 0-1,0 1 1,1-1-1,-1 0 1,0 0-1,0 0 1,1 1-1,-1-1 1,0 0-1,1 0 0,-1 0 1,0 0-1,1 0 1,-1 0-1,0 0 1,1 0-1,-1 0 1,0 0-1,1 0 1,-1 0-1,1 0 0,17-5 102,11-14 12,35-45-4,-44 42-84,1 1 0,28-22 0,-49 43-25,0 0-1,0 0 1,1-1 0,-1 1 0,0 0 0,0 0-1,1 0 1,-1 0 0,0-1 0,1 1-1,-1 0 1,0 0 0,1 0 0,-1 0-1,0 0 1,1 0 0,-1 0 0,0 0 0,1 0-1,-1 0 1,0 0 0,1 0 0,-1 0-1,0 0 1,1 0 0,-1 0 0,0 0 0,1 0-1,-1 1 1,0-1 0,0 0 0,1 0-1,-1 0 1,0 1 0,1-1 0,-1 0 0,0 0-1,0 0 1,0 1 0,1-1 0,-1 0-1,0 1 1,0-1 0,0 0 0,0 0 0,1 1-1,-1-1 1,0 0 0,0 1 0,0 0-1,4 28 190,-9 34 42,4-61-223,1-1 1,-1 1 0,1-1-1,0 1 1,-1 0-1,1-1 1,0 1 0,0 0-1,0-1 1,0 1-1,0 0 1,0-1 0,1 1-1,-1 0 1,1-1-1,-1 1 1,1-1 0,-1 1-1,1-1 1,0 1-1,0-1 1,0 1 0,0-1-1,0 0 1,0 1-1,2 1 1,-1-3-3,0 0-1,1 1 1,-1-1-1,0 0 1,0 0-1,1-1 1,-1 1-1,0 0 1,0-1-1,1 1 1,-1-1-1,0 0 1,0 0-1,0 0 1,0 0-1,0 0 1,0 0-1,0 0 1,3-3-1,20-15-182,-19 13 133,0 1-1,0 0 1,1 1-1,0-1 1,0 1-1,0 1 1,0-1-1,11-3 1,-17 8 38,0 1 1,0-1-1,0 0 1,-1 0 0,1 0-1,0 0 1,-1 1-1,1-1 1,-1 0 0,0 1-1,1-1 1,-1 0-1,0 1 1,0-1 0,0 0-1,0 1 1,0-1 0,0 1-1,0-1 1,-1 3-1,-1 34 206,-5-8-48,-3 25 85,11-54-455,0-1 0,0 1 0,0-1 1,0 1-1,1-1 0,-1 0 0,0 1 0,0-1 0,0 0 1,0 0-1,1 0 0,-1 1 0,0-1 0,0-1 0,0 1 1,1 0-1,-1 0 0,0 0 0,0-1 0,0 1 1,0 0-1,1-1 0,-1 1 0,2-2 0,16-15-6381,4-7-4366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3.671"/>
    </inkml:context>
    <inkml:brush xml:id="br0">
      <inkml:brushProperty name="width" value="0.025" units="cm"/>
      <inkml:brushProperty name="height" value="0.025" units="cm"/>
    </inkml:brush>
  </inkml:definitions>
  <inkml:trace contextRef="#ctx0" brushRef="#br0">21 54 16720,'0'0'10036,"-5"8"-7687,2-3-2178,1-3-68,1 0-1,-1 0 1,1 0-1,0 0 1,0 0-1,0 0 1,0 1-1,1-1 1,-1 0-1,0 4 1,8 4 416,17-6-159,-6-4-284,1-1 1,-1 0-1,34-9 0,-44 9-84,-1-2 0,0 1 0,1-1 0,-1-1 0,0 1 0,0-1 0,0 0 0,-1-1-1,0 1 1,0-1 0,10-10 0,-15 14 5,0 0 1,-1 1-1,1-1 0,0 0 0,0 0 1,0 0-1,-1-1 0,1 1 1,0 0-1,-1 0 0,1 0 0,-1 0 1,1-1-1,-1 1 0,0 0 0,1 0 1,-1-1-1,0 1 0,0 0 0,0-1 1,0 1-1,0-2 0,-1 2 0,0 0-1,1 1 0,-1-1 0,0 0 1,1 0-1,-1 0 0,0 1 1,0-1-1,0 0 0,1 1 1,-1-1-1,0 0 0,0 1 1,0-1-1,0 1 0,0 0 1,0-1-1,0 1 0,0 0 1,-2-1-1,-2 0-1,-1 1-1,1-1 1,-1 1 0,1 0 0,0 1 0,-1-1 0,1 1-1,0 0 1,-9 3 0,5 0 30,0 1 0,0 0 0,0 1 0,1 0 0,0 1 0,0-1 0,1 2 0,-1-1 0,-10 15 0,15-18-13,-1 1 1,1-1 0,0 1 0,0 0 0,1 0 0,-1 0 0,1 0 0,0 0-1,0 1 1,1-1 0,0 0 0,0 1 0,0-1 0,0 1 0,1 0 0,0-1-1,0 1 1,1-1 0,1 10 0,0-12-122,-1-1 0,1 0 0,-1 1-1,1-1 1,0 0 0,0 0 0,0 0 0,0-1 0,0 1 0,0 0-1,0-1 1,1 1 0,-1-1 0,0 0 0,1 0 0,0 0-1,-1 0 1,1 0 0,-1-1 0,1 1 0,0-1 0,0 1-1,3-1 1,6 1-1164,1-1-1,0 0 1,21-3-1,0-7-4865,-2-10-3006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4.338"/>
    </inkml:context>
    <inkml:brush xml:id="br0">
      <inkml:brushProperty name="width" value="0.025" units="cm"/>
      <inkml:brushProperty name="height" value="0.025" units="cm"/>
    </inkml:brush>
  </inkml:definitions>
  <inkml:trace contextRef="#ctx0" brushRef="#br0">192 219 15887,'0'0'4116,"-4"-9"-886,4 7-3091,-1-1 0,1 1 0,-1-1 0,0 1 0,0-1 0,0 1 0,-1 0 0,1-1 0,0 1 0,-1 0 0,0 0 0,1 0 0,-1 0 1,0 0-1,0 1 0,0-1 0,0 0 0,0 1 0,0 0 0,-1-1 0,1 1 0,0 0 0,-1 0 0,1 0 0,-1 1 0,1-1 0,-1 0 0,1 1 1,-1 0-1,0 0 0,1-1 0,-1 1 0,1 1 0,-1-1 0,0 0 0,1 1 0,-1-1 0,1 1 0,-5 2 0,0 0-99,1 0 0,-1 1 0,1 0 1,0 0-1,1 0 0,-1 1 0,1 0 0,0 0 0,0 0 0,0 1 0,1 0 0,0-1 0,-7 14 0,8-14 59,0 1-1,0-1 1,1 1 0,-1 0-1,1 0 1,0 0-1,1 0 1,0 0-1,0 0 1,0 0 0,1 1-1,0-1 1,0 0-1,0 0 1,1 1-1,2 8 1,-2-13-92,0 1 0,1-1 0,-1 0 0,1-1 0,-1 1 0,1 0 0,0 0 0,0-1 0,0 1 0,0-1 0,0 1 0,0-1 0,0 0 0,1 0 0,-1 0 0,0 0 0,1 0 0,-1 0 0,1-1 0,-1 1 0,1-1 0,-1 0 0,1 0 0,-1 0 0,1 0 0,-1 0 0,1 0 0,-1-1 0,0 1 0,4-2 0,5 0-1,-1 0 0,0-1-1,0 0 1,0-1-1,0 0 1,9-6-1,7-7-116,-1-1 0,-1-1 0,-1-1-1,-1-1 1,0-1 0,-2-2 0,-1 1 0,0-2-1,-2-1 1,-1 0 0,13-29 0,-27 51 129,0 0 1,-1 0 0,1 0 0,-1 0-1,0 0 1,0 0 0,-1 0 0,1 0 0,-1 0-1,0-6 1,0 10-11,0 0-1,0-1 1,0 1 0,0 0-1,0-1 1,0 1 0,-1 0-1,1-1 1,0 1 0,0 0-1,0-1 1,0 1 0,-1 0-1,1 0 1,0-1 0,0 1-1,0 0 1,-1 0 0,1-1-1,0 1 1,-1 0 0,1 0-1,0 0 1,0 0 0,-1-1-1,1 1 1,0 0 0,-1 0-1,1 0 1,0 0-1,-1 0 1,1 0 0,0 0-1,-1 0 1,1 0 0,0 0-1,-1 0 1,0 0 0,-22 17 229,13-7-194,0 1 0,1 0 0,1 1 0,0 0 0,0 0 0,1 1 0,1 0 0,0 0 0,1 0 0,0 1 0,1 0 0,1 0 0,0 0 0,1 0 0,0 0 0,1 1 0,1-1-1,1 15 1,0-27-42,-1 0 0,0 0 1,1 0-1,-1 0 0,1 0 0,0-1 0,-1 1 0,1 0 0,0 0 0,0-1 0,0 1 0,1-1 0,-1 1 0,0-1 0,0 1 0,1-1 0,-1 0 0,1 0 0,-1 1 0,1-1 0,0 0 0,-1 0 0,1-1 0,0 1 0,0 0 0,-1-1 0,1 1 0,0-1 0,0 1 0,0-1 0,0 0 0,0 0 0,0 0 0,0 0 0,0 0 0,0 0 0,-1 0 0,1-1 0,0 1 0,2-2 0,3 1-38,0-1-1,0 0 1,0-1 0,-1 1 0,1-1-1,-1-1 1,0 1 0,0-1 0,10-8 0,-3-1 32,0 0 1,0-1 0,-2 0 0,0-1 0,0 0 0,-2-1-1,0 0 1,12-29 0,-53 113 1066,28-53-935,0 1 0,1 0 0,1 0 0,-1 18-1,3-30-282,-1-1 0,1 1 0,0 0 0,0-1 0,0 1 0,1 0 0,-1 0 0,1-1 0,0 1-1,0-1 1,0 1 0,1-1 0,-1 1 0,1-1 0,0 0 0,0 0 0,0 0 0,0 0 0,0 0 0,1 0-1,-1 0 1,1-1 0,4 4 0,11-4-6618,2-7-6161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5.477"/>
    </inkml:context>
    <inkml:brush xml:id="br0">
      <inkml:brushProperty name="width" value="0.025" units="cm"/>
      <inkml:brushProperty name="height" value="0.025" units="cm"/>
    </inkml:brush>
  </inkml:definitions>
  <inkml:trace contextRef="#ctx0" brushRef="#br0">36 0 12011,'0'0'14761,"-3"10"-14419,1-5-296,-5 12 61,2-1 0,0 1 0,1 0 0,0 0 0,2 0 0,0 0 0,0 29 0,3-44-99,-1-1 0,0 1 0,1-1 0,0 0 0,-1 1 0,1-1 1,0 0-1,0 1 0,0-1 0,0 0 0,0 0 0,0 0 0,0 0 0,0 0 0,0 0 0,1 0 0,-1 0 1,0 0-1,0 0 0,1-1 0,-1 1 0,1-1 0,-1 1 0,1-1 0,-1 1 0,1-1 0,-1 0 0,1 0 1,-1 0-1,1 0 0,-1 0 0,1 0 0,-1 0 0,1 0 0,2-1 0,1 0 10,1 0-1,-1 0 1,1 0-1,-1-1 0,0 0 1,1 0-1,-1 0 1,8-5-1,3-6-42,0-2 0,-1 1-1,0-2 1,13-18 0,23-25 7,-58 105 883,6-44-839,1 0 0,-1 0 0,0 1 1,1-1-1,-1 0 0,1 0 0,0 1 0,0-1 1,-1 0-1,2 1 0,-1-1 0,0 0 0,0 0 1,1 1-1,-1-1 0,1 0 0,0 0 0,0 0 0,0 1 1,0-1-1,0 0 0,0 0 0,0 0 0,1-1 1,-1 1-1,1 0 0,-1 0 0,3 1 0,0-1-9,0-1 0,0 1-1,1-1 1,-1 0-1,0 0 1,0-1 0,1 1-1,-1-1 1,0 0 0,1 0-1,-1 0 1,0-1 0,1 1-1,7-3 1,1-1-120,-1 0-1,1-1 1,-1-1 0,0 0-1,15-9 1,-15 7 19,1 1 0,0 0 0,23-7 0,-31 18 188,-9 9 42,-6 10 149,8-19-242,-2 3 34,0-1-1,0 1 0,1 0 0,0 0 1,0 0-1,1 1 0,0-1 0,0 1 0,1-1 1,0 1-1,0-1 0,0 10 0,2-17-79,0 1 0,-1 0 1,1 0-1,0-1 0,0 1 0,-1 0 0,1-1 0,0 1 0,0-1 0,0 1 0,0-1 0,0 1 1,0-1-1,0 1 0,0-1 0,0 0 0,0 0 0,0 0 0,0 1 0,0-1 0,0 0 0,0 0 0,0 0 1,0-1-1,0 1 0,0 0 0,0 0 0,0 0 0,0-1 0,1 0 0,35-9-40,-23 2-351,1-2 1,-2 1-1,1-2 0,16-16 1,-16 14 31,1 0 0,28-18 1,-41 38 533,-1 0 1,1 1 0,-2-1 0,1 0 0,-1 0-1,-1 15 1,1-15-48,0-7-132,0 1 0,0 0-1,0 0 1,0 0-1,1-1 1,-1 1 0,0 0-1,0 0 1,1-1-1,-1 1 1,1 0 0,-1-1-1,0 1 1,1 0-1,-1-1 1,1 1 0,0-1-1,-1 1 1,1-1 0,-1 1-1,1-1 1,0 1-1,-1-1 1,1 1 0,0-1-1,1 1 1,27 4-178,30-12-2881,-53 4 1560,0 1 1,1-1-1,-1 0 0,0 0 1,9-7-1,-1-3-7083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5.815"/>
    </inkml:context>
    <inkml:brush xml:id="br0">
      <inkml:brushProperty name="width" value="0.025" units="cm"/>
      <inkml:brushProperty name="height" value="0.025" units="cm"/>
    </inkml:brush>
  </inkml:definitions>
  <inkml:trace contextRef="#ctx0" brushRef="#br0">1 1 18481,'0'0'10346,"55"25"-17136,-32-25-14382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8.073"/>
    </inkml:context>
    <inkml:brush xml:id="br0">
      <inkml:brushProperty name="width" value="0.025" units="cm"/>
      <inkml:brushProperty name="height" value="0.025" units="cm"/>
    </inkml:brush>
  </inkml:definitions>
  <inkml:trace contextRef="#ctx0" brushRef="#br0">77 0 17649,'-9'4'1809,"5"1"-1415,0 0-1,1-1 0,-1 2 0,1-1 0,1 0 1,-1 0-1,1 1 0,0 0 0,0-1 1,-2 10-1,-10 69 1268,11-65-1386,-5 60 1810,2 104 0,10-165-1742,4-21 41,-7 1-352,1-1 0,0 1 0,-1-1-1,1 0 1,-1 0 0,0 0 0,0 0 0,2-6 0,1-19-480,-1 0-1,0-41 1,-3 59 167,-1-1-1,1 0 1,-2 0-1,0 1 1,0-1 0,-1 1-1,0-1 1,-1 1 0,-7-14-1,3 16 191,4 14 74,8 18 35,0-19-5,1 1 0,-1-1 1,1 0-1,0-1 0,0 1 1,1-1-1,0 0 0,-1 0 1,1-1-1,0 0 0,1 0 1,-1 0-1,0-1 0,1 0 1,8 2-1,0-1 35,-1 0 0,0-1 0,0-1 0,1-1 0,-1 0 0,21-2 0,-31 1 8,-1 1 0,1-1 0,0 0 0,0 0 0,0-1-1,-1 1 1,1-1 0,-1 0 0,1 1 0,-1-2-1,0 1 1,0 0 0,0-1 0,0 1 0,0-1 0,0 0-1,-1 0 1,1 0 0,-1 0 0,0 0 0,0-1 0,0 1-1,-1-1 1,1 1 0,-1-1 0,1 0 0,-1 0-1,-1 1 1,1-1 0,0 0 0,-1 0 0,0 0 0,0 0-1,-1-7 1,1 9-43,-1 0 0,1 1-1,-1-1 1,0 0 0,0 1 0,0-1-1,0 1 1,0-1 0,0 1 0,-1-1-1,1 1 1,0 0 0,-1 0 0,1 0-1,0-1 1,-1 1 0,0 1 0,1-1-1,-1 0 1,0 0 0,1 1 0,-1-1-1,0 0 1,0 1 0,1 0 0,-1-1-1,0 1 1,0 0 0,0 0 0,0 0-1,1 0 1,-1 1 0,0-1 0,0 0-1,0 1 1,1-1 0,-4 2 0,0-1-4,-1 1 1,0 0 0,1 0 0,-1 0 0,1 1 0,0-1-1,0 1 1,0 1 0,0-1 0,-7 8 0,3-1 68,2 0 1,-1 1-1,-8 16 0,15-24-54,-1 0 0,1 0 0,-1 0 0,1 0-1,0 0 1,0 0 0,0 1 0,1-1 0,-1 0 0,1 0-1,-1 1 1,1-1 0,0 0 0,1 1 0,-1-1 0,0 0-1,1 0 1,0 0 0,1 5 0,0-6-20,1 0 0,-1 0 1,1-1-1,-1 1 0,1-1 0,0 1 0,-1-1 1,1 0-1,0 0 0,0 0 0,0 0 0,0-1 1,0 1-1,0-1 0,0 0 0,0 0 0,0 0 1,4 0-1,59-5-4,-46 1-232,1-1 0,-2 0-1,33-14 1,-32 10 147,0 2-1,42-9 1,-62 15 111,1 1 0,-1 0 0,1 0 0,-1 0 0,1 0 0,-1 0 0,1 0-1,-1 0 1,1 0 0,-1 1 0,0-1 0,1 0 0,-1 0 0,1 0 0,-1 0 0,1 1 0,-1-1 0,1 0 0,-1 0 0,0 1 0,1-1 0,-1 0 0,0 1 0,1-1 0,-1 0 0,0 1 0,1-1 0,-1 1 0,0-1-1,0 0 1,1 1 0,-1-1 0,0 1 0,2 22 516,-12 27 30,8-46-486,-2 33 516,4-37-591,0 1 0,1 0 0,-1-1 1,0 1-1,0-1 0,1 1 1,-1 0-1,0-1 0,1 1 0,-1-1 1,0 1-1,1 0 0,-1-1 1,1 1-1,-1-1 0,1 0 0,-1 1 1,1-1-1,0 1 0,-1-1 1,1 0-1,-1 1 0,1-1 0,0 0 1,-1 0-1,1 0 0,0 1 1,-1-1-1,1 0 0,0 0 1,-1 0-1,1 0 0,0 0 0,-1 0 1,1 0-1,0 0 0,-1-1 1,1 1-1,0 0 0,-1 0 0,1-1 1,0 1-1,-1 0 0,1 0 1,0-2-1,11-4-60,0-1 0,-1 0 0,0-1 0,-1 0 1,0 0-1,0-2 0,10-11 0,9-7-265,-17 16 256,-10 9 60,1 0 1,-1 1 0,1-1-1,-1 1 1,1-1 0,0 1-1,0 0 1,0 0 0,0 0-1,0 1 1,0-1 0,1 1-1,6-2 1,-10 35 499,-4-11-323,0 15-6,5-35-173,-1 0 0,1-1 0,0 1 0,1 0 0,-1 0 0,0-1 0,0 1 0,0-1 0,0 1 0,0-1 0,1 0 0,-1 1 0,0-1 0,0 0 0,0 0 0,1 0 0,-1 0 0,0 0 0,0 0 0,1 0 0,1-1 0,32-3 0,-22 0 0,-2 0 0,1-1 0,22-13 0,-23 12 0,0 0 0,0 0 0,25-7 0,-36 13 0,1 0 0,-1 0 0,1 0 0,-1 0 0,0 0 0,1 0 0,-1 0 0,0 1 0,1-1 0,-1 0 0,0 0 0,1 0 0,-1 1 0,0-1 0,1 0 0,-1 1 0,0-1 0,0 0 0,1 0 0,-1 1 0,0-1 0,0 0 0,0 1 0,1-1 0,-1 1 0,0-1 0,0 0 0,0 1 0,0-1 0,0 1 0,0-1 0,0 0 0,0 1 0,0-1 0,0 1 0,0-1 0,0 0 0,0 1 0,0 0 0,-1 15 0,1-16 0,-6 62 0,7-61 0,-1-1 0,1 1 0,0 0 0,0 0 0,0-1 0,-1 1 0,1 0 0,0-1 0,0 1 0,0-1 0,0 1 0,0-1 0,0 1 0,0-1 0,0 0 0,0 0 0,0 1 0,0-1 0,0 0 0,0 0 0,0 0 0,0 0 0,0 0 0,0 0 0,0 0 0,2-1 0,31-3 0,-18-1 1,-1-2 0,1 1-1,-1-2 1,27-17 0,-26 14-8,1 1 1,36-15-1,-53 25-2,1 0-1,-1 1 1,0-1 0,1 0-1,-1 1 1,0-1-1,1 0 1,-1 1 0,0-1-1,0 0 1,1 1 0,-1-1-1,0 1 1,0-1-1,0 1 1,1-1 0,-1 0-1,0 1 1,0-1 0,0 1-1,0-1 1,0 1 0,0-1-1,0 1 1,0-1-1,0 0 1,0 1 0,0-1-1,-1 1 1,1-1 0,0 1-1,0-1 1,0 1 0,0-1-1,-1 1 1,-4 25-345,4-22 9,-2 29-6365,2-23-614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48.896"/>
    </inkml:context>
    <inkml:brush xml:id="br0">
      <inkml:brushProperty name="width" value="0.025" units="cm"/>
      <inkml:brushProperty name="height" value="0.025" units="cm"/>
    </inkml:brush>
  </inkml:definitions>
  <inkml:trace contextRef="#ctx0" brushRef="#br0">8 1 16688,'-7'-1'1295,"10"14"-1323,10 15-321,7 10 917,-1 1-1,-2 1 1,-2 1 0,-2 0-1,-2 1 1,9 59 0,7 259 2820,-22-245-3025,-5-105-338,21 233 505,-17-217-619,1 0-1,2 0 1,0 0 0,2-1 0,1 0-1,26 47 1,-33-66-128,2 0 0,-1 0 0,1 0-1,0 0 1,0-1 0,0 1 0,1-2-1,0 1 1,7 4 0,-10-7-490,1 0 0,-1 0 0,1-1 0,0 0 0,-1 0 0,1 0 0,0 0 1,0 0-1,0-1 0,0 1 0,6-2 0,9-1-9191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30:50.003"/>
    </inkml:context>
    <inkml:brush xml:id="br0">
      <inkml:brushProperty name="width" value="0.025" units="cm"/>
      <inkml:brushProperty name="height" value="0.025" units="cm"/>
    </inkml:brush>
  </inkml:definitions>
  <inkml:trace contextRef="#ctx0" brushRef="#br0">0 1352 17969,'0'0'3091,"9"3"-2205,38 8-774,1-2 1,0-2-1,50 1 0,160-5-96,-161-4 53,1299-4 3385,-609 59-1417,-75 0-1314,126-74-630,0-41 464,-167 10-140,-379 31-397,729-36 83,-993 54-96,-19 1-4,1 0 1,-1 1-1,1 0 0,0 1 1,17 2-1,-27-2-8,1-1 1,-1 0-1,0 0 0,1 0 1,-1 1-1,0-1 1,1 0-1,-1 0 0,0 1 1,1-1-1,-1 0 0,0 1 1,0-1-1,1 0 1,-1 1-1,0-1 0,0 0 1,0 1-1,1-1 0,-1 0 1,0 1-1,0-1 1,0 1-1,0-1 0,0 0 1,0 1-1,0-1 0,0 1 1,0-1-1,0 1 1,0-1-1,0 0 0,0 1 1,0-1-1,-1 1 0,1-1 1,0 0-1,0 1 1,0-1-1,-1 0 0,1 1 1,0-1-1,0 0 0,-1 1 1,1-1-1,0 0 0,0 0 1,-1 1-1,1-1 1,-6 2-169,10-15 102,6-11 101,0-1 0,-2 1 0,-1-1-1,0-1 1,-2 1 0,-1-1 0,1-49 0,-6 35-27,-2 0 1,-1 1-1,-3-1 1,-15-55-1,2 10-56,4-1-1,-9-132 1,25 215 54,-1-12-26,0 1 0,-1 0 0,-1 0 0,-6-20 0,8 31 12,0 0 1,0 1-1,0-1 0,0 0 0,-1 1 1,1-1-1,-1 1 0,0-1 0,0 1 1,0 0-1,0-1 0,0 1 1,0 0-1,-1 1 0,1-1 0,-1 0 1,1 1-1,-1-1 0,0 1 0,1 0 1,-1 0-1,0 0 0,0 0 0,0 0 1,0 1-1,0-1 0,-4 1 0,0 0 7,-29 2 61,35-2-69,0 0-1,0 1 1,0-1 0,0 0 0,0 1 0,0-1-1,0 1 1,0-1 0,0 1 0,0 0 0,1-1 0,-1 1-1,0 0 1,0 0 0,1-1 0,-1 1 0,1 0-1,-1 0 1,1 0 0,-1 0 0,1 0 0,-1 0-1,1 0 1,0 0 0,-1 0 0,1 0 0,0 0 0,0 0-1,0 0 1,0 0 0,0 1 0,0-2 24,-9-1-142,1 0 1,-1 0-1,1-1 0,-1 0 0,-9-4 0,-20-5-299,-595-64 325,437 59 127,4-1 25,-974-80 37,-3 44-79,-650 67 102,1040 18-5422,571-22 1098,13-2-2209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1:41:23.054"/>
    </inkml:context>
    <inkml:brush xml:id="br0">
      <inkml:brushProperty name="width" value="0.025" units="cm"/>
      <inkml:brushProperty name="height" value="0.025" units="cm"/>
    </inkml:brush>
  </inkml:definitions>
  <inkml:trace contextRef="#ctx0" brushRef="#br0">552 171 4260,'0'0'-197,"-6"-11"645,-2-4 529,-1 1 0,-1 0 0,0 1-1,-14-15 1,19 23-473,0 0 0,-1 0 0,0 0 0,0 1 0,0 0 0,-1 0 0,1 1 0,-1-1 0,0 1 0,0 1 0,0-1 0,0 1 0,0 1 0,-9-2 0,5 2-318,0 1 1,0 0 0,0 1-1,0 0 1,0 0 0,0 1-1,0 1 1,1 0-1,-1 0 1,1 1 0,0 0-1,0 1 1,-12 8 0,8-4-127,1 1 1,1 1-1,0 0 1,0 1-1,1 0 1,1 0-1,0 1 1,-11 18-1,5-2-72,2 0-1,1 0 0,1 1 0,1 1 1,2 0-1,1 0 0,1 1 0,-3 53 1,7-30 51,3 0 0,2 0 0,2 0 0,16 74 0,-13-97-27,2 0 0,1-1 1,1 1-1,2-2 0,1 0 0,1 0 0,2-2 0,31 42 0,-42-61 16,1-2-1,-1 1 1,1-1 0,1 0-1,-1 0 1,1-1 0,0 0-1,1 0 1,0-1 0,-1 0 0,1-1-1,1 1 1,-1-2 0,1 0-1,-1 0 1,1 0 0,0-1 0,0-1-1,0 0 1,0 0 0,1-1-1,-1 0 1,0-1 0,0 0-1,0 0 1,0-1 0,0-1 0,-1 0-1,1 0 1,-1-1 0,1 0-1,-1 0 1,-1-1 0,1 0-1,0-1 1,14-12 0,6-8 147,0-1 0,-1-2-1,-2-1 1,-1 0 0,-2-2 0,34-59 0,-24 29-63,-3-2-1,42-129 1,-59 147 0,-1-1 0,-2-1 0,6-87 0,-15 118-77,0-1 0,-1 1-1,-1-1 1,-1 1 0,-1-1-1,0 1 1,-1 0 0,-1 0-1,-1 1 1,0 0 0,-1-1 0,0 2-1,-19-28 1,20 36-29,0-1 0,0 1 0,-1 0-1,0 1 1,-1-1 0,0 2 0,0-1 0,0 1 0,0 0 0,-1 1 0,0 0 0,0 0-1,0 1 1,0 0 0,0 0 0,-1 1 0,1 1 0,-1-1 0,0 2 0,1-1 0,-1 1 0,0 1-1,1-1 1,-1 2 0,0 0 0,1 0 0,-13 4 0,-3 3-72,-1 1 0,2 2 1,0 0-1,0 1 0,1 1 0,1 1 0,1 2 1,-34 31-1,14-7-598,2 2 1,-58 83-1,75-93-1407,3 1-1,-27 59 1,37-65-3444,8-14-4158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6:57.867"/>
    </inkml:context>
    <inkml:brush xml:id="br0">
      <inkml:brushProperty name="width" value="0.025" units="cm"/>
      <inkml:brushProperty name="height" value="0.025" units="cm"/>
    </inkml:brush>
  </inkml:definitions>
  <inkml:trace contextRef="#ctx0" brushRef="#br0">2178 378 5669,'-33'-17'4425,"0"2"-1,-71-22 0,56 24-2566,-81-9 0,-237 8-3022,288 15 1926,42-1-786,0 2 0,1 1 1,0 2-1,0 2 0,0 1 1,1 1-1,0 2 0,0 2 1,2 0-1,0 3 0,0 0 0,1 2 1,2 2-1,0 0 0,-31 30 1,24-18 166,2 1 0,1 2 0,2 1-1,2 2 1,-32 52 0,47-67-66,2 0-1,1 0 0,1 1 0,1 0 0,1 1 1,1 0-1,1 0 0,2 0 0,0 1 1,2 0-1,0 36 0,4-47-45,0 0-1,1 0 1,1 0 0,0 0-1,1-1 1,0 1 0,1-1-1,1-1 1,0 1 0,1-1-1,1 0 1,0-1 0,0 0 0,1 0-1,1-1 1,0-1 0,0 0-1,25 17 1,1-3 43,1-2-1,0-1 1,2-2 0,0-2-1,60 17 1,-22-14 187,0-3 0,0-3-1,2-4 1,-1-4 0,1-2 0,107-11 0,-116 0-197,-1-3 0,-1-4 0,0-2 0,-1-4 0,-1-2 0,88-42 0,-96 35 73,-2-2 0,-1-3 0,-2-2-1,-1-2 1,-2-3 0,-2-2 0,46-52 0,-71 68 3,-2-2 0,-1 0 0,-1-1 1,-2-1-1,-1 0 0,16-41 0,-26 52-100,0 0 0,-1-1-1,-1 1 1,0-1-1,-2-1 1,-1 1 0,-1 0-1,0-1 1,-2 1 0,0-1-1,-7-33 1,5 44-33,0 0 0,-1 0 0,0 1 0,-1-1 0,0 1 0,-1 0 0,0 0 0,0 1 0,-1 0 0,0 0 0,-10-9 0,4 6 10,-1 1 0,0 0 1,-1 1-1,0 0 1,0 1-1,-25-10 0,-3 3 15,-1 2-1,-1 1 1,0 3-1,-75-8 1,-445-4 76,-2 47 17,505-21-123,42-3 5,-100 4 44,1 6 0,-183 40-1,267-42-58,1 1-1,0 1 0,1 3 0,0 0 1,1 2-1,1 1 0,1 2 1,0 1-1,1 1 0,1 2 0,2 1 1,0 0-1,-24 32 0,31-32-22,2 1 1,1 0-1,1 2 0,1-1 0,2 2 0,0 0 1,2 0-1,1 1 0,2 0 0,-6 39 0,10-43-92,1 1 0,1 0 0,1 0 0,2 0 0,0-1 0,2 1 0,1-1 0,1 0 0,1 0 0,1 0 0,1-1 0,16 31 0,-4-20 28,1-1-1,1-1 1,2 0-1,1-2 1,2-1-1,0-2 1,2 0-1,1-2 1,2-1-1,0-2 1,1-1-1,70 32 1,-43-29 199,1-1 1,1-4-1,0-2 1,2-4-1,0-2 1,1-2-1,78 0 1,-21-10 125,0-4 1,0-7-1,-1-4 1,218-57-1,-190 27-274,-2-6 0,-2-7 0,186-102 1,-108 24-295,-181 105 302,0-2 0,-3-2 0,40-43 0,-61 58 21,-2-1 0,-1 0 1,0-1-1,-2-1 0,-1-1 0,0 0 0,14-40 0,-22 46-7,0-2 0,0 1 0,-2 0 0,-1-1 0,0 0 0,-1 1 0,-1-1 0,-1 0 0,-1 1 0,-1-1 0,-7-28 0,2 25 4,0 1 1,-2 0 0,0 1-1,-1 0 1,-2 0 0,0 2-1,-1-1 1,0 2 0,-2 0-1,0 0 1,-1 2 0,-26-20-1,-1 3 143,-1 2 1,-1 2-1,-1 2 0,-68-28 0,41 26 122,0 4-1,-2 2 1,0 4-1,-2 4 1,0 2-1,0 5 1,-1 2-1,1 4 1,-1 4-1,-142 20 0,138-7-500,0 3-1,1 4 1,1 4-1,1 3 1,2 4-1,1 3 0,2 3 1,1 3-1,-124 96 1,71-29-5645,27-10-6006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06.145"/>
    </inkml:context>
    <inkml:brush xml:id="br0">
      <inkml:brushProperty name="width" value="0.025" units="cm"/>
      <inkml:brushProperty name="height" value="0.025" units="cm"/>
    </inkml:brush>
  </inkml:definitions>
  <inkml:trace contextRef="#ctx0" brushRef="#br0">1 41 4132,'5'-13'352,"1"2"97,1 3-417,-3 2-160,-2 4 64,1 2-1,2 0-575,1 0-834,4 0-1088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06.502"/>
    </inkml:context>
    <inkml:brush xml:id="br0">
      <inkml:brushProperty name="width" value="0.025" units="cm"/>
      <inkml:brushProperty name="height" value="0.025" units="cm"/>
    </inkml:brush>
  </inkml:definitions>
  <inkml:trace contextRef="#ctx0" brushRef="#br0">0 1 2915,'0'0'2370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07.625"/>
    </inkml:context>
    <inkml:brush xml:id="br0">
      <inkml:brushProperty name="width" value="0.025" units="cm"/>
      <inkml:brushProperty name="height" value="0.025" units="cm"/>
    </inkml:brush>
  </inkml:definitions>
  <inkml:trace contextRef="#ctx0" brushRef="#br0">2576 216 5701,'0'0'5088,"-2"-3"-5019,-1-1 62,0 1-1,0-1 0,0 1 0,0 0 1,0 0-1,-1 0 0,1 1 1,-1-1-1,0 1 0,0 0 1,0 0-1,0 0 0,0 1 0,-7-2 1,-76-18 1681,64 16-2125,-85-21 1871,54 11-810,-77-10 0,-578-30 152,428 37-145,-159 11-296,358 12-52,1 4 0,0 4 0,-106 31 0,170-40-360,1 2 0,0 0 0,0 1-1,0 0 1,1 2 0,-23 15 0,29-17-42,0 2-1,1-1 1,0 1 0,0 0-1,1 0 1,0 1-1,0 0 1,1 0 0,1 1-1,-6 14 1,5-10 9,0 0 0,1 1-1,1 0 1,1 0 0,0 0 0,1 1 0,1-1-1,1 30 1,1-34 9,0-1 0,2 1 0,-1-1 0,2 1 0,-1-1 0,1 0-1,1 0 1,0 0 0,1-1 0,0 0 0,0 0 0,15 17 0,2-2-4,2-1 0,0 0 1,1-2-1,1-1 1,1-1-1,1-2 0,1-1 1,44 19-1,-33-20 22,2-2-1,-1-1 1,1-3 0,1-2-1,0-1 1,47 1 0,465 46 1523,-476-44-1521,0-3-1,0-4 1,1-4 0,-1-3 0,87-16-1,310-24 299,-433 41-335,-10-1 20,1-1 1,-2-2-1,1-1 0,-1-2 0,-1-1 0,1-2 1,-2-1-1,0-2 0,-1 0 0,55-41 0,-82 54 3,0 0-1,1 0 1,-1 0-1,0 0 0,-1 0 1,1 0-1,-1-1 1,1 1-1,-1-1 0,0 0 1,0 1-1,0-1 1,-1 0-1,0 0 1,2-7-1,-2 3 85,0 1 1,-1-1-1,0 0 0,0 1 1,-1-1-1,1 1 1,-2-1-1,-1-8 0,-4-5 94,-1 1-1,0-1 0,-1 2 0,-1-1 0,-15-20 0,11 21-192,-1 0 1,0 1-1,-2 1 0,0 1 0,-1 0 0,0 1 0,-1 1 0,-1 1 0,-39-20 0,-15-1-15,-117-36-1,139 52 41,-172-50-596,180 58-448,-1 1 1,0 3-1,-54-1 1,36 8-3526,-103 14 0,49 4-7113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1.160"/>
    </inkml:context>
    <inkml:brush xml:id="br0">
      <inkml:brushProperty name="width" value="0.025" units="cm"/>
      <inkml:brushProperty name="height" value="0.025" units="cm"/>
    </inkml:brush>
  </inkml:definitions>
  <inkml:trace contextRef="#ctx0" brushRef="#br0">248 1 19603,'0'0'1857,"-8"14"-1456,-29 53-165,3 2 0,2 2 0,4 0 0,3 2 0,4 1 0,2 1 0,4 0 0,-9 128 0,20-32 88,8 0 0,47 316 0,-48-463-316,20 119 2348,6 220-1,-34-343-2540,-7-16-2090,10-5 1850,0 0 1,1 0 0,-1 0-1,0 0 1,1-1 0,-1 1 0,1 0-1,-1-1 1,1 1 0,0-1 0,-1 1-1,1-1 1,0 1 0,0-1-1,0 0 1,-1-3 0,-11-29-8176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1.892"/>
    </inkml:context>
    <inkml:brush xml:id="br0">
      <inkml:brushProperty name="width" value="0.025" units="cm"/>
      <inkml:brushProperty name="height" value="0.025" units="cm"/>
    </inkml:brush>
  </inkml:definitions>
  <inkml:trace contextRef="#ctx0" brushRef="#br0">1 328 16848,'0'0'2984,"13"-4"-2770,20-3 210,-1 1 0,1 2 0,35 0 0,120 3 643,-122 1-1156,261 12 265,19-1-101,174-45 674,-2-41 1732,293-30 576,4 78-1630,-470 62-920,-66-3-1009,-259-31 477,-13 1 23,0-1 1,0-1-1,0 0 1,1 0-1,-1 0 1,0-1-1,13-2 1,-20 2 7,1 1 0,-1 0 0,1-1-1,-1 1 1,1 0 0,-1-1 0,0 1 0,1 0 0,-1-1-1,1 1 1,-1-1 0,0 1 0,1-1 0,-1 1 0,0-1-1,0 1 1,0-1 0,1 0 0,-1 1 0,0-1 0,0 1 0,0-1-1,0 1 1,0-1 0,0 0 0,0 1 0,0-1 0,0 1-1,0-1 1,0 0 0,0 1 0,0-1 0,-1 1 0,1-1 0,0 1-1,0-1 1,-1 1 0,1-1 0,0 1 0,-1-1 0,1 0-1,-17-19 12,5 10-575,0 0 0,-1 1 1,-1 1-1,1 0 1,-1 1-1,-1 0 1,-20-6-1,-35-6-4645,-5 6-3898,45 9 1339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2.266"/>
    </inkml:context>
    <inkml:brush xml:id="br0">
      <inkml:brushProperty name="width" value="0.025" units="cm"/>
      <inkml:brushProperty name="height" value="0.025" units="cm"/>
    </inkml:brush>
  </inkml:definitions>
  <inkml:trace contextRef="#ctx0" brushRef="#br0">0 1 15951,'0'0'6689,"15"-1"-6331,48 1 724,-1 3 0,68 12 0,137 35-234,-251-47-809,0 1-1,-1 1 1,1 0-1,-1 1 1,0 0 0,14 9-1,-27-13-6,0-1 0,1 1 1,-1-1-1,0 1 0,0 0 0,-1 0 0,1 0 1,0 0-1,-1 0 0,1 0 0,-1 1 0,0-1 0,1 0 1,-1 1-1,0-1 0,0 1 0,-1-1 0,2 4 1,-3-2 45,1-1 1,0 0 0,-1 1 0,0-1 0,0 1 0,0-1 0,0 0 0,-1 0 0,1 0 0,-1 0 0,1 0 0,-1 0 0,0 0 0,-1 0 0,1-1-1,0 1 1,-1-1 0,-2 3 0,-42 36 699,-2-3 1,-1-2-1,-88 48 0,81-52-930,2 3-1,1 2 1,-51 46 0,76-53-1852,14-10-5324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2.917"/>
    </inkml:context>
    <inkml:brush xml:id="br0">
      <inkml:brushProperty name="width" value="0.025" units="cm"/>
      <inkml:brushProperty name="height" value="0.025" units="cm"/>
    </inkml:brush>
  </inkml:definitions>
  <inkml:trace contextRef="#ctx0" brushRef="#br0">1 928 5894,'0'0'12555,"13"-6"-10649,5-3-1372,-1-1-1,0-1 1,-1 0-1,0-1 1,-1-1 0,23-24-1,89-109 1520,-107 120-1910,225-285 714,-183 225-613,87-164 0,-147 269-206,-3 80-432,-1-23 640,13 136 1,-8-190-581,0-1-1,2 1 1,1-1 0,0 0 0,2 0 0,0-1 0,2 0 0,0 0-1,1-1 1,24 32 0,-27-42-683,0 0 0,1 0 0,20 14 0,31 12-4529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4.174"/>
    </inkml:context>
    <inkml:brush xml:id="br0">
      <inkml:brushProperty name="width" value="0.025" units="cm"/>
      <inkml:brushProperty name="height" value="0.025" units="cm"/>
    </inkml:brush>
  </inkml:definitions>
  <inkml:trace contextRef="#ctx0" brushRef="#br0">1 158 8488,'3'-12'2845,"-2"2"-1772,10-46 2212,4 22 4166,-14 76-5134,-3 23-1763,0-41-510,1-1 1,1 0-1,1 1 0,1-1 1,1 0-1,8 33 1,-10-53-37,-1-1 0,1 0 0,0 0 0,0 0 0,0 0 0,0 0 0,0 0 1,0 0-1,1 0 0,-1-1 0,1 1 0,-1 0 0,1-1 0,0 1 0,-1-1 0,1 0 1,0 1-1,0-1 0,0 0 0,0 0 0,0 0 0,4 1 0,-3-2 80,0 0 0,1 0 0,-1 0 0,0 0 0,1-1 0,-1 1-1,0-1 1,0 0 0,0 0 0,1 0 0,-1 0 0,0-1 0,4-2 0,8-6 273,0-1 1,-1 0-1,-1 0 0,17-20 1,8-12 583,-2-3 0,36-58 0,-70 116-625,-5 12-256,0-12-66,0-3-5,1 1 0,-1 0 0,2 0 0,0 0 0,-1 12-1,2-21 7,1 0 0,-1 1 0,0-1 0,0 0-1,0 1 1,1-1 0,-1 0 0,0 1-1,1-1 1,0 0 0,-1 0 0,1 1 0,0-1-1,-1 0 1,1 0 0,0 0 0,0 0 0,0 0-1,0 0 1,0 0 0,0 0 0,0-1 0,0 1-1,0 0 1,1-1 0,-1 1 0,0 0-1,0-1 1,1 0 0,-1 1 0,0-1 0,1 0-1,-1 1 1,0-1 0,1 0 0,-1 0 0,0 0-1,1 0 1,-1-1 0,0 1 0,1 0 0,-1 0-1,0-1 1,1 1 0,-1-1 0,1 0 0,7-2 10,-1 0 0,1-1 1,-1 0-1,0 0 0,-1-1 1,1 0-1,-1 0 0,0-1 1,0 0-1,0 0 0,5-8 1,11-11-1086,28-45 0,-29 31-2639,-15 11-3636,-5 0-7949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4.893"/>
    </inkml:context>
    <inkml:brush xml:id="br0">
      <inkml:brushProperty name="width" value="0.025" units="cm"/>
      <inkml:brushProperty name="height" value="0.025" units="cm"/>
    </inkml:brush>
  </inkml:definitions>
  <inkml:trace contextRef="#ctx0" brushRef="#br0">274 1 11018,'0'0'9188,"-5"10"-5654,-132 241 2846,24-48-5553,105-189-561,-2 7 703,10-20-954,0-1 0,0 1 0,1-1 0,-1 1 0,0-1 0,0 1 0,1-1 0,-1 1 0,0-1 0,0 1 0,1-1 0,-1 1 0,1-1 0,-1 0 0,0 1 0,1-1 0,-1 0 0,1 1 0,-1-1 0,1 0 0,-1 0 0,1 1 0,-1-1 0,1 0 0,-1 0 0,1 0 0,0 0 0,-1 0 0,1 0 0,-1 0 0,1 0 0,-1 0 0,1 0 0,-1 0 0,1 0 0,0 0 0,-1 0 0,1-1 0,225 1-1735,1 0-4317,-186 0-4591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6.078"/>
    </inkml:context>
    <inkml:brush xml:id="br0">
      <inkml:brushProperty name="width" value="0.025" units="cm"/>
      <inkml:brushProperty name="height" value="0.025" units="cm"/>
    </inkml:brush>
  </inkml:definitions>
  <inkml:trace contextRef="#ctx0" brushRef="#br0">228 19 15407,'0'0'2332,"-9"-4"-1237,3 0-934,-20-7 233,25 11-385,0 0 0,0 0 0,0 0 0,0 0 0,0 0 0,1 1 0,-1-1-1,0 0 1,0 0 0,0 1 0,1-1 0,-1 0 0,0 1 0,0-1 0,1 1 0,-1-1 0,0 1 0,1-1 0,-1 1 0,0 0 0,1-1 0,-1 1 0,1 0 0,-1-1 0,1 1 0,-1 0 0,1 0-1,0-1 1,-1 1 0,1 0 0,0 0 0,0 0 0,-1-1 0,1 1 0,0 0 0,0 1 0,-8 52 404,2 1 1,2 0-1,7 88 0,-1-33-32,3 313 280,-16 514 237,4-833-957,-57 911 2264,40-662-785,-14-122 3491,29-199-4776,5-27-1763,5-21-1070,4-13-1546,2-6-1430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39.746"/>
    </inkml:context>
    <inkml:brush xml:id="br0">
      <inkml:brushProperty name="width" value="0.025" units="cm"/>
      <inkml:brushProperty name="height" value="0.025" units="cm"/>
    </inkml:brush>
  </inkml:definitions>
  <inkml:trace contextRef="#ctx0" brushRef="#br0">149 65 16207,'0'0'2408,"5"-10"138,16-27-106,-20 35-2228,-1 1 0,1 0 1,-1 0-1,1 0 0,-1 0 0,1 0 0,0 0 1,0 0-1,-1 0 0,1 1 0,0-1 0,0 0 1,0 0-1,0 1 0,0-1 0,0 0 0,0 1 1,0-1-1,2 0 0,-3 2-146,1-1-1,-1 0 1,1 1-1,-1-1 1,1 1-1,-1 0 1,0-1-1,1 1 1,-1-1-1,0 1 1,1-1 0,-1 1-1,0 0 1,0-1-1,0 1 1,1 0-1,-1-1 1,0 1-1,0 0 1,0-1 0,0 1-1,0 0 1,0 0-1,-5 45 625,-7-10-225,-2-1-1,-1-1 0,-37 59 1,32-62-312,3 1 1,0 1 0,2 1 0,-11 38 0,25-70-153,0-1 1,1 1-1,-1 0 1,0-1-1,1 1 1,0 0-1,-1-1 0,1 1 1,0 0-1,0 0 1,0-1-1,0 1 1,0 0-1,0 0 0,1-1 1,-1 1-1,0 0 1,1 0-1,-1-1 1,1 1-1,0-1 0,0 1 1,0-1-1,0 1 1,0-1-1,0 1 1,1 1-1,1-2-2,1 0 1,-1 0-1,1 0 1,-1 0-1,1-1 1,-1 1-1,1-1 0,0 0 1,-1 0-1,1 0 1,-1-1-1,1 1 1,3-2-1,29-5-1290,-1-2 0,53-19-1,-55 15-1506,1 3 0,67-13 0,-67 20-7003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9:40.196"/>
    </inkml:context>
    <inkml:brush xml:id="br0">
      <inkml:brushProperty name="width" value="0.025" units="cm"/>
      <inkml:brushProperty name="height" value="0.025" units="cm"/>
    </inkml:brush>
  </inkml:definitions>
  <inkml:trace contextRef="#ctx0" brushRef="#br0">244 0 16912,'0'0'12139,"-10"6"-10516,2-1-1422,-3 0-36,1 2 0,0 0 0,0 0 0,-12 11 0,20-15-172,-1-1 1,1 1-1,0-1 1,-1 1-1,1 0 0,1 0 1,-1 0-1,0 0 1,1 0-1,-1 0 1,1 1-1,0-1 1,0 0-1,1 1 1,-1-1-1,0 0 1,1 1-1,0-1 1,0 1-1,0-1 1,0 1-1,2 6 1,-1-8-5,1 0 0,-1 1 1,1-1-1,0 0 0,-1 0 1,1 0-1,0 0 0,0 0 1,0-1-1,1 1 0,-1-1 1,0 1-1,1-1 0,-1 0 1,0 1-1,1-2 0,0 1 0,-1 0 1,1 0-1,2 0 0,62 10-186,-58-9 186,9-1 82,-5 0-94,-1 0-1,0 1 1,0 0 0,16 6 0,-26-8 45,0 1-1,-1-1 0,1 1 1,-1 0-1,1-1 1,-1 1-1,0 0 1,1 0-1,-1 0 0,0 0 1,1 0-1,-1 0 1,0 0-1,0 0 0,0 1 1,0-1-1,0 0 1,0 1-1,0-1 0,-1 1 1,1-1-1,0 1 1,-1-1-1,1 1 1,-1-1-1,0 1 0,1-1 1,-1 1-1,0 0 1,0-1-1,0 1 0,0 0 1,0-1-1,-1 1 1,1-1-1,0 1 1,-1 0-1,1-1 0,-1 1 1,0 1-1,-2 2 33,-1 1-1,1-1 1,-1 0-1,0 0 1,0-1-1,-1 1 1,1-1-1,-1 0 1,0 0-1,-9 6 1,-59 31 174,53-31-228,0 0 0,-1-1 0,-1-2 0,1 0 0,-1-1 0,0-1 0,-1-1 0,-31 1 0,53-5 0,-1 0 0,1 1 0,0-1 0,0 0 0,0-1 0,0 1 0,0 0 0,0 0 0,0 0 0,0-1 0,0 1 0,0 0 0,0-1 0,0 1 0,0-1 0,0 1 0,0-1 0,0 0 0,0 1 0,0-1 0,0 0 0,1 1 0,-1-1 0,0 0 0,1 0 0,-1 0 0,0 0 0,1 0 0,-1 0 0,0-2 0,1 2 0,0-1 0,0 1 0,0-1 0,1 1 0,-1-1 0,0 1 0,1-1 0,-1 1 0,1 0 0,-1-1 0,1 1 0,0 0 0,-1-1 0,1 1 0,0 0 0,0 0 0,0 0 0,0-1 0,0 1 0,0 0 0,0 1 0,1-1 0,1-2 0,38-18-1762,-11 8-2925,11-3-5648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3:37.222"/>
    </inkml:context>
    <inkml:brush xml:id="br0">
      <inkml:brushProperty name="width" value="0.025" units="cm"/>
      <inkml:brushProperty name="height" value="0.025" units="cm"/>
    </inkml:brush>
  </inkml:definitions>
  <inkml:trace contextRef="#ctx0" brushRef="#br0">6693 20 7015,'0'0'7329,"-8"-4"-6891,-27-11-75,33 14-347,0 1 0,-1 0 0,1 0 1,-1 0-1,1 0 0,0 1 0,-1-1 0,1 0 0,0 1 1,-1 0-1,1 0 0,0-1 0,0 1 0,0 1 0,0-1 0,0 0 1,0 0-1,0 1 0,0-1 0,0 1 0,-2 2 0,-11 7-45,-36 6 404,-1-2 0,0-2 1,-99 11-1,59-10 558,-11-3-300,0-5 0,-175-11 0,59-1-359,-103 5 544,-727 19-670,216 50-137,238-35 15,-24 2-31,352-10-73,-440 64 119,609-67-22,2 4 0,0 4 0,2 4-1,2 4 1,2 5 0,1 3 0,3 4 0,-132 100 0,205-140-1,1 1 0,0 0 0,1 0 0,0 1 0,1 1 1,0 0-1,1 0 0,-15 29 0,20-33 4,1 0 0,0 0 0,0 0 0,1 1 0,0-1 1,1 1-1,0 0 0,0-1 0,1 1 0,0 0 1,1-1-1,0 1 0,1 0 0,0-1 0,0 1 0,5 10 1,0-1-27,2 0 1,0-1 0,0 0-1,2 0 1,0-1 0,2-1 0,-1 0-1,2 0 1,0-2 0,17 15-1,-7-11-8,1 0 0,0-2-1,1 0 1,1-2 0,0-1-1,32 11 1,18-2 37,0-2 1,1-4 0,0-4-1,101 4 1,349-13 166,-160-38-142,-8-1-9,437 15-48,-490 18-24,492-23-79,12 1 156,-447 15-49,341 2 12,-243 41 9,-160-8-31,151 25 28,-245-23-9,215 1 0,-141-18-3,-164-3 69,1-4 0,220-25 0,-202-1-32,-2-6 1,-1-5-1,-1-6 1,157-72 0,-273 105-48,22-10 15,0-2 0,-2-1 0,66-47 0,-93 59 2,-1 0 0,0 0 0,-1-1 0,0 0 0,0 0 0,-1-1-1,0 0 1,0 0 0,-2-1 0,1 0 0,-1 0 0,-1 0 0,0 0 0,0-1 0,-1 0-1,-1 1 1,0-1 0,1-19 0,-3 19-4,-1 1 0,0 0-1,-1 0 1,0 0 0,-1 0 0,0 0 0,0 1-1,-1-1 1,-1 1 0,0 0 0,0 0 0,-1 0 0,0 1-1,0 0 1,-1 0 0,-1 1 0,1 0 0,-1 0-1,-1 0 1,0 1 0,0 1 0,-17-11 0,-11-5-14,-2 2 0,0 1 0,-1 2 0,-54-15 0,-179-34 112,163 41-62,-542-87 140,-6 45-544,420 46 377,-564-26-160,-3 35-453,464 9 348,-1124 45 42,1373-33 34,-171 15-1285,88-16-2412,63-7-1793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4:01.077"/>
    </inkml:context>
    <inkml:brush xml:id="br0">
      <inkml:brushProperty name="width" value="0.025" units="cm"/>
      <inkml:brushProperty name="height" value="0.025" units="cm"/>
    </inkml:brush>
  </inkml:definitions>
  <inkml:trace contextRef="#ctx0" brushRef="#br0">5311 274 12460,'-12'-5'1361,"-130"-40"-635,-214-41 1,-170 4 2342,-146 30-1127,-5 48-1946,9 33 386,472-18-167,-791 74 111,867-72-315,-217 53 0,295-54 16,0 1-1,2 2 1,-1 2 0,2 1-1,0 3 1,2 1-1,0 1 1,-53 46 0,70-50-45,2 2 0,0 0 1,1 1-1,1 0 0,1 1 0,2 1 1,0 1-1,1 0 0,1 0 1,-8 32-1,8-18-2,2 0-1,2 0 1,1 1 0,2 0 0,2 0 0,4 57-1,-1-84 9,1 1-1,0-1 0,1 0 0,1 0 0,0 0 0,0-1 1,1 1-1,1-1 0,0 0 0,1 0 0,0-1 1,11 14-1,-5-11-2,0 0 0,1-1 0,0-1 1,1 0-1,1-1 0,0-1 0,31 16 0,5-5 17,1-1-1,1-3 1,0-3-1,106 15 1,396 17 33,6-40-8,-399-7-25,1382-8 35,-1145 0-10,568-87 0,-672 55-31,245-41 45,-536 81-41,23-3 6,-1-1 0,0-2 0,0-1 0,-1 0 0,0-2 0,46-25 1,-69 33 31,1-1 1,-1 1 0,0-1-1,0 1 1,-1-1 0,1 0-1,0 0 1,-1 0-1,0 0 1,0-1 0,0 1-1,0-1 1,0 1 0,-1-1-1,1 0 1,-1 1 0,1-8-1,-1 6 41,-1-1 0,0 0 0,0 0 0,-1 1 0,0-1 1,0 0-1,0 1 0,-1-1 0,1 1 0,-6-11 0,-3-2 58,-1 0-1,0 0 1,-1 1 0,-1 1 0,-22-22 0,-23-16-195,-1 3 0,-3 2-1,-1 4 1,-3 2 0,-1 2 0,-3 4 0,0 3 0,-93-31 0,111 49-345,0 2 1,-1 2 0,-76-7-1,-67 9-4404,67 10-2597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39.937"/>
    </inkml:context>
    <inkml:brush xml:id="br0">
      <inkml:brushProperty name="width" value="0.025" units="cm"/>
      <inkml:brushProperty name="height" value="0.025" units="cm"/>
    </inkml:brush>
  </inkml:definitions>
  <inkml:trace contextRef="#ctx0" brushRef="#br0">275 73 14798,'0'0'3934,"1"-8"-1547,-1 5-2248,1 1-30,0 0 0,-1 1 0,0-1 0,1 0 1,-1 0-1,0 0 0,0 1 0,0-1 0,0 0 0,0 0 0,0 0 0,-1 1 0,1-1 0,-1 0 0,1 0 0,-1 1 0,1-1 1,-1 0-1,0 1 0,0-1 0,0 1 0,0-1 0,0 1 0,0 0 0,-1-1 0,1 1 0,0 0 0,-1 0 0,1-1 0,0 1 1,-1 0-1,0 1 0,1-1 0,-1 0 0,1 0 0,-1 1 0,0-1 0,-3 0 0,-3-1-21,0 1 1,0 0-1,1 0 0,-1 0 1,0 1-1,0 0 0,0 1 1,0 0-1,0 0 1,0 1-1,0 0 0,1 0 1,-1 0-1,1 1 0,-1 1 1,1-1-1,0 1 0,0 0 1,1 1-1,-1-1 0,1 1 1,0 1-1,-6 6 0,5-4 6,1-1 0,0 2 0,1-1 1,-1 1-1,1-1 0,1 1 0,0 1 0,0-1 0,1 1 0,0-1 0,1 1 0,0 0 0,0 0 0,1 0 0,0 0 1,1 0-1,0 0 0,2 11 0,-1-17-77,-1-1 0,1 0 0,0 0 0,0 1-1,0-1 1,1 0 0,-1 0 0,1 0 0,-1 0 0,1 0 0,0 0 0,0-1 0,0 1 0,1-1 0,-1 1 0,1-1 0,-1 0-1,1 0 1,0 0 0,0 0 0,0-1 0,0 1 0,0-1 0,0 1 0,0-1 0,0 0 0,1 0 0,-1-1 0,0 1 0,1-1-1,-1 1 1,0-1 0,1 0 0,-1-1 0,0 1 0,4-1 0,3 0 22,0 0 0,-1-1 0,1 0 0,-1-1 0,0 0 0,1 0 0,-2-1 0,1 0 0,0-1 0,-1 0 0,13-10 0,-9 4-3,-1 0 0,0-1 0,-1 0 0,-1-1 0,13-21-1,-18 26-5,1 1-1,-2-2 0,1 1 0,-1 0 1,0-1-1,-1 1 0,0-1 0,-1 0 0,1 1 1,-2-1-1,1-11 0,-1 19-31,0 1 0,0 0-1,0-1 1,-1 1 0,1-1 0,0 1-1,0 0 1,0-1 0,0 1 0,0-1-1,-1 1 1,1 0 0,0-1 0,0 1-1,-1 0 1,1-1 0,0 1 0,0 0-1,-1 0 1,1-1 0,0 1 0,-1 0 0,1 0-1,-1-1 1,1 1 0,0 0 0,-1 0-1,1 0 1,0 0 0,-1 0 0,1-1-1,-1 1 1,1 0 0,-1 0 0,1 0-1,0 0 1,-1 0 0,1 0 0,-1 1-1,1-1 1,0 0 0,-1 0 0,1 0-1,-1 0 1,1 0 0,0 1 0,-1-1-1,1 0 1,0 0 0,-1 0 0,1 1-1,0-1 1,-1 0 0,1 1 0,0-1 0,0 0-1,-1 1 1,1-1 0,-19 18-106,16-12 82,0 1-1,0-1 1,1 0 0,-1 1 0,2 0 0,-1-1-1,1 1 1,0 0 0,0 13 0,1-18-283,0 0-1,0 1 1,1-1 0,-1 0 0,1 0 0,-1 1 0,1-1 0,0 0-1,0 0 1,0 0 0,0 0 0,0 0 0,3 3 0,-2-4-358,-1 1 0,1-1 0,-1 0 1,1 0-1,0 0 0,-1 0 0,1 0 0,0 0 1,0-1-1,0 1 0,-1-1 0,1 1 1,0-1-1,0 0 0,0 1 0,0-1 0,0 0 1,3-1-1,3 0-8686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0.561"/>
    </inkml:context>
    <inkml:brush xml:id="br0">
      <inkml:brushProperty name="width" value="0.025" units="cm"/>
      <inkml:brushProperty name="height" value="0.025" units="cm"/>
    </inkml:brush>
  </inkml:definitions>
  <inkml:trace contextRef="#ctx0" brushRef="#br0">71 1 8232,'0'0'15785,"-5"13"-14754,-2 10-630,1-1 0,1 1 1,1-1-1,1 1 0,0 29 0,18 357 2776,-16-582-825,7 78-2765,18-98 0,-23 186 333,0 1-1,1-1 0,0 1 0,0-1 1,0 1-1,0 0 0,1 0 0,0 0 1,5-6-1,-6 10 1,0-1-1,1 1 1,-1 0 0,1 0 0,0 0-1,0 0 1,-1 1 0,1-1-1,0 1 1,1-1 0,-1 1 0,0 0-1,0 0 1,0 1 0,1-1 0,-1 1-1,0-1 1,1 1 0,4 0-1,-2 1-26,-1-1 0,0 1-1,1-1 1,-1 1 0,0 1-1,1-1 1,-1 1 0,0 0-1,0 0 1,0 1 0,-1-1-1,1 1 1,-1 0-1,1 0 1,-1 1 0,0-1-1,0 1 1,0 0 0,5 7-1,-7-8 115,0 0-1,-1 0 0,1 0 1,-1 0-1,0 0 1,1 1-1,-2-1 0,1 0 1,0 1-1,0-1 0,-1 0 1,0 1-1,0-1 1,0 1-1,0-1 0,0 1 1,-1-1-1,0 0 0,1 1 1,-1-1-1,0 0 1,-1 0-1,1 0 0,-1 1 1,1-1-1,-1-1 0,0 1 1,0 0-1,0 0 1,0-1-1,-5 5 0,-4 4 274,0-1-1,-1 0 0,0-1 1,-1 0-1,1-1 1,-2 0-1,1-1 0,-1-1 1,0 0-1,0-1 0,-1 0 1,1-1-1,-1-1 1,-29 3-1,43-6-320,0 0 0,0 0 0,0 0 1,0 1-1,0-1 0,0 0 0,0 0 0,0 0 0,0-1 0,0 1 1,0 0-1,0 0 0,0 0 0,0-1 0,0 1 0,0-1 1,0 1-1,0-1 0,0 1 0,0-1 0,0 1 0,0-1 0,0 0 1,1 1-1,-1-1 0,0 0 0,1 0 0,-1 0 0,0 0 0,1 0 1,-1 0-1,1 1 0,-1-1 0,1 0 0,0 0 0,-1 0 1,1-1-1,0 1 0,0 0 0,0 0 0,0 0 0,0 0 0,0 0 1,0 0-1,0 0 0,0 0 0,0-2 0,1 0-402,1 0 0,-1-1-1,0 1 1,1 0-1,0 0 1,0 0 0,0 0-1,0 0 1,0 0 0,1 1-1,-1-1 1,1 1 0,3-3-1,27-16-4926,6 3-2003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1.230"/>
    </inkml:context>
    <inkml:brush xml:id="br0">
      <inkml:brushProperty name="width" value="0.025" units="cm"/>
      <inkml:brushProperty name="height" value="0.025" units="cm"/>
    </inkml:brush>
  </inkml:definitions>
  <inkml:trace contextRef="#ctx0" brushRef="#br0">46 154 6790,'0'0'16982,"11"2"-15541,-7-1-1322,0-1-1,1 1 0,-1-1 1,0 0-1,1 0 1,-1-1-1,0 1 0,0-1 1,7-2-1,-9 2-66,0 0 0,0 0 0,0-1 0,0 1 1,0-1-1,0 0 0,0 1 0,0-1 0,0 0 0,-1 0 0,1 0 0,-1 0 0,0 0 0,1-1 1,-1 1-1,0 0 0,0 0 0,0-1 0,-1 1 0,1-1 0,-1 1 0,1-1 0,-1-4 0,1 2-1,-1 1 0,1-1-1,-1 1 1,-1-1 0,1 0-1,0 1 1,-1-1-1,0 1 1,0-1 0,-1 1-1,1 0 1,-1-1-1,0 1 1,-4-8 0,4 10-34,0 0 1,0 0 0,0 0 0,0 0-1,0 0 1,0 1 0,0-1 0,-1 1-1,1-1 1,-1 1 0,1 0 0,-1 0-1,1 0 1,-1 0 0,1 0 0,-1 1-1,0-1 1,0 1 0,1 0 0,-1-1-1,0 1 1,0 1 0,1-1 0,-1 0-1,0 1 1,-3 0 0,3 1-5,-1 0 0,1 0 0,0 0 0,0 0 0,0 0 0,0 1 0,0-1 1,1 1-1,-1 0 0,1 0 0,-1 0 0,1 0 0,0 0 0,0 0 0,1 1 0,-1-1 0,1 0 0,-1 1 0,1 0 0,0-1 0,1 1 1,-2 7-1,2-9-3,-1 1 0,0-1 0,1 1 0,-1-1 0,1 1 1,0 0-1,0-1 0,0 1 0,1 0 0,-1-1 0,0 1 0,1-1 1,0 1-1,-1-1 0,1 1 0,0-1 0,0 1 0,1-1 1,-1 0-1,0 0 0,1 0 0,-1 1 0,1-1 0,0-1 1,0 1-1,0 0 0,0 0 0,0-1 0,0 1 0,0-1 0,0 1 1,1-1-1,3 2 0,4-1 9,0-1 0,1 0 0,-1 0 0,0-1 0,0 0 0,0-1 0,0 0 0,18-4 0,-3-2-233,0-2 1,24-12-1,-3 1 86,-46 20 142,1 0-1,0 0 1,-1 0-1,1 0 1,-1 1-1,1-1 0,-1 0 1,1 0-1,-1 0 1,1 0-1,-1 1 1,1-1-1,-1 0 1,1 0-1,-1 1 1,1-1-1,-1 0 1,1 1-1,-1-1 1,1 1-1,-1-1 1,0 0-1,1 1 1,-1-1-1,0 1 1,0-1-1,1 1 1,-1-1-1,0 1 1,0-1-1,0 1 1,1-1-1,-1 1 1,0 0-1,0-1 1,0 1-1,0-1 1,0 1-1,0-1 1,0 1-1,0-1 1,0 1-1,-1 0 1,2 40 739,-1-26-413,0-12-310,0-1-1,0 0 1,0 0 0,0 1-1,1-1 1,-1 0 0,1 0-1,-1 0 1,1 0 0,0 1-1,0-1 1,0 0 0,0-1-1,0 1 1,1 0 0,-1 0-1,1 0 1,-1-1 0,1 1-1,-1-1 1,1 1 0,0-1-1,0 0 1,0 1 0,0-1 0,0 0-1,3 1 1,0-1 35,0 0 0,0 0 0,0-1 0,0 0 0,0 0 1,0 0-1,1-1 0,-1 1 0,0-1 0,-1 0 0,10-4 0,11-5-157,0-1 0,-1-1 0,-1-2 0,24-17 0,18-10-740,-65 41 827,0 0 0,0 0 0,1-1 0,-1 1 0,0 0 0,1 0 0,-1-1 0,0 1 0,1 0 0,-1 0 0,1 0 0,-1 0 0,0-1 0,1 1 0,-1 0 0,0 0 0,1 0 0,-1 0 0,1 0 0,-1 0 0,0 0 0,1 0 0,-1 0 0,1 0 0,-1 0 0,0 0 0,1 1 0,-1-1 0,1 0 0,-1 0-1,0 0 1,1 0 0,-1 1 0,1-1 0,1 14 375,-3-13-346,1 0 1,0 0-1,0 0 0,0 0 1,0 0-1,0 0 0,0 0 1,0 0-1,0 0 0,0 0 1,1 0-1,-1 0 0,0 0 1,1 0-1,-1 0 0,1 0 1,-1 0-1,1 0 0,-1 0 1,1 0-1,-1 0 0,1-1 1,0 1-1,0 0 0,-1-1 0,1 1 1,0 0-1,0-1 0,1 2 1,10-1-110,-1 0 1,0 0 0,1-1-1,-1 0 1,0-1 0,0 0-1,1-1 1,-1 0 0,0-1-1,-1 0 1,1-1 0,11-6-1,26-16-5492,-11-6-6289,-22 13-947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1.574"/>
    </inkml:context>
    <inkml:brush xml:id="br0">
      <inkml:brushProperty name="width" value="0.025" units="cm"/>
      <inkml:brushProperty name="height" value="0.025" units="cm"/>
    </inkml:brush>
  </inkml:definitions>
  <inkml:trace contextRef="#ctx0" brushRef="#br0">0 30 10730,'0'0'18770,"49"-29"-18674,-25 35-96,-3 3-1121,-5-4-3716,-5-2-3715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2.339"/>
    </inkml:context>
    <inkml:brush xml:id="br0">
      <inkml:brushProperty name="width" value="0.025" units="cm"/>
      <inkml:brushProperty name="height" value="0.025" units="cm"/>
    </inkml:brush>
  </inkml:definitions>
  <inkml:trace contextRef="#ctx0" brushRef="#br0">2 30 14542,'0'0'6892,"-1"9"-5953,1-5-768,-1 1-1,1 0 1,1 0-1,-1-1 0,1 1 1,-1 0-1,4 8 1,-3-11-134,0 0-1,0 1 1,0-1 0,1-1 0,-1 1 0,1 0-1,-1 0 1,1 0 0,0-1 0,-1 1 0,1-1-1,0 1 1,0-1 0,0 0 0,0 0 0,0 0-1,1 0 1,-1 0 0,0 0 0,0-1 0,1 1-1,3 0 1,3 1 40,0-1 0,1-1 0,-1 1 0,1-1 0,-1-1 0,0 0 0,1 0 0,-1-1 0,12-3 0,1-3-296,1-1-1,25-16 0,-16 10-1183,0-6-1590,-27 17 2921,0 0-1,0 0 1,0 0 0,1 1 0,-1 0 0,1 1-1,0-1 1,0 1 0,11-3 0,-16 5 111,0 1 1,0-1 0,0 0-1,0 1 1,0-1 0,0 1-1,-1-1 1,1 1-1,0-1 1,0 1 0,0 0-1,-1-1 1,1 1 0,0 0-1,-1 0 1,1-1-1,0 1 1,-1 0 0,1 0-1,-1 0 1,1 0-1,-1 0 1,0 0 0,1 0-1,-1 1 1,8 32 1152,-6-26-798,9 67 1362,-4 0 0,-3 122 0,-4-176-1515,0-9-133,0 0 0,-1 0 0,-1-1 0,-4 18 0,5-26-30,1 0 0,-1-1 0,0 1 1,0-1-1,0 1 0,0-1 0,-1 1 0,1-1 1,-1 1-1,1-1 0,-1 0 0,0 0 0,0 0 1,0 0-1,0 0 0,0 0 0,0-1 0,0 1 1,-1-1-1,1 1 0,-1-1 0,1 0 0,-1 0 1,1 0-1,-4 1 0,4-3-19,0 1 0,0 0 0,0-1 0,0 1 0,0-1 0,0 0 0,0 0 0,0 0 1,1 0-1,-1 0 0,0 0 0,0 0 0,1 0 0,-1-1 0,1 1 0,-1 0 0,1-1 0,0 0 0,-1 1 0,1-1 0,0 0 0,0 1 0,0-1 0,-1-4 1,-20-51 340,21 53-371,-6-23-49,1 0 1,2 0-1,1-1 0,1 0 1,1-30-1,1 55-27,0-1 0,1 1-1,-1-1 1,0 1 0,1 0-1,0-1 1,0 1 0,0 0-1,0-1 1,0 1 0,1 0 0,-1 0-1,1 0 1,0 0 0,0 0-1,0 1 1,0-1 0,1 1-1,-1-1 1,1 1 0,-1 0-1,1 0 1,3-2 0,5-1-855,-1 0 1,1 1 0,0 0-1,0 1 1,18-3 0,11-3-3521,12-8-3350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3.288"/>
    </inkml:context>
    <inkml:brush xml:id="br0">
      <inkml:brushProperty name="width" value="0.025" units="cm"/>
      <inkml:brushProperty name="height" value="0.025" units="cm"/>
    </inkml:brush>
  </inkml:definitions>
  <inkml:trace contextRef="#ctx0" brushRef="#br0">74 0 18866,'0'0'1238,"-3"9"327,-3 12-648,1 0 0,1 1 0,0-1 0,0 44 1,7 100 2145,-2-139-2774,1 21 148,3 0 1,1-1 0,3 0 0,22 69-1,-21-96-249,-10-19-179,0 0-1,1 0 0,-1 0 0,0 0 1,0 0-1,0 0 0,1 0 0,-1 1 1,0-1-1,0 0 0,1 0 0,-1 0 1,0-1-1,0 1 0,1 0 0,-1 0 1,0 0-1,0 0 0,1 0 0,-1 0 1,0 0-1,0 0 0,0 0 0,1 0 1,-1-1-1,0 1 0,0 0 0,0 0 1,1 0-1,-1 0 0,0-1 0,0 1 0,0 0 1,0 0-1,0 0 0,1-1 0,-1 1 1,0 0-1,0-1 0,1-2 49,1-1 0,-1 0-1,0 0 1,0 0 0,-1 0 0,1 0-1,-1-6 1,-2-17-57,-2 0 0,0 1 0,-2-1 0,-1 1 0,-1 1 0,-1-1 0,-1 1 0,-1 1 0,-1 0 0,-2 1 0,-28-39 0,47 67-520,0-1 0,0 0 0,1 0 1,0 0-1,0 0 0,0-1 0,0 0 0,0 0 0,1-1 0,0 0 0,-1 0 1,1 0-1,0-1 0,8 1 0,18 2-4472,55 0 0,-81-4 3515,-1 0 1,1 0-1,-1-1 1,0 0-1,13-4 0,1-8 1313,-15 3 4609,-2-4 6380,-18 34-7003,-9 14-2520,24-33-1290,-1 0 0,0 1 0,1-1-1,-1 1 1,1-1 0,-1 1 0,1-1 0,0 1 0,0-1 0,0 1 0,0-1-1,0 1 1,0-1 0,0 1 0,0-1 0,0 1 0,1-1 0,-1 1-1,1-1 1,-1 1 0,1-1 0,1 3 0,-1-3-12,1 1-1,0-1 1,0 1 0,0-1 0,0 0-1,0 1 1,0-1 0,0 0 0,0 0-1,0-1 1,0 1 0,1 0 0,-1-1-1,0 1 1,5-1 0,40 3 207,-40-3-165,25 1 107,-15 0-81,0-1 0,1 0 1,29-5-1,-47 5 11,1 0-1,-1 0 1,1 0 0,-1-1-1,1 1 1,-1 0 0,1 0-1,-1-1 1,0 1 0,1 0-1,-1-1 1,1 1-1,-1 0 1,0-1 0,1 1-1,-1-1 1,0 1 0,1-1-1,-1 1 1,0 0 0,0-1-1,1 1 1,-1-1 0,0 1-1,0-1 1,0 0-1,0 1 1,0-1 0,0 1-1,0-1 1,0 1 0,0-1-1,0 1 1,0-1 0,0 1-1,0-1 1,0 1-1,0-1 1,-1 1 0,1-1-1,0 1 1,0-1 0,-1 1-1,1-1 1,0 1 0,-1-1-1,1 1 1,0 0 0,-1-1-1,-20-26 882,18 23-791,-12-12-23,8 8-116,0 0-1,0 0 0,0-1 1,1 0-1,0 0 1,1 0-1,0-1 1,-3-10-1,7 19-29,1 1 1,0 0-1,0-1 0,0 1 1,0 0-1,1-1 0,-1 1 0,0 0 1,0-1-1,0 1 0,0 0 1,0 0-1,0-1 0,0 1 1,0 0-1,1 0 0,-1-1 0,0 1 1,0 0-1,0 0 0,1-1 1,-1 1-1,0 0 0,0 0 1,1 0-1,-1-1 0,0 1 0,0 0 1,1 0-1,-1 0 0,0 0 1,1 0-1,-1 0 0,0-1 1,1 1-1,-1 0 0,0 0 0,0 0 1,1 0-1,0 0 0,16 0-25,-12 0-15,93 4-2683,-43-1-1394,1-2-3318,14-3-8313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4.175"/>
    </inkml:context>
    <inkml:brush xml:id="br0">
      <inkml:brushProperty name="width" value="0.025" units="cm"/>
      <inkml:brushProperty name="height" value="0.025" units="cm"/>
    </inkml:brush>
  </inkml:definitions>
  <inkml:trace contextRef="#ctx0" brushRef="#br0">1 1 15182,'0'0'9273,"0"13"-8542,0 330 4635,6-289-5013,6-32-120,-12-21-213,1-1 1,-1 0-1,1 1 1,0-1-1,-1 0 1,1 1 0,0-1-1,-1 0 1,1 0-1,-1 0 1,1 0-1,0 1 1,-1-1-1,1 0 1,0 0 0,-1 0-1,1 0 1,0-1-1,-1 1 1,1 0-1,0 0 1,-1 0-1,1 0 1,0-1 0,-1 1-1,1 0 1,-1-1-1,1 1 1,0 0-1,-1-1 1,1 0-1,2-2 19,0 0 0,-1 0 0,0 0-1,1 0 1,-1 0 0,-1-1-1,1 1 1,0-1 0,-1 0 0,0 1-1,0-1 1,0 0 0,0 0-1,0-4 1,6-62 340,-7 61-367,0-160-1080,0 185 990,0-1 0,1 1-1,1-1 1,1 1-1,7 27 1,-9-39 79,1 0 1,0 0-1,-1 0 1,1 0-1,1 0 0,-1-1 1,1 1-1,-1-1 1,1 1-1,0-1 0,0 0 1,0 0-1,1 0 1,-1-1-1,1 1 0,0-1 1,-1 0-1,1 0 1,0 0-1,0 0 0,1-1 1,-1 1-1,0-1 1,0 0-1,1-1 0,3 1 1,2-1 23,-1 0-1,0-1 1,0-1 0,0 1 0,0-2 0,0 1-1,0-1 1,-1 0 0,1-1 0,-1 0-1,0 0 1,0-1 0,0 0 0,-1 0 0,1-1-1,-1 0 1,-1 0 0,1-1 0,-1 0-1,8-12 1,-5 8-16,0-1-1,-2 0 0,1-1 1,-1 0-1,-1 0 1,-1 0-1,0-1 1,0 1-1,-1-1 1,-1-1-1,0 1 0,0-21 1,-2 34-15,-1 1 1,0 0-1,0-1 1,0 1-1,0-1 1,0 1-1,0 0 1,0-1-1,0 1 1,0 0-1,0-1 1,0 1-1,0 0 1,0-1-1,0 1 1,-1-1-1,1 1 1,0 0-1,0-1 1,0 1-1,0 0 1,-1-1-1,1 1 1,0 0-1,0 0 1,-1-1-1,1 1 1,0 0-1,0 0 1,-1-1-1,1 1 1,0 0-1,-1 0 1,1 0-1,0-1 1,-1 1-1,1 0 1,-1 0-1,1 0 1,0 0-1,-1 0 1,-16 10-189,-12 22 48,12-6 173,2 1 1,-20 50 0,31-68 11,0 1 0,1 0 0,1 0 0,-1 0 1,2 0-1,-1 1 0,1-1 0,1 0 0,0 1 1,1-1-1,0 0 0,2 11 0,-2-18-30,0-1-1,1 1 1,-1 0 0,1-1-1,-1 1 1,1-1-1,0 0 1,0 0-1,0 0 1,0 0 0,0 0-1,1 0 1,-1 0-1,1-1 1,-1 1-1,1-1 1,0 0 0,-1 1-1,1-1 1,0 0-1,0-1 1,0 1-1,4 0 1,10 1 61,-1 0-1,0-1 1,17-1-1,-22 0-51,-1-1-1,0 1 0,0-1-1,-1-1 1,1 0 0,0 0 0,-1-1 0,0 0-1,0-1 1,0 0 0,0 0 0,12-9 0,-17 10-11,1 0 1,-1 0-1,0-1 1,0 0 0,0 0-1,-1 0 1,1 0-1,-1-1 1,0 1 0,0-1-1,-1 0 1,1 0-1,-1 0 1,0 0 0,0 0-1,-1-1 1,0 1 0,0 0-1,0-1 1,0 1-1,-1-11 1,0 15-10,0 0 0,0-1 0,0 1 0,-1 0 0,1 0 0,0 0 0,-1-1 0,1 1 0,0 0 0,-1 0 0,1 0 0,-1 0 0,0 0 1,1 0-1,-1 0 0,0 0 0,0 0 0,0 0 0,0 1 0,1-1 0,-1 0 0,0 0 0,0 1 0,-1-1 0,1 1 0,0-1 0,0 1 0,0-1 0,0 1 0,0-1 0,0 1 0,-1 0 0,1 0 0,0 0 0,0 0 0,-1 0 0,1 0 0,0 0 0,0 0 0,-2 1 1,0-1-10,-1 1 0,1-1 1,0 1-1,-1 0 1,1 0-1,0 1 1,0-1-1,-1 1 1,1-1-1,1 1 1,-1 0-1,0 0 1,-3 3-1,3-2-39,0 0 0,1 0-1,-1 0 1,1 0 0,0 0 0,0 0-1,0 1 1,0-1 0,1 1 0,-1-1 0,1 1-1,0 0 1,0 0 0,0-1 0,1 1-1,-1 0 1,1 0 0,0 0 0,0 0 0,0 0-1,1 0 1,-1-1 0,1 1 0,0 0-1,0 0 1,0-1 0,0 1 0,1 0 0,0-1-1,0 1 1,0-1 0,0 0 0,0 0-1,0 0 1,1 0 0,0 0 0,-1 0 0,1-1-1,0 1 1,1-1 0,-1 0 0,0 0-1,0 0 1,1 0 0,0 0 0,6 1-1,39 8-4047,6-10-2564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5.477"/>
    </inkml:context>
    <inkml:brush xml:id="br0">
      <inkml:brushProperty name="width" value="0.025" units="cm"/>
      <inkml:brushProperty name="height" value="0.025" units="cm"/>
    </inkml:brush>
  </inkml:definitions>
  <inkml:trace contextRef="#ctx0" brushRef="#br0">1 136 7719,'0'-9'6657,"1"-57"-1348,-1 43 1420,0 37-6705,0-1-1,1 1 1,1-1-1,0 0 1,0 1-1,2-1 0,0 0 1,7 16-1,-9-25 12,0 0-1,0-1 0,0 1 0,1-1 0,-1 1 0,1-1 1,0 0-1,0 0 0,1 0 0,-1 0 0,0 0 1,1-1-1,0 0 0,-1 0 0,1 0 0,0 0 0,0 0 1,0-1-1,1 1 0,-1-1 0,0 0 0,0-1 0,1 1 1,-1-1-1,0 0 0,1 0 0,-1 0 0,0 0 1,0-1-1,5-1 0,0 0 74,-1-1 0,-1 0 0,1 0 0,0-1 0,-1 0 0,0 0 0,0-1 0,0 0 0,0 0 0,-1 0 0,12-13 0,-13 12 5,0 1-1,0-1 1,-1 0 0,0 0 0,0 0 0,0 0 0,-1-1 0,0 1 0,0-1 0,-1 0 0,0 0 0,0 0 0,0 0-1,0-10 1,-15 62-358,11-32 250,0 1 1,1 0-1,0-1 1,3 26-1,-2-36-2,1 0-1,-1 0 1,1 0-1,-1-1 0,1 1 1,0 0-1,0-1 1,0 1-1,1-1 0,-1 1 1,0-1-1,1 1 0,0-1 1,-1 0-1,1 0 1,0 0-1,0 0 0,0 0 1,1 0-1,-1-1 0,0 1 1,1-1-1,-1 1 1,1-1-1,-1 0 0,1 0 1,-1 0-1,1 0 0,0 0 1,4 0-1,0-1 56,1 0-1,0-1 0,0 1 1,-1-1-1,1-1 0,0 1 1,-1-2-1,1 1 0,-1-1 1,0 0-1,0 0 0,0-1 1,0 0-1,-1 0 1,1 0-1,-1-1 0,0 0 1,-1-1-1,1 1 0,-1-1 1,0 0-1,0 0 0,-1 0 1,0-1-1,0 0 0,0 0 1,-1 0-1,0 0 0,0 0 1,-1-1-1,0 1 1,0-1-1,-1 0 0,0 0 1,-1 1-1,1-1 0,-1 0 1,-2-9-1,1 14-80,0-1-1,-1 1 1,1-1-1,-1 1 1,0 0-1,0 0 1,0 0 0,0 0-1,-1 0 1,1 0-1,-1 1 1,0-1 0,0 1-1,0-1 1,0 1-1,0 0 1,0 1-1,-1-1 1,1 0 0,0 1-1,-1 0 1,1 0-1,-1 0 1,0 0 0,1 0-1,-1 1 1,0 0-1,0-1 1,1 1-1,-6 1 1,8-1-127,0 1 0,-1-1 0,1 0 0,0 1 0,0-1 0,-1 1 0,1 0 0,0-1 0,0 1 0,0 0 0,0 0 0,0-1 0,0 1 0,0 0 0,0 0 0,0 0 0,1 0 0,-1 0 0,0 0 0,1 1 0,-1-1 0,0 0 0,1 0 0,0 0 0,-1 1 0,1-1 0,0 0 0,-1 0 0,1 1 0,0-1 0,0 0 0,0 1 0,0-1 0,0 0 0,1 2 0,-1 0-322,0 0 1,0 0-1,1 0 0,-1 0 0,1 0 1,0 0-1,0 0 0,0 0 1,0 0-1,1 0 0,-1-1 0,1 1 1,0-1-1,3 5 0,18 8-4049,9-5-1747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6.068"/>
    </inkml:context>
    <inkml:brush xml:id="br0">
      <inkml:brushProperty name="width" value="0.025" units="cm"/>
      <inkml:brushProperty name="height" value="0.025" units="cm"/>
    </inkml:brush>
  </inkml:definitions>
  <inkml:trace contextRef="#ctx0" brushRef="#br0">116 275 13068,'0'0'9860,"-9"-3"-8664,6 2-1120,1 0 0,-1 0-1,0 0 1,0 0 0,1 1 0,-1-1-1,0 1 1,0 0 0,0-1 0,1 1-1,-1 1 1,0-1 0,0 0-1,0 1 1,0-1 0,1 1 0,-1 0-1,0 0 1,1 0 0,-1 0 0,1 0-1,-1 1 1,1-1 0,-1 1 0,1-1-1,0 1 1,0 0 0,0 0 0,0 0-1,0 0 1,-2 3 0,2-2 77,-1 0 0,0 0 0,0 0 0,1 0-1,0 1 1,0-1 0,-4 8 0,6-11-146,0 1 0,0-1-1,0 0 1,0 1 0,0-1 0,0 0-1,0 1 1,0-1 0,0 1 0,0-1-1,0 0 1,1 1 0,-1-1 0,0 0-1,0 1 1,0-1 0,0 0 0,1 1-1,-1-1 1,0 0 0,0 0 0,0 1-1,1-1 1,-1 0 0,0 0 0,1 1-1,-1-1 1,0 0 0,1 0 0,-1 1-1,23 2 126,10-4 73,-23 0-201,0 1 1,0-1 0,0 2 0,0-1-1,0 1 1,0 1 0,-1 0 0,1 0-1,0 1 1,-1 0 0,18 9 0,-27-12 13,1 0 0,-1 0 0,1 0 1,0 0-1,-1 1 0,1-1 0,-1 0 1,1 0-1,0 0 0,-1 0 0,1 0 1,-1-1-1,1 1 0,-1 0 0,1 0 1,0 0-1,-1 0 0,1-1 0,-1 1 1,1 0-1,-1 0 0,1-1 1,-1 1-1,1-1 0,-1 1 0,1 0 1,-1-1-1,0 1 0,1-1 0,-1 1 1,0-1-1,1 1 0,-1-1 0,0 1 1,1-1-1,-1 1 0,0-1 0,0 1 1,0-1-1,0 0 0,0 1 0,1-1 1,-1 1-1,0-1 0,0 0 1,0 1-1,-1-1 0,1 1 0,0-1 1,3-37 1015,-3 36-942,0-77 378,39 84-2905,-30-5 2476,0 0-1,0 0 0,0-1 0,0 0 1,0 0-1,0-1 0,-1 0 0,1-1 1,-1 0-1,0 0 0,1-1 0,-1 0 1,-1 0-1,1-1 0,-1 0 1,0-1-1,0 1 0,0-1 0,-1-1 1,0 1-1,0-1 0,0 0 0,-1 0 1,0-1-1,-1 1 0,1-1 0,-2 0 1,1-1-1,-1 1 0,0-1 1,-1 1-1,0-1 0,0 0 0,0-11 1,-2 18 4,1-1 0,-1 1 1,0 0-1,0 0 1,-1 0-1,1 0 1,0 0-1,-1 0 1,1-1-1,-1 1 1,0 0-1,1 0 0,-1 0 1,0 1-1,-2-4 1,2 4-45,0 1 1,0-1-1,0 1 1,0-1-1,0 1 1,0 0-1,0-1 1,0 1-1,0 0 1,0 0-1,0 0 1,0 0-1,0 0 1,-1 0-1,1 0 1,0 0-1,0 0 1,0 0-1,0 1 1,0-1-1,0 1 1,0-1-1,0 0 1,0 1-1,0-1 1,0 1-1,1 0 1,-1-1-1,0 1 1,0 0-1,0 0 1,1-1-1,-1 1 0,0 1 1,-8 7-24,0 0-1,1 1 1,0-1 0,1 2-1,0-1 1,-10 23 0,6-9 56,1 1 0,-9 32 1,17-49 1,0-1 0,0 1-1,1-1 1,0 1 0,0 0 0,1 0 0,0 0 0,0-1 0,1 1 0,0 0 0,0 0 0,5 12 0,-4-17-41,0 1 0,0 0-1,0 0 1,1-1 0,-1 1 0,1-1-1,0 0 1,0 0 0,1 0 0,-1 0-1,1-1 1,-1 1 0,1-1 0,0 0-1,-1 0 1,1 0 0,0-1 0,1 1-1,-1-1 1,0 0 0,0 0 0,0 0 0,8 0-1,5 1-1217,0-1 0,32-2 0,-39 0-357,-1 0 1,0 0 0,0-2 0,0 1-1,0-1 1,-1 0 0,10-4 0,16-14-8879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6.426"/>
    </inkml:context>
    <inkml:brush xml:id="br0">
      <inkml:brushProperty name="width" value="0.025" units="cm"/>
      <inkml:brushProperty name="height" value="0.025" units="cm"/>
    </inkml:brush>
  </inkml:definitions>
  <inkml:trace contextRef="#ctx0" brushRef="#br0">90 195 13613,'0'0'6176,"-10"1"-4270,5 0-1762,-38 11 1386,41-11-1466,0 0 0,0 0 0,0 1 0,0-1 0,0 0 0,1 1 0,-1 0 0,0-1-1,1 1 1,-1 0 0,1 0 0,0 0 0,-1 0 0,1 0 0,0 0 0,0 0 0,0 0 0,1 0 0,-1 1 0,0-1 0,0 4-1,1-3-34,-1 0 0,1 0 0,0 0 0,0 0 0,1 0-1,-1 0 1,0 0 0,1 0 0,0 0 0,0 0 0,0 0-1,0 0 1,0 0 0,0-1 0,1 1 0,-1 0 0,1-1 0,0 1-1,0-1 1,0 0 0,0 0 0,0 0 0,1 0 0,-1 0-1,0 0 1,1 0 0,0-1 0,-1 1 0,1-1 0,0 0-1,0 0 1,-1 0 0,1 0 0,0 0 0,5 0 0,-1 0 91,0 0 1,1 0-1,-1-1 1,0 0-1,0-1 0,1 1 1,-1-1-1,0-1 1,0 1-1,0-1 1,0 0-1,0-1 1,-1 0-1,11-6 1,-5 0 61,-1 0 0,0-1 0,-1 0 0,0-1 0,-1 0 0,0 0 0,0-1 0,-2 0 0,1-1 0,-2 1 0,1-2 0,-2 1 0,0-1 0,0 1 0,-1-1 0,-1 0 0,-1-1 0,0 1 0,0-1 0,-2 1 0,-1-24 0,1 38-169,0-1 0,0 1 0,0-1 0,0 1 0,0-1 0,0 0 0,0 1 0,0-1 0,-1 1 0,1-1 0,0 1 0,0-1 0,-1 1 0,1-1 0,0 1 0,-1-1 0,1 1 0,0 0 0,-1-1 0,1 1 0,-1-1 0,1 1 0,-1 0 0,1-1 0,-1 1 0,1 0 1,-1 0-1,1-1 0,-1 1 0,1 0 0,-2 0 0,-16 8 26,-11 24-68,24-23 47,0 1 0,0 0 0,1 0 1,1 0-1,0 0 0,0 0 0,1 1 0,0-1 1,1 1-1,0 0 0,1-1 0,0 1 1,0 0-1,3 12 0,-1-17-171,-1-1 0,1 1-1,0-1 1,0 0 0,0 0 0,1 0 0,0 0-1,0 0 1,0-1 0,1 1 0,-1-1 0,1 0 0,0 0-1,0 0 1,1 0 0,-1-1 0,1 0 0,-1 0-1,1 0 1,0 0 0,0-1 0,1 0 0,-1 0-1,0 0 1,1-1 0,-1 0 0,1 0 0,7 1-1,38-2-6876,4-7-5782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7.032"/>
    </inkml:context>
    <inkml:brush xml:id="br0">
      <inkml:brushProperty name="width" value="0.025" units="cm"/>
      <inkml:brushProperty name="height" value="0.025" units="cm"/>
    </inkml:brush>
  </inkml:definitions>
  <inkml:trace contextRef="#ctx0" brushRef="#br0">0 0 14382,'0'0'13746,"3"12"-12572,13 93 198,-15-104-1360,0 1-1,-1-1 0,1 1 1,0-1-1,-1 0 0,1 0 0,0 1 1,0-1-1,0 0 0,0 0 1,0 0-1,1 0 0,-1 0 1,0 0-1,0 0 0,1-1 1,-1 1-1,0 0 0,1-1 0,-1 1 1,1-1-1,-1 1 0,1-1 1,-1 0-1,0 1 0,1-1 1,0 0-1,-1 0 0,1 0 0,-1 0 1,1-1-1,-1 1 0,1 0 1,-1-1-1,0 1 0,3-2 1,4 0 74,0 0 1,-1-1 0,0 0 0,1-1 0,9-6 0,10-10 74,24-16-44,-48 34-122,0 0 0,0 0 0,0 0 0,1 1 0,-1 0 0,1 0 0,-1 0 0,1 0 0,-1 0 0,1 1 0,0-1 0,6 1 0,-9 1-7,0-1 0,1 1 0,-1 0-1,0-1 1,0 1 0,0 0 0,0 0-1,0 0 1,0 0 0,0 0 0,0 0-1,0 0 1,0 0 0,0 0 0,-1 1-1,1-1 1,0 0 0,-1 0-1,1 1 1,-1-1 0,1 0 0,-1 1-1,0 1 1,8 41 24,-6-30 57,-1-8-46,0 0-1,1 1 1,-1-1 0,1 0-1,1 0 1,-1 0 0,1 0-1,0-1 1,0 1 0,1-1-1,4 6 1,-6-9-16,0 0 1,0-1-1,1 1 0,-1 0 0,0-1 0,1 0 0,0 0 1,-1 1-1,1-1 0,0-1 0,-1 1 0,1 0 1,0-1-1,0 1 0,-1-1 0,1 0 0,0 0 0,0 0 1,0 0-1,0-1 0,-1 1 0,1-1 0,0 1 0,0-1 1,-1 0-1,1 0 0,0-1 0,2 0 0,40-27-1970,16-29-5160,-18 16 2228,-26 27-2007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7.454"/>
    </inkml:context>
    <inkml:brush xml:id="br0">
      <inkml:brushProperty name="width" value="0.025" units="cm"/>
      <inkml:brushProperty name="height" value="0.025" units="cm"/>
    </inkml:brush>
  </inkml:definitions>
  <inkml:trace contextRef="#ctx0" brushRef="#br0">123 54 7976,'0'0'12865,"-8"-2"-11653,2 0-993,-2 0 18,1 0-1,-1 1 0,0-1 0,0 1 0,1 1 0,-15 0 1,20 0-190,0 0 0,0 1 1,0-1-1,0 1 0,0-1 1,1 1-1,-1 0 0,0 0 1,0 0-1,0 0 0,1 0 1,-1 1-1,1-1 0,-1 0 1,1 1-1,-1-1 0,1 1 1,0-1-1,0 1 0,0 0 1,0 0-1,0-1 0,0 1 1,0 0-1,0 0 0,1 0 1,-1 0-1,1 0 0,0 0 1,-1 0-1,1 0 0,0 0 1,0 0-1,0 0 0,1 3 1,-1-4-35,0 1 1,1-1 0,-1 0 0,1 1 0,-1-1 0,1 0 0,-1 0-1,1 1 1,0-1 0,0 0 0,0 0 0,0 0 0,-1 0 0,1 0-1,0 0 1,1 0 0,-1 0 0,0-1 0,0 1 0,0 0 0,0-1 0,1 1-1,-1 0 1,0-1 0,1 0 0,-1 1 0,0-1 0,1 0 0,-1 0-1,0 1 1,3-1 0,54 1 248,-44-1-188,170-13 17,-201-2 5129,-17-33-5224,22 31 334,10 14-349,0 0 3,1 1 0,-1 0 0,1 0-1,-1 0 1,1 0 0,-1 0 0,0 0 0,0 0 0,0 1-1,0-1 1,0 1 0,-1-1 0,-4-1 0,7 5-96,1 0 0,-1-1 1,0 1-1,0 0 0,1 0 1,-1 0-1,1-1 0,0 1 0,0 0 1,-1-1-1,1 1 0,2 1 1,1 2-265,1-1-1,0 0 1,0-1 0,0 1 0,1-1 0,-1 0 0,1 0 0,-1-1-1,1 1 1,0-1 0,0-1 0,0 1 0,10 0 0,-4 0-1430,0-1 1,0 0-1,0-1 0,0-1 1,0 0-1,15-3 1,3-7-8653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7.889"/>
    </inkml:context>
    <inkml:brush xml:id="br0">
      <inkml:brushProperty name="width" value="0.025" units="cm"/>
      <inkml:brushProperty name="height" value="0.025" units="cm"/>
    </inkml:brush>
  </inkml:definitions>
  <inkml:trace contextRef="#ctx0" brushRef="#br0">1 0 12011,'0'0'11334,"0"11"-9535,4 255 5226,-4-265-7020,0 1 1,0-1-1,0 1 1,0-1-1,0 1 0,0-1 1,0 0-1,0 1 1,1-1-1,-1 1 0,1-1 1,-1 0-1,1 1 1,-1-1-1,1 0 0,0 1 1,0-1-1,0 0 1,0 0-1,0 0 0,0 0 1,0 0-1,2 2 1,-2-3 3,0 0 1,0 0-1,1 0 1,-1 0 0,0-1-1,1 1 1,-1 0-1,0 0 1,0-1 0,1 1-1,-1-1 1,0 1-1,0-1 1,0 0 0,0 1-1,0-1 1,1 0-1,-1 0 1,-1 0 0,2-1-1,7-6 58,-1-1 0,0 0-1,13-21 1,99-180-67,-116 205-1966,-3 5 1803,-1 0 0,0 0 1,0 0-1,0 0 1,0-1-1,0 1 0,1 0 1,-1 0-1,0 0 0,0 0 1,0 0-1,0 0 0,0 0 1,1 0-1,-1 0 1,0 0-1,0 0 0,0 0 1,1 0-1,-1 0 0,0 0 1,0 0-1,0 0 1,0 0-1,1 0 0,-1 0 1,0 0-1,0 0 0,0 0 1,0 0-1,1 0 0,-1 0 1,0 0-1,0 0 1,0 1-1,0-1 0,0 0 1,1 0-1,-1 0 0,0 0 1,0 0-1,0 0 1,0 1-1,0-1 0,0 0 1,0 0-1,0 0 0,1 0 1,-1 1-1,0-1 0,0 0 1,0 0-1,0 0 1,0 0-1,0 1 0,0-1 1,0 0-1,0 0 0,0 0 1,0 0-1,0 1 1,0-1-1,0 0 0,0 0 1,-1 1-1,1 7-6611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8.247"/>
    </inkml:context>
    <inkml:brush xml:id="br0">
      <inkml:brushProperty name="width" value="0.025" units="cm"/>
      <inkml:brushProperty name="height" value="0.025" units="cm"/>
    </inkml:brush>
  </inkml:definitions>
  <inkml:trace contextRef="#ctx0" brushRef="#br0">4 0 11050,'0'0'7656,"-3"70"-5126,3-52-1345,10-1-736,5-6-385,4-3-1858,2-8-2850,3 0-6631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48.671"/>
    </inkml:context>
    <inkml:brush xml:id="br0">
      <inkml:brushProperty name="width" value="0.025" units="cm"/>
      <inkml:brushProperty name="height" value="0.025" units="cm"/>
    </inkml:brush>
  </inkml:definitions>
  <inkml:trace contextRef="#ctx0" brushRef="#br0">0 300 19346,'0'0'6134,"7"-2"-5926,0-1-168,-1 0-1,1 0 1,-1-1-1,0 0 1,0 0-1,10-9 1,-14 11-21,0 1 1,0-1-1,0 0 1,-1 0-1,1 1 1,0-1-1,-1 0 1,1-1-1,-1 1 1,0 0-1,0 0 1,0-1-1,0 1 1,0 0-1,-1-1 1,1 1-1,0-1 1,-1 1-1,0-1 0,0 1 1,0-1-1,0 1 1,0-1-1,0 0 1,-1 1-1,1 0 1,-2-3-1,2 4-15,0 0 0,-1 1 0,1-1 0,-1 1 0,1-1-1,0 1 1,-1 0 0,0-1 0,1 1 0,-1 0 0,1-1 0,-1 1-1,1 0 1,-1-1 0,0 1 0,1 0 0,-1 0 0,1 0-1,-1 0 1,0-1 0,1 1 0,-1 0 0,0 0 0,1 0 0,-1 0-1,0 1 1,1-1 0,-1 0 0,0 0 0,1 0 0,-1 0-1,1 1 1,-1-1 0,0 0 0,1 1 0,-1-1 0,1 0-1,-1 1 1,1-1 0,-1 1 0,1-1 0,-1 1 0,1 0 0,-23 20 125,18-13-61,1 1-1,0-1 1,0 1-1,0 0 1,1-1-1,1 2 1,-1-1-1,2 0 1,-1 0-1,0 14 1,2-20-30,0 0 1,0 0 0,0 0-1,0 0 1,1 0-1,-1 0 1,1 0-1,0 0 1,-1 0-1,1 0 1,1-1-1,-1 1 1,0 0-1,1-1 1,-1 1 0,1-1-1,0 1 1,0-1-1,0 0 1,0 1-1,0-1 1,0 0-1,1-1 1,-1 1-1,1 0 1,-1-1-1,1 1 1,0-1 0,-1 0-1,1 0 1,0 0-1,0 0 1,0 0-1,0-1 1,3 1-1,2 0 21,1-1 0,-1 0 0,0 0 0,1-1-1,-1 0 1,0-1 0,0 0 0,1 0-1,-2 0 1,1-1 0,0 0 0,12-8 0,-8 4-38,0-1 1,-1-1 0,1 0-1,-2-1 1,0 0 0,0 0-1,9-13 1,-6 5 9,-1-1 0,0 0 0,-2 0 1,0-1-1,-1-1 0,-1 1 0,-1-2 0,-1 1 0,6-34 1,-12 11 153,0 43-174,0 1 0,0-1 0,0 0 0,-1 0-1,1 1 1,0-1 0,-1 0 0,1 0 0,0 1 0,-1-1 0,1 0 0,-1 1 0,1-1 0,-1 0 0,1 1 0,-1-1 0,1 1 0,-1-1-1,0 1 1,1-1 0,-1 1 0,0 0 0,0-1 0,1 1 0,-1 0 0,0-1 0,0 1 0,1 0 0,-1 0 0,0 0 0,0 0-1,0 0 1,1 0 0,-1 0 0,0 0 0,0 0 0,0 0 0,1 0 0,-1 0 0,0 1 0,0-1 0,1 0 0,-1 1 0,0-1 0,0 0-1,1 1 1,-1-1 0,0 1 0,-4 2 12,0 1 0,0-1 0,1 1 0,-1 0 0,1 0 0,0 1-1,0-1 1,1 1 0,-1 0 0,1-1 0,0 2 0,0-1 0,1 0 0,-1 1 0,1-1-1,1 1 1,-3 6 0,1 3 113,-1 0 0,2 0 0,0 0 0,1 0 0,1 25 0,1-33-118,0 1-1,1-1 1,0 0 0,0 0-1,0 0 1,1 0 0,0 0-1,1-1 1,-1 1 0,1-1-1,1 0 1,-1 0-1,1 0 1,0-1 0,0 0-1,1 0 1,8 6 0,-2-2-115,0-1-1,1 0 1,0-1 0,1-1 0,-1 0 0,1 0 0,25 5 0,-62-20-269,-1-2 0,2 0 0,-1-1-1,2-2 1,-30-22 0,15 11 353,16 12 35,12 9 110,0-1 1,0 0-1,1 0 1,-1 0-1,1-1 0,1-1 1,-1 1-1,1-1 1,0 0-1,-8-12 1,14 18-102,0 0 0,-1 0 0,1 0 0,0 0 1,0 1-1,0-1 0,0 0 0,-1 0 0,2 0 0,-1 0 1,0 0-1,0 0 0,0 0 0,0 0 0,0 0 1,1 0-1,-1 0 0,0 0 0,1 1 0,-1-1 1,1 0-1,-1 0 0,1 0 0,-1 1 0,1-1 0,0 0 1,-1 1-1,1-1 0,0 0 0,0 1 0,-1-1 1,1 1-1,0-1 0,0 1 0,0-1 0,0 1 1,1-1-1,41-8 83,-33 7-15,180-15-321,-88 11-2245,-1-7-3962,-20-4-4594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58.119"/>
    </inkml:context>
    <inkml:brush xml:id="br0">
      <inkml:brushProperty name="width" value="0.025" units="cm"/>
      <inkml:brushProperty name="height" value="0.025" units="cm"/>
    </inkml:brush>
  </inkml:definitions>
  <inkml:trace contextRef="#ctx0" brushRef="#br0">86 58 7239,'0'0'20611,"1"5"-20488,0-4-116,-1 0 0,0 0 0,0-1 0,1 1 0,-1 0 0,0 0 0,1 0 0,-1-1 0,0 1 0,1 0 0,-1 0 0,1-1 0,0 1 0,-1-1 0,1 1 0,-1 0 0,1-1 0,0 1 0,0-1 0,-1 1 0,2-1 0,-1 0 7,-1 0 1,1 0 0,-1 0 0,1 0 0,-1 0 0,1-1-1,-1 1 1,1 0 0,-1 0 0,0-1 0,1 1 0,-1 0-1,1 0 1,-1-1 0,1 1 0,-1-1 0,0 1 0,1 0-1,-1-1 1,0 1 0,1-1 0,-1 1 0,0-1 0,0 1-1,1-1 1,0-3 133,0 1-1,0 0 0,0-1 1,0 1-1,0 0 1,-1-1-1,0 1 1,1-1-1,-1 1 0,-1-1 1,1 1-1,-1-6 1,0 7-113,1 1 0,-1 0 0,1 0 0,-1 0 0,0 0 0,1 0 0,-1 0 1,0 0-1,0 0 0,0 0 0,0 1 0,1-1 0,-1 0 0,0 0 0,-1 1 0,1-1 0,0 0 1,0 1-1,0-1 0,0 1 0,0 0 0,0-1 0,-1 1 0,1 0 0,0 0 0,0 0 0,-1 0 0,1 0 1,0 0-1,0 0 0,0 0 0,-1 0 0,1 0 0,0 1 0,0-1 0,0 1 0,-2 0 0,-1 0-7,0 0 0,0 0 0,0 1 0,1 0 0,-1 0 0,0 0-1,1 0 1,-1 0 0,-5 6 0,6-4-7,-1 1 0,1-1 0,0 1 0,0 0 0,0 0 0,1 0 0,0 0 0,0 0 0,0 1 0,1-1 0,0 0 0,0 1 0,0 0 0,0-1 0,1 8 0,0-13-21,0 1 0,0 0 0,0 0-1,1-1 1,-1 1 0,0 0 0,0 0 0,1-1-1,-1 1 1,0 0 0,1-1 0,-1 1-1,0 0 1,1-1 0,-1 1 0,1-1-1,-1 1 1,1-1 0,0 1 0,-1-1 0,1 1-1,-1-1 1,1 0 0,0 1 0,-1-1-1,1 0 1,1 1 0,27 0 120,-21-3-243,0 0 0,1 0 0,-1 0 0,12-7-1,9-8-2472,-2-4-3845,-4 1-4258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58.646"/>
    </inkml:context>
    <inkml:brush xml:id="br0">
      <inkml:brushProperty name="width" value="0.025" units="cm"/>
      <inkml:brushProperty name="height" value="0.025" units="cm"/>
    </inkml:brush>
  </inkml:definitions>
  <inkml:trace contextRef="#ctx0" brushRef="#br0">204 43 16848,'0'0'11381,"-10"-7"-10265,4 2-963,4 3-131,1 0 1,-1 0 0,0 0 0,-1 0 0,1 1 0,0-1-1,0 1 1,-1-1 0,1 1 0,-1 0 0,1 0 0,-1 0-1,1 0 1,-1 1 0,0-1 0,1 1 0,-1 0-1,0-1 1,1 1 0,-1 0 0,0 0 0,0 1 0,1-1-1,-1 1 1,0-1 0,-3 3 0,-4 2 27,1 2 1,1-1-1,-1 1 0,1 0 1,1 1-1,-1 0 1,1 0-1,0 1 1,1 0-1,0 0 0,1 0 1,0 1-1,0 0 1,1 0-1,0 0 1,1 1-1,-3 10 0,6-20-35,0-1-1,0 1 1,-1 0-1,1 0 1,0 0-1,0-1 1,0 1-1,0 0 1,0 0-1,0 0 0,0-1 1,0 1-1,1 0 1,-1 0-1,0-1 1,0 1-1,1 0 1,-1 0-1,0-1 1,1 1-1,-1 0 1,1-1-1,-1 1 1,1-1-1,-1 1 0,1 0 1,-1-1-1,1 1 1,0-1-1,-1 1 1,1-1-1,1 1 1,0-1 16,0 1 0,0-1 0,0 0 0,0 0 0,1 0 0,-1-1 1,0 1-1,0 0 0,0-1 0,0 1 0,0-1 0,2-1 0,7-2 84,-1-1-1,1-1 1,15-11-1,-8 4-69,-1-1 0,0-1 1,-1 0-1,-1-1 0,0 0 0,-1-2 0,-1 0 0,12-21 0,-36 61-45,0 1 0,2 1 0,0 0 0,1 0 0,2 0 0,-7 48 0,13-70-36,-1-1-1,1 1 1,0-1-1,-1 1 1,1-1-1,0 1 1,0-1-1,0 1 1,0-1-1,0 1 1,1 0-1,-1-1 1,0 0-1,1 1 1,-1-1-1,1 1 1,-1-1-1,1 1 1,0-1-1,0 0 1,-1 1-1,1-1 1,0 0-1,0 0 1,0 0-1,0 0 1,1 0-1,-1 0 1,0 0-1,0 0 1,1 0-1,-1-1 1,0 1-1,1 0 1,-1-1-1,1 1 1,-1-1-1,1 1 1,-1-1-1,1 0 1,-1 0-1,1 0 1,-1 0-1,1 0 1,1 0-1,3-1-288,-1 0 0,0 0 0,0-1 0,0 0 0,0 0 0,0 0 0,0 0 0,-1-1 0,1 0 0,-1 0 0,0 0 0,6-5 0,17-24-7101,0-6-4996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58.975"/>
    </inkml:context>
    <inkml:brush xml:id="br0">
      <inkml:brushProperty name="width" value="0.025" units="cm"/>
      <inkml:brushProperty name="height" value="0.025" units="cm"/>
    </inkml:brush>
  </inkml:definitions>
  <inkml:trace contextRef="#ctx0" brushRef="#br0">146 0 18033,'0'0'3475,"-13"7"-352,-2 0-2098,-6 2 405,0 2-1,1 0 0,-35 26 1,121-28-3560,-53-6 1829,0-1 1,0 2 0,0 0-1,-1 0 1,0 1 0,14 8-1,-24-12 334,1 0-1,0 1 1,-1-1-1,1 1 1,-1 0-1,1 0 1,-1 0-1,0 0 1,0 0-1,0 1 1,0-1-1,0 0 1,-1 1-1,1 0 1,-1-1-1,1 1 1,-1 0-1,0 0 1,0 0-1,-1 0 1,1 0-1,0 0 1,-1 0-1,0 0 0,1 0 1,-1 0-1,-1 0 1,1 0-1,0 0 1,-1 0-1,1 0 1,-3 4-1,1-2 169,-1-1 0,0 1 0,0-1 0,-1 1 0,1-1 0,-1 0 0,0-1 0,0 1 0,0-1 0,-1 1 0,1-1 0,-1 0 0,-8 3 0,1 0 79,-1 0-1,1-1 1,-1-1 0,-20 5-1,28-8-283,1-1 0,-1 1 0,0-1 0,1 0 0,-1-1 0,0 1 0,-7-2 0,11 2-80,1 0-1,-1-1 1,1 1-1,-1 0 0,1 0 1,-1-1-1,0 1 1,1 0-1,-1-1 0,1 1 1,-1 0-1,1-1 1,0 1-1,-1-1 1,1 1-1,-1 0 0,1-1 1,0 0-1,-1 1 1,1-1-1,0 1 1,-1-1-1,1 1 0,0-1 1,0 0-1,0 0-256,0-1-1,0 1 1,1 0 0,-1-1-1,1 1 1,-1 0 0,1 0-1,-1-1 1,1 1-1,0 0 1,-1 0 0,1 0-1,0 0 1,0 0 0,0 0-1,0 0 1,1-1-1,15-11-5129,7-3-1320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59.442"/>
    </inkml:context>
    <inkml:brush xml:id="br0">
      <inkml:brushProperty name="width" value="0.025" units="cm"/>
      <inkml:brushProperty name="height" value="0.025" units="cm"/>
    </inkml:brush>
  </inkml:definitions>
  <inkml:trace contextRef="#ctx0" brushRef="#br0">203 34 10122,'0'0'11183,"-2"-6"-9538,1 4-1526,1 1 1,0 0-1,0-1 1,-1 1-1,1 0 1,-1-1 0,1 1-1,-1 0 1,0 0-1,0-1 1,1 1-1,-1 0 1,0 0-1,0 0 1,0 0 0,0 0-1,0 0 1,0 1-1,0-1 1,0 0-1,-1 0 1,1 1-1,0-1 1,0 1 0,-1-1-1,-1 0 1,-1 2 191,1-1 1,-1 1 0,0 0 0,0 0-1,0 0 1,1 0 0,-1 1-1,0-1 1,1 1 0,-7 4 0,-13 5-41,21-10-231,-1 0-1,0 0 1,1 0 0,-1 0 0,0 0-1,1 1 1,0-1 0,-1 1-1,1-1 1,0 1 0,0 0 0,0 0-1,0 0 1,0 0 0,0 0-1,0 1 1,1-1 0,-1 0 0,1 1-1,0-1 1,0 1 0,0-1-1,0 1 1,0 0 0,0 0 0,1-1-1,-1 1 1,1 0 0,0 5-1,0-6-39,0-1 0,1 1 0,-1-1 0,1 1-1,0-1 1,0 1 0,-1-1 0,1 1 0,0-1-1,0 1 1,0-1 0,0 0 0,0 0 0,1 0-1,-1 1 1,0-1 0,1 0 0,-1-1 0,1 1-1,-1 0 1,0 0 0,1-1 0,0 1 0,-1 0-1,1-1 1,-1 0 0,3 1 0,58 10-82,-43-9-1,-13-1-29,0 0 1,0 1 0,0 0 0,0 0 0,0 0 0,-1 0-1,10 6 1,-14-7 115,0 0 0,0 0 0,0 0 0,0-1 0,0 2 0,0-1 0,0 0 0,0 0 0,0 0 0,-1 0 0,1 0 0,0 1 0,-1-1 0,1 0 0,-1 1 0,1-1 0,-1 0 0,0 1 0,0-1 0,0 0 0,1 1 0,-1-1 0,0 1 0,-1-1 0,1 0 0,0 1 0,0-1 0,0 0 0,-1 1 0,1-1 0,-1 0 0,1 1 0,-1-1 0,0 0 0,1 0 0,-1 1 0,0-1 0,0 0 0,0 0 0,-1 1 0,-6 6 161,1 0 0,-2 0 0,1-1 0,-1 0 0,0 0 1,0-1-1,-1-1 0,0 1 0,-14 4 0,11-4-93,-1-1-1,1-1 0,-1 0 1,0 0-1,-1-2 1,-23 2-1,33-8-1713,10-6 231,12-8-1510,17-8-2866,7-4-2733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1:59.940"/>
    </inkml:context>
    <inkml:brush xml:id="br0">
      <inkml:brushProperty name="width" value="0.025" units="cm"/>
      <inkml:brushProperty name="height" value="0.025" units="cm"/>
    </inkml:brush>
  </inkml:definitions>
  <inkml:trace contextRef="#ctx0" brushRef="#br0">63 1 18962,'0'0'1703,"-8"9"117,6-6-1709,-7 7 467,1 0-1,0 1 0,-7 13 1,13-22-492,1 0 0,-1 1 0,1-1 0,0 0 0,0 0 0,0 1 1,0-1-1,0 1 0,1-1 0,-1 1 0,1-1 0,-1 1 0,1-1 0,0 1 0,0-1 0,0 1 0,1-1 1,-1 1-1,0-1 0,1 1 0,0-1 0,-1 1 0,1-1 0,0 1 0,0-1 0,1 0 0,2 4 1,-2-4-70,1 0 1,0 0 0,0-1-1,0 0 1,0 1 0,0-1 0,0 0-1,0-1 1,1 1 0,-1 0 0,0-1-1,0 0 1,1 0 0,-1 0 0,0 0-1,0 0 1,1-1 0,5-1 0,1 0 18,-1 0 0,0-1 1,1 0-1,-1-1 0,9-5 1,97-68-699,-117 112 2487,2-33-1773,-1 0-1,1 0 0,-1 0 0,1 0 0,0 0 0,0 0 0,0 0 0,0 0 0,0 0 1,0 0-1,1 0 0,-1-1 0,1 1 0,-1 0 0,1 0 0,1 3 0,0-4-24,-1 0-1,1-1 0,-1 1 0,1 0 1,-1-1-1,1 0 0,-1 1 0,1-1 1,0 0-1,-1 0 0,1 0 0,0 0 1,-1 0-1,1 0 0,-1 0 1,1 0-1,0-1 0,-1 1 0,1-1 1,-1 1-1,3-2 0,17-5 84,-1-1-1,27-15 1,-35 16-285,1 0 0,0 1 1,0 0-1,0 1 0,1 1 1,0 0-1,-1 1 0,25-2 0,-37 5 201,0 1 0,-1 0 0,1 0 0,0 0 0,-1 0 1,1 0-1,-1 0 0,1 1 0,-1-1 0,0 0 0,1 0 0,-1 0 0,0 0 0,0 0 0,0 1 0,0-1 0,0 0 0,0 0 0,0 3 0,0 35 793,-1-31-461,2-7-329,0-1 1,-1 1-1,1-1 1,0 1-1,-1-1 0,1 1 1,0-1-1,0 0 1,0 1-1,-1-1 0,1 0 1,0 0-1,0 1 1,0-1-1,0 0 0,0 0 1,-1 0-1,1 0 1,0 0-1,0-1 0,0 1 1,0 0-1,0 0 1,0-1-1,26-3 154,21-11-264,25-4-2218,-22 13-2843,-49 6 4925,-1 1 0,0-1 0,0 0 0,0 0-1,0 0 1,0 1 0,0-1 0,0 0 0,0 1 0,0-1-1,-1 1 1,1 0 0,0-1 0,0 1 0,0-1-1,0 1 1,-1 0 0,2 1 0,14 9-8031,-6-10 1415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0.279"/>
    </inkml:context>
    <inkml:brush xml:id="br0">
      <inkml:brushProperty name="width" value="0.025" units="cm"/>
      <inkml:brushProperty name="height" value="0.025" units="cm"/>
    </inkml:brush>
  </inkml:definitions>
  <inkml:trace contextRef="#ctx0" brushRef="#br0">0 57 18417,'0'0'11211,"8"-1"-10821,42-2-60,31-2-124,-75 4-203,0 0 1,-1-1 0,1 1 0,0-1-1,-1 0 1,1 0 0,-1-1-1,1 1 1,-1-1 0,9-7-1,-14 10-1,1 0 0,-1-1-1,0 1 1,1 0 0,-1 0-1,0-1 1,1 1 0,-1 0 0,1 0-1,-1-1 1,0 1 0,0 0-1,1-1 1,-1 1 0,0 0-1,0-1 1,1 1 0,-1-1 0,0 1-1,0 0 1,0-1 0,0 1-1,1-1 1,-1 1 0,0-1-1,0 1 1,0-1 0,0 1 0,0 0-1,0-1 1,0 1 0,0-1-1,0 1 1,-1-1 0,1 1-1,0 0 1,0-1 0,0 0-1,-19-2 1,-28 9 37,40-3 12,0 1 0,0-1 0,0 1 0,0 1 0,1-1 0,0 1 0,-1 0 0,-7 9 0,12-11 11,-1 0 1,0 0 0,1 0 0,-1 1 0,1-1 0,0 1 0,0 0 0,0-1 0,1 1 0,-1 0 0,1 0-1,0 0 1,0 0 0,1 0 0,-1 1 0,1-1 0,0 8 0,1-10-67,0 0 1,0 1 0,0-1-1,0 0 1,1 0 0,-1 0-1,1 0 1,-1 0-1,1-1 1,0 1 0,0 0-1,0-1 1,0 1 0,0-1-1,0 0 1,0 0-1,0 0 1,1 0 0,-1 0-1,0 0 1,1 0 0,-1-1-1,1 1 1,-1-1-1,0 0 1,1 0 0,-1 1-1,4-2 1,9 2-939,0-1 0,0 0 1,20-3-1,12-8-5224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1.045"/>
    </inkml:context>
    <inkml:brush xml:id="br0">
      <inkml:brushProperty name="width" value="0.025" units="cm"/>
      <inkml:brushProperty name="height" value="0.025" units="cm"/>
    </inkml:brush>
  </inkml:definitions>
  <inkml:trace contextRef="#ctx0" brushRef="#br0">37 1 15022,'0'0'12118,"-2"8"-11360,0 7-623,-10 45 1443,2 1 0,-1 76 0,27-162-1578,-12 14 0,-2 5 0,0 0 0,0-1 0,-1 1 0,1-1 0,-2 1 0,1-12 0,-3 15-2016,-4 8-8337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1.377"/>
    </inkml:context>
    <inkml:brush xml:id="br0">
      <inkml:brushProperty name="width" value="0.025" units="cm"/>
      <inkml:brushProperty name="height" value="0.025" units="cm"/>
    </inkml:brush>
  </inkml:definitions>
  <inkml:trace contextRef="#ctx0" brushRef="#br0">128 62 4676,'0'0'0</inkml:trace>
  <inkml:trace contextRef="#ctx0" brushRef="#br0" timeOffset="1">31 71 9065,'0'0'12273,"-7"-6"-11515,-11-8-646,13 9 944,17 7 864,13 2-1,-7-1-1438,1-2-1,0 0 1,0-1-1,-1 0 1,1-2-1,28-6 1,5-7-3613,-5-6-4622,-32 10-72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1.720"/>
    </inkml:context>
    <inkml:brush xml:id="br0">
      <inkml:brushProperty name="width" value="0.025" units="cm"/>
      <inkml:brushProperty name="height" value="0.025" units="cm"/>
    </inkml:brush>
  </inkml:definitions>
  <inkml:trace contextRef="#ctx0" brushRef="#br0">17 0 18417,'0'0'8980,"-1"11"-8463,-4 23-227,1-10 150,1 0-1,1 0 1,1 0 0,4 46-1,-3-69-433,0 0 0,1 0 0,-1 0 0,1 0 0,-1 0 1,1 0-1,-1-1 0,1 1 0,-1 0 0,1 0 0,0 0 0,0 0 0,-1-1 0,1 1 0,0 0 0,0-1 0,0 1 0,0-1 1,0 1-1,0-1 0,0 1 0,0-1 0,0 0 0,1 1 0,32 0 167,29-19-188,-29 2-549,-27 12 421,0 0 0,1 0 0,-1 1 0,1 0 0,0 0 1,15-2-1,-22 6 130,0-1 1,0 1 0,0 0-1,-1-1 1,1 1 0,0 0-1,0 0 1,0 0-1,-1 0 1,1 0 0,0 0-1,-1 0 1,1 0 0,-1 0-1,0 0 1,1 1 0,-1-1-1,0 0 1,1 0 0,-1 0-1,0 0 1,0 1 0,0-1-1,0 0 1,0 0 0,-1 0-1,1 0 1,0 2 0,-2 39 677,2-41-663,-12 66 858,14-67-1152,-1 0 0,0 0 0,0 0 0,1-1 1,-1 1-1,0 0 0,0-1 0,1 1 0,-1 0 0,0-1 1,0 0-1,0 1 0,0-1 0,1 0 0,-1 0 0,0 1 1,1-3-1,11-15-5645,0-5-2844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2.078"/>
    </inkml:context>
    <inkml:brush xml:id="br0">
      <inkml:brushProperty name="width" value="0.025" units="cm"/>
      <inkml:brushProperty name="height" value="0.025" units="cm"/>
    </inkml:brush>
  </inkml:definitions>
  <inkml:trace contextRef="#ctx0" brushRef="#br0">1 95 17424,'0'0'4469,"10"6"-1523,-5-3-2605,1 0 0,0 0 0,0 0 0,0-1 0,0 0 0,1 0 0,-1 0 0,1-1 0,-1 0-1,1 0 1,-1-1 0,1 0 0,-1 0 0,1-1 0,-1 1 0,1-1 0,-1-1 0,1 1-1,-1-1 1,11-5 0,-7 2-233,-1-1-1,0 0 0,0-1 0,8-7 1,-14 12-96,-1 0 0,1-1 0,-1 1 1,0 0-1,0-1 0,0 0 0,-1 0 1,1 1-1,-1-1 0,1 0 0,-1 0 0,0 0 1,0 0-1,0-1 0,0 1 0,-1 0 1,1 0-1,-1-4 0,-1 6-13,1 0 0,-1 0 1,1 0-1,-1 0 0,0 1 0,1-1 1,-1 0-1,0 0 0,0 0 0,0 1 1,0-1-1,0 0 0,0 1 0,0-1 0,0 1 1,0-1-1,0 1 0,0 0 0,0-1 1,0 1-1,0 0 0,0 0 0,-1-1 1,1 1-1,0 0 0,0 0 0,0 1 0,0-1 1,0 0-1,0 0 0,-1 0 0,0 1 1,-41 9-66,37-7 64,-1 1 0,1 0 0,0 0-1,1 1 1,-1 0 0,1 0 0,0 0 0,0 0-1,0 1 1,1 0 0,0 0 0,0 0 0,-6 13-1,9-17-26,0 1 1,0 0-1,0-1 0,0 1 0,1 0 0,-1 0 1,1-1-1,-1 1 0,1 0 0,0 0 0,0 0 0,0 0 1,1-1-1,-1 1 0,0 0 0,1 0 0,0 0 0,0-1 1,0 1-1,0 0 0,0-1 0,1 1 0,-1-1 0,1 0 1,-1 1-1,1-1 0,0 0 0,0 0 0,0 0 0,0 0 1,0 0-1,1-1 0,-1 1 0,0 0 0,1-1 1,-1 0-1,6 2 0,1 1-1061,0-2 0,0 1 0,1-1 0,-1 0 0,17 0 0,13-1-6912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2.650"/>
    </inkml:context>
    <inkml:brush xml:id="br0">
      <inkml:brushProperty name="width" value="0.025" units="cm"/>
      <inkml:brushProperty name="height" value="0.025" units="cm"/>
    </inkml:brush>
  </inkml:definitions>
  <inkml:trace contextRef="#ctx0" brushRef="#br0">224 60 16912,'0'0'6150,"-4"-9"-3390,3 6-2629,-1 0 1,1 0-1,-1 0 1,1 0-1,-1 0 0,0 1 1,0-1-1,0 1 1,-1-1-1,1 1 1,0 0-1,-1 0 0,0 0 1,1 0-1,-1 0 1,0 0-1,0 1 1,0 0-1,0-1 0,0 1 1,0 0-1,-1 1 1,1-1-1,0 0 1,0 1-1,-1 0 1,1 0-1,-5 0 0,0 0-39,0 1-1,-1 0 0,1 0 1,0 0-1,0 1 0,0 1 1,0-1-1,1 1 0,-1 1 0,-9 5 1,14-8-80,0 1 0,0 0 1,0 1-1,0-1 0,1 0 0,-1 1 1,1 0-1,-1-1 0,1 1 1,0 0-1,0 0 0,0 0 1,0 1-1,1-1 0,0 0 0,-1 1 1,1-1-1,0 1 0,0-1 1,1 1-1,-1-1 0,1 1 0,0-1 1,0 1-1,1 7 0,-1-9-23,1 0 0,0 0-1,0 0 1,0 0 0,1 0 0,-1 0-1,0 0 1,1 0 0,-1-1 0,1 1-1,-1-1 1,1 1 0,0-1 0,0 1-1,0-1 1,0 0 0,0 0-1,0 0 1,0 0 0,0 0 0,0 0-1,0-1 1,1 1 0,-1-1 0,0 0-1,4 1 1,69 3-1836,-64-4 1190,6-1-832,0 1-1,0-2 1,0 0 0,16-5-1,16-9-4734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2.977"/>
    </inkml:context>
    <inkml:brush xml:id="br0">
      <inkml:brushProperty name="width" value="0.025" units="cm"/>
      <inkml:brushProperty name="height" value="0.025" units="cm"/>
    </inkml:brush>
  </inkml:definitions>
  <inkml:trace contextRef="#ctx0" brushRef="#br0">99 1 18481,'-9'3'2365,"8"-3"-2265,-9 3 661,1 1 0,0-1 0,0 2 0,-11 6 0,18-10-628,0 0 0,0 1 1,0-1-1,0 1 1,0-1-1,0 1 0,0 0 1,0 0-1,1 0 1,-1 0-1,1 0 0,0 0 1,-1 1-1,1-1 0,0 0 1,0 1-1,0-1 1,1 0-1,-1 1 0,1-1 1,-1 1-1,1 0 1,0-1-1,0 1 0,0 4 1,1-5-124,0-1 1,0 1-1,0-1 0,0 0 1,0 1-1,0-1 1,0 0-1,0 0 1,0 0-1,0 0 1,1 0-1,-1 0 0,1 0 1,-1 0-1,0 0 1,1-1-1,0 1 1,-1 0-1,1-1 1,-1 0-1,1 1 0,-1-1 1,1 0-1,0 0 1,2 0-1,51 2 87,-44-2-54,6-1-64,1-1 0,0-1 0,-1-1-1,0 0 1,0-2 0,0 1 0,30-17 0,-37 18-2,-8 3 9,-1 1 1,0-1 0,1 1-1,-1 0 1,1 0 0,-1 0 0,1 0-1,-1 0 1,0 0 0,1 0 0,-1 0-1,1 1 1,-1-1 0,0 0 0,1 1-1,-1-1 1,0 1 0,1 0-1,-1-1 1,0 1 0,0 0 0,0 0-1,3 2 1,-3-2 10,1 0 0,0 1 1,1-1-1,-1 0 0,0 0 0,0 0 0,0 0 1,1 0-1,-1-1 0,0 1 0,5 0 0,84-6-1755,-1-8-5763,-22 3-1809,-37 6 7830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3.774"/>
    </inkml:context>
    <inkml:brush xml:id="br0">
      <inkml:brushProperty name="width" value="0.025" units="cm"/>
      <inkml:brushProperty name="height" value="0.025" units="cm"/>
    </inkml:brush>
  </inkml:definitions>
  <inkml:trace contextRef="#ctx0" brushRef="#br0">50 129 5926,'1'-12'4372,"2"-46"-1015,-1 9 3274,-2 48-6501,0 1 0,0 0 0,0 0 0,0-1 1,0 1-1,0 0 0,0 0 0,0 0 0,0-1 0,0 1 1,0 0-1,0 0 0,0-1 0,0 1 0,0 0 0,0 0 0,0-1 1,0 1-1,0 0 0,0 0 0,0-1 0,0 1 0,0 0 1,0 0-1,0-1 0,-1 1 0,1 0 0,0 0 0,0 0 0,0 0 1,0-1-1,-1 1 0,1 0 0,0 0 0,0 0 0,0 0 1,-1-1-1,1 1 0,0 0 0,0 0 0,0 0 0,-1 0 0,1 0 1,0 0-1,-1 0 0,-8 10 1461,-7 21-1439,8 9 184,1 0 0,1 1 1,3 0-1,1 0 0,6 61 1,-4-102-348,0 1 1,0 0 0,0-1-1,0 1 1,0 0-1,0 0 1,0-1 0,0 1-1,0 0 1,1-1-1,-1 1 1,0 0 0,0-1-1,1 1 1,-1-1 0,0 1-1,1 0 1,-1-1-1,1 1 1,-1-1 0,1 1-1,-1-1 1,1 1-1,-1-1 1,1 0 0,-1 1-1,1-1 1,-1 0-1,1 1 1,0-1 0,-1 0-1,1 1 1,0-1-1,-1 0 1,1 0 0,0 0-1,-1 0 1,1 0 0,0 0-1,0 0 1,-1 0-1,1 0 1,0 0 0,-1 0-1,1 0 1,0-1-1,-1 1 1,1 0 0,0 0-1,-1-1 1,1 1-1,-1 0 1,1-1 0,-1 1-1,1-1 1,0 1 0,-1-1-1,0 1 1,1-1-1,0 0 1,40-34-938,-36 30 832,-2 2 33,-1 0 55,1 0 0,0 0-1,-1 1 1,1-1 0,0 1 0,0 0 0,0 0 0,1 0 0,-1 0 0,0 1 0,1-1 0,-1 1 0,1 0 0,-1 0 0,1 0 0,5 0 0,-8 1 21,-1 0 1,1 0-1,-1 0 0,1 1 1,-1-1-1,1 0 1,-1 1-1,1-1 1,-1 0-1,0 0 1,1 1-1,-1-1 1,1 1-1,-1-1 1,0 0-1,0 1 1,1-1-1,-1 1 0,0-1 1,0 1-1,1-1 1,-1 1-1,0-1 1,0 1-1,0-1 1,0 1-1,0-1 1,0 1-1,0-1 1,0 1-1,0 0 1,0 23 172,0-16 58,9-30-149,-9 20-27,1 0-1,-1 0 1,1 0 0,0 0 0,-1 0-1,1 1 1,0-1 0,0 0-1,0 0 1,1 1 0,-1-1 0,0 1-1,1-1 1,-1 1 0,1-1 0,-1 1-1,1 0 1,-1 0 0,3-2 0,0 3 61,-1 0 1,0-1-1,1 1 1,-1 0-1,0 1 1,1-1-1,-1 1 1,0-1-1,6 3 1,4 0-286,2 0 217,0-1 1,-1 0-1,1-1 1,0-1 0,0 0-1,20-3 1,-31 2-26,0 1 0,0-1 0,0 0-1,0 0 1,0 0 0,0 0 0,-1-1 0,1 0 0,0 1 0,-1-1 0,1-1 0,-1 1 0,0 0 0,1-1-1,-1 0 1,0 0 0,-1 0 0,1 0 0,0 0 0,-1 0 0,0-1 0,0 1 0,0-1 0,0 1 0,-1-1 0,1 0-1,1-8 1,-6 20-2,-1 0-1,2 0 0,-1 0 1,1 0-1,-2 14 0,4-20-6,-1 0-1,1-1 1,0 1-1,0 0 1,1 0-1,-1 0 1,0 0 0,0 0-1,1-1 1,0 1-1,-1 0 1,1 0-1,0-1 1,0 1-1,-1 0 1,1-1-1,1 1 1,-1-1-1,0 1 1,0-1-1,0 0 1,1 1-1,-1-1 1,1 0-1,-1 0 1,4 2-1,1-1-35,0-1-1,0 0 1,0 0-1,1 0 1,-1-1 0,12 0-1,-11 0-62,14-1-436,22 3-691,-42-2 1198,1 0 1,-1 1-1,0 0 1,0-1 0,0 1-1,0 0 1,1-1-1,-1 1 1,0 0 0,0 0-1,0 0 1,-1 0 0,1 0-1,0 0 1,0 0-1,0 0 1,-1 1 0,1-1-1,-1 0 1,1 0-1,-1 1 1,1-1 0,-1 0-1,0 1 1,1-1 0,-1 0-1,0 1 1,0 1-1,1 21 176,-1 0-1,-1-1 0,0 1 1,-2-1-1,-1 0 0,-1 0 1,-1 0-1,-1 0 0,-1-1 1,-14 28-1,22-49-125,0 0 0,-1 0 0,1 1 0,-1-1 0,0 0 0,1 0-1,-1 0 1,0 0 0,1 0 0,-1 0 0,0 0 0,0 0 0,0 0 0,0-1 0,0 1 0,0 0 0,0 0 0,0-1 0,0 1-1,-1-1 1,1 1 0,0-1 0,-2 1 0,2-2 14,0 1 1,0-1-1,0 1 0,0-1 0,1 1 0,-1-1 1,0 0-1,0 0 0,1 1 0,-1-1 0,0 0 1,1 0-1,-1 0 0,0 0 0,1 0 1,0 0-1,-1 0 0,1 0 0,-1 0 0,1-2 1,-12-63 1157,12 64-1196,-1-5-12,-2-16-308,1 1 1,1-1-1,1 0 0,0 0 0,2 0 1,6-29-1,-7 49 52,1-1 0,-1 1 0,1 0 1,0 0-1,0 0 0,0 0 0,0 0 0,0 0 1,1 0-1,-1 1 0,5-4 0,21-13-5893,-1 4-4425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4.196"/>
    </inkml:context>
    <inkml:brush xml:id="br0">
      <inkml:brushProperty name="width" value="0.025" units="cm"/>
      <inkml:brushProperty name="height" value="0.025" units="cm"/>
    </inkml:brush>
  </inkml:definitions>
  <inkml:trace contextRef="#ctx0" brushRef="#br0">18 6 14894,'2'-5'10474,"-2"10"-8008,-5 13-1088,-1 5-257,-1 2-417,6-1-383,1-1-289,0-5 0,1-4-609,7-3-960,2-5-705,-8-15-11243,-6-12 2402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4.542"/>
    </inkml:context>
    <inkml:brush xml:id="br0">
      <inkml:brushProperty name="width" value="0.025" units="cm"/>
      <inkml:brushProperty name="height" value="0.025" units="cm"/>
    </inkml:brush>
  </inkml:definitions>
  <inkml:trace contextRef="#ctx0" brushRef="#br0">0 9 13453,'0'0'10346,"54"-8"-10282,-25 27-96,6 1-961,5-1-1666,1-3-2049,-1-6-3236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4.913"/>
    </inkml:context>
    <inkml:brush xml:id="br0">
      <inkml:brushProperty name="width" value="0.025" units="cm"/>
      <inkml:brushProperty name="height" value="0.025" units="cm"/>
    </inkml:brush>
  </inkml:definitions>
  <inkml:trace contextRef="#ctx0" brushRef="#br0">129 1 19090,'0'0'2408,"-10"4"-1,-1-1-1873,-47 20 2717,54-21-3047,-1 0-1,0 0 0,1 1 1,0 0-1,-1 0 0,1 0 1,0 0-1,1 1 0,-1 0 1,-4 5-1,68 0-3187,-34-7 2486,1 2 1,-1 0 0,0 1-1,0 2 1,42 17 0,-67-24 536,-1 0 1,1 0-1,0 1 1,0-1-1,0 0 0,-1 1 1,1-1-1,0 1 1,0-1-1,-1 1 1,1-1-1,0 1 1,-1-1-1,1 1 1,0 0-1,-1-1 1,1 1-1,-1 0 1,1 0-1,-1-1 1,0 1-1,1 0 1,-1 0-1,0 0 0,0 0 1,1 0-1,-1-1 1,0 1-1,0 2 1,-1-2 84,1 0 0,-1 1 0,0-1 1,0 0-1,0 0 0,0 0 0,0 0 0,0 0 0,0 0 1,0 0-1,-1 0 0,1 0 0,0 0 0,-1-1 1,-1 2-1,-56 17 2112,38-15-1932,0-1 0,-31 1-1,14-9-4283,32-1-3152,5-5-6268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5.347"/>
    </inkml:context>
    <inkml:brush xml:id="br0">
      <inkml:brushProperty name="width" value="0.025" units="cm"/>
      <inkml:brushProperty name="height" value="0.025" units="cm"/>
    </inkml:brush>
  </inkml:definitions>
  <inkml:trace contextRef="#ctx0" brushRef="#br0">267 79 6406,'0'0'10239,"4"-10"-6054,14-31-1030,-18 40-3030,0 1 0,1-1 0,-1 0 0,0 1 0,1-1 0,-1 0-1,0 1 1,0-1 0,0 0 0,1 0 0,-1 1 0,0-1 0,0 0 0,0 1-1,0-1 1,0 0 0,0 0 0,-1 1 0,1-1 0,0 0 0,0 0 0,0 1-1,-1-1 1,1 0 0,0 1 0,-1-1 0,1 0 0,-1 1 0,1-1-1,-1 1 1,1-1 0,-1 1 0,1-1 0,-1 1 0,1-1 0,-1 1 0,0-1-1,1 1 1,-1 0 0,0-1 0,1 1 0,-1 0 0,-1-1 0,-33 1 773,27 0-506,-7 2-372,0 0 0,0 1 0,0 0 0,1 1 0,-1 1 0,1 0 0,0 1 0,1 0 0,-1 2 0,1-1 0,1 1 0,-1 1 0,1 1-1,-16 15 1,28-25-27,0 0-1,0 0 0,0 1 0,-1-1 0,1 0 0,0 0 0,0 0 1,0 0-1,0 1 0,-1-1 0,1 0 0,0 0 0,0 0 0,0 1 1,0-1-1,0 0 0,-1 0 0,1 0 0,0 1 0,0-1 1,0 0-1,0 0 0,0 1 0,0-1 0,0 0 0,0 0 0,0 1 1,0-1-1,0 0 0,0 0 0,0 0 0,0 1 0,0-1 0,0 0 1,1 0-1,-1 1 0,0-1 0,0 0 0,0 0 0,0 0 0,0 1 1,0-1-1,1 0 0,-1 0 0,0 0 0,0 1 0,0-1 1,0 0-1,1 0 0,-1 0 0,19 3-250,37-8-230,-44 3 214,-6 2 165,13-2-219,0 0-1,1 2 1,-1 0-1,23 4 0,-39-4 299,1 0 0,-1 0 0,0 1-1,0 0 1,0 0 0,0 0 0,0 0-1,0 0 1,0 0 0,0 1-1,0 0 1,-1-1 0,1 1 0,0 0-1,-1 0 1,0 0 0,1 1 0,-1-1-1,0 1 1,0-1 0,0 1-1,-1-1 1,1 1 0,-1 0 0,1 0-1,-1 0 1,0 0 0,0 0-1,0 0 1,-1 0 0,1 1 0,-1-1-1,1 4 1,-2-4 134,1 0-1,-1 0 0,0-1 1,0 1-1,0 0 1,-1-1-1,1 1 1,0-1-1,-1 1 1,0-1-1,0 1 1,1-1-1,-1 0 1,-1 0-1,1 0 1,0 0-1,0 0 0,-1-1 1,1 1-1,-1-1 1,1 0-1,-1 1 1,-3 0-1,-69 24 1703,75-26-1792,-26 6 315,0-2 1,0 0 0,-46 0-1,71-4-393,-1 1 0,1-1 0,0 0 0,-1 0 0,1 0 0,0-1 0,-1 1 0,1 0 0,0 0 0,0-1 0,-1 1 0,1-1 0,0 1 0,0-1-1,-1 1 1,1-1 0,-2-1 0,3 1-35,0 1 0,0-1-1,0 1 1,0-1-1,-1 0 1,1 1 0,0-1-1,0 1 1,0-1 0,1 1-1,-1-1 1,0 1-1,0-1 1,0 0 0,0 1-1,0-1 1,1 1-1,-1-1 1,0 1 0,0-1-1,1 1 1,-1-1 0,0 1-1,1 0 1,-1-1-1,1 1 1,0-1 0,2-3-701,1 1 1,0-1 0,0 1 0,1 0-1,-1 0 1,1 1 0,7-4 0,27-6-5047,5 0-1660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5.972"/>
    </inkml:context>
    <inkml:brush xml:id="br0">
      <inkml:brushProperty name="width" value="0.025" units="cm"/>
      <inkml:brushProperty name="height" value="0.025" units="cm"/>
    </inkml:brush>
  </inkml:definitions>
  <inkml:trace contextRef="#ctx0" brushRef="#br0">93 30 17168,'0'0'8259,"-11"0"-7677,8 0-550,0 0 1,-1 0 0,1 0 0,-1 0 0,1 1-1,0 0 1,-1-1 0,1 1 0,0 0 0,0 1 0,-1-1-1,1 1 1,0-1 0,1 1 0,-5 3 0,4-2 47,1 0 0,-1 0 0,1 0 1,0 1-1,0-1 0,0 1 1,0 0-1,1-1 0,-1 1 0,1 0 1,0 0-1,0 0 0,1 0 1,-1 0-1,1 0 0,0 6 0,-1-9-57,1 0 0,0 1 0,0-1 0,0 0 0,0 0-1,0 1 1,0-1 0,0 0 0,0 0 0,0 1 0,1-1 0,-1 0-1,1 0 1,-1 0 0,1 0 0,-1 1 0,1-1 0,-1 0 0,1 0-1,0 0 1,0 0 0,0 0 0,-1 0 0,1-1 0,0 1-1,0 0 1,0 0 0,0-1 0,0 1 0,1 0 0,0 0 0,3 0 34,0-1 0,-1 1 1,1-1-1,0 0 1,0 0-1,0-1 0,7-1 1,-4 1-44,1-2 1,-1 1-1,0-1 1,0 0-1,0-1 1,0 0-1,-1 0 1,1-1-1,-1 0 1,11-9-1,5-8-175,32-36-1,-40 40 128,-13 17-24,-11 37-209,7-31 333,0 0 0,0-1 0,0 1 1,1 1-1,-1-1 0,1 0 0,1 0 0,-1 0 1,1 1-1,0 8 0,0-13-37,1 1-1,-1-2 1,1 1 0,-1 0-1,1 0 1,-1 0 0,1 0-1,-1 0 1,1 0 0,0 0 0,-1-1-1,1 1 1,0 0 0,0-1-1,0 1 1,0 0 0,0-1-1,-1 1 1,1-1 0,2 1-1,1 0 12,-1 0 0,1 0-1,0-1 1,0 0-1,-1 1 1,1-1-1,0-1 1,5 0 0,8-2-95,-1-2 1,0 0 0,0-1-1,0-1 1,-1 0 0,0-1-1,0-1 1,19-14 0,16-9-397,-50 32 450,0 0 1,0-1-1,1 1 0,-1 0 1,0 0-1,0 0 0,0 0 1,0 0-1,0 0 0,1 0 1,-1 0-1,0-1 0,0 1 1,0 0-1,1 0 0,-1 0 1,0 0-1,0 0 0,0 0 1,0 0-1,1 0 0,-1 0 1,0 0-1,0 0 0,0 0 1,1 0-1,-1 0 0,0 1 1,0-1-1,0 0 0,0 0 1,1 0-1,-1 0 0,0 0 1,0 0-1,0 0 0,0 0 1,1 1-1,-1-1 0,0 0 1,0 0-1,0 0 0,0 0 1,0 0-1,0 1 0,0-1 1,0 14 102,-11 27 264,6-22-194,5-19-158,0 1 1,-1-1 0,1 0 0,0 1 0,0-1 0,0 0 0,0 1 0,0-1-1,0 0 1,0 1 0,1-1 0,-1 0 0,0 1 0,0-1 0,0 0-1,0 1 1,0-1 0,0 0 0,1 1 0,-1-1 0,0 0 0,0 1-1,0-1 1,1 0 0,-1 0 0,0 1 0,0-1 0,1 0 0,-1 0-1,0 0 1,1 1 0,-1-1 0,0 0 0,1 0 0,-1 0 0,0 0-1,1 0 1,0 0 0,18-3 337,17-14-162,-13 2-146,-17 11-99,0-1 0,0 1 0,0 0 0,1 0 0,-1 1 0,1 0 0,0 0 0,0 1 0,0 0 0,11-2 0,-17 8 71,0 0 0,0 0 0,0 0-1,-1 0 1,1 0 0,-1 0 0,0 0 0,0 0 0,-1 5-1,1-3 46,0-5-11,0 0 0,0 0 0,0 0 1,0 0-1,0 0 0,0 0 0,1 0 0,-1 0 0,0 0 0,1 0 0,-1 0 1,1 0-1,-1 0 0,1 0 0,-1 0 0,1 0 0,0 0 0,0 0 1,-1-1-1,1 1 0,0 0 0,0 0 0,0-1 0,0 1 0,0-1 0,1 1 1,1 1 16,0-2 0,0 1 0,0 0 1,0-1-1,1 1 0,-1-1 0,0 0 1,0 0-1,5 0 0,10-3-372,0-1-1,28-8 1,-31 8-522,8-1-1045,-6 2-2525,-6 0-5264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6.851"/>
    </inkml:context>
    <inkml:brush xml:id="br0">
      <inkml:brushProperty name="width" value="0.025" units="cm"/>
      <inkml:brushProperty name="height" value="0.025" units="cm"/>
    </inkml:brush>
  </inkml:definitions>
  <inkml:trace contextRef="#ctx0" brushRef="#br0">22 0 11531,'0'0'15892,"0"10"-14813,-9 67 354,4-53-962,2-1-1,-1 48 1,4-70-462,1 0 0,-1-1 0,1 1 0,0 0 0,-1 0 0,1 0 0,0-1 0,0 1 0,-1 0 0,1-1 0,0 1 0,0 0 0,0-1 0,0 1 0,0-1 0,0 0 0,0 1 0,0-1 0,0 0 0,0 1 0,0-1 0,0 0 0,0 0 0,0 0 0,0 0 0,0 0 0,0 0 0,0 0 0,0-1 0,0 1 0,0 0 0,0-1 0,0 1 0,0 0 0,1-1 0,41-13 249,42-38-163,-66 38-85,1 1-1,1 1 1,26-12-1,-46 24-5,-1-1-1,1 1 1,0-1-1,0 1 1,-1-1-1,1 1 1,0 0-1,0-1 0,0 1 1,0 0-1,0 0 1,-1 0-1,1-1 1,0 1-1,0 0 1,0 0-1,0 0 0,0 1 1,0-1-1,0 0 1,0 0-1,-1 0 1,1 1-1,0-1 1,0 0-1,0 1 1,0-1-1,-1 1 0,1-1 1,0 1-1,1 0 1,-2 26 237,0 0-30,0-27-207,0 1 0,1 0 0,-1 0 0,0 0 0,0-1 0,1 1 0,-1 0 0,1-1 0,-1 1 0,0 0 0,1-1 0,-1 1 0,1 0 0,0-1 0,-1 1 0,1-1 0,-1 1-1,1-1 1,0 1 0,-1-1 0,1 0 0,0 1 0,0-1 0,-1 0 0,1 0 0,0 1 0,0-1 0,1 0 0,5 0-2,0 0 0,0 0 0,0-1 1,0 0-1,0-1 0,0 1 0,0-1 0,0-1 0,-1 1 0,1-1 0,-1 0 0,0-1 0,0 1 0,0-1 0,10-9 0,-8 7-3,0 1 1,0-1-1,0 2 0,1-1 0,-1 1 1,1 0-1,16-4 0,-24 8 1,-1 0 0,1 0 0,0 0 0,-1 0 0,1 0 0,0 0 0,-1 0 0,1 0 0,0 0 0,-1 0 0,1 0 0,-1 1 0,1-1 0,0 0 0,-1 0 0,1 1 0,-1-1 0,1 0 0,-1 1 0,1-1 0,-1 0 0,1 1 0,-1-1 0,1 1 0,-1-1 0,1 1 0,-1-1 0,0 1 0,1 0 0,4 25 0,-11 39 0,4-50 0,1-15-62,1 1 1,0 0-1,0-1 1,0 1-1,0-1 1,0 1-1,0 0 1,0-1-1,0 1 0,0-1 1,0 1-1,0 0 1,0-1-1,0 1 1,1-1-1,-1 1 1,0 0-1,0-1 0,1 1 1,-1-1-1,0 1 1,1-1-1,-1 1 1,0-1-1,1 0 1,-1 1-1,1-1 1,-1 1-1,1-1 0,-1 0 1,1 1-1,0-1 1,22-3-4857,21-22-6524,-19 6 717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7.209"/>
    </inkml:context>
    <inkml:brush xml:id="br0">
      <inkml:brushProperty name="width" value="0.025" units="cm"/>
      <inkml:brushProperty name="height" value="0.025" units="cm"/>
    </inkml:brush>
  </inkml:definitions>
  <inkml:trace contextRef="#ctx0" brushRef="#br0">136 82 17969,'0'0'5920,"-9"4"-3848,-6 4-1099,1 0 1,1 0 0,-19 16 0,27-20-792,1 0 0,-1 0 0,1 0 0,0 0 0,0 1 0,1 0 0,0-1 0,0 1 0,0 0-1,0 1 1,1-1 0,-1 0 0,1 1 0,1 0 0,-2 6 0,3-11-182,-1 0 0,1 0 0,0 0 0,0 0 0,0-1 0,1 1 0,-1 0 0,0 0 0,0 0 0,0 0 0,1-1 0,-1 1 0,0 0 0,1 0 0,-1-1 0,0 1 0,1 0 0,-1-1 0,1 1 0,-1 0 0,1-1 0,0 1 0,-1 0 0,1-1 0,0 1 0,-1-1 0,1 0 0,0 1 0,1 0 0,29 2 0,-23-4 0,-1 0 0,0-1 0,1 0 0,-1 0 0,0 0 0,11-7 0,-8 2-34,0-1-1,-1 0 1,0-1 0,0 0-1,-1 0 1,0-1 0,0 0-1,-1 0 1,-1-1 0,0 0 0,0 0-1,-1 0 1,6-21 0,-24 72-607,8-30 655,1 1 0,1-1 1,0 1-1,0 0 0,-1 14 0,4-22-11,0-1-1,0 1 0,0 0 0,0 0 0,0 0 0,0-1 1,0 1-1,1 0 0,0 0 0,-1-1 0,1 1 1,0-1-1,0 1 0,1 0 0,-1-1 0,3 4 1,-2-5-28,0 0 1,0 1-1,0-1 1,0 0 0,0 0-1,0 0 1,0-1-1,1 1 1,-1 0 0,0-1-1,1 0 1,-1 1-1,0-1 1,1 0 0,-1 0-1,1 0 1,-1-1-1,0 1 1,1-1 0,1 0-1,4-1-371,-1 0-1,0-1 1,0 0-1,0 0 1,0-1-1,-1 0 1,1 0-1,-1-1 1,0 0-1,0 0 1,0 0-1,-1 0 1,0-1-1,0 0 1,7-12-1,3-5-2574,-1 0-1,-2-1 0,11-29 1,-7 13-5795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7.553"/>
    </inkml:context>
    <inkml:brush xml:id="br0">
      <inkml:brushProperty name="width" value="0.025" units="cm"/>
      <inkml:brushProperty name="height" value="0.025" units="cm"/>
    </inkml:brush>
  </inkml:definitions>
  <inkml:trace contextRef="#ctx0" brushRef="#br0">0 1 8712,'0'0'929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7.915"/>
    </inkml:context>
    <inkml:brush xml:id="br0">
      <inkml:brushProperty name="width" value="0.025" units="cm"/>
      <inkml:brushProperty name="height" value="0.025" units="cm"/>
    </inkml:brush>
  </inkml:definitions>
  <inkml:trace contextRef="#ctx0" brushRef="#br0">124 88 9257,'-8'-22'3521,"8"21"-3355,0 1-1,0 0 0,-1-1 0,1 1 0,0 0 1,-1 0-1,1 0 0,-1-1 0,1 1 0,0 0 1,-1 0-1,1 0 0,0 0 0,-1-1 0,1 1 1,-1 0-1,1 0 0,0 0 0,-1 0 0,1 0 1,-1 0-1,1 0 0,-1 0 0,1 1 0,0-1 1,-1 0-1,1 0 0,0 0 0,-1 0 0,0 1 1,-16 15 4444,4 2-4539,0 4 1621,1 0-1,-18 47 0,26-59-1395,1 0-1,0-1 0,0 1 1,1 0-1,1 0 0,0 0 1,0 1-1,1-1 0,0 0 1,2 14-1,-1-23-284,-1 0 0,1 0 0,0 0 1,0 1-1,0-1 0,0 0 0,0 0 0,0 0 1,0-1-1,0 1 0,0 0 0,1 0 0,-1 0 0,0-1 1,0 1-1,1-1 0,-1 1 0,0-1 0,1 1 0,-1-1 1,1 0-1,-1 0 0,0 0 0,1 0 0,-1 0 1,1 0-1,-1 0 0,3-1 0,43-8-36,-35 3-97,-1-1 0,0 0 0,0-1 1,0 0-1,-1-1 0,0 0 0,-1 0 0,15-20 0,59-95-1287,-57 83 1251,-8 11 166,18-24 43,-34 63 259,-5 8-140,-40 90 1126,31-81-1161,0 1 0,2 0 0,1 1 0,1 0 0,1 1 0,1-1 0,-2 47 0,8-58-3365,0-10-3502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8.410"/>
    </inkml:context>
    <inkml:brush xml:id="br0">
      <inkml:brushProperty name="width" value="0.025" units="cm"/>
      <inkml:brushProperty name="height" value="0.025" units="cm"/>
    </inkml:brush>
  </inkml:definitions>
  <inkml:trace contextRef="#ctx0" brushRef="#br0">66 152 16784,'-9'1'1308,"-3"-2"-847,8 1-216,0 0 0,0 0 0,0 0-1,0 0 1,0 1 0,0 0 0,0-1 0,0 1-1,-4 2 1,55-2 2632,-15 1-2289,537-12 4026,-136 1-3351,-282 8-1054,455-16-82,-472 6-189,-1-5 0,194-51 0,-313 64 63,-10 2 2,0 0 0,0 0 0,0 0 0,-1 0 0,1-1 0,0 1 1,-1-1-1,1 0 0,6-5 0,-10 7-3,-1 0 1,1-1-1,0 1 1,0-1 0,0 1-1,0 0 1,0-1-1,-1 1 1,1 0-1,0-1 1,0 1-1,-1 0 1,1-1-1,0 1 1,-1 0-1,1-1 1,0 1-1,-1 0 1,1 0-1,0 0 1,-1-1-1,1 1 1,0 0-1,-1 0 1,1 0-1,-1 0 1,1 0 0,0-1-1,-1 1 1,1 0-1,-1 0 1,1 0-1,0 0 1,-1 0-1,1 0 1,-1 1-1,1-1 1,0 0-1,-1 0 1,1 0-1,-1 1 1,-23-3-125,-75 7-3884,40-2-4977,29-2-5434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9.142"/>
    </inkml:context>
    <inkml:brush xml:id="br0">
      <inkml:brushProperty name="width" value="0.025" units="cm"/>
      <inkml:brushProperty name="height" value="0.025" units="cm"/>
    </inkml:brush>
  </inkml:definitions>
  <inkml:trace contextRef="#ctx0" brushRef="#br0">293 99 17040,'0'0'2210,"2"-11"305,8-35 100,-9 44-2498,-1 1 0,0-1-1,0 1 1,0-1 0,0 1 0,0-1-1,0 1 1,-1 0 0,1-1-1,0 1 1,-1-1 0,1 1-1,-1-1 1,1 1 0,-1 0 0,0 0-1,1-1 1,-1 1 0,0 0-1,0 0 1,0 0 0,0 0-1,0 0 1,0 0 0,-1 0-1,1 0 1,0 0 0,0 0 0,-1 1-1,1-1 1,0 0 0,-1 1-1,1-1 1,0 1 0,-1 0-1,1-1 1,-1 1 0,1 0-1,-1 0 1,1 0 0,-1 0 0,1 0-1,-1 0 1,-1 1 0,-6-1-10,0 1 0,0 0 0,1 0 0,-1 1 0,-15 5 0,11-1-102,0 0-1,1 1 1,-1 1-1,1 0 1,1 1-1,-1 0 1,2 1-1,-1 0 1,1 0-1,-11 16 1,14-17-7,1 1 0,-1 0 0,2 0 0,-1 0 0,1 0 0,1 1 0,0 0 0,1 0 0,0 0 0,0 0-1,1 1 1,1-1 0,-1 16 0,2-24-6,0 0 0,1-1 0,-1 1 0,1-1 0,-1 1 0,1-1 0,0 1 0,0-1 0,0 0 0,0 1 0,0-1 1,1 0-1,-1 0 0,1 0 0,-1 0 0,1 0 0,0 0 0,0 0 0,2 1 0,0 0-107,0-1 0,0 1 0,1-1 1,-1 0-1,1 0 0,0-1 1,0 1-1,-1-1 0,9 1 0,1-1-897,1 0 0,-1-1 0,1-1 0,-1 0 0,1-1 0,17-4-1,31-16-6316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9.484"/>
    </inkml:context>
    <inkml:brush xml:id="br0">
      <inkml:brushProperty name="width" value="0.025" units="cm"/>
      <inkml:brushProperty name="height" value="0.025" units="cm"/>
    </inkml:brush>
  </inkml:definitions>
  <inkml:trace contextRef="#ctx0" brushRef="#br0">98 16 19571,'0'0'2119,"-11"10"128,4-4-1788,-39 35 1543,43-37-1758,-1-1-1,1 1 0,0 0 1,0 0-1,0 0 0,1 0 1,-1 1-1,1-1 0,0 1 1,0-1-1,-1 7 0,3-11-235,1 1 0,-1 0 0,1-1 0,-1 1 0,1 0 1,-1-1-1,1 1 0,-1 0 0,1-1 0,0 1 0,-1-1 0,1 1 0,0-1 0,-1 0 0,1 1 0,0-1 0,0 0 0,-1 1 0,1-1 0,0 0 0,0 0 0,0 0 0,0 1 0,-1-1 0,1 0 0,0 0 0,0 0 0,0-1 0,0 1 0,-1 0 0,1 0 0,0 0 0,0-1 0,0 1 0,-1 0 0,2-1 0,36-8 133,9-11-442,-25 10-160,1 1 1,28-7 0,-42 14 458,0 0-1,-1 1 1,1 0 0,0 1-1,0-1 1,0 2-1,-1-1 1,1 2 0,0-1-1,8 3 1,-3 0 102,0-1 1,0-1-1,0 0 1,0-1-1,0-1 1,0 0-1,1-1 1,-1 0-1,19-5 1,45-18-2003,-5-10-5828,-38 14 577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09.889"/>
    </inkml:context>
    <inkml:brush xml:id="br0">
      <inkml:brushProperty name="width" value="0.025" units="cm"/>
      <inkml:brushProperty name="height" value="0.025" units="cm"/>
    </inkml:brush>
  </inkml:definitions>
  <inkml:trace contextRef="#ctx0" brushRef="#br0">43 0 17392,'0'0'6188,"-3"11"-5671,-10 47-404,2 1-1,3 0 0,3 1 0,2 0 0,6 70 0,-1-113 410,0 0 0,2-1 0,7 24-1,-11-39 99,0-14 917,12-217-1312,-8 198-624,2-1 1,2 0 0,0 1-1,26-59 1,-32 87 410,-1 1 1,1 0-1,1-1 0,-1 1 1,0 0-1,1 0 1,0 0-1,0 1 0,0-1 1,0 1-1,0-1 0,0 1 1,0 0-1,1 0 0,-1 1 1,1-1-1,0 1 0,-1-1 1,1 1-1,0 0 0,0 1 1,0-1-1,6 0 0,-8 1-3,1 0-1,0 1 0,0-1 0,0 0 1,-1 1-1,1 0 0,0-1 0,-1 1 1,1 0-1,-1 1 0,1-1 0,-1 0 1,1 1-1,-1-1 0,0 1 0,0 0 1,0-1-1,0 1 0,0 0 0,0 1 1,0-1-1,0 0 0,-1 0 0,1 1 0,-1-1 1,0 1-1,0-1 0,0 1 0,0-1 1,0 1-1,-1 0 0,1 0 0,0 2 1,-1 0 21,-1-1 1,1 1-1,-1-1 1,0 0-1,0 1 1,0-1-1,-1 0 1,0 0-1,1 0 1,-1 0-1,-1 0 1,1 0-1,0 0 1,-1-1-1,0 1 1,0-1-1,0 0 1,0 0-1,-1 0 1,-4 3-1,1 0-39,0-1-1,0 0 0,-1 0 1,1-1-1,-1 0 1,0 0-1,0-1 0,0 0 1,-13 3-1,20-6-98,1 0 1,0 0-1,0 1 0,0-1 0,0 0 0,-1 0 1,1 0-1,0 0 0,0 0 0,-1 0 0,1 0 1,0 0-1,0 0 0,0 0 0,-1 0 0,1 0 1,0 0-1,0 0 0,0 0 0,-1-1 0,1 1 1,0 0-1,0 0 0,0 0 0,0 0 1,-1 0-1,1 0 0,0 0 0,0-1 0,0 1 1,0 0-1,0 0 0,-1 0 0,1 0 0,0-1 1,0 1-1,0 0 0,0 0 0,0 0 0,0 0 1,0-1-1,0 1 0,0 0 0,0 0 0,0 0 1,0-1-1,0 1 0,0 0 0,0 0 0,0-1 1,0 1-1,0 0 0,0 0 0,0 0 1,0-1-1,0 1 0,6-12-4969,10-7-2621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0.259"/>
    </inkml:context>
    <inkml:brush xml:id="br0">
      <inkml:brushProperty name="width" value="0.025" units="cm"/>
      <inkml:brushProperty name="height" value="0.025" units="cm"/>
    </inkml:brush>
  </inkml:definitions>
  <inkml:trace contextRef="#ctx0" brushRef="#br0">77 42 10826,'0'0'17446,"-8"5"-17371,3-2-10,0-1 1,1 1-1,-1 0 0,1 1 1,0-1-1,0 1 1,0 0-1,0 0 0,1 0 1,0 0-1,0 1 1,0-1-1,0 1 0,1 0 1,-1 0-1,1 0 1,1 0-1,-1 0 0,1 0 1,0 0-1,0 1 0,0-1 1,0 9-1,2-12-45,0-1-1,-1 0 0,1 1 1,0-1-1,0 0 0,0 0 1,0 1-1,0-1 0,0 0 1,0 0-1,0 0 0,1 0 1,-1 0-1,0-1 0,0 1 1,1 0-1,-1 0 0,1-1 1,-1 1-1,1-1 0,-1 1 1,1-1-1,-1 0 0,1 0 1,-1 0-1,1 0 0,-1 0 1,1 0-1,1 0 0,54-2 182,-53 1-192,21-3-75,1-1-1,-1-1 0,-1-1 0,0-1 1,38-19-1,-61 24 147,-1-1-1,1 1 1,-1-1 0,1 1 0,-1-1-1,0 0 1,0 1 0,-1-5-1,0 1-59,-2-18-65,-2-10-1317,7 19-3226,31 15-6329,-14 1 6331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0.618"/>
    </inkml:context>
    <inkml:brush xml:id="br0">
      <inkml:brushProperty name="width" value="0.025" units="cm"/>
      <inkml:brushProperty name="height" value="0.025" units="cm"/>
    </inkml:brush>
  </inkml:definitions>
  <inkml:trace contextRef="#ctx0" brushRef="#br0">0 69 16271,'0'0'13090,"11"-2"-12556,-6 2-435,52-12 49,-55 11-114,0 1 1,0-1-1,-1 0 1,1 1-1,0-1 1,-1 0-1,1 0 1,0 0-1,-1 0 1,1 0-1,-1 0 1,0-1-1,1 1 1,-1 0-1,0-1 1,0 1-1,0-1 1,0 1-1,0-1 1,0 0-1,0 1 1,0-1-1,-1 0 1,1 0-1,-1 1 1,1-1-1,-1 0 1,0 0-1,1 0 1,-1 0-1,0-2 1,-1 4-31,1-1 1,0 1 0,0-1 0,-1 1-1,1-1 1,0 1 0,-1-1 0,1 1 0,-1-1-1,1 1 1,0 0 0,-1-1 0,1 1 0,-1 0-1,1-1 1,-1 1 0,1 0 0,-1 0-1,1-1 1,-1 1 0,1 0 0,-1 0 0,0 0-1,1 0 1,-1 0 0,1 0 0,-1 0-1,1 0 1,-1 0 0,0 0 0,1 0 0,-1 0-1,1 0 1,-1 0 0,1 0 0,-1 0 0,1 1-1,-1-1 1,1 0 0,-1 1 0,1-1-1,-1 0 1,1 1 0,-1-1 0,1 0 0,-1 1-1,0 0 1,-23 19-85,21-17 86,1 1 0,0 0 0,1 0 0,-1 0 0,0 0 0,1 0 0,0 0 0,0 0 0,0 0 0,1 0 1,-1 0-1,1 1 0,0-1 0,0 0 0,0 0 0,2 7 0,-1-8-18,0-1 1,0 1 0,0-1-1,0 1 1,0-1 0,1 1 0,-1-1-1,1 0 1,0 0 0,0 0-1,-1 0 1,1 0 0,0 0-1,1-1 1,-1 1 0,0-1-1,0 1 1,1-1 0,-1 0-1,1 0 1,-1 0 0,1 0-1,-1 0 1,1 0 0,0-1-1,3 1 1,5 0-575,0 0 1,0 0-1,0-2 0,0 1 0,13-3 0,-14 1-757,0 0 0,-1-1-1,0 0 1,0-1-1,0 0 1,10-5-1,22-18-8281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0.977"/>
    </inkml:context>
    <inkml:brush xml:id="br0">
      <inkml:brushProperty name="width" value="0.025" units="cm"/>
      <inkml:brushProperty name="height" value="0.025" units="cm"/>
    </inkml:brush>
  </inkml:definitions>
  <inkml:trace contextRef="#ctx0" brushRef="#br0">90 138 19955,'0'0'1714,"-9"10"-294,1-2-1142,0-2 179,0 2-1,1-1 0,0 1 1,0 0-1,1 1 0,0 0 0,0 0 1,1 0-1,-7 17 0,12-26-450,0 1 0,0-1-1,0 1 1,0-1 0,0 1 0,-1 0-1,1-1 1,0 1 0,0-1-1,1 1 1,-1 0 0,0-1-1,0 1 1,0-1 0,0 1-1,0-1 1,1 1 0,-1-1-1,0 1 1,0-1 0,1 1-1,-1-1 1,0 1 0,1-1-1,-1 1 1,1-1 0,-1 1 0,0-1-1,1 0 1,-1 1 0,1-1-1,-1 0 1,1 1 0,-1-1-1,2 0 1,26 0-8,-19-2-19,0 0-1,-1-1 1,1 0 0,11-7 0,-7 1-17,1-1 0,-2 0 0,0-1 0,0 0 0,-1-1 0,0 0 0,13-21 0,-17 24 199,-1-1 0,0 0 0,-1-1 0,0 1 0,-1-1 0,0 0 0,0 0 0,-1-1 0,-1 1 0,0 0 0,1-14 0,-3 25-135,0 0 1,-1 0-1,1-1 0,0 1 1,0 0-1,-1 0 0,1 0 1,0 0-1,0 0 1,-1 0-1,1 0 0,0 0 1,-1 0-1,1 0 1,0 0-1,0 0 0,-1 0 1,1 0-1,0 0 1,0 0-1,-1 0 0,1 0 1,0 0-1,-1 0 1,1 0-1,0 0 0,0 1 1,0-1-1,-1 0 1,1 0-1,0 0 0,0 0 1,-1 1-1,1-1 1,0 0-1,-5 6-23,1-1 0,0 1 0,0-1 0,1 1 0,-1 0 0,2 1 0,-1-1 0,0 0 0,1 1 0,0 0 0,1-1 0,-2 10 0,2-9 65,0 1-1,0 0 0,0-1 0,1 1 1,0 0-1,1 0 0,0-1 1,0 1-1,0 0 0,6 14 0,-5-18-105,0 0 0,1 0 0,-1-1 1,1 1-1,0-1 0,0 1 0,1-1 0,-1 0 0,1 0 0,-1-1 0,1 1 0,0-1 0,0 1 0,0-1 0,0 0 0,7 1 0,17 4-3191,0-5-3888,3-2-7575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1.551"/>
    </inkml:context>
    <inkml:brush xml:id="br0">
      <inkml:brushProperty name="width" value="0.025" units="cm"/>
      <inkml:brushProperty name="height" value="0.025" units="cm"/>
    </inkml:brush>
  </inkml:definitions>
  <inkml:trace contextRef="#ctx0" brushRef="#br0">45 0 9961,'0'0'12225,"1"13"-10175,3 36-259,-1 6-393,3 1 0,2-1 0,23 86 0,-22-121-1619,-9-20 179,0 0 1,0 0-1,0 0 0,0 0 1,0 0-1,0 0 1,0-1-1,0 1 0,0 0 1,0 0-1,0 0 1,0 0-1,0 0 0,0 0 1,0 0-1,0 0 1,0 0-1,0 0 1,0 0-1,0-1 0,0 1 1,0 0-1,0 0 1,0 0-1,0 0 0,1 0 1,-1 0-1,0 0 1,0 0-1,0 0 0,0 0 1,0 0-1,0 0 1,0 0-1,0 0 0,0 0 1,0 0-1,0 0 1,0 0-1,0 0 1,1 0-1,-1 0 0,0 0 1,0 0-1,0 0 1,0 0-1,0 0 0,0 0 1,0 0-1,-13-38-3812,0 14 2003,-25-39-564,32 53 2744,-1 1 0,0 0 0,0 0 0,-11-9 0,27 25-53,1-2-1,-1 0 1,1 0-1,0 0 1,0-2 0,0 1-1,0-1 1,1 0 0,-1-1-1,1-1 1,10 1-1,137 4-7765,-154-6 7077,51-1-6976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1.896"/>
    </inkml:context>
    <inkml:brush xml:id="br0">
      <inkml:brushProperty name="width" value="0.025" units="cm"/>
      <inkml:brushProperty name="height" value="0.025" units="cm"/>
    </inkml:brush>
  </inkml:definitions>
  <inkml:trace contextRef="#ctx0" brushRef="#br0">161 0 13869,'0'0'4148,"-11"1"-1148,0 0-2375,1 1 0,-1 0 0,0 1 0,1 0 0,0 1-1,-1 0 1,-11 7 0,19-10-498,-1 1-1,1 0 0,0-1 1,-1 2-1,1-1 0,0 0 1,1 1-1,-1-1 1,0 1-1,1 0 0,-1 0 1,1 0-1,0 0 1,0 0-1,0 0 0,0 1 1,1-1-1,0 1 1,-1-1-1,1 1 0,0 0 1,1-1-1,-1 1 0,1 0 1,-1 0-1,1-1 1,0 1-1,1 7 0,1-9-108,-1 0 0,0 1 0,1-1-1,0 0 1,-1 0 0,1 0-1,0 0 1,0 0 0,0-1-1,1 1 1,-1 0 0,0-1 0,0 0-1,1 1 1,-1-1 0,1 0-1,-1 0 1,1 0 0,0-1 0,-1 1-1,1-1 1,0 1 0,-1-1-1,1 0 1,3 0 0,2 0 24,-1 1 1,1-1 0,-1 0-1,1-1 1,-1 0-1,1 0 1,-1 0-1,9-4 1,-13 4-6,-1 0 0,0 0 0,1 0 0,-1 0 1,0 0-1,0-1 0,0 1 0,0-1 0,0 0 0,-1 1 0,1-1 0,0 0 1,-1 0-1,1 0 0,-1 0 0,0 0 0,0-1 0,0 1 0,0 0 0,0 0 1,0-1-1,0 1 0,-1-1 0,1 1 0,-1-1 0,0 1 0,0-1 0,0 1 1,0-1-1,0 1 0,0-1 0,-2-3 0,1 3-154,0 0 0,0 1 0,0-1 0,-1 0 0,1 1 0,-1-1 0,0 1 0,0 0 1,0 0-1,0-1 0,0 1 0,0 0 0,0 1 0,-1-1 0,1 0 0,-1 1 0,1-1 0,-1 1 0,0 0 0,0 0 0,1 0 0,-1 0 0,0 0 0,0 1 0,0-1 0,-4 1 0,5 0-687,-3 0-185,3 8-11268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2.517"/>
    </inkml:context>
    <inkml:brush xml:id="br0">
      <inkml:brushProperty name="width" value="0.025" units="cm"/>
      <inkml:brushProperty name="height" value="0.025" units="cm"/>
    </inkml:brush>
  </inkml:definitions>
  <inkml:trace contextRef="#ctx0" brushRef="#br0">23 42 5894,'0'0'7714,"-3"-9"-3647,-13-24-276,15 42 1555,-2 36-4131,5 3-220,5 83 842,-5-115-1692,0 0-1,2 0 1,-1 0-1,2 0 1,12 27-1,-16-41-111,1 1-1,-1 0 1,1 0 0,0-1 0,0 1-1,0-1 1,0 1 0,0-1 0,0 0-1,1 0 1,-1 0 0,1 0 0,-1-1-1,1 1 1,0-1 0,3 2 0,-4-2-21,-1-1 1,0 0 0,1 0 0,-1 0-1,1 0 1,-1 0 0,0-1 0,1 1-1,-1 0 1,0-1 0,1 1 0,-1 0-1,0-1 1,1 0 0,-1 1 0,0-1-1,0 0 1,0 0 0,0 1 0,0-1-1,0 0 1,0 0 0,0 0 0,0 0-1,0 0 1,0-1 0,0 1 0,-1 0-1,1 0 1,-1-1 0,1 1 0,-1 0-1,1 0 1,-1-1 0,0 1 0,1-1-1,-1 0 1,4-15-38,0 0 0,-1 0 0,-1 0 0,-1 0 0,0-20 1,-1 31 9,0 0 1,0-1-1,-1 1 1,0-1-1,0 1 1,-1 0-1,1-1 1,-1 1 0,-1 0-1,1 0 1,-1 0-1,0 1 1,0-1-1,-1 1 1,0 0-1,-6-8 1,9 12-3,0 0 1,0 0-1,0 0 0,-1 0 0,1 0 1,0 0-1,0 1 0,0-1 1,-1 0-1,1 1 0,0-1 1,-1 1-1,1 0 0,0-1 1,-1 1-1,1 0 0,-1 0 0,1 0 1,0 0-1,-1 0 0,-2 0 1,3 1 4,0-1-1,1 1 1,-1-1 0,0 1 0,0 0 0,0 0 0,1-1 0,-1 1 0,0 0 0,1 0 0,-1 0-1,0 0 1,1 0 0,0 0 0,-1 0 0,1 0 0,-1 0 0,1 0 0,0 0 0,0 0 0,-1 2 0,1 0 14,0 1 1,0 0 0,0-1-1,0 1 1,0-1 0,1 1 0,-1-1-1,1 1 1,0-1 0,0 1-1,0-1 1,1 0 0,-1 1 0,1-1-1,0 0 1,3 5 0,2-3 19,-1 0 0,1 0 0,0 0 0,1-1 0,-1 0 1,1 0-1,0-1 0,0 0 0,0 0 0,0-1 0,0 0 0,1 0 0,-1-1 1,1 0-1,-1-1 0,1 0 0,-1 0 0,0-1 0,1 0 0,-1 0 1,1-1-1,-1 0 0,10-4 0,-10 4-4,0-1 0,-1 0 0,0 0 0,0-1 0,0 0 0,0 0 0,0-1 0,-1 0 0,0 0 0,0 0 0,0-1 0,-1 1 0,0-1 1,0-1-1,0 1 0,-1-1 0,0 0 0,0 0 0,-1 0 0,0 0 0,0-1 0,0 1 0,-1-1 0,2-13 0,-4 20-19,0 1 0,0-1 0,1 0 0,-1 0-1,0 1 1,0-1 0,0 0 0,0 0 0,0 0 0,0 1 0,0-1 0,-1 0 0,1 0 0,0 1-1,0-1 1,0 0 0,-1 1 0,1-1 0,0 0 0,-1 1 0,1-1 0,-1 0 0,1 1 0,-1-1-1,0 0 1,-15 7-63,-13 28-46,24-23 118,1 0 0,0 0 0,0 0-1,2 1 1,-1 0 0,1 0 0,1-1-1,0 1 1,1 0 0,0 0 0,3 13 0,-3-21-4,1 0 1,0 0 0,0-1-1,0 1 1,0 0 0,1-1-1,-1 1 1,1-1 0,0 0-1,0 1 1,0-1 0,1 0-1,-1 0 1,1 0 0,5 4-1,-5-5-2,0 0 0,1-1 0,-1 1-1,1-1 1,-1 0 0,1 0-1,0 0 1,0-1 0,-1 1 0,1-1-1,0 0 1,0 0 0,-1 0 0,1 0-1,0-1 1,0 0 0,-1 1 0,1-1-1,4-2 1,-1 0-2,0 0 0,0 0 0,-1-1 0,0 0 0,0 0 0,0 0 0,0-1 0,0 1 0,-1-2 0,0 1 0,0 0 0,0-1 0,-1 0 0,0 0 0,0 0 0,0-1 0,-1 0 0,0 1 0,-1-1 0,1 0 0,-1 0 0,1-8 0,-3 14 0,0 0 0,0 0 0,0 0 0,0 0 0,0 0 0,0 0 0,0 0 0,0 0 0,-1 0 0,1 0 0,0 0 0,-1 0 0,1 0 0,-1 0 0,1 0 0,-1 0 0,0 0 0,1 1 0,-1-1 0,0 0 0,1 0 0,-1 1 0,0-1 0,0 0 0,0 1 0,0-1 0,0 1 0,1-1 0,-1 1 0,0-1 0,0 1 0,0 0 0,0-1 0,-1 1 0,1 0 0,0 0 0,0 0 0,0 0 0,0 0 0,0 0 0,0 0 0,0 0 0,0 0 0,0 1 0,0-1 0,0 0 0,0 1 0,0-1 0,0 1 0,-1 0 0,-2 0 0,1 0 0,-1 0 0,1 1 0,-1-1 0,1 1 0,0 0 0,0 0 0,-1 1 0,1-1 0,1 0 0,-1 1 0,0 0 0,-4 5 0,5-4-165,1 0 1,-1 0-1,0 0 0,1 0 1,0 0-1,0 0 0,0 1 1,1-1-1,-1 0 0,1 1 1,0-1-1,0 0 0,0 1 1,1-1-1,0 0 0,0 1 0,0-1 1,0 0-1,0 0 0,1 0 1,0 0-1,0 0 0,0 0 1,0-1-1,1 1 0,0-1 1,-1 1-1,1-1 0,0 0 1,0 0-1,1 0 0,-1-1 1,1 1-1,-1-1 0,1 1 1,0-1-1,0-1 0,0 1 1,0 0-1,0-1 0,0 0 1,1 0-1,-1 0 0,0-1 1,7 1-1,25 0-7987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3.314"/>
    </inkml:context>
    <inkml:brush xml:id="br0">
      <inkml:brushProperty name="width" value="0.025" units="cm"/>
      <inkml:brushProperty name="height" value="0.025" units="cm"/>
    </inkml:brush>
  </inkml:definitions>
  <inkml:trace contextRef="#ctx0" brushRef="#br0">2 90 15567,'0'0'8744,"0"-9"-7068,-1 6-1593,1 0-1,0 0 1,0 0-1,0 0 1,1 0-1,-1 0 1,1 0-1,-1-1 0,1 1 1,0 1-1,0-1 1,1 0-1,-1 0 1,1 0-1,-1 1 1,1-1-1,0 1 1,0-1-1,0 1 1,0 0-1,0-1 0,1 1 1,-1 0-1,1 1 1,-1-1-1,1 0 1,0 1-1,-1-1 1,1 1-1,0 0 1,0 0-1,0 0 1,0 0-1,0 1 1,0-1-1,0 1 0,5 0 1,-8 0-91,1 0 1,0 0 0,0 0-1,-1 0 1,1 0-1,0 0 1,-1 1 0,1-1-1,0 0 1,0 0 0,-1 1-1,1-1 1,-1 0-1,1 1 1,0-1 0,-1 1-1,1-1 1,-1 1-1,1-1 1,-1 1 0,1 0-1,-1-1 1,1 1-1,-1-1 1,0 1 0,1 0-1,-1 1 1,5 26-113,-12 34 132,6-58 9,-3 19 35,1-12-22,0-1-1,2 1 1,-1 0-1,1 0 1,1-1-1,0 1 1,0 0-1,3 11 1,-2-20-14,-1-1 1,1 0-1,0 1 0,0-1 1,0 0-1,0 0 1,0 0-1,0 0 0,1 0 1,-1 0-1,0 0 1,0 0-1,1 0 0,-1 0 1,1-1-1,-1 1 1,0-1-1,1 1 0,-1-1 1,1 1-1,-1-1 0,1 0 1,0 0-1,-1 0 1,1 0-1,-1 0 0,1 0 1,-1 0-1,1 0 1,1-1-1,4 0 151,-1 0 1,0 0-1,0-1 0,0 0 0,0 0 1,8-4-1,-3-1-42,0-1 0,0 0 0,-1-1 0,0 0 0,0-1 0,-1 0 1,12-18-1,-15 21-241,-1 0 1,0 0 0,-1 0-1,0-1 1,0 0 0,-1 0-1,0 0 1,0 0 0,-1-1-1,2-8 1,-5 42 71,1-14 35,-1 0 0,2 0 0,-1 0 0,1 0 0,4 14 1,-5-22 27,1-1 1,0 1-1,0-1 1,0 1 0,0-1-1,1 0 1,-1 0 0,1 0-1,-1 0 1,1 0 0,0 0-1,0 0 1,0 0-1,0 0 1,0-1 0,0 1-1,0-1 1,0 0 0,1 1-1,-1-1 1,0 0 0,1-1-1,-1 1 1,1 0 0,-1-1-1,1 1 1,4 0-1,-1-1 38,0 0-1,-1 0 1,1 0-1,0-1 0,-1 0 1,1 0-1,-1 0 1,1-1-1,-1 1 0,1-1 1,-1-1-1,0 1 1,0-1-1,0 0 0,7-5 1,-10 6-62,1-1 0,-1 1 1,0-1-1,0 1 0,1-1 0,-2 0 1,1 0-1,0 1 0,-1-1 0,1 0 1,-1-1-1,0 1 0,0 0 0,0 0 1,0-1-1,-1 1 0,1 0 0,-1-1 1,0 1-1,0 0 0,0-1 0,0 1 1,-1 0-1,1-1 0,-1 1 1,0 0-1,0 0 0,-2-4 0,1 2-48,-1 0 1,0 1-1,0-1 0,0 1 0,-1 0 0,1-1 0,-1 2 0,0-1 0,0 0 1,0 1-1,-1 0 0,1 0 0,-1 0 0,0 0 0,0 1 0,0 0 1,0 0-1,0 0 0,0 1 0,0-1 0,-1 1 0,1 1 0,0-1 0,-1 1 1,-6 0-1,11 0 37,0 0-1,-1 1 1,1-1 0,0 1 0,0-1 0,0 1-1,0-1 1,-1 1 0,1 0 0,0-1 0,0 1 0,0 0-1,1 0 1,-1 0 0,0 0 0,0 0 0,0 0-1,1 0 1,-1 0 0,0 0 0,1 0 0,-1 0 0,1 0-1,-1 0 1,1 1 0,0-1 0,-1 0 0,1 0-1,0 1 1,0-1 0,0 0 0,0 0 0,0 3-1,0-3-116,0 1 0,0 0-1,0 0 1,1-1-1,-1 1 1,0 0-1,1 0 1,-1-1-1,1 1 1,0-1-1,0 1 1,-1 0-1,1-1 1,0 0-1,0 1 1,0-1-1,1 1 1,-1-1-1,0 0 1,0 0-1,1 0 1,-1 0-1,1 0 1,2 2-1,45 4-5504,-15-9-1955,-3-3-5282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4.092"/>
    </inkml:context>
    <inkml:brush xml:id="br0">
      <inkml:brushProperty name="width" value="0.025" units="cm"/>
      <inkml:brushProperty name="height" value="0.025" units="cm"/>
    </inkml:brush>
  </inkml:definitions>
  <inkml:trace contextRef="#ctx0" brushRef="#br0">63 258 15983,'0'0'9721,"-7"1"-9331,-29 4-27,33-1-355,1 0-1,0 0 1,0 0 0,0 1-1,1-1 1,0 0 0,0 1-1,0-1 1,0 0-1,0 8 1,0-9-7,0 3 23,1 0-1,-1 0 0,1 0 0,0 0 1,1 0-1,-1 0 0,1 0 0,0 0 0,3 10 1,-3-15-18,0 1 0,-1-1 1,1 0-1,0 1 1,0-1-1,0 0 0,0 0 1,0 0-1,0 1 0,0-1 1,0 0-1,0 0 0,0 0 1,1-1-1,-1 1 1,0 0-1,1 0 0,-1-1 1,1 1-1,-1-1 0,1 1 1,-1-1-1,1 0 1,-1 1-1,1-1 0,-1 0 1,1 0-1,-1 0 0,1 0 1,0 0-1,-1-1 0,1 1 1,-1 0-1,1-1 1,-1 1-1,0-1 0,1 0 1,-1 1-1,1-1 0,-1 0 1,0 0-1,0 0 1,2-1-1,1-1 37,0 1 0,-1-1 0,1 0 0,-1 0 0,0-1 0,0 1 0,0-1 0,-1 0 1,1 1-1,-1-1 0,0 0 0,2-5 0,13-19 2274,-15 30-2324,0-1 1,1 1-1,-1 1 0,0-1 0,0 0 0,0 0 0,-1 1 1,1-1-1,-1 1 0,3 5 0,1-1-158,-4-5 128,1 0-1,-1 0 1,1-1 0,-1 1 0,1 0-1,0-1 1,0 1 0,0-1-1,0 0 1,0 0 0,0 1-1,0-2 1,3 3 0,-3-3 40,-1 0 1,0 0-1,0 0 1,0 0-1,0 0 1,1 0-1,-1 0 1,0 0-1,0-1 1,0 1-1,0 0 1,0-1-1,0 1 1,0-1-1,0 1 1,0-1-1,0 0 1,0 1-1,2-2 1,0-2-48,1 0 0,-1-1 0,0 1 0,0-1 0,0 1 0,-1-1 0,1 0 0,-1 0 1,2-8-1,0 12-64,0-1 0,0 0 0,0 1 0,0 0 0,0 0 0,0 0 0,1 0 0,-1 1 0,0-1 0,0 1 0,6 1 0,9-3-1394,-5-1-113,0 0 0,0-1 0,-1-1-1,0 0 1,0-1 0,0 0 0,-1-1-1,19-14 1,-21 13 681,0 0 0,0-1 0,-1 0 0,-1-1 0,12-16 0,-13 16 1149,-1-1 1,-1 1-1,1-1 1,5-20-1,-7 19 1518,-2 1 0,1-1 0,-2 0 0,2-24 0,-3 35-1629,0 0 0,0 0 1,0 0-1,0 0 0,0 1 0,0-1 0,0 0 0,0 0 0,0 0 0,0 0 1,0 0-1,-1 0 0,1 0 0,0 0 0,-1 1 0,1-1 0,-1 0 1,1 0-1,-1 0 0,1 1 0,-1-1 0,1 0 0,-1 1 0,0-1 0,1 0 1,-1 1-1,0-1 0,1 1 0,-1-1 0,0 1 0,0-1 0,0 1 1,0 0-1,0-1 0,1 1 0,-1 0 0,0 0 0,0 0 0,0 0 1,0 0-1,0 0 0,0 0 0,0 0 0,0 0 0,0 0 0,1 0 0,-1 0 1,0 1-1,0-1 0,0 0 0,0 1 0,-1 0 0,-2 0 69,0 1-1,0 0 1,0 0-1,0 1 1,0-1-1,1 1 1,-1 0-1,1 0 1,-6 6-1,-3 7 691,1 0-1,1 1 1,1 0 0,0 0-1,-12 35 1,19-44-600,-1-1 1,1 1-1,1 0 1,0 0-1,0-1 1,0 1-1,1 0 1,1 0-1,-1 0 1,1 0-1,0 0 1,1 0-1,0-1 1,0 1-1,0 0 1,1-1-1,5 9 1,0-1-343,27 40-857,-33-51 829,1 0-1,0 0 0,0-1 0,0 0 1,1 1-1,-1-1 0,1 0 1,-1-1-1,1 1 0,8 3 1,-11-5-179,0-1 0,1 1 0,-1-1 1,0 0-1,1 0 0,-1 0 0,1 1 1,-1-1-1,1 0 0,-1-1 0,1 1 1,-1 0-1,0 0 0,1-1 0,-1 1 1,3-1-1,14-17-9665,-7-2-3470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4.440"/>
    </inkml:context>
    <inkml:brush xml:id="br0">
      <inkml:brushProperty name="width" value="0.025" units="cm"/>
      <inkml:brushProperty name="height" value="0.025" units="cm"/>
    </inkml:brush>
  </inkml:definitions>
  <inkml:trace contextRef="#ctx0" brushRef="#br0">122 190 10762,'0'0'15070,"-8"-3"-13425,5 2-1584,0 0 1,0 0 0,-1 0 0,1 0 0,0 0-1,0 1 1,0-1 0,0 1 0,-1 0 0,1 0-1,0 1 1,0-1 0,-1 0 0,1 1 0,0 0-1,0 0 1,0 0 0,0 0 0,0 0 0,0 1-1,0-1 1,1 1 0,-1 0 0,0 0 0,1 0-1,-1 0 1,1 0 0,0 0 0,0 1 0,0-1-1,0 1 1,-2 4 0,2-5 34,0 1 0,0 0 0,0 0 0,0 0 0,1 0 0,0 0 0,-1 0 0,1 1 0,0-1 0,1 0 0,-1 1 0,1-1 0,-1 0 0,1 1 0,0-1 0,0 1 0,0-1 0,1 0 0,0 4 0,0-5-67,1 0-1,-1 0 0,1-1 0,0 1 1,-1 0-1,1-1 0,0 1 1,0-1-1,0 0 0,0 0 0,0 0 1,0 0-1,0 0 0,0 0 0,1 0 1,-1-1-1,0 1 0,0-1 0,1 1 1,-1-1-1,0 0 0,1 0 0,-1 0 1,0 0-1,1-1 0,-1 1 1,4-2-1,4 0-16,1 0 0,-1-1 0,0-1 0,0 0 0,0 0-1,0-1 1,-1 0 0,0 0 0,0-1 0,0-1 0,0 1 0,13-15 0,-9 8-62,-1-1 1,-1 1-1,0-2 1,-1 0-1,0 0 0,14-31 1,-20 37 50,-1-1 0,0 1 1,0-1-1,-1 0 0,0 0 1,-1 0-1,0-13 0,-1 23-5,0-1 0,1 1-1,-1 0 1,0-1 0,0 1-1,0 0 1,0-1-1,0 1 1,0 0 0,0-1-1,0 1 1,0 0 0,0-1-1,0 1 1,0 0 0,0-1-1,-1 1 1,1 0-1,0-1 1,0 1 0,0 0-1,0-1 1,-1 1 0,1 0-1,0 0 1,0-1 0,0 1-1,-1 0 1,1 0-1,0-1 1,0 1 0,-1 0-1,1 0 1,0 0 0,-1 0-1,1-1 1,0 1 0,-1 0-1,-11 9-91,-9 22 53,15-13 117,0 0 0,1 0 1,1 0-1,-3 33 0,6-44-227,1 1 1,1-1-1,-1 0 0,1 1 0,0-1 1,4 12-1,-4-16-214,0 1 1,1-1-1,-1 0 0,1 1 1,0-1-1,0 0 0,0 0 1,0 0-1,0 0 0,1-1 1,0 1-1,-1-1 0,1 1 1,4 1-1,17 7-5986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5.076"/>
    </inkml:context>
    <inkml:brush xml:id="br0">
      <inkml:brushProperty name="width" value="0.025" units="cm"/>
      <inkml:brushProperty name="height" value="0.025" units="cm"/>
    </inkml:brush>
  </inkml:definitions>
  <inkml:trace contextRef="#ctx0" brushRef="#br0">38 1 5125,'0'0'17777,"-4"11"-15791,-5 24-624,1 0 1,1 1-1,-2 68 1,9-102-1351,-1-1 1,1 1-1,0-1 1,0 1-1,0 0 1,0-1-1,0 1 0,1-1 1,-1 1-1,1 0 1,-1-1-1,1 1 1,-1-1-1,1 0 0,0 1 1,-1-1-1,1 1 1,0-1-1,0 0 1,0 0-1,0 1 0,0-1 1,0 0-1,1 0 1,-1 0-1,0 0 1,1 0-1,-1-1 0,0 1 1,1 0-1,-1-1 1,1 1-1,-1-1 1,1 1-1,-1-1 0,1 1 1,0-1-1,-1 0 1,1 0-1,-1 0 1,1 0-1,-1 0 0,1 0 1,0-1-1,-1 1 1,1 0-1,-1-1 1,1 1-1,1-2 0,6-1 102,0 0-1,0-1 0,0 0 0,-1-1 0,0 0 0,0 0 1,8-6-1,1-6-57,0 0 1,21-28-1,12-14-6,-46 94-686,-4-21 643,-1-6-18,1-1-1,0 1 1,1 0 0,0 0 0,3 14 0,-4-21 24,1 0 1,-1 1-1,1-1 0,0 0 0,-1 1 1,1-1-1,0 0 0,0 0 0,0 0 1,0 0-1,0 0 0,0 0 0,0 0 1,0 0-1,0 0 0,0 0 0,0-1 1,1 1-1,-1 0 0,0-1 0,1 1 1,-1-1-1,0 0 0,1 1 0,-1-1 1,0 0-1,1 0 0,-1 0 0,1 0 1,-1 0-1,1 0 0,-1 0 0,0 0 1,1-1-1,-1 1 0,0 0 0,1-1 1,-1 1-1,2-2 0,7-2 16,0-1 0,0 0 0,0 0 0,-1-1-1,12-10 1,17-11-1776,3 9-4377,-27 17-3394,-9 1 2247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5.559"/>
    </inkml:context>
    <inkml:brush xml:id="br0">
      <inkml:brushProperty name="width" value="0.025" units="cm"/>
      <inkml:brushProperty name="height" value="0.025" units="cm"/>
    </inkml:brush>
  </inkml:definitions>
  <inkml:trace contextRef="#ctx0" brushRef="#br0">179 2 11787,'0'0'12407,"-9"-1"-10982,5 1-1337,0 0 0,0-1 0,-1 2 0,1-1 0,0 0 0,0 1 0,0 0 1,0 0-1,0 0 0,0 0 0,0 1 0,0 0 0,0-1 0,0 1 0,1 1 0,-1-1 0,1 0 0,0 1 0,0 0 1,0 0-1,0 0 0,0 0 0,0 0 0,1 1 0,-1-1 0,1 1 0,0-1 0,0 1 0,-2 6 0,5-9-67,-1-1 0,0 1 0,1 0 0,-1-1-1,0 1 1,1-1 0,-1 1 0,1-1 0,-1 1-1,1-1 1,-1 1 0,1-1 0,-1 1 0,1-1-1,0 0 1,-1 1 0,1-1 0,0 0 0,-1 1-1,1-1 1,0 0 0,-1 0 0,1 0 0,0 0 0,-1 0-1,1 0 1,0 0 0,0 0 0,-1 0 0,1 0-1,0 0 1,0 0 0,37 0-349,-31-1 60,29-5-1369,-35 6 1624,0-1-1,0 1 1,-1-1 0,1 1-1,0-1 1,0 1-1,0-1 1,0 1 0,0-1-1,-1 0 1,1 1-1,0-1 1,-1 0 0,1 0-1,0 0 1,-1 0-1,1 1 1,-1-1 0,1 0-1,-1 0 1,0 0-1,1 0 1,-1 0-1,0 0 1,0 0 0,0 0-1,1 0 1,-1 0-1,0 0 1,0 0 0,-1-2-1,0 2 72,1 0 0,-1 0-1,0 0 1,0 1 0,0-1-1,0 0 1,0 0 0,0 1 0,0-1-1,-1 1 1,1-1 0,0 1-1,0 0 1,0-1 0,0 1 0,-1 0-1,1 0 1,0 0 0,0 0 0,0 0-1,-1 0 1,0 0 0,-39 0 483,32 0-403,0 1-28,0-1-1,0 2 0,0-1 0,1 1 1,-15 5-1,21-7-28,0 1 1,0 0-1,0-1 1,0 1-1,0 0 0,0 0 1,0 0-1,0 0 1,0 1-1,1-1 0,-1 0 1,0 1-1,1-1 1,-1 1-1,1 0 0,0-1 1,-1 1-1,1 0 1,0 0-1,0 0 0,0 0 1,0 0-1,1 0 1,-1 0-1,0 0 0,1 0 1,0 0-1,-1 3 1,2-3-74,0 0 0,0-1 0,0 1 1,0-1-1,0 1 0,0-1 1,1 0-1,-1 1 0,0-1 0,1 0 1,-1 0-1,1 0 0,-1 0 0,1 0 1,0 0-1,-1 0 0,1-1 0,0 1 1,0 0-1,0-1 0,-1 0 1,1 1-1,0-1 0,0 0 0,3 0 1,53 3 90,-57-3-93,10 1-66,41-3-193,-51 2 186,0 0 1,1 0 0,-1 0 0,0-1-1,0 1 1,1 0 0,-1 0-1,0-1 1,0 1 0,0-1 0,0 1-1,1-1 1,-1 0 0,0 1-1,0-1 1,0 0 0,0 0 0,0 1-1,-1-1 1,1 0 0,0 0-1,0 0 1,0 0 0,-1 0 0,1 0-1,-1-1 1,1 1 0,-1 0-1,1 0 1,-1 0 0,1-2 0,-2 2-412,0 0 1,0 1 0,0-1 0,0 0-1,0 1 1,0-1 0,0 1 0,0 0-1,0-1 1,0 1 0,0 0 0,-1-1-1,1 1 1,0 0 0,0 0 0,0 0-1,0 0 1,0 0 0,-1 0 0,1 1-1,-1-1 1,-2 1-4654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6.396"/>
    </inkml:context>
    <inkml:brush xml:id="br0">
      <inkml:brushProperty name="width" value="0.025" units="cm"/>
      <inkml:brushProperty name="height" value="0.025" units="cm"/>
    </inkml:brush>
  </inkml:definitions>
  <inkml:trace contextRef="#ctx0" brushRef="#br0">1 37 10730,'0'0'12962,"0"9"-12444,4 63 816,-3-72-1301,-1 1-1,0-1 1,0 1-1,0 0 0,1-1 1,-1 1-1,0-1 1,1 1-1,-1-1 1,1 1-1,-1-1 1,1 1-1,-1-1 0,0 0 1,1 1-1,0-1 1,-1 0-1,1 1 1,-1-1-1,1 0 1,-1 1-1,1-1 0,0 0 1,-1 0-1,1 0 1,-1 0-1,1 0 1,0 0-1,-1 0 1,1 0-1,0 0 1,-1 0-1,1 0 0,-1 0 1,1 0-1,0 0 1,-1 0-1,1-1 1,-1 1-1,1 0 1,0 0-1,-1-1 0,1 1 1,-1 0-1,1-1 1,-1 1-1,1-1 1,29-16 758,-9-6 494,-20 20-1150,1 0 0,0 0 1,0 0-1,1 0 1,-1 0-1,1 1 1,-1-1-1,1 1 0,0 0 1,0-1-1,0 1 1,0 1-1,0-1 1,0 0-1,0 1 0,1-1 1,-1 1-1,1 0 1,4 0-1,-8 1-145,1 1 1,-1 0-1,1 0 0,-1 0 0,1 0 0,-1-1 1,0 1-1,1 0 0,-1 0 0,0 0 0,0 0 0,1 0 1,-1 0-1,0 0 0,0 0 0,0 0 0,0 0 1,-1 0-1,1 0 0,0 0 0,0 0 0,0 0 1,-1 1-1,-6 24 10,-21 20 293,17-32 172,45-37-107,-25 16-571,-1-1 1,0 0-1,0-1 1,-1 0-1,0 0 1,-1-1-1,0 0 0,0 0 1,-1 0-1,4-12 1,0 12-10675,-7 10 9239,5-5-7726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6.742"/>
    </inkml:context>
    <inkml:brush xml:id="br0">
      <inkml:brushProperty name="width" value="0.025" units="cm"/>
      <inkml:brushProperty name="height" value="0.025" units="cm"/>
    </inkml:brush>
  </inkml:definitions>
  <inkml:trace contextRef="#ctx0" brushRef="#br0">73 0 17713,'0'0'11520,"-4"12"-11531,-12 30 545,2 0 0,2 1 0,3 1 0,-9 74 0,18-117-524,0-1 1,1 1 0,-1 0 0,0 0 0,0 0 0,0-1-1,1 1 1,-1 0 0,0 0 0,1-1 0,-1 1 0,1 0 0,-1-1-1,1 1 1,-1 0 0,1-1 0,-1 1 0,1-1 0,0 1-1,-1-1 1,1 1 0,0-1 0,-1 1 0,1-1 0,0 0 0,0 1-1,-1-1 1,1 0 0,0 0 0,0 0 0,0 0 0,-1 1-1,1-1 1,0 0 0,0 0 0,0 0 0,-1-1 0,1 1 0,0 0-1,0 0 1,0 0 0,-1 0 0,1-1 0,0 1 0,0 0-1,1-2 1,39-16 355,-22 5-366,-2-1 0,0-1 0,0 0 0,-2-1 0,0-1 0,0 0 0,-2-1 0,0-1 0,-1 0 0,-1-1 0,-1 0 0,13-37 0,-19 37 0,-7 16-486,-6 9-799,-5 9-2640,-3 4-1526,-1 1-2588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7.130"/>
    </inkml:context>
    <inkml:brush xml:id="br0">
      <inkml:brushProperty name="width" value="0.025" units="cm"/>
      <inkml:brushProperty name="height" value="0.025" units="cm"/>
    </inkml:brush>
  </inkml:definitions>
  <inkml:trace contextRef="#ctx0" brushRef="#br0">0 1 17457,'0'0'9064,"9"55"-7366,1-44-994,5-2-576,2-4-31,2-3-802,1-2-1601,-1 0-1282,-1-3-2145,-2-10-8937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17.475"/>
    </inkml:context>
    <inkml:brush xml:id="br0">
      <inkml:brushProperty name="width" value="0.025" units="cm"/>
      <inkml:brushProperty name="height" value="0.025" units="cm"/>
    </inkml:brush>
  </inkml:definitions>
  <inkml:trace contextRef="#ctx0" brushRef="#br0">0 298 17200,'0'0'8339,"10"6"-7901,-6-3-398,38 20 213,-41-22-231,1 0 0,0-1 1,0 1-1,0-1 0,-1 1 0,1-1 0,0 0 0,0 0 0,0 0 1,0 0-1,0 0 0,-1 0 0,1 0 0,0-1 0,0 1 0,0-1 1,0 1-1,-1-1 0,1 0 0,0 1 0,-1-1 0,1 0 0,0 0 1,-1 0-1,0 0 0,3-3 0,-1 1 122,-1 0 0,0 0 0,0 0 1,0 0-1,0 0 0,-1 0 0,1-1 0,-1 1 0,0-1 0,0 1 1,0-1-1,0 1 0,-1-1 0,1 1 0,-1-1 0,0 0 0,0 1 1,-1-8-1,0 11-144,1-1 1,0 1-1,0-1 1,0 1 0,-1-1-1,1 1 1,0-1-1,-1 1 1,1 0-1,0-1 1,-1 1-1,1-1 1,-1 1 0,1 0-1,-1 0 1,1-1-1,0 1 1,-1 0-1,1 0 1,-1-1 0,1 1-1,-1 0 1,1 0-1,-1 0 1,0 0-1,1 0 1,-1 0 0,1 0-1,-1 0 1,1 0-1,-1 0 1,1 0-1,-1 0 1,1 0-1,-1 0 1,1 0 0,-1 1-1,1-1 1,-1 0-1,1 0 1,-1 1-1,1-1 1,-1 0 0,1 1-1,0-1 1,-1 0-1,1 1 1,-20 17-162,17-13 186,-1 1-1,1 0 0,1 0 1,-1 0-1,1 0 0,0 1 1,0-1-1,1 0 0,-1 1 1,2 0-1,-1-1 0,1 1 1,0-1-1,0 1 1,2 12-1,0-17 5,-1-1 1,0 1-1,0-1 0,0 1 1,1-1-1,-1 0 1,1 0-1,-1 0 0,1 1 1,-1-1-1,1-1 1,0 1-1,0 0 0,-1 0 1,1-1-1,0 1 1,0-1-1,0 1 0,0-1 1,-1 0-1,1 0 0,0 0 1,0 0-1,0 0 1,0 0-1,0 0 0,0-1 1,0 1-1,-1-1 1,1 1-1,0-1 0,2-1 1,4 0 81,0-1 1,0-1-1,0 1 1,0-1-1,13-9 1,-4-3-53,1 0-1,-2-1 1,0 0 0,-1-2-1,-1 0 1,-1 0 0,0-1 0,-2-1-1,0 0 1,-1-1 0,-1 0-1,-2 0 1,0-1 0,7-42 0,-13 64-61,-1 0 0,0 0 0,1 0 1,-1 0-1,0 1 0,0-1 0,0 0 1,0 0-1,0 0 0,0 0 1,0 0-1,0 0 0,0 0 0,0 0 1,0 0-1,0 0 0,-1 1 0,1-1 1,0 0-1,-1 0 0,1 0 0,-1 0 1,1 0-1,-1 0 0,-13 16-93,-13 38-44,10-16 305,-20 72-1,33-94-124,1 1 1,0-1-1,1 1 0,0-1 1,2 1-1,0 0 1,3 29-1,-2-43-71,-1-1 0,0 1 0,1-1 0,-1 0 0,1 1 0,-1-1 0,1 0 0,-1 1 0,1-1 0,0 0 0,0 0 1,0 0-1,0 0 0,0 1 0,0-1 0,0-1 0,0 1 0,0 0 0,0 0 0,0 0 0,1 0 0,-1-1 0,0 1 0,1-1 0,-1 1 0,0-1 0,1 1 0,-1-1 0,0 0 0,1 0 0,-1 0 0,1 0 1,-1 0-1,1 0 0,1 0 0,-3 0-122,1-1 1,0 1 0,-1-1 0,1 1-1,-1-1 1,1 1 0,-1-1 0,1 1-1,-1-1 1,0 1 0,1-1 0,-1 1-1,0-1 1,1 0 0,-1 1 0,0-1 0,0 1-1,0-1 1,1 0 0,-1 1 0,0-1-1,0 0 1,0 1 0,0-1 0,0 0-1,0 0 1,0 1 0,0-1 0,-1 0-1,1 1 1,0-1 0,0 1 0,-1-1-1,1 0 1,0 1 0,-1-1 0,1 1-1,0-1 1,-1 1 0,0-2 0,-14-27-5489,-7 5-809,-5-3-2658</inkml:trace>
  <inkml:trace contextRef="#ctx0" brushRef="#br0" timeOffset="1">91 154 12524,'0'0'10089,"73"18"-7238,-36-7-897,7 0-737,1-3-448,2-1-481,-2-2-256,-9-1-608,-3-4-3204,-9 0-5221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1.573"/>
    </inkml:context>
    <inkml:brush xml:id="br0">
      <inkml:brushProperty name="width" value="0.025" units="cm"/>
      <inkml:brushProperty name="height" value="0.025" units="cm"/>
    </inkml:brush>
  </inkml:definitions>
  <inkml:trace contextRef="#ctx0" brushRef="#br0">1 5 20371,'0'0'2947,"53"22"-2723,-13-15-128,10-2 32,6-4-288,4-1-1153,2 0-256,-4-9-641,-7-4-1346,-13-5-1697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1.962"/>
    </inkml:context>
    <inkml:brush xml:id="br0">
      <inkml:brushProperty name="width" value="0.025" units="cm"/>
      <inkml:brushProperty name="height" value="0.025" units="cm"/>
    </inkml:brush>
  </inkml:definitions>
  <inkml:trace contextRef="#ctx0" brushRef="#br0">0 1 17969,'0'0'1650,"13"2"-172,3 2-966,8 0 90,-1 0 0,0 2 0,0 1 1,-1 1-1,28 14 0,-45-19-586,0-1 1,0 1-1,-1 0 0,1 1 1,-1-1-1,0 1 1,0 0-1,0 0 1,-1 0-1,1 0 0,-1 1 1,0-1-1,0 1 1,-1 0-1,1 0 1,-1 0-1,0 0 0,0 0 1,-1 0-1,0 1 1,0-1-1,0 0 1,0 1-1,-1-1 0,0 1 1,0-1-1,0 1 1,-1-1-1,0 1 1,-2 8-1,-2 0-382,-1 0 0,0-1 1,0 1-1,-1-1 0,-1-1 0,-1 0 0,1 0 0,-2 0 0,0-1 1,0 0-1,-1-1 0,0-1 0,0 1 0,-1-2 0,-1 0 1,-26 13-1,18-15-5159,4-5-6636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2.725"/>
    </inkml:context>
    <inkml:brush xml:id="br0">
      <inkml:brushProperty name="width" value="0.025" units="cm"/>
      <inkml:brushProperty name="height" value="0.025" units="cm"/>
    </inkml:brush>
  </inkml:definitions>
  <inkml:trace contextRef="#ctx0" brushRef="#br0">7 82 14253,'0'0'2317,"0"-11"11,0-50 2231,0 60-3267,0 4-625,-2 47 134,0-34-510,0 0 0,2 0 0,0 1-1,1-1 1,1 0 0,0 0 0,8 28 0,-9-42-238,0 0 0,0 0 0,0 0 0,0 0 0,0 0 0,1 0 0,-1 0 0,1 0 0,-1-1 0,1 1 0,0-1 0,0 1 0,-1-1 0,1 0 0,0 1 0,0-1 0,0 0 0,1 0 0,-1 0 0,0-1 0,3 2 0,-1-2 35,0 0 0,0 0 0,0 0 0,0 0 0,-1-1 0,1 1 0,0-1 0,0 0 0,0 0 0,0 0 0,5-3 0,2-2 45,0-1-1,1 0 1,-2 0-1,1-1 1,-1 0-1,13-15 1,-16 17-107,-1 0 1,-1-1-1,1 0 0,-1-1 0,0 1 1,-1-1-1,0 0 0,0 0 1,-1 0-1,0 0 0,0-1 0,3-15 1,-19 36-27,8-5 2,1 1 0,1-1 1,0 0-1,0 1 0,0 0 1,1 0-1,0 0 0,1 0 0,-1 0 1,1 9-1,1-15 0,-1 1 0,1 0-1,0 0 1,0 0 0,0 0-1,0-1 1,1 1 0,-1 0-1,1 0 1,0 0 0,-1-1 0,1 1-1,1 0 1,-1-1 0,0 1-1,1-1 1,-1 1 0,1-1 0,-1 0-1,1 0 1,0 1 0,0-1-1,0 0 1,1-1 0,-1 1 0,0 0-1,1-1 1,-1 1 0,1-1-1,-1 0 1,5 2 0,1-2 19,0 0 0,0 0 1,0-1-1,0 0 0,0-1 1,0 0-1,0 0 1,0 0-1,0-1 0,0 0 1,0-1-1,-1 0 0,1 0 1,-1 0-1,14-10 0,-17 10-8,1 0-1,-1 0 1,0 0-1,0-1 0,0 0 1,0 0-1,0 0 0,-1 0 1,0-1-1,0 1 1,0-1-1,-1 0 0,1 0 1,-1 0-1,0 0 1,-1 0-1,1 0 0,-1 0 1,0-1-1,0 1 0,-1 0 1,0-1-1,1 1 1,-3-11-1,2 15-12,0 0 0,-1 0 0,1 0 0,-1 0 0,0 0 0,1 0 0,-1 0 0,0 0 0,1 0 0,-1 0 0,0 0 0,0 0 0,0 0 0,0 1 0,0-1 0,0 0 0,0 1 0,0-1 0,0 1 0,0-1 0,0 1 0,0-1 0,-1 1 0,1 0 0,0 0 0,0-1 0,0 1 0,-1 0 0,1 0 0,0 0 0,0 0 0,0 0 0,-1 1 0,1-1 0,0 0 0,0 1 0,0-1 0,0 0 0,0 1 0,0 0 0,0-1 0,0 1 0,0-1 0,0 1 0,0 0 0,0 0 0,0 0 0,0 0 0,0-1 0,1 1 0,-1 0 0,0 0 0,1 0 0,-1 1 0,1-1 0,-1 0 0,1 0 0,-1 0 0,1 0 0,-1 2 0,1-2 0,1 1 0,-1 0 0,0-1 0,0 1 0,1-1 0,-1 1 0,0-1 0,1 1 0,0-1 0,-1 1 0,1-1 0,0 1 0,0-1 0,0 0 0,0 1 0,0-1 0,0 0 0,0 0 0,0 0 0,0 0 0,1 0 0,0 1 0,2 0 0,0 0 0,0 0 0,0-1 0,0 1 0,1-1 0,-1 0 0,0 0 0,6 0 0,4 0 0,0 0 0,0-1 0,0-1 0,20-4 0,-22 2 0,1 0 0,-2-1 0,1-1 0,0 0 0,-1 0 0,16-11 0,-23 14 0,0-1 0,0 1 0,0-1 0,0 0 0,-1 0 0,1-1 0,-1 1 0,0-1 0,0 1 0,0-1 0,0 0 0,-1 0 0,0 0 0,0-1 0,0 1 0,0 0 0,0-1 0,-1 1 0,2-10 0,-3 14 0,0-1 0,0 1 0,0-1 0,0 1 0,0-1 0,-1 1 0,1-1 0,0 1 0,0-1 0,0 1 0,0-1 0,-1 1 0,1-1 0,0 1 0,0-1 0,-1 1 0,1 0 0,0-1 0,-1 1 0,1 0 0,-1-1 0,1 1 0,0 0 0,-1-1 0,1 1 0,-1 0 0,1 0 0,-1-1 0,1 1 0,-1 0 0,1 0 0,-1 0 0,0 0 0,-23 2 0,19 0 0,-1 0 0,1 0 0,0 0 0,0 0 0,0 1 0,-7 4 0,7-1 2,0-1-1,0 1 1,1 0 0,0 0-1,0 1 1,0-1 0,1 1-1,0 0 1,0 0 0,0 0-1,-2 12 1,4-16-5,1 0 0,-1 0 0,1 0 0,0 0-1,0 0 1,0 0 0,0 0 0,0 0 0,1 0 0,-1 0 0,1 0-1,0 0 1,0 0 0,0 0 0,0 0 0,1 0 0,-1-1 0,1 1 0,-1-1-1,1 1 1,0-1 0,0 0 0,0 1 0,1-1 0,-1 0 0,0 0 0,1-1-1,-1 1 1,1 0 0,-1-1 0,5 2 0,1 0-364,1 0 0,0 0 0,0-1-1,0 0 1,11 0 0,47-1-6810,-16-5-3638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3.307"/>
    </inkml:context>
    <inkml:brush xml:id="br0">
      <inkml:brushProperty name="width" value="0.025" units="cm"/>
      <inkml:brushProperty name="height" value="0.025" units="cm"/>
    </inkml:brush>
  </inkml:definitions>
  <inkml:trace contextRef="#ctx0" brushRef="#br0">29 0 15663,'0'0'9967,"-4"10"-9354,-3 18-277,1 0 0,1 1 0,2-1 0,1 1-1,1 0 1,1 0 0,2-1 0,0 1 0,8 28-1,-10-53-296,1-1-1,0 0 0,0 0 0,0 1 1,0-1-1,0 0 0,0 0 1,1 0-1,-1-1 0,1 1 0,0 0 1,0 0-1,0-1 0,0 0 1,1 1-1,-1-1 0,1 0 0,-1 0 1,1 0-1,0 0 0,0-1 0,0 1 1,0-1-1,0 1 0,0-1 1,0 0-1,0 0 0,0-1 0,0 1 1,1-1-1,-1 1 0,0-1 1,1 0-1,-1 0 0,0-1 0,0 1 1,1-1-1,-1 1 0,0-1 0,0 0 1,0 0-1,0-1 0,0 1 1,0 0-1,0-1 0,3-2 0,10-7 40,0-1 0,-1-1-1,0 0 1,-1-1-1,-1-1 1,0 0 0,20-32-1,-5 10 7,-28 37-90,0 0-1,0 0 0,0 0 1,0 1-1,0-1 1,0 0-1,0 0 1,0 0-1,0 0 1,0 0-1,0 0 1,0 0-1,0 1 1,0-1-1,0 0 1,0 0-1,0 0 1,0 0-1,0 0 1,0 0-1,0 0 0,0 1 1,0-1-1,0 0 1,0 0-1,1 0 1,-1 0-1,0 0 1,0 0-1,0 0 1,0 0-1,0 0 1,0 0-1,0 0 1,0 0-1,1 0 1,-1 0-1,0 0 0,0 0 1,0 0-1,0 0 1,0 0-1,0 0 1,0 0-1,1 0 1,-1 0-1,0 0 1,0 0-1,0 0 1,0 0-1,0 0 1,0 0-1,0 0 1,1 0-1,-1 0 1,0 0-1,0 0 0,0 0 1,0 0-1,0 0 1,0 0-1,0-1 1,0 22-142,-6 23 18,2-31-70,2-4-182,0-1 0,0 1-1,0 0 1,1 0 0,1 0-1,-1 0 1,1 0 0,2 13 0,-1-21 201,0-1 1,-1 1-1,1 0 1,0 0-1,-1 0 1,1 0-1,0 0 1,0-1-1,0 1 1,0 0-1,0-1 1,0 1-1,0-1 1,0 1 0,0-1-1,0 1 1,0-1-1,0 0 1,0 1-1,0-1 1,0 0-1,0 0 1,0 0-1,1 0 1,-1 0-1,0 0 1,0 0-1,0 0 1,0 0-1,0-1 1,0 1-1,2-1 1,37-15-5774,-13-8-976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3.709"/>
    </inkml:context>
    <inkml:brush xml:id="br0">
      <inkml:brushProperty name="width" value="0.025" units="cm"/>
      <inkml:brushProperty name="height" value="0.025" units="cm"/>
    </inkml:brush>
  </inkml:definitions>
  <inkml:trace contextRef="#ctx0" brushRef="#br0">78 0 12812,'0'0'7394,"-8"11"-6022,8-11-1370,-45 67 1653,41-60-1279,1 0-1,0 0 0,0 0 1,0 0-1,1 1 1,0-1-1,1 1 0,-1-1 1,1 1-1,1 13 1,0-20-356,0 0 1,0 0 0,1 0 0,-1 1 0,1-1 0,-1 0 0,1 0-1,0 0 1,-1 0 0,1 0 0,0 0 0,0 0 0,-1 0 0,1 0-1,0 0 1,0-1 0,0 1 0,0 0 0,0-1 0,0 1 0,1 0-1,-1-1 1,0 1 0,0-1 0,0 0 0,0 1 0,1-1 0,-1 0-1,0 0 1,0 0 0,1 0 0,-1 0 0,0 0 0,0 0 0,0 0-1,1 0 1,-1-1 0,0 1 0,0 0 0,0-1 0,3 0 0,2-1 38,0 0 0,-1 0 1,1 0-1,0 0 0,-1-1 1,0 0-1,9-6 0,-9 5-33,0-1 0,0 0 0,-1 0 0,1 0 0,-1-1 0,0 0-1,-1 0 1,1 0 0,-1 0 0,0 0 0,-1 0 0,0-1 0,0 1 0,0-1 0,-1 0-1,0 0 1,0 1 0,0-1 0,-1-9 0,-4 8-147,-3 15-37,-5 14 47,8-10 97,1-1-1,0 1 1,1 0 0,0 0-1,0 1 1,1-1-1,1 0 1,0 0 0,3 20-1,-3-30 2,0 0 0,1 0-1,-1 0 1,1 0 0,0 0 0,-1 0-1,1 0 1,0 0 0,0 0-1,-1 0 1,1 0 0,0 0 0,0-1-1,0 1 1,0 0 0,0 0 0,0-1-1,0 1 1,0-1 0,1 1 0,-1-1-1,0 0 1,0 1 0,0-1-1,0 0 1,1 0 0,-1 0 0,0 0-1,0 0 1,1 0 0,-1 0 0,0 0-1,0 0 1,0 0 0,1-1-1,-1 1 1,0-1 0,0 1 0,0-1-1,0 1 1,0-1 0,2-1 0,3 0-410,-1-1 1,0 0-1,1-1 1,-1 1-1,-1-1 1,1 0-1,4-5 1,16-30-7116,-17 19 1057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4.192"/>
    </inkml:context>
    <inkml:brush xml:id="br0">
      <inkml:brushProperty name="width" value="0.025" units="cm"/>
      <inkml:brushProperty name="height" value="0.025" units="cm"/>
    </inkml:brush>
  </inkml:definitions>
  <inkml:trace contextRef="#ctx0" brushRef="#br0">1 148 8456,'3'-9'6401,"-1"4"-6021,2-6 985,0-1 0,1 1-1,1 1 1,9-15 0,-14 22-1158,1 1-1,0-1 1,0 1 0,1-1-1,-1 1 1,0 0-1,1 0 1,-1 0-1,1 0 1,0 0 0,0 0-1,-1 1 1,1-1-1,0 1 1,0 0 0,1 0-1,-1 0 1,0 1-1,0-1 1,0 1-1,1-1 1,-1 1 0,0 0-1,4 1 1,-6-1-189,1 1 0,0 0 1,-1 0-1,1 0 0,0 0 0,-1 0 1,0 0-1,1 0 0,-1 1 1,0-1-1,1 0 0,-1 1 0,0-1 1,0 1-1,0-1 0,0 1 1,-1 0-1,1-1 0,0 1 0,-1 0 1,1 0-1,-1 0 0,1-1 1,-1 1-1,0 0 0,0 0 0,0 0 1,0 3-1,-4 55 204,-11-15 124,12-38-163,0 1 1,0-1 0,1 0 0,0 1-1,0-1 1,1 1 0,0 7 0,1-14-166,1 0 1,-1 0-1,1 0 1,-1 0-1,1-1 1,0 1-1,0 0 1,-1 0-1,1-1 1,0 1-1,0 0 1,0-1-1,0 1 1,0-1-1,0 1 1,0-1-1,0 0 1,0 1-1,0-1 1,0 0-1,0 0 1,0 1-1,0-1 1,0 0-1,0 0 1,0 0-1,0 0 1,2-1-1,40 0 82,-38 0-75,7 0-48,1-1 0,-1 0 0,1-1 0,-1-1 0,0 0-1,13-6 1,-18 7-20,-1 0-1,0 0 0,0-1 0,0 0 0,-1 0 1,1 0-1,-1-1 0,0 0 0,0 0 0,-1 0 1,1-1-1,6-10 0,-10 13 58,0 0 0,0 0 0,0 0 0,-1 0 0,1 0 0,-1 0 0,1 0 0,-1 0 0,0 0 0,0 0 0,-1 0 0,0-6 0,1 9-78,12-1 9,0 0 1,0 0 0,0-1 0,0 0 0,14-6 0,-20 5 84,0 0 0,-1 0 0,1 0 0,-1-1 1,0 0-1,0 0 0,0 0 0,0-1 0,0 0 1,-1 0-1,5-8 0,-7 11 72,0-1 1,0-1-1,-1 1 1,1 0-1,-1 0 1,0-1-1,0 1 1,0 0-1,1-7 1,-2 10-81,0-1 0,0 1 0,0 0 0,0-1 1,0 1-1,0-1 0,0 1 0,0 0 0,0-1 1,0 1-1,0 0 0,0-1 0,0 1 0,0-1 0,-1 1 1,1 0-1,0-1 0,0 1 0,0 0 0,-1 0 1,1-1-1,0 1 0,0 0 0,-1-1 0,1 1 1,0 0-1,-1 0 0,1 0 0,0-1 0,-1 1 1,1 0-1,-1 0 0,-21 9 95,16-5-112,0 1-1,0 1 1,1-1 0,0 1 0,0 0 0,0 0 0,1 1 0,0-1 0,0 1-1,1 0 1,0 0 0,0 0 0,0 1 0,-2 13 0,4-16-42,0-1 1,0 1-1,0-1 1,1 1-1,0 0 1,0-1-1,0 1 1,0 0-1,1-1 1,0 1-1,0-1 1,0 1-1,0-1 1,1 1 0,0-1-1,0 0 1,0 0-1,0 0 1,1 0-1,0 0 1,0 0-1,0-1 1,0 1-1,0-1 1,7 5-1,-4-4-407,1 0-1,-1-1 1,1 1-1,0-2 1,1 1-1,-1-1 1,10 2-1,32 1-6676,-3-4-4943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4.751"/>
    </inkml:context>
    <inkml:brush xml:id="br0">
      <inkml:brushProperty name="width" value="0.025" units="cm"/>
      <inkml:brushProperty name="height" value="0.025" units="cm"/>
    </inkml:brush>
  </inkml:definitions>
  <inkml:trace contextRef="#ctx0" brushRef="#br0">88 70 10186,'-1'-10'1457,"-1"-16"-673,-1-8 8122,7 69-3846,6 61-3320,24 153-336,-30-226-2525,-10-33-2774,-9-17 2051,-55-65-1483,27 38 4316,71 52 458,82 11-1351,-8 0-4703,-54-8-1361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5.112"/>
    </inkml:context>
    <inkml:brush xml:id="br0">
      <inkml:brushProperty name="width" value="0.025" units="cm"/>
      <inkml:brushProperty name="height" value="0.025" units="cm"/>
    </inkml:brush>
  </inkml:definitions>
  <inkml:trace contextRef="#ctx0" brushRef="#br0">147 3 14638,'0'0'2760,"-11"0"-283,2-1-1967,0 1 0,-1 0 0,1 1 0,0 0 0,0 1 0,0 0 0,-13 4 0,19-5-416,0 0-1,0 0 1,0 1-1,1-1 1,-1 1-1,0-1 1,1 1 0,0 0-1,-1 0 1,1 0-1,0 1 1,0-1-1,0 0 1,0 1-1,1-1 1,-1 1-1,1 0 1,-1-1-1,1 1 1,0 0-1,0 0 1,0 0-1,0 0 1,1 0-1,-1 0 1,1 0 0,0 0-1,0 0 1,0 0-1,0 0 1,1 5-1,0-7-83,-1 1-1,0 0 0,1-1 1,-1 1-1,1-1 0,-1 0 1,1 1-1,0-1 1,0 1-1,0-1 0,0 0 1,0 0-1,0 1 1,0-1-1,0 0 0,0 0 1,0 0-1,1 0 1,-1 0-1,0-1 0,3 2 1,1 0 64,-1 0-1,1-1 1,0 1 0,0-1 0,-1-1 0,1 1 0,6 0 0,0-1 157,-1 0 1,0-1-1,1 0 1,-1-1-1,0 0 1,15-5-1,-16 3-155,0 0-1,-1-1 0,0 0 0,0 0 1,8-7-1,-13 9-53,0 1 1,-1 0-1,1-1 1,-1 1-1,0-1 1,1 0-1,-1 0 0,-1 0 1,1 0-1,0 0 1,-1-1-1,1 1 1,-1 0-1,0-1 0,0 1 1,0-6-1,-1 8-24,0 0-1,0 0 1,0 0-1,0 0 0,0 0 1,-1 0-1,1 0 1,0 0-1,-1 1 0,1-1 1,0 0-1,-1 0 1,1 0-1,-1 1 1,0-1-1,1 0 0,-1 0 1,1 1-1,-1-1 1,0 1-1,0-1 1,1 0-1,-1 1 0,0 0 1,-1-2-1,-31-5-440,-32 9-5875,49 2-952,7-1-7518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5.625"/>
    </inkml:context>
    <inkml:brush xml:id="br0">
      <inkml:brushProperty name="width" value="0.025" units="cm"/>
      <inkml:brushProperty name="height" value="0.025" units="cm"/>
    </inkml:brush>
  </inkml:definitions>
  <inkml:trace contextRef="#ctx0" brushRef="#br0">74 1 16143,'0'0'6374,"2"13"-4863,10 83 736,-5-25-746,27 112-1,-34-182-1474,-21-39-1280,-6-9-81,3 5 959,-32-43 0,65 91 372,0-1 1,0-1 0,0 1-1,1-1 1,0-1 0,0 0-1,13 3 1,-2-2-1205,0-1 1,31 1-1,43-6-6839,-53-2 1374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6.155"/>
    </inkml:context>
    <inkml:brush xml:id="br0">
      <inkml:brushProperty name="width" value="0.025" units="cm"/>
      <inkml:brushProperty name="height" value="0.025" units="cm"/>
    </inkml:brush>
  </inkml:definitions>
  <inkml:trace contextRef="#ctx0" brushRef="#br0">152 204 7559,'0'0'7719,"-9"-1"-5113,4 0-2381,1 0 0,-1 0 1,1 1-1,-1 0 1,1 0-1,-1 0 1,1 0-1,-1 1 1,1 0-1,0-1 0,-1 2 1,1-1-1,0 1 1,-1-1-1,1 1 1,0 0-1,0 0 1,1 1-1,-1-1 0,0 1 1,1 0-1,-1 0 1,1 0-1,0 1 1,-4 4-1,3-2 8,0 1 0,0-1 0,1 1 0,0 0 0,0-1 0,0 2 0,-2 10 1,4-17-201,1 0 0,-1 1 0,1-1 0,0 1 0,-1-1 0,1 1 1,0-1-1,0 1 0,0-1 0,0 1 0,0 0 0,0-1 0,1 1 1,-1-1-1,0 1 0,1-1 0,-1 0 0,1 1 0,-1-1 0,1 1 1,0-1-1,0 0 0,0 1 0,0-1 0,-1 0 0,2 0 0,-1 0 1,0 0-1,0 0 0,0 0 0,0 0 0,1 0 0,-1 0 0,0-1 1,1 1-1,-1 0 0,1-1 0,-1 1 0,1-1 0,-1 0 0,3 1 1,4-1 12,1 0 1,-1 0 0,1-1 0,-1 0 0,0 0 0,0-1 0,0 0 0,0-1-1,0 0 1,0 0 0,-1-1 0,1 1 0,-1-2 0,8-5 0,-9 6-49,-1 1 1,0-1-1,0-1 1,-1 1-1,0-1 0,1 1 1,-1-1-1,-1-1 1,1 1-1,-1 0 1,0-1-1,0 0 1,-1 1-1,1-1 1,-1 0-1,-1-1 1,1 1-1,-1 0 1,1-11-1,-20 43-1471,15-17 1155,1 1 0,0-1 0,0 1 1,1-1-1,0 1 0,1 12 0,-1-21 172,1 1 0,0-1-1,0 1 1,0-1 0,1 1 0,-1-1-1,0 1 1,0-1 0,1 1-1,-1-1 1,1 0 0,-1 1 0,1-1-1,0 0 1,0 1 0,-1-1-1,1 0 1,0 0 0,0 1 0,0-1-1,0 0 1,0 0 0,1 0-1,-1 0 1,0-1 0,0 1 0,1 0-1,-1 0 1,0-1 0,1 1 0,-1-1-1,1 1 1,-1-1 0,1 0-1,-1 1 1,1-1 0,-1 0 0,1 0-1,-1 0 1,1 0 0,-1 0-1,1 0 1,-1-1 0,1 1 0,-1-1-1,0 1 1,3-2 0,2 0-315,-1-1-1,0 1 1,1-2 0,-1 1 0,-1 0 0,1-1 0,0 0-1,-1 0 1,0-1 0,0 1 0,0-1 0,0 0 0,-1 0 0,3-5-1,3-6 111,-1 1 0,-1-1-1,9-27 1,-10 19 1784,0 0 0,-2 0 0,-1 0-1,0-45 1,-3 69-1307,0-1 0,0 0 1,1 0-1,-1 0 0,0 0 0,0 0 0,0 0 0,0 0 0,0 0 0,-1 0 0,1 0 0,0 0 0,0 0 0,0 0 0,-1 0 1,1 1-1,-1-1 0,1 0 0,-1 0 0,1 0 0,-1 0 0,1 1 0,-1-1 0,1 0 0,-1 1 0,0-1 0,0 0 1,1 1-1,-2-1 0,1 1-11,0 1 0,0-1 0,0 1 0,0 0 0,0-1 0,0 1 0,0 0 0,0 0 0,0-1 0,0 1 0,1 0 0,-1 0 0,0 0 0,1 0 0,-1 0 0,0 0 0,1 0 0,0 1 0,-1-1 0,1 0 0,-1 0 0,1 2 0,-7 20 501,0-1 0,2 2 1,0-1-1,2 0 0,0 1 0,2-1 1,1 1-1,3 29 0,-3-51-585,0 0 0,1 0 0,-1 0 0,1 0 0,-1 0 0,1 0 0,0 0 0,-1 0 0,1 0 0,1 0 0,-1 0 0,0 0 0,0 0 0,0-1 0,1 1 0,-1 0 0,1-1 0,0 1 0,-1-1 0,1 0 0,0 0 0,0 1 0,0-1 0,0 0 0,0-1 0,0 1 0,0 0 0,0 0 0,0-1 0,0 0 0,0 1 0,0-1 0,1 0 0,-1 0 0,0 0 0,0 0 0,0 0 0,0-1 0,3 0 0,2 0 46,0-1 0,0 0 0,-1-1 0,1 1 0,-1-1 0,0-1 0,0 1 0,0-1 0,0 0 1,10-9-1,-1-3-31,-2 0 0,1-1 0,-2-1 0,17-30 0,-23 36-171,0 0 0,-1 0-1,0-1 1,-1 1 0,0-1 0,-1 0-1,-1 0 1,2-22 0,-15 46-3970,-2 12 1421,-1 3-1373,0-2-1894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6.530"/>
    </inkml:context>
    <inkml:brush xml:id="br0">
      <inkml:brushProperty name="width" value="0.025" units="cm"/>
      <inkml:brushProperty name="height" value="0.025" units="cm"/>
    </inkml:brush>
  </inkml:definitions>
  <inkml:trace contextRef="#ctx0" brushRef="#br0">0 0 13933,'0'0'7047,"45"63"-6503,-27-50-351,0-6-514,5-7-2818,2 0-4964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6.858"/>
    </inkml:context>
    <inkml:brush xml:id="br0">
      <inkml:brushProperty name="width" value="0.025" units="cm"/>
      <inkml:brushProperty name="height" value="0.025" units="cm"/>
    </inkml:brush>
  </inkml:definitions>
  <inkml:trace contextRef="#ctx0" brushRef="#br0">2 81 14318,'0'0'838,"0"9"726,0-6-1409,-1-1-86,1 0 1,0 0-1,-1-1 0,1 1 1,0 0-1,0 0 1,0-1-1,0 1 0,1 0 1,-1-1-1,0 1 1,1 0-1,-1-1 0,1 1 1,0 0-1,-1-1 0,1 1 1,0-1-1,0 1 1,0-1-1,0 1 0,0-1 1,0 0-1,0 0 1,1 1-1,-1-1 0,0 0 1,1 0-1,-1 0 1,1 0-1,-1-1 0,1 1 1,0 0-1,-1-1 1,1 1-1,0-1 0,-1 1 1,1-1-1,2 0 1,3 1 183,1-1 0,-1-1 0,1 0 0,-1 0 1,1 0-1,-1-1 0,1 0 0,-1 0 0,0-1 1,0 0-1,0 0 0,0-1 0,-1 1 0,1-2 0,-1 1 1,0-1-1,-1 0 0,1 0 0,-1 0 0,0-1 1,0 0-1,0 0 0,-1 0 0,0 0 0,0-1 1,-1 0-1,5-10 0,-8 16-242,0 0 0,1 1 1,-1-1-1,1 0 0,-1 1 0,0-1 0,0 0 1,1 1-1,-1-1 0,0 0 0,0 0 0,0 1 1,0-1-1,0 0 0,0 0 0,0 1 1,0-1-1,0 0 0,0 0 0,0 1 0,-1-1 1,1 0-1,0 0 0,0 1 0,-1-1 0,1 0 1,0 1-1,-1-1 0,1 1 0,-1-1 0,1 0 1,-1 1-1,1-1 0,-1 1 0,0-1 0,1 1 1,-1-1-1,1 1 0,-1 0 0,0-1 1,1 1-1,-1 0 0,0 0 0,0-1 0,1 1 1,-1 0-1,0 0 0,0 0 0,1 0 0,-1 0 1,-1 0-1,-1 0-21,-1 1 1,1 0 0,0 0 0,-1 0-1,1 0 1,0 1 0,0-1-1,0 1 1,0 0 0,-4 3-1,0 1 93,-1 1 0,1-1 0,0 1 0,1 1 0,0-1 0,0 1 0,0 0 0,1 0-1,0 1 1,1 0 0,0 0 0,0 0 0,1 0 0,0 0 0,1 1 0,0 0-1,0-1 1,0 15 0,3-21-106,-1-1-1,1 0 1,0 1-1,0-1 1,0 0-1,0 0 1,0 1-1,0-1 1,1 0-1,-1 0 1,0 0-1,1-1 1,0 1-1,0 0 1,-1 0-1,1-1 1,0 1-1,0-1 1,0 0-1,0 0 1,1 0-1,-1 0 1,0 0-1,0 0 1,1 0-1,-1-1 1,1 1-1,-1-1 1,0 1-1,3-1 1,9 2-1631,-1-1-1,0-1 1,1 0-1,15-2 1,18-6-10710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7.374"/>
    </inkml:context>
    <inkml:brush xml:id="br0">
      <inkml:brushProperty name="width" value="0.025" units="cm"/>
      <inkml:brushProperty name="height" value="0.025" units="cm"/>
    </inkml:brush>
  </inkml:definitions>
  <inkml:trace contextRef="#ctx0" brushRef="#br0">1 138 13677,'0'0'4457,"-1"-9"-1579,1 2-2478,0 1 0,0-1 0,1 1 0,0-1 0,0 1 0,1-1 0,-1 1 0,1 0 0,1 0 0,3-8 0,-4 10-292,0 1 0,0 0 1,1-1-1,-1 1 1,1 0-1,0 0 1,-1 0-1,1 1 0,1-1 1,-1 1-1,0-1 1,1 1-1,-1 0 1,1 0-1,0 1 0,-1-1 1,1 1-1,0 0 1,0 0-1,0 0 1,6 0-1,-9 1-114,0 0 0,1 0 0,-1 0 0,0 0 0,1 0 0,-1 0 0,0 1 0,0-1 0,1 1 0,-1-1 0,0 1 0,0-1 0,1 1 0,-1 0 0,0 0 0,0 0 0,0-1 0,0 1 0,0 0 0,0 0 0,-1 0 0,1 0 0,0 0 0,0 1 0,-1-1 0,1 0 0,0 0 0,-1 0 0,1 1 0,-1-1 0,0 0 0,1 1 0,-1-1 0,0 0 0,0 1 0,0-1 0,0 0 0,0 1 0,0-1-1,0 0 1,-1 3 0,0 8-65,0 1 0,-1 0 0,-4 15-1,5-25 71,-8 33-18,4-18-17,1 0-1,0 0 0,1 0 0,-1 36 0,4-52 32,0-1 0,1 1 0,-1-1 0,0 1 0,1-1 0,-1 1-1,0-1 1,1 1 0,0-1 0,-1 1 0,1-1 0,0 0 0,0 1 0,0-1 0,0 0 0,0 0 0,0 1 0,0-1 0,0 0 0,1 0 0,-1 0 0,3 1-1,-1 0 10,1-1 0,-1 0 0,1 0-1,0 0 1,0 0 0,-1 0-1,1-1 1,0 0 0,5 0-1,2-1 68,1 0 1,-1 0-1,0-1 0,0-1 0,19-7 0,-13 3-28,0-1-1,0-1 1,-1 0 0,-1-1-1,1-1 1,-2 0 0,0-1 0,0 0-1,-1-1 1,0-1 0,-1 0-1,-1-1 1,10-17 0,-20 31-43,-1 0 1,1 1 0,0-1-1,-1 0 1,1 0-1,-1 0 1,0 0-1,1 0 1,-1 0 0,0 0-1,1 0 1,-1 0-1,0 0 1,0-1-1,0 1 1,0 0 0,0 0-1,0 0 1,-1 0-1,1 0 1,0 0-1,0 0 1,-1 0 0,1 0-1,-1-1 1,0 2-8,0 0 0,1 0 1,-1 0-1,0 0 1,0 1-1,0-1 0,1 0 1,-1 0-1,0 1 0,1-1 1,-1 0-1,0 1 0,0-1 1,1 0-1,-1 1 0,1-1 1,-1 1-1,0 0 1,1-1-1,-1 1 0,1-1 1,-1 1-1,1 0 0,0-1 1,-1 1-1,1 0 0,-1 0 1,1-1-1,0 1 1,0 0-1,-1 1 0,-2 5 47,0 1 0,0-1 0,1 1 0,0-1 0,0 1 0,1 0 0,-1 0-1,2 0 1,-1 8 0,1-13 9,0-1-1,0 0 1,1 1-1,-1-1 1,0 0 0,1 0-1,-1 0 1,1 1-1,0-1 1,0 0-1,-1 0 1,2 0-1,-1 0 1,0 0-1,0 0 1,1 0-1,-1-1 1,1 1 0,-1 0-1,1-1 1,0 1-1,-1-1 1,1 0-1,0 1 1,0-1-1,0 0 1,0 0-1,0 0 1,0 0 0,1-1-1,-1 1 1,0-1-1,0 1 1,5-1-1,1 0 37,0 0 0,0 0 0,0-1 0,0-1-1,-1 0 1,1 0 0,0 0 0,-1-1 0,1 0 0,-1 0 0,0-1-1,0 0 1,0 0 0,0 0 0,9-10 0,-12 11-119,0-1 0,0 0 0,0 0 0,0 0 0,-1-1 1,0 0-1,0 1 0,0-1 0,0 0 0,-1 0 0,0 0 0,0-1 0,0 1 1,-1 0-1,1-1 0,-1 1 0,-1-1 0,1 1 0,-1-1 0,0 0 0,0 1 1,-1-1-1,-1-7 0,1 10-172,0 0 0,-1 0 0,1-1 0,-1 1 0,0 1 0,0-1 0,0 0 0,0 0 0,-1 1 0,1-1 1,-5-3-1,6 5-45,-1 0-1,1 0 1,0 0 0,-1 0 0,1 0 0,0 0 0,-1 1 0,1-1 0,-1 0-1,0 1 1,1-1 0,-1 1 0,1 0 0,-1-1 0,0 1 0,1 0 0,-1 0-1,0 0 1,1 0 0,-1 0 0,0 0 0,1 1 0,-1-1 0,0 1 0,1-1 0,-3 2-1,3-1-58,0 0 0,0 1 0,1-1 0,-1 0 0,1 1-1,-1-1 1,1 1 0,0-1 0,0 0 0,-1 1 0,1-1-1,0 1 1,0-1 0,0 1 0,0-1 0,1 1 0,-1-1-1,0 0 1,1 1 0,-1-1 0,1 1 0,-1-1 0,1 0 0,0 1-1,-1-1 1,1 0 0,0 0 0,0 0 0,2 2 0,16 12-5429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7.793"/>
    </inkml:context>
    <inkml:brush xml:id="br0">
      <inkml:brushProperty name="width" value="0.025" units="cm"/>
      <inkml:brushProperty name="height" value="0.025" units="cm"/>
    </inkml:brush>
  </inkml:definitions>
  <inkml:trace contextRef="#ctx0" brushRef="#br0">137 53 14894,'0'0'2530,"-10"0"-319,5-1-2040,1 1 0,0 0 0,-1 0 0,1 0 1,-1 0-1,1 1 0,-1-1 0,1 1 0,0 0 1,0 1-1,-1-1 0,1 1 0,0 0 1,0 0-1,1 0 0,-1 0 0,0 1 0,1-1 1,-1 1-1,1 0 0,0 0 0,0 1 0,0-1 1,0 0-1,1 1 0,-1 0 0,-1 4 0,1-3-59,0 1 0,0-1 0,1 1 0,0 0 0,0 0 0,1 0 0,0 0 0,0 0 0,-1 7 0,2-12-95,0 1-1,0 0 1,0-1-1,1 1 1,-1-1 0,0 1-1,0-1 1,1 1-1,-1-1 1,1 1 0,0-1-1,-1 1 1,1-1-1,0 1 1,0-1 0,0 0-1,0 0 1,0 1-1,0-1 1,0 0 0,0 0-1,1 0 1,-1 0-1,0 0 1,1 0 0,-1-1-1,0 1 1,1 0-1,-1-1 1,1 1 0,-1-1-1,1 0 1,0 1-1,-1-1 1,1 0 0,-1 0-1,1 0 1,1 0-1,9 0 19,0-1 0,0-1 0,0 0-1,-1-1 1,1 0 0,-1 0 0,20-10-1,-17 7-36,0 1 0,0 0 0,0 2 0,20-4-1,-34 6 24,1 1-1,0 0 0,-1 0 1,1 0-1,0 0 1,-1 0-1,1 0 0,0 0 1,0 0-1,-1 0 0,1 0 1,0 1-1,-1-1 1,1 0-1,0 0 0,-1 1 1,1-1-1,-1 0 0,1 1 1,0-1-1,-1 0 1,1 1-1,-1-1 0,1 1 1,-1-1-1,1 1 0,-1-1 1,0 1-1,1 0 1,-1-1-1,0 1 0,1-1 1,-1 1-1,0 0 0,1-1 1,-1 2-1,-1 0 826,1-18-524,9-111 399,-9 126-806,0 1 0,0 0 1,0-1-1,0 1 0,1 0 1,-1 0-1,0-1 0,0 1 0,0 0 1,0 0-1,1-1 0,-1 1 1,0 0-1,0 0 0,0-1 0,1 1 1,-1 0-1,0 0 0,0 0 1,1 0-1,-1 0 0,0-1 0,1 1 1,-1 0-1,0 0 0,0 0 1,1 0-1,-1 0 0,0 0 0,1 0 1,-1 0-1,0 0 0,1 0 1,-1 0-1,0 0 0,0 0 0,1 0 1,-1 0-1,0 0 0,1 0 1,-1 1-1,0-1 0,0 0 0,1 0 1,-1 0-1,0 0 0,0 1 0,1-1 1,-1 0-1,0 0 0,0 0 1,1 1-1,21 13-1507,-13-7 221,-6-6 917,0 0-1,0 0 1,-1 0-1,1 0 0,0 0 1,0-1-1,0 0 1,0 1-1,0-1 0,0 0 1,0 0-1,0-1 0,0 1 1,0-1-1,0 1 1,0-1-1,0 0 0,0 0 1,-1 0-1,1-1 0,0 1 1,-1 0-1,1-1 1,-1 0-1,1 0 0,-1 0 1,0 0-1,0 0 0,0 0 1,3-4-1,9-18-6239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8.152"/>
    </inkml:context>
    <inkml:brush xml:id="br0">
      <inkml:brushProperty name="width" value="0.025" units="cm"/>
      <inkml:brushProperty name="height" value="0.025" units="cm"/>
    </inkml:brush>
  </inkml:definitions>
  <inkml:trace contextRef="#ctx0" brushRef="#br0">33 47 5958,'0'0'3587,"0"-9"-122,0-19 118,0 18 87,0 26-1816,-3 27-201,-11 69 0,8-76-330,1 1 1,0 67-1,5-102-1365,0 0 0,1 0 0,-1 0 0,0 0 0,1-1 0,-1 1 0,1 0 0,0 0 0,0-1 0,0 1 0,-1 0 0,1-1 0,1 1 0,-1-1 0,0 1 0,0-1 0,1 0 0,-1 1 0,0-1 0,1 0 0,-1 0 0,1 0 0,0 0 0,-1 0 0,1 0 0,3 0 0,-4 0-322,1-1 1,0 0-1,-1 0 1,1 0 0,0 0-1,0 0 1,-1 0 0,1 0-1,0 0 1,-1-1-1,1 1 1,0-1 0,-1 1-1,1-1 1,-1 0-1,1 1 1,-1-1 0,1 0-1,-1 0 1,2-1 0,11-15-6972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8.511"/>
    </inkml:context>
    <inkml:brush xml:id="br0">
      <inkml:brushProperty name="width" value="0.025" units="cm"/>
      <inkml:brushProperty name="height" value="0.025" units="cm"/>
    </inkml:brush>
  </inkml:definitions>
  <inkml:trace contextRef="#ctx0" brushRef="#br0">102 203 14350,'0'0'7633,"-8"-2"-6052,-28-8-375,35 10-1156,-1 0 0,0 0 0,0 0 0,1 0 0,-1 0 0,0 1-1,1-1 1,-1 0 0,1 1 0,-1-1 0,0 1 0,1 0 0,-1 0 0,1-1 0,-1 1 0,1 0 0,0 0-1,-1 0 1,1 1 0,0-1 0,0 0 0,0 0 0,0 1 0,0-1 0,0 0 0,0 1 0,0-1 0,0 1-1,1-1 1,-2 3 0,-11 45 1291,12-48-1286,1 0 0,-1 1 0,1-1 0,0 1 0,0-1 0,0 1 1,0-1-1,0 1 0,0-1 0,0 0 0,0 1 0,1-1 0,-1 1 0,1-1 0,-1 1 0,1-1 0,-1 0 0,1 1 0,0-1 0,-1 0 0,1 0 0,0 0 0,0 1 0,0-1 0,0 0 0,0 0 0,0 0 1,0 0-1,1-1 0,-1 1 0,2 1 0,0-1-7,0-1 0,0 0 0,1 1 0,-1-1 0,0 0 0,0 0 0,1-1 0,-1 1 0,0-1 0,0 0 0,0 1 0,0-1 0,6-3 0,4-2 38,0-1-1,-1-1 0,0 0 0,-1 0 0,1-1 0,-2-1 0,1 0 0,-1 0 0,15-21 0,-6 4-4,-1 0 0,-1-1 0,16-36 0,-19 25 241,-10 28-379,-10 27-171,-2 5 19,1 1 0,1 0-1,1 0 1,0 1-1,2-1 1,1 1 0,1 0-1,2 32 1,10-23-3632,3-18-2445,7-7-7081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9.073"/>
    </inkml:context>
    <inkml:brush xml:id="br0">
      <inkml:brushProperty name="width" value="0.025" units="cm"/>
      <inkml:brushProperty name="height" value="0.025" units="cm"/>
    </inkml:brush>
  </inkml:definitions>
  <inkml:trace contextRef="#ctx0" brushRef="#br0">1 26 14029,'0'0'6150,"0"9"-4335,1 35 406,2 0 0,18 86-1,-21-129-2178,0 1 0,1-1 0,-1 1 0,0-1-1,1 0 1,-1 1 0,1-1 0,-1 0 0,1 1-1,-1-1 1,1 0 0,0 0 0,0 0-1,0 1 1,0-1 0,0 0 0,0 0 0,0 0-1,0-1 1,0 1 0,0 0 0,0 0 0,3 1-1,-3-3 5,0 1 0,1 0 0,-1 0 0,1 0 0,-1 0 0,0-1 0,1 1 0,-1-1 0,0 1 0,1-1 0,-1 0 0,0 1 0,0-1 0,0 0 0,1 0 0,-1 0 0,0 0 0,1-2 0,7-6 199,-1-1 0,-1 0 0,12-20-1,1-8-105,22-64 0,-14 32-11,-28 76-174,-1 0-1,1 0 0,0 0 0,0 0 1,1-1-1,1 8 0,0 5 43,-1 8 27,3 41 16,-3-63-34,-1 0-1,1-1 0,0 1 1,0 0-1,0-1 0,0 1 1,1-1-1,-1 0 0,1 1 1,0-1-1,0 0 0,0 0 1,5 5-1,-5-7-2,0 0 1,0 0-1,0 0 0,-1 0 1,1 0-1,0-1 0,0 1 1,0-1-1,0 1 1,0-1-1,0 0 0,0 0 1,0 0-1,0 0 0,0 0 1,1 0-1,-1 0 0,0-1 1,0 1-1,-1-1 0,1 0 1,0 1-1,0-1 1,0 0-1,0 0 0,0 0 1,-1 0-1,1-1 0,-1 1 1,3-2-1,5-5 33,1-1-1,-2 0 0,13-14 1,-19 20-32,26-39 49,-24 33-258,1 1 0,1 0-1,0 0 1,0 0 0,10-10-1,-14 50-2990,-3-2 1947,3 38-5460,-2-67 6380,0 0 1,0 0-1,0 0 0,1 0 1,-1-1-1,0 1 0,0 0 0,1 0 1,-1 0-1,1-1 0,-1 1 0,1 0 1,-1 0-1,1-1 0,-1 1 0,1 0 1,0-1-1,-1 1 0,1-1 1,0 1-1,0-1 0,-1 1 0,1-1 1,0 1-1,0-1 0,0 0 0,-1 1 1,1-1-1,2 0 0,14 1-7854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9.445"/>
    </inkml:context>
    <inkml:brush xml:id="br0">
      <inkml:brushProperty name="width" value="0.025" units="cm"/>
      <inkml:brushProperty name="height" value="0.025" units="cm"/>
    </inkml:brush>
  </inkml:definitions>
  <inkml:trace contextRef="#ctx0" brushRef="#br0">149 53 8712,'0'0'6582,"-11"5"-4233,2-1-1981,0 0 0,0 0 0,0 1 0,1 0-1,0 1 1,0 0 0,0 0 0,1 1 0,-12 13 0,10-10 150,5-5-9,-1 0 0,1 0 0,0 0 0,1 1 0,-1-1 0,1 1 0,-4 10 1,8-16-466,0 1 1,0 0 0,-1-1 0,1 1 0,0 0 0,0-1-1,1 1 1,-1-1 0,0 0 0,0 1 0,0-1 0,0 0 0,0 0-1,0 1 1,0-1 0,0 0 0,1 0 0,-1 0 0,0-1-1,0 1 1,0 0 0,0 0 0,2-1 0,1 1 53,193-15-637,-200 14 646,0 0 0,-1 0 0,1 0 0,0 0 0,0 0 0,0-1 0,0 1 0,0-1 0,0 0 0,0 0 0,1 0 0,-1-1 0,1 1 0,-1 0 0,1-1 0,0 0 0,0 1 0,0-1 0,0 0 0,1 0 0,-1 0 0,-1-4 0,-1-1-208,0-1-1,1 0 1,0 1-1,0-1 1,1-1-1,-2-15 1,4 24-5,0 0 0,1 1 0,-1-1 0,1 0 1,-1 1-1,1-1 0,-1 1 0,1-1 0,-1 1 1,1-1-1,0 1 0,-1-1 0,1 1 0,0 0 0,-1-1 1,1 1-1,0 0 0,0-1 0,-1 1 0,1 0 0,0 0 1,0 0-1,-1 0 0,1 0 0,0 0 0,0 0 1,-1 0-1,3 0 0,34 0-1742,-21 0 343,-10-1 503,1 0 0,-1 0 0,0 0 0,0 0 1,1-1-1,-1 0 0,-1-1 0,10-4 0,18-13-7566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39.818"/>
    </inkml:context>
    <inkml:brush xml:id="br0">
      <inkml:brushProperty name="width" value="0.025" units="cm"/>
      <inkml:brushProperty name="height" value="0.025" units="cm"/>
    </inkml:brush>
  </inkml:definitions>
  <inkml:trace contextRef="#ctx0" brushRef="#br0">69 45 2306,'0'0'10453,"0"-9"-5617,0-27-2156,-3 43 112,-9 33-2327,-8 50-314,10-53 1086,2 0-1,2 1 1,-3 53 0,9-90-1199,0 1 0,0-1 0,0 0 0,0 0 0,0 0 0,0 0 0,0 0 0,0 0 0,1 0 0,-1 0 0,0 0 1,1 0-1,-1 0 0,1 0 0,-1 0 0,1 0 0,0 0 0,-1 0 0,1 0 0,0 0 0,0 0 0,-1-1 0,1 1 0,0 0 0,0-1 0,0 1 1,0-1-1,0 1 0,0-1 0,0 1 0,0-1 0,0 1 0,0-1 0,0 0 0,0 0 0,0 0 0,0 1 0,1-1 0,-1 0 0,0 0 1,0-1-1,0 1 0,0 0 0,0 0 0,0 0 0,0-1 0,0 1 0,0-1 0,2 0 0,3-1 134,0 0 0,0-1-1,0 0 1,-1 0 0,1 0 0,-1-1 0,9-7 0,2-5-101,-1-2 1,0 0-1,-1 0 1,-1-1 0,-1-1-1,-1 0 1,-1-1 0,0 0-1,-2-1 1,0 1-1,8-44 1,-15 48-903,-5 16-1344,-9 24-4304,6-10 3024,-5 7-5898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0.160"/>
    </inkml:context>
    <inkml:brush xml:id="br0">
      <inkml:brushProperty name="width" value="0.025" units="cm"/>
      <inkml:brushProperty name="height" value="0.025" units="cm"/>
    </inkml:brush>
  </inkml:definitions>
  <inkml:trace contextRef="#ctx0" brushRef="#br0">0 1 17681,'0'0'8392,"9"55"-7688,6-47-608,4-4-448,1-4-1858,4 0-2466,-3-3-3332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0.598"/>
    </inkml:context>
    <inkml:brush xml:id="br0">
      <inkml:brushProperty name="width" value="0.025" units="cm"/>
      <inkml:brushProperty name="height" value="0.025" units="cm"/>
    </inkml:brush>
  </inkml:definitions>
  <inkml:trace contextRef="#ctx0" brushRef="#br0">4 327 9577,'0'0'10469,"11"4"-9508,35 10-97,-42-13-736,-1-1 1,0 0-1,1 0 0,-1 0 0,1 0 0,-1 0 0,1-1 0,-1 0 0,0 1 1,1-1-1,-1 0 0,0-1 0,0 1 0,1-1 0,-1 1 0,0-1 0,-1 0 1,1 0-1,4-4 0,-5 5 9,-1 0 0,1-1 0,-1 1 0,1 0 0,-1-1 0,0 1 0,0-1 0,0 0 0,0 1-1,0-1 1,0 0 0,0 0 0,0 1 0,-1-1 0,1 0 0,-1 0 0,1 0 0,-1 0 0,0 0 0,0 0 0,1 0 0,-2 0 0,1 0 0,0 0 0,0 0 0,-1 0 0,1 0 0,-1 1 0,1-1 0,-1 0 0,-1-3 0,1 3-105,0 1 1,-1 0-1,1-1 1,0 1 0,-1 0-1,1-1 1,-1 1-1,1 0 1,-1 0-1,1 0 1,-1 0 0,0 1-1,1-1 1,-1 0-1,0 1 1,0-1 0,0 1-1,0 0 1,1-1-1,-1 1 1,0 0 0,0 0-1,0 0 1,0 0-1,0 1 1,1-1-1,-1 0 1,0 1 0,0-1-1,0 1 1,1 0-1,-3 1 1,-1 0-50,1 0 1,-1 1-1,0 0 0,1 0 0,0 0 1,0 0-1,0 1 0,0 0 1,0-1-1,-3 6 0,2-2 20,1 0-1,0 0 1,0 0 0,1 1-1,-1-1 1,2 1 0,-1 0-1,1-1 1,0 1 0,1 0-1,0 1 1,0-1 0,1 0-1,0 0 1,2 16 0,-2-22-2,1-1 0,0 1 0,0 0 0,0-1 0,0 1 0,0 0 0,0-1 0,0 0 0,1 1 0,-1-1 0,0 0 0,1 1 0,-1-1 0,1 0 0,0 0 0,-1 0 0,1 0 0,0-1 0,0 1 0,-1 0 0,1-1 0,0 1 0,0-1 0,0 1 0,0-1 0,0 0-1,0 0 1,-1 0 0,1 0 0,0 0 0,0-1 0,2 1 0,2-1-41,1 0 0,-1 0-1,0 0 1,0-1-1,1 0 1,-1 0 0,0 0-1,8-5 1,0-4-163,0-1-1,-1 0 1,-1 0 0,0-1-1,0-1 1,-2 0 0,0 0-1,0-1 1,14-32 0,-12 23 193,-2-1 0,-1-1 0,-1 0 0,-2 0 0,7-50 0,-12 11 26,-1 65-20,0 0 1,0 0-1,0-1 0,0 1 0,0 0 0,0 0 1,0-1-1,0 1 0,0 0 0,0 0 1,0-1-1,0 1 0,0 0 0,0 0 0,-1-1 1,1 1-1,0 0 0,0 0 0,0-1 0,0 1 1,-1 0-1,1 0 0,0 0 0,0 0 0,0-1 1,-1 1-1,1 0 0,0 0 0,0 0 1,-1 0-1,1 0 0,0 0 0,0 0 0,-1 0 1,1-1-1,0 1 0,0 0 0,-1 0 0,1 0 1,0 0-1,0 0 0,-1 1 0,1-1 0,0 0 1,0 0-1,-1 0 0,1 0 0,0 0 1,0 0-1,-1 0 0,1 0 0,0 0 0,0 1 1,-1-1-1,1 0 0,0 0 0,0 0 0,0 1 1,-1-1-1,1 0 0,0 1 0,-14 13-231,-1 21 890,0 1 0,3 1 0,1 0 0,2 0 0,1 1-1,2 0 1,2 1 0,0 71 0,4-109-654,0 0 0,0 0-1,0 0 1,0 0 0,0 0 0,0 1-1,1-1 1,-1 0 0,0 0 0,0 0 0,1 0-1,-1-1 1,1 1 0,-1 0 0,1 0 0,-1 0-1,1 0 1,-1 0 0,1 0 0,0-1-1,-1 1 1,1 0 0,0 0 0,0-1 0,0 1-1,0-1 1,-1 1 0,1-1 0,0 1 0,0-1-1,0 1 1,0-1 0,2 0 0,-2 0-5,0 0-1,0-1 1,0 1 0,0 0 0,0-1 0,0 1 0,0-1-1,0 0 1,0 1 0,-1-1 0,1 0 0,0 0-1,0 1 1,-1-1 0,1 0 0,0 0 0,-1 0 0,1 0-1,0 0 1,-1 0 0,0 0 0,1 0 0,-1 0 0,0 0-1,1 0 1,-1 0 0,0 0 0,0 0 0,0 0 0,0-1-1,0 0 1,1-5-541,-1 1 1,-1 0-1,1-1 0,-1 1 0,0 0 1,0-1-1,0 1 0,-1 0 0,0 0 0,-1 0 1,-4-8-1,-2-2-1419,-1 2 0,-20-24 0,-6-9 3722,36 47-1623,0 0-1,0 0 1,0 0 0,0-1 0,-1 1 0,1 0 0,0 0-1,0 0 1,0-1 0,0 1 0,0 0 0,0 0 0,0 0-1,0-1 1,0 1 0,0 0 0,0 0 0,0-1 0,0 1-1,0 0 1,0 0 0,0 0 0,0-1 0,1 1 0,-1 0-1,0 0 1,0 0 0,0-1 0,0 1 0,0 0 0,0 0-1,1 0 1,-1 0 0,0-1 0,0 1 0,0 0 0,0 0-1,1 0 1,-1 0 0,0 0 0,0 0 0,0 0 0,1-1-1,16-3 1987,28 1-2049,-36 2 579,22 0-570,41-4-1009,-23-3-4498,-11-2-3627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1.282"/>
    </inkml:context>
    <inkml:brush xml:id="br0">
      <inkml:brushProperty name="width" value="0.025" units="cm"/>
      <inkml:brushProperty name="height" value="0.025" units="cm"/>
    </inkml:brush>
  </inkml:definitions>
  <inkml:trace contextRef="#ctx0" brushRef="#br0">6 15 9065,'0'0'17376,"1"17"-16938,6 125 558,1 61-899,-8-166 456,-2 0-1,-2 0 1,-11 52 0,32-156 181,62-280-331,-75 322-370,-2 10-105,1 1 0,0 0 0,0 1 0,9-23 0,-10 33 17,-1 1 1,0-1 0,1 0-1,0 0 1,0 1 0,0-1-1,0 1 1,0 0 0,0-1-1,1 1 1,-1 0 0,1 0-1,-1 0 1,1 1 0,0-1-1,0 1 1,-1 0 0,1-1-1,0 1 1,1 0 0,-1 1-1,0-1 1,0 0 0,0 1-1,6 0 1,1 0-224,0 0 0,0 1 0,0 0 0,0 1 0,12 3 0,-21-4 268,1-1-1,-1 0 1,0 1 0,1-1-1,-1 1 1,0-1-1,1 1 1,-1 0-1,0 0 1,0-1 0,0 1-1,0 0 1,0 0-1,0 0 1,0 0-1,0 0 1,0 1 0,0-1-1,-1 0 1,1 0-1,0 0 1,-1 1-1,1-1 1,-1 0 0,1 1-1,-1-1 1,0 0-1,1 1 1,-1-1-1,0 1 1,0-1 0,0 0-1,0 1 1,0-1-1,-1 1 1,1-1 0,0 0-1,-1 1 1,1-1-1,-1 0 1,1 1-1,-1-1 1,1 0 0,-1 0-1,0 0 1,0 1-1,0-1 1,0 0-1,1 0 1,-3 1 0,-13 16 73,-2 0 1,-1-1-1,0-1 1,0-1 0,-2 0-1,-34 17 1,18-8-162,12-10-1642,20-14-2093,14-13-481,16-12-2028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1.750"/>
    </inkml:context>
    <inkml:brush xml:id="br0">
      <inkml:brushProperty name="width" value="0.025" units="cm"/>
      <inkml:brushProperty name="height" value="0.025" units="cm"/>
    </inkml:brush>
  </inkml:definitions>
  <inkml:trace contextRef="#ctx0" brushRef="#br0">7 61 10314,'0'0'8840,"0"8"-6459,-2 35-155,-1-24-1535,2-1-1,0 1 1,2 0 0,2 21 0,-3-39-689,1-1 0,-1 1 0,0 0 0,0-1 0,1 1 0,-1-1 0,1 1 0,-1-1 0,0 1 0,1-1 0,-1 1 0,1-1 0,-1 0 0,1 1 0,-1-1 0,1 0 0,0 1 0,-1-1 0,1 0 0,-1 0 0,1 1 0,0-1 0,-1 0 0,1 0 0,0 0 0,-1 0 0,1 0 0,-1 0 0,1 0 0,0 0 0,-1 0 0,1 0 0,0 0 0,-1 0 0,1-1 0,-1 1 0,1 0 0,0 0 0,-1-1 0,2 0 1,22-13 26,-16 4-159,0 0-1,-1-1 0,0 0 1,-1 0-1,0 0 1,-1-1-1,0 0 1,-1 0-1,0 0 0,-1 0 1,0-1-1,1-24 1,-22 89 658,17-46-291,0 0 0,1 0-1,0-1 1,0 1 0,0 0 0,1 0 0,-1 0-1,4 10 1,-3-16-177,-1 1-1,0 0 1,1 0-1,-1 0 0,1-1 1,-1 1-1,1 0 1,-1 0-1,1-1 1,0 1-1,-1 0 1,1-1-1,0 1 1,-1-1-1,1 1 0,0-1 1,0 1-1,0-1 1,-1 0-1,1 1 1,0-1-1,0 0 1,1 0-1,1 0 18,-1 0 0,1 0 0,-1-1-1,0 1 1,1-1 0,-1 0 0,0 0 0,0 1 0,0-2-1,1 1 1,-1 0 0,0 0 0,2-3 0,7-6-215,0-1 1,-1 0 0,0-1-1,-1 0 1,0-1 0,-1 0-1,-1 0 1,0 0 0,0-1-1,7-25 1,-24 91 18,3-19 312,2 0 0,-3 50-1,8-83-216,0 1 0,0-1-1,0 1 1,0 0 0,0-1-1,0 1 1,0 0 0,0-1 0,0 1-1,0-1 1,0 1 0,1 0-1,-1-1 1,0 1 0,0-1 0,0 1-1,1 0 1,-1-1 0,0 1-1,1-1 1,-1 1 0,1-1 0,-1 1-1,0-1 1,2 1 0,10-7-2458,10-25-5701,-11 2-1549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2.093"/>
    </inkml:context>
    <inkml:brush xml:id="br0">
      <inkml:brushProperty name="width" value="0.025" units="cm"/>
      <inkml:brushProperty name="height" value="0.025" units="cm"/>
    </inkml:brush>
  </inkml:definitions>
  <inkml:trace contextRef="#ctx0" brushRef="#br0">0 0 14350,'0'0'7623,"18"57"-10122,-3-47-2786</inkml:trace>
  <inkml:trace contextRef="#ctx0" brushRef="#br0" timeOffset="1">206 146 14221,'0'0'8488,"-11"8"-6699,0 1-1239,0 0 0,0 0-1,1 1 1,-13 17 0,19-22-287,0 1 0,0-1 0,1 1 1,0 0-1,0 1 0,0-1 0,1 1 0,0-1 0,0 1 0,1-1 0,-1 1 0,1 0 0,1 11 1,0-17-256,1 1 1,-1-1-1,1 0 1,0 1-1,-1-1 1,1 0-1,0 0 1,0 0-1,0 0 1,0 0-1,0 0 1,0 0-1,0 0 1,0 0 0,0 0-1,1 0 1,-1-1-1,0 1 1,1-1-1,-1 1 1,0-1-1,1 1 1,-1-1-1,0 0 1,1 1-1,-1-1 1,1 0-1,-1 0 1,1 0-1,-1 0 1,2-1 0,5 2-214,-1-2 0,1 1 0,-1-1 1,1 0-1,7-2 0,25-17-3617,-6-12-3497,-14 6 304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2.451"/>
    </inkml:context>
    <inkml:brush xml:id="br0">
      <inkml:brushProperty name="width" value="0.025" units="cm"/>
      <inkml:brushProperty name="height" value="0.025" units="cm"/>
    </inkml:brush>
  </inkml:definitions>
  <inkml:trace contextRef="#ctx0" brushRef="#br0">6 68 10634,'0'0'9065,"-1"8"-6140,1-7-2883,-1 0 33,0 1-1,1-1 1,-1 1 0,1-1-1,-1 1 1,1-1 0,0 1-1,0-1 1,0 1-1,0 0 1,0-1 0,0 1-1,0-1 1,0 1 0,0-1-1,1 1 1,-1-1 0,0 1-1,1-1 1,0 1 0,-1-1-1,1 1 1,0-1 0,0 0-1,0 1 1,0-1-1,0 0 1,0 0 0,0 0-1,0 0 1,0 0 0,0 0-1,1 0 1,-1 0 0,0 0-1,1-1 1,-1 1 0,1 0-1,-1-1 1,1 1 0,-1-1-1,1 0 1,-1 1-1,1-1 1,-1 0 0,1 0-1,-1 0 1,1 0 0,2-1-1,10 1 76,0 0-1,-1-1 0,1 0 0,-1-2 1,1 1-1,-1-2 0,19-6 0,-26 7-16,0 1 0,0-1-1,0 0 1,-1 0 0,1 0-1,-1-1 1,0 0 0,0 0-1,0 0 1,0-1 0,-1 0-1,1 0 1,-1 0 0,-1 0-1,1 0 1,-1-1 0,5-10-1,-8 15-127,1 1-1,-1-1 0,0 0 0,0 1 0,1-1 0,-1 1 1,0-1-1,0 0 0,0 1 0,0-1 0,0 0 0,0 1 1,0-1-1,0 0 0,0 1 0,0-1 0,0 0 1,0 1-1,-1-1 0,1 0 0,0 1 0,0-1 0,-1 0 1,1 1-1,0-1 0,-1 1 0,1-1 0,-1 1 0,1-1 1,-1 0-1,-21-1 34,-27 17 13,37-8 18,0 1-1,0 1 1,1-1 0,0 2-1,-15 16 1,22-23-12,1 1 0,0 0 0,-1 0 0,2 0 0,-1 0 0,0 0 0,1 0 1,0 1-1,0-1 0,0 1 0,0-1 0,1 1 0,0 0 0,0 0 0,0 0 0,1-1 0,-1 1 1,1 0-1,1 9 0,0-12-72,0-1 1,0 1 0,0-1-1,0 1 1,0-1 0,0 0-1,1 1 1,-1-1 0,0 0-1,1 0 1,-1 0 0,1 0-1,-1 0 1,1-1 0,-1 1-1,1 0 1,0-1 0,-1 1-1,1-1 1,0 1 0,-1-1-1,1 0 1,0 0 0,0 0-1,2 0 1,48-1-3019,-13-8-3640,3-9-5744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2.919"/>
    </inkml:context>
    <inkml:brush xml:id="br0">
      <inkml:brushProperty name="width" value="0.025" units="cm"/>
      <inkml:brushProperty name="height" value="0.025" units="cm"/>
    </inkml:brush>
  </inkml:definitions>
  <inkml:trace contextRef="#ctx0" brushRef="#br0">117 39 18578,'0'0'1003,"-10"1"407,6-1-1235,-1 0 0,1 0 0,0 1 0,-1 0 0,1 0 0,0 0 0,0 0 0,0 1 0,0-1 0,0 1 0,0 0 0,0 1 0,0-1 0,1 1 0,-1-1 1,1 1-1,0 0 0,0 0 0,0 0 0,0 1 0,1-1 0,-1 1 0,1 0 0,0-1 0,0 1 0,0 0 0,0 0 0,-1 9 0,1-9-78,0 0 0,1 0-1,0 1 1,0-1-1,0 0 1,1 1 0,-1-1-1,1 1 1,0-1 0,0 1-1,1-1 1,0 1-1,1 5 1,-2-9-62,1 0-1,-1 0 1,1 1 0,0-1-1,0 0 1,-1 0 0,1 0-1,0 0 1,0 0-1,0-1 1,0 1 0,0 0-1,0 0 1,0-1 0,0 1-1,1 0 1,-1-1 0,2 1-1,0 0 11,0-1 1,0 1-1,0-1 0,0 0 1,0 0-1,0 0 0,1 0 0,-1-1 1,0 1-1,5-3 0,2 0 20,0-2-1,0 0 0,-1 0 1,0 0-1,1-1 0,-2-1 1,1 1-1,-1-1 0,0-1 1,10-12-1,-9 10-52,0-1 0,0 0 1,-2-1-1,1 0 0,-1 0 1,-1-1-1,8-22 0,-13 29-191,-3 8 71,-8 18 46,-13 33 134,18-40-40,1 0 0,0 1 0,1-1 0,1 1 0,0-1 0,1 1 0,0 0 0,1 0 0,3 18 0,-3-31-90,0 0-1,1 1 1,-1-1 0,1 0-1,0 0 1,-1 0 0,1 0-1,0 0 1,0 0 0,-1-1-1,1 1 1,0 0 0,0 0-1,0-1 1,0 1-1,0 0 1,0-1 0,0 1-1,1-1 1,-1 1 0,0-1-1,0 0 1,0 1 0,0-1-1,1 0 1,-1 0-1,2 0 1,0 0-507,0 0-1,0 0 1,0 0 0,1 0-1,-1-1 1,0 0 0,-1 1-1,1-1 1,0 0 0,4-2-1,17-16-5984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3.295"/>
    </inkml:context>
    <inkml:brush xml:id="br0">
      <inkml:brushProperty name="width" value="0.025" units="cm"/>
      <inkml:brushProperty name="height" value="0.025" units="cm"/>
    </inkml:brush>
  </inkml:definitions>
  <inkml:trace contextRef="#ctx0" brushRef="#br0">115 1 16592,'0'0'5285,"-10"10"-3646,2-2-1345,-79 89 2300,143-95-3849,-47-2 1112,-1 0 1,0 0-1,0 1 0,0 1 1,1-1-1,-1 1 0,0 1 1,-1-1-1,16 8 0,-20-8 170,0 1 0,0-1 0,0 0 0,0 1 0,0 0 0,0-1 0,-1 1 0,1 0 0,-1 1 0,0-1 0,0 0 0,0 0 0,0 1 0,0 0 0,-1-1 0,0 1 0,0 0 0,0-1 0,0 1 0,0 0 0,-1 0 0,0 0 0,0 4 0,0-3 184,-1-1-1,0 0 1,-1 0 0,1 0 0,-1 0 0,1 0 0,-1 0-1,0-1 1,-1 1 0,1 0 0,0-1 0,-1 0 0,0 0-1,0 1 1,0-2 0,0 1 0,-1 0 0,1-1 0,-1 1-1,1-1 1,-1 0 0,0 0 0,-4 1 0,-2 2-383,-1-1 0,0 0 0,1 0 0,-1-1-1,0-1 1,-1 0 0,-18 1 0,11-3-3308,3 0-2131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4.042"/>
    </inkml:context>
    <inkml:brush xml:id="br0">
      <inkml:brushProperty name="width" value="0.025" units="cm"/>
      <inkml:brushProperty name="height" value="0.025" units="cm"/>
    </inkml:brush>
  </inkml:definitions>
  <inkml:trace contextRef="#ctx0" brushRef="#br0">157 151 11563,'0'0'3609,"1"-10"-609,2-35-432,-3 44-2435,-1-1 0,1 0 0,-1 0 0,1 1 0,-1-1 1,0 0-1,1 1 0,-1-1 0,0 1 0,0-1 0,0 1 1,0-1-1,-1 1 0,1 0 0,0-1 0,0 1 0,-1 0 1,1 0-1,-1 0 0,1 0 0,-1 0 0,0 0 0,1 1 1,-1-1-1,0 0 0,1 1 0,-1-1 0,0 1 0,0 0 1,1 0-1,-1 0 0,0-1 0,0 2 0,-2-1 0,0 0-37,0 0 0,-1 0-1,1 1 1,0-1 0,0 1-1,0 0 1,0 0 0,0 1-1,0-1 1,0 1 0,0 0-1,-5 3 1,3 2-74,0 1 0,0-1 1,1 1-1,0 0 0,1 0 1,0 0-1,0 1 0,1-1 1,0 1-1,0 0 0,1 0 0,0 0 1,1 0-1,0 1 0,0-1 1,1 13-1,0-21-19,0 0 0,0 0 0,0 1 0,0-1 0,0 0 0,0 0-1,1 0 1,-1 1 0,0-1 0,1 0 0,-1 0 0,1 0 0,-1 0 0,1 1 0,-1-1 0,1 0 0,0 0 0,-1 0 0,1 0 0,0-1 0,0 1 0,0 0 0,0 0-1,0 0 1,0-1 0,1 2 0,0-1 2,1-1-1,-1 1 1,0-1-1,0 0 1,1 0-1,-1 0 0,0 0 1,0 0-1,1 0 1,-1 0-1,0-1 1,0 1-1,3-2 1,4-1 11,-1 0 0,1-1 1,-1 0-1,0-1 0,0 0 1,8-6-1,4-7-41,-1 1 0,-1-2-1,17-24 1,-28 35 18,-1-1-1,-1 1 1,0-1 0,0 0-1,0 0 1,-2-1 0,1 1 0,-1-1-1,0 0 1,2-19 0,-8 20 25,-5 18-15,-6 19 205,6 11 245,1 1-1,2-1 1,2 1-1,1 0 1,6 53-1,-3-6 463,0-28-355,1-7-224,-7 56-1,4-94-295,-1 0 0,-1 0 0,0 0 0,-1-1 0,0 1 0,-1-1 0,-1 0 0,-13 24 0,18-36-38,0 1 0,0 0 0,-1 0 0,1 0 0,0 0 0,-1-1 0,1 1 0,-1-1 0,0 1 0,1-1 0,-1 1 0,0-1 0,0 0 0,0 0 0,0 0 0,0 0 0,0 0 0,0-1 0,0 1 0,0-1 0,0 1 0,-1-1 0,-2 1 0,2-2 2,1 0 1,-1 0 0,0 0-1,1 0 1,-1 0-1,0 0 1,1-1 0,0 1-1,-1-1 1,1 0 0,0 1-1,0-1 1,0 0-1,0-1 1,-3-2 0,-3-7 11,0 0 0,1 0 0,0-1 1,1 0-1,-9-25 0,10 21-159,1 0-1,0 0 1,1 0-1,1 0 1,0 0-1,2-1 1,0 1-1,0 0 1,7-33-1,-4 37-43,1 0-1,0 1 0,1 0 1,0-1-1,1 2 0,1-1 0,-1 1 1,2 0-1,0 0 0,0 1 1,1 0-1,0 0 0,15-12 0,1 3-3933,1 2 0,55-28-1,-61 35 621,13-7-4662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4.385"/>
    </inkml:context>
    <inkml:brush xml:id="br0">
      <inkml:brushProperty name="width" value="0.025" units="cm"/>
      <inkml:brushProperty name="height" value="0.025" units="cm"/>
    </inkml:brush>
  </inkml:definitions>
  <inkml:trace contextRef="#ctx0" brushRef="#br0">23 1 17168,'0'0'9834,"-6"66"-8713,0-25-257,4 1-415,-2-1-225,1-5-64,2-5-96,1-9-64,0-10-224,0-11-1185,4-1-1474,0-17-1153,-2-10-3619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4.743"/>
    </inkml:context>
    <inkml:brush xml:id="br0">
      <inkml:brushProperty name="width" value="0.025" units="cm"/>
      <inkml:brushProperty name="height" value="0.025" units="cm"/>
    </inkml:brush>
  </inkml:definitions>
  <inkml:trace contextRef="#ctx0" brushRef="#br0">60 9 9577,'0'0'16047,"-53"-8"-13869,48 8-1761,4 8-385,1 0-96,0 0-961,3-3-1185,8 1-609,-6 0-1185,-3-1-2946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5.088"/>
    </inkml:context>
    <inkml:brush xml:id="br0">
      <inkml:brushProperty name="width" value="0.025" units="cm"/>
      <inkml:brushProperty name="height" value="0.025" units="cm"/>
    </inkml:brush>
  </inkml:definitions>
  <inkml:trace contextRef="#ctx0" brushRef="#br0">1 126 9001,'0'0'8648,"11"-9"-5894,0 0-2032,2 0-1,-1 1 0,1 0 0,25-11 0,-34 18-606,-1 0 0,0 0 0,0 0-1,1 0 1,-1 0 0,1 1-1,-1 0 1,0-1 0,1 1 0,-1 1-1,1-1 1,-1 0 0,7 2-1,-8 0-81,0-1-1,0 0 0,1 1 0,-1-1 0,0 1 1,0-1-1,0 1 0,-1 0 0,1 0 0,0 0 1,-1 0-1,1 0 0,-1 0 0,0 1 0,0-1 0,1 0 1,-2 1-1,1-1 0,0 1 0,0-1 0,0 5 1,1 11 245,0-1 1,-1 1 0,-1 0 0,-1-1 0,0 1-1,-1 0 1,-6 21 0,3-14 211,1 1-1,0 27 1,4-53-469,0 1-1,0-1 1,0 0-1,0 1 1,0-1-1,0 0 1,0 1-1,1-1 1,-1 0 0,0 0-1,0 1 1,0-1-1,0 0 1,0 1-1,0-1 1,0 0-1,1 0 1,-1 1-1,0-1 1,0 0 0,0 0-1,1 1 1,-1-1-1,0 0 1,0 0-1,1 0 1,-1 0-1,0 1 1,1-1-1,-1 0 1,0 0-1,0 0 1,1 0 0,-1 0-1,0 0 1,1 0-1,-1 0 1,0 0-1,1 0 1,-1 0-1,18-5 472,13-15-16,-20 10-500,0-1 0,-1 0 0,0 0 0,-1-1 0,0-1 0,-1 1 0,0-1 0,-1-1 0,-1 1 0,0-1 0,-1 0 0,0-1-1,-1 1 1,-1-1 0,3-28 0,-15 65-760,9-19 781,0 0 0,-1 0 1,1 0-1,0 0 1,1 0-1,-1 0 0,0-1 1,1 1-1,0 0 1,0 0-1,0 0 0,0 0 1,0-1-1,0 1 1,1-1-1,-1 1 0,1-1 1,0 1-1,0-1 1,-1 0-1,2 0 0,-1 0 1,0 0-1,0 0 1,1 0-1,-1-1 0,1 1 1,-1-1-1,1 0 1,0 1-1,-1-1 0,1 0 1,0-1-1,0 1 1,0 0-1,0-1 0,0 0 1,3 1-1,4-1 27,-1-1 0,1 1-1,-1-1 1,1-1 0,-1 0-1,0 0 1,0-1 0,0 0 0,0-1-1,0 1 1,-1-2 0,1 1-1,-1-1 1,12-10 0,-15 11 27,0 0-1,0 0 1,0-1 0,0 0 0,-1 0 0,0 0-1,0 0 1,0-1 0,0 1 0,-1-1 0,0 0-1,0 0 1,-1 0 0,0 0 0,0-1 0,0 1 0,-1-1-1,0 1 1,0-1 0,-1 0 0,0-11 0,0 16-44,0 0 1,-1 0-1,1 0 1,-1 1-1,0-1 1,1 0-1,-1 1 1,0-1-1,0 1 1,0-1-1,0 1 1,0-1-1,0 1 1,0 0-1,-1-1 1,1 1-1,0 0 1,-1 0-1,1 0 1,-1 0-1,1 0 1,-1 0-1,0 0 1,1 1-1,-1-1 1,0 1-1,1-1 1,-1 1-1,0-1 1,0 1-1,0 0 1,1 0-1,-1 0 1,0 0-1,0 0 1,0 0-1,1 1 1,-1-1-1,0 1 1,-2 0-1,-1 0-14,-1 1-1,0-1 1,1 1 0,-1 1-1,1-1 1,0 1-1,0 0 1,0 0 0,0 0-1,0 0 1,-5 6 0,4 0 5,-1 1 0,2 0 0,-1 0 0,1 0 0,1 0 0,0 1 0,0 0 0,1 0 0,0 0 0,1 0 1,1 0-1,-1 1 0,2 21 0,0-30-2,0-1-1,0 0 1,1 0 0,-1 1 0,1-1 0,-1 0 0,1 0-1,0 1 1,0-1 0,0 0 0,0 0 0,0 0 0,1 0-1,-1 0 1,0 0 0,1-1 0,0 1 0,-1 0 0,1-1-1,3 3 1,0-1 45,-1-1-1,1 1 1,0-1-1,0 0 1,-1-1-1,1 1 1,0-1-1,1 0 1,7 1-1,-6-2-468,0 1 0,1-1 1,-1-1-1,0 0 0,1 0 0,11-3 1,-16 3-308,1 0 0,-1 0 1,0 0-1,1-1 1,-1 0-1,0 1 0,0-1 1,0 0-1,0 0 1,-1-1-1,1 1 0,-1-1 1,4-2-1,1-9-7256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5.463"/>
    </inkml:context>
    <inkml:brush xml:id="br0">
      <inkml:brushProperty name="width" value="0.025" units="cm"/>
      <inkml:brushProperty name="height" value="0.025" units="cm"/>
    </inkml:brush>
  </inkml:definitions>
  <inkml:trace contextRef="#ctx0" brushRef="#br0">0 1 8360,'0'0'20003,"7"12"-19704,-2-1-246,0 0 1,0 1-1,-1-1 0,0 1 1,-1 0-1,0 0 0,-1 0 1,1 22-1,-3 25 1559,0-59-1596,0 1-1,0-1 0,0 0 0,0 0 0,0 0 0,0 1 0,0-1 0,1 0 1,-1 0-1,0 1 0,0-1 0,0 0 0,0 0 0,1 0 0,-1 0 0,0 1 0,0-1 1,0 0-1,1 0 0,-1 0 0,0 0 0,0 0 0,0 1 0,1-1 0,-1 0 1,0 0-1,0 0 0,1 0 0,-1 0 0,0 0 0,0 0 0,1 0 0,-1 0 1,0 0-1,1 0 0,-1 0 0,0 0 0,0 0 0,0 0 0,1-1 0,-1 1 0,0 0 1,0 0-1,1 0 0,-1 0 0,0 0 0,0-1 0,0 1 0,1 0 0,-1 0 1,0 0-1,0 0 0,0-1 0,0 1 0,1 0 0,-1 0 0,0-1 0,14-11 331,39-52-43,11-14-355,-64 78 49,0 0 0,0 0 0,0 0-1,1-1 1,-1 1 0,0 0 0,0 0 0,0 0 0,0 0 0,1-1 0,-1 1 0,0 0 0,0 0-1,0 0 1,0 0 0,1 0 0,-1 0 0,0 0 0,0 0 0,1 0 0,-1 0 0,0 0 0,0 0-1,0 0 1,1 0 0,-1 0 0,0 0 0,0 0 0,0 0 0,1 0 0,-1 0 0,0 0 0,0 0-1,0 0 1,1 0 0,-1 0 0,0 0 0,0 0 0,0 1 0,1-1 0,-1 0 0,0 0 0,0 0-1,0 0 1,0 0 0,1 1 0,3 15 41,-1 36 222,-3-30-231,0-20-11,0 0 0,0 0 1,0 0-1,0 0 0,1 0 0,-1 0 0,0-1 0,1 1 0,-1 0 0,1 0 0,0 0 0,0-1 0,-1 1 0,1 0 1,0-1-1,0 1 0,1-1 0,-1 1 0,0-1 0,0 1 0,1-1 0,-1 0 0,1 0 0,-1 1 0,1-1 0,3 1 0,18-5-1236,3-15-4415,-18 12-1099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2:45.792"/>
    </inkml:context>
    <inkml:brush xml:id="br0">
      <inkml:brushProperty name="width" value="0.025" units="cm"/>
      <inkml:brushProperty name="height" value="0.025" units="cm"/>
    </inkml:brush>
  </inkml:definitions>
  <inkml:trace contextRef="#ctx0" brushRef="#br0">0 370 16143,'0'0'10960,"14"8"-9439,-7-4-1364,1 0 0,0 0 0,0-1-1,1 0 1,-1-1 0,0 0-1,1 0 1,0-1 0,-1 0-1,1 0 1,0-1 0,0 0-1,-1-1 1,1 0 0,0 0 0,11-4-1,253-56 390,563-115 387,-724 156-1076,474-98-2271,-513 97-250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02.211"/>
    </inkml:context>
    <inkml:brush xml:id="br0">
      <inkml:brushProperty name="width" value="0.025" units="cm"/>
      <inkml:brushProperty name="height" value="0.025" units="cm"/>
    </inkml:brush>
  </inkml:definitions>
  <inkml:trace contextRef="#ctx0" brushRef="#br0">111 382 5029,'406'-61'8224,"207"-1"-5659,-346 37-430,233-12-419,857 48 1,-1333-10-1710,637 16 188,-641-18 106,-1 0 0,1-2 0,-1-1-1,1 0 1,-1-2 0,0 0 0,-1-1-1,29-14 1,-47 21-275,1-1 0,0 1 0,-1 0 1,1-1-1,0 1 0,-1 0 0,1-1 0,-1 1 0,1-1 0,-1 1 0,1-1 1,-1 1-1,1-1 0,-1 1 0,1-1 0,-1 0 0,0 1 0,1-1 1,-1 0-1,0 1 0,1-1 0,-1-1 0,-12-3 120,-32 4-287,37 2 202,-105-3 489,-135-20 0,-81-10-497,-574 17 1,103 64-584,199-9 147,-146-12-338,709-27 709,14-2-10,-1 2-1,0 0 1,0 2-1,1 0 1,-1 2-1,1 0 1,-32 13-1,54-17 20,0-1 0,0 0 0,1 0-1,-1 1 1,0-1 0,1 0 0,-1 1 0,0-1 0,1 1 0,-1-1 0,0 1-1,1-1 1,-1 1 0,1-1 0,-1 1 0,1 0 0,0-1 0,-1 1-1,1 0 1,-1-1 0,1 2 0,10 6-68,28-2 35,796-46-94,-490 13 84,1778-38-440,-1532 48 502,-589 17 0,-44 0 11,-597-29 295,212 3-292,-214 13 296,-1187 128-1,1686-94-303,-154 14-289,339-39-1019,67-16 0,-20 2 196,1074-113-7351,-661 100 2276,-251 18 2225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14.810"/>
    </inkml:context>
    <inkml:brush xml:id="br0">
      <inkml:brushProperty name="width" value="0.025" units="cm"/>
      <inkml:brushProperty name="height" value="0.025" units="cm"/>
    </inkml:brush>
  </inkml:definitions>
  <inkml:trace contextRef="#ctx0" brushRef="#br0">465 139 7399,'0'0'577,"-2"-10"1926,2 7-2327,-1-1 1,1 1-1,-1-1 0,0 1 0,0-1 0,0 1 0,0 0 1,-1 0-1,1 0 0,-1-1 0,0 1 0,0 1 0,0-1 1,0 0-1,-1 0 0,1 1 0,0-1 0,-1 1 0,0 0 1,0 0-1,0 0 0,0 0 0,0 1 0,0-1 0,0 1 1,0-1-1,-1 1 0,1 0 0,0 1 0,-1-1 0,1 0 1,-1 1-1,-5 0 0,1 0-91,0 0 1,0 1 0,1 0-1,-1 1 1,0 0-1,0 0 1,1 0-1,-1 1 1,1 0-1,0 1 1,0 0 0,-11 7-1,6-2-1,1 1 0,0 0 0,1 0 0,0 1 0,0 1 0,-10 15 0,-2 10 61,1 2 0,3-1-1,-25 73 1,22-48-72,4 1 0,-17 107 0,29-124-48,1-1-1,3 1 1,1 0 0,11 73-1,-7-99-34,0-1 1,2 1-1,0-1 1,2-1-1,0 1 0,1-1 1,1-1-1,0 1 1,15 18-1,-19-31 6,-1 1 1,1-1-1,0 0 1,1 0-1,0-1 1,0 1-1,0-2 1,0 1-1,1-1 0,14 6 1,-15-8 5,-1 0 1,1-1-1,-1 0 1,1 0-1,-1-1 1,1 1-1,0-1 0,-1-1 1,1 1-1,0-1 1,-1-1-1,1 1 1,-1-1-1,1 0 1,9-5-1,0-2 117,0 1-1,-1-2 1,0 0 0,-1-1 0,0-1-1,24-26 1,67-93 870,-68 78-736,-3-1-1,-1-2 0,-3-2 0,33-90 1,-48 105-127,-2-1-1,-2 0 1,-1-1 0,-3 0 0,-2 0 0,-1 0 0,-4-55 0,0 85-121,-2 0-1,0 0 0,-1 0 1,0 0-1,-1 1 1,0-1-1,-2 1 0,1 0 1,-11-17-1,11 23-4,0 1-1,-1 0 1,0 0 0,0 0-1,-1 1 1,1 0-1,-1 0 1,-1 1 0,1-1-1,-1 2 1,0-1-1,0 1 1,0 0 0,-1 1-1,1 0 1,-14-3 0,4 2-22,0 1 1,0 1 0,-1 0 0,1 2 0,0 0 0,0 1 0,-1 0 0,1 2 0,0 0 0,0 2 0,-19 6 0,18-4-660,0 1 1,1 1 0,-19 11 0,7-1-3067,10-9-3652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15.792"/>
    </inkml:context>
    <inkml:brush xml:id="br0">
      <inkml:brushProperty name="width" value="0.025" units="cm"/>
      <inkml:brushProperty name="height" value="0.025" units="cm"/>
    </inkml:brush>
  </inkml:definitions>
  <inkml:trace contextRef="#ctx0" brushRef="#br0">499 75 9897,'-17'0'-37,"-9"1"202,1 1-1,-1 1 1,1 2-1,0 0 1,-47 17 0,50-13-39,0 1 0,1 1 1,0 1-1,1 0 0,-37 31 1,47-34 36,1 1 1,0 0-1,1 0 0,0 1 1,0 0-1,1 0 1,0 1-1,1 0 1,1 0-1,0 1 0,1 0 1,-4 15-1,-1 21-85,1 0-1,3 0 1,3 0-1,1 0 0,2 0 1,3 0-1,13 70 1,-11-93-69,1 0 1,1-1-1,1 0 1,2-1-1,0 0 1,1-1-1,2 0 1,0-1-1,1 0 1,1-1 0,28 27-1,-32-36 14,1-2 0,0 1 0,0-2-1,0 0 1,1 0 0,1-2 0,0 0 0,0 0 0,0-1-1,0-1 1,1-1 0,0 0 0,0-1 0,0 0 0,1-2-1,-1 0 1,0 0 0,1-2 0,28-4 0,-17-1 145,-1-2 1,0 0 0,-1-2 0,1-1-1,-2-2 1,0 0 0,0-1-1,-2-2 1,38-30 0,-15 6 253,-1-3-1,-2-1 1,52-70 0,-67 75-357,-1 0 0,-2-2 0,-2-1 0,30-74 0,-43 91-48,-2-1 1,-1 1 0,-1-1-1,-1-1 1,-1 1 0,-2-1-1,-1 0 1,0 1 0,-7-50-1,4 63-12,-1 1-1,0-1 0,-1 0 1,0 1-1,-1 0 0,0 0 1,-1 0-1,0 1 0,-1 0 1,-1 0-1,1 1 0,-2 0 1,1 0-1,-1 1 0,-1 0 1,0 0-1,0 1 0,-1 0 1,1 1-1,-19-8 0,11 6-40,-1 2-1,-1 0 1,0 2-1,0 0 1,0 1-1,0 0 0,0 2 1,-1 1-1,1 0 1,-1 2-1,1 0 1,-29 6-1,12 1-122,1 2-1,0 1 1,0 2-1,1 1 1,-40 24-1,-156 108-4974,172-105-1165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36.065"/>
    </inkml:context>
    <inkml:brush xml:id="br0">
      <inkml:brushProperty name="width" value="0.025" units="cm"/>
      <inkml:brushProperty name="height" value="0.025" units="cm"/>
    </inkml:brush>
  </inkml:definitions>
  <inkml:trace contextRef="#ctx0" brushRef="#br0">33 1 14926,'0'0'6817,"-2"15"-6262,-27 367 1191,29-359-1780,0 20 437,1 0 1,2 0 0,8 44-1,-7-82 530,-1-15-169,1-17-5,9-118-364,25-174-3016,-37 310 2541,1 0 1,0 0 0,1 0-1,0 1 1,0-1-1,1 1 1,0 0-1,0 0 1,9-11 0,-10 16 69,0 0 0,0 0 0,0 1 0,0-1 0,1 1 0,-1 0 1,1 0-1,0 0 0,-1 1 0,1-1 0,0 1 0,0 0 1,0 0-1,0 0 0,0 1 0,0-1 0,0 1 0,0 0 1,0 0-1,1 1 0,-1-1 0,0 1 0,5 1 0,0 1-2,0 0-1,-1 0 0,0 1 0,1 0 0,-1 1 0,0 0 0,-1 0 0,1 0 0,-1 1 0,0 0 1,-1 1-1,1-1 0,6 11 0,-10-13 4,0 0 0,-1 0-1,0-1 1,0 2 0,0-1 0,0 0 0,0 0 0,-1 0 0,0 1-1,0-1 1,0 1 0,0 7 0,-1-9 7,-1 0 0,1 0 0,-1 0 0,0 0 0,1 0 0,-1 0 0,-1 0 0,1-1 0,0 1 0,-1 0 0,1-1 0,-1 1 0,0-1 0,0 1 0,0-1 0,0 0 0,0 0 0,-1 0 0,1 0 0,-5 2 0,-11 7 225,-2-1 1,1 0-1,-1-2 0,-1-1 1,0 0-1,1-2 1,-2 0-1,1-1 0,-1-1 1,1-1-1,-1-1 1,-32-3-1,40-4-858,20-3-958,23-6-2580,8 7-792,5 0-2759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36.656"/>
    </inkml:context>
    <inkml:brush xml:id="br0">
      <inkml:brushProperty name="width" value="0.025" units="cm"/>
      <inkml:brushProperty name="height" value="0.025" units="cm"/>
    </inkml:brush>
  </inkml:definitions>
  <inkml:trace contextRef="#ctx0" brushRef="#br0">42 82 12011,'0'0'10159,"-3"15"-8691,-11 55-61,-10 141 0,27-235 1781,8-65-3077,-11 16-73,-2 51-157,2 0 0,1 0 0,5-31 0,-7 56 80,1-1-1,0 0 1,-1 1 0,1-1-1,0 0 1,1 0-1,-1 1 1,0-1 0,1 0-1,-1 0 1,1 1 0,0-1-1,0 0 1,0 0-1,0 0 1,0 0 0,0 0-1,0 0 1,1 0 0,-1-1-1,1 1 1,-1 0-1,1-1 1,0 1 0,-1-1-1,1 1 1,0-1-1,0 0 1,0 0 0,2 1-1,0 0 62,1 0 0,-1-1-1,1 1 1,-1-1-1,1 0 1,-1 0-1,1-1 1,0 1 0,-1-1-1,1 0 1,0 0-1,-1-1 1,1 0-1,0 1 1,5-3 0,2-2-7,-1-1 0,0-1-1,0 0 1,0 0 0,-1-1 0,0 0 0,0-1 0,-1 0 0,-1-1 0,1 1 0,7-13 0,10-10 19,-25 44-311,-2 14 454,-2 1 1,-8 36-1,6-46-111,1 0-1,1 1 0,1 0 1,1 0-1,0-1 0,1 1 1,1 0-1,6 29 1,-6-43-126,0 0 1,1 1 0,-1-1-1,1 0 1,0 0 0,1 0-1,-1-1 1,1 1-1,-1 0 1,1-1 0,0 0-1,0 0 1,1 0 0,-1 0-1,1 0 1,4 2 0,-4-2-473,0-1 0,0-1 1,1 1-1,-1 0 0,0-1 0,1 0 1,0 0-1,-1-1 0,9 1 1,14-1-4445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37.122"/>
    </inkml:context>
    <inkml:brush xml:id="br0">
      <inkml:brushProperty name="width" value="0.025" units="cm"/>
      <inkml:brushProperty name="height" value="0.025" units="cm"/>
    </inkml:brush>
  </inkml:definitions>
  <inkml:trace contextRef="#ctx0" brushRef="#br0">0 1 15054,'0'0'5349,"1"50"-3683,-1-10 31,0 9-287,0 4-545,0 1-353,0 0-352,0-7-96,3-2 0,7-6-128,1-10-768,-2-9-962,-1-11-512,-14-36-17329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12:43:37.495"/>
    </inkml:context>
    <inkml:brush xml:id="br0">
      <inkml:brushProperty name="width" value="0.025" units="cm"/>
      <inkml:brushProperty name="height" value="0.025" units="cm"/>
    </inkml:brush>
  </inkml:definitions>
  <inkml:trace contextRef="#ctx0" brushRef="#br0">1 511 9513,'0'0'13800,"4"0"-12765,2-1-907,1 0 0,0 0 1,0-1-1,-1 0 0,1 0 0,-1 0 0,1-1 0,-1 0 0,0 0 0,0-1 0,0 0 0,-1 0 0,1 0 0,6-7 0,11-11 222,35-43 1,-41 45-303,-1-1 0,-1 0 1,-1-1-1,-1-1 1,0 0-1,-2-1 1,-1 0-1,-1 0 0,-1-1 1,-2-1-1,0 1 1,-1-1-1,1-35 0,-7 50-28,-3 10-61,-2 19-124,4-1 228,1 1-1,1 0 1,0-1 0,2 1 0,0-1 0,1 1 0,0-1 0,2 0 0,0 0 0,1 0 0,0-1-1,1 1 1,1-2 0,1 1 0,13 17 0,-11-17-263,2-1 1,0 0-1,1 0 0,1-1 0,26 20 1,-26-24-808,0 0 0,1-2 1,0 1-1,0-2 0,1 0 0,27 7 1,17-3-8390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2:20.577"/>
    </inkml:context>
    <inkml:brush xml:id="br0">
      <inkml:brushProperty name="width" value="0.025" units="cm"/>
      <inkml:brushProperty name="height" value="0.025" units="cm"/>
    </inkml:brush>
  </inkml:definitions>
  <inkml:trace contextRef="#ctx0" brushRef="#br0">150 191 5637,'-46'32'1362,"37"-25"-575,0 0 0,0 0 0,-1-1 0,0 0 0,0-1 0,-1 0 1,0-1-1,-13 5 0,29-14 1674,32-21-2408,356-173 351,-289 151-333,-527 270 1952,557-297-1953,-96 51-169,1 2 0,1 2-1,1 1 1,66-20-1,-100 39 31,-14 7-27,-226 170 185,120-94-408,107-78 202,-50 34-1458,18-22-2279,4-13-4741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2:24.582"/>
    </inkml:context>
    <inkml:brush xml:id="br0">
      <inkml:brushProperty name="width" value="0.025" units="cm"/>
      <inkml:brushProperty name="height" value="0.025" units="cm"/>
    </inkml:brush>
  </inkml:definitions>
  <inkml:trace contextRef="#ctx0" brushRef="#br0">280 97 3619,'0'0'-128,"-12"0"945,-125 4 3757,36 2 5447,182 2-7079,-55-7-2777,465 0 1000,-354-6-1109,213-38-1,-317 37 22,59-21 1,-108 24 2337,-18 1-2262,-469 36 41,-5 45-141,343-51-1,296-34-325,161-29 327,358-35-898,-1202 163 1570,203-26 737,302-59-1138,13-2-195,0-1 0,-36 0 0,110-18-359,566-118-1816,-202 52 337,-358 66 1761,-46 12-49,0 1-1,0 0 1,0 0-1,0 0 1,0 0 0,0 0-1,0 0 1,0 0-1,-1 0 1,1-1-1,0 1 1,0 0-1,0 0 1,0 0 0,0 0-1,0 0 1,0 0-1,0-1 1,0 1-1,0 0 1,0 0-1,0 0 1,0 0 0,0 0-1,0-1 1,0 1-1,0 0 1,0 0-1,0 0 1,0 0 0,0 0-1,0 0 1,0-1-1,0 1 1,1 0-1,-1 0 1,0 0-1,0 0 1,0 0 0,0 0-1,0 0 1,0-1-1,0 1 1,0 0-1,1 0 1,-1 0-1,0 0 1,0 0 0,0 0-1,0 0 1,0 0-1,0 0 1,1 0-1,-1 0 1,0 0-1,0 0 1,-22-3 102,-36 3-25,-20 9-42,-124 28 0,-77 38 34,47-12-325,135-44-1484,35-16-2411,19-4-3621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3:58.225"/>
    </inkml:context>
    <inkml:brush xml:id="br0">
      <inkml:brushProperty name="width" value="0.025" units="cm"/>
      <inkml:brushProperty name="height" value="0.025" units="cm"/>
      <inkml:brushProperty name="color" value="#F6630D"/>
    </inkml:brush>
  </inkml:definitions>
  <inkml:trace contextRef="#ctx0" brushRef="#br0">205 40 4452,'-55'3'2111,"11"-2"16288,122-5-17005,79-13-1,71-3-1089,125 20-170,-330 1 84,-40 1 567,-38 0 27,-110-2 283,-479 13-413,581-11-473,69-2-238,-1 0-1,1 0 1,0 1 0,0 0 0,0 0 0,6 2 0,17 2 40,202 14-731,280-13-1,-434-12 707,-63 2 260,-53 2 45,-103 3-53,-384-14 1414,722 4-1652,-49 7-214,272-13-827,-398 12 1069,-23 0 95,-38 1 20,-16 4-60,1 2 0,-1 3 0,-69 18 0,-159 57 55,272-77-468,-34 6-499,28-15-2991,17 3 3335,0 1 0,0-1-1,1 0 1,-1 0 0,0 0 0,1 1-1,-1-1 1,1 0 0,-1 0-1,1 0 1,-1 0 0,1 0-1,0 0 1,-1 0 0,1 0-1,0 0 1,0-2 0,-1-32-16988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06.645"/>
    </inkml:context>
    <inkml:brush xml:id="br0">
      <inkml:brushProperty name="width" value="0.025" units="cm"/>
      <inkml:brushProperty name="height" value="0.025" units="cm"/>
    </inkml:brush>
  </inkml:definitions>
  <inkml:trace contextRef="#ctx0" brushRef="#br0">0 1447 5894,'0'0'12550,"19"-5"-10697,-2-11-1788,-14 13-65,0-1 1,0 1-1,1 0 0,-1-1 0,1 1 0,0 1 1,0-1-1,0 1 0,0-1 0,0 1 0,1 0 1,-1 1-1,1-1 0,-1 1 0,1 0 1,0 0-1,7 0 0,-1-1 95,-1 0 0,1 0 0,-1-1 0,0-1 0,0 0 1,0 0-1,-1-1 0,1 0 0,-1 0 0,12-10 0,22-11 33,18-2-24,0 3-1,112-30 0,-97 33-10,104-45 1,263-122 19,-54 25-66,40-36-47,-347 167 1,100-27 1,26-9 22,116-69-294,-242 97 263,140-94 1,-209 127 33,0 1 0,1 0 1,25-9-1,-6 2 19,-32 14-155,-1-1-1,0 1 1,0 0 0,1 0 0,-1-1 0,0 1 0,0 0 0,1-1 0,-1 1 0,0-1 0,0 1 0,0 0 0,0-1 0,1 1 0,-1-1 0,0 1 0,0 0 0,0-1 0,0 1-1,0-1 1,0 1 0,0 0 0,0-1 0,0 1 0,0-1 0,0 1 0,-1-1 0,1 1 0,0 0 0,0-1 0,0 1 0,0 0 0,-1-1 0,1 0 0,-9-14-6447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21.250"/>
    </inkml:context>
    <inkml:brush xml:id="br0">
      <inkml:brushProperty name="width" value="0.025" units="cm"/>
      <inkml:brushProperty name="height" value="0.025" units="cm"/>
    </inkml:brush>
  </inkml:definitions>
  <inkml:trace contextRef="#ctx0" brushRef="#br0">425 37 9993,'0'0'2211,"-9"-7"-1026,3 3-885,3 1-212,1 1-1,0 0 1,-1 0-1,0 0 1,0 0-1,1 0 1,-1 1-1,0-1 1,0 1-1,0 0 1,-1-1 0,1 2-1,0-1 1,0 0-1,-1 1 1,1-1-1,0 1 1,-1 0-1,1 0 1,0 0-1,-6 2 1,-3 3 88,1 1 1,1 0-1,-1 1 1,1 0-1,1 1 1,-1 0-1,1 0 1,0 1-1,-8 11 1,-4 7 138,1 0 1,-20 36 0,17-20 49,3 1 1,1 1 0,2 0 0,2 2-1,-14 71 1,18-51-271,3 0-1,3 0 1,4 95 0,2-144-92,0-1 1,1 0-1,1 0 1,1 0-1,1 0 1,0-1-1,1 1 1,0-1-1,2-1 1,16 28-1,-17-33-8,0-1-1,1-1 1,0 1-1,0-1 1,1 0 0,0-1-1,0 0 1,1 0 0,0-1-1,0-1 1,1 0-1,-1 0 1,1-1 0,0 0-1,0 0 1,0-2-1,12 3 1,-3-2-79,0-1-1,0-1 1,0-1 0,0 0-1,0-2 1,0 0 0,0-1-1,-1-1 1,1-1 0,-1-1-1,23-9 1,-28 8 185,-1 0 1,1-1 0,-1 0-1,-1-1 1,0 0 0,0-1-1,-1-1 1,0 0 0,-1 0-1,0-1 1,-1 0-1,0-1 1,-1 0 0,0 0-1,6-18 1,-3 3 505,-2-1-1,-1 1 1,-1-1 0,-1-1 0,2-51-1,-6 27 160,-2-1-1,-10-67 0,6 89-656,-2 0-1,-2 0 0,-1 0 1,-1 1-1,-2 0 0,-1 1 1,-2 0-1,0 1 0,-32-44 1,35 59-244,0 0 0,-2 1 1,1 0-1,-2 1 0,1 0 1,-2 1-1,-29-17 1,31 22-425,0 1 1,0 0 0,0 1 0,-1 0 0,0 1-1,0 1 1,0 0 0,0 1 0,-1 1 0,-25 1-1,27 1-4272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23.058"/>
    </inkml:context>
    <inkml:brush xml:id="br0">
      <inkml:brushProperty name="width" value="0.025" units="cm"/>
      <inkml:brushProperty name="height" value="0.025" units="cm"/>
    </inkml:brush>
  </inkml:definitions>
  <inkml:trace contextRef="#ctx0" brushRef="#br0">4 1 7175,'-4'109'576,"4"11"65,15-1-545,18-3-1249,11-14-2178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23.432"/>
    </inkml:context>
    <inkml:brush xml:id="br0">
      <inkml:brushProperty name="width" value="0.025" units="cm"/>
      <inkml:brushProperty name="height" value="0.025" units="cm"/>
    </inkml:brush>
  </inkml:definitions>
  <inkml:trace contextRef="#ctx0" brushRef="#br0">355 1202 5926,'25'-33'319,"-1"-2"0,-1 0 0,-3-2 0,0 0 1,-3-1-1,-1-1 0,16-58 0,-19 43-31,-2 0-1,4-70 0,-9-35 3328,-6 141-3268,-1-1 0,-1 1 0,-1 0 0,0 0-1,-1 0 1,-1 0 0,-1 0 0,-9-20 0,8 25-159,-1 0 1,1 1-1,-2 0 1,0 1-1,0-1 0,-1 2 1,-1-1-1,1 2 1,-2-1-1,-22-14 1,-3 3-745,-1 1 0,0 2 0,-2 1 0,0 3 0,0 1 0,-2 2 0,-44-7 1,35 10-4181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1.985"/>
    </inkml:context>
    <inkml:brush xml:id="br0">
      <inkml:brushProperty name="width" value="0.025" units="cm"/>
      <inkml:brushProperty name="height" value="0.025" units="cm"/>
    </inkml:brush>
  </inkml:definitions>
  <inkml:trace contextRef="#ctx0" brushRef="#br0">206 0 15375,'0'0'1259,"-10"11"241,-1 1-986,1 0-1,0 1 0,1 1 0,1 0 0,0 0 0,1 0 0,0 1 0,-9 30 0,4 10 467,3 0-1,-5 93 1,13 115 576,2-131-1188,14 877 625,-6-473-404,-4-304-121,-5-168 69,-2 0-1,-4-1 1,-22 110-1,18-123-281,7-31-432,0-1-1,-1 0 0,-1 0 0,-1-1 1,-8 19-1,14-36 49,0 0 0,0 1-1,-1-1 1,1 0 0,0 1 0,0-1 0,0 0-1,-1 0 1,1 1 0,0-1 0,0 0-1,-1 0 1,1 1 0,0-1 0,-1 0 0,1 0-1,0 0 1,0 0 0,-1 0 0,1 1 0,0-1-1,-1 0 1,1 0 0,0 0 0,-1 0 0,1 0-1,0 0 1,-1 0 0,1 0 0,0 0-1,-1 0 1,1 0 0,0 0 0,-1 0 0,1-1-1,0 1 1,-1 0 0,1 0 0,0 0 0,-1 0-1,1-1 1,0 1 0,0 0 0,-1 0-1,1 0 1,0-1 0,0 1 0,-1-1 0,-7-17-6827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2.907"/>
    </inkml:context>
    <inkml:brush xml:id="br0">
      <inkml:brushProperty name="width" value="0.025" units="cm"/>
      <inkml:brushProperty name="height" value="0.025" units="cm"/>
    </inkml:brush>
  </inkml:definitions>
  <inkml:trace contextRef="#ctx0" brushRef="#br0">1 236 13068,'0'0'6396,"8"-7"-5857,-3 2-449,1 1 1,0 0 0,0 0-1,0 0 1,0 1-1,0 0 1,1 1-1,0-1 1,13-2 0,81-9 962,1865-128 1392,-1959 141-2443,777-33 391,-598 35-301,1 9 1,219 39 0,-249-18-22,-65-10 33,1-5-1,0-3 1,116-1 0,-210-12-109,1 0 1,-1 0 0,1-1 0,-1 1-1,1 0 1,-1-1 0,1 1 0,0-1 0,-1 1-1,1 0 1,-1-1 0,1 1 0,0-1 0,0 1-1,-1-1 1,1 1 0,0-1 0,0 1-1,-1-1 1,1 0 0,0 1 0,0-1 0,0 1-1,0-1 1,0 1 0,0-1 0,0 0 0,0 1-1,0-1 1,0 1 0,0-1 0,1 1-1,-1-1 1,0 1 0,0-1 0,0 0 0,1 1-1,-1-1 1,0 1 0,1 0 0,-1-1 0,0 1-1,1-1 1,-1 1 0,1-1 0,-1 1 0,0 0-1,1-1 1,-1 1 0,1 0 0,-1 0-1,1-1 1,-1 1 0,1 0 0,0 0 0,-1 0-1,1 0 1,-1-1 0,1 1 0,-1 0 0,1 0-1,0 0 1,-1 0 0,1 0 0,-1 0-1,1 1 1,-1-1 0,2 0 0,-38-29-1974,-39-3-5555,34 16-1216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3.296"/>
    </inkml:context>
    <inkml:brush xml:id="br0">
      <inkml:brushProperty name="width" value="0.025" units="cm"/>
      <inkml:brushProperty name="height" value="0.025" units="cm"/>
    </inkml:brush>
  </inkml:definitions>
  <inkml:trace contextRef="#ctx0" brushRef="#br0">85 4 21941,'0'0'4815,"8"-1"-4158,5-1-612,-1 2 1,0 0 0,0 0 0,0 1 0,0 0 0,22 6-1,84 28-58,-53-15 58,-19-7-41,132 43-499,-176-55 482,0-1-1,0 1 1,1 0 0,-1 0 0,0 1 0,-1-1-1,1 0 1,0 0 0,0 1 0,0-1 0,-1 1 0,1 0-1,-1 0 1,1-1 0,1 4 0,-3-4 24,0 1 0,1-1 0,-1 0 0,0 1 0,0-1 0,0 0-1,0 0 1,-1 1 0,1-1 0,0 0 0,0 0 0,-1 1 0,1-1 0,-1 0 0,1 0 0,-1 0 0,1 0 0,-1 0 0,0 1 0,0-1 0,1 0 0,-1-1 0,0 1 0,0 0 0,0 0 0,0 0 0,0 0 0,-2 0 0,-187 138 2709,85-66-2243,95-66-472,-66 49-93,-129 70 0,183-117-2933,7-8-3930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4.091"/>
    </inkml:context>
    <inkml:brush xml:id="br0">
      <inkml:brushProperty name="width" value="0.025" units="cm"/>
      <inkml:brushProperty name="height" value="0.025" units="cm"/>
    </inkml:brush>
  </inkml:definitions>
  <inkml:trace contextRef="#ctx0" brushRef="#br0">0 800 16592,'0'0'6326,"2"-10"-5002,7-23-909,2 1 0,1 0 1,2 1-1,0 0 0,27-39 0,-7 9-200,208-411 661,-242 470-886,1 0 1,-1 1 0,1-1 0,0 0 0,0 0 0,0 0-1,0 1 1,0-1 0,0 0 0,0 1 0,0-1 0,1 1-1,-1-1 1,0 1 0,3-2 0,-1 37-90,-6 86 390,0-44-180,14 148 0,-9-211-113,1-1 0,0 1 0,0-1 0,1 1 1,1-1-1,0 0 0,1-1 0,0 1 1,15 18-1,-18-25-188,2 0 1,-1-1-1,0 0 0,1 0 0,0 0 1,-1-1-1,1 1 0,1-1 1,-1-1-1,6 3 0,-6-3-312,0 0-1,1-1 1,-1 0-1,0 0 1,1-1-1,-1 1 0,0-1 1,1 0-1,-1-1 1,1 1-1,-1-1 1,9-2-1,39-22-10686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5.307"/>
    </inkml:context>
    <inkml:brush xml:id="br0">
      <inkml:brushProperty name="width" value="0.025" units="cm"/>
      <inkml:brushProperty name="height" value="0.025" units="cm"/>
    </inkml:brush>
  </inkml:definitions>
  <inkml:trace contextRef="#ctx0" brushRef="#br0">261 102 10570,'-4'-10'2642,"3"6"-2256,-17-50 2037,17 53-2187,0-1 0,1 0 0,-1 0 0,0 0 0,0 0 0,0 1 0,0-1 0,0 1 0,-1-1 0,1 1 0,0-1 0,-1 1 0,1-1 0,-1 1 0,0 0 0,1 0 0,-1 0 0,0 0 0,1 0 0,-1 0 0,0 1 0,0-1 0,0 0 0,0 1 0,0 0 0,0-1 0,-3 1 0,4 0-136,-1 1-1,0 0 1,1-1-1,-1 1 0,1 0 1,-1 0-1,1 0 1,-1 0-1,1 0 0,0 0 1,-1 1-1,1-1 1,0 0-1,0 1 0,0-1 1,0 1-1,0-1 0,-1 3 1,-13 34 501,12-28-347,-13 42 360,3 1 0,2 0-1,-7 77 1,8 164 198,9-281-668,1-1-1,1 1 0,0 0 0,1-1 1,6 22-1,-8-34-129,0 0 1,0-1-1,0 1 1,0 0-1,0 0 0,0 0 1,0 0-1,0 0 1,0 0-1,0 0 0,0 0 1,0 0-1,0 0 1,1 0-1,-1 0 0,0 0 1,0 0-1,0 0 1,0 0-1,0 0 0,0 0 1,0 0-1,0 0 1,0 0-1,0 0 0,0 0 1,0 0-1,0 0 1,0 0-1,1 0 0,-1 0 1,0 0-1,0 0 1,0 0-1,0 0 1,0 0-1,0 0 0,0 0 1,0 0-1,0 0 1,0 0-1,0 0 0,0 0 1,0 0-1,0 0 1,0 0-1,0 0 0,0 1 1,2-14 263,0-18-109,-4-5-585,-1 1-1,-1 0 1,-2 0-1,-1 0 1,-2 1 0,-2 0-1,-1 0 1,-23-46-1,25 64 511,11 17 140,1 2-216,0-1-1,0 0 1,0 0-1,0 0 0,1 0 1,-1 0-1,1 0 1,-1-1-1,6 3 0,1-1-218,0 0 0,0-1-1,0 0 1,0-1 0,0 0-1,0 0 1,0-1 0,1 0 0,15-2-1,-17 1-858,1-1 0,-1 0 1,1 0-1,-1-1 0,0 0 0,0-1 0,0 0 0,0 0 0,0 0 1,8-8-1,19-22-9985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5.666"/>
    </inkml:context>
    <inkml:brush xml:id="br0">
      <inkml:brushProperty name="width" value="0.025" units="cm"/>
      <inkml:brushProperty name="height" value="0.025" units="cm"/>
    </inkml:brush>
  </inkml:definitions>
  <inkml:trace contextRef="#ctx0" brushRef="#br0">80 1 16816,'0'0'2626,"-27"56"-448,11-11-544,-1 8-385,4 5-224,7-3-128,6-6-385,0-7-383,18-14-161,4-9-97,7-12-127,4-7 32,-2-5-705,3-14-1697,-3-7-1506,-4-5-1922,-3 0-6021</inkml:trace>
  <inkml:trace contextRef="#ctx0" brushRef="#br0" timeOffset="1">326 184 9033,'0'0'13452,"-38"75"-11338,15-35-448,-2-3 63,4 0-575,5-6-610,5-9-416,9-9-224,2-12-801,3-1-1185,7-15-1121,1-11-1761,-4-6-2852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6.011"/>
    </inkml:context>
    <inkml:brush xml:id="br0">
      <inkml:brushProperty name="width" value="0.025" units="cm"/>
      <inkml:brushProperty name="height" value="0.025" units="cm"/>
    </inkml:brush>
  </inkml:definitions>
  <inkml:trace contextRef="#ctx0" brushRef="#br0">72 213 14894,'0'0'7751,"-60"50"-5028,51-23-481,6-4-865,3-1-384,7 0-192,18-8-481,11-5-127,7-5-97,4-4-224,0 0-1762,-7-12-2402,-10-7-2210,-11-7-5189</inkml:trace>
  <inkml:trace contextRef="#ctx0" brushRef="#br0" timeOffset="1">263 0 19827,'0'0'9513,"23"63"-8136,0-26-544,-1 7-449,-3 8-256,-8 5-96,-9 6-224,-2 6-256,-26 3-545,-15 0-1602,-13-9-3394,-3-12-14575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6.787"/>
    </inkml:context>
    <inkml:brush xml:id="br0">
      <inkml:brushProperty name="width" value="0.025" units="cm"/>
      <inkml:brushProperty name="height" value="0.025" units="cm"/>
    </inkml:brush>
  </inkml:definitions>
  <inkml:trace contextRef="#ctx0" brushRef="#br0">205 0 20948,'0'0'667,"-9"11"305,-11 19-129,2 0 1,1 0-1,1 2 1,-11 33-1,-33 128-1024,60-214-10892,-8-35 2770,3 26 3971,-7-32 5376,-1-9 12443,13 70-13370,0 1 0,0 0 1,0 0-1,0-1 0,0 1 0,0 0 1,0 0-1,0 0 0,1-1 0,-1 1 1,0 0-1,0 0 0,0-1 0,0 1 1,0 0-1,0 0 0,0 0 0,0-1 1,1 1-1,-1 0 0,0 0 0,0 0 1,0 0-1,0-1 0,0 1 0,1 0 1,-1 0-1,0 0 0,0 0 0,0 0 1,1 0-1,-1 0 0,0 0 0,0 0 1,1-1-1,-1 1 0,0 0 1,0 0-1,0 0 0,1 0 0,-1 0 1,0 0-1,16 4 1467,12 9-373,132 96 985,-103-68-4617,-17-11-3963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8.160"/>
    </inkml:context>
    <inkml:brush xml:id="br0">
      <inkml:brushProperty name="width" value="0.025" units="cm"/>
      <inkml:brushProperty name="height" value="0.025" units="cm"/>
    </inkml:brush>
  </inkml:definitions>
  <inkml:trace contextRef="#ctx0" brushRef="#br0">188 332 3716,'6'-12'3464,"7"-12"-2751,55-113 5841,-57 114-5237,-2-1 0,0 0 1,-2-1-1,5-26 0,-14 40 283,-8 21-1139,-9 25-338,-4 28 323,3 1 0,2 0 1,4 1-1,2 1 1,3 0-1,3 1 1,3 76-1,2-133-353,1-7-73,0-1 0,-1 1 0,1 0 1,0 0-1,0 0 0,0 0 0,1 0 0,-1 0 0,1-1 0,-1 1 0,1 0 0,0 0 0,0 0 1,0-1-1,1 1 0,-1-1 0,1 1 0,2 3 0,-4-6-11,1 0 1,-1 0-1,0 1 0,1-1 0,-1 0 0,0 0 1,1 0-1,-1 0 0,0 0 0,1 0 0,-1 0 1,0 0-1,1 0 0,-1 0 0,1 0 0,-1 0 1,0 0-1,1 0 0,-1 0 0,0 0 0,1 0 1,-1 0-1,0 0 0,1-1 0,-1 1 1,0 0-1,1 0 0,-1 0 0,0-1 0,1 1 1,-1 0-1,0 0 0,0-1 0,1 1 0,-1 0 1,0-1-1,0 1 0,0 0 0,0 0 0,1-1 1,-1 1-1,0-1 0,0 1 0,0 0 0,0-1 1,0 1-1,0 0 0,0-1 0,0 1 0,0-1 1,2-21 294,-2 20-293,-1-16-607,-2 1 0,1 0 1,-2-1-1,0 1 0,-2 0 0,1 1 1,-2-1-1,0 1 0,-1 0 0,-16-23 1,2 7-1060,-40-47 1,3 16 3279,90 67-947,-8 0-709,0-1-1,0-2 1,22 0 0,-30-1-1002,0-2 1,-1 0 0,18-4-1,22-14-7674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8.532"/>
    </inkml:context>
    <inkml:brush xml:id="br0">
      <inkml:brushProperty name="width" value="0.025" units="cm"/>
      <inkml:brushProperty name="height" value="0.025" units="cm"/>
    </inkml:brush>
  </inkml:definitions>
  <inkml:trace contextRef="#ctx0" brushRef="#br0">151 0 17681,'0'0'587,"-11"13"75,-5 6-103,2 2 0,0-1 0,1 2 0,1 0 0,1 0 0,-8 26 0,9-20-156,2 1-1,1 0 1,1 0 0,2 0 0,1 1-1,1 0 1,2-1 0,3 36 0,-1-58-346,0-1 1,0 1-1,1-1 1,-1 1-1,1-1 1,1 0 0,-1-1-1,1 1 1,0 0-1,1-1 1,-1 0-1,1 0 1,0 0-1,0-1 1,1 0 0,-1 0-1,1 0 1,0-1-1,0 1 1,0-1-1,12 3 1,-6-1-213,1-1 0,0 0 0,0-1-1,19 2 1,-20-4-900,0 0-1,0-1 0,-1-1 0,20-2 0,1-10-5371,-5-10-6551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8.861"/>
    </inkml:context>
    <inkml:brush xml:id="br0">
      <inkml:brushProperty name="width" value="0.025" units="cm"/>
      <inkml:brushProperty name="height" value="0.025" units="cm"/>
    </inkml:brush>
  </inkml:definitions>
  <inkml:trace contextRef="#ctx0" brushRef="#br0">314 0 20019,'0'0'4708,"-56"70"-3619,32-26-448,-4 4-449,-3 1-96,-2 1-96,3-5 128,1-7 97,1-11 383,10-8-480,2-9-192,6-10-1697,5-4-1346,2-21-2627,1-10-4003</inkml:trace>
  <inkml:trace contextRef="#ctx0" brushRef="#br0" timeOffset="1">14 108 16496,'0'0'8071,"18"76"-6565,0-43-545,2-1-481,11-4-352,2-1 0,5-9-320,1-11-2210,-1-7-833,-3-7-577,-10-21-4003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9.205"/>
    </inkml:context>
    <inkml:brush xml:id="br0">
      <inkml:brushProperty name="width" value="0.025" units="cm"/>
      <inkml:brushProperty name="height" value="0.025" units="cm"/>
    </inkml:brush>
  </inkml:definitions>
  <inkml:trace contextRef="#ctx0" brushRef="#br0">142 1 14606,'0'0'4132,"21"51"-2146,-9-21-289,3 5-800,2 4-384,-3 1-257,-1 3-160,-8 2 32,-5 0-128,-8 0 32,-18-5 96,-11-5-32,-7-9-448,-3-11-1730,4-10-2050,10-5-5637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4:59.563"/>
    </inkml:context>
    <inkml:brush xml:id="br0">
      <inkml:brushProperty name="width" value="0.025" units="cm"/>
      <inkml:brushProperty name="height" value="0.025" units="cm"/>
    </inkml:brush>
  </inkml:definitions>
  <inkml:trace contextRef="#ctx0" brushRef="#br0">25 0 16784,'0'0'8904,"91"0"-8583,-38 0-193,-1 0-96,-4 2-32,-8 7-769,-13 3-1922,-14 2-896,-13 0-1282,-7-5-4419</inkml:trace>
  <inkml:trace contextRef="#ctx0" brushRef="#br0" timeOffset="1">1 144 16303,'0'0'5926,"87"15"-4292,-36-15-449,8 0-865,2 0-224,-3-4-2146,-1-10-6150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01.682"/>
    </inkml:context>
    <inkml:brush xml:id="br0">
      <inkml:brushProperty name="width" value="0.025" units="cm"/>
      <inkml:brushProperty name="height" value="0.025" units="cm"/>
    </inkml:brush>
  </inkml:definitions>
  <inkml:trace contextRef="#ctx0" brushRef="#br0">9 0 16688,'0'0'2338,"-2"10"-1569,-2 12 192,2 4 160,2 6-321,0 3-319,0-2-289,0-2-64,6-2-32,1-6-96,0-4-256,-4-4-1377,0-4-866,-3-5-2562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02.026"/>
    </inkml:context>
    <inkml:brush xml:id="br0">
      <inkml:brushProperty name="width" value="0.025" units="cm"/>
      <inkml:brushProperty name="height" value="0.025" units="cm"/>
    </inkml:brush>
  </inkml:definitions>
  <inkml:trace contextRef="#ctx0" brushRef="#br0">1 0 15599,'0'0'8007,"78"0"-6886,-30 0-832,8 0-193,-2 0-192,2 2-2243,-12 3-1600,-10 2-2275,-16-2-4100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02.370"/>
    </inkml:context>
    <inkml:brush xml:id="br0">
      <inkml:brushProperty name="width" value="0.025" units="cm"/>
      <inkml:brushProperty name="height" value="0.025" units="cm"/>
    </inkml:brush>
  </inkml:definitions>
  <inkml:trace contextRef="#ctx0" brushRef="#br0">0 21 14510,'0'0'3358,"8"-1"-2051,4-2-874,7-2 139,1 1 1,-1 1 0,1 1 0,0 0-1,-1 2 1,25 1 0,-43 0-537,1-1-1,-1 0 1,1 1-1,-1-1 1,1 1-1,-1 0 1,1-1 0,-1 1-1,1 0 1,-1 0-1,0 0 1,0 0-1,1 0 1,-1 0-1,0 1 1,0-1 0,0 0-1,0 0 1,0 1-1,0-1 1,-1 1-1,1-1 1,0 1 0,-1-1-1,1 1 1,-1-1-1,1 1 1,-1-1-1,0 1 1,0 0-1,0-1 1,0 1 0,0-1-1,0 1 1,0 0-1,0-1 1,-1 1-1,1-1 1,0 1 0,-1 0-1,-1 1 1,0 5 179,-1-1 0,0 0 0,-1 1 0,1-1 0,-1-1 0,-1 1 0,-6 7 0,-10 8 280,-1-1 0,-29 21 0,-25 22 337,104-66-891,230-32-1889,-189 27-1416,-15-1-2305,-7-2-3535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02.696"/>
    </inkml:context>
    <inkml:brush xml:id="br0">
      <inkml:brushProperty name="width" value="0.025" units="cm"/>
      <inkml:brushProperty name="height" value="0.025" units="cm"/>
    </inkml:brush>
  </inkml:definitions>
  <inkml:trace contextRef="#ctx0" brushRef="#br0">247 1 14958,'0'0'10058,"-61"69"-8841,33-32-384,-1 6-33,1-1-255,1-2-257,4-5-192,4-6-32,6-7-32,2-7-672,7-8-1698,1-7-1058,3-6-1248,0-17-4741</inkml:trace>
  <inkml:trace contextRef="#ctx0" brushRef="#br0" timeOffset="1">1 33 18161,'0'0'3684,"3"62"-1282,12-29-833,10 3-191,9 0-513,12-4-577,8 2-96,9-7-384,0-5-3812,-4-7-4932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28.711"/>
    </inkml:context>
    <inkml:brush xml:id="br0">
      <inkml:brushProperty name="width" value="0.025" units="cm"/>
      <inkml:brushProperty name="height" value="0.025" units="cm"/>
    </inkml:brush>
  </inkml:definitions>
  <inkml:trace contextRef="#ctx0" brushRef="#br0">0 23 7687,'0'0'2403,"63"-7"-6567,-45-9-673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29.128"/>
    </inkml:context>
    <inkml:brush xml:id="br0">
      <inkml:brushProperty name="width" value="0.025" units="cm"/>
      <inkml:brushProperty name="height" value="0.025" units="cm"/>
    </inkml:brush>
  </inkml:definitions>
  <inkml:trace contextRef="#ctx0" brushRef="#br0">1 1 19667,'0'0'3587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53.170"/>
    </inkml:context>
    <inkml:brush xml:id="br0">
      <inkml:brushProperty name="width" value="0.025" units="cm"/>
      <inkml:brushProperty name="height" value="0.025" units="cm"/>
      <inkml:brushProperty name="color" value="#66CC00"/>
    </inkml:brush>
  </inkml:definitions>
  <inkml:trace contextRef="#ctx0" brushRef="#br0">59 106 14894,'0'0'8488,"-8"-5"-7479,-26-12 96,33 16-1061,1 1 0,-1 0-1,1 0 1,-1 0 0,1 0-1,-1 0 1,1 0 0,-1 0 0,1 1-1,-1-1 1,1 0 0,-1 0-1,1 0 1,-1 0 0,1 1 0,0-1-1,-1 0 1,1 0 0,-1 1 0,1-1-1,0 0 1,-1 1 0,1-1-1,0 0 1,-1 1 0,1-1 0,0 1-1,0-1 1,-1 0 0,1 1-1,0-1 1,0 1 0,0-1 0,0 1-1,-1-1 1,1 1 0,0-1 0,0 1-1,0-1 1,0 1 0,0 0-1,-1 24 1041,1-22-844,-1 0-214,1 0 0,0-1-1,0 1 1,0 0-1,0-1 1,0 1 0,1 0-1,0-1 1,-1 1-1,1-1 1,0 1-1,0-1 1,0 1 0,0-1-1,1 1 1,-1-1-1,1 0 1,-1 0-1,1 0 1,0 0 0,0 0-1,0 0 1,0 0-1,0-1 1,0 1 0,0-1-1,1 1 1,-1-1-1,0 0 1,1 0-1,-1 0 1,1 0 0,0-1-1,-1 1 1,1 0-1,-1-1 1,1 0-1,0 0 1,0 0 0,-1 0-1,1 0 1,0 0-1,-1-1 1,1 1 0,-1-1-1,1 0 1,3-1-1,-1-1 32,0 0-1,-1 0 0,1 0 1,-1-1-1,1 1 0,-1-1 1,0 0-1,-1 0 0,1-1 1,-1 1-1,0-1 0,0 1 1,0-1-1,-1 0 0,1 0 1,-1-1-1,0 1 0,-1 0 1,1-1-1,-1 1 0,0 0 0,-1-1 1,1 0-1,-1 1 0,0-1 1,0 1-1,-1-1 0,-2-10 1,2 15-47,0-1 0,0 1-1,1 0 1,-2-1 0,1 1 0,0 0 0,0-1 0,0 1 0,-1 0 0,1 0 0,0 0-1,-1 0 1,1 0 0,-1 1 0,1-1 0,-1 0 0,1 1 0,-1-1 0,0 1-1,1-1 1,-1 1 0,0 0 0,1 0 0,-1 0 0,0 0 0,0 0 0,1 0 0,-1 0-1,0 0 1,1 1 0,-1-1 0,-2 1 0,1 0-19,-1 1 0,1-1-1,-1 0 1,1 1 0,-1 0 0,1 0 0,0 0-1,0 0 1,0 1 0,0-1 0,0 1 0,1-1 0,-5 7-1,3-2-2,1 0 0,0 1-1,0 0 1,0 0 0,1 0-1,1 0 1,-1 0 0,1 0-1,1 0 1,-1 1 0,1-1 0,2 10-1,-2-17 14,0 0-1,0 0 0,-1 0 1,2 0-1,-1-1 0,0 1 1,0 0-1,0 0 0,0 0 1,0 0-1,1 0 1,-1 0-1,0 0 0,1-1 1,-1 1-1,1 0 0,-1 0 1,1-1-1,-1 1 1,1 0-1,0 0 0,-1-1 1,1 1-1,0-1 0,-1 1 1,1-1-1,0 1 0,0-1 1,0 1-1,-1-1 1,1 0-1,0 1 0,0-1 1,0 0-1,0 0 0,0 1 1,0-1-1,0 0 1,-1 0-1,1 0 0,0 0 1,0 0-1,0-1 0,0 1 1,0 0-1,0 0 0,0 0 1,0-1-1,-1 1 1,1-1-1,0 1 0,0 0 1,0-1-1,-1 0 0,2 0 1,4-2 45,-1-1 0,0 1-1,0-1 1,0 0 0,0-1 0,7-7 0,-6 4 15,0 0 0,0 0 0,-1-1 0,-1 1 0,1-1 0,-1 0 0,-1 0 0,1-1 0,-2 1 0,1-1 0,-1 1 0,-1-1 0,1-18 0,-2 28-61,0-1 1,0 1-1,0 0 1,0-1-1,0 1 0,0 0 1,0-1-1,0 1 1,0-1-1,0 1 0,0 0 1,0-1-1,0 1 0,0 0 1,0-1-1,-1 1 1,1-1-1,0 1 0,0 0 1,0 0-1,-1-1 1,1 1-1,0 0 0,0-1 1,-1 1-1,1 0 1,0 0-1,-1-1 0,1 1 1,0 0-1,-1 0 0,1 0 1,0 0-1,-1-1 1,1 1-1,0 0 0,-1 0 1,1 0-1,-1 0 1,1 0-1,-18 9 4,-12 20-8,25-20 4,0 0 0,1 0 0,-1 0 0,2 1 0,-1-1 0,1 1 0,1 0 0,0 0 0,0 0 0,1 0 0,0 0 0,2 17 0,-1-27 0,0 1 0,0-1 0,0 1 0,0-1 0,1 1 0,-1-1 0,0 1 0,0-1 0,1 1 0,-1-1 0,0 1 0,1-1 0,-1 1 0,1-1 0,-1 0 0,0 1 0,1-1 0,-1 0 0,1 1 0,-1-1 0,1 0 0,-1 0 0,1 0 0,-1 1 0,1-1 0,-1 0 0,1 0 0,-1 0 0,1 0 0,0 0 0,-1 0 0,1 0 0,-1 0 0,1 0 0,-1 0 0,1 0 0,-1 0 0,1 0 0,-1-1 0,1 1 0,-1 0 0,1 0 0,-1-1 0,1 1 0,-1 0 0,1-1 0,-1 1 0,1 0 0,-1-1 0,0 1 0,1 0 0,0-2 0,23-19 0,-21 16 0,0 0 0,-1 0 0,1 0 0,-1 0 0,0-1 0,0 1 0,0-1 0,-1 0 0,0 1 0,0-1 0,-1 0 0,1 0 0,-1 1 0,-1-1 0,-1-11 0,2 17 0,0-1 0,0 1 0,-1-1 0,1 1 0,0-1 0,-1 1 0,1-1 0,0 1 0,-1 0 0,1-1 0,-1 1 0,1 0 0,-1-1 0,1 1 0,-1 0 0,1 0 0,-1 0 0,1-1 0,-1 1 0,1 0 0,-1 0 0,1 0 0,-1 0 0,1 0 0,-1 0 0,1 0 0,-1 0 0,1 0 0,-1 0 0,0 0 0,1 0 0,-1 0 0,1 0 0,-1 1 0,1-1 0,-1 0 0,1 0 0,-1 1 0,1-1 0,0 0 0,-1 1 0,1-1 0,-1 0 0,1 1 0,0-1 0,-1 0 0,1 1 0,0-1 0,-1 1 0,1-1 0,0 1 0,-1 0 0,-16 26 0,13-15 0,0 1 0,1-1 0,0 1 0,1 0 0,1 0 0,-1 21 0,5-33 0,4-8 0,4-10 0,-8 9-23,0-1 0,0 0 0,-1 0-1,0 0 1,1-15 0,-4 88-4019,-2-20-2934,0-18-2559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3.947"/>
    </inkml:context>
    <inkml:brush xml:id="br0">
      <inkml:brushProperty name="width" value="0.025" units="cm"/>
      <inkml:brushProperty name="height" value="0.025" units="cm"/>
      <inkml:brushProperty name="color" value="#66CC00"/>
    </inkml:brush>
  </inkml:definitions>
  <inkml:trace contextRef="#ctx0" brushRef="#br0">342 145 3716,'0'0'4372,"2"-10"1495,-1 5-5449,0 1 1,0 0 0,0-1 0,-1 1 0,0-1 0,1 1 0,-2-1 0,1 1 0,0 0-1,-1-1 1,0 1 0,0 0 0,0-1 0,-1 1 0,1 0 0,-1 0 0,0 0-1,0 0 1,-1 0 0,1 1 0,-1-1 0,0 1 0,0-1 0,0 1 0,0 0 0,0 0-1,-1 0 1,1 1 0,-8-5 0,6 5-349,-1 0 0,0-1-1,0 2 1,0-1 0,0 1 0,0 0 0,0 0-1,-1 1 1,1 0 0,0 0 0,0 0-1,0 1 1,-1-1 0,1 2 0,0-1 0,0 1-1,1 0 1,-1 0 0,0 0 0,0 1-1,-9 6 1,9-5-66,0 0-1,1 0 0,-1 1 0,1 0 0,-1 0 1,2 1-1,-1-1 0,0 1 0,1 0 0,0 0 1,1 0-1,-1 1 0,1-1 0,1 1 0,-1 0 1,1 0-1,0 0 0,-1 11 0,2-17-4,1 1 0,0 0 0,0-1 0,0 1 0,0 0 0,0-1 0,0 1 0,0-1 0,1 1-1,-1 0 1,1-1 0,-1 1 0,1-1 0,-1 1 0,1-1 0,0 1 0,0-1 0,0 1 0,0-1 0,0 0 0,0 1-1,0-1 1,3 2 0,-2-2 9,1 1-1,-1-1 1,1 0-1,-1 0 1,1 0-1,0-1 1,0 1-1,-1-1 1,1 0-1,0 1 1,0-1-1,0 0 0,2-1 1,4 0 28,-1 0-1,1-1 1,-1 0 0,0 0 0,1-1-1,-1 0 1,-1-1 0,13-6 0,14-20 36,-28 24-52,0 0-1,1 0 1,0 1 0,11-8-1,-17 19-65,0-1-1,0 1 0,-1-1 0,0 1 0,0-1 0,0 1 0,-1 0 1,-1 6-1,-65 354 522,65-349-133,-1 0 0,-1-1 0,0 1 0,-1-1 0,-11 23 0,15-35-280,-1-1 0,0 0-1,0 0 1,0 1 0,0-1-1,0-1 1,-1 1 0,1 0-1,-1 0 1,0-1 0,1 0-1,-1 1 1,0-1-1,-1 0 1,1 0 0,0-1-1,0 1 1,-1-1 0,1 0-1,-1 0 1,0 0 0,1 0-1,-1 0 1,0-1-1,1 0 1,-1 1 0,0-1-1,1-1 1,-1 1 0,0-1-1,-3 0 1,2-1-62,0 0 0,1 0 0,-1-1 0,1 1 0,-1-1 0,1 0 0,0 0 0,0 0 0,0-1 0,1 0 0,-1 1 0,1-1 0,0 0 0,0-1 0,0 1 0,1-1 0,-1 1 0,1-1 0,0 0 0,1 1 0,-3-10 0,0-1 0,0 1 0,2-1 0,-1 0 0,2 0 0,0 0 0,1-19 0,1 28-34,0 0 0,0 0 0,0 0 0,0 0 0,1 1 0,0-1 0,0 0 0,1 1 0,-1 0 0,1-1 0,0 1 0,1 0 0,-1 0 0,1 1 0,0-1 0,0 1 0,1 0 0,-1 0 0,1 0 0,0 1 0,0-1 0,0 1-1,0 0 1,10-3 0,10-3-459,0 2-1,0 0 0,0 2 1,41-4-1,16-4-1467,-34 0-5245,-5-4-4843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4.317"/>
    </inkml:context>
    <inkml:brush xml:id="br0">
      <inkml:brushProperty name="width" value="0.025" units="cm"/>
      <inkml:brushProperty name="height" value="0.025" units="cm"/>
      <inkml:brushProperty name="color" value="#66CC00"/>
    </inkml:brush>
  </inkml:definitions>
  <inkml:trace contextRef="#ctx0" brushRef="#br0">134 1 13805,'0'0'11435,"-57"58"-9545,35-16-353,-1 11-704,3 3-257,9-3-159,11-4-65,3-12-192,22-5-96,11-14-32,3-7-256,1-9-1121,-1-2-1762,-8-9-1890,-10-13-1953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4.644"/>
    </inkml:context>
    <inkml:brush xml:id="br0">
      <inkml:brushProperty name="width" value="0.025" units="cm"/>
      <inkml:brushProperty name="height" value="0.025" units="cm"/>
      <inkml:brushProperty name="color" value="#66CC00"/>
    </inkml:brush>
  </inkml:definitions>
  <inkml:trace contextRef="#ctx0" brushRef="#br0">216 1 6022,'0'0'21940,"31"54"-20690,-49-19-418,-11 8-479,-7 2-225,-3-2-64,2-4 0,6-8-64,6-10-545,8-10-287,10-11-738,2-1-2337,2-22-2980</inkml:trace>
  <inkml:trace contextRef="#ctx0" brushRef="#br0" timeOffset="1">46 32 15599,'0'0'11082,"23"48"-9576,-7-23-770,3 2-479,5-2-193,3 1-160,6-5-2082,-3-7-2979,-1-9-2659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5.048"/>
    </inkml:context>
    <inkml:brush xml:id="br0">
      <inkml:brushProperty name="width" value="0.025" units="cm"/>
      <inkml:brushProperty name="height" value="0.025" units="cm"/>
      <inkml:brushProperty name="color" value="#66CC00"/>
    </inkml:brush>
  </inkml:definitions>
  <inkml:trace contextRef="#ctx0" brushRef="#br0">236 1 20820,'0'0'2562,"-6"55"97,24-27-449,3 6-737,-1 2-672,0 5-513,-11 5-160,-9 2-64,-16 5-64,-24 2 0,-16-1-192,-10-3-1121,-6-11-2210,4-9-3588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5.499"/>
    </inkml:context>
    <inkml:brush xml:id="br0">
      <inkml:brushProperty name="width" value="0.025" units="cm"/>
      <inkml:brushProperty name="height" value="0.025" units="cm"/>
      <inkml:brushProperty name="color" value="#66CC00"/>
    </inkml:brush>
  </inkml:definitions>
  <inkml:trace contextRef="#ctx0" brushRef="#br0">0 0 9833,'0'0'13325,"81"25"-11307,-30-21-609,8-1-576,-3 3-609,-4-2-128,-6 2-128,-10-4-1794,-15-2-2081,-15 0-3076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5.842"/>
    </inkml:context>
    <inkml:brush xml:id="br0">
      <inkml:brushProperty name="width" value="0.025" units="cm"/>
      <inkml:brushProperty name="height" value="0.025" units="cm"/>
      <inkml:brushProperty name="color" value="#66CC00"/>
    </inkml:brush>
  </inkml:definitions>
  <inkml:trace contextRef="#ctx0" brushRef="#br0">1 1 13581,'0'0'7879,"97"22"-5605,-24-22-992,9 0-738,1-2-480,-3-7-1665,-11-2-6055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7.240"/>
    </inkml:context>
    <inkml:brush xml:id="br0">
      <inkml:brushProperty name="width" value="0.025" units="cm"/>
      <inkml:brushProperty name="height" value="0.025" units="cm"/>
      <inkml:brushProperty name="color" value="#66CC00"/>
    </inkml:brush>
  </inkml:definitions>
  <inkml:trace contextRef="#ctx0" brushRef="#br0">58 121 6598,'0'0'9385,"2"-9"-6107,0 4-3012,-1-1 0,1 0 1,0 1-1,1 0 0,-1-1 0,1 1 0,0 0 1,0 1-1,1-1 0,-1 0 0,1 1 1,0 0-1,0 0 0,1 0 0,-1 0 0,1 1 1,0 0-1,0 0 0,0 0 0,0 0 1,1 1-1,8-3 0,-2 1 23,0 2 0,-1-1 0,1 2 0,0-1 0,0 2 0,0-1 0,22 3 0,-32-1-255,1-1 0,-1 1 0,1-1 0,-1 1-1,0 0 1,1-1 0,-1 1 0,0 1 0,0-1 0,0 0-1,0 0 1,0 1 0,0-1 0,0 1 0,0 0-1,0-1 1,-1 1 0,3 3 0,-3-3-21,-1 1 1,1-1 0,0 1-1,-1 0 1,0 0-1,0-1 1,1 1 0,-1 0-1,-1-1 1,1 1-1,0 0 1,-1-1 0,1 1-1,-1 0 1,0-1-1,0 1 1,0-1 0,0 1-1,-1-1 1,-2 5-1,-4 5 140,-1 0-1,0 0 0,-1 0 1,0-1-1,-1-1 0,0 0 1,-19 14-1,-94 55 986,122-78-1119,-22 13 322,15-10-154,1 0 0,0 1 0,0 1 0,-12 9 0,19-15-182,1 1 1,0-1 0,0 0-1,0 0 1,0 0-1,-1 0 1,1 0-1,0 1 1,0-1 0,0 0-1,0 0 1,0 0-1,0 0 1,-1 1-1,1-1 1,0 0-1,0 0 1,0 0 0,0 1-1,0-1 1,0 0-1,0 0 1,0 0-1,0 1 1,0-1 0,0 0-1,0 0 1,0 0-1,0 1 1,0-1-1,0 0 1,0 0-1,0 0 1,0 1 0,1-1-1,-1 0 1,0 0-1,0 0 1,0 0-1,0 1 1,0-1 0,0 0-1,1 0 1,-1 0-1,0 0 1,0 0-1,0 1 1,0-1 0,1 0-1,-1 0 1,0 0-1,0 0 1,0 0-1,0 0 1,1 0-1,-1 0 1,0 0 0,0 0-1,0 0 1,1 0-1,-1 0 1,0 0-1,0 0 1,1 0-1,17 1 60,-15-1-32,46 2-84,0 2 1,-1 2-1,70 18 0,-64-7-4024,-2 6-4123,-42-18-498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7.765"/>
    </inkml:context>
    <inkml:brush xml:id="br0">
      <inkml:brushProperty name="width" value="0.025" units="cm"/>
      <inkml:brushProperty name="height" value="0.025" units="cm"/>
      <inkml:brushProperty name="color" value="#66CC00"/>
    </inkml:brush>
  </inkml:definitions>
  <inkml:trace contextRef="#ctx0" brushRef="#br0">297 1 15086,'0'0'13165,"-13"10"-12509,-78 62-93,-75 56-245,146-120-759,20-8 337,-1 0 1,1 0-1,0 0 1,-1 0 0,1 0-1,0 0 1,-1 0-1,1 0 1,0-1-1,-1 1 1,1 0 0,0 0-1,0 0 1,-1-1-1,1 1 1,0 0-1,0 0 1,0-1-1,-1 1 1,1 0 0,0 0-1,0-1 1,0 1-1,0 0 1,-1-1-1,1 1 1,0 0 0,0-1-1,0 1 1,0 0-1,0-1 1,0 1-1,0-1 1,8-39-8436,4 3 56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38.108"/>
    </inkml:context>
    <inkml:brush xml:id="br0">
      <inkml:brushProperty name="width" value="0.025" units="cm"/>
      <inkml:brushProperty name="height" value="0.025" units="cm"/>
      <inkml:brushProperty name="color" value="#66CC00"/>
    </inkml:brush>
  </inkml:definitions>
  <inkml:trace contextRef="#ctx0" brushRef="#br0">0 1 16047,'0'0'4869,"0"50"-2083,2-18-960,13 6-384,7 1-802,11 3-416,13-4-160,3-3-288,7-12-3459,0-12-6823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55.349"/>
    </inkml:context>
    <inkml:brush xml:id="br0">
      <inkml:brushProperty name="width" value="0.025" units="cm"/>
      <inkml:brushProperty name="height" value="0.025" units="cm"/>
      <inkml:brushProperty name="color" value="#66CC00"/>
    </inkml:brush>
  </inkml:definitions>
  <inkml:trace contextRef="#ctx0" brushRef="#br0">28 71 5285,'0'0'13901,"-3"-5"-13180,1 0-569,-5-6 397,3 26-124,5-13-421,-1-1 0,0 0 0,1 1 0,-1-1-1,1 0 1,-1 0 0,1 1 0,0-1 0,0 0-1,-1 0 1,1 0 0,0 0 0,0 0 0,0 0 0,0 0-1,0 0 1,0 0 0,0 0 0,1-1 0,-1 1-1,0 0 1,0-1 0,1 1 0,-1-1 0,0 1 0,1-1-1,-1 0 1,0 0 0,2 1 0,2 0-26,0 0 0,0-1 1,0 1-1,0-1 0,0 0 1,0 0-1,6-2 1,-11 2 23,1 0 1,-1 0 0,1 0-1,-1 0 1,1 0 0,-1 0-1,1 0 1,-1 0 0,1 0 0,-1-1-1,1 1 1,-1 0 0,1 0-1,-1-1 1,1 1 0,-1 0 0,1-1-1,-1 1 1,0 0 0,1-1-1,-1 1 1,0-1 0,1 1 0,-1 0-1,0-1 1,0 1 0,1-1-1,-1 1 1,0-1 0,0 1-1,0-1 1,0 1 0,0-1 0,0 1-1,1-1 1,-1 1 0,0-1-1,-1 1 1,1-1 0,0 1 0,0-1-1,0 0 1,0 1 0,0-1-1,0 1 1,-1 0 0,1-1 0,0 1-1,0-1 1,-1 1 0,1-1-1,-1-1 9,0 1 0,0-1 0,0 1 0,-1 0 0,1-1 0,0 1 0,0 0 0,-1 0 0,1 0-1,-1 0 1,1 0 0,-1 0 0,-2-1 0,-32-2 684,29 2-184,21-6-270,-2 2-279,-8 4 59,-1 1-8,0-1-1,-1 1 1,1 0-1,0-1 1,-1 0-1,1 1 1,-1-1-1,0 0 1,1 0-1,-1-1 1,0 1-1,0 0 1,0-1-1,2-4 1,-7 7 12,-1-1 1,1 1 0,-1 0-1,1 0 1,-1 1-1,1-1 1,-1 1 0,1 0-1,-4 1 1,2-1 45,1 1 0,0 0 0,0 0-1,0 0 1,0 1 0,0 0 0,0-1 0,1 1 0,-1 0 0,1 1 0,0-1-1,0 1 1,0-1 0,1 1 0,-1 0 0,1 0 0,-3 6 0,5-9-69,0-1 1,1 1 0,-1 0-1,0 0 1,0 0-1,1 0 1,-1 0-1,0-1 1,1 1 0,-1 0-1,1 0 1,-1-1-1,1 1 1,0 0-1,-1-1 1,1 1 0,-1-1-1,1 1 1,0 0-1,0-1 1,-1 1-1,1-1 1,0 0 0,0 1-1,0-1 1,-1 0-1,1 1 1,0-1 0,0 0-1,0 0 1,0 0-1,0 0 1,0 0-1,-1 0 1,1 0 0,0 0-1,1 0 1,47 0 0,-38 0-131,7 1-509,36-1-884,-51 0 1231,-1 0 1,0 0 0,0-1-1,0 1 1,0-1 0,1 1 0,-1-1-1,0 1 1,0-1 0,0 0-1,0 0 1,0 0 0,-1 0-1,1-1 1,0 1 0,0 0-1,-1-1 1,3-2 0,-2-5-4788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56.551"/>
    </inkml:context>
    <inkml:brush xml:id="br0">
      <inkml:brushProperty name="width" value="0.025" units="cm"/>
      <inkml:brushProperty name="height" value="0.025" units="cm"/>
      <inkml:brushProperty name="color" value="#66CC00"/>
    </inkml:brush>
  </inkml:definitions>
  <inkml:trace contextRef="#ctx0" brushRef="#br0">69 128 9257,'0'0'7612,"-9"-4"-5674,1-1-1302,5 3-402,0 1-1,1-1 1,-1 0 0,0 1-1,0 0 1,0 0-1,0 0 1,0 0 0,-1 0-1,1 1 1,0-1-1,-4 1 1,6 0-180,1 0 1,0 0-1,-1 0 0,1 0 0,0 0 1,-1 0-1,1 0 0,-1 1 1,1-1-1,0 0 0,-1 0 0,1 1 1,0-1-1,0 0 0,-1 0 1,1 1-1,0-1 0,0 0 0,-1 1 1,1-1-1,0 0 0,0 1 1,0-1-1,-1 0 0,1 1 1,0-1-1,0 1 0,0-1 0,0 0 1,0 1-1,0-1 0,0 1 1,0-1-1,0 0 0,0 1 0,0-1 1,0 0-1,0 1 0,0-1 1,0 1-1,1-1 0,-1 0 0,0 1 1,0-1-1,0 0 0,0 1 1,1 0-1,-1 0-33,1 0 0,-1 0 0,1 0 0,-1 0 0,1 0 0,0 0 0,-1 0 0,1 0 0,0 0 0,0 0 0,0 0 0,0-1 0,-1 1 0,1 0 0,0 0 0,0-1 0,3 2 0,1-1 27,0 0 1,0-1-1,0 1 0,0-1 0,0 0 1,0-1-1,0 1 0,0-1 1,0 0-1,8-3 0,-11 4 12,0-1-1,-1 1 1,1-1 0,-1 0 0,1 0-1,0 0 1,-1 0 0,0 0 0,1 0-1,-1 0 1,1 0 0,-1 0-1,0-1 1,0 1 0,0 0 0,0-1-1,0 1 1,0-1 0,0 1-1,-1-1 1,1 0 0,0 1 0,-1-1-1,1 0 1,-1 0 0,0 1-1,1-1 1,-1 0 0,0 0 0,0 1-1,0-1 1,-1 0 0,1 0-1,-1-1 1,1 2-36,0 0-1,-1 1 0,1-1 0,-1 1 1,1-1-1,-1 1 0,1-1 1,-1 1-1,1-1 0,-1 1 1,1 0-1,-1-1 0,0 1 1,1 0-1,-1-1 0,0 1 1,1 0-1,-1 0 0,0 0 0,1-1 1,-1 1-1,0 0 0,1 0 1,-1 0-1,0 0 0,0 0 1,1 0-1,-1 0 0,0 1 1,1-1-1,-1 0 0,0 0 1,1 1-1,-1-1 0,0 0 0,1 1 1,-1-1-1,0 1 0,-1-1-22,1 1 0,-1 0 1,1-1-1,-1 1 0,1 0 0,0 0 0,-1 0 0,1 0 0,0 0 0,0 0 0,0 0 0,-1 0 0,1 1 0,1-1 0,-1 0 0,0 1 0,0-1 0,-1 3 0,2-4-3,0 1 1,0-1-1,0 1 0,0-1 0,0 1 1,0 0-1,0-1 0,0 1 1,0-1-1,0 1 0,0-1 0,1 1 1,-1-1-1,0 1 0,0-1 0,0 1 1,1-1-1,-1 1 0,0-1 0,1 1 1,-1-1-1,0 1 0,1-1 1,-1 0-1,1 1 0,-1-1 0,1 0 1,-1 1-1,0-1 0,1 0 0,0 1 1,21 1 5,24-16 175,-35 8-125,-1-1 0,0 0 0,14-13 0,-20 17-37,-1 0 1,0-1-1,0 1 1,0-1-1,0 0 1,0 0-1,-1 0 1,0 0-1,0 0 1,0 0-1,0-1 1,1-5-1,-3 9-23,0 1 0,0-1 0,0 1 0,0 0 0,0-1-1,0 1 1,-1 0 0,1 0 0,0-1 0,0 1 0,0 0-1,-1-1 1,1 1 0,0 0 0,0 0 0,0-1 0,-1 1-1,1 0 1,0 0 0,-1 0 0,1-1 0,0 1 0,-1 0-1,1 0 1,0 0 0,0 0 0,-1 0 0,1 0 0,-1-1 0,1 1-1,0 0 1,-1 0 0,1 0 0,0 0 0,-1 0 0,1 0-1,0 1 1,-1-1 0,1 0 0,0 0 0,-1 0 0,1 0-1,0 0 1,-1 0 0,1 0 0,0 1 0,0-1 0,-1 0-1,1 0 1,0 1 0,-1-1 0,1 0 0,0 0 0,-1 1 0,-19 11-558,13-7 396,1 0-1,0 1 1,1 0-1,-1 0 1,1 1-1,0 0 1,1 0 0,0 0-1,0 0 1,0 0-1,1 1 1,-3 9-1,4-9-591,0 0-1,0 0 1,1 0-1,0 0 0,0 0 1,1 1-1,0 9 1,5 4-5492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5:59.269"/>
    </inkml:context>
    <inkml:brush xml:id="br0">
      <inkml:brushProperty name="width" value="0.025" units="cm"/>
      <inkml:brushProperty name="height" value="0.025" units="cm"/>
      <inkml:brushProperty name="color" value="#66CC00"/>
    </inkml:brush>
  </inkml:definitions>
  <inkml:trace contextRef="#ctx0" brushRef="#br0">45 75 5733,'0'0'12946,"3"5"-12428,0-1-211,-2-2-107,0-1 0,1 1 1,-1 0-1,0 0 0,0 0 0,0 0 0,0 0 0,-1 0 1,1 0-1,0 0 0,-1 0 0,1 4 940,-4-32 1113,-12-7-1610,15 31-598,-1 1 0,0-1 1,0 1-1,0 0 0,0 0 0,0-1 1,0 1-1,0 0 0,0 0 0,0 0 1,-1 0-1,1 0 0,0 0 0,-1 0 1,1 1-1,-1-1 0,1 0 0,-1 1 0,-2-1 1,3 1-20,0 1 0,0 0-1,0-1 1,0 1 0,0 0 0,1 0 0,-1-1 0,0 1 0,0 0 0,1 0 0,-1 0-1,0 0 1,1 0 0,-1 0 0,1 0 0,-1 0 0,1 0 0,0 1 0,-1-1 0,1 0-1,0 0 1,0 0 0,0 0 0,0 1 0,0 0 0,-3 39 29,2-36-20,1 2-31,1 44 30,-1-50-38,1 1 0,-1-1 0,0 0-1,0 0 1,1 0 0,-1 0 0,0 1 0,1-1-1,-1 0 1,1 0 0,0 0 0,-1 0 0,1 0-1,0 0 1,0 0 0,-1 0 0,1-1 0,0 1-1,0 0 1,0 0 0,0-1 0,0 1 0,0 0-1,0-1 1,0 1 0,0-1 0,1 0 0,-1 1-1,0-1 1,0 0 0,0 0 0,1 1-1,-1-1 1,0 0 0,0 0 0,2-1 0,0 0 31,-1 0 1,0 0-1,1 0 0,-1-1 1,0 1-1,0-1 1,0 1-1,0-1 1,0 0-1,0 0 0,0 0 1,-1 0-1,1 0 1,-1 0-1,1-1 1,-1 1-1,0 0 0,0-1 1,0 1-1,0-1 1,-1 1-1,2-5 1,1-6 194,0 0 1,-1 1-1,1-19 1,-2 25-143,-3-40 336,2 46-403,0-1-1,0 0 1,0 0-1,0 0 1,-1 0-1,1 0 1,0 0-1,-1 1 1,1-1 0,0 0-1,-1 0 1,1 0-1,-1 1 1,0-1-1,1 0 1,-1 1-1,1-1 1,-1 0-1,0 1 1,1-1 0,-1 1-1,0-1 1,0 1-1,0-1 1,1 1-1,-1 0 1,0-1-1,0 1 1,0 0 0,0 0-1,0 0 1,0 0-1,1-1 1,-1 1-1,0 0 1,0 0-1,0 1 1,0-1 0,0 0-1,0 0 1,0 0-1,-1 1 1,0 1-10,0-1 1,0 0 0,0 1 0,0 0-1,0 0 1,1-1 0,-1 1-1,0 0 1,1 0 0,0 1-1,-1-1 1,1 0 0,0 0 0,0 1-1,0-1 1,0 0 0,1 1-1,-2 4 1,-7 49 15,8-51-23,-2 27-23,21-52 337,-5-10-206,3-6 38,-16 36-141,0 0 1,0 0-1,0 0 0,0 0 0,0 1 0,0-1 1,0 0-1,0 0 0,0 0 0,0 0 1,0 0-1,0 0 0,0 0 0,0 0 1,0 0-1,0 1 0,0-1 0,0 0 0,0 0 1,0 0-1,0 0 0,0 0 0,0 0 1,0 0-1,0 0 0,1 0 0,-1 0 1,0 0-1,0 0 0,0 0 0,0 1 0,0-1 1,0 0-1,0 0 0,0 0 0,0 0 1,1 0-1,-1 0 0,0 0 0,0 0 1,0 0-1,0 0 0,0 0 0,0 0 1,0 0-1,0 0 0,0 0 0,1 0 0,-1 0 1,0 0-1,0-1 0,0 1 0,0 0 1,0 0-1,0 0 0,0 0 0,0 0 1,0 0-1,0 0 0,1 0 0,-1 0 0,0 0 1,0 0-1,0-1 0,-1 26 90,-10 58 111,28-138 46,-10 38-142,-2-1 0,6-31 0,-16 108-138,3-46-225,0 0-1,1 1 0,0-1 0,2 1 0,-1 0 1,4 17-1,-4-31 84,0 0 0,0 1 0,1-1 0,-1 1 0,0-1 0,0 1 0,0-1 0,1 0 0,-1 1 1,0-1-1,1 1 0,-1-1 0,0 0 0,1 1 0,-1-1 0,0 0 0,1 0 0,-1 1 0,1-1 0,-1 0 0,0 0 0,1 0 0,-1 1 0,1-1 1,-1 0-1,1 0 0,-1 0 0,1 0 0,-1 0 0,1 0 0,-1 0 0,1 0 0,-1 0 0,1 0 0,-1 0 0,0 0 0,1 0 0,-1-1 0,1 1 1,-1 0-1,1 0 0,0-1 0,10-10-6964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16.706"/>
    </inkml:context>
    <inkml:brush xml:id="br0">
      <inkml:brushProperty name="width" value="0.025" units="cm"/>
      <inkml:brushProperty name="height" value="0.025" units="cm"/>
      <inkml:brushProperty name="color" value="#66CC00"/>
    </inkml:brush>
  </inkml:definitions>
  <inkml:trace contextRef="#ctx0" brushRef="#br0">26 161 7431,'0'0'432,"-1"-10"204,-2-97 5321,-1 103-2612,-2 14-2371,-3 15-600,9-22-353,-2 20 201,8-44 2546,29 51-2832,-35-30 63,1 1 0,0 0 0,0 0 0,0-1 1,0 1-1,0 0 0,0-1 0,0 1 1,0-1-1,0 1 0,0-1 0,0 0 1,0 1-1,0-1 0,0 0 0,0 0 0,0 0 1,0 0-1,1 0 0,-1 0 0,0 0 1,0 0-1,0 0 0,0 0 0,0-1 0,0 1 1,0 0-1,0-1 0,0 1 0,0-1 1,0 1-1,0-1 0,0 0 0,0 1 1,0-1-1,0 0 0,0 0 0,-1 1 0,1-1 1,0 0-1,-1 0 0,1 0 0,0 0 1,-1 0-1,1 0 0,-1 0 0,0 0 0,1 0 1,-1 0-1,0 0 0,0-1 0,1 1 1,-1 0-1,0-2 0,2-10 59,-1 0 1,0-1-1,-2-22 0,1 21-24,-10 44-808,11-15-106,0-11-3258,4-12-763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23.687"/>
    </inkml:context>
    <inkml:brush xml:id="br0">
      <inkml:brushProperty name="width" value="0.025" units="cm"/>
      <inkml:brushProperty name="height" value="0.025" units="cm"/>
      <inkml:brushProperty name="color" value="#66CC00"/>
    </inkml:brush>
  </inkml:definitions>
  <inkml:trace contextRef="#ctx0" brushRef="#br0">67 35 7399,'0'0'16416,"15"-10"-10491,-15 9-5898,0 0 0,0 0 1,0 0-1,0 1 0,0-1 0,-1 0 0,1 0 1,0 1-1,0-1 0,-1 0 0,1 1 0,-1-1 0,1 0 1,-1 1-1,1-1 0,-1 0 0,1 1 0,-1-1 0,1 1 1,-1-1-1,0 1 0,1 0 0,-1-1 0,0 1 1,1-1-1,-1 1 0,0 0 0,0 0 0,1-1 0,-1 1 1,0 0-1,0 0 0,0 0 0,1 0 0,-1 0 1,0 0-1,0 0 0,0 0 0,1 0 0,-1 0 0,0 1 1,0-1-1,1 0 0,-1 1 0,0-1 0,0 1 0,-2-1-25,0 1 0,1 0 0,-1 0 0,0 0 0,1 1 0,-1-1 0,1 1 0,-1-1 0,1 1 0,0 0 0,0 0 0,-3 3 0,3-3 10,0 1 0,1-1 0,0 1 1,-1 0-1,1 0 0,0 0 1,0 0-1,1 0 0,-1 0 0,1 0 1,-1 0-1,1 0 0,0 0 0,0 0 1,0 0-1,1 5 0,0-7-3,-1 0 1,1 0-1,0 0 0,-1 0 1,1 0-1,0 0 0,0 0 1,0 0-1,0 0 0,0 0 1,0 0-1,0 0 0,0-1 1,0 1-1,0 0 0,1-1 1,-1 1-1,0-1 0,0 0 1,0 1-1,1-1 1,-1 0-1,0 0 0,1 1 1,-1-1-1,0 0 0,1 0 1,-1-1-1,0 1 0,0 0 1,1 0-1,-1-1 0,0 1 1,0 0-1,1-1 0,-1 1 1,0-1-1,0 0 0,2 0 1,2-2 48,0 1 0,0-1 1,0 0-1,-1 0 1,1 0-1,-1 0 1,1-1-1,-1 0 1,0 0-1,-1 0 0,1 0 1,-1-1-1,0 1 1,0-1-1,0 0 1,0 0-1,-1 0 1,3-11-1,-5 16-57,1 0 0,-1-1 0,0 1-1,0-1 1,0 1 0,0 0 0,0-1 0,0 1 0,-1-1 0,1 1-1,0-1 1,0 1 0,0 0 0,0-1 0,0 1 0,-1 0 0,1-1 0,0 1-1,0 0 1,-1-1 0,1 1 0,0 0 0,0-1 0,-1 1 0,1 0-1,0 0 1,-1-1 0,1 1 0,-1 0 0,1 0 0,0 0 0,-1-1 0,1 1-1,0 0 1,-1 0 0,0 0 0,-18 4 7,-16 17-16,29-15 8,1 1 0,0-1 0,1 1 0,0 0 0,0 1 0,0-1 0,1 1 0,0 0 0,0-1 0,1 1 0,-2 11 0,4-19 0,0 0 0,0 0 0,0 0 0,0-1 0,1 1 0,-1 0 0,0 0 0,0 0 0,0 0 0,0 0 0,1 0 0,-1 0 0,0 0 0,0 0 0,0-1 0,1 1 0,-1 0 0,0 0 0,0 0 0,0 0 0,1 0 0,-1 0 0,0 0 0,0 0 0,0 0 0,1 1 0,-1-1 0,0 0 0,0 0 0,0 0 0,0 0 0,1 0 0,-1 0 0,0 0 0,0 0 0,0 0 0,0 1 0,1-1 0,-1 0 0,0 0 0,0 0 0,0 0 0,0 0 0,0 1 0,0-1 0,0 0 0,1 0 0,-1 0 0,0 0 0,0 1 0,0-1 0,0 0 0,0 0 0,0 0 0,0 1 0,0-1 0,0 0 0,0 0 0,0 0 0,0 1 0,0-1 0,0 0 0,0 0 0,0 0 0,0 1 0,0-1 0,-1 0 0,1 0 0,0 0 0,10-8 0,-10 8 0,5-5 0,1-1 0,-1 0 0,-1-1 0,1 1 0,-1-1 0,0 0 0,-1 0 0,1 0 0,-1 0 0,-1-1 0,0 1 0,0-1 0,2-14 0,-4 22 0,0-1 0,-1 1 0,1 0 0,0-1 0,0 1 0,-1 0 0,1 0 0,0 0 0,0-1 0,-1 1 0,1 0 0,0 0 0,-1 0 0,1-1 0,0 1 0,0 0 0,-1 0 0,1 0 0,0 0 0,-1 0 0,1 0 0,-1 0 0,1 0 0,0 0 0,-1 0 0,1 0 0,0 0 0,-1 0 0,1 0 0,0 0 0,-1 0 0,1 0 0,0 0 0,-1 1 0,1-1 0,0 0 0,-1 0 0,1 0 0,0 1 0,-1-1 0,-14 8 0,8-2-3,2 0 0,-1 0 0,1 1 0,0 0 0,0 0 0,0 0 0,1 0 0,0 1 0,1-1-1,0 1 1,0 0 0,1 0 0,-3 11 0,22-35-4011,0-9-3433,3-9-5616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39.177"/>
    </inkml:context>
    <inkml:brush xml:id="br0">
      <inkml:brushProperty name="width" value="0.025" units="cm"/>
      <inkml:brushProperty name="height" value="0.025" units="cm"/>
      <inkml:brushProperty name="color" value="#66CC00"/>
    </inkml:brush>
  </inkml:definitions>
  <inkml:trace contextRef="#ctx0" brushRef="#br0">40 29 5990,'0'0'19794,"-8"-2"-14239,-23-7-4741,31 9-815,1 1 0,-1-1 0,1 0 0,-1 0 0,1 0 0,-1 0 0,1 0 0,-1 1 0,0-1 0,1 0 0,-1 0 0,1 1 0,-1-1 0,0 0 0,1 0 0,-1 1-1,1-1 1,-1 1 0,0-1 0,0 0 0,1 1 0,-1-1 0,0 1 0,0-1 0,1 0 0,-1 1 0,0-1 0,0 1 0,0-1 0,0 1 0,0-1 0,0 1 0,0-1 0,0 1 0,0-1 0,0 1 0,0-1 0,0 1 0,0-1 0,0 1 0,0-1 0,0 1 0,0-1 0,-1 1 0,1-1-1,0 0 1,0 1 0,-1-1 0,1 1 0,0-1 0,-1 0 0,1 1 0,0-1 0,-1 0 0,1 1 0,0-1 0,-1 0 0,1 1 0,-1-1 0,1 0 0,-1 0 0,1 0 0,0 0 0,-1 1 0,1-1 0,-2 0 0,4 0 21,0 0 1,0 0 0,0-1 0,0 1-1,0-1 1,-1 1 0,1-1-1,0 1 1,0-1 0,-1 0-1,1 0 1,0 0 0,-1 0 0,1 0-1,-1 0 1,1 0 0,-1-1-1,0 1 1,1-1 0,-1 1 0,0 0-1,0-1 1,0 0 0,0 1-1,0-1 1,-1 0 0,1 1-1,0-1 1,-1 0 0,1 0 0,-1 0-1,1-2 1,-2 4-21,0 0 0,1 0 0,-1 0 0,1 0 0,-1 0 0,1 1 0,-1-1 0,1 0 0,-1 1 0,1-1 0,0 0 0,-1 1 0,1-1 0,-1 0 0,1 1 0,0-1 0,-1 1 0,1-1 0,0 1 0,-1-1 0,1 0 0,0 1 0,0-1 0,0 1 0,-1 0 0,1-1 0,0 1 0,0 0 0,-1 2-268,1 0 1,-1 0-1,1 1 0,0-1 0,0 0 1,0 1-1,0-1 0,0 0 0,1 0 1,0 1-1,0-1 0,1 4 0,-1-6 16,-1 0 0,1 0 0,0 1 0,-1-1 0,1 0-1,0 0 1,0-1 0,0 1 0,0 0 0,0 0 0,0 0-1,0 0 1,0-1 0,0 1 0,1-1 0,-1 1 0,0-1-1,0 1 1,1-1 0,-1 0 0,0 1 0,0-1 0,1 0 0,-1 0-1,0 0 1,1 0 0,-1 0 0,0 0 0,1-1 0,-1 1-1,0 0 1,0-1 0,2 0 0,22-9-12517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04.459"/>
    </inkml:context>
    <inkml:brush xml:id="br0">
      <inkml:brushProperty name="width" value="0.025" units="cm"/>
      <inkml:brushProperty name="height" value="0.025" units="cm"/>
      <inkml:brushProperty name="color" value="#66CC00"/>
    </inkml:brush>
  </inkml:definitions>
  <inkml:trace contextRef="#ctx0" brushRef="#br0">131 1358 8456,'0'0'11387,"-1"7"-10645,0 3-360,-1 21 2679,2-31-3055,0 0 1,1 1-1,-1-1 1,0 0-1,0 1 1,1-1-1,-1 1 0,0-1 1,0 0-1,1 0 1,-1 1-1,0-1 1,1 0-1,-1 0 0,0 1 1,1-1-1,-1 0 1,1 0-1,-1 0 1,0 1-1,1-1 0,-1 0 1,1 0-1,-1 0 1,0 0-1,1 0 0,-1 0 1,1 0-1,-1 0 1,1 0-1,-1 0 1,0 0-1,1 0 0,-1 0 1,1-1-1,-1 1 1,0 0-1,1 0 1,-1 0-1,0 0 0,1-1 1,-1 1-1,0 0 1,1 0-1,-1-1 0,0 1 1,1 0-1,-1-1 1,0 1-1,0 0 1,1-1-1,-1 1 0,0-1 1,0 1-1,0 0 1,1-1-1,-1 1 1,0 0-1,0-1 0,0 1 1,0-1-1,0 1 1,0-1-1,0-61 300,-4 1 0,-10-63 0,-6-55-251,9 61-35,-21-119 751,6 50 904,-5-231 0,30 402-791,-3 20 858,1 1-5195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04.896"/>
    </inkml:context>
    <inkml:brush xml:id="br0">
      <inkml:brushProperty name="width" value="0.025" units="cm"/>
      <inkml:brushProperty name="height" value="0.025" units="cm"/>
      <inkml:brushProperty name="color" value="#66CC00"/>
    </inkml:brush>
  </inkml:definitions>
  <inkml:trace contextRef="#ctx0" brushRef="#br0">23 270 7783,'0'0'7421,"-4"8"-4640,-1 1-1800,-6 14 101,8 0 3021,5-24-3883,0 1 1,-1 0-1,1-1 0,-1 1 1,1-1-1,-1 1 1,1-1-1,-1 0 0,1 0 1,-1 1-1,1-1 1,-1 0-1,2-2 0,5-6 112,-1 0 0,-1 0 0,1 0 0,-2-1 0,1 0 0,-1 0 0,6-19 0,17-79 592,-22 75-814,17-46 1,-23 79-111,0 0 0,0-1-1,0 1 1,0 0 0,0-1-1,1 1 1,-1-1 0,0 1-1,0 0 1,1-1 0,-1 1-1,0 0 1,0 0 0,1-1-1,-1 1 1,0 0-1,1 0 1,-1-1 0,0 1-1,1 0 1,-1 0 0,0 0-1,1 0 1,-1 0 0,1-1-1,-1 1 1,0 0 0,1 0-1,-1 0 1,1 0 0,-1 0-1,0 0 1,1 0 0,-1 0-1,1 0 1,-1 1 0,0-1-1,1 0 1,-1 0 0,0 0-1,1 0 1,-1 0-1,0 1 1,1-1 0,-1 0-1,0 0 1,1 1 0,-1-1-1,0 0 1,1 0 0,-1 1-1,0-1 1,0 0 0,0 1-1,1-1 1,-1 1 0,0-1-1,0 0 1,0 1 0,0-1-1,1 0 1,-1 1 0,0-1-1,0 1 1,14 27 41,-13-26-22,25 62 205,-18-40-206,1 0-1,1-1 1,1 0-1,1-1 1,1 0-1,25 31 1,-36-51-143,0 0 0,0-1 0,0 1 0,0 0 1,0-1-1,0 1 0,0-1 0,1 0 0,-1 0 1,4 1-1,8-4-3067,-4-13-4020,-1-23-9038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09.120"/>
    </inkml:context>
    <inkml:brush xml:id="br0">
      <inkml:brushProperty name="width" value="0.025" units="cm"/>
      <inkml:brushProperty name="height" value="0.025" units="cm"/>
      <inkml:brushProperty name="color" value="#66CC00"/>
    </inkml:brush>
  </inkml:definitions>
  <inkml:trace contextRef="#ctx0" brushRef="#br0">1 1 7143,'0'0'1089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09.842"/>
    </inkml:context>
    <inkml:brush xml:id="br0">
      <inkml:brushProperty name="width" value="0.025" units="cm"/>
      <inkml:brushProperty name="height" value="0.025" units="cm"/>
      <inkml:brushProperty name="color" value="#66CC00"/>
    </inkml:brush>
  </inkml:definitions>
  <inkml:trace contextRef="#ctx0" brushRef="#br0">50 77 13261,'0'0'9166,"-1"0"-8934,1 1 1,-1-1-1,1 0 1,-1 0-1,1 1 1,-1-1 0,1 0-1,-1 0 1,1 0-1,-1 1 1,1-1-1,-1 0 1,1 0-1,-1 0 1,1 0 0,-1 0-1,1 0 1,-1 0-1,1 0 1,-1 0-1,1 0 1,-2-1 0,2-2 104,1 2-270,-1-1-1,0 1 0,1 0 1,-1-1-1,0 1 0,0 0 1,0-1-1,0 1 0,0 0 1,0-1-1,0 1 0,-1 0 1,1 0-1,0-1 0,-1 1 1,1 0-1,-1 0 0,1-1 1,-1 1-1,0 0 0,0 0 1,1 0-1,-1 0 0,0 0 1,0 0-1,0 0 0,0 0 1,0 0-1,0 0 0,0 1 1,0-1-1,-1 0 0,1 1 1,0-1-1,0 1 0,-3-1 1,2 3-81,1 0 1,-1 1-1,1-1 0,-1 1 1,1-1-1,0 1 1,0 0-1,0 0 1,0-1-1,1 1 1,-1 0-1,1 0 1,-1 4-1,1 10 134,11-32 505,-8 8-484,0 0 0,0-1 0,-1 1 0,0-1 1,0 0-1,-1 0 0,0 0 0,0-10 0,-17 117-215,16-91 68,0 34-61,7-31 37,-6-11 30,-1 0 0,1 0 0,0 0 0,0-1-1,-1 1 1,1 0 0,0 0 0,0-1-1,-1 1 1,1-1 0,0 1 0,-1-1 0,1 1-1,0-1 1,-1 1 0,1-1 0,-1 1 0,1-1-1,-1 0 1,1 1 0,-1-2 0,7-7 46,-1-1 0,0-1 1,0 1-1,-1-1 0,-1 0 0,0 0 1,-1 0-1,0 0 0,0-1 0,-1 1 1,0-14-1,-18 63-62,10-5 20,1 0 0,2 0 0,0 36 0,3-70-4,1 1 0,-1 0 0,0 0 0,0 0 0,0 0 0,0 0 0,0 0 0,0 0 0,0 0 0,1 0 0,-1 0 0,0 0 0,0 0 0,0 0 0,0 0 0,0 0 0,0 0 0,1 0 0,-1 0 0,0 0 0,0 0 0,0 0 0,0 0 0,0 0 0,0 0 0,1 0 0,-1 0 0,0 0 0,0 0 0,0 0 0,0 0 0,0 0 0,0 0 0,0 0 0,1 0 0,-1 0 0,0 1 0,0-1 0,0 0 0,0 0 0,0 0 0,0 0 0,0 0 0,0 0 0,0 0 0,0 0 0,0 1 0,0-1 0,0 0 0,0 0 0,0 0 0,0 0 0,0 0 0,0 0 0,0 1 0,0-1 0,0 0 0,0 0 0,0 0 0,0 0 0,0 0 0,0 1 0,11-17 0,9-25 0,2-55 0,-23 123-320,-1-13-474,2 0 0,-1 0 0,4 21-1,3-25-3431,1-13-3399,3-18-8449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43.635"/>
    </inkml:context>
    <inkml:brush xml:id="br0">
      <inkml:brushProperty name="width" value="0.025" units="cm"/>
      <inkml:brushProperty name="height" value="0.025" units="cm"/>
      <inkml:brushProperty name="color" value="#66CC00"/>
    </inkml:brush>
  </inkml:definitions>
  <inkml:trace contextRef="#ctx0" brushRef="#br0">185 2690 3491,'-14'8'2080,"0"0"0,-21 18 1,25-17-272,-1-1 1,-1 0 0,0 0 0,-16 6-1,21-11-1109,0 0-1,1 1 0,-1-1 1,1 1-1,-10 8 0,44-18 1191,17-20-1533,-1-1-1,-2-2 0,-1-2 1,-1-2-1,43-46 0,-27 26-157,77-56 0,307-236 302,-49 34 2,-255 215 10,-24 18-158,103-94-1,570-559-199,-767 715-153,420-379 124,-135 131 402,-295 257-231,-12 14 542,-8 13-1918,8-7-3163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6:58.679"/>
    </inkml:context>
    <inkml:brush xml:id="br0">
      <inkml:brushProperty name="width" value="0.025" units="cm"/>
      <inkml:brushProperty name="height" value="0.025" units="cm"/>
      <inkml:brushProperty name="color" value="#F6630D"/>
    </inkml:brush>
  </inkml:definitions>
  <inkml:trace contextRef="#ctx0" brushRef="#br0">1129 114 12876,'-17'-9'2280,"-17"-10"-1291,-2 2 0,0 2-1,-63-19 1,74 28-783,-1 1-1,0 1 0,0 1 0,0 2 0,0 0 1,-1 2-1,1 0 0,0 2 0,0 1 0,1 2 1,-1 0-1,1 1 0,0 2 0,1 0 0,-36 20 1,25-7-178,1 2 0,0 2 0,2 0 0,1 3 0,1 0 0,2 2 0,1 1 0,1 1 1,2 1-1,-30 57 0,37-57 27,1 0 1,1 1 0,2 1-1,2 0 1,1 1 0,2 0-1,2 1 1,1-1 0,1 1-1,3 0 1,5 67-1,-1-86-46,1 0-1,0 0 0,1 0 0,2 0 0,0-1 0,0 0 0,2-1 0,0 0 0,1 0 0,1 0 1,1-2-1,0 1 0,1-2 0,0 1 0,1-2 0,1 0 0,0-1 0,1 0 0,0-1 0,0-1 1,2 0-1,-1-1 0,1-2 0,0 1 0,1-2 0,-1 0 0,1-2 0,24 4 0,0-4 17,1-1-1,-1-3 1,1-1 0,-1-3-1,0-1 1,0-2-1,45-13 1,-2-6 36,-1-4 0,112-56-1,-155 66 0,-2-2 1,0-1-1,-2-2 0,65-56 0,-89 69 235,-1-1 0,0-1 0,-1 0 0,0-1 0,-2 0 0,1-1-1,-2 0 1,0-1 0,-1 0 0,-1 0 0,-1 0 0,0-1 0,-1 0 0,4-30 0,-7 28-39,-1 1 0,-1 0 0,0-1 1,-2 1-1,0 0 0,-1 0 0,-1 0 1,-1 0-1,-1 0 0,-12-27 0,7 25-180,0 0-1,-2 2 0,0-1 1,-1 1-1,-1 1 0,-1 1 1,0 0-1,-27-20 0,15 15-116,-1 2-1,-1 1 0,-1 1 1,0 2-1,-1 1 0,-1 2 0,0 1 1,-1 1-1,-64-10 0,72 17-116,0 1 0,0 2-1,0 1 1,0 1 0,0 1-1,-27 6 1,35-5-103,1 2 1,-1 0-1,1 2 1,0-1-1,0 2 0,1 0 1,0 2-1,1-1 0,-18 15 1,27-19-545,0 0 0,0 1 0,0 0 0,0 0 0,1 0 0,0 0 0,1 1 0,-7 10 0,6 7-6732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14.924"/>
    </inkml:context>
    <inkml:brush xml:id="br0">
      <inkml:brushProperty name="width" value="0.025" units="cm"/>
      <inkml:brushProperty name="height" value="0.025" units="cm"/>
      <inkml:brushProperty name="color" value="#F6630D"/>
    </inkml:brush>
  </inkml:definitions>
  <inkml:trace contextRef="#ctx0" brushRef="#br0">45 77 8008,'0'0'17344,"0"-19"-15374,0 10-1517,-2-25 413,2 33-825,0 0 0,0 1 0,-1-1 0,1 0 0,0 1 0,0-1 0,-1 0 0,1 1 0,0-1 1,-1 0-1,1 1 0,-1-1 0,1 1 0,-1-1 0,1 1 0,-1-1 0,1 1 0,-1-1 0,0 1 1,1-1-1,-1 1 0,0 0 0,1-1 0,-1 1 0,0 0 0,1 0 0,-1-1 0,0 1 1,0 0-1,1 0 0,-1 0 0,0 0 0,0 0 0,1 0 0,-1 0 0,0 0 0,0 0 0,1 1 1,-2-1-1,0 1-41,1 1 0,-1-1 0,1 0 0,0 1 0,-1-1 0,1 1 0,0-1 0,0 1 0,0 0 0,0-1 0,0 1 0,0 0 0,0 0 1,0 0-1,1 0 0,-1 0 0,1 0 0,0 0 0,-1 0 0,1 0 0,0 0 0,0 2 0,2 47-28,-2-50 27,0-1 1,1 1-1,-1-1 0,0 1 1,0 0-1,0-1 0,1 1 1,-1-1-1,0 1 0,0-1 1,1 1-1,-1-1 0,1 0 1,-1 1-1,0-1 0,1 1 1,-1-1-1,1 0 0,-1 1 1,1-1-1,-1 0 0,1 0 1,-1 1-1,1-1 0,-1 0 1,1 0-1,0 0 0,-1 1 1,1-1-1,-1 0 0,1 0 1,-1 0-1,1 0 0,0 0 1,-1 0-1,1-1 0,-1 1 1,1 0-1,-1 0 0,1 0 1,0 0-1,-1-1 0,1 1 1,0 0-1,0-1 11,1 0 0,-1 0 0,1 0 1,-1 0-1,0 0 0,1 0 0,-1 0 0,0 0 1,0 0-1,1-1 0,-1 1 0,0-1 0,0 1 1,0-2-1,1-4 132,0 0-1,-1 1 1,1-1 0,-1 0 0,-1 0 0,0-8 0,-2 11 296,-4 10-381,-3 9-147,2 39 209,7-52-279,0 0-1,0 1 1,0-1-1,0 0 1,0 1-1,0-1 1,0 0-1,1 1 1,-1-1-1,1 0 1,0 1-1,0-1 1,-1 0-1,2 0 1,-1 0-1,0 0 1,0 0-1,4 3 1,4-3-4554,1-6-3021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21.808"/>
    </inkml:context>
    <inkml:brush xml:id="br0">
      <inkml:brushProperty name="width" value="0.025" units="cm"/>
      <inkml:brushProperty name="height" value="0.025" units="cm"/>
      <inkml:brushProperty name="color" value="#F6630D"/>
    </inkml:brush>
  </inkml:definitions>
  <inkml:trace contextRef="#ctx0" brushRef="#br0">41 81 10186,'0'0'12166,"-2"-7"-10981,-5-16-14,6 46 268,1-22-1408,0 1-1,0 0 1,0 0-1,0 0 1,1 0-1,-1 0 0,0 0 1,1-1-1,-1 1 1,1 0-1,0 0 1,0-1-1,0 1 0,0 0 1,0-1-1,0 1 1,0-1-1,0 1 1,0-1-1,1 0 0,-1 1 1,1-1-1,-1 0 1,1 0-1,-1 0 1,1 0-1,0 0 0,-1-1 1,3 2-1,-3-3-6,0 1 1,0 0-1,-1-1 0,1 1 0,-1-1 1,1 1-1,0-1 0,-1 0 0,1 1 0,-1-1 1,1 0-1,-1 1 0,1-1 0,-1 0 0,0 1 1,1-1-1,-1 0 0,0 0 0,0 1 0,0-1 1,1 0-1,-1 0 0,0 0 0,0 0 1,0 1-1,0-1 0,0 0 0,0 0 0,-1 0 1,1 1-1,0-1 0,0 0 0,0 0 0,-1 1 1,0-2-1,-9-30 1021,9 31-1000,0 0 1,0 0 0,1 0-1,-1-1 1,0 1-1,0 0 1,0 0 0,0 0-1,0 1 1,-1-1 0,1 0-1,0 0 1,0 0-1,0 1 1,-1-1 0,1 1-1,0-1 1,-1 1-1,1 0 1,-1-1 0,1 1-1,0 0 1,-1 0 0,1 0-1,-1 0 1,1 0-1,-1 0 1,1 0 0,0 0-1,-1 1 1,1-1-1,-3 2 1,2-1-45,1 1-1,-1 0 1,1 0-1,0 0 1,-1 0-1,1 0 1,0 0 0,0 0-1,0 1 1,1-1-1,-1 0 1,0 0-1,1 1 1,0-1 0,-1 0-1,1 1 1,0-1-1,1 3 1,-2-3-5,1-1 0,0 1 0,0 0-1,0-1 1,1 1 0,-1-1 0,0 1 0,0 0 0,1-1 0,-1 1 0,1-1-1,0 1 1,-1-1 0,1 1 0,0-1 0,0 0 0,0 1 0,0-1 0,0 0 0,0 0-1,0 1 1,1-1 0,-1 0 0,0 0 0,0-1 0,3 3 0,-3-3 11,1 0 0,-1 0-1,0 0 1,0 0 0,0-1 0,0 1 0,1 0 0,-1 0 0,0-1 0,0 1 0,0-1 0,0 1-1,0-1 1,0 1 0,0-1 0,0 0 0,0 1 0,0-1 0,0 0 0,-1 0 0,1 0-1,0 0 1,0 0 0,-1 0 0,1 0 0,0 0 0,-1 0 0,1 0 0,-1 0 0,0 0 0,1 0-1,-1 0 1,0 0 0,0 0 0,0-1 0,1-1 0,6-47 210,-7 49-168,1-1 0,-1 0 0,0 0 0,0 0 0,0 0 1,0 0-1,0 0 0,0 0 0,0 0 0,-1 1 0,1-1 0,-1 0 0,1 0 0,-1 0 0,0 1 0,0-1 0,0 0 0,0 1 0,0-1 0,0 0 0,0 1 0,-2-3 0,2 4-46,1 0-1,0 0 0,-1 0 0,1 0 1,0 0-1,-1 0 0,1 0 1,0 0-1,-1 0 0,1 0 1,0 0-1,-1 1 0,1-1 0,0 0 1,-1 0-1,1 0 0,0 0 1,-1 0-1,1 1 0,0-1 1,0 0-1,-1 0 0,1 1 0,0-1 1,0 0-1,0 0 0,-1 1 1,1-1-1,0 0 0,0 1 1,0-1-1,0 0 0,0 0 0,-1 1 1,1-1-1,0 1 0,-3 20 29,5 21-35,-2-41 9,0 0 0,0 0 0,0 0-1,1 0 1,-1 0 0,0-1 0,1 1-1,-1 0 1,1 0 0,-1 0 0,1 0 0,-1-1-1,1 1 1,0 0 0,-1 0 0,1-1-1,0 1 1,0 0 0,-1-1 0,3 2-1,-3-2 1,1 0-1,-1 0 0,1-1 1,0 1-1,-1 0 0,1 0 1,-1 0-1,1 0 0,-1 0 1,0-1-1,1 1 0,-1 0 0,1 0 1,-1-1-1,1 1 0,-1 0 1,0-1-1,1 1 0,-1 0 1,1-1-1,-1 1 0,0-1 0,0 1 1,1-1-1,-1 1 0,0 0 1,0-1-1,1 1 0,-1-1 1,0 1-1,0-1 0,0 1 1,0-1-1,0 1 0,0-1 0,0 0 1,0 1-1,0-1 0,0 0 1,1-21 65,-2 17-356,1 0 0,0 0 0,0 0 0,1 0 0,-1 0 0,1 0 0,0 1 0,1-1 1,-1 0-1,3-5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4:12.044"/>
    </inkml:context>
    <inkml:brush xml:id="br0">
      <inkml:brushProperty name="width" value="0.025" units="cm"/>
      <inkml:brushProperty name="height" value="0.025" units="cm"/>
      <inkml:brushProperty name="color" value="#F6630D"/>
    </inkml:brush>
  </inkml:definitions>
  <inkml:trace contextRef="#ctx0" brushRef="#br0">526 200 7143,'0'0'9523,"-12"-6"-7958,5 3-1390,3 0-72,0 1 0,0 0-1,-1 0 1,1 0 0,-1 1 0,0 0-1,1-1 1,-1 2 0,0-1-1,0 0 1,1 1 0,-1 0 0,0 0-1,0 1 1,0-1 0,0 1 0,1 0-1,-1 0 1,0 1 0,-4 1-1,-50 25 818,1 2 0,1 3-1,-96 73 1,142-93-923,20-14-179,27-15 36,509-339 1400,-517 334-966,-589 426 1672,437-322-1117,448-310-860,-248 182 0,1 3-1,128-50 1,-199 90 1,0 0 0,0 0 0,1 0 0,-1 0 0,0 1 0,10 0 0,-20 8-278,-8 1 342,-4 0 149,0-2 0,-1 0 0,0 0 0,-1-2 0,-26 4 0,28-6-61,0 0 0,1 2 0,-1 0 0,1 1-1,0 0 1,0 1 0,-26 15 0,-25 32-189,61-49 33,0 1-1,1 0 1,-1 0-1,1 0 1,0 1 0,1 0-1,-1-1 1,1 1-1,1 0 1,-4 9-1,6-14-67,-1-1-1,1 1 1,0 0 0,0-1-1,0 1 1,0-1-1,0 1 1,-1 0 0,1-1-1,0 1 1,0 0-1,0-1 1,1 1 0,-1-1-1,0 1 1,0 0-1,0-1 1,0 1 0,1-1-1,-1 1 1,0 0 0,0-1-1,1 1 1,-1-1-1,1 1 1,-1-1 0,0 1-1,1-1 1,-1 1-1,1-1 1,-1 0 0,1 1-1,-1-1 1,1 0-1,-1 1 1,1-1 0,0 0-1,-1 0 1,1 1-1,-1-1 1,2 0 0,0 0-364,0 0 1,0 0 0,0 0 0,0 0 0,0 0 0,0-1 0,0 1 0,0-1 0,0 1-1,0-1 1,0 0 0,2-1 0,31-25-7941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4:20.666"/>
    </inkml:context>
    <inkml:brush xml:id="br0">
      <inkml:brushProperty name="width" value="0.025" units="cm"/>
      <inkml:brushProperty name="height" value="0.025" units="cm"/>
      <inkml:brushProperty name="color" value="#F6630D"/>
    </inkml:brush>
  </inkml:definitions>
  <inkml:trace contextRef="#ctx0" brushRef="#br0">32 126 12908,'0'0'1313,"-4"-11"225,1 5-1071,-17-55 1009,18 56-755,1 0 0,1 0-1,-1 0 1,1 0 0,0-1-1,0 1 1,1-7 0,2 12-597,0 0 0,0 0 1,0 1-1,1-1 0,-1 1 1,0-1-1,0 1 1,0 0-1,4 2 0,39 12 31,0-2 0,1-2-1,1-2 1,-1-2 0,51 0-1,241-13-23,-93-3-58,-242 9-73,30 2 7,-33-2-10,0 0 1,0 0-1,0 0 1,0 0-1,0 0 0,0 1 1,0-1-1,0 0 1,0 1-1,0-1 1,0 1-1,0-1 1,0 1-1,0 0 1,-1-1-1,1 1 1,0 0-1,0-1 1,-1 1-1,1 0 1,0 0-1,-1 0 1,1 0-1,-1-1 1,1 3-1,-1-3 3,0 1 0,0 0 0,0 0 0,0-1-1,-1 1 1,1 0 0,0 0 0,-1-1 0,1 1-1,0 0 1,-1-1 0,1 1 0,-1 0 0,1-1-1,-1 1 1,1-1 0,-1 1 0,1-1 0,-1 1-1,0-1 1,1 0 0,-1 1 0,0-1 0,1 0-1,-1 1 1,0-1 0,-1 0 0,-25 9 100,22-7-77,-91 23 643,-1-4 0,-142 12-1,-200-17 589,416-19-1203,19-4-7,5 6-45,0-1 1,1 1 0,-1-1 0,1 1-1,0 0 1,0-1 0,-1 1-1,1 0 1,0 0 0,0 0 0,0 1-1,0-1 1,0 0 0,4 0 0,65-16 5,1 2 0,144-9 0,152 19 38,-231 6-37,-112-2 17,-25 1-21,0 0-1,-1 0 0,1 0 1,0 0-1,0 0 0,0 0 0,0 0 1,0 0-1,0 0 0,0 0 0,0 0 1,0 0-1,-1 0 0,1 0 1,0 0-1,0 0 0,0 0 0,0 0 1,0 0-1,0-1 0,0 1 1,0 0-1,0 0 0,0 0 0,0 0 1,0 0-1,0 0 0,0 0 1,0 0-1,0 0 0,0 0 0,0 0 1,0-1-1,0 1 0,0 0 0,0 0 1,0 0-1,0 0 0,0 0 1,0 0-1,0 0 0,-47-5 93,-726 48 151,673-35-149,128-10-1641,49-11-1,122-35-9076,-175 42 9201,86-24-10158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5:23.610"/>
    </inkml:context>
    <inkml:brush xml:id="br0">
      <inkml:brushProperty name="width" value="0.025" units="cm"/>
      <inkml:brushProperty name="height" value="0.025" units="cm"/>
      <inkml:brushProperty name="color" value="#F6630D"/>
    </inkml:brush>
  </inkml:definitions>
  <inkml:trace contextRef="#ctx0" brushRef="#br0">1163 179 11723,'-26'-17'556,"0"0"0,-1 1 0,-1 2 1,0 1-1,-1 1 0,-50-13 0,55 20-107,-1 1 1,1 0-1,-1 2 1,0 1-1,1 1 1,-1 1-1,0 1 1,-47 11-1,43-5-230,1 1 1,0 1-1,0 1 0,1 2 0,0 1 0,1 1 1,1 1-1,0 1 0,2 1 0,-27 26 0,32-26-160,1 1-1,0 0 1,2 1-1,0 1 1,1 0-1,2 1 1,0 0-1,1 1 0,1 1 1,1 0-1,1 0 1,-6 35-1,9-28-53,2 0-1,1 0 1,1 1-1,2-1 1,1 0-1,2 0 1,0 0-1,3-1 1,0 1-1,2-1 1,1-1-1,1 0 1,23 41-1,-23-51 3,0-1 0,1 0-1,2 0 1,-1-2 0,2 0-1,0 0 1,1-1 0,1-1-1,0-1 1,1-1 0,0 0-1,1-1 1,0-1 0,0 0-1,1-2 1,1 0 0,-1-2-1,1 0 1,1-1-1,24 2 1,-14-4-4,0-2 0,0-1-1,-1-2 1,1-1 0,0-1-1,-1-1 1,36-12 0,-26 3 70,0-1 1,-2-2-1,0-2 0,67-43 1,-55 25 159,-2-1 1,-1-3 0,-2-2-1,-2-2 1,-2-1 0,-3-3 0,50-76-1,-70 94-40,-1-1-1,-1 0 1,-2-2-1,-1 1 1,-2-2-1,13-56 1,-23 78-51,1 0 0,-2 0 1,1 0-1,-2 0 0,0-1 1,0 1-1,-2 0 0,1 0 1,-2 0-1,0 0 0,0 0 1,-1 0-1,-1 1 0,0-1 1,0 1-1,-1 0 0,-1 1 1,0 0-1,-1 0 0,0 0 1,-10-9-1,4 7-57,-1 1-1,-1 1 0,0 0 1,0 1-1,-1 1 0,0 1 1,0 0-1,-1 1 1,0 1-1,0 1 0,-1 0 1,-22-2-1,-15 0-83,0 3 0,-106 6 0,60 8 37,0 4 0,0 4 1,2 5-1,0 4 0,-125 53 0,214-75-42,-15 4 5,0 2 0,1 1-1,-38 25 1,57-34-19,0 2 1,1-1-1,0 1 1,-1-1-1,2 2 1,-1-1-1,0 0 1,1 1-1,0 0 1,1 0-1,-1 0 0,1 0 1,0 1-1,1-1 1,-1 1-1,1 0 1,1 0-1,-1-1 1,0 13-1,2-1-15,1 0 0,1 0-1,0 1 1,2-1 0,0-1 0,1 1 0,8 19-1,58 116-329,-64-139 282,23 43-391,3-1 0,64 83 0,-76-113 283,1 0 0,2-2 0,0-1 0,1-1 0,1-1 0,55 33 1,-73-49 172,0-1 0,0-1 1,0 1-1,1-1 0,0-1 1,-1 0-1,1 0 0,0 0 1,0-1-1,0-1 0,0 0 1,0 0-1,0 0 0,0-1 1,0-1-1,0 1 0,0-2 1,0 1-1,-1-1 0,1 0 1,-1-1-1,0 0 0,0 0 1,0-1-1,-1 0 0,1 0 1,-1-1-1,0 0 0,6-7 1,17-19 145,-1-2 0,-1 0 0,-2-2 0,37-68 0,-26 31-17,47-129-1,-67 153-84,-3 0-1,-1-1 1,-3-1-1,-2 0 0,-2 0 1,-1-61-1,-5 104-26,0 0-1,0 1 0,-1-1 0,0 0 0,-1 1 0,0-1 1,0 1-1,0 0 0,-1 0 0,0 0 0,0 0 0,-1 0 1,0 0-1,0 1 0,-1 0 0,0 0 0,0 0 0,0 0 0,-1 1 1,1 0-1,-1 0 0,-1 1 0,1-1 0,-1 1 0,1 1 1,-1-1-1,0 1 0,0 0 0,-1 1 0,1 0 0,0 0 1,-10-1-1,-14-2-34,-1 1-1,0 2 1,0 2 0,1 0 0,-1 2-1,0 2 1,1 0 0,-1 2 0,1 2-1,1 1 1,0 1 0,-38 18 0,16-3 55,1 3-1,1 1 1,2 3 0,0 2 0,-79 75-1,93-75 25,2 1-1,2 1 0,0 1 0,3 2 0,1 1 1,-36 77-1,51-92-39,1 1 1,0 0-1,3 0 0,0 1 1,1 0-1,2 0 0,1 1 1,1 0-1,1-1 0,1 1 1,2 0-1,10 53 0,-8-63-8,2 0 0,0 0-1,1-1 1,0 0 0,2 0-1,0-1 1,0 0 0,2-1 0,0 0-1,1-1 1,0 0 0,18 16-1,-11-15-6,1 0 0,1-1 0,0-1-1,0-1 1,1-1 0,1-1 0,0-1 0,36 10-1,-19-10 8,0-2-1,0-1 0,1-2 0,-1-2 0,1-2 0,-1-1 0,1-3 0,-1-1 1,0-1-1,0-3 0,44-15 0,-23 0 20,-2-2 1,0-3-1,-2-2 0,-2-3 1,-1-2-1,-1-3 1,-3-2-1,-1-2 0,-2-2 1,-2-2-1,-2-2 0,-2-2 1,-3-1-1,33-60 1,-58 89-3,-1-1 1,-1-1 0,-1 0-1,-1 0 1,-1-1 0,-2 0-1,7-53 1,-12 69-9,-1 0 1,0 0-1,0 0 1,-1 0-1,0 0 0,-1 0 1,0 0-1,0 1 1,-1-1-1,-1 1 0,0-1 1,0 1-1,0 0 1,-1 1-1,-1-1 0,1 1 1,-1 0-1,-1 0 1,0 1-1,0 0 0,0 0 1,-1 1-1,0-1 1,-9-4-1,-2 1-14,0 1 1,-1 1-1,0 1 1,0 0-1,0 2 0,-1 0 1,0 2-1,0 0 0,0 1 1,0 1-1,0 1 1,0 1-1,-26 5 0,-14 3-25,0 4 0,1 2-1,-71 28 1,-4 8-127,3 6 0,-145 87-1,269-139-23,-56 35-1628,31-12-2331,27-16-2855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8:16.099"/>
    </inkml:context>
    <inkml:brush xml:id="br0">
      <inkml:brushProperty name="width" value="0.025" units="cm"/>
      <inkml:brushProperty name="height" value="0.025" units="cm"/>
      <inkml:brushProperty name="color" value="#F6630D"/>
    </inkml:brush>
  </inkml:definitions>
  <inkml:trace contextRef="#ctx0" brushRef="#br0">953 27 5317,'-17'-3'2760,"-31"-6"-447,-2 2 1,-56-1-1,65 8-1873,0 2 0,1 2 0,0 2 0,0 1 0,0 2 0,1 2 0,-39 16 0,56-18-438,0 2-1,1 0 0,0 1 1,1 1-1,0 1 0,1 1 1,1 0-1,0 2 0,2 0 1,-1 1-1,2 0 1,1 2-1,-16 25 0,15-16 9,1 1 1,1 0-1,1 1 0,2 0 0,1 1 0,2 0 0,1 1 1,2 0-1,0-1 0,3 1 0,1 0 0,1 0 0,7 43 1,-5-54 39,2 0 0,0 1 0,2-2 0,0 1 0,1-1 1,1 0-1,1-1 0,1 0 0,1 0 0,1-1 0,0-1 1,1 0-1,1-1 0,1-1 0,1 0 0,0-1 0,0-1 1,2 0-1,0-2 0,21 12 0,-13-12 46,1 0 1,1-2-1,0-1 0,0-1 1,1-2-1,-1-1 0,1-1 1,1-2-1,-1-1 0,0-1 1,0-1-1,38-7 0,-29 0 105,0-1 1,0-2-1,-1-1 0,-1-2 0,0-2 0,-1-1 0,-1-2 0,64-45 1,-69 41 58,0-1 1,-2-2-1,-1-1 1,0-1-1,-3-2 1,0 0-1,-2-1 1,-1-1-1,22-47 1,-31 53 19,-1-1-1,-2 0 1,0-1 0,-2 1 0,-1-2-1,-1 1 1,-2-1 0,0 0 0,-2 1 0,-2-1-1,0 0 1,-11-56 0,8 69-184,0 1 0,-1-1 0,0 1 0,-2 0 0,1 1 0,-2-1 0,0 2 1,-1-1-1,0 1 0,-1 0 0,0 1 0,-1 0 0,-1 1 0,1 0 0,-2 0 0,0 2 0,0 0 0,0 0 1,-1 1-1,-1 1 0,1 0 0,-1 1 0,0 0 0,-1 1 0,1 1 0,-1 1 0,-29-3 0,5 4-99,-1 2 0,0 2 0,1 2 0,-1 1 0,1 3-1,0 0 1,1 3 0,-73 30 0,-3 11 4,-163 101 0,226-123-33,24-16-436,0 2 0,1 1 0,2 1 0,-1 2 0,-42 42 0,51-36-1382,17-25 1676,-1-1 1,1 1 0,-1-1 0,1 1-1,0-1 1,0 1 0,-1 0-1,1-1 1,0 1 0,0 0 0,0-1-1,-1 1 1,1 0 0,0-1-1,0 1 1,0 0 0,0-1 0,0 1-1,0 0 1,1-1 0,-1 1 0,0-1-1,0 1 1,0 0 0,1-1-1,-1 1 1,0 0 0,1-1 0,-1 1-1,0-1 1,1 1 0,-1-1-1,1 1 1,-1-1 0,1 1 0,-1-1-1,1 1 1,30 2-7365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8:58.914"/>
    </inkml:context>
    <inkml:brush xml:id="br0">
      <inkml:brushProperty name="width" value="0.025" units="cm"/>
      <inkml:brushProperty name="height" value="0.025" units="cm"/>
      <inkml:brushProperty name="color" value="#F6630D"/>
    </inkml:brush>
  </inkml:definitions>
  <inkml:trace contextRef="#ctx0" brushRef="#br0">1316 463 17745,'-16'-3'977,"9"2"-898,-5-1 36,0 0-1,1 0 1,-1-1-1,-17-8 1,25 10-97,0-1 0,1 0 0,-1 0 0,1 0-1,0-1 1,0 1 0,0-1 0,0 1 0,0-1 0,0 0 0,1 0 0,-1 0 0,1-1 0,0 1 0,0-1 0,0 1-1,0-1 1,1 1 0,0-1 0,-1 0 0,0-6 0,0-13-144,1 1 0,1-2-1,5-35 1,-3 39 105,0-1 1,-1 1-1,-1-1 0,-6-39 0,5 55 29,0 1 0,-1-1 0,1 0 0,-1 1 0,0 0 0,0-1 0,0 1-1,-1 0 1,0 0 0,0 0 0,0 0 0,0 1 0,0-1 0,-1 1 0,0 0-1,1 0 1,-7-4 0,3 3 22,-1 1-1,1 0 0,-1 0 1,0 0-1,0 1 1,0 0-1,0 1 1,0 0-1,-13 0 0,-3 2 151,0 0-1,1 2 1,-1 1-1,1 1 1,0 0-1,-26 12 1,1 1 310,2 3 0,0 1 1,-57 39-1,83-48-444,1 1-1,0 1 1,1 1 0,1 0 0,0 1-1,1 1 1,1 1 0,1 0-1,-16 28 1,23-32-67,1 0 0,1 1-1,0 0 1,1 0 0,1 1 0,0-1-1,2 1 1,-1-1 0,2 1 0,0 0 0,2-1-1,-1 1 1,8 27 0,6 16-74,3-2-1,35 78 1,-34-91 64,-6-11 30,2-1 1,2 0-1,1 0 0,1-2 1,2-1-1,1 0 0,1-2 1,2 0-1,0-2 0,2 0 1,1-2-1,1-2 0,1 0 1,1-2-1,54 27 0,-30-23 85,2-3-1,0-2 1,1-3-1,1-2 1,0-3-1,1-2 1,0-3-1,0-3 1,0-2-1,91-11 1,-111 5 87,0-2 1,-1-1 0,0-3 0,0-1-1,-2-1 1,1-3 0,-2-1-1,0-1 1,-1-2 0,57-44 0,-71 47-138,0-1 0,-1-1-1,-1-1 1,-1 0 0,-1-1 0,-1-1 0,-1-1 0,0 0 0,-2-1 0,-1-1 0,-1 0 0,-1 0 0,-1-1 0,-1 0 0,-2-1 0,6-46 0,-9 47-29,-2 0 1,-1 0-1,-1 0 0,-2 0 1,0 0-1,-1 0 0,-2 1 1,-1 0-1,-1 0 0,0 0 1,-2 1-1,-1 1 0,-1 0 1,-1 0-1,-1 1 0,-1 1 1,-1 0-1,-1 1 0,-21-20 1,3 9 75,0 1-1,-2 2 1,-1 1 0,-1 3 0,-1 0 0,-2 3 0,0 2 0,0 1-1,-2 2 1,0 2 0,-89-15 0,79 21 42,-1 2 1,1 3-1,-1 2 1,0 2-1,1 3 1,-1 2-1,1 3 1,1 2-1,-99 33 0,85-16-23,0 2-1,2 3 1,2 3-1,1 3 1,-103 85-1,97-65-706,-69 80 0,-40 82-4039,83-82-3154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9:32.435"/>
    </inkml:context>
    <inkml:brush xml:id="br0">
      <inkml:brushProperty name="width" value="0.025" units="cm"/>
      <inkml:brushProperty name="height" value="0.025" units="cm"/>
      <inkml:brushProperty name="color" value="#F6630D"/>
    </inkml:brush>
  </inkml:definitions>
  <inkml:trace contextRef="#ctx0" brushRef="#br0">1317 139 13933,'-10'-2'1666,"-4"0"-1291,1-2 0,-1 0-1,1-1 1,-1 0 0,2-1 0,-1 0 0,0-1 0,-21-16 0,23 15-229,0-1 1,-1 2-1,0-1 1,-1 2 0,0-1-1,0 2 1,0 0 0,-1 0-1,1 2 1,-20-4-1,12 5-106,1 0 0,-1 1-1,0 2 1,0 0-1,0 1 1,-31 8-1,-4 5 62,1 3-1,1 2 1,1 3-1,0 2 1,2 2-1,2 2 1,0 3-1,2 1 1,2 3-1,-66 66 0,89-79-89,1 1 0,1 1 0,2 1 0,1 1 0,0 0 0,2 1 0,2 1 0,0 0 0,2 0 0,1 2 0,1-1 0,2 1 0,1 0-1,2 1 1,1-1 0,1 1 0,2 0 0,1-1 0,1 1 0,10 45 0,-7-50-14,1 0 1,2 0-1,1-1 0,1 0 1,1-1-1,1 0 0,1-1 1,2-1-1,27 37 0,-30-47 4,0 0 0,0 0 0,2-1 0,-1-1 0,2 0 0,-1-1 0,1-1 0,1 0 0,0-1 0,0 0 0,0-1 0,1-1 0,0-1 0,1-1 0,33 5 0,-24-7 6,-1-1 0,1-2 0,-1 0 0,0-2 0,0-1-1,0-1 1,0-1 0,-1-1 0,0-1 0,0-2 0,35-18 0,-8-2 159,-2-2 0,-1-2 0,-1-3 0,43-43 0,-19 13 923,-4-4 0,103-136 0,-137 161-720,-3-3 0,-2 0 0,-2-2 1,-2-1-1,-3-1 0,17-59 0,-32 86-187,-1 0 1,0 0-1,-2-1 0,-2 1 1,1-35-1,-3 54-114,-1 0 1,0-1-1,0 1 1,0-1 0,-1 1-1,0 0 1,0 0-1,0 0 1,-1 0-1,0 0 1,-1 0-1,0 1 1,0 0-1,0 0 1,-1 0-1,0 0 1,0 1-1,0-1 1,-1 1 0,1 1-1,-1-1 1,0 1-1,-10-5 1,-3 0-39,-1 2 0,0 0 0,0 1 0,-1 2 0,1 0 0,-1 1 0,-23-1 0,-150 6-73,194-2 43,-67 5 17,1 3-1,1 3 1,0 3-1,1 3 0,0 3 1,1 2-1,2 3 1,0 2-1,2 4 1,1 1-1,-84 65 1,125-84-141,0 1 1,1 1 0,1 1-1,0 0 1,2 1-1,-16 23 1,25-32-375,-1 0 0,2 0 0,-1 1 0,1-1-1,0 1 1,1 0 0,-3 14 0,5-17-312,-1 1-1,1-1 1,0 1-1,1 0 1,0-1 0,0 0-1,0 1 1,1-1-1,0 1 1,0-1-1,5 10 1,25 25-11319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9:37.587"/>
    </inkml:context>
    <inkml:brush xml:id="br0">
      <inkml:brushProperty name="width" value="0.025" units="cm"/>
      <inkml:brushProperty name="height" value="0.025" units="cm"/>
      <inkml:brushProperty name="color" value="#F6630D"/>
    </inkml:brush>
  </inkml:definitions>
  <inkml:trace contextRef="#ctx0" brushRef="#br0">736 135 11243,'-10'-3'2381,"-12"-4"-1921,-1 1 1,0 2-1,0 0 1,0 1-1,-1 2 1,-28 1-1,36 1-307,1 0-1,-1 1 0,1 1 0,-1 1 0,1 0 1,0 1-1,1 1 0,-1 0 0,1 0 0,1 2 0,-16 10 1,2 3-133,1 2 0,1 1 0,2 1 0,0 1 0,1 1 0,2 1 0,1 1 0,1 0 0,1 2 0,2 0 0,-17 49 0,14-26 69,3 0 0,1 2 0,4-1 1,1 2-1,4-1 0,1 72 0,4-106 14,1-1-1,1 1 1,1 0-1,1-1 0,1 0 1,1 0-1,1 0 0,0 0 1,17 30-1,-15-38-72,0 1 0,0-1 0,1 0-1,1-1 1,0-1 0,0 1 0,2-2 0,-1 0 0,1 0-1,1-1 1,-1-1 0,1 0 0,24 9 0,-11-7-35,1-2 0,0 0 0,0-2 0,1-1 0,0-2 0,0 0 0,0-2 0,0-1 0,0-2 0,34-6 0,-20 1 13,1-3 0,-2-1 1,1-3-1,-2-1 0,79-40 1,-79 30 32,0 0 1,-2-3 0,-1-1 0,-1-2 0,-1-2-1,-2-1 1,-2-1 0,-1-2 0,42-65 0,-54 71 358,-2 0 0,0-1 0,-2-1 1,-2 0-1,-1-1 0,-2-1 0,-1 1 1,-1-2-1,-2 1 0,-2-1 0,-1 0 1,-2 0-1,-5-54 0,1 67-211,-1 1 0,-1 0 0,-1 0 0,-1 0-1,-1 1 1,-1 0 0,0 0 0,-2 1 0,-1 1-1,0 0 1,-1 0 0,-1 1 0,-32-31 0,35 38-149,-1 1-1,-1 0 1,0 1 0,0 1 0,0 0-1,-1 1 1,-1 0 0,1 1 0,-1 1-1,0 0 1,0 1 0,0 0-1,-1 2 1,1-1 0,-1 2 0,0 0-1,1 1 1,-1 1 0,0 0 0,1 1-1,-16 4 1,5 2-15,0 1 0,1 1 0,0 1 0,1 1 0,1 1 0,-1 1 1,-33 28-1,-1 7 21,-75 79 1,-9 37-3,120-137-95,2 1-1,2 1 0,0 1 1,-13 35-1,14-12-1208,17-53 1111,0 0 0,-1 0 0,1 0 0,0 0 1,-1 0-1,1 0 0,0 0 0,0 0 0,0 1 0,0-1 0,0 0 0,0 0 1,0 0-1,1 0 0,-1 0 0,0 0 0,0 0 0,1 0 0,-1 0 0,1 0 0,-1 0 1,1 0-1,-1-1 0,1 1 0,0 0 0,-1 0 0,1 0 0,0-1 0,0 1 0,-1 0 1,1-1-1,0 1 0,0 0 0,0-1 0,0 1 0,0-1 0,0 0 0,0 1 0,0-1 1,0 0-1,0 0 0,0 1 0,0-1 0,0 0 0,2 0 0,-1 0-319,0-1 0,1 1 0,-1-1 0,0 1 0,1-1-1,-1 0 1,0 1 0,0-1 0,0-1 0,0 1 0,0 0 0,3-3 0,32-36-9878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9:43.076"/>
    </inkml:context>
    <inkml:brush xml:id="br0">
      <inkml:brushProperty name="width" value="0.025" units="cm"/>
      <inkml:brushProperty name="height" value="0.025" units="cm"/>
      <inkml:brushProperty name="color" value="#F6630D"/>
    </inkml:brush>
  </inkml:definitions>
  <inkml:trace contextRef="#ctx0" brushRef="#br0">568 23 5958,'-12'5'-48,"-106"37"1305,27-17 3790,76-21-4886,1 0 0,0 0-1,0 2 1,1 0 0,-1 0-1,1 1 1,0 1 0,1 0-1,0 0 1,0 2-1,1-1 1,0 1 0,1 1-1,0 0 1,1 1 0,0-1-1,0 2 1,2-1 0,-1 1-1,-9 25 1,4-5-137,1 2 1,2 0-1,1 0 0,2 0 1,1 1-1,-1 54 0,6-41 132,2-1 0,2 1 0,2-1 0,16 64 0,-12-77-1,2 0 0,1-1 0,2 0 0,1-1 0,23 37 0,-25-49-103,1-2 1,0 1 0,2-2 0,0 0-1,1-1 1,1 0 0,0-2 0,38 25-1,-48-35-54,1 0 0,-1-1-1,1 0 1,0 0 0,1-1-1,-1 0 1,0-1 0,1 0-1,0 0 1,-1-1 0,1 0-1,0-1 1,0 0-1,18-3 1,-14 0 114,-1-1-1,0 0 0,-1-1 1,1 0-1,-1-1 1,0 0-1,0-1 1,-1-1-1,18-14 1,4-10 199,-1-1 0,-1-2 0,-2 0 1,-1-3-1,26-47 0,-5 6 40,-4-2-1,50-127 1,-80 168-96,-1-1 0,-3-1-1,-1 0 1,-2-1 0,-2 1 0,-1-2 0,-3-65 0,-2 97-207,-1 0-1,-1 0 1,0 0 0,-1 0 0,0 1-1,-1 0 1,0-1 0,0 1-1,-1 0 1,-1 1 0,0 0 0,0-1-1,-1 2 1,-1-1 0,1 1-1,-1 0 1,-1 1 0,0 0 0,0 0-1,0 1 1,-1 0 0,0 1-1,-1 0 1,1 0 0,-1 1 0,0 1-1,-1 0 1,1 0 0,-1 1-1,1 0 1,-18-1 0,-5 1-37,0 2 0,-1 1-1,1 2 1,0 1 0,0 1 0,1 2 0,-1 2 0,1 1 0,1 1 0,-60 28 0,51-17-3,2 1 0,0 2 1,2 1-1,0 2 0,2 2 1,1 1-1,-52 60 1,75-77 9,1 1 0,0 0 0,0 1 0,2 0 0,0 0 0,-9 25 0,14-34-158,2-1 0,-1 1 0,1 0 0,-1 0 1,2 0-1,-1-1 0,1 1 0,0 0 0,0 0 0,0 0 0,1 0 0,0 0 1,0 0-1,0-1 0,1 1 0,0 0 0,0-1 0,1 1 0,-1-1 0,1 0 0,0 0 1,5 6-1,-3-5-546,0 0 0,1-1 0,-1 0 0,1 0 0,0 0 0,0-1 0,1 0 0,-1 0 0,8 3 0,17-1-6024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9:46.438"/>
    </inkml:context>
    <inkml:brush xml:id="br0">
      <inkml:brushProperty name="width" value="0.025" units="cm"/>
      <inkml:brushProperty name="height" value="0.025" units="cm"/>
      <inkml:brushProperty name="color" value="#F6630D"/>
    </inkml:brush>
  </inkml:definitions>
  <inkml:trace contextRef="#ctx0" brushRef="#br0">1085 380 11691,'-2'-9'80,"0"1"-34,0 0 1,-1 0-1,0 0 0,0 0 0,-1 1 1,0-1-1,0 1 0,-1 0 1,0 0-1,0 1 0,0-1 0,-1 1 1,0 0-1,-11-8 0,5 4 435,-1 1-1,0 0 0,0 1 1,-1 0-1,0 1 1,-1 0-1,1 2 0,-1-1 1,0 2-1,-20-4 1,24 7-403,-1 0 1,0 0 0,1 1-1,-1 1 1,1 0 0,-1 0-1,1 1 1,-1 1 0,1 0-1,0 0 1,0 1 0,0 1 0,1 0-1,-17 10 1,-10 11-33,1 1 0,2 1-1,1 2 1,-42 49 0,-104 147 61,139-171-6,3 0 0,2 3 0,3 0-1,-29 72 1,51-103-29,0 0 0,2 1 0,1 0 1,1 0-1,1 1 0,2 0 0,1-1 0,1 1 0,2 0 0,0 0 0,2 0 0,8 31 1,-8-47-69,1 0 0,1 0 0,0 0 0,1-1 0,0 0 0,1 0 0,0 0 0,1-1 0,0 0 0,1-1 0,0 1 0,0-2 0,1 0 0,1 0 0,-1 0 0,2-1 0,-1-1 0,1 0 0,0-1 0,0 0 0,1-1 0,-1 0-1,1-1 1,1 0 0,16 2 0,0-2 55,0 0-1,0-2 1,0-2-1,0 0 1,1-2-1,-1-2 1,0 0-1,-1-2 1,1-1-1,40-17 1,1-5 182,-2-3 1,-2-3-1,-1-3 0,-2-2 0,-1-4 1,-3-2-1,-2-3 0,-1-2 1,-4-3-1,-1-2 0,-3-2 1,-3-3-1,-2-1 0,59-113 0,-84 134 147,-1-1-1,-2 0 1,-2-1-1,-2-1 1,11-73-1,-21 95-139,0 0 0,-2-1 0,-1 1-1,0 0 1,-9-38 0,7 46-120,-1 0 0,-1 1 0,0 0 0,-1 0 1,0 0-1,-1 1 0,0 0 0,-1 0 0,-18-20 0,17 22-62,-1 0-1,-1 1 1,0 1-1,0-1 1,-1 2 0,0-1-1,0 2 1,-1-1-1,0 2 1,-18-6-1,11 6-34,-1 0-1,1 2 0,-1 0 0,0 1 1,0 2-1,-27 1 0,2 5-32,0 2 1,0 1-1,1 3 1,1 2-1,-66 28 1,47-14-160,2 2 0,0 3 0,2 2 0,2 3 0,-56 49-1,106-82-377,0 1 0,1 0 0,-1 1 0,2 0 0,-1 0-1,1 0 1,0 0 0,0 1 0,-5 13 0,9-6-5301,10-13-3412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01.199"/>
    </inkml:context>
    <inkml:brush xml:id="br0">
      <inkml:brushProperty name="width" value="0.025" units="cm"/>
      <inkml:brushProperty name="height" value="0.025" units="cm"/>
      <inkml:brushProperty name="color" value="#F6630D"/>
    </inkml:brush>
  </inkml:definitions>
  <inkml:trace contextRef="#ctx0" brushRef="#br0">2844 1 17200,'-157'52'195,"1"7"-1,-202 108 0,-267 207-681,452-258 393,5 7 0,5 8 0,-240 251 0,319-287 379,5 3 0,-112 181 1,144-196-145,3 2 0,4 2 0,4 2 0,-28 106 0,48-138-36,3 2-1,2-1 0,3 2 0,3-1 0,2 1 0,3-1 0,13 108 0,-7-135-60,0-1 1,2 0 0,1 0-1,2-1 1,1 0-1,1-1 1,1 0 0,2-1-1,1-1 1,1-1 0,1 0-1,1-1 1,2-1-1,0-2 1,1 0 0,31 22-1,-10-15 45,2-1 0,1-3 0,0-1-1,2-3 1,1-2 0,0-2-1,73 14 1,-5-9 151,2-5 1,140 2-1,-106-16 81,-1-7 1,0-6-1,291-59 0,-313 36-172,-1-4 0,-2-7-1,-2-5 1,207-113 0,-212 90-51,-3-4 1,-4-6 0,-3-5 0,-4-5-1,-4-4 1,-5-4 0,-4-5 0,-4-4-1,99-158 1,-151 204-69,-3-1 0,-3-1 0,-2-2 0,-4-1 0,-2-1 0,-4-1 0,13-81 0,-26 110 25,-3-1-1,-1 0 1,-3 0 0,-1 0-1,-1 0 1,-3 0-1,-2 1 1,-1 0-1,-2 0 1,-2 1-1,-1 0 1,-3 1-1,-33-63 1,17 53 84,-1 1 0,-2 1 0,-3 3 0,-1 0 1,-2 3-1,-2 2 0,-2 1 0,-55-35 0,20 21 11,-3 3 0,-2 5 0,-2 3 0,-108-36 0,106 49-51,0 3 0,-2 4 0,-1 5 0,-116-7 0,138 19-109,0 4 0,0 3 0,1 3 1,-1 3-1,1 3 0,-87 27 1,68-7-749,0 3 0,-105 59 0,-35 40-4623,76-38-2841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02.806"/>
    </inkml:context>
    <inkml:brush xml:id="br0">
      <inkml:brushProperty name="width" value="0.025" units="cm"/>
      <inkml:brushProperty name="height" value="0.025" units="cm"/>
      <inkml:brushProperty name="color" value="#F6630D"/>
    </inkml:brush>
  </inkml:definitions>
  <inkml:trace contextRef="#ctx0" brushRef="#br0">1078 110 11211,'-38'-6'180,"1"2"0,-1 1 0,-41 4 0,58 0-110,0 2 0,0 0 0,1 2 1,0 0-1,0 1 0,0 1 0,-23 12 0,3 3 8,1 1 0,2 3 0,0 1 0,1 2 0,2 1 0,1 2 0,-54 67 0,57-59 0,1 1 1,2 1-1,2 1 0,2 1 0,2 2 0,2 0 0,-14 52 0,25-66-85,1 0-1,2 0 1,1 0-1,2 1 1,1-1 0,2 1-1,1 0 1,1-1-1,2 0 1,1 0 0,1 0-1,22 54 1,-12-44 7,3-2 0,1-1 0,2 0 0,1-2 0,3-1 0,0 0 0,3-3 0,60 56 0,-31-41 160,3-1-1,2-4 1,1-3 0,2-2-1,2-3 1,1-4 0,99 31-1,12-10-23,342 54-1,-194-63 390,2-15 0,408-16 0,-646-15-227,0-5 1,0-3 0,-1-5-1,164-49 1,-215 51-39,0-1-1,-2-3 1,0-1 0,-1-1-1,-1-3 1,-1-1 0,-1-1-1,-1-2 1,-2-2 0,-1 0-1,-1-3 1,44-58-1,-48 48 6,-1-1 0,-3-2-1,-2 0 1,-1-1 0,-3-1-1,-1 0 1,-3-1 0,-2-1-1,-2 0 1,-2 0-1,-2 0 1,-3-1 0,-8-91-1,3 111-243,-1 0 1,-2 0-1,0 1 0,-2 0 0,-2 1 0,0 0 0,-2 0 1,-1 1-1,-23-34 0,13 29-62,0 2-1,-2 0 1,-2 2 0,0 1 0,-2 1 0,-48-32-1,20 21-62,-2 2 0,-1 4 0,-67-26 0,-197-48-70,-21 25 348,-3 15 1,-509-28-1,658 82-243,-266 19 1,389-2-31,0 5 1,1 2-1,1 4 0,0 3 1,1 3-1,-112 53 1,114-37-1125,1 3 1,3 3-1,1 3 1,-91 86-1,-52 73-5695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24.239"/>
    </inkml:context>
    <inkml:brush xml:id="br0">
      <inkml:brushProperty name="width" value="0.025" units="cm"/>
      <inkml:brushProperty name="height" value="0.025" units="cm"/>
      <inkml:brushProperty name="color" value="#F6630D"/>
    </inkml:brush>
  </inkml:definitions>
  <inkml:trace contextRef="#ctx0" brushRef="#br0">161 92 9065,'0'0'3971,"-8"-1"-3474,6 0-482,-1 1-1,0 0 1,0-1 0,1 0 0,-1 0 0,0 0 0,1 0-1,-1 0 1,1 0 0,-1-1 0,1 1 0,-1-1 0,1 1-1,0-1 1,0 0 0,0 0 0,0 0 0,0 0 0,1-1-1,-1 1 1,0 0 0,1-1 0,0 1 0,0-1 0,-1 1-1,0-4 1,-16-23 117,17 29-133,1-1 0,0 1 0,-1-1-1,1 1 1,-1-1 0,1 1 0,-1 0-1,1-1 1,-1 1 0,1 0 0,-1-1 0,1 1-1,-1 0 1,1 0 0,-1-1 0,0 1 0,1 0-1,-1 0 1,1 0 0,-1 0 0,0 0-1,1 0 1,-1 0 0,1 0 0,-1 0 0,1 0-1,-1 0 1,0 0 0,1 1 0,-1-1 0,1 0-1,-1 0 1,1 1 0,-1-1 0,1 0-1,-1 1 1,1-1 0,-1 0 0,1 1 0,-1-1-1,1 1 1,-1-1 0,1 1 0,0-1 0,-1 1-1,1-1 1,0 1 0,0-1 0,-1 1 0,1-1-1,0 1 1,0-1 0,0 1 0,0 0-1,-1 0 1,-4 25 6147,6 21-2657,-1-26-1940,-3-63 3458,-10 12-4005,13 29-960,-1 1 0,1-1 0,-1 0 0,0 0 0,0 1 0,1-1 0,-1 1 0,0-1 0,0 1 0,0-1 0,0 1 0,0-1 0,0 1 0,0 0 0,0 0 0,1-1 0,-1 1 0,0 0 0,0 0 0,0 0 0,0 0 0,0 0 0,0 0 1,0 0-1,0 1 0,0-1 0,-1 0 0,1 3-47,0 0 0,0 0 0,0-1 0,1 1 0,-1 0 0,1 0 0,0 0 1,0 0-1,0 0 0,0-1 0,1 6 0,-1-1-6,1 4 5,-1 1 1,2-1-1,4 19 0,9 1 7,-15-31 1,1 1-1,0 0 0,-1 0 1,1-1-1,0 1 0,0 0 1,0-1-1,0 1 0,0-1 0,-1 1 1,1-1-1,0 1 0,0-1 1,0 0-1,0 1 0,1-1 1,-1 0-1,0 0 0,0 0 0,0 0 1,0 0-1,0 0 0,0 0 1,1 0-1,0-1 10,0 0 0,-1 0 0,1 0 1,-1-1-1,1 1 0,-1 0 0,1-1 0,-1 1 0,0-1 1,0 1-1,0-1 0,0 0 0,0 1 0,0-1 0,0 0 0,0 0 1,-1 0-1,1 0 0,-1 1 0,1-1 0,-1-4 0,7-44 203,-7 41-214,-1-40 0,1 48 0,0 0 0,0-1 0,-1 1 0,1 0 0,0 0 0,-1 0 0,1 0 0,-1 0 0,0 0 0,1 0 0,-1 0 0,0 0 0,1 1 0,-1-1 0,0 0 0,0 0 0,0 0 0,1 1 0,-1-1 0,0 1 0,0-1 0,0 1 0,0-1 0,0 1 0,-1-1 0,1 1 0,0 0 0,0-1 0,0 1 0,0 0 0,0 0 0,0 0 0,0 0 0,-1 0 0,1 0 0,0 0 0,-2 1 0,1 0 0,1 0 0,-1 0 0,0 0 0,0 0 0,0 0 0,1 1 0,-1-1 0,1 0 0,-1 1 0,1 0 0,-1-1 0,1 1 0,0 0 0,0-1 0,0 1 0,0 0 0,0 0 0,0 0 0,0 0 0,1 0 0,-1 0 0,0 4 0,-8 52 0,9-56 0,-3 125 0,6-121 0,5-13 0,4-14 0,0-6 0,-2 0 0,-1-1 0,-1 0 0,-1 0 0,3-31 0,-10 236 0,0-179 0,6-99-551,-6 94 344,1 1 1,0-1-1,1 0 0,0 1 0,0-1 0,0 1 0,1 0 0,0 0 0,0 0 0,0 0 0,1 0 1,7-9-1,2 8-5666,1 5-2278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38.810"/>
    </inkml:context>
    <inkml:brush xml:id="br0">
      <inkml:brushProperty name="width" value="0.025" units="cm"/>
      <inkml:brushProperty name="height" value="0.025" units="cm"/>
      <inkml:brushProperty name="color" value="#F6630D"/>
    </inkml:brush>
  </inkml:definitions>
  <inkml:trace contextRef="#ctx0" brushRef="#br0">56 72 9129,'0'0'5263,"-8"-3"-3688,1 2-1117,5 1-297,-1 0 0,0 0 1,1 0-1,-1-1 0,0 0 1,1 1-1,-1-1 0,1 0 1,-1 0-1,1 0 0,-1-1 1,1 1-1,0-1 0,-4-2 1,31 10 4495,17 5-4393,-9-5-182,1-1 0,-1-3 0,1 0 0,-1-2 0,1-1 0,-1-2 0,1-2 0,-1-1 0,0-1 0,-1-2 0,0-1 0,0-1 0,32-18 0,-52 26 1067,-35 17-312,-42 22 300,31-22-793,-1 0 0,-1-3 0,0-1 0,-1-1 0,0-2 0,0-2 0,0-1 0,-46-2 0,118-5-370,1-1-1,-1-2 1,0-1-1,51-18 1,-43 12-236,0 2 0,56-8 0,-224 70 817,118-49-533,-70 28 636,-2-5 1,-91 19-1,162-44-763,11-3-187,21-11-704,41-14-1615,13-1-6160,-46 17-875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48.588"/>
    </inkml:context>
    <inkml:brush xml:id="br0">
      <inkml:brushProperty name="width" value="0.025" units="cm"/>
      <inkml:brushProperty name="height" value="0.025" units="cm"/>
      <inkml:brushProperty name="color" value="#F6630D"/>
    </inkml:brush>
  </inkml:definitions>
  <inkml:trace contextRef="#ctx0" brushRef="#br0">37 190 9801,'0'0'14275,"14"-34"-10351,-14 33-3784,0-1 1,1 1-1,-1-1 1,0 1-1,0-1 1,0 1-1,0-1 1,0 1-1,0-1 1,0 1-1,0-1 1,-1 1-1,1-1 1,0 1-1,-1 0 1,1-1-1,-1 1 1,-1-3-1,1 4-117,1-1 0,0 0 0,-1 1 0,1-1-1,-1 1 1,1-1 0,-1 1 0,1-1-1,-1 1 1,1-1 0,-1 1 0,1 0 0,-1-1-1,0 1 1,1 0 0,-1-1 0,0 1-1,1 0 1,-1 0 0,0-1 0,1 1 0,-1 0-1,0 0 1,1 0 0,-1 0 0,0 0-1,0 0 1,1 0 0,-1 0 0,0 1-1,1-1 1,-1 0 0,0 0 0,1 1 0,-1-1-1,0 0 1,1 1 0,-1-1 0,1 0-1,-2 1 1,2 0-22,-1 1 1,0-1-1,1 0 0,-1 0 0,1 1 1,-1-1-1,1 0 0,0 0 0,-1 1 0,1-1 1,0 0-1,0 1 0,0-1 0,0 1 0,0-1 1,0 0-1,0 1 0,1-1 0,-1 0 0,0 1 1,1-1-1,-1 0 0,1 0 0,-1 1 1,1-1-1,0 0 0,0 0 0,-1 0 0,1 0 1,0 0-1,0 0 0,0 0 0,0 0 0,0 0 1,0 0-1,0-1 0,0 1 0,1 0 1,-1-1-1,0 1 0,0-1 0,1 1 0,0 0 1,3-1 9,-1 0 0,1 0-1,-1 0 1,0-1 0,1 1 0,-1-1 0,1 0 0,-1 0 0,0-1 0,6-2 0,-8 3 21,0 0 1,-1 0-1,1 0 0,-1 0 0,1 0 1,-1 0-1,0-1 0,1 1 1,-1 0-1,0-1 0,0 1 1,0-1-1,0 1 0,0-1 0,0 0 1,-1 1-1,1-1 0,0 0 1,-1 0-1,1 1 0,-1-1 1,0 0-1,0 0 0,1 0 0,-1 1 1,0-1-1,-1 0 0,1-3 1,-1 4-31,1-1-1,-1 1 1,0 0 0,1 0 0,-1-1 0,0 1 0,0 0 0,0 0 0,0 0 0,0 0 0,0 0-1,0 0 1,0 0 0,0 1 0,-1-1 0,1 0 0,0 0 0,0 1 0,-1-1 0,1 1 0,-1-1 0,1 1-1,0 0 1,-1 0 0,1-1 0,-1 1 0,1 0 0,0 0 0,-1 0 0,1 1 0,-1-1 0,1 0 0,-1 0-1,-2 2 1,1-2-2,0 1-1,0-1 0,0 1 0,0 0 0,0 0 0,0 0 1,0 0-1,0 1 0,0-1 0,1 1 0,-1 0 0,0 0 1,1 0-1,0 0 0,-4 3 0,-1 20 1,7-25 0,0 1 0,0-1 0,0 0 0,0 1 0,0-1 0,0 0 0,1 1 0,-1-1 0,0 0 0,0 1 0,0-1 0,1 0 0,-1 1 0,0-1 0,1 0 0,-1 0 0,0 1 0,0-1 0,1 0 0,-1 0 0,0 0 0,1 1 0,-1-1 0,1 0 0,-1 0 0,0 0 0,1 0 0,-1 0 0,0 0 0,1 0 0,-1 0 0,1 0 0,0 0 0,2 0 0,0-1 0,0 0 0,0 0 0,0 0 0,-1 0 0,1 0 0,0 0 0,0-1 0,-1 0 0,1 1 0,-1-1 0,5-4 0,-6 5 0,24-25 0,-23 25 0,-1-1 0,0 1 0,0 0 0,0 0 0,0-1 0,0 1 0,-1-1 0,1 1 0,0 0 0,-1-1 0,1 0 0,-1 1 0,1-1 0,-1 1 0,0-1 0,0 1 0,0-1 0,0-2 0,-3 4 0,0-1 0,0 1 0,0-1 0,0 1 0,0 0 0,0 0 0,0 1 0,0-1 0,0 1 0,0-1 0,0 1 0,0 0 0,-5 3 0,3-2 0,1 1 0,0 0 0,-1 0 0,1 1 0,1-1 0,-1 1 0,0 0 0,1 0 0,0 0 0,0 1 0,0-1 0,1 1 0,-1-1 0,1 1 0,0 0 0,0 0 0,1 0 0,-2 5 0,4-9 0,-1-1 0,0 0 0,1 0 0,-1 0 0,0 1 0,1-1 0,-1 0 0,0 0 0,1 0 0,-1 0 0,1 0 0,-1 0 0,0 1 0,1-1 0,-1 0 0,1 0 0,-1 0 0,0 0 0,1 0 0,-1-1 0,1 1 0,-1 0 0,0 0 0,1 0 0,-1 0 0,0 0 0,1 0 0,-1-1 0,0 1 0,1 0 0,-1 0 0,0-1 0,1 1 0,-1 0 0,0 0 0,1-1 0,15-8 0,-16 8 0,53-43 0,-48 39 0,0 1 0,-1-1 0,0 0 0,0 0 0,0 0 0,-1-1 0,0 1 0,5-12 0,-8 17 0,0-1 0,-1 1 0,1-1 0,-1 1 0,1 0 0,0 0 0,-1-1 0,1 1 0,-1 0 0,1 0 0,-1-1 0,1 1 0,-1 0 0,1 0 0,-1 0 0,1 0 0,-1 0 0,1 0 0,-1 0 0,1 0 0,-1 0 0,1 0 0,-1 0 0,1 0 0,-1 0 0,1 0 0,-1 0 0,1 1 0,-1-1 0,1 0 0,-1 0 0,1 0 0,0 1 0,-1-1 0,1 0 0,-1 1 0,0 0 0,-22 8 0,13 0 0,0 0 0,0 0 0,1 1 0,0 0 0,1 1 0,-8 12 0,44-58 0,-19 25 0,0 0 0,-1-1 0,0 0 0,-1 0 0,0-1 0,8-21 0,-15 34 0,0-1 0,0 0 0,0 0 0,0 0 0,0 0 0,0 0 0,-1 0 0,1 1 0,0-1 0,0 0 0,0 0 0,0 0 0,0 0 0,0 0 0,-1 0 0,1 0 0,0 0 0,0 0 0,0 0 0,0 0 0,0 0 0,-1 0 0,1 0 0,0 0 0,0 0 0,0 0 0,0 0 0,0 0 0,-1 0 0,1 0 0,0 0 0,0 0 0,0 0 0,0 0 0,0 0 0,-1 0 0,1 0 0,0 0 0,0 0 0,0 0 0,0 0 0,0 0 0,0-1 0,-1 1 0,1 0 0,0 0 0,0 0 0,0 0 0,0 0 0,0 0 0,0-1 0,0 1 0,0 0 0,0 0 0,0 0 0,0 0 0,0 0 0,0-1 0,0 1 0,0 0 0,0 0 0,0 0 0,0 0 0,0-1 0,-10 9 0,1 3 0,0 0 0,2 1 0,-1 0 0,1 0 0,1 1 0,1 0 0,-1 0 0,2 0 0,0 0 0,0 1 0,-1 20 0,5-33 0,0-1 0,1 1 0,-1-1 0,0 0 0,1 1 0,-1-1 0,1 0 0,-1 1 0,1-1 0,-1 0 0,1 0 0,-1 1 0,1-1 0,-1 0 0,1 0 0,-1 0 0,1 0 0,-1 1 0,1-1 0,-1 0 0,1 0 0,-1 0 0,1 0 0,0 0 0,-1-1 0,1 1 0,-1 0 0,1 0 0,-1 0 0,1 0 0,-1 0 0,1-1 0,-1 1 0,1 0 0,-1-1 0,0 1 0,1 0 0,-1-1 0,1 1 0,-1 0 0,1-1 0,23-12 0,-8 0 0,1-1 0,28-31 0,-40 40 0,-1 0 0,0 0 0,0 0 0,0-1 0,0 0 0,-1 0 0,0 0 0,0 0 0,-1 0 0,0-1 0,0 1 0,0-1 0,0-9 0,-2 15 0,0 1 0,0 0 0,0-1 0,0 1 0,0 0 0,0-1 0,0 1 0,0 0 0,-1 0 0,1-1 0,0 1 0,0 0 0,0 0 0,-1-1 0,1 1 0,0 0 0,0 0 0,-1-1 0,1 1 0,0 0 0,0 0 0,-1 0 0,1 0 0,0 0 0,-1-1 0,1 1 0,0 0 0,-1 0 0,1 0 0,0 0 0,-1 0 0,1 0 0,0 0 0,-1 0 0,1 0 0,0 0 0,-1 0 0,1 0 0,0 0 0,0 1 0,-1-1 0,1 0 0,0 0 0,-1 0 0,1 0 0,-1 1 0,-15 6 0,-1 7 0,0 0 0,1 2 0,1 0 0,0 0 0,1 2 0,-18 29 0,18-27 0,41-71-1441,-21 40-2590,-5 1-3149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33.142"/>
    </inkml:context>
    <inkml:brush xml:id="br0">
      <inkml:brushProperty name="width" value="0.025" units="cm"/>
      <inkml:brushProperty name="height" value="0.025" units="cm"/>
      <inkml:brushProperty name="color" value="#F6630D"/>
    </inkml:brush>
  </inkml:definitions>
  <inkml:trace contextRef="#ctx0" brushRef="#br0">83 76 9865,'0'0'11521,"-6"10"-10267,-1 8-1032,0 0 1,1 1-1,0 0 0,2 0 0,0 0 1,0 20-1,-5 136 261,6-96-130,-12 159 3058,56-452-3124,9-75-227,-80 431 314,15-85-342,2 0 0,3 1 0,-3 63 0,25-140-134,11-40 168,-2 0 0,-2-1 0,-3-1 0,-3 0-1,9-112 1,-25 150 65,-10 45-48,-10 44-15,3 2 0,3 0 0,-11 97 1,19-109-59,-3 23 433,74-308 360,5-24-576,-59 214-143,-1-1-1,1-63 1,-8 103-80,0 0-1,-1 0 1,1 0-1,0 0 1,0 0 0,0 0-1,0 1 1,0-1-1,-1 0 1,1 0 0,0 0-1,0 0 1,0 0-1,0 0 1,-1 0 0,1 0-1,0 0 1,0 0-1,0 0 1,0 0 0,-1-1-1,1 1 1,0 0-1,0 0 1,0 0 0,0 0-1,0 0 1,-1 0-1,1 0 1,0 0 0,0 0-1,0-1 1,0 1-1,0 0 1,0 0 0,-1 0-1,1 0 1,0 0-1,0 0 1,0-1 0,0 1-1,0 0 1,0 0-1,0 0 1,0 0-1,0-1 1,0 1 0,0 0-1,0 0 1,0 0-1,0 0 1,0-1 0,0 1-1,0 0 1,0 0-1,0 0 1,0 0 0,0-1-1,0 1 1,0 0-1,0 0 1,0 0 0,-9 15 143,-12 39-100,3 0 1,-22 113-1,27-108-18,-1 2-15,-39 207-39,88-396-346,0 5 448,-22 76-77,10-38 27,-4-1 0,12-123-1,-82 385-79,31-105 79,-47 213 17,114-457-482,-5 29 478,-34 111-41,30-144 31,-104 418-157,-19 122 170,122-488-5247,-16 64 166,-2-1-3460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41.849"/>
    </inkml:context>
    <inkml:brush xml:id="br0">
      <inkml:brushProperty name="width" value="0.025" units="cm"/>
      <inkml:brushProperty name="height" value="0.025" units="cm"/>
      <inkml:brushProperty name="color" value="#F6630D"/>
    </inkml:brush>
  </inkml:definitions>
  <inkml:trace contextRef="#ctx0" brushRef="#br0">98 175 1986,'0'0'10239,"-4"-8"-9769,-22-46 1670,26 54-2089,0 0 0,0 0 0,0-1 0,0 1 0,0 0 0,0 0 0,0 0 0,0 0 0,0 0-1,0 0 1,0 0 0,0 0 0,0 0 0,0 0 0,0 0 0,-1-1 0,1 1 0,0 0 0,0 0 0,0 0-1,0 0 1,0 0 0,0 0 0,0 0 0,0 0 0,0 0 0,0 0 0,-1 0 0,1 0 0,0 0 0,0 0 0,0 0-1,0 0 1,0 0 0,0 0 0,0 0 0,0 0 0,-1 0 0,1 0 0,0 0 0,0 0 0,0 0 0,0 0-1,0 0 1,0 0 0,0 0 0,0 0 0,0 1 0,-1-1 0,1 0 0,0 0 0,0 0 0,0 0 0,0 0-1,0 0 1,0 0 0,0 0 0,0 0 0,0 0 0,0 1 0,0-1 0,0 0 0,0 0 0,0 0 0,0 0-1,-4 12 551,1 14-825,0 61 1265,20-155 475,-16 62-1394,2-58 960,-3 62-1007,0-1-1,1 1 1,-1 0 0,-1 0-1,1 0 1,0 0 0,-1 0-1,1 0 1,-1 0-1,1 0 1,-1 0 0,0 0-1,0 0 1,0 0 0,0 0-1,0 1 1,0-1-1,-1 0 1,1 1 0,0-1-1,-1 1 1,0-1 0,1 1-1,-4-2 1,4 3-54,-1 0 1,1 0-1,0 0 0,-1 0 1,1 0-1,-1 0 0,1 1 1,-1-1-1,1 1 1,-1-1-1,1 1 0,0-1 1,-1 1-1,1 0 0,0-1 1,0 1-1,-1 0 1,1 0-1,0 0 0,0 0 1,0 0-1,0 1 0,0-1 1,0 0-1,1 0 0,-1 0 1,0 1-1,0-1 1,1 1-1,-1-1 0,1 0 1,0 1-1,-1-1 0,1 1 1,0 1-1,-12 57-46,12-58 60,-3 113 3,7-105-41,2-19 12,6-19 150,-3-9 167,-2 0-1,-1-1 1,0-62 0,-12 108 10,-2 20-310,0 1 0,2-1 0,2 1 0,0 0 0,2 0 0,2 30 0,0-58-29,-1 0 0,1-1 0,0 1 0,0 0 0,0 0 0,0 0 0,0 0 0,1-1 0,-1 1 0,0 0 0,0 0 1,0-1-1,1 1 0,-1 0 0,0 0 0,1-1 0,-1 1 0,0 0 0,1-1 0,-1 1 0,1 0 0,0 0 0,12-6-46,12-28 187,-14 14-80,-1-1 0,-1 0 0,-1 0 1,-1 0-1,0-1 0,-2 0 0,0-1 0,-2 1 1,2-34-1,-8 53-18,-2 11-82,-6 15-68,4 11 90,-6 70 0,12-89-327,1 1-1,0-1 1,1 1-1,1-1 1,1 0-1,7 25 1,-9-37-151,0 0 0,1 0 0,0 0 0,0 0 0,0-1 0,0 1 0,0 0 0,1-1 0,-1 0 0,1 0 1,0 0-1,0 0 0,0 0 0,1 0 0,-1-1 0,1 0 0,4 3 0,21-2-8129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47.360"/>
    </inkml:context>
    <inkml:brush xml:id="br0">
      <inkml:brushProperty name="width" value="0.025" units="cm"/>
      <inkml:brushProperty name="height" value="0.025" units="cm"/>
      <inkml:brushProperty name="color" value="#F6630D"/>
    </inkml:brush>
  </inkml:definitions>
  <inkml:trace contextRef="#ctx0" brushRef="#br0">1244 357 7783,'0'-10'-1377,"0"9"1378,0-7-300,0 1-1,0-1 1,-1 1-1,0 0 1,-4-14-1,-12-6 1689,15 25-782,-1 0 0,0 0 0,1 0 0,-1 0 0,0 1 1,0-1-1,0 1 0,0 0 0,-5-2 0,-8-2 477,0-1 1,1-1-1,-19-11 1,-37-16-277,39 26-651,0 0 0,0 2 0,-1 1 0,0 2 1,0 2-1,-1 0 0,1 2 0,0 2 0,0 1 0,1 2 0,-1 0 0,-41 16 0,23-4-164,1 2 1,1 2 0,0 2-1,2 3 1,1 1-1,-75 62 1,106-78 74,1 1-1,0 1 1,1 0 0,1 1 0,0 0 0,1 1-1,0 0 1,2 0 0,-14 31 0,19-34-54,0 0-1,0 0 1,1 0 0,1 0 0,0 1 0,1-1 0,1 1 0,0-1 0,1 1 0,0 0-1,1-1 1,0 0 0,1 1 0,8 20 0,-5-19-82,0 0 0,1 0 0,1 0 0,1-1 0,0 0 0,0 0-1,2-1 1,-1-1 0,2 0 0,0 0 0,0-1 0,1-1 0,0 0 0,1 0 0,16 7 0,-8-6-31,1-1 0,0-1 0,1-1 1,-1-2-1,1 0 0,1-1 1,-1-2-1,1 0 0,40-2 0,-19-3 151,-1-3 0,0-2 0,0-1 0,0-3-1,-1-1 1,-1-3 0,46-21 0,-31 8 37,0-2 0,-2-3 0,-1-2 0,69-59 0,-93 67 238,-1-1 0,-1-1 0,-1-2 0,-2-1 0,26-42 0,-42 60 2,-2 0 1,0-1-1,-1 0 1,0-1-1,-1 1 1,-1-1-1,0 0 1,-2-1-1,1 1 0,-2-1 1,0 0-1,-1 1 1,-1-1-1,-1 0 1,-3-25-1,1 33-225,0-1-1,-1 1 1,0 0 0,0 0-1,-1 1 1,0-1-1,-1 1 1,1 0-1,-2 0 1,1 1-1,-1 0 1,0 0-1,0 1 1,-1 0-1,0 0 1,-13-7 0,-15-7-56,-1 1 0,-63-22 0,73 31 55,5 2-146,-1 1 0,1 1 0,-1 1 0,-1 1 0,1 2 0,-1 0 0,1 1 1,-1 1-1,1 1 0,-1 2 0,-37 7 0,33-3-244,1 2-1,0 0 0,0 2 1,1 1-1,0 1 1,1 1-1,0 1 1,1 2-1,-22 19 1,36-27-40,-1 0 0,1 2 1,1-1-1,0 1 1,0 0-1,1 1 0,-7 13 1,11-17-205,1-1 0,0 1 1,0 0-1,1 0 1,0 1-1,0-1 1,1 0-1,0 9 0,3 21-4417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54.284"/>
    </inkml:context>
    <inkml:brush xml:id="br0">
      <inkml:brushProperty name="width" value="0.025" units="cm"/>
      <inkml:brushProperty name="height" value="0.025" units="cm"/>
      <inkml:brushProperty name="color" value="#F6630D"/>
    </inkml:brush>
  </inkml:definitions>
  <inkml:trace contextRef="#ctx0" brushRef="#br0">130 239 5669,'2'-12'1986,"11"-42"-559,11-52 1579,-17 39 3195,-9 78-2929,-6 10-2707,1-2-387,-21 87 947,4 1 0,5 2 1,4 0-1,1 220 0,15-311-1099,1-1-1,1 1 1,6 19-1,-5-21 14,0 0 0,-2 0-1,2 26 1,-4-41 51,-10-16 17,7-3-102,1 0 1,0 0-1,2 0 0,1-29 0,0 1 1,21-259 52,-10 199 20,-3-147 0,-18 268-185,-3 41 39,3 1-1,-4 73 1,3-17 70,-17 71 26,-8 92 291,93-877-25,-17 306-332,-38 391-335,-41 236 1534,22-230-9,-6 158-1,32-283-1290,8-49-111,17-135-1,-12-81-1067,-18 217 789,5-80-1302,-7 376-70,-16-34 2101,-1 73-2450,14-240-3622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3:11.445"/>
    </inkml:context>
    <inkml:brush xml:id="br0">
      <inkml:brushProperty name="width" value="0.025" units="cm"/>
      <inkml:brushProperty name="height" value="0.025" units="cm"/>
      <inkml:brushProperty name="color" value="#F6630D"/>
    </inkml:brush>
  </inkml:definitions>
  <inkml:trace contextRef="#ctx0" brushRef="#br0">91 116 7271,'0'0'12492,"-5"2"-12039,2-1-361,1 1-1,0 0 0,0-1 0,0 1 0,0 0 0,1 0 0,-1 0 0,0 0 1,1 0-1,0 1 0,-1-1 0,1 0 0,0 1 0,0-1 0,0 1 0,0-1 0,1 1 1,-1-1-1,1 1 0,-1 4 0,-4 73 1578,4-43-1189,-33 365 4367,55-605-4732,-1 16 16,-16 135-92,-1 14 24,0 0-1,-3-1 1,-1 1-1,-7-38 1,1 61 372,0 18 11,-5 25-99,-1 42-282,3 0 0,4 1 0,2 0 0,7 71 0,-2-40-27,0-125-11,2 1 0,9-42 1,1 0 50,12-185 456,-24 277-473,-1 20-12,-1 0 0,-9 52 0,11-118-16,0 0 0,-3-33 0,1-2 2,5-6-83,-2 30-19,-10 66 27,3 8 21,4-32 24,0 0-1,-1 1 1,-1-1 0,-6 19 0,9-32-4,0 0 0,0 0 0,0 0 0,0 0 0,0 0 0,0 0 0,0 0 0,0 0 0,0-1 0,0 1 0,-1 0 0,1 0 0,0 0 0,0 0 0,0 0 0,0 0 0,0 0 0,0 0 0,0 0 0,0 0 0,-1 0 0,1 0 0,0 0 0,0 0 0,0 0 0,0 0 0,0 0 0,0 0 0,0 0 0,-1 0 0,1 0 0,0 0 0,0 0 0,0 0 0,0 0 0,0 0 0,0 0 0,0 0 0,0 0 0,0 0 0,-1 0 0,1 0 0,0 1 0,0-1 0,0 0 0,0 0 0,0 0 0,0 0 0,0 0 0,0 0 0,0 0 0,0 0 0,0 0 0,0 1 0,0-1 0,0 0 0,0 0 0,0 0 0,0 0 0,0 0 0,-1 0 0,1 0 0,1 0 0,-1 1 0,0-1 0,-4-15-7,2-18-33,3-5-110,1 1 0,1 1-1,17-73 1,-18 108 29,-1 5 27,2 18-29,0 28 51,7 138 164,0 61 97,-5-290-9949,-5 18 860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06.240"/>
    </inkml:context>
    <inkml:brush xml:id="br0">
      <inkml:brushProperty name="width" value="0.025" units="cm"/>
      <inkml:brushProperty name="height" value="0.025" units="cm"/>
      <inkml:brushProperty name="color" value="#F6630D"/>
    </inkml:brush>
  </inkml:definitions>
  <inkml:trace contextRef="#ctx0" brushRef="#br0">0 0 22902,'0'0'7815,"76"27"-7655,-35-25-1025,1 0-2338,-6 1-2722,-2 6-4069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2:52.775"/>
    </inkml:context>
    <inkml:brush xml:id="br0">
      <inkml:brushProperty name="width" value="0.025" units="cm"/>
      <inkml:brushProperty name="height" value="0.025" units="cm"/>
      <inkml:brushProperty name="color" value="#F6630D"/>
    </inkml:brush>
  </inkml:definitions>
  <inkml:trace contextRef="#ctx0" brushRef="#br0">360 35 9385,'0'0'3278,"-11"-5"-1682,0-1-1045,-1 2 1,0-1-1,0 1 1,-23-3-1,28 5-458,1 2-1,-1-1 0,0 1 0,0 0 0,0 0 0,1 1 0,-1 0 0,0 0 0,1 1 0,-1-1 0,1 1 0,-1 1 0,-6 3 0,3 0-57,1 0-1,0 0 1,0 1-1,1 1 0,0 0 1,0 0-1,0 0 1,1 1-1,-11 19 0,9-12-22,0 1 1,2 0-1,0 1 0,1 0 0,-5 24 0,1 15-8,4 1-1,0 104 1,6-153 6,0 11-28,-2 41 89,4 0 1,1 1-1,18 85 1,-16-128-22,0 0 1,1-1 0,1 0-1,1 0 1,1 0-1,14 21 1,-15-28-20,0-1 0,0 0-1,1 0 1,1-1 0,-1 0 0,1-1 0,1 0 0,0 0-1,0-1 1,18 8 0,-21-11-27,0-1 0,0 0 0,0 0 0,1-1-1,-1 1 1,1-2 0,0 0 0,-1 0 0,1 0 0,0-1 0,0 0 0,-1-1 0,1 0-1,0 0 1,-1-1 0,1 0 0,9-4 0,-6 0 79,0 0 0,0-1 0,-1 0 0,0-1 0,0 0 0,0-1 0,-1 0-1,-1-1 1,0 0 0,12-16 0,9-17 330,-2 0-1,-1-1 0,-3-2 1,-2-1-1,-2 0 1,-2-2-1,-2 0 0,-2-1 1,-3 0-1,-2-1 1,5-69-1,-14 105-369,0 0 1,-1 0-1,0 0 0,-1 0 1,-1 1-1,0-1 1,-1 1-1,-1-1 0,0 1 1,-1 1-1,-11-21 0,12 26-19,-2-1 0,1 1 0,-1 0 1,0 0-1,-1 0 0,0 1 0,0 1 0,0-1 0,-1 1 0,0 1 0,-1 0 0,1 0 0,-1 0 0,0 1 0,0 1 0,-20-5 0,11 5-391,0 0 0,-1 1 0,1 1 0,-1 1 1,1 1-1,0 1 0,-1 0 0,1 1 0,0 1 1,0 1-1,1 1 0,0 1 0,0 0 0,0 1 0,1 1 1,0 1-1,0 0 0,1 1 0,1 1 0,-27 26 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2:53.833"/>
    </inkml:context>
    <inkml:brush xml:id="br0">
      <inkml:brushProperty name="width" value="0.025" units="cm"/>
      <inkml:brushProperty name="height" value="0.025" units="cm"/>
      <inkml:brushProperty name="color" value="#F6630D"/>
    </inkml:brush>
  </inkml:definitions>
  <inkml:trace contextRef="#ctx0" brushRef="#br0">615 259 8712,'0'0'1879,"-12"-3"129,-6 0-1493,-1 1 1,1 0 0,-1 1 0,1 1 0,-1 1 0,1 1 0,0 0 0,-1 1 0,1 1-1,-21 8 1,9 0-399,2 1-1,0 2 0,0 1 1,1 1-1,1 1 1,1 2-1,-32 31 0,44-37-57,0 1-1,1 0 0,1 1 0,0 1 0,1-1 0,1 2 1,0-1-1,1 1 0,1 1 0,1-1 0,1 1 1,1 0-1,-3 25 0,3-11 14,3 0 0,0 0 1,2 1-1,2-1 0,1 0 0,1 0 0,2-1 1,19 55-1,-20-72-63,0 0-1,2-1 1,0 1 0,0-1-1,1-1 1,1 0 0,0 0 0,20 18-1,-21-23-16,1-1 0,0 0 0,1 0 0,-1-1 0,1 0 0,0 0 0,1-2 0,-1 1 0,1-2 0,0 1 1,0-2-1,19 3 0,-13-4 35,-1-1 1,1-1-1,-1 0 1,0-2 0,1 0-1,-1-1 1,0 0 0,-1-1-1,1-1 1,-1-1 0,0 0-1,-1-2 1,20-12 0,3-5 193,-2-1 1,-2-2-1,0-1 1,30-36-1,-32 31-70,-2-1 0,-1-2 0,-2 0 0,-2-2 0,-1-2 0,-3 0 0,-1-1-1,-2 0 1,-2-2 0,-2 0 0,-1-1 0,-3 0 0,-2-1 0,3-62 0,-11 92-28,0 0 0,-1 0 1,-1 0-1,0 0 0,-1 0 0,-1 0 1,-1 1-1,-1-1 0,0 1 0,-11-21 1,12 29-91,0-1 0,-1 1 1,0 1-1,0-1 0,-1 1 1,0 0-1,0 1 1,0 0-1,-1 0 0,0 0 1,0 1-1,-1 0 0,1 1 1,-1 0-1,0 0 1,0 1-1,0 0 0,-1 1 1,-16-3-1,11 4-30,0 1 0,0 0 0,0 1-1,0 1 1,0 0 0,0 1 0,1 1 0,-1 0 0,1 1-1,0 0 1,0 1 0,0 1 0,1 0 0,0 1 0,-13 10-1,-11 10-2,2 2-1,1 1 0,-50 59 1,-25 45-341,98-119 136,0 0 0,1 1-1,1 0 1,0 1 0,2-1-1,-10 32 1,17-48-5,-4 29-1732,4-30 1702,0 1 0,0 0 0,0-1 0,0 1 0,0 0 0,0-1 0,0 1 0,0 0 0,1-1 0,-1 1 0,0-1 0,0 1 1,1 0-1,-1-1 0,0 1 0,1-1 0,-1 1 0,1-1 0,-1 1 0,1-1 0,-1 1 0,2 0 0,15 1-7618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54.317"/>
    </inkml:context>
    <inkml:brush xml:id="br0">
      <inkml:brushProperty name="width" value="0.025" units="cm"/>
      <inkml:brushProperty name="height" value="0.025" units="cm"/>
      <inkml:brushProperty name="color" value="#F6630D"/>
    </inkml:brush>
  </inkml:definitions>
  <inkml:trace contextRef="#ctx0" brushRef="#br0">82 89 8136,'0'0'15353,"-4"-3"-14024,-23-19 1549,27 22-2628,0 42 631,0 244 753,0-324-1385,-2 5-129,2 0 0,2 1 0,1-1 0,13-57 0,-17 111 161,-3 33-135,-38 108 147,52-213-254,-2 0 0,-2-1-1,-2-92 1,-7 133 63,-5 16-15,-4 18-78,2 32-24,2 1 1,-1 112 0,23-196-157,9-51 203,21-130 0,-76 393 0,63-351-858,-18 98 1252,-17 102 183,-16 65 0,0-3-2167,18-39-7060,-1-82-2598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5.433"/>
    </inkml:context>
    <inkml:brush xml:id="br0">
      <inkml:brushProperty name="width" value="0.025" units="cm"/>
      <inkml:brushProperty name="height" value="0.025" units="cm"/>
      <inkml:brushProperty name="color" value="#F6630D"/>
    </inkml:brush>
  </inkml:definitions>
  <inkml:trace contextRef="#ctx0" brushRef="#br0">610 1 6342,'0'0'1569,"-69"0"-1120,34 0-353,-7 0-1409,1 5-1506,-2 4 417,0-5 1153,1 1 1697,2-4 1250,-1 2 256,2-2-577,-2 1-352,-3 0-801,2 2-897,-5 2-3330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5.760"/>
    </inkml:context>
    <inkml:brush xml:id="br0">
      <inkml:brushProperty name="width" value="0.025" units="cm"/>
      <inkml:brushProperty name="height" value="0.025" units="cm"/>
      <inkml:brushProperty name="color" value="#F6630D"/>
    </inkml:brush>
  </inkml:definitions>
  <inkml:trace contextRef="#ctx0" brushRef="#br0">677 121 8136,'-9'-1'1948,"-87"-8"-969,-14 7-7846,103 1 7151,0 0-1,1-1 1,-1 0 0,0 0-1,1 0 1,-1-1 0,1 0-1,0-1 1,-6-3 0,-33-15-228,22 16 1112,0 2 0,0 0 0,0 2 0,0 0-1,0 2 1,-40 3 0,-18 0 1719,47-6-546,32 3-2281,1 0 1,-1 0 0,0 0 0,1-1-1,-1 1 1,1 0 0,-1-1-1,1 0 1,-1 1 0,1-1 0,-1 0-1,1 0 1,0 0 0,0 0-1,-1 0 1,1 0 0,0 0-1,0 0 1,-2-2 0,3 2-214,1 1-1,-1-1 1,0 1 0,0-1 0,0 0 0,0 1-1,1-1 1,-1 1 0,0-1 0,0 1-1,1-1 1,-1 1 0,0-1 0,1 1 0,-1 0-1,1-1 1,-1 1 0,0-1 0,1 1 0,-1 0-1,1 0 1,-1-1 0,1 1 0,-1 0-1,1 0 1,-1-1 0,1 1 0,0 0 0,4-3-1901,17-11-7005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5.846"/>
    </inkml:context>
    <inkml:brush xml:id="br0">
      <inkml:brushProperty name="width" value="0.025" units="cm"/>
      <inkml:brushProperty name="height" value="0.025" units="cm"/>
      <inkml:brushProperty name="color" value="#F6630D"/>
    </inkml:brush>
  </inkml:definitions>
  <inkml:trace contextRef="#ctx0" brushRef="#br0">1 0 7495,'0'0'13469,"9"2"-12215,13 3-547,0 1-1,-1 1 0,1 0 0,28 16 0,91 55 193,-91-49-844,148 100-247,-71-35-2698,-92-68 1268,-31-23 1267,44 28-2054,-45-29 2025,-1-1 1,0 0-1,1 0 1,-1 0-1,1 0 0,-1-1 1,1 1-1,-1-1 1,1 1-1,-1-1 0,1 0 1,-1 0-1,1 0 1,0 0-1,-1-1 0,1 1 1,-1-1-1,1 1 1,3-2-1,9-13-6759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6.217"/>
    </inkml:context>
    <inkml:brush xml:id="br0">
      <inkml:brushProperty name="width" value="0.025" units="cm"/>
      <inkml:brushProperty name="height" value="0.025" units="cm"/>
      <inkml:brushProperty name="color" value="#F6630D"/>
    </inkml:brush>
  </inkml:definitions>
  <inkml:trace contextRef="#ctx0" brushRef="#br0">151 1 13068,'0'0'11772,"11"7"-11708,32 24 142,76 72 1,-44-35-354,-65-60 103,1 1-44,0 0 1,-1 1 0,0 0-1,11 16 1,-19-23 118,0-1 1,0 1-1,-1-1 1,0 1-1,1-1 1,-1 1-1,0 0 1,0 0-1,0-1 1,-1 1-1,1 0 1,-1 0-1,0 0 1,1 0-1,-1 0 1,-1 0-1,1 0 1,0 0-1,-1 0 1,1 0-1,-1-1 1,0 1-1,0 0 1,0 0-1,0-1 1,0 1-1,-3 4 1,-3 1 375,0 0 0,0-1 0,-1 1 0,0-1 0,0-1 1,-17 11-1,-64 32 1436,41-23-1374,-9 6-225,-73 58-1,59-30-8743,61-49-5924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7.150"/>
    </inkml:context>
    <inkml:brush xml:id="br0">
      <inkml:brushProperty name="width" value="0.025" units="cm"/>
      <inkml:brushProperty name="height" value="0.025" units="cm"/>
      <inkml:brushProperty name="color" value="#F6630D"/>
    </inkml:brush>
  </inkml:definitions>
  <inkml:trace contextRef="#ctx0" brushRef="#br0">207 114 10282,'0'0'4537,"4"-8"-1184,-3 5-3314,2-2 655,-1 0 0,1 0-1,-1-1 1,-1 1 0,1 0-1,-1-1 1,1-6-1,-2 10-512,0 0 0,0 0-1,0 1 1,-1-1-1,1 0 1,-1 0-1,1 1 1,-1-1-1,1 0 1,-1 1-1,0-1 1,0 0-1,0 1 1,0-1-1,0 1 1,0-1-1,0 1 1,0 0-1,-1 0 1,1-1 0,0 1-1,-1 0 1,1 0-1,-1 0 1,0 0-1,1 1 1,-1-1-1,0 0 1,1 1-1,-1-1 1,-3 0-1,-1-1-156,0 1-1,0 0 0,0 0 1,0 0-1,0 1 1,0 0-1,0 0 0,0 0 1,0 1-1,0 0 1,0 0-1,0 1 0,0-1 1,0 1-1,1 1 1,-1-1-1,0 1 0,1 0 1,0 0-1,0 0 1,0 1-1,0 0 0,1 0 1,-1 0-1,-3 5 1,3-3-16,0 0 1,1 1 0,0 0 0,0-1 0,1 2 0,-1-1-1,1 0 1,1 1 0,0-1 0,0 1 0,0-1-1,1 1 1,0 0 0,0 0 0,1 0 0,0 0 0,1 0-1,0-1 1,2 10 0,-3-14 6,1-1 0,0 1 0,0-1 0,0 1 0,0-1 0,1 0 1,-1 1-1,0-1 0,1 0 0,0 0 0,-1 0 0,1 0 0,0-1 0,0 1 0,0 0 0,0-1 0,1 1 0,-1-1 0,0 0 0,1 0 1,-1 0-1,1 0 0,-1 0 0,1 0 0,-1-1 0,1 1 0,-1-1 0,1 1 0,0-1 0,-1 0 0,1 0 0,-1-1 0,1 1 0,0 0 1,-1-1-1,3 0 0,4-1 112,-1 0 0,-1 0 1,1-1-1,0 1 1,-1-2-1,1 1 1,-1-1-1,0 0 0,0-1 1,9-7-1,-8 4-100,-1 0 0,0 0 0,-1-1 0,1 0 0,-2 0 0,1-1 0,-2 0 0,1 1 0,-1-2 0,-1 1 0,1 0 0,-2-1 0,0 1 0,0-1 0,0 0 0,-2 0 0,0-11 0,1 21-251,-1 0 0,0 0 0,0 1 0,0-1 0,0 0 0,0 0 0,0 0 0,0 0 0,0 0 0,-1 0 1,1 0-1,0 0 0,0 0 0,-1 1 0,1-1 0,-1 0 0,1 0 0,0 0 0,-1 1 0,0-1 0,1 0 0,-1 0 0,1 1 0,-1-1 0,0 1 0,0-1 0,1 1 0,-1-1 0,0 1 0,-1-2 0,1 3-119,0-1 0,1 0-1,-1 0 1,0 1-1,0-1 1,1 1 0,-1-1-1,0 0 1,1 1-1,-1-1 1,1 1 0,-1 0-1,1-1 1,-1 1-1,1-1 1,-1 1-1,1 0 1,-1-1 0,1 1-1,0 0 1,-1-1-1,1 1 1,0 0 0,0 0-1,0-1 1,-1 1-1,1 0 1,0 0 0,0 0-1,0-1 1,0 1-1,0 0 1,1 0-1,-1 1 1,0 13-11989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7.793"/>
    </inkml:context>
    <inkml:brush xml:id="br0">
      <inkml:brushProperty name="width" value="0.025" units="cm"/>
      <inkml:brushProperty name="height" value="0.025" units="cm"/>
      <inkml:brushProperty name="color" value="#F6630D"/>
    </inkml:brush>
  </inkml:definitions>
  <inkml:trace contextRef="#ctx0" brushRef="#br0">1 65 18706,'0'0'10474,"0"12"-10394,0-5-55,1 7-29,-1 0 0,2-1 0,4 21 0,-6-32 13,0 1 1,1-1 0,0 1 0,-1-1 0,1 0 0,0 1 0,0-1-1,0 0 1,0 0 0,1 1 0,-1-1 0,0 0 0,1 0-1,0-1 1,-1 1 0,1 0 0,0 0 0,0-1 0,0 1 0,0-1-1,0 0 1,0 0 0,1 1 0,-1-1 0,0-1 0,0 1-1,1 0 1,-1 0 0,4-1 0,-4 0 60,1-1 0,-1 0 0,0 1 0,0-1 0,1 0 0,-1-1 1,0 1-1,0 0 0,0 0 0,-1-1 0,1 0 0,0 1 0,0-1 0,-1 0 0,1 0 0,-1 1 0,0-1 0,1 0 1,-1-1-1,0 1 0,1-2 0,21-54 1540,-20 52-1559,17-60-51,-22 97 0,3 55 0,-1-85 0,0 0 0,0 0 0,0 0 0,0 0 0,0 0 0,0 0 0,0 0 0,0 0 0,1 0 0,-1 0 0,0 0 0,1 0 0,-1 0 0,0 0 0,1 0 0,-1 0 0,1 0 0,0 0 0,-1 0 0,1-1 0,0 1 0,-1 0 0,1 0 0,0-1 0,0 1 0,-1-1 0,1 1 0,0 0 0,0-1 0,0 0 0,0 1 0,0-1 0,0 0 0,0 1 0,0-1 0,0 0 0,0 0 0,0 0 0,0 0 0,0 0 0,0 0 0,0 0 0,0 0 0,0 0 0,0 0 0,0-1 0,0 1 0,0 0 0,0-1 0,0 1 0,0-1 0,0 1 0,0-1 0,1 0 0,3-2 0,0 0 0,1 0 0,-1 0 0,-1-1 0,1 0 0,0 0 0,6-8 0,-5 5 0,-1 0 0,-1 0 0,1 0 0,-1-1 0,-1 0 0,1 0 0,-1 0 0,-1 0 0,1 0 0,-2-1 0,1 1 0,-1-1 0,0 1 0,-1-1 0,0 0 0,-1-13 0,-15 44 0,12-13 0,1 1 0,0 0 0,0-1 0,1 1 0,0 0 0,1 0 0,-1 11 0,3-20 0,-1-1 0,0 1 0,0-1 0,1 1 0,-1-1 0,0 1 0,1-1 0,-1 1 0,0-1 0,1 0 0,-1 1 0,1-1 0,-1 0 0,0 1 0,1-1 0,-1 0 0,1 0 0,-1 1 0,1-1 0,-1 0 0,1 0 0,-1 0 0,1 0 0,-1 0 0,1 0 0,0 0 0,-1 0 0,1 0 0,-1 0 0,1 0 0,-1 0 0,1 0 0,-1 0 0,1 0 0,-1 0 0,1-1 0,-1 1 0,1 0 0,-1 0 0,1-1 0,-1 1 0,1 0 0,-1-1 0,1 1 0,-1 0 0,1-1 0,24-14 0,-20 10 0,-2 3 0,0-1 0,0 0 0,0 1 0,0-1 0,-1 0 0,0-1 0,1 1 0,-1 0 0,0-1 0,0 1 0,1-6 0,-50 8 0,45 2 0,1-1 0,0 1 0,0 0 0,-1-1 0,1 1 0,0 0 0,0 0 0,0 0 0,0 0 0,0 0 0,0 0 0,0 0 0,0 0 0,1 0 0,-1 0 0,0 1 0,1-1 0,-1 0 0,0 0 0,1 1 0,0-1 0,-1 0 0,1 1 0,0-1 0,-1 3 0,41-10-4500,-36 6-919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8.462"/>
    </inkml:context>
    <inkml:brush xml:id="br0">
      <inkml:brushProperty name="width" value="0.025" units="cm"/>
      <inkml:brushProperty name="height" value="0.025" units="cm"/>
      <inkml:brushProperty name="color" value="#F6630D"/>
    </inkml:brush>
  </inkml:definitions>
  <inkml:trace contextRef="#ctx0" brushRef="#br0">1 171 14734,'0'0'9070,"12"2"-7084,-6-1-1758,1-1 0,-1 1 0,1-1 0,-1-1 0,0 1 1,1-1-1,-1 0 0,1 0 0,-1-1 0,0 0 0,0 0 0,0 0 1,0-1-1,0 0 0,-1 0 0,1 0 0,-1-1 0,5-4 0,2-1 104,-2-1 0,0 0-1,13-16 1,-20 22-235,0 0 0,0 0-1,0-1 1,0 0 0,-1 1-1,0-1 1,0 0 0,0 0-1,-1 0 1,1 0 0,-1 0 0,1-9-1,-2 14-94,0-1 0,0 1-1,0 0 1,0-1 0,0 1-1,0-1 1,0 1 0,0-1-1,0 1 1,0-1 0,0 1-1,-1-1 1,1 1 0,0-1-1,0 1 1,0-1 0,-1 1-1,1 0 1,0-1 0,0 1 0,-1-1-1,1 1 1,0 0 0,-1-1-1,1 1 1,0 0 0,-1 0-1,1-1 1,-1 1 0,1 0-1,-1 0 1,1-1 0,0 1-1,-1 0 1,-18 6 13,-14 20-30,24-16 5,0 0 0,1 0 0,0 1 0,1 0 0,0 0 1,1 1-1,0-1 0,1 2 0,0-1 0,1 0 0,0 1 0,1 0 0,-2 20 0,4-32 7,2 0-1,-1 0 1,0 0 0,0 0-1,0 0 1,0 0-1,1-1 1,-1 1 0,0 0-1,1 0 1,-1 0-1,0-1 1,1 1 0,-1 0-1,1 0 1,-1-1-1,1 1 1,0 0-1,-1-1 1,1 1 0,0-1-1,-1 1 1,1-1-1,0 1 1,0-1 0,0 1-1,-1-1 1,3 1-1,32 1 29,-23-3-12,0-2 0,0 1 1,19-8-1,21-17-255,13-4 132,-58 32 264,-6-5 128,-1-12-206,-1-3-123,1-30-518,0 48 521,0 0-1,0 0 1,1-1-1,-1 1 1,0 0-1,1 0 1,-1 0-1,1 0 1,-1 0-1,1 0 1,-1 0-1,1 0 1,0 0-1,0 0 1,-1 0-1,1 0 1,0 0-1,0 0 1,0 1-1,0-1 1,0 0-1,0 1 1,0-1-1,0 1 1,0-1-1,0 1 1,1-1-1,-1 1 1,0 0-1,0 0 1,0-1-1,0 1 1,2 0-1,75 0-14886,-41-3 7676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8.805"/>
    </inkml:context>
    <inkml:brush xml:id="br0">
      <inkml:brushProperty name="width" value="0.025" units="cm"/>
      <inkml:brushProperty name="height" value="0.025" units="cm"/>
      <inkml:brushProperty name="color" value="#F6630D"/>
    </inkml:brush>
  </inkml:definitions>
  <inkml:trace contextRef="#ctx0" brushRef="#br0">170 1 19571,'-8'0'3475,"-1"0"-2979,1 1 1,-1 1-1,1-1 0,0 2 1,0-1-1,-1 1 1,1 0-1,1 0 0,-1 1 1,-8 6-1,11-7-435,0 0 1,1 0-1,0 0 0,-1 1 1,1 0-1,0 0 0,1 0 0,-1 0 1,1 0-1,0 1 0,0 0 1,0-1-1,1 1 0,0 0 1,0 0-1,0 1 0,0-1 0,-1 10 1,3-14-60,0 1 1,0-1 0,0 1 0,0-1-1,0 1 1,1-1 0,-1 1 0,1-1-1,-1 1 1,1-1 0,-1 1 0,1-1-1,0 0 1,0 1 0,-1-1 0,1 0-1,0 0 1,0 0 0,0 0 0,0 0-1,1 0 1,-1 0 0,0 0 0,0 0-1,1 0 1,-1 0 0,0-1 0,1 1-1,-1-1 1,1 1 0,-1-1 0,1 1-1,-1-1 1,1 0 0,-1 0 0,1 0-1,-1 0 1,1 0 0,-1 0 0,1 0-1,-1 0 1,3-1 0,3 1 39,1-1 0,-1 0 0,1-1 0,-1 1 0,0-1 0,0-1 0,12-5 0,-9 2-7,-1-1 1,1 0 0,-1-1-1,0 0 1,-1-1 0,0 0 0,-1 0-1,0 0 1,0-1 0,-1 0-1,0-1 1,9-21 0,-22 51-104,0 1 0,2 0 0,0 0 0,1 0 1,2 0-1,-2 23 0,4-43-2,0 1-1,0 0 1,0 0 0,0 0 0,0 0-1,0 0 1,0 0 0,0 0 0,1 0 0,-1 0-1,0 0 1,0 0 0,1 0 0,-1-1-1,1 1 1,-1 0 0,1 0 0,-1 0 0,1 0-1,-1-1 1,1 1 0,0 0 0,-1-1-1,1 1 1,0-1 0,0 1 0,-1 0 0,1-1-1,0 0 1,0 1 0,0-1 0,0 1-1,0-1 1,0 0 0,-1 0 0,1 0 0,0 1-1,0-1 1,0 0 0,0 0 0,0 0-1,0 0 1,0 0 0,0-1 0,0 1 0,0 0-1,0 0 1,0-1 0,0 1 0,-1 0-1,1-1 1,0 1 0,0-1 0,1 0-1,3-2-465,1 0-1,-1 0 0,1 0 0,-1 0 0,0-1 0,0 0 1,4-5-1,17-25-4359,-3-8-3645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19.157"/>
    </inkml:context>
    <inkml:brush xml:id="br0">
      <inkml:brushProperty name="width" value="0.025" units="cm"/>
      <inkml:brushProperty name="height" value="0.025" units="cm"/>
      <inkml:brushProperty name="color" value="#F6630D"/>
    </inkml:brush>
  </inkml:definitions>
  <inkml:trace contextRef="#ctx0" brushRef="#br0">99 106 11435,'-8'14'5883,"-7"14"-4888,1 0 0,1 1 0,1 0 1,2 1-1,1 0 0,-6 36 0,15-64-965,-1 9 127,0 1 0,0-1 0,1 1 0,1 0 0,2 18 0,-2-28-162,0 1-1,-1-1 1,1 0 0,0 0-1,0 0 1,0 0-1,0 0 1,0 0 0,1 0-1,-1 0 1,1 0 0,-1 0-1,1-1 1,-1 1 0,1-1-1,0 1 1,0-1 0,0 1-1,0-1 1,0 0 0,0 0-1,0 0 1,1 0 0,-1-1-1,0 1 1,0-1 0,1 1-1,-1-1 1,0 0 0,1 0-1,-1 0 1,0 0 0,1 0-1,2-1 1,2 0 29,-1-1 1,1 0-1,-1 0 0,0-1 1,0 0-1,0 0 1,0 0-1,-1 0 0,1-1 1,-1 0-1,0 0 0,0-1 1,-1 0-1,1 1 0,-1-2 1,0 1-1,0 0 0,3-7 1,8-12 34,-2-1 0,20-47 1,-19 37 576,-2 0 1,-1-1 0,-1 0 0,-2-1 0,-2 0-1,2-41 1,-9 85-427,-1-1 0,1 1 0,-1-1 0,0 0 0,-6 13 0,-3 8 20,-2 11-100,2 0-1,2 1 1,2-1 0,1 2 0,-1 62 0,7-98-134,0 0 0,1 0 1,-1-1-1,1 1 0,0 0 0,0 0 0,0-1 1,0 1-1,1-1 0,0 1 0,-1-1 0,1 1 0,1-1 1,-1 0-1,0 0 0,1 0 0,-1 0 0,1-1 1,0 1-1,0-1 0,0 1 0,0-1 0,1 0 0,4 2 1,-4-2-396,1 0 1,0 0 0,0-1-1,0 0 1,1 0 0,-1 0 0,8 0-1,-6-1-1027,-1 0 0,1-1-1,-1 0 1,0 0 0,1 0-1,7-4 1,17-13-12395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3.709"/>
    </inkml:context>
    <inkml:brush xml:id="br0">
      <inkml:brushProperty name="width" value="0.025" units="cm"/>
      <inkml:brushProperty name="height" value="0.025" units="cm"/>
      <inkml:brushProperty name="color" value="#F6630D"/>
    </inkml:brush>
  </inkml:definitions>
  <inkml:trace contextRef="#ctx0" brushRef="#br0">59 0 18898,'0'0'6902,"-8"8"-6517,3-5-362,1 1 0,1-1 0,-1 1 1,0 0-1,1 1 0,0-1 0,0 1 1,0-1-1,1 1 0,-1 0 0,1 0 1,0 0-1,1 0 0,-1 0 0,1 0 1,-1 8-1,1 1 15,-1 13 158,2 51 1,0-71-125,0-1 0,1 0 1,0 0-1,1 0 0,-1 0 1,1 0-1,0 0 0,1 0 1,-1-1-1,1 1 0,0-1 1,1 0-1,-1 0 1,6 6-1,-6-8 9,-1-1 0,1 0 1,0 0-1,-1 0 0,1 0 0,0 0 1,0-1-1,0 0 0,0 1 1,1-1-1,-1 0 0,0 0 0,0-1 1,1 1-1,-1-1 0,1 1 0,-1-1 1,4-1-1,-2 1 31,1-1 0,0-1 0,-1 1 0,0-1 0,1 0 0,-1 0 0,0-1 0,0 1-1,9-8 1,-3 2-12,0-1-1,-1 0 1,0-1-1,-1 0 1,0-1-1,0 0 1,13-24-1,-19 29-2,0 0 0,0 0 0,-1 0 0,0 0 0,0-1 0,-1 1 0,1-1 0,-1 1 0,-1-1 0,1 1 0,-1-8 0,-10 49-49,9-25-48,1-1 0,0 1 0,1-1 0,0 0 0,0 1 0,1-1 0,0 0 0,1 0 0,0 0 0,0 0 0,1 0 0,5 9 0,-6-14 0,-1-1 0,1 1 0,0-1 0,0 0 0,0 0 0,0 0 0,1-1 0,-1 1 0,1-1 0,-1 1 0,1-1 0,0-1 0,0 1 0,0 0 0,0-1 0,0 0 0,0 0 0,0 0 0,1 0 0,-1-1 0,0 0 0,0 1 0,1-2 0,-1 1 0,0 0 0,0-1 0,1 0 0,-1 0 0,7-3 0,-6 2 0,1 0 0,-1-1 0,0 0 0,0 0 0,-1-1 0,1 1 0,-1-1 0,1 0 0,-1 0 0,0-1 0,-1 1 0,1-1 0,-1 1 0,0-1 0,0 0 0,0-1 0,-1 1 0,0 0 0,0-1 0,0 1 0,1-11 0,0 3 0,-1 0 0,0 0 0,0 0 0,-2 0 0,0 0 0,0 0 0,-1 0 0,-5-24 0,6 35-41,-1 1-1,1-1 1,0 0 0,-1 1-1,1-1 1,-1 0 0,1 1-1,-1-1 1,0 1 0,1-1-1,-1 1 1,0-1 0,0 1-1,0 0 1,0-1 0,-1 1-1,1 0 1,0 0 0,0 0-1,-1 0 1,1 0 0,-1 0-1,1 0 1,-1 0 0,1 1-1,-1-1 1,1 1 0,-1-1-1,0 1 1,1-1 0,-1 1-1,0 0 1,-2 0 0,3 1-41,0-1 0,-1 1 0,1 0 0,-1 0 0,1 0 0,0 0 0,0 0 0,0 0-1,0 0 1,0 1 0,0-1 0,0 0 0,0 1 0,0-1 0,0 1 0,1-1 0,-1 0 0,0 1 0,1 0 0,-1-1 0,1 1 0,0-1 0,0 1 0,0 0 0,-1-1 0,1 1 0,1-1 0,-1 1 0,0 0 0,0-1 0,1 1 0,-1-1 0,0 1 0,2 1 0,-1-1-419,-1-1 0,1 0 0,0 1 0,0-1 0,0 0 0,0 0 0,1 0 0,-1 0 0,0 0 0,0 0 0,1 0 0,-1 0 0,1 0 0,-1-1 0,0 1 0,1 0 0,-1-1 0,1 1 0,0-1 0,-1 0 1,1 0-1,-1 1 0,1-1 0,-1 0 0,1 0 0,0 0 0,-1-1 0,1 1 0,-1 0 0,1-1 0,2 0 0,23-5-11447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4.068"/>
    </inkml:context>
    <inkml:brush xml:id="br0">
      <inkml:brushProperty name="width" value="0.025" units="cm"/>
      <inkml:brushProperty name="height" value="0.025" units="cm"/>
      <inkml:brushProperty name="color" value="#F6630D"/>
    </inkml:brush>
  </inkml:definitions>
  <inkml:trace contextRef="#ctx0" brushRef="#br0">170 1 22229,'-10'2'2840,"1"1"-2443,0 1 1,-1 0-1,2 0 1,-1 1-1,0 0 0,1 1 1,0 0-1,0 0 0,1 0 1,0 1-1,0 1 1,0-1-1,1 1 0,0 0 1,-9 16-1,11-16-277,0 0-1,0 0 1,1 1 0,0 0-1,1-1 1,0 1 0,-2 17-1,4-24-113,0 0-1,0 0 1,0-1 0,0 1-1,0 0 1,1 0-1,-1 0 1,1-1 0,-1 1-1,1 0 1,0 0-1,-1-1 1,1 1 0,0-1-1,0 1 1,0 0-1,3 1 1,-3-1 1,1-1-1,0 0 1,0 0 0,0 0 0,0 0-1,0-1 1,1 1 0,-1-1-1,0 1 1,0-1 0,0 0-1,0 1 1,1-1 0,-1 0-1,0-1 1,0 1 0,0 0 0,4-1-1,2-2 2,-1 1-1,1-1 1,-1-1-1,0 1 1,0-1 0,0 0-1,0-1 1,-1 0-1,0 0 1,0 0-1,0 0 1,0-1 0,-1 0-1,5-8 1,-3 5-4,0-1 0,0 0 0,-1 0 0,-1-1 0,0 1 0,0-1 1,-1 0-1,-1-1 0,3-11 0,-32 89-4,23-56 0,-1 1 0,2 0 0,-1 0 0,2 0 0,-1 0 0,1 0 0,1 0 0,0 1 0,3 16 0,-3-26-28,1-1 0,0 0 0,-1 0 0,1 0 0,0 0 1,0 0-1,0 0 0,0 0 0,0 0 0,0 0 0,0 0 0,0-1 0,0 1 0,0 0 0,0-1 1,0 1-1,0 0 0,1-1 0,-1 0 0,0 1 0,1-1 0,-1 0 0,0 1 0,1-1 0,-1 0 0,0 0 1,0 0-1,1 0 0,-1-1 0,0 1 0,1 0 0,0-1 0,3 0-243,-1 0-1,1 0 1,-1 0 0,1-1-1,-1 0 1,0 0 0,0 0-1,5-3 1,-1-1-1625,-1-1 0,1 0 0,-1-1 0,0 0 0,7-11 0,7-16-10302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5.035"/>
    </inkml:context>
    <inkml:brush xml:id="br0">
      <inkml:brushProperty name="width" value="0.025" units="cm"/>
      <inkml:brushProperty name="height" value="0.025" units="cm"/>
      <inkml:brushProperty name="color" value="#F6630D"/>
    </inkml:brush>
  </inkml:definitions>
  <inkml:trace contextRef="#ctx0" brushRef="#br0">135 163 18449,'0'0'11884,"-5"-4"-11847,3 3 9,0 0 0,1 0 1,-1 0-1,1 0 0,-1-1 0,1 1 0,0-1 1,-1 1-1,1-1 0,0 0 0,0 1 0,0-1 1,0 0-1,0 0 0,1 0 0,-1 0 0,1 1 1,-1-1-1,1 0 0,-1 0 0,1 0 0,0 0 1,0 0-1,0 0 0,1-3 0,-17 24 258,-9 50 113,34-120-321,-9 51-59,-3 3-3,0 0-1,0 0 1,1 0-1,-1 1 1,1-1-1,-1 1 1,1-1-1,-2 6 1,-1 0 6,-6 7-40,7-12 0,0 0 0,1 0 0,0 1 0,0-1 0,0 1 0,1-1 0,0 1 0,-1 0 0,2 0 0,-1 0 0,0 1 0,1-1 0,-1 6 0,6-10 0,-1 0 0,0 0 0,0-1 0,1 0 0,-1 1 0,0-1 0,0 0 0,1-1 0,-1 1 0,5-1 0,2-3 0,0 1 0,-1-1 0,1-1 0,-1 0 0,1 0 0,-1-1 0,-1 0 0,1-1 0,-1 1 0,-1-2 0,1 1 0,-1-1 0,0 0 0,-1-1 0,0 1 0,0-1 0,5-12 0,-7 4 0,-10 11 0,5 7 0,0-1 0,-1 1 0,1-1 0,0 1 0,0-1 0,0 1 0,0 0 0,-1 0 0,1 0 0,0-1 0,0 1 0,1 0 0,-1 0 0,0 0 0,0 0 0,0 0 0,1 1 0,-2 1 0,-5 11-22,0 1 0,1 1 1,0-1-1,1 1 0,1 0 0,1 0 0,0 0 1,1 1-1,1-1 0,1 1 0,1 17 0,-1-30 21,1 0-1,0 0 1,0 0-1,0 0 1,1 0 0,-1 0-1,1 0 1,0 0-1,0-1 1,0 1-1,1-1 1,-1 1-1,4 3 1,47 41-5,-43-40 6,1 1 0,-1 0 0,11 15 0,-17-19 5,-1 0 1,0 0 0,-1 0 0,1 1 0,-1-1-1,0 1 1,-1 0 0,1-1 0,-1 1-1,0 0 1,-1 0 0,1 0 0,-1 0-1,0 0 1,-1 0 0,1 0 0,-1-1 0,0 1-1,-1 0 1,1 0 0,-1-1 0,-1 1-1,1-1 1,-4 7 0,4-8-2,-1 0 1,0 0-1,1 0 1,-1-1-1,0 1 1,-1-1-1,1 0 1,-1 0-1,1 0 1,-1-1-1,0 1 1,0-1-1,0 1 1,0-2-1,-1 1 1,1 0-1,0-1 1,-1 1-1,1-1 1,-1-1-1,0 1 1,1-1-1,-1 1 1,1-1-1,-1 0 1,0-1-1,1 1 1,-1-1-1,1 0 1,-1 0-1,-7-4 1,6 3-5,0-2 0,0 1 0,1-1 0,-1 0 0,1 0 0,0 0 0,0-1 0,0 1 0,1-1 0,-1-1 0,1 1 0,1-1 0,-1 1 0,1-1 0,0 0 0,0 0 0,0 0 0,-2-11 0,3 10 0,0 0 0,0 0 0,1 0 0,0-1 0,0 1 0,0 0 0,1-1 0,0 1 0,1-1 0,0 1 0,0 0 0,0-1 0,1 1 0,0 0 0,1 0 0,5-12 0,9-4-112,1 1 0,1 1 0,1 0 0,0 2 0,2 0 0,36-24 0,-29 22-140,-1-1 1,-1-1-1,32-36 1,-52 50 223,0 0-1,0-1 1,-1 0-1,0 0 1,-1 0 0,0-1-1,-1 1 1,0-1 0,-1 0-1,0 0 1,0-1 0,-1 1-1,-1 0 1,1-18 0,-3 29 41,0 0 0,1-1 1,-1 1-1,0 0 0,0 0 1,1 0-1,-1 0 0,0 0 1,1 0-1,-1 0 0,0 0 1,0 0-1,1 0 0,-1 0 1,0 0-1,1 1 0,-1-1 1,0 0-1,1 1 0,-1-1 1,0 1-1,-6 4 31,0 1 0,0-1 0,1 2 0,0-1 0,0 1 0,0 0 0,1 0 0,0 0 0,-6 14-1,2-3 239,0 0-1,2 0 0,-7 26 0,11-35-240,1 1 0,0 0 0,0-1 0,1 1 0,1 0 0,1 19 0,-1-26-39,0-1 1,1 1-1,0-1 0,-1 1 0,1-1 1,0 0-1,0 1 0,0-1 0,1 0 0,-1 0 1,0 1-1,1-1 0,-1 0 0,1 0 0,0-1 1,0 1-1,0 0 0,0-1 0,0 1 0,0-1 1,0 1-1,0-1 0,1 0 0,-1 0 1,0 0-1,1 0 0,-1-1 0,1 1 0,-1-1 1,1 1-1,3-1 0,3 1-123,0-1-1,0 0 1,0 0 0,0-1 0,0 0-1,0-1 1,0 0 0,0 0 0,0-1-1,-1 0 1,12-6 0,-9 3-1059,-1 0-1,0-1 1,0 0 0,16-17 0,16-21-14462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6.888"/>
    </inkml:context>
    <inkml:brush xml:id="br0">
      <inkml:brushProperty name="width" value="0.025" units="cm"/>
      <inkml:brushProperty name="height" value="0.025" units="cm"/>
      <inkml:brushProperty name="color" value="#F6630D"/>
    </inkml:brush>
  </inkml:definitions>
  <inkml:trace contextRef="#ctx0" brushRef="#br0">25 94 14574,'-6'-3'8288,"1"7"-3320,-2 17-2039,2 28-4379,4-47 2212,1 3-708,0 0 0,0 0-1,0 0 1,0-1 0,0 1 0,1 0-1,1 5 1,-1-9-44,-1 0 0,1 0 1,-1 0-1,1-1 0,0 1 0,-1 0 0,1 0 0,0 0 1,0-1-1,-1 1 0,1 0 0,0-1 0,0 1 1,0 0-1,0-1 0,0 1 0,0-1 0,0 0 0,0 1 1,0-1-1,0 0 0,0 0 0,0 1 0,0-1 1,0 0-1,0 0 0,0 0 0,0 0 0,0-1 0,0 1 1,0 0-1,0 0 0,0-1 0,0 1 0,0 0 1,0-1-1,2 0 0,3-2 96,1 0 0,0-1 1,-1 1-1,0-2 0,0 1 1,0-1-1,0 1 0,-1-1 0,8-10 1,43-57 224,-49 62-300,2-4 92,-7 10-81,1 0-1,0 0 0,-1 0 1,1 1-1,0-1 0,1 1 1,5-6-1,-8 9-41,-1 0 0,0 0 0,0 0 0,1 0 0,-1 0 0,0 0 0,0 0 0,1 0 0,-1 0 0,0 0 0,0 0 0,1 0 0,-1 0 0,0 1 0,0-1 0,1 0 0,-1 0 0,0 0 0,0 0 0,0 0 0,1 0 0,-1 1 0,0-1 0,0 0 0,0 0 0,0 0 0,1 1 0,-1-1 0,0 0 0,0 0 0,0 0 0,0 1 0,0-1 0,0 0 0,0 0 0,1 1 0,-1-1 0,0 0 0,0 0 0,0 1 0,0-1 0,0 0 0,0 0 0,0 1 0,2 15 0,-2-13 0,1 3 0,-1 6 0,2-1 0,0 1 0,0-1 0,6 17 0,-8-27 0,1 0 0,-1 0 0,0 0 0,1-1 0,-1 1 0,1 0 0,0 0 0,-1 0 0,1 0 0,0 0 0,-1 0 0,1-1 0,0 1 0,0 0 0,0-1 0,0 1 0,0-1 0,-1 1 0,1-1 0,0 1 0,0-1 0,0 0 0,2 1 0,-2-1 0,1-1 0,0 1 0,0-1 0,0 1 0,-1-1 0,1 0 0,0 0 0,-1 0 0,1 0 0,0 0 0,-1 0 0,1 0 0,-1 0 0,0-1 0,1 1 0,-1 0 0,0-1 0,2-2 0,22-31 0,30-35 0,-52 66 0,-1 1 0,2 0 0,-1 0 0,0 0 0,1 1 0,-1-1 0,1 1 0,-1 0 0,1 0 0,0 0 0,0 1 0,0-1 0,0 1 0,1 0 0,7-1 0,-10 2 0,0 0 0,-1 1 0,1 0 0,0-1 0,-1 1 0,1 0 0,-1 0 0,1 0 0,-1 0 0,1 0 0,-1 0 0,0 0 0,1 1 0,-1-1 0,0 0 0,0 1 0,0-1 0,0 1 0,0-1 0,0 1 0,0 0 0,-1-1 0,1 1 0,-1 0 0,1-1 0,-1 1 0,0 0 0,1 0 0,-1 2 0,6 60 0,-6-57 0,0 63 0,1-96-858,-2-45-6841,-2 36-111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7.246"/>
    </inkml:context>
    <inkml:brush xml:id="br0">
      <inkml:brushProperty name="width" value="0.025" units="cm"/>
      <inkml:brushProperty name="height" value="0.025" units="cm"/>
      <inkml:brushProperty name="color" value="#F6630D"/>
    </inkml:brush>
  </inkml:definitions>
  <inkml:trace contextRef="#ctx0" brushRef="#br0">0 1 15278,'0'0'17489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8.307"/>
    </inkml:context>
    <inkml:brush xml:id="br0">
      <inkml:brushProperty name="width" value="0.025" units="cm"/>
      <inkml:brushProperty name="height" value="0.025" units="cm"/>
      <inkml:brushProperty name="color" value="#F6630D"/>
    </inkml:brush>
  </inkml:definitions>
  <inkml:trace contextRef="#ctx0" brushRef="#br0">6 51 17457,'0'0'7895,"-1"12"-6945,-4 361 3059,9-355-2856,3-28-323,7-29-373,-6 2-453,-2-1 0,-1 1 0,-1-65 0,-4 108-4,0-1 0,0 0 0,1 1 0,-1-1 0,1 0 0,0 1 0,1-1 0,-1 0 0,1 0 0,0 0 0,1 0 0,3 7 0,-4-10 0,0 0 0,1 0 0,-1 0 0,0 0 0,1 0 0,-1-1 0,0 0 0,1 1 0,0-1 0,-1 0 0,1 0 0,0 0 0,0 0 0,-1-1 0,1 1 0,0-1 0,0 0 0,0 0 0,0 0 0,0 0 0,-1 0 0,1-1 0,0 1 0,0-1 0,0 0 0,4-1 0,2-2 0,-1 1 0,1-2 0,-1 1 0,1-1 0,-1-1 0,-1 1 0,1-1 0,-1 0 0,0-1 0,0 0 0,-1 0 0,7-10 0,0-1 0,0 0 0,-2-1 0,0 0 0,10-27 0,-17 36 0,0 0 0,-1-1 0,-1 1 0,1-1 0,0-18 0,-29 95 0,15-25 0,1 1 0,3 1 0,2-1 0,-1 75 0,6-113 0,0-1 0,0 1 0,1 0 0,-1-1 0,1 1 0,0-1 0,0 1 0,0-1 0,0 1 0,1-1 0,0 0 0,-1 0 0,1 0 0,0 0 0,4 5 0,-4-7 0,0 1 0,1 0 0,-1-1 0,1 0 0,-1 1 0,1-1 0,-1 0 0,1 0 0,-1 0 0,1-1 0,0 1 0,0-1 0,-1 0 0,1 1 0,0-1 0,0 0 0,-1 0 0,1-1 0,0 1 0,0-1 0,3 0 0,2-2 0,1 0 0,-1-1 0,0 1 0,0-1 0,0-1 0,-1 0 0,0 0 0,0 0 0,0-1 0,0 0 0,-1 0 0,0-1 0,0 0 0,-1 0 0,0 0 0,0-1 0,5-9 0,-3 3 0,0 0 0,-1 0 0,-1-1 0,0 1 0,-1-1 0,0-1 0,-1 1 0,-1 0 0,0-18 0,-2 32 0,1 0 0,-1 1 0,0-1 0,0 0 0,0 0 0,0 0 0,0 0 0,0 0 0,0 0 0,0 0 0,0 0 0,0 0 0,-1 0 0,1 0 0,0 0 0,-1 0 0,1 0 0,0 0 0,-1 0 0,1 1 0,-1-1 0,0 0 0,1 0 0,-1 1 0,0-1 0,1 0 0,-1 1 0,0-1 0,0 0 0,1 1 0,-1-1 0,0 1 0,0 0 0,0-1 0,0 1 0,0-1 0,0 1 0,0 0 0,0 0 0,0 0 0,0 0 0,0 0 0,0 0 0,0 0 0,1 0 0,-1 0 0,0 0 0,-2 1 0,0 0 0,0 0 0,0 0 0,0 1 0,0 0 0,0-1 0,0 1 0,0 0 0,0 1 0,1-1 0,-1 0 0,1 1 0,0-1 0,-3 4 0,0 1 0,1 0 0,0 1 0,0 0 0,0-1 0,1 1 0,0 0 0,1 1 0,0-1 0,0 0 0,1 1 0,0 0 0,0 12 0,1-19 1,0-1 1,1 0-1,-1 0 0,0 1 1,1-1-1,-1 0 0,1 0 1,-1 0-1,1 0 0,-1 0 1,1 1-1,0-1 0,0 0 1,-1-1-1,1 1 0,0 0 1,0 0-1,0 0 0,0 0 1,0-1-1,0 1 0,0 0 1,0-1-1,2 1 0,2 1-23,-1-1 0,1 1 0,0-1 0,-1 0 0,1-1 0,9 1 0,0-1-579,0-1 0,1 0 0,24-6 0,5-10-6003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29.196"/>
    </inkml:context>
    <inkml:brush xml:id="br0">
      <inkml:brushProperty name="width" value="0.025" units="cm"/>
      <inkml:brushProperty name="height" value="0.025" units="cm"/>
      <inkml:brushProperty name="color" value="#F6630D"/>
    </inkml:brush>
  </inkml:definitions>
  <inkml:trace contextRef="#ctx0" brushRef="#br0">270 72 9385,'0'0'2221,"5"-9"1233,14-28 341,-19 36-3651,0 1 0,1-1 0,-1 0 0,0 1 0,1-1 0,-1 0 0,0 1 0,0-1-1,0 0 1,0 1 0,0-1 0,0 0 0,0 1 0,0-1 0,0 0 0,0 0 0,0 1 0,0-1 0,0 0 0,0 1 0,-1-1-1,1 0 1,0 1 0,-1-1 0,1 1 0,0-1 0,-1 0 0,1 1 0,-1-1 0,1 1 0,-1-1 0,1 1 0,-1-1 0,1 1-1,-1 0 1,1-1 0,-1 1 0,1 0 0,-1-1 0,0 1 0,1 0 0,-1 0 0,0-1 0,1 1 0,-1 0 0,0 0-1,1 0 1,-1 0 0,0 0 0,0 0 0,1 0 0,-2 0 0,-36 5 1714,30-2-1804,-1 1 0,1 0-1,0 0 1,0 1-1,0 0 1,1 1 0,0-1-1,0 1 1,0 1-1,1-1 1,0 1 0,-7 10-1,-6 10 65,2 0 1,-16 33-1,19-33 317,2 1-1,-15 49 0,23-63-335,0 1 0,1 0-1,1 0 1,1 0 0,0 0-1,1 0 1,3 21 0,-3-33-106,0 0 1,1-1-1,0 1 1,0 0-1,0 0 0,0 0 1,0 0-1,0-1 1,1 1-1,-1-1 1,1 1-1,0-1 1,0 1-1,0-1 0,0 0 1,0 0-1,0 0 1,1 0-1,-1 0 1,6 2-1,-3-1-90,1-1 0,-1-1-1,1 1 1,0-1 0,-1 0 0,1 0 0,0 0 0,0-1-1,0 0 1,7-1 0,3-1-757,0-1 0,-1 0 0,1-1 0,-1 0-1,0-2 1,0 0 0,16-9 0,22-18-5135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0.193"/>
    </inkml:context>
    <inkml:brush xml:id="br0">
      <inkml:brushProperty name="width" value="0.025" units="cm"/>
      <inkml:brushProperty name="height" value="0.025" units="cm"/>
      <inkml:brushProperty name="color" value="#F6630D"/>
    </inkml:brush>
  </inkml:definitions>
  <inkml:trace contextRef="#ctx0" brushRef="#br0">98 110 14542,'0'0'3448,"1"-10"-245,3-3-2078,-3 9-720,1 0-1,-1 0 1,0 0-1,0-1 0,-1 1 1,1 0-1,-1-1 1,0 1-1,0 0 0,-2-6 1,2 9-351,0 1 0,0 0 0,0-1 1,0 1-1,0 0 0,0 0 0,0-1 1,-1 1-1,1 0 0,0-1 0,0 1 1,0 0-1,-1 0 0,1-1 0,0 1 0,0 0 1,-1 0-1,1-1 0,0 1 0,-1 0 1,1 0-1,0 0 0,-1 0 0,1-1 1,0 1-1,-1 0 0,1 0 0,0 0 1,-1 0-1,1 0 0,0 0 0,-1 0 0,1 0 1,0 0-1,-1 0 0,1 0 0,0 0 1,-1 0-1,1 1 0,0-1 0,-1 0 1,1 0-1,0 0 0,-1 0 0,1 0 1,0 1-1,0-1 0,-1 0 0,1 0 0,0 1 1,-1-1-1,-15 13 345,8-1-395,0 0 1,1 1-1,0 0 1,1 0-1,0 0 1,1 1-1,-6 25 1,5-11 78,1 0 0,1 0 0,1 30 0,2-56-67,1 0-1,0 0 1,0 0-1,0 0 1,0 0-1,0 0 1,1 0-1,-1 0 1,1 0-1,-1 0 1,1 0-1,0 0 1,-1 0-1,1-1 1,0 1-1,0 0 1,0-1-1,2 3 1,-2-4 12,0 1 1,0-1 0,0 1-1,0-1 1,0 0 0,0 0-1,0 1 1,0-1 0,0 0-1,0 0 1,0 0 0,0 0-1,0 0 1,0 0 0,0 0-1,0 0 1,0-1 0,0 1 0,0 0-1,0-1 1,0 1 0,0 0-1,2-2 1,3-2 119,1 0 0,-1 0 0,0-1 0,-1 0 0,1 0 0,-1 0 0,8-10 0,-2-2-125,0 0-1,0 0 0,-2-1 1,0-1-1,-1 1 0,-1-1 1,-1-1-1,-1 1 0,0-1 1,2-25-1,-7 45-22,0 0 0,0 0 0,-1 0 0,1 0 0,0 0 0,0 0 0,0 0 0,0 0 0,0 1 0,-1-1 0,1 0 0,0 0 0,0 0 0,0 0 0,0 0 0,-1 0 0,1 0 0,0 0 0,0 0 0,0 0 0,0 0 0,-1 0 0,1 0 0,0-1 0,0 1 0,0 0 0,0 0 0,-1 0 0,1 0 0,0 0 0,0 0 0,0 0 0,0 0 0,0 0 0,0-1 0,-1 1 0,1 0 0,0 0 0,0 0 0,0 0 0,0 0 0,0-1 0,-8 18 0,3-4-12,1 0-1,1 0 1,1 1 0,0-1 0,0 1-1,1-1 1,1 1 0,0 0-1,5 24 1,-5-37 14,1 1-1,-1-1 1,1 0-1,-1 1 1,1-1-1,0 0 1,0 0-1,0 1 1,0-1-1,0 0 1,0 0-1,0 0 1,0 0-1,0 0 1,1-1-1,-1 1 1,0 0-1,0-1 1,1 1-1,-1 0 1,0-1-1,1 1 1,-1-1-1,1 0 1,-1 0-1,1 1 1,-1-1-1,1 0 1,-1 0 0,1 0-1,-1-1 1,0 1-1,1 0 1,-1 0-1,1-1 1,-1 1-1,3-2 1,1 0 5,1 0 0,-1 0 0,0-1 1,0 1-1,0-1 0,-1-1 0,1 1 1,6-6-1,-2-1-7,0 0 0,-1 0 0,0-1 0,-1 0 0,0 0 0,0-1 0,-1 0 0,-1 0 0,0 0 0,-1-1 0,5-23 0,-21 90-14,8-43 5,0 0 0,2 1 0,-1-1 0,1 1 0,1 0 0,0-1 0,1 21 1,1-32 8,-1 1 1,0 0-1,0-1 1,0 1-1,1 0 1,-1-1 0,0 1-1,0-1 1,1 1-1,-1-1 1,1 1 0,-1-1-1,0 1 1,1-1-1,-1 1 1,1-1-1,-1 1 1,1-1 0,0 1-1,-1-1 1,1 0-1,-1 1 1,1-1 0,0 0-1,-1 0 1,1 0-1,0 1 1,-1-1-1,1 0 1,0 0 0,-1 0-1,1 0 1,0 0-1,-1 0 1,1 0-1,0 0 1,-1-1 0,1 1-1,0 0 1,-1 0-1,1 0 1,-1-1 0,1 1-1,0 0 1,0-1-1,28-17 59,-14 2-59,-2-2 0,0 0 0,0-1 0,-2 0 0,13-29 0,-19 38 0,-1 80-1057,-5-54 1071,1-8-14,-1 1-1,2-1 1,-1 0 0,1 0 0,0 0 0,4 15 0,-4-22 5,-1 0 0,1 1 1,0-1-1,-1 0 0,1 0 0,0 0 1,0 0-1,0 0 0,0 0 0,0 0 1,0 0-1,0 0 0,0 0 0,0 0 1,0-1-1,1 1 0,-1 0 0,3 0 1,-2 0 13,1-1 0,0 0 1,-1 0-1,1 0 1,0 0-1,-1 0 0,1-1 1,0 1-1,-1-1 1,1 1-1,-1-1 1,1 0-1,3-2 0,4-3-18,1 0 0,-1-1 0,-1 0 0,0-1 0,0 0 0,0-1 0,-1 1 0,0-2 0,-1 1 0,7-11 0,-18 21 102,-1-11 125,1-16 103,3-56-331,1 82-15,1-1-1,-1 0 1,0 0 0,1 1-1,-1-1 1,0 0-1,1 1 1,-1-1 0,1 1-1,-1-1 1,1 0 0,-1 1-1,1-1 1,0 1-1,-1-1 1,1 1 0,-1 0-1,1-1 1,0 1 0,0 0-1,-1-1 1,1 1-1,0 0 1,0 0 0,-1 0-1,1-1 1,0 1 0,0 0-1,1 0 1,29 0-1242,-20 0 466,52-6-6184,-23-6-1318,-4-2-4807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1.084"/>
    </inkml:context>
    <inkml:brush xml:id="br0">
      <inkml:brushProperty name="width" value="0.025" units="cm"/>
      <inkml:brushProperty name="height" value="0.025" units="cm"/>
      <inkml:brushProperty name="color" value="#F6630D"/>
    </inkml:brush>
  </inkml:definitions>
  <inkml:trace contextRef="#ctx0" brushRef="#br0">54 0 19763,'0'0'3998,"-4"13"-2914,-3 9-542,0 1 1,2 0-1,1 0 0,-2 39 1,-12 319 4453,16-358-4803,2-23-193,0 0 0,0 0 1,1-1-1,-1 1 0,0 0 1,0 0-1,1-1 1,-1 1-1,0 0 0,0 0 1,1 0-1,-1-1 0,0 1 1,0 0-1,1 0 0,-1 0 1,0 0-1,1 0 0,-1 0 1,0 0-1,1 0 1,-1-1-1,0 1 0,1 0 1,-1 0-1,0 1 0,1-1 1,-1 0-1,0 0 0,1 0 1,-1 0-1,0 0 0,1 0 1,-1 0-1,0 0 1,1 1-1,-1-1 0,0 0 1,0 0-1,1 0 0,-1 1 1,0-1-1,0 0 0,0 0 1,1 1-1,-1-1 0,0 0 1,0 1-1,0-1 1,0 0-1,1 0 0,-1 1 1,0-1-1,0 0 0,0 1 1,0-1-1,0 0 0,0 1 1,0-1-1,0 0 0,13-18-37,0-1 1,-2-1-1,0 0 1,-2-1-1,13-34 1,-3 5-92,-8 22-20,-9 21 135,0 0-1,1 0 0,0 1 1,0-1-1,5-7 0,-3 76-562,-5 7 661,9-78 244,0-7-268,4-16-63,-9 20-10,0 0 0,1 1 0,1-1 0,0 1-1,8-11 1,17 37-57,-27-15 97,0 0 1,-1 0-1,1 0 1,0-1-1,-1 1 1,1-1-1,0 0 1,-1 0-1,0 0 1,1-1-1,-1 1 0,0-1 1,1 0-1,2-2 1,37-38 51,-28 26-123,-15 16 15,0 0 0,0 0 0,1-1 0,-1 1 0,0 0 0,0 0 0,0 0 0,0 0 0,0-1 0,1 1 0,-1 0 0,0 0 0,0 0 0,0 0 0,0 0 0,1 0 0,-1-1 0,0 1 0,0 0 0,0 0 0,1 0 0,-1 0 0,0 0 0,0 0 0,0 0 0,1 0 0,-1 0 0,0 0 0,0 0 0,1 0 0,-1 0 0,0 0 0,0 0 0,0 0 0,1 0 0,-1 0 0,0 1 0,0-1 0,0 0 0,1 0 0,-1 0 0,0 0 0,0 0 0,0 0 0,0 1 0,0-1 0,1 0 0,-1 0 0,0 1 0,4 15-446,-3 31 600,-2-38-214,1-7 103,0-1 1,0 1-1,0 0 0,0 0 1,0 0-1,0 0 1,0 0-1,0-1 0,1 1 1,-1 0-1,1 0 0,0 0 1,-1-1-1,1 1 1,0 0-1,0-1 0,0 1 1,0-1-1,0 1 0,2 1 1,-1-3 7,-1 0-1,1 0 1,-1 0 0,1 0 0,0 0-1,-1 0 1,1 0 0,0-1 0,-1 1-1,1 0 1,-1-1 0,1 0 0,-1 1-1,1-1 1,-1 0 0,1 0-1,-1 0 1,0 0 0,0 0 0,1 0-1,-1 0 1,0 0 0,0 0 0,1-2-1,113-116-385,-98 109 109,-9 17-165,-6 32-340,-2-28 686,-6 374 900,6-378-816,0 0 0,0 0 0,-1 0-1,0 0 1,0 0 0,-1 0 0,0 0-1,0-1 1,0 1 0,-6 9-1,6-14 37,1 0-1,-1 1 0,0-1 0,0 0 0,0 0 0,0-1 0,0 1 0,0 0 0,-1-1 0,1 0 0,-1 1 0,1-1 0,-1 0 0,1 0 1,-1 0-1,1 0 0,-1-1 0,0 1 0,0-1 0,1 0 0,-1 0 0,0 0 0,0 0 0,1 0 0,-1 0 0,0-1 0,0 1 0,1-1 0,-4-1 1,0 0-2,0 0 1,0-1 0,1 0 0,0 0 0,-1 0 0,1 0 0,0-1 0,1 0 0,-1 0 0,1 0 0,-1-1 0,1 1 0,1-1-1,-1 0 1,1 0 0,0-1 0,0 1 0,0 0 0,-2-7 0,0-1-100,0-1 0,1 0-1,1 0 1,0 0 0,1 0 0,-1-29 0,3 35-17,1 0 1,0 0-1,0-1 0,1 1 1,0 0-1,0 0 1,1 1-1,0-1 0,0 0 1,1 1-1,0 0 1,6-9-1,4-1-1192,-1 1 1,2 0-1,25-21 0,13-9-6141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1.928"/>
    </inkml:context>
    <inkml:brush xml:id="br0">
      <inkml:brushProperty name="width" value="0.025" units="cm"/>
      <inkml:brushProperty name="height" value="0.025" units="cm"/>
      <inkml:brushProperty name="color" value="#F6630D"/>
    </inkml:brush>
  </inkml:definitions>
  <inkml:trace contextRef="#ctx0" brushRef="#br0">16 70 17489,'-4'18'8244,"0"4"-4205,-1 52-3200,4-52 356,-1 38-578,2-36-372,1-21-172,0-9-47,12-64-26,-8 47 0,0 0 0,-2 0 0,1-35 0,-4 60 0,0 0 0,0 1 0,0-1 0,1 0 0,0 0 0,-1 0 0,1 0 0,0 1 0,0-1 0,0 0 0,0 0 0,0-1 0,0 1 0,1 0 0,-1 0 0,1 0 0,-1-1 0,1 1 0,0-1 0,-1 1 0,1-1 0,0 0 0,0 0 0,0 0 0,0 0 0,0 0 0,0 0 0,0 0 0,0-1 0,1 1 0,-1-1 0,0 0 0,0 1 0,1-1 0,-1 0 0,0 0 0,0 0 0,1-1 0,-1 1 0,0-1 0,0 1 0,3-2 0,3 0 0,0 0 0,0-1 0,0 0 0,0 0 0,0-1 0,0 0 0,-1 0 0,0-1 0,0 0 0,7-7 0,59-78 0,-72 146 0,-6 1 0,2-38 0,2 1 0,0-1 0,3 35 0,-2-54 0,0 1 0,0-1 0,0 1 0,0-1 0,0 0 0,0 1 0,1-1 0,-1 1 0,0-1 0,0 0 0,0 1 0,1-1 0,-1 0 0,0 0 0,0 1 0,1-1 0,-1 0 0,0 1 0,1-1 0,-1 0 0,0 0 0,1 0 0,-1 1 0,0-1 0,1 0 0,-1 0 0,0 0 0,1 0 0,-1 0 0,1 0 0,-1 0 0,0 1 0,1-1 0,-1 0 0,1-1 0,-1 1 0,0 0 0,1 0 0,-1 0 0,1 0 0,-1 0 0,0 0 0,1 0 0,-1 0 0,0-1 0,1 1 0,-1 0 0,0 0 0,1-1 0,-1 1 0,0 0 0,1 0 0,-1-1 0,0 1 0,0 0 0,1-1 0,16-16 0,0-29-2204,-14 32-63,-1-1-1,-1 1 0,0-16 0,-1-12-8654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2.287"/>
    </inkml:context>
    <inkml:brush xml:id="br0">
      <inkml:brushProperty name="width" value="0.025" units="cm"/>
      <inkml:brushProperty name="height" value="0.025" units="cm"/>
      <inkml:brushProperty name="color" value="#F6630D"/>
    </inkml:brush>
  </inkml:definitions>
  <inkml:trace contextRef="#ctx0" brushRef="#br0">1 0 23158,'0'0'9609,"64"10"-9609,-31-9-641,3-1-2081,-1 0-2243,-4 0-2017,1 0-4966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2.626"/>
    </inkml:context>
    <inkml:brush xml:id="br0">
      <inkml:brushProperty name="width" value="0.025" units="cm"/>
      <inkml:brushProperty name="height" value="0.025" units="cm"/>
      <inkml:brushProperty name="color" value="#F6630D"/>
    </inkml:brush>
  </inkml:definitions>
  <inkml:trace contextRef="#ctx0" brushRef="#br0">157 1 9577,'0'0'10618,"-8"10"-6635,-133 146 3912,140-156-7888,1 1 1,-1-1-1,0 0 0,1 1 1,-1-1-1,1 1 0,0-1 1,-1 1-1,1 0 1,-1-1-1,1 1 0,0-1 1,-1 1-1,1 0 0,0-1 1,0 1-1,0 0 0,-1-1 1,1 1-1,0 0 0,0-1 1,0 1-1,0 0 1,0-1-1,0 1 0,0 0 1,0-1-1,1 1 0,-1 0 1,0-1-1,0 1 0,1 1 1,0-2-35,1 1 0,-1 0 1,0 0-1,1 0 0,-1-1 1,1 1-1,-1-1 0,1 1 1,-1-1-1,1 0 0,0 0 1,-1 1-1,4-1 0,73-7-1784,-55 5 934,-12 1 510,12-1-632,1 1 1,-1 1-1,31 3 1,-53-3 1044,1 0-1,-1 0 1,0 1 0,0-1-1,0 0 1,0 0 0,1 1-1,-1-1 1,0 0 0,0 1 0,0-1-1,0 1 1,0 0 0,0-1-1,0 1 1,0 0 0,0-1-1,0 1 1,0 0 0,-1 0-1,1 0 1,0 0 0,-1 0 0,1 0-1,0 0 1,-1 0 0,1 0-1,-1 0 1,1 2 0,-1 0 149,0-1 1,-1 0-1,1 1 1,-1-1 0,0 0-1,1 0 1,-1 1-1,0-1 1,0 0 0,-1 0-1,1 0 1,0 0-1,-4 3 1,-4 6 545,-1-1 0,-1 0 0,-19 14 0,27-22-741,-5 6-150,-2-1-1,1-1 1,-1 0-1,0 0 1,0-1-1,0 0 1,-1-1 0,0 0-1,0-1 1,-14 3-1,24-6-32,0 0 31,1 1 0,0-1 1,-1 0-1,1 0 0,0 0 0,-1 0 0,1 0 0,0 0 0,-1 0 0,1 0 0,0 0 0,-1 0 0,1 0 1,0 0-1,-1 0 0,1 0 0,0-1 0,-1 1 0,1 0 0,0 0 0,-1 0 0,1 0 0,0-1 0,0 1 1,-1 0-1,1 0 0,0 0 0,0-1 0,-1 1 0,1 0 0,0 0 0,0-1 0,0 1 0,0 0 0,-1-1 1,1 1-1,0 0 0,0-1 0,0 1 0,0 0 0,0-1 0,0 1 0,0 0 0,0-1 0,0 1 1,0 0-1,0-1 0,0 1 0,0 0 0,0-1 0,0 1 0,0-19-7279</inkml:trace>
  <inkml:trace contextRef="#ctx0" brushRef="#br0" timeOffset="1">290 154 9097,'0'0'6918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2.997"/>
    </inkml:context>
    <inkml:brush xml:id="br0">
      <inkml:brushProperty name="width" value="0.025" units="cm"/>
      <inkml:brushProperty name="height" value="0.025" units="cm"/>
      <inkml:brushProperty name="color" value="#F6630D"/>
    </inkml:brush>
  </inkml:definitions>
  <inkml:trace contextRef="#ctx0" brushRef="#br0">1 188 19314,'13'-1'9678,"5"-13"-6269,22-28-4643,-24 24 2119,-8 10-866,33-38 4,-39 43-20,1 0 0,-1-1 0,0 1 0,0-1-1,0 1 1,-1-1 0,1 0 0,-1 0 0,0 0 0,0 0 0,0 0 0,0-4 0,-1 7-3,0 1 0,0 0 0,0-1 1,0 1-1,-1 0 0,1-1 0,0 1 0,0 0 1,0-1-1,-1 1 0,1 0 0,0 0 0,0-1 1,-1 1-1,1 0 0,0 0 0,-1-1 0,1 1 0,0 0 1,-1 0-1,1 0 0,0 0 0,-1-1 0,1 1 1,0 0-1,-1 0 0,1 0 0,-1 0 0,1 0 1,0 0-1,-1 0 0,1 0 0,0 0 0,-1 0 1,1 0-1,-1 0 0,1 1 0,0-1 0,-1 0 1,1 0-1,0 0 0,-1 0 0,1 1 0,0-1 1,-1 0-1,-19 10 17,11-2 15,-1 1 0,1 0 1,1 1-1,0 0 0,0 0 0,1 1 0,0 0 0,1 0 0,0 0 0,0 1 0,2 0 0,-1 0 0,2 1 0,0-1 0,0 1 0,1-1 0,0 1 0,1 19 0,1-31-48,0 1 0,1 0 0,-1-1 0,1 1-1,-1-1 1,1 1 0,0 0 0,0-1 0,0 0 0,-1 1 0,1-1 0,1 1-1,-1-1 1,0 0 0,0 0 0,0 0 0,1 0 0,-1 0 0,0 0 0,1 0 0,-1 0-1,1 0 1,-1 0 0,1-1 0,-1 1 0,1-1 0,0 1 0,-1-1 0,1 0-1,0 0 1,-1 1 0,1-1 0,0 0 0,-1-1 0,1 1 0,0 0 0,-1 0-1,3-1 1,3 0-201,-1-1 0,0 1-1,1-1 1,-1 0-1,0 0 1,0-1 0,-1 0-1,1 0 1,5-4-1,0-2-2000,0-1-1,0-1 0,-1 0 1,13-18-1,8-17-6819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3.353"/>
    </inkml:context>
    <inkml:brush xml:id="br0">
      <inkml:brushProperty name="width" value="0.025" units="cm"/>
      <inkml:brushProperty name="height" value="0.025" units="cm"/>
      <inkml:brushProperty name="color" value="#F6630D"/>
    </inkml:brush>
  </inkml:definitions>
  <inkml:trace contextRef="#ctx0" brushRef="#br0">134 0 16720,'0'0'5013,"-8"8"-2067,-9 8-2100,1 1-1,1 1 1,-14 21 0,23-30-531,0 0 1,1 0 0,-1 1 0,2 0-1,-1 0 1,2 1 0,-1-1-1,1 1 1,-3 21 0,6-31-311,0 0 0,0 0-1,0 0 1,0 1 0,1-1 0,-1 0 0,0 0 0,0 0-1,1 0 1,-1 0 0,1 0 0,-1 0 0,1 0 0,-1 0-1,1 0 1,-1 0 0,1 0 0,0 0 0,0-1 0,-1 1-1,1 0 1,0 0 0,0-1 0,0 1 0,0 0 0,2 0-1,0 0-22,1 1 0,-1-1 1,1-1-1,0 1 0,-1 0 0,1-1 0,0 0 0,5 0 0,7-1-410,-1-1 1,1-1 0,15-4 0,-24 5 240,0 0 0,0 0 0,0 1 0,0 0 0,0 1 0,0 0 1,8 0-1,-15 0 221,1 0 1,-1 1-1,1-1 1,-1 0 0,1 0-1,-1 1 1,1-1-1,-1 0 1,0 1-1,1-1 1,-1 0-1,1 1 1,-1-1 0,0 0-1,1 1 1,-1-1-1,0 1 1,0-1-1,1 1 1,-1-1-1,0 1 1,0-1 0,0 1-1,0-1 1,0 1-1,1-1 1,-1 1-1,0-1 1,0 1-1,0-1 1,0 1 0,-1-1-1,1 1 1,0-1-1,0 1 1,0 0-1,0-1 1,0 0-1,-1 1 1,1-1 0,0 1-1,0-1 1,-1 1-1,1-1 1,0 1-1,-1-1 1,0 1-1,-15 23 1869,4-14-1609,-1 0 0,1-1 1,-2 0-1,-22 11 1,26-16-827,0 0 1,0-1-1,-1 1 1,-15 1-1,-4-3-6253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3.916"/>
    </inkml:context>
    <inkml:brush xml:id="br0">
      <inkml:brushProperty name="width" value="0.025" units="cm"/>
      <inkml:brushProperty name="height" value="0.025" units="cm"/>
      <inkml:brushProperty name="color" value="#F6630D"/>
    </inkml:brush>
  </inkml:definitions>
  <inkml:trace contextRef="#ctx0" brushRef="#br0">1 11 14734,'0'0'11889,"7"13"-11420,0-2-195,-2 1 0,1 0 0,-1 0 0,-1 1 0,0-1-1,-1 1 1,0 0 0,-1 0 0,0 19 0,-3 8 746,-1-29-703,2 0-1,-1 0 1,2-1 0,-1 1-1,4 16 1,1-25-301,2-11-12,2-13-8,-5 7-64,-1 0 0,-1 0 0,0 0 1,-1 0-1,-1-30 0,-1 39-1,1 0 1,-1 0-1,-1 0 0,1-1 0,-1 1 1,0 0-1,0 1 0,-1-1 1,0 0-1,0 1 0,0-1 1,0 1-1,-1 0 0,0 0 1,0 0-1,-8-6 0,9-6-8125,3 13 6026,0-12-4697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4.978"/>
    </inkml:context>
    <inkml:brush xml:id="br0">
      <inkml:brushProperty name="width" value="0.025" units="cm"/>
      <inkml:brushProperty name="height" value="0.025" units="cm"/>
      <inkml:brushProperty name="color" value="#F6630D"/>
    </inkml:brush>
  </inkml:definitions>
  <inkml:trace contextRef="#ctx0" brushRef="#br0">198 5 9417,'0'0'12123,"-11"0"-8402,-8-2-3185,6 0 147,0 2 1,0-1 0,-26 3 0,36-1-626,-1-1 1,1 1 0,0 0 0,-1 0 0,1 0-1,0 0 1,0 0 0,0 1 0,0 0 0,0-1 0,0 1-1,0 0 1,1 1 0,-1-1 0,1 0 0,-1 1-1,1-1 1,0 1 0,0 0 0,0 0 0,-3 4 0,0 7-59,1 0 0,0 0 0,1 0 0,0 0 0,1 0 0,-1 21 1,6 91 333,-1-84-18,2 5-30,3 0 0,2 0 1,2-1-1,1 0 0,3-1 0,2-1 1,42 79-1,-52-115-286,-6-20 0,-6-22 0,-6 3 0,-1-1 0,-1 2 0,-34-56 0,-9-21 0,55 106-50,1 0-1,-1 0 1,1 0 0,-1 0-1,1 0 1,0 0-1,-1 0 1,1 0 0,0 0-1,0 0 1,0 0 0,0 0-1,0 0 1,0 0 0,0 0-1,0 0 1,1-1 0,-1 1-1,0 0 1,1 0-1,-1 0 1,0 1 0,1-1-1,-1 0 1,1 0 0,0 0-1,-1 0 1,1 0 0,0 0-1,-1 1 1,1-1-1,0 0 1,0 1 0,0-1-1,-1 0 1,1 1 0,0-1-1,0 1 1,0 0 0,0-1-1,0 1 1,2-1 0,7-1-766,-1 0 1,1 0 0,0 1 0,10 0 0,6-2-845,-9 1-669,1-2 0,-1 0 0,0-1 0,30-13 0,-42 15 2359,0 0 0,0 0 0,-1 0 0,1 0 0,-1-1 0,0 1 0,0-1 0,5-6 1,4-16 4362,-8-5 3880,-5 31-8189,-1 0 0,1 0 1,0-1-1,0 1 0,-1 0 0,1 0 0,0 0 1,0 0-1,-1-1 0,1 1 0,0 0 0,-1 0 1,1 0-1,0 0 0,0 0 0,-1 0 0,1 0 1,0 0-1,-1 0 0,1 0 0,0 0 0,-1 0 1,1 0-1,0 0 0,0 0 0,-1 0 0,1 0 1,0 1-1,-1-1 0,1 0 0,0 0 0,0 0 1,-1 0-1,1 1 0,0-1 0,0 0 0,0 0 0,-1 0 1,1 1-1,0-1 0,0 0 0,-1 1 0,-11 8-319,-1 4 256,7-7 14,0 0 0,0 0-1,0 1 1,1 0 0,-7 11-1,12-18-27,0 1 0,-1 0 0,1 0-1,0 0 1,0 0 0,0-1 0,0 1 0,0 0 0,0 0-1,0 0 1,0 0 0,0-1 0,0 1 0,1 0 0,-1 0-1,0 0 1,0-1 0,1 1 0,-1 0 0,1 0 0,-1-1-1,1 1 1,-1 0 0,1 0 0,-1-1 0,2 2 0,26 14 38,31 0-237,-57-16 208,1 1 0,-1-1 0,1 0 0,-1 1 0,0-1 0,1 0 0,-1-1 1,0 1-1,1 0 0,-1-1 0,0 1 0,1-1 0,-1 0 0,0 0 0,0 0 1,1 0-1,-1 0 0,0 0 0,0 0 0,3-4 0,-1 0 90,-1 0 0,0 0 0,0 0 0,-1-1 0,1 1 0,-1-1 0,2-7 0,-4 11-102,26-109 1053,-26 110-1049,0 1 0,0-1 0,1 1 0,-1-1 0,0 0 0,0 1 0,0-1 0,0 1 0,1-1 0,-1 0 0,0 1 0,0-1 0,1 1 0,-1-1 0,0 1 0,1-1 0,-1 1 0,1-1 0,-1 1 0,1 0 0,-1-1 0,1 1 0,-1-1 0,1 1 0,-1 0 0,1 0 0,-1-1 0,1 1 0,0 0 0,-1 0 0,1 0 0,-1-1 0,1 1 0,0 0 0,-1 0 0,1 0 0,-1 0 0,1 0 0,0 0 0,-1 1 0,1-1 0,0 0 0,-1 0 0,1 0 0,-1 0 0,1 1 0,-1-1 0,1 0 0,-1 1 0,1-1 0,0 0 0,-1 1 0,0-1 0,1 1 0,0 0 0,29 31-398,-24-25 514,1 0-168,0 1-75,0 0 0,1 0 1,1-1-1,12 10 0,-20-16 130,1 0-1,-1 0 0,1 0 0,0 0 0,0 0 0,-1-1 0,1 1 0,0-1 0,0 1 0,0-1 0,0 1 0,0-1 0,0 0 0,-1 0 0,1 0 0,0 0 1,0 0-1,0 0 0,0-1 0,0 1 0,0-1 0,0 1 0,0-1 0,-1 0 0,1 1 0,0-1 0,0 0 0,-1 0 0,1 0 0,-1-1 0,3-1 1,15-18 131,29-27-79,-46 46-68,0 0 0,1 0 0,0 0 0,-1 0-1,1 1 1,0-1 0,0 1 0,-1-1 0,1 1-1,0 0 1,0 0 0,1 1 0,-1-1 0,0 1-1,0-1 1,4 1 0,-6 0 1,0 1 0,0-1-1,0 1 1,-1 0 0,1-1 0,0 1-1,-1 0 1,1-1 0,0 1 0,-1 0-1,1 0 1,-1 0 0,1 0 0,-1-1-1,1 1 1,-1 0 0,0 0 0,1 0-1,-1 0 1,0 0 0,0 0 0,0 0-1,1 2 1,2 30 373,-3-24-268,0-8-95,0 0 1,0 1-1,0-1 0,0 1 0,0-1 0,0 0 0,0 0 0,1 1 1,-1-1-1,0 0 0,1 1 0,-1-1 0,1 0 0,-1 0 0,1 1 1,0-1-1,-1 0 0,1 0 0,0 0 0,0 0 0,0 0 0,0 0 1,0 0-1,0 0 0,0-1 0,0 1 0,0 0 0,0 0 0,0-1 0,1 1 1,-1-1-1,0 1 0,0-1 0,3 1 0,0-2 4,-1 0 1,0 0-1,0 0 0,0 0 0,0 0 0,0-1 1,0 1-1,0-1 0,0 0 0,0 0 0,-1 0 1,1 0-1,2-4 0,19-17-113,45-41-656,-64 59 709,1 1 0,0 0 0,0 1-1,0-1 1,0 1 0,1 0-1,-1 0 1,1 1 0,-1 0 0,10-2-1,-15 4 42,0 0 1,0 0-1,0 0 0,-1 0 0,1 0 0,0 1 0,0-1 0,0 0 0,-1 0 0,1 0 0,0 1 1,0-1-1,-1 0 0,1 1 0,0-1 0,-1 1 0,1-1 0,0 1 0,-1-1 0,1 1 1,0-1-1,-1 1 0,1 0 0,-1-1 0,0 1 0,1 0 0,-1-1 0,1 2 0,7 28 187,-8-27-187,1 0 1,-1-1-1,1 1 1,-1 0-1,1-1 1,0 1-1,0-1 1,0 1-1,0-1 1,0 1-1,1-1 1,-1 0-1,1 0 1,2 3-1,0-4-966,-3-18-19809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5.913"/>
    </inkml:context>
    <inkml:brush xml:id="br0">
      <inkml:brushProperty name="width" value="0.025" units="cm"/>
      <inkml:brushProperty name="height" value="0.025" units="cm"/>
      <inkml:brushProperty name="color" value="#F6630D"/>
    </inkml:brush>
  </inkml:definitions>
  <inkml:trace contextRef="#ctx0" brushRef="#br0">13 127 11435,'0'0'7068,"-3"-8"-4901,-6-24 4533,26 64-5563,-13-17-668,-2-9-379,-1-1 0,1 1 0,0-1 0,0 1 0,1-1 0,3 6 0,-5-10-77,0 0 0,0 0 0,0 0 0,-1 0 0,1 0 0,0-1 0,0 1-1,1 0 1,-1-1 0,0 1 0,0 0 0,0-1 0,0 0 0,0 1 0,1-1 0,-1 0 0,0 1 0,0-1 0,1 0-1,-1 0 1,0 0 0,0 0 0,1 0 0,-1 0 0,0-1 0,0 1 0,0 0 0,1-1 0,-1 1 0,0-1 0,0 1-1,0-1 1,0 1 0,0-1 0,1-1 0,3-1 63,0 0 1,0-1-1,-1 0 0,0 0 1,0 0-1,0 0 0,0-1 1,-1 1-1,1-1 0,4-10 1,23-58 233,-25 56-211,-2 24-194,-1 0 0,0 0 0,0 0 0,0 1-1,2 14 1,0-4 115,-4-9-6,1-1 1,0 1-1,0-1 0,1 0 0,0 0 0,0 0 0,1 0 1,0 0-1,1-1 0,9 13 0,-13-19-1,0 0-1,-1-1 1,1 1-1,0 0 1,0-1 0,0 1-1,0-1 1,0 1-1,0-1 1,0 0-1,0 1 1,0-1 0,0 0-1,0 0 1,1 0-1,-1 0 1,0 0-1,0 0 1,0 0-1,0 0 1,0 0 0,0 0-1,0-1 1,0 1-1,1-1 1,1 0 52,0-1-1,0 1 1,-1-1 0,1 0 0,-1 0-1,1 0 1,-1 0 0,4-5 0,32-54 853,-36 56-904,12-28-14,13-47 0,-29 106 0,1-20 0,0 1 0,0-1 0,1 0 0,0 1 0,1-1 0,-1 0 0,3 10 0,-2-16 0,-1 1 0,0-1 0,1 0 0,-1 0 0,0 0 0,1 0 0,-1 0 0,0 0 0,1 0 0,-1 0 0,0 0 0,1-1 0,-1 1 0,0 0 0,1 0 0,-1 0 0,0 0 0,1 0 0,-1-1 0,0 1 0,1 0 0,-1 0 0,0 0 0,0-1 0,1 1 0,-1 0 0,0-1 0,0 1 0,1 0 0,-1 0 0,0-1 0,0 1 0,0 0 0,0-1 0,0 1 0,0 0 0,1-1 0,-1 1 0,0 0 0,0-1 0,0 1 0,0-1 0,0 1 0,0-1 0,11-23 0,-10 20 0,12-24-2687,-5-1-4764,-5 18-4096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6.540"/>
    </inkml:context>
    <inkml:brush xml:id="br0">
      <inkml:brushProperty name="width" value="0.025" units="cm"/>
      <inkml:brushProperty name="height" value="0.025" units="cm"/>
      <inkml:brushProperty name="color" value="#F6630D"/>
    </inkml:brush>
  </inkml:definitions>
  <inkml:trace contextRef="#ctx0" brushRef="#br0">145 45 22197,'0'0'4201,"2"-9"-2268,7-27-972,-10 52-417,-7 41-336,-13-5 1028,-54 95 0,50-100-985,40-89-1456,-1-1 1,13-72-1,-27 129 1404,1 0 0,1 0 0,1 0 0,0 0 0,0 0 0,2-1 1,-1 0-1,2 0 0,0 0 0,0 0 0,1-1 0,1 0 0,0-1 0,1 0 0,0 0 0,20 19 0,-28-29-192,0 0 0,1 0 0,-1-1-1,0 1 1,0 0 0,0 0 0,1-1-1,-1 1 1,0-1 0,1 1 0,-1-1-1,0 1 1,1-1 0,-1 0 0,1 0-1,-1 0 1,3 0 0,-4 0-4,1 0-1,-1 0 1,1-1 0,0 1-1,-1-1 1,1 1 0,-1 0-1,1-1 1,-1 1 0,1-1-1,-1 1 1,0-1 0,1 1-1,-1-1 1,1 1 0,-1-1-1,0 0 1,0 1 0,1-1-1,-1 1 1,0-1 0,0 0-1,0 1 1,0-1 0,1-1-1,-1-1 1,0-1 0,0 1 0,0-1 0,-1 1 0,1-1 0,-1 1 0,0-1 0,0 1 0,0 0 0,0-1 0,-1 1 0,-2-5 0,-5-3-3,0 1 0,-1 1 0,0-1 0,0 1 0,-1 1 0,0 0 0,0 1 0,-1 0 0,-14-6 0,11 5 0,0 1 0,0 1 0,-1 1 0,-19-5 0,88 13-366,-13 0-1730,0-2 0,0-2 0,55-8 0,-54-2-8468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8.192"/>
    </inkml:context>
    <inkml:brush xml:id="br0">
      <inkml:brushProperty name="width" value="0.025" units="cm"/>
      <inkml:brushProperty name="height" value="0.025" units="cm"/>
      <inkml:brushProperty name="color" value="#F6630D"/>
    </inkml:brush>
  </inkml:definitions>
  <inkml:trace contextRef="#ctx0" brushRef="#br0">104 0 17200,'0'0'6043,"1"14"-4735,3 78 938,-4-1 0,-15 124-1,15-226-2145,0 0-1,-1 1 1,0-1-1,-1 0 1,0 1-1,-1-1 1,0 1-1,-5-12 1,6 16-61,-1-1 0,0 0-1,0 0 1,-1 1 0,0 0 0,0 0 0,0 0 0,-1 0 0,0 0 0,0 1-1,-1 0 1,1 0 0,-1 1 0,-8-6 0,50 12-2753,0-2 1,40-5-1,-43 0-2844,-1-1 0,45-15 1,-20 0 6001,-56 20 113,1 1 0,-1-1 0,1 0 0,-1 1 0,0-1-1,1 0 1,-1 0 0,0 0 0,0 0 0,0 0 0,1 0 0,-1-1-1,0 1 1,0 0 0,-1-1 0,1 1 0,0 0 0,0-1 0,-1 1-1,1-1 1,-1 1 0,1-1 0,-1 1 0,0-1 0,1 0 0,-1 1 0,0-1-1,0 1 1,0-1 0,0 0 0,-1-2 0,1 4-485,0-1 0,-1 1 0,1-1 0,0 1 0,-1-1 0,1 1 0,0-1 0,-1 1 0,1 0 0,-1-1 0,1 1 0,0 0 0,-1-1 0,1 1 0,-1 0 1,1 0-1,-1-1 0,1 1 0,-1 0 0,1 0 0,-1 0 0,0 0 0,1-1 0,-1 1 0,1 0 0,-1 0 0,1 0 0,-1 0 0,1 0 0,-1 1 0,0-1 0,1 0 0,-1 0 0,1 0 0,-1 0 0,1 1 0,-1-1 1,1 0-1,-1 0 0,1 1 0,-1-1 0,1 0 0,0 1 0,-1-1 0,1 1 0,-1-1 0,1 0 0,-1 1 0,-21 20 188,18-15-200,0 0 0,1 1 0,0 0-1,0 0 1,1 0 0,0 0 0,0 0 0,1 0 0,0 0 0,0 1-1,0-1 1,1 1 0,1 9 0,-1-14-29,1 1 1,-1-1 0,1 0-1,0 0 1,0 0-1,0 1 1,0-1-1,1 0 1,-1 0-1,1-1 1,0 1-1,0 0 1,0 0-1,0-1 1,0 1 0,0-1-1,1 0 1,-1 0-1,1 0 1,0 0-1,0 0 1,-1 0-1,1-1 1,0 1-1,1-1 1,-1 0-1,0 0 1,0 0 0,0 0-1,1-1 1,3 1-1,-4-1-3,1 1-1,0-1 1,0 0-1,0 0 1,-1-1 0,1 1-1,0-1 1,0 0-1,-1 0 1,1 0 0,0-1-1,-1 1 1,0-1-1,1 0 1,-1 0-1,0 0 1,0 0 0,0 0-1,0-1 1,5-4-1,-5 2 37,1 0 0,-1 0 0,0 0 0,0 0-1,0-1 1,-1 1 0,0-1 0,0 0 0,0 0-1,-1 0 1,0 1 0,1-10 0,-1 8-133,-1 0-1,0 1 1,-1-1 0,1 0-1,-1 1 1,-1-1 0,1 1-1,-1-1 1,0 1 0,0 0-1,-5-9 1,5 12-151,0-1 0,-1 1-1,1 0 1,-1 0 0,1 0 0,-1 0-1,0 0 1,0 0 0,0 1 0,-1-1 0,1 1-1,-1 0 1,1 0 0,-1 0 0,0 1-1,1-1 1,-1 1 0,0 0 0,-6-1 0,2 2-7142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9.248"/>
    </inkml:context>
    <inkml:brush xml:id="br0">
      <inkml:brushProperty name="width" value="0.025" units="cm"/>
      <inkml:brushProperty name="height" value="0.025" units="cm"/>
      <inkml:brushProperty name="color" value="#F6630D"/>
    </inkml:brush>
  </inkml:definitions>
  <inkml:trace contextRef="#ctx0" brushRef="#br0">0 91 1057,'0'0'12871,"0"-8"-8478,0-23-956,0 28-1595,0 5-268,0 23-553,0-2-721,1-1 0,1 1 0,1-1-1,0 0 1,2 0 0,9 26-1,-14-47-235,1 0-1,-1 0 0,0 1 0,1-1 1,-1 0-1,1 0 0,-1 0 0,1-1 0,0 1 1,-1 0-1,1 0 0,0 0 0,0 0 0,0 0 1,0-1-1,0 1 0,-1 0 0,1-1 0,0 1 1,0-1-1,1 1 0,-1-1 0,0 0 1,0 1-1,0-1 0,0 0 0,0 0 0,0 1 1,0-1-1,1 0 0,-1 0 0,0 0 0,0-1 1,0 1-1,0 0 0,0 0 0,0-1 1,0 1-1,1 0 0,-1-1 0,0 1 0,0-1 1,0 1-1,-1-1 0,1 0 0,0 0 0,0 1 1,0-1-1,0 0 0,0 0 0,-1 0 1,2-1-1,6-6 172,0 0 1,-1-1-1,12-17 1,-6 5-200,0-1 0,-2-1 0,0 0 1,14-47-1,-26 83-36,1 0 0,0 0 0,1 0 0,0 0 0,1 0 0,6 22 0,-7-28 0,1-1 0,0 1 0,0 0 0,1-1 0,0 1 0,0-1 0,1 0 0,-1 0 0,7 7 0,-9-12 0,0 1 0,1-1 0,-1 0 0,0 0 0,0 0 0,1-1 0,-1 1 0,0 0 0,1 0 0,-1-1 0,1 1 0,-1-1 0,1 1 0,-1-1 0,1 1 0,0-1 0,-1 0 0,3 0 0,-2 0 0,1-1 0,-1 0 0,0 1 0,1-1 0,-1 0 0,0 0 0,0-1 0,0 1 0,0 0 0,0-1 0,0 1 0,0-1 0,0 1 0,-1-1 0,1 0 0,1-2 0,6-8 0,-1 1 0,-1-2 0,0 1 0,-1-1 0,0 0 0,0-1 0,-2 0 0,0 1 0,0-1 0,-1 0 0,-1-1 0,-1 1 0,0 0 0,-1-25 0,-3 34 0,-3 11 0,-4 10 0,7-5-473,3-8-38,-1 0 0,0 0-1,0 0 1,0 0 0,0 0 0,0 0-1,-1 0 1,1-1 0,-1 1 0,-2 3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39.931"/>
    </inkml:context>
    <inkml:brush xml:id="br0">
      <inkml:brushProperty name="width" value="0.025" units="cm"/>
      <inkml:brushProperty name="height" value="0.025" units="cm"/>
      <inkml:brushProperty name="color" value="#F6630D"/>
    </inkml:brush>
  </inkml:definitions>
  <inkml:trace contextRef="#ctx0" brushRef="#br0">169 101 13997,'2'-9'2397,"0"-2"-1587,9-38 2851,2 17 2187,-13 60-2464,1-4-3276,-6 14 319,-1 1 0,-2-1 0,-2 0 0,-2-1 0,-22 50 0,46-114-427,3-6 0,-1-1 0,-1 0 0,10-47 0,-27 161 0,2-50 0,0 1 0,6 49 0,-4-79 0,0-1 0,0 1 0,0-1 0,0 0 0,0 1 0,1-1 0,-1 1 0,0-1 0,0 0 0,1 1 0,-1-1 0,0 1 0,1-1 0,-1 0 0,0 1 0,1-1 0,-1 0 0,0 0 0,1 1 0,-1-1 0,1 0 0,-1 0 0,0 0 0,1 0 0,-1 1 0,1-1 0,-1 0 0,1 0 0,-1 0 0,1 0 0,-1 0 0,1 0 0,-1 0 0,1 0 0,-1 0 0,0 0 0,1 0 0,-1-1 0,1 1 0,-1 0 0,1 0 0,-1 0 0,0-1 0,1 1 0,-1 0 0,1 0 0,-1-1 0,0 1 0,1 0 0,-1-1 0,0 1 0,1 0 0,-1-1 0,0 1 0,0 0 0,0-1 0,1 1 0,-1-1 0,0 1 0,0-1 0,0 1 0,0-1 0,0 1 0,1 0 0,-1-1 0,0 1 0,0-2 0,0-1 0,0 1 0,0-1 0,-1 0 0,1 0 0,-1 0 0,1 1 0,-1-1 0,0 0 0,0 1 0,0-1 0,0 1 0,0-1 0,-1 1 0,1-1 0,-1 1 0,-2-3 0,-1-1 0,0 1 0,-1 0 0,0 1 0,0-1 0,0 1 0,-7-4 0,-9-3 0,-1 1 0,-41-12 0,20 13 0,48 15 0,8 1 0,16-2 1,0-1-1,0-1 1,0-1-1,0-2 1,32-3-1,10 1-99,-64 3-198,7-1-316,-7-3-3335,-5-4-3462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1:40.599"/>
    </inkml:context>
    <inkml:brush xml:id="br0">
      <inkml:brushProperty name="width" value="0.025" units="cm"/>
      <inkml:brushProperty name="height" value="0.025" units="cm"/>
      <inkml:brushProperty name="color" value="#F6630D"/>
    </inkml:brush>
  </inkml:definitions>
  <inkml:trace contextRef="#ctx0" brushRef="#br0">4 36 9929,'0'0'18194,"0"10"-17778,-1 11-158,-2 51-182,3-66 52,1 0 1,-1 1-1,1-1 1,0 0-1,0 0 0,1 0 1,-1 0-1,6 10 0,-7-15-80,1 0 0,-1-1-1,0 0 1,1 1 0,-1-1-1,1 1 1,-1-1 0,1 1-1,-1-1 1,1 0 0,-1 1-1,1-1 1,0 0 0,-1 0-1,1 1 1,-1-1 0,1 0-1,0 0 1,-1 0 0,1 0-1,-1 0 1,1 0 0,0 0-1,-1 0 1,1 0 0,0 0-1,-1 0 1,1 0 0,-1 0-1,1-1 1,0 1 0,-1 0-1,1 0 1,-1-1 0,1 1-1,-1 0 1,1-1 0,-1 1-1,1-1 1,-1 1 0,1 0-1,-1-1 1,1 1 0,-1-1-1,0 1 1,1-2 0,18-23 407,-2-5-440,-2-1-1,20-58 0,-42 156-14,5-38 0,-3 71 0,5-100 0,0 1 0,0-1 0,0 0 0,0 1 0,0-1 0,0 0 0,0 1 0,0-1 0,0 0 0,0 1 0,0-1 0,0 0 0,0 1 0,0-1 0,0 0 0,1 1 0,-1-1 0,0 0 0,0 1 0,0-1 0,0 0 0,1 1 0,-1-1 0,0 0 0,0 0 0,1 1 0,-1-1 0,0 0 0,0 0 0,1 0 0,-1 1 0,0-1 0,1 0 0,-1 0 0,0 0 0,1 0 0,-1 0 0,0 1 0,1-1 0,14-8 0,12-20 0,-27 27 0,17-19 0,-8 12 0,-1 0 0,-1-1 0,0 0 0,0 0 0,-1-1 0,0 0 0,0 0 0,-1-1 0,6-16 0,-4 5-962,0 0-4156,-5-1-5041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53.510"/>
    </inkml:context>
    <inkml:brush xml:id="br0">
      <inkml:brushProperty name="width" value="0.025" units="cm"/>
      <inkml:brushProperty name="height" value="0.025" units="cm"/>
      <inkml:brushProperty name="color" value="#F6630D"/>
    </inkml:brush>
  </inkml:definitions>
  <inkml:trace contextRef="#ctx0" brushRef="#br0">65 45 11627,'0'0'5979,"-2"-8"-3267,-7-27-662,6 34 754,0 10-2206,-2 14-477,-12 87 1172,7-52-100,-6 108-1,16-165-1173,1-1 0,-1 0 0,0 1-1,0-1 1,0 1 0,0-1 0,1 0 0,-1 1-1,0-1 1,0 0 0,1 1 0,-1-1 0,0 0-1,1 0 1,-1 1 0,0-1 0,1 0 0,-1 0-1,0 1 1,1-1 0,-1 0 0,0 0 0,1 0-1,-1 0 1,1 0 0,-1 0 0,0 0 0,1 0-1,-1 0 1,1 0 0,-1 0 0,1 0 0,-1 0-1,0 0 1,1 0 0,-1 0 0,1 0-1,-1 0 1,0 0 0,1 0 0,-1-1 0,0 1-1,1 0 1,-1 0 0,1-1 0,20-10 536,11-16-291,-2-1 1,-1-2-1,-1-1 0,-1-1 0,27-45 0,1 3-71,-50 71-193,-4 11 0,-4 11 0,-14 37 0,8-30 0,2 0 0,0 0 0,2 1 0,-3 49 0,8-76 0,-1 0 0,1 1 0,0-1 0,0 1 0,0-1 0,0 0 0,1 1 0,-1-1 0,0 0 0,0 1 0,0-1 0,0 1 0,0-1 0,0 0 0,1 1 0,-1-1 0,0 0 0,0 1 0,0-1 0,1 0 0,-1 1 0,0-1 0,0 0 0,1 0 0,-1 1 0,0-1 0,1 0 0,-1 0 0,0 0 0,1 1 0,-1-1 0,1 0 0,-1 0 0,0 0 0,1 0 0,0 0 0,17-4 0,16-18 0,2-10 0,-2-1 0,-1-2 0,-2-2 0,-1 0 0,35-60 0,-64 96-161,-1 1-1,1-1 1,0 0-1,0 1 1,0 0 0,-1-1-1,1 1 1,0-1-1,0 1 1,0 0-1,0 0 1,0-1 0,0 1-1,0 0 1,0 0-1,-1 0 1,1 0 0,0 0-1,0 0 1,0 0-1,0 1 1,0-1-1,0 0 1,0 0 0,0 1-1,0-1 1,-1 1-1,1-1 1,0 0 0,1 2-1,4 0-2724,3-1-5015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55.645"/>
    </inkml:context>
    <inkml:brush xml:id="br0">
      <inkml:brushProperty name="width" value="0.025" units="cm"/>
      <inkml:brushProperty name="height" value="0.025" units="cm"/>
      <inkml:brushProperty name="color" value="#F6630D"/>
    </inkml:brush>
  </inkml:definitions>
  <inkml:trace contextRef="#ctx0" brushRef="#br0">240 1 15951,'-3'5'5667,"-9"16"-1256,-31 47-3310,17-33 113,-3-1 1,0-2-1,-55 46 1,81-78-949,6-8-15,9-11 11,12-11-358,32-41-435,-51 64 489,0-1-1,-1 0 1,1 1 0,-2-2-1,1 1 1,-1 0-1,3-12 1,-9 17-184,-6 9 82,-6 9 23,7-5 108,1 1 1,0 0 0,0 0-1,1 0 1,1 0 0,0 1-1,1 0 1,0 0 0,0 0-1,2 1 1,-1-1 0,0 22-1,3-33 23,0 0 0,0 0 0,0 0 0,0 0-1,0 0 1,0 0 0,1 0 0,-1 0 0,0-1-1,1 1 1,-1 0 0,1 0 0,-1 0 0,1 0-1,-1 0 1,1-1 0,-1 1 0,1 0 0,0 0-1,-1-1 1,1 1 0,0 0 0,0-1 0,0 1-1,-1-1 1,1 1 0,1-1 0,1 1 13,-1 0-1,1-1 1,-1 1 0,1-1-1,-1 0 1,1 1 0,-1-1 0,1-1-1,-1 1 1,6-1 0,-5 0-2,1 1-1,0-1 1,-1 0 0,1-1-1,-1 1 1,1-1-1,-1 1 1,0-1 0,0 0-1,0 0 1,0 0 0,0-1-1,0 1 1,0-1 0,-1 1-1,4-5 1,-5 2-9,1 1-1,-1-1 1,-1 1 0,1-1-1,-1 0 1,1 1 0,-1-1 0,0 0-1,-1 1 1,1-1 0,-1 1-1,0-1 1,0 0 0,-1 1-1,1 0 1,-1-1 0,0 1 0,0 0-1,0 0 1,-1 0 0,0 0-1,1 0 1,-6-4 0,2 1-30,0 0 1,0 1-1,0 0 0,-1 0 1,0 1-1,0-1 0,-1 2 1,1-1-1,-1 1 1,0 0-1,-15-5 0,-1 8-102,24 1 113,-1 0 0,1 0 1,0 0-1,-1 1 0,1-1 1,0 0-1,0 0 1,-1 0-1,1 0 0,0 1 1,0-1-1,0 0 1,-1 0-1,1 1 0,0-1 1,0 0-1,0 0 0,0 1 1,0-1-1,0 0 1,-1 1-1,1-1 0,0 0 1,0 1-1,0-1 0,0 0 1,0 0-1,0 1 1,0-1-1,0 0 0,0 1 1,0-1-1,0 0 1,0 1-1,1-1 0,-1 1 1,1 1-19,0 0 0,1 0 0,-1 1 0,1-1 0,0 0 0,-1 0 0,1-1 0,0 1 0,0 0 0,0-1 0,1 1 0,-1-1 0,4 3 0,69 23 59,12 6 11,-81-31-52,0 2-1,0-1 0,0 1 1,-1-1-1,1 2 0,-1-1 0,0 0 1,0 1-1,0 0 0,5 8 1,1 17-1666,-10-20-1631,-1 1-3384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56.533"/>
    </inkml:context>
    <inkml:brush xml:id="br0">
      <inkml:brushProperty name="width" value="0.025" units="cm"/>
      <inkml:brushProperty name="height" value="0.025" units="cm"/>
      <inkml:brushProperty name="color" value="#F6630D"/>
    </inkml:brush>
  </inkml:definitions>
  <inkml:trace contextRef="#ctx0" brushRef="#br0">1 19 5605,'11'-16'15101,"-5"14"-7738,-4 27-4102,-3-7-3335,-10 101 1585,12-118-1511,1-1 0,-1 1 0,0-1 0,1 1 0,-1-1 0,1 0 0,-1 1 0,0-1 0,1 0 0,-1 0 0,1 0 0,-1 0 0,1-1 0,-1 1 0,1 0 0,-1 0 0,0-1 0,1 1 0,-1-1 0,0 1 0,2-2 0,14-8 0,0 0 0,-1-1 0,-1-1 0,0-1 0,0 0 0,14-17 0,-12 12 0,-25 29 0,1 0 0,0 0 0,0 1 0,1-1 0,1 2 0,0-1 0,-4 17 0,9-28 0,-1 0 0,1-1 0,0 1 0,0 0 0,0-1 0,0 1 0,0 0 0,0-1 0,0 1 0,0-1 0,0 1 0,0 0 0,0-1 0,0 1 0,1 0 0,-1-1 0,0 1 0,0-1 0,1 1 0,-1 0 0,0-1 0,1 1 0,-1-1 0,0 1 0,1-1 0,-1 1 0,1-1 0,-1 0 0,1 1 0,-1-1 0,1 1 0,0-1 0,-1 0 0,1 1 0,-1-1 0,2 0 0,31 1 0,32-18 0,-54 12-220,-1 1 0,-1-2 0,1 1-1,-1-1 1,0-1 0,0 0 0,-1 0 0,0-1 0,0 0 0,-1 0 0,0 0-1,0-1 1,-1 0 0,0-1 0,0 0 0,4-11 0,-6 11-8113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42.480"/>
    </inkml:context>
    <inkml:brush xml:id="br0">
      <inkml:brushProperty name="width" value="0.025" units="cm"/>
      <inkml:brushProperty name="height" value="0.025" units="cm"/>
      <inkml:brushProperty name="color" value="#F6630D"/>
    </inkml:brush>
  </inkml:definitions>
  <inkml:trace contextRef="#ctx0" brushRef="#br0">72 1 19474,'-4'12'1767,"-11"36"-244,2 1 0,2 0 0,-6 72 0,6 16-1155,53-306-53,-22 101-147,10-78 0,-49 312 1709,-33 197-1955,52-360-1016,0-17-5302,0-2 1715,0-2-1992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42.809"/>
    </inkml:context>
    <inkml:brush xml:id="br0">
      <inkml:brushProperty name="width" value="0.025" units="cm"/>
      <inkml:brushProperty name="height" value="0.025" units="cm"/>
      <inkml:brushProperty name="color" value="#F6630D"/>
    </inkml:brush>
  </inkml:definitions>
  <inkml:trace contextRef="#ctx0" brushRef="#br0">27 408 9641,'0'0'15556,"-7"8"-14728,-10 24-105,16-32-705,1 0 1,0 1-1,0-1 0,0 0 1,0 0-1,-1 1 1,1-1-1,0 0 0,0 1 1,0-1-1,0 0 0,0 0 1,0 1-1,0-1 0,0 0 1,0 1-1,0-1 0,0 0 1,0 1-1,0-1 1,0 0-1,0 0 0,0 1 1,0-1-1,1 0 0,-1 0 1,0 1-1,0-1 0,0 0 1,0 1-1,0-1 1,1 0-1,-1 0 0,0 0 1,0 1-1,0-1 0,1 0 1,-1 0-1,1 1 0,24-13 1087,-14 3-831,0-1 0,-1 0 1,0 0-1,0-1 0,-1 0 0,-1-1 0,11-18 1,47-99 128,-52 99-331,60-136 56,-60 148-178,-14 18 43,0 0 1,1 0-1,-1 0 1,1 1 0,-1-1-1,0 0 1,1 0-1,-1 1 1,0-1 0,1 0-1,-1 0 1,0 1-1,1-1 1,-1 0-1,0 1 1,0-1 0,1 0-1,-1 1 1,0-1-1,0 1 1,0-1 0,0 0-1,1 1 1,-1-1-1,0 1 1,0-1-1,0 1 1,0-1 0,0 1-1,3 48-109,-3-46 166,9 167 586,-7-151-772,1 0 1,0-1 0,2 0 0,0 1 0,1-2 0,17 35 0,-6-29-2476,-1-14-4488,-5-8-6173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55.919"/>
    </inkml:context>
    <inkml:brush xml:id="br0">
      <inkml:brushProperty name="width" value="0.025" units="cm"/>
      <inkml:brushProperty name="height" value="0.025" units="cm"/>
      <inkml:brushProperty name="color" value="#F6630D"/>
    </inkml:brush>
  </inkml:definitions>
  <inkml:trace contextRef="#ctx0" brushRef="#br0">38 409 8072,'-1'8'3534,"-3"31"-1278,1-1 0,2 1 1,2-1-1,1 1 0,15 73 1,-13-103-299,0-18-1273,0-20-423,-4 29-258,12-101 945,33-459 2608,-60 713-3373,4-60-160,-14 208-24,51-488 0,-8 75 0,4-164 0,-45 369 0,-86 481 0,148-741-489,-10 58 2,14-124 0,-86 398 1950,40-151-1463,-37 209 0,66-291 0,-13 23 0,-3-1 0,-1 0 0,-2 0 0,-3-1 0,-1 0 0,-4-52 0,-13 156 0,-40 352 0,75-556-312,27-223-785,-43 310 1629,-5 51-52,-1 42-170,1-30-303,-47 460 75,40-411-84,2-27-668,5-37-3283,0-26-4556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57.258"/>
    </inkml:context>
    <inkml:brush xml:id="br0">
      <inkml:brushProperty name="width" value="0.025" units="cm"/>
      <inkml:brushProperty name="height" value="0.025" units="cm"/>
      <inkml:brushProperty name="color" value="#F6630D"/>
    </inkml:brush>
  </inkml:definitions>
  <inkml:trace contextRef="#ctx0" brushRef="#br0">3555 35 11147,'0'0'5311,"-1"-6"-3421,0 5-1820,1 0 0,0 1 0,-1-1 0,1 0 0,0 0 0,0 0 0,0 0 0,0 0 0,0 1 0,0-1 0,0 0 0,0 0-1,0 0 1,0 0 0,0 0 0,1 1 0,-1-1 0,0 0 0,1 0 0,-1 0 0,0 1 0,1-1 0,-1 0 0,1 0 0,-1 1 0,1-1 0,0 0 0,-1 1 0,1-1 0,0 1 0,-1-1 0,1 1 0,0-1 0,-1 1 0,1-1 0,0 1 0,0 0-1,1-1 1,48 0 1721,-42 2-1879,102 0 2459,29 2-135,-130-1-2110,0 0 1,0 0-1,0 1 0,0 0 0,-1 1 1,1 0-1,-1 1 0,0-1 1,11 10-1,67 59 548,-65-54-684,-17-15 18,1 0 0,-1 0 0,0 0 0,-1 1 0,1 0 0,-1 0 0,0-1 0,0 2 0,0-1 0,-1 0 0,0 1 0,0-1 0,0 1 0,1 7 0,-3-6 12,1 1 0,-1 0 0,-1-1 1,0 1-1,0 0 0,0-1 0,-1 1 0,0-1 0,0 0 1,-6 12-1,-42 91 20,-4-3 0,-6-2 0,-117 158 0,126-202 148,-3-2 0,-2-2 0,-3-3 0,-3-2 0,-111 72 0,-366 177 1433,331-194-1418,-555 274-203,-29 15 0,560-272 0,-434 240 0,656-358-52,5-2-369,-1 0 0,1-1 0,-1 0 0,0 0 0,0 0 0,-1 0 0,1-1 0,-1 0 0,1-1 0,-1 1 0,1-1 0,-12 0 0,8-4-7122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0:57.726"/>
    </inkml:context>
    <inkml:brush xml:id="br0">
      <inkml:brushProperty name="width" value="0.025" units="cm"/>
      <inkml:brushProperty name="height" value="0.025" units="cm"/>
      <inkml:brushProperty name="color" value="#F6630D"/>
    </inkml:brush>
  </inkml:definitions>
  <inkml:trace contextRef="#ctx0" brushRef="#br0">114 219 18706,'0'0'2092,"-3"-11"-1787,3 9-296,-2-2 19,1-1-1,0 1 1,0-1 0,1 1-1,-1-1 1,1 1-1,0-1 1,0 1-1,0-1 1,1 1-1,0 0 1,0-1-1,0 1 1,0-1-1,0 1 1,1 0 0,0 0-1,0 0 1,4-6-1,6-6 629,0 1 0,2 0 0,18-17 0,-28 29-467,-1-1 1,1 1-1,0 0 1,0 1-1,0-1 0,0 0 1,0 1-1,1 0 0,-1 0 1,1 0-1,0 1 1,-1 0-1,1 0 0,0 0 1,0 0-1,0 1 0,0-1 1,-1 1-1,6 1 1,-8 0-138,0 0 0,0 0 0,-1 1 0,1-1 0,0 0 0,-1 1 0,1-1 0,-1 1 0,0 0 0,1-1 0,-1 1 0,0 0 0,0 0 0,0 0 0,-1 0 1,1 0-1,0 0 0,-1 0 0,1 0 0,-1 0 0,1 0 0,-1 0 0,0 0 0,0 0 0,0 0 0,-1 4 0,-4 59 544,-9-8-123,-3 0-1,-2-2 0,-3 0 0,-32 59 0,22-47-227,-15 28-153,26-57-94,2 1 1,2 0-1,-24 81 0,40-118 2,1 0 0,-1-1 0,1 1 0,0-1 0,-1 1 0,1 0 0,0-1 0,0 1 0,0 0 0,0-1 0,0 1 0,1-1 0,-1 1 0,0 0 0,1-1 0,-1 1 0,1-1 0,0 1 0,0-1 0,-1 1 0,3 1 0,-2-2 0,0 0 0,0-1 0,1 1 0,-1-1 0,0 1 0,1-1 0,-1 1 0,0-1 0,1 0 0,-1 0 0,1 0 0,-1 0 0,1 0 0,-1 0 0,0 0 0,1 0 0,-1 0 0,0-1 0,3 0 0,9-3 0,-1-1 0,0-1 0,0 0 0,11-7 0,-20 11 0,505-334-2196,-377 246 975,-45 28-3791,-20 10-4528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1.171"/>
    </inkml:context>
    <inkml:brush xml:id="br0">
      <inkml:brushProperty name="width" value="0.025" units="cm"/>
      <inkml:brushProperty name="height" value="0.025" units="cm"/>
      <inkml:brushProperty name="color" value="#F6630D"/>
    </inkml:brush>
  </inkml:definitions>
  <inkml:trace contextRef="#ctx0" brushRef="#br0">165 10 13004,'0'0'8963,"-10"-3"-8023,6 2-872,0 0 76,1 0 0,0 0 0,-1 0 0,1 0 0,-1 1 0,1 0 0,0-1 0,-1 1 0,1 0 0,-1 1 0,1-1 0,-1 1 0,1-1 0,-1 1 0,1 0 0,0 0 0,0 1 0,-1-1 0,1 1 0,0-1 0,0 1 0,0 0 0,1 0 0,-1 0 0,0 1 0,-3 3 0,-1 5 58,-1 1 0,2 0 0,0 0 1,0 1-1,2-1 0,-1 1 0,1 0 1,1 1-1,-2 21 0,1-5 201,3 0 1,0 0-1,5 38 0,-3-60-368,0 0-1,0 0 1,1-1-1,0 1 1,0-1-1,1 0 0,0 1 1,0-1-1,1 0 1,-1-1-1,2 1 1,-1-1-1,1 1 1,0-1-1,0-1 1,7 7-1,-8-9-67,0-1 1,0 1-1,0-1 0,1 0 0,-1 0 1,1-1-1,-1 1 0,1-1 0,-1 0 1,1 0-1,0 0 0,0-1 0,0 0 1,-1 0-1,1 0 0,0 0 0,0-1 1,-1 0-1,1 0 0,0 0 0,-1 0 1,1-1-1,-1 0 0,1 0 0,-1 0 1,0 0-1,6-5 0,1-1-471,-1 1 0,0-1 0,0-1 0,-1 0 0,0 0 0,11-16 0,-7 7-1471,-1 0-1,-1-1 1,10-25 0,9-35-7346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1.534"/>
    </inkml:context>
    <inkml:brush xml:id="br0">
      <inkml:brushProperty name="width" value="0.025" units="cm"/>
      <inkml:brushProperty name="height" value="0.025" units="cm"/>
      <inkml:brushProperty name="color" value="#F6630D"/>
    </inkml:brush>
  </inkml:definitions>
  <inkml:trace contextRef="#ctx0" brushRef="#br0">16 0 20499,'-1'17'1484,"-4"40"-464,-1 19 1565,2 83 0,5-139-2310,0 0 0,1 0 1,1 0-1,1-1 0,1 1 0,1-1 0,0 0 1,1 0-1,17 29 0,-22-44-270,0 0-1,1 0 1,-1-1 0,1 0-1,0 1 1,0-1-1,0 0 1,1 0 0,-1-1-1,1 1 1,0-1 0,-1 1-1,1-1 1,0-1-1,5 3 1,-6-4 9,0 1 1,1-1-1,-1 1 1,1-1-1,-1 0 1,0 0-1,1-1 1,-1 1-1,0-1 1,1 1-1,-1-1 1,0 0-1,0 0 0,0-1 1,6-2-1,-1-2 29,0 1-1,0-2 0,0 1 0,-1-1 0,0 0 1,-1-1-1,1 0 0,-1 0 0,-1 0 0,1-1 0,6-16 1,-3 5 75,-2-1 1,0 1 0,-2-1 0,0-1 0,-1 1-1,-1-1 1,0-35 0,-3 87-106,1-1 1,2 0-1,1 0 0,1 0 1,18 55-1,-23-82-13,1-1-1,-1 1 1,1-1-1,0 1 1,0-1-1,-1 1 1,1-1-1,0 0 1,0 1-1,0-1 1,0 0-1,1 0 1,-1 0-1,0 0 1,0 0-1,1 0 1,-1 0-1,0 0 1,1 0 0,-1-1-1,1 1 1,-1-1-1,3 1 1,-3-1-6,1 0 0,0 0 0,-1-1 1,1 1-1,0-1 0,-1 1 0,1-1 1,-1 0-1,1 0 0,-1 0 0,1 0 1,-1 0-1,1 0 0,-1 0 0,0 0 1,0 0-1,2-3 0,5-5-174,-1-1 0,-1 0 1,0 0-1,7-18 0,15-51-5782,-18 47 1178,-1 6-2482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2.409"/>
    </inkml:context>
    <inkml:brush xml:id="br0">
      <inkml:brushProperty name="width" value="0.025" units="cm"/>
      <inkml:brushProperty name="height" value="0.025" units="cm"/>
      <inkml:brushProperty name="color" value="#F6630D"/>
    </inkml:brush>
  </inkml:definitions>
  <inkml:trace contextRef="#ctx0" brushRef="#br0">170 160 16464,'0'0'2834,"-6"-8"17,3 3-2339,0 0 1,-1 1-1,0-1 1,0 1-1,0 0 0,0 0 1,-1 0-1,0 1 1,0 0-1,0-1 1,-6-1-1,9 4-406,0 0 0,-1 0 0,1 0-1,-1 1 1,1-1 0,-1 1 0,1 0 0,-1 0 0,0 0-1,1 0 1,-1 0 0,1 0 0,-1 1 0,1-1 0,-1 1 0,1 0-1,-1-1 1,1 1 0,-1 0 0,1 1 0,0-1 0,0 0 0,0 1-1,-1-1 1,1 1 0,1 0 0,-1-1 0,0 1 0,0 0-1,1 0 1,-1 0 0,1 1 0,-2 1 0,-1 4-68,0 1 0,0-1-1,1 0 1,0 1 0,0 0 0,1 0 0,-2 15 0,3-20-29,0 1 0,1-1-1,0 1 1,-1-1 0,2 1 0,-1 0 0,0-1 0,1 1 0,0-1 0,0 1-1,0-1 1,1 0 0,-1 1 0,1-1 0,0 0 0,5 7 0,-6-10-5,1 1 1,-1-1 0,1 0-1,-1 1 1,1-1 0,0 0 0,0 0-1,0 0 1,0 0 0,0-1-1,0 1 1,0 0 0,0-1-1,0 1 1,0-1 0,0 0 0,0 0-1,0 0 1,0 0 0,0 0-1,0 0 1,0 0 0,0-1 0,0 1-1,0-1 1,0 1 0,0-1-1,0 0 1,0 0 0,0 0-1,0 0 1,-1 0 0,1 0 0,0-1-1,-1 1 1,1-1 0,-1 1-1,1-1 1,0-1 0,7-6 37,-1-1 1,0 0-1,0-1 1,11-21-1,20-59-25,-31 69-18,4 92 1,-9-53 0,9 41 0,-12-56 0,1 0 0,-1 0 0,1 0 0,0-1 0,0 1 0,0 0 0,0 0 0,0-1 0,0 1 0,0 0 0,1-1 0,-1 1 0,0-1 0,1 0 0,0 1 0,-1-1 0,1 0 0,0 0 0,-1 0 0,1 0 0,0 0 0,0 0 0,4 0 0,-4-1 0,0 0 0,0-1 0,0 1 0,0-1 0,0 1 0,0-1 0,0 0 0,-1 0 0,1 0 0,0 0 0,0 0 0,-1 0 0,1 0 0,0-1 0,-1 1 0,1-1 0,-1 1 0,0-1 0,1 1 0,-1-1 0,0 0 0,0 0 0,1-3 0,24-52 0,-23 49 0,49-174 0,-52 182 0,0 0 0,0-1 0,0 1 0,0 0 0,0 0 0,0-1 0,0 1 0,0 0 0,0-1 0,0 1 0,0 0 0,1 0 0,-1-1 0,0 1 0,0 0 0,0 0 0,0 0 0,0-1 0,0 1 0,1 0 0,-1 0 0,0-1 0,0 1 0,0 0 0,1 0 0,-1 0 0,0 0 0,0 0 0,0-1 0,1 1 0,-1 0 0,0 0 0,0 0 0,1 0 0,-1 0 0,0 0 0,0 0 0,1 0 0,-1 0 0,0 0 0,0 0 0,1 0 0,-1 0 0,0 0 0,1 0 0,-1 0 0,0 0 0,1 0 0,7 15 0,2 22 0,-8-30-305,0 1 1,0-1-1,1 1 1,7 13-1,-10-21 259,1 1-1,-1 0 1,0 0-1,1 0 0,-1-1 1,1 1-1,-1 0 1,1-1-1,-1 1 1,1 0-1,0-1 1,-1 1-1,1-1 1,0 1-1,0-1 0,-1 0 1,1 1-1,0-1 1,0 1-1,-1-1 1,1 0-1,0 0 1,0 0-1,0 1 1,0-1-1,0 0 0,-1 0 1,1 0-1,0 0 1,0 0-1,0-1 1,0 1-1,0 0 1,-1 0-1,1 0 0,0-1 1,0 1-1,0 0 1,-1-1-1,1 1 1,0-1-1,0 1 1,-1-1-1,1 1 1,-1-1-1,1 0 0,0 1 1,-1-1-1,1 0 1,-1 1-1,1-1 1,-1 0-1,0 0 1,1 1-1,-1-1 0,0 0 1,1-1-1,24-53-8505,-14 21 956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2.919"/>
    </inkml:context>
    <inkml:brush xml:id="br0">
      <inkml:brushProperty name="width" value="0.025" units="cm"/>
      <inkml:brushProperty name="height" value="0.025" units="cm"/>
      <inkml:brushProperty name="color" value="#F6630D"/>
    </inkml:brush>
  </inkml:definitions>
  <inkml:trace contextRef="#ctx0" brushRef="#br0">24 115 17457,'0'0'1767,"-3"8"-209,-1 4-821,-13 25 2738,17-42-740,1 4-2790,0 1 1,-1-1 0,1 0 0,0 0-1,-1 0 1,1 1 0,0-1 0,0 0-1,0 1 1,0-1 0,-1 1 0,1-1 0,0 1-1,0 0 1,0-1 0,0 1 0,0 0-1,0-1 1,2 1 0,1 0-32,1 0 0,-1 0 1,0 0-1,1 1 0,-1-1 0,1 1 0,-1 0 1,0 0-1,0 1 0,1-1 0,-1 1 0,0 0 1,0 0-1,-1 0 0,1 1 0,0-1 0,-1 1 1,0 0-1,5 5 0,8 8 680,-2 1 0,22 34 0,-9-14 349,10 8-89,-17-22-703,-1 2 0,20 33 0,-34-50-100,-1 0 1,0 0-1,-1 1 0,0-1 1,0 1-1,-1 0 1,0 0-1,0 0 0,-1 0 1,0 0-1,-1 0 1,0 10-1,0-17-6,0 0 0,0 0-1,0 0 1,0 0 0,-1 0 0,1 0-1,-1 0 1,1 0 0,-1 0 0,1-1-1,-1 1 1,0 0 0,0 0 0,0-1-1,0 1 1,0 0 0,-1-1 0,1 1-1,0-1 1,-1 0 0,1 1 0,-1-1 0,1 0-1,-1 0 1,1 0 0,-1 0 0,0 0-1,0 0 1,0-1 0,1 1 0,-1 0-1,0-1 1,0 0 0,0 1 0,0-1-1,0 0 1,0 0 0,-3 0 0,1-1 42,-1 0 0,1 0 0,0 0 0,-1 0 0,1-1 0,0 0 0,0 0 0,0 0 0,0 0 1,0-1-1,1 1 0,-1-1 0,1 0 0,0 0 0,-6-7 0,-1-5-215,0 0-1,0-1 1,2-1-1,0 1 1,1-1-1,1-1 1,-8-34-1,8 22-86,1 0 0,2-1 0,2 1 0,1-32 0,1 50 198,0 0 0,1 1 1,1-1-1,0 0 0,0 1 0,1 0 1,9-19-1,2 2 56,30-39 1,-20 31 250,-25 36-283,0 0 1,0 0-1,-1 0 1,1 0 0,0 0-1,0 0 1,0 0-1,0 0 1,0 0 0,0 0-1,0 0 1,0 0-1,0 0 1,0 0 0,0-1-1,-1 1 1,1 0-1,0 0 1,0 0 0,0 0-1,0 0 1,0 0-1,0 0 1,0 0 0,0 0-1,0 0 1,0 0-1,0 0 1,0 0 0,0-1-1,0 1 1,0 0-1,0 0 1,0 0 0,0 0-1,0 0 1,0 0-1,0 0 1,0 0 0,0 0-1,0 0 1,0-1-1,0 1 1,0 0 0,0 0-1,0 0 1,0 0-1,0 0 1,0 0 0,0 0-1,0 0 1,0 0-1,0 0 1,0 0 0,-12 6 620,-16 16 194,23-16-822,0 0 0,0 1 0,1 0 0,0-1 0,-6 15 0,9-18 0,-1 1 0,1 0 0,0-1 0,0 1 0,1-1 0,-1 1 0,1 0 0,-1 0 0,1-1 0,0 1 0,1 0 0,-1-1 0,1 1 0,1 6 0,0-9 3,-1 1 0,1 0 0,0 0-1,0-1 1,0 0 0,0 1 0,0-1 0,0 0 0,0 0 0,0 0-1,1 0 1,-1 0 0,0 0 0,1-1 0,-1 1 0,0-1-1,1 0 1,-1 1 0,1-1 0,-1 0 0,4-1 0,55-4-1214,-19-11-3994,-1-11-5738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3.875"/>
    </inkml:context>
    <inkml:brush xml:id="br0">
      <inkml:brushProperty name="width" value="0.025" units="cm"/>
      <inkml:brushProperty name="height" value="0.025" units="cm"/>
      <inkml:brushProperty name="color" value="#F6630D"/>
    </inkml:brush>
  </inkml:definitions>
  <inkml:trace contextRef="#ctx0" brushRef="#br0">156 482 11082,'0'0'5729,"-9"-6"-3146,5 2-2136,-1 0 0,0 0 0,0 1 0,0 0-1,0 0 1,0 0 0,-7-2 0,9 4-286,1 1 0,0-1 0,0 1 1,0 0-1,-1 0 0,1 0 0,0 0 0,0 0 0,-1 0 0,1 0 1,0 1-1,0-1 0,0 1 0,-1 0 0,1 0 0,0 0 0,0 0 1,0 0-1,0 0 0,1 0 0,-1 0 0,0 1 0,0-1 0,1 1 1,-1 0-1,1-1 0,-1 1 0,-1 3 0,-2 3 16,0 0 0,0 1 0,0 0-1,1 0 1,1 0 0,0 1 0,0-1 0,0 1-1,2 0 1,-1 0 0,1 0 0,0 0-1,1-1 1,0 1 0,1 0 0,2 13 0,-3-21-168,1 0-1,-1-1 1,1 1 0,-1 0 0,1 0 0,0 0 0,0-1 0,0 1 0,0 0 0,0-1-1,0 1 1,0-1 0,0 1 0,1-1 0,-1 1 0,0-1 0,1 0 0,-1 0 0,1 0-1,0 0 1,-1 0 0,1 0 0,0 0 0,0 0 0,-1-1 0,1 1 0,0-1 0,0 1-1,0-1 1,0 0 0,0 0 0,0 0 0,0 0 0,0 0 0,0 0 0,3-1 0,0 0 28,0 0 1,-1 0-1,1-1 1,0 0-1,0 0 1,-1 0-1,0 0 1,1-1-1,-1 0 1,0 0-1,0 0 1,7-7-1,-1-3 45,-1-1-1,0-1 1,0 1-1,-2-2 0,0 1 1,-1-1-1,0 0 1,-1 0-1,-1 0 1,0-1-1,-2 0 0,0 0 1,0 0-1,-2 1 1,-1-20-1,-9-2-81,10 37 0,0 1 0,-1-1 0,1 0 0,0 0 0,-1 0 0,1 0 0,-1 0 0,1 1 0,-1-1 0,1 0 0,-1 1 0,0-1 0,1 0 0,-1 1 0,0-1 0,1 0 0,-1 1 0,0-1 0,0 1 0,0 0 0,1-1 0,-1 1 0,0 0 0,0-1 0,0 1 0,0 0 0,0 0 0,0 0 0,0 0 0,0 0 0,1 0 0,-1 0 0,0 0 0,0 0 0,0 0 0,0 0 0,0 1 0,-1-1 0,0 2 0,0 0 0,1 1 0,-1-1 0,1 0 0,-1 1 0,1-1 0,0 1 0,0-1 0,0 1 0,0-1 0,1 1 0,-1 0 0,1 0 0,-1-1 0,1 1 0,0 0 0,0 0 0,0 3 0,4 53 0,-4-58 0,0 0 0,0 0 0,0 0 0,1 0 0,-1 0 0,0 0 0,0 1 0,0-1 0,1 0 0,-1 0 0,1 0 0,-1 0 0,1 0 0,-1 0 0,1 0 0,0 0 0,-1 0 0,1-1 0,0 1 0,0 0 0,0 0 0,-1 0 0,1-1 0,0 1 0,0-1 0,0 1 0,0-1 0,0 1 0,0-1 0,0 1 0,1-1 0,-1 0 0,0 1 0,0-1 0,0 0 0,0 0 0,0 0 0,0 0 0,1 0 0,-1 0 0,0 0 0,0-1 0,0 1 0,0 0 0,0-1 0,0 1 0,0-1 0,0 1 0,2-2 0,2 0 0,-1-1 0,0 0 0,0-1 0,0 1 0,0-1 0,0 0 0,-1 0 0,1 0 0,3-7 0,4-10 0,0-1 0,-2 0 0,-1 0 0,-1-1 0,-1 1 0,-1-2 0,0 1 0,-2-1 0,-1 1 0,-1-1 0,-1 0 0,-1 1 0,-1-1 0,-9-42 0,10 63 0,1 1 0,-1 0 0,0 0 0,0 0 0,0 0 0,0 0 0,0 1 0,0-1 0,0 0 0,-1 0 0,-1-2 0,-4 6 0,3 14 0,3 15 0,0 0 0,2 0 0,2 0 0,0-1 0,3 1 0,10 38 0,-12-56 0,0-1 0,1 0 0,1-1 0,-1 1 0,2-1 0,0 0 0,0-1 0,1 1 0,0-1 0,0-1 0,1 0 0,1 0 0,0-1 0,0 0 0,0 0 0,1-1 0,21 10 0,22 5 0,-26-12 0,-1 2 0,0 1 0,40 26 0,-60-35 0,0 1 0,-1 0 0,0 1 0,0-1 0,-1 1 0,0 1 0,0-1 0,0 1 0,0 0 0,-1 0 0,-1 0 0,1 0 0,-1 1 0,0-1 0,-1 1 0,1 0 0,1 16 0,-4-23 0,0 0 0,0 1 0,0-1 0,0 1 0,0-1 0,0 1 0,0-1 0,-1 0 0,1 1 0,0-1 0,-1 0 0,1 1 0,-1-1 0,0 0 0,1 0 0,-1 1 0,0-1 0,0 0 0,0 0 0,0 0 0,0 0 0,0 0 0,0 0 0,0 0 0,0 0 0,0-1 0,0 1 0,-1 0 0,1-1 0,0 1 0,-1-1 0,1 1 0,0-1 0,-1 0 0,1 1 0,-1-1 0,1 0 0,0 0 0,-3 0 0,-3 0 0,0 0 0,0 0 0,1-1 0,-1 0 0,0 0 0,0-1 0,-9-3 0,-1-3 0,0-1 0,0-1 0,1-1 0,0 0 0,1-1 0,1-1 0,0 0 0,0-1 0,1 0 0,1-1 0,1-1 0,0 0 0,1 0 0,0-1 0,2-1 0,0 1 0,1-1 0,-7-26 0,12 37 2,1 0-1,0 0 1,0-1-1,1 1 1,0 0 0,0-1-1,1 1 1,0-1-1,0 1 1,1 0-1,0 0 1,0 0 0,0 0-1,1 0 1,7-12-1,0 5-193,1 1 0,1 0 0,0 1 1,0 0-1,25-17 0,12-11-4341,-1-5-4414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4.671"/>
    </inkml:context>
    <inkml:brush xml:id="br0">
      <inkml:brushProperty name="width" value="0.025" units="cm"/>
      <inkml:brushProperty name="height" value="0.025" units="cm"/>
      <inkml:brushProperty name="color" value="#F6630D"/>
    </inkml:brush>
  </inkml:definitions>
  <inkml:trace contextRef="#ctx0" brushRef="#br0">3 157 12268,'0'0'3331,"0"-9"-304,0-3-2958,0-19 5286,-1 19-343,1 36-3635,0 3-1111,-1-4-128,1 0-1,4 27 0,-3-45-124,0 0 0,0 0 0,0 0 0,0 0 0,1 0 0,0 0 0,0-1 0,0 1 0,0-1 0,1 0 0,0 1 0,0-1 1,0 0-1,0-1 0,8 7 0,-10-8-4,0-1 0,1-1 1,-1 1-1,0 0 0,1 0 1,-1 0-1,1-1 0,0 1 1,-1-1-1,1 1 1,-1-1-1,1 0 0,0 1 1,-1-1-1,1 0 0,0 0 1,0 0-1,-1-1 0,1 1 1,0 0-1,-1 0 0,1-1 1,-1 1-1,1-1 1,1 0-1,1-2 40,-1 1 1,1-1-1,-1 1 0,0-1 1,0 0-1,0 0 0,0-1 1,-1 1-1,5-7 0,1-6 128,0 1-1,-1-1 0,9-31 0,-16 47-176,5-17 0,0 1 0,-2-2 0,0 1 0,0-23 0,-1 53 0,0-1 0,0 1 0,1-1 0,0 0 0,2 0 0,7 17 0,-5-11 0,-4-10 0,1 0 0,-1 0 0,1-1 0,1 1 0,0-1 0,0-1 0,0 1 0,13 11 0,-17-17 0,1 1 0,-1-1 0,1 0 0,-1 0 0,1 0 0,0 0 0,-1 0 0,1 0 0,0-1 0,0 1 0,-1 0 0,1-1 0,0 0 0,0 1 0,0-1 0,0 0 0,0 0 0,0 0 0,0 0 0,0 0 0,0-1 0,-1 1 0,1 0 0,0-1 0,0 0 0,0 1 0,0-1 0,-1 0 0,1 0 0,0 0 0,-1 0 0,1 0 0,-1 0 0,1 0 0,-1-1 0,0 1 0,1-1 0,-1 1 0,0-1 0,0 1 0,0-1 0,0 1 0,0-1 0,1-3 0,3-6 0,0 0 0,0 0 0,-1 0 0,-1-1 0,1 1 0,-2-1 0,0 0 0,0 0 0,-1 0 0,-1 0 0,0 0 0,-2-16 0,1 22 0,0 0 0,0 1 0,-1-1 0,1 1 0,-1 0 0,-1-1 0,1 1 0,-1 0 0,1 0 0,-1 1 0,-1-1 0,-4-5 0,5 7 0,0 0 0,0 1 0,-1-1 0,1 1 0,-1 0 0,0 0 0,1 0 0,-1 1 0,0-1 0,0 1 0,0 0 0,0 0 0,0 0 0,0 1 0,0-1 0,0 1 0,-1 0 0,-6 1 0,10-1 0,0 0 0,-1 0 0,1 1 0,-1-1 0,1 0 0,-1 1 0,1-1 0,0 1 0,0 0 0,-1-1 0,1 1 0,0 0 0,0 0 0,-1 0 0,1 0 0,0 0 0,0 0 0,0 0 0,0 0 0,1 0 0,-1 0 0,0 1 0,0-1 0,1 0 0,-2 3 0,-4 36 0,7-39-45,-1 0 1,0-1-1,1 1 0,-1 0 1,0-1-1,1 1 0,-1 0 1,0-1-1,1 1 1,-1 0-1,1-1 0,0 1 1,-1-1-1,1 1 0,-1-1 1,1 1-1,0-1 0,-1 1 1,1-1-1,0 0 0,0 1 1,-1-1-1,1 0 0,0 0 1,0 0-1,-1 1 0,1-1 1,0 0-1,0 0 1,-1 0-1,1 0 0,0 0 1,0 0-1,0-1 0,-1 1 1,1 0-1,0 0 0,0 0 1,-1-1-1,1 1 0,0 0 1,-1-1-1,2 0 0,36-15-3745,-2-10-774,5-6-1933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5.046"/>
    </inkml:context>
    <inkml:brush xml:id="br0">
      <inkml:brushProperty name="width" value="0.025" units="cm"/>
      <inkml:brushProperty name="height" value="0.025" units="cm"/>
      <inkml:brushProperty name="color" value="#F6630D"/>
    </inkml:brush>
  </inkml:definitions>
  <inkml:trace contextRef="#ctx0" brushRef="#br0">131 1 16912,'0'0'5029,"-10"4"-1218,3 0-3455,-1 0-1,0 1 0,1 0 1,0 0-1,0 1 0,0 0 0,1 0 1,0 0-1,0 1 0,1 0 1,-1 0-1,2 1 0,-1-1 1,1 1-1,0 0 0,1 0 0,-6 17 1,6-10-253,0 0 0,0 0 0,2 1 1,0-1-1,1 19 0,0-33-103,0 0 0,0 0 0,0 1 0,0-1 0,0 0 0,0 0 0,0 0 0,1 0 0,-1 0 0,0 1 0,1-1 0,-1 0 0,1 0 0,-1 0 0,1 0 0,0 0 0,-1 0 0,1 0 0,0 0 0,0-1 0,0 1 0,0 0 0,-1 0 0,1-1 0,0 1 0,0 0 0,0-1 0,1 1 0,-1-1 0,0 1 0,0-1 0,0 0 0,0 1 0,0-1 0,0 0 0,1 0 0,-1 0 0,0 0 0,0 0 0,0 0 0,1 0 0,-1 0 0,0-1 0,0 1 0,1-1 0,2 0 0,0 0 0,-1 0 0,1-1 0,-1 1 0,1-1 0,-1 0 0,1 0 0,-1 0 0,0-1 0,0 1 0,0-1 0,4-4 0,0-4 0,-1 0 0,0 0 0,-1-1 0,0 0 0,0 0 0,-1 0 0,-1-1 0,0 1 0,-1-1 0,0 0 0,-1 1 0,0-1 0,-1 0 0,-3-24 0,-1 32 0,-1 16 0,0 18 0,3-7-7,1-5-38,0 0-1,1 0 1,4 27 0,-4-42 26,1 1 0,-1-1 1,0 0-1,1 1 0,0-1 1,-1 1-1,1-1 0,0 0 1,0 1-1,0-1 1,1 0-1,-1 0 0,0 0 1,1 0-1,0 0 0,-1 0 1,1-1-1,0 1 1,0 0-1,0-1 0,0 1 1,0-1-1,0 0 0,0 0 1,1 0-1,-1 0 0,0 0 1,1 0-1,-1 0 1,1-1-1,2 1 0,-2-2-204,0 1 0,0-1 0,0 0 0,0 1 0,0-1-1,0-1 1,0 1 0,0 0 0,0-1 0,-1 0 0,1 1 0,-1-1 0,1 0-1,-1 0 1,0-1 0,0 1 0,0 0 0,0-1 0,0 1 0,0-1-1,-1 0 1,1 1 0,1-5 0,3-6-2017,0 0-1,-1-1 0,7-24 1,-5-2-4070,-6-1-1842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5.589"/>
    </inkml:context>
    <inkml:brush xml:id="br0">
      <inkml:brushProperty name="width" value="0.025" units="cm"/>
      <inkml:brushProperty name="height" value="0.025" units="cm"/>
      <inkml:brushProperty name="color" value="#F6630D"/>
    </inkml:brush>
  </inkml:definitions>
  <inkml:trace contextRef="#ctx0" brushRef="#br0">37 277 9801,'0'0'13949,"-6"9"-13073,2-2-477,0 0 1,0 0-1,1 1 1,0-1-1,0 1 0,1 0 1,0 0-1,0 0 1,0 0-1,1 9 0,22-54-260,-4-8-1195,-13 33 542,0 0 1,1-1-1,1 2 0,11-19 0,-17 29 521,0 1 0,0-1 0,0 1 0,1 0-1,-1-1 1,0 1 0,1 0 0,-1-1-1,0 1 1,1 0 0,-1-1 0,0 1-1,1 0 1,-1 0 0,0-1 0,1 1 0,-1 0-1,1 0 1,-1 0 0,1 0 0,-1 0-1,0-1 1,1 1 0,-1 0 0,1 0-1,-1 0 1,1 0 0,-1 0 0,1 0 0,-1 0-1,1 1 1,-1-1 0,0 0 0,2 0-1,9 16 702,5 34 722,-14-42-1322,21 62 968,3-1-1,2-1 1,69 116 0,-91-174-1051,0 0 1,-1 0 0,-1 1 0,0-1 0,0 1-1,-1 0 1,-1 0 0,3 18 0,-5-26-19,0 0-1,0 1 1,0-1 0,0 1 0,-1-1-1,1 0 1,-1 1 0,0-1 0,0 0-1,0 0 1,-1 1 0,1-1 0,-1 0-1,1 0 1,-1-1 0,0 1 0,0 0-1,-1 0 1,1-1 0,0 0 0,-1 1-1,0-1 1,1 0 0,-1 0 0,0 0-1,0-1 1,0 1 0,0-1 0,0 1 0,0-1-1,-6 1 1,6-1-7,-1 1 0,1-1 0,-1 0 0,0-1 0,1 1 0,-1-1 0,0 1 0,0-1 0,1 0 0,-1-1 0,0 1 0,1-1 0,-1 1 0,0-1 0,1 0 0,-1 0 0,1-1 0,-1 1 0,1-1 0,0 0 0,-1 0 0,1 0 0,0 0 0,0 0 0,1-1 0,-1 1 0,0-1 0,1 0 0,-1 0 0,1 0 0,0 0 0,0 0 0,0 0 0,1-1 0,-1 1 0,1 0 0,0-1 0,0 0 0,-1-4 0,-3-13 0,1-1 0,1 1 0,0-1 0,2 0 0,2-31 0,6-3 0,1 0 0,3 1 0,3 0 0,37-97 0,18-70 0,-63 174 0,-6 47 0,-1 1 0,1-1 0,0 1 0,-1 0 0,1 0 0,-1-1 0,1 1 0,-1 0 0,1 0 0,-1-1 0,1 1 0,-1 0 0,1 0 0,-1 0 0,1 0 0,-1 0 0,1 0 0,-1 0 0,1 0 0,-1 0 0,1 0 0,-1 0 0,1 0 0,-1 0 0,1 0 0,-1 0 0,1 1 0,-1-1 0,1 0 0,-1 0 0,1 1 0,-1-1 0,1 0 0,-1 1 0,1-1 0,-1 1 0,-6 5 0,1 0 0,0 1 0,0-1 0,0 1 0,1 1 0,0-1 0,1 1 0,-1 0 0,-5 15 0,2-2 0,1 0 0,-9 41 0,13-50 0,1 1 0,1-1 0,0 0 0,0 1 0,2-1 0,1 19 0,-1-28 0,-1-1 0,1 1 0,0 0 0,0-1 0,0 1 0,0-1 0,0 0 0,1 1 0,-1-1 0,1 0 0,-1 0 0,1 0 0,0 0 0,0 0 0,0 0 0,0-1 0,0 1 0,0-1 0,0 1 0,1-1 0,-1 0 0,1 0 0,-1 0 0,1 0 0,-1 0 0,1 0 0,-1-1 0,1 1 0,0-1 0,-1 0 0,1 0 0,0 0 0,-1 0 0,1 0 0,3-1 0,1 0-383,-1-1-1,0 1 1,0-1 0,0 0 0,0 0-1,-1-1 1,1 1 0,-1-1-1,1-1 1,-1 1 0,0-1-1,0 0 1,-1 0 0,6-6 0,0 0-1403,-1-1 0,0-1 0,-1 1 1,-1-1-1,9-18 0,5-17-10065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05.964"/>
    </inkml:context>
    <inkml:brush xml:id="br0">
      <inkml:brushProperty name="width" value="0.025" units="cm"/>
      <inkml:brushProperty name="height" value="0.025" units="cm"/>
      <inkml:brushProperty name="color" value="#F6630D"/>
    </inkml:brush>
  </inkml:definitions>
  <inkml:trace contextRef="#ctx0" brushRef="#br0">122 1 4901,'0'0'25677,"-10"4"-23798,4-2-1862,1 0-1,0 1 0,-1 0 1,1 0-1,1 0 0,-1 0 0,0 1 1,1 0-1,0 0 0,0 0 1,0 1-1,0-1 0,1 1 1,0 0-1,0 0 0,0 0 0,0 0 1,-3 10-1,3-7-16,1-2 0,-1 0 0,1 0 0,0 0 0,1 0 0,-1 1 0,1-1 0,1 1 0,-1-1 0,1 13 0,1-19 0,-1 1 0,1-1 0,-1 1 0,1-1 0,-1 1 0,1-1 0,0 1 0,-1-1 0,1 0 0,0 1 0,-1-1 0,1 0 0,0 0 0,-1 1 0,1-1 0,0 0 0,-1 0 0,1 0 0,0 0 0,0 0 0,-1 0 0,1 0 0,0 0 0,0 0 0,-1 0 0,1-1 0,0 1 0,0 0 0,23-6 0,-11-1-348,-1-1-1,1 0 1,-1 0 0,11-11-1,-16 12 96,1 1 0,0-1 0,1 1 0,-1 1-1,1 0 1,0 0 0,1 0 0,-1 1-1,1 1 1,12-4 0,-21 7 294,-1 0 0,1 0 0,0 0-1,-1 0 1,1 0 0,-1 1 0,1-1 0,-1 0-1,1 0 1,-1 0 0,1 1 0,-1-1 0,1 0 0,-1 1-1,1-1 1,-1 0 0,0 1 0,1-1 0,-1 0 0,0 1-1,1-1 1,-1 1 0,0-1 0,1 1 0,-1-1-1,0 1 1,0-1 0,1 1 0,-1-1 0,0 1 0,0-1-1,0 1 1,0-1 0,0 1 0,0-1 0,0 1 0,0-1-1,0 1 1,0 0 0,0 0 0,-3 27 1520,-3-10-1384,0 1 0,-2-1 0,0 0 0,-1-1-1,0 0 1,-18 24 0,-2 4-123,13-18-42,-1 4-1045,-2-1-1,-1-1 1,-26 30 0,17-31-8555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3.199"/>
    </inkml:context>
    <inkml:brush xml:id="br0">
      <inkml:brushProperty name="width" value="0.025" units="cm"/>
      <inkml:brushProperty name="height" value="0.025" units="cm"/>
      <inkml:brushProperty name="color" value="#F6630D"/>
    </inkml:brush>
  </inkml:definitions>
  <inkml:trace contextRef="#ctx0" brushRef="#br0">0 46 12300,'0'0'8872,"48"-27"-7815,-45 26-416,-3-1-417,0 0-64,0-2-1281,0-6-4420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3.543"/>
    </inkml:context>
    <inkml:brush xml:id="br0">
      <inkml:brushProperty name="width" value="0.025" units="cm"/>
      <inkml:brushProperty name="height" value="0.025" units="cm"/>
      <inkml:brushProperty name="color" value="#F6630D"/>
    </inkml:brush>
  </inkml:definitions>
  <inkml:trace contextRef="#ctx0" brushRef="#br0">0 53 10602,'0'0'13517,"58"-41"-19475,-46 36 897,-5-1-1857</inkml:trace>
  <inkml:trace contextRef="#ctx0" brushRef="#br0" timeOffset="1">92 34 12780,'0'0'11723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1.046"/>
    </inkml:context>
    <inkml:brush xml:id="br0">
      <inkml:brushProperty name="width" value="0.025" units="cm"/>
      <inkml:brushProperty name="height" value="0.025" units="cm"/>
      <inkml:brushProperty name="color" value="#F6630D"/>
    </inkml:brush>
  </inkml:definitions>
  <inkml:trace contextRef="#ctx0" brushRef="#br0">5 56 14510,'0'0'9609,"0"-49"-8808,0 44-545,0 3 1570,0 11-1538,-2 7-224,-1 2-96,3-2-2947,0-9-2883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1.670"/>
    </inkml:context>
    <inkml:brush xml:id="br0">
      <inkml:brushProperty name="width" value="0.025" units="cm"/>
      <inkml:brushProperty name="height" value="0.025" units="cm"/>
      <inkml:brushProperty name="color" value="#F6630D"/>
    </inkml:brush>
  </inkml:definitions>
  <inkml:trace contextRef="#ctx0" brushRef="#br0">0 1 12748,'0'0'13068,"4"53"-12747,8-42-257,1-7-673,2-4-2946,-1-9-4261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2.250"/>
    </inkml:context>
    <inkml:brush xml:id="br0">
      <inkml:brushProperty name="width" value="0.025" units="cm"/>
      <inkml:brushProperty name="height" value="0.025" units="cm"/>
      <inkml:brushProperty name="color" value="#F6630D"/>
    </inkml:brush>
  </inkml:definitions>
  <inkml:trace contextRef="#ctx0" brushRef="#br0">0 11 13421,'0'0'12267,"3"-11"-12395,5 14-1025,0-3-2530,2-2-6151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2.202"/>
    </inkml:context>
    <inkml:brush xml:id="br0">
      <inkml:brushProperty name="width" value="0.025" units="cm"/>
      <inkml:brushProperty name="height" value="0.025" units="cm"/>
      <inkml:brushProperty name="color" value="#F6630D"/>
    </inkml:brush>
  </inkml:definitions>
  <inkml:trace contextRef="#ctx0" brushRef="#br0">3870 9 5285,'-8'-8'10048,"9"20"-3384,0 4-7174,-2 3 1111,-1 1-1,-1-1 1,0 0 0,-13 36-1,6-19 465,5 18-408,5-48-536,0-1 0,0 1 0,0-1-1,0 1 1,-1-1 0,0 0 0,0 1 0,-1-1 0,1 0-1,-1 0 1,0 0 0,-1 0 0,-2 5 0,0-1 3,0 1 0,0 0 0,1 0 1,0 0-1,1 0 0,1 1 0,-1-1 1,1 1-1,0 14 0,1-11-103,-1 0-1,-1-1 1,0 1-1,-10 25 1,8-27-46,-70 168 680,-2 39-623,15 2-8,50-172-11,-47 147 40,8-32-68,42-133 20,-6 30 33,-45 110-1,-99 207 0,102-236-15,-43 162-1,87-266 156,-1-1-1,-29 52 1,-14 37-173,24-48 206,-62 107 0,14-30-139,-65 150 52,123-256-121,7-17 6,1 0 0,-17 58 0,24-66 7,-1-1 0,-1 0 0,0-1 0,-2 0 0,-1 0 0,-18 23 0,0 0 14,-52 88-40,-137 196 59,112-193 331,-78 113 518,171-226-897,-176 298 0,139-230 0,-4-3 0,-4-1 0,-4-4 0,-3-2 0,-79 73 0,-100 137 0,47-49 0,110-139 0,-57 59 0,114-132 0,-18 20 0,-2-2 0,-2-2 0,-99 63 0,128-99-2225,24-10 2069,0 0-1,1 0 1,-1 0-1,0 0 1,1 0 0,-1 0-1,0 0 1,1 0-1,-1-1 1,0 1-1,1 0 1,-1 0 0,0-1-1,1 1 1,-1 0-1,1-1 1,-1 1-1,1-1 1,-1 1 0,1-1-1,-1 1 1,1-1-1,-1 1 1,1-1-1,-1 1 1,1-1-1,0 0 1,-1 1 0,1-1-1,0 1 1,0-1-1,0 0 1,-1 1-1,1-1 1,0 0 0,0 0-1,-3-24-8326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4.587"/>
    </inkml:context>
    <inkml:brush xml:id="br0">
      <inkml:brushProperty name="width" value="0.025" units="cm"/>
      <inkml:brushProperty name="height" value="0.025" units="cm"/>
      <inkml:brushProperty name="color" value="#F6630D"/>
    </inkml:brush>
  </inkml:definitions>
  <inkml:trace contextRef="#ctx0" brushRef="#br0">3691 28 5317,'0'0'7484,"8"-28"-1344,-9 29-5926,-1 1 0,1-1 0,-1 0 0,1 0 0,-1 1 0,1-1 0,0 1 0,0-1 0,0 1 0,0 0 0,0-1 0,0 1 0,0 0 0,0 0 0,1-1 0,-1 1 0,1 0 0,-1 0 0,1 0 0,0 0 0,0 0 0,0 2 0,-1 0-63,0 0-1,0-1 0,0 1 1,0 0-1,0-1 1,-1 1-1,1-1 0,-1 1 1,0-1-1,-5 6 0,-44 35 1925,27-24-1572,-44 30 0,-69 46-146,45-31-15,-8 12 912,60-45-1181,-50 32-1,14-24 72,55-31-151,1 1 1,1 1 0,0 1-1,-32 26 1,13-7 38,-1-2 0,-2-1 0,0-2 0,-79 36 0,-77 17-14,29-12-4,114-39-44,0 3-1,2 1 1,-53 45 0,41-30-8,-73 41-1,-180 60 23,265-124-34,2 4 0,-59 40-1,58-34 60,-101 49 0,-179 75-62,260-123 50,-85 54 0,96-52-6,-1-3 0,-80 33 1,126-62-1,1 2 0,-1 0 1,1 1-1,1 0 0,-1 1 1,2 0-1,-1 1 1,1 1-1,1 0 0,0 0 1,0 1-1,-10 16 0,21-28-7,0 0-1,0 0 1,0-1-1,0 1 0,0 0 1,0 0-1,0-1 0,0 1 1,0 0-1,0 0 1,0 0-1,0-1 0,0 1 1,-1 0-1,1 0 0,0 0 1,0-1-1,0 1 0,0 0 1,0 0-1,0 0 1,-1-1-1,1 1 0,0 0 1,0 0-1,0 0 0,0 0 1,-1 0-1,1-1 0,0 1 1,0 0-1,0 0 1,-1 0-1,1 0 0,0 0 1,0 0-1,-1 0 0,1 0 1,0 0-1,0 0 0,0 0 1,-1 0-1,1 0 1,0 0-1,0 0 0,-1 0 1,1 0-1,0 0 0,0 0 1,0 0-1,-1 0 1,1 1-1,0-1 0,0 0 1,0 0-1,-1 0 0,1 0 1,0 0-1,0 1 0,0-1 1,0 0-1,-1 0 1,1 0-1,0 0 0,0 1 1,0-1-1,0 0 0,-2-18-2466,2-7-3010,-2-3-1922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6.085"/>
    </inkml:context>
    <inkml:brush xml:id="br0">
      <inkml:brushProperty name="width" value="0.025" units="cm"/>
      <inkml:brushProperty name="height" value="0.025" units="cm"/>
      <inkml:brushProperty name="color" value="#F6630D"/>
    </inkml:brush>
  </inkml:definitions>
  <inkml:trace contextRef="#ctx0" brushRef="#br0">0 41 4068,'0'0'4634,"3"-7"-4368,10-20 1651,-10 20 64,3 62 1013,40 115-923,-27-107-1947,-2 0 0,-3 1 0,-3 1 0,3 75 0,-15-92 358,3 38 1107,-2-85-1558,1 0-1,-1 0 1,1-1-1,-1 1 1,1 0 0,0-1-1,-1 1 1,1-1-1,0 1 1,0-1-1,0 1 1,-1-1 0,1 1-1,0-1 1,0 0-1,0 1 1,0-1-1,0 0 1,0 0 0,0 0-1,-1 0 1,1 0-1,1 0 1,-1 0-224,-1 0 0,1 0 0,0 0 0,-1 0 0,1 0 0,-1 0 0,1 0-1,-1 0 1,1 0 0,-1 0 0,1 0 0,-1-1 0,1 1 0,-1 0 0,1 0 0,-1-1 0,1 1 0,-1 0 0,1-1 0,-1 1 0,0 0 0,1-1 0,-1 1-1,1 0 1,-1-1 0,1 0 0,3-15-6949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1.691"/>
    </inkml:context>
    <inkml:brush xml:id="br0">
      <inkml:brushProperty name="width" value="0.025" units="cm"/>
      <inkml:brushProperty name="height" value="0.025" units="cm"/>
      <inkml:brushProperty name="color" value="#F6630D"/>
    </inkml:brush>
  </inkml:definitions>
  <inkml:trace contextRef="#ctx0" brushRef="#br0">28 1 12107,'0'0'1025,"3"55"-832,-3-25-161,0 3-128,0 2 96,0 1 0,0 1 64,-6 3 1025,1 2 512,1 7-384,-1 5-960,2 2-225,-1-2-2883,1-6-7143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2.064"/>
    </inkml:context>
    <inkml:brush xml:id="br0">
      <inkml:brushProperty name="width" value="0.025" units="cm"/>
      <inkml:brushProperty name="height" value="0.025" units="cm"/>
      <inkml:brushProperty name="color" value="#F6630D"/>
    </inkml:brush>
  </inkml:definitions>
  <inkml:trace contextRef="#ctx0" brushRef="#br0">79 0 16143,'-11'49'2050,"-2"-3"385,6-4-1090,1-8-1025,6-9-96,0-11-224,0-9-384,6-16-5734,-6-8 2210,0-4-1857</inkml:trace>
  <inkml:trace contextRef="#ctx0" brushRef="#br0" timeOffset="1">20 170 8200,'0'0'3043,"-10"59"-225,6-36-319,2-1-1282,-1-8-160,3-5 961,0-22-1890,0-3 32,0 0-64,0 5-1249,0 4-2723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3.325"/>
    </inkml:context>
    <inkml:brush xml:id="br0">
      <inkml:brushProperty name="width" value="0.025" units="cm"/>
      <inkml:brushProperty name="height" value="0.025" units="cm"/>
      <inkml:brushProperty name="color" value="#F6630D"/>
    </inkml:brush>
  </inkml:definitions>
  <inkml:trace contextRef="#ctx0" brushRef="#br0">92 0 13229,'-18'66'576,"-2"-5"-896,2-2 384,6-6-1474,1-5 994,4 0 672,4-3 1,0 1-193,3 1-32,0 1-96,5 1-833,0 5-2082,-4-1-2498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3.806"/>
    </inkml:context>
    <inkml:brush xml:id="br0">
      <inkml:brushProperty name="width" value="0.025" units="cm"/>
      <inkml:brushProperty name="height" value="0.025" units="cm"/>
      <inkml:brushProperty name="color" value="#F6630D"/>
    </inkml:brush>
  </inkml:definitions>
  <inkml:trace contextRef="#ctx0" brushRef="#br0">10 0 11659,'-5'134'-3621,"1"9"2139,9-48 7941,15-1-5338,-14-75-1432,-2 1 1,1 0-1,-2 1 0,1 24 1,-8 179 834,1-1-3178,1-138 6404,0-34-3247,1-17-4388,-4-20-478,-7-1 6456,11-13-1580,0 1-1,1 0 0,-1-1 0,0 1 1,0 0-1,0 0 0,1-1 1,-1 1-1,0 0 0,1 0 0,-1 0 1,1 0-1,-1 0 0,1 0 1,-1 0-1,1 0 0,0 0 0,-1 0 1,1 0-1,0 0 0,0 0 1,0 2-1,0-2-623,1-1 0,-1 1 0,1-1 0,-1 1 0,1-1 0,-1 1 0,1-1 1,0 0-1,-1 0 0,1 1 0,0-1 0,-1 0 0,1 0 0,0 0 0,-1 1 0,1-1 0,0 0 0,-1 0 0,1 0 0,0 0 1,-1 0-1,1 0 0,0-1 0,-1 1 0,1 0 0,1 0 0,1-4-3199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06.095"/>
    </inkml:context>
    <inkml:brush xml:id="br0">
      <inkml:brushProperty name="width" value="0.025" units="cm"/>
      <inkml:brushProperty name="height" value="0.025" units="cm"/>
      <inkml:brushProperty name="color" value="#F6630D"/>
    </inkml:brush>
  </inkml:definitions>
  <inkml:trace contextRef="#ctx0" brushRef="#br0">69 37 13164,'0'0'1986,"-2"9"-566,-50 601 5243,53-572-6076,4-30-599,4-24-3,0-14 136,-1-1-1,-2 0 0,3-45 1,1-86 238,-7 110 1202,-39 278-1544,-3 36 121,79-489-907,-9 63 428,-30 161 350,9-64 309,2-89 1,-27 238 546,-16 224-721,36-331-213,1 1 1,13-37-1,3-12-13,-2 1 53,20-81-308,-35 128 323,-1 0 0,-1 0 0,-1-49 0,-2 74 17,0 0 1,0 0-1,0 0 1,0-1-1,0 1 1,0 0-1,0 0 1,0 0-1,0 0 1,0-1-1,0 1 1,0 0-1,0 0 1,0 0-1,0 0 1,0-1-1,0 1 1,0 0-1,0 0 1,0 0-1,0 0 1,0 0-1,0-1 1,0 1-1,0 0 1,0 0-1,0 0 1,0 0-1,-1 0 1,1-1-1,0 1 1,0 0-1,0 0 1,0 0-1,0 0 1,0 0-1,-1 0 1,1 0-1,0 0 1,0 0-1,0 0 1,0-1-1,-1 1 1,1 0-1,0 0 1,0 0-1,0 0 0,0 0 1,-1 0-1,1 0 1,0 0-1,0 0 1,0 0-1,-1 1 1,-8 9 23,-5 17-102,-6 37 144,4 2 1,2 0-1,4 1 1,-4 82-1,11-61 240,3-49-3543,0-27 1184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06.968"/>
    </inkml:context>
    <inkml:brush xml:id="br0">
      <inkml:brushProperty name="width" value="0.025" units="cm"/>
      <inkml:brushProperty name="height" value="0.025" units="cm"/>
      <inkml:brushProperty name="color" value="#F6630D"/>
    </inkml:brush>
  </inkml:definitions>
  <inkml:trace contextRef="#ctx0" brushRef="#br0">11 55 7976,'0'0'8968,"-2"10"-7532,-1 2-996,2-8-229,-1 1 0,1-1 0,1 1 0,-1-1 0,1 1 0,-1-1 0,1 1-1,2 8 1,-2-12-177,0-1 0,0 1 0,0-1 0,0 1 0,0-1 0,0 1 0,0-1 0,0 1 0,0-1 0,0 0 0,1 1 0,-1-1-1,0 1 1,0-1 0,1 1 0,-1-1 0,0 0 0,1 1 0,-1-1 0,0 0 0,1 1 0,-1-1 0,0 0 0,1 1 0,-1-1 0,1 0 0,-1 0 0,1 1-1,-1-1 1,0 0 0,1 0 0,-1 0 0,1 0 0,-1 0 0,1 0 0,-1 0 0,1 0 0,-1 0 0,1 0 0,-1 0 0,1 0 0,-1 0 0,1 0 0,-1 0-1,1 0 1,-1 0 0,1-1 0,-1 1 0,0 0 0,1 0 0,-1-1 0,1 1 0,-1 0 0,0-1 0,1 1 0,0-1 0,19-20 1250,-10-20 218,-5 19-306,0 48-637,-5-21-495,7 49 248,-7-51-310,1 1-1,0-1 0,0 0 1,-1 0-1,2 0 0,-1 0 0,0 0 1,1-1-1,-1 1 0,1 0 1,0-1-1,0 1 0,4 4 1,-6-7 0,1 0-1,-1 1 1,0-1 0,1 0 0,-1 0-1,0 0 1,1 1 0,-1-1 0,0 0-1,1 0 1,-1 0 0,0 0 0,1 0-1,-1 0 1,1 0 0,-1 0 0,0 0-1,1 0 1,-1 0 0,1 0 0,-1 0 0,0 0-1,1 0 1,-1 0 0,0 0 0,1 0-1,-1-1 1,1 1 0,-1 0 0,0 0-1,1 0 1,-1-1 0,0 1 0,0 0-1,1 0 1,-1-1 0,7-17 258,-4-22 377,-3 39-628,1-10 201,-2-33 237,1 43-418,0 0 0,0-1-1,0 1 1,-1 0 0,1-1-1,0 1 1,-1 0 0,1 0-1,-1 0 1,1-1 0,-1 1-1,1 0 1,-1 0-1,0 0 1,0 0 0,0 0-1,1 0 1,-1 0 0,0 0-1,0 0 1,0 1 0,0-1-1,0 0 1,-1 1 0,1-1-1,-1 0 1,1 1-26,1 0 0,-1 0-1,1 0 1,0 0 0,-1 1 0,1-1 0,-1 0-1,1 0 1,0 0 0,-1 1 0,1-1 0,0 0-1,-1 1 1,1-1 0,0 0 0,-1 1 0,1-1-1,0 0 1,0 1 0,-1-1 0,1 0-1,0 1 1,0-1 0,0 1 0,0-1 0,-1 1-1,1-1 1,0 0 0,0 1 0,0-1 0,0 1-1,0-1 1,0 1 0,0-1 0,0 1 0,0 22-145,0-19 140,0-3 2,4 61-18,-3-59 9,-1 0 1,1-1-1,-1 1 1,1 0-1,0-1 1,0 1-1,0-1 1,0 1-1,0-1 1,1 1-1,-1-1 1,1 0-1,0 0 1,-1 0-1,1 0 0,0 0 1,0 0-1,0 0 1,1 0-1,2 1 1,-4-2 4,0-1 0,0 0 0,0 0 0,0 0 0,0 0 0,0 0 0,0 0 1,0 0-1,0 0 0,0 0 0,0 0 0,0 0 0,0-1 0,0 1 0,0 0 0,-1-1 0,1 1 0,0-1 0,0 1 1,0-1-1,0 1 0,-1-1 0,1 1 0,0-1 0,-1 0 0,1 0 0,0 1 0,-1-1 0,1 0 0,-1 0 1,1 0-1,-1 1 0,1-1 0,-1 0 0,1-2 0,11-37-793,-10 35 502,1-13-2606,-1 1 1,1-30-1,-2 2-5833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07.467"/>
    </inkml:context>
    <inkml:brush xml:id="br0">
      <inkml:brushProperty name="width" value="0.025" units="cm"/>
      <inkml:brushProperty name="height" value="0.025" units="cm"/>
      <inkml:brushProperty name="color" value="#F6630D"/>
    </inkml:brush>
  </inkml:definitions>
  <inkml:trace contextRef="#ctx0" brushRef="#br0">79 84 5701,'-6'10'8147,"-5"7"-6312,1-4-459,1 2-1,1-1 0,0 1 0,1 0 0,0 1 0,-5 22 0,12-38-1366,0 0 0,0-1-1,0 1 1,0 0 0,0 0-1,1 0 1,-1 0 0,0 0-1,0 0 1,0 0 0,0 0 0,0 0-1,0 0 1,0 0 0,0 0-1,0 0 1,1 0 0,-1 0-1,0 0 1,0 0 0,0 0-1,0 0 1,0 0 0,0 0 0,0 0-1,0 0 1,1 0 0,-1 0-1,0 0 1,0 0 0,0 0-1,0 0 1,0 1 0,0-1-1,0 0 1,0 0 0,0 0-1,0 0 1,0 0 0,0 0 0,1 0-1,-1 0 1,0 0 0,0 0-1,0 1 1,0-1 0,0 0-1,0 0 1,0 0 0,0 0-1,0 0 1,0 0 0,0 0 0,0 0-1,0 0 1,0 1 0,0-1-1,0 0 1,0 0 0,0 0-1,0 0 1,0 0 0,0 0-1,10-11 110,11-18 9,-12 11-23,0-1 1,-2 0-1,0 0 1,-1-1-1,-1 1 0,-1-1 1,-1 0-1,1-22 1,-4 42-88,0 0 1,0 0-1,-1 0 1,1 1-1,0-1 1,0 0-1,0 0 1,0 0-1,0 0 1,0 0-1,-1 0 1,1 0-1,0 0 1,0 0 0,0 1-1,0-1 1,0 0-1,-1 0 1,1 0-1,0 0 1,0 0-1,0 0 1,0 0-1,0 0 1,-1 0-1,1 0 1,0 0-1,0 0 1,0 0 0,0-1-1,-1 1 1,1 0-1,0 0 1,0 0-1,0 0 1,0 0-1,0 0 1,-1 0-1,1 0 1,0 0-1,0 0 1,0-1-1,0 1 1,0 0-1,0 0 1,0 0 0,0 0-1,-1 0 1,1 0-1,0-1 1,0 1-1,0 0 1,0 0-1,0 0 1,0 0-1,0-1 1,0 1-1,0 0 1,0 0-1,0 0 1,0-1 0,-8 15 96,3 4-100,1 1 0,1 0 0,1-1 1,1 1-1,0 1 0,2 19 0,0-24 10,-1-13-23,0-1 0,0 1 0,0 0 1,0-1-1,0 1 0,1 0 1,-1-1-1,0 1 0,1 0 0,0-1 1,-1 1-1,1-1 0,1 3 1,-1-3-1,-1-1 0,1 1 0,-1-1 0,1 0 0,-1 1 0,1-1 0,-1 0 0,1 0 0,-1 1 0,1-1 0,-1 0 0,1 0 0,-1 0 0,1 0 0,-1 0 0,1 0 0,0 0 0,-1 0 0,1 0 0,-1 0 0,1 0 0,-1 0 0,1 0 0,-1 0 0,1 0 0,0-1 0,2 0 24,0-1 0,-1 1 0,1-1 1,-1 0-1,0 0 0,0 0 1,1 0-1,-1 0 0,0 0 0,-1 0 1,1-1-1,3-4 0,1-5 31,-1-1-1,0 1 1,-1-1-1,0 0 1,0 0-1,-2 0 1,0 0-1,0-1 1,-1-20-1,-9 108-9888,8-39 3785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2.024"/>
    </inkml:context>
    <inkml:brush xml:id="br0">
      <inkml:brushProperty name="width" value="0.025" units="cm"/>
      <inkml:brushProperty name="height" value="0.025" units="cm"/>
      <inkml:brushProperty name="color" value="#F6630D"/>
    </inkml:brush>
  </inkml:definitions>
  <inkml:trace contextRef="#ctx0" brushRef="#br0">71 1 17072,'0'0'6465,"0"11"-5504,-7 143 1271,-29 154 0,8-83 1199,35-267-3266,23-77-1,-3 21-119,-10 19-45,-3 8 0,36-102 0,-48 169-2,-1-1 0,1 1-1,0 0 1,1 0 0,-1 0 0,1 1-1,0-1 1,0 0 0,0 1 0,0 0-1,1 0 1,-1 0 0,1 0 0,0 0-1,0 1 1,0-1 0,0 1 0,7-2-1,-8 3-1,0 0 1,0 1-1,0-1 0,0 1 0,0 0 0,0 0 1,1 0-1,-1 0 0,0 1 0,0-1 0,0 1 1,0 0-1,0 0 0,0 0 0,0 0 0,-1 0 0,1 1 1,0-1-1,-1 1 0,1 0 0,-1 0 0,1 0 1,-1 0-1,0 0 0,0 0 0,0 1 0,4 4 1,-4-4 2,0 0 0,-1-1 1,1 1-1,0 0 0,-1 0 1,0 0-1,1 1 1,-1-1-1,0 0 0,-1 0 1,1 1-1,-1-1 1,1 0-1,-1 1 0,0-1 1,0 0-1,0 1 1,-1-1-1,1 0 0,-2 6 1,-1-4 5,1 0 0,-1 1 0,0-1 0,0 0 0,0 0 0,-1-1 0,0 1 0,0-1 0,0 0 0,-9 7 0,-5 2 13,0-1 0,-1-1 0,0 0-1,-1-2 1,-24 9 0,40-17-16,-4 3-104,-1-1 0,0 0 1,0-1-1,0 0 0,0 0 1,-11 0-1,30-6-5743,9-7 1401,-7 3 907,19-9-5053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2.569"/>
    </inkml:context>
    <inkml:brush xml:id="br0">
      <inkml:brushProperty name="width" value="0.025" units="cm"/>
      <inkml:brushProperty name="height" value="0.025" units="cm"/>
      <inkml:brushProperty name="color" value="#F6630D"/>
    </inkml:brush>
  </inkml:definitions>
  <inkml:trace contextRef="#ctx0" brushRef="#br0">114 64 22197,'-7'9'2397,"3"-4"-2110,-60 82 4425,59-79-4517,0 1-1,0-1 1,1 1-1,0 0 0,1 1 1,0-1-1,0 0 0,1 1 1,0 0-1,0 9 0,2-18-195,0-1-1,0 0 1,0 1 0,0-1-1,0 0 1,0 1-1,0-1 1,0 0-1,0 1 1,0-1-1,0 0 1,0 1 0,0-1-1,0 0 1,0 1-1,0-1 1,1 0-1,-1 1 1,0-1-1,0 0 1,0 0 0,1 1-1,-1-1 1,0 0-1,0 0 1,1 1-1,-1-1 1,0 0-1,0 0 1,1 0 0,-1 0-1,0 1 1,1-1-1,-1 0 1,0 0-1,1 0 1,14-5 36,10-18 106,-15 9-77,-1-1 0,0-1 0,-1 1 0,-1-1 0,0-1 1,-1 0-1,-1 1 0,-1-2 0,0 1 0,2-23 0,-7 40-60,1 0 1,0 0 0,0-1 0,0 1-1,-1 0 1,1 0 0,0 0-1,0 0 1,-1 0 0,1 0-1,0 0 1,0 0 0,0 0-1,-1 0 1,1 0 0,0 0-1,0 0 1,-1 0 0,1 0 0,0 0-1,0 0 1,-1 0 0,1 0-1,0 0 1,0 0 0,-1 0-1,1 0 1,0 0 0,0 1-1,0-1 1,-1 0 0,1 0-1,0 0 1,0 0 0,0 0 0,0 1-1,-1-1 1,1 0 0,0 0-1,0 1 1,-8 7-5,1 1 0,0 0 0,0 0 0,1 0 0,0 1 0,0 0 0,1 0 0,1 1 0,0-1 0,0 1 0,1 0 0,-3 17 0,7-28 1,-1 1-1,1-1 1,-1 0-1,1 1 1,-1-1-1,1 0 1,-1 0-1,0 1 1,1-1-1,0 0 1,-1 0-1,1 0 1,-1 1 0,1-1-1,-1 0 1,1 0-1,-1 0 1,1 0-1,-1 0 1,1 0-1,0 0 1,-1 0-1,1 0 1,-1-1 0,1 1-1,-1 0 1,1 0-1,-1 0 1,1-1-1,-1 1 1,1 0-1,-1 0 1,1-1-1,-1 1 1,1-1-1,-1 1 1,23-12-5,4-9 4,0-1 0,-2-2 0,0 0 0,-2-2 0,34-48 0,-101 170 0,39-87 0,-2 4 0,0 0 0,1 1 0,0 0 0,1-1 0,1 2 0,-4 23 0,8-38 0,0 1 0,0 0 0,0-1 0,0 1 0,0-1 0,1 1 0,-1 0 0,0-1 0,0 1 0,1-1 0,-1 1 0,0-1 0,1 1 0,-1-1 0,1 1 0,-1-1 0,1 0 0,-1 1 0,0-1 0,1 1 0,0-1 0,-1 0 0,1 0 0,-1 1 0,1-1 0,-1 0 0,1 0 0,-1 0 0,1 1 0,0-1 0,-1 0 0,1 0 0,-1 0 0,1 0 0,0 0 0,-1 0 0,1 0 0,0-1 0,-1 1 0,1 0 0,0 0 0,29-8 0,-15 2 0,0-2 0,0 0 0,-1-1 0,0 0 0,15-15 0,17-10 0,-45 34-1,-1 0-1,0 0 1,0 0-1,0-1 1,1 1-1,-1 0 1,0 0-1,0 0 1,0 0-1,1 0 1,-1 0 0,0 0-1,0 0 1,1 0-1,-1 0 1,0 0-1,0 0 1,0 0-1,1 0 1,-1 0-1,0 0 1,0 0-1,0 1 1,1-1 0,-1 0-1,0 0 1,0 0-1,0 0 1,1 0-1,-1 0 1,0 1-1,0-1 1,0 0-1,0 0 1,0 0 0,1 0-1,-1 1 1,0-1-1,0 0 1,0 0-1,0 0 1,0 1-1,0-1 1,0 0-1,0 0 1,0 1 0,0-1-1,0 0 1,0 0-1,0 0 1,0 1-1,0-1 1,0 0-1,0 0 1,0 1-1,0-1 1,0 0-1,0 0 1,0 0 0,0 1-1,0-1 1,-1 0-1,1 0 1,0 1-1,-3 14-293,-29 66-863,-2 5-1486,20-29-2816,12-29-1191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2.912"/>
    </inkml:context>
    <inkml:brush xml:id="br0">
      <inkml:brushProperty name="width" value="0.025" units="cm"/>
      <inkml:brushProperty name="height" value="0.025" units="cm"/>
      <inkml:brushProperty name="color" value="#F6630D"/>
    </inkml:brush>
  </inkml:definitions>
  <inkml:trace contextRef="#ctx0" brushRef="#br0">71 1 21300,'0'0'4709,"2"59"-2147,-15-13-832,-3 12-225,-4 3-736,5-1-577,7-5-192,8-10-352,0-17-3076,13-17-3746,10-11-13454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4.021"/>
    </inkml:context>
    <inkml:brush xml:id="br0">
      <inkml:brushProperty name="width" value="0.025" units="cm"/>
      <inkml:brushProperty name="height" value="0.025" units="cm"/>
      <inkml:brushProperty name="color" value="#F6630D"/>
    </inkml:brush>
  </inkml:definitions>
  <inkml:trace contextRef="#ctx0" brushRef="#br0">1 14 21717,'0'0'8456,"49"-13"-31326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4.579"/>
    </inkml:context>
    <inkml:brush xml:id="br0">
      <inkml:brushProperty name="width" value="0.025" units="cm"/>
      <inkml:brushProperty name="height" value="0.025" units="cm"/>
      <inkml:brushProperty name="color" value="#F6630D"/>
    </inkml:brush>
  </inkml:definitions>
  <inkml:trace contextRef="#ctx0" brushRef="#br0">161 1 20948,'0'0'5130,"-9"5"-5125,-3 3 195,0 1 0,1 0-1,0 1 1,0 1 0,1-1 0,1 2-1,0-1 1,0 1 0,1 1-1,1-1 1,0 2 0,0-1 0,2 0-1,-1 1 1,2 0 0,0 1-1,1-1 1,0 0 0,1 1-1,1 0 1,0 25 0,2-35-184,0 0 1,1 0-1,0 0 0,0 0 1,0 0-1,0 0 0,1-1 1,0 1-1,0-1 1,0 1-1,0-1 0,1 0 1,-1 0-1,1-1 1,0 1-1,0-1 0,1 0 1,-1 0-1,1 0 0,-1-1 1,1 1-1,0-1 1,8 2-1,-1 1 35,0-1-1,1-1 1,0 0-1,0 0 1,-1-1 0,1-1-1,1 0 1,19-2 0,-33 1-25,0 0 1,0-1-1,1 1 0,-1 0 1,0 0-1,0 0 1,0 0-1,0-1 1,0 1-1,1 0 1,-1 0-1,0-1 1,0 1-1,0 0 1,0 0-1,0 0 0,0-1 1,0 1-1,0 0 1,0 0-1,0-1 1,0 1-1,0 0 1,0 0-1,0-1 1,0 1-1,0 0 1,0 0-1,0 0 0,-1-1 1,1 1-1,0 0 1,0 0-1,0-1 1,0 1-1,0 0 1,-1 0-1,1 0 1,0 0-1,0-1 0,0 1 1,0 0-1,-1 0 1,1 0-1,0 0 1,0 0-1,0 0 1,-1 0-1,1-1 1,-11-9 70,-1 3-96,0 1 1,-1 0 0,0 1 0,0 0 0,-1 1-1,1 1 1,-1 0 0,0 0 0,0 2-1,0 0 1,-25 1 0,118 1-2,-50-7 0,0-2 0,-1 0 0,0-2 0,-1-1 0,0-1 0,-1-1 0,41-28 0,-76 50 0,1 0 0,-1 0 0,1 1 0,1 1 0,-12 19 0,5-5 0,-21 51 0,34-74-75,0 1-1,0-1 1,1 0 0,-1 0-1,0 0 1,1 1-1,0-1 1,-1 0 0,1 1-1,0-1 1,0 0 0,0 0-1,1 1 1,-1-1 0,0 0-1,2 3 1,-2-4-41,1-1 0,-1 1-1,1 0 1,-1-1 0,1 1 0,0-1 0,-1 1 0,1-1 0,0 1 0,0-1 0,-1 1-1,1-1 1,0 0 0,0 0 0,0 1 0,-1-1 0,1 0 0,0 0 0,0 0 0,0 0-1,0 0 1,0 0 0,-1 0 0,1 0 0,0 0 0,0 0 0,1-1 0,3 0-566,0-1 1,0 0 0,0 0 0,0 0-1,-1 0 1,1-1 0,-1 0 0,0 0-1,0 0 1,0-1 0,0 1 0,5-7-1,10-19-10080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4.948"/>
    </inkml:context>
    <inkml:brush xml:id="br0">
      <inkml:brushProperty name="width" value="0.025" units="cm"/>
      <inkml:brushProperty name="height" value="0.025" units="cm"/>
      <inkml:brushProperty name="color" value="#F6630D"/>
    </inkml:brush>
  </inkml:definitions>
  <inkml:trace contextRef="#ctx0" brushRef="#br0">45 0 17328,'0'0'10154,"-38"67"-9193,33-35-320,4 9-353,1-3-192,0 0-64,11-4-513,1-5-1985,0-6-96,-2-6-930,-3-7-159,-3-10-2467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5.276"/>
    </inkml:context>
    <inkml:brush xml:id="br0">
      <inkml:brushProperty name="width" value="0.025" units="cm"/>
      <inkml:brushProperty name="height" value="0.025" units="cm"/>
      <inkml:brushProperty name="color" value="#F6630D"/>
    </inkml:brush>
  </inkml:definitions>
  <inkml:trace contextRef="#ctx0" brushRef="#br0">6 170 20115,'0'0'6027,"-2"-9"-3491,1 6-2452,0 1 1,1-1 0,-1 0 0,1 1-1,0-1 1,0 0 0,0 0-1,0 0 1,0 1 0,1-1-1,-1 0 1,1 0 0,0 1-1,-1-1 1,1 1 0,1-1 0,1-3-1,0 2 30,1-1 0,0 1 0,0 0 0,1 0 0,0 0 0,-1 1 0,1 0 0,0 0 0,11-5 0,7-3-57,1 0 0,0 2 0,1 0 1,0 2-1,0 1 0,0 1 1,1 1-1,0 1 0,0 1 0,45 3 1,-69-1-57,1 0 1,-1 1-1,0-1 1,0 0 0,0 1-1,0-1 1,0 1 0,0-1-1,0 1 1,0 0-1,0 0 1,0 0 0,0 0-1,0 0 1,0 1-1,-1-1 1,1 0 0,-1 1-1,1-1 1,-1 1 0,1 0-1,-1-1 1,0 1-1,0 0 1,0 0 0,0 0-1,0 0 1,0 0 0,0 0-1,-1 0 1,1 0-1,0 3 1,-2-1 35,1 0 1,0 0-1,-1 0 0,0 0 1,0-1-1,0 1 1,0 0-1,-1-1 0,1 1 1,-1-1-1,0 1 0,0-1 1,0 0-1,-1 0 0,1 0 1,-1 0-1,-4 4 1,-11 9-19,0-1 1,-1 0 0,-25 13 0,35-22-25,-1-1-1,1 0 1,-1-1 0,0 0 0,-1-1-1,1 0 1,0 0 0,-1-1 0,-15 1-1,25-3-107,1 0 0,0-1-1,0 1 1,0 0 0,0 0-1,0 0 1,0-1 0,-1 1-1,1 0 1,0 0 0,0 0-1,0-1 1,0 1 0,0 0 0,0 0-1,0 0 1,0-1 0,0 1-1,0 0 1,0 0 0,0 0-1,0-1 1,0 1 0,0 0-1,0 0 1,0-1 0,0 1-1,1 0 1,-1 0 0,0 0-1,0 0 1,0-1 0,0 1-1,0 0 1,0 0 0,1 0-1,-1 0 1,0-1 0,0 1 0,0 0-1,0 0 1,1 0 0,-1 0-1,18-12-8139,7-3-3833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5.617"/>
    </inkml:context>
    <inkml:brush xml:id="br0">
      <inkml:brushProperty name="width" value="0.025" units="cm"/>
      <inkml:brushProperty name="height" value="0.025" units="cm"/>
      <inkml:brushProperty name="color" value="#F6630D"/>
    </inkml:brush>
  </inkml:definitions>
  <inkml:trace contextRef="#ctx0" brushRef="#br0">142 86 15054,'3'-9'3673,"1"-1"-4072,16-47 8674,-19 47-3993,-17 38-3436,-74 165-296,79-163-453,0 0 1,2 0-1,2 1 0,-7 53 0,3-43-97,11-40 0,0-1 0,0 1 0,0 0 0,0-1 0,0 1 0,0 0 0,0-1 0,0 1 0,0 0 0,0-1 0,0 1 0,0 0 0,0-1 0,1 1 0,-1-1 0,0 1 0,0 0 0,1-1 0,-1 1 0,1-1 0,-1 1 0,0-1 0,1 1 0,-1-1 0,1 1 0,-1-1 0,1 0 0,-1 1 0,1-1 0,-1 1 0,1-1 0,-1 0 0,1 0 0,0 1 0,-1-1 0,1 0 0,0 0 0,-1 0 0,1 0 0,-1 0 0,1 0 0,0 0 0,-1 0 0,2 0 0,39 1 0,-31-1 0,13-1-823,0 0 1,25-6-1,45-16-5192,-65 15-2222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6.116"/>
    </inkml:context>
    <inkml:brush xml:id="br0">
      <inkml:brushProperty name="width" value="0.025" units="cm"/>
      <inkml:brushProperty name="height" value="0.025" units="cm"/>
      <inkml:brushProperty name="color" value="#F6630D"/>
    </inkml:brush>
  </inkml:definitions>
  <inkml:trace contextRef="#ctx0" brushRef="#br0">54 106 17136,'0'0'7837,"-3"12"-4864,-13 55-681,-18 90-532,76-320-991,-34 125-769,-2-1 0,1-49 0,-12 121 0,1-18 0,1 0 0,1 0 0,0 1 0,1 18 0,1-31 0,0-1 0,0 1 0,1 0 0,-1-1 0,1 1 0,-1-1 0,1 1 0,0-1 0,-1 1 0,2-1 0,-1 1 0,0-1 0,0 0 0,1 1 0,-1-1 0,1 0 0,-1 0 0,1 0 0,0 0 0,0 0 0,0-1 0,0 1 0,0-1 0,1 1 0,-1-1 0,0 0 0,1 0 0,-1 0 0,1 0 0,-1 0 0,5 1 0,-1-1 0,0-1 0,1 0 0,-1 0 0,0 0 0,0 0 0,0-1 0,0 0 0,1 0 0,-1-1 0,-1 0 0,1 0 0,0 0 0,0-1 0,-1 0 0,1 0 0,-1 0 0,0-1 0,0 1 0,0-1 0,-1 0 0,1-1 0,6-8 0,4-8 0,0 0 0,-1-1 0,-2 0 0,12-28 0,-17 35 0,-25 55 0,-26 83 0,39-106 0,1 0 0,0 0 0,2 1 0,0-1 0,1 1 0,0 0 0,2-1 0,2 21 0,-2-35-50,0 0 1,0 1-1,0-1 0,1 0 1,-1 0-1,1 0 0,-1 0 1,1 0-1,0 0 0,0 0 1,1-1-1,2 4 0,22 11-3575,-4-10-6838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8.045"/>
    </inkml:context>
    <inkml:brush xml:id="br0">
      <inkml:brushProperty name="width" value="0.025" units="cm"/>
      <inkml:brushProperty name="height" value="0.025" units="cm"/>
      <inkml:brushProperty name="color" value="#F6630D"/>
    </inkml:brush>
  </inkml:definitions>
  <inkml:trace contextRef="#ctx0" brushRef="#br0">253 89 20756,'-3'14'1526,"-12"73"-524,3 0 0,0 99 0,12-180-1295,0 1 0,0-1 1,-1 0-1,1 1 0,-1-1 1,-1 0-1,1 0 0,-5 12 1,4-16 111,1 0 0,-1 0 0,1 0 0,-1 0 0,0 0 0,0-1 0,0 1 0,0-1 0,0 1 0,0-1 0,0 0 0,-1 0 0,1 0 0,0 0 0,-1 0 0,1 0 0,-1 0 0,1-1 0,-1 0 0,1 1 0,-1-1 0,1 0 0,-1 0 0,-4-1 0,2 0 112,0 0 0,0 0 0,0 0 0,0-1 0,0 0 0,0 0 0,1 0 0,-1-1 0,1 1 0,0-1 0,-1 0 0,1 0 0,0-1 0,1 1 0,-1-1 0,1 0 0,0 0 0,-1 0 0,2 0 0,-1-1 0,0 1 0,-2-9 0,-3-3 148,1 0-1,1-1 1,1 0-1,0 0 1,-3-25-1,5 25 265,1-1-1,1 1 0,0-1 0,2 0 0,0 1 0,7-34 1,-6 41-134,1 1 0,0 0 0,1 0 0,0 1 0,1-1 0,0 1 0,0 0 0,1 0 0,-1 1 0,2 0 0,-1 0 0,1 0 0,0 1 0,11-8 0,-3 4 38,0 1-1,1 0 1,0 1-1,0 1 1,1 0-1,0 2 1,0 0 0,1 0-1,-1 2 1,1 0-1,0 1 1,0 1-1,0 1 1,0 0-1,28 5 1,-43-5-217,0 0-1,0 1 1,0 0 0,0 0-1,0 0 1,-1 0 0,1 0-1,0 0 1,-1 1 0,1-1-1,0 1 1,-1 0-1,0 0 1,1 0 0,-1 0-1,0 0 1,0 0 0,0 1-1,-1-1 1,1 1 0,0-1-1,-1 1 1,0 0 0,1-1-1,-1 1 1,0 0 0,-1 0-1,1 0 1,0 0-1,-1 0 1,0 0 0,1 0-1,-1 0 1,0 0 0,-1 0-1,0 5 1,-1 2 160,0-1 1,0 0-1,-1 0 1,0 0-1,-1 0 1,0-1-1,0 1 1,-1-1-1,0 0 1,-9 11-1,-6 2 254,0 0 0,-1-1 0,-47 33-1,54-43-279,-1-1 0,0-1 0,0 0 0,-1-1 0,0 0-1,0-1 1,-34 6 0,50-11-193,0-1 1,-1 0-1,1 0 0,0 0 0,-1 0 1,1 0-1,-1 1 0,1-1 1,0 0-1,-1 0 0,1 0 0,0 0 1,-1 0-1,1 0 0,-1 0 1,1 0-1,0-1 0,-1 1 0,1 0 1,0 0-1,-1 0 0,1 0 1,0 0-1,-1-1 0,1 1 0,0 0 1,-1 0-1,1 0 0,0-1 1,0 1-1,-1 0 0,1 0 0,0-1 1,6-10-2490,18-11-4675,6 3-1402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8.851"/>
    </inkml:context>
    <inkml:brush xml:id="br0">
      <inkml:brushProperty name="width" value="0.025" units="cm"/>
      <inkml:brushProperty name="height" value="0.025" units="cm"/>
      <inkml:brushProperty name="color" value="#F6630D"/>
    </inkml:brush>
  </inkml:definitions>
  <inkml:trace contextRef="#ctx0" brushRef="#br0">95 43 17713,'0'0'9160,"-3"14"-8300,-34 104 513,-17 63 532,53-166-1723,5-12 68,12-21 336,18-39 152,-20 30-738,-2 0 0,-1-1 0,-1 0 0,-1-1 0,-2 0 0,0-1 0,3-56 0,-10 86 0,0-1 0,1 1 0,-1-1 0,0 1 0,0-1 0,0 1 0,0-1 0,0 1 0,0-1 0,0 1 0,0-1 0,0 1 0,0-1 0,0 1 0,0-1 0,-1 1 0,1-1 0,0 1 0,0-1 0,0 1 0,-1-1 0,1 1 0,0-1 0,-1 1 0,1 0 0,0-1 0,-1 1 0,1-1 0,0 1 0,-2-1 0,-9 12 0,-8 25 0,16-26 0,0 0 0,0 0 0,1 0 0,1 0 0,0 0 0,0 20 0,1-30 0,1 1 0,-1 0 0,0-1 0,0 1 0,0 0 0,0-1 0,1 1 0,-1-1 0,0 1 0,1 0 0,-1-1 0,1 1 0,-1-1 0,0 1 0,1-1 0,-1 1 0,1-1 0,-1 0 0,1 1 0,-1-1 0,1 0 0,0 1 0,-1-1 0,1 0 0,-1 1 0,1-1 0,0 0 0,-1 0 0,1 0 0,0 0 0,-1 0 0,1 0 0,0 0 0,-1 0 0,1 0 0,0 0 0,-1 0 0,1 0 0,-1 0 0,1 0 0,0-1 0,-1 1 0,1 0 0,0 0 0,-1-1 0,1 1 0,-1 0 0,1-1 0,0 0 0,31-18 0,6-27 0,-31 35 0,2 1 0,-1-1 0,14-11 0,-19 49 0,-24 65 8,15-74-14,1 0 0,1 0 0,0 0-1,2 1 1,0-1 0,1 1-1,0 0 1,5 37 0,-3-55-68,-1 0 0,0-1 1,0 1-1,1 0 0,-1 0 0,1 0 1,-1-1-1,1 1 0,-1 0 0,1-1 0,-1 1 1,1 0-1,0-1 0,-1 1 0,1-1 1,0 1-1,-1-1 0,1 1 0,0-1 0,0 1 1,0-1-1,0 1 0,0-1-230,0 0 0,0 0 0,0 0 0,1 1 0,-1-1 0,0 0 0,0 0 0,0-1 0,0 1 0,0 0-1,0 0 1,0 0 0,0-1 0,0 1 0,0 0 0,0-1 0,0 1 0,0-1 0,1 0 0,13-18-7052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9.287"/>
    </inkml:context>
    <inkml:brush xml:id="br0">
      <inkml:brushProperty name="width" value="0.025" units="cm"/>
      <inkml:brushProperty name="height" value="0.025" units="cm"/>
      <inkml:brushProperty name="color" value="#F6630D"/>
    </inkml:brush>
  </inkml:definitions>
  <inkml:trace contextRef="#ctx0" brushRef="#br0">5 1 15310,'0'0'14927,"-4"58"-14799,4-32-64,0-3-224,2-5-2531,7-12-4420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9.893"/>
    </inkml:context>
    <inkml:brush xml:id="br0">
      <inkml:brushProperty name="width" value="0.025" units="cm"/>
      <inkml:brushProperty name="height" value="0.025" units="cm"/>
      <inkml:brushProperty name="color" value="#F6630D"/>
    </inkml:brush>
  </inkml:definitions>
  <inkml:trace contextRef="#ctx0" brushRef="#br0">0 30 15791,'0'0'12342,"10"-6"-10714,-4 3-1425,-3 0-118,1 1-1,0-1 1,0 1-1,-1 0 1,1 1 0,0-1-1,1 1 1,-1-1-1,0 1 1,0 1-1,1-1 1,-1 0-1,0 1 1,1 0-1,-1 0 1,0 0-1,8 2 1,253 66 913,-265-68-999,1 0 0,-1 0 0,0 0 1,0 0-1,0 0 0,0 0 0,0 0 0,0 0 0,1 1 0,-1-1 1,0 0-1,0 0 0,0 0 0,0 0 0,0 0 0,0 0 0,0 0 1,1 0-1,-1 0 0,0 1 0,0-1 0,0 0 0,0 0 0,0 0 0,0 0 1,0 0-1,0 0 0,0 1 0,0-1 0,0 0 0,0 0 0,0 0 1,0 0-1,0 0 0,0 1 0,0-1 0,0 0 0,0 0 0,0 0 1,0 0-1,0 0 0,0 0 0,0 1 0,0-1 0,0 0 0,0 0 0,-1 0 1,1 0-1,0 0 0,0 0 0,0 0 0,0 1 0,0-1 0,0 0 1,0 0-1,0 0 0,-1 0 0,1 0 0,0 0 0,0 0 0,0 0 1,0 0-1,0 0 0,0 0 0,-1 0 0,1 0 0,0 0 0,0 0 1,0 0-1,-20 10-10,-28 8 72,47-17-56,-4 0-3,-29 10 46,1 0 0,1 2-1,0 2 1,0 1-1,-54 38 1,83-52-153,1 0 0,-1 1 0,1-1 1,-1 1-1,1 0 0,0 0 0,0 0 0,-2 5 0,3-8 45,1 1 0,0 0 0,0-1 0,0 1 0,0-1-1,-1 1 1,1 0 0,0-1 0,0 1 0,0 0-1,1-1 1,-1 1 0,0 0 0,0-1 0,0 1-1,0-1 1,1 1 0,-1 0 0,0-1 0,0 1 0,1-1-1,-1 1 1,0-1 0,1 1 0,-1-1 0,1 1-1,-1-1 1,1 1 0,-1-1 0,1 0 0,-1 1-1,1-1 1,-1 0 0,1 1 0,-1-1 0,1 0 0,0 0-1,-1 0 1,1 1 0,-1-1 0,1 0 0,0 0-1,-1 0 1,1 0 0,0 0 0,-1 0 0,1 0 0,0 0-1,-1 0 1,1-1 0,0 1 0,30-1-5946,9-6-3357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0.456"/>
    </inkml:context>
    <inkml:brush xml:id="br0">
      <inkml:brushProperty name="width" value="0.025" units="cm"/>
      <inkml:brushProperty name="height" value="0.025" units="cm"/>
      <inkml:brushProperty name="color" value="#F6630D"/>
    </inkml:brush>
  </inkml:definitions>
  <inkml:trace contextRef="#ctx0" brushRef="#br0">203 0 17136,'0'0'4730,"-5"12"-2926,-18 47 1219,-23 93 0,34-99-2416,2 1 1,-4 70 0,13-85-458,-3 46 162,4-79-248,-1 0 1,0 0 0,-1 0 0,1 0 0,-1-1 0,0 1-1,-1 0 1,0-1 0,1 0 0,-7 9 0,8-13-64,1 0 0,0 0 1,-1 0-1,0-1 0,1 1 0,-1 0 1,0 0-1,1 0 0,-1-1 1,0 1-1,0 0 0,1-1 1,-1 1-1,0 0 0,0-1 1,0 0-1,0 1 0,0-1 0,0 1 1,0-1-1,0 0 0,0 0 1,0 1-1,0-1 0,0 0 1,0 0-1,0 0 0,0 0 1,0 0-1,0-1 0,0 1 0,0 0 1,0 0-1,0-1 0,0 1 1,0 0-1,0-1 0,0 1 1,0-1-1,0 0 0,0 1 1,0-1-1,1 1 0,-1-1 1,0 0-1,1 0 0,-1 0 0,0 1 1,1-1-1,-2-1 0,0-3-2,-1 0-1,1 0 1,0 0-1,0 0 1,1 0-1,-1 0 1,1-1 0,0-6-1,0-14 2,1-1 0,1 1 0,1-1 0,2 1 0,1 0 0,1 1 0,1-1 0,1 1 0,1 0 0,1 1 0,1 0 0,2 1 0,0 0 0,1 1 0,2 0 0,26-29 0,-36 45 0,1 0 0,0 0 0,0 0 0,0 0 0,1 1 0,-1 1 0,1-1 0,1 1 0,-1 1 0,0-1 0,1 1 0,0 1 0,0 0 0,0 0 0,0 1 0,0 0 0,0 0 0,0 1 0,0 0 0,0 1 0,0 0 0,11 2 0,-17-2 0,-1 0 0,0-1 0,0 1 0,0 0 0,0 0 0,1 0 0,-1 1 0,-1-1 0,1 0 0,0 1 0,0-1 0,0 1 0,-1 0 0,1 0 0,-1-1 0,0 1 0,1 0 0,-1 0 0,0 0 0,0 1 0,0-1 0,0 0 0,-1 0 0,1 0 0,0 1 0,-1-1 0,0 0 0,1 1 0,-1-1 0,0 0 0,0 1 0,-1-1 0,1 0 0,0 1 0,-1-1 0,1 0 0,-2 4 0,-1 1 0,0 0 0,0 0 0,0 0 0,-1 0 0,0-1 0,0 1 0,-1-1 0,0 0 0,0-1 0,-8 8 0,3-5 0,0 0 0,-1 0 0,0-1 0,0 0 0,-1-1 0,0 0 0,0-1 0,-1 0 0,1-1 0,-1-1 0,0 0 0,0-1 0,0 0 0,0-1 0,-20 0 0,32-1-113,0 0 1,0 0-1,1 0 1,-1 0-1,0 0 0,0 0 1,0 0-1,0 0 1,0 0-1,0-1 0,0 1 1,0 0-1,0-1 1,1 1-1,-1 0 1,0-1-1,0 1 0,0-1 1,1 1-1,-1-1 1,0 0-1,1 1 0,-1-1 1,0 0-1,1 0 1,-1 1-1,1-1 0,-1 0 1,1 0-1,-1 0 1,1 0-1,0 1 0,0-1 1,-1 0-1,1 0 1,0 0-1,0 0 0,0 0 1,0 0-1,0 0 1,0 0-1,0 0 1,0-1-1,1 0-440,0 0 0,-1 0 1,1 0-1,0 0 0,0 0 0,1 0 0,-1 0 0,0 0 1,0 1-1,1-1 0,0 0 0,-1 1 0,1-1 1,0 1-1,-1 0 0,1-1 0,2 0 0,23-9-11319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0.991"/>
    </inkml:context>
    <inkml:brush xml:id="br0">
      <inkml:brushProperty name="width" value="0.025" units="cm"/>
      <inkml:brushProperty name="height" value="0.025" units="cm"/>
      <inkml:brushProperty name="color" value="#F6630D"/>
    </inkml:brush>
  </inkml:definitions>
  <inkml:trace contextRef="#ctx0" brushRef="#br0">74 114 19442,'0'0'12257,"-1"11"-11675,-8 35-363,-28 80 1,11-43-173,103-425-47,-80 365 0,1 0 0,1 0 0,1 0 0,4 27 0,-4-49 0,0 0 0,0 1 0,1-1 0,-1 0 0,1 0 0,-1 0 0,1 0 0,-1 1 0,1-1 0,0 0 0,-1 0 0,1 0 0,0 0 0,0 0 0,0-1 0,0 1 0,0 0 0,0 0 0,0-1 0,0 1 0,0 0 0,0-1 0,0 1 0,1-1 0,-1 1 0,0-1 0,0 0 0,0 1 0,1-1 0,-1 0 0,0 0 0,0 0 0,1 0 0,-1 0 0,0 0 0,0-1 0,1 1 0,-1 0 0,2-1 0,1 0 0,0-1 0,1 1 0,-1-1 0,0 0 0,0 0 0,0 0 0,0 0 0,-1-1 0,7-5 0,5-8 0,-1-1 0,-1-1 0,0 0 0,-2 0 0,0-1 0,-1-1 0,12-32 0,-51 184 0,24-114 0,0 0 0,2 1 0,0-1 0,1 1 0,1-1 0,1 1 0,0 0 0,4 19 0,-3-36-83,-1 0-1,1-1 1,0 1 0,0 0 0,0 0-1,0 0 1,0-1 0,0 1 0,1 0-1,-1-1 1,0 1 0,1-1 0,-1 0-1,1 1 1,0-1 0,-1 0-1,1 0 1,4 2 0,22 2-4463,-11-5-6078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4.310"/>
    </inkml:context>
    <inkml:brush xml:id="br0">
      <inkml:brushProperty name="width" value="0.025" units="cm"/>
      <inkml:brushProperty name="height" value="0.025" units="cm"/>
      <inkml:brushProperty name="color" value="#F6630D"/>
    </inkml:brush>
  </inkml:definitions>
  <inkml:trace contextRef="#ctx0" brushRef="#br0">291 41 5862,'-2'-1'8243,"-2"-1"-3860,-24-9-1678,-16 4-744,-58-2 0,12 2-8536,70 4 495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4.745"/>
    </inkml:context>
    <inkml:brush xml:id="br0">
      <inkml:brushProperty name="width" value="0.025" units="cm"/>
      <inkml:brushProperty name="height" value="0.025" units="cm"/>
      <inkml:brushProperty name="color" value="#F6630D"/>
    </inkml:brush>
  </inkml:definitions>
  <inkml:trace contextRef="#ctx0" brushRef="#br0">910 41 3619,'0'0'8184,"-8"0"-5178,-94 4 2693,57 2-7411,-13-1-2350,-31-13 6387,-2-1 501,13 11-3694,34 0-3939,0-2 0,-48-6 0,26-8 8790,2 1 3135,19 9-6399,-12 2-1942,31-1-2343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5.074"/>
    </inkml:context>
    <inkml:brush xml:id="br0">
      <inkml:brushProperty name="width" value="0.025" units="cm"/>
      <inkml:brushProperty name="height" value="0.025" units="cm"/>
      <inkml:brushProperty name="color" value="#F6630D"/>
    </inkml:brush>
  </inkml:definitions>
  <inkml:trace contextRef="#ctx0" brushRef="#br0">987 86 8968,'0'0'1666,"-66"-6"160,31-2-385,2 3-928,-1 1-385,-2 0-449,2 4-2850,3 0-3042</inkml:trace>
  <inkml:trace contextRef="#ctx0" brushRef="#br0" timeOffset="1">539 68 6054,'0'0'1057,"-64"0"-929,30 0-448,-1-1-417,-2-7 801,-3 1 1249,-2-2 1314,-1 0-994,-5 2-384,-1 0-832,0 0-353,-1 1-1409,2-1-3044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6.573"/>
    </inkml:context>
    <inkml:brush xml:id="br0">
      <inkml:brushProperty name="width" value="0.025" units="cm"/>
      <inkml:brushProperty name="height" value="0.025" units="cm"/>
      <inkml:brushProperty name="color" value="#F6630D"/>
    </inkml:brush>
  </inkml:definitions>
  <inkml:trace contextRef="#ctx0" brushRef="#br0">0 0 15407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7.052"/>
    </inkml:context>
    <inkml:brush xml:id="br0">
      <inkml:brushProperty name="width" value="0.025" units="cm"/>
      <inkml:brushProperty name="height" value="0.025" units="cm"/>
      <inkml:brushProperty name="color" value="#F6630D"/>
    </inkml:brush>
  </inkml:definitions>
  <inkml:trace contextRef="#ctx0" brushRef="#br0">8 1 14510,'0'0'1185,"-8"73"-384,8-40-225,0 6 33,9-2 63,-2 4-223,0 3-97,0-3-32,-4 3-63,3-1-129,-3-3-128,2-5-993,-1-3-1890,1-5-3299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02.810"/>
    </inkml:context>
    <inkml:brush xml:id="br0">
      <inkml:brushProperty name="width" value="0.025" units="cm"/>
      <inkml:brushProperty name="height" value="0.025" units="cm"/>
      <inkml:brushProperty name="color" value="#F6630D"/>
    </inkml:brush>
  </inkml:definitions>
  <inkml:trace contextRef="#ctx0" brushRef="#br0">1 109 5509,'0'0'18674,"45"-50"-18770,-27 36-1570,2-4-2145,1-9-3684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7.444"/>
    </inkml:context>
    <inkml:brush xml:id="br0">
      <inkml:brushProperty name="width" value="0.025" units="cm"/>
      <inkml:brushProperty name="height" value="0.025" units="cm"/>
      <inkml:brushProperty name="color" value="#F6630D"/>
    </inkml:brush>
  </inkml:definitions>
  <inkml:trace contextRef="#ctx0" brushRef="#br0">1 0 2402,'0'0'1153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7.817"/>
    </inkml:context>
    <inkml:brush xml:id="br0">
      <inkml:brushProperty name="width" value="0.025" units="cm"/>
      <inkml:brushProperty name="height" value="0.025" units="cm"/>
      <inkml:brushProperty name="color" value="#F6630D"/>
    </inkml:brush>
  </inkml:definitions>
  <inkml:trace contextRef="#ctx0" brushRef="#br0">0 1 1089,'0'0'2114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48.407"/>
    </inkml:context>
    <inkml:brush xml:id="br0">
      <inkml:brushProperty name="width" value="0.025" units="cm"/>
      <inkml:brushProperty name="height" value="0.025" units="cm"/>
      <inkml:brushProperty name="color" value="#F6630D"/>
    </inkml:brush>
  </inkml:definitions>
  <inkml:trace contextRef="#ctx0" brushRef="#br0">5 1 7399,'0'0'7500,"-2"6"-7227,1-3-217,1 1 1,-1-1 0,1 1 0,0-1-1,0 1 1,0-1 0,1 1 0,-1-1-1,1 1 1,0-1 0,0 1 0,0-1-1,0 0 1,1 1 0,-1-1 0,4 5-1,8 23 224,-5-1-122,-2 0 0,0 0 0,-2 1 0,-2-1 0,-1 1 0,-3 37 1,1-25 192,2-1 1,8 60 0,49 530 705,-30-222-967,10 178 207,-27-367 127,22 118-292,-5-60 8,21 653 1659,-52-731 609,3-200-2548,0-1 1,0 1 0,1-1-1,-1 1 1,0 0-1,0-1 1,0 1 0,0-1-1,0 0 1,1 1-1,-1-1 1,0 1-1,0-1 1,1 1 0,-1-1-1,0 1 1,1-1-1,-1 0 1,1 1-1,-1-1 1,0 0 0,1 1-1,-1-1 1,1 0-1,-1 0 1,1 1-1,-1-1 1,1 0 0,-1 0-1,1 0 1,-1 0-1,1 0 1,-1 0-1,1 0 1,-1 1 0,1-2-1,-1 1 1,1 0-1,-1 0 1,1 0-1,-1 0 1,1 0 0,-1 0-1,1 0 1,-1-1-1,1 1 1,-1 0-1,1 0 1,-1-1 0,1 1-1,1-11-4413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0.886"/>
    </inkml:context>
    <inkml:brush xml:id="br0">
      <inkml:brushProperty name="width" value="0.025" units="cm"/>
      <inkml:brushProperty name="height" value="0.025" units="cm"/>
      <inkml:brushProperty name="color" value="#F6630D"/>
    </inkml:brush>
  </inkml:definitions>
  <inkml:trace contextRef="#ctx0" brushRef="#br0">1 1 7399,'0'0'10378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2.980"/>
    </inkml:context>
    <inkml:brush xml:id="br0">
      <inkml:brushProperty name="width" value="0.025" units="cm"/>
      <inkml:brushProperty name="height" value="0.025" units="cm"/>
      <inkml:brushProperty name="color" value="#F6630D"/>
    </inkml:brush>
  </inkml:definitions>
  <inkml:trace contextRef="#ctx0" brushRef="#br0">26 1 12940,'0'0'3812,"-24"61"-3588,22-32-192,2 4 64,0 4 257,6 3-33,3 3-288,0 7-96,-6 1-1826,-3 2-3107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6.870"/>
    </inkml:context>
    <inkml:brush xml:id="br0">
      <inkml:brushProperty name="width" value="0.025" units="cm"/>
      <inkml:brushProperty name="height" value="0.025" units="cm"/>
      <inkml:brushProperty name="color" value="#F6630D"/>
    </inkml:brush>
  </inkml:definitions>
  <inkml:trace contextRef="#ctx0" brushRef="#br0">36 165 9449,'0'0'12497,"-3"-9"-11573,1-2-553,2 8-162,-1-1-1,0 0 1,0 1-1,0-1 0,-1 1 1,1-1-1,-1 1 0,0 0 1,-3-6-1,5 9-194,0 0-1,0 0 1,0 0-1,0-1 1,0 1-1,-1 0 0,1 0 1,0 0-1,0 0 1,0 0-1,0-1 1,0 1-1,0 0 1,0 0-1,0 0 0,-1 0 1,1 0-1,0 0 1,0-1-1,0 1 1,0 0-1,0 0 1,-1 0-1,1 0 0,0 0 1,0 0-1,0 0 1,0 0-1,-1 0 1,1 0-1,0 0 1,0 0-1,0 0 0,0 0 1,-1 0-1,1 0 1,0 0-1,0 0 1,0 0-1,0 0 1,-1 0-1,1 0 1,0 0-1,0 0 0,0 0 1,0 1-1,0-1 1,-1 0-1,1 0 1,0 0-1,0 0 1,-3 13 749,1 19 247,3-30-984,-1 0-48,4-35 519,-4-35 1168,-2 89-820,-3 35-703,5-54-145,-1 0 1,1 1 0,1-1-1,-1 0 1,0 1-1,0-1 1,1 0-1,0 1 1,-1-1-1,1 0 1,0 0-1,0 1 1,0-1-1,0 0 1,1 0-1,-1 0 1,0-1-1,3 3 1,-4-3 2,1-1 1,-1 0 0,0 0-1,1 1 1,-1-1-1,0 0 1,1 0-1,-1 0 1,0 0 0,1 1-1,-1-1 1,1 0-1,-1 0 1,0 0-1,1 0 1,-1 0 0,1 0-1,-1 0 1,1 0-1,-1 0 1,0 0-1,1 0 1,-1 0 0,1-1-1,-1 1 1,0 0-1,1 0 1,-1 0-1,0-1 1,1 1 0,-1 0-1,0 0 1,1-1-1,-1 1 1,0 0 0,1 0-1,-1-1 1,10-20 204,-3-26 411,-7 46-584,4-67 956,-5 96-988,0-14 0,1 1 0,0-1 0,1 0 0,0 0 0,1 1 0,7 22 0,-9-37 0,0-1 0,0 1 0,0 0 0,0 0 0,0 0 0,1 0 0,-1 0 0,0 0 0,0 0 0,0-1 0,0 1 0,0 0 0,0 0 0,0 0 0,1 0 0,-1 0 0,0 0 0,0 0 0,0 0 0,0 0 0,0 0 0,0 0 0,1 0 0,-1 0 0,0 0 0,0 0 0,0 0 0,0 0 0,0 0 0,1 0 0,-1 0 0,0 0 0,0 0 0,0 0 0,0 0 0,0 0 0,1 0 0,-1 0 0,0 0 0,0 0 0,0 0 0,0 0 0,0 0 0,0 0 0,1 1 0,-1-1 0,0 0 0,0 0 0,0 0 0,0 0 0,0 0 0,0 0 0,0 0 0,0 1 0,0-1 0,0 0 0,0 0 0,0 0 0,0 0 0,0 0 0,1 1 0,-1-1 0,5-21 0,-1-28 0,-3 18 0,0 20 0,0 0 0,-1 1 0,0-1 0,-1 1 0,-3-15 0,1 20-606,1 14-1118,2 14-4530,0-18-2939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57.863"/>
    </inkml:context>
    <inkml:brush xml:id="br0">
      <inkml:brushProperty name="width" value="0.025" units="cm"/>
      <inkml:brushProperty name="height" value="0.025" units="cm"/>
      <inkml:brushProperty name="color" value="#F6630D"/>
    </inkml:brush>
  </inkml:definitions>
  <inkml:trace contextRef="#ctx0" brushRef="#br0">10 82 8264,'0'0'14056,"-2"9"-12663,0 2-959,-4 44 1636,6-55-2061,0 0 0,0 0 0,0 0 0,0 0 1,0 0-1,0 0 0,0 1 0,0-1 0,0 0 0,0 0 0,0 0 1,0 0-1,0 0 0,0 0 0,1 0 0,-1 0 0,0 0 0,0 1 1,0-1-1,0 0 0,0 0 0,0 0 0,0 0 0,0 0 1,0 0-1,0 0 0,0 0 0,1 0 0,-1 0 0,0 0 0,0 0 1,0 0-1,0 0 0,0 0 0,0 0 0,0 0 0,1 0 0,-1 0 1,0 0-1,0 0 0,0 0 0,0 0 0,0 0 0,0 0 0,0 0 1,1 0-1,-1 0 0,0 0 0,0 0 0,0 0 0,0 0 1,0 0-1,0 0 0,0 0 0,0 0 0,0 0 0,0 0 0,1-1 1,-1 1-1,0 0 0,0 0 0,0 0 0,0 0 0,0 0 0,0 0 1,11-11 337,7-12 287,10-36 608,-26 54-1002,0 0 0,0-1 0,-1 1 0,1 0-1,-1 0 1,-1-1 0,1 1 0,-1-1 0,0 1 0,0-6 0,-1 11-224,0 0 0,0 0-1,1 0 1,-1 0-1,0 0 1,1 0 0,-1 1-1,0-1 1,1 0-1,-1 0 1,0 1 0,1-1-1,-1 0 1,0 1-1,1-1 1,-1 1 0,1-1-1,-1 0 1,1 1-1,-1 0 1,1-1 0,-1 1-1,1-1 1,-1 1-1,1 0 1,-5 13-17,0 0-1,1 0 1,1 0 0,-2 17 0,5-27 413,7-66-104,-3 48-368,-3 43-92,-1-18-265,1 32-2884,5-15-4891,0-16-4770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04.412"/>
    </inkml:context>
    <inkml:brush xml:id="br0">
      <inkml:brushProperty name="width" value="0.025" units="cm"/>
      <inkml:brushProperty name="height" value="0.025" units="cm"/>
      <inkml:brushProperty name="color" value="#F6630D"/>
    </inkml:brush>
  </inkml:definitions>
  <inkml:trace contextRef="#ctx0" brushRef="#br0">0 0 17392,'0'0'1314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04.785"/>
    </inkml:context>
    <inkml:brush xml:id="br0">
      <inkml:brushProperty name="width" value="0.025" units="cm"/>
      <inkml:brushProperty name="height" value="0.025" units="cm"/>
      <inkml:brushProperty name="color" value="#F6630D"/>
    </inkml:brush>
  </inkml:definitions>
  <inkml:trace contextRef="#ctx0" brushRef="#br0">0 1 23799,'0'0'2466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36.965"/>
    </inkml:context>
    <inkml:brush xml:id="br0">
      <inkml:brushProperty name="width" value="0.025" units="cm"/>
      <inkml:brushProperty name="height" value="0.025" units="cm"/>
      <inkml:brushProperty name="color" value="#F6630D"/>
    </inkml:brush>
  </inkml:definitions>
  <inkml:trace contextRef="#ctx0" brushRef="#br0">1 0 6406,'0'0'545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7:38.192"/>
    </inkml:context>
    <inkml:brush xml:id="br0">
      <inkml:brushProperty name="width" value="0.025" units="cm"/>
      <inkml:brushProperty name="height" value="0.025" units="cm"/>
      <inkml:brushProperty name="color" value="#F6630D"/>
    </inkml:brush>
  </inkml:definitions>
  <inkml:trace contextRef="#ctx0" brushRef="#br0">58 5 5926,'0'0'4649,"-21"-5"6017,11 52-8807,6-34-1183,1-1 0,1 1-1,0-1 1,0 17-1,-6 47 153,5-55-904,1 2 500,8-14-5635,-6-8 4543,1-1-64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0.510"/>
    </inkml:context>
    <inkml:brush xml:id="br0">
      <inkml:brushProperty name="width" value="0.025" units="cm"/>
      <inkml:brushProperty name="height" value="0.025" units="cm"/>
      <inkml:brushProperty name="color" value="#F6630D"/>
    </inkml:brush>
  </inkml:definitions>
  <inkml:trace contextRef="#ctx0" brushRef="#br0">0 1 17136,'0'0'10154,"21"52"-8425,30-39-479,16-3-354,12-2-319,6-1-353,-2-3-160,-10-2-320,-14-1-1185,-15-1-1250,-14 0-1249,-17-1-1120,-12-10-2019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30.843"/>
    </inkml:context>
    <inkml:brush xml:id="br0">
      <inkml:brushProperty name="width" value="0.025" units="cm"/>
      <inkml:brushProperty name="height" value="0.025" units="cm"/>
      <inkml:brushProperty name="color" value="#F6630D"/>
    </inkml:brush>
  </inkml:definitions>
  <inkml:trace contextRef="#ctx0" brushRef="#br0">0 26 15214,'0'0'5712,"10"-3"-3283,10-3-1659,1 1 0,0 1 0,0 0 0,0 2 0,41 0-1,-38 3-644,0 1-1,0 0 0,-1 2 1,1 1-1,34 11 1,-55-15-133,-1-1 0,0 1 0,0 0 0,0 0 1,1 0-1,-1 0 0,0 0 0,0 1 1,0-1-1,-1 1 0,1-1 0,0 1 1,-1-1-1,1 1 0,0 0 0,-1 0 1,0 0-1,0 0 0,1 0 0,-1 0 1,1 5-1,-2-5 44,0 1 1,0 0 0,0 0-1,0 0 1,-1-1 0,1 1-1,-1 0 1,0-1 0,0 1-1,0-1 1,0 1 0,0-1-1,0 1 1,-1-1 0,-3 5-1,-7 8 406,-2-1-1,0 0 1,-1 0 0,-19 13-1,22-18-48,-36 28 146,-56 49 67,91-73-1822,1 0-1,-20 28 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7.567"/>
    </inkml:context>
    <inkml:brush xml:id="br0">
      <inkml:brushProperty name="width" value="0.025" units="cm"/>
      <inkml:brushProperty name="height" value="0.025" units="cm"/>
      <inkml:brushProperty name="color" value="#F6630D"/>
    </inkml:brush>
  </inkml:definitions>
  <inkml:trace contextRef="#ctx0" brushRef="#br0">86 0 11915,'-2'80'5561,"1"35"-1344,2-96-4438,1-1-1,1 0 0,0 0 1,9 24-1,-6-22-2198,-1 0 0,5 35 0,-5 44 1633,-23 101 3115,5-79-9288,7-26 7405,-13 116-238,13-178 2672,-1 0 0,-14 37 0,11-37-1765,1 0 1,2 1-1,1 0 1,-2 55-1,13 140 884,4-178-2288,-9-49-73,1 0 0,0 1-1,0-1 1,0 0 0,0 0-1,0 0 1,1 0-1,-1 0 1,1 0 0,-1 0-1,3 2 1,0-3-3000,-1-1-1762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48.822"/>
    </inkml:context>
    <inkml:brush xml:id="br0">
      <inkml:brushProperty name="width" value="0.025" units="cm"/>
      <inkml:brushProperty name="height" value="0.025" units="cm"/>
      <inkml:brushProperty name="color" value="#F6630D"/>
    </inkml:brush>
  </inkml:definitions>
  <inkml:trace contextRef="#ctx0" brushRef="#br0">137 110 10378,'0'0'1794,"1"-9"656,0 0-1667,9-46 3053,6 19 4901,-20 77-5982,-90 296-1164,41-158-1148,51-171-443,-1 0 0,0 1 0,1-1 0,1 1 0,0 0 0,-1 9 0,2-16 0,0-1 0,0 1 0,0-1 0,1 1 0,-1-1 0,0 1 0,1-1 0,-1 0 0,1 1 0,-1-1 0,1 1 0,-1-1 0,1 0 0,0 1 0,0-1 0,0 0 0,0 0 0,0 0 0,0 0 0,0 0 0,0 0 0,0 0 0,1 0 0,-1 0 0,0 0 0,1-1 0,-1 1 0,0-1 0,1 1 0,-1-1 0,1 1 0,-1-1 0,1 0 0,-1 1 0,1-1 0,1 0 0,23 0 0,0-2 0,0 0 0,0-2 0,-1-1 0,1-1 0,41-15 0,-39 11 0,1 2 0,0 0 0,0 2 0,59-4 0,-88 10-77,0 0 0,1 0-1,-1 0 1,0 0 0,1 0 0,-1 0 0,0 0-1,0 1 1,1-1 0,-1 0 0,0 0-1,1 0 1,-1 0 0,0 0 0,0 1 0,1-1-1,-1 0 1,0 0 0,0 0 0,1 1 0,-1-1-1,0 0 1,0 0 0,0 1 0,1-1 0,-1 0-1,0 1 1,0-1 0,0 0 0,0 0 0,0 1-1,0-1 1,0 0 0,0 1 0,0-1-1,0 0 1,0 1 0,0-1 0,0 0 0,0 1-1,0-1 1,0 0 0,0 1 0,0-1 0,0 0-1,0 1 1,-1 0-297,1-1 0,0 1-1,0-1 1,-1 1 0,1-1-1,0 1 1,-1 0 0,1-1-1,0 1 1,-1-1 0,1 1-1,-1-1 1,1 0 0,-1 1-1,1-1 1,-1 1 0,1-1-1,-1 0 1,0 0 0,1 1-1,-1-1 1,1 0 0,-1 0-1,0 0 1,1 1 0,-2-1-1,-9 0-16030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50.295"/>
    </inkml:context>
    <inkml:brush xml:id="br0">
      <inkml:brushProperty name="width" value="0.025" units="cm"/>
      <inkml:brushProperty name="height" value="0.025" units="cm"/>
      <inkml:brushProperty name="color" value="#F6630D"/>
    </inkml:brush>
  </inkml:definitions>
  <inkml:trace contextRef="#ctx0" brushRef="#br0">256 0 12748,'0'0'15097,"-3"12"-14638,-6 9-380,-1 1-1,0-2 1,-2 0-1,0 0 1,-2-1-1,-23 27 1,-66 62 2072,211-250-1730,-54 68-351,-74 131-251,19-55 181,-11 26 55,0 0 0,2 1 0,1 0 0,2 1 0,0 0-1,-2 43 1,9-72-47,0-1-1,0 0 1,0 1-1,0-1 0,0 0 1,0 1-1,0-1 1,1 0-1,-1 1 1,0-1-1,0 0 0,0 1 1,1-1-1,-1 0 1,0 0-1,0 1 1,1-1-1,-1 0 0,0 0 1,0 1-1,1-1 1,-1 0-1,0 0 0,1 0 1,-1 0-1,0 0 1,1 1-1,-1-1 1,1 0-1,-1 0 0,0 0 1,1 0-1,-1 0 1,0 0-1,1 0 1,-1 0-1,0 0 0,1 0 1,-1 0-1,1-1 1,-1 1-1,0 0 1,1 0-1,-1 0 0,0 0 1,1-1-1,16-10 531,-12 2-525,-1 0 1,-1 0-1,1 0 1,-1-1-1,-1 1 1,0-1-1,0 0 1,-1 0 0,0 0-1,-1 0 1,-2-18-1,2 20-11,-1 0-1,0 0 0,0 0 0,-1 0 1,0 0-1,0 1 0,-1-1 0,0 1 1,0-1-1,-1 1 0,0 0 0,0 1 1,-1-1-1,-10-11 0,13 16-1,-1 0 0,0 0 0,0 0 0,1 0 0,-1 1 0,0-1 0,0 1 0,-1 0 0,1 0 0,0 0 0,0 0 0,-1 0 0,1 1 0,0-1 0,-1 1 0,1 0 0,0 0 0,-5 1 0,6-1 0,0 1 0,0 0 0,0-1 0,0 1 0,0 0 0,1 0 0,-1 0 0,0 0 0,1 0 0,-1 0 0,1 0 0,-1 1 0,1-1 0,-1 1 0,1-1 0,0 1 0,0-1 0,0 1 0,0 0 0,0 0 0,0-1 0,0 1 0,1 0 0,-1 0 0,1 0 0,-1 0 0,1 0 0,0 0 0,-1 0 0,1 0 0,0 2 0,1-1 0,-1 1 0,0 0 0,1 0 0,-1 0 0,1 0 0,0-1 0,0 1 0,1 0 0,-1-1 0,1 1 0,0-1 0,0 0 0,0 1 0,5 4 0,-1-1 0,0-1 0,0 0 0,0-1 0,1 0 0,0 0 0,11 6 0,5 0 0,0-1 0,1-1 0,41 10 0,-72-23 0,0 0 0,1 0 0,-1 0 0,1-1 0,0 0 0,-7-9 0,-6-2 0,-22-19 0,23 17 0,-2 2 0,0 0 0,0 1 0,-29-15 0,181 65-1738,-87-25-828,50 18-1,-60-14-5200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8:51.084"/>
    </inkml:context>
    <inkml:brush xml:id="br0">
      <inkml:brushProperty name="width" value="0.025" units="cm"/>
      <inkml:brushProperty name="height" value="0.025" units="cm"/>
      <inkml:brushProperty name="color" value="#F6630D"/>
    </inkml:brush>
  </inkml:definitions>
  <inkml:trace contextRef="#ctx0" brushRef="#br0">4 1 17873,'0'0'8456,"0"13"-7057,-2 10-875,0 91 845,3-106-1270,-1 0-1,1 1 1,0-1-1,1 0 0,0 0 1,0 0-1,0 0 1,1-1-1,1 1 1,-1-1-1,9 13 0,-11-19-74,0 0 0,0 0 0,0 0 0,0-1 0,0 1 0,0 0 0,0 0 0,0-1 0,0 1 0,0-1 0,1 1 0,-1-1 0,0 1 0,0-1 0,1 0 0,-1 1 0,0-1 0,0 0-1,1 0 1,-1 0 0,0 0 0,1 0 0,-1 0 0,0-1 0,1 1 0,-1 0 0,0-1 0,0 1 0,1-1 0,-1 1 0,0-1 0,0 1 0,0-1 0,0 0 0,0 0 0,0 0-1,0 1 1,1-3 0,5-3 176,0-1 0,-1 0-1,0-1 1,6-8 0,-8 10-168,27-42-32,-19 30 0,-1 0 0,22-24 0,-32 81 0,-13 17 0,6-30 0,0 1 0,-1 35 0,7-61 0,0-1 0,0 1 0,0-1 0,0 0 0,1 1 0,-1-1 0,0 0 0,0 1 0,1-1 0,-1 0 0,0 1 0,1-1 0,-1 0 0,0 1 0,1-1 0,-1 0 0,1 0 0,-1 0 0,0 1 0,1-1 0,-1 0 0,1 0 0,-1 0 0,0 0 0,1 0 0,-1 0 0,1 0 0,-1 0 0,1 0 0,-1 0 0,1 0 0,-1 0 0,0 0 0,1 0 0,-1 0 0,1 0 0,-1 0 0,1 0 0,-1-1 0,0 1 0,1 0 0,-1 0 0,0-1 0,1 1 0,-1 0 0,0 0 0,1-1 0,-1 1 0,0 0 0,1-1 0,-1 0 0,0 1 0,20-14 0,-2-2 0,0 0 0,-1-1 0,-1 0 0,23-34 0,-16 23 0,2-7 0,-20 26 0,0 1 0,1-1 0,1 2 0,13-15 0,-11 30-1348,-6-4-2098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57.486"/>
    </inkml:context>
    <inkml:brush xml:id="br0">
      <inkml:brushProperty name="width" value="0.025" units="cm"/>
      <inkml:brushProperty name="height" value="0.025" units="cm"/>
      <inkml:brushProperty name="color" value="#F6630D"/>
    </inkml:brush>
  </inkml:definitions>
  <inkml:trace contextRef="#ctx0" brushRef="#br0">249 126 2402,'0'0'3214,"1"-10"-1847,2-29-286,1-8 2218,-1 17 3868,10 69-5828,-13-34-1042,0 0-1,-1 1 0,1-1 0,-1 0 0,0 0 0,-1 0 0,1 0 0,-1 0 0,0 0 1,0 0-1,-1-1 0,1 1 0,-1-1 0,-6 7 0,-13 26 473,17-22-720,1 0 0,0 0 0,1 1 0,1-1-1,0 1 1,1 0 0,0 0 0,2-1 0,2 20 0,-1 37 6,-22 138 42,0 43-71,19-48 358,-28 207 1,4-266-3,-4 28 74,32-307-270,-4 85-58,8-77 1,15-36-102,-6-1-1,-8-1 1,-13-173 0,-9-84-1,14 417-26,0-4-2,0 0 0,0 1 0,1-1 1,0 1-1,0-1 0,1 1 0,-1-1 0,1 1 0,1 0 0,5-12 0,-8 56 55,-6 27 51,-23 101 0,8-56-61,-12 84 251,-14 349 0,46-541-314,1 0 1,0 0 0,0 0 0,0 0 0,0 1 0,1-1 0,-1 0 0,0 0-1,1 0 1,0 0 0,-1 0 0,1 0 0,0-1 0,0 1 0,0 0 0,0 0-1,2 2 1,-2-4 2,-1 0-1,0 1 0,1-1 1,-1 0-1,0 0 1,1 0-1,-1 0 0,1 0 1,-1 0-1,0-1 0,1 1 1,-1 0-1,0 0 1,1 0-1,-1 0 0,0 0 1,1 0-1,-1 0 0,0-1 1,0 1-1,1 0 1,-1 0-1,0-1 0,0 1 1,1 0-1,-1 0 0,0-1 1,0 1-1,1 0 1,-1 0-1,0-1 0,0 1 1,0-1-1,10-25-368,79-545-195,-54 300-1245,-27 233 1113,-3 55-106,-3 65 477,-44 606 0,34-561-1190,9-45-2397,4-67-1714,6-19-4179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1:59.880"/>
    </inkml:context>
    <inkml:brush xml:id="br0">
      <inkml:brushProperty name="width" value="0.025" units="cm"/>
      <inkml:brushProperty name="height" value="0.025" units="cm"/>
      <inkml:brushProperty name="color" value="#F6630D"/>
    </inkml:brush>
  </inkml:definitions>
  <inkml:trace contextRef="#ctx0" brushRef="#br0">126 388 2915,'0'0'2562,"-1"-11"-1740,-5-109-1410,1-9 285,4 124 592,0 1 1,1-1-1,-1 1 0,-1 0 1,1-1-1,0 1 0,-1 0 1,-4-8-1,5 11 31,-1-1 0,1 1 0,0-1 1,0 1-1,-1 0 0,1 0 0,-1 0 0,1 0 0,-1 0 0,0 0 0,1 0 0,-1 0 1,0 0-1,0 1 0,0-1 0,1 1 0,-1-1 0,0 1 0,0 0 0,0 0 0,0 0 0,-3 0 1,4 0-260,1 1 0,-1-1 1,0 0-1,0 1 0,0-1 1,1 1-1,-1 0 0,0-1 1,0 1-1,1-1 0,-1 1 1,1 0-1,-1 0 0,0-1 1,1 1-1,-1 0 0,1 0 1,0 0-1,-1 0 0,1-1 1,0 1-1,0 0 0,-1 0 1,1 0-1,0 0 0,0 0 1,0 0-1,0 0 1,0 1-1,0 37 141,0-28 30,1 136 1189,-9 288 1343,-11-164-2284,37-627-360,-1 58-37,-15 235-60,-2-158 179,-13 295-251,-25 652 124,35-576-897,5-405 1273,68-487 0,-69 738-300,0 10-47,1 24 2,-4 44-50,-20 152 132,-7 130 974,23 57-1792,5-402-629,1-11 1176,-1 1 0,1-1 1,0 0-1,0 0 0,0 0 0,0 0 0,0 0 0,0 1 0,0-1 0,0 0 0,-1 0 0,1 0 0,0 0 1,0 0-1,0 0 0,0 0 0,0 0 0,-1 1 0,1-1 0,0 0 0,0 0 0,0 0 0,0 0 0,-1 0 1,1 0-1,0 0 0,0 0 0,0 0 0,0 0 0,-1 0 0,1 0 0,0 0 0,0 0 0,0 0 0,0 0 1,-1 0-1,1-1 0,0 1 0,0 0 0,0 0 0,0 0 0,-1 0 0,1 0 0,0 0 0,0 0 0,0 0 1,0-1-1,0 1 0,0 0 0,0 0 0,-1 0 0,1 0 0,0 0 0,0-1 0,0 1 0,0 0 0,0 0 1,0 0-1,0 0 0,0-1 0,0 1 0,0 0 0,0 0 0,0 0 0,0-1 0,0 1 0,0 0 1,0 0-1,0 0 0,-9-22-7423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2.505"/>
    </inkml:context>
    <inkml:brush xml:id="br0">
      <inkml:brushProperty name="width" value="0.025" units="cm"/>
      <inkml:brushProperty name="height" value="0.025" units="cm"/>
      <inkml:brushProperty name="color" value="#F6630D"/>
    </inkml:brush>
  </inkml:definitions>
  <inkml:trace contextRef="#ctx0" brushRef="#br0">185 1 13677,'-3'8'2199,"-7"37"-699,2 0-1,2 0 1,2 0-1,1 56 1,-8 95 1225,-7-29-2227,7 1 0,7 0 0,25 234 0,-17-372-481,-5-48 24,-5-52 50,-7-73 8,9-264-1,6 268-65,0 45-15,-1-119 33,-3 172-52,-2 0 0,-2 0-1,-12-44 1,17 80-7,0 2 5,1-1 1,-1 1-1,0-1 0,0 1 0,0-1 0,0 1 0,0 0 1,-1-1-1,0 1 0,0 0 0,0 0 0,0 0 0,0 0 1,0 1-1,-1-1 0,1 0 0,-1 1 0,0 0 0,-5-4 1,7 6-4,-1 1 1,1-1 0,0 0 0,0 1-1,0-1 1,0 1 0,1-1-1,-1 1 1,0-1 0,0 1 0,0 0-1,0 0 1,0-1 0,1 1 0,-1 0-1,0 0 1,1 0 0,-1 0 0,1 0-1,-1 0 1,1 0 0,-1 0-1,1 0 1,0 0 0,-1 0 0,1 0-1,0 0 1,0 0 0,0 0 0,0 0-1,0 2 1,-7 46-113,6-43 106,-12 561 30,15-364-20,-2-175-35,-1-8-70,1 1 0,1-1 0,1 0 0,6 27 0,-2-34-793,-6-13 811,0 0-1,0 0 1,0 0 0,0 0-1,0 0 1,0-1 0,0 1 0,0 0-1,0 0 1,0 0 0,1 0-1,-1 0 1,0 0 0,0-1-1,0 1 1,0 0 0,0 0-1,0 0 1,0 0 0,1 0 0,-1 0-1,0 0 1,0 0 0,0 0-1,0 0 1,0 0 0,0 0-1,1 0 1,-1 0 0,0 0-1,0-1 1,0 1 0,0 0 0,0 1-1,1-1 1,-1 0 0,0 0-1,0 0 1,0 0 0,0 0-1,0 0 1,1 0 0,-1 0-1,0 0 1,0 0 0,0 0 0,0 0-1,0 0 1,0 0 0,1 0-1,-1 1 1,0-1 0,0 0-1,0 0 1,0 0 0,0 0-1,0 0 1,0 0 0,0 1 0,0-1-1,0 0 1,0 0 0,0 0-1,1 0 1,-1 0 0,0 1-1,0-1 1,0 0 0,1-24-9029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4.064"/>
    </inkml:context>
    <inkml:brush xml:id="br0">
      <inkml:brushProperty name="width" value="0.025" units="cm"/>
      <inkml:brushProperty name="height" value="0.025" units="cm"/>
      <inkml:brushProperty name="color" value="#F6630D"/>
    </inkml:brush>
  </inkml:definitions>
  <inkml:trace contextRef="#ctx0" brushRef="#br0">128 198 16047,'0'0'4463,"9"0"-3048,19-1-635,1-1 1,-1-1 0,49-12 0,-6-6-57,79-11 1,-62 25 2331,-205 12-2197,-149 27 0,42-3 365,240-33-1232,0 0 0,-1-1 1,1-1-1,27-15 0,-1 2 25,10-3 0,125-49-119,-153 64 36,-1 1 1,1 0-1,0 2 0,0 1 0,42-1 0,-65 4 61,1 0 0,0 0 0,0 0 0,0 0 0,-1 0 1,1 0-1,0 0 0,0 1 0,-1-1 0,1 1 0,0-1 0,-1 1 0,1 0 0,0 0 1,-1 0-1,1 0 0,-1 0 0,1 0 0,-1 0 0,0 0 0,1 0 0,-1 1 0,0-1 1,0 0-1,0 1 0,0-1 0,0 1 0,0 0 0,-1-1 0,1 1 0,0-1 1,-1 1-1,1 0 0,-1 0 0,0-1 0,1 1 0,-1 0 0,0 0 0,0 2 0,-1 0 27,0 1-1,1-1 0,-1 0 0,-1 1 1,1-1-1,-1 0 0,0 0 0,0 0 0,0 0 1,0 0-1,-1-1 0,1 1 0,-1-1 1,0 1-1,-4 3 0,-6 3 18,0-1-1,0-1 1,-1 0 0,0 0 0,-1-1-1,1-1 1,-1-1 0,-1 0-1,-30 6 1,6-5 42,0-2 0,-71 0 0,93-5-81,0 0 0,1-1 0,-19-5 0,29 5 0,0 1 0,0-2 0,0 1 0,0-1 0,1 0 0,-1 0 0,1-1 0,0 0 0,0 0 0,-6-6 0,12 10 0,-1-1 0,0 1 0,1-1 0,-1 1 0,0-1 0,1 0 0,-1 1 0,1-1 0,-1 0 0,1 1 0,-1-1 0,1 0 0,-1 0 0,1 0 0,0 1 0,-1-1 0,1 0 0,0 0 0,0 0 0,0 0 0,0 0 0,0 1 0,0-1 0,0 0 0,0 0 0,0 0 0,0 0 0,0 0 0,0 0 0,1-1 0,0 1 0,1 0 0,-1-1 0,0 1 0,1 0 0,-1 0 0,1 0 0,-1 0 0,1 0 0,0 0 0,-1 1 0,1-1 0,0 0 0,3 0 0,65-8 0,-65 9 0,384-4-865,-387 4 857,-1 0-1,1 0 1,0 0-1,0 0 1,0 1-1,0-1 1,-1 1-1,1-1 1,0 1 0,-1 0-1,1 0 1,0 0-1,-1-1 1,1 2-1,-1-1 1,1 0-1,2 3 1,-6 6 115,-17-2 13,-12-3 81,-46 1-1,66-5-501,-1-1 0,1-1 0,-1 0 0,0-1 0,1 0 0,0 0 0,-14-5 0,23 6-146,-1-1 1,1 1 0,0 0 0,-1-1-1,1 0 1,0 1 0,0-1 0,0 0-1,0 0 1,0 0 0,0 0 0,1-1-1,-1 1 1,1 0 0,-1-1 0,1 1-1,0-1 1,0 1 0,0-1 0,0 0-1,0 1 1,1-1 0,-1 0 0,1 1-1,0-1 1,0-5 0,0-28-6713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4.798"/>
    </inkml:context>
    <inkml:brush xml:id="br0">
      <inkml:brushProperty name="width" value="0.025" units="cm"/>
      <inkml:brushProperty name="height" value="0.025" units="cm"/>
      <inkml:brushProperty name="color" value="#F6630D"/>
    </inkml:brush>
  </inkml:definitions>
  <inkml:trace contextRef="#ctx0" brushRef="#br0">142 123 12364,'-11'-2'2770,"-5"0"-1622,-42-7 2430,52 8-2811,1 0 1,-1 0-1,1-1 0,0 0 1,0 0-1,0 0 1,0-1-1,-5-3 1,9 6-716,1-1 1,0 1-1,-1 0 1,1-1-1,0 1 1,-1-1-1,1 1 1,0-1 0,0 1-1,0-1 1,-1 0-1,1 1 1,0-1-1,0 1 1,0-1-1,0 1 1,0-1 0,0 1-1,0-1 1,0 0-1,0 1 1,0-1-1,0 1 1,1-1-1,-1 1 1,0-1-1,0 1 1,0-1 0,1 1-1,-1-1 1,0 1-1,1-1 1,-1 1-1,0-1 1,1 1-1,-1-1 1,1 1-1,-1 0 1,0-1 0,1 1-1,-1 0 1,1 0-1,-1-1 1,1 1-1,-1 0 1,1 0-1,0-1 1,29-13-195,-28 13 249,30-10 10,0 1-1,1 2 1,0 1 0,57-4-1,138 6-35,-175 5-51,-51 0-28,1 0 0,0 0 1,0 0-1,-1 1 0,1-1 0,0 1 0,-1 0 0,1 0 0,-1 0 0,1 0 0,-1 0 0,1 1 0,-1-1 0,0 1 0,1 0 0,2 2 0,-4-3 9,-1 0-1,1 0 1,-1 0-1,1 0 1,-1 1-1,1-1 1,-1 0-1,1 0 1,-1 0-1,0 0 1,0 1-1,0-1 0,1 0 1,-1 0-1,0 0 1,-1 1-1,1-1 1,0 0-1,0 0 1,0 0-1,-1 0 1,1 1-1,-1-1 1,1 0-1,-1 0 1,1 0-1,-1 0 1,1 0-1,-1 0 1,0 0-1,0 0 1,1 0-1,-1-1 0,0 1 1,0 0-1,0 0 1,0-1-1,0 1 1,0 0-1,-1 0 1,-8 5 129,-1 0 0,1 0 1,-1-1-1,0-1 0,0 0 1,0 0-1,0-1 0,-17 3 1,-97 8 294,114-14-436,-210 5-388,462-16-156,-205 7 486,-1-3 1,0 0-1,-1-2 0,60-24 1,-100 34 118,1 0 0,-1-1 1,1 0-1,-1 1 0,1-2 1,-11 0-1,-7-1 3,-8 3 10,0 2 0,0 1-1,1 1 1,-1 1-1,1 2 1,0 1 0,1 2-1,0 1 1,-39 21-1,57-23-315,20-6-515,25-8-2469,11-11-3398,6-7-5103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5.935"/>
    </inkml:context>
    <inkml:brush xml:id="br0">
      <inkml:brushProperty name="width" value="0.025" units="cm"/>
      <inkml:brushProperty name="height" value="0.025" units="cm"/>
      <inkml:brushProperty name="color" value="#F6630D"/>
    </inkml:brush>
  </inkml:definitions>
  <inkml:trace contextRef="#ctx0" brushRef="#br0">2790 53 6534,'0'0'17297,"0"-9"-16230,0-24-127,0 33-877,0-1 1,0 1 0,0-1-1,0 1 1,-1-1 0,1 1-1,0-1 1,0 1 0,-1-1-1,1 1 1,0-1 0,-1 1-1,1 0 1,-1-1 0,1 1-1,0-1 1,-1 1 0,1 0-1,-1 0 1,1-1 0,-1 1-1,1 0 1,-1 0 0,1-1-1,-1 1 1,1 0 0,-1 0-1,1 0 1,-1 0 0,1 0-1,-1 0 1,0 0 0,1 0-1,-2 0 1,-18 2 390,19-2-323,-15 5 24,0 1-1,0 0 1,0 1 0,1 1-1,0 0 1,1 2 0,0-1-1,-15 14 1,-4 1 55,-33 23 54,3 2 1,2 3 0,-84 92 0,111-105-236,2 2 1,2 1-1,2 2 1,1 0-1,3 2 0,-30 76 1,7 9 30,-6-2 1,-92 162-1,-129 161-40,-256 447 30,-156 190-120,638-1023 83,-2-1-1,-66 63 1,82-105-20,34-22-10,-1-1-1,0 0 1,1 0 0,-1 1-1,0-1 1,1 0 0,-1 0-1,0 0 1,1 0 0,-1 0-1,0 0 1,0 0 0,1 0-1,-1 0 1,0 0 0,1-1 0,-1 1-1,0 0 1,1 0 0,-1-1-1,0 1 1,1 0 0,-1-1-1,1 1 1,-1-1 0,0 1-1,1-1 1,-1 1 0,1-1-1,0 1 1,-1-1 0,1 1-1,-1-1 1,1 0 0,0 1-1,-1-1 1,1 0 0,0 1-1,0-1 1,-1 0 0,1 1-1,0-1 1,0 0 0,0 1-1,0-1 1,0 0 0,0 0-1,0 1 1,0-1 0,0 0-1,1-1 1,-1-20-1423,1 0 0,0 0 1,2 0-1,1 0 0,1 1 0,7-24 0,15-35-7907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6.527"/>
    </inkml:context>
    <inkml:brush xml:id="br0">
      <inkml:brushProperty name="width" value="0.025" units="cm"/>
      <inkml:brushProperty name="height" value="0.025" units="cm"/>
      <inkml:brushProperty name="color" value="#F6630D"/>
    </inkml:brush>
  </inkml:definitions>
  <inkml:trace contextRef="#ctx0" brushRef="#br0">0 133 16335,'0'0'8056,"15"-7"-7405,48-21-329,2 2 0,0 3-1,114-23 1,-175 45-313,0 0 1,0 1 0,0-1-1,1 1 1,-1 0-1,0 0 1,0 1-1,0-1 1,0 1-1,0 0 1,0 0-1,5 2 1,-7-2 13,-1 1 0,1-1 0,-1 1 0,0 0 0,0-1 0,0 1 0,0 0 0,0 0 0,0 0-1,0 0 1,-1 0 0,1 0 0,-1 0 0,1 0 0,-1 0 0,0 0 0,0 0 0,0 0 0,0 0 0,0 0 0,0 0 0,0 0 0,-1 1 0,1-1 0,-2 3 0,-6 24 407,-2-1 1,0 0 0,-2-1-1,-1 0 1,-1-1 0,-19 27-1,-4 9 122,14-21-380,-61 120 665,75-142-1064,1 1 1,1 1-1,1-1 1,1 1-1,1 0 1,-2 25-1,6-10-4391,7-15-3218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7.625"/>
    </inkml:context>
    <inkml:brush xml:id="br0">
      <inkml:brushProperty name="width" value="0.025" units="cm"/>
      <inkml:brushProperty name="height" value="0.025" units="cm"/>
      <inkml:brushProperty name="color" value="#F6630D"/>
    </inkml:brush>
  </inkml:definitions>
  <inkml:trace contextRef="#ctx0" brushRef="#br0">0 94 20884,'0'0'123,"6"10"10,54 106 2083,87 237-1,-119-278-763,-12-42-20,-7-20-520,-9-13-888,0 0 0,1 0 0,-1 0-1,0 0 1,0 0 0,0 0 0,0 0 0,1 0 0,-1 0 0,0 0 0,0 0-1,0 0 1,0 0 0,1 0 0,-1 0 0,0 0 0,0 0 0,0-1 0,0 1 0,1 0-1,-1 0 1,0 0 0,0 0 0,0 0 0,0 0 0,0 0 0,1-1 0,-1 1-1,0 0 1,0 0 0,0 0 0,0 0 0,0 0 0,0-1 0,0 1 0,0 0-1,0 0 1,0 0 0,0 0 0,0-1 0,0 1 0,0 0 0,0 0 0,0 0 0,0 0-1,0-1 1,0 1 0,0 0 0,0 0 0,0 0 0,0-1 0,0 1 0,0 0-1,0 0 1,0 0 0,0 0 0,0 0 0,-1-1 0,0-33 49,-1 1 1,-2-1-1,-2 0 1,-1 1-1,-1 0 1,-2 1-1,-1 0 1,-2 0-1,-1 2 1,-1-1-1,-1 2 1,-32-43-1,46 70-88,0-1 0,0 1 0,1 0 0,-1 0 0,-1 0 0,1 0 0,0 1 0,0-1 0,-1 0 0,1 1 0,-5-2-1,6 3 10,1 0-1,-1 0 0,0 0 0,1 0 0,-1 0 0,0 0 0,1 1 0,-1-1 0,0 0 1,1 1-1,-1-1 0,0 0 0,1 1 0,-1-1 0,1 1 0,-1-1 0,1 0 0,-1 1 0,1 0 1,-1-1-1,1 1 0,0-1 0,-1 1 0,1-1 0,0 1 0,-1 0 0,1-1 0,0 1 1,0 0-1,0-1 0,-1 1 0,1 0 0,0-1 0,0 1 0,0 0 0,0 0 0,0-1 0,0 1 1,0 0-1,1-1 0,-1 1 0,0 0 0,0-1 0,1 2 0,-1 2 1,0 0 0,0 1 0,0-1-1,1 0 1,0 1 0,0-1 0,0 0-1,0 0 1,1 0 0,-1 0 0,1 0-1,0 0 1,0 0 0,1 0 0,-1-1-1,1 1 1,0-1 0,0 0 0,0 0-1,0 0 1,0 0 0,1 0 0,0-1 0,-1 1-1,1-1 1,0 0 0,0 0 0,0-1-1,0 1 1,0-1 0,6 1 0,-3 0 9,1-2 0,-1 1 0,0-1 0,0 0 0,0 0 0,0-1 0,0 0 0,0 0 0,0 0 0,0-1 0,0 0 0,-1-1 0,1 0 0,-1 0 0,1 0 0,-1-1 0,0 1 0,0-1 0,5-5 0,0-3 31,0 1 0,-1-2 0,0 1-1,-1-1 1,-1-1 0,0 1-1,0-2 1,-2 1 0,0-1 0,0 0-1,-1 0 1,-1 0 0,-1-1-1,0 1 1,-1-1 0,0 0 0,-2 0-1,-1-21 1,1 37-32,0 1 0,0-1 0,0 0 0,0 1 1,0-1-1,-1 0 0,1 1 0,0-1 0,0 0 0,0 1 0,-1-1 0,1 0 0,0 0 0,0 1 1,-1-1-1,1 0 0,0 0 0,0 1 0,-1-1 0,1 0 0,0 0 0,-1 0 0,1 0 1,0 0-1,-1 1 0,1-1 0,0 0 0,-1 0 0,1 0 0,-1 0 0,1 0 0,0 0 0,-1 0 1,1 0-1,0 0 0,-1 0 0,1 0 0,0 0 0,-1 0 0,1-1 0,0 1 0,-1 0 0,1 0 1,0 0-1,-1 0 0,1-1 0,0 1 0,-1 0 0,1 0 0,0-1 0,0 1 0,-1 0 1,1 0-1,0-1 0,0 1 0,0 0 0,-1-1 0,1 1 0,0 0 0,0-1 0,0 1 0,0 0 1,0-1-1,0 1 0,0-1 0,-6 20 0,0 0 0,2 0 0,0 1 1,2-1-1,0 1 0,1 0 0,3 32 1,-2-22 6,0-24 20,0-1 0,0 1 1,0 0-1,1 0 1,0 0-1,0-1 1,1 1-1,0-1 1,0 1-1,0-1 0,0 1 1,1-1-1,0 0 1,6 7-1,-6-8-6,1-1 1,0 0-1,0 0 0,0 0 0,0 0 1,0-1-1,1 0 0,-1 0 0,1 0 0,-1 0 1,1-1-1,0 1 0,0-1 0,-1-1 0,1 1 1,0-1-1,9 0 0,-7 0-250,1 0 0,0 0 0,-1-1 0,1-1 0,0 1 0,8-4 0,-10 3-414,0-1 1,0 0 0,-1 0 0,0 0 0,1 0 0,-1-1-1,0 0 1,6-7 0,22-29-9978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8.436"/>
    </inkml:context>
    <inkml:brush xml:id="br0">
      <inkml:brushProperty name="width" value="0.025" units="cm"/>
      <inkml:brushProperty name="height" value="0.025" units="cm"/>
      <inkml:brushProperty name="color" value="#F6630D"/>
    </inkml:brush>
  </inkml:definitions>
  <inkml:trace contextRef="#ctx0" brushRef="#br0">1 99 1890,'0'0'22517,"8"14"-21647,49 72 511,101 179 455,-143-235-1404,-1 0 0,-2 1 0,-1 0 0,-2 1 0,-1 0 0,-1 0 0,3 46 0,-10-78-426,0 0 0,0 0 0,0-1 0,0 1 0,0 0 0,0 0 0,0 0 0,0 0 0,0 0 0,-1 0 0,1 0 0,0 0 0,0 0 0,0 0 0,0 0 0,0 0 0,0 0 0,0-1 0,0 1 0,-1 0 0,1 0 0,0 0 0,0 0 0,0 0 0,0 0 0,0 0 0,0 0 0,0 0 0,-1 0 0,1 0 0,0 0 0,0 0 0,0 1 0,0-1 0,0 0 0,0 0 0,0 0 0,-1 0 0,1 0 0,0 0 0,0 0 0,0 0 0,0 0 0,0 0 0,0 0 0,-11-22 259,-13-36 11,-51-205-276,68 226 0,1-1 0,1 1 0,3-1 0,1 0 0,5-47 0,-3 77-94,1 0 1,0 1-1,1-1 1,0 1-1,0-1 1,0 1-1,1 0 1,0 0-1,1 0 1,-1 1-1,1-1 1,11-10-1,-13 13 34,1 1 0,0 0 0,0-1 0,0 1 0,0 0 0,0 1 0,1-1 0,-1 1 0,1 0 0,0 0 0,-1 0 0,1 1 0,0-1 0,0 1 0,0 0 0,0 1 0,0-1 0,0 1 0,0 0 0,0 1 0,6 0 0,-10 0 55,0-1 0,0 1 0,0 0 0,1 0 0,-1 0 0,-1 0 0,1 0 0,0 0-1,0 0 1,0 0 0,0 0 0,-1 1 0,1-1 0,-1 0 0,1 0 0,-1 1 0,1-1 0,-1 0 0,0 1 0,1-1-1,-1 0 1,0 1 0,0-1 0,0 0 0,0 1 0,0-1 0,0 1 0,-1-1 0,1 0 0,0 1 0,-1-1 0,1 0-1,-2 3 1,-17 46 226,8-32-62,-1 0 0,0-1 1,-2 0-1,0-1 0,0 0 0,-1-1 0,-1-1 0,-1 0 0,-20 12 0,37-26-259,-1 1 0,1-1-1,-1 1 1,1-1 0,-1 0-1,1 1 1,-1-1 0,1 0-1,-1 0 1,0 1 0,1-1-1,-1 0 1,1 0 0,-1 0-1,0 0 1,1 0 0,-1 0-1,1 0 1,-1 0 0,0 0 0,1 0-1,-1 0 1,1 0 0,-1 0-1,0 0 1,1 0 0,-1-1-1,3-14-3644,21-25-3194,-22 38 6371,24-37-6543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8.905"/>
    </inkml:context>
    <inkml:brush xml:id="br0">
      <inkml:brushProperty name="width" value="0.025" units="cm"/>
      <inkml:brushProperty name="height" value="0.025" units="cm"/>
      <inkml:brushProperty name="color" value="#F6630D"/>
    </inkml:brush>
  </inkml:definitions>
  <inkml:trace contextRef="#ctx0" brushRef="#br0">5 153 19410,'0'8'2162,"-1"51"1798,-2-27-2560,3 0 1,0 0-1,9 52 0,-8-80-1372,0 0-1,1-1 1,-1 1-1,1 0 0,0-1 1,0 1-1,0-1 1,0 0-1,1 0 0,-1 0 1,1 0-1,5 4 1,-7-6-21,0 0 0,-1-1 1,1 1-1,0-1 1,0 0-1,0 1 1,-1-1-1,1 0 0,0 1 1,0-1-1,0 0 1,0 0-1,0 0 0,-1 0 1,1 1-1,0-1 1,0-1-1,0 1 0,0 0 1,0 0-1,0 0 1,1-1-1,0 0 8,-1 0 0,0 0 0,0 0 0,0 0 0,1-1 0,-1 1 0,0 0 0,0-1-1,-1 1 1,1 0 0,0-1 0,0 1 0,-1-1 0,1 0 0,-1 1 0,1-1 0,-1-2 0,5-18 13,-2 1 0,0-1 0,-2-1 0,0 1 1,-2 0-1,0 0 0,-1 0 0,-2 0 0,0 0 0,-12-35 1,17 58-37,-1 2 2,1-1 0,-1 1 1,1-1-1,0 1 1,0-1-1,0 0 0,0 1 1,0-1-1,1 0 1,-1 0-1,1 0 0,-1 0 1,1 0-1,0 0 1,0 0-1,0-1 0,0 1 1,0-1-1,0 1 1,0-1-1,1 0 0,-1 0 1,0 0-1,1 0 1,-1 0-1,1 0 0,-1-1 1,1 1-1,0-1 1,4 1-1,-3-1 14,1-1-1,-1 1 1,1 0 0,-1-1-1,1 0 1,-1 0-1,1-1 1,-1 1 0,0-1-1,0 0 1,0 0 0,0 0-1,0 0 1,0-1 0,-1 0-1,1 0 1,-1 0-1,0 0 1,1 0 0,-1-1-1,-1 1 1,1-1 0,-1 0-1,1 0 1,-1 0 0,2-5-1,1-2 17,-1-1-1,0 0 0,-1 1 1,0-1-1,-1-1 0,0 1 1,-1 0-1,-1-21 0,0 34-22,0-1 0,0 0-1,0 1 1,0-1-1,-1 0 1,1 0-1,0 1 1,0-1-1,-1 0 1,1 0 0,0 0-1,-1 1 1,1-1-1,0 0 1,0 0-1,-1 0 1,1 0-1,0 0 1,-1 1 0,1-1-1,0 0 1,-1 0-1,1 0 1,0 0-1,-1 0 1,1 0-1,0 0 1,-1 0 0,1 0-1,0-1 1,-1 1-1,1 0 1,0 0-1,-1 0 1,1 0 0,0 0-1,-1 0 1,1-1-1,0 1 1,0 0-1,-1 0 1,1-1-1,0 1 1,0 0 0,-1 0-1,1-1 1,0 1-1,0 0 1,0 0-1,-1-1 1,1 1-1,0 0 1,0-1 0,0 1-1,0 0 1,0-1-1,0 1 1,0 0-1,0-1 1,0 1-1,0 0 1,0-1 0,0 1-1,-16 25-46,10-7 71,2 0 0,0 0-1,1 1 1,1-1 0,1 1 0,1-1 0,0 1 0,3 19 0,-2-35-26,-1-1 1,0 0 0,1 1-1,-1-1 1,1 0-1,0 1 1,0-1-1,0 0 1,0 0-1,0 0 1,0 1-1,1-2 1,-1 1-1,1 0 1,-1 0-1,1 0 1,0-1-1,0 1 1,-1 0 0,1-1-1,0 0 1,1 0-1,-1 1 1,0-1-1,0 0 1,0-1-1,1 1 1,-1 0-1,0-1 1,1 1-1,-1-1 1,0 0-1,3 1 1,0-2-289,0 1 0,-1-1-1,1 0 1,-1 0 0,1 0 0,-1 0-1,1-1 1,-1 0 0,0 0 0,0 0 0,0 0-1,0-1 1,0 0 0,0 1 0,-1-1-1,5-5 1,18-25-6010,-1-5-3593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9.261"/>
    </inkml:context>
    <inkml:brush xml:id="br0">
      <inkml:brushProperty name="width" value="0.025" units="cm"/>
      <inkml:brushProperty name="height" value="0.025" units="cm"/>
      <inkml:brushProperty name="color" value="#F6630D"/>
    </inkml:brush>
  </inkml:definitions>
  <inkml:trace contextRef="#ctx0" brushRef="#br0">128 1 21268,'0'0'3716,"-11"5"-641,-1 0-2333,0 2 1,0-1 0,-20 17-1,28-20-639,0 1-1,0-1 0,0 1 0,1-1 0,-1 1 1,1 1-1,0-1 0,0 0 0,0 1 0,1-1 1,0 1-1,0 0 0,0 0 0,0 0 1,1 0-1,-1 6 0,2-10-112,0 0 0,0 0 0,1 0-1,-1-1 1,0 1 0,1 0 0,-1 0 0,1 0 0,-1-1 0,1 1-1,-1 0 1,1-1 0,0 1 0,-1 0 0,1-1 0,0 1-1,-1-1 1,1 1 0,0-1 0,0 1 0,0-1 0,-1 0 0,1 1-1,0-1 1,0 0 0,0 0 0,0 0 0,0 1 0,0-1 0,-1 0-1,1 0 1,0 0 0,0 0 0,0-1 0,0 1 0,0 0-1,1-1 1,39-4-720,39-20-1896,-64 18 1670,0 1-1,1 1 1,0 0-1,0 2 1,32-4-1,-49 8 1005,1-1-1,0 0 1,-1 0-1,1 1 1,-1-1 0,1 1-1,-1-1 1,1 0 0,-1 1-1,1-1 1,-1 1-1,1-1 1,-1 1 0,1 0-1,-1-1 1,0 1-1,1-1 1,-1 1 0,0 0-1,0-1 1,1 1 0,-1 0-1,0-1 1,0 1-1,0 0 1,0-1 0,0 1-1,0 0 1,0-1-1,0 1 1,0 0 0,0 0-1,0-1 1,0 1 0,-1 0-1,1-1 1,0 1-1,0-1 1,-1 1 0,1 0-1,-1-1 1,0 2-1,-12 30 2481,-38 40 401,46-66-2749,1-1 0,-1 1 0,0-1-1,-1-1 1,1 1 0,-1-1-1,0 0 1,0 0 0,0 0-1,-8 2 1,13-6-218,1 1-1,0-1 1,-1 0-1,1 0 1,-1 0-1,1 0 1,-1 0 0,1 0-1,0 0 1,-1 0-1,1 0 1,-1 0 0,1 0-1,-1 0 1,1 0-1,0-1 1,-1 1-1,1 0 1,-1 0 0,1 0-1,0-1 1,-1 1-1,1 0 1,0 0 0,-1-1-1,1 1 1,0 0-1,-1-1 1,1 1-1,0 0 1,0-1 0,-1 1-1,1-1 1,-5-20-3362,8-28-6568,-3 46 8952,6-34-12890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39.933"/>
    </inkml:context>
    <inkml:brush xml:id="br0">
      <inkml:brushProperty name="width" value="0.025" units="cm"/>
      <inkml:brushProperty name="height" value="0.025" units="cm"/>
      <inkml:brushProperty name="color" value="#F6630D"/>
    </inkml:brush>
  </inkml:definitions>
  <inkml:trace contextRef="#ctx0" brushRef="#br0">0 436 19442,'0'0'12065,"5"-7"-11969,-4 4-85,15-26 24,-15 27-26,0 0-1,0 1 1,-1-1-1,1 0 0,-1 0 1,1 0-1,-1 1 1,1-1-1,-1 0 1,0 0-1,0 0 0,0 0 1,0 0-1,-1 0 1,1 0-1,0 1 0,-2-4 1,2 5-11,0 0 0,0-1 0,0 1 0,0 0 0,0 0 0,0 0 0,0 0 0,0 0 1,0 0-1,0 0 0,0-1 0,0 1 0,0 0 0,0 0 0,0 0 0,-1 0 0,1 0 0,0 0 0,0 0 1,0 0-1,0 0 0,0 0 0,0 0 0,0 0 0,0-1 0,-1 1 0,1 0 0,0 0 0,0 0 0,0 0 0,0 0 1,0 0-1,0 0 0,0 0 0,-1 0 0,1 0 0,0 0 0,0 0 0,0 0 0,0 0 0,0 0 0,0 0 1,0 1-1,-1-1 0,1 0 0,0 0 0,0 0 0,0 0 0,0 0 0,0 0 0,0 0 0,0 0 0,0 0 1,0 0-1,-1 0 0,1 1 0,0-1 0,0 0 0,0 0 0,0 0 0,-4 12-81,1 12 5,3-14 70,0 1 0,1-1-1,0 1 1,1-1 0,0 0-1,0 1 1,1-1 0,5 9 0,-7-16 9,0-1 1,0 1 0,1-1 0,0 0-1,-1 1 1,1-1 0,0 0-1,0 0 1,0 0 0,0-1 0,0 1-1,0 0 1,1-1 0,-1 0 0,0 1-1,1-1 1,0 0 0,-1 0-1,1 0 1,-1-1 0,1 1 0,0 0-1,0-1 1,-1 0 0,1 0-1,0 0 1,0 0 0,-1 0 0,1 0-1,0-1 1,-1 0 0,1 1 0,0-1-1,-1 0 1,1 0 0,3-2-1,-1 0 6,0 0-1,0 0 0,0-1 0,0 1 0,0-1 1,-1 0-1,0-1 0,0 1 0,0-1 0,0 0 1,-1 0-1,0 0 0,0 0 0,0 0 0,0-1 1,1-6-1,1-1-94,-1 1 1,0-1-1,-1 0 1,-1 0-1,0 0 1,1-18-1,-3 29-131,-5 37-384,5-33 530,0-1-1,0 1 0,-1 0 1,2-1-1,-1 1 0,0 0 1,0 0-1,0-1 0,1 1 1,-1 0-1,1-1 1,-1 1-1,2 2 0,-1-4 15,-1 0-1,0 0 1,1 1 0,-1-1-1,0 0 1,1 0 0,-1 0-1,0 0 1,1 1-1,-1-1 1,0 0 0,1 0-1,-1 0 1,1 0-1,-1 0 1,0 0 0,1 0-1,-1 0 1,1 0-1,-1 0 1,0 0 0,1 0-1,-1 0 1,1-1-1,-1 1 1,0 0 0,1 0-1,-1 0 1,0 0-1,1-1 1,-1 1 0,0 0-1,1-1 1,2-2-138,0 0 0,0 0 1,0 0-1,0 0 0,-1-1 0,1 1 0,-1-1 1,0 1-1,2-7 0,6-16-1,-2 0 0,-1-1 0,-1-1 0,-1 1 0,-2-1-1,0 0 1,-2 0 0,-5-49 0,-2 41 677,6 35-417,0-1-1,-1 1 1,1-1-1,-1 0 1,0 1 0,1-1-1,-1 1 1,0-1 0,0 1-1,0 0 1,0-1-1,0 1 1,0 0 0,-1 0-1,1 0 1,0 0-1,-1 0 1,-1-1 0,2 2-20,0 0 1,0 0 0,0 1-1,1-1 1,-1 1-1,0-1 1,0 1 0,1-1-1,-1 1 1,0-1 0,1 1-1,-1 0 1,0-1 0,1 1-1,-1 0 1,1-1-1,-1 1 1,1 0 0,0 0-1,-1 0 1,1-1 0,0 1-1,-1 0 1,1 0-1,0 0 1,0 0 0,0 0-1,0-1 1,0 1 0,0 0-1,0 0 1,0 0 0,0 1-1,-2 39 447,2-40-447,-1 32 204,2 1 0,1-1-1,9 44 1,-8-64-202,0 0 0,1 0 0,0 0 0,1-1 0,1 0 0,0 0 0,0 0 0,1-1 0,1 0 0,0 0 0,12 13 0,-16-21-40,0 0 1,-1 0-1,1 0 1,0 0-1,1-1 0,-1 0 1,0 0-1,1 0 0,5 2 1,-9-4 2,1 1 0,-1-1 1,0 0-1,0 0 0,0 1 1,0-1-1,0 0 0,0 0 1,1 0-1,-1 0 0,0-1 0,0 1 1,0 0-1,0 0 0,0-1 1,0 1-1,0 0 0,0-1 0,0 1 1,0-1-1,0 1 0,0-1 1,0 0-1,0 1 0,0-1 1,0 0-1,0 0 0,-1 0 0,1 0 1,0 0-1,-1 1 0,1-1 1,-1 0-1,1 0 0,-1-1 1,1 1-1,-1 0 0,0 0 0,1 0 1,-1 0-1,0 0 0,0-2 1,1-5 112,-1 1 0,0 0 0,-1-1 0,1 1 0,-1 0 0,-1-1 0,1 1 1,-1 0-1,-1 0 0,1 0 0,-1 0 0,-1 1 0,-6-12 0,7 13-43,0 1 0,0 0 0,0 0 0,0 0 0,-1 0 0,0 1 0,0-1 0,0 1 0,0 0 1,0 0-1,-1 0 0,1 1 0,-1-1 0,1 1 0,-1 0 0,0 1 0,0-1 0,0 1 0,0 0 0,-10-1 0,61 12-659,-35-10-200,0-1 1,0 1-1,0-2 1,0 1-1,0-1 1,15-6-1,-16 4-626,-1 0 0,0 0 0,0-1 0,-1-1-1,1 1 1,-1-2 0,10-9 0,12-14-5863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0.276"/>
    </inkml:context>
    <inkml:brush xml:id="br0">
      <inkml:brushProperty name="width" value="0.025" units="cm"/>
      <inkml:brushProperty name="height" value="0.025" units="cm"/>
      <inkml:brushProperty name="color" value="#F6630D"/>
    </inkml:brush>
  </inkml:definitions>
  <inkml:trace contextRef="#ctx0" brushRef="#br0">133 30 7911,'0'0'15236,"-11"-6"-11595,-40-16-1148,49 22-2387,-1-1 1,1 1-1,-1 0 1,1 0-1,-1 0 1,0 0-1,1 0 1,-1 1-1,1-1 1,-1 1-1,1-1 0,-1 1 1,1 0-1,-1 0 1,1 0-1,0 0 1,0 1-1,0-1 1,-1 1-1,-2 2 0,4-3-66,-1 0-1,1 0 0,0 0 0,0 0 0,0 0 0,0 0 0,0 0 0,0 1 0,0-1 0,0 0 0,1 0 0,-1 1 1,0-1-1,1 0 0,-1 1 0,1-1 0,0 1 0,-1-1 0,1 1 0,0-1 0,0 1 0,0-1 0,0 1 0,0-1 0,0 1 1,0-1-1,1 1 0,-1-1 0,0 1 0,1-1 0,0 2 0,0-2-61,1 0 0,-1 0 0,1 0 0,-1 0 0,1 0 0,0 0 0,-1 0 0,1 0 0,0-1 0,0 1 0,-1-1 0,1 0 0,0 1 0,0-1 0,0 0 0,2 0 0,37 0-771,-27 0 433,21-2-608,-26 1 709,0 0 0,0 0 0,0 1 0,0 0 0,0 1 0,0 0 0,0 0 0,0 1 0,0 0 0,11 4 0,-19-5 353,1 1 0,0-1 0,-1 1 0,1 0 0,-1-1 0,0 1 0,0 0 0,1 0 0,-1 0 0,0 0 0,0 0 0,-1 0 0,1 0 0,0 0 0,-1 0 0,1 0 0,-1 1 0,0-1 0,0 0 0,0 0 0,0 0 0,0 1 0,0-1 0,0 0 0,-1 0 0,1 0 0,-1 0 0,0 0 0,1 0 0,-1 0 0,0 0 0,0 0 0,-3 4 0,-3 7 370,-1 0 1,-1 0-1,-14 16 0,21-26-493,-8 9-192,0 1 315,-2 0 0,-19 19 0,27-29-1044,-1 0 0,1 0 0,-1 0 0,0 0 0,0 0 1,0-1-1,-7 2 0,-14 1-13645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1.147"/>
    </inkml:context>
    <inkml:brush xml:id="br0">
      <inkml:brushProperty name="width" value="0.025" units="cm"/>
      <inkml:brushProperty name="height" value="0.025" units="cm"/>
      <inkml:brushProperty name="color" value="#F6630D"/>
    </inkml:brush>
  </inkml:definitions>
  <inkml:trace contextRef="#ctx0" brushRef="#br0">1 167 12396,'0'0'4660,"4"9"-2252,82 155 6402,6 9-4765,-92-171-4034,1-1 1,-1 0 0,1 1 0,-1-1 0,1 0 0,0 0 0,-1 0 0,1 1 0,0-1 0,0 0-1,0 0 1,0 0 0,0 0 0,0 0 0,0 0 0,0-1 0,2 2 0,-1-20 126,-12-43-42,-9 1-96,-3 1 0,-2 1 0,-55-95 0,66 135-35,12 27-43,15 34-60,-7-31 132,0 0 1,1-1-1,1 0 1,0 0-1,0-1 0,1 0 1,0 0-1,19 12 1,-25-19 5,0-1 1,-1 1-1,1-1 1,0 0 0,1-1-1,-1 1 1,0-1-1,0 0 1,1 0 0,-1 0-1,0 0 1,1-1-1,-1 0 1,1 0 0,-1 0-1,1 0 1,-1-1-1,1 1 1,-1-1 0,0 0-1,1-1 1,-1 1-1,0-1 1,0 0 0,0 0-1,0 0 1,0 0-1,-1-1 1,1 0-1,5-5 1,1-2-5,-2 0 0,1 0 0,-2-1-1,1 0 1,-1 0 0,-1-1 0,0 0 0,-1 0 0,0-1 0,-1 1-1,0-1 1,-1 0 0,0 0 0,-1 0 0,-1 0 0,0-1-1,-2-22 1,1 35 4,0 1 0,0-1 1,1 1-1,-1-1 0,0 0 0,0 1 0,-1-1 0,1 0 0,0 1 0,0-1 0,0 0 0,0 1 0,0-1 0,-1 1 1,1-1-1,0 0 0,-1 1 0,1-1 0,0 1 0,-1-1 0,1 1 0,-1-1 0,1 1 0,0-1 0,-1 1 0,0 0 0,1-1 1,-1 1-1,1 0 0,-1-1 0,1 1 0,-1 0 0,0 0 0,1-1 0,-1 1 0,0 0 0,-1 0-6,1 0 0,0 1 0,0-1 0,0 0-1,0 1 1,0-1 0,0 1 0,0-1 0,0 1 0,0-1-1,0 1 1,1 0 0,-1-1 0,0 1 0,0 0 0,0 0 0,1 0-1,-1-1 1,0 1 0,1 0 0,-1 0 0,0 2 0,-4 9-2,0 1 1,1 0-1,1 0 1,0 0 0,1 0-1,0 0 1,0 26-1,2-31 36,0 0 0,0 1 0,1-1 0,0 0 0,1 0 0,-1 0-1,2 0 1,-1 0 0,1 0 0,0-1 0,1 1 0,0-1 0,9 14 0,-10-19-25,-1 1 1,1 0-1,0 0 1,0-1-1,0 1 1,1-1-1,-1 0 1,0 0-1,1-1 1,0 1-1,-1 0 1,1-1-1,0 0 1,0 0-1,0 0 1,-1-1-1,1 1 1,0-1-1,0 0 1,0 0-1,0 0 1,0-1 0,0 1-1,0-1 1,0 0-1,-1 0 1,1 0-1,0-1 1,0 1-1,-1-1 1,1 0-1,-1 0 1,0 0-1,0 0 1,4-4-1,2-1 1,0-1-1,0 0 1,-1 0-1,-1-1 1,1 1-1,-1-2 1,-1 1-1,0-1 1,0 0-1,8-21 1,-10 22-4,-1-1 0,-1 1 0,0-1 0,0 1 0,-1-1 0,0-13 0,-1 21 0,0 0 0,0 0 0,0 0 0,0 1 0,-1-1 0,1 0 0,-1 0 0,1 0 0,-1 1 0,1-1 0,-1 0 0,0 0 0,0 1 0,0-1 0,0 1 0,0-1 0,-1 1 0,1-1 0,0 1 0,-1 0 0,1 0 0,-1-1 0,1 1 0,-1 0 0,1 0 0,-1 0 0,0 1 0,0-1 0,1 0 0,-1 1 0,0-1 0,0 1 0,0 0 0,1-1 0,-1 1 0,0 0 0,-4 0 0,5 0 0,-1 1 0,0-1 0,0 0 0,0 0 0,1 1 0,-1-1 0,0 1 0,0 0 0,1 0 0,-1-1 0,0 1 0,1 0 0,-1 0 0,1 0 0,0 1 0,-1-1 0,1 0 0,0 0 0,-1 1 0,0 2 0,-1 0 0,1 0 0,0 0 0,0 0 0,0 0 0,1 1 0,-1-1 0,1 0 0,-1 8 0,1-7 0,0 0 0,1 0 0,-1 1 0,1-1 0,1 0 0,-1 0 0,1 1 0,-1-1 0,2 0 0,-1 0 0,0 0 0,1 0 0,0 0 0,0 0 0,6 8 0,-4-10-155,0 1-1,0-1 1,1 0-1,-1 0 1,1 0 0,0-1-1,0 0 1,0 0 0,0 0-1,0 0 1,0-1-1,0 0 1,9 1 0,-4-1-484,-1 0 1,1-1 0,0 0 0,-1-1-1,1 0 1,-1-1 0,10-2-1,32-20-6140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2.390"/>
    </inkml:context>
    <inkml:brush xml:id="br0">
      <inkml:brushProperty name="width" value="0.025" units="cm"/>
      <inkml:brushProperty name="height" value="0.025" units="cm"/>
      <inkml:brushProperty name="color" value="#F6630D"/>
    </inkml:brush>
  </inkml:definitions>
  <inkml:trace contextRef="#ctx0" brushRef="#br0">57 88 13261,'2'-9'1777,"-1"-1"-679,7-35 1200,0 21 7343,-19 44-9466,0 1 0,2 0 1,0 0-1,1 1 1,1 1-1,1-1 0,1 1 1,2 0-1,0 0 1,1 0-1,1 0 0,1 0 1,6 44-1,-5-60-174,1-1 0,0 1-1,0-1 1,1 0-1,0 1 1,0-1 0,0 0-1,0-1 1,7 9 0,-9-12-24,1-1 0,-1 1 0,1 0 0,-1-1 0,1 1 0,-1-1 0,1 0 0,0 1 0,0-1 0,0 0 0,0 0 0,0 0 0,0 0 0,0-1 0,0 1 0,0 0 0,0-1 0,1 0 1,-1 1-1,0-1 0,0 0 0,0 0 0,1 0 0,-1-1 0,0 1 0,0 0 0,0-1 0,0 1 0,1-1 0,-1 0 0,0 0 0,0 0 0,2-1 0,2-3-361,0 0 0,0 0 0,0 0-1,-1-1 1,1 0 0,-1 0 0,-1-1-1,1 1 1,-1-1 0,-1 0 0,4-8 0,4-9-3023,-2-1 1,7-27-1,0-12-9149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2.766"/>
    </inkml:context>
    <inkml:brush xml:id="br0">
      <inkml:brushProperty name="width" value="0.025" units="cm"/>
      <inkml:brushProperty name="height" value="0.025" units="cm"/>
      <inkml:brushProperty name="color" value="#F6630D"/>
    </inkml:brush>
  </inkml:definitions>
  <inkml:trace contextRef="#ctx0" brushRef="#br0">24 0 8072,'0'0'15727,"-5"14"-15482,2-7-212,0-1 6,1 0 1,-1 1 0,1-1-1,1 0 1,-1 1 0,1-1-1,0 1 1,1-1 0,-1 1-1,1 0 1,0-1 0,1 1-1,0-1 1,0 1 0,3 7-1,9 28 261,28 79 1632,-35-107-1613,1 0 1,0 0-1,0-1 1,1 0-1,1-1 1,10 13 0,-18-24-294,-1 0-1,1 0 1,0 0 0,0 0 0,0 0 0,0 0 0,0-1 0,0 1 0,0 0 0,0 0 0,0-1 0,0 1 0,0-1-1,0 1 1,1-1 0,-1 1 0,0-1 0,0 0 0,1 1 0,-1-1 0,0 0 0,1 0 0,-1 0 0,0 0 0,0 0-1,1 0 1,1-1 0,-1 0 2,-1-1 0,1 1 0,0 0 0,-1-1 0,1 1-1,-1-1 1,1 0 0,-1 1 0,0-1 0,0 0 0,0 0-1,0 0 1,0 0 0,1-4 0,3-9 51,-2-1 0,1 1-1,0-21 1,-3 35-75,4-207 690,-5 208-692,0 0-1,0-1 0,1 1 0,-1 0 1,0 0-1,0 0 0,1 0 0,-1 0 1,0-1-1,1 1 0,-1 0 0,0 0 1,0 0-1,1 0 0,-1 0 0,0 0 1,1 0-1,-1 0 0,0 0 0,0 0 1,1 0-1,-1 0 0,0 0 0,1 1 1,-1-1-1,0 0 0,0 0 0,1 0 1,-1 0-1,0 0 0,0 0 0,1 1 1,-1-1-1,0 0 0,0 0 1,0 0-1,1 1 0,-1-1 0,0 0 1,0 0-1,0 1 0,0-1 0,1 0 1,-1 0-1,0 1 0,0-1 0,0 0 1,0 1-1,0-1 0,0 1 0,9 16 101,-1 0-1,0 1 1,-2-1-1,9 34 1,-10-31-2,0 0 0,2 0 1,1-1-1,12 23 0,-20-41-94,0 0 0,1 0 0,-1 0 0,0 0 0,1 0 0,-1 0 0,1 0 0,-1 0 0,1-1 0,0 1 0,-1 0 0,1 0 0,0-1 0,0 1 0,-1 0 0,1-1 0,0 1 0,0-1 0,0 1 0,0-1 0,0 1 0,0-1 1,0 0-1,0 0 0,0 1 0,0-1 0,0 0 0,0 0 0,1 0 0,0-1-63,-1 0 0,0 0 0,0 0 0,0 0 0,1 0 0,-1-1 0,0 1 1,-1 0-1,1-1 0,0 1 0,0-1 0,-1 1 0,1-1 0,0 1 1,0-4-1,10-65-5972,-8-25-7424,-3 49 4074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3.560"/>
    </inkml:context>
    <inkml:brush xml:id="br0">
      <inkml:brushProperty name="width" value="0.025" units="cm"/>
      <inkml:brushProperty name="height" value="0.025" units="cm"/>
      <inkml:brushProperty name="color" value="#F6630D"/>
    </inkml:brush>
  </inkml:definitions>
  <inkml:trace contextRef="#ctx0" brushRef="#br0">19 465 17424,'-1'9'3679,"-5"60"932,-5 60 435,11-128-5049,0-1 0,0 1 1,-1 0-1,1 0 0,0 0 0,0 0 1,0-1-1,1 1 0,-1 0 0,0 0 1,0 0-1,0-1 0,1 1 1,-1 0-1,0 0 0,1 0 0,-1-1 1,0 1-1,1 0 0,-1-1 0,1 1 1,-1 0-1,1-1 0,0 1 1,-1-1-1,1 1 0,0-1 0,-1 1 1,1-1-1,0 1 0,-1-1 0,1 0 1,0 1-1,0-1 0,0 0 0,-1 0 1,1 1-1,0-1 0,0 0 1,0 0-1,0 0 0,-1 0 0,1 0 1,0 0-1,0 0 0,0-1 0,0 1 1,2-1-72,0 0 0,0 0 1,-1 0-1,1 0 0,-1 0 1,1-1-1,-1 0 0,0 1 1,1-1-1,-1 0 0,0 0 0,3-4 1,1-3-42,-1-1-1,0 0 1,0 0 0,-1 0 0,-1-1-1,1 1 1,-2-1 0,0 0 0,0 0-1,0-18 1,11-47-224,11 154 1775,-24-77-1423,0-1 0,1 1 0,-1 0 1,0 0-1,1 0 0,0-1 0,-1 1 0,1 0 1,-1-1-1,1 1 0,0 0 0,-1-1 0,1 1 1,0-1-1,0 1 0,-1-1 0,1 1 0,0-1 0,0 0 1,0 1-1,-1-1 0,1 0 0,0 0 0,0 0 1,0 1-1,0-1 0,0 0 0,1 0 0,1-1 19,-1 0 0,0 0-1,0 1 1,0-1 0,0-1 0,0 1-1,-1 0 1,1 0 0,0-1 0,0 1-1,2-3 1,3-5 70,0 0-1,0 0 1,9-16-1,7-22-324,27-80-1,-40 102 143,-1 11-126,-2 26 247,1 51 356,-2-16-268,-6-47-119,0 0 0,1-1-1,-1 1 1,0 0 0,0 0-1,0-1 1,0 1 0,0 0-1,0 0 1,0 0 0,0-1-1,0 1 1,1 0 0,-1 0-1,0 0 1,0-1 0,0 1-1,0 0 1,1 0 0,-1 0-1,0 0 1,0-1 0,0 1-1,1 0 1,-1 0 0,0 0-1,0 0 1,0 0 0,1 0-1,-1 0 1,0 0 0,0 0-1,1 0 1,-1 0 0,0 0-1,0 0 1,1 0 0,-1 0 0,0 0-1,0 0 1,1 0 0,-1 0-1,0 0 1,0 0 0,1 0-1,-1 0 1,0 0 0,0 0-1,0 1 1,1-1 0,-1 0-1,0 0 1,0 0 0,0 0-1,0 1 1,1-1 0,-1 0-1,0 0 1,0 0 0,0 1-1,7-22 200,0-18-198,-5 24-592,0 0 0,1 0 1,1 1-1,11-28 0,-15 43 551,0-1 0,0 1 0,0-1 0,0 1 1,0-1-1,0 0 0,0 1 0,0-1 0,1 1 0,-1-1 0,0 1 0,0-1 0,0 0 0,1 1 0,-1-1 0,0 1 1,1-1-1,-1 0 0,0 1 0,0-1 0,1 0 0,-1 0 0,1 1 0,-1-1 0,0 0 0,1 0 0,-1 1 0,1-1 1,-1 0-1,1 0 0,-1 0 0,0 0 0,1 0 0,-1 0 0,1 0 0,-1 0 0,1 0 0,-1 0 0,1 0 0,-1 0 1,1 0-1,-1 0 0,0 0 0,1 0 0,-1 0 0,1 0 0,-1-1 0,1 1 0,-1 0 0,0 0 0,1-1 0,-1 1 1,0 0-1,1 0 0,-1-1 0,0 1 0,1-1 0,-1 1 0,0 0 0,1-1 0,-1 1 0,0 0 0,0-1 0,0 1 1,0-1-1,1 1 0,-1-1 0,0 1 0,0-1 0,12 42 195,-11-35-246,15 44 858,1 0 0,31 59-1,-1-3 229,-44-96-987,0 1 0,-1-1 0,0 0 0,0 1 0,-1-1-1,0 19 1,-1-26-10,0-1-1,-1 1 0,1-1 1,0 0-1,-1 1 1,0-1-1,1 1 0,-1-1 1,0 0-1,0 0 0,0 0 1,-1 1-1,1-1 1,0 0-1,-3 2 0,3-3 5,0-1-1,-1 1 0,1 0 0,-1 0 0,0-1 1,1 1-1,-1-1 0,0 1 0,1-1 0,-1 0 1,0 1-1,1-1 0,-1 0 0,0 0 0,1 0 1,-1 0-1,0-1 0,0 1 0,1 0 0,-1-1 1,0 1-1,1-1 0,-1 0 0,-2-1 0,2 1 2,0-1-1,0 1 1,0-1-1,0 1 1,1-1-1,-1 0 1,0 0-1,1 0 1,-1 0-1,1 0 1,0 0-1,0 0 1,0 0-1,0-1 1,0 1-1,0 0 1,0-1-1,1 1 1,-1-1-1,1 1 1,0-3-1,-3-62-36,3 51 43,5-69 64,3 0 1,5 0-1,25-91 0,-3 8 107,-38 267 611,3-84-683,1 0 0,0 0-1,1 0 1,1-1 0,0 1 0,9 24-1,-10-36-136,-1-1 0,1 1-1,-1 0 1,1-1-1,0 0 1,0 1 0,0-1-1,0 0 1,0 0-1,1 0 1,-1 0 0,1 0-1,-1-1 1,1 1-1,0-1 1,-1 0 0,1 1-1,0-1 1,0-1-1,0 1 1,0 0 0,0-1-1,0 1 1,0-1-1,0 0 1,5 0 0,-5-1-309,0 1 1,0-1 0,1 0 0,-1 0-1,0 0 1,0-1 0,0 1 0,-1-1-1,1 0 1,0 1 0,0-1 0,-1 0-1,1-1 1,-1 1 0,4-5 0,19-29-7605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4.492"/>
    </inkml:context>
    <inkml:brush xml:id="br0">
      <inkml:brushProperty name="width" value="0.025" units="cm"/>
      <inkml:brushProperty name="height" value="0.025" units="cm"/>
      <inkml:brushProperty name="color" value="#F6630D"/>
    </inkml:brush>
  </inkml:definitions>
  <inkml:trace contextRef="#ctx0" brushRef="#br0">75 442 13581,'0'-5'245,"-2"-39"5386,2 43-5498,0 0 0,0 1 1,0-1-1,0 0 1,0 1-1,-1-1 0,1 0 1,0 1-1,0-1 1,0 1-1,-1-1 0,1 0 1,0 1-1,0-1 1,-1 1-1,1-1 0,-1 1 1,1-1-1,0 1 1,-1-1-1,1 1 0,-1-1 1,1 1-1,-1 0 1,0-1-1,1 1 0,-1 0 1,1-1-1,-1 1 1,0 0-1,1 0 0,-1 0 1,1-1-1,-1 1 1,0 0-1,1 0 0,-1 0 1,0 0-1,1 0 1,-1 0-1,0 0 0,1 1 1,-1-1-1,0 0 1,1 0-1,-1 0 0,1 1 1,-1-1-1,0 0 1,1 0-1,-1 1 0,1-1 1,-1 1-1,1-1 1,-1 1-1,1-1 0,-1 1 1,-3 3 43,0 1 0,1-1 0,-1 1 0,1-1 0,0 1 0,1 0 0,-1 0 0,1 1 0,0-1 0,0 0 0,0 1 0,1-1 0,-1 10 0,-6 78 126,7-78-254,2 34 7,-1-47-53,0-1-1,0 1 1,1 0-1,-1-1 1,0 1 0,1 0-1,0-1 1,-1 1 0,1 0-1,0-1 1,0 1 0,-1-1-1,1 1 1,0-1-1,1 0 1,-1 1 0,0-1-1,0 0 1,1 0 0,-1 0-1,0 0 1,2 1 0,-2-2 1,0 0 1,0 0 0,0 1 0,-1-1 0,1 0 0,0 0 0,0 0-1,0 0 1,0-1 0,-1 1 0,1 0 0,0 0 0,0 0 0,0-1 0,-1 1-1,1 0 1,0-1 0,0 1 0,-1-1 0,1 1 0,0-1 0,-1 1-1,1-1 1,0 1 0,-1-1 0,1 0 0,-1 1 0,1-1 0,-1 0 0,0 0-1,1 1 1,-1-1 0,1-1 0,11-30 211,-11 29-186,11-47 55,-3 0 0,-2-1 1,-2 0-1,-3 0 1,-5-79-1,1 107-46,0 36-97,4 42 82,1-43 9,1 0 0,1 0-1,-1 0 1,2-1 0,7 12 0,-11-19-4,0-1 1,0 1-1,0-1 1,1 0-1,0 0 1,-1 0-1,1 0 1,0 0 0,1-1-1,-1 1 1,0-1-1,1 0 1,-1 0-1,1 0 1,0 0-1,0-1 1,-1 1 0,1-1-1,0 0 1,4 0-1,-5-1-9,0-1 0,0 1 0,-1-1 0,1 0-1,0 0 1,-1 0 0,1 0 0,-1 0 0,0-1 0,1 1 0,-1-1 0,0 1-1,0-1 1,0 0 0,0 0 0,0 0 0,0 0 0,0 0 0,-1 0-1,1-1 1,-1 1 0,0-1 0,1 1 0,-1-1 0,1-2 0,4-11 101,-1 1 1,7-33-1,-6 17-121,4-65 0,-9 85 0,-1-1 0,0 1 0,-1-1 0,-1 1 0,0-1 0,0 1 0,-1-1 0,-7-18 0,9 28 0,1 1 0,-1 0 0,1-1 0,-1 1 0,0-1 0,1 1 0,-1 0 0,0-1 0,0 1 0,0 0 0,0 0 0,0 0 0,0 0 0,0 0 0,-1 0 0,1 0 0,0 0 0,0 0 0,-3-1 0,3 3 0,0-1 0,0 1 0,1-1 0,-1 1 0,0 0 0,1-1 0,-1 1 0,0-1 0,1 1 0,-1 0 0,1 0 0,-1-1 0,1 1 0,0 0 0,-1 0 0,1 0 0,0-1 0,-1 1 0,1 0 0,0 0 0,0 0 0,0 0 0,0 1 0,-5 67 0,8-30 0,2 1 0,2-1 0,1 0 0,15 42 0,64 147 0,-76-202 0,1-1 0,26 39 0,-31-53 0,1-1 0,0 0 0,1-1 0,0 0 0,0 0 0,1-1 0,0 0 0,13 7 0,-25-17 0,-25-13 9,0-2-1,2 0 1,-47-43 0,66 54-13,0 0 0,0-1 0,1 0 0,0-1 0,0 1 0,1-1 0,0 0 0,-6-15 0,9 19-3,0-1-1,0 0 0,0 0 1,0 0-1,1 0 0,0 0 1,0 0-1,0 0 0,1 0 1,0 0-1,0 0 0,0 1 1,0-1-1,1 0 0,0 0 1,0 1-1,3-5 0,8-12-1680,1 2-1,31-35 1,-9 12-4004,14-18-5993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5.673"/>
    </inkml:context>
    <inkml:brush xml:id="br0">
      <inkml:brushProperty name="width" value="0.025" units="cm"/>
      <inkml:brushProperty name="height" value="0.025" units="cm"/>
      <inkml:brushProperty name="color" value="#F6630D"/>
    </inkml:brush>
  </inkml:definitions>
  <inkml:trace contextRef="#ctx0" brushRef="#br0">0 94 17072,'0'0'433,"5"8"319,63 105 2912,-5 3 0,53 141 0,-104-221-3010,-10-27-487,1 0 0,0 0 0,0-1-1,1 1 1,7 10 0,-11-21-33,1 0 0,-1-1 0,0 1 0,0 0-1,0-1 1,0 1 0,-1 0 0,1-1 0,0 1 0,-1 0 0,-1-5 0,-26-43 57,9 19-259,2-1 1,1-1-1,1-1 1,2 0 0,-14-55-1,15 20-10,3 0 0,0-95-1,9 162 73,0-1 0,0 1-1,1 0 1,-1 0 0,0 0-1,1 0 1,0 0 0,-1 0 0,1 0-1,0 0 1,0 0 0,0 0-1,1 1 1,-1-1 0,0 0-1,1 1 1,-1-1 0,1 1-1,-1-1 1,1 1 0,0-1-1,-1 1 1,1 0 0,0 0 0,0 0-1,0 0 1,0 1 0,0-1-1,0 0 1,0 1 0,0-1-1,0 1 1,0 0 0,0 0-1,1 0 1,-1 0 0,0 0-1,0 0 1,0 0 0,4 1 0,-2 0 0,1-1 1,0 1 0,0 0 0,0 1 0,-1-1-1,1 1 1,-1-1 0,1 1 0,-1 1 0,0-1-1,0 1 1,0-1 0,0 1 0,0 0 0,0 1-1,-1-1 1,5 7 0,-5-3 34,0 1 1,0 0-1,-1 0 0,0 1 1,-1-1-1,0 0 1,0 1-1,-1-1 0,0 0 1,0 1-1,-1-1 0,0 0 1,-1 1-1,0-1 0,0 0 1,-1 0-1,-3 9 0,3-11 8,0 1-1,0-1 0,-1 1 1,0-1-1,0 0 0,-1 0 1,1-1-1,-1 1 0,-6 5 1,7-9-27,1 1-1,0-1 1,-1 0 0,0 0-1,1 0 1,-1 0 0,0-1 0,0 1-1,0-1 1,0 0 0,0 0-1,0 0 1,0-1 0,0 0 0,0 1-1,-7-2 1,10 1-50,0 0 1,0 0-1,0 0 1,0-1-1,0 1 1,0 0-1,0 0 1,0-1-1,0 1 1,0-1-1,0 1 1,0-1-1,0 0 0,1 1 1,-1-1-1,0 0 1,0 1-1,1-1 1,-1 0-1,0 0 1,1 0-1,-1 0 1,0 0-1,1 0 1,-1-1-1,0-1-235,1 0 0,-1 1 0,1-1-1,-1 0 1,1 0 0,0 0 0,0 1 0,1-1 0,0-5-1,1-1-1170,0 1-1,1 0 0,0 0 1,0 0-1,9-14 0,14-14-10276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2:46.645"/>
    </inkml:context>
    <inkml:brush xml:id="br0">
      <inkml:brushProperty name="width" value="0.025" units="cm"/>
      <inkml:brushProperty name="height" value="0.025" units="cm"/>
      <inkml:brushProperty name="color" value="#F6630D"/>
    </inkml:brush>
  </inkml:definitions>
  <inkml:trace contextRef="#ctx0" brushRef="#br0">1 212 13485,'0'0'11952,"7"10"-10863,20 39-151,-2 1-1,23 67 0,-9-20 1846,-43-150-2137,-6 12-646,-2 1 0,-2 0 0,-1 1 0,-3 1 0,-26-45 0,43 81 0,0 0 0,0 0 0,0 0 0,0 1 0,-1-1 0,1 0 0,0 1 0,-1-1 0,0 1 0,1-1 0,-1 1 0,0 0 0,-2-2 0,3 3 0,1 0 0,-1 0 0,1 1 0,0-1 0,-1 0 0,1 1 0,-1-1 0,1 0 0,0 1 0,-1-1 0,1 0 0,0 1 0,0-1 0,-1 1 0,1-1 0,0 0 0,0 1 0,0-1 0,-1 1 0,1-1 0,0 1 0,0-1 0,0 1 0,0-1 0,0 1 0,0-1 0,0 1 0,0-1 0,0 1 0,0-1 0,0 1 0,0-1 0,1 1 0,-1 7 0,1-1 0,0 0 0,1 1 0,-1-1 0,1 0 0,5 11 0,-2-10 0,0 1 0,1-1 0,0 0 0,1 0 0,11 11 0,-17-17 0,0-1 0,1 0 0,-1 1 0,0-1 0,0 0 0,1 0 0,-1 0 0,1 0 0,-1 0 0,1 0 0,-1-1 0,1 1 0,-1 0 0,1-1 0,0 1 0,-1-1 0,1 1 0,0-1 0,-1 0 0,1 0 0,0 0 0,0 0 0,-1 0 0,1 0 0,0-1 0,-1 1 0,1 0 0,0-1 0,-1 1 0,1-1 0,0 0 0,-1 0 0,1 1 0,-1-1 0,1 0 0,-1 0 0,0 0 0,1-1 0,-1 1 0,0 0 0,0 0 0,1-2 0,3-5 0,-1 0 0,0-1 0,0 1 0,-1-1 0,0 1 0,0-1 0,-1 0 0,-1 0 0,2-14 0,-1-90 0,-3 75 0,1-24 0,28 102 0,5 23 0,42 70 0,-64-116 0,0-1 0,1 0 0,1-1 0,1-1 0,21 19 0,-32-30-55,1-1 1,-1 1-1,1-1 1,0 0-1,0 0 0,0 0 1,0-1-1,0 1 0,0-1 1,0 0-1,0 0 1,0-1-1,9 1 0,-11-1-104,0 0-1,1 0 0,-1-1 0,0 1 1,0-1-1,1 0 0,-1 1 1,0-1-1,0 0 0,0 0 1,0-1-1,0 1 0,0 0 0,0-1 1,-1 1-1,1-1 0,0 1 1,-1-1-1,1 0 0,-1 0 0,1 0 1,-1 0-1,0 0 0,0 0 1,0 0-1,1-2 0,9-38-8952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3:58.205"/>
    </inkml:context>
    <inkml:brush xml:id="br0">
      <inkml:brushProperty name="width" value="0.025" units="cm"/>
      <inkml:brushProperty name="height" value="0.025" units="cm"/>
      <inkml:brushProperty name="color" value="#F6630D"/>
    </inkml:brush>
  </inkml:definitions>
  <inkml:trace contextRef="#ctx0" brushRef="#br0">0 49 20339,'0'0'4164,"13"-4"-3507,24-7-278,-1 2 1,2 2-1,73-5 1,133 7-479,-150 5 201,132-1-823,-138 2-1974,-155 19-6071,4-7 1538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3:58.565"/>
    </inkml:context>
    <inkml:brush xml:id="br0">
      <inkml:brushProperty name="width" value="0.025" units="cm"/>
      <inkml:brushProperty name="height" value="0.025" units="cm"/>
      <inkml:brushProperty name="color" value="#F6630D"/>
    </inkml:brush>
  </inkml:definitions>
  <inkml:trace contextRef="#ctx0" brushRef="#br0">159 1 3491,'-66'17'10410,"15"-4"-6726,20-3-1827,20-1-704,14 1-960,31-4-33,17 0 609,18 2 63,14-1-575,12 0-225,8-6-673,0-1-2658,-3 0-1442,-10-3-1729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3:58.891"/>
    </inkml:context>
    <inkml:brush xml:id="br0">
      <inkml:brushProperty name="width" value="0.025" units="cm"/>
      <inkml:brushProperty name="height" value="0.025" units="cm"/>
      <inkml:brushProperty name="color" value="#F6630D"/>
    </inkml:brush>
  </inkml:definitions>
  <inkml:trace contextRef="#ctx0" brushRef="#br0">279 0 5285,'0'0'17264,"9"1"-17157,62 9 1054,112 31 0,-113-24-1123,-53-13-31,3 0 50,0 1-1,25 10 0,-42-14-29,0 0-1,0 0 1,0 0-1,0 1 1,-1-1-1,1 1 0,0 0 1,-1-1-1,0 1 1,1 0-1,-1 0 1,0 1-1,0-1 0,0 0 1,0 1-1,0-1 1,-1 1-1,1 0 1,-1 0-1,1-1 1,-1 1-1,1 6 0,-2-5 30,0-1-1,-1 1 0,0-1 1,0 0-1,0 1 0,0-1 1,0 0-1,-1 1 0,1-1 1,-1 0-1,0 0 0,0 0 1,0-1-1,-1 1 0,1 0 0,0-1 1,-1 1-1,-4 2 0,-63 43 938,51-36-821,-152 93 126,-89 60-73,206-125-2809,-51 47 0,54-36-5028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01.986"/>
    </inkml:context>
    <inkml:brush xml:id="br0">
      <inkml:brushProperty name="width" value="0.025" units="cm"/>
      <inkml:brushProperty name="height" value="0.025" units="cm"/>
      <inkml:brushProperty name="color" value="#F6630D"/>
    </inkml:brush>
  </inkml:definitions>
  <inkml:trace contextRef="#ctx0" brushRef="#br0">7 0 13549,'0'0'14462,"7"14"-13165,-5-9-1197,3 3 24,0 0 0,-1 0-1,-1 1 1,1 0 0,-1 0 0,-1 0-1,0 0 1,0 0 0,-1 1 0,0-1-1,0 12 1,-24 186 1828,9-97-2537,8-28-4748,5-151-3422,-4 21 1762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02.435"/>
    </inkml:context>
    <inkml:brush xml:id="br0">
      <inkml:brushProperty name="width" value="0.025" units="cm"/>
      <inkml:brushProperty name="height" value="0.025" units="cm"/>
      <inkml:brushProperty name="color" value="#F6630D"/>
    </inkml:brush>
  </inkml:definitions>
  <inkml:trace contextRef="#ctx0" brushRef="#br0">1 260 14798,'0'0'3481,"1"10"-1565,-1-6-1726,0 1 1,1-1-1,0 1 0,0-1 1,0 0-1,0 1 0,1-1 0,-1 0 1,1 0-1,0 0 0,0 0 1,1 0-1,-1-1 0,1 1 0,0 0 1,0-1-1,0 0 0,0 0 1,1 0-1,-1 0 0,1-1 0,0 1 1,0-1-1,-1 0 0,2 0 1,-1 0-1,0-1 0,0 1 0,0-1 1,5 1-1,-3-2-11,-1 1-1,0-1 1,0 0 0,1 0 0,-1 0-1,0-1 1,0 0 0,0 0-1,0 0 1,1-1 0,-2 0-1,1 0 1,0 0 0,0 0 0,-1-1-1,8-5 1,-5 2-29,-1 0 1,1 0-1,-1-1 0,0 0 0,-1 0 1,0-1-1,0 1 0,-1-1 0,5-9 1,-1-3 20,-1-1 1,0 0 0,-1-1 0,-2 0 0,0 1-1,-1-1 1,-1-28 0,-2 45-142,-4-41 273,3 45-303,1 0-1,0 0 0,-1 0 0,1 0 0,0 1 1,-1-1-1,1 0 0,-1 0 0,0 0 0,1 1 1,-1-1-1,1 0 0,-1 1 0,0-1 0,0 0 1,0 1-1,1-1 0,-1 1 0,0-1 0,0 1 1,0 0-1,0-1 0,0 1 0,0 0 0,0-1 1,0 1-1,1 0 0,-1 0 0,0 0 0,0 0 0,0 0 1,0 0-1,0 0 0,0 0 0,0 1 0,0-1 1,0 0-1,0 1 0,0-1 0,0 0 0,0 1 1,-1 0-1,-2 2-12,-1 0-1,1 0 1,0 0 0,-1 1 0,1 0 0,1 0-1,-1 0 1,1 0 0,0 0 0,0 1-1,0-1 1,-4 10 0,-26 66-113,30-74 125,-3 9 15,1 1 0,0-1 0,0 1-1,2 0 1,0 0 0,1 0 0,0 0 0,2 1 0,2 29 0,-1-43-10,0 0 1,0 0 0,1 0 0,0-1-1,-1 1 1,1 0 0,0-1 0,0 1-1,1-1 1,-1 0 0,0 0-1,1 0 1,-1 0 0,1 0 0,0 0-1,-1-1 1,1 1 0,0-1 0,0 0-1,0 0 1,0 0 0,0 0-1,1 0 1,-1-1 0,0 0 0,0 1-1,0-1 1,0 0 0,5-1 0,5 1-5,0-1 0,-1 0 1,1-1-1,-1 0 0,1-1 1,14-5-1,94-57-833,-121 65 839,0 0 0,1 0 0,-1 0 0,0 0-1,0 0 1,1 0 0,-1 0 0,0 0 0,0 0 0,0 0-1,1 0 1,-1 0 0,0 0 0,0 0 0,1 0 0,-1 0 0,0 0-1,0 0 1,1 0 0,-1 0 0,0 0 0,0 0 0,0 1 0,1-1-1,-1 0 1,0 0 0,0 0 0,0 0 0,0 1 0,1-1-1,-1 0 1,0 0 0,0 0 0,0 1 0,0-1 0,0 0 0,0 0-1,1 0 1,-1 1 0,0-1 0,0 0 0,0 0 0,0 1 0,1 17 134,-5 17 204,-21 40-29,19-60-279,0-1 0,1 1 0,0 1 0,2-1-1,0 1 1,-1 18 0,4-33-45,0-1 1,0 0-1,0 1 0,0-1 0,0 1 1,0-1-1,0 0 0,0 1 0,1-1 1,-1 0-1,0 1 0,0-1 1,1 0-1,-1 1 0,0-1 0,0 0 1,1 1-1,-1-1 0,0 0 0,1 0 1,-1 1-1,0-1 0,1 0 1,-1 0-1,0 0 0,1 1 0,-1-1 1,1 0-1,-1 0 0,0 0 0,1 0 1,-1 0-1,1 0 0,-1 0 1,0 0-1,1 0 0,-1 0 0,1 0 1,-1 0-1,0 0 0,1 0 0,-1 0 1,0-1-1,1 1 0,-1 0 0,1 0 1,-1 0-1,0-1 0,1 1 1,21-12-1718,3-14-2433,-1-9-3517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02.777"/>
    </inkml:context>
    <inkml:brush xml:id="br0">
      <inkml:brushProperty name="width" value="0.025" units="cm"/>
      <inkml:brushProperty name="height" value="0.025" units="cm"/>
      <inkml:brushProperty name="color" value="#F6630D"/>
    </inkml:brush>
  </inkml:definitions>
  <inkml:trace contextRef="#ctx0" brushRef="#br0">2 78 17873,'0'0'3123,"0"8"-571,0-5-2482,0-1 85,-1-1-1,1 1 0,0-1 0,0 1 0,0-1 0,0 1 1,0-1-1,0 1 0,0-1 0,0 1 0,1-1 1,-1 1-1,1-1 0,-1 1 0,1-1 0,-1 1 1,1-1-1,0 0 0,0 0 0,0 1 0,0-1 1,0 0-1,0 0 0,0 0 0,0 0 0,0 0 0,0 0 1,0 0-1,1 0 0,-1 0 0,0-1 0,1 1 1,-1-1-1,1 1 0,-1-1 0,1 1 0,-1-1 1,1 0-1,-1 1 0,1-1 0,-1 0 0,1 0 1,-1 0-1,3-1 0,7 0-32,0 0-1,0-1 1,0 0-1,0-1 1,-1 0-1,1-1 1,-1 0 0,0 0-1,0-1 1,0-1-1,-1 1 1,1-2 0,-1 1-1,-1-1 1,0-1-1,0 0 1,12-14 0,-19 22-122,-1-1 1,1 1-1,0-1 0,-1 0 1,1 1-1,-1-1 1,1 0-1,-1 1 1,1-1-1,-1 0 1,0 0-1,1 1 1,-1-1-1,0 0 1,0 0-1,1 0 0,-1 1 1,0-1-1,0 0 1,0 0-1,0 0 1,0 0-1,0 1 1,0-1-1,0 0 1,0 0-1,-1 0 1,1 0-1,0 1 0,-1-1 1,1 0-1,0 0 1,-1 1-1,1-1 1,-1 0-1,1 1 1,-1-1-1,1 0 1,-1 1-1,1-1 1,-1 1-1,0-1 0,1 1 1,-1-1-1,0 1 1,0-1-1,1 1 1,-1 0-1,0-1 1,0 1-1,0 0 1,1 0-1,-1-1 1,0 1-1,0 0 0,0 0 1,-1 0-1,-3 0 0,-1 0-1,1 0 1,-1 1-1,1 0 0,0 0 1,0 0-1,-1 0 1,-4 3-1,-1 2 1,0 0 0,0 1 0,1 0 0,0 1 0,0 0 0,1 1 0,0-1 0,0 2 0,1-1 0,1 1 0,-1 1 0,2-1 0,-1 1 0,1 1 0,1-1 0,0 1 0,1-1 0,0 1 0,1 1 0,-2 14 0,4-24-8,1-1-1,0 0 1,0 1 0,1-1 0,-1 0-1,0 1 1,1-1 0,-1 0 0,1 0-1,0 0 1,0 1 0,0-1 0,0 0-1,0 0 1,0 0 0,0 0 0,1 0-1,-1-1 1,1 1 0,-1 0 0,1-1-1,0 1 1,2 1 0,1 0-75,0 0 0,1-1 1,-1 0-1,0 0 0,1 0 1,-1-1-1,1 0 0,-1 0 1,10 1-1,2-2-739,1 0 0,-1-1 0,1 0 0,-1-2-1,30-7 1,9-12-8851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2.651"/>
    </inkml:context>
    <inkml:brush xml:id="br0">
      <inkml:brushProperty name="width" value="0.025" units="cm"/>
      <inkml:brushProperty name="height" value="0.025" units="cm"/>
      <inkml:brushProperty name="color" value="#F6630D"/>
    </inkml:brush>
  </inkml:definitions>
  <inkml:trace contextRef="#ctx0" brushRef="#br0">13 62 15919,'0'0'10730,"-8"-6"-9972,7 13-502,0 0 0,0 0 0,0 0 0,1 0 0,0 0 0,2 12 0,-1-1 563,-2-17-788,1 0 0,0 0-1,0-1 1,0 1 0,0 0 0,0 0 0,0 0 0,0-1 0,0 1 0,0 0-1,1 0 1,-1-1 0,0 1 0,0 0 0,1-1 0,-1 1 0,1 0 0,-1-1 0,0 1-1,1 0 1,-1-1 0,1 1 0,-1-1 0,1 1 0,0-1 0,-1 1 0,1-1 0,-1 1-1,1-1 1,0 1 0,-1-1 0,1 0 0,0 0 0,0 1 0,2-1-4,-1 0 0,1-1 0,-1 1 1,0 0-1,1-1 0,-1 0 0,0 1 0,0-1 1,1 0-1,-1 0 0,3-2 0,58-43 10,-59 42 46,31-28-6,-25 22-57,0 1 0,0 0 0,1 0 0,1 1 0,15-10 0,-26 18-20,0 0 0,0-1 0,0 1 0,0 0-1,0-1 1,-1 1 0,1 0 0,0 0 0,0 0 0,0 0 0,0 0 0,0 0 0,0 0-1,0 0 1,0 0 0,0 0 0,0 1 0,-1-1 0,1 0 0,0 1 0,0-1-1,0 1 1,0-1 0,-1 1 0,1-1 0,0 1 0,0-1 0,-1 1 0,1 0 0,0-1-1,-1 1 1,1 0 0,-1-1 0,1 1 0,-1 0 0,1 0 0,-1 0 0,0 0-1,1-1 1,-1 1 0,0 0 0,0 0 0,1 2 0,6 51 345,-6-33-167,-1-17-157,1-1 0,0 1 1,-1 0-1,1 0 0,1-1 0,-1 1 1,0-1-1,1 1 0,0-1 0,0 1 1,0-1-1,0 0 0,3 4 0,-3-6-14,0 0 0,-1 0 0,1-1 0,0 1 0,0 0 0,-1-1 0,1 1 0,0-1 0,0 1 0,0-1 0,0 0 0,0 0 0,0 0 0,0 0 0,-1 0 0,1 0 0,0-1 0,0 1 0,0-1 0,0 1 0,0-1 0,-1 0 0,1 1 0,0-1 0,-1 0 0,1 0 0,0 0 0,-1-1 0,3-1 0,47-42-7,-42 35 0,0 1 0,1 1 0,0 0 0,13-8 0,-23 16 0,1-1 0,-1 1 0,0 0 0,1 0 0,-1-1 0,1 1 0,-1 0 0,1 0 0,-1 0 0,1-1 0,-1 1 0,1 0 0,0 0 0,-1 0 0,1 0 0,-1 0 0,1 0 0,-1 0 0,1 0 0,-1 0 0,1 1 0,-1-1 0,1 0 0,-1 0 0,1 0 0,-1 1 0,1-1 0,-1 0 0,1 0 0,-1 1 0,0-1 0,1 0 0,0 1 0,6 22 0,-7 39 0,-1-50 0,-3 44-2085,2-40 8,2-42-220,2-4-3362,1-9-1697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2.996"/>
    </inkml:context>
    <inkml:brush xml:id="br0">
      <inkml:brushProperty name="width" value="0.025" units="cm"/>
      <inkml:brushProperty name="height" value="0.025" units="cm"/>
      <inkml:brushProperty name="color" value="#F6630D"/>
    </inkml:brush>
  </inkml:definitions>
  <inkml:trace contextRef="#ctx0" brushRef="#br0">0 0 9225,'0'0'16495,"61"46"-31004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3.544"/>
    </inkml:context>
    <inkml:brush xml:id="br0">
      <inkml:brushProperty name="width" value="0.025" units="cm"/>
      <inkml:brushProperty name="height" value="0.025" units="cm"/>
      <inkml:brushProperty name="color" value="#F6630D"/>
    </inkml:brush>
  </inkml:definitions>
  <inkml:trace contextRef="#ctx0" brushRef="#br0">242 13 18225,'0'0'12519,"-11"8"-11670,-30 22-484,-47 45 1,77-66-326,1 1 0,0 1 1,1 0-1,0 0 0,1 0 1,0 1-1,1 1 0,0-1 0,1 1 1,-8 24-1,13-35-40,1 0 0,-1 0 0,1 0 0,0 0 0,0 0-1,-1 0 1,1 0 0,1 0 0,-1-1 0,0 1 0,0 0 0,1 0 0,-1 0 0,1 0 0,0 0 0,-1 0 0,1 0-1,0-1 1,0 1 0,0 0 0,0-1 0,2 3 0,0-2-4,-1 0 1,1-1-1,-1 1 1,1 0-1,0-1 1,0 0-1,0 0 1,0 0-1,0 0 1,0 0-1,0 0 0,6 0 1,5-1-74,-1 0-1,1 0 1,0-2-1,0 1 1,21-7 0,-25 5-48,1 0 1,-1-1 0,0 0 0,-1-1 0,11-6 0,-10 5-1639,-1-1 0,-1 0 0,1 0 0,-1-1 0,0 0 0,-1-1 0,12-16 0,11-35-5256,-18 17 6222,-6 6 3842,-4-1 4344,-3 65 410,-1 0-5978,-1 31-1463,2-18 229,0-18 4,1 0-1,4 30 1,-4-52-586,-1 0 0,1 1-1,0-1 1,0 1-1,0-1 1,1 0 0,-1 1-1,0-1 1,0 1 0,0-1-1,0 1 1,0-1 0,0 0-1,1 1 1,-1-1 0,0 0-1,0 1 1,0-1-1,1 0 1,-1 1 0,0-1-1,1 0 1,-1 1 0,0-1-1,1 0 1,-1 0 0,0 1-1,1-1 1,-1 0 0,0 0-1,1 0 1,-1 0-1,1 1 1,0-1 0,12-10 123,8-21-13,-16 18-115,-1 0 0,-1 0 0,0 0 0,2-16 0,-4 22 0,0 1 0,-1-1 0,0 0 0,0 0 0,-1 1 0,1-1 0,-1 0 0,-1 1 0,1-1 0,-4-8 0,5 15 0,0-1 0,0 1 0,0-1 0,0 1 0,0 0 0,-1-1 0,1 1 0,0-1 0,0 1 0,0-1 0,0 1 0,-1-1 0,1 1 0,0 0 0,0-1 0,-1 1 0,1-1 0,0 1 0,-1 0 0,1-1 0,-1 1 0,1 0 0,0 0 0,-1-1 0,1 1 0,-1 0 0,1 0 0,-1-1 0,1 1 0,0 0 0,-1 0 0,1 0 0,-1 0 0,1 0 0,-1 0 0,1 0 0,-1 0 0,1 0 0,-1 0 0,1 0 0,-1 0 0,0 0 0,2 1 0,-1 0 0,0 0 0,1 0 0,-1 0 0,1-1 0,0 1 0,-1 0 0,1-1 0,0 1 0,-1 0 0,1-1 0,0 1 0,0 0 0,-1-1 0,1 1 0,0-1 0,0 0 0,0 1 0,0-1 0,0 0 0,0 1 0,-1-1 0,1 0 0,0 0 0,0 0 0,0 0 0,2 0 0,11 2 0,-1 0 0,1-1 0,0 0 0,0-1 0,0-1 0,0-1 0,22-4 0,-31 5 0,1 0 0,0-1 0,-1 0 0,1 0 0,-1 0 0,0 0 0,1-1 0,-1 0 0,0 0 0,-1-1 0,1 1 0,-1-1 0,1 0 0,-1 0 0,0 0 0,-1-1 0,1 0 0,-1 1 0,0-1 0,5-10 0,-8 15 0,1-1 0,-1 1 0,0-1 0,1 1 0,-1-1 0,0 0 0,0 1 0,1-1 0,-1 1 0,0-1 0,0 0 0,0 1 0,0-1 0,0 0 0,0 1 0,0-1 0,0 0 0,0 1 0,0-1 0,0 0 0,0 1 0,-1-1 0,1 1 0,0-1 0,0 0 0,-1 1 0,1-1 0,0 1 0,-1-1 0,0 0 0,-17 5 0,-21 26 0,27-16 0,0 1 0,1 0 0,-13 24 0,21-33 0,0 0 0,0 0 0,1 1 0,-1-1 0,1 0 0,1 1 0,-1 0 0,1-1 0,1 1 0,-1 0 0,1 0 0,1 13 0,0-18 0,0 0 0,0 1 0,1-1 0,-1 0 0,1 0 0,-1 0 0,1 0 0,0 0 0,0 0 0,0 0 0,0 0 0,0-1 0,0 1 0,0-1 0,0 1 0,1-1 0,-1 0 0,0 0 0,1 0 0,-1 0 0,1-1 0,-1 1 0,1-1 0,0 1 0,-1-1 0,1 0 0,-1 0 0,5-1 0,3 2 0,0-1 0,0-1 0,0 0 0,-1 0 0,1-1 0,14-4 0,41-27-4022,-51 23 2046,-1 0 0,0 0-1,0-1 1,-1-1 0,0 0 0,-1 0 0,-1-1 0,12-18 0,-8 6-4051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3.896"/>
    </inkml:context>
    <inkml:brush xml:id="br0">
      <inkml:brushProperty name="width" value="0.025" units="cm"/>
      <inkml:brushProperty name="height" value="0.025" units="cm"/>
      <inkml:brushProperty name="color" value="#F6630D"/>
    </inkml:brush>
  </inkml:definitions>
  <inkml:trace contextRef="#ctx0" brushRef="#br0">0 0 18481,'0'0'10186,"2"41"-17905,3-41 3491,2 0-2851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4.253"/>
    </inkml:context>
    <inkml:brush xml:id="br0">
      <inkml:brushProperty name="width" value="0.025" units="cm"/>
      <inkml:brushProperty name="height" value="0.025" units="cm"/>
      <inkml:brushProperty name="color" value="#F6630D"/>
    </inkml:brush>
  </inkml:definitions>
  <inkml:trace contextRef="#ctx0" brushRef="#br0">222 58 9961,'0'0'19523,"-5"-9"-18119,-17-24-534,21 31-856,0 1-1,-1-1 1,1 1-1,-1 0 1,0 0-1,1 0 1,-1 0 0,0 0-1,0 0 1,1 0-1,-1 1 1,0-1-1,0 0 1,0 1-1,0 0 1,0-1 0,0 1-1,0 0 1,0 0-1,0 0 1,0 0-1,0 1 1,0-1 0,0 0-1,0 1 1,0 0-1,0-1 1,1 1-1,-1 0 1,-2 1-1,-3 1 5,0 1 0,1 0 0,0 1 1,-1-1-1,-8 10 0,1 0 62,1 1 0,-16 21 0,25-30-56,0 0 0,0 0 0,0 1 0,1-1 0,0 1 0,1 0 0,-1 0 0,1 0 0,-2 11 0,4-16-24,0-1 0,0 0 0,0 0 0,0 0 0,0 0 0,0 0 0,1 0 0,-1 0 0,0 0 0,0 0 0,1 0 0,-1 0 0,1 0 0,-1 0 0,1 0 0,-1 0 0,1 0 0,0 0 0,-1 0 0,1-1 0,0 1 0,0 0 0,-1 0 0,1-1 0,0 1 0,0 0 0,0-1 0,1 1 0,1 0 0,0 0 0,1 0 0,-1 0 0,0 0 0,0-1 0,1 0 0,-1 1 0,1-1 0,4-1 0,-2 1 0,0-1 0,0 0 0,0 0 0,0-1 0,0 1 0,0-1 0,-1 0 0,1-1 0,-1 0 0,11-6 0,-7-3 0,0 0 0,0-1 0,-2 0 0,1 0 0,-2-1 0,0 1 0,7-25 0,-12 36 0,-3 8 0,-23 76 0,23-74 0,0-1 0,1 1 0,1-1 0,-1 1 0,1 0 0,0-1 0,1 1 0,0-1 0,2 12 0,-2-17-51,0-1 1,0 0-1,0 1 1,0-1-1,0 0 1,0 0-1,1 0 0,-1 1 1,0-1-1,0-1 1,1 1-1,-1 0 1,1 0-1,-1 0 0,1-1 1,-1 1-1,1-1 1,-1 1-1,1-1 1,0 0-1,-1 1 0,1-1 1,0 0-1,-1 0 1,1 0-1,0 0 1,2-1-1,1 1-385,1-1 0,-1 0-1,0 0 1,0 0 0,0 0 0,1-1-1,6-3 1,12-13-5143,1-5-2321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4.629"/>
    </inkml:context>
    <inkml:brush xml:id="br0">
      <inkml:brushProperty name="width" value="0.025" units="cm"/>
      <inkml:brushProperty name="height" value="0.025" units="cm"/>
      <inkml:brushProperty name="color" value="#F6630D"/>
    </inkml:brush>
  </inkml:definitions>
  <inkml:trace contextRef="#ctx0" brushRef="#br0">194 0 15310,'0'0'11505,"-12"2"-9423,3-1-1902,-1 1 0,1 0 0,-1 1 0,1 0 0,0 0 0,0 1 0,1 0 0,-1 1 0,1 0 0,0 0 1,0 1-1,0 0 0,1 0 0,-10 11 0,15-14-162,-2 0-7,0 0 0,1 1 0,0 0 0,-1 0-1,1 0 1,0 0 0,1 1 0,-1-1 0,1 1 0,0-1 0,0 1-1,1 0 1,-1 0 0,1 0 0,0 0 0,0 0 0,0 8-1,2-12-9,0 0 0,0 0 0,-1-1 0,1 1-1,0-1 1,0 1 0,0 0 0,0-1 0,0 0-1,0 1 1,0-1 0,0 0 0,0 1 0,0-1-1,1 0 1,-1 0 0,0 0 0,0 0 0,0 0-1,2 0 1,34-1-52,-25 1-96,29-2-544,-28 0 432,-1 1 0,1 1 0,0 0 0,0 1 0,0 0 0,22 6 0,-34-7 270,0 0 0,0 0 0,-1 0 0,1 1 0,0-1 0,0 0 0,-1 1 0,1-1 0,0 1 0,-1-1 0,1 1 0,-1-1 0,1 1 0,0-1 0,-1 1 0,1-1 0,-1 1 0,1 0 0,-1-1 0,0 1 0,1 0 0,-1-1 0,0 1 0,1 0 0,-1 0 0,0-1 0,0 1 0,0 0 0,0 1 0,0 0 50,0-1 1,-1 1 0,0-1 0,1 1-1,-1-1 1,0 1 0,0-1 0,1 0-1,-1 1 1,0-1 0,-1 0-1,1 0 1,-1 2 0,-42 27 1339,33-23-1380,0-1 0,-1 0 1,0-1-1,0 0 0,0-1 1,0-1-1,-1 0 1,0 0-1,-21 0 0,33-3-188,1 0 0,-1 0 0,0 0 0,0-1 0,1 1 0,-1 0 0,1-1 0,-1 1 0,0 0 0,1-1 0,-1 1 0,1-1 0,-1 1 0,1-1 0,-1 1 0,1-1 0,-1 1 0,1-1 0,0 0 0,-1 1 0,1-1 0,0 0 0,-1 1 0,1-1 0,0 0 0,0 1 0,0-1 0,-1 0 0,1 0 0,0 1 0,0-1 0,0 0 0,0 1 0,1-2 0,3-27-6581,11-2-2151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4.973"/>
    </inkml:context>
    <inkml:brush xml:id="br0">
      <inkml:brushProperty name="width" value="0.025" units="cm"/>
      <inkml:brushProperty name="height" value="0.025" units="cm"/>
      <inkml:brushProperty name="color" value="#F6630D"/>
    </inkml:brush>
  </inkml:definitions>
  <inkml:trace contextRef="#ctx0" brushRef="#br0">0 107 10858,'0'0'6946,"10"2"-3081,-2 0-3249,0 0 1,0-1-1,0 1 1,1-2-1,-1 1 1,0-1 0,0-1-1,0 1 1,0-1-1,1-1 1,-1 1-1,-1-1 1,1-1 0,0 1-1,0-2 1,-1 1-1,14-9 1,-9 4-617,-7 5 0,0 0 0,0-1 0,0 1 0,0-1 0,0-1 0,-1 1 0,0 0 0,1-1 0,-2 0 0,1 0 0,5-10 0,-9 15 0,0-1 0,0 0 0,-1 0 0,1 1 0,0-1 0,0 0 0,0 0 0,-1 1 0,1-1 0,0 0 0,-1 1 0,1-1 0,0 0 0,-1 1 0,1-1 0,-1 1 0,1-1 0,-1 0 0,1 1 0,-1-1 0,0 1 0,1 0 0,-1-1 0,0 1 0,1-1 0,-1 1 0,0 0 0,1 0 0,-1-1 0,0 1 0,0 0 0,1 0 0,-1 0 0,0 0 0,0 0 0,1 0 0,-1 0 0,0 0 0,0 0 0,1 0 0,-1 0 0,0 0 0,0 1 0,-38 3 0,30-1 0,0 1 0,0 0 0,1 0 0,-1 1 0,1 0 0,0 0 0,1 1 0,0 0 0,-1 1 0,2-1 0,-11 14 0,13-15 0,0 0 0,0 0 0,0 0 0,1 1 0,-1 0 0,1 0 0,1 0 0,-1 0 0,1 0 0,0 0 0,1 1 0,-1-1 0,1 1 0,0-1 0,1 1 0,0 0 0,1 11 0,0-15-57,1 0 0,-1 1 0,1-1 0,0 0 0,0 0 0,0-1 1,1 1-1,-1 0 0,0-1 0,1 1 0,0-1 0,0 0 0,0 0 0,0 0 0,0 0 0,0-1 0,0 1 0,1-1 0,-1 1 0,0-1 1,1 0-1,-1-1 0,1 1 0,-1-1 0,7 1 0,6 1-1122,1-1 1,-1-1 0,1 0-1,20-4 1,19-9-10604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5.768"/>
    </inkml:context>
    <inkml:brush xml:id="br0">
      <inkml:brushProperty name="width" value="0.025" units="cm"/>
      <inkml:brushProperty name="height" value="0.025" units="cm"/>
      <inkml:brushProperty name="color" value="#F6630D"/>
    </inkml:brush>
  </inkml:definitions>
  <inkml:trace contextRef="#ctx0" brushRef="#br0">161 312 15855,'0'0'6032,"-10"-9"-2460,-32-30-1085,41 38-2425,-1-1-1,1 1 0,-1 0 0,0-1 0,0 1 0,0 0 0,0 0 0,0 0 0,0 0 0,0 1 0,0-1 0,0 0 0,0 1 0,0-1 0,0 1 0,-1 0 1,1 0-1,0 0 0,0 0 0,0 0 0,-1 0 0,1 1 0,0-1 0,0 1 0,0 0 0,0-1 0,0 1 0,0 0 0,0 0 0,0 0 0,0 0 1,0 1-1,1-1 0,-1 0 0,0 1 0,1-1 0,-1 1 0,1 0 0,-1-1 0,1 1 0,0 0 0,0 0 0,0 0 0,-1 3 0,-3 4-61,1-1-1,1 1 1,0 0 0,0 0-1,1 0 1,0 1-1,0-1 1,1 11-1,0-18 8,1 1 0,0-1 0,0 0-1,0 0 1,1 1 0,-1-1 0,0 0-1,1 0 1,0 1 0,-1-1 0,1 0-1,0 0 1,0 0 0,0 0 0,0 0-1,1 0 1,-1 0 0,0-1 0,1 1-1,-1 0 1,1-1 0,0 1 0,0-1-1,-1 1 1,1-1 0,0 0 0,0 0-1,0 0 1,0 0 0,1 0 0,-1 0-1,0-1 1,0 1 0,0-1-1,1 1 1,-1-1 0,0 0 0,0 0-1,1 0 1,3-1 0,0 1 30,1-1 1,-1 0-1,0-1 1,1 0-1,-1 0 1,0 0-1,0 0 0,-1-1 1,1 0-1,0-1 1,-1 1-1,0-1 1,9-7-1,-7 4-15,-1-1 1,1 1-1,-1-1 1,-1 0-1,1 0 0,-1-1 1,-1 0-1,0 1 0,0-2 1,-1 1-1,0 0 0,0-1 1,-1 1-1,0-1 0,0-12 1,-2 22-30,0 0 0,0-1 0,0 1 0,1 0 0,-1 0 0,0 0 0,0-1 0,0 1 0,0 0 0,0 0 1,0-1-1,0 1 0,0 0 0,0 0 0,0 0 0,0-1 0,-1 1 0,1 0 0,0 0 0,0 0 0,0-1 0,0 1 0,0 0 0,0 0 1,0 0-1,0-1 0,-1 1 0,1 0 0,0 0 0,0 0 0,0 0 0,0-1 0,-1 1 0,1 0 0,0 0 0,0 0 0,0 0 0,-1 0 0,1 0 1,0 0-1,0 0 0,0 0 0,-1 0 0,1 0 0,0 0 0,0 0 0,-1 0 0,1 0 0,0 0 0,0 0 0,-1 0 0,1 0 0,0 0 1,0 0-1,0 0 0,-1 0 0,1 0 0,0 0 0,0 0 0,0 0 0,-1 1 0,1-1 0,0 0 0,0 0 0,-10 13-295,9-11 297,0 0-1,0 0 0,1 0 1,-1 0-1,1 0 1,0 1-1,-1-1 0,1 0 1,0 0-1,0 0 1,0 0-1,1 0 1,-1 1-1,0-1 0,1 0 1,-1 0-1,1 0 1,0 0-1,0 0 1,0 0-1,0 0 0,0-1 1,0 1-1,0 0 1,1 0-1,-1-1 0,1 1 1,-1-1-1,4 3 1,-3-3 37,1 0 1,0 0 0,0-1-1,0 1 1,0 0-1,0-1 1,0 0 0,0 0-1,0 0 1,0 0-1,0-1 1,1 1 0,-2-1-1,1 1 1,0-1-1,0 0 1,0 0 0,0-1-1,0 1 1,-1 0-1,5-4 1,10-7 47,0 0 0,-1-1 0,0-1 0,-1-1 0,-1 0 0,-1-1 0,14-19 1,-9 9 15,-2 0 0,-1-1 0,0-1 0,10-32 0,-38 146-827,0-24 828,2 0 0,3 1 0,3 0 0,3 75 0,2-132-86,1 1-1,-1-1 0,2 0 0,-1 1 1,1-1-1,0 0 0,0 0 0,0 0 1,1 0-1,0-1 0,0 1 0,1-1 0,-1 1 1,1-1-1,0 0 0,1-1 0,-1 1 1,1-1-1,0 1 0,0-2 0,0 1 1,1 0-1,11 4 0,-25-13-10,1 0 0,0-1 0,0 0 0,1-1 0,0 0 0,-6-8 0,1 3 0,2 2-5,1-1 0,0 1 1,0-1-1,1-1 0,0 1 0,-5-15 1,11 24-5,0 0 0,0-1 0,0 1 0,0-1 0,1 1 0,-1-1 1,1 1-1,0-1 0,0 0 0,0 1 0,0-1 0,0 1 0,0-1 1,1 1-1,-1-1 0,1 1 0,0-1 0,0 1 0,0-1 0,0 1 1,0 0-1,0 0 0,1-1 0,-1 1 0,1 0 0,-1 0 0,1 0 0,0 1 1,0-1-1,0 0 0,0 1 0,0-1 0,0 1 0,0 0 0,1-1 1,-1 1-1,0 0 0,5-1 0,72-24-2801,-17 7-2259,-4-3-2624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6.502"/>
    </inkml:context>
    <inkml:brush xml:id="br0">
      <inkml:brushProperty name="width" value="0.025" units="cm"/>
      <inkml:brushProperty name="height" value="0.025" units="cm"/>
      <inkml:brushProperty name="color" value="#F6630D"/>
    </inkml:brush>
  </inkml:definitions>
  <inkml:trace contextRef="#ctx0" brushRef="#br0">0 4 14414,'0'0'14445,"3"11"-14263,14 88-17,-17-97-161,0-1-1,0 0 0,0 0 0,1 0 0,-1 1 1,1-1-1,-1 0 0,1 0 0,-1 0 0,1 0 1,-1 0-1,1 0 0,0 0 0,0 0 0,0 0 1,-1 0-1,1-1 0,0 1 0,0 0 0,0-1 1,0 1-1,0 0 0,0-1 0,1 1 0,-1-1 1,0 1-1,0-1 0,0 0 0,0 0 0,1 1 1,-1-1-1,0 0 0,0 0 0,0 0 0,1 0 1,-1 0-1,0-1 0,0 1 0,0 0 0,1 0 1,-1-1-1,0 1 0,0-1 0,0 1 1,0-1-1,0 1 0,2-2 0,3-2 31,0 1 0,0-2-1,0 1 1,-1 0 0,1-1-1,6-8 1,34-55 89,-29 41 5,-18 31-122,0 1-1,1 0 1,-1 0-1,1-1 1,0 1 0,1 0-1,0 6 1,1 6 72,-3-3 46,1-3-127,0 0 1,0 0 0,1 0-1,0-1 1,6 21 0,-6-28 44,0-1 0,0 0 0,0 0 0,0 1 0,1-1 0,-1 0 0,1 0 0,-1 0 0,1 0 0,0 0 1,-1-1-1,1 1 0,0 0 0,0-1 0,1 0 0,-1 1 0,0-1 0,0 0 0,1 0 0,-1 0 0,0 0 1,1-1-1,-1 1 0,1-1 0,-1 1 0,1-1 0,-1 0 0,1 0 0,0 0 0,4-1 0,-3 0-2,1 0 0,-1-1-1,0 0 1,0 0-1,0 0 1,0 0 0,0-1-1,0 1 1,-1-1-1,1 0 1,-1 0 0,0 0-1,0 0 1,0-1 0,0 0-1,-1 1 1,1-1-1,-1 0 1,0 0 0,0 0-1,2-8 1,0 3 11,0-1 0,-1 1 0,0-1 0,-1 1 0,0-1 1,-1 0-1,0 0 0,0 0 0,-1-10 0,0 19-51,0 1 0,-1 0 0,1-1 0,0 1 0,0 0 0,0 0 0,0-1 0,0 1 0,-1 0 0,1 0 0,0-1 0,0 1 0,-1 0 0,1 0 0,0 0 0,0-1 0,-1 1 0,1 0 0,0 0 0,-1 0 0,1 0 0,0 0 0,0 0 0,-1 0 0,1-1 0,0 1 0,-1 0 0,1 0 0,0 0 0,-1 0 0,1 0 0,0 1 0,-1-1 0,1 0 0,0 0 0,0 0 0,-1 0 0,1 0 0,0 0 0,-1 0 0,1 0 0,0 1 0,0-1 0,-1 0 0,1 0 0,0 0 0,0 1 0,-1-1 0,1 0 0,0 0 0,0 1 0,0-1 0,0 0 0,-1 0 0,1 1 0,0-1 0,0 0 0,0 1 0,0-1 0,0 1 0,-14 15 0,13-15-62,1 1 1,-1-1-1,0 1 0,0-1 1,1 1-1,-1-1 0,1 1 0,-1 0 1,1-1-1,0 1 0,0 0 1,-1-1-1,1 1 0,0 0 1,1-1-1,-1 1 0,0-1 0,0 1 1,1 0-1,-1-1 0,1 1 1,-1-1-1,1 1 0,0-1 1,-1 1-1,1-1 0,0 1 0,0-1 1,0 0-1,0 1 0,0-1 1,1 0-1,-1 0 0,0 0 1,0 0-1,1 0 0,-1 0 1,1 0-1,-1-1 0,1 1 0,-1 0 1,1-1-1,-1 1 0,1-1 1,0 0-1,-1 1 0,3-1 1,3 1-437,0-1 1,1 0 0,-1-1 0,0 1 0,0-1 0,0-1 0,0 1 0,0-1 0,0-1 0,8-3 0,19-13-5995,1-4-3859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6.846"/>
    </inkml:context>
    <inkml:brush xml:id="br0">
      <inkml:brushProperty name="width" value="0.025" units="cm"/>
      <inkml:brushProperty name="height" value="0.025" units="cm"/>
      <inkml:brushProperty name="color" value="#F6630D"/>
    </inkml:brush>
  </inkml:definitions>
  <inkml:trace contextRef="#ctx0" brushRef="#br0">129 1 18834,'-9'6'2402,"-7"5"-1007,1 1 0,-28 28 0,39-36-1140,-1 1 1,1 0-1,0 0 0,0 1 0,1-1 0,0 1 1,0 0-1,0 0 0,0 0 0,1 0 0,0 0 0,1 1 1,-1-1-1,0 12 0,2-17-253,0 0-1,0 0 1,0 0-1,0 0 1,0 0 0,1 0-1,-1 0 1,0 0-1,1 0 1,-1 0 0,0 0-1,1 0 1,-1 0-1,1 0 1,0 0 0,-1 0-1,1-1 1,0 1-1,-1 0 1,1 0 0,0-1-1,0 1 1,0-1-1,0 1 1,-1 0 0,1-1-1,2 1 1,1 0 13,-1 0 0,0 0-1,1-1 1,-1 1 0,1-1 0,-1 0 0,1 0 0,6-1 0,-1-1 22,-1 1 0,1-2 0,0 1 0,-1-1 0,0 0 0,13-7 0,-9 1-9,0 1-1,-1-2 1,15-15 0,-22 20-21,0 0 0,1 0-1,-2 0 1,1-1 0,-1 1 0,1-1 0,-1 0 0,-1 0 0,1 0 0,1-7 0,-13 20 394,-4 10-354,-7 37-3,19-51-104,0 1-1,0 0 1,0 0-1,1 0 1,0 0-1,0 0 1,0 0-1,0 0 1,0 0-1,1-1 1,0 1-1,2 7 1,-2-10-69,-1 0 0,1 0 0,0 0 0,0 0 0,0 0 0,1 0 0,-1-1 0,0 1 0,0 0 0,0-1-1,1 1 1,-1 0 0,0-1 0,0 1 0,1-1 0,-1 0 0,0 0 0,1 1 0,-1-1 0,1 0 0,-1 0 0,0 0 0,1 0 0,-1-1 0,0 1 0,1 0 0,1-1 0,1 0-517,1 0 0,-1 0 0,1-1 0,-1 1-1,0-1 1,1 0 0,4-4 0,17-15-5322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7.326"/>
    </inkml:context>
    <inkml:brush xml:id="br0">
      <inkml:brushProperty name="width" value="0.025" units="cm"/>
      <inkml:brushProperty name="height" value="0.025" units="cm"/>
      <inkml:brushProperty name="color" value="#F6630D"/>
    </inkml:brush>
  </inkml:definitions>
  <inkml:trace contextRef="#ctx0" brushRef="#br0">116 0 16592,'0'0'3438,"-9"8"-2034,3-3-1367,-47 47 2670,49-48-2388,1 1 0,-1-1 0,1 1 0,0 0 0,0-1 0,0 1 0,1 1 0,0-1 0,0 0 0,0 0 0,1 1 0,-2 7 0,3-11-317,1-1 0,-1 0 1,1 0-1,-1 0 0,1-1 0,-1 1 0,1 0 0,0 0 0,0 0 0,-1 0 0,1 0 0,0-1 0,0 1 0,0 0 0,0-1 0,0 1 0,0-1 0,0 1 0,0-1 0,0 1 0,0-1 0,0 0 0,0 1 0,0-1 0,0 0 0,0 0 0,0 0 0,1 0 0,-1 0 0,0 0 0,1 0 0,50 0-782,-37-1-106,-11 1 769,0 0-1,-1 0 1,1 0 0,0 0 0,0 1 0,0 0-1,0-1 1,0 2 0,-1-1 0,1 0-1,0 1 1,3 1 0,-5 0 59,1-1-1,-1 0 1,0 1 0,0-1 0,0 1 0,0 0-1,-1 0 1,1 0 0,-1 0 0,1 0-1,-1 0 1,0 0 0,0 0 0,-1 0 0,1 4-1,4 15 469,-2 0-1,-1-1 0,-1 1 0,-1 0 1,0 0-1,-2 0 0,-1 0 0,-9 39 1,8-48-162,0 1 0,0-1 0,-1-1 1,-1 1-1,0-1 0,-1 0 0,0 0 1,-1-1-1,0 0 0,-1-1 0,0 1 1,-1-2-1,0 1 0,0-1 0,-14 9 1,22-17-234,1 0 0,-1 0 1,1 0-1,-1-1 1,1 1-1,-1 0 1,1-1-1,-1 1 1,0-1-1,0 1 1,1-1-1,-1 0 1,0 1-1,0-1 1,1 0-1,-1 0 1,0 0-1,-1-1 0,2 1-2,0-1-1,0 0 1,0 1-1,0-1 0,0 0 1,0 1-1,0-1 0,1 0 1,-1 0-1,0 0 0,1 1 1,-1-1-1,0 0 1,1 0-1,-1 0 0,1 0 1,0 0-1,-1 0 0,1-1 1,0 1-1,-1-1 0,0-6 35,1-1-1,-1 0 0,1 0 0,1 1 1,2-17-1,1 7-123,0-1 1,2 0-1,0 1 0,1 0 1,0 1-1,2-1 0,0 1 1,17-23-1,12-10-526,57-57-1,16-20 136,-109 124 485,0 0 21,0 1 1,0 0 0,0-1 0,0 1-1,-1-1 1,1 0 0,-1 1 0,1-1-1,-1 0 1,0 0 0,0 0 0,-1 0-1,1 0 1,0-5 0,-2 7-30,1 1 0,0-1 0,-1 1 0,1-1 0,-1 1 0,1-1 0,-1 1 0,0-1 0,1 1 0,-1 0 0,1-1 0,-1 1 0,0 0 0,1-1 0,-1 1 0,0 0 0,0 0 0,1 0 0,-1 0 0,0 0 0,1 0 0,-1 0 0,0 0 0,0 0-1,1 0 1,-2 0 0,-21 3-75,15 0 58,1 0-1,-1 1 1,1 0 0,0 0 0,0 1-1,0 0 1,1 0 0,-1 0-1,1 1 1,1 0 0,-1 0-1,1 1 1,0-1 0,0 1-1,1 0 1,0 1 0,0-1-1,1 1 1,0-1 0,0 1-1,1 0 1,0 0 0,0 0-1,-1 13 1,3-20-23,0 0 1,0 0 0,1 1-1,-1-1 1,0 0-1,0 0 1,1 0-1,-1 1 1,1-1-1,-1 0 1,1 0-1,-1 0 1,1 0-1,-1 0 1,1 0-1,0 0 1,0 0-1,0 0 1,-1 0-1,1 0 1,0-1-1,0 1 1,0 0-1,3 1 1,-1-1-175,0 0 0,0 0 0,1 0 1,-1 0-1,1-1 0,-1 1 0,1-1 0,-1 0 0,4 0 0,4 0-735,0-2 0,0 1 0,0-1 0,-1-1 0,14-5 0,24-16-4233,3-7-3235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17.715"/>
    </inkml:context>
    <inkml:brush xml:id="br0">
      <inkml:brushProperty name="width" value="0.025" units="cm"/>
      <inkml:brushProperty name="height" value="0.025" units="cm"/>
      <inkml:brushProperty name="color" value="#F6630D"/>
    </inkml:brush>
  </inkml:definitions>
  <inkml:trace contextRef="#ctx0" brushRef="#br0">202 10 16560,'0'0'4484,"-9"-3"-1537,3 2-2703,0-1 0,0 1 0,0 0 0,0 0 0,-1 0 0,1 1 0,0 0 0,0 1 0,0-1 0,0 1 0,0 0 0,0 1 0,0-1 0,0 1 0,0 0 0,-8 5 0,5-2-16,1 1 1,-1 1 0,1 0-1,0 0 1,-10 11 0,16-15-247,0-1 1,0 0 0,0 1-1,1-1 1,-1 1 0,0-1-1,1 1 1,0 0-1,0 0 1,-1 0 0,2 0-1,-1-1 1,0 1 0,1 1-1,-1-1 1,1 0 0,0 0-1,0 0 1,0 0 0,0 0-1,1 0 1,-1 0 0,2 4-1,-1-5-74,1 0-1,-1 0 0,1 0 1,0-1-1,-1 1 0,1-1 1,0 1-1,0-1 0,0 0 1,0 0-1,0 1 0,1-2 1,-1 1-1,0 0 1,0 0-1,1-1 0,-1 1 1,0-1-1,1 0 0,2 1 1,57 0-1171,-49-1 1039,13-1-113,-17 0 294,-1 1 1,0-1-1,1 2 0,-1-1 1,0 1-1,10 3 0,-17-4 119,0 0 0,-1 0 0,1 1 0,-1-1 0,1 0 0,-1 0 0,1 1-1,-1-1 1,1 1 0,-1-1 0,0 0 0,1 1 0,-1-1 0,0 1 0,1-1-1,-1 1 1,0-1 0,1 1 0,-1-1 0,0 1 0,0 0 0,0-1 0,1 1 0,-1-1-1,0 1 1,0-1 0,0 1 0,0 0 0,0-1 0,0 1 0,0-1 0,0 1 0,0 0-1,-1-1 1,1 1 0,0-1 0,0 1 0,0-1 0,-1 1 0,1-1 0,0 1-1,-1-1 1,1 1 0,0-1 0,-1 1 0,1-1 0,-1 1 0,1-1 0,0 0 0,-1 1-1,0-1 1,-28 27 1032,26-25-1090,-8 7-4,1-1 0,-1-1 0,0 0 1,-16 8-1,-7-8-3507,22-8-2838,7-10-6711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0.060"/>
    </inkml:context>
    <inkml:brush xml:id="br0">
      <inkml:brushProperty name="width" value="0.025" units="cm"/>
      <inkml:brushProperty name="height" value="0.025" units="cm"/>
      <inkml:brushProperty name="color" value="#F6630D"/>
    </inkml:brush>
  </inkml:definitions>
  <inkml:trace contextRef="#ctx0" brushRef="#br0">37 0 19090,'0'17'1890,"-4"5"-801,-2 4 929,-3 6-192,3 1-769,1-1-321,-1-2-480,5-7-159,1-5-33,0-7-32,0-8-32,4-6-769,2-14-1121,-2-8-1537,-4-7-609,0-8-2274,0-3-801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0.418"/>
    </inkml:context>
    <inkml:brush xml:id="br0">
      <inkml:brushProperty name="width" value="0.025" units="cm"/>
      <inkml:brushProperty name="height" value="0.025" units="cm"/>
      <inkml:brushProperty name="color" value="#F6630D"/>
    </inkml:brush>
  </inkml:definitions>
  <inkml:trace contextRef="#ctx0" brushRef="#br0">6 0 13581,'0'0'10954,"-6"47"-11594,42-45-1987,11-2-1569,9 0-3940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0.761"/>
    </inkml:context>
    <inkml:brush xml:id="br0">
      <inkml:brushProperty name="width" value="0.025" units="cm"/>
      <inkml:brushProperty name="height" value="0.025" units="cm"/>
      <inkml:brushProperty name="color" value="#F6630D"/>
    </inkml:brush>
  </inkml:definitions>
  <inkml:trace contextRef="#ctx0" brushRef="#br0">166 0 17296,'0'0'6866,"-11"6"-4528,-10 4-1396,9-5-470,-1 0-1,1 1 0,0 1 1,0 0-1,1 1 1,0 0-1,-15 14 1,26-22-491,0 1 0,-1-1 0,1 0 0,0 1 0,-1-1 0,1 1 0,0-1 0,0 1 0,-1-1 0,1 1 1,0-1-1,0 1 0,0-1 0,0 1 0,0-1 0,-1 1 0,1-1 0,0 1 0,0-1 0,0 1 0,0-1 0,1 1 1,-1-1-1,0 1 0,0-1 0,0 1 0,0-1 0,0 1 0,1-1 0,-1 1 0,0-1 0,0 0 0,1 1 1,-1-1-1,0 1 0,1-1 0,-1 0 0,1 1 0,-1-1 0,0 0 0,1 1 0,-1-1 0,1 0 0,-1 0 1,1 1-1,-1-1 0,1 0 0,-1 0 0,1 0 0,-1 0 0,1 1 0,-1-1 0,1 0 0,0 0 0,38 3-918,-26-3 881,16 2-157,56 12 0,-76-12 225,0 1 0,0 0 0,0 0 0,0 1 0,0 0 0,-1 0 0,0 1 0,1 0 0,-2 1 0,8 6 0,-14-11 31,0 0 1,0 0-1,0 0 0,0 0 1,0 0-1,-1 0 0,1 0 1,0 0-1,-1 1 1,1-1-1,-1 0 0,1 0 1,-1 1-1,1-1 0,-1 0 1,0 0-1,0 1 0,0-1 1,0 0-1,0 1 0,0-1 1,0 0-1,0 1 0,0-1 1,-1 0-1,1 1 1,0-1-1,-1 0 0,1 0 1,-1 1-1,0-1 0,1 0 1,-1 0-1,0 0 0,0 0 1,0 0-1,1 0 0,-1 0 1,0 0-1,0 0 0,-1 0 1,0 0-1,-7 6 354,0-1-1,0-1 1,0 0-1,-13 5 1,17-7-363,-17 7-34,-1 0 0,0-2 0,0 0 0,0-1 0,-1-2 0,0 0 0,-37 1 0,61-6-50,-1 1-1,1-1 1,0 0-1,0 0 1,-1 0-1,1 0 1,0 0-1,-1 0 1,1 0-1,0 0 1,-1 0-1,1 0 1,0 0-1,-1 0 1,1 0-1,0 0 1,0 0-1,-1 0 1,1 0-1,0-1 1,-1 1-1,1 0 1,0 0-1,0 0 1,-1 0-1,1-1 1,0 1-1,0 0 1,-1 0-1,1-1 1,0 1-1,0 0 1,0 0-1,-1-1 1,1 1-1,0 0 1,0 0-1,0-1 1,0 1-1,0 0 1,0-1-1,0 1 1,9-13-5557,12-5-2214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1.447"/>
    </inkml:context>
    <inkml:brush xml:id="br0">
      <inkml:brushProperty name="width" value="0.025" units="cm"/>
      <inkml:brushProperty name="height" value="0.025" units="cm"/>
      <inkml:brushProperty name="color" value="#F6630D"/>
    </inkml:brush>
  </inkml:definitions>
  <inkml:trace contextRef="#ctx0" brushRef="#br0">333 4 13293,'0'0'17296,"-10"-2"-16773,-3 1-506,1 0-1,-1 1 0,0 1 1,1 0-1,0 1 1,-1 1-1,1-1 1,0 2-1,0 0 0,0 0 1,1 1-1,-19 11 1,-30 22-88,58-37 66,0 1 0,0-1 0,0 1 0,0 0 0,0 0-1,0 0 1,1 0 0,-1 0 0,1 0 0,-1 0 0,1 0 0,0 1 0,0-1 0,0 1 0,0-1 0,0 1 0,0-1 0,1 1 0,-1-1-1,1 1 1,0 0 0,0-1 0,0 1 0,0 3 0,1-4-18,1-1 1,-1 1-1,0 0 0,0-1 1,1 1-1,-1-1 0,1 1 0,0-1 1,-1 0-1,1 0 0,0 1 1,-1-1-1,1 0 0,0-1 0,0 1 1,0 0-1,0-1 0,0 1 1,0-1-1,0 1 0,4-1 0,53 6-406,-48-6 317,34 0-323,-34-1 324,1 1 1,0 0-1,0 1 0,0 1 0,23 5 0,-34-7 137,0 0-1,0 0 1,-1 0 0,1 1-1,0-1 1,0 0-1,0 1 1,0-1-1,0 1 1,-1-1-1,1 1 1,0-1-1,0 1 1,-1 0-1,1-1 1,0 1-1,-1 0 1,1-1 0,-1 1-1,1 0 1,-1 0-1,1 0 1,-1 0-1,0-1 1,1 1-1,-1 0 1,0 0-1,0 0 1,0 0-1,1 1 1,-2 0 62,1 0-1,-1 0 1,0 0 0,0 0 0,0-1-1,0 1 1,0 0 0,0 0 0,0-1-1,0 1 1,-1-1 0,1 1-1,-2 1 1,-53 37 1399,55-39-1497,-16 9 122,-94 52 92,100-56-227,0-1-1,-1-1 1,0 1-1,0-2 1,0 0-1,0 0 1,-21 1-1,32-4-35,1 0 0,0 0 0,-1 0 0,1 0 0,0 0 0,-1 0 0,1 0 1,0 0-1,-1 0 0,1 0 0,0 0 0,-1 0 0,1 0 0,0-1 0,-1 1 0,1 0 0,0 0 0,-1 0 0,1 0 0,0-1 0,-1 1 0,1 0 0,0 0 0,0-1 0,-1 1 0,1 0 0,0 0 0,0-1 1,0 1-1,-1 0 0,1-1 0,0 1 0,0 0 0,0-1 0,0 1 0,0 0 0,0-1 0,0 1 0,0 0 0,0-1 0,0 1 0,0 0 0,0-1 0,0 1 0,0 0 0,0-1 0,0 1 0,0 0 0,0-1 1,0 1-1,0 0 0,0-1 0,1 1 0,-1-1 0,13-18-3633,14-5-1177,9-5-1462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2.007"/>
    </inkml:context>
    <inkml:brush xml:id="br0">
      <inkml:brushProperty name="width" value="0.025" units="cm"/>
      <inkml:brushProperty name="height" value="0.025" units="cm"/>
      <inkml:brushProperty name="color" value="#F6630D"/>
    </inkml:brush>
  </inkml:definitions>
  <inkml:trace contextRef="#ctx0" brushRef="#br0">38 1 13004,'0'0'16715,"-1"10"-16384,-12 66 242,3-28 72,-3 55 0,13-102-638,-1 0-1,1 0 1,0 0 0,0 0-1,0 0 1,0 0 0,0 0-1,0 0 1,0 0 0,1-1 0,-1 1-1,0 0 1,0 0 0,1 0-1,-1 0 1,0 0 0,1 0-1,-1 0 1,1-1 0,-1 1-1,1 0 1,0 0 0,-1-1 0,1 1-1,0 0 1,0-1 0,-1 1-1,1-1 1,0 1 0,0-1-1,0 1 1,-1-1 0,1 0 0,0 1-1,0-1 1,0 0 0,0 0-1,0 1 1,0-1 0,0 0-1,0 0 1,0 0 0,0 0 0,0 0-1,0-1 1,0 1 0,0 0-1,-1 0 1,1-1 0,0 1-1,0 0 1,0-1 0,0 1-1,0-1 1,0 0 0,7-2 24,0-1 0,-1 0 0,1 0 0,-1-1-1,6-5 1,12-14-27,-1 0-1,-1-2 0,-2 0 0,21-33 0,-42 58 1,0 1-1,0 0 0,1 0 0,-1 0 1,0 0-1,0 0 0,0 0 0,0 0 0,1 0 1,-1 0-1,0 0 0,0 0 0,0 0 0,1 0 1,-1 0-1,0 0 0,0 0 0,0 0 1,0 1-1,1-1 0,-1 0 0,0 0 0,0 0 1,0 0-1,0 0 0,1 0 0,-1 0 1,0 1-1,0-1 0,0 0 0,0 0 0,0 0 1,0 0-1,0 1 0,1-1 0,-1 0 1,0 0-1,0 0 0,0 0 0,0 1 0,0-1 1,0 0-1,0 0 0,0 0 0,0 1 1,0-1-1,0 0 0,0 0 0,0 0 0,0 0 1,0 1-1,0-1 0,0 0 0,0 0 1,-1 0-1,1 1 0,0-1 0,0 0 0,0 0 1,0 0-1,0 0 0,0 1 0,0 13 72,-9 81-75,9-94 0,1-1 0,-1 0 0,0 1 0,0-1 0,0 0 0,1 1 0,-1-1 0,0 0 0,1 1 0,-1-1 0,0 0 0,1 1 0,-1-1 0,0 0 0,1 0 0,-1 0 0,0 1 0,1-1 0,-1 0 0,1 0 0,-1 0 0,0 0 0,1 0 0,-1 0 0,1 0 0,-1 0 0,1 0 0,-1 0 0,0 0 0,1 0 0,-1 0 0,1 0 0,-1 0 0,1 0 0,0-1 0,17-3 0,-8-1-89,0-1-1,-1 1 1,0-2-1,14-11 1,-16 12 2,1-1-1,1 1 1,-1 1-1,1-1 1,17-7-1,-26 13 92,1 0-1,-1 0 0,0 0 1,1 0-1,-1 0 0,0 0 1,1 0-1,-1 0 0,0 0 1,1 0-1,-1 0 0,0 0 1,1 0-1,-1 0 0,0 1 1,1-1-1,-1 0 0,0 0 1,1 0-1,-1 0 0,0 1 0,1-1 1,-1 0-1,0 0 0,0 1 1,1-1-1,-1 0 0,0 0 1,0 1-1,0-1 0,1 0 1,-1 1-1,0-1 0,0 0 1,0 1-1,0-1 0,0 0 1,0 1-1,0-1 0,0 0 1,0 1-1,0 0 0,1 25 332,-9 25 159,8-51-532,0 0 1,0 0-1,1-1 1,-1 1-1,0 0 1,0 0-1,1 0 1,-1 0-1,0 0 0,0 0 1,0 0-1,1 0 1,-1 0-1,0 0 1,0 0-1,0 0 0,1 1 1,-1-1-1,0 0 1,0 0-1,0 0 1,1 0-1,-1 0 1,0 0-1,0 0 0,0 1 1,0-1-1,1 0 1,-1 0-1,0 0 1,0 0-1,0 1 0,0-1 1,0 0-1,0 0 1,0 0-1,1 0 1,-1 1-1,0-1 1,0 0-1,0 0 0,0 0 1,0 1-1,0-1 1,0 0-1,0 0 1,0 1-1,0-1 0,0 0 1,0 0-1,0 0 1,0 1-1,0-1 1,-1 0-1,1 0 1,0 0-1,0 1 0,0-1 1,0 0-1,0 0 1,0 0-1,0 0 1,-1 1-1,1-1 0,17-14-6144,-12 9 2725,9-4-8549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2.723"/>
    </inkml:context>
    <inkml:brush xml:id="br0">
      <inkml:brushProperty name="width" value="0.025" units="cm"/>
      <inkml:brushProperty name="height" value="0.025" units="cm"/>
      <inkml:brushProperty name="color" value="#F6630D"/>
    </inkml:brush>
  </inkml:definitions>
  <inkml:trace contextRef="#ctx0" brushRef="#br0">131 208 10922,'0'0'16336,"-8"-1"-15285,5 0-1009,-1 1 0,1 0 0,0 0 0,-1 0-1,1 0 1,0 1 0,0-1 0,-1 1 0,1 0 0,0 0-1,0 0 1,0 0 0,0 0 0,-3 3 0,1-1-14,0 1 1,1 0 0,-1 0 0,1 1-1,0-1 1,0 1 0,1 0 0,-6 8 0,6-7 118,-1 1 0,0-1 1,1 0-1,0 1 1,1 0-1,0-1 1,0 1-1,0 0 0,1 0 1,0 1-1,0-1 1,0 12-1,2-17-138,-1-1 1,1 0-1,-1 0 0,1 0 0,0 0 0,-1-1 1,1 1-1,0 0 0,0 0 0,-1 0 0,1 0 1,0-1-1,0 1 0,0 0 0,0-1 0,0 1 1,0-1-1,0 1 0,0-1 0,0 0 0,1 1 1,-1-1-1,0 0 0,0 0 0,0 1 0,0-1 1,0 0-1,1 0 0,-1 0 0,0-1 0,0 1 1,0 0-1,0 0 0,2-1 0,42-12 230,-33 7-243,-1-1 0,0-1 0,0 0 0,-1-1 1,0 0-1,-1 0 0,0-1 0,0-1 0,-1 1 1,0-1-1,-1 0 0,0-1 0,7-17 0,-44 74-129,26-36 117,0 0 0,0 1 0,1 0 0,0 0 0,0 0 0,1 0 0,1 0 0,0 0 0,0 0 0,1 1 0,1 15 0,0-25-38,-1 0 1,0-1-1,1 1 1,-1 0-1,1 0 1,-1 0-1,1 0 1,-1 0 0,1-1-1,0 1 1,0 0-1,-1-1 1,1 1-1,0 0 1,0-1-1,0 1 1,-1-1-1,1 1 1,0-1 0,0 1-1,0-1 1,0 0-1,0 0 1,0 1-1,0-1 1,0 0-1,0 0 1,0 0-1,0 0 1,0 0 0,0 0-1,0 0 1,0 0-1,0-1 1,0 1-1,0 0 1,2-1-1,1 0-304,0-1-1,0 1 0,0-1 1,0 0-1,-1 0 0,1 0 1,6-6-1,5-6-1267,-2-2-1,0 0 1,-1 0 0,0-1 0,-1 0-1,-1-1 1,-1-1 0,11-29 0,13-60 1288,-14 7 7796,-24 122-1226,-10 16-4527,-5 17-1416,13-31 162,0 1-1,2 0 1,1 1 0,0-1 0,2 1-1,2 43 1,0-67-446,0 0 1,0 0-1,1 0 0,-1 0 1,0 0-1,1 0 0,-1 0 1,1 0-1,-1-1 0,1 1 1,-1 0-1,1 0 0,-1 0 1,1-1-1,0 1 0,-1 0 1,1-1-1,0 1 1,0-1-1,0 1 0,0-1 1,-1 1-1,1-1 0,0 1 1,0-1-1,0 0 0,0 0 1,0 1-1,0-1 0,0 0 1,0 0-1,0 0 0,0 0 1,0 0-1,0 0 0,0 0 1,0-1-1,0 1 0,0 0 1,0 0-1,1-1 0,2-1 29,0 1 0,0-1 0,0 1 0,0-1-1,0 0 1,-1 0 0,1-1 0,5-4-1,3-8-118,0 0 0,-1 0-1,-1-1 1,-1-1-1,0 0 1,-1 0 0,0-1-1,-2 1 1,0-2-1,-1 1 1,-1 0-1,-1-1 1,0 0 0,-1-28-1,-1 46 105,-1 0 0,0 0 0,0 1 1,0-1-1,0 0 0,0 0 0,0 0 0,0 0 0,0 0 0,-1 1 0,1-1 0,0 0 0,0 0 0,-1 0 0,1 1 0,0-1 0,-1 0 0,1 0 0,-1 1 1,0-2-1,-11 7 496,-11 28-112,12-10-257,1 1-1,1 0 1,2 1 0,0 0 0,1 0-1,2 0 1,0 1 0,2-1-1,2 47 1,0-70-157,0 0 1,1 0-1,-1 0 0,1 0 0,0 0 1,0-1-1,0 1 0,0 0 0,0-1 1,0 1-1,0 0 0,0-1 0,1 1 1,-1-1-1,0 0 0,1 1 0,-1-1 1,1 0-1,0 0 0,-1 0 0,1 0 1,0 0-1,0 0 0,0-1 0,0 1 1,-1-1-1,1 1 0,0-1 0,0 0 0,0 1 1,0-1-1,0 0 0,4-1 0,33-4-2966,-7-7-4479,-9-5-2591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3.487"/>
    </inkml:context>
    <inkml:brush xml:id="br0">
      <inkml:brushProperty name="width" value="0.025" units="cm"/>
      <inkml:brushProperty name="height" value="0.025" units="cm"/>
      <inkml:brushProperty name="color" value="#F6630D"/>
    </inkml:brush>
  </inkml:definitions>
  <inkml:trace contextRef="#ctx0" brushRef="#br0">6 154 16432,'0'0'9053,"10"0"-7974,-1 0-930,-1 0 0,1-1 1,-1 0-1,0 0 0,0-1 1,13-4-1,-18 5 22,0 0 1,-1 0-1,1-1 1,-1 1-1,1-1 1,-1 1-1,0-1 0,0 0 1,0 0-1,0 0 1,0 0-1,0 0 1,0-1-1,-1 1 1,1-1-1,-1 1 0,0-1 1,1 1-1,-1-1 1,0 0-1,-1 1 1,1-1-1,0 0 1,-1 0-1,0 0 0,1 1 1,-2-5-1,2 5-156,-1 1-1,0 0 0,0 0 1,0 0-1,0 0 1,-1 0-1,1 0 0,0 0 1,0 0-1,-1 0 1,1 0-1,0 0 0,-1 0 1,1 0-1,-1 0 1,0 0-1,1 1 0,-1-1 1,-1-1-1,2 2-24,-1 0 0,1 0 0,-1 0 0,1 0 0,-1 0-1,0 0 1,1 0 0,-1 0 0,1 1 0,-1-1 0,1 0 0,-1 0 0,1 0 0,0 1 0,-1-1-1,1 0 1,-1 1 0,1-1 0,-1 0 0,1 1 0,0-1 0,-1 1 0,1-1 0,0 1 0,-1-1-1,1 0 1,0 1 0,0-1 0,0 1 0,-1-1 0,1 1 0,0 0 0,0-1 0,0 1 0,0-1-1,0 1 1,0 0 0,9-16 120,-8 12-88,1 1-1,0 0 1,-1-1-1,1 1 1,-1-1-1,0 1 1,0-1-1,0 0 1,0 1-1,0-1 1,-1 0-1,1 0 1,-1 1-1,0-1 1,0-4-1,-1 7-21,-1 0 0,1 0 0,-1 0 0,1 0 0,-1 0 0,1 0 0,-1 1 0,1-1 0,-1 0 0,1 1 0,0-1 0,-1 1 0,1 0 0,-1-1 0,1 1 0,0 0 0,0 0 0,-2 1 0,-7 7 0,0 0 0,1 1 0,0 1 0,0-1 0,1 2 0,1-1 0,0 1 0,0 0 0,1 0 0,1 1 0,0 0 0,1 0 0,-5 22 0,9-34 0,0 0 0,1 0 0,-1 0 0,1 0 0,-1 0 0,1 0 0,-1 0 0,1 0 0,0 0 0,0 0 0,-1-1 0,1 1 0,0 0 0,0 0 0,0-1 0,0 1 0,0 0 0,0-1 0,0 1 0,0-1 0,0 0 0,0 1 0,0-1 0,0 0 0,0 1 0,0-1 0,0 0 0,0 0 0,0 0 0,0 0 0,0 0 0,1 0 0,-1 0 0,0-1 0,2 1 0,46-7 0,-36 2-46,0 0 1,0-1-1,-1 0 0,17-11 0,-18 10 9,0 0-1,0 1 1,1 1-1,0-1 1,15-3-1,-26 9 41,-1 0-1,1 0 1,-1 0 0,1 0-1,-1 0 1,1 0-1,-1 1 1,0-1 0,1 0-1,-1 0 1,1 0-1,-1 1 1,0-1-1,1 0 1,-1 0 0,1 1-1,-1-1 1,0 0-1,0 1 1,1-1 0,-1 1-1,0-1 1,1 0-1,-1 1 1,0-1 0,0 1-1,0-1 1,0 0-1,1 1 1,-1-1-1,0 1 1,0-1 0,0 1-1,0-1 1,0 1-1,0-1 1,0 1 0,0 0-1,1 32 175,-2-30-161,1 0 0,0 1 0,0-1 0,0 1 0,0-1 0,0 0 0,1 1 0,0-1 0,0 0 0,2 6 0,-3-8-16,0-1 0,1 0 0,-1 1 0,0-1 0,1 0 0,-1 0 0,0 1 0,1-1 0,-1 0 0,0 0 0,1 0 0,-1 0 0,0 0 0,1 1 0,-1-1 0,0 0 0,1 0 0,-1 0 0,1 0 0,-1 0 0,0 0 0,1 0 0,-1 0 0,1 0 0,-1 0 0,0 0 0,1-1 0,-1 1 0,0 0 0,1 0 0,-1 0 0,1 0 0,-1-1 0,0 1 0,1 0 0,-1 0 0,1-1 0,8-18 0,-2-20 0,-7 9 24,3-22-50,-2 49 3,-1 1 1,1 0 0,0 0-1,0 0 1,-1 0 0,1 0 0,1 0-1,-1 0 1,0 0 0,0 0-1,1 0 1,-1 1 0,1-1-1,-1 0 1,1 1 0,0 0-1,0-1 1,-1 1 0,5-2 0,59-22-5867,-21 7-554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4.500"/>
    </inkml:context>
    <inkml:brush xml:id="br0">
      <inkml:brushProperty name="width" value="0.025" units="cm"/>
      <inkml:brushProperty name="height" value="0.025" units="cm"/>
      <inkml:brushProperty name="color" value="#F6630D"/>
    </inkml:brush>
  </inkml:definitions>
  <inkml:trace contextRef="#ctx0" brushRef="#br0">1 3 18321,'0'2'6680,"0"14"-5491,0 30-359,5 195 4917,-5-240-5747,0 0 0,-1-1 0,1 1 0,0 0 0,0-1 0,0 1 0,0 0 0,0-1 0,0 1 0,0 0 0,1-1 0,-1 1 0,0 0 0,0-1 0,0 1 0,1-1 0,-1 1 0,0 0 0,1-1 0,-1 1 0,0-1 0,1 1 0,-1-1 0,1 1 0,-1-1 0,1 1 0,-1-1 0,1 1 0,-1-1 0,1 0 0,-1 1 0,1-1 0,0 0 0,-1 0 0,1 1 0,0-1 0,-1 0 0,2 0 0,-1 0 0,0-1 0,1 0 0,-1 1 0,0-1 0,0 0 0,0 0 0,0 0 0,0 0 0,0 0 0,-1 0 0,1 0 0,0 0 0,0 0 0,-1 0 0,1 0 0,0-1 0,-1 1 0,0 0 0,1 0 0,-1-2 0,6-22 0,-1-1 0,-2 1 0,-1-1 0,-1-48 0,-1 49 0,6 37 0,1 0 0,1-1 0,0 1 0,1-1 0,0-1 0,20 18 0,-25-25 0,0 0 0,-1 0 0,1-1 0,0 0 0,0 1 0,1-1 0,-1-1 0,0 1 0,1-1 0,-1 1 0,1-1 0,-1 0 0,1-1 0,-1 1 0,1-1 0,6 0 0,-7-1 0,0 0 0,0 0 0,0-1 0,0 1 0,0-1 0,-1 0 0,1 0 0,-1 0 0,1 0 0,-1 0 0,0-1 0,0 0 0,0 0 0,0 1 0,3-6 0,0-1 0,0 0 0,-1-1 0,0 1 0,-1-1 0,0 0 0,0 0 0,-1 0 0,0-1 0,-1 1 0,0-1 0,-1 1 0,0-22 0,-1 31 0,1-1 0,-1 1 0,0-1 0,0 1 0,0-1 0,-1 1 0,1-1 0,0 1 0,0-1 0,-1 1 0,1 0 0,-1-1 0,1 1 0,-1 0 0,0-1 0,0 1 0,1 0 0,-1-1 0,0 1 0,0 0 0,0 0 0,0 0 0,0 0 0,0 0 0,-1 0 0,1 0 0,0 1 0,0-1 0,-1 0 0,1 1 0,0-1 0,-1 1 0,1-1 0,-1 1 0,1 0 0,-1-1 0,1 1 0,-1 0 0,1 0 0,-1 0 0,1 0 0,-1 0 0,1 1 0,0-1 0,-1 0 0,1 1 0,-1-1 0,1 1 0,0-1 0,-1 1 0,1 0 0,0-1 0,-1 1 0,1 0 0,0 0 0,0 0 0,0 0 0,0 0 0,0 0 0,0 0 0,0 0 0,0 1 0,0-1 0,1 0 0,-1 1 0,0 1 0,-6 10 0,1 0 0,0 0 0,1 1 0,1 0 0,0 0 0,0 0 0,2 0 0,0 1 0,1-1 0,0 1 0,1-1 0,0 1 0,1-1 0,5 21 0,-5-33 0,0 1 0,0 0 0,1-1 0,-1 1 0,1 0 0,0-1 0,0 0 0,-1 1 0,2-1 0,-1 0 0,0 0 0,0 0 0,1 0 0,-1-1 0,1 1 0,-1-1 0,1 1 0,0-1 0,-1 0 0,1 0 0,0 0 0,0 0 0,0-1 0,0 1 0,0-1 0,0 0 0,0 1 0,0-1 0,0-1 0,0 1 0,0 0 0,0-1 0,0 0 0,5-1 0,1 0 0,0-1 0,-1 0 0,1 0 0,0-1 0,-1 0 0,0 0 0,0-1 0,0 0 0,-1-1 0,8-6 0,-7 5 0,-1-1 0,0 0 0,0 0 0,-1-1 0,0 1 0,-1-1 0,1-1 0,3-9 0,-35 69 0,21-34 0,2 0 0,0 1 0,2-1 0,-1 29 0,2-45 1,0 0 0,0 0 0,0 0 0,0-1-1,0 1 1,0 0 0,0 0 0,0 0 0,0 0 0,1 0 0,-1-1 0,0 1-1,0 0 1,0 0 0,0 0 0,0 0 0,0 0 0,0 0 0,1 0 0,-1 0-1,0-1 1,0 1 0,0 0 0,0 0 0,0 0 0,1 0 0,-1 0 0,0 0-1,0 0 1,0 0 0,0 0 0,1 0 0,-1 0 0,0 0 0,0 0 0,0 0-1,0 0 1,0 0 0,1 0 0,-1 0 0,0 0 0,0 0 0,0 1 0,0-1-1,0 0 1,1 0 0,-1 0 0,0 0 0,0 0 0,0 0 0,0 0 0,0 0-1,0 1 1,0-1 0,1 0 0,-1 0 0,0 0 0,0 0 0,0 0 0,0 1-1,0-1 1,0 0 0,0 0 0,0 0 0,0 0 0,0 1 0,8-11-295,-2-11-2354,-2-1-4676,2-8-8478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5.075"/>
    </inkml:context>
    <inkml:brush xml:id="br0">
      <inkml:brushProperty name="width" value="0.025" units="cm"/>
      <inkml:brushProperty name="height" value="0.025" units="cm"/>
      <inkml:brushProperty name="color" value="#F6630D"/>
    </inkml:brush>
  </inkml:definitions>
  <inkml:trace contextRef="#ctx0" brushRef="#br0">278 40 17905,'0'0'6443,"-8"-7"-4878,3 4-1450,0-1 1,0 1-1,-1-1 1,1 1-1,-1 1 1,1-1 0,-1 1-1,0 0 1,0 0-1,0 1 1,0 0 0,0 0-1,0 0 1,-1 1-1,1 0 1,0 0 0,0 0-1,0 1 1,-1 0-1,1 0 1,0 1-1,-7 2 1,1 1-2,0 0 0,1 1-1,-1 1 1,1 0 0,-19 16 0,27-21-88,0 1 1,0-1-1,0 1 1,0 0-1,0 0 0,1 1 1,-1-1-1,1 0 1,0 1-1,0 0 1,0-1-1,1 1 1,-1 0-1,1 0 1,0 0-1,0 0 1,0 0-1,0 0 1,1 0-1,0 0 1,0 0-1,0 7 1,2-9-18,-1 0 1,0 0-1,1-1 0,-1 1 1,1 0-1,0-1 0,-1 1 1,1-1-1,0 0 1,0 1-1,0-1 0,0 0 1,0 0-1,0 0 0,0-1 1,1 1-1,-1 0 1,0-1-1,0 0 0,1 1 1,-1-1-1,0 0 0,1 0 1,-1 0-1,4-1 0,6 1-33,-1 0-1,1-1 0,21-5 0,-23 3-39,0-1 1,0-1-1,0 1 0,-1-2 1,1 1-1,-1-1 0,0-1 0,-1 0 1,0 0-1,0-1 0,-1 0 1,1 0-1,-2 0 0,10-15 0,-27 38 963,9-13-870,0 0 0,0 0 0,0 0 1,1 0-1,-1 0 0,1 1 0,0-1 0,-1 1 1,0 4-1,1-5-9,0-1 0,1 1 0,-1-1 1,1 1-1,0 0 0,0-1 0,-1 1 0,1 0 0,0-1 1,0 1-1,1 0 0,-1-1 0,0 1 0,1 0 0,-1-1 1,0 1-1,1 0 0,0-1 0,-1 1 0,1-1 0,0 1 1,0-1-1,2 3 0,-1-3 11,-1 0 1,1 0-1,0-1 1,0 1-1,0 0 0,-1-1 1,1 1-1,0-1 1,0 0-1,0 1 0,0-1 1,0 0-1,0 0 1,0 0-1,0-1 0,4 0 1,6-2 28,0 0 0,0-1 0,0-1 0,22-11 1,-16 6-212,-10 4 110,1 1 0,1 0 0,-1 1 0,1 0 0,0 0 0,16-3 0,-25 7 35,0 0-1,0 0 1,0 0 0,0 0 0,0 0-1,0 1 1,0-1 0,-1 0 0,1 0 0,0 1-1,0-1 1,0 1 0,0-1 0,-1 1-1,1-1 1,0 1 0,-1-1 0,1 1 0,0 0-1,-1-1 1,1 1 0,-1 0 0,1 0-1,-1 0 1,1-1 0,-1 1 0,0 0 0,1 0-1,-1 0 1,0 0 0,1 0 0,-1-1 0,0 3-1,6 42 250,-1-8-125,-4-36-107,-1 1 1,1-1-1,0 0 0,0 0 0,0 1 0,0-1 1,0 0-1,0 0 0,0 0 0,0 0 0,0-1 1,1 1-1,-1 0 0,0 0 0,1-1 0,-1 1 1,0-1-1,1 1 0,-1-1 0,1 0 0,-1 1 1,1-1-1,-1 0 0,1 0 0,-1 0 0,1 0 0,-1 0 1,1 0-1,-1-1 0,1 1 0,-1 0 0,0-1 1,1 1-1,-1-1 0,1 1 0,-1-1 0,0 0 1,0 0-1,1 1 0,0-2 0,6-3-466,0-1 1,0 1-1,0-1 0,10-12 0,-1-1-4071,-7 5-1774,-4 1-2978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6.148"/>
    </inkml:context>
    <inkml:brush xml:id="br0">
      <inkml:brushProperty name="width" value="0.025" units="cm"/>
      <inkml:brushProperty name="height" value="0.025" units="cm"/>
      <inkml:brushProperty name="color" value="#F6630D"/>
    </inkml:brush>
  </inkml:definitions>
  <inkml:trace contextRef="#ctx0" brushRef="#br0">2 137 17392,'0'0'9150,"0"12"-7954,-1 245 1850,2-118-2520,-1-138-505,0 0 0,0 1 0,0-1-1,0 0 1,0 0 0,0 0 0,0 0 0,0 1 0,1-1 0,-1 0 0,1 0 0,-1 0 0,0 0 0,1 0 0,0 0 0,-1 0 0,1 0 0,0 0 0,0 1 0,0-1 3,0-1 1,-1 0-1,1 0 1,0 0-1,-1 1 1,1-1-1,0 0 1,-1 0-1,1 0 1,0 0-1,-1 0 1,1 0-1,0 0 0,0 0 1,-1-1-1,1 1 1,0 0-1,-1 0 1,1-1-1,0 1 1,-1 0-1,2-1 1,3-2 40,-1-1 1,1 1 0,-1-1-1,0 0 1,0 0-1,5-7 1,3-6-84,-1-1 1,-1-1-1,0 0 1,-1 0-1,-1 0 1,-1-1-1,-1-1 1,-1 1-1,-1-1 1,0 0-1,-2 0 0,0 0 1,-2-29-1,0 50 4,0 0 1,-1 0-1,1 1 0,0-1 0,0 0 0,-1 1 0,1-1 0,0 0 0,0 0 0,-1 1 0,1-1 0,0 0 0,-1 0 0,1 0 0,0 1 0,-1-1 1,1 0-1,0 0 0,-1 0 0,1 0 0,0 0 0,-1 0 0,1 0 0,0 0 0,-1 0 0,1 0 0,0 0 0,-1 0 0,1 0 0,-1 0 0,1 0 0,0 0 1,-1 0-1,1 0 0,0 0 0,-1-1 0,1 1 0,0 0 0,0 0 0,-1 0 0,1-1 0,0 1 0,-1 0 0,1 0 0,0-1 0,0 1 0,-1 0 1,1-1-1,0 1 0,0 0 0,0-1 0,0 1 0,-1 0 0,1-1 0,0 1 0,0 0 0,0-1 0,0 1 0,0 0 0,0-1 0,0 1 0,0 0 1,0-1-1,-17 26-136,14-18 156,1 0 0,0 0 0,1 0 0,-1 1 0,1-1 0,1 0 0,0 0-1,0 1 1,1 9 0,0-16-3,-1 0 0,1-1 0,0 1 0,-1-1 0,1 0 0,0 1 0,-1-1 0,1 0 0,0 1 0,0-1-1,-1 0 1,1 0 0,0 1 0,0-1 0,0 0 0,-1 0 0,1 0 0,0 0 0,0 0 0,0 0 0,-1-1 0,1 1 0,0 0 0,0 0 0,0 0-1,-1-1 1,1 1 0,0 0 0,0-1 0,25-9 80,-11-2-79,0-1 0,-1 0-1,-1-1 1,0-1 0,-1 1 0,-1-2-1,0 0 1,-1 0 0,-1-1 0,0 0-1,-1-1 1,-1 0 0,-1 0 0,-1 0-1,0-1 1,3-30 0,-8 48 1,0 1 1,1-1-1,-1 1 0,0-1 1,0 1-1,0-1 0,0 1 0,0-1 1,0 0-1,0 1 0,0-1 1,0 1-1,0-1 0,0 1 1,0-1-1,0 0 0,0 1 1,0-1-1,-1 1 0,1-1 0,0 1 1,0-1-1,-1 1 0,1-1 1,0 1-1,-1-1 0,1 1 1,-1-1-1,1 1 0,0 0 1,-1-1-1,1 1 0,-1 0 0,1-1 1,-1 1-1,1 0 0,-1 0 1,1-1-1,-1 1 0,1 0 1,-1 0-1,0 0 0,1 0 1,-1 0-1,1 0 0,-1 0 0,0 0 1,1 0-1,-1 0 0,1 0 1,-1 0-1,1 0 0,-1 0 1,1 0-1,-1 1 0,0-1 1,1 0-1,-1 0 0,1 1 0,-1-1 1,1 0-1,0 1 0,-2 0 1,-30 26-100,21-12 97,0 1 0,1 0 0,1 1 0,1 0 0,0 0 0,-6 21 0,2 2 149,-12 69 0,22-98-120,0 0-1,1 0 0,0 1 1,1-1-1,0 0 0,0 0 1,5 21-1,-4-29-24,0 1 1,1 0-1,0-1 0,-1 1 0,1-1 0,1 1 0,-1-1 1,0 0-1,1 0 0,-1 0 0,1 0 0,0-1 1,0 1-1,0-1 0,1 0 0,-1 1 0,0-1 1,1-1-1,-1 1 0,1 0 0,0-1 0,0 0 0,-1 0 1,1 0-1,5 0 0,2 1-7,0 0 0,0-1 0,0-1 0,0 0 0,0 0 0,0-1 0,0 0 0,0-1 0,-1-1 0,1 1 0,-1-2 0,1 1 0,-1-2 0,0 1 0,16-11 0,-19 10 0,0 0 0,0 0 0,-1-1 0,1-1 0,-1 1 0,-1-1 0,1 0 0,-1 0 0,0 0 0,-1-1 0,0 0 0,0 0 0,0 0 0,-1 0 0,-1 0 0,1-1 0,-1 0 0,-1 1 0,1-1 0,-1-9 0,-1 17 0,1 0 0,-1 0 0,0 0 0,0 0 0,0-1 0,0 1 0,0 0 0,0 0 0,0 0 0,-1 0 0,1 0 0,0 0 0,-1-1 0,1 1 0,0 0 0,-1 0 0,1 0 0,-1 0 0,0 0 0,1 0 0,-1 0 0,0 1 0,1-1 0,-1 0 0,0 0 0,0 0 0,0 1 0,0-1 0,0 1 0,0-1 0,0 0 0,0 1 0,0 0 0,0-1 0,0 1 0,0 0 0,0-1 0,-1 1 0,1 0 0,0 0 0,0 0 0,0 0 0,0 0 0,0 0 0,-3 1 0,1-1 0,-1 1 0,0 0 0,0 1 0,0-1 0,1 1 0,-1-1 0,1 1 0,-1 0 0,1 1 0,0-1 0,0 0 0,-4 5 0,1-1 0,0 1 0,1 0 0,0 1 0,1-1 0,0 1 0,0 0 0,0 0 0,1 0 0,0 1 0,1-1 0,0 1 0,0-1 0,0 12 0,1-17 0,1 1 0,0 0 0,1 0 0,-1-1 0,1 1 0,-1 0 0,1-1 0,0 1 0,1 0 0,-1-1 0,1 0 0,-1 1 0,1-1 0,0 0 0,0 0 0,0 0 0,1 0 0,-1 0 0,1 0 0,0-1 0,-1 1 0,1-1 0,0 1 0,1-1 0,-1 0 0,0-1 0,0 1 0,1-1 0,-1 1 0,1-1 0,0 0 0,6 1 0,3 1-772,0-1-1,0-1 1,25 0-1,-28-1-917,0-1-1,1 0 0,-1-1 1,0 0-1,17-7 0,29-20-15888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7.257"/>
    </inkml:context>
    <inkml:brush xml:id="br0">
      <inkml:brushProperty name="width" value="0.025" units="cm"/>
      <inkml:brushProperty name="height" value="0.025" units="cm"/>
      <inkml:brushProperty name="color" value="#F6630D"/>
    </inkml:brush>
  </inkml:definitions>
  <inkml:trace contextRef="#ctx0" brushRef="#br0">44 1 18097,'-1'0'286,"-1"0"-1,1 0 1,0 0-1,0 1 1,0-1-1,0 0 1,-1 1-1,1-1 0,0 1 1,0-1-1,0 1 1,0 0-1,0-1 1,0 1-1,0 0 1,0 0-1,1-1 1,-2 2-1,-1 2-32,1-1-1,0 1 0,0-1 0,0 1 0,1 0 1,-1 0-1,1 0 0,0 0 0,-1 5 0,1-2-70,-1 1-1,2 0 0,-1 0 0,1 0 0,0 0 0,1 0 1,2 13-1,-1-20-87,0 0 0,0 0 0,0-1 0,0 1 0,0 0 0,0-1 1,0 0-1,0 1 0,0-1 0,0 0 0,0 0 0,0 0 0,0 0 0,0-1 1,0 1-1,0 0 0,0-1 0,2 0 0,5-3-7,-1 1 0,1-2 0,-1 1 0,-1-1 0,1 0 0,-1-1 0,1 0 0,-2 0 0,1 0 0,8-11 0,-8 8 28,1 1 0,0 0 0,1 1 0,-1 0 0,1 0 0,13-6 0,-22 13-103,0 0 1,1 0 0,-1 0-1,0 0 1,0 0-1,1 0 1,-1 0 0,0 0-1,0 0 1,1 0-1,-1 0 1,0 0 0,0 0-1,0 0 1,1 0-1,-1 0 1,0 1 0,0-1-1,1 0 1,-1 0-1,0 0 1,0 0 0,0 1-1,0-1 1,1 0-1,-1 0 1,0 0 0,0 0-1,0 1 1,0-1-1,0 0 1,0 0 0,0 1-1,1-1 1,-1 0-1,0 0 1,0 1 0,0-1-1,0 0 1,0 0 0,0 1-1,0-1 1,0 0-1,0 0 1,0 1 0,0-1-1,-1 0 1,2 18 49,-2-13 2,-12 134 812,13-138-875,0 0 0,0 0 1,0 0-1,0 0 1,0-1-1,0 1 0,0 0 1,1 0-1,-1 0 1,0 0-1,1 0 1,-1-1-1,0 1 0,1 0 1,-1 0-1,1 0 1,-1-1-1,1 1 0,-1 0 1,1-1-1,0 1 1,-1 0-1,1-1 1,0 1-1,-1-1 0,1 1 1,0-1-1,0 0 1,0 1-1,-1-1 1,3 1-1,0-1 3,0 1-1,0-1 1,0 0 0,0 0 0,0-1-1,0 1 1,0 0 0,0-1 0,5-1-1,5-3 6,1 0 0,-2-1-1,16-9 1,8-10-9,-27 18 0,1 0 0,0 0 0,0 1 0,0 0 0,17-6 0,-26 11-10,-1 1-1,0 0 1,1 0 0,-1 0 0,1 0-1,-1 0 1,1-1 0,-1 1 0,0 0-1,1 0 1,-1 0 0,1 0 0,-1 0-1,1 0 1,-1 0 0,1 1 0,-1-1-1,0 0 1,1 0 0,-1 0 0,1 0-1,-1 1 1,0-1 0,1 0-1,-1 0 1,0 1 0,1-1 0,-1 0-1,0 0 1,1 1 0,-1-1 0,0 0-1,1 1 1,-1-1 0,0 1 0,0-1-1,0 0 1,1 1 0,-1 0 0,1 20-1061,-1-20 997,-1 0 1,1-1-1,0 1 1,0 0 0,-1 0-1,1-1 1,0 1-1,0 0 1,0 0-1,0-1 1,0 1-1,0 0 1,0 0-1,0-1 1,1 1 0,-1 0-1,0 0 1,0-1-1,1 1 1,-1 0-1,0-1 1,1 1-1,-1 0 1,1-1 0,-1 1-1,0-1 1,1 1-1,0 0 1,-1-1-1,2 1 1,2-8-7337,1-12 3329,-4 16 2664,4-21-5043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7.630"/>
    </inkml:context>
    <inkml:brush xml:id="br0">
      <inkml:brushProperty name="width" value="0.025" units="cm"/>
      <inkml:brushProperty name="height" value="0.025" units="cm"/>
      <inkml:brushProperty name="color" value="#F6630D"/>
    </inkml:brush>
  </inkml:definitions>
  <inkml:trace contextRef="#ctx0" brushRef="#br0">0 1 801,'0'0'13997,"51"53"-14862,-28-34-864,0 0-1507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7.958"/>
    </inkml:context>
    <inkml:brush xml:id="br0">
      <inkml:brushProperty name="width" value="0.025" units="cm"/>
      <inkml:brushProperty name="height" value="0.025" units="cm"/>
      <inkml:brushProperty name="color" value="#F6630D"/>
    </inkml:brush>
  </inkml:definitions>
  <inkml:trace contextRef="#ctx0" brushRef="#br0">209 20 9897,'0'0'11707,"-7"-20"-10687,3 21-176,-1 0 0,1-1 0,-1 1 0,1 1 0,-1-1-1,1 1 1,-8 3 0,-55 36 850,58-34-1389,1-1-209,0 0 1,1 0-1,-1 1 1,1 0 0,1 0-1,-1 1 1,-9 15-1,14-20-69,0 1 0,0-1 0,0 1 0,1-1 0,0 1 0,-1 0 0,1-1 0,0 1 0,1 0 0,-1 0 0,1 0 0,-1 0 0,1 0 0,1 0 0,-1 0 0,0 0 0,1 0 0,0 0 0,0-1 0,0 1 0,0 0 0,3 5 0,-1-5-243,0-1 1,0 0-1,1 0 0,-1 0 1,1 0-1,-1 0 1,1-1-1,0 0 0,0 1 1,0-1-1,0-1 0,0 1 1,0-1-1,1 1 1,-1-1-1,0-1 0,1 1 1,-1-1-1,1 1 0,4-1 1,4 0-760,-1 0-1,0-1 1,0 0 0,0-1 0,0 0-1,17-6 1,13-12-5153,-2-4-4672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8.303"/>
    </inkml:context>
    <inkml:brush xml:id="br0">
      <inkml:brushProperty name="width" value="0.025" units="cm"/>
      <inkml:brushProperty name="height" value="0.025" units="cm"/>
      <inkml:brushProperty name="color" value="#F6630D"/>
    </inkml:brush>
  </inkml:definitions>
  <inkml:trace contextRef="#ctx0" brushRef="#br0">84 1 19667,'0'0'6827,"-9"6"-5289,4-2-1386,-1 0-1,0 1 1,1 0 0,0 0 0,0 1-1,0-1 1,1 1 0,0 0 0,0 1-1,0-1 1,1 0 0,0 1 0,0 0 0,1 0-1,-1 0 1,2 0 0,-1 0 0,1 0-1,0 1 1,0 13 0,1 0-114,-1-11-11,1 0-1,0 0 1,1 0-1,2 10 1,-3-20-25,0 1 0,0-1 0,0 0 1,0 0-1,0 1 0,0-1 0,0 0 1,0 1-1,0-1 0,0 0 0,0 1 1,0-1-1,0 0 0,0 0 0,1 1 1,-1-1-1,0 0 0,0 0 0,0 1 0,0-1 1,1 0-1,-1 0 0,0 1 0,0-1 1,1 0-1,-1 0 0,0 0 0,0 0 1,1 1-1,-1-1 0,0 0 0,1 0 1,-1 0-1,0 0 0,0 0 0,1 0 1,0 0-1,7-10 144,2-20 28,-3-31-88,-6 56-81,-1 0-1,0 0 0,0 0 1,-1 0-1,1 0 0,-1 0 1,0 0-1,-1 1 0,1-1 1,-3-5-1,4 9-11,0 0 1,-1 1 0,1-1-1,0 1 1,0-1 0,0 1-1,0-1 1,-1 1-1,1-1 1,0 1 0,0-1-1,-1 1 1,1-1-1,0 1 1,-1 0 0,1-1-1,0 1 1,-1 0-1,1-1 1,-1 1 0,1 0-1,-1-1 1,1 1-1,0 0 1,-1 0 0,1-1-1,-1 1 1,0 0-1,1 0 1,-1 0 0,1 0-1,-1 0 1,1 0 0,-1 0-1,1 0 1,-1 0-1,1 0 1,-1 0 0,1 0-1,-1 0 1,1 0-1,-1 0 1,1 0 0,-1 1-1,1-1 1,-1 0-1,1 0 1,-1 1 0,1-1-1,-1 0 1,1 1-1,-1-1 1,1 1 0,0-1-1,-1 1 1,0 0-6,1 1-1,-1-1 1,1 1 0,-1-1 0,1 1-1,-1-1 1,1 1 0,0-1 0,0 1-1,0 0 1,0-1 0,0 1-1,0-1 1,0 1 0,1 0 0,-1-1-1,0 1 1,1-1 0,0 3 0,2 0-2,0 0 0,0 0 1,0 0-1,1-1 0,-1 1 1,1-1-1,0 0 0,0 0 1,0 0-1,0 0 0,0-1 1,1 1-1,-1-1 0,1 0 1,0-1-1,-1 1 0,1-1 1,0 0-1,9 1 0,-7-1 13,-1 0 0,1-1-1,0 0 1,0 0 0,-1 0-1,1-1 1,0 0 0,-1-1-1,1 1 1,0-1-1,-1 0 1,0-1 0,0 1-1,8-6 1,47-41 105,-58 46-96,1-1 1,-1 1 0,0-1-1,0 1 1,0-1-1,0 0 1,-1-1 0,1 1-1,-1 0 1,0-1-1,-1 1 1,1-1 0,1-7-1,-3 11-11,-1 1 0,1 0 0,0-1 0,0 1 0,-1-1-1,1 1 1,0 0 0,-1 0 0,1-1 0,0 1 0,-1 0 0,1 0 0,-1-1-1,1 1 1,0 0 0,-1 0 0,1 0 0,-1 0 0,1 0 0,-1 0 0,1-1-1,0 1 1,-1 0 0,1 0 0,-1 0 0,1 0 0,-1 1 0,1-1 0,0 0-1,-1 0 1,1 0 0,-1 0 0,1 0 0,-1 1 0,-17 4-69,11-1 67,0 0 1,0 1 0,0 0 0,1 1 0,0-1-1,0 1 1,0 0 0,1 1 0,-7 10-1,1 0 308,0 0-1,-14 34 1,22-44-212,0 1 0,1-1-1,0 1 1,0 0 0,-1 12 0,2-18-84,1-1 0,0 0 1,0 1-1,0-1 0,0 0 0,0 1 0,1-1 0,-1 0 0,0 1 0,0-1 0,1 0 0,-1 1 0,1-1 0,0 0 0,-1 0 0,1 0 0,0 1 0,-1-1 0,1 0 0,0 0 0,0 0 0,0 0 0,0 0 0,0-1 0,0 1 0,0 0 0,0 0 1,1-1-1,-1 1 0,0 0 0,0-1 0,1 0 0,-1 1 0,0-1 0,1 0 0,-1 1 0,0-1 0,1 0 0,1 0 0,5 0-599,0-1 0,-1 1 1,1-1-1,-1-1 0,1 1 0,-1-1 0,1-1 0,-1 1 1,0-1-1,11-7 0,-1 0-2345,-2 0 0,1-2 1,15-15-1,3-6-9587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8.646"/>
    </inkml:context>
    <inkml:brush xml:id="br0">
      <inkml:brushProperty name="width" value="0.025" units="cm"/>
      <inkml:brushProperty name="height" value="0.025" units="cm"/>
      <inkml:brushProperty name="color" value="#F6630D"/>
    </inkml:brush>
  </inkml:definitions>
  <inkml:trace contextRef="#ctx0" brushRef="#br0">94 1 18353,'0'0'8819,"-9"3"-7201,4-1-1535,1-1 0,-1 1 0,1 0 0,-1 0 0,1 0 0,0 1 0,-1-1 0,1 1 0,1 0 0,-1 0 0,0 1 0,1-1 0,0 1 0,0 0 1,0 0-1,0 0 0,0 0 0,1 0 0,0 1 0,0-1 0,0 1 0,0-1 0,1 1 0,-1 0 0,1-1 0,0 8 0,1-12-97,0 0 1,0 1-1,0-1 1,0 0-1,0 1 1,0-1-1,0 0 1,0 1-1,0-1 0,0 0 1,1 1-1,-1-1 1,0 0-1,0 1 1,0-1-1,0 0 1,1 0-1,-1 1 0,0-1 1,0 0-1,1 0 1,-1 1-1,0-1 1,0 0-1,1 0 1,-1 0-1,0 1 0,1-1 1,-1 0-1,0 0 1,0 0-1,1 0 1,-1 0-1,1 0 0,-1 0 1,1 0-1,17-3-174,12-13 13,-24 12 146,-2 0 1,1 0-1,0-1 0,-1 1 0,0-1 1,0 0-1,0 0 0,-1 0 0,1-1 1,-1 1-1,-1-1 0,4-8 1,-15 15 70,3 5-47,1 0 0,-1 1 0,1-1 0,0 1 0,1 1 0,0-1 0,0 0 0,0 1-1,1 0 1,0 0 0,1 0 0,-1 0 0,2 0 0,-1 1 0,1-1 0,0 0 0,1 1 0,0-1 0,0 1 0,3 12-1,-3-20-1,1 0-1,-1 1 0,1-1 0,-1 0 0,1 0 0,-1 0 0,1 0 0,0 0 0,-1 0 0,1 0 0,0 0 0,0 0 0,0-1 0,0 1 0,0 0 0,0 0 0,0-1 0,0 1 0,0 0 0,0-1 1,0 1-1,0-1 0,3 1 0,-1-1-151,0 1 0,0-1 0,0 0 0,0 0-1,0-1 1,0 1 0,1 0 0,-1-1 0,4-1 0,2-2-858,1 1 0,-1-1-1,0-1 1,0 0 0,8-6 0,22-20-5523,2-6-3704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8.988"/>
    </inkml:context>
    <inkml:brush xml:id="br0">
      <inkml:brushProperty name="width" value="0.025" units="cm"/>
      <inkml:brushProperty name="height" value="0.025" units="cm"/>
      <inkml:brushProperty name="color" value="#F6630D"/>
    </inkml:brush>
  </inkml:definitions>
  <inkml:trace contextRef="#ctx0" brushRef="#br0">224 1 17489,'0'0'5183,"-11"8"-3752,2-2-1261,-57 42 2717,62-45-2727,0 1 1,0-1-1,1 1 0,-1-1 0,1 1 1,0 0-1,0 1 0,0-1 0,1 0 1,0 1-1,-1-1 0,2 1 0,-1 0 1,-2 8-1,5-12-238,0 0-1,-1 0 1,1 0-1,0 0 1,0-1-1,0 1 1,0 0 0,0-1-1,0 1 1,0 0-1,0-1 1,0 1 0,0-1-1,0 0 1,0 1-1,0-1 1,0 0-1,0 0 1,1 0 0,-1 1-1,0-1 1,0 0-1,0 0 1,0-1 0,0 1-1,1 0 1,-1 0-1,2-1 1,38-4-1956,-12-1 142,-12 2 1110,0 1 0,33-2-1,-50 5 854,0 0 0,1 0-1,-1 0 1,0 0 0,0 0-1,1 0 1,-1 0 0,0 0-1,0 0 1,1 0 0,-1 0-1,0 0 1,0 0 0,0 0 0,1 0-1,-1 0 1,0 0 0,0 0-1,0 0 1,1 0 0,-1 1-1,0-1 1,0 0 0,0 0-1,0 0 1,1 0 0,-1 1-1,0-1 1,0 0 0,0 0-1,0 0 1,0 1 0,0-1 0,0 0-1,1 0 1,-1 0 0,0 1-1,0-1 1,0 0 0,0 0-1,0 0 1,0 1 0,-6 11 1829,-13 9 394,-2-4-1730,0 0 1,-2-2-1,0-1 1,-1 0-1,0-2 1,-1-1-1,-52 16 1,59-26-2463,18-1 1773,0-1-1,-1 1 1,1 0-1,0 0 1,-1-1-1,1 1 1,0 0-1,0 0 1,-1-1-1,1 1 0,0-1 1,0 1-1,0 0 1,-1-1-1,1 1 1,0 0-1,0-1 1,0 1-1,0-1 1,0 1-1,0 0 1,0-1-1,0 1 1,0-1-1,0 1 1,0 0-1,0-1 1,0 1-1,0-1 1,0 1-1,0 0 1,0-1-1,1 1 1,-1-1-1,0 1 1,0 0-1,0-1 0,1 1 1,-1-1-1,13-21-7337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29.331"/>
    </inkml:context>
    <inkml:brush xml:id="br0">
      <inkml:brushProperty name="width" value="0.025" units="cm"/>
      <inkml:brushProperty name="height" value="0.025" units="cm"/>
      <inkml:brushProperty name="color" value="#F6630D"/>
    </inkml:brush>
  </inkml:definitions>
  <inkml:trace contextRef="#ctx0" brushRef="#br0">19 70 11691,'0'0'15070,"10"0"-12368,8-2-1990,-1 0 0,1-2 0,19-5 0,-28 7-814,0-1 0,-1 0 0,1-1 1,0 1-1,-1-2 0,0 1 1,0-1-1,0 0 0,9-9 1,-22 13 43,-1 0 0,0 0 0,1 0 0,-1 1 0,1-1 0,-8 2 0,-1 1 75,0 1 0,0 0-1,1 1 1,-19 7 0,25-8-17,1 0-1,-1 0 1,1 0 0,0 1-1,0-1 1,0 1-1,0 1 1,1-1 0,-1 1-1,-5 8 1,10-12 3,0 0 0,1-1 0,-1 1 0,1 0 0,-1 0 0,1 0 0,-1 0 0,1-1 0,0 1 0,-1 0 0,1 0 0,0 0 0,0 0 0,0 0 0,0 0 0,0 0 0,0 0 0,0 0 0,0 0 0,0 0 0,0 0 0,0 0 0,1 0 0,-1 0 0,0 0 0,1-1 0,-1 1 0,1 0 0,-1 0 0,1 1 0,1 0 18,0-1 0,1 1 0,-1-1 0,0 1 0,0-1 1,1 0-1,-1 0 0,1 0 0,-1 0 0,1 0 0,3 0 0,10 2 109,1 0 0,28-1 0,-41-2-135,116 0-737,-119 1 585,0-1-1,0 0 0,0 0 1,-1 0-1,1 0 0,0 0 1,0 0-1,-1 0 0,1 0 1,0-1-1,0 1 0,0 0 1,-1 0-1,1-1 0,0 1 1,-1 0-1,1-1 0,0 1 1,-1-1-1,1 1 0,0-1 1,-1 1-1,1-1 0,-1 1 1,1-1-1,-1 1 0,1-1 1,-1 0-1,1-1 0,0-10-6659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0.237"/>
    </inkml:context>
    <inkml:brush xml:id="br0">
      <inkml:brushProperty name="width" value="0.025" units="cm"/>
      <inkml:brushProperty name="height" value="0.025" units="cm"/>
      <inkml:brushProperty name="color" value="#F6630D"/>
    </inkml:brush>
  </inkml:definitions>
  <inkml:trace contextRef="#ctx0" brushRef="#br0">159 307 17457,'0'0'7553,"-9"-6"-5209,7 5-2278,-3-3 148,0 1 1,0 0-1,0-1 0,0 2 0,-1-1 0,-11-3 1,15 6-189,-1-1 0,0 1 1,1 0-1,-1-1 1,0 1-1,0 1 0,1-1 1,-1 0-1,0 1 1,0-1-1,1 1 0,-1 0 1,1 0-1,-1 0 0,1 0 1,-1 1-1,1-1 1,-1 1-1,1-1 0,0 1 1,0 0-1,-4 3 1,1 2-8,0-1 0,0 1 0,1 1 0,0-1 0,-4 8 1,2 15 84,6-29-103,0 0 0,0-1 0,0 1 0,0 0 0,0 0 0,1-1 0,-1 1 0,0 0 0,1-1 0,-1 1 0,0 0 0,1-1 0,-1 1 0,1 0 0,-1-1 0,1 1 0,-1-1 0,1 1 0,-1-1 0,1 1 0,0-1 0,-1 0 0,1 1 0,0-1 0,-1 0 0,1 1 0,0-1 0,-1 0 0,1 0 1,1 1-1,6-1 14,0 0 1,-1 0-1,1 0 1,0-1-1,0 0 1,-1-1-1,1 0 1,-1 0-1,1 0 1,-1-1-1,0 0 1,0 0-1,0-1 1,-1 0-1,1 0 1,-1-1-1,0 0 1,0 0-1,0 0 1,-1-1-1,10-12 1,-7 9-12,-1-1 0,0 0 0,0-1 0,0 0 1,-2 0-1,1 0 0,-1 0 0,-1-1 1,0 0-1,-1 0 0,0 0 0,-1 0 1,1-14-1,-4 52-23,0-19 9,1 0-1,0 0 1,0 0 0,1 0 0,0 0 0,2 9 0,-2-13 11,0-1 1,0 1-1,0-1 1,1 1-1,-1-1 1,1 0-1,0 0 1,-1 0-1,1 0 1,0 0-1,0 0 1,0 0-1,1 0 1,-1-1-1,0 1 1,1-1-1,-1 0 1,0 0-1,1 0 1,5 2-1,-2-1 53,1-1 1,0 0-1,-1 0 0,1 0 0,0-1 0,0 1 1,0-2-1,-1 1 0,1-1 0,0 0 0,0 0 1,-1-1-1,1 0 0,-1 0 0,0-1 1,1 0-1,-1 0 0,0 0 0,-1-1 0,1 1 1,-1-1-1,1-1 0,-1 1 0,0-1 0,-1 0 1,1 0-1,5-9 0,-1 2-5,-2 1-1,1-2 1,-1 1 0,-1-1 0,0 0-1,-1 0 1,-1-1 0,0 1 0,0-1-1,-2 0 1,1 0 0,-1-19 0,-2 32-53,1 1 1,-1-1 0,0 1 0,0-1-1,0 1 1,0-1 0,0 0 0,0 1-1,0-1 1,0 1 0,0-1 0,0 0-1,0 1 1,0-1 0,0 1 0,-1-1-1,1 1 1,0-1 0,0 1 0,-1-1-1,1 1 1,0-1 0,-1 1 0,1-1-1,0 1 1,-1-1 0,1 1 0,-1-1-1,1 1 1,-1 0 0,1-1 0,-1 1-1,1 0 1,-1 0 0,1-1 0,-1 1-1,1 0 1,-1 0 0,1 0 0,-1 0-1,0-1 1,1 1 0,-1 0 0,1 0-1,-1 0 1,0 0 0,1 1 0,-1-1-1,1 0 1,-1 0 0,1 0 0,-2 0-1,0 2-20,0-1 0,-1 0-1,1 0 1,0 1 0,0 0-1,0-1 1,0 1-1,0 0 1,0 0 0,0 0-1,-2 3 1,-9 18 53,0 1 0,1 0-1,2 1 1,0 0 0,2 0 0,0 1-1,2 0 1,1 1 0,1 0 0,2-1-1,0 1 1,4 39 0,-1-58-21,1 0 1,-1 0-1,2 0 1,-1 0-1,1-1 1,1 1-1,-1-1 1,1 0-1,1 0 1,-1 0-1,1 0 1,8 7-1,6 6-67,2-1 0,29 21 0,-12-10-146,-37-29 210,0-1 1,-1 0 0,1 1 0,0-1 0,-1 1 0,1-1 0,-1 1 0,1-1 0,-1 1 0,1 0-1,-1-1 1,1 1 0,-1 0 0,0-1 0,1 1 0,-1 0 0,0 0 0,1-1 0,-1 1 0,0 0-1,0 1 1,-11 3 290,-28-9 138,32 0-434,0 1 0,1-1 0,-1 0 0,1-1 0,0 0 0,0 0 0,0 0 0,1-1 0,0 1 0,0-1 0,0-1 0,1 1 0,-1-1 0,-3-8 0,2 2 0,0 1 0,0-1 0,1-1 0,1 1 0,0-1 0,1 0 0,-1-15 0,3 27-7,1 0 1,0 0-1,0 0 1,0 0-1,1 0 0,-1-1 1,0 1-1,1 0 0,-1 0 1,1 0-1,0 0 1,0 1-1,0-1 0,0 0 1,0 0-1,0 0 0,0 1 1,0-1-1,1 1 1,-1-1-1,1 1 0,-1-1 1,4-1-1,1-1-202,2 0 0,-1 1-1,0 0 1,16-5 0,8-2-1154,16-13-4973,6-11-5868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3.201"/>
    </inkml:context>
    <inkml:brush xml:id="br0">
      <inkml:brushProperty name="width" value="0.025" units="cm"/>
      <inkml:brushProperty name="height" value="0.025" units="cm"/>
      <inkml:brushProperty name="color" value="#F6630D"/>
    </inkml:brush>
  </inkml:definitions>
  <inkml:trace contextRef="#ctx0" brushRef="#br0">51 1 13869,'0'0'12006,"2"11"-11968,-1 24 27,-2 1 0,0 0 1,-3-1-1,-1 0 1,-15 56-1,-2 12 2607,22-93-1252,3-10-532,9-24-242,13-44-616,-17 17-1146,1-85 0,-9 142 1093,0 1-1,0 0 0,1 0 0,0-1 0,1 1 0,-1 0 0,1-1 0,0 1 1,1-1-1,0 0 0,0 0 0,0 0 0,0 0 0,1-1 0,0 1 0,0-1 0,1 0 1,0 0-1,7 6 0,-5-6 35,1 0-1,-1-1 1,1 0 0,0 0 0,0-1 0,0 0 0,0-1-1,0 0 1,1 0 0,-1 0 0,1-1 0,-1-1 0,1 1 0,0-2-1,10 0 1,-16 1 44,1-1 0,0 1 0,0-1 0,0 0 0,-1 0 1,1-1-1,0 1 0,-1-1 0,1 1 0,-1-1 0,0 0 0,1 0 0,-1-1 0,0 1 0,0-1 0,-1 1 0,1-1 0,0 0 0,-1 0 0,0 0 0,1-1 0,-1 1 0,-1 0 1,4-8-1,-1 0 132,-1 0 1,-1-1 0,0 1 0,0-1-1,-1 0 1,-1-22 0,0 32-179,-1-1 0,1 0 1,-1 1-1,1-1 0,-1 0 0,0 1 1,0-1-1,0 1 0,0-1 1,-1 1-1,1 0 0,0-1 1,-1 1-1,0 0 0,0 0 0,-3-3 1,4 4-20,0 0 1,0 1-1,0-1 1,0 0-1,0 1 1,0-1-1,-1 1 1,1-1 0,0 1-1,0-1 1,-1 1-1,1 0 1,0 0-1,0-1 1,-1 1-1,1 0 1,0 0-1,-1 0 1,1 1-1,0-1 1,0 0 0,-1 0-1,1 1 1,0-1-1,0 1 1,-1-1-1,1 1 1,0-1-1,0 1 1,0 0-1,0 0 1,0 0-1,0-1 1,0 1-1,0 0 1,-1 2 0,-3 3-29,1 0 1,0 1 0,0-1 0,1 1 0,-1 0 0,2 0 0,-1 0 0,1 0 0,0 0 0,-2 14 0,2-2 23,0 1-1,1-1 1,2 22 0,0-38 24,-1 1-1,1-1 1,-1 1-1,1-1 1,0 1-1,1-1 1,-1 0-1,0 1 1,1-1-1,0 0 1,0 0-1,0 0 1,0 0-1,0 0 1,0-1-1,1 1 1,-1-1-1,1 1 1,0-1-1,4 3 1,-1-2 31,0 0 0,0 0 0,0-1 0,0 0 0,1 0-1,-1 0 1,1-1 0,-1 0 0,1 0 0,12 0 0,-11-1 9,1-1 1,-1 0-1,0 0 0,1 0 0,-1-1 0,0-1 1,0 1-1,13-7 0,-17 7-37,0 0 0,0-1 0,0 1 0,-1-1-1,1 0 1,-1 0 0,1 0 0,-1 0 0,0-1 0,0 1 0,0-1 0,-1 0-1,1 0 1,-1 0 0,3-7 0,-5 11-13,1-1 0,-1 1 0,0-1 0,1 1 0,-1 0 0,0-1 0,1 1 0,-1-1 0,0 1 0,0-1 0,0 1 0,1-1 0,-1 1 0,0-1 0,0 1 0,0-1 0,0 1 0,0-1 0,0 1 0,0-1 0,0 1 0,0-1 0,0 1 0,0-1 0,0 1 0,0-1 0,-1 1 0,1-1 0,0 1 0,0-1 0,-1 1 0,1-1 0,0 1 0,0 0 0,-1-1 0,1 1 0,0-1 0,-1 1 0,1 0 0,-1-1 0,1 1 0,0 0 0,-1 0 0,1-1 0,-1 1 0,1 0 0,-1 0 0,1 0 0,-1-1 0,1 1 0,-1 0 0,1 0 0,-1 0 0,1 0 0,-1 0 0,1 0 0,-1 0 0,1 0 0,-1 0 0,1 0 0,-1 0 0,1 1 0,-1-1 0,1 0 0,-1 0 0,0 1 0,-2 0 0,0 0 0,0 1 0,-1-1 0,1 1 0,1 0 0,-1 0 0,0 0 0,-4 4 0,4-4 4,1 1-1,0 0 1,0 0-1,0-1 1,0 1 0,0 0-1,1 1 1,-1-1-1,1 0 1,0 0 0,0 1-1,0-1 1,0 1-1,1-1 1,-1 0 0,1 1-1,0-1 1,0 1-1,1 6 1,0-7-17,0-1 0,0 0 0,0 0 1,1 0-1,-1 1 0,1-1 0,-1 0 0,1-1 0,0 1 0,0 0 1,0 0-1,0-1 0,0 1 0,0-1 0,0 0 0,0 0 0,1 1 0,-1-2 1,1 1-1,-1 0 0,0 0 0,1-1 0,-1 1 0,1-1 0,0 0 0,-1 0 1,4 0-1,67-1-6810,-32-6-1248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4.199"/>
    </inkml:context>
    <inkml:brush xml:id="br0">
      <inkml:brushProperty name="width" value="0.025" units="cm"/>
      <inkml:brushProperty name="height" value="0.025" units="cm"/>
      <inkml:brushProperty name="color" value="#F6630D"/>
    </inkml:brush>
  </inkml:definitions>
  <inkml:trace contextRef="#ctx0" brushRef="#br0">41 49 12620,'0'0'12476,"1"11"-11782,1 39-171,-3 0 0,-1 0 0,-12 62 0,4-73 200,6-26-225,0 0 0,1 0 1,1 0-1,-1 14 0,4-31-382,0-1 1,1 1-1,0 0 0,0-1 0,0 1 1,6-7-1,2-6 10,37-79 96,-24 45-205,2 1-1,62-91 1,-85 137-74,1 1 1,-1-1-1,1 1 1,0 0-1,0 0 0,0 0 1,1 0-1,-1 0 1,1 1-1,-1-1 0,1 1 1,0 0-1,0 0 1,0 1-1,0-1 1,0 1-1,0 0 0,1 0 1,6-1-1,-10 3 45,-1-1 0,1 1-1,0 0 1,0-1 0,-1 1 0,1 0-1,-1 0 1,1-1 0,0 1 0,-1 0-1,0 0 1,1 0 0,-1 0 0,1 0-1,-1 0 1,0 0 0,0 0 0,0-1-1,1 1 1,-1 0 0,0 0 0,0 0-1,0 0 1,-1 0 0,1 0 0,0 0-1,0 0 1,0 0 0,-1 0 0,0 1-1,-7 34 132,1-24-44,-1-1 1,-1 1 0,0-1 0,0 0-1,-1-1 1,0 0 0,-1-1-1,0 0 1,-1-1 0,0 0 0,0 0-1,0-2 1,-1 1 0,0-2 0,-16 6-1,10-11-240,14-8-2301,6 5 1938,-1 1 1,1 0 0,0 0-1,0 0 1,0 0 0,0 0 0,1 0-1,-1 0 1,1 0 0,-1 0 0,1 1-1,1-3 1,22-18-7315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5.184"/>
    </inkml:context>
    <inkml:brush xml:id="br0">
      <inkml:brushProperty name="width" value="0.025" units="cm"/>
      <inkml:brushProperty name="height" value="0.025" units="cm"/>
      <inkml:brushProperty name="color" value="#F6630D"/>
    </inkml:brush>
  </inkml:definitions>
  <inkml:trace contextRef="#ctx0" brushRef="#br0">2 1 12812,'0'0'12487,"0"9"-11286,-1 244 3027,1-252-3758,0-27 731,0-117-2039,0 148 843,0 0 1,0 0 0,0 0 0,1 0 0,0 0 0,-1 0 0,2 0 0,-1 0 0,0-1 0,1 1 0,0 0 0,0-1 0,1 0 0,-1 1 0,1-1-1,0 0 1,0 0 0,0-1 0,1 1 0,-1 0 0,1-1 0,0 0 0,0 0 0,0 0 0,0-1 0,0 1 0,1-1 0,-1 0 0,1 0-1,0 0 1,-1-1 0,1 0 0,0 0 0,0 0 0,6 0 0,-5-1 19,-1 0 0,0-1-1,0 1 1,0-1 0,0-1-1,1 1 1,-1-1 0,-1 1 0,1-1-1,0-1 1,0 1 0,-1-1 0,1 1-1,-1-2 1,0 1 0,0 0 0,0-1-1,0 1 1,-1-1 0,0 0-1,1 0 1,-1-1 0,-1 1 0,1-1-1,-1 1 1,1-1 0,-1 0 0,-1 0-1,3-7 1,-2 6-55,-1-1 0,1 0-1,-1 1 1,0-1 0,-1 0 0,0-10-1,0 15 8,-17 61-543,16-51 633,0 0-1,1 1 0,0-1 0,0 0 0,1 1 1,0-1-1,2 8 0,-2-14-49,-1-1 0,0 0 0,1 0 1,0 1-1,-1-1 0,1 0 0,0 0 0,-1 0 0,1 0 0,0 0 0,0 0 0,0 0 0,0 0 1,0-1-1,0 1 0,0 0 0,0 0 0,1-1 0,-1 1 0,2 0 0,-1-1-6,1 1 0,0-1 0,-1 0 0,1 0-1,-1 0 1,1-1 0,0 1 0,-1-1 0,1 1 0,-1-1 0,1 0-1,-1 0 1,1 0 0,2-2 0,0 1-28,-1-1 0,1 0 0,-1 0 0,0-1 0,0 0 1,0 1-1,0-1 0,-1 0 0,1-1 0,-1 1 0,0 0 0,-1-1 0,1 0 0,-1 0 0,0 0 1,0 0-1,0 0 0,-1 0 0,1 0 0,-1-1 0,-1 1 0,1 0 0,-1-7 0,0 12 10,0 0-1,0-1 1,0 1-1,0 0 1,0 0-1,0 0 1,0-1-1,0 1 0,0 0 1,-1 0-1,1 0 1,0 0-1,0-1 1,0 1-1,0 0 1,0 0-1,-1 0 1,1 0-1,0-1 1,0 1-1,0 0 0,0 0 1,-1 0-1,1 0 1,0 0-1,0 0 1,0 0-1,-1 0 1,1 0-1,0 0 1,0 0-1,0 0 1,-1 0-1,1 0 0,0 0 1,0 0-1,0 0 1,-1 0-1,1 0 1,0 0-1,0 0 1,0 0-1,-1 0 1,1 0-1,0 0 1,0 0-1,0 0 1,-1 1-1,1-1 0,0 0 1,0 0-1,0 0 1,0 0-1,0 0 1,-1 1-1,1-1 1,0 0-1,0 0 1,0 0-1,0 1 1,0-1-1,0 0 0,0 0 1,0 0-1,0 1 1,0-1-1,0 0 1,-11 14-212,-3 33-924,11-31-1966,2 0-4047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5.526"/>
    </inkml:context>
    <inkml:brush xml:id="br0">
      <inkml:brushProperty name="width" value="0.025" units="cm"/>
      <inkml:brushProperty name="height" value="0.025" units="cm"/>
      <inkml:brushProperty name="color" value="#F6630D"/>
    </inkml:brush>
  </inkml:definitions>
  <inkml:trace contextRef="#ctx0" brushRef="#br0">1 0 16335,'0'0'10218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5.898"/>
    </inkml:context>
    <inkml:brush xml:id="br0">
      <inkml:brushProperty name="width" value="0.025" units="cm"/>
      <inkml:brushProperty name="height" value="0.025" units="cm"/>
      <inkml:brushProperty name="color" value="#F6630D"/>
    </inkml:brush>
  </inkml:definitions>
  <inkml:trace contextRef="#ctx0" brushRef="#br0">110 15 21717,'0'0'10457,"-9"-4"-10158,4 2-280,4 1-13,-1 0 0,1 0-1,-1 1 1,1-1 0,-1 0 0,1 0 0,-1 1-1,0-1 1,1 1 0,-1 0 0,0-1-1,1 1 1,-1 0 0,0 0 0,0 0-1,1 0 1,-1 0 0,0 1 0,0-1-1,1 0 1,-1 1 0,1-1 0,-1 1-1,0 0 1,1-1 0,-1 1 0,1 0-1,-1 0 1,1 0 0,0 0 0,-1 0 0,1 0-1,0 1 1,0-1 0,-1 0 0,1 1-1,0-1 1,1 1 0,-1-1 0,0 1-1,0-1 1,1 1 0,-2 3 0,-3 6-4,0 0 0,0 0-1,1 0 1,1 1 0,0 0 0,0 0 0,1 0 0,1 0 0,0 0 0,1 17 0,1-27-51,0 0 1,0 0-1,0 0 0,0-1 1,0 1-1,1 0 0,-1-1 1,1 1-1,-1 0 1,1-1-1,-1 0 0,1 1 1,0-1-1,0 0 0,0 0 1,-1 0-1,1 0 0,0-1 1,0 1-1,0 0 0,1-1 1,-1 1-1,0-1 1,0 0-1,0 0 0,0 0 1,0 0-1,4 0 0,3 0-483,-1 0-1,1 0 0,0-1 0,-1 0 1,17-5-1,4-9-5209,-12 0-1243,2-6-7583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6.225"/>
    </inkml:context>
    <inkml:brush xml:id="br0">
      <inkml:brushProperty name="width" value="0.025" units="cm"/>
      <inkml:brushProperty name="height" value="0.025" units="cm"/>
      <inkml:brushProperty name="color" value="#F6630D"/>
    </inkml:brush>
  </inkml:definitions>
  <inkml:trace contextRef="#ctx0" brushRef="#br0">1 107 8936,'0'0'7036,"9"2"-3315,4 1-2798,-1-1 0,1-1-1,0 0 1,0-1 0,-1 0 0,1-1-1,15-3 1,-24 4-751,0-1 1,0 0-1,-1 0 1,1 0-1,-1 0 1,1-1-1,-1 1 1,0-1-1,1 0 1,-1 0-1,0 0 1,0 0-1,0-1 1,-1 1-1,1-1 1,-1 0-1,1 0 1,-1 0-1,0 0 1,0 0-1,0 0 1,0-1-1,-1 1 1,1 0-1,-1-1 1,0 0-1,0 1 1,0-1-1,-1 0 1,1 1-1,-1-1 0,0-4 1,0 7-173,0 0 0,-1 0 0,1-1 0,0 1 0,-1 0 0,0 0 0,1 0 0,-1 0 0,1 0 0,-1 0 0,0 0 0,0 0 0,1 1 0,-1-1 0,0 0 0,0 0 0,0 1 0,0-1 0,0 0 0,0 1 0,0-1 0,0 1 0,-1-1 0,1 1 0,0 0 0,0-1 0,0 1 0,0 0 0,0 0 0,-1 0 0,1 0 0,0 0 0,0 0 0,0 0 0,-1 0 0,0 1 0,-4-1 0,1 1 0,-1-1 0,0 1 0,1 1 0,0-1 0,-11 4 0,9 0 0,0 0 0,-1 0 0,2 1 0,-1-1 0,1 2 0,-1-1 0,2 1 0,-1 0 0,1 0 0,0 0 0,-7 15 0,9-16 0,-1 1 0,2-1 0,-1 1 0,1 0 0,0 0 0,0 0 0,1 0 0,0 0 0,0 0 0,0 1 0,1-1 0,0 0 0,1 0 0,2 14 0,-2-19-28,0 1 0,1-1 0,-1 1 1,1-1-1,-1 1 0,1-1 0,0 0 0,0 0 0,0 0 0,0 0 1,0 0-1,1 0 0,-1-1 0,1 1 0,-1-1 0,1 1 1,-1-1-1,1 0 0,0 0 0,-1 0 0,1-1 0,5 2 0,1-1-559,1 1 0,0-1 0,0-1 0,0 0-1,13-1 1,28-9-6780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6.943"/>
    </inkml:context>
    <inkml:brush xml:id="br0">
      <inkml:brushProperty name="width" value="0.025" units="cm"/>
      <inkml:brushProperty name="height" value="0.025" units="cm"/>
      <inkml:brushProperty name="color" value="#F6630D"/>
    </inkml:brush>
  </inkml:definitions>
  <inkml:trace contextRef="#ctx0" brushRef="#br0">150 242 18642,'0'0'11146,"-9"-8"-10350,6 6-755,1-1-8,-1 0 1,0 1 0,0-1 0,-1 1 0,1 0-1,0 0 1,-1 0 0,-6-3 0,8 5-36,0 0 1,0 0 0,0-1-1,0 1 1,0 1 0,0-1 0,0 0-1,0 0 1,0 1 0,0-1-1,0 1 1,0 0 0,0-1-1,1 1 1,-1 0 0,0 0-1,0 0 1,1 1 0,-1-1-1,1 0 1,-1 0 0,1 1 0,0-1-1,-1 1 1,1-1 0,-1 3-1,-4 3-11,0 1 0,0-1-1,1 1 1,1 1 0,-1-1-1,1 0 1,1 1-1,-1 0 1,1 0 0,1 0-1,0 0 1,0 1 0,0 11-1,2-21 11,0 1-1,1 0 0,-1 0 1,0-1-1,1 1 0,-1 0 0,0 0 1,1-1-1,-1 1 0,1 0 1,-1-1-1,1 1 0,0-1 0,-1 1 1,1-1-1,0 1 0,-1-1 0,1 1 1,0-1-1,-1 1 0,1-1 1,0 0-1,0 0 0,-1 1 0,1-1 1,0 0-1,0 0 0,0 0 1,0 0-1,-1 0 0,1 0 0,0 0 1,0 0-1,0 0 0,-1 0 1,1 0-1,0-1 0,0 1 0,0-1 1,38-10 157,-29 4-127,1-1 0,-1 0 1,0-1-1,-1 0 0,0 0 1,-1-1-1,0 0 0,8-13 1,-5 6 36,-1 0 0,0-1 0,-2 0 0,11-30 0,-20 52-131,0 0 0,0 0 1,0 0-1,1 0 1,0 0-1,0 0 0,0 0 1,0 0-1,0 0 1,1 0-1,1 7 0,-1-9 72,0-1-1,0 1 0,0 0 0,0 0 1,0-1-1,0 1 0,0 0 0,1-1 1,-1 1-1,0-1 0,1 0 0,0 1 1,-1-1-1,1 0 0,0 0 0,-1 0 1,1 0-1,0 0 0,0 0 1,0-1-1,0 1 0,0-1 0,0 1 1,0-1-1,0 0 0,0 0 0,0 1 1,0-2-1,0 1 0,2 0 0,4-1 57,0-1 0,1 0-1,-1 0 1,0-1 0,-1 0-1,1 0 1,0-1 0,-1 0-1,0 0 1,0-1 0,0 0-1,0 0 1,-1-1 0,10-10-1,-4 3 14,-1-1-1,0 0 1,0 0-1,-2-1 0,16-32 1,-23 44-57,0-1 0,-1 0 1,1 1-1,-1-1 0,0 0 0,0 0 1,0 0-1,-1 0 0,0 0 0,1 0 1,-1 0-1,-1-4 0,0 8-36,0 0 0,1 0 0,-1 0 0,0 0 0,0 1 0,0-1 0,0 0 0,0 0 0,0 1-1,0-1 1,1 1 0,-1-1 0,0 1 0,0-1 0,1 1 0,-1-1 0,0 1 0,1-1 0,-1 1 0,0 1 0,-9 13-16,0 0 1,2 1-1,0 0 1,0 1-1,2 0 0,0 0 1,-4 21-1,-2 1 45,-2 3 74,2 0 1,2 0-1,1 1 1,3 0-1,-2 44 1,8-84-77,1 0 0,-1 1 1,0-1-1,1 1 0,0-1 0,0 0 0,0 0 1,0 0-1,1 1 0,-1-1 0,1 0 0,0-1 1,0 1-1,0 0 0,0 0 0,0-1 0,3 3 1,-3-3 7,-1-1 1,1 0 0,-1 0-1,1 0 1,0 0 0,-1-1-1,1 1 1,0 0 0,-1-1 0,1 1-1,0-1 1,0 0 0,0 1-1,0-1 1,-1 0 0,1 0-1,0 0 1,0 0 0,0-1 0,0 1-1,-1 0 1,1-1 0,0 1-1,0-1 1,-1 0 0,1 0-1,0 1 1,-1-1 0,1 0 0,-1 0-1,1-1 1,-1 1 0,2-2-1,-1 1-14,0-1 1,0 1-1,0-1 0,0 1 0,-1-1 0,1 0 0,-1 0 1,0 0-1,0 0 0,0 0 0,0 0 0,0 0 0,-1 0 1,1-6-1,-1-52-6,-1 35 2,-2-120 2,4 145-218,0 0-1,0 1 1,1-1-1,-1 0 1,0 1 0,0-1-1,1 1 1,-1 0 0,0-1-1,1 1 1,-1 0-1,0 0 1,1 0 0,-1 0-1,0 0 1,1 0-1,-1 0 1,3 1 0,0-1-1174,20 0-3674,5 0-2264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7.409"/>
    </inkml:context>
    <inkml:brush xml:id="br0">
      <inkml:brushProperty name="width" value="0.025" units="cm"/>
      <inkml:brushProperty name="height" value="0.025" units="cm"/>
      <inkml:brushProperty name="color" value="#F6630D"/>
    </inkml:brush>
  </inkml:definitions>
  <inkml:trace contextRef="#ctx0" brushRef="#br0">2 13 18161,'0'0'10527,"0"9"-10260,-1 21 42,2 73 1758,-1-102-2049,1 0 0,-1-1 1,0 1-1,1 0 0,-1-1 0,0 1 1,1-1-1,-1 1 0,1-1 0,-1 1 1,1 0-1,-1-1 0,1 0 0,0 1 1,-1-1-1,1 1 0,0-1 0,-1 0 0,1 1 1,0-1-1,-1 0 0,1 0 0,0 0 1,-1 1-1,1-1 0,0 0 0,0 0 1,-1 0-1,1 0 0,0 0 0,0 0 1,-1-1-1,1 1 0,0 0 0,-1 0 0,1 0 1,0-1-1,-1 1 0,1 0 0,0-1 1,30-13 450,-17 2-445,-1-1 0,0 0 0,-1-1 0,16-23-1,5-6-24,-31 48-360,-4 15 322,-4 19 108,5-37-64,1 0 1,-1 0-1,1 0 1,0 0-1,-1 0 1,1 0-1,0 1 1,0-1-1,0 0 1,1 0 0,-1 0-1,2 4 1,-2-6-2,0 0 0,0 1 1,1-1-1,-1 0 0,1 1 1,-1-1-1,0 0 1,1 1-1,-1-1 0,1 0 1,-1 0-1,0 0 0,1 0 1,-1 1-1,1-1 0,-1 0 1,1 0-1,-1 0 0,1 0 1,-1 0-1,1 0 1,-1 0-1,0 0 0,1 0 1,-1 0-1,1 0 0,-1-1 1,1 1-1,-1 0 0,1 0 1,-1 0-1,0-1 0,1 1 1,7-5 37,0 0 1,-1 0-1,0-1 1,9-8-1,13-16-170,-21 20 37,1 1 0,0 1 1,17-14-1,-24 26 49,-1 0 1,0 0-1,-1 0 0,1 1 1,-1-1-1,1 0 0,-1 0 1,-1 1-1,0 5 0,-1 8 46,1-15-9,0 1 1,1 0-1,-1 0 1,1-1-1,0 1 1,0 0-1,0 0 0,1 0 1,1 6-1,-1-9-104,0 0 0,0 1-1,0-1 1,0 0-1,1 0 1,-1 0 0,0 0-1,0-1 1,1 1 0,-1 0-1,1 0 1,-1-1 0,1 1-1,-1-1 1,1 1-1,-1-1 1,1 0 0,-1 0-1,1 1 1,-1-1 0,1 0-1,0 0 1,-1-1 0,1 1-1,-1 0 1,1 0-1,-1-1 1,3 0 0,4-1-1056,-1 0 0,0 0-1,-1-1 1,1 1 0,0-2 0,-1 1 0,7-5 0,22-14-3170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7.783"/>
    </inkml:context>
    <inkml:brush xml:id="br0">
      <inkml:brushProperty name="width" value="0.025" units="cm"/>
      <inkml:brushProperty name="height" value="0.025" units="cm"/>
      <inkml:brushProperty name="color" value="#F6630D"/>
    </inkml:brush>
  </inkml:definitions>
  <inkml:trace contextRef="#ctx0" brushRef="#br0">187 0 17713,'0'0'2995,"-12"2"-1068,-3 1-1301,1 1-1,0 0 1,0 1 0,0 0 0,-20 12 0,30-15-470,-1 0 0,1 1 0,-1 0 0,1 0 0,0 0 1,0 0-1,0 1 0,1-1 0,-1 1 0,1 0 0,0 0 0,0 1 0,0-1 0,0 0 1,1 1-1,0 0 0,0-1 0,0 1 0,1 0 0,-1 0 0,1 0 0,-1 8 0,2-12-157,0-1-1,0 1 1,1 0-1,-1 0 1,0-1-1,0 1 0,0 0 1,0 0-1,1-1 1,-1 1-1,0 0 1,1-1-1,-1 1 1,0 0-1,1-1 0,-1 1 1,1 0-1,-1-1 1,1 1-1,0-1 1,-1 1-1,1-1 1,-1 1-1,1-1 1,0 0-1,-1 1 0,1-1 1,0 0-1,0 1 1,29 0 1,-24-2 13,0 0 0,-1-1 0,1 0 0,0 0 1,-1 0-1,1 0 0,8-6 0,-6 1 13,-1 0 0,0 0 1,0 0-1,-1-1 0,0 0 0,0 0 0,-1 0 0,0-1 1,7-15-1,-12 22 198,-8 14 27,3-2-314,0 0 1,1 0-1,0 0 0,1 0 1,0 1-1,0 0 1,1-1-1,1 1 0,0 0 1,0 12-1,1-22-98,1 1 0,-1-1 0,0 0 1,0 1-1,1-1 0,-1 0 0,1 1 0,-1-1 0,1 0 0,0 0 0,0 0 0,-1 0 0,1 1 0,0-1 1,0 0-1,0 0 0,0 0 0,0-1 0,0 1 0,0 0 0,0 0 0,1-1 0,-1 1 0,0 0 1,0-1-1,1 1 0,-1-1 0,0 0 0,3 1 0,0 0-647,1-1-1,0 1 1,0-1 0,-1 0-1,1 0 1,0-1 0,-1 1-1,6-3 1,22-9-6607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8.159"/>
    </inkml:context>
    <inkml:brush xml:id="br0">
      <inkml:brushProperty name="width" value="0.025" units="cm"/>
      <inkml:brushProperty name="height" value="0.025" units="cm"/>
      <inkml:brushProperty name="color" value="#F6630D"/>
    </inkml:brush>
  </inkml:definitions>
  <inkml:trace contextRef="#ctx0" brushRef="#br0">77 224 18097,'0'0'908,"-9"11"-33,6-8-811,-8 10 541,1 0 0,1 0 0,-10 19 1,17-29-467,0 0 0,0 1 1,0-1-1,1 1 1,-1 0-1,1 0 0,0-1 1,0 1-1,0 0 1,1 0-1,0 0 0,-1 0 1,1 0-1,1 0 1,-1 0-1,0 0 0,1 0 1,0 0-1,0-1 1,0 1-1,1 0 0,2 6 1,-2-8-125,0 0-1,0-1 1,0 1 0,0 0 0,0-1-1,0 1 1,1-1 0,-1 0 0,1 1-1,-1-1 1,1 0 0,-1-1-1,1 1 1,-1 0 0,1-1 0,0 1-1,-1-1 1,1 0 0,0 0 0,0 0-1,-1 0 1,1-1 0,0 1 0,-1-1-1,1 1 1,3-2 0,1 0 17,1-1-1,-1 1 1,1-2-1,-1 1 1,0-1 0,0 0-1,11-8 1,-7 1 21,0-1-1,-1 0 1,0 0-1,0-1 1,-2 0-1,0-1 1,0 0-1,-1 0 1,-1-1 0,0 0-1,-1 0 1,-1 0-1,0-1 1,-1 1-1,-1-1 1,-1 0-1,0 0 1,-2-26-1,1 37-20,0 1 0,-1-1-1,1 0 1,-1 1-1,0-1 1,-1 1 0,1-1-1,-1 1 1,0 0-1,0 0 1,0 0 0,-1 0-1,1 0 1,-7-7 0,7 9-32,0 1 1,0-1-1,0 1 1,0-1-1,0 1 1,0 0-1,-1 0 1,1 0 0,0 0-1,-1 0 1,1 1-1,-1-1 1,1 1-1,-1-1 1,1 1 0,-1 0-1,1 0 1,-1 0-1,0 0 1,1 1-1,-1-1 1,1 1 0,0-1-1,-1 1 1,1 0-1,-1 0 1,1 0-1,0 0 1,-4 3 0,-3 2-9,1 0 1,-1 1-1,1 0 1,0 1 0,0 0-1,1 0 1,0 1-1,-8 13 1,4-4 322,0 1 1,2 0 0,-12 30-1,19-45-274,1 0-1,0 1 0,-1-1 0,1 0 0,1 1 0,-1 0 0,1-1 1,0 1-1,0-1 0,0 1 0,0 0 0,2 5 0,-1-8-101,0 0 0,0 0 0,0 0 0,0-1 0,0 1-1,1 0 1,-1 0 0,1-1 0,-1 1 0,1-1 0,-1 0 0,1 1-1,0-1 1,0 0 0,0 0 0,0 0 0,0 0 0,0 0-1,0 0 1,0-1 0,0 1 0,0-1 0,0 1 0,0-1-1,0 0 1,1 0 0,2 0 0,70 0-4502,23 2-1102,-96-2 5742,-1 0 0,1 0 0,0 1 0,0-1 0,0 1 0,0-1 0,-1 1 0,1 0 1,0 0-1,-1 0 0,1 0 0,0 0 0,-1 0 0,1 0 0,-1 0 0,0 0 0,1 1 1,-1-1-1,0 1 0,0-1 0,0 1 0,0-1 0,0 1 0,0 0 0,0-1 0,-1 1 1,1 0-1,0 0 0,-1 0 0,0-1 0,1 3 0,0 6 581,-1 0 1,-1 0-1,1 0 1,-1 0-1,-3 9 0,-1 28 158,5-47-1052,1 0 1,-1 1-1,1-1 1,-1 0-1,0 0 1,1 1-1,-1-1 1,1 0-1,-1 0 0,1 0 1,-1 1-1,1-1 1,-1 0-1,1 0 1,-1 0-1,1 0 1,-1 0-1,1 0 0,-1 0 1,1 0-1,-1 0 1,1 0-1,-1 0 1,1 0-1,-1 0 1,0-1-1,1 1 0,-1 0 1,1 0-1,-1-1 1,1 1-1,15-11-8780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8.613"/>
    </inkml:context>
    <inkml:brush xml:id="br0">
      <inkml:brushProperty name="width" value="0.025" units="cm"/>
      <inkml:brushProperty name="height" value="0.025" units="cm"/>
      <inkml:brushProperty name="color" value="#F6630D"/>
    </inkml:brush>
  </inkml:definitions>
  <inkml:trace contextRef="#ctx0" brushRef="#br0">1 1 18706,'0'0'8568,"0"8"-7388,-1 16-585,1 46 541,0-66-1095,0 1 1,1 0 0,0-1-1,-1 1 1,1-1 0,1 1 0,-1-1-1,1 1 1,0-1 0,0 0-1,4 6 1,-5-9-39,0 1 0,0-1 0,1 0 0,-1 0 0,1 0 0,-1 0 0,1-1 0,-1 1 0,1 0-1,0-1 1,-1 1 0,1-1 0,0 1 0,-1-1 0,1 0 0,0 0 0,-1 1 0,1-1 0,0-1 0,0 1 0,-1 0 0,1 0 0,0-1 0,-1 1 0,1-1 0,0 1-1,-1-1 1,1 0 0,-1 1 0,1-1 0,-1 0 0,1 0 0,-1 0 0,2-2 0,7-4-128,0-2-1,0 1 1,12-16 0,-11 12-86,5-6 77,8-6 82,-24 28 149,1 0 0,-1 1 0,0-1 1,-1 0-1,1 1 0,-1-1 1,0 0-1,-2 7 0,-2 5 7,2-8 34,0-1 0,1 1 0,0 0 0,0-1 0,1 1 0,0 0 0,0 0 0,1 0 0,0 13 0,1-21-126,-1 1 1,1-1-1,-1 1 0,0-1 1,1 1-1,-1-1 0,1 0 0,-1 1 1,1-1-1,0 0 0,-1 1 1,1-1-1,-1 0 0,1 0 0,0 0 1,-1 1-1,1-1 0,-1 0 0,1 0 1,0 0-1,-1 0 0,1 0 1,0 0-1,-1 0 0,1 0 0,-1 0 1,1 0-1,1-1 0,18-4 123,-1-6-516,0-1 0,-1 0-1,-1-2 1,31-29-1,14-11-300,-62 54 709,0-1 0,0 1 1,0 0-1,1 0 0,-1-1 0,0 1 0,0 0 0,0 0 0,1 0 1,-1-1-1,0 1 0,0 0 0,0 0 0,1 0 0,-1 0 0,0 0 1,0 0-1,1-1 0,-1 1 0,0 0 0,0 0 0,1 0 0,-1 0 0,0 0 1,0 0-1,1 0 0,-1 0 0,0 0 0,0 0 0,1 0 0,-1 0 1,0 0-1,0 0 0,1 0 0,-1 1 0,0-1 0,0 0 0,1 0 1,-1 0-1,0 0 0,0 0 0,0 1 0,1-1 0,-2 15 416,-11 20-138,11-34-261,-29 81 737,26-69-8817,14-37 664,1-6-4565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8.942"/>
    </inkml:context>
    <inkml:brush xml:id="br0">
      <inkml:brushProperty name="width" value="0.025" units="cm"/>
      <inkml:brushProperty name="height" value="0.025" units="cm"/>
      <inkml:brushProperty name="color" value="#F6630D"/>
    </inkml:brush>
  </inkml:definitions>
  <inkml:trace contextRef="#ctx0" brushRef="#br0">0 0 14125,'0'0'321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9.331"/>
    </inkml:context>
    <inkml:brush xml:id="br0">
      <inkml:brushProperty name="width" value="0.025" units="cm"/>
      <inkml:brushProperty name="height" value="0.025" units="cm"/>
      <inkml:brushProperty name="color" value="#F6630D"/>
    </inkml:brush>
  </inkml:definitions>
  <inkml:trace contextRef="#ctx0" brushRef="#br0">79 120 12812,'0'0'7047,"8"-3"-4042,-5 2-2629,32-13 1519,-33 13-1836,-1 0-1,1 1 1,-1-1 0,1 0-1,-1 0 1,0 0 0,0 0-1,1-1 1,-1 1 0,0 0-1,0 0 1,0-1-1,0 1 1,0-1 0,-1 1-1,1-1 1,0 1 0,-1-1-1,1 1 1,-1-1 0,1 1-1,-1-1 1,0 0 0,0-2-1,0 3 1,-1 0-1,0 1 0,0-1 1,0 1-1,0-1 1,0 1-1,0-1 1,0 1-1,0 0 0,0-1 1,0 1-1,0 0 1,0 0-1,0 0 0,0-1 1,0 1-1,0 0 1,0 1-1,0-1 1,-1 0-1,1 0 0,0 0 1,0 1-1,0-1 1,-1 1-1,-31 8 174,27-6-103,0 1 0,0 0-1,0 0 1,1 1 0,-1 0-1,1 0 1,0 0 0,0 1 0,1-1-1,0 1 1,0 0 0,0 0-1,1 1 1,0-1 0,0 1 0,0-1-1,1 1 1,0 0 0,0 0-1,1 0 1,0 0 0,0 0 0,1 1-1,0-1 1,0 0 0,2 12-1,-1-16-145,0 0 0,0 0 0,1-1-1,-1 1 1,0-1 0,1 1-1,0-1 1,-1 1 0,1-1-1,0 0 1,0 0 0,1 0-1,-1 0 1,0 0 0,1-1 0,-1 1-1,1-1 1,-1 1 0,1-1-1,0 0 1,-1 0 0,1 0-1,0 0 1,0-1 0,0 1-1,0-1 1,0 0 0,0 0 0,0 0-1,-1 0 1,1 0 0,5-1-1,48-10-2993,-13-9-3453,-11-3-743</inkml:trace>
  <inkml:trace contextRef="#ctx0" brushRef="#br0" timeOffset="1">453 0 9001,'0'0'20018,"-10"0"-18106,-2 1-1603,0 0 0,-1 1 0,1 0 0,1 1 0,-24 8 0,30-9-363,0 0 0,0 0 1,0 0-1,1 1 0,-1 0 0,0 0 0,1 0 1,0 0-1,0 1 0,0-1 0,0 1 1,1 0-1,-1 0 0,1 0 0,0 1 1,0-1-1,1 1 0,-4 9 0,5-13-49,1 0-1,0 0 1,0 1-1,0-1 0,1 0 1,-1 0-1,0 0 0,0 0 1,1 1-1,-1-1 1,1 0-1,-1 0 0,1 0 1,-1 0-1,1 0 1,-1 0-1,1 0 0,0 0 1,0 0-1,-1 0 0,1-1 1,0 1-1,0 0 1,0 0-1,0-1 0,0 1 1,0-1-1,0 1 0,0-1 1,0 1-1,1-1 1,-1 1-1,0-1 0,0 0 1,0 0-1,0 0 1,1 0-1,0 0 0,52 5-2567,-50-5 2262,47-2-1694,10 1 1277,-24 5 3253,-35 0 2903,-8 2-3642,-9 4-869,-96 38 258,11-5-1866,39-7-4277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39.718"/>
    </inkml:context>
    <inkml:brush xml:id="br0">
      <inkml:brushProperty name="width" value="0.025" units="cm"/>
      <inkml:brushProperty name="height" value="0.025" units="cm"/>
      <inkml:brushProperty name="color" value="#F6630D"/>
    </inkml:brush>
  </inkml:definitions>
  <inkml:trace contextRef="#ctx0" brushRef="#br0">32 0 10794,'0'0'18386,"-21"78"-17105,16-21-480,0 4-481,4 2-192,1-1-96,0 0-32,0-6-993,1-3-2114,2-9-1890,-1-11-1152,-2-5-3236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0.059"/>
    </inkml:context>
    <inkml:brush xml:id="br0">
      <inkml:brushProperty name="width" value="0.025" units="cm"/>
      <inkml:brushProperty name="height" value="0.025" units="cm"/>
      <inkml:brushProperty name="color" value="#F6630D"/>
    </inkml:brush>
  </inkml:definitions>
  <inkml:trace contextRef="#ctx0" brushRef="#br0">0 1 19058,'0'0'10762,"29"37"-22485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23.363"/>
    </inkml:context>
    <inkml:brush xml:id="br0">
      <inkml:brushProperty name="width" value="0.025" units="cm"/>
      <inkml:brushProperty name="height" value="0.025" units="cm"/>
      <inkml:brushProperty name="color" value="#F6630D"/>
    </inkml:brush>
  </inkml:definitions>
  <inkml:trace contextRef="#ctx0" brushRef="#br0">94 152 15887,'-8'5'1879,"3"-3"-1722,-41 26 1525,43-26-1448,0 0 0,0 0 0,1 0 0,-1 0 0,1 0 0,0 1 0,0-1 0,0 1 1,0 0-1,0-1 0,0 1 0,1 0 0,-1 0 0,1 0 0,-2 6 0,4-8-165,-1 0-1,0 0 1,1 0 0,-1 1-1,1-1 1,-1 0 0,1 0-1,-1 0 1,1 0 0,0 0-1,-1 0 1,1 0 0,0 0-1,0 0 1,0-1 0,0 1-1,0 0 1,0 0 0,0-1-1,0 1 1,0 0 0,0-1-1,0 1 1,0-1 0,1 0-1,-1 1 1,0-1 0,0 0-1,0 0 1,3 0-1,45 7 969,-45-7-801,77 4 1287,120-9 0,-103-5-1438,-1-4-1,0-5 1,-1-4 0,161-60 0,-237 74-80,-11 5-9,-1 0 0,1 0 0,0 1-1,0 0 1,0 0 0,0 1 0,1 1 0,-1-1 0,1 1 0,-1 1 0,1 0 0,11 1 0,-20 0 5,1 0 1,0 0 0,0 0 0,-1 0-1,1 1 1,-1-1 0,1 0 0,-1 1-1,0-1 1,1 1 0,-1 0 0,0-1-1,0 1 1,0 0 0,0 0 0,0 0-1,-1-1 1,1 1 0,0 0 0,-1 0 0,0 0-1,1 0 1,-1 0 0,0 0 0,0 4-1,0-4 17,0 0 0,0 0 0,0-1 0,0 1 0,0 0 0,0 0-1,-1-1 1,1 1 0,-1 0 0,1 0 0,-1-1 0,1 1 0,-1-1 0,0 1-1,0 0 1,0-1 0,0 0 0,0 1 0,0-1 0,0 1 0,-1-1-1,1 0 1,0 0 0,-1 0 0,1 0 0,-1 0 0,1 0 0,-1 0 0,-2 1-1,-14 0 177,0 0 0,0-1 0,0-1 0,0 0 0,0-2 0,-28-5 0,-112-34-23,84 20-87,23 7-88,-341-74 18,417 92-428,229 28-1734,-191-29-1255,81-6-1,-47-13-3333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24.497"/>
    </inkml:context>
    <inkml:brush xml:id="br0">
      <inkml:brushProperty name="width" value="0.025" units="cm"/>
      <inkml:brushProperty name="height" value="0.025" units="cm"/>
      <inkml:brushProperty name="color" value="#F6630D"/>
    </inkml:brush>
  </inkml:definitions>
  <inkml:trace contextRef="#ctx0" brushRef="#br0">181 54 11307,'-11'-4'891,"6"2"-582,-22-10 579,-57-17 1,31 22 4419,57 13-2391,22 16-1846,12 0-344,1 0 1,1-3 0,1-1 0,0-3 0,82 21-1,-56-24-689,1-2-1,0-3 1,77-2-1,226-5 2114,-440-5-1548,0-2-1,-113-28 0,85 15-450,-40-9-120,-105-18-172,189 39 50,1 3 0,-84 2-1,136 3 87,0 0 0,1 1-1,-1-1 1,0 0 0,0 0 0,1 1-1,-1-1 1,0 0 0,0 1-1,0-1 1,1 0 0,-1 0-1,0 1 1,0-1 0,0 0-1,0 1 1,1-1 0,-1 1-1,0-1 1,0 0 0,0 1-1,0-1 1,0 0 0,0 1-1,0-1 1,0 0 0,0 1-1,0-1 1,0 1 0,-1-1 0,1 0-1,0 1 1,0-1 0,0 0-1,0 1 1,0-1 0,-1 0-1,1 0 1,0 1 0,0-1-1,-1 0 1,1 1 0,0-1-1,0 0 1,-1 0 0,1 0-1,0 1 1,-1-1 0,1 0-1,0 0 1,-1 0 0,1 0-1,0 1 1,-1-1 0,1 0-1,0 0 1,-1 0 0,1 0 0,-1 0-1,1 0 1,0 0 0,-1 0-1,1 0 1,0 0 0,-1 0-1,0-1 1,27 20-224,-2-9 169,0-1 1,1-1 0,0-1-1,0-1 1,50 5 0,134-2-328,-181-8 278,228-9-2026,-221 3 283,57-14-1,-71 13-216,1-2 0,-1 0 0,31-17 0,1-12-10606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9:15.583"/>
    </inkml:context>
    <inkml:brush xml:id="br0">
      <inkml:brushProperty name="width" value="0.025" units="cm"/>
      <inkml:brushProperty name="height" value="0.025" units="cm"/>
      <inkml:brushProperty name="color" value="#F6630D"/>
    </inkml:brush>
  </inkml:definitions>
  <inkml:trace contextRef="#ctx0" brushRef="#br0">799 0 9321,'0'0'13036,"15"5"-8050,-168-7-2872,-182 5-566,282 1-1534,0 3 0,1 1 0,-1 3 0,-62 22 0,209-44 167,54-7-723,103-20-539,-269 40 1124,-1 0-1,0-2 1,-30-3-1,-1 1 301,-191 2 890,365 1-2132,-63-1-2285,0 0-5001,-48 0 1566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59:16.021"/>
    </inkml:context>
    <inkml:brush xml:id="br0">
      <inkml:brushProperty name="width" value="0.025" units="cm"/>
      <inkml:brushProperty name="height" value="0.025" units="cm"/>
      <inkml:brushProperty name="color" value="#F6630D"/>
    </inkml:brush>
  </inkml:definitions>
  <inkml:trace contextRef="#ctx0" brushRef="#br0">355 95 5221,'0'0'2819,"7"-8"-1020,1-1-1601,38-39 3611,-43 45-3238,0 0-1,0 1 1,0-1-1,1 0 1,0 1-1,-1 0 1,1 0 0,0 0-1,0 0 1,0 1-1,0 0 1,0 0-1,6-1 1,-10 2-524,1 0 1,-1 0-1,1 1 0,-1-1 1,0 0-1,1 1 0,-1-1 1,0 1-1,0-1 0,1 0 1,-1 1-1,0-1 0,0 1 1,0-1-1,1 1 0,-1-1 1,0 1-1,0-1 0,0 0 1,0 1-1,0-1 1,0 1-1,0-1 0,0 1 1,0-1-1,0 1 0,0-1 1,0 1-1,-1-1 0,1 1 1,0-1-1,0 1 0,0-1 1,-1 0-1,1 1 0,0-1 1,0 1-1,-1-1 0,1 1 1,-11 20 839,-8-2-370,-2 0 0,0-2 0,-1 0 0,-1-2 0,0 0 0,-34 15 0,0 3 135,-2 0-112,19-11-255,-64 48 0,102-69-287,1 0 0,-1 0 0,1 0 0,0 0 0,0 0 0,-1 0 0,1 1 0,0-1 0,0 1-1,0-1 1,0 1 0,1-1 0,-1 1 0,-1 2 0,2-3 3,0 0 0,0-1 0,0 1 0,0-1 0,1 1 0,-1-1 0,0 1 0,0-1 0,0 1 0,1-1 0,-1 1 0,0-1 0,1 1 0,-1-1 0,0 1 0,1-1 0,-1 0 0,1 1 0,-1-1 0,1 0 0,-1 1 0,1-1 0,-1 0 0,1 1 0,-1-1 0,1 0 0,-1 0 0,2 1 0,6 1 27,0-1 1,0 0 0,0 0-1,14 0 1,-15-1-4,239 21 196,-216-16-557,0 1-1,-1 2 0,0 1 1,0 1-1,0 1 0,27 17 1,-40-19-514,45 21-4845,-24-21-861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0.526"/>
    </inkml:context>
    <inkml:brush xml:id="br0">
      <inkml:brushProperty name="width" value="0.025" units="cm"/>
      <inkml:brushProperty name="height" value="0.025" units="cm"/>
      <inkml:brushProperty name="color" value="#F6630D"/>
    </inkml:brush>
  </inkml:definitions>
  <inkml:trace contextRef="#ctx0" brushRef="#br0">54 85 9513,'2'-3'10686,"-2"11"-4424,-2 26-2876,-3 29-5683,3-43 3761,-45 285-1763,62-341-4537,1-3 3154,11-41-5333,28-146 0,-44 160 9128,-4 2 5341,-21 169-3642,-5 53-588,18-131-2781,-1-4 54,2 0 0,0 1 0,5 24 0,-5-45-436,0 1-1,1 0 1,-1-1-1,1 1 1,0 0-1,0-1 1,1 1-1,-1-1 1,1 1-1,-1-1 1,1 0-1,0 0 0,1 0 1,-1 0-1,0 0 1,1 0-1,-1 0 1,1-1-1,0 1 1,0-1-1,0 0 1,0 0-1,1 0 1,-1-1-1,7 4 1,-5-5-3,-1 0 1,1 0-1,-1 0 1,1 0-1,-1-1 1,0 1 0,1-1-1,-1 0 1,0 0-1,0-1 1,0 0-1,0 1 1,0-1-1,0 0 1,0-1-1,0 1 1,-1-1-1,1 0 1,-1 0-1,0 0 1,0 0-1,0 0 1,0-1-1,3-4 1,3-5 1,0-1-1,0 0 1,-2 0-1,0 0 1,8-21-1,-8 7 135,0 1-1,-2-1 1,-1 0-1,-1 0 1,-1-1-1,-2 1 1,-4-44-1,-6 43-152,3 23-174,2 19-132,3 0 39,0 0 0,2 0 0,0 1 0,3 25 1,10 4-2886,-11-38 2248,0-1 1,1 1-1,0-1 0,0 0 1,0 0-1,0 0 0,4 3 1,17 10-5913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1.275"/>
    </inkml:context>
    <inkml:brush xml:id="br0">
      <inkml:brushProperty name="width" value="0.025" units="cm"/>
      <inkml:brushProperty name="height" value="0.025" units="cm"/>
      <inkml:brushProperty name="color" value="#F6630D"/>
    </inkml:brush>
  </inkml:definitions>
  <inkml:trace contextRef="#ctx0" brushRef="#br0">156 1 14734,'-9'3'5488,"-3"3"-4611,1-1 0,-1 2 1,1-1-1,1 1 0,-1 1 1,1 0-1,-15 16 0,21-20-745,-1 1 0,1 1 0,0-1 0,1 1 0,-1-1-1,1 1 1,0 0 0,0 0 0,1 1 0,0-1 0,0 0 0,0 1-1,1-1 1,0 1 0,0 0 0,1-1 0,0 1 0,1 8-1,-1-13-122,1 1-1,0-1 1,0 1-1,0-1 1,0 1-1,0-1 1,1 0-1,-1 0 1,0 1-1,1-1 1,0 0-1,0 0 1,0-1-1,-1 1 1,2 0-1,-1-1 1,0 1-1,0-1 1,0 0-1,1 1 0,-1-1 1,1 0-1,-1 0 1,0-1-1,1 1 1,0-1-1,-1 1 1,1-1-1,-1 0 1,1 0-1,0 0 1,-1 0-1,5-1 1,0 1 85,1 0-1,-1-1 1,0 0 0,1-1 0,-1 1 0,0-1 0,0-1 0,0 1 0,0-1-1,-1-1 1,7-3 0,-8 3-41,-1 0 1,0 0-1,0 0 0,-1-1 1,0 1-1,1-1 0,-1 0 1,-1 0-1,1 0 0,-1-1 1,0 1-1,0 0 0,0-1 0,-1 1 1,0-1-1,0 0 0,0-10 1,-1 14-40,0-1 1,0 1 0,0-1 0,-1 1-1,1 0 1,-1-1 0,1 1-1,-1 0 1,0 0 0,0-1 0,0 1-1,0 0 1,0 0 0,0 0-1,-1 0 1,1 0 0,-1 0 0,0 1-1,1-1 1,-1 0 0,0 1-1,0-1 1,0 1 0,0 0-1,0 0 1,0-1 0,0 1 0,-1 1-1,1-1 1,0 0 0,0 0-1,-1 1 1,1 0 0,0-1 0,-1 1-1,1 0 1,-1 0 0,1 0-1,0 0 1,-1 1 0,1-1 0,-1 1-1,-2 0 1,3 0-56,-1 1 0,1-1 0,0 0-1,0 1 1,0-1 0,0 1 0,0-1 0,0 1 0,0 0-1,1 0 1,-3 4 0,3-6 23,1 0 0,-1 0-1,1 1 1,-1-1 0,1 1-1,-1-1 1,1 0-1,0 1 1,-1-1 0,1 1-1,0-1 1,-1 1 0,1-1-1,0 1 1,0-1 0,0 1-1,-1-1 1,1 1 0,0-1-1,0 1 1,0-1 0,0 1-1,0 0 1,0-1 0,0 1-1,0-1 1,0 1 0,0-1-1,0 1 1,0-1 0,0 1-1,1-1 1,-1 1 0,0 0-1,0-1 1,1 1 0,-1-1-1,0 0 1,1 1 0,-1-1-1,0 1 1,1-1 0,-1 1-1,1-1 1,-1 0 0,0 1-1,1-1 1,-1 0 0,1 0-1,-1 1 1,1-1 0,-1 0-1,2 0 1,7 1-411,1 0 1,0-1-1,0 0 1,-1-1-1,1 0 0,0 0 1,17-6-1,72-29-2130,-2 1 1207,-85 31 1440,1 2 1,0 0 0,1 1-1,21 0 1,-34 1-8,-1 0-1,1 0 1,0 0 0,0 0 0,-1 0 0,1 0 0,0 0 0,0 1-1,-1-1 1,1 0 0,0 0 0,-1 1 0,1-1 0,-1 1 0,1-1-1,0 0 1,-1 1 0,1-1 0,-1 1 0,1 0 0,-1-1-1,1 1 1,-1-1 0,0 1 0,1 0 0,-1-1 0,0 1 0,1 0-1,-1-1 1,0 2 0,-1 28 1710,-20 26-243,19-53-1516,1 0-1,-1 0 1,1 1-1,-1-1 1,1 0-1,0 1 1,0-1-1,1 1 1,-1 5-1,25-22-196,27-35-854,-37 33 700,0 2 0,28-22 1,-43 51 545,-8 7 90,4-11-257,1 0-1,0 0 1,1 0-1,0 0 1,0 0-1,0 13 1,3-21-55,0 1 0,0-1 0,0 0 0,1 0 1,-1 0-1,1 0 0,0 1 0,0-1 1,3 6-1,-3-8 1,0 0 0,0-1-1,0 1 1,0 0 0,1-1 0,-1 1 0,1-1 0,-1 0 0,1 1 0,-1-1 0,1 0 0,0 0-1,-1 0 1,1 0 0,0 0 0,0 0 0,0 0 0,0-1 0,0 1 0,3 0 0,3-1 39,0 0 0,1 0 0,-1 0 0,0-1 0,0-1 0,0 1 0,0-1 1,0 0-1,-1-1 0,1 0 0,-1 0 0,1-1 0,-1 0 0,0 0 0,10-9 0,-12 10 58,-1 0 0,1-1 0,-1 0-1,0 0 1,0 0 0,0 0-1,-1-1 1,1 1 0,-1-1 0,0 0-1,0 0 1,-1 0 0,0 0-1,0-1 1,0 1 0,0 0 0,-1-1-1,0 0 1,0 1 0,0-1-1,-1 0 1,0 1 0,-1-8 0,1 12-102,-1-1 0,0 1 1,1-1-1,-1 1 1,0-1-1,0 1 1,0-1-1,0 1 1,-1 0-1,1 0 0,0-1 1,0 1-1,-1 0 1,1 0-1,-1 0 1,1 1-1,-1-1 0,1 0 1,-1 0-1,1 1 1,-1-1-1,0 1 1,1 0-1,-1-1 0,0 1 1,-3 0-1,-2-2-2,5-1 27,9-1 0,9-2-286,-6 6-1582,-2 0-2546,2 0-3107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3.391"/>
    </inkml:context>
    <inkml:brush xml:id="br0">
      <inkml:brushProperty name="width" value="0.025" units="cm"/>
      <inkml:brushProperty name="height" value="0.025" units="cm"/>
      <inkml:brushProperty name="color" value="#F6630D"/>
    </inkml:brush>
  </inkml:definitions>
  <inkml:trace contextRef="#ctx0" brushRef="#br0">34 0 4548,'0'0'17297,"2"10"-15263,1 29-1205,-2 1 0,-2-1 1,-1 0-1,-14 72 0,-4 54-619,43-285 1626,-22 109-1829,3-22 5,-2 0-1,-1 1 0,-2-1 1,-4-34-1,4 108-514,0-32 502,0 0 0,1 1 1,0-1-1,3 14 0,-3-18 5,2-1-1,-1 1 1,0-1-1,1 0 1,0 0-1,0 0 1,0 0-1,1 0 1,-1 0 0,1 0-1,0-1 1,0 1-1,0-1 1,1 0-1,-1 0 1,1 0-1,-1-1 1,1 1-1,0-1 1,0 0 0,0 0-1,1 0 1,-1 0-1,0-1 1,1 0-1,6 2 1,-5-3 49,0 1 1,0-1-1,0 0 0,0-1 1,0 1-1,0-1 1,0 0-1,0-1 0,0 0 1,0 1-1,-1-2 1,1 1-1,-1-1 0,0 0 1,1 0-1,-1 0 1,-1-1-1,1 1 0,8-9 1,-4 1 56,0 0 1,-1 0-1,0-1 1,-1 0-1,0-1 0,-1 1 1,0-1-1,-1 0 1,-1 0-1,0-1 1,0 0-1,-2 1 1,0-1-1,0 0 0,-1-27 1,-1 41-114,0 0 0,0-1 0,0 1-1,1 0 1,-1-1 0,0 1 0,0 0 0,0-1 0,0 1 0,0 0 0,0-1 0,0 1 0,0 0-1,0-1 1,0 1 0,0 0 0,0-1 0,0 1 0,0 0 0,-1-1 0,1 1 0,0 0 0,0-1-1,0 1 1,0 0 0,-1-1 0,1 1 0,0 0 0,0 0 0,-1-1 0,1 1 0,0 0 0,0 0-1,-1-1 1,1 1 0,0 0 0,-1 0 0,1 0 0,0 0 0,-1-1 0,1 1 0,0 0 0,-1 0-1,1 0 1,0 0 0,-1 0 0,1 0 0,0 0 0,-1 0 0,1 0 0,-1 0 0,1 0 0,0 0-1,-1 0 1,1 0 0,0 1 0,-1-1 0,1 0 0,0 0 0,-1 0 0,1 0 0,0 1 0,0-1-1,-1 0 1,1 0 0,-1 1 0,-16 20-355,3 8 344,1 0 1,2 1-1,1 0 0,1 1 1,2 0-1,1 0 0,1 1 1,0 43-1,5-72 20,-1-1 1,1 0-1,1 1 0,-1-1 0,0 1 0,0-1 1,1 0-1,0 1 0,-1-1 0,1 0 0,0 0 1,0 1-1,0-1 0,0 0 0,1 0 1,-1 0-1,0 0 0,1 0 0,0-1 0,-1 1 1,1 0-1,0-1 0,0 1 0,0-1 0,2 2 1,0-2 8,0 1 1,1-1-1,-1 0 1,0-1-1,0 1 1,1-1-1,-1 0 1,0 0-1,1 0 1,-1 0 0,0-1-1,1 1 1,7-4-1,1-1 7,1-1 0,-1 0 0,-1-1 0,1 0 0,-1-2 0,0 1 0,-1-1 0,0-1-1,0 0 1,-1 0 0,-1-1 0,1 0 0,-2-1 0,0 0 0,0-1 0,-1 1 0,0-1 0,4-15 0,-10 26-19,-1 0 1,1 1 0,-1-1-1,1 0 1,-1 0-1,0 0 1,0 0 0,0 0-1,0 0 1,0 0 0,0 0-1,-1-2 1,1 3-3,-1 1 0,1 0-1,0-1 1,0 1 0,-1 0 0,1 0 0,0-1 0,0 1 0,-1 0-1,1 0 1,0-1 0,-1 1 0,1 0 0,0 0 0,-1 0 0,1 0-1,0 0 1,-1 0 0,1-1 0,0 1 0,-1 0 0,1 0-1,-1 0 1,1 0 0,0 0 0,-1 0 0,1 0 0,0 1 0,-1-1-1,1 0 1,0 0 0,-1 0 0,1 0 0,0 0 0,-1 0-1,0 1 1,-2 1 2,-1 0-1,1 1 0,-1 0 0,1-1 1,0 1-1,0 0 0,0 1 0,1-1 1,-5 7-1,-4 8-2,2 0 0,-14 37 0,20-48 0,0 1 0,1-1 0,0 1 0,1 0 0,0 0 0,0 0 0,0-1 0,1 1 0,1 0 0,1 12 0,-2-18 0,1-1 0,0 1 0,0 0 0,0-1 0,0 1 0,0-1 0,0 1 0,0-1 0,1 1 0,-1-1 0,0 0 0,1 0 0,-1 0 0,1 0 0,-1 0 0,1 0 0,0 0 0,-1 0 0,1 0 0,0-1 0,0 1 0,0-1 0,-1 0 0,1 1 0,0-1 0,2 0 0,56 0 0,-47-1 0,-4 1-368,-1-1 0,1 0 0,-1-1 1,1 0-1,-1 0 0,10-5 0,-13 5-752,0 0 0,0-1 0,0 0 0,0 0 0,-1-1 0,6-4 0,12-19-18189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4.405"/>
    </inkml:context>
    <inkml:brush xml:id="br0">
      <inkml:brushProperty name="width" value="0.025" units="cm"/>
      <inkml:brushProperty name="height" value="0.025" units="cm"/>
      <inkml:brushProperty name="color" value="#F6630D"/>
    </inkml:brush>
  </inkml:definitions>
  <inkml:trace contextRef="#ctx0" brushRef="#br0">236 53 12139,'0'0'5013,"-3"-9"-1596,2 7-3148,0-1 1,0 0 0,0 1 0,-1-1-1,1 1 1,-1-1 0,0 1-1,1 0 1,-1 0 0,0-1-1,-1 2 1,1-1 0,0 0-1,0 0 1,-1 1 0,1-1 0,-1 1-1,-4-2 1,3 2-114,1 0 0,-1 1 0,1-1 0,-1 1-1,1 0 1,-1 0 0,0 1 0,1-1 0,-1 1 0,1-1 0,-1 1 0,1 0 0,0 1 0,-1-1 0,1 1 0,0-1 0,0 1-1,0 0 1,-3 2 0,-4 3-84,0 1 0,1 0 0,0 0 1,0 1-1,1 0 0,0 0 0,1 1 0,0 0 0,0 1 0,1-1 0,1 1 0,0 0 0,0 1 0,1-1 0,0 1 0,1 0 0,-3 23 0,6-34-68,0 0-1,0 0 0,0 0 0,0 0 0,0 0 0,1 0 0,-1-1 0,0 1 0,1 0 0,-1 0 0,0 0 0,1 0 0,-1 0 0,1 0 0,-1 0 0,1-1 0,-1 1 0,1 0 0,0-1 0,-1 1 0,1 0 0,0-1 0,0 1 0,0 0 0,-1-1 0,1 0 0,0 1 0,0-1 1,0 1-1,0-1 0,0 0 0,0 0 0,0 1 0,0-1 0,0 0 0,0 0 0,0 0 0,0 0 0,-1 0 0,1 0 0,0 0 0,0-1 0,0 1 0,0 0 0,0 0 0,0-1 0,0 1 0,0-1 0,1 0 0,5-1 57,0 0 0,-1-1 1,1 0-1,-1 0 0,11-8 0,8-8 40,-1-1-1,23-24 1,-38 34-97,-1 0 0,0 0 1,0 0-1,-1-1 1,0 0-1,-1 0 0,8-22 1,-14 33-9,0 0 0,0 0 0,0 0 1,0 0-1,0 0 0,0 0 1,0 0-1,0 0 0,0 0 0,-1 0 1,1-1-1,0 1 0,0 0 0,0 0 1,0 0-1,0 0 0,0 0 1,0 0-1,0 0 0,0 0 0,0 0 1,0 0-1,0 0 0,0 0 0,0 0 1,0 0-1,0 0 0,0 0 0,0 0 1,0 0-1,-1 0 0,1 0 1,0-1-1,0 1 0,0 0 0,0 0 1,0 0-1,0 0 0,0 0 0,0 0 1,0 0-1,0 0 0,0 0 1,-8 10-128,-10 18 34,10-13 96,1 1 1,1 0-1,1 0 0,0 0 1,1 0-1,0 1 1,2 0-1,0 0 0,0 31 1,2-47 7,1 0-1,-1 0 1,0 0 0,0 0 0,0 0 0,1 0 0,-1 0-1,1 0 1,-1 0 0,1-1 0,-1 1 0,1 0-1,-1 0 1,1 0 0,0-1 0,-1 1 0,1 0-1,0-1 1,0 1 0,-1 0 0,1-1 0,0 1-1,0-1 1,0 1 0,0-1 0,0 0 0,1 1 0,1-1 23,0 1 1,-1-1-1,1 0 1,0 0-1,0 0 1,0 0 0,0-1-1,0 1 1,4-2-1,3-2 91,0 1 0,0-1-1,-1-1 1,14-7 0,5-8-29,-1-1-1,-1-1 1,-1-2 0,-1 0 0,-1-1-1,32-46 1,-73 129-352,11-42 332,1-3-17,0 0 0,1 1 0,1-1 0,-6 27 0,10-40-49,0 0-1,0 1 1,0-1-1,0 1 1,0-1 0,0 0-1,0 1 1,0-1-1,0 0 1,0 1-1,0-1 1,0 1-1,0-1 1,0 0-1,1 1 1,-1-1 0,0 0-1,0 1 1,0-1-1,0 0 1,1 1-1,-1-1 1,0 0-1,0 0 1,1 1 0,-1-1-1,0 0 1,1 0-1,-1 1 1,0-1-1,1 0 1,-1 0-1,0 0 1,1 0 0,-1 1-1,0-1 1,1 0-1,0 0 1,17-4 156,17-15 2,9-16-163,-33 25 0,0 1 0,1 0 0,0 1 0,0 0 0,0 1 0,15-6 0,-26 13-3,-1 0 1,1 0-1,-1 0 0,1 0 1,0 0-1,-1 0 0,1 0 1,-1 0-1,1 0 0,-1 0 1,1 0-1,-1 0 0,1 1 1,-1-1-1,1 0 1,0 0-1,-1 1 0,0-1 1,1 0-1,-1 1 0,1-1 1,-1 0-1,1 1 0,-1-1 1,0 1-1,1-1 0,-1 1 1,0-1-1,1 1 0,-1-1 1,0 1-1,0-1 0,0 1 1,1-1-1,-1 1 0,0 0 1,0-1-1,0 1 0,0-1 1,0 1-1,0-1 0,0 1 1,0 0-1,0 0 0,-2 33-105,2-29 122,-10 42 112,0 11-38,10-58-88,0 0 0,0 0 0,0 0 0,0 1 0,0-1 0,0 0 0,0 0 0,0 0 0,0 1 0,0-1 0,0 0 0,0 0 0,0 1 0,0-1 0,0 0 0,0 0 0,0 0 0,1 0 0,-1 1 0,0-1 0,0 0 0,0 0 0,0 0 0,0 0 0,0 1 0,1-1 0,-1 0 0,0 0 0,0 0 0,0 0 0,1 0 0,-1 0 0,0 1 0,0-1 0,0 0 0,1 0 0,-1 0 0,0 0 0,0 0 0,0 0 0,1 0 0,-1 0 0,0 0 0,0 0 0,1 0 0,12-7 0,10-12 0,9-14 0,-24 24 0,1-1 0,0 1 0,0 1 0,1-1 0,0 2 0,0-1 0,0 1 0,24-10 0,-33 17 0,-1 1 0,1-1 0,-1 1 0,1-1 0,-1 1 0,1 0 0,-1-1 0,1 1 0,-1 0 0,1-1 0,-1 1 0,0 0 0,1 0 0,-1-1 0,0 1 0,0 0 0,0 0 0,0-1 0,0 1 0,1 0 0,-1 0 0,-1 0 0,1 0 0,0-1 0,0 1 0,0 0 0,-1 1 0,-1 27 0,-5 6 75,-2 19-492,15-55-7996,5-11-1794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5.631"/>
    </inkml:context>
    <inkml:brush xml:id="br0">
      <inkml:brushProperty name="width" value="0.025" units="cm"/>
      <inkml:brushProperty name="height" value="0.025" units="cm"/>
      <inkml:brushProperty name="color" value="#F6630D"/>
    </inkml:brush>
  </inkml:definitions>
  <inkml:trace contextRef="#ctx0" brushRef="#br0">148 409 13132,'0'0'6358,"-3"-10"-2215,-12-29-374,15 38-3673,-1-1 1,0 1-1,1 0 0,-1-1 1,0 1-1,0 0 1,1 0-1,-1 0 0,0 0 1,0 0-1,0 0 1,-1 0-1,1 0 0,0 0 1,0 0-1,0 0 1,-1 1-1,1-1 0,0 1 1,-1-1-1,1 1 0,-1-1 1,1 1-1,0 0 1,-1-1-1,1 1 0,-1 0 1,1 0-1,-1 0 1,1 0-1,-1 1 0,1-1 1,0 0-1,-1 1 0,1-1 1,-1 1-1,1-1 1,0 1-1,-1-1 0,0 2 1,-3 1-43,1-1-1,0 1 1,0 0 0,1 1 0,-1-1-1,1 0 1,0 1 0,-1 0 0,-3 6 0,2 0-54,-1-1 0,2 1 1,-1 0-1,1 0 0,1 1 1,0-1-1,0 1 1,1 0-1,1-1 0,0 1 1,0 0-1,1 0 0,1 13 1,0-23-1,-1 0 0,1 1 0,-1-1 0,1 0 0,0 0 0,0 0 0,-1 0 0,1 0 0,0 0 0,0 0 0,0 0 0,0 0 0,0-1 0,0 1 0,0 0 0,0-1 0,1 1 0,-1 0 0,0-1 0,0 0 0,0 1 0,1-1 1,-1 0-1,0 1 0,1-1 0,-1 0 0,0 0 0,1 0 0,-1 0 0,0 0 0,0-1 0,1 1 0,-1 0 0,0 0 0,0-1 0,1 1 0,-1-1 0,2 0 0,3-1 22,1-1 0,-1 1 0,0-1 0,1 0 0,-1-1 0,6-4 0,3-4 6,-1-1-1,0-1 1,0-1 0,-2 0 0,15-21 0,-21 26-5,0 1 0,-1-1 0,0 0 0,-1 0 1,0 0-1,0 0 0,-1-1 0,0 0 0,-1 1 0,1-22 0,-6 27 37,-3 10-102,-6 13-61,4-2 114,0 2-1,1-1 1,1 1 0,0 1-1,1-1 1,2 1 0,0-1-1,-1 24 1,3-40-8,1-1 1,0 0-1,0 0 0,0 1 1,0-1-1,1 0 0,-1 1 1,0-1-1,0 0 0,1 0 1,-1 1-1,1-1 0,-1 0 1,1 0-1,0 0 0,-1 1 1,1-1-1,0 0 0,0 0 1,-1 0-1,1 0 0,0 0 1,0-1-1,0 1 0,0 0 1,1 0-1,-1-1 0,0 1 1,0 0-1,0-1 0,0 1 1,1-1-1,-1 0 0,0 1 1,1-1-1,-1 0 0,0 0 1,0 0-1,1 0 1,-1 0-1,0 0 0,1 0 1,-1 0-1,0-1 0,3 0 1,3 0 10,-1-1 0,0 0 1,1-1-1,-1 1 0,0-1 1,0 0-1,-1-1 1,7-4-1,-1 0-14,0-2 0,0 0 0,-1 0 0,0 0 0,-1-2 0,0 1 0,-1-1 0,0 0 0,-1-1 0,0 0 0,-1 0 0,0 0 0,4-17 0,-17 35-45,-4 11-49,4 1 73,1-5 21,0 0 0,0 1 0,1 0 0,1 0 0,0 0 0,1 1 0,1 0 0,-2 19 0,4-33 1,0 1 1,0 0-1,0-1 1,0 1 0,1-1-1,-1 1 1,0-1-1,0 1 1,0-1-1,0 1 1,1-1-1,-1 1 1,0-1-1,1 1 1,-1-1-1,0 1 1,1-1-1,-1 1 1,0-1-1,1 0 1,-1 1 0,1-1-1,-1 0 1,1 1-1,-1-1 1,1 0-1,-1 0 1,1 1-1,-1-1 1,1 0-1,-1 0 1,1 0-1,1 0 1,24-4 50,22-21 4,-21 4-185,-1-2 1,-1 0-1,-1-2 1,30-40-1,-50 59 94,-21 63-2154,7-31 2172,3-11 20,1 0 0,1 1 0,0-1 0,1 1-1,-2 17 1,6-33 16,0 1 0,-1 0-1,1-1 1,0 1 0,0 0-1,0-1 1,0 1 0,0 0 0,0 0-1,0-1 1,0 1 0,0 0-1,0-1 1,1 1 0,-1 0-1,0-1 1,0 1 0,1 0 0,-1-1-1,0 1 1,1-1 0,-1 1-1,1 0 1,-1-1 0,1 1-1,-1-1 1,1 1 0,-1-1-1,1 0 1,-1 1 0,1-1 0,0 1-1,-1-1 1,1 0 0,0 1-1,1-1 34,0-1 0,1 1-1,-1 0 1,0 0 0,0-1-1,0 1 1,0-1 0,0 0-1,0 0 1,-1 0 0,5-2-1,45-36 797,-19 3-840,-2 0 0,-2-3 0,-1 0 0,-1-1 0,-3-2 0,-1 0 0,-3-2 0,-1 0 0,21-80 0,-56 187 0,-26 62 1,28-87 8,1 1-1,2 0 1,1 1 0,3 1-1,1 0 1,-2 42 0,9-81-13,0 0 0,0 0 0,0 0 1,0 0-1,1 0 0,-1 0 0,1 0 1,-1 0-1,1 0 0,0-1 0,-1 1 1,3 3-1,-2-4-1,-1 0 0,1-1 0,-1 0 0,1 1 1,-1-1-1,1 1 0,-1-1 0,1 0 0,-1 1 0,1-1 0,-1 0 0,1 1 0,0-1 0,-1 0 1,1 0-1,0 0 0,-1 0 0,1 0 0,0 0 0,-1 0 0,1 0 0,0 0 0,-1 0 1,1 0-1,1 0 0,0-1-20,-1 0 0,1 0-1,0 0 1,0 0 0,0 0 0,-1-1 0,1 1 0,0-1 0,-1 1 0,0-1 0,1 1-1,-1-1 1,0 0 0,0 0 0,0 1 0,0-1 0,0 0 0,0 0 0,0 0 0,-1 0-1,2-3 1,1-10-208,-1 0-1,0 1 0,0-1 1,-2 0-1,0 0 0,0 0 1,-1 0-1,-6-25 0,4 30 159,0 0 0,-1 0 0,0 0 0,-1 0 1,0 1-1,0 0 0,-1 0 0,0 0 0,0 1 0,-1 0 0,0 0 0,-1 0 0,-9-6 0,0-2 908,18 16-826,-1 0-1,0 0 1,0 0-1,0 0 1,0 0-1,0 1 1,0-1-1,0-1 1,0 1-1,1 0 1,-1 0-1,0 0 1,0 0-1,0 0 1,0 0-1,0 0 1,0 0-1,0 0 1,0 0-1,0 0 1,1 0-1,-1 0 1,0 0-1,0 0 1,0 0-1,0 0 1,0 0-1,0 0 0,0 0 1,0-1-1,0 1 1,0 0-1,0 0 1,0 0-1,0 0 1,0 0-1,0 0 1,0 0-1,0 0 1,0 0-1,0-1 1,0 1-1,0 0 1,0 0-1,0 0 1,0 0-1,0 0 1,0 0-1,0 0 1,0 0-1,0-1 1,0 1-1,0 0 1,0 0-1,0 0 1,0 0-1,0 0 1,0 0-1,0 0 0,0 0 1,0 0-1,0 0 1,0 0-1,0-1 1,-1 1-1,1 0 1,0 0-1,0 0 1,0 0-1,34 11 1509,-6-1-1794,57 5-1594,-27-12-4128,-4-2-5009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6.521"/>
    </inkml:context>
    <inkml:brush xml:id="br0">
      <inkml:brushProperty name="width" value="0.025" units="cm"/>
      <inkml:brushProperty name="height" value="0.025" units="cm"/>
      <inkml:brushProperty name="color" value="#F6630D"/>
    </inkml:brush>
  </inkml:definitions>
  <inkml:trace contextRef="#ctx0" brushRef="#br0">129 243 13869,'0'-2'382,"0"1"0,0 0-1,0-1 1,0 1 0,0 0 0,0-1-1,-1 1 1,1 0 0,0-1-1,-1 1 1,1 0 0,-1 0 0,0-1-1,1 1 1,-1 0 0,0 0 0,0 0-1,1 0 1,-1 0 0,-2-1 0,2 1-121,0 0 1,-1 1 0,1-1-1,-1 0 1,1 1 0,-1 0 0,1-1-1,-1 1 1,1 0 0,-1 0-1,1 0 1,-1 0 0,1 0 0,-1 0-1,-1 0 1,-2 1-101,1 0-1,0 0 1,0 1-1,1-1 1,-1 1-1,0 0 1,0 0-1,1 0 1,-1 0-1,1 1 1,0-1-1,-5 5 1,4-1-140,-1-1 1,1 1-1,1 1 0,-1-1 1,1 0-1,0 1 0,0 0 1,1 0-1,0 0 1,0 0-1,0 0 0,1 0 1,0 0-1,1 0 0,-1 0 1,1 1-1,2 12 0,-1-19-4,-1 0 0,1 0 0,-1 1-1,1-1 1,0 0 0,0 0 0,-1 0-1,1 0 1,0-1 0,0 1 0,0 0-1,0 0 1,0 0 0,0-1 0,0 1-1,0 0 1,0-1 0,0 1 0,0-1-1,1 1 1,-1-1 0,0 0 0,0 0-1,0 1 1,1-1 0,-1 0 0,0 0-1,0 0 1,1 0 0,-1 0 0,0-1 0,0 1-1,0 0 1,1 0 0,-1-1 0,0 1-1,2-1 1,2-1 132,1 0-1,0 0 1,-1-1-1,1 1 1,-1-1-1,8-5 1,3-6-57,-1 1 0,0-2 0,-1 0 1,-1 0-1,-1-2 0,0 1 1,-1-1-1,0-1 0,-2 0 0,0-1 1,-1 0-1,-1 0 0,6-26 0,-11 32-465,-5 25 163,-4 28 94,6-37 116,1 6-9,-1-1 0,1 1 0,1 0 0,0 0 0,3 17 1,-3-24 10,0 0 0,-1-1 0,1 1 0,0 0 1,0-1-1,0 1 0,0 0 0,0-1 0,1 1 1,-1-1-1,0 0 0,1 1 0,-1-1 0,1 0 1,-1 0-1,1 0 0,0 0 0,-1 0 0,1 0 1,0 0-1,0-1 0,0 1 0,0-1 0,-1 1 1,1-1-1,0 0 0,0 1 0,0-1 1,0 0-1,0-1 0,0 1 0,0 0 0,3-1 1,4-1 80,0-1 0,0 0 0,0 0 1,0-1-1,-1 0 0,1-1 0,-1 0 1,0 0-1,0 0 0,-1-1 0,1-1 1,10-11-1,-1-1 17,0 0 1,-2-1-1,22-36 1,-34 51-102,0-1 1,0 1-1,0-1 0,-1 0 1,0 0-1,0 1 1,0-1-1,-1 0 1,1-7-1,-17 32-784,2 7 727,1-1 0,2 2-1,-13 45 1,-13 89 93,30-129-45,-8 40 89,4 0-1,-2 112 0,16-160 11,-3-24-75,-1 1 0,0-1 0,0 0 0,0 1 0,1-1 0,-1 0 0,0 1 0,1-1 0,-1 0 0,0 0-1,0 1 1,1-1 0,-1 0 0,0 0 0,1 0 0,-1 1 0,1-1 0,-1 0 0,0 0 0,1 0 0,-1 0 0,1 0 0,-1 0-1,0 0 1,1 0 0,-1 0 0,0 0 0,1 0 0,-1 0 0,1 0 0,1-1 17,-1 0 1,0 0-1,1 0 0,-1 0 1,0 0-1,1-1 1,-1 1-1,0 0 0,0-1 1,0 1-1,0 0 1,-1-1-1,1 0 0,0 1 1,0-1-1,-1 1 0,1-1 1,-1 0-1,0 1 1,1-4-1,1-19-27,-1 0-1,-2 1 1,0-1 0,-1 0-1,-1 1 1,-2 0 0,0 0-1,-13-35 1,10 30-5,8 28 1,-7-37 44,7 36-51,1 0 1,-1 0-1,0 1 0,0-1 1,1 0-1,-1 0 0,0 0 1,1 0-1,-1 0 0,1 0 1,-1 1-1,1-1 0,-1 0 1,1 0-1,0 1 0,-1-1 1,1 0-1,0 1 0,0-1 1,-1 1-1,1-1 0,0 1 1,0-1-1,0 1 0,0 0 1,-1-1-1,1 1 0,0 0 1,0 0-1,0 0 0,0 0 1,2-1-1,45-3-2227,31-5-8056,-18-5-5741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6.856"/>
    </inkml:context>
    <inkml:brush xml:id="br0">
      <inkml:brushProperty name="width" value="0.025" units="cm"/>
      <inkml:brushProperty name="height" value="0.025" units="cm"/>
      <inkml:brushProperty name="color" value="#F6630D"/>
    </inkml:brush>
  </inkml:definitions>
  <inkml:trace contextRef="#ctx0" brushRef="#br0">1 0 10730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7.231"/>
    </inkml:context>
    <inkml:brush xml:id="br0">
      <inkml:brushProperty name="width" value="0.025" units="cm"/>
      <inkml:brushProperty name="height" value="0.025" units="cm"/>
      <inkml:brushProperty name="color" value="#F6630D"/>
    </inkml:brush>
  </inkml:definitions>
  <inkml:trace contextRef="#ctx0" brushRef="#br0">15 1 14894,'0'0'11568,"1"8"-10041,2 15-1090,-2-1 0,0 1-1,-2 0 1,0 0 0,-8 36-1,5-29-453,0-1 0,2 1 0,2 38 0,1-66-45,-1 0 0,1-1 1,-1 1-1,1 0 0,-1-1 1,1 1-1,0 0 0,0-1 1,0 1-1,0-1 0,0 1 0,0-1 1,1 0-1,-1 1 0,0-1 1,1 0-1,-1 0 0,1 0 1,-1 0-1,1 0 0,0 0 1,-1 0-1,1-1 0,0 1 0,0 0 1,-1-1-1,1 0 0,0 1 1,0-1-1,0 0 0,-1 0 1,1 0-1,0 0 0,0 0 0,0 0 1,-1-1-1,4 0 0,4 0-743,-1-1 0,0 1 0,1-2 0,-1 1-1,0-1 1,14-7 0,14-16-4256,0-4-2092</inkml:trace>
  <inkml:trace contextRef="#ctx0" brushRef="#br0" timeOffset="1">263 173 12588,'0'0'4372,"-10"3"-1057,2 0-3014,1 0-1,-1 0 0,1 1 1,0 0-1,0 1 0,0-1 1,1 1-1,0 1 0,0-1 1,0 1-1,0 0 0,1 0 1,0 1-1,1-1 0,-1 1 1,1 0-1,0 1 1,-5 13-1,7-15-206,0 0-1,0 0 1,0 0 0,1 0 0,0 0 0,0 0-1,1 0 1,-1 1 0,2 11 0,-1-17-68,1 0-1,-1 1 1,0-1 0,1 0 0,-1 0 0,1 0 0,-1 0-1,1 0 1,-1 1 0,1-1 0,0 0 0,0 0 0,-1 0-1,1-1 1,0 1 0,0 0 0,0 0 0,0 0 0,0-1 0,0 1-1,2 0 1,-1 0 14,1-1-1,-1 1 1,1-1-1,-1 0 0,1 0 1,-1 0-1,1 0 1,-1 0-1,1 0 1,-1-1-1,0 1 1,1-1-1,-1 0 0,5-2 1,2-1 121,0-1 1,-1 0-1,0-1 1,0 1-1,0-2 1,0 1-1,-1-1 1,0 0-1,-1-1 1,1 0-1,8-14 1,1-5-111,0 0 1,16-41 0,-22 47-943,-9 31 383,-14 42 232,10-39 296,0-2-51,-1 7-236,-1-1 1,2 1 0,1 0 0,0 0 0,1 34-1,2-51 153,-1 0-1,0 0 0,1 0 0,-1 0 0,1 0 0,-1-1 0,1 1 0,0 0 1,-1 0-1,1 0 0,0-1 0,0 1 0,-1 0 0,1-1 0,0 1 0,0-1 1,0 1-1,0-1 0,0 1 0,0-1 0,0 1 0,-1-1 0,1 0 0,1 0 1,-1 1-1,0-1 0,0 0 0,0 0 0,1 0 0,37-1-5520,-33 0 4296,22-3-5809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7.573"/>
    </inkml:context>
    <inkml:brush xml:id="br0">
      <inkml:brushProperty name="width" value="0.025" units="cm"/>
      <inkml:brushProperty name="height" value="0.025" units="cm"/>
      <inkml:brushProperty name="color" value="#F6630D"/>
    </inkml:brush>
  </inkml:definitions>
  <inkml:trace contextRef="#ctx0" brushRef="#br0">172 0 13068,'0'0'10218,"4"10"-8953,-2-1-1043,0 0 0,-1 1 0,0-1 1,-1 0-1,0 1 0,0-1 0,-1 1 0,0-1 0,0 0 0,-1 1 0,-1-1 0,1 0 0,-1 0 0,-7 13 0,1 0 195,-5 11 455,2 0 0,-16 65 0,28-98-864,0 1 0,0 0 1,-1 0-1,1 0 0,0 0 1,0 1-1,0-1 0,0 0 1,0 0-1,0 0 0,0 0 1,0 0-1,1 0 0,-1 0 1,0 0-1,1 0 0,-1 0 1,0-1-1,1 1 1,-1 0-1,1 0 0,0 0 1,0 1-1,0-2 1,0 0-1,0 1 1,0-1 0,0 0-1,0 0 1,0 0 0,0 1-1,0-1 1,0 0 0,0 0-1,0-1 1,0 1 0,0 0 0,0 0-1,-1 0 1,1-1 0,0 1-1,0 0 1,1-1 0,48-31-197,-43 27-30,6-5-85,-6 5 24,0-1 0,0 1 0,0 1-1,0-1 1,1 1 0,0 0 0,0 1-1,0 0 1,0 0 0,13-2 0,-21 5 274,1 1 0,-1-1 0,1 0 0,-1 0 0,1 0 1,-1 0-1,1 0 0,-1 1 0,1-1 0,-1 0 0,1 0 1,-1 1-1,1-1 0,-1 0 0,0 1 0,1-1 0,-1 1 1,0-1-1,1 0 0,-1 1 0,0-1 0,1 1 0,-1-1 1,0 1-1,0-1 0,1 1 0,-1-1 0,0 1 0,0-1 0,0 1 1,0-1-1,0 1 0,0-1 0,0 1 0,0 0 0,0-1 1,0 1-1,0-1 0,0 1 0,0-1 0,0 1 0,0-1 1,-1 1-1,1-1 0,0 1 0,0-1 0,-1 1 0,1-1 1,0 1-1,-1-1 0,1 0 0,0 1 0,-1 0 0,-16 27 881,5-17-595,-1 0-1,0-2 1,0 0 0,-1 0 0,0-1 0,0-1 0,-1 0 0,0-1 0,0-1 0,0 0 0,-1-1 0,0-1 0,0 0 0,0-1 0,-28 0 0,43-2-351,1 0 1,-1 0-1,1 0 1,-1 0-1,1 0 1,-1 0 0,1 0-1,-1 0 1,0 0-1,1 0 1,-1 0-1,1 0 1,-1 0-1,1 0 1,-1-1 0,1 1-1,-1 0 1,1 0-1,-1-1 1,1 1-1,-1 0 1,1-1 0,0 1-1,-1 0 1,1-1-1,-1 1 1,1-1-1,0 1 1,0 0 0,-1-2-1,8-12-4089,27-13-5731,8 9-3579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8.010"/>
    </inkml:context>
    <inkml:brush xml:id="br0">
      <inkml:brushProperty name="width" value="0.025" units="cm"/>
      <inkml:brushProperty name="height" value="0.025" units="cm"/>
      <inkml:brushProperty name="color" value="#F6630D"/>
    </inkml:brush>
  </inkml:definitions>
  <inkml:trace contextRef="#ctx0" brushRef="#br0">202 89 19827,'0'0'4489,"-10"-3"-549,0 0-3392,0 1-1,-1 0 1,1 0 0,-1 1 0,-15 1-1,21 0-509,0 1 0,0 0 0,0-1 0,0 2-1,1-1 1,-1 0 0,0 1 0,1 0 0,-1 0-1,1 1 1,0-1 0,0 1 0,0 0 0,0 0-1,0 0 1,-5 7 0,5-5-18,0 0 1,0 0-1,1 0 1,0 0-1,0 1 0,0 0 1,1-1-1,-2 8 0,3-11-17,1-1-1,0 0 1,-1 0 0,1 1-1,0-1 1,0 0-1,0 1 1,0-1-1,0 0 1,0 0 0,0 1-1,0-1 1,1 0-1,-1 0 1,0 1-1,1-1 1,-1 0 0,1 0-1,-1 0 1,1 0-1,0 1 1,-1-1-1,1 0 1,0 0 0,0 0-1,0 0 1,0-1-1,0 1 1,0 0-1,0 0 1,0-1 0,0 1-1,0 0 1,0-1-1,1 1 1,-1-1-1,0 1 1,0-1 0,1 0-1,-1 0 1,0 1-1,0-1 1,1 0 0,1 0-1,4 0 7,1-1-1,-1 0 1,0 0-1,0 0 1,0-1-1,0 0 1,0 0-1,0-1 1,-1 0-1,1 0 1,-1 0-1,0-1 1,0 0-1,0 0 1,0-1 0,-1 0-1,6-5 1,-4 3 1,0 0-1,-1-1 1,0 0 0,0 0 0,-1 0 0,1 0 0,-2-1 0,1 0 0,-2 0 0,1 0 0,-1-1 0,2-10 0,-5 19-10,0 1-1,0 0 1,1 0 0,-1 0-1,0-1 1,0 1 0,0 0-1,0 0 1,-1 0-1,1-1 1,0 1 0,0 0-1,0 0 1,0 0 0,0-1-1,0 1 1,0 0 0,0 0-1,0 0 1,0-1 0,0 1-1,-1 0 1,1 0 0,0 0-1,0 0 1,0 0-1,0-1 1,-1 1 0,1 0-1,0 0 1,0 0 0,0 0-1,0 0 1,-1 0 0,1 0-1,0 0 1,0 0 0,0 0-1,-1 0 1,1 0 0,0 0-1,0 0 1,0 0 0,-1 0-1,1 0 1,0 0-1,0 0 1,0 0 0,-1 0-1,1 0 1,0 0 0,0 0-1,0 0 1,-1 0 0,1 0-1,0 0 1,0 1 0,0-1-1,0 0 1,0 0 0,-1 0-1,1 0 1,0 0-1,0 1 1,-20 12-42,9-6 23,7-8 23,10-12 28,-4 9-28,0 1-1,-1 0 1,0-1-1,0 1 1,0-1-1,0 1 1,0-1-1,0-6 1,-2 14-6207,1 0 2642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8.803"/>
    </inkml:context>
    <inkml:brush xml:id="br0">
      <inkml:brushProperty name="width" value="0.025" units="cm"/>
      <inkml:brushProperty name="height" value="0.025" units="cm"/>
      <inkml:brushProperty name="color" value="#F6630D"/>
    </inkml:brush>
  </inkml:definitions>
  <inkml:trace contextRef="#ctx0" brushRef="#br0">24 3 16688,'0'0'14371,"1"13"-14040,-2 10-191,-1 1 1,-6 30-1,2-20-33,-1 48 0,7-82-102,0 1-1,0-1 1,0 0 0,1 0 0,-1 1 0,0-1-1,0 0 1,0 0 0,1 1 0,-1-1-1,0 0 1,0 0 0,1 0 0,-1 0-1,0 1 1,0-1 0,1 0 0,-1 0-1,0 0 1,0 0 0,1 0 0,-1 0-1,0 0 1,1 0 0,-1 0 0,0 0 0,1 0-1,-1 0 1,0 0 0,0 0 0,1 0-1,-1 0 1,0 0 0,1 0 0,-1 0-1,0-1 1,0 1 0,1 0 0,-1 0-1,0 0 1,0 0 0,1-1 0,-1 1-1,0 0 1,0 0 0,0 0 0,1-1 0,-1 1-1,0 0 1,0 0 0,0-1 0,0 1-1,1-1 1,13-11 272,2-8-251,-2-1 0,-1 0 0,-1-1 0,0 0 0,-2 0 0,0-1 0,11-45 0,-21 69-33,-1 0 0,1 1-1,0-1 1,-1 1 0,1-1 0,0 1 0,0 0-1,0-1 1,0 1 0,1-1 0,-1 1 0,0-1-1,0 1 1,1-1 0,-1 0 0,1 1 0,0-1-1,-1 1 1,1-1 0,0 0 0,0 1 0,0-1-1,0 0 1,0 0 0,0 0 0,0 0 0,0 0-1,0 0 1,0 0 0,1 0 0,-1 0 0,0-1-1,1 1 1,-1 0 0,1-1 0,-1 1 0,0-1-1,1 0 1,-1 1 0,1-1 0,-1 0 0,3 0-1,2 0-548,0-1-1,1 1 0,-1-1 0,0-1 0,0 1 1,0-1-1,0 0 0,-1 0 0,11-6 0,28-17-6089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9.563"/>
    </inkml:context>
    <inkml:brush xml:id="br0">
      <inkml:brushProperty name="width" value="0.025" units="cm"/>
      <inkml:brushProperty name="height" value="0.025" units="cm"/>
      <inkml:brushProperty name="color" value="#F6630D"/>
    </inkml:brush>
  </inkml:definitions>
  <inkml:trace contextRef="#ctx0" brushRef="#br0">67 0 17457,'0'0'8781,"-1"10"-7083,-26 104 988,16-78-2236,2 1-1,2 0 1,-5 63-1,13-100-438,-1 1 0,0-1 0,1 0-1,-1 0 1,1 0 0,-1 0 0,1 0 0,-1 0 0,0 0-1,1 0 1,-1 0 0,1 0 0,-1 0 0,0 0 0,1 0 0,-1 0-1,1 0 1,-1 0 0,0 0 0,1-1 0,-1 1 0,1 0-1,-1 0 1,0 0 0,1-1 0,-1 1 0,0 0 0,1-1-1,-1 1 1,0 0 0,1-1 0,17-17-11,-1 0 0,-1-1 0,20-30 0,5-5 0,-15 19 0,-17 22 0,0 0 0,1 1 0,1 0 0,0 0 0,0 1 0,26-18 0,-37 28 0,1 1 0,-1 0 0,1-1 0,-1 1 0,1 0 0,-1 0 0,1 0 0,-1-1 0,1 1 0,-1 0 0,1 0 0,-1 0 0,1 0 0,-1 0 0,1 0 0,-1 0 0,1 0 0,-1 0 0,1 0 0,-1 0 0,1 0 0,-1 1 0,1-1 0,-1 0 0,1 0 0,-1 0 0,1 1 0,-1-1 0,1 0 0,-1 1 0,0-1 0,1 0 0,-1 1 0,1-1 0,-1 0 0,0 1 0,1-1 0,-1 1 0,0-1 0,0 1 0,1-1 0,-1 1 0,0-1 0,0 1 0,0-1 0,0 1 0,0-1 0,1 1 0,-1-1 0,0 1 0,0-1 0,-1 2 0,1 35 0,0-29 0,-2 7 0,0-1 0,0 1 0,-5 14 0,3-17 0,1 1 0,1 0 0,-2 22 0,4-35 0,1 1 0,-1-1 0,0 0 0,0 1 0,0-1 0,0 0 0,0 1 0,0-1 0,0 0 0,0 1 0,1-1 0,-1 0 0,0 0 0,0 1 0,0-1 0,1 0 0,-1 0 0,0 1 0,0-1 0,1 0 0,-1 0 0,0 0 0,0 1 0,1-1 0,-1 0 0,0 0 0,1 0 0,-1 0 0,0 0 0,1 0 0,-1 0 0,0 0 0,1 1 0,-1-1 0,0 0 0,1 0 0,-1 0 0,0-1 0,1 1 0,-1 0 0,0 0 0,1 0 0,-1 0 0,0 0 0,1 0 0,-1 0 0,0-1 0,0 1 0,1 0 0,-1 0 0,0 0 0,0-1 0,1 1 0,-1 0 0,0-1 0,20-12 0,40-41 0,-48 40 0,1 2 0,0 0 0,1 0 0,0 1 0,1 1 0,0 1 0,17-9 0,-31 18-2,-1 0 1,1 0-1,0 0 1,-1-1-1,1 1 1,0 0-1,-1 0 1,1 0-1,0 0 1,-1 0-1,1 0 1,0 1-1,-1-1 1,1 0-1,0 0 1,-1 0-1,1 1 1,-1-1-1,1 0 0,-1 1 1,1-1-1,0 0 1,-1 1-1,1-1 1,-1 1-1,0-1 1,1 1-1,-1-1 1,1 1-1,-1-1 1,0 1-1,1-1 1,-1 1-1,0-1 1,1 1-1,-1 0 0,0-1 1,0 1-1,0 0 1,0-1-1,0 1 1,1-1-1,-1 1 1,0 0-1,0-1 1,-1 1-1,1 0 1,0 0-1,-2 39-95,1-36 93,-3 19-171,-1-1-1,-1 1 1,-1-1 0,-1 0-1,-15 29 1,23-51 132,0 0 0,0 0-1,-1 0 1,1 0 0,0 0 0,0-1-1,0 1 1,0 0 0,0 0 0,0 0-1,0 0 1,0 0 0,0 0 0,0 0-1,0 0 1,0 0 0,-1 0 0,1 0-1,0 0 1,0 0 0,0-1 0,0 1-1,0 0 1,0 0 0,0 0 0,0 0-1,-1 0 1,1 0 0,0 0 0,0 0-1,0 0 1,0 0 0,0 0 0,0 0-1,0 0 1,-1 0 0,1 1 0,0-1-1,0 0 1,0 0 0,0 0-1,0 0 1,0 0 0,0 0 0,0 0-1,0 0 1,-1 0 0,1 0 0,0 0-1,0 0 1,0 0 0,0 1 0,0-1-1,0 0 1,0 0 0,0 0 0,0 0-1,0 0 1,0 0 0,0 0 0,0 0-1,0 1 1,0-1 0,0 0 0,0 0-1,0 0 1,0 0 0,0 0 0,-2-13-2645,2-19-2338,8-8-2266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09.921"/>
    </inkml:context>
    <inkml:brush xml:id="br0">
      <inkml:brushProperty name="width" value="0.025" units="cm"/>
      <inkml:brushProperty name="height" value="0.025" units="cm"/>
      <inkml:brushProperty name="color" value="#F6630D"/>
    </inkml:brush>
  </inkml:definitions>
  <inkml:trace contextRef="#ctx0" brushRef="#br0">3 1 3043,'0'0'18994,"-3"63"-18962,11-45-1858,10-8-2882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0.326"/>
    </inkml:context>
    <inkml:brush xml:id="br0">
      <inkml:brushProperty name="width" value="0.025" units="cm"/>
      <inkml:brushProperty name="height" value="0.025" units="cm"/>
      <inkml:brushProperty name="color" value="#F6630D"/>
    </inkml:brush>
  </inkml:definitions>
  <inkml:trace contextRef="#ctx0" brushRef="#br0">132 1 15759,'-5'8'3048,"-49"101"2755,11 11-3419,35-92-2318,1 1 1,1 0 0,2 0-1,1 0 1,1 0 0,4 53 0,-2-81-78,-1-1 1,1 1-1,0 0 1,0-1 0,0 1-1,0 0 1,0-1 0,0 1-1,0 0 1,0-1-1,0 1 1,1 0 0,-1-1-1,0 1 1,0 0-1,1-1 1,-1 1 0,0 0-1,1-1 1,-1 1 0,0-1-1,1 1 1,-1-1-1,1 1 1,-1-1 0,1 1-1,-1-1 1,1 1-1,-1-1 1,1 0 0,0 1-1,-1-1 1,1 0 0,0 1-1,-1-1 1,1 0-1,-1 0 1,1 0 0,0 0-1,0 0 1,-1 1-1,1-1 1,0 0 0,-1-1-1,1 1 1,0 0-1,-1 0 1,1 0 0,0 0-1,0-1 1,2 0 13,-1-1 0,1 1-1,-1-1 1,0 1 0,0-1 0,0 0-1,0 0 1,0 0 0,0 0 0,-1-1-1,3-2 1,6-16-10,-1-1 0,-1-1 0,-1 1 0,0-1 0,-2-1-1,-1 1 1,-1-1 0,1-43 0,-8 50-47,-5 19-57,-9 25 137,14-17 10,0 1-1,1-1 1,1 1-1,0 0 1,0 0-1,1-1 1,0 1-1,1 0 1,1 18-1,0-26-18,-1 0 0,1 0 0,0-1-1,0 1 1,0-1 0,0 1 0,0 0-1,0-1 1,1 0 0,-1 1 0,1-1-1,-1 0 1,1 0 0,0 0 0,0 0-1,0 0 1,3 2 0,-1-2 31,-1-1 1,1 0-1,-1 0 0,1 0 1,-1 0-1,1 0 0,0-1 1,-1 1-1,1-1 1,0 0-1,-1 0 0,1-1 1,0 1-1,-1-1 0,1 1 1,6-3-1,1-1 106,0-1 1,-1 0-1,1 0 0,-1-1 1,0-1-1,-1 0 0,1 0 1,-1 0-1,0-1 1,-1-1-1,0 0 0,9-12 1,4-8 290,-1 0 0,28-59 0,-46 84-405,4-8-9,1 0-1,-2-1 0,0 0 0,0 0 0,-1-1 0,3-22 0,-10 27-774,-6 16 447,-7 18 190,-60 123 186,67-127-23,1 1 0,1 0 0,1 1 1,0-1-1,-1 28 0,6-48-39,1 1-1,-1 0 1,1 0-1,0 0 1,0-1-1,0 1 1,1 0-1,-1 0 1,1 0-1,-1-1 1,1 1-1,0 0 0,0 0 1,0-1-1,0 1 1,1-1-1,-1 1 1,1-1-1,-1 0 1,1 0-1,0 1 1,0-1-1,0 0 1,4 3-1,-1-3 6,-1-1-1,0 1 1,1-1 0,0 0-1,-1 0 1,1 0 0,-1-1-1,1 0 1,0 0 0,-1 0-1,1 0 1,0-1 0,-1 0-1,9-2 1,1-2-5,-1 0 0,0-1 0,0 0 0,0-1 1,-1-1-1,0 0 0,0-1 0,-1 0 0,0-1 0,-1 0 0,0 0 0,0-1 0,-1 0 0,8-14 0,-16 22-3,1 1-1,0-1 1,-1 0-1,0 0 1,1 0-1,-1 1 1,0-1 0,-1 0-1,1 0 1,0-1-1,-1 1 1,0 0-1,0 0 1,0-4-1,0 6-1,-1 0 0,1 0 0,-1 0 0,0 0 0,1 0 0,-1 0 0,0 0 0,0 0 0,0 0 0,1 1 0,-1-1-1,0 0 1,0 0 0,0 1 0,0-1 0,0 1 0,0-1 0,-1 1 0,1-1 0,0 1 0,0 0 0,0 0 0,0-1 0,-1 1 0,1 0 0,0 0 0,0 0 0,0 0 0,0 0-1,-1 1 1,1-1 0,0 0 0,0 0 0,0 1 0,0-1 0,0 1 0,-3 0 0,-1 1-11,0 0 0,0 1 0,0-1 0,0 1 0,1 0 0,-1 0 0,1 0 0,0 1 0,0 0 1,0-1-1,0 1 0,0 1 0,1-1 0,0 1 0,0-1 0,0 1 0,0 0 0,-3 10 0,3-7-1,-1 1-1,1 0 1,1 1 0,0-1-1,0 0 1,1 1-1,0-1 1,0 1 0,1-1-1,2 13 1,-1-18-44,1 0-1,-1 1 1,1-1 0,0 0-1,0 0 1,0 0 0,1 0 0,0 0-1,-1-1 1,1 1 0,1-1-1,-1 0 1,0 0 0,1 0 0,-1 0-1,1-1 1,0 1 0,0-1-1,0 0 1,0 0 0,1 0-1,-1-1 1,0 1 0,1-1 0,6 1-1,6 1-623,0 0-1,0-1 1,0-1 0,0 0-1,26-3 1,-3-5-6790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1.198"/>
    </inkml:context>
    <inkml:brush xml:id="br0">
      <inkml:brushProperty name="width" value="0.025" units="cm"/>
      <inkml:brushProperty name="height" value="0.025" units="cm"/>
      <inkml:brushProperty name="color" value="#F6630D"/>
    </inkml:brush>
  </inkml:definitions>
  <inkml:trace contextRef="#ctx0" brushRef="#br0">76 12 9129,'0'0'12433,"-9"-4"-9972,7 3-2394,-1 0 52,1 0-1,-1 0 0,0 0 1,1 1-1,-1-1 1,0 1-1,0-1 0,1 1 1,-1 0-1,0 0 1,-3 0-1,4 1-49,1 0 1,-1 0-1,1 0 1,-1 0-1,1 0 1,0 0-1,-1 0 1,1 1-1,0-1 0,0 0 1,0 1-1,0-1 1,0 1-1,0-1 1,0 1-1,0-1 1,1 1-1,-1 0 0,1-1 1,-1 1-1,1 0 1,-1 0-1,1-1 1,0 1-1,0 2 1,-1 4 106,-1 0 1,2 0-1,-1 0 1,1 0-1,0 0 1,1 0 0,0 0-1,0 0 1,3 9-1,-3-14-133,0-1 0,0 0 0,0 0 0,0 0 0,1 0 0,-1-1 0,1 1 0,-1 0-1,1 0 1,0-1 0,-1 1 0,1-1 0,0 1 0,0-1 0,0 0 0,0 0 0,0 0-1,1 0 1,-1 0 0,0-1 0,0 1 0,1-1 0,-1 1 0,0-1 0,1 0-1,-1 0 1,0 0 0,1 0 0,-1 0 0,0 0 0,1-1 0,-1 1 0,0-1 0,0 0-1,5-1 1,3-2 6,-1 0-1,1-1 0,-1 0 1,0 0-1,0-1 0,-1 0 1,0 0-1,0-1 0,0 0 1,10-13-1,36-29-41,-54 48-12,0 1 0,1 0 0,-1 0-1,0-1 1,1 1 0,-1 0-1,0 0 1,1 0 0,-1-1 0,0 1-1,1 0 1,-1 0 0,0 0-1,1 0 1,-1 0 0,0 0 0,1 0-1,-1 0 1,0 0 0,1 0-1,-1 0 1,1 0 0,-1 0 0,0 0-1,1 0 1,-1 0 0,0 0-1,1 0 1,-1 0 0,0 1-1,1-1 1,-1 0 0,1 1 0,4 13-142,-5 32 24,0-34 161,-1 13 6,0-18-39,0 1 1,1-1-1,-1 0 0,2 1 0,-1-1 1,1 0-1,0 0 0,1 0 0,2 10 1,-3-16 2,0 0 0,-1-1 1,1 1-1,0 0 0,0 0 1,0 0-1,-1-1 0,1 1 1,0 0-1,0-1 0,0 1 1,0-1-1,0 1 0,0-1 1,1 1-1,-1-1 1,0 0-1,0 0 0,0 1 1,0-1-1,0 0 0,0 0 1,0 0-1,1 0 0,-1 0 1,0-1-1,0 1 0,0 0 1,0 0-1,0-1 0,0 1 1,0-1-1,0 1 1,0-1-1,0 1 0,2-2 1,37-28 261,-35 26-278,5-5-264,38-30 26,-21 28-2207,-26 10 2079,0 1 0,1 0-1,-1 0 1,1 0 0,-1 0 0,1 0 0,-1 0-1,0 0 1,1 0 0,-1 0 0,1 1 0,-1-1 0,0 1-1,1-1 1,0 1 0,6 15-9945,-8-10 160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1.541"/>
    </inkml:context>
    <inkml:brush xml:id="br0">
      <inkml:brushProperty name="width" value="0.025" units="cm"/>
      <inkml:brushProperty name="height" value="0.025" units="cm"/>
      <inkml:brushProperty name="color" value="#F6630D"/>
    </inkml:brush>
  </inkml:definitions>
  <inkml:trace contextRef="#ctx0" brushRef="#br0">0 0 5061,'0'0'19762,"57"38"-26232,-29-24-3939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1.994"/>
    </inkml:context>
    <inkml:brush xml:id="br0">
      <inkml:brushProperty name="width" value="0.025" units="cm"/>
      <inkml:brushProperty name="height" value="0.025" units="cm"/>
      <inkml:brushProperty name="color" value="#F6630D"/>
    </inkml:brush>
  </inkml:definitions>
  <inkml:trace contextRef="#ctx0" brushRef="#br0">195 172 4773,'0'0'16121,"-12"-5"-13281,-41-11-1414,49 16-1376,0 0 0,0-1 0,1 2 0,-1-1 1,0 0-1,1 1 0,-1-1 0,0 1 0,1 0 0,-1 1 1,1-1-1,0 0 0,-1 1 0,1 0 0,0 0 0,0 0 1,0 0-1,0 0 0,0 1 0,0-1 0,1 1 0,-5 5 0,0 1 21,1 0-1,0 0 0,0 0 0,1 0 0,-8 21 1,12-28-59,0 0 1,0 0-1,0 1 0,1-1 1,-1 0-1,1 1 1,0-1-1,-1 1 1,1-1-1,0 1 1,0-1-1,1 0 0,-1 1 1,0-1-1,2 3 1,-2-4-7,1 0 0,-1 0 0,1 0 0,0 0-1,-1 0 1,1-1 0,0 1 0,0 0 0,0 0 0,-1-1 0,1 1 0,0-1 0,0 1 0,0-1 0,0 1 0,0-1 0,0 1 0,0-1 0,0 0 0,0 0 0,0 1 0,1-1 0,0 0 0,3 0 15,0-1 0,0 1 1,0-1-1,0 0 0,-1-1 1,1 1-1,0-1 0,-1 0 1,1 0-1,-1 0 0,1-1 1,6-5-1,2-4 72,0 0 0,-1-1 0,-1-1 0,0 0 0,-1 0 0,0-1 0,-1-1-1,-1 0 1,0 0 0,-2 0 0,1-1 0,-2 0 0,-1 0 0,0 0 0,-1-1 0,2-27 0,-33 147 371,23-74-458,1 0-1,1 0 0,1 1 1,4 43-1,-2-70 4,0 1 0,0-1 0,1 0 0,-1 0 0,1 0 0,-1 0 0,1 0 0,0 0 0,0-1 0,0 1 0,0 0 0,0 0 0,0 0 0,1-1 0,-1 1 0,0-1 0,1 1 0,-1-1 0,1 0 0,0 1 0,-1-1 0,1 0 0,0 0 0,0 0 0,0 0 0,0 0 0,-1-1 0,1 1 0,0 0 0,1-1 0,-1 0-1,0 1 1,0-1 0,0 0 0,0 0 0,0 0 0,0 0 0,0-1 0,0 1 0,0-1 0,0 1 0,0-1 0,2 0 0,6-2 35,-2 0 0,1 0 0,0-1 0,-1 0 0,1-1 0,-1 0-1,0 0 1,9-8 0,-6 3-52,0-1 0,-1 0-1,0 0 1,0-1 0,-1-1-1,-1 1 1,0-2 0,7-15 0,-49 123-488,31-84 521,1 0-1,0 1 1,1-1-1,-1 1 1,2-1-1,0 1 1,1 16 0,0-26-2,-1 1 0,0-1 0,1 0 0,-1 1 0,0-1 0,1 0 0,0 0 0,-1 0 0,1 0 0,0 1 0,-1-1 0,1 0 0,0 0 0,0 0 0,0-1 0,0 1 0,0 0 0,0 0 0,0 0 0,0-1 0,0 1 0,0 0 0,1-1 0,-1 1 0,0-1 0,0 0 0,1 1 0,-1-1 0,0 0 0,0 0 0,1 0 0,-1 1 0,0-1 0,1-1 0,-1 1 0,0 0 0,0 0 1,1 0-1,-1-1 0,0 1 0,0-1 0,1 1 0,1-2 0,3 0 80,1-1 0,-1 0 0,0 0 0,0-1 0,0 1 0,10-9 1,-1-3-52,-1 0 1,-1-1 0,21-31 0,-28 38-50,-1 0 0,1-1 1,-2 1-1,1-1 0,-1 0 0,-1-1 0,0 1 1,3-20-1,-25 58-601,10-11 511,0 0-1,2 1 1,0 1 0,2-1 0,0 1 0,0 0 0,2 0-1,-2 27 1,5-44-53,0-1 1,0 0-1,0 0 0,0 1 0,0-1 0,0 0 0,0 1 1,0-1-1,1 0 0,-1 0 0,0 1 0,1-1 1,-1 0-1,1 0 0,0 0 0,-1 0 0,1 0 1,0 0-1,-1 0 0,1 0 0,0 0 0,0 0 1,0 0-1,0 0 0,0 0 0,0-1 0,0 1 0,0 0 1,0-1-1,0 1 0,1-1 0,-1 1 0,0-1 1,2 1-1,1-1-353,-1 0 0,1 0 0,0-1 0,-1 1-1,1-1 1,0 0 0,-1 0 0,1 0 0,-1 0 0,0-1 0,6-2 0,28-22-5582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2.350"/>
    </inkml:context>
    <inkml:brush xml:id="br0">
      <inkml:brushProperty name="width" value="0.025" units="cm"/>
      <inkml:brushProperty name="height" value="0.025" units="cm"/>
      <inkml:brushProperty name="color" value="#F6630D"/>
    </inkml:brush>
  </inkml:definitions>
  <inkml:trace contextRef="#ctx0" brushRef="#br0">180 0 20275,'-9'3'1100,"-2"1"-629,-1 1 0,1 0 1,0 1-1,1 0 0,0 1 0,0 0 0,-17 16 1,20-17-304,0 1-1,1 0 1,0-1 0,0 2 0,1-1 0,0 1 0,1 0 0,-1 0 0,1 0 0,1 0-1,0 1 1,-4 14 0,7-22-212,0-1 0,0 1 0,0 0 0,0-1 0,0 1 0,0 0 0,0 0 0,0-1 0,0 1 0,0 0 0,1-1 0,-1 1 0,0 0 0,0-1 0,1 1 0,-1 0 0,0-1 0,1 1 0,-1-1 0,1 1 0,-1-1 0,1 1 0,-1-1 0,1 1 0,-1-1 0,1 1 0,0-1 0,-1 0 0,2 1-1,28 5-1311,39-10-1732,-59 3 2287,23-4-902,37-2-717,-25 11 3927,-44-3-1347,0-1 0,-1 0 0,1 1 0,0-1 0,-1 1 1,1-1-1,-1 1 0,1-1 0,0 1 0,-1 0 0,1-1 0,-1 1 0,0 0 0,1-1 0,-1 1 0,1 0 0,-1 0 0,0-1 0,0 1 0,1 0 0,-1 0 1,0-1-1,0 1 0,0 0 0,0 0 0,0 0 0,0 0 0,0-1 0,0 1 0,0 0 0,0 0 0,-1 0 0,1-1 0,0 1 0,-1 1 0,-11 28 2321,1-15-1885,-2 1 0,0-1 0,0-1 0,-2-1 0,1 0 0,-2 0 0,0-2 1,-19 12-1,35-23-647,-1 1 0,1-1 1,-1 0-1,1 1 0,-1-1 1,0 1-1,1-1 0,-1 0 0,0 0 1,1 1-1,-1-1 0,0 0 1,1 0-1,-1 0 0,0 0 1,1 0-1,-1 0 0,0 0 1,0 0-1,1 0 0,-1 0 0,0 0 1,1 0-1,-1 0 0,0-1 1,1 1-1,-1 0 0,-1-1 1,2-18-3731,21-28-6930,3 4-3286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2.882"/>
    </inkml:context>
    <inkml:brush xml:id="br0">
      <inkml:brushProperty name="width" value="0.025" units="cm"/>
      <inkml:brushProperty name="height" value="0.025" units="cm"/>
      <inkml:brushProperty name="color" value="#F6630D"/>
    </inkml:brush>
  </inkml:definitions>
  <inkml:trace contextRef="#ctx0" brushRef="#br0">134 0 22806,'-8'10'1318,"-10"14"-274,2 0-1,0 2 1,2-1 0,-17 44-1,25-53-925,0-1 1,1 1-1,1 0 0,1 0 0,0 0 0,1 1 1,1-1-1,0 1 0,2-1 0,2 27 0,-2-42-115,-1 1 0,0 0 0,1-1 0,-1 1 0,1 0 0,0-1 0,-1 1 0,1-1 0,0 1 0,0-1 0,0 1 0,0-1 0,0 0 0,1 1 0,-1-1 0,0 0 0,0 0 0,1 0 0,-1 0 0,1 0 0,2 1 0,0-1-16,-1 0 0,1 0 1,-1 0-1,1-1 1,-1 1-1,1-1 0,0 0 1,-1 0-1,1-1 1,4 0-1,9-3-479,0 0-1,-1-1 1,25-12 0,-31 13-215,-6 2 509,-1 1 185,0-1 1,0 1-1,0-1 0,1 1 1,-1 0-1,1 0 0,-1 0 1,0 1-1,1-1 0,-1 1 0,1 0 1,5 0-1,-9 1 160,1 1 1,-1-1-1,0 0 1,0 0-1,0 0 1,1 1-1,-1-1 0,0 0 1,0 0-1,-1 0 1,1 1-1,0-1 1,0 0-1,-1 0 0,1 0 1,-1 2-1,-3 1 569,4-18-393,2-5-277,2 0 1,0 1-1,12-31 1,-12 37-46,1 17 57,0-1 1,0 1 0,1-1-1,-1 0 1,1 0 0,0-1 0,8 4-1,-10-7-35,-1 1 0,1-1-1,0 0 1,0 0-1,0 0 1,0-1-1,0 1 1,0-1 0,-1 0-1,1 0 1,0-1-1,-1 1 1,1-1-1,-1 1 1,1-1 0,4-3-1,2-4 105,0 1 0,0-1 0,12-16 0,11-9 17,-34 62-555,-17 24 411,12-37 3,1 0-1,0 0 1,1 1 0,1 0-1,-3 31 1,6-47-36,0 0 0,-1 1 1,1-1-1,0 0 0,0 1 0,0-1 0,0 0 1,0 0-1,0 1 0,0-1 0,0 0 0,0 1 1,0-1-1,0 0 0,0 0 0,1 1 0,-1-1 1,0 0-1,0 0 0,0 1 0,0-1 1,0 0-1,0 0 0,1 1 0,-1-1 0,0 0 1,0 0-1,0 0 0,1 1 0,-1-1 0,0 0 1,0 0-1,1 0 0,-1 0 0,0 0 0,0 0 1,1 1-1,-1-1 0,11-7-1523,6-17-1641,-7 1-231,-1-1 1,-1 1 0,5-27 0,0-1-2317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3.225"/>
    </inkml:context>
    <inkml:brush xml:id="br0">
      <inkml:brushProperty name="width" value="0.025" units="cm"/>
      <inkml:brushProperty name="height" value="0.025" units="cm"/>
      <inkml:brushProperty name="color" value="#F6630D"/>
    </inkml:brush>
  </inkml:definitions>
  <inkml:trace contextRef="#ctx0" brushRef="#br0">8 0 12716,'0'0'4068,"-8"63"-3940,11-34-1089,9 2-1729,4-3-3044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3.615"/>
    </inkml:context>
    <inkml:brush xml:id="br0">
      <inkml:brushProperty name="width" value="0.025" units="cm"/>
      <inkml:brushProperty name="height" value="0.025" units="cm"/>
      <inkml:brushProperty name="color" value="#F6630D"/>
    </inkml:brush>
  </inkml:definitions>
  <inkml:trace contextRef="#ctx0" brushRef="#br0">83 247 16464,'0'0'11328,"-9"0"-10714,6 0-568,0 0 1,1 0-1,-1 1 0,0-1 1,0 1-1,1-1 1,-1 1-1,0 0 1,1 0-1,-1 0 1,1 0-1,-1 1 1,1-1-1,0 1 1,-1-1-1,1 1 1,0 0-1,-3 3 1,3-1 93,-1 0 0,0 0 1,1 0-1,0 0 0,0 1 0,1-1 1,-1 1-1,1-1 0,0 1 0,0 0 1,0-1-1,0 9 0,1-11-112,-1 0 0,1 0 0,0 0 1,0 0-1,0 1 0,0-1 0,1 0 0,-1 0 0,0 0 0,1 0 0,-1 0 1,1 0-1,0 0 0,0 0 0,0 0 0,0-1 0,0 1 0,0 0 0,0 0 0,1-1 1,-1 1-1,0-1 0,3 3 0,-1-3-22,-1 0 1,1 0-1,0-1 0,-1 1 1,1-1-1,0 1 0,-1-1 1,1 0-1,0 0 0,-1 0 1,1 0-1,0 0 0,-1-1 1,1 1-1,-1-1 0,1 0 1,0 0-1,4-2 1,9-6-163,1-2 0,-1 1 0,-1-2 0,0 0 0,-1-1 0,0 0 0,19-25 0,6-3 26,-55 95-793,14-49 930,-19 69 211,20-71-169,1 1 1,-1 0 0,0 0-1,1 0 1,0 0 0,0 0-1,0 0 1,0 0 0,1 0-1,0 0 1,-1 0 0,1 0-1,1 0 1,-1 0 0,4 6-1,-3-8-20,-1-1-1,1 1 0,0-1 1,0 1-1,0-1 0,0 0 1,0 0-1,0 0 1,0 0-1,0-1 0,0 1 1,1 0-1,-1-1 0,0 0 1,0 1-1,1-1 0,-1 0 1,0 0-1,0 0 1,1-1-1,-1 1 0,0 0 1,0-1-1,0 1 0,1-1 1,-1 0-1,0 0 0,0 0 1,0 0-1,2-2 1,6-2 27,0 0 1,0-1 0,-1-1 0,14-12 0,8-11-51,-1 0 0,-2-2 0,-1-1 0,-2-1 1,-1-1-1,33-66 0,-54 92 74,1 1 1,-1-1-1,-1 0 1,0 0-1,2-13 1,-4 21-74,0 0 0,0 0 1,0 0-1,0 0 0,0 0 0,0 0 1,0-1-1,0 1 0,-1 0 0,1 0 1,0 0-1,-1 0 0,1 0 0,-1 0 0,1 0 1,-1 0-1,1 0 0,-1 0 0,0 0 1,-1-1-1,1 1-13,-1 1 0,1-1 0,-1 1 0,1 0 0,-1-1 0,1 1-1,-1 0 1,1 0 0,-1 0 0,1 0 0,-1 1 0,1-1 0,-1 0 0,1 1 0,-1-1 0,1 1 0,-1-1 0,1 1 0,0 0 0,-1-1 0,0 2 0,-8 4-4,1 0 1,0 0-1,1 1 1,0 0 0,0 1-1,0-1 1,-10 16-1,-42 67 230,51-75-181,1 0 1,1 0-1,1 1 1,0-1-1,1 2 1,-5 23-1,9-36-40,1 0 1,-1 0-1,1-1 1,0 1-1,0 0 0,0 0 1,0 0-1,0 0 1,1-1-1,0 1 1,0 0-1,0-1 0,0 1 1,1 0-1,-1-1 1,1 1-1,0-1 0,0 0 1,0 0-1,1 0 1,-1 0-1,1 0 0,-1 0 1,1 0-1,0-1 1,0 0-1,0 1 1,1-1-1,-1 0 0,0-1 1,1 1-1,-1 0 1,6 1-1,3 0-441,0 0 0,1-1 0,-1 0-1,23 0 1,21-7-6380,-13-10-4068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4.221"/>
    </inkml:context>
    <inkml:brush xml:id="br0">
      <inkml:brushProperty name="width" value="0.025" units="cm"/>
      <inkml:brushProperty name="height" value="0.025" units="cm"/>
      <inkml:brushProperty name="color" value="#F6630D"/>
    </inkml:brush>
  </inkml:definitions>
  <inkml:trace contextRef="#ctx0" brushRef="#br0">266 85 13741,'0'0'3497,"3"-11"10,7-32-261,-10 42-3141,0 0 0,0 0 1,0 0-1,0-1 1,0 1-1,0 0 0,0 0 1,-1 0-1,1 0 1,0-1-1,-1 1 0,1 0 1,-1 0-1,1 0 1,-1 0-1,0 0 0,1 0 1,-1 0-1,0 0 1,0 0-1,0 0 0,0 1 1,1-1-1,-1 0 1,0 0-1,0 1 0,-1-1 1,1 1-1,0-1 1,0 1-1,0-1 0,0 1 1,0 0-1,-1-1 1,1 1-1,0 0 0,0 0 1,-2 0-1,-47 1 750,47 0-786,-5 0-65,0 1 1,1 0-1,-1 0 0,0 1 1,1 0-1,0 1 1,-1 0-1,1 0 0,1 0 1,-13 10-1,5-1-19,0 0 1,1 1-1,-16 22 0,28-35 4,0 0-1,0 0 1,0 0-1,1 0 0,-1 0 1,0 0-1,1 0 1,-1 0-1,1 0 1,-1 0-1,1 0 1,0 1-1,-1-1 1,1 0-1,0 0 1,0 0-1,0 1 0,0-1 1,0 2-1,0-3 1,1 1-1,-1 0 0,1-1 0,-1 1 0,1 0 0,-1-1 0,1 1 0,0-1 0,-1 1 1,1-1-1,0 1 0,-1-1 0,1 1 0,0-1 0,-1 0 0,1 1 0,0-1 1,0 0-1,0 1 0,-1-1 0,2 0 0,8 1-93,0 0 0,0-1-1,-1 0 1,11-2 0,0 1-89,0 0-236,-2 0-64,1 1 0,31 4-1,-48-4 514,1 0-1,-1 1 0,0-1 0,0 0 0,1 1 0,-1-1 0,0 1 1,0 0-1,0-1 0,0 1 0,0 0 0,0 0 0,0 1 0,0-1 1,-1 0-1,1 1 0,0-1 0,-1 1 0,1-1 0,-1 1 0,1 0 0,-1 0 1,0 0-1,0-1 0,0 1 0,0 0 0,0 0 0,0 1 0,0-1 1,0 4-1,-1-3 174,-1 0 0,0 0 0,0 0 0,0 0 0,0 0 0,0 0 0,-1 0 0,0-1 0,1 1 0,-1 0 0,0-1 0,0 1 0,0-1 0,0 0-1,-1 0 1,1 0 0,-1 0 0,1 0 0,-1 0 0,-4 2 0,-63 30 946,63-31-1054,-5 3-129,-1-1 0,0 0-1,0-1 1,-1-1 0,1 0 0,-1-1 0,1 0 0,-19 0 0,31-2-82,0 0 0,0 0 1,0 0-1,0 0 0,0 0 1,0-1-1,0 1 0,1 0 0,-1 0 1,0-1-1,0 1 0,0 0 0,0-1 1,1 1-1,-1-1 0,0 1 0,1-1 1,-1 1-1,0-1 0,1 0 1,-1 1-1,0-1 0,1 0 0,-1 1 1,1-1-1,-1 0 0,1 0 0,0 0 1,-1 1-1,1-1 0,0 0 0,0 0 1,-1 0-1,1 0 0,0 0 1,0 1-1,0-1 0,0 0 0,0 0 1,0 0-1,0 0 0,1 0 0,-1 0 1,0 0-1,1-1 0,0-2-818,0 1 0,1-1 1,-1 0-1,1 0 0,0 1 0,0-1 0,1 1 0,4-7 0,22-16-8621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4.562"/>
    </inkml:context>
    <inkml:brush xml:id="br0">
      <inkml:brushProperty name="width" value="0.025" units="cm"/>
      <inkml:brushProperty name="height" value="0.025" units="cm"/>
      <inkml:brushProperty name="color" value="#F6630D"/>
    </inkml:brush>
  </inkml:definitions>
  <inkml:trace contextRef="#ctx0" brushRef="#br0">98 197 14157,'0'0'8467,"10"-11"-5712,-7 8-2585,11-11 503,-2-1-1,16-23 1,-24 32-596,-1 1-1,0-1 1,0 1 0,0-1-1,-1 0 1,0 0 0,0 0-1,-1-1 1,0 1 0,0 0-1,0 0 1,-1-1 0,0-9-1,0 15-38,0 0 0,0 0 0,0 0-1,0 0 1,-1 0 0,1 0-1,0 0 1,-1 1 0,1-1 0,0 0-1,-1 0 1,1 0 0,-1 1-1,0-1 1,1 0 0,-1 0 0,1 1-1,-1-1 1,0 1 0,0-1 0,1 0-1,-1 1 1,0-1 0,0 1-1,0 0 1,-1-1 0,0 0 18,-1 1 0,1 0 0,0 0 0,0 0 1,-1 0-1,1 0 0,0 0 0,0 1 0,-1-1 0,-3 2 0,0 0 7,0 1 1,0 0-1,1-1 0,-1 2 0,1-1 0,-1 1 0,-4 4 0,0 3-41,0 0 1,1 0-1,1 1 0,0 0 1,0 1-1,1 0 0,1 0 0,0 0 1,1 1-1,0-1 0,1 2 1,1-1-1,0 0 0,1 0 1,1 1-1,0 22 0,1-35-16,0 0-1,1 0 1,-1 0-1,1 0 0,-1 0 1,1 0-1,0 0 1,0-1-1,0 1 1,0 0-1,0 0 1,0-1-1,0 1 0,1-1 1,-1 1-1,1-1 1,-1 1-1,1-1 1,3 2-1,-1-1 14,0 0 0,0 0 0,0 0 0,1-1 0,-1 0 1,1 1-1,-1-2 0,8 2 0,0-2-139,0 0 1,-1 0 0,1-1-1,0-1 1,-1 0-1,17-5 1,-18 3-635,-1 0 1,0 0-1,0-1 1,0 0 0,-1-1-1,15-12 1,18-26-8472,-12 1-5279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4.918"/>
    </inkml:context>
    <inkml:brush xml:id="br0">
      <inkml:brushProperty name="width" value="0.025" units="cm"/>
      <inkml:brushProperty name="height" value="0.025" units="cm"/>
      <inkml:brushProperty name="color" value="#F6630D"/>
    </inkml:brush>
  </inkml:definitions>
  <inkml:trace contextRef="#ctx0" brushRef="#br0">88 0 17905,'-5'11'2488,"-13"32"911,-25 86 0,37-103-2921,0-1 0,2 1 1,1 1-1,1-1 0,2 36 0,0-61-445,0 0 0,0 0 0,0 0 0,0 0-1,0 0 1,0 0 0,1 0 0,-1 0-1,0 0 1,0 0 0,1 0 0,-1 0-1,1 0 1,-1 0 0,1 0 0,-1 0-1,1 0 1,0 0 0,-1 0 0,1-1 0,0 1-1,0 0 1,0-1 0,0 1 0,-1 0-1,1-1 1,2 1 0,-1 0 33,0-1 0,0 0 0,-1 0-1,1 0 1,0 0 0,0-1 0,0 1 0,0-1 0,-1 1 0,1-1 0,0 1 0,0-1 0,-1 0-1,3-1 1,6-4 90,-1 0 0,0-1 0,-1 0 0,10-10 0,8-9-153,-1-2 0,-2 0 0,0-2 0,-2-1 0,-2 0 0,30-63 0,-49 94-24,0-1-1,0 1 1,0 0 0,0 0-1,1 0 1,-1 0 0,0 0-1,0-1 1,0 1 0,0 0-1,0 0 1,0 0 0,1-1-1,-1 1 1,0 0 0,0 0 0,0 0-1,0-1 1,0 1 0,0 0-1,0 0 1,0-1 0,0 1-1,0 0 1,0 0 0,0 0-1,0-1 1,0 1 0,0 0-1,0 0 1,0 0 0,0-1-1,-1 1 1,1 0 0,0 0-1,0 0 1,0-1 0,0 1-1,0 0 1,0 0 0,-1 0-1,1 0 1,0-1 0,0 1 0,0 0-1,0 0 1,-1 0 0,1 0-1,0 0 1,0 0 0,0 0-1,-1-1 1,-13 10-2819,-19 21-4673,31-28 6616,-20 19-7415</inkml:trace>
  <inkml:trace contextRef="#ctx0" brushRef="#br0" timeOffset="1">119 337 12460,'0'0'6502,"45"59"-3651,-18-40-1506,-5-3-576,4-1-545,-3-2-160,-5-3-1537,-2-10-6215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6.399"/>
    </inkml:context>
    <inkml:brush xml:id="br0">
      <inkml:brushProperty name="width" value="0.025" units="cm"/>
      <inkml:brushProperty name="height" value="0.025" units="cm"/>
      <inkml:brushProperty name="color" value="#F6630D"/>
    </inkml:brush>
  </inkml:definitions>
  <inkml:trace contextRef="#ctx0" brushRef="#br0">301 13 6182,'-2'-8'14286,"-11"4"-9505,-22 4-5421,26 0 2162,-6 1-1122,1 0-1,0 1 0,0 1 1,-1 0-1,2 0 0,-1 2 1,0 0-1,-19 10 0,26-12-238,1 1-1,-1-1 0,1 1 0,0 0 0,1 1 0,-1-1 0,1 1 0,0 0 0,0 1 0,0-1 0,1 1 0,-1 0 1,2 0-1,-1 0 0,1 1 0,0-1 0,0 1 0,-3 13 0,5-18-160,1 0 0,0 0 0,-1 0 0,1 0 0,0 0 0,0 1 0,1-1 0,-1 0 0,0 0 0,1 0 0,0 0 0,-1 0 0,1 0 0,0 0 0,0 0 0,0 0 0,0 0 0,0 0 0,0-1 0,3 3 0,-1-1 0,0 0 0,0-1 0,0 0 0,1 1 0,-1-1 0,1-1 0,0 1 0,0 0 0,-1-1 0,6 1 0,10 2 0,0-1 0,0-1 0,32-1 0,-41 0 0,15-1 7,-5 1-189,0-1 0,0 0 1,-1-1-1,1-2 0,-1 0 1,27-7-1,-43 7-3739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6.852"/>
    </inkml:context>
    <inkml:brush xml:id="br0">
      <inkml:brushProperty name="width" value="0.025" units="cm"/>
      <inkml:brushProperty name="height" value="0.025" units="cm"/>
      <inkml:brushProperty name="color" value="#F6630D"/>
    </inkml:brush>
  </inkml:definitions>
  <inkml:trace contextRef="#ctx0" brushRef="#br0">124 83 13229,'3'-9'3267,"-1"1"-2445,6-28 1486,-5 7 3349,-13 33-2609,5 3-2843,0 0 1,0 1-1,0-1 0,1 1 1,0 0-1,1 0 0,-5 16 1,-13 67 545,18-78-583,-10 70 457,4 0-1,1 120 1,13-182-625,-5-20 0,0-1 0,1 0 0,-1 0 0,0 1 0,1-1 0,-1 0 0,0 0 0,1 0 0,-1 0 0,0 0 0,1 0 0,-1 1 0,0-1 0,1 0 0,-1 0 0,1 0 0,-1 0 0,0 0 0,1 0 0,-1-1 0,1 1 0,-1 0 0,0 0 0,1 0 0,-1 0 0,0 0 0,1 0 0,-1-1 0,0 1 0,1 0 0,-1-1 0,2 0 0,0-1 0,0 0 0,0 0 0,0 0 0,0 0 0,-1 0 0,1-1 0,-1 1 0,1 0 0,-1-1 0,0 1 0,1-5 0,3-11-32,-2 1 0,0-1 0,-1 0 1,0 0-1,-2 0 0,-2-27 0,1 35 12,0-1 0,-1 1-1,-1 0 1,1-1 0,-1 1 0,-1 0 0,0 1-1,-1-1 1,0 1 0,0 0 0,-1 0-1,-9-11 1,15 19 11,-1 0-1,0 0 1,1 0 0,-1 0-1,0 0 1,0 0 0,0 0-1,0 1 1,0-1-1,0 0 1,0 1 0,0-1-1,0 1 1,0-1-1,0 1 1,0-1 0,0 1-1,0 0 1,0-1 0,-1 1-1,1 0 1,-1 0-1,1 0 1,0 1-1,1-1 0,-1 1 0,1 0 1,-1-1-1,1 1 0,-1-1 0,1 1 1,-1 0-1,1 0 0,-1-1 0,1 1 1,0 0-1,0 0 0,-1-1 0,1 1 0,0 0 1,0 0-1,0-1 0,0 1 0,0 0 1,0 0-1,0 1 0,0 2-52,0 1 0,0-1 0,1 1 0,-1-1 0,1 1 0,0-1 0,0 1 0,1-1 0,0 0 0,2 6 0,1-3-562,1-1-1,-1 0 1,1 0-1,0-1 1,1 0-1,-1 0 1,1 0-1,0-1 1,9 4-1,-11-5-1179,1-1 1,-1 0-1,1 0 0,0-1 0,0 1 0,0-1 1,12 0-1,-3-1-4634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7.195"/>
    </inkml:context>
    <inkml:brush xml:id="br0">
      <inkml:brushProperty name="width" value="0.025" units="cm"/>
      <inkml:brushProperty name="height" value="0.025" units="cm"/>
      <inkml:brushProperty name="color" value="#F6630D"/>
    </inkml:brush>
  </inkml:definitions>
  <inkml:trace contextRef="#ctx0" brushRef="#br0">0 1 5637,'0'0'7848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8.330"/>
    </inkml:context>
    <inkml:brush xml:id="br0">
      <inkml:brushProperty name="width" value="0.025" units="cm"/>
      <inkml:brushProperty name="height" value="0.025" units="cm"/>
      <inkml:brushProperty name="color" value="#F6630D"/>
    </inkml:brush>
  </inkml:definitions>
  <inkml:trace contextRef="#ctx0" brushRef="#br0">219 82 10826,'-2'-2'1000,"1"-1"0,0 1 1,-1-1-1,0 1 0,1-1 0,-1 1 0,0 0 0,0 0 0,0 0 0,0 0 0,-1 1 0,-3-4 1,1 3-384,1 0 1,0 0 0,-1 0 0,1 1 0,-1-1 0,0 1 0,-6-1 0,6 2-537,0-1 0,1 1-1,-1 0 1,0 0 0,1 1 0,-1-1 0,0 1 0,1 0 0,-1 0 0,1 0 0,-1 1-1,1 0 1,-1 0 0,1 0 0,0 0 0,-6 5 0,4-1-51,0 0 0,0 0 0,1 1-1,0-1 1,0 1 0,0 1 0,1-1 0,0 1 0,1-1 0,0 1 0,0 0 0,0 0-1,1 1 1,-2 9 0,4-17-28,0 0 0,0 0-1,0-1 1,0 1 0,0 0-1,0 0 1,0 0 0,0-1-1,0 1 1,1 0-1,-1 0 1,0-1 0,0 1-1,1 0 1,-1 0 0,0-1-1,1 1 1,-1 0 0,1-1-1,-1 1 1,1-1 0,-1 1-1,1 0 1,-1-1 0,1 1-1,0-1 1,-1 0 0,1 1-1,0-1 1,1 1 0,28-1 92,28-21 123,13-23-145,-54 31-62,1 2 0,0 0 0,38-15 0,-55 25-8,-1 1 0,1 0-1,0 0 1,-1-1-1,1 1 1,0 0-1,-1 0 1,1 0-1,0 0 1,-1 0 0,1 0-1,0 0 1,0 0-1,-1 0 1,1 0-1,0 0 1,-1 0-1,1 1 1,0-1 0,-1 0-1,1 0 1,0 1-1,-1-1 1,1 0-1,-1 1 1,1-1 0,-1 1-1,1-1 1,-1 1-1,1-1 1,-1 1-1,1 0 1,4 28 120,-19 47 137,11-61-222,2-12-24,0 1-1,1 0 0,-1-1 1,1 1-1,0-1 0,0 1 1,0 0-1,1-1 0,0 6 1,-1-9-8,0 1 1,1-1-1,-1 0 1,0 1-1,0-1 1,0 0-1,1 1 1,-1-1-1,0 0 1,0 1-1,1-1 1,-1 0-1,0 0 1,0 1-1,1-1 1,-1 0-1,0 0 1,1 0-1,-1 1 1,0-1-1,1 0 1,-1 0-1,1 0 1,-1 0-1,0 0 0,1 0 1,-1 0-1,0 0 1,1 0-1,-1 0 1,1 0-1,20-13 209,-8-3-149,0-1 0,-1 0 0,0 0 0,-2-1 0,0 0 0,-1-1 0,-1-1 0,-1 1 0,0-1 0,3-24 0,-8 43-125,0 0 0,0 1-1,1-1 1,-1 0 0,0 1 0,0 0 0,0-1-1,0 1 1,0 0 0,1 0 0,-1 0-1,0 0 1,0 1 0,3-1 0,0 1-564,53-1-8077,-21-1-738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8.794"/>
    </inkml:context>
    <inkml:brush xml:id="br0">
      <inkml:brushProperty name="width" value="0.025" units="cm"/>
      <inkml:brushProperty name="height" value="0.025" units="cm"/>
      <inkml:brushProperty name="color" value="#F6630D"/>
    </inkml:brush>
  </inkml:definitions>
  <inkml:trace contextRef="#ctx0" brushRef="#br0">62 1 19474,'0'0'10570,"-46"74"-9929,39-39-353,2 3-224,2-4-64,3-4-544,0-12-1122,5-8-1537,5-10-224,2-9-353,2-18-3106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9.181"/>
    </inkml:context>
    <inkml:brush xml:id="br0">
      <inkml:brushProperty name="width" value="0.025" units="cm"/>
      <inkml:brushProperty name="height" value="0.025" units="cm"/>
      <inkml:brushProperty name="color" value="#F6630D"/>
    </inkml:brush>
  </inkml:definitions>
  <inkml:trace contextRef="#ctx0" brushRef="#br0">1 1 15278,'0'0'6567,"11"51"-13294,16-46-191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9.508"/>
    </inkml:context>
    <inkml:brush xml:id="br0">
      <inkml:brushProperty name="width" value="0.025" units="cm"/>
      <inkml:brushProperty name="height" value="0.025" units="cm"/>
      <inkml:brushProperty name="color" value="#F6630D"/>
    </inkml:brush>
  </inkml:definitions>
  <inkml:trace contextRef="#ctx0" brushRef="#br0">197 1 17296,'0'0'3593,"-8"6"-1052,-42 22 6,-89 37-1,139-65-2556,0 0 0,1 0 0,-1 0 0,0 0 0,0 1 0,0-1 0,0 0 0,0 0 0,0 0 0,0 0 0,0 0 0,1 0 0,-1 0 0,0 0 0,0 0 0,0 0 0,0 0 0,0 1 0,0-1 0,0 0 0,0 0 0,0 0 0,0 0 1,0 0-1,0 0 0,0 0 0,0 1 0,0-1 0,0 0 0,0 0 0,0 0 0,0 0 0,0 0 0,0 0 0,0 1 0,0-1 0,0 0 0,0 0 0,0 0 0,0 0 0,0 0 0,0 0 0,0 0 0,0 1 0,0-1 0,0 0 0,0 0 0,0 0 0,0 0 0,0 0 0,-1 0 0,1 0 0,25 3-129,44-1 228,-57-2-140,3 0-126,-1 1-1,1 1 1,0 0-1,18 6 1,-29-7 120,0 0 0,-1 0 0,1 0 0,0 1 0,-1-1 0,1 1 0,-1 0 0,0 0 0,1 0 0,-1 1 0,0-1 0,0 1 0,-1-1 0,1 1 0,-1 0 0,1 0 0,-1 0 0,0 0 0,0 1 0,0-1 0,2 7 0,-4-8 160,0 1 0,0 0-1,0-1 1,0 1 0,-1-1-1,0 1 1,1-1-1,-1 1 1,0-1 0,0 1-1,0-1 1,-1 1 0,1-1-1,-1 0 1,1 0 0,-1 0-1,1 0 1,-1 0-1,0 0 1,0 0 0,0-1-1,0 1 1,-1-1 0,1 1-1,0-1 1,0 0 0,-1 0-1,1 0 1,-4 1-1,-9 4 394,0 0-1,0-1 1,-23 4-1,31-7-462,1-1-1,-1 0 1,0 0-1,0 0 1,1-1-1,-1 0 1,0-1 0,-11-1-1,16 2-226,1-1 0,-1 1 0,1-1-1,0 0 1,-1 0 0,1 1 0,0-1 0,0 0-1,-1 0 1,1 0 0,0 0 0,0 0 0,0 0-1,0 0 1,0-1 0,1 1 0,-2-2 0,1 0-603,0 1 0,0-1 1,1 0-1,-1 0 0,1 1 0,0-1 1,-1 0-1,1 0 0,1 0 1,-1 0-1,0 1 0,1-4 1,8-25-16074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19.990"/>
    </inkml:context>
    <inkml:brush xml:id="br0">
      <inkml:brushProperty name="width" value="0.025" units="cm"/>
      <inkml:brushProperty name="height" value="0.025" units="cm"/>
      <inkml:brushProperty name="color" value="#F6630D"/>
    </inkml:brush>
  </inkml:definitions>
  <inkml:trace contextRef="#ctx0" brushRef="#br0">2 1 14958,'0'0'8173,"1"11"-6886,-3 76 801,1 75 121,1-160-2176,1-1-1,-1 0 1,0 0 0,0 0-1,1 1 1,-1-1 0,0 0-1,1 0 1,0 0 0,-1 0-1,1 0 1,-1 0-1,1 0 1,0 0 0,0 0-1,0 0 1,0 0 0,-1-1-1,1 1 1,0 0-1,0-1 1,0 1 0,0 0-1,1-1 1,-1 1 0,0-1-1,0 0 1,0 1 0,0-1-1,1 0 1,-1 0-1,0 0 1,0 1 0,0-1-1,1-1 1,-1 1 0,0 0-1,0 0 1,0 0 0,0-1-1,1 1 1,1-1-1,3-1 99,1 0-1,-1 0 1,0-1-1,1 0 1,-1 0 0,8-5-1,12-13 96,-1 0 0,39-44 0,20-17-237,-84 82 0,0-1 0,0 1-1,1 0 1,-1-1 0,0 1 0,1 0-1,-1 0 1,0-1 0,1 1-1,-1 0 1,0 0 0,1-1-1,-1 1 1,0 0 0,1 0-1,-1 0 1,1 0 0,-1 0 0,1 0-1,-1-1 1,0 1 0,1 0-1,-1 0 1,1 0 0,-1 0-1,0 1 1,1-1 0,-1 0 0,1 0-1,-1 0 1,1 0 0,-1 0-1,0 0 1,1 1 0,-1-1-1,0 0 1,1 0 0,0 1-1,4 19-120,-9 34 229,4-49-96,-6 47 186,6-52-159,1 0-1,-1 0 1,0 1-1,1-1 1,-1 0-1,1 0 1,-1 0-1,1 1 1,-1-1 0,0 0-1,1 0 1,-1 0-1,1 0 1,-1 0-1,1 0 1,-1 0-1,1 0 1,-1 0-1,1 0 1,-1 0 0,0 0-1,1 0 1,-1-1-1,1 1 1,-1 0-1,1 0 1,-1 0-1,0-1 1,1 1 0,-1 0-1,0 0 1,1-1-1,-1 1 1,0 0-1,1-1 1,17-10 251,32-34-214,-39 34-163,0 0 0,1 0 0,0 1 0,0 1 0,1 0 0,1 1 0,-1 0 0,20-8 0,-32 16 48,-1 0 0,1 0 1,0 0-1,0-1 0,-1 1 1,1 0-1,0 0 0,0 0 1,-1 0-1,1 0 0,0 0 1,0 0-1,-1 1 0,1-1 1,0 0-1,-1 0 0,1 0 1,0 1-1,0-1 0,-1 0 1,1 1-1,-1-1 0,1 1 1,0-1-1,-1 1 0,1-1 1,-1 1-1,1-1 0,-1 1 1,1-1-1,-1 1 0,0 0 1,1 1-1,5 32-283,-7-21 382,0 0 0,-1 0 0,-5 21 0,4-23-28,0-1 18,0 1-1,-1-1 0,0 1 0,-1-1 1,-9 16-1,14-26-67,0 0 0,0 0 0,0-1 0,0 1 0,-1 0 0,1 0 0,0 0 0,0 0 0,0-1 0,0 1 0,0 0 0,0 0 0,0 0 0,0 0 0,0-1 0,0 1 0,-1 0 0,1 0 0,0 0 0,0 0 0,0 0 0,0 0 0,0 0 0,-1-1 0,1 1 0,0 0 0,0 0 0,0 0 0,0 0 0,-1 0 0,1 0 0,0 0 0,0 0 0,0 0 0,0 0 0,-1 0 0,1 0 0,0 0 0,0 0 0,0 0 0,0 0 0,-1 0 0,1 0 0,0 0 0,0 0-1,0 0 1,0 1 0,-1-1 0,1 0 0,0 0 0,0 0 0,0 0 0,0 0 0,0 0 0,-1 0 0,1 1 0,0-1 0,0 0 0,0 0 0,0 0 0,0 0 0,0 0 0,0 1 0,0-1 0,0 0 0,0 0 0,0 0 0,0 0 0,-1 1 0,1-17-3722,0 14 2935,0-28-7469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0.343"/>
    </inkml:context>
    <inkml:brush xml:id="br0">
      <inkml:brushProperty name="width" value="0.025" units="cm"/>
      <inkml:brushProperty name="height" value="0.025" units="cm"/>
      <inkml:brushProperty name="color" value="#F6630D"/>
    </inkml:brush>
  </inkml:definitions>
  <inkml:trace contextRef="#ctx0" brushRef="#br0">40 1 19026,'0'0'6438,"-40"51"-9705,51-51-4612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1.321"/>
    </inkml:context>
    <inkml:brush xml:id="br0">
      <inkml:brushProperty name="width" value="0.025" units="cm"/>
      <inkml:brushProperty name="height" value="0.025" units="cm"/>
      <inkml:brushProperty name="color" value="#F6630D"/>
    </inkml:brush>
  </inkml:definitions>
  <inkml:trace contextRef="#ctx0" brushRef="#br0">181 68 10602,'2'-2'572,"-1"1"-1,1-1 1,-1 1-1,0-1 1,0 0 0,0 0-1,1 1 1,-2-1-1,1 0 1,0 0 0,0 0-1,-1 0 1,1 0-1,-1 0 1,1 0 0,-1 0-1,0 0 1,0 0-1,0-1 1,0 1-1,0 0 1,-1 0 0,1 0-1,0 0 1,-1 0-1,-1-3 1,1 4-412,1 0 0,-1 0 1,0 0-1,0 0 0,1 1 0,-1-1 0,0 0 1,0 1-1,0-1 0,0 0 0,0 1 0,0-1 1,0 1-1,0-1 0,0 1 0,0 0 0,-1 0 1,1-1-1,-1 1 0,-1 0-175,0 0 1,1 0-1,-1 0 0,0 1 0,1-1 1,-1 1-1,1 0 0,-1 0 0,0 0 1,1 0-1,-4 2 0,-2 2 66,-1 1-1,1 1 1,0 0-1,0 0 1,1 0 0,0 1-1,0 0 1,1 0-1,-10 17 1,7-9 171,1 0 1,0 0-1,1 1 0,-9 32 1,15-44-198,0-1 1,0 0-1,0 1 1,0-1 0,1 1-1,0 0 1,0-1-1,0 1 1,0-1 0,1 1-1,-1-1 1,1 1-1,1-1 1,2 8-1,-2-10-83,0 1-1,0-1 0,0 1 1,0-1-1,1 0 0,-1 0 1,1 0-1,-1 0 0,1-1 0,0 1 1,0 0-1,0-1 0,0 0 1,0 0-1,0 0 0,0 0 1,0-1-1,1 1 0,-1-1 1,0 1-1,4-1 0,4 0-707,0 0 0,0 0 0,0-1 0,12-2-1,-12 1-698,-1-1 0,0 0 0,0 0-1,13-7 1,19-13-6548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1.759"/>
    </inkml:context>
    <inkml:brush xml:id="br0">
      <inkml:brushProperty name="width" value="0.025" units="cm"/>
      <inkml:brushProperty name="height" value="0.025" units="cm"/>
      <inkml:brushProperty name="color" value="#F6630D"/>
    </inkml:brush>
  </inkml:definitions>
  <inkml:trace contextRef="#ctx0" brushRef="#br0">89 1 13549,'0'0'10527,"-7"13"-9865,-13 28 520,-15 49 1,29-74-691,1 0 1,0 1-1,2 0 1,0 0-1,0 0 1,2 0-1,0 25 1,1-42-478,0 1 0,0-1 0,1 0 0,-1 1 0,0-1 0,0 1 0,0-1 0,0 1 0,0-1 1,0 1-1,1-1 0,-1 0 0,0 1 0,0-1 0,1 1 0,-1-1 0,0 0 0,0 1 0,1-1 0,-1 0 0,1 0 0,-1 1 1,0-1-1,1 0 0,-1 0 0,0 1 0,1-1 0,-1 0 0,1 0 0,-1 0 0,1 0 0,-1 1 0,1-1 0,-1 0 1,0 0-1,1 0 0,-1 0 0,1 0 0,-1 0 0,1 0 0,-1-1 0,1 1 0,-1 0 0,1 0 0,-1 0 0,0 0 1,1 0-1,-1-1 0,1 1 0,-1 0 0,0 0 0,1-1 0,-1 1 0,1-1 0,1 0 27,-1 0 0,1 0 1,0-1-1,-1 1 0,1-1 0,-1 1 0,1-1 0,-1 1 0,0-1 0,1 0 0,0-2 0,1-13 2,0-1-1,-1 1 0,-1-1 1,0 0-1,-2 1 0,0-1 0,-1 0 1,-7-30-1,7 35-43,1 9 0,1 0 0,-1 0 0,0 0 0,0 0 0,0 0 0,0 0 0,-1 0 0,1 1 0,-1-1 0,0 0 0,0 1 0,-1-1 0,-2-3 0,3 44 0,3-33-92,1 1-1,-1 0 1,1 0-1,0-1 1,0 1 0,1-1-1,-1 0 1,1 0-1,0 0 1,0 0 0,1 0-1,-1-1 1,1 1-1,-1-1 1,1 0 0,0 0-1,0 0 1,1-1-1,-1 1 1,6 1-1,-4-1-90,-1 0 0,0-1-1,1 0 1,-1 0-1,1-1 1,0 1-1,-1-1 1,1 0 0,0-1-1,0 1 1,0-1-1,0-1 1,0 1-1,-1-1 1,1 0 0,0 0-1,6-3 1,13-16-8652,-16 7-182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2.241"/>
    </inkml:context>
    <inkml:brush xml:id="br0">
      <inkml:brushProperty name="width" value="0.025" units="cm"/>
      <inkml:brushProperty name="height" value="0.025" units="cm"/>
      <inkml:brushProperty name="color" value="#F6630D"/>
    </inkml:brush>
  </inkml:definitions>
  <inkml:trace contextRef="#ctx0" brushRef="#br0">55 101 16496,'0'0'10068,"11"2"-9385,-4-1-545,0 0 0,1-1-1,-1 1 1,0-2 0,1 1 0,-1-1-1,0 0 1,0 0 0,13-5 0,-17 5-62,1 0 1,0-1 0,-1 0 0,1 0-1,-1 0 1,1 0 0,-1 0-1,0-1 1,0 1 0,0-1 0,0 0-1,0 0 1,-1 0 0,1 0 0,-1-1-1,0 1 1,0-1 0,0 1-1,0-1 1,-1 0 0,1 1 0,-1-1-1,1-5 1,-2 8-58,0 0 0,0 1 0,1-1-1,-1 0 1,0 1 0,0-1 0,0 0 0,0 0-1,0 1 1,0-1 0,0 0 0,0 0 0,-1 1-1,1-1 1,0 0 0,0 1 0,-1-1-1,1 0 1,0 1 0,-1-1 0,1 1 0,0-1-1,-1 0 1,1 1 0,-1-1 0,1 1 0,-1-1-1,1 1 1,-1-1 0,1 1 0,-1 0 0,0-1-1,0 1 1,-1-1-12,0 1 0,-1-1 0,1 1 0,0 0 0,0 0 0,-1 0 0,1 0 0,0 1 0,0-1 0,0 0-1,-3 2 1,-3 0-26,1 0-1,-1 1 0,1 1 0,0-1 0,-12 8 0,5 1 20,1 0 0,0 1 0,1 1 0,-14 18 0,21-24 9,-1 0 0,1 0 0,1 1 0,0-1 0,0 1 1,0 0-1,1 0 0,1 1 0,-4 16 0,6-25-23,1 0 0,-1 0 0,0 1 0,0-1 0,1 0 0,-1 0 1,1 0-1,-1 0 0,1 0 0,-1 0 0,1 0 0,0 0 0,0-1 0,-1 1 0,1 0 0,0 0 0,0 0 0,0-1 0,0 1 0,0 0 0,0-1 0,0 1 0,0-1 0,0 1 0,0-1 0,0 0 1,0 1-1,0-1 0,0 0 0,0 0 0,1 0 0,-1 0 0,0 0 0,0 0 0,2 0 0,47-2-2420,-39 0 781,0-1-1,0 0 1,0 0 0,-1-1-1,1-1 1,15-8-1,20-16-11793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2.585"/>
    </inkml:context>
    <inkml:brush xml:id="br0">
      <inkml:brushProperty name="width" value="0.025" units="cm"/>
      <inkml:brushProperty name="height" value="0.025" units="cm"/>
      <inkml:brushProperty name="color" value="#F6630D"/>
    </inkml:brush>
  </inkml:definitions>
  <inkml:trace contextRef="#ctx0" brushRef="#br0">135 0 5125,'0'0'15700,"-8"2"-13319,0 0-2166,1 1 0,0 0 0,0 1-1,0-1 1,0 2 0,1-1 0,-1 0 0,1 1 0,0 1 0,0-1-1,-6 8 1,8-8-173,0 0-1,0-1 1,0 2-1,1-1 1,0 0-1,0 1 0,0-1 1,0 1-1,1 0 1,0 0-1,1 0 1,-1 0-1,1 0 1,0 0-1,1 0 1,-1 11-1,2-16-30,-1 0-1,1 0 1,-1 0 0,1-1 0,-1 1-1,1 0 1,-1 0 0,1-1-1,0 1 1,-1 0 0,1-1-1,0 1 1,0-1 0,0 1 0,-1-1-1,1 1 1,0-1 0,0 0-1,0 1 1,0-1 0,0 0-1,0 0 1,0 1 0,0-1 0,0 0-1,0 0 1,0 0 0,0 0-1,0 0 1,0-1 0,-1 1-1,1 0 1,0 0 0,0-1 0,2 0-1,35-12 545,-27 6-469,-1-1 0,-1 0 0,1 0 0,-2-1 1,1 0-1,-1-1 0,0 0 0,-1 0 0,0 0 0,-1-1 1,0 0-1,0-1 0,6-22 0,-43 87 1820,25-41-1897,1 0 0,1 1 1,0 0-1,0-1 0,1 2 0,1-1 0,1 0 1,0 0-1,0 1 0,2 17 0,0-30-25,-1 0 0,1 1-1,0-1 1,-1 0 0,1 0-1,0 0 1,0 0 0,-1 0-1,1-1 1,0 1 0,0 0-1,0 0 1,0-1 0,0 1-1,0 0 1,0-1 0,1 1-1,-1-1 1,0 1 0,0-1-1,0 0 1,1 1 0,-1-1 0,0 0-1,0 0 1,1 0 0,-1 0-1,0 0 1,0 0 0,0 0-1,1-1 1,-1 1 0,0 0-1,2-1 1,44-15-3096,-33 7 403,0 0-1,-1-1 1,21-20 0,6-9-5854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2.926"/>
    </inkml:context>
    <inkml:brush xml:id="br0">
      <inkml:brushProperty name="width" value="0.025" units="cm"/>
      <inkml:brushProperty name="height" value="0.025" units="cm"/>
      <inkml:brushProperty name="color" value="#F6630D"/>
    </inkml:brush>
  </inkml:definitions>
  <inkml:trace contextRef="#ctx0" brushRef="#br0">166 1 19763,'-13'6'1756,"-6"2"-1274,-54 26 2901,66-30-2862,1-1 0,-1 1 0,0 1 1,1-1-1,0 1 0,0 0 0,-10 12 0,20-16-581,0 0-1,0 0 0,0-1 0,0 1 0,0-1 1,0 0-1,6 0 0,-10 0 56,18 0-265,-1-1 6,1 2 0,-1 0 0,18 3 0,-30-3 213,0 0-1,0 1 1,-1-1 0,1 1 0,-1 0-1,1 0 1,-1 1 0,1-1 0,-1 1 0,0 0-1,0 0 1,-1 0 0,1 1 0,-1-1-1,4 6 1,-6-8 91,1 0 0,-1 1-1,0 0 1,0-1 0,0 1 0,-1-1-1,1 1 1,0 0 0,-1 0 0,1-1 0,-1 1-1,0 0 1,1 0 0,-1 0 0,0 0-1,0-1 1,0 1 0,0 0 0,0 0-1,-1 0 1,1 0 0,-1-1 0,1 1-1,-2 2 1,0-1 107,0 1-1,0-1 1,0 0 0,-1 0-1,0 0 1,1-1 0,-1 1-1,0-1 1,0 1 0,0-1-1,-4 2 1,-6 3 353,0-1 0,-1 0 0,0-1 1,0 0-1,-15 2 0,25-6-500,1 0 1,-1 0-1,0-1 1,1 1-1,-1-1 1,0 0-1,0 0 1,1-1-1,-8 0 1,10 0-141,0 0 0,0 1-1,0-1 1,0 0 0,0 0 0,1 0 0,-1 0-1,0 0 1,0 0 0,1 0 0,-1 0 0,1 0-1,-1 0 1,1 0 0,-1 0 0,1 0 0,0 0-1,-1-1 1,1 1 0,0 0 0,0 0-1,0 0 1,0-1 0,0 1 0,0 0 0,0 0-1,0 0 1,1 0 0,-1-1 0,0 1 0,1 0-1,-1 0 1,2-2 0,9-23-5711,9-2-2402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3.286"/>
    </inkml:context>
    <inkml:brush xml:id="br0">
      <inkml:brushProperty name="width" value="0.025" units="cm"/>
      <inkml:brushProperty name="height" value="0.025" units="cm"/>
      <inkml:brushProperty name="color" value="#F6630D"/>
    </inkml:brush>
  </inkml:definitions>
  <inkml:trace contextRef="#ctx0" brushRef="#br0">1 74 12300,'0'0'12769,"8"3"-10874,4 0-1600,1 0 1,-1 0-1,1-2 0,0 1 1,-1-2-1,1 0 0,17-2 1,-25 2-262,1-1 0,0 0 1,-1 0-1,1 0 1,0-1-1,-1 1 1,0-2-1,1 1 1,-1 0-1,0-1 0,0 0 1,-1 0-1,1-1 1,0 1-1,-1-1 1,0 0-1,0 0 0,0 0 1,-1-1-1,5-6 1,-8 11-18,1-1 1,-1 1-1,1-1 0,-1 1 1,1-1-1,-1 0 1,0 1-1,0-1 0,1 1 1,-1-1-1,0 0 1,0 1-1,0-1 0,1 0 1,-1 1-1,0-1 1,0 0-1,0 1 1,0-1-1,0 0 0,-1 0 1,1 1-1,0-1 1,0 0-1,0 1 0,0-1 1,-1 1-1,1-1 1,0 0-1,-1 1 0,1-1 1,0 1-1,-1-1 1,0 0-1,-1 0 48,1 1 1,-1-1-1,1 1 0,-1 0 0,0-1 1,1 1-1,-1 0 0,0 0 0,0 0 1,1 0-1,-1 0 0,0 1 0,-1-1 1,-6 2 133,1 0 0,1 1 0,-1-1 0,0 2 0,-8 3 0,2 4-199,1-1 0,0 2 0,0 0 0,-19 24 0,28-32 0,1 0 0,-1 0 0,1 1 0,0 0 0,1 0 0,-1-1 0,1 1 0,0 1 0,0-1 0,0 0 0,1 1 0,0-1 0,0 0 0,0 1 0,0 0 0,1-1 0,0 1 0,2 9 0,-2-14-16,1 1 1,-1-1-1,1 0 0,0 0 1,0 1-1,-1-1 0,1 0 1,0 0-1,0 0 0,0 0 1,0 0-1,1 0 1,-1 0-1,0 0 0,0-1 1,1 1-1,-1 0 0,0-1 1,1 1-1,-1-1 0,0 1 1,1-1-1,2 1 0,38 1-985,-33-2 659,5-1-694,1 0 1,0-1-1,-1 0 1,0-1-1,18-6 1,-4-1-4678,42-23 1,-21 6-3822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3.626"/>
    </inkml:context>
    <inkml:brush xml:id="br0">
      <inkml:brushProperty name="width" value="0.025" units="cm"/>
      <inkml:brushProperty name="height" value="0.025" units="cm"/>
      <inkml:brushProperty name="color" value="#F6630D"/>
    </inkml:brush>
  </inkml:definitions>
  <inkml:trace contextRef="#ctx0" brushRef="#br0">189 191 11627,'0'0'3534,"4"-8"-192,15-28-91,-19 36-3182,0 0-1,0-1 1,1 1 0,-1 0-1,0 0 1,0-1-1,1 1 1,-1 0 0,0-1-1,0 1 1,0 0 0,0-1-1,1 1 1,-1 0 0,0-1-1,0 1 1,0 0 0,0-1-1,0 1 1,0-1 0,0 1-1,0 0 1,0-1 0,0 1-1,0 0 1,0-1 0,0 1-1,-1 0 1,1-1 0,0 1-1,0 0 1,0-1 0,0 1-1,-1 0 1,1-1-1,0 1 1,0 0 0,-1-1-1,1 1 1,0 0 0,0 0-1,-1 0 1,1-1 0,0 1-1,-1 0 1,1 0 0,0 0-1,-1 0 1,1-1 0,0 1-1,-1 0 1,1 0 0,0 0-1,-1 0 1,1 0 0,-1 0-1,1 0 1,0 0 0,-1 0-1,-19 5 335,5 2-256,1 2 1,0 0 0,1 0 0,0 1 0,1 0 0,0 1 0,0 1 0,1 0 0,1 1 0,0 0 0,0 0 0,2 1 0,-13 24 0,20-34-78,-1 0 1,1 0-1,-1 0 1,1 0-1,0 0 0,1 0 1,-1 0-1,1 0 1,0 0-1,0 0 1,0 6-1,1-8-36,-1-1 1,1 1-1,0-1 0,0 1 0,-1-1 0,1 1 1,0-1-1,0 0 0,0 0 0,0 1 0,1-1 1,-1 0-1,0 0 0,1 0 0,-1 0 0,0 0 1,1-1-1,-1 1 0,1 0 0,-1-1 1,1 1-1,-1-1 0,1 1 0,0-1 0,-1 0 1,1 1-1,0-1 0,-1 0 0,1 0 0,1-1 1,7 2 44,0-2 1,0 1 0,-1-1 0,1-1-1,0 0 1,-1 0 0,1-1 0,-1 0-1,0-1 1,11-5 0,-4 0-44,-1 0 0,-1-1 1,0-1-1,0 0 0,15-17 0,-5 1 230,0-1 0,-2-2 0,-1 0-1,31-61 1,-48 83-216,23-55-9,-25 48-41,-7 14 0,-3 10 0,-5 8-87,1 1 1,0 1-1,2 0 1,0 1-1,1 0 1,1 0-1,1 1 1,1 0-1,1 0 0,1 1 1,0-1-1,2 1 1,0 28-1,2-46-94,0 1 1,0 0-1,1-1 0,-1 1 0,1-1 0,0 1 0,1-1 1,-1 1-1,1-1 0,2 6 0,-2-8-317,-1 1 0,1-1 0,0 0 1,0 0-1,0-1 0,0 1 0,0 0 0,0 0 0,0-1 0,1 0 1,-1 1-1,4 1 0,21 4-9367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4.594"/>
    </inkml:context>
    <inkml:brush xml:id="br0">
      <inkml:brushProperty name="width" value="0.025" units="cm"/>
      <inkml:brushProperty name="height" value="0.025" units="cm"/>
      <inkml:brushProperty name="color" value="#F6630D"/>
    </inkml:brush>
  </inkml:definitions>
  <inkml:trace contextRef="#ctx0" brushRef="#br0">16 1 20980,'0'0'1409,"-3"12"721,3-10-2002,-4 17 632,0 0-1,2 0 1,0 1 0,2 27-1,0-43-681,0-1 0,1 1-1,0 0 1,-1 0 0,1 0 0,1-1 0,-1 1-1,0 0 1,1-1 0,0 1 0,0-1-1,0 0 1,0 1 0,4 2 0,-4-4-73,0 0 1,1-1-1,-1 0 1,0 1 0,1-1-1,0 0 1,-1 0-1,1-1 1,0 1-1,-1 0 1,1-1 0,0 0-1,0 1 1,-1-1-1,1 0 1,0-1-1,0 1 1,-1 0 0,1-1-1,0 0 1,0 1-1,-1-1 1,4-2-1,1 0 45,1-1-1,-1 0 0,-1 0 1,1-1-1,-1 0 0,1 0 1,-2-1-1,1 1 0,0-1 1,7-12-1,33-29-351,-46 47 297,0 0-1,0-1 1,1 1 0,-1 0 0,0-1 0,0 1 0,1 0 0,-1-1 0,1 1-1,-1 0 1,0 0 0,1-1 0,-1 1 0,0 0 0,1 0 0,-1 0 0,1-1-1,-1 1 1,1 0 0,-1 0 0,0 0 0,1 0 0,-1 0 0,1 0 0,-1 0 0,1 0-1,-1 0 1,1 0 0,-1 0 0,0 0 0,1 1 0,-1-1 0,1 0 0,-1 0-1,0 0 1,1 1 0,-1-1 0,1 0 0,-1 0 0,0 1 0,1-1 0,-1 0-1,0 1 1,1-1 0,-1 0 0,0 1 0,0-1 0,0 0 0,1 1 0,-1-1-1,0 1 1,0-1 0,0 0 0,0 1 0,1-1 0,-1 1 0,0-1 0,0 1-1,0 35-5,-1-24 149,1-3-107,1 0 0,-1 0 0,2 0 0,-1 0 1,1-1-1,0 1 0,1 0 0,4 10 0,-6-17-20,0 0 0,0-1 0,1 1 0,-1 0 0,0-1 0,1 1 0,-1-1 0,1 1 0,-1-1 0,1 0 0,-1 0 0,1 0 0,0 0 0,0 0 0,0 0 0,-1 0 0,4 1 0,-2-2 37,0 0 1,0 0-1,0 0 0,0 0 0,-1 0 0,1 0 0,0-1 1,0 1-1,0-1 0,0 0 0,0 0 0,0 0 0,-1 0 0,1-1 1,3-1-1,4-4 86,0 0 0,-1-1 0,16-15 0,-19 16-191,1 1-1,-1 0 1,1 0 0,0 1 0,0-1 0,1 2-1,0-1 1,14-6 0,-21 11 47,0 0 1,0 0-1,0 0 0,0 0 0,0 0 1,-1 0-1,1 0 0,0 1 1,0-1-1,0 0 0,0 0 0,0 1 1,-1-1-1,1 0 0,0 1 0,0-1 1,0 1-1,-1-1 0,1 1 1,0 0-1,-1-1 0,1 1 0,0-1 1,-1 1-1,1 0 0,-1 0 0,1-1 1,-1 1-1,1 0 0,-1 0 1,0 0-1,0 0 0,1-1 0,-1 1 1,0 0-1,0 0 0,0 0 0,0 0 1,0 0-1,0 0 0,0 0 0,0 1 1,0 52 12,0-40-26,0 6 148,0-4-1314,0-9-5044,3-23-104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4.938"/>
    </inkml:context>
    <inkml:brush xml:id="br0">
      <inkml:brushProperty name="width" value="0.025" units="cm"/>
      <inkml:brushProperty name="height" value="0.025" units="cm"/>
      <inkml:brushProperty name="color" value="#F6630D"/>
    </inkml:brush>
  </inkml:definitions>
  <inkml:trace contextRef="#ctx0" brushRef="#br0">1 0 17200,'0'0'10058,"2"53"-12460,20-42-3844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5.740"/>
    </inkml:context>
    <inkml:brush xml:id="br0">
      <inkml:brushProperty name="width" value="0.025" units="cm"/>
      <inkml:brushProperty name="height" value="0.025" units="cm"/>
      <inkml:brushProperty name="color" value="#F6630D"/>
    </inkml:brush>
  </inkml:definitions>
  <inkml:trace contextRef="#ctx0" brushRef="#br0">0 5 16784,'0'0'6401,"7"8"-5585,-2 1-516,1 1-1,-1 0 0,-1 0 1,0 0-1,0 0 1,-1 0-1,0 1 0,-1-1 1,0 1-1,-1 0 0,0 0 1,-2 20-1,1 100 3881,16-159-3593,-7 15-512,4-12-284,-2-1 0,0-1 0,-2 0 1,-1 0-1,-1-1 0,-1 0 0,2-41 0,-8 83 191,0 2-19,0 0 0,1-1 0,0 1 0,1-1 0,5 18 0,-6-29 55,1 0 0,-1 0 0,1 0 0,0-1 0,0 1 0,0-1 0,0 1 0,1-1 1,-1 0-1,1 0 0,0 0 0,0 0 0,0 0 0,0 0 0,0-1 0,1 0 0,-1 0 0,1 0 0,0 0 0,-1 0 0,1-1 0,0 1 0,0-1 0,0 0 1,6 0-1,-1 0 11,0-1 1,0-1-1,0 0 1,0 0 0,0-1-1,0 0 1,-1 0 0,1-1-1,-1 0 1,1-1-1,-1 1 1,0-2 0,0 1-1,-1-1 1,1 0 0,-1-1-1,0 0 1,-1 0-1,1-1 1,-1 1 0,0-1-1,-1 0 1,0-1-1,0 0 1,0 0 0,-1 0-1,-1 0 1,1 0 0,-1-1-1,3-12 1,-7 21-37,1 0-1,0 1 1,-1-1 0,1 1-1,-1-1 1,1 0 0,-1 1 0,1-1-1,-1 0 1,1 1 0,-1-1 0,1 0-1,-1 0 1,1 0 0,-1 1 0,1-1-1,-1 0 1,1 0 0,-1 0 0,0 0-1,1 0 1,-1 0 0,1 0-1,-1 0 1,1 0 0,-1 0 0,0-1-1,1 1 1,-1 0 0,1 0 0,-1 0-1,1-1 1,-1 1 0,1 0 0,-1-1-1,1 1 1,-1 0 0,1-1-1,0 1 1,-1 0 0,1-1 0,-1 1-1,1-1 1,0 1 0,-1-1 0,1 1-1,0-1 1,0 1 0,0-1 0,-1 0-1,1 1 1,0-1 0,0 1-1,0-1 1,0 1 0,0-1 0,0 0-1,0 1 1,0-1 0,0 1 0,0-1-1,0 1 1,0-1 0,1 0 0,-1 1-1,0-1 1,0 1 0,1-1 0,-6 4-33,1 1 0,-1-1 0,1 1 1,0 0-1,0 1 0,-4 5 0,1 3 49,0 1-1,1 0 1,0 0-1,1 1 1,0-1-1,2 1 1,-1 0-1,2 0 0,0 1 1,1-1-1,1 20 1,0-32 4,1-1 0,-1 1 1,1-1-1,-1 1 0,1-1 1,0 0-1,0 1 0,0-1 0,1 0 1,-1 0-1,0 1 0,1-1 1,-1 0-1,1 0 0,0-1 0,0 1 1,0 0-1,0-1 0,0 1 1,0-1-1,0 1 0,0-1 0,0 0 1,1 0-1,-1 0 0,1 0 1,-1 0-1,0-1 0,1 1 0,-1-1 1,1 0-1,0 1 0,-1-1 1,1 0-1,-1-1 0,1 1 1,4-1-1,3 0 24,0-1 1,-1 0 0,1 0-1,0-1 1,-1 0-1,0-1 1,0 0 0,15-9-1,-12 5-6,0-1 0,-1 0-1,0 0 1,-1-2 0,0 1-1,9-13 1,-14 17-18,-1-1-1,0 1 1,-1-1-1,1 1 1,-1-1-1,-1 0 1,1 0-1,-1-1 1,0 1-1,-1 0 1,0-1-1,0 1 1,0-10-1,-1 16-12,0 0 0,0 1 0,-1-1 0,1 0 0,0 1 0,0-1 0,0 0 0,-1 1 0,1-1 0,0 0 0,-1 1 0,1-1 0,0 1 0,-1-1 0,1 0 0,-1 1 0,1-1 0,-1 1 0,1 0 0,-1-1 0,0 1 0,1-1 0,-1 1 0,1 0 0,-1-1 0,0 1 0,1 0 0,-1 0 0,0 0 0,1-1 0,-1 1 0,0 0 0,1 0 0,-1 0 0,0 0 0,0 0 0,1 0 0,-1 0 0,0 1 0,1-1 0,-1 0 0,0 0 0,1 0 0,-1 1 0,0-1 0,1 0 0,-1 1 0,1-1 0,-1 1 0,0-1 0,0 1 0,-2 1 0,-1-1 0,1 1 0,-1 0 0,1 0 0,0 1 0,0-1 0,0 1 0,-3 3 0,3-2 1,0 0 0,0 1 0,1-1 0,0 1 1,0-1-1,0 1 0,1 0 0,-1 0 0,1 0 0,0 0 0,1 0 0,-1 0 0,1 0 0,0 0 1,0 0-1,2 9 0,-1-10-5,0-1 0,0 0 0,1 1 0,-1-1 0,1 0 0,0 0 0,0 0 1,0 0-1,0 0 0,0 0 0,1-1 0,-1 1 0,1-1 0,0 1 0,0-1 0,0 0 1,0 0-1,0 0 0,0-1 0,0 1 0,1-1 0,-1 0 0,5 2 0,22 2-1276,-10-5-2522,1-1-4622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7.440"/>
    </inkml:context>
    <inkml:brush xml:id="br0">
      <inkml:brushProperty name="width" value="0.025" units="cm"/>
      <inkml:brushProperty name="height" value="0.025" units="cm"/>
      <inkml:brushProperty name="color" value="#F6630D"/>
    </inkml:brush>
  </inkml:definitions>
  <inkml:trace contextRef="#ctx0" brushRef="#br0">81 1 11082,'0'0'11078,"-4"-1"-10363,1 1-655,0 1-1,1-1 1,-1 1-1,0-1 1,1 1-1,-1 0 1,0 0 0,1 0-1,0 0 1,-1 0-1,1 0 1,-1 1-1,1-1 1,0 1 0,0 0-1,0 0 1,0 0-1,0 0 1,1 0-1,-1 0 1,0 0 0,1 0-1,0 1 1,-1-1-1,1 1 1,-1 2-1,-1 3-38,0 0-1,0 0 1,1 0-1,0 1 1,0-1-1,1 1 1,-1 14-1,2-21-7,0-1 0,1 1 0,-1-1 0,0 1 0,1-1 0,-1 1-1,1-1 1,0 1 0,-1-1 0,1 0 0,0 1 0,0-1 0,0 0 0,0 0-1,0 0 1,0 1 0,0-1 0,0 0 0,1-1 0,-1 1 0,0 0-1,1 0 1,-1 0 0,0-1 0,1 1 0,-1-1 0,1 1 0,-1-1 0,1 0-1,-1 1 1,1-1 0,-1 0 0,1 0 0,0 0 0,-1 0 0,1 0 0,-1 0-1,3-1 1,3 0 80,0 1 0,0-1-1,0-1 1,0 1 0,-1-1 0,1 0-1,10-5 1,-8 1-52,1 0 1,-1 0-1,0-1 0,-1 0 0,10-9 0,-15 12 104,0 1-1,0-1 1,0 1-1,0-1 0,-1 0 1,0 0-1,1 0 0,-2 0 1,1-1-1,0 1 1,-1 0-1,0-1 0,1 1 1,-1-9-1,-1 12-133,0 1 0,0 0-1,0 0 1,0-1 0,0 1-1,0 0 1,0 0 0,0-1-1,-1 1 1,1 0 0,0 0 0,0-1-1,0 1 1,0 0 0,-1 0-1,1 0 1,0-1 0,0 1 0,0 0-1,-1 0 1,1 0 0,0 0-1,0 0 1,-1-1 0,1 1-1,0 0 1,0 0 0,-1 0 0,1 0-1,0 0 1,-1 0 0,1 0-1,0 0 1,0 0 0,-1 0-1,1 0 1,0 0 0,0 0 0,-1 0-1,1 0 1,0 1 0,-1-1-1,1 0 1,0 0 0,0 0 0,0 0-1,-1 0 1,1 1 0,0-1-1,0 0 1,-1 0 0,1 0-1,0 1 1,0-1 0,-15 11-93,9-3 90,0 0-1,1 1 0,0 0 1,0 0-1,1 1 0,0 0 1,0-1-1,1 1 0,1 0 1,-1 0-1,2 1 0,-1-1 1,2 0-1,-1 1 0,3 20 1,-2-29-14,1 0 0,0 1 1,0-1-1,0 0 0,0 0 0,0 0 1,1 0-1,-1 0 0,1 0 1,-1 0-1,1 0 0,0-1 0,0 1 1,-1 0-1,1-1 0,0 0 1,0 1-1,1-1 0,-1 0 0,0 0 1,0 0-1,0 0 0,1-1 1,-1 1-1,3 0 0,3 0-956,0 0-1,0 0 0,1 0 1,-1-1-1,0-1 1,11-1-1,8-5-7402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8.736"/>
    </inkml:context>
    <inkml:brush xml:id="br0">
      <inkml:brushProperty name="width" value="0.025" units="cm"/>
      <inkml:brushProperty name="height" value="0.025" units="cm"/>
      <inkml:brushProperty name="color" value="#F6630D"/>
    </inkml:brush>
  </inkml:definitions>
  <inkml:trace contextRef="#ctx0" brushRef="#br0">151 27 18802,'0'0'5376,"-11"-5"-4682,-38-15-444,47 20-251,-1 0 0,1-1 0,-1 1-1,0 0 1,1 1 0,-1-1 0,1 0-1,-1 1 1,0-1 0,1 1 0,-1 0-1,1 0 1,0 0 0,-1 0 0,1 0-1,0 1 1,-1-1 0,1 1 0,0-1-1,0 1 1,0 0 0,1 0 0,-1 0-1,0 0 1,-2 4 0,1-3-47,1 0 1,0 1-1,0 0 0,0 0 1,0-1-1,0 1 0,1 0 1,0 0-1,-1 0 1,2 1-1,-1-1 0,0 0 1,1 9-1,0-13 11,1 1 1,-1 0-1,1 0 0,0-1 1,-1 1-1,1 0 1,0 0-1,-1-1 0,1 1 1,0-1-1,0 1 0,0-1 1,0 1-1,0-1 0,-1 0 1,1 1-1,0-1 0,0 0 1,0 0-1,0 1 0,0-1 1,0 0-1,0 0 0,0 0 1,2-1-1,34 1-152,-26 0 82,-9 0 104,-1 0 0,1 0 0,0 1 0,0-1 0,0 1 0,-1-1 1,1 1-1,0 0 0,0 0 0,-1-1 0,1 1 0,-1 0 0,1 1 0,-1-1 0,1 0 0,-1 0 0,0 1 0,1-1 0,-1 1 1,0-1-1,0 1 0,0-1 0,0 1 0,0-1 0,-1 1 0,1 0 0,0 0 0,-1-1 0,0 1 0,1 0 0,-1 0 1,0 2-1,2 10 153,-1 0 1,0 1 0,-2 19 0,0-12 127,1 16 6,-2-1-1,-10 57 1,8-76 17,0 0 0,-2-1-1,0 1 1,0-1-1,-2-1 1,0 1-1,-13 19 1,20-34-161,-1 0 0,1 1-1,-1-1 1,0 0 0,0 0 0,1-1 0,-1 1-1,0 0 1,-1 0 0,1-1 0,0 0 0,0 1-1,-1-1 1,1 0 0,-5 2 0,6-5-129,0 0-1,0 0 1,0 0-1,0 0 1,1 0 0,-1 0-1,1 0 1,-1 0 0,1-1-1,0 1 1,0 0 0,0 0-1,0 0 1,0 0-1,1-5 1,0 2-85,-1-14-162,2 1 0,1 0 1,0 0-1,1 0 0,1 0 0,0 1 0,2-1 1,0 2-1,1-1 0,0 1 0,13-18 0,-6 12 62,2 0-1,0 1 1,1 1-1,1 1 0,1 1 1,43-31-1,-61 46 190,1 1-1,0 0 1,0 0-1,0 1 1,0-1 0,0 0-1,0 1 1,0 0-1,1 0 1,-1 0 0,1 0-1,-1 1 1,0-1-1,5 1 1,-7 0-15,-1 1 1,1-1-1,-1 0 1,0 1-1,1-1 0,-1 1 1,1-1-1,-1 1 1,0-1-1,0 1 0,1 0 1,-1-1-1,0 1 0,0-1 1,0 1-1,0-1 1,0 1-1,0 0 0,0-1 1,0 1-1,0 0 1,0-1-1,0 1 0,0-1 1,0 1-1,0-1 1,0 1-1,-1 0 0,1-1 1,-1 2-1,-5 18 57,1-11-94,-1-1 0,0 0-1,0 0 1,0 0 0,-1 0-1,-1-1 1,1-1-1,-1 1 1,0-1 0,0 0-1,-1-1 1,-16 8 0,24-13 52,1 0 0,0 0 0,0 0 0,0 0 0,-1 1 0,1-1 0,0 0 0,0 0 0,0 0 0,-1 0-1,1 0 1,0 0 0,0 0 0,-1-1 0,1 1 0,0 0 0,0 0 0,0 0 0,-1 0 0,1 0 0,0 0 0,0 0 0,0 0 0,0 0 0,-1-1 0,1 1 0,0 0 0,0 0 0,0 0 0,0 0 0,0-1 0,-1 1 0,1 0 0,0 0 0,0 0 0,0 0 0,0-1 0,0 1 0,0 0 0,0 0 0,0 0 0,0-1 0,0 1 0,0 0 0,0 0 0,0-1 0,0 1 0,0 0 0,0 0 0,0 0 0,0-1 0,0 1 0,0 0 0,0 0 0,0 0 0,0-1 0,0 1 0,1 0 0,-1 0 0,0 0 0,0 0 0,0-1 0,0 1 0,1 0 0,7-16 68,59-73-855,-47 67 1024,-2-1-1,-1-1 1,-1-1-1,18-37 0,-35 65-184,0 0-1,1-1 1,-1 1-1,0-1 1,1 1-1,0 0 1,0-1-1,-1 1 1,2 0-1,-1-1 1,0 1-1,0 0 1,1-1-1,0 1 1,-1 0-1,1-1 1,0 1-1,0-1 1,0 1-1,1-1 1,-1 0-1,1 0 0,-1 1 1,1-1-1,3 3 1,-2-2 12,0 0 1,1 0-1,-1 0 1,0-1-1,1 0 1,0 0-1,-1 0 1,1 0-1,0 0 1,0-1-1,0 1 1,0-1-1,0 0 1,1-1-1,6 2 1,-4-3-49,0 0 1,-1-1-1,1 0 1,-1 0-1,1 0 1,-1-1 0,1 1-1,-1-2 1,0 1-1,-1-1 1,1 0 0,0 0-1,-1 0 1,0-1-1,0 0 1,-1 0 0,1 0-1,-1 0 1,0-1-1,0 0 1,-1 1-1,0-2 1,5-11 0,-14 36-506,-2 2 485,1-1 1,1 1-1,1 1 0,0-1 0,2 1 0,-2 30 1,5-51-31,1 1 1,-1 0 0,0 0-1,0-1 1,0 1-1,0 0 1,0 0 0,1-1-1,-1 1 1,0 0 0,1 0-1,-1-1 1,0 1 0,1 0-1,-1-1 1,1 1 0,-1-1-1,1 1 1,-1-1 0,1 1-1,0-1 1,-1 1 0,1-1-1,0 1 1,-1-1-1,1 0 1,0 1 0,-1-1-1,1 0 1,0 1 0,0-1-1,-1 0 1,1 0 0,0 0-1,0 0 1,-1 0 0,1 0-1,0 0 1,0 0 0,0 0-1,-1 0 1,1-1-1,1 1 1,0 0-589,0-1 0,0 0 0,1 1 0,-1-1 0,0 0 0,0 0 0,0 0 0,0 0 1,0-1-1,0 1 0,0-1 0,0 1 0,2-4 0,10-19-9563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9.077"/>
    </inkml:context>
    <inkml:brush xml:id="br0">
      <inkml:brushProperty name="width" value="0.025" units="cm"/>
      <inkml:brushProperty name="height" value="0.025" units="cm"/>
      <inkml:brushProperty name="color" value="#F6630D"/>
    </inkml:brush>
  </inkml:definitions>
  <inkml:trace contextRef="#ctx0" brushRef="#br0">1 1 15855,'0'0'8168,"24"58"-8937,-9-42-4132,3-2-7302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9.421"/>
    </inkml:context>
    <inkml:brush xml:id="br0">
      <inkml:brushProperty name="width" value="0.025" units="cm"/>
      <inkml:brushProperty name="height" value="0.025" units="cm"/>
      <inkml:brushProperty name="color" value="#F6630D"/>
    </inkml:brush>
  </inkml:definitions>
  <inkml:trace contextRef="#ctx0" brushRef="#br0">185 48 14125,'0'0'13869,"4"-8"-12000,9-23-727,-12 30-1130,-1 1-1,0 0 0,0 0 0,0-1 0,0 1 1,0 0-1,0 0 0,0-1 0,0 1 1,0 0-1,0 0 0,0-1 0,0 1 0,0 0 1,0 0-1,0-1 0,0 1 0,-1 0 1,1 0-1,0-1 0,0 1 0,0 0 0,0 0 1,0 0-1,-1-1 0,1 1 0,0 0 1,0 0-1,0 0 0,-1 0 0,1-1 0,0 1 1,0 0-1,0 0 0,-1 0 0,1 0 1,0 0-1,0 0 0,-1 0 0,1 0 0,0 0 1,0-1-1,-1 1 0,1 0 0,0 0 1,0 0-1,-1 0 0,1 1 0,0-1 0,0 0 1,-1 0-1,1 0 0,0 0 0,0 0 1,-1 0-1,-14 4-31,0 5 36,0 1 1,1 0 0,0 0-1,0 2 1,1 0-1,1 0 1,0 1-1,1 1 1,-13 18-1,20-27 20,0 1 0,1-1 0,-1 0-1,1 1 1,0 0 0,1 0-1,-1 0 1,1 0 0,0 0 0,1 0-1,-1 1 1,0 9 0,3-14-52,-1-1 1,1 0-1,-1 1 1,1-1-1,0 0 1,-1 1-1,1-1 1,0 0-1,0 0 1,0 1-1,0-1 1,0 0-1,0 0 1,0 0-1,0 0 1,1-1-1,-1 1 1,0 0-1,0 0 1,1-1-1,-1 1 1,1-1-1,-1 1 1,1-1-1,-1 0 1,0 1-1,1-1 1,-1 0-1,1 0 1,-1 0-1,1 0 1,2-1-1,56-2-2542,-48 1 833,0-1 0,0-1 0,-1 1 0,0-2-1,16-8 1,12-8-7233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29.825"/>
    </inkml:context>
    <inkml:brush xml:id="br0">
      <inkml:brushProperty name="width" value="0.025" units="cm"/>
      <inkml:brushProperty name="height" value="0.025" units="cm"/>
      <inkml:brushProperty name="color" value="#F6630D"/>
    </inkml:brush>
  </inkml:definitions>
  <inkml:trace contextRef="#ctx0" brushRef="#br0">60 211 12011,'0'0'8200,"-7"8"-7565,-30 47 520,34-50-964,1 0 0,0 0 0,0 0 1,0 1-1,1-1 0,0 0 1,0 1-1,0-1 0,0 1 0,1-1 1,0 1-1,1 8 0,0-13-152,-1 0-1,0 0 1,1 0-1,-1-1 1,1 1 0,0 0-1,-1 0 1,1-1-1,-1 1 1,1 0-1,0-1 1,0 1-1,-1-1 1,1 1 0,0-1-1,0 1 1,0-1-1,0 1 1,0-1-1,0 0 1,-1 1-1,1-1 1,0 0 0,0 0-1,0 0 1,0 0-1,0 0 1,0 0-1,0 0 1,0 0-1,0 0 1,0 0 0,2-1-1,33-11 1027,-26 4-1000,-1 1 0,1-2 0,-1 0 0,-1 0 0,14-18 0,-18 21-12,1 0 1,-1 0-1,-1 0 0,1-1 1,-1 1-1,0-1 0,-1 0 1,1 0-1,-1 0 0,-1-1 1,2-8-1,-17 41 562,6-14-627,1 2 33,2 1 0,0-1 0,0 1-1,1 0 1,1 0 0,0 0 0,1 0-1,0 28 1,2-40-6,0-1 1,0 0-1,0 0 0,0 0 1,0 0-1,1 0 0,-1 1 1,0-1-1,1 0 0,-1 0 1,1 0-1,-1 0 0,1 0 1,0 0-1,-1 0 0,1 0 1,0-1-1,0 1 0,-1 0 1,1 0-1,0 0 0,0-1 0,0 1 1,0-1-1,0 1 0,0 0 1,0-1-1,0 0 0,0 1 1,0-1-1,1 0 0,-1 1 1,0-1-1,0 0 0,0 0 1,0 0-1,1 0 0,-1 0 1,0 0-1,0-1 0,0 1 1,0 0-1,0 0 0,0-1 1,1 1-1,0-1 0,6-2 76,0 1 0,0-1 0,0 0 0,-1-1-1,11-5 1,16-15-198,0-1 0,-1-1-1,-2-1 1,0-2 0,-3-2 0,0 0-1,-2-2 1,-1-1 0,29-52-1,-41 57 66,-14 30 39,1-1 0,0 0 0,-1 0 1,1 1-1,0-1 0,0 0 0,-1 0 1,1 0-1,-1 0 0,1 0 0,0 1 1,-1-1-1,1 0 0,0 0 0,-1 0 0,1 0 1,0 0-1,-1 0 0,1 0 0,0 0 1,-1 0-1,1 0 0,-1-1 0,1 1 1,0 0-1,-1 0 0,1 0 0,0 0 1,-1 0-1,1-1 0,0 1 0,0 0 1,-1 0-1,1 0 0,0-1 0,0 1 1,-1 0-1,1-1 0,0 1 0,0 0 1,-1 0-1,1-1 0,0 1 0,0 0 1,0-1-1,0 1 0,0 0 0,0-1 0,0 1 1,-1-1-1,1 1 0,0 0 0,0-1 1,0 1-1,0 0 0,1-1 0,-1 1 1,0 0-1,0-1 0,0 1-8,-18 18 47,0 2 0,2 0 0,0 1 0,1 0 0,1 1 0,-19 43-1,32-62-17,-37 85 761,36-82-700,0-1 0,0 1 0,1 0-1,-1 0 1,2 0 0,-1 0 0,1 0 0,0 0 0,0 0-1,0 0 1,1 0 0,0 0 0,3 9 0,-2-12-99,0-1 0,0 1 1,0-1-1,0 0 0,1 0 0,-1 0 1,1 0-1,-1 0 0,1-1 1,0 1-1,0-1 0,-1 0 0,1 1 1,0-1-1,0-1 0,1 1 0,-1 0 1,0-1-1,0 0 0,0 1 1,0-1-1,0 0 0,0-1 0,4 0 1,5 1-654,0-1 1,-1 0 0,1-2-1,0 1 1,14-6 0,-16 4-614,0-1 0,-1 0 1,0-1-1,0 0 0,0 0 0,10-10 0,13-16-7154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0.667"/>
    </inkml:context>
    <inkml:brush xml:id="br0">
      <inkml:brushProperty name="width" value="0.025" units="cm"/>
      <inkml:brushProperty name="height" value="0.025" units="cm"/>
      <inkml:brushProperty name="color" value="#F6630D"/>
    </inkml:brush>
  </inkml:definitions>
  <inkml:trace contextRef="#ctx0" brushRef="#br0">166 0 20916,'-8'12'886,"-17"28"1184,1 2-1,-34 85 1,47-98-1739,1 0 1,2 0 0,1 1 0,1 0-1,2 1 1,-1 36 0,28-105 1024,-7 5-2004,14-44 1,-27 68 467,0-1 1,-1 1-1,0-1 0,0 0 1,-1 1-1,0-1 1,-1 0-1,0 0 0,-3-18 1,3 27 174,0 1 0,0 0 1,0 0-1,0-1 1,0 1-1,0 0 0,0-1 1,0 1-1,0 0 0,0 0 1,0-1-1,0 1 0,0 0 1,0-1-1,-1 1 1,1 0-1,0 0 0,0 0 1,0-1-1,-1 1 0,1 0 1,0 0-1,0 0 0,0-1 1,-1 1-1,1 0 0,0 0 1,0 0-1,-1 0 1,1 0-1,0-1 0,-1 1 1,1 0-1,0 0 0,0 0 1,-1 0-1,1 0 0,0 0 1,-1 0-1,-9 10-134,-4 15 15,13-20 116,0-1 1,0 0-1,0 1 0,1-1 0,0 0 0,0 1 1,0-1-1,0 0 0,1 1 0,-1-1 0,1 1 1,0-1-1,1 0 0,-1 0 0,1 0 0,-1 0 1,1 0-1,1 0 0,-1 0 0,4 5 0,-2-6 39,0 0-1,0 0 1,0-1-1,0 1 0,0-1 1,0 0-1,0 0 0,1 0 1,-1-1-1,1 1 0,-1-1 1,1 0-1,0-1 0,0 1 1,-1-1-1,1 0 0,0 0 1,0 0-1,5-1 0,-4-1 44,0 0-1,0-1 0,-1 1 0,1-1 0,-1 0 0,0-1 1,0 1-1,0-1 0,0 0 0,0 0 0,-1 0 1,0-1-1,0 0 0,0 0 0,-1 0 0,1 0 0,-1 0 1,0-1-1,-1 1 0,1-1 0,-1 0 0,0 0 1,1-8-1,-26 33-346,19-12 289,0-1 0,0 0 1,1 1-1,0-1 0,1 1 0,0 0 0,0 0 0,0 0 0,1 0 0,0 0 0,0 0 0,0 8 0,2-14 0,-1-1 0,0 1 0,1 0 0,-1-1 0,1 1 0,-1 0 1,1-1-1,-1 1 0,1-1 0,-1 1 0,1-1 0,-1 1 0,1-1 0,0 1 1,-1-1-1,1 0 0,0 1 0,-1-1 0,1 0 0,0 0 0,0 0 0,-1 1 1,1-1-1,0 0 0,-1 0 0,1 0 0,0 0 0,0 0 0,0 0 1,-1 0-1,1-1 0,0 1 0,-1 0 0,1 0 0,0 0 0,1-1 0,31-10 338,-19 3-428,-1-1 0,-1 0 1,1-1-1,-2 0 0,1-1 0,-2 0 1,1-1-1,-1 0 0,-1-1 0,14-24 0,-34 39-310,5 3 360,0 2 0,1-1 0,0 1 0,0-1-1,0 2 1,1-1 0,0 0 0,1 1 0,-6 14 0,5-9 123,0 1 0,0-1 0,1 1 0,1 0-1,0 16 1,1-28-78,1 0 0,0 0 0,0-1 0,0 1 0,0 0 0,1 0 0,-1 0 0,0 0 0,1-1 0,-1 1 0,1 0 0,0-1-1,0 1 1,-1 0 0,1-1 0,0 1 0,0-1 0,0 1 0,1-1 0,-1 1 0,0-1 0,1 0 0,-1 0 0,0 0 0,4 2-1,-2-2 9,1 0-1,-1 0 0,1 0 0,-1 0 0,1-1 0,-1 0 0,1 0 0,0 0 0,-1 0 0,1 0 0,-1-1 0,6 0 0,6-3-95,0-1 0,0 0 0,-1-1 0,1-1 1,14-9-1,36-25-270,-64 40 369,-10 28 118,0 2-37,9-22 122,6-21-39,0-5-405,0-1-1,-1 0 1,2-31 0,10-34-6395,-17 84 6426,0 1-1,0 0 1,0 0 0,0-1 0,0 1 0,0 0 0,0 0 0,0-1 0,0 1 0,0 0 0,1 0 0,-1 0 0,0-1 0,0 1 0,0 0 0,0 0 0,1 0 0,-1 0 0,0-1 0,0 1-1,0 0 1,0 0 0,1 0 0,-1 0 0,0 0 0,0 0 0,1 0 0,-1-1 0,0 1 0,0 0 0,1 0 0,-1 0 0,0 0 0,0 0 0,1 0 0,-1 0 0,0 0 0,0 0 0,1 0 0,0 0-724,9 0-4607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1.178"/>
    </inkml:context>
    <inkml:brush xml:id="br0">
      <inkml:brushProperty name="width" value="0.025" units="cm"/>
      <inkml:brushProperty name="height" value="0.025" units="cm"/>
      <inkml:brushProperty name="color" value="#F6630D"/>
    </inkml:brush>
  </inkml:definitions>
  <inkml:trace contextRef="#ctx0" brushRef="#br0">109 258 11851,'0'0'12497,"-9"-2"-11749,-29-8-439,36 9-297,0 1 0,0 0-1,-1 0 1,1 0-1,0 1 1,0-1 0,0 1-1,-1-1 1,1 1-1,0-1 1,0 1 0,0 0-1,0 0 1,0 0-1,0 0 1,1 1 0,-1-1-1,0 0 1,0 1-1,1-1 1,-1 1 0,1 0-1,-1-1 1,1 1-1,0 0 1,0 0 0,0 0-1,0 0 1,0 0 0,-1 3-1,1-4 19,0 0 0,1 1-1,-1 0 1,0-1 0,1 1 0,-1-1 0,1 1-1,-1 0 1,1-1 0,0 1 0,0 0-1,-1-1 1,1 1 0,1 0 0,-1 0-1,0-1 1,0 1 0,1 0 0,-1-1 0,0 1-1,1-1 1,0 1 0,-1 0 0,1-1-1,0 1 1,0-1 0,0 0 0,0 1 0,0-1-1,0 0 1,0 1 0,1-1 0,1 2-1,3-2 4,0 1 0,1-1-1,-1 0 1,0-1 0,1 1 0,-1-1-1,1-1 1,-1 1 0,0-1-1,1 0 1,-1 0 0,0-1 0,0 0-1,0 0 1,0 0 0,7-5-1,-3 2-65,1-1 0,-2 0-1,1-1 1,-1 0 0,0 0 0,0-1-1,-1 0 1,8-10 0,-20 23-425,0-1 453,1 0 1,-1 0-1,1 1 1,0-1-1,0 1 1,1 0-1,-1 0 0,1 0 1,0 0-1,0 0 1,-1 9-1,2-12 65,1 0 0,-1 0 0,1 0 1,0 0-1,0 0 0,0-1 0,0 1 0,0 0 0,0 0 0,0 0 0,1 0 0,-1 0 0,0-1 1,1 1-1,0 0 0,-1 0 0,1-1 0,0 1 0,0 0 0,0-1 0,0 1 0,0-1 0,0 1 1,1-1-1,-1 0 0,0 1 0,1-1 0,-1 0 0,1 0 0,-1 0 0,1 0 0,0 0 0,-1 0 1,1-1-1,0 1 0,0 0 0,0-1 0,-1 1 0,1-1 0,0 0 0,0 0 0,0 0 0,2 0 0,4 0 171,-1-1-1,1 0 1,0-1-1,-1 1 1,0-2-1,1 1 0,-1-1 1,0 0-1,13-8 1,19-13-121,-1-3-1,59-54 1,-82 67-196,0-1 1,-2 0-1,0-1 0,0-1 0,-2 0 0,0-1 0,-1 0 1,12-28-1,-21 44 54,0-1-1,0 1 1,0-1 0,-1 1 0,1-1 0,-1 1-1,0-1 1,1 1 0,-1-1 0,0 1 0,0-1 0,-1-2-1,1 5 23,0-1 0,-1 1 0,1-1-1,0 1 1,0-1 0,-1 1 0,1 0-1,0-1 1,-1 1 0,1 0 0,-1-1-1,1 1 1,0 0 0,-1-1-1,1 1 1,-1 0 0,1 0 0,-1 0-1,1-1 1,-1 1 0,1 0 0,0 0-1,-1 0 1,1 0 0,-1 0-1,1 0 1,-1 0 0,1 0 0,-1 0-1,1 0 1,-1 0 0,1 0 0,-1 0-1,0 1 1,-4 1-7,0 0 1,0 0-1,1 1 0,-1-1 1,1 1-1,0 0 0,0 1 1,0-1-1,0 1 0,-3 4 1,-5 5 133,1 0 1,0 0-1,0 2 1,2-1-1,0 1 0,1 1 1,0-1-1,1 1 1,1 1-1,0-1 1,1 1-1,-3 21 1,8-34-100,0-1-1,0 1 1,0-1 0,0 1 0,1-1 0,0 1 0,-1-1 0,1 1 0,0-1 0,1 0 0,-1 1 0,1-1 0,-1 0 0,1 0 0,0 0 0,0 0 0,0 0 0,1-1 0,-1 1 0,1 0 0,-1-1 0,1 0 0,0 0 0,0 0-1,0 0 1,0 0 0,0-1 0,0 1 0,6 1 0,-1 0-551,0 0 1,1-1-1,-1 0 0,16 1 0,33-4-8419,-12-9-7431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1.907"/>
    </inkml:context>
    <inkml:brush xml:id="br0">
      <inkml:brushProperty name="width" value="0.025" units="cm"/>
      <inkml:brushProperty name="height" value="0.025" units="cm"/>
      <inkml:brushProperty name="color" value="#F6630D"/>
    </inkml:brush>
  </inkml:definitions>
  <inkml:trace contextRef="#ctx0" brushRef="#br0">227 65 10378,'0'0'6299,"-1"-8"-2888,1 5-3111,-1 1-1,1-1 1,-1 1-1,1-1 1,-1 0-1,0 1 0,0 0 1,0-1-1,0 1 1,0-1-1,-1 1 1,1 0-1,-1 0 0,1 0 1,-1 0-1,0 0 1,0 0-1,0 0 1,0 1-1,0-1 0,0 1 1,0-1-1,-1 1 1,1 0-1,-1 0 1,1 0-1,-5-1 0,4 2-216,-1 0 0,0 0 0,0 0-1,1 0 1,-1 1 0,0-1 0,0 1-1,1 0 1,-1 0 0,-4 2-1,-5 4-72,0 0-1,1 0 0,0 1 0,0 1 1,1 0-1,0 1 0,0 0 0,1 0 0,0 1 1,-9 13-1,22-23-48,0 0 0,0 0 0,0 0 0,0-1 0,0 0 0,0 1 0,0-1 0,-1 0 0,5-1 0,-6 1 29,37-1-374,-14 0-251,1 1 1,43 5 0,-63-4 574,1 0 1,-1 0 0,0 1 0,0-1 0,1 1 0,-1 0-1,0 0 1,-1 1 0,1 0 0,0 0 0,-1 0 0,1 0-1,-1 0 1,0 1 0,0 0 0,-1 0 0,1 0-1,3 5 1,-6-7 115,0 1 0,1-1 1,-1 0-1,0 1 0,0-1 0,0 1 0,0-1 0,-1 1 0,1 0 0,-1-1 0,1 1 0,-1 0 0,0-1 0,0 1 0,0 0 0,-1-1 0,1 1 1,-1 0-1,1-1 0,-1 1 0,-1 3 0,0-3 116,0 1 0,-1 0 0,0-1 0,1 0-1,-1 1 1,0-1 0,0 0 0,-1 0 0,1-1 0,-1 1 0,-7 3 0,0 0 70,-1 0 1,0-2 0,0 1-1,0-2 1,-1 1-1,1-2 1,-25 3-1,32-5-303,-1 0 0,1 0 0,-1 0 0,1-1 0,-1 0 0,1 0 0,0 0 0,-1-1 0,1 0 0,0 0 0,-7-3 0,10 3-178,1 1 0,-1 0 0,1 0 1,-1-1-1,1 1 0,-1-1 0,1 1 0,0-1 0,0 0 1,0 1-1,0-1 0,0 0 0,0 0 0,0-2 0,0 1-409,1 0 0,-1 0 0,1 0 0,0 0 0,0 0 0,0 0 0,0 0 0,0 0 0,1 0 0,0 0 0,1-4 0,10-19-6639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2.265"/>
    </inkml:context>
    <inkml:brush xml:id="br0">
      <inkml:brushProperty name="width" value="0.025" units="cm"/>
      <inkml:brushProperty name="height" value="0.025" units="cm"/>
      <inkml:brushProperty name="color" value="#F6630D"/>
    </inkml:brush>
  </inkml:definitions>
  <inkml:trace contextRef="#ctx0" brushRef="#br0">14 202 3683,'0'0'9028,"11"0"-4443,-5 0-4028,1 0-1,-1 0 0,1-1 0,-1 1 0,0-1 1,1-1-1,-1 1 0,0-1 0,0-1 0,0 1 1,0-1-1,0 0 0,-1 0 0,1 0 1,-1-1-1,0 0 0,0 0 0,0-1 0,0 1 1,4-6-1,-4 4-483,0 0 0,0 1 0,-1-2 0,1 1 0,-1 0 0,-1-1 0,1 0 0,-1 0 0,0 0 0,-1 0 1,0 0-1,0 0 0,0-1 0,-1 1 0,0-14 0,-1 20-41,0 0 0,0 0 0,0-1 0,-1 1 1,1 0-1,-1 0 0,1 0 0,-1 0 0,1 0 0,-1 0 0,1 0 0,-1 0 1,0 0-1,0 0 0,0 0 0,1 0 0,-1 0 0,0 0 0,0 1 0,0-1 1,0 0-1,-1 1 0,1-1 0,0 1 0,0-1 0,0 1 0,0-1 0,0 1 1,-1 0-1,1 0 0,0-1 0,0 1 0,-1 0 0,1 0 0,0 0 1,0 1-1,0-1 0,-1 0 0,1 0 0,0 1 0,0-1 0,-2 1 0,-2 0 9,0 1-1,0-1 1,0 1-1,0 0 1,0 0-1,0 1 1,1 0-1,-8 5 0,-2 5-23,0 1-1,1 1 1,1 0-1,-14 23 1,22-33-2,0 1 0,1 0 1,0 0-1,0 0 0,0 1 0,0-1 0,1 1 1,0 0-1,1-1 0,0 1 0,0 0 0,0 0 1,1 0-1,0 0 0,1 11 0,0-16-13,0 0 0,0 0 1,0 0-1,0 0 0,1 0 0,-1-1 0,1 1 0,-1 0 1,1-1-1,-1 1 0,1-1 0,0 0 0,0 1 0,0-1 1,0 0-1,0 0 0,0 0 0,0 0 0,0-1 1,0 1-1,0 0 0,0-1 0,4 1 0,57 3-954,-56-4 603,61-1-4365,-57 0 2693,-1-1 0,1 0 0,-1 0 0,16-6 0,18-11-6697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2.621"/>
    </inkml:context>
    <inkml:brush xml:id="br0">
      <inkml:brushProperty name="width" value="0.025" units="cm"/>
      <inkml:brushProperty name="height" value="0.025" units="cm"/>
      <inkml:brushProperty name="color" value="#F6630D"/>
    </inkml:brush>
  </inkml:definitions>
  <inkml:trace contextRef="#ctx0" brushRef="#br0">218 28 6086,'0'0'21871,"-9"-5"-19180,5 2-2613,0 0 1,0 1-1,0 0 1,0 0-1,0 0 1,-1 0-1,1 0 1,-1 1-1,1 0 1,-1 0-1,0 0 1,1 1-1,-1-1 1,0 1-1,1 0 1,-1 0-1,0 1 1,1 0-1,-1-1 1,0 2-1,1-1 1,-1 0-1,1 1 1,0 0-1,-1 0 1,-5 4-1,4-2-78,0 0 0,0 1 0,0 0 0,0 0 0,1 0 0,0 1 0,0-1 0,0 1 0,1 0 0,0 1 0,0-1 0,0 1 0,1 0 0,0 0 0,1 0 0,-1 0 0,1 0 0,1 1 0,-2 9 0,3-14 1,0-1 1,1 0-1,-1 1 0,1-1 1,0 0-1,-1 0 0,1 0 1,0 0-1,0 0 1,0 0-1,1 0 0,-1 0 1,0 0-1,1 0 0,-1 0 1,1-1-1,0 1 0,-1-1 1,1 1-1,0-1 0,0 0 1,0 0-1,0 0 1,0 0-1,0 0 0,0 0 1,0 0-1,1-1 0,-1 1 1,0-1-1,4 1 0,10 2-38,0-1 0,0-1 0,22-1 0,-27 0-34,74-4-2511,-65 1-154,0-1 1,25-7-1,13-9-7439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3.322"/>
    </inkml:context>
    <inkml:brush xml:id="br0">
      <inkml:brushProperty name="width" value="0.025" units="cm"/>
      <inkml:brushProperty name="height" value="0.025" units="cm"/>
      <inkml:brushProperty name="color" value="#F6630D"/>
    </inkml:brush>
  </inkml:definitions>
  <inkml:trace contextRef="#ctx0" brushRef="#br0">104 1 8456,'0'0'14542,"-8"9"-13042,3-3-1293,1-2-51,0 0-1,0 1 1,1-1-1,0 1 1,0-1 0,0 1-1,0 0 1,1 0-1,0 1 1,0-1 0,0 0-1,1 1 1,0-1-1,-1 11 1,-1 56 1502,4 0 1,17 127-1,-13-188-1368,0-18-205,1-19-545,-6 13 361,0 0 0,-1 1 1,-1-1-1,0 1 0,0-1 0,-2 1 1,1-1-1,-2 1 0,1 1 0,-1-1 1,-1 1-1,0-1 0,-1 2 0,0-1 0,-12-13 1,10 17 163,8 10-73,14 16-65,-3-12-426,0 0 0,1 0 1,0-1-1,1 0 1,-1-1-1,1 0 0,0-1 1,0 0-1,15 2 0,-10-3-1451,0 0 0,1-2 0,-1 0 0,1-1 0,-1-1 0,20-3 0,-3-10-1693,-7-11 6552,-26 23-2588,0 1-1,0 0 1,0-1-1,0 1 1,0 0-1,-1-1 1,1 1-1,0-1 1,-1 1-1,1-1 1,-1 0-1,0 1 1,0-1-1,1 1 1,-1-1-1,0 0 1,-1 1-1,1-1 1,0 0-1,0 1 1,-1-1-1,1 1 1,0-1-1,-1 1 1,0-1-1,1 1 1,-1-1-1,0 1 1,0-1-1,0 1 1,0 0-1,0-1 1,0 1-1,0 0 1,0 0-1,0 0 1,-1 0-1,1 0 1,0 0-1,-1 0 1,-1 0-1,0-1-163,1 1-1,-1 0 1,1 0 0,-1 0-1,0 0 1,0 0-1,1 1 1,-1-1 0,0 1-1,0 0 1,0 0-1,0 0 1,1 0 0,-1 0-1,0 1 1,0-1-1,0 1 1,1 0 0,-1-1-1,0 1 1,1 1-1,-1-1 1,1 0 0,-1 1-1,1-1 1,-1 1-1,1 0 1,0-1 0,0 1-1,0 0 1,-2 3 0,0 0-56,0-1 1,0 1-1,1 0 1,0 0-1,0 1 1,0-1-1,1 0 1,-1 1-1,1 0 1,1-1-1,-1 1 1,1 0-1,0 0 1,0 7-1,1-11-81,0 0 0,1-1-1,0 1 1,-1 0 0,1 0 0,0-1-1,0 1 1,0-1 0,0 1-1,1 0 1,-1-1 0,0 0 0,0 1-1,1-1 1,-1 0 0,1 0-1,-1 0 1,1 0 0,0 0 0,-1 0-1,1 0 1,0 0 0,0-1-1,0 1 1,-1-1 0,1 1 0,0-1-1,4 0 1,66 8 6,-53-6-101,6-1-161,-17-1 130,1 0 0,-1 1 0,1 0 0,0 0 0,-1 1 0,0 0 0,1 0 0,8 5 0,-18-9 158,-1 1 1,1-1-1,0 0 0,-1 0 1,1 0-1,0 0 1,0 0-1,0 0 0,1 0 1,-1 0-1,0 0 0,1 0 1,-1 0-1,1-4 1,-5-44 1254,2 23-923,-3 3-384,5 19 0,-1 0 0,1 1 0,-1-1 0,1 0 0,1 0 0,-1 0 0,1 1 0,0-1 0,0 0 0,0 0 0,2-8 0,1 11-2,0 1 0,0 0 0,0 0-1,0 1 1,0-1 0,0 0 0,1 1 0,-1 0 0,0 0-1,0 0 1,1 0 0,-1 0 0,3 2 0,4-2-246,70 0-6142,-34 0-1067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4.025"/>
    </inkml:context>
    <inkml:brush xml:id="br0">
      <inkml:brushProperty name="width" value="0.025" units="cm"/>
      <inkml:brushProperty name="height" value="0.025" units="cm"/>
      <inkml:brushProperty name="color" value="#F6630D"/>
    </inkml:brush>
  </inkml:definitions>
  <inkml:trace contextRef="#ctx0" brushRef="#br0">208 231 17969,'0'-1'233,"0"1"0,0-1 0,0 1 0,0-1 1,0 1-1,-1-1 0,1 1 0,0-1 0,0 1 0,0-1 0,-1 1 0,1-1 0,0 1 0,-1-1 1,1 1-1,0 0 0,-1-1 0,1 1 0,-1 0 0,1-1 0,0 1 0,-1 0 0,1-1 0,-1 1 1,1 0-1,-1 0 0,1-1 0,-1 1 0,1 0 0,-2 0 0,-23-1 1749,-22 13-1891,37-7-53,0 0 0,1 1 0,-1 0 0,1 1 0,0 0 0,-14 15 0,18-17-42,1 1-1,-1-1 1,1 1-1,0-1 1,1 1 0,-1 0-1,1 0 1,1 1-1,-1-1 1,1 1 0,0-1-1,-2 11 1,4-16 9,0-1 1,0 1-1,0 0 1,0 0-1,0-1 0,0 1 1,0 0-1,0 0 1,1 0-1,-1-1 1,0 1-1,0 0 1,1-1-1,-1 1 1,0 0-1,1 0 1,-1-1-1,1 1 1,-1-1-1,1 1 0,-1 0 1,1-1-1,-1 1 1,1-1-1,-1 1 1,1-1-1,0 1 1,-1-1-1,1 0 1,0 1-1,-1-1 1,1 0-1,0 0 1,0 1-1,-1-1 0,1 0 1,0 0-1,0 0 1,0 0-1,-1 0 1,1 0-1,0 0 1,0 0-1,-1 0 1,1 0-1,0-1 1,1 1-1,39-14 870,-11-6-682,0-2 0,-2 0 1,0-2-1,-2-2 1,0 0-1,-2-1 0,-1-2 1,26-41-1,-42 60-27,-1-1 0,1 1 1,-2-1-1,1 0 0,-2-1 0,1 1 0,3-18 0,-8 29-166,0 0 0,0 0 0,0 0 0,1-1 0,-1 1 0,0 0 0,0 0 0,0-1 0,0 1 0,0 0-1,0 0 1,1-1 0,-1 1 0,0 0 0,0-1 0,0 1 0,0 0 0,0 0 0,0-1 0,0 1 0,0 0 0,0 0 0,0-1-1,0 1 1,-1 0 0,1-1 0,0 1 0,0 0 0,0 0 0,0-1 0,0 1 0,0 0 0,-1 0 0,1 0 0,0-1 0,0 1-1,0 0 1,-1 0 0,1 0 0,0-1 0,0 1 0,-1 0 0,1 0 0,0 0 0,0 0 0,-1 0 0,1 0 0,0-1 0,0 1 0,-1 0-1,1 0 1,0 0 0,-1 0 0,1 0 0,0 0 0,0 0 0,-1 0 0,1 0 0,-14 12-188,6 0 176,0 0 0,1 0 1,1 0-1,0 1 0,0 0 0,-3 15 0,-19 86 32,24-95-10,1-8-8,-1 3-101,1 0 0,0 0-1,1 0 1,0 0 0,1 0-1,1 1 1,1-1 0,1 17-1,-1-30 49,-1-1-1,0 1 0,1 0 1,-1 0-1,1-1 0,-1 1 1,1 0-1,-1-1 0,1 1 1,0 0-1,-1-1 1,1 1-1,0-1 0,-1 1 1,1-1-1,0 1 0,0-1 1,-1 1-1,1-1 0,0 0 1,0 1-1,0-1 0,0 0 1,-1 0-1,1 0 1,0 0-1,0 0 0,0 0 1,0 0-1,0 0 0,0 0 1,-1 0-1,1 0 0,0 0 1,0-1-1,0 1 1,0 0-1,-1-1 0,1 1 1,0-1-1,0 1 0,1-2 1,2 0-565,-1 0 1,1 0 0,0-1 0,-1 1-1,1-1 1,-1 0 0,4-4-1,12-22-6937,-2-5-7496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4.381"/>
    </inkml:context>
    <inkml:brush xml:id="br0">
      <inkml:brushProperty name="width" value="0.025" units="cm"/>
      <inkml:brushProperty name="height" value="0.025" units="cm"/>
      <inkml:brushProperty name="color" value="#F6630D"/>
    </inkml:brush>
  </inkml:definitions>
  <inkml:trace contextRef="#ctx0" brushRef="#br0">55 55 19186,'0'0'1404,"3"10"427,-2-7-1672,0 0 0,0 0 0,1 0-1,-1 0 1,1 0 0,-1 0 0,1 0-1,0 0 1,0-1 0,0 1 0,0-1-1,1 1 1,-1-1 0,1 0 0,0 0-1,-1 0 1,1 0 0,0 0 0,0-1 0,0 1-1,0-1 1,0 0 0,0 0 0,1 0-1,-1 0 1,7 0 0,-3 0 56,0-1 0,0 0 0,0 0 0,-1-1 1,1 0-1,0 0 0,0 0 0,0-1 0,-1 0 0,10-4 0,-13 5-88,-1-1 1,1 0-1,0 0 0,-1 0 0,1 0 0,-1 0 1,0 0-1,1 0 0,-1-1 0,0 1 1,-1-1-1,1 0 0,0 0 0,-1 1 0,0-1 1,1 0-1,-1 0 0,0 0 0,0 0 0,-1-1 1,1 1-1,-1 0 0,1 0 0,-1-6 1,0 7-118,0 1 0,-1 0 0,1-1 0,0 1 0,0-1 0,-1 1 0,1 0 0,0-1 0,-1 1 0,1 0 1,-1-1-1,0 1 0,0 0 0,1 0 0,-1-1 0,0 1 0,0 0 0,0 0 0,0 0 0,0 0 0,0 0 1,0 0-1,-3-1 0,1 1 6,0 0-1,0-1 1,-1 1 0,1 0 0,-1 1 0,1-1-1,-1 0 1,1 1 0,-7 0 0,3 0-5,0 1 0,-1-1 1,1 1-1,0 1 0,0 0 0,-1 0 0,1 0 1,0 1-1,-8 4 0,6-1-12,0 1 0,0 1 0,1 0 0,0 0-1,0 1 1,1 0 0,0 0 0,0 0 0,1 1 0,0 0 0,1 0 0,0 1-1,1 0 1,0-1 0,1 1 0,0 1 0,1-1 0,-2 12 0,4-21-36,0 0 1,0-1 0,0 1 0,0 0 0,0 0 0,1-1-1,-1 1 1,0 0 0,1-1 0,0 1 0,-1 0 0,1-1-1,0 1 1,0-1 0,-1 1 0,1-1 0,0 0 0,1 1-1,-1-1 1,0 0 0,0 1 0,1-1 0,-1 0 0,3 1-1,-1 0-136,1-1-1,0 1 1,-1-1 0,1 0-1,0 0 1,0-1-1,0 1 1,0-1-1,-1 0 1,8 0-1,3-2-1351,-1 0 0,0 0 0,1-1 0,-1-1-1,21-9 1,18-13-6541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4.724"/>
    </inkml:context>
    <inkml:brush xml:id="br0">
      <inkml:brushProperty name="width" value="0.025" units="cm"/>
      <inkml:brushProperty name="height" value="0.025" units="cm"/>
      <inkml:brushProperty name="color" value="#F6630D"/>
    </inkml:brush>
  </inkml:definitions>
  <inkml:trace contextRef="#ctx0" brushRef="#br0">253 7 1057,'0'0'26959,"-12"-2"-25181,2 1-1580,1-1 0,-1 1 0,1 1 0,-1 0 1,1 0-1,-1 1 0,1 0 0,-1 1 1,1 0-1,0 0 0,-1 1 0,1 0 1,1 1-1,-10 4 0,8-1-198,1 0 0,-1 0 0,1 1 0,1 0 0,-15 18 0,21-24 0,-1 1 0,1 0 0,0 0 0,0 0 0,1 0 0,-1 0 0,0 0 0,1 0 0,0 1 0,0-1 0,0 0 0,0 1 0,1-1 0,-1 1 0,1-1 0,0 1 0,0-1 0,0 1 0,0-1 0,0 1 0,1-1 0,0 1 0,0-1 0,1 5 0,0-6-12,0 1 0,0-1-1,1 0 1,-1 0 0,0 1 0,1-2-1,-1 1 1,1 0 0,0 0 0,-1-1-1,1 0 1,0 1 0,0-1 0,0 0 0,0 0-1,0-1 1,0 1 0,6 0 0,61 2-1009,-61-3 758,-1 0-502,0 0 0,-1-1 0,1 0 0,0-1 0,0 1 0,-1-2 0,1 1 0,-1-1 0,12-5 0,23-17-6629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5.116"/>
    </inkml:context>
    <inkml:brush xml:id="br0">
      <inkml:brushProperty name="width" value="0.025" units="cm"/>
      <inkml:brushProperty name="height" value="0.025" units="cm"/>
      <inkml:brushProperty name="color" value="#F6630D"/>
    </inkml:brush>
  </inkml:definitions>
  <inkml:trace contextRef="#ctx0" brushRef="#br0">1 0 12332,'0'0'10917,"2"9"-8435,13 83 1834,-12-56-3929,-2 1 0,-2-1 0,-1 1 0,-11 56 0,21-147-125,-1-1-1,-2-87 1,37 153-262,-32-10-805,0 0-1,0 0 1,0 0 0,0-2-1,0 1 1,14-3 0,5-9-6402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6.124"/>
    </inkml:context>
    <inkml:brush xml:id="br0">
      <inkml:brushProperty name="width" value="0.025" units="cm"/>
      <inkml:brushProperty name="height" value="0.025" units="cm"/>
      <inkml:brushProperty name="color" value="#F6630D"/>
    </inkml:brush>
  </inkml:definitions>
  <inkml:trace contextRef="#ctx0" brushRef="#br0">51 153 9065,'0'0'1638,"4"-2"-1830,-2 1 2207,34-14 11661,16-13-10087,-48 25-3648,0-1-1,1 1 1,-1-1-1,-1 1 1,1-1-1,0 0 0,-1-1 1,5-6-1,-7 9 119,0 0 0,-1 0 0,1 0 0,0 0 0,0-1 0,-1 1 0,1 0 0,-1 0 0,0-1-1,0 1 1,0 0 0,0-1 0,0 1 0,0 0 0,-1 0 0,1-1 0,-1 1 0,1 0 0,-1 0 0,0 0 0,-1-3 0,1 4-29,0 0 1,0 0-1,-1 0 1,1-1 0,0 1-1,0 0 1,-1 0 0,1 1-1,-1-1 1,1 0-1,-1 0 1,1 1 0,-1-1-1,1 1 1,-1-1 0,0 1-1,1 0 1,-1 0-1,0 0 1,1 0 0,-1 0-1,0 0 1,1 0 0,-1 0-1,1 0 1,-1 1-1,0-1 1,-2 2 0,-2 0-15,0-1 1,0 1-1,1 1 1,-1-1-1,0 1 1,-7 6-1,4-1 11,1 0-1,0 1 1,0 0-1,1 0 0,0 1 1,0 0-1,1 0 1,1 1-1,0-1 1,0 1-1,-5 21 1,9-28-35,0 1 1,0 0 0,0 0-1,1 0 1,0-1 0,0 1-1,0 0 1,0 0-1,1 0 1,0-1 0,0 1-1,0 0 1,3 7 0,-2-9-46,0 0 0,0 0 0,1 0 0,-1 0 0,1 0 0,-1 0 0,1-1 0,0 1 1,0-1-1,0 0 0,0 0 0,1 0 0,-1 0 0,1 0 0,-1-1 0,1 0 0,-1 0 1,1 0-1,6 1 0,2 1-869,1-2 0,-1 0 0,24 0 0,-24-2-512,0-1 0,0 0 0,-1 0-1,16-6 1,27-14-5671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6.496"/>
    </inkml:context>
    <inkml:brush xml:id="br0">
      <inkml:brushProperty name="width" value="0.025" units="cm"/>
      <inkml:brushProperty name="height" value="0.025" units="cm"/>
      <inkml:brushProperty name="color" value="#F6630D"/>
    </inkml:brush>
  </inkml:definitions>
  <inkml:trace contextRef="#ctx0" brushRef="#br0">206 28 12332,'0'0'6715,"-9"-1"-2780,3 0-3688,0 1-1,0-1 1,1 1 0,-1 1 0,0-1 0,0 1 0,0 0-1,1 0 1,-1 0 0,0 1 0,1 0 0,-1 0 0,1 0-1,0 1 1,0 0 0,0 0 0,0 0 0,0 1 0,1-1-1,-8 9 1,0 1-164,0 1 0,-14 24 0,23-32-70,-1 0 1,1 0-1,0 0 1,1 1 0,-1-1-1,1 1 1,1-1-1,-1 1 1,0 12 0,2-18 7,0-1 0,0 0 1,0 1-1,1-1 0,-1 0 1,0 1-1,0-1 0,1 0 1,-1 1-1,0-1 0,0 0 1,1 1-1,-1-1 0,0 0 0,0 0 1,1 1-1,-1-1 0,0 0 1,1 0-1,-1 0 0,1 0 1,-1 1-1,0-1 0,1 0 1,-1 0-1,0 0 0,1 0 1,-1 0-1,1 0 0,-1 0 1,0 0-1,1 0 0,-1 0 1,1 0-1,-1 0 0,0 0 1,1 0-1,-1-1 0,1 1 0,18-6 803,-7 0-642,1-2 1,-2 0-1,1 0 0,-1-1 1,0 0-1,13-15 0,1-3-136,26-38-1,-32 31 198,-13 22 63,-11 19 52,-8 17-324,0 0 1,2 0-1,-9 28 0,16-39-280,0 0 0,1 1 0,0 0 0,1 0 0,0 0 0,1 0 0,2 24 0,-1-37 108,0 0 0,0 0-1,1 1 1,-1-1 0,0 0 0,1 0 0,-1 0 0,1 0-1,-1 0 1,1 0 0,0 0 0,-1 0 0,1 0 0,0 0-1,-1 0 1,1-1 0,0 1 0,0 0 0,0 0 0,0-1-1,0 1 1,0 0 0,0-1 0,0 1 0,0-1-1,0 0 1,0 1 0,0-1 0,1 0 0,-1 0 0,0 1-1,0-1 1,0 0 0,0 0 0,1 0 0,-1 0 0,0-1-1,0 1 1,2-1 0,2 0-762,0 0 1,0 0-1,0-1 1,0 0-1,0 0 0,-1 0 1,1-1-1,4-2 0,26-23-9002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6.824"/>
    </inkml:context>
    <inkml:brush xml:id="br0">
      <inkml:brushProperty name="width" value="0.025" units="cm"/>
      <inkml:brushProperty name="height" value="0.025" units="cm"/>
      <inkml:brushProperty name="color" value="#F6630D"/>
    </inkml:brush>
  </inkml:definitions>
  <inkml:trace contextRef="#ctx0" brushRef="#br0">191 48 9225,'0'0'7575,"-2"-8"-3860,1 4-3483,-11-25 2442,12 28-2612,-1 0 0,0 1 0,1-1 0,-1 1-1,0-1 1,0 1 0,1-1 0,-1 1 0,0 0 0,0-1 0,0 1 0,0 0 0,0 0 0,1-1 0,-1 1 0,0 0 0,0 0 0,0 0 0,0 0 0,0 0 0,0 0 0,0 0 0,0 1-1,0-1 1,1 0 0,-1 0 0,0 1 0,0-1 0,0 1 0,0-1 0,1 0 0,-1 1 0,0 0 0,0-1 0,1 1 0,-1-1 0,0 1 0,1 0 0,-1-1 0,0 3 0,-20 19 239,0 1 0,2 1 0,1 1 0,-22 40 0,39-64-265,1-1 1,0 0-1,-1 1 1,1-1-1,0 0 1,0 1-1,-1-1 1,1 1-1,0-1 0,0 0 1,0 1-1,0-1 1,-1 1-1,1-1 1,0 1-1,0-1 0,0 0 1,0 1-1,0-1 1,0 1-1,0-1 1,0 1-1,0-1 1,0 1-1,1-1 0,-1 0 1,0 1-1,0-1 1,0 1-1,0-1 1,1 0-1,-1 1 1,0-1-1,1 1 0,-1-1 1,1 1-1,20 1 535,44-16-856,-40 7-148,-21 6 359,1 0 0,-1 1 0,0-1 0,0 1 0,0 0 0,0 0 0,1 0 0,-1 1 0,0-1 0,0 1 0,7 2 0,-9-2 113,-1 1 1,0-1-1,1 0 0,-1 0 0,0 1 0,0-1 1,0 1-1,0-1 0,0 1 0,-1 0 0,1-1 1,0 1-1,-1 0 0,1-1 0,-1 1 1,1 0-1,-1 0 0,0-1 0,0 1 0,0 0 1,0 0-1,0 0 0,0-1 0,0 1 0,-1 0 1,1 0-1,-1-1 0,1 1 0,-2 2 0,-1 4 148,1-1-1,-1 0 0,-1 0 1,0 0-1,0 0 1,0 0-1,-1-1 0,1 0 1,-2 0-1,1 0 0,-11 8 1,2-2 41,0-2 1,0 0-1,0-1 1,-21 10 0,32-17-220,0-1 0,0 0 0,0 0 0,0 0 0,0 0 0,0 0 0,0-1 0,-1 1 0,-4-1 1,8 0-168,-1 0 0,0 0-1,0 0 1,1 0 0,-1 0 0,0-1 0,0 1 0,1 0 0,-1 0 0,0-1 0,1 1 0,-1 0 0,0-1 0,1 1 0,-1-1 0,1 1 0,-1-1 0,1 1 0,-1-1 0,1 1 0,-1-1 0,1 0 0,-1 1 0,1-1 0,-1-1 0,1-1-601,0 0-1,0 1 1,0-1 0,0 0 0,1 0 0,-1 1-1,1-1 1,0 0 0,0 0 0,0 1-1,0-1 1,0 1 0,0-1 0,1 1 0,-1-1-1,1 1 1,0 0 0,-1 0 0,5-4-1,16-16-10322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7.415"/>
    </inkml:context>
    <inkml:brush xml:id="br0">
      <inkml:brushProperty name="width" value="0.025" units="cm"/>
      <inkml:brushProperty name="height" value="0.025" units="cm"/>
      <inkml:brushProperty name="color" value="#F6630D"/>
    </inkml:brush>
  </inkml:definitions>
  <inkml:trace contextRef="#ctx0" brushRef="#br0">45 194 15855,'0'0'8253,"11"-11"-6566,-2 2-1162,10-9 1429,28-36 1,-43 50-1806,-1 0 0,0-1 1,0 1-1,0-1 0,0 0 0,-1 1 1,0-1-1,0 0 0,0 0 1,0-1-1,-1 1 0,0 0 1,0 0-1,-1-1 0,1 1 1,-2-9-1,1 13-149,0 0 0,-1 1 0,1-1 0,-1 1 0,1-1 0,-1 0 0,1 1 0,-1-1 0,0 1 0,1 0 0,-1-1 0,0 1 0,1-1 0,-1 1 0,0 0 0,1 0 0,-1-1 0,0 1 0,0 0 0,1 0 0,-1 0 0,0 0 0,0 0 0,1 0 0,-1 0 0,0 0 0,0 0 0,1 0 0,-1 0 0,0 0 0,0 1 0,1-1 0,-1 0 0,0 0 0,1 1 0,-1-1 0,0 1 0,1-1 0,-1 1 0,1-1 0,-2 2 0,-28 18 0,19-8 0,0 1 0,1 0 0,1 0 0,0 2 0,1-1 0,0 1 0,1 0 0,1 0 0,0 1 0,1 0 0,1 0 0,0 0 0,-2 33 0,6-48-19,0 1-1,0-1 1,0 0 0,0 1-1,0-1 1,0 1 0,0-1-1,1 1 1,-1-1 0,1 0 0,-1 1-1,1-1 1,-1 0 0,1 0-1,0 1 1,0-1 0,0 0-1,-1 0 1,1 0 0,0 0-1,0 0 1,0 0 0,1 0-1,-1 0 1,1 1 0,1-2-80,-1 1-1,1 0 1,-1-1 0,1 1 0,-1-1 0,1 0-1,-1 0 1,1 0 0,-1 0 0,1 0 0,-1 0-1,1-1 1,2 0 0,5-2-577,-1 0-1,0 0 1,0-1 0,0 0 0,0-1-1,12-8 1,12-16-6563,-1-5-2663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00:37.759"/>
    </inkml:context>
    <inkml:brush xml:id="br0">
      <inkml:brushProperty name="width" value="0.025" units="cm"/>
      <inkml:brushProperty name="height" value="0.025" units="cm"/>
      <inkml:brushProperty name="color" value="#F6630D"/>
    </inkml:brush>
  </inkml:definitions>
  <inkml:trace contextRef="#ctx0" brushRef="#br0">109 241 14414,'0'0'9555,"-8"12"-8556,-53 84 729,55-85-1420,0 0 0,1 0 0,0 1 0,1 0 0,1-1 0,0 1 0,0 1 0,-1 19 0,4-32-299,0 1 1,0-1 0,0 1-1,0 0 1,0-1-1,0 1 1,0-1 0,0 1-1,1 0 1,-1-1-1,0 1 1,0-1-1,1 1 1,-1-1 0,0 1-1,0-1 1,1 1-1,-1-1 1,1 1 0,-1-1-1,1 1 1,-1-1-1,0 1 1,1-1-1,-1 0 1,1 1 0,0-1-1,-1 0 1,1 0-1,0 1 1,22-3 217,-17 0-136,0 0-1,-1 0 1,1-1 0,-1 1-1,0-2 1,6-3-1,9-11 29,-1-1 0,-1-1 0,-1-1 0,-1 0 0,-1-1 0,-1-1 0,-1 0 0,-1-1 0,-1-1 0,-1 1 0,-1-2-1,-1 1 1,-2-1 0,0 0 0,-2-1 0,-1 1 0,0-35 0,-3 61-119,0 0 0,0 1 0,0-1 0,-1 0 0,1 0 0,0 1 0,0-1 0,-1 0 0,1 0 0,0 1 0,0-1 0,-1 0 0,1 0 0,0 0 0,-1 0 0,1 0 0,0 0 0,-1 1 0,1-1 0,0 0 0,-1 0 0,1 0 0,0 0 0,-1 0 0,1 0 0,0 0 0,-1 0 0,1 0 0,0-1 0,-1 1 0,1 0 0,0 0 0,-1 0 0,1 0 0,0 0 0,0-1 0,-1 1 0,1 0 0,0 0 0,-1 0 0,1-1 0,0 1 0,0 0 0,0 0 0,-1-1 0,1 1 0,0 0 0,0-1 0,0 1 0,0 0 0,-1 0 0,1-1 0,0 1 0,0 0 0,0-1 0,0 1 0,0 0 0,0-1 0,0 1 0,0 0 0,0-1 0,0 1 0,0 0 0,0-1 0,0 1 0,0 0 0,1-1 0,-1 1 0,-16 22 0,-2 22-103,3 0 0,1 1-1,3 1 1,1 0 0,3 0 0,1 1 0,3-1-1,3 67 1,5-75-2728,6-16-2596,4-8-3675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2.411"/>
    </inkml:context>
    <inkml:brush xml:id="br0">
      <inkml:brushProperty name="width" value="0.025" units="cm"/>
      <inkml:brushProperty name="height" value="0.025" units="cm"/>
      <inkml:brushProperty name="color" value="#F6630D"/>
    </inkml:brush>
  </inkml:definitions>
  <inkml:trace contextRef="#ctx0" brushRef="#br0">153 57 4420,'-8'-5'1869,"-9"-5"-1811,9 5 1108,-1-1-1,1 1 0,-1 1 1,0 0-1,0 0 1,0 1-1,-1 0 0,1 0 1,-17-1-1,25 4-1068,0 0 0,0 0 0,0 1 0,-1-1 0,1 0 0,0 1 0,0-1 0,1 1 0,-1-1 0,0 1 0,0 0 0,0-1 0,0 1 0,0 0 0,1 0 0,-1 0 0,0-1 0,1 1 0,-1 0 0,0 0 0,1 0 0,-1 0 0,1 0 0,0 0 0,-1 0 0,1 0 0,0 0 0,0 0-1,-1 1 1,1-1 0,0 0 0,0 0 0,0 0 0,0 0 0,1 0 0,-1 0 0,0 2 0,1 1 29,-1-1 0,1 1 0,0 0 0,0-1 0,0 1 0,0-1 0,0 0 0,1 1 0,-1-1 0,5 6 1,3 0-39,1-1 0,-1 0 0,1-1 0,1 0 0,-1-1 1,1 0-1,1 0 0,16 5 0,100 27-48,-124-37-41,205 40-2136,-163-35-974,49-2-1,-67-4-2183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2.738"/>
    </inkml:context>
    <inkml:brush xml:id="br0">
      <inkml:brushProperty name="width" value="0.025" units="cm"/>
      <inkml:brushProperty name="height" value="0.025" units="cm"/>
      <inkml:brushProperty name="color" value="#F6630D"/>
    </inkml:brush>
  </inkml:definitions>
  <inkml:trace contextRef="#ctx0" brushRef="#br0">0 0 15118,'0'0'4079,"13"3"-4047,38 12 268,0 2 1,-2 2-1,0 2 1,-1 3-1,-1 1 1,57 41-1,-99-62-299,0 0 0,0 0 0,0 1 0,0 0-1,0 0 1,-1 0 0,0 1 0,4 6 0,-7-9 7,0-1-1,0 0 1,0 1 0,0-1-1,-1 0 1,1 1 0,-1-1 0,1 1-1,-1-1 1,0 1 0,0-1-1,0 1 1,0-1 0,-1 1 0,1-1-1,-1 1 1,1-1 0,-1 0-1,0 1 1,0-1 0,0 0 0,0 1-1,0-1 1,-1 0 0,-2 3-1,-11 10 347,-1 0 0,0-1 0,-1 0 0,-1-2 0,0 0 0,-30 15 0,-17 11-98,31-16-403,-56 36-140,30-23-4543,21-16-5500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3.873"/>
    </inkml:context>
    <inkml:brush xml:id="br0">
      <inkml:brushProperty name="width" value="0.025" units="cm"/>
      <inkml:brushProperty name="height" value="0.025" units="cm"/>
      <inkml:brushProperty name="color" value="#F6630D"/>
    </inkml:brush>
  </inkml:definitions>
  <inkml:trace contextRef="#ctx0" brushRef="#br0">64 93 15631,'2'-12'3801,"1"-3"-2947,3-45 2242,-6 60-3039,-1 0 0,1 1 0,0-1 0,0 0 0,0 0 0,0 0 0,-1 1 0,1-1 1,0 0-1,0 0 0,0 0 0,-1 0 0,1 0 0,0 0 0,0 0 0,-1 1 0,1-1 0,0 0 0,0 0 0,-1 0 0,1 0 0,0 0 0,0 0 0,-1 0 0,1 0 0,0 0 0,0 0 0,0 0 0,-1 0 0,1-1 1,0 1-1,0 0 0,-1 0 0,1 0 0,0 0 0,0 0 0,0 0 0,-1 0 0,1-1 0,0 1 0,0 0 0,0 0 0,-1 0 0,1-1 0,0 1 0,0 0 0,0 0 0,0 0 0,0-1 0,0 1 0,0 0 0,-1 0 1,1-1-1,0 1 0,0 0 0,0 0 0,0 0 0,0-1 0,0 1 0,0 0 0,0 0 0,0-1 0,0 1 0,0 0 0,0 0 0,1-1 0,-14 18 248,3 4-198,2 0 0,1 1 0,1 0 1,0 0-1,2 0 0,-2 24 1,3-5 390,1 0 1,6 60 0,-4-98-458,1 0-1,-1 1 0,1-1 1,0 0-1,-1 0 1,1 0-1,1 0 1,-1 0-1,0 0 1,1 0-1,-1 0 0,1 0 1,0 0-1,0-1 1,0 1-1,0-1 1,1 0-1,-1 1 0,1-1 1,-1 0-1,1-1 1,0 1-1,-1 0 1,1-1-1,0 1 1,0-1-1,0 0 0,1 0 1,-1 0-1,0 0 1,0-1-1,0 0 1,1 1-1,-1-1 0,0 0 1,0 0-1,1-1 1,-1 1-1,4-2 1,4 1 85,0-1 1,0-1 0,0 0-1,0 0 1,-1-1 0,1-1-1,-1 0 1,0 0 0,-1-1-1,13-9 1,-14 8-127,-1-1 0,1 0 0,-1 0 0,-1 0 0,0-1 0,0 0 0,6-12 0,-10 16 0,1 0 0,-1 0 0,0 0 0,-1-1 0,1 1 0,-1 0 0,0-1 0,0 1 0,-1-1 0,1 1 0,-1-1 0,-1 1 0,1 0 0,-1-1 0,-2-10 0,2 14 0,-1 0 0,1 0 0,-1 1 0,1-1 0,-1 0 0,0 0 0,1 1 0,-1-1 0,0 1 0,0 0 0,0 0 0,0-1 0,0 1 0,0 1 0,-1-1 0,1 0 0,0 0 0,0 1 0,-4-1 0,5 0 0,0 1 0,0 0 0,0 0 0,0-1 0,0 1 0,0 0 0,0 0 0,0 0 0,0 0 0,0 0 0,0 0 0,0 0 0,0 0 0,0 1 0,-1-1 0,1 0 0,0 1 0,0-1 0,0 1 0,0-1 0,1 1 0,-1-1 0,0 1 0,0 0 0,0-1 0,0 1 0,1 0 0,-1 0 0,0-1 0,0 1 0,1 0 0,-1 0 0,1 0 0,-1 0 0,1 0 0,-1 0 0,1 0 0,0 0 0,-1 0 0,1 0 0,0 1 0,0 0 0,-1 0 0,1-1 0,0 1 0,0 0 0,0 0 0,1-1 0,-1 1 0,0 0 0,1-1 0,-1 1 0,1-1 0,-1 1 0,1 0 0,0-1 0,-1 1 0,1-1 0,0 0 0,0 1 0,0-1 0,0 0 0,1 1 0,-1-1 0,0 0 0,0 0 0,1 0 0,-1 0 0,1 0 0,-1 0 0,1-1 0,-1 1 0,4 1 0,2-1 0,0 0 0,0 0 0,1-1 0,-1 0 0,0 0 0,11-2 0,-14 1 2,0 1 0,0-1 0,-1-1-1,1 1 1,0 0 0,0-1 0,-1 0 0,1 0 0,-1 0 0,0 0-1,1-1 1,-1 1 0,0-1 0,-1 0 0,1 0 0,0 0 0,-1 0-1,0 0 1,1-1 0,-1 1 0,-1-1 0,3-3 0,-2 1-18,1 0 1,-1 1 0,-1-1 0,1 0-1,-1 0 1,0 0 0,0 0 0,0-1-1,-1 1 1,0 0 0,-1 0 0,1 0-1,-4-12 1,4 16-145,-1 0 0,0 0 0,0 0 0,0 1 0,0-1 0,-1 0 0,1 0 0,0 1 0,-1-1 0,0 0 0,1 1 0,-1 0 0,0-1 0,-2 0 0,-7-2-3151,-1 6-3358,7 3 418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4.700"/>
    </inkml:context>
    <inkml:brush xml:id="br0">
      <inkml:brushProperty name="width" value="0.025" units="cm"/>
      <inkml:brushProperty name="height" value="0.025" units="cm"/>
      <inkml:brushProperty name="color" value="#F6630D"/>
    </inkml:brush>
  </inkml:definitions>
  <inkml:trace contextRef="#ctx0" brushRef="#br0">7 0 10410,'0'0'13308,"-3"10"-11770,1 24-493,0 0 1,3 0-1,0 0 0,10 46 1,-7-43-753,-3-27-170,0 0 1,1 0-1,1 1 1,-1-1-1,2-1 1,-1 1-1,1 0 1,7 11 0,-9-18-99,-1-1 1,1 0 0,0 1 0,0-1 0,0 0 0,0 0 0,1 0-1,-1-1 1,0 1 0,1 0 0,-1-1 0,1 1 0,0-1 0,-1 0 0,1 0-1,0 0 1,0-1 0,0 1 0,0 0 0,0-1 0,0 0 0,0 0-1,0 0 1,-1 0 0,1 0 0,0 0 0,0-1 0,0 0 0,0 1 0,0-1-1,0 0 1,-1 0 0,5-3 0,0 0-26,-1 1 0,1-2 0,-1 1 0,0-1 0,0 1 0,-1-2 0,1 1 0,-1-1 0,0 1 0,-1-1 0,0-1 0,0 1 0,0-1 0,0 1 0,-1-1 0,4-12 0,-3 7 0,-1 1 0,0-1 0,-1 0 0,0 1 0,-1-1 0,0 0 0,-1 0 0,0 0 0,-1 0 0,-2-12 0,2 21 0,0-1 0,0 1 0,-1-1 0,1 1 0,-1 0 0,0 0 0,0 0 0,0 0 0,0 0 0,-1 0 0,1 1 0,-1-1 0,0 1 0,1 0 0,-1-1 0,0 1 0,0 0 0,-1 1 0,-5-4 0,24 12-3905,8 2-4586,-14-9 2309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5.263"/>
    </inkml:context>
    <inkml:brush xml:id="br0">
      <inkml:brushProperty name="width" value="0.025" units="cm"/>
      <inkml:brushProperty name="height" value="0.025" units="cm"/>
      <inkml:brushProperty name="color" value="#F6630D"/>
    </inkml:brush>
  </inkml:definitions>
  <inkml:trace contextRef="#ctx0" brushRef="#br0">218 159 13293,'0'0'3347,"0"-12"-1004,1-4-1998,0 6 658,-1 1 0,0-1 0,0 1 0,-1-1 1,0 0-1,-3-10 0,4 18-863,-1-1 0,0 1 1,0 0-1,0 0 0,0 0 0,0 0 0,-1 0 0,1 0 1,0 1-1,-1-1 0,0 0 0,1 1 0,-1-1 1,0 1-1,0-1 0,0 1 0,0 0 0,0 0 0,0 0 1,0 0-1,0 0 0,0 0 0,0 1 0,-1-1 0,1 1 1,0-1-1,0 1 0,-1 0 0,1 0 0,0 0 1,-1 0-1,1 0 0,0 1 0,-3 0 0,-1 1-124,0 0-1,1 0 0,-1 0 1,1 1-1,0 0 0,0 0 0,0 1 1,0 0-1,1-1 0,-1 1 1,1 1-1,0-1 0,0 1 1,0-1-1,-5 11 0,-5 7-20,1 0 0,-12 31 0,23-48 17,-1-1 1,2 1-1,-1-1 1,0 1-1,1-1 1,0 1-1,0 0 0,0 0 1,1 0-1,0-1 1,0 7-1,1-10 1,0 0 0,0-1 1,-1 1-1,1 0 0,0-1 0,0 1 0,0-1 0,0 1 0,0-1 0,0 0 0,1 1 0,-1-1 0,0 0 1,0 0-1,0 1 0,0-1 0,0 0 0,0 0 0,1 0 0,-1 0 0,0-1 0,0 1 0,0 0 0,2-1 0,29-6 109,36-18-62,-57 19-138,0 1 1,0 0-1,1 1 1,0 0-1,0 1 0,0 0 1,0 1-1,0 1 1,17-1-1,-28 2 77,0 0 0,0 1 0,0-1-1,0 1 1,0-1 0,0 0 0,0 1 0,0-1-1,0 1 1,0 0 0,-1-1 0,1 1-1,0 0 1,0 0 0,-1-1 0,1 1 0,0 0-1,-1 0 1,1 0 0,-1 0 0,1 0-1,-1 0 1,0 0 0,1 0 0,-1 0 0,0 0-1,0 0 1,1 0 0,-1 0 0,0 1-1,0 41 502,-1-28-140,1-15-98,0-44 53,0-168-315,0 211-42,1 1 0,-1 0 0,1-1-1,-1 1 1,0 0 0,1-1 0,-1 1 0,1 0 0,-1-1 0,1 1-1,-1 0 1,1 0 0,-1 0 0,1 0 0,-1-1 0,1 1-1,0 0 1,-1 0 0,1 0 0,-1 0 0,1 0 0,-1 0 0,1 0-1,-1 1 1,1-1 0,-1 0 0,1 0 0,-1 0 0,1 0 0,-1 1-1,1-1 1,-1 0 0,1 0 0,0 1 0,21 7-2997,-21-7 2503,7 2-1314,0-1 0,0 0 1,-1 0-1,1-1 0,10 0 0,17 0-9803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5.947"/>
    </inkml:context>
    <inkml:brush xml:id="br0">
      <inkml:brushProperty name="width" value="0.025" units="cm"/>
      <inkml:brushProperty name="height" value="0.025" units="cm"/>
      <inkml:brushProperty name="color" value="#F6630D"/>
    </inkml:brush>
  </inkml:definitions>
  <inkml:trace contextRef="#ctx0" brushRef="#br0">1 0 512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6.525"/>
    </inkml:context>
    <inkml:brush xml:id="br0">
      <inkml:brushProperty name="width" value="0.025" units="cm"/>
      <inkml:brushProperty name="height" value="0.025" units="cm"/>
      <inkml:brushProperty name="color" value="#F6630D"/>
    </inkml:brush>
  </inkml:definitions>
  <inkml:trace contextRef="#ctx0" brushRef="#br0">16 203 3043,'-2'-12'1505,"-7"-117"1477,6 77 2405,2 42 6407,1 119-9448,3 219 1282,-3-326-3609,0-1 0,0 1 0,0-1 0,0 1 0,0-1 0,0 1 0,0-1 0,0 1 1,1-1-1,-1 1 0,1-1 0,-1 0 0,1 1 0,-1-1 0,1 0 0,0 1 0,0-1 0,0 0 0,0 0 0,0 1 0,0-1 0,0 0 0,0 0 0,0 0 0,0 0 0,2 0 1,-1-1 18,0 1 1,-1-1-1,1-1 1,0 1-1,0 0 1,0 0 0,0-1-1,-1 1 1,1-1-1,0 1 1,0-1 0,-1 0-1,1 0 1,0 0-1,-1 0 1,1 0 0,1-2-1,9-6 137,-2 0-1,1-2 1,-1 1-1,9-13 1,0-4-175,-1-2 0,-1 0 0,-1 0 0,-1-2 0,-2 0 0,-2-1 0,0 0 0,-2 0 0,6-44 0,-16 85-1463,-4 36-12150,-2-27 2456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6.913"/>
    </inkml:context>
    <inkml:brush xml:id="br0">
      <inkml:brushProperty name="width" value="0.025" units="cm"/>
      <inkml:brushProperty name="height" value="0.025" units="cm"/>
      <inkml:brushProperty name="color" value="#F6630D"/>
    </inkml:brush>
  </inkml:definitions>
  <inkml:trace contextRef="#ctx0" brushRef="#br0">0 1 17200,'0'0'1826,"0"56"192,0-31 929,8 1-897,-2-7-481,3-1-448,3-3-704,5-6-257,-1-4-64,4-4-545,0-1-1280,-2 0-866,-3-9-1312,-4-5-2019,-3-4-7367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7.334"/>
    </inkml:context>
    <inkml:brush xml:id="br0">
      <inkml:brushProperty name="width" value="0.025" units="cm"/>
      <inkml:brushProperty name="height" value="0.025" units="cm"/>
      <inkml:brushProperty name="color" value="#F6630D"/>
    </inkml:brush>
  </inkml:definitions>
  <inkml:trace contextRef="#ctx0" brushRef="#br0">101 224 7591,'0'0'19389,"10"-8"-17264,4-3-1561,0-2 0,0 0-1,21-28 1,-31 35-476,1 1 0,-1-1 0,0 0 0,-1 0 0,1-1 0,-1 1 0,-1 0 0,1-1 0,-1 0-1,0 0 1,-1 0 0,1 0 0,-1 0 0,-1 0 0,0-13 0,0 18-88,-1 1 0,0 0 0,1 0 0,-1-1 0,0 1 0,0 0 0,0 0 0,0 0 0,0 0 0,0 0 0,0 0 0,0 0 0,0 1 0,-1-1 0,1 0 0,0 1 0,-1-1 0,1 0 0,0 1 0,-1 0 0,1-1 0,-1 1 0,1 0 0,0 0 0,-1 0 0,1-1 0,-1 2 0,-1-1 0,-3 0 0,0 0 0,0 0 0,0 1 0,0 0 0,0 0 0,-6 2 0,5 1-8,-1 0 0,0 0 0,1 1 0,0 0 0,0 1 0,1-1 1,-1 1-1,1 0 0,0 1 0,1 0 0,0 0 0,0 0 0,0 0 0,-5 12 0,2-3-8,1 0 1,0 1-1,2 0 0,0 0 0,0 0 0,-1 20 0,5-35 18,1 0-1,-1 0 1,1 0-1,0 0 0,-1 0 1,1 0-1,1 0 1,-1 0-1,0 0 0,0 0 1,1 0-1,-1 0 1,1 0-1,-1 0 0,1 0 1,0-1-1,0 1 1,0 0-1,0 0 0,0-1 1,0 1-1,0 0 1,1-1-1,-1 1 1,1-1-1,-1 0 0,1 1 1,-1-1-1,1 0 1,2 1-1,1 0 14,1-1 0,-1 0 0,0 0 0,1-1 0,-1 0 0,1 0 0,-1 0 0,0 0 0,1-1 0,9-2 0,5-3-59,0-1 0,-1 0 0,0-2 0,0 0 0,-1-1 0,24-18 0,19-9-81,-61 37 127,0-1-1,1 1 1,-1 0-1,0 0 1,1 0-1,-1-1 1,0 1-1,1 0 0,-1 0 1,1 0-1,-1 0 1,0 0-1,1 0 1,-1 0-1,1 0 1,-1 0-1,0 0 1,1 0-1,-1 0 1,1 0-1,-1 0 1,0 0-1,1 0 0,-1 0 1,1 0-1,-1 0 1,0 1-1,1-1 1,-1 0-1,0 0 1,1 1-1,-1-1 1,0 0-1,1 0 1,-1 1-1,0-1 1,0 0-1,1 1 0,3 21 139,-9 33 110,4-49-243,-2 75-7,3-81 0,0 1 0,0-1 0,-1 0 0,1 1 0,0-1 0,0 0 0,1 0 0,-1 1 0,0-1 0,0 0 0,0 1 0,0-1 0,0 0 0,0 0 0,0 1 0,0-1 0,0 0 0,1 1 0,-1-1 0,0 0 0,0 0 0,0 0 0,1 1 0,-1-1 0,0 0 0,0 0 0,1 0 0,-1 1 0,0-1 0,0 0 0,1 0 0,-1 0 0,0 0 0,0 0 0,1 0 0,-1 0 0,0 1 0,1-1 0,-1 0 0,0 0 0,1 0 0,-1 0 0,0 0 0,0 0 0,1-1 0,-1 1 0,0 0 0,1 0 0,-1 0 0,0 0 0,0 0 0,1 0 0,-1 0 0,0-1 0,0 1 0,1 0 0,-1 0 0,0 0 0,0-1 0,1 1 0,-1 0 0,0 0 0,0 0 0,1-1 0,15-16 0,-9-3 0,0 1 0,-2-2 0,0 1 0,-1 0 0,-1-1 0,-1 0 0,-1 1 0,-2-36 0,1 41 0,0 14 1,-2-24 48,2 25-57,0-1 0,0 0 0,0 1 0,0-1 0,-1 0-1,1 0 1,0 1 0,0-1 0,-1 1 0,1-1 0,0 0-1,-1 1 1,1-1 0,0 1 0,-1-1 0,1 1 0,-1-1-1,1 1 1,-1-1 0,1 1 0,-1-1 0,0 1-1,1 0 1,-1-1 0,1 1 0,-1 0 0,0-1 0,1 1-1,-1 0 1,-1 0 0,24 18-6617,31-6-2530,-20-10 1692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7.660"/>
    </inkml:context>
    <inkml:brush xml:id="br0">
      <inkml:brushProperty name="width" value="0.025" units="cm"/>
      <inkml:brushProperty name="height" value="0.025" units="cm"/>
      <inkml:brushProperty name="color" value="#F6630D"/>
    </inkml:brush>
  </inkml:definitions>
  <inkml:trace contextRef="#ctx0" brushRef="#br0">126 33 16816,'0'0'12945,"-11"-6"-11727,-36-18-717,45 23-496,0 1-1,0 0 0,0-1 0,0 1 1,0 0-1,0 0 0,0 0 0,0 0 1,0 0-1,0 0 0,0 1 0,0-1 1,0 1-1,0 0 0,0-1 1,0 1-1,0 0 0,0 0 0,1 0 1,-1 0-1,0 0 0,1 1 0,-1-1 1,1 0-1,-1 1 0,1-1 0,0 1 1,-1 0-1,1-1 0,0 1 0,0 0 1,0 0-1,0 0 0,0 2 0,0-2-19,0 0-1,0 0 0,0 0 1,0 1-1,0-1 1,0 0-1,1 0 0,0 1 1,-1-1-1,1 0 1,0 1-1,0-1 0,0 0 1,0 1-1,0-1 1,1 0-1,-1 1 0,1-1 1,0 0-1,-1 0 0,1 0 1,0 1-1,0-1 1,1 0-1,-1 0 0,0 0 1,2 2-1,7 2-435,0-1 0,1 0-1,0 0 1,21 6 0,-24-9 336,-1 0 0,1 0 0,-1 1 0,0 0-1,0 0 1,0 1 0,0 0 0,0 0 0,-1 0 0,0 1 0,0 0 0,0 0 0,-1 1 0,6 7 0,-9-12 170,-1 1 0,0 0 0,-1 0 0,1-1 0,0 1 1,0 0-1,-1 0 0,1 0 0,-1 0 0,0 0 0,1 0 0,-1 0 1,0 0-1,0 0 0,0 0 0,0 0 0,-1 0 0,1 0 0,-1 0 1,1 0-1,-1 0 0,0 0 0,1-1 0,-1 1 0,0 0 1,0 0-1,0-1 0,0 1 0,-1 0 0,1-1 0,0 1 0,-1-1 1,1 0-1,-1 1 0,-3 1 0,-31 16-1702,0-10-4809,10-9-2432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8.235"/>
    </inkml:context>
    <inkml:brush xml:id="br0">
      <inkml:brushProperty name="width" value="0.025" units="cm"/>
      <inkml:brushProperty name="height" value="0.025" units="cm"/>
      <inkml:brushProperty name="color" value="#F6630D"/>
    </inkml:brush>
  </inkml:definitions>
  <inkml:trace contextRef="#ctx0" brushRef="#br0">276 20 18481,'0'0'7570,"-8"-4"-5792,2 1-1727,1 0 0,-1 1-1,0 0 1,0 1 0,0-1 0,0 1 0,0 0 0,0 1-1,0-1 1,-1 1 0,1 0 0,0 1 0,0 0 0,0 0-1,0 0 1,0 0 0,0 1 0,0 0 0,1 1 0,-1-1-1,0 1 1,-5 4 0,-2 1 189,0 0 0,1 1-1,0 1 1,1 0 0,-17 19-1,24-25-171,0 1 0,0 0 0,1 0 0,0 0 1,0 0-1,0 1 0,1-1 0,0 1 0,0 0 0,0-1 0,0 1 0,1 0 0,0 0 0,0 0 0,1 0 0,0 12 0,1-16-73,-1 0 0,1 1 0,0-1 0,0 0 0,0 0 1,0 0-1,0 1 0,1-1 0,-1-1 0,1 1 0,-1 0 1,1 0-1,0 0 0,-1-1 0,1 1 0,0-1 0,0 1 1,0-1-1,0 0 0,0 0 0,1 0 0,-1 0 1,0 0-1,0-1 0,1 1 0,-1 0 0,5-1 0,9 3-272,-1-2 0,1 0 0,19-1 0,-21 0-38,8-1-816,1-1 1,-1 0 0,38-11-1,22-14-4762,-19 2-1747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8.776"/>
    </inkml:context>
    <inkml:brush xml:id="br0">
      <inkml:brushProperty name="width" value="0.025" units="cm"/>
      <inkml:brushProperty name="height" value="0.025" units="cm"/>
      <inkml:brushProperty name="color" value="#F6630D"/>
    </inkml:brush>
  </inkml:definitions>
  <inkml:trace contextRef="#ctx0" brushRef="#br0">244 33 15375,'0'0'10890,"-12"-6"-9177,4 1-1451,5 2-227,-1 1-1,1 0 1,0 0 0,0 0-1,-1 0 1,0 1 0,1-1 0,-1 1-1,0 0 1,1 0 0,-1 0-1,0 0 1,0 1 0,0 0-1,0 0 1,0 0 0,1 0 0,-1 0-1,0 1 1,0 0 0,-4 1-1,-2 3-3,-1 1-1,1 1 0,1 0 1,-1 0-1,1 0 0,1 2 1,-12 12-1,14-14 29,0-1 1,1 2-1,0-1 1,0 0-1,1 1 1,0 0-1,0 0 1,1 0-1,0 0 1,-3 16-1,6-22-50,0-1 0,0 0 0,0 0 1,0 0-1,0 0 0,0 0 0,0 1 0,0-1 0,0 0 0,1 0 0,-1 0 0,0 0 0,1 0 0,-1 0 0,1 0 0,0 0 0,-1 0 0,1 0 0,0 0 1,-1 0-1,1 0 0,0 0 0,0-1 0,0 1 0,1 1 0,1-1 5,0 1-1,0-1 1,0 0 0,0 0 0,0 0-1,1-1 1,-1 1 0,0-1-1,5 1 1,3-1 20,0-1 0,0 0 0,0-1 0,0 0 0,11-3 0,-9 0-83,-1 0-1,1-1 1,-1-1 0,0 1-1,0-2 1,-1 0 0,14-13-1,-18 15 71,1-1-1,-2 0 0,1-1 1,-1 0-1,0 0 0,-1 0 1,1-1-1,-2 1 0,1-1 1,5-19-1,-11 23 916,-8 13-770,-8 16-222,14-17 53,0 0-1,1 1 0,0-1 0,0 0 1,-1 15-1,2-21 6,1 0-1,0 1 1,0-1-1,0 0 1,0 1 0,0-1-1,1 0 1,-1 1 0,0-1-1,0 0 1,1 1-1,-1-1 1,1 0 0,-1 0-1,1 0 1,0 1 0,-1-1-1,1 0 1,0 0-1,0 0 1,0 0 0,0 0-1,0 0 1,0-1 0,0 1-1,0 0 1,0 0 0,0-1-1,0 1 1,1-1-1,-1 1 1,0-1 0,0 1-1,1-1 1,-1 0 0,0 1-1,1-1 1,-1 0-1,3 0 1,12-1-70,1 0 1,-1-1-1,0 0 0,0-1 1,0-1-1,0-1 0,-1 0 1,20-10-1,-25 11 63,-9 3 19,0 0-1,0 1 1,0-1 0,-1 1-1,1-1 1,0 1 0,0-1-1,0 1 1,0 0 0,0-1-1,0 1 1,0 0 0,0 0-1,0 0 1,0 0 0,0 0-1,1 0 1,-1 0 0,0 0-1,0 0 1,0 0 0,0 1-1,0-1 1,0 0 0,0 1-1,0-1 1,-1 1-1,1-1 1,0 1 0,0-1-1,0 1 1,0 0 0,0-1-1,-1 1 1,1 0 0,1 1-1,-1 2 72,-1 0-1,1 0 0,0 0 1,-1 0-1,0 0 0,0 0 0,0 0 1,-2 5-1,1 8-195,1-16 121,0 0-1,0 0 1,0 0 0,0-1-1,0 1 1,0 0-1,0 0 1,1 0 0,-1 0-1,0 0 1,0-1-1,1 1 1,-1 0 0,0 0-1,1 0 1,-1-1-1,1 1 1,-1 0-1,1-1 1,0 1 0,-1 0-1,1-1 1,-1 1-1,1 0 1,0-1 0,0 1-1,-1-1 1,1 0-1,1 1 1,1 0 8,-1-1 0,1 1 0,0-1 0,0 0-1,-1 0 1,1 0 0,0 0 0,0 0 0,-1-1 0,4 0 0,12-4-95,0-1 1,24-11-1,-26 10-258,-10 5 262,0-1-8,0 0 0,1 1 0,0 0 0,-1 0 0,1 1 0,10-1 0,-14 13-177,0 5-1263,2-11-2808,3-4-2071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49.551"/>
    </inkml:context>
    <inkml:brush xml:id="br0">
      <inkml:brushProperty name="width" value="0.025" units="cm"/>
      <inkml:brushProperty name="height" value="0.025" units="cm"/>
      <inkml:brushProperty name="color" value="#F6630D"/>
    </inkml:brush>
  </inkml:definitions>
  <inkml:trace contextRef="#ctx0" brushRef="#br0">59 0 22774,'0'0'3555,"-5"9"-2349,5-8-1184,-8 12 195,1-1-1,0 1 1,1 0-1,0 1 0,1 0 1,1 0-1,0 0 1,-3 25-1,7-38-206,0 0 1,0 0-1,0-1 0,0 1 0,0 0 0,1 0 0,-1-1 0,0 1 0,0 0 1,1-1-1,-1 1 0,0 0 0,1-1 0,-1 1 0,0 0 0,1-1 1,-1 1-1,1-1 0,-1 1 0,1-1 0,-1 1 0,1-1 0,0 1 1,-1-1-1,1 0 0,0 1 0,-1-1 0,1 0 0,0 1 0,0-1 0,29 0 313,-21-2-224,0 0 0,-1 0 0,1-1 0,13-7 0,-12 3-56,0 0 0,-1-1 1,13-12-1,-15 12 102,1 1-1,0 0 1,0 1 0,18-12 0,-25 19-114,-1-1 1,1 0-1,0 1 1,-1-1-1,1 1 1,-1-1-1,1 1 1,-1-1 0,1 1-1,-1 0 1,1-1-1,-1 1 1,1-1-1,-1 1 1,0 0-1,1 0 1,-1-1-1,0 1 1,0 0-1,1-1 1,-1 1-1,0 0 1,0 0-1,0 0 1,0-1-1,0 1 1,0 0-1,0 0 1,0-1 0,-1 1-1,1 0 1,0 0-1,0 39 74,0-35-33,-7 79-56,7-84-40,0 0-1,0 1 1,1-1-1,-1 0 1,0 1-1,0-1 1,0 0-1,0 1 1,0-1-1,1 0 1,-1 1-1,0-1 1,0 0 0,1 1-1,-1-1 1,0 0-1,0 0 1,1 1-1,-1-1 1,0 0-1,1 0 1,-1 0-1,0 0 1,1 1-1,-1-1 1,0 0 0,1 0-1,-1 0 1,1 0-1,-1 0 1,0 0-1,1 0 1,-1 0-1,0 0 1,1 0-1,-1 0 1,1 0 0,-1 0-1,0 0 1,1 0-1,-1 0 1,0-1-1,1 1 1,-1 0-1,0 0 1,1 0-1,-1 0 1,0-1-1,1 1 1,-1 0 0,0 0-1,0-1 1,1 1-1,-1 0 1,0-1-1,0 1 1,1-1-1,16-12-3419,29-37-8936,-18 18 1693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0.217"/>
    </inkml:context>
    <inkml:brush xml:id="br0">
      <inkml:brushProperty name="width" value="0.025" units="cm"/>
      <inkml:brushProperty name="height" value="0.025" units="cm"/>
      <inkml:brushProperty name="color" value="#F6630D"/>
    </inkml:brush>
  </inkml:definitions>
  <inkml:trace contextRef="#ctx0" brushRef="#br0">185 1 15727,'0'0'5541,"-8"6"-3704,-28 23-54,1 2 0,2 1 0,-30 38 0,62-70-1773,0 1 0,1-1 0,-1 1 0,0 0 0,1-1 0,-1 1 0,1-1 0,-1 1 0,1 0 0,-1 0 0,1-1 0,0 1 0,-1 0 0,1 0 0,0-1 0,-1 1 0,1 0 0,0 0 0,0 0 0,0 0 0,0-1 0,0 1 0,0 0 0,0 0 0,0 0 0,0 0 0,0 0 0,0-1 0,1 1 0,-1 0 0,1 1 0,0-2-7,0 1 0,1-1 0,-1 1 0,1-1 0,-1 0 0,1 0-1,-1 0 1,1 1 0,-1-1 0,1-1 0,-1 1 0,1 0 0,-1 0 0,1 0 0,1-1 0,60-20-643,-14-3 38,-37 17 533,1 0 0,0 1 0,0 0 1,1 1-1,-1 0 0,1 2 0,27-5 0,-40 9 108,0 0-1,0 0 0,0 1 0,0-1 1,-1 0-1,1 1 0,-1-1 0,1 1 1,-1-1-1,1 1 0,-1-1 1,0 1-1,1-1 0,-1 1 0,0-1 1,0 1-1,0-1 0,-1 1 1,1 2-1,-2 34 712,0-24-586,1 10 5,1-24-170,1 1 1,-1 0-1,0-1 0,1 1 1,-1 0-1,1-1 1,-1 1-1,1-1 1,-1 1-1,1-1 1,0 1-1,-1-1 0,1 0 1,0 1-1,-1-1 1,1 1-1,0-1 1,-1 0-1,1 0 0,0 1 1,-1-1-1,1 0 1,0 0-1,0 0 1,0 0-1,-1 0 1,1 0-1,0 0 0,0 0 1,0-1-1,7 0-49,-1 0 0,0-1 0,1 0 0,-1 0 0,0 0 0,0-1 0,-1-1 0,1 1 0,-1-1 0,1 0 0,-1 0 0,6-6 0,15-13-125,28-32 0,-39 40 268,2-1-91,-18 16-3,0 0 0,1 0 1,-1 0-1,0 0 0,0 0 0,0-1 1,0 1-1,0 0 0,1 0 1,-1 0-1,0 0 0,0 0 0,0 0 1,0 0-1,1 0 0,-1 0 0,0 0 1,0 0-1,0 0 0,0 0 1,1 0-1,-1 0 0,0 0 0,0 0 1,0 0-1,0 0 0,1 0 0,-1 0 1,0 0-1,0 1 0,0-1 1,0 0-1,1 0 0,-1 0 0,0 0 1,0 0-1,0 0 0,0 0 0,0 1 1,0-1-1,0 0 0,1 0 1,-1 0-1,0 0 0,0 1 0,0-1 1,0 0-1,0 0 0,0 0 0,-9 40 196,5-27-140,-14 46 273,17-56-249,0 1-1,0-1 0,1 1 0,0 0 1,-1-1-1,1 1 0,0 0 0,1-1 0,-1 1 1,1 0-1,0-1 0,0 1 0,1 3 1,-1-6-43,1 1 1,-1-1 0,1 0 0,0 0-1,-1 0 1,1 0 0,0 0 0,0 0-1,0-1 1,0 1 0,-1 0-1,1-1 1,0 0 0,0 1 0,0-1-1,0 0 1,0 0 0,0 0 0,2 0-1,42-6 399,-33 1-453,-1-1 0,0-1 0,-1 0 0,1 0-1,-1-1 1,0 0 0,-1-1 0,0-1 0,-1 1 0,0-1 0,0-1 0,9-15 0,-15 15-299,-14 18 181,-13 20 108,22-26 38,1 1-1,1 0 0,-1-1 0,0 1 0,0 0 0,1-1 1,-1 1-1,0 0 0,1 0 0,0 0 0,0 0 0,-1-1 0,1 1 1,0 0-1,0 0 0,1 0 0,-1 2 0,1-3 4,-1 0 0,1 0 0,-1-1 0,1 1-1,-1 0 1,1-1 0,0 1 0,-1 0 0,1-1 0,0 1 0,-1-1-1,1 1 1,0-1 0,0 1 0,-1-1 0,1 1 0,0-1-1,0 0 1,0 0 0,0 1 0,0-1 0,0 0 0,-1 0-1,3 0 1,0 0 12,1 0 1,-1-1-1,1 1 0,-1-1 0,0 0 0,1 0 1,-1 0-1,0 0 0,0 0 0,0-1 1,0 0-1,0 1 0,0-1 0,0 0 0,-1 0 1,1-1-1,4-4 0,-3 3-315,-1-1-1,1 0 1,-1 0 0,0 0-1,0-1 1,0 1-1,-1 0 1,1-1 0,-1 0-1,-1 0 1,1 1 0,-1-1-1,0 0 1,-1 0 0,1 0-1,-1 0 1,0 0 0,-1-1-1,1 1 1,-1 1-1,0-1 1,-3-6 0,-1-4-5876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1.012"/>
    </inkml:context>
    <inkml:brush xml:id="br0">
      <inkml:brushProperty name="width" value="0.025" units="cm"/>
      <inkml:brushProperty name="height" value="0.025" units="cm"/>
      <inkml:brushProperty name="color" value="#F6630D"/>
    </inkml:brush>
  </inkml:definitions>
  <inkml:trace contextRef="#ctx0" brushRef="#br0">190 1 15599,'-9'55'11879,"-11"3"-9019,14-43-2766,0 0 1,2 0 0,-1 1-1,2 0 1,0 0-1,-1 17 1,4-32-86,1 1 1,-1-1-1,0 0 0,1 1 0,-1-1 1,1 0-1,0 1 0,-1-1 0,1 0 1,0 0-1,0 0 0,0 0 1,0 0-1,0 0 0,0 0 0,0 0 1,0 0-1,0 0 0,1 0 0,-1-1 1,0 1-1,0-1 0,1 1 1,-1-1-1,0 1 0,1-1 0,-1 0 1,0 1-1,1-1 0,-1 0 0,1 0 1,1 0-1,61 0 158,-43-1-138,-9 1-4,-8-1-39,1 1 1,-1 0 0,0 0-1,1 1 1,-1-1 0,0 1-1,8 2 1,-11-2 14,0 0 0,0-1 0,0 1 1,0 0-1,1 0 0,-1 0 0,-1 0 1,1 1-1,0-1 0,0 0 0,0 0 0,-1 0 1,1 1-1,0-1 0,-1 0 0,1 1 0,-1-1 1,0 0-1,1 1 0,-1-1 0,0 1 0,0-1 1,0 1-1,0-1 0,0 0 0,0 1 1,-1 2-1,1-2 27,-1 0 1,0 0 0,0 0 0,0 0-1,0 0 1,0 0 0,0 0-1,0-1 1,0 1 0,-1 0-1,1-1 1,-1 1 0,1-1-1,-1 1 1,0-1 0,0 0-1,1 0 1,-1 1 0,0-2 0,0 1-1,0 0 1,0 0 0,-3 0-1,-52 15 593,54-16-617,-23 5-4,0-1 0,0-1 0,-1-2 0,1 0 0,-31-5 0,55 4-33,0 0 0,0-1 0,0 1 0,0-1-1,0 0 1,0 0 0,0 0 0,0 0 0,0 0 0,0 0 0,0 0 0,1 0 0,-1-1-1,0 1 1,-2-4 0,3-7-806,19 2-541,45-2-9051,-24 4 1254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2.415"/>
    </inkml:context>
    <inkml:brush xml:id="br0">
      <inkml:brushProperty name="width" value="0.025" units="cm"/>
      <inkml:brushProperty name="height" value="0.025" units="cm"/>
      <inkml:brushProperty name="color" value="#F6630D"/>
    </inkml:brush>
  </inkml:definitions>
  <inkml:trace contextRef="#ctx0" brushRef="#br0">10 32 7655,'0'0'9866,"-3"7"-8980,2-4-667,0 0 0,0 0 0,0-1 0,0 1 0,1 0 1,-1 0-1,1 0 0,0 0 0,-1 0 0,2 0 0,-1 0 0,0 0 0,0 0 1,1 0-1,0-1 0,0 1 0,-1 0 0,1 0 0,1 0 0,-1-1 1,0 1-1,1-1 0,0 1 0,-1-1 0,1 1 0,0-1 0,0 0 1,0 0-1,0 0 0,1 0 0,-1 0 0,1-1 0,-1 1 0,1-1 0,-1 1 1,1-1-1,0 0 0,0 0 0,-1 0 0,5 0 0,-2 0-78,1-1 0,-1 0-1,1 0 1,-1 0-1,1 0 1,-1-1 0,1 0-1,-1-1 1,0 1 0,0-1-1,0 0 1,0 0-1,0 0 1,0-1 0,0 1-1,0-1 1,-1-1 0,0 1-1,0-1 1,0 1-1,0-1 1,0 0 0,-1-1-1,1 1 1,-1 0 0,0-1-1,-1 0 1,1 0-1,-1 0 1,0 0 0,0 0-1,-1 0 1,1 0 0,0-11-1,-1 15-138,-1 0 0,0 1 0,-1-1 0,1 0 0,0 1 0,0-1 0,0 0 0,0 1 0,0-1 0,-1 1 0,1-1 0,0 1 0,0-1 0,-1 0-1,1 1 1,-1-1 0,1 1 0,0-1 0,-1 1 0,1-1 0,-1 1 0,1 0 0,-1-1 0,1 1 0,-1 0 0,1-1 0,-1 1 0,0 0 0,1 0 0,-2-1 0,-23 2-32,20 0 15,1 0 0,0 1 0,0-1 1,-1 1-1,1 0 0,0 0 0,0 0 0,0 1 1,-3 2-1,-1 6 7,0 0 0,1 0 0,0 0 1,1 1-1,0 0 0,1 0 0,1 0 0,0 1 1,0 0-1,1 0 0,1 0 0,-1 17 0,3-29 9,0 0 0,0 0 0,0 0 0,1 0-1,-1-1 1,1 1 0,-1 0 0,0 0 0,1 0-1,-1-1 1,1 1 0,0 0 0,-1-1 0,1 1-1,0 0 1,-1-1 0,1 1 0,0-1 0,0 1-1,-1-1 1,1 1 0,0-1 0,0 1 0,0-1-1,0 0 1,0 0 0,-1 1 0,1-1 0,0 0-1,0 0 1,0 0 0,2 0 0,38 0 55,-27-1-32,2 1-17,0-2 1,-1 1-1,1-2 0,0 0 0,-1-1 0,0-1 0,0 0 1,0-1-1,-1-1 0,16-9 0,-22 12 0,0-1-1,0-1 1,-1 1-1,0-1 1,0-1-1,0 1 1,-1-1-1,0 0 1,0 0-1,-1-1 1,0 0-1,0 0 1,-1 0-1,0-1 1,0 1-1,-1-1 1,0 0-1,2-16 1,-7 8 42,-8 23-5,-9 20 2,14-10-40,1 0 0,0 1 1,1-1-1,1 1 0,1 0 0,0-1 1,1 1-1,4 27 0,-3-16 6,0-1-1,-4 28 1,0-30 0,-1-1 0,-1 1 0,-2-1 0,0 0 0,-2-1 0,0 0 0,-2 0 1,0-1-1,-2 0 0,-21 28 0,32-48-12,0 1 0,0-1 0,0 1 0,0-1 0,-1 0 0,1 0 0,-1 0 0,1 0 0,-1-1 0,0 1 0,0-1 0,1 1 0,-1-1 0,0 0 0,0 0 0,0 0 0,0-1 0,-1 1 0,1-1 0,0 0 0,0 0 0,0 0 0,0 0 0,0 0 0,-5-1 0,5-1 0,0 1 0,0-1 0,0 0 0,0 0 0,1 0 0,-1 0 0,1 0 0,-1 0 0,1-1 0,0 1 0,-1-1 0,1 0 0,1 0 0,-1 0 0,0 0 0,1 0 0,-1 0 0,1 0 0,0 0 0,0 0 0,0-1 0,1 1 0,-1-4 0,-1-2 6,1 0 1,1 1-1,-1-1 0,1 0 0,1 0 1,0 1-1,0-1 0,1 1 0,0-1 1,0 1-1,1-1 0,0 1 0,0 0 1,1 0-1,0 1 0,1-1 1,-1 1-1,2 0 0,-1 0 0,1 0 1,0 1-1,9-9 0,6-1-109,0 1 0,0 1 0,2 1 0,-1 0 0,2 2 0,34-12 0,-15 5-3649,-2-4-4058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3.244"/>
    </inkml:context>
    <inkml:brush xml:id="br0">
      <inkml:brushProperty name="width" value="0.025" units="cm"/>
      <inkml:brushProperty name="height" value="0.025" units="cm"/>
      <inkml:brushProperty name="color" value="#F6630D"/>
    </inkml:brush>
  </inkml:definitions>
  <inkml:trace contextRef="#ctx0" brushRef="#br0">46 0 14061,'0'0'10127,"-1"10"-8856,-13 127 899,-14 108 5,27-240-2186,-1 12-1297,2-17 1104,0 0-1,0 1 1,0-1-1,0 0 1,0 0-1,0 1 1,0-1-1,0 0 1,0 1-1,1-1 1,-1 0-1,0 0 1,0 0-1,0 1 1,0-1-1,0 0 1,0 0-1,1 1 1,-1-1-1,0 0 0,0 0 1,0 0-1,1 0 1,-1 1-1,0-1 1,0 0-1,1 0 1,-1 0-1,0 0 1,0 0-1,1 0 1,-1 0-1,0 0 1,0 0-1,1 1 1,-1-1-1,0 0 1,0 0-1,1 0 1,-1-1-1,0 1 0,0 0 1,1 0-1,-1 0 1,0 0-1,0 0 1,1 0-1,11-5-7573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3.571"/>
    </inkml:context>
    <inkml:brush xml:id="br0">
      <inkml:brushProperty name="width" value="0.025" units="cm"/>
      <inkml:brushProperty name="height" value="0.025" units="cm"/>
      <inkml:brushProperty name="color" value="#F6630D"/>
    </inkml:brush>
  </inkml:definitions>
  <inkml:trace contextRef="#ctx0" brushRef="#br0">0 120 19891,'0'0'5301,"9"8"-4570,-4-3-669,1-1-1,0 0 1,-1 0 0,1 0-1,1-1 1,-1 1 0,0-1-1,1-1 1,0 0 0,-1 0-1,1 0 1,0 0-1,0-1 1,0 0 0,0-1-1,0 0 1,0 0 0,1 0-1,-1-1 1,0 0 0,7-2-1,-5 0-22,1 0-1,-1 0 0,1-1 1,-1-1-1,0 1 1,-1-1-1,1-1 0,10-9 1,-14 11 112,-1 1 0,0-1 0,0-1 0,0 1 0,-1 0 1,0-1-1,0 0 0,0 1 0,0-1 0,-1-1 0,1 1 0,-1 0 0,-1 0 1,1-1-1,-1 1 0,1-8 0,-2 12-121,1 0 1,-1 0-1,0 0 0,0-1 1,0 1-1,0 0 0,-1 0 1,1 0-1,0 0 0,0 0 1,-1 0-1,1 0 0,0 0 1,-1 0-1,1 0 0,-1 1 1,1-1-1,-1 0 0,0 0 1,1 0-1,-1 0 0,0 1 1,0-1-1,1 0 0,-1 1 1,0-1-1,0 1 0,0-1 1,-1 0-1,-1 0-11,0 1 0,0-1 0,0 1 0,1-1 0,-1 1 0,0 0 0,0 0 0,0 1 0,0-1 0,-5 2 0,-1 0-34,0 0 0,0 1 0,0 1 1,0 0-1,-16 9 0,4 4-1,0 1-1,0 1 1,-17 22 0,30-32 23,0 1 0,0 0 0,1 1 1,0 0-1,1 0 0,0 0 1,1 1-1,-7 22 0,12-33-13,0 1-1,0-1 1,-1 1-1,1-1 1,0 1-1,1-1 1,-1 1-1,0-1 0,0 1 1,1-1-1,-1 1 1,0-1-1,1 1 1,0-1-1,-1 1 1,1-1-1,0 0 1,0 1-1,0-1 1,-1 0-1,1 0 1,1 0-1,-1 0 1,0 0-1,0 0 0,0 0 1,1 0-1,-1 0 1,0 0-1,1 0 1,-1-1-1,0 1 1,1-1-1,-1 1 1,1-1-1,-1 0 1,1 1-1,-1-1 1,1 0-1,2 0 1,10 1-485,0 0 1,0-1 0,22-3 0,-22 2-453,38-6-3691,4-8-2257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3.929"/>
    </inkml:context>
    <inkml:brush xml:id="br0">
      <inkml:brushProperty name="width" value="0.025" units="cm"/>
      <inkml:brushProperty name="height" value="0.025" units="cm"/>
      <inkml:brushProperty name="color" value="#F6630D"/>
    </inkml:brush>
  </inkml:definitions>
  <inkml:trace contextRef="#ctx0" brushRef="#br0">261 17 17008,'0'0'7538,"-7"-3"-5109,2 0-2287,0 1 0,0 0 0,0 1-1,0-1 1,-1 1 0,1 0 0,0 1 0,-1-1 0,1 1 0,0 0 0,-1 0 0,1 0-1,0 1 1,-1 0 0,1 0 0,0 1 0,0-1 0,-8 4 0,-1 1-93,0 0 0,0 0 0,1 1 0,0 1 0,0 0 0,1 1 1,0 1-1,1-1 0,-14 16 0,25-25-65,-1 1 1,1 0 0,-1 0-1,0-1 1,1 1-1,-1 0 1,1 0-1,0 0 1,-1 0 0,1 0-1,0 0 1,0-1-1,-1 1 1,1 0-1,0 0 1,0 0 0,0 0-1,0 0 1,0 0-1,0 0 1,0 0-1,1 0 1,-1 0 0,0 0-1,0 0 1,1 0-1,0 1 1,0-1-25,1 1 0,-1-1-1,0 0 1,1 0 0,0 0 0,-1 0 0,1 0 0,0 0 0,-1 0-1,1-1 1,0 1 0,0 0 0,2 0 0,11 1-256,0 0 1,0-1-1,14-1 1,-17 0 42,139 1 472,-150-1-129,0-1 0,1 2 0,-1-1 1,0 0-1,1 0 0,-1 0 0,0 1 1,0-1-1,1 0 0,-1 1 0,0-1 0,0 1 1,0 0-1,0-1 0,0 1 0,0 0 0,0 0 1,2 1-1,-3-2-37,0 1 0,0 0 0,1-1 0,-1 1 0,0 0 0,0 0 0,0-1 0,0 1 0,0 0 0,0-1 0,0 1 1,0 0-1,0 0 0,0-1 0,0 1 0,0 0 0,-1-1 0,1 1 0,0 0 0,-1-1 0,1 1 0,0 0 0,-1 0 0,-2 3 98,1-1 0,-1 1 0,0-1 0,-1 0 0,1 0 0,-1 0-1,1 0 1,-6 3 0,-9 4-113,-1-1 0,0 0 0,0-2 0,0 0 0,-1-2 0,0 0 0,0-1 0,-36 3 0,69-22-9725,14-5 1912,8-6-6281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4.258"/>
    </inkml:context>
    <inkml:brush xml:id="br0">
      <inkml:brushProperty name="width" value="0.025" units="cm"/>
      <inkml:brushProperty name="height" value="0.025" units="cm"/>
      <inkml:brushProperty name="color" value="#F6630D"/>
    </inkml:brush>
  </inkml:definitions>
  <inkml:trace contextRef="#ctx0" brushRef="#br0">391 24 21076,'0'0'9657,"-13"-6"-8739,7 3-845,2 1-52,0 0-1,0 0 0,0 1 0,0-1 0,0 1 0,0-1 1,-1 2-1,1-1 0,0 0 0,-1 1 0,1-1 0,0 1 0,-1 1 1,1-1-1,0 0 0,-1 1 0,1 0 0,0 0 0,0 0 1,-5 3-1,-77 43 54,80-44-76,1 1-1,-1 0 1,1 1-1,0-1 1,0 1-1,0 0 1,1 0 0,0 0-1,0 1 1,0 0-1,0-1 1,-2 9-1,5-13-4,1 0 1,0 1-1,-1-1 0,1 0 0,0 0 0,0 1 0,0-1 0,0 0 0,0 1 0,1-1 0,-1 0 0,0 0 0,1 1 0,-1-1 0,0 0 0,1 0 0,-1 0 0,1 1 0,0-1 0,-1 0 0,1 0 0,0 0 0,0 0 0,0 0 0,0 0 0,0 0 0,0-1 0,0 1 0,0 0 1,0 0-1,0-1 0,0 1 0,0-1 0,1 1 0,-1-1 0,0 1 0,0-1 0,1 0 0,-1 0 0,0 1 0,2-1 0,10 2-37,0 0 0,0-1 0,18 0 0,-15-1 0,7 1-107,-12-2 124,0 1 0,-1 1 0,1 0 0,0 0 0,-1 1 0,1 0 0,-1 1 0,0 0 0,0 1 0,0 0 0,14 8 0,-22-11 32,-1 0 0,0 0-1,1 0 1,-1 0 0,0 0 0,0 0 0,0 1 0,0-1 0,0 0 0,0 1-1,0-1 1,0 1 0,-1-1 0,1 1 0,0-1 0,-1 1 0,0 0 0,1-1-1,-1 1 1,0 0 0,0-1 0,0 1 0,0 0 0,0-1 0,0 1 0,0 0-1,0-1 1,-1 1 0,1 0 0,-1-1 0,1 1 0,-1 0 0,0-1 0,0 1-1,1-1 1,-1 0 0,0 1 0,0-1 0,0 0 0,-1 1 0,1-1 0,0 0-1,0 0 1,-3 2 0,-5 4 23,0 0-1,-1 0 1,0-1-1,0-1 1,-12 6-1,-18 6-684,-81 22 0,10-16-7056,47-13-1234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5.109"/>
    </inkml:context>
    <inkml:brush xml:id="br0">
      <inkml:brushProperty name="width" value="0.025" units="cm"/>
      <inkml:brushProperty name="height" value="0.025" units="cm"/>
      <inkml:brushProperty name="color" value="#F6630D"/>
    </inkml:brush>
  </inkml:definitions>
  <inkml:trace contextRef="#ctx0" brushRef="#br0">0 244 18161,'0'0'8248,"12"1"-6390,32-1-1003,0-2 0,0-2 1,0-2-1,51-14 1,-12 3-681,402-46-116,-136 22-70,-325 38 11,0-1 0,-1-1 0,28-10 0,-100 13 0,-86 14 0,-251 55 0,279-45 0,-24 8 0,-99 16 0,222-46 0,10-4 0,9-3 0,40-18 0,1 3 0,1 2 0,0 2 0,101-19 0,228-9 0,-108 40-2766,-270 6 2761,-85 15 641,-272 34 115,-262 27 633,578-73-1384,146-30-1585,322-39 959,121-24 712,-516 81 2,-36 9-78,-1 0 1,1 0-1,0 0 1,0 0-1,0 0 1,0 0-1,0 0 1,0 0-1,0-1 1,0 1-1,0 0 1,-1 0-1,1 0 0,0 0 1,0 0-1,0 0 1,0 0-1,0 0 1,0 0-1,0-1 1,0 1-1,0 0 1,0 0-1,0 0 1,0 0-1,0 0 0,0 0 1,0 0-1,0-1 1,0 1-1,0 0 1,0 0-1,0 0 1,0 0-1,0 0 1,0 0-1,0 0 0,0-1 1,0 1-1,0 0 1,0 0-1,0 0 1,0 0-1,0 0 1,1 0-1,-1 0 1,-60-2 840,44 3-899,-72 2 194,1 5 1,-89 19-1,-171 51 157,248-49-1281,63-17-494,-1-2 1,-1-1-1,-66 7 0,90-19-5804,12-11-7122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6.868"/>
    </inkml:context>
    <inkml:brush xml:id="br0">
      <inkml:brushProperty name="width" value="0.025" units="cm"/>
      <inkml:brushProperty name="height" value="0.025" units="cm"/>
      <inkml:brushProperty name="color" value="#F6630D"/>
    </inkml:brush>
  </inkml:definitions>
  <inkml:trace contextRef="#ctx0" brushRef="#br0">15 70 9001,'0'0'3325,"0"-10"-709,-2-1-1673,2 8-608,-1-1 1,1 0 0,0 0-1,0 1 1,0-1-1,0 0 1,0 0 0,1 1-1,0-1 1,0 0 0,1-4-1,0 30 5612,0 22-5312,-14 109 1808,4-72-449,8-81-1971,0 1 1,0-1-1,0 0 1,0 1 0,0-1-1,0 0 1,0 0 0,0 1-1,0-1 1,0 0 0,0 1-1,0-1 1,0 0-1,0 0 1,0 1 0,0-1-1,0 0 1,1 1 0,-1-1-1,0 0 1,0 0-1,0 1 1,1-1 0,-1 0-1,0 0 1,0 0 0,1 1-1,-1-1 1,0 0-1,0 0 1,1 0 0,-1 0-1,0 0 1,0 0 0,1 1-1,-1-1 1,0 0-1,1 0 1,-1 0 0,0 0-1,1 0 1,-1 0 0,0 0-1,0 0 1,1 0 0,-1 0-1,0 0 1,1-1-1,-1 1 1,0 0 0,0 0-1,1 0 1,-1 0 0,0 0-1,1-1 1,-1 1-1,0 0 1,0 0 0,0 0-1,1-1 1,-1 1 0,0 0-1,0 0 1,0 0-1,1-1 1,17-14 194,65-88-148,-42 51-81,-41 51 11,0 1 0,0-1 0,1 1 0,-1 0 0,0-1 0,0 1 0,1-1 0,-1 1 0,0-1 0,1 1 0,-1 0 0,0-1 0,1 1 0,-1 0 0,1 0 0,-1-1 0,0 1 0,1 0 0,-1 0 0,1-1 0,-1 1 0,1 0 0,-1 0 0,1 0 0,-1 0 0,1 0 0,-1 0 0,1 0 0,-1 0 0,1 0 0,-1 0 0,1 0 0,-1 0 0,1 0 0,0 1 0,6 17 0,-6 38 0,-1-48 0,0 47 0,0-55 0,0 1 0,0-1 0,0 1 0,0-1 0,0 0 0,0 1 0,0-1 0,0 1 0,0-1 0,1 0 0,-1 1 0,0-1 0,0 0 0,0 1 0,1-1 0,-1 0 0,0 1 0,0-1 0,1 0 0,-1 1 0,0-1 0,1 0 0,-1 0 0,0 0 0,1 1 0,-1-1 0,1 0 0,-1 0 0,0 0 0,1 0 0,-1 0 0,0 1 0,1-1 0,-1 0 0,1 0 0,-1 0 0,1 0 0,-1 0 0,0 0 0,1-1 0,-1 1 0,1 0 0,-1 0 0,0 0 0,1 0 0,-1 0 0,0-1 0,1 1 0,0 0 0,17-9 0,-18 9 0,62-48 0,-53 39 0,1 0 0,0 1 0,1 0 0,-1 1 0,1 0 0,17-7 0,-27 14-3,0-1 0,-1 1 0,1 0 0,0-1 0,-1 1 0,1 0 0,0 0 0,-1 0 0,1 0 0,0 0 0,-1 0 0,1 0 0,0 0 0,-1 0 0,1 0 0,0 0 0,-1 0 0,1 0 0,0 0 0,-1 1 0,1-1 0,0 0 0,-1 1-1,1-1 1,0 0 0,-1 1 0,1-1 0,-1 1 0,1-1 0,-1 0 0,1 1 0,-1 0 0,1-1 0,-1 1 0,1 0 0,0 2-24,0 0-1,-1-1 0,1 1 0,-1 0 1,0-1-1,1 1 0,-1 0 1,0 0-1,-1 5 0,0 1-99,-1 0 0,0 0 0,-1 0 0,1 0 0,-7 12 0,9-20-648,-5 9 707,5-7-3540,19-8-12189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7.228"/>
    </inkml:context>
    <inkml:brush xml:id="br0">
      <inkml:brushProperty name="width" value="0.025" units="cm"/>
      <inkml:brushProperty name="height" value="0.025" units="cm"/>
      <inkml:brushProperty name="color" value="#F6630D"/>
    </inkml:brush>
  </inkml:definitions>
  <inkml:trace contextRef="#ctx0" brushRef="#br0">238 58 14830,'0'0'11211,"-11"-3"-9508,7 2-1628,-1 0 0,0 0 1,1 0-1,-1 0 0,0 1 1,0 0-1,1 0 1,-1 0-1,0 1 0,0 0 1,1-1-1,-1 2 1,0-1-1,1 0 0,-1 1 1,1 0-1,0 0 0,-1 0 1,1 1-1,0 0 1,0-1-1,1 1 0,-1 1 1,-4 3-1,-59 59 598,62-60-610,0 0 0,0 1 0,1-1 0,-1 1 0,1 0 0,1 1 0,-1-1 0,2 1 0,-4 11 0,5-18-60,1-1 0,0 1 0,0 0 0,0 0 0,0-1 0,0 1 0,0 0 0,0 0 0,0 0 0,0-1 0,0 1 0,0 0 0,0 0 0,0 0 0,1-1 0,-1 1 1,0 0-1,1-1 0,-1 1 0,1 0 0,-1-1 0,0 1 0,1 0 0,0-1 0,-1 1 0,1-1 0,-1 1 0,1-1 0,1 1 0,26 3 140,-21-5-112,0-1 1,1 1-1,-1-1 0,0-1 1,0 1-1,7-4 0,6-9 64,-1 1-1,-1-2 0,0-1 1,-1 0-1,-1-1 0,0-1 1,-2 0-1,0-1 0,-1-1 0,-1 0 1,9-22-1,-38 77 17,-2 2-51,-14 39 1,29-65-59,1 0 0,0 0 0,0 0 0,1 1 0,0-1-1,1 0 1,0 1 0,1-1 0,2 20 0,-2-29-32,1 1-1,0-1 1,0 0-1,0 0 1,-1 0-1,1 0 1,0 1-1,0-1 1,1 0-1,-1-1 1,0 1-1,0 0 1,0 0-1,1 0 1,-1-1 0,0 1-1,1-1 1,-1 1-1,0-1 1,1 1-1,-1-1 1,1 0-1,-1 0 1,0 0-1,1 1 1,-1-1-1,1-1 1,2 1-1,44-7-2213,-40 5 1167,-1-1 1,0-1 0,0 0-1,0 0 1,0 0 0,-1-1-1,11-9 1,14-19-5602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7.557"/>
    </inkml:context>
    <inkml:brush xml:id="br0">
      <inkml:brushProperty name="width" value="0.025" units="cm"/>
      <inkml:brushProperty name="height" value="0.025" units="cm"/>
      <inkml:brushProperty name="color" value="#F6630D"/>
    </inkml:brush>
  </inkml:definitions>
  <inkml:trace contextRef="#ctx0" brushRef="#br0">81 1 7079,'0'0'1057,"-56"51"-705,43-37-384,2-1-2659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8.022"/>
    </inkml:context>
    <inkml:brush xml:id="br0">
      <inkml:brushProperty name="width" value="0.025" units="cm"/>
      <inkml:brushProperty name="height" value="0.025" units="cm"/>
      <inkml:brushProperty name="color" value="#F6630D"/>
    </inkml:brush>
  </inkml:definitions>
  <inkml:trace contextRef="#ctx0" brushRef="#br0">247 79 19314,'0'0'2333,"2"-9"-64,2-1-1400,-1 2-74,0 0-1,-1 0 1,0 0 0,0 0 0,0-11-1,-5 19-728,1 0-1,0-1 1,-1 1-1,1 0 1,-1 0-1,1 0 1,-1 1-1,1-1 1,0 1-1,-5 0 1,-14 9-7,0 1 1,0 1-1,2 1 1,-1 0-1,2 1 0,-1 2 1,-30 33-1,47-47-54,0 0 0,0 1 0,0-1-1,1 1 1,-1-1 0,0 1 0,1 0 0,0 0-1,-1 3 1,2-6-4,0 1-1,0 0 0,0-1 1,0 1-1,0 0 0,0-1 1,0 1-1,1 0 0,-1-1 1,0 1-1,0-1 1,1 1-1,-1-1 0,0 1 1,1 0-1,-1-1 0,1 1 1,-1-1-1,1 0 0,-1 1 1,1-1-1,-1 1 1,1-1-1,-1 0 0,1 1 1,-1-1-1,1 0 0,0 0 1,-1 1-1,1-1 0,0 0 1,-1 0-1,1 0 0,-1 0 1,1 0-1,0 0 1,-1 0-1,1 0 0,0 0 1,-1 0-1,1 0 0,0 0 1,0-1-1,100-8-719,-80 6 481,0 0-1,1 1 1,-1 1-1,36 4 1,-57-3 261,1 0 0,-1 0 1,1 0-1,-1 1 0,1-1 0,-1 0 0,1 0 0,-1 0 1,0 1-1,1-1 0,-1 0 0,1 1 0,-1-1 0,0 0 1,1 1-1,-1-1 0,0 0 0,1 1 0,-1-1 0,0 1 1,0-1-1,0 1 0,1-1 0,-1 0 0,0 1 0,0-1 1,0 1-1,0-1 0,0 1 0,0-1 0,0 1 0,0-1 1,0 1-1,0-1 0,0 1 0,0-1 0,0 1 0,0-1 1,0 1-1,-1-1 0,1 1 0,0-1 0,0 0 0,0 1 1,-1-1-1,1 1 0,0-1 0,-1 0 0,1 1 0,0-1 1,-1 0-1,1 1 0,-1-1 0,-17 22 931,1-11-825,-1-1 0,0 0 0,0-2 0,-1 0 0,0 0 0,0-2 0,0-1 0,-1 0 0,0-1 0,0-1 0,-37 0 0,56-3-227,1 0 0,-1 1 1,1-1-1,-1 0 0,1 0 1,-1 0-1,1 0 0,-1 0 0,0 0 1,1 0-1,-1 0 0,1 0 0,-1 0 1,1-1-1,-1 1 0,1 0 1,-1 0-1,1 0 0,-1-1 0,1 1 1,-1 0-1,1-1 0,-1 1 0,1 0 1,-1-1-1,1 1 0,0 0 1,-1-1-1,1 1 0,-1-1 0,12-12-3252,27-8-3152,-4 7-149,4 0-4005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8.694"/>
    </inkml:context>
    <inkml:brush xml:id="br0">
      <inkml:brushProperty name="width" value="0.025" units="cm"/>
      <inkml:brushProperty name="height" value="0.025" units="cm"/>
      <inkml:brushProperty name="color" value="#F6630D"/>
    </inkml:brush>
  </inkml:definitions>
  <inkml:trace contextRef="#ctx0" brushRef="#br0">76 356 19955,'0'0'5877,"-9"6"-5893,1-1 36,1 0-1,1 0 1,-1 0-1,-10 13 1,14-16 48,1 1 1,0 0-1,0 0 1,0 0-1,0 1 1,1-1-1,-1 0 1,1 0-1,0 1 1,0-1-1,0 1 1,0 0-1,1-1 1,-1 1-1,1-1 1,0 1-1,0 0 1,1 4-1,0-6-42,-1-1 0,1 0 1,0 1-1,-1-1 0,1 0 0,0 0 1,0 1-1,0-1 0,0 0 0,0 0 0,0 0 1,1 0-1,-1-1 0,0 1 0,0 0 0,1 0 1,-1-1-1,0 1 0,1-1 0,-1 1 0,1-1 1,-1 0-1,0 1 0,1-1 0,-1 0 0,1 0 1,-1 0-1,1 0 0,-1 0 0,3-1 0,3 1 86,0 0 0,0-1 0,0 0 0,0-1 0,10-2 0,-5-1-57,-1-1-1,1 0 1,-1-1 0,-1 0-1,1-1 1,-1 0 0,-1-1-1,1 0 1,-2 0 0,13-17-1,-2 1-14,-2-1-1,-1-1 0,16-36 0,-25 48 170,1-1 0,-2 0-1,0 0 1,-2-1 0,1 0 0,-2 0-1,0 0 1,-1 0 0,-1-31 0,-1 46-206,0 0 0,0 0 0,0 0 0,0 0 0,-1 0 0,1 1 0,-1-1 0,0 0 0,1 0 0,-1 0 0,0 1 0,0-1 0,0 0 1,0 1-1,0-1 0,-1 1 0,1-1 0,0 1 0,-1-1 0,1 1 0,-1 0 0,1 0 0,-4-2 0,2 2-11,1 1-1,-1-1 0,0 1 1,0 0-1,1 0 1,-1 0-1,0 0 0,0 0 1,1 0-1,-1 1 1,0-1-1,0 1 0,1 0 1,-5 1-1,-3 3-15,0 0 1,1 0-1,-1 1 0,1 0 0,1 0 0,-1 1 1,-8 9-1,10-9 35,0 0-1,1 1 1,-1 0 0,2 0-1,-1 0 1,1 1 0,1 0-1,0 0 1,0 0 0,0 0-1,1 1 1,1 0 0,-3 16-1,5-24-4,0-1 0,0 1 0,0 0 0,1 0 0,-1 0 0,1 0 0,-1 0 0,1-1 0,0 1 0,0 0 0,0 0 0,0-1-1,0 1 1,0-1 0,0 1 0,0-1 0,1 1 0,-1-1 0,0 0 0,1 1 0,-1-1 0,1 0 0,0 0 0,-1 0 0,1 0 0,0-1-1,0 1 1,-1 0 0,1-1 0,0 1 0,0-1 0,0 0 0,0 1 0,3-1 0,9 1-91,0 0-1,1 0 1,21-3 0,-27 1-75,56-13-1018,-55 11 1083,0 0 0,0 1 0,0 0 1,0 0-1,0 1 0,18 0 0,-27 2 139,0-1 1,0 1-1,0-1 1,0 1-1,0-1 0,0 1 1,-1 0-1,1-1 1,0 1-1,-1 0 0,1 0 1,0 0-1,-1 0 1,1-1-1,-1 1 0,1 0 1,-1 0-1,0 0 1,1 0-1,-1 0 0,0 0 1,1 0-1,-1 0 1,0 0-1,0 0 0,0 0 1,0 0-1,0 1 0,-1 40 788,1-30-570,0 10-141,-1-14-45,1 0 0,0 0 0,0 1 0,1-1 0,0 0 0,0 0 0,5 13 0,-6-20-61,1 1-1,0 0 0,0-1 1,0 1-1,0-1 1,0 0-1,0 1 0,1-1 1,-1 0-1,0 0 0,1 1 1,-1-1-1,1 0 1,-1-1-1,1 1 0,2 1 1,-1-1-7,1 0 0,-1-1 1,1 1-1,-1-1 0,1 1 0,-1-1 1,1 0-1,-1-1 0,1 1 0,-1-1 1,4 0-1,2-2-8,-1 1 0,0-1 0,-1-1 0,1 0 0,-1 0 0,1 0 0,-1-1 0,0 0 0,-1-1 0,1 1 0,-1-1 0,7-10 0,-1 3 0,-1-2 0,-1 1 0,0-1 0,13-30 0,-20 39 0,0-1 0,-1 1 0,0-1 0,0 1 0,-1-1 0,0 0 0,0 0 0,0 0 0,-1-7 0,0 14 0,0-1 0,0 1 0,-1 0 0,1-1 0,0 1 0,0 0 0,0-1 0,0 1 0,-1 0 0,1-1 0,0 1 0,0 0 0,-1-1 0,1 1 0,0 0 0,0 0 0,-1 0 0,1-1 0,0 1 0,-1 0 0,1 0 0,0 0 0,-1 0 0,1-1 0,-1 1 0,1 0 0,0 0 0,-1 0 0,1 0 0,0 0 0,-1 0 0,1 0 0,-1 0 0,1 0 0,0 0 0,-1 0 0,1 0 0,0 1 0,-1-1 0,1 0 0,0 0 0,-1 0 0,1 0 0,0 1 0,-1-1 0,1 0 0,0 0 0,-1 1 0,1-1 0,0 0 0,0 0 0,-1 1 0,1-1 0,0 0 0,0 1 0,-19 14 0,11-5 0,1 1 0,0-1 0,1 1 0,0 0 0,0 1 0,2-1 0,-1 1 0,1 0 0,1 0 0,0 1 0,1-1 0,0 1 0,1-1 0,0 1 0,1-1 0,3 24 0,-3-34-43,0-1 0,0 0-1,0 0 1,1 1 0,-1-1 0,0 0-1,1 0 1,-1 0 0,1 0 0,-1 0-1,1 1 1,0-1 0,0 0 0,-1 0 0,1 0-1,0-1 1,0 1 0,0 0 0,0 0-1,0 0 1,0-1 0,0 1 0,0 0 0,0-1-1,0 1 1,0-1 0,1 1 0,-1-1-1,0 0 1,0 1 0,0-1 0,1 0-1,-1 0 1,0 0 0,0 0 0,1 0 0,-1 0-1,0 0 1,0-1 0,1 1 0,-1 0-1,0-1 1,0 1 0,0 0 0,2-2-1,0 0-302,1 0-1,-1 0 0,0 0 0,0 0 0,0-1 1,0 1-1,0-1 0,-1 0 0,1 0 0,-1 0 1,0 0-1,1 0 0,1-6 0,7-28-7895,-2-8-7197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9.021"/>
    </inkml:context>
    <inkml:brush xml:id="br0">
      <inkml:brushProperty name="width" value="0.025" units="cm"/>
      <inkml:brushProperty name="height" value="0.025" units="cm"/>
      <inkml:brushProperty name="color" value="#F6630D"/>
    </inkml:brush>
  </inkml:definitions>
  <inkml:trace contextRef="#ctx0" brushRef="#br0">0 0 16912,'0'0'11563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9.414"/>
    </inkml:context>
    <inkml:brush xml:id="br0">
      <inkml:brushProperty name="width" value="0.025" units="cm"/>
      <inkml:brushProperty name="height" value="0.025" units="cm"/>
      <inkml:brushProperty name="color" value="#F6630D"/>
    </inkml:brush>
  </inkml:definitions>
  <inkml:trace contextRef="#ctx0" brushRef="#br0">144 212 18129,'0'0'5162,"-10"2"-3464,3-1-1497,0 1 0,1 0 0,-1 0 1,1 1-1,0 0 0,0 0 0,0 1 0,0-1 0,0 1 1,1 0-1,0 1 0,-1 0 0,2-1 0,-1 1 0,0 1 1,1-1-1,0 1 0,1 0 0,-1 0 0,1 0 0,-3 7 0,3-7-129,1 1 0,-1 0 0,1 0 0,0 0-1,1 1 1,-1-1 0,2 0 0,-1 1 0,1-1-1,0 0 1,2 15 0,-1-19-65,-1 0 1,1 0-1,0 0 1,0 0-1,1 0 0,-1 0 1,1-1-1,-1 1 1,1 0-1,0-1 0,0 1 1,0-1-1,0 1 1,1-1-1,-1 0 0,0 0 1,1 0-1,0 0 1,-1-1-1,1 1 0,0-1 1,0 1-1,0-1 1,0 0-1,0 0 1,0-1-1,0 1 0,0-1 1,4 1-1,1 0 10,0-1 1,1 0-1,-1-1 0,0 1 0,0-1 1,0-1-1,0 0 0,-1 0 0,1 0 1,0-1-1,-1 0 0,12-7 1,-8 3-39,1-1 1,-1 0 0,-1-1 0,0 0 0,0-1 0,-1 0 0,9-12 0,-5 4 201,0-1-1,-2-1 0,0 0 1,-1-1-1,-1 1 0,-1-2 0,-1 1 1,8-45-1,-13 58-131,-1-1 0,0 1-1,-1-1 1,0 1 0,0-1-1,-1 1 1,0-1 0,0 1 0,-5-14-1,5 20-45,0-1 0,-1 1 0,1-1 0,-1 1 0,1 0 0,-1 0 0,0-1 0,0 1 0,0 0 0,-1 1 0,1-1 0,0 0 0,-1 1 0,1-1 0,-1 1 0,1 0 0,-1 0 0,0 0 0,1 0-1,-1 0 1,0 0 0,0 1 0,0-1 0,0 1 0,1 0 0,-1 0 0,0 0 0,0 0 0,0 1 0,0-1 0,-2 2 0,-1-1-11,1 0 0,0 1 0,0-1 0,0 1 0,0 0 0,0 1 0,1-1-1,-1 1 1,1 0 0,0 0 0,-1 1 0,1-1 0,1 1 0,-1 0 0,0 0 0,1 0 0,0 0 0,0 1 0,0-1 0,-2 7 0,3-8-5,1 0 1,-1 1 0,1-1-1,0 1 1,0-1 0,0 1-1,0-1 1,1 1 0,-1 0-1,1-1 1,0 1 0,0 0-1,0-1 1,1 1 0,-1 0-1,1-1 1,0 1 0,0-1-1,0 1 1,1-1 0,-1 0-1,1 1 1,0-1 0,0 0-1,0 0 1,0 0 0,0 0-1,1 0 1,3 3 0,48 33-1665,-33-25 1140,-1 1 0,0 0 1,29 32-1,-45-44 664,0 1 0,-1 1 0,0-1 0,0 0 0,0 1 0,0-1 0,-1 1 0,0 0 0,0 0 0,0 0 0,-1 0 0,1 0 0,-1 1 0,0-1 0,-1 0 0,1 0 0,-1 1 0,0-1 1,-1 0-1,1 1 0,-1-1 0,-2 9 0,-5-1 290,-1 1-1143,7-6-4379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4:59.757"/>
    </inkml:context>
    <inkml:brush xml:id="br0">
      <inkml:brushProperty name="width" value="0.025" units="cm"/>
      <inkml:brushProperty name="height" value="0.025" units="cm"/>
      <inkml:brushProperty name="color" value="#F6630D"/>
    </inkml:brush>
  </inkml:definitions>
  <inkml:trace contextRef="#ctx0" brushRef="#br0">0 68 19410,'0'0'10512,"10"7"-9995,-4-3-491,0 0 0,1 0 0,0-1 0,0 0 0,0 0 0,0-1 0,0 0 0,0 0 0,1 0 0,8 0 0,-11-2-18,0 0-1,0 0 0,0 0 0,-1-1 0,1 0 1,0 1-1,0-2 0,0 1 0,-1-1 1,1 1-1,-1-1 0,1 0 0,-1-1 1,0 1-1,0-1 0,0 0 0,0 0 0,0 0 1,-1-1-1,5-4 0,-6 6 24,-1 1 0,1-1 1,-1 0-1,0 0 0,0 1 0,0-1 0,0 0 0,0 0 0,0 0 0,0 0 0,0 0 0,-1 0 1,1 0-1,-1 0 0,0-1 0,0 1 0,1 0 0,-1 0 0,-1 0 0,1 0 0,0-1 0,-1-1 1,0 3-11,0-1 0,0 1 1,0 0-1,0 0 0,0 0 1,0 0-1,0 0 0,0 0 1,-1 0-1,1 0 0,0 0 1,-1 1-1,1-1 0,0 0 1,-1 1-1,1 0 1,-1-1-1,1 1 0,-1 0 1,1-1-1,-1 1 0,1 0 1,-1 0-1,0 0 0,1 0 1,-1 1-1,1-1 0,-1 0 1,1 1-1,-1-1 0,-1 1 1,-3 2-21,0-1 0,-1 1 0,1 0 0,0 0-1,0 1 1,1 0 0,-1 0 0,1 0 0,0 1 0,0-1 0,0 1 0,-4 7 0,-8 8 17,-23 41 0,36-55 9,1 0 0,0-1 0,0 1 0,0 1 1,1-1-1,0 0 0,0 1 0,1-1 0,-1 1 0,0 12 0,3-17-116,-1 0 0,0 0 0,0 0 1,1 0-1,-1 0 0,1-1 0,0 1 0,-1 0 0,1 0 0,0-1 0,0 1 0,0 0 0,0-1 0,0 1 0,1-1 0,1 3 0,-1-3-351,1 1 0,0 0 0,-1-1 0,1 1 0,0-1 0,0 0 0,0 0 0,0 0 0,0 0 0,0 0-1,0-1 1,6 1 0,23 0-7514,1-2-5798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0.935"/>
    </inkml:context>
    <inkml:brush xml:id="br0">
      <inkml:brushProperty name="width" value="0.025" units="cm"/>
      <inkml:brushProperty name="height" value="0.025" units="cm"/>
      <inkml:brushProperty name="color" value="#F6630D"/>
    </inkml:brush>
  </inkml:definitions>
  <inkml:trace contextRef="#ctx0" brushRef="#br0">366 35 17296,'0'-1'101,"-1"-1"1,0 0-1,0 0 0,0 0 0,0 0 0,0 1 0,0-1 0,0 1 0,-1-1 0,1 1 1,0-1-1,-1 1 0,0 0 0,1-1 0,-1 1 0,0 0 0,1 0 0,-1 0 0,0 0 0,-3 0 1,0-1 136,0 1 0,0 0 1,0 1-1,0-1 0,0 1 0,0 0 1,0 0-1,-6 2 0,-2 0-3,0 0-1,0 2 1,1 0-1,-1 0 1,-19 11-1,16-6 11,0 0-1,1 2 1,0 0 0,1 1-1,-19 19 1,32-31-239,1 1 1,-1-1-1,1 0 0,-1 1 1,0-1-1,1 1 0,-1-1 1,1 1-1,-1-1 0,1 1 1,0-1-1,-1 1 1,1-1-1,0 1 0,-1-1 1,1 1-1,0 0 0,-1-1 1,1 1-1,0 0 0,0-1 1,0 1-1,0 0 0,0-1 1,0 1-1,0 0 0,0-1 1,0 1-1,0 0 0,0 0 1,0-1-1,0 1 0,1-1 1,-1 1-1,0 0 0,0-1 1,1 1-1,-1 0 0,0-1 1,1 1-1,-1-1 0,1 1 1,-1-1-1,1 1 0,-1-1 1,1 1-1,-1-1 0,1 0 1,-1 1-1,1-1 0,0 0 1,-1 1-1,1-1 0,-1 0 1,1 0-1,0 1 0,-1-1 1,1 0-1,0 0 0,48 3-112,-40-3 72,23-1-317,-19 0 255,0 0 0,0 1-1,0 0 1,0 1 0,0 1 0,0 0 0,0 0-1,-1 1 1,18 7 0,-29-9 198,1-1 1,-1 1-1,0 0 0,0-1 0,0 1 0,0 0 0,0 0 1,0-1-1,0 1 0,-1 0 0,1 0 0,0 0 1,0 0-1,-1 0 0,1 0 0,0 0 0,-1 0 1,1 1-1,-1-1 0,0 0 0,1 0 0,-1 0 1,0 1-1,0-1 0,0 0 0,1 0 0,-1 1 1,-1-1-1,1 0 0,0 0 0,0 1 0,0-1 1,-1 0-1,1 0 0,0 0 0,-1 0 0,1 1 1,-1-1-1,0 0 0,1 0 0,-1 0 0,0 0 1,0 0-1,1 0 0,-1 0 0,0-1 0,0 1 1,0 0-1,-2 1 0,-3 3 483,-1 0 1,1 0-1,-1 0 0,-1-1 0,-13 6 1,-13 2-233,0-2 1,-58 10 0,-16-4-3396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2.622"/>
    </inkml:context>
    <inkml:brush xml:id="br0">
      <inkml:brushProperty name="width" value="0.025" units="cm"/>
      <inkml:brushProperty name="height" value="0.025" units="cm"/>
      <inkml:brushProperty name="color" value="#F6630D"/>
    </inkml:brush>
  </inkml:definitions>
  <inkml:trace contextRef="#ctx0" brushRef="#br0">162 152 17168,'0'0'6182,"-8"-6"-3566,6 5-2544,0 0 10,0-1 1,0 0-1,0 1 1,0-1-1,0 1 0,-1 0 1,1 0-1,0 0 1,-1 0-1,1 0 1,-1 0-1,1 1 1,-1-1-1,1 1 0,-1 0 1,0 0-1,1 0 1,-1 0-1,1 0 1,-1 0-1,0 1 1,1-1-1,-1 1 0,1 0 1,-1 0-1,1 0 1,0 0-1,-1 0 1,1 0-1,0 1 1,0-1-1,0 1 0,0-1 1,-3 4-1,-2 3-58,0-1 0,1 2 0,0-1 0,1 1 0,-1 0 0,2 0 1,-1 0-1,1 1 0,1-1 0,0 1 0,0 0 0,1 0 0,0 0 0,0 1 0,1 11 0,1-21-19,0 0 1,0-1 0,1 1 0,-1 0-1,0-1 1,1 1 0,-1 0 0,0-1-1,1 1 1,-1-1 0,1 1 0,-1 0-1,1-1 1,-1 1 0,1-1 0,-1 1-1,1-1 1,-1 0 0,1 1-1,0-1 1,-1 0 0,1 1 0,0-1-1,-1 0 1,1 0 0,0 1 0,0-1-1,-1 0 1,1 0 0,0 0 0,0 0-1,-1 0 1,1 0 0,0 0-1,-1 0 1,1 0 0,0-1 0,0 1-1,-1 0 1,1 0 0,0-1 0,-1 1-1,1 0 1,0-1 0,0 0 0,36-16 386,-26 9-312,0-2 1,0 1-1,-1-1 0,0-1 0,0 0 0,-2 0 0,1-1 0,-1 0 0,-1 0 0,0-1 0,8-21 0,-16 39-121,0 1-1,1-1 1,-1 1-1,1-1 1,0 1-1,2 10 1,0 6-37,-2-17 61,0 1-1,0-1 1,1 1 0,-1-1-1,1 1 1,1-1-1,-1 1 1,1-1 0,0 0-1,0 0 1,5 9 0,-5-13 13,-1 1 1,1 0-1,0-1 1,0 1-1,-1-1 1,1 1-1,0-1 1,0 0-1,0 0 1,0 0-1,1 0 1,-1 0-1,0 0 1,0-1-1,0 1 1,1-1-1,-1 1 1,0-1-1,1 0 1,-1 0-1,0 0 1,1 0-1,-1-1 1,0 1-1,1 0 1,-1-1-1,0 0 1,0 1-1,1-1 1,-1 0-1,2-2 1,5-1 49,0-2 0,0 1 0,0-1 0,-1 0 0,0-1 0,0 0 1,-1 0-1,0-1 0,7-9 0,6-9-4,26-46-1,-40 62-29,1 0 0,-1-1-1,-1 0 1,0-1 0,-1 1 0,0-1-1,-1 1 1,0-1 0,1-14 0,-4 26-23,0-1 1,0 1 0,0 0 0,0 0 0,1 0 0,-1-1-1,0 1 1,0 0 0,0 0 0,0 0 0,0 0 0,0-1-1,0 1 1,0 0 0,0 0 0,0 0 0,0-1 0,0 1-1,-1 0 1,1 0 0,0 0 0,0-1 0,0 1 0,0 0-1,0 0 1,0 0 0,0 0 0,0 0 0,-1-1 0,1 1-1,0 0 1,0 0 0,0 0 0,0 0 0,0 0 0,-1 0 0,1 0-1,0-1 1,0 1 0,0 0 0,0 0 0,-1 0 0,1 0-1,0 0 1,0 0 0,0 0 0,-1 0 0,1 0 0,0 0-1,0 0 1,0 0 0,-1 0 0,1 0 0,0 0 0,0 0-1,0 0 1,0 0 0,-1 1 0,-12 11-220,-10 19 136,4 2 103,0 0-1,3 2 1,1 0 0,1 0-1,2 2 1,2-1 0,-8 50-1,18-83 0,0 1-1,-1-1 0,1 0 0,0 0 0,1 0 0,-1 0 0,0 0 0,1 0 0,0 0 0,0 0 0,0 0 0,0 0 1,0 0-1,0 0 0,3 4 0,-2-6-19,-1 0 1,0 0 0,1 0-1,-1 0 1,1-1 0,-1 1-1,1 0 1,-1-1 0,1 1-1,-1-1 1,1 0 0,0 1-1,-1-1 1,1 0 0,-1 0-1,1 0 1,0 0 0,-1 0-1,1-1 1,0 1 0,-1 0-1,1-1 1,-1 1 0,1-1-1,-1 1 1,1-1 0,-1 0-1,0 0 1,1 0 0,-1 0-1,0 0 1,1 0 0,0-1-1,8-6-111,0 0 0,-1 0-1,0-1 1,0-1 0,-1 1 0,0-1-1,0-1 1,-1 1 0,-1-1 0,6-13-1,8-23-2616,18-58-1,-20 55-1910,-3 9-1307,2 5-2524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3.165"/>
    </inkml:context>
    <inkml:brush xml:id="br0">
      <inkml:brushProperty name="width" value="0.025" units="cm"/>
      <inkml:brushProperty name="height" value="0.025" units="cm"/>
      <inkml:brushProperty name="color" value="#F6630D"/>
    </inkml:brush>
  </inkml:definitions>
  <inkml:trace contextRef="#ctx0" brushRef="#br0">24 1 3331,'0'0'15909,"0"12"-15157,1 27 170,-2 0 0,-10 69 0,-1-30 215,12-78-1132,0 0 1,0 0-1,0 1 1,0-1-1,0 0 0,0 0 1,0 0-1,0 1 1,0-1-1,0 0 1,0 0-1,0 0 1,0 0-1,0 1 1,0-1-1,0 0 1,0 0-1,0 0 1,0 0-1,0 1 1,0-1-1,0 0 1,0 0-1,0 0 0,0 0 1,1 0-1,-1 1 1,0-1-1,0 0 1,0 0-1,0 0 1,0 0-1,0 0 1,1 0-1,-1 0 1,0 0-1,0 1 1,0-1-1,0 0 1,1 0-1,-1 0 1,0 0-1,0 0 0,0 0 1,0 0-1,1 0 1,-1 0-1,0 0 1,0 0-1,0 0 1,0 0-1,1 0 1,-1 0-1,11-10-88,8-14-556,-15 16 734,-1 0 1,-1 0-1,1 0 1,-1-1 0,-1 1-1,0 0 1,0-1-1,0 1 1,-1-1 0,-2-16-1,2 57 767,-1-29-859,1 1 1,0 0-1,0-1 1,0 1-1,0-1 1,0 1-1,1 0 1,0-1 0,-1 1-1,1-1 1,1 1-1,-1-1 1,0 0-1,1 1 1,3 5-1,0-4 35,0-1 0,0 0-1,0 0 1,0 0 0,0 0-1,1-1 1,0 0-1,-1 0 1,1-1 0,0 1-1,1-1 1,-1-1 0,9 2-1,-12-2-6,-1 0 0,0-1 0,1 1 0,-1-1-1,0 0 1,1 1 0,-1-1 0,1 0 0,-1-1 0,0 1-1,1 0 1,-1-1 0,0 1 0,1-1 0,-1 0 0,0 0 0,0 0-1,0 0 1,1 0 0,-1 0 0,0-1 0,0 1 0,-1-1-1,1 1 1,0-1 0,0 0 0,-1 1 0,1-1 0,-1 0-1,0 0 1,1 0 0,-1 0 0,0-1 0,0 1 0,0 0-1,-1 0 1,1-1 0,0-2 0,-1 4-54,0 1 0,-1 0 0,1 0 0,0 0 0,0-1 0,-1 1 0,1 0-1,0 0 1,0 0 0,-1 0 0,1 0 0,0 0 0,-1 0 0,1 0 0,0-1 0,0 1 0,-1 0 0,1 0 0,0 0 0,-1 0 0,1 0 0,0 1-1,-1-1 1,1 0 0,0 0 0,0 0 0,-1 0 0,1 0 0,0 0 0,-1 0 0,1 1 0,0-1 0,0 0 0,0 0 0,-1 0 0,1 1 0,0-1-1,0 0 1,-1 0 0,1 0 0,0 1 0,-13 8-6,9-6 21,0 1 1,1 0-1,0 0 1,-1 0-1,2 0 1,-1 0-1,0 1 0,1-1 1,0 1-1,0 0 1,0 0-1,1-1 1,-1 1-1,1 0 1,0 1-1,0 8 1,1-14 10,1 0 0,-1 1 0,0-1 0,0 0 0,0 1 0,1-1 0,-1 0 0,0 0 0,0 1 0,1-1 1,-1 0-1,0 0 0,1 0 0,-1 1 0,0-1 0,1 0 0,-1 0 0,0 0 0,1 0 0,-1 0 0,0 1 0,1-1 0,-1 0 1,1 0-1,-1 0 0,0 0 0,1 0 0,-1 0 0,0 0 0,1-1 0,-1 1 0,1 0 0,-1 0 0,0 0 0,1 0 1,-1 0-1,0 0 0,1-1 0,-1 1 0,0 0 0,0 0 0,1-1 0,-1 1 0,0 0 0,1 0 0,-1-1 0,0 1 0,0 0 1,0-1-1,1 1 0,-1-1 0,18-14 221,-10 5 60,-1-1 0,-1-1 0,0 1 1,0-1-1,-1 0 0,-1 0 0,0-1 0,0 0 0,-1 1 1,-1-1-1,0 0 0,0-18 0,-2 30-291,1 0 0,-1 1 0,1-1 0,-1 1 0,1-1 0,0 1-1,-1-1 1,1 1 0,0-1 0,-1 1 0,1-1 0,0 1 0,0 0 0,0-1 0,-1 1-1,1 0 1,0 0 0,0 0 0,0 0 0,0 0 0,-1-1 0,1 2 0,0-1 0,0 0-1,0 0 1,0 0 0,1 1 0,36 2-1456,-27-2 403,25 2-2635,11-3-2711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3.914"/>
    </inkml:context>
    <inkml:brush xml:id="br0">
      <inkml:brushProperty name="width" value="0.025" units="cm"/>
      <inkml:brushProperty name="height" value="0.025" units="cm"/>
      <inkml:brushProperty name="color" value="#F6630D"/>
    </inkml:brush>
  </inkml:definitions>
  <inkml:trace contextRef="#ctx0" brushRef="#br0">21 0 8648,'0'0'19816,"3"10"-19538,0-1-156,0 0 0,-1 1 0,-1-1-1,1 0 1,-2 1 0,1-1 0,-1 1 0,-1-1 0,1 1 0,-2-1 0,-2 12 0,-3 4 235,1-10 35,2 0 0,0 0-1,1 1 1,-2 25 0,5-40-384,0 0 0,1 0-1,-1 0 1,0 0-1,0 0 1,0 0-1,1 0 1,-1 0-1,1 0 1,-1 0-1,0 0 1,1 0 0,0 0-1,-1 0 1,1 0-1,0 0 1,-1 0-1,1-1 1,0 1-1,0 0 1,0-1 0,-1 1-1,1 0 1,0-1-1,0 1 1,0-1-1,2 1 1,1 0 2,0 0 1,0 0 0,0 0-1,1 0 1,-1-1-1,0 0 1,7 0 0,7-2-247,-1 0 0,27-8 0,-36 8 49,-3 0 111,0 1 0,1-1-1,-1 1 1,1 0 0,-1 0-1,1 1 1,0 0 0,-1 0-1,11 1 1,-15 0 85,-1 0-1,1 0 1,0 0-1,-1 0 1,1 0-1,-1 0 1,0 0-1,1 0 0,-1 0 1,0 0-1,1 0 1,-1 0-1,0 0 1,0 0-1,0 1 1,0-1-1,0 0 1,0 0-1,0 0 1,-1 0-1,1 0 1,-1 2-1,-7 24 827,8-26-830,-1-1-1,1 1 0,0-1 0,0 1 0,0-1 0,-1 1 0,1-1 0,0 1 0,-1-1 0,1 1 0,0-1 0,-1 1 0,1-1 0,0 0 0,-1 1 0,1-1 0,-1 0 0,1 1 0,-1-1 1,1 0-1,-1 1 0,1-1 0,-1 0 0,1 0 0,-1 0 0,0 0 0,1 1 0,-1-1 0,1 0 0,-1 0 0,1 0 0,-1 0 0,1 0 0,-1 0 0,0-1 0,1 1 0,-1 0 1,1 0-1,-1 0 0,-3-25 186,5 14-145,0 0-1,0 1 1,1 0 0,4-11 0,-3 14-372,0 1 1,1-1-1,0 1 0,0 0 1,0 1-1,0-1 0,1 1 1,0-1-1,1 1 1,-1 1-1,1-1 0,0 1 1,0 0-1,0 0 0,9-3 1,-2 2-736,-1 1 0,1 0 1,0 1-1,0 1 0,0 0 1,1 1-1,18 0 0,-38 1-6326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4.241"/>
    </inkml:context>
    <inkml:brush xml:id="br0">
      <inkml:brushProperty name="width" value="0.025" units="cm"/>
      <inkml:brushProperty name="height" value="0.025" units="cm"/>
      <inkml:brushProperty name="color" value="#F6630D"/>
    </inkml:brush>
  </inkml:definitions>
  <inkml:trace contextRef="#ctx0" brushRef="#br0">0 5 16496,'0'0'8744,"54"-5"-8136,-16 14-479,6 0-161,-1 0-1858,0-2-2466,2-3-3332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4.585"/>
    </inkml:context>
    <inkml:brush xml:id="br0">
      <inkml:brushProperty name="width" value="0.025" units="cm"/>
      <inkml:brushProperty name="height" value="0.025" units="cm"/>
      <inkml:brushProperty name="color" value="#F6630D"/>
    </inkml:brush>
  </inkml:definitions>
  <inkml:trace contextRef="#ctx0" brushRef="#br0">1 0 18161,'0'0'8120,"2"12"-6802,7 71 714,-2 98-1,15-241-926,-20 54-1105,1-8 0,1 0 0,-2 0 0,1-18 0,-2 33-329,-1 1-1,1 0 1,-1 0-1,1 0 1,0 0-1,-1-1 1,1 1 0,0 0-1,0-1 1,0 1-1,1-1 1,-1 1-1,0-1 1,0 1 0,1-1-1,-1 0 1,4 2-1,0 1-962,-1-1 0,1 0 0,1 0 0,-1-1 0,0 0 0,7 2 0,13 3-5931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4.929"/>
    </inkml:context>
    <inkml:brush xml:id="br0">
      <inkml:brushProperty name="width" value="0.025" units="cm"/>
      <inkml:brushProperty name="height" value="0.025" units="cm"/>
      <inkml:brushProperty name="color" value="#F6630D"/>
    </inkml:brush>
  </inkml:definitions>
  <inkml:trace contextRef="#ctx0" brushRef="#br0">119 75 9129,'0'0'8899,"1"-9"-5467,2-32-79,-3 40-3263,0 0 1,0 0-1,-1 0 1,1 0-1,0 0 1,0 0-1,0 0 1,-1 0-1,1 0 1,0 0-1,-1 1 1,1-1 0,-1 0-1,1 0 1,-1 0-1,0 0 1,1 1-1,-1-1 1,0 0-1,0 0 1,1 1-1,-1-1 1,0 1-1,0-1 1,0 1-1,0-1 1,0 1-1,0-1 1,0 1-1,1 0 1,-1 0-1,0-1 1,0 1-1,0 0 1,0 0-1,-1 0 1,1 0-1,0 0 1,0 0-1,0 0 1,0 0 0,0 1-1,0-1 1,1 0-1,-1 1 1,0-1-1,0 1 1,-1 0-1,-4 1-105,1 0 0,0 0 0,-1 0 0,1 1-1,1 0 1,-8 4 0,8-3 104,0 0-1,0 0 1,1 1-1,-1-1 1,1 1-1,0 0 1,0 0-1,0 0 1,1 0-1,0 0 1,0 0-1,0 1 1,1-1-1,0 1 1,0-1-1,0 1 1,0 0-1,1 10 1,1-15-62,0 1 1,0-1-1,-1 0 1,1 0-1,0 1 0,0-1 1,0 0-1,0 0 1,1 0-1,-1-1 1,0 1-1,0 0 0,0 0 1,1 0-1,-1-1 1,0 1-1,1-1 1,-1 1-1,1-1 1,-1 0-1,1 1 0,-1-1 1,0 0-1,1 0 1,-1 0-1,1 0 1,-1 0-1,1 0 0,-1-1 1,1 1-1,-1 0 1,1-1-1,1 0 1,4-1 31,0 1 1,0-1 0,0-1 0,-1 1 0,12-7 0,-3-1-218,0-2 1,-1 0-1,14-14 1,10-23-4835,-57 73 38,-5 7 4981,22-27-115,-1-1 0,1 1 0,0 0 0,0 0 1,1 0-1,-1 0 0,1 0 0,0 0 0,0 0 0,1 0 0,-1 0 0,1 1 0,0-1 0,0 7 0,2-11-251,0 1 0,0-1 0,0 0 0,1 0 0,-1 0 0,0 0-1,0 0 1,0 0 0,0-1 0,0 1 0,0-1 0,0 1 0,0-1-1,0 0 1,0 0 0,3-2 0,17-13-4471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5.260"/>
    </inkml:context>
    <inkml:brush xml:id="br0">
      <inkml:brushProperty name="width" value="0.025" units="cm"/>
      <inkml:brushProperty name="height" value="0.025" units="cm"/>
      <inkml:brushProperty name="color" value="#F6630D"/>
    </inkml:brush>
  </inkml:definitions>
  <inkml:trace contextRef="#ctx0" brushRef="#br0">108 0 12332,'0'0'1580,"-3"4"-833,-9 8 550,5-9 8015,-4 5-8091,-4 30-584,1 1 1,3 0-1,1 1 0,2 0 0,1 1 1,3 0-1,0 49 0,4-90-620,-1 0 0,1 1 1,0-1-1,0 0 0,0 0 0,0 1 0,0-1 0,0 0 0,0 1 0,0-1 0,0 0 1,0 1-1,0-1 0,0 0 0,0 1 0,0-1 0,0 0 0,0 1 0,0-1 0,1 0 0,-1 1 1,0-1-1,0 0 0,0 0 0,0 1 0,1-1 0,-1 0 0,0 0 0,0 1 0,1-1 1,-1 0-1,0 0 0,0 0 0,1 1 0,-1-1 0,0 0 0,1 0 0,-1 0 0,0 0 0,1 0 1,-1 0-1,0 1 0,1-1 0,-1 0 0,1 0 0,15-12 360,10-24-1701,-17 5-1944,-7-1-3521,-2 14-103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5.636"/>
    </inkml:context>
    <inkml:brush xml:id="br0">
      <inkml:brushProperty name="width" value="0.025" units="cm"/>
      <inkml:brushProperty name="height" value="0.025" units="cm"/>
      <inkml:brushProperty name="color" value="#F6630D"/>
    </inkml:brush>
  </inkml:definitions>
  <inkml:trace contextRef="#ctx0" brushRef="#br0">146 232 9385,'0'0'15481,"-3"-8"-12812,2 5-2587,0 1 1,0-1-1,0 1 0,0 0 0,0-1 0,0 1 0,-1 0 0,1 0 0,-1 0 0,0 0 0,0 0 1,1 0-1,-1 1 0,0-1 0,0 1 0,-1-1 0,1 1 0,0 0 0,0 0 0,-1 0 0,1 0 0,-1 0 1,1 0-1,-1 0 0,1 1 0,-1 0 0,1-1 0,-1 1 0,1 0 0,-1 0 0,0 0 0,1 1 0,-1-1 1,1 1-1,-1-1 0,1 1 0,-1 0 0,1 0 0,0 0 0,-1 0 0,1 0 0,0 1 0,0-1 0,-3 3 1,1 0-44,-1-1 0,2 1 1,-1 1-1,0-1 1,1 0-1,0 1 1,0 0-1,0-1 1,1 1-1,-1 0 0,1 1 1,1-1-1,-1 0 1,1 1-1,-1-1 1,2 1-1,-2 6 1,3-11-33,-1-1 1,1 0 0,-1 1 0,1-1 0,0 1 0,-1-1 0,1 0 0,-1 1 0,1-1 0,0 0 0,-1 0 0,1 1 0,0-1-1,-1 0 1,1 0 0,0 0 0,-1 0 0,1 0 0,0 0 0,-1 0 0,1 0 0,0 0 0,-1 0 0,1 0 0,0-1 0,1 1 0,21-5 167,-8-4-203,0-1-1,0 0 1,-1-1-1,0 0 0,-1-1 1,0-1-1,-1 0 1,0 0-1,-1-1 0,-1-1 1,0 0-1,-1 0 1,0-1-1,-2 0 1,0-1-1,5-17 0,-11 31 43,0-1-1,0 1 0,-1-1 1,1 1-1,-1-1 0,0 1 0,0-1 1,-1-6-1,1 10-11,0 0 1,0 0-1,0-1 1,0 1-1,0 0 0,-1 0 1,1-1-1,0 1 1,0 0-1,0 0 1,0 0-1,0-1 0,0 1 1,-1 0-1,1 0 1,0 0-1,0 0 1,0-1-1,0 1 0,-1 0 1,1 0-1,0 0 1,0 0-1,0 0 1,-1 0-1,1 0 0,0 0 1,0-1-1,-1 1 1,1 0-1,0 0 1,0 0-1,0 0 0,-1 0 1,1 0-1,0 0 1,0 0-1,-1 1 1,1-1-1,0 0 0,-1 0 1,-14 16-38,5-1 56,1 0-1,1 0 0,1 1 0,0 0 0,1 1 1,1 0-1,0 0 0,1 0 0,1 0 0,0 1 1,2-1-1,0 1 0,3 32 0,-2-48-106,0 0 0,1-1 0,-1 1 0,1 0 0,-1-1 0,1 1 0,-1-1 0,1 1 0,0-1 0,0 1 0,0-1 0,0 1 0,0-1 0,0 0 0,0 0 0,0 0 0,1 1 0,-1-1 0,0 0 0,1 0 0,-1-1 0,1 1 0,1 1 1,-1-2-455,-1 1 0,1-1 0,-1 0 0,1 1 0,0-1 0,-1 0 0,1 0 0,0 0 0,-1 0 0,1 0 0,-1-1 0,1 1 0,-1 0 0,1-1 0,0 1 1,1-2-1,12-10-8392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5.995"/>
    </inkml:context>
    <inkml:brush xml:id="br0">
      <inkml:brushProperty name="width" value="0.025" units="cm"/>
      <inkml:brushProperty name="height" value="0.025" units="cm"/>
      <inkml:brushProperty name="color" value="#F6630D"/>
    </inkml:brush>
  </inkml:definitions>
  <inkml:trace contextRef="#ctx0" brushRef="#br0">1 0 18962,'0'0'8547,"9"9"-7037,7 3-1165,0 1 0,1-2 1,34 18-1,-41-24-310,0-1 0,0 0 0,1 0 0,-1-1 0,1 0 1,0-1-1,0-1 0,-1 1 0,1-2 0,18 0 0,-28 0-11,-1 0-1,1 0 1,0-1-1,0 1 1,0 0 0,0 0-1,0-1 1,-1 1-1,1-1 1,0 1-1,0-1 1,0 1-1,-1-1 1,1 1-1,0-1 1,-1 1-1,1-1 1,-1 0-1,1 0 1,-1 1-1,1-1 1,-1 0-1,1 0 1,-1 1-1,0-1 1,1 0-1,-1 0 1,0 0-1,0 0 1,1 0-1,-1 0 1,0 1-1,0-1 1,0 0-1,0 0 1,0 0-1,0 0 1,-1 0-1,1 0 1,0 0-1,0 1 1,-1-1-1,1 0 1,0 0-1,-1 0 1,0 0-1,0-1 10,1-1 0,-1 1 0,-1 0 0,1 0 0,0 0 0,0 0 0,-1 0 0,1 0 0,-1 0 0,0 0 0,1 1 0,-1-1-1,0 1 1,0-1 0,0 1 0,0 0 0,-3-2 0,0 2-47,1 1 0,0-1 1,-1 1-1,1 0 0,-1 0 0,1 1 0,0-1 0,-1 1 1,1 0-1,0 0 0,-1 0 0,1 1 0,0 0 0,0-1 1,0 1-1,0 1 0,1-1 0,-1 0 0,1 1 0,-1 0 1,1 0-1,0 0 0,0 0 0,0 1 0,0-1 0,1 1 1,-1-1-1,1 1 0,0 0 0,0 0 0,-1 5 0,2-5-180,0-1 0,0 1 0,0 0 0,0-1-1,1 1 1,0 0 0,0 0 0,0-1-1,0 1 1,1 0 0,-1 0 0,1-1 0,0 1-1,0 0 1,2 3 0,-2-5-394,1 1-1,-1-1 1,1 0-1,0 0 1,0 0-1,0 0 1,0 0-1,0 0 1,0-1-1,1 1 1,-1-1-1,1 0 1,-1 1-1,1-1 1,-1 0-1,4 1 1,23 4-10911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7.286"/>
    </inkml:context>
    <inkml:brush xml:id="br0">
      <inkml:brushProperty name="width" value="0.025" units="cm"/>
      <inkml:brushProperty name="height" value="0.025" units="cm"/>
      <inkml:brushProperty name="color" value="#F6630D"/>
    </inkml:brush>
  </inkml:definitions>
  <inkml:trace contextRef="#ctx0" brushRef="#br0">62 18 12268,'0'0'11878,"-5"16"-10848,-11 45-15,2 1 1,3 0 0,-4 110-1,14-171-988,1 0-1,0 0 0,0 1 1,0-1-1,0 0 0,0 0 0,1 0 1,-1 0-1,0 0 0,0 0 1,1 1-1,-1-1 0,1 0 0,-1 0 1,1 0-1,-1 0 0,2 2 1,-1-3 6,-1 0 1,1 0-1,-1 0 0,1 0 1,-1 0-1,1 0 1,-1 0-1,1 0 1,-1 0-1,1 0 0,-1 0 1,1 0-1,-1 0 1,1 0-1,-1 0 1,1 0-1,-1-1 1,1 1-1,-1 0 0,1 0 1,-1-1-1,0 1 1,1 0-1,-1 0 1,1-1-1,0 0 1,2-2 67,0 0 1,0-1-1,0 1 1,0-1-1,-1 0 1,1 0-1,2-5 1,3-16-250,-2 0 0,0-1-1,-2 1 1,0-1 0,-2 0 0,-1 0-1,-2-27 1,1 47 58,4 1-82,5 11-67,16 20-227,-12-13 340,-9-8 187,1-2 0,0 1 0,1-1 0,-1 1 0,0-1 0,1-1 0,0 1 0,-1-1 0,1 0 0,0 0 0,0-1 0,0 0 0,1 0 0,-1 0 0,0-1 0,0 0 0,0 0 0,1-1 0,-1 1 0,0-1 0,0-1 0,0 1 0,0-1 0,0 0 0,-1 0 0,1-1 0,0 1 0,5-5 0,-4 3 18,-1 0 0,0-1 0,0 0 0,0 0 0,-1 0 0,0 0 0,1-1 0,-2 0 1,1 0-1,-1 0 0,0-1 0,0 0 0,-1 1 0,0-1 0,0 0 0,-1-1 0,1 1 0,-2 0 0,1-1 0,-1 1 0,0-1 0,-1-12 0,0 18-78,0 1 0,0-1 0,0 1 0,0-1 0,-1 1 0,1-1 0,0 1 0,-1 0 0,0-1 1,1 1-1,-1 0 0,0-1 0,1 1 0,-1 0 0,0 0 0,0 0 0,0 0 0,0 0 0,0 0 0,-1 0 0,1 0 0,0 0 0,0 0 0,0 0 0,-1 1 0,1-1 0,-1 1 0,1-1 1,0 1-1,-1-1 0,1 1 0,-1 0 0,1 0 0,-1-1 0,1 1 0,-1 0 0,-1 1 0,-1-1-2,0 0 1,1 1-1,-1 0 1,0 0-1,1 0 1,-1 0-1,1 0 1,0 1-1,-1-1 1,1 1-1,0 0 1,0 0-1,0 0 1,-4 4-1,-5 8 1,2 1 0,-1-1 0,2 2 0,0 0 0,1 0 0,1 0 0,0 1 0,1 0 0,1 0 0,0 1 0,2-1 0,0 1 0,1 0 0,0 27 0,2-44 1,0 1 0,1 0 1,0-1-1,-1 1 0,1-1 0,0 1 0,0-1 0,0 1 1,0-1-1,0 0 0,0 1 0,0-1 0,0 0 0,0 0 1,1 0-1,-1 0 0,1 0 0,-1 0 0,0 0 0,1 0 1,-1-1-1,1 1 0,0-1 0,-1 1 0,1-1 0,0 1 1,-1-1-1,1 0 0,0 0 0,-1 0 0,1 0 1,1 0-1,7 0-40,0 0 0,0-1 1,0 0-1,13-3 0,-10 0-608,0 0-1,0 0 0,16-9 1,34-23-7883,-26 11-22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7.848"/>
    </inkml:context>
    <inkml:brush xml:id="br0">
      <inkml:brushProperty name="width" value="0.025" units="cm"/>
      <inkml:brushProperty name="height" value="0.025" units="cm"/>
      <inkml:brushProperty name="color" value="#F6630D"/>
    </inkml:brush>
  </inkml:definitions>
  <inkml:trace contextRef="#ctx0" brushRef="#br0">75 72 3171,'0'0'11440,"10"-8"-7991,33-23-513,-42 31-2759,1-1 1,-1 0-1,0 1 1,0-1-1,0 0 1,0 0-1,0 0 1,0 0-1,0 0 1,0 0-1,0-1 1,0 1-1,-1 0 1,1 0-1,-1-1 1,1 1-1,-1 0 0,1-1 1,-1 1-1,1 0 1,-1-4-1,0 5-99,-1 0 0,1-1 0,-1 1 0,1-1 0,0 1 0,-1-1 0,0 1-1,1 0 1,-1-1 0,1 1 0,-1 0 0,1 0 0,-1-1 0,1 1 0,-1 0-1,0 0 1,1 0 0,-1 0 0,0 0 0,1 0 0,-1 0 0,1 0 0,-1 0-1,0 0 1,1 0 0,-1 0 0,0 0 0,1 1 0,-1-1 0,1 0 0,-1 0-1,1 1 1,-1-1 0,0 1 0,-7 3 147,1 0 0,0 1 1,0 0-1,1 0 0,0 1 0,-1 0 0,2 0 0,-1 0 0,1 0 0,-7 12 0,4-6 20,1 0 0,0 1 0,1 0 0,0 0-1,-5 19 1,10-30-222,0-1-1,1 1 1,-1 0-1,1-1 1,-1 1 0,1 0-1,0 0 1,-1-1-1,1 1 1,0 0-1,0 0 1,1-1-1,-1 1 1,0 0 0,1-1-1,-1 1 1,1 0-1,-1-1 1,1 1-1,0 0 1,-1-1-1,1 1 1,0-1 0,0 1-1,0-1 1,0 0-1,1 1 1,-1-1-1,0 0 1,2 1-1,-1-1-9,0 0 0,1-1 0,-1 0 0,1 1 0,-1-1 0,0 0 0,1 0 0,-1-1 0,0 1 0,1 0 0,-1-1 0,0 1 0,1-1 0,-1 0 0,0 0 0,0 0 0,0 0 0,0 0 0,0 0 0,0-1 0,0 1 0,3-3 0,7-6-121,0 0 0,-1 0 0,-1-1 0,1 0-1,-2-1 1,0 0 0,0-1 0,-1 0-1,-1 0 1,7-15 0,-14 26-260,-2 4 327,1 0 1,-1 0-1,0 0 1,1 0-1,0 0 1,-1 1-1,1-1 1,0 0-1,0 1 1,-1 4-1,-1-1 17,2-4 45,-4 7 113,1 1-1,0-1 1,0 1-1,1-1 0,0 1 1,1 0-1,-2 16 1,6-26-79,-1 1-1,0-1 1,1 1 0,-1-1 0,0 0-1,1 1 1,-1-1 0,0 0-1,1 0 1,-1 0 0,1 0 0,-1 0-1,1 0 1,-1 0 0,0-1-1,1 1 1,-1 0 0,0-1 0,2 0-1,8-5-59,0 0 0,0 0 0,15-13 0,-19 13-71,0 1 1,0 0 0,0 0-1,1 0 1,-1 1 0,1 0-1,0 1 1,0 0 0,16-4-1,-24 9 67,1-1 0,0 1 0,-1-1 0,1 1 0,-1 0 0,0-1 0,1 1 0,-1 0 0,0-1 0,0 1-1,0 0 1,0-1 0,0 1 0,0 0 0,-1 1 0,1-1 21,-2 18 61,1-16-35,0 0 0,1 1 1,-1-1-1,1 0 0,1 1 0,-1-1 0,0 1 0,3 7 0,-2-11-21,0 0 0,0 1 0,0-1 0,0 0 1,0 0-1,0 0 0,0 0 0,0 0 0,1 0 0,-1 0 0,0 0 0,1-1 0,-1 1 0,1-1 0,-1 1 0,1-1 1,-1 1-1,1-1 0,-1 0 0,1 1 0,0-1 0,-1 0 0,1 0 0,-1 0 0,1 0 0,-1-1 0,1 1 1,-1 0-1,3-2 0,4 1 0,-1-2 1,0 1 0,0-1-1,0 0 1,0 0 0,-1-1-1,1 0 1,9-8 0,-11 8-173,0 0 1,0 1 0,1-1 0,-1 1-1,1 0 1,0 0 0,0 1-1,0-1 1,0 2 0,1-1 0,7-1-1,-9 13-5594,-1-9-433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8.472"/>
    </inkml:context>
    <inkml:brush xml:id="br0">
      <inkml:brushProperty name="width" value="0.025" units="cm"/>
      <inkml:brushProperty name="height" value="0.025" units="cm"/>
      <inkml:brushProperty name="color" value="#F6630D"/>
    </inkml:brush>
  </inkml:definitions>
  <inkml:trace contextRef="#ctx0" brushRef="#br0">36 1 16496,'0'0'9433,"1"12"-8163,0 170 2093,0-181-3351,-1 0-1,1 0 1,-1 0-1,1 0 1,0-1-1,-1 1 0,1 0 1,0-1-1,0 1 1,0 0-1,-1-1 1,1 1-1,0-1 1,0 1-1,0-1 1,0 1-1,0-1 1,0 0-1,0 1 1,0-1-1,0 0 0,0 0 1,0 0-1,0 0 1,0 0-1,0 0 1,3 0-1,40-1-16,-33 1-156,-5-1 15,0 1 0,-1 0 0,1 1-1,0-1 1,0 1 0,0 1 0,-1-1 0,8 3 0,-12-3 117,1 0 1,-1 0 0,1 1 0,-1-1-1,0 0 1,1 1 0,-1-1 0,0 0 0,0 1-1,0 0 1,0-1 0,0 1 0,0 0-1,-1-1 1,1 1 0,-1 0 0,1 0 0,-1 0-1,1-1 1,-1 1 0,0 0 0,0 0 0,0 0-1,0 0 1,0 0 0,0 0 0,-1-1-1,1 1 1,-2 3 0,1-2 147,0 1 0,0-1 0,-1 0-1,1 0 1,-1 0 0,0 0 0,0 0 0,0 0 0,0 0-1,0-1 1,-1 1 0,1-1 0,-1 1 0,0-1 0,1 0-1,-1 0 1,0 0 0,0-1 0,0 1 0,-1-1 0,1 1-1,0-1 1,-1 0 0,1-1 0,0 1 0,-7 0 0,5 0-78,1 0 1,0-1-1,0 0 1,-1 0-1,1 0 1,0 0-1,0-1 1,0 1-1,-1-1 1,1 0 0,0-1-1,0 1 1,0-1-1,0 1 1,1-1-1,-1 0 1,0-1-1,1 1 1,-1-1-1,1 1 1,0-1-1,-3-3 1,2 0-620,0-1 0,1 1-1,0-1 1,0 1 0,0-1 0,-3-14 0,5 17-511,1 0 1,-1-1-1,0 1 0,1 0 1,0-1-1,0 1 1,0 0-1,1-1 0,-1 1 1,1 0-1,0 0 1,1 0-1,1-5 0,14-13-10420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9.078"/>
    </inkml:context>
    <inkml:brush xml:id="br0">
      <inkml:brushProperty name="width" value="0.025" units="cm"/>
      <inkml:brushProperty name="height" value="0.025" units="cm"/>
      <inkml:brushProperty name="color" value="#F6630D"/>
    </inkml:brush>
  </inkml:definitions>
  <inkml:trace contextRef="#ctx0" brushRef="#br0">2 358 4740,'0'0'21893,"10"3"-20035,-6-2-1724,-1 0-60,0 1 0,0-2 0,0 1 0,0 0 0,0-1-1,0 1 1,1-1 0,-1 0 0,0 0 0,0 0 0,0 0-1,0-1 1,1 1 0,-1-1 0,0 0 0,0 0 0,0 0 0,0 0-1,0 0 1,-1-1 0,1 1 0,0-1 0,-1 0 0,5-3-1,-4 2-58,1 0-1,0-1 0,-1 1 0,0 0 0,0-1 0,0 0 0,0 0 1,-1 0-1,1 0 0,-1 0 0,0 0 0,-1-1 0,1 1 0,-1-1 0,1 1 1,0-10-1,-2 13 1,-1 0-1,1 1 1,0-1 0,-1 0 0,1 0-1,-1 1 1,1-1 0,-1 1 0,0-1 0,1 0-1,-1 1 1,1-1 0,-1 1 0,0 0-1,0-1 1,1 1 0,-1-1 0,0 1 0,0 0-1,1 0 1,-1-1 0,0 1 0,0 0-1,0 0 1,1 0 0,-1 0 0,0 0 0,0 0-1,0 0 1,0 0 0,1 0 0,-1 1-1,0-1 1,0 0 0,0 1 0,-32 10 83,26-4-104,1-1 1,-1 1-1,1 0 0,0 0 1,0 1-1,1-1 1,0 1-1,0 1 1,-5 14-1,7-17 4,0 0 1,1 1-1,0 0 0,0 0 0,0 0 1,1-1-1,0 1 0,1 1 0,-1-1 1,1 0-1,1 0 0,-1 0 0,3 10 1,-2-15 4,0-1 0,0 1 0,0-1 0,0 0 0,0 1 0,0-1 0,1 0 0,-1 0 0,0 0 0,1 0 0,-1 0 0,1 0 0,-1 0 0,1 0 1,0-1-1,-1 1 0,1 0 0,0-1 0,-1 0 0,1 1 0,0-1 0,0 0 0,-1 0 0,1 0 0,0 0 0,0 0 0,2-1 0,3 1 22,-1-1-1,1 0 0,-1 0 1,1-1-1,-1 1 0,8-5 1,2-2-87,0-1 0,-1-1 0,-1 0 0,1-2-1,-2 1 1,0-2 0,20-22 0,-7 2-28,-1-1-1,24-44 0,-35 57 85,-1-2 0,-2 0 0,0 0 0,-1-1 0,-1-1 0,-1 1 0,5-36 0,-48 120-512,8 0 805,3 1-1,3 1 1,2 1-1,4 1 1,-12 92-1,26-143-229,-1-3-18,0 0 0,2 0 0,-1 0 0,1-1 0,0 1 0,1 0 0,0 0 0,1 0 0,0-1 0,5 16 0,-6-24 41,-12-24 219,3 9-416,1-1 1,0-1-1,1 1 0,1-1 1,1 0-1,0 0 0,1 0 1,0-1-1,2 1 0,0-1 0,1 1 1,0-1-1,4-20 0,-4 36-44,0-1-1,1 0 0,-1 0 1,1 1-1,0-1 0,-1 1 1,1-1-1,0 0 0,0 1 1,0-1-1,0 1 0,0 0 1,1-1-1,-1 1 0,0 0 1,0 0-1,1 0 0,-1 0 1,1 0-1,-1 0 0,1 0 1,3-1-1,39-4-10014,-44 6 9977,23-1-7873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09.671"/>
    </inkml:context>
    <inkml:brush xml:id="br0">
      <inkml:brushProperty name="width" value="0.025" units="cm"/>
      <inkml:brushProperty name="height" value="0.025" units="cm"/>
      <inkml:brushProperty name="color" value="#F6630D"/>
    </inkml:brush>
  </inkml:definitions>
  <inkml:trace contextRef="#ctx0" brushRef="#br0">95 158 10762,'0'0'7842,"4"-10"-3048,10-31-502,-13 40-4216,-1 0 0,1 0 0,-1 0 0,0 1 0,1-1 0,-1 0 0,0 0 0,0 0 0,1 0 0,-1 0 0,0 0 1,0 0-1,0 0 0,0 0 0,0 0 0,-1 0 0,1 1 0,0-1 0,0 0 0,-1 0 0,1 0 0,0 0 0,-1 0 0,1 0 0,-1 1 0,1-1 0,-1 0 0,1 0 0,-1 1 0,0-1 0,1 0 0,-1 1 0,0-1 0,1 1 0,-1-1 0,0 1 0,0-1 0,0 1 0,0-1 0,1 1 0,-1 0 0,0-1 0,0 1 0,0 0 0,0 0 0,0 0 0,0 0 0,0 0 0,0 0 0,0 0 0,0 0 1,0 0-1,1 0 0,-1 0 0,0 1 0,0-1 0,-1 1 0,-3 0-89,0 0 0,1 0-1,-1 0 1,0 1 0,1 0 0,0 0 0,-1 0 0,-7 6 0,-15 29 178,26-35-161,-1 0 0,1 0 0,0 0 0,0 0 0,1 0 0,-1 0 1,0 0-1,1 0 0,-1 0 0,1 0 0,0 0 0,-1 0 0,1 0 0,0 1 0,0-1 0,1 0 0,-1 0 0,0 0 0,1 3 0,1-4 2,-1 0 1,0 0-1,1 0 1,-1 0-1,1 0 0,-1 0 1,1-1-1,-1 1 1,1-1-1,0 1 1,-1-1-1,1 1 1,0-1-1,-1 0 0,1 0 1,0 0-1,3 0 1,37-2-129,-35 1-27,78-6 384,-81 7-197,0 0 0,0 0 1,0-1-1,0 1 0,0-1 0,0 0 1,0 0-1,-1 0 0,1-1 0,0 1 1,3-3-1,-10 0-38,0-1 0,1 0 0,0 0 0,0 0 0,0 0 0,1 0 0,0 0 0,0-1 0,0 1 0,1 0 0,-1-1 0,1 1 0,0 0 0,1-1 0,1-9 0,-1 14-12,0 0-1,0 0 1,0 1-1,1-1 1,-1 1-1,0-1 1,0 1-1,0-1 1,1 1-1,-1-1 1,0 1 0,1 0-1,-1 0 1,0 0-1,0 0 1,1 0-1,-1 0 1,0 0-1,1 0 1,-1 0-1,0 1 1,0-1-1,2 1 1,30 10-319,-15-3 327,0-1 1,1 0-1,0-1 0,0-1 0,0-1 1,0-1-1,1-1 0,-1 0 0,40-3 1,-55 0 23,0 0 0,0 0 0,-1-1 1,1 1-1,0-1 0,-1 0 0,1 0 0,-1-1 1,0 1-1,0-1 0,0 1 0,0-1 1,0 0-1,0 0 0,-1 0 0,1-1 0,-1 1 1,0-1-1,0 1 0,0-1 0,-1 0 1,1 1-1,-1-1 0,0 0 0,0 0 0,0 0 1,-1 0-1,1 0 0,-1 0 0,0 0 1,0 0-1,-1-5 0,0 8-20,1 0 0,-1 0 0,1 0 0,-1 0 0,0 0 0,0 0 0,1 0 0,-1 0 0,0 0 0,0 0 0,0 0 0,0 1 0,0-1 0,0 0 0,0 1 0,0-1 0,0 1 0,-1-1 0,1 1 0,0-1 0,0 1 0,0 0 0,-1 0 0,1-1 0,0 1 0,0 0 0,0 0 0,-1 0 0,1 1 0,0-1 0,0 0 0,-1 0 0,1 1 0,-2 0 0,-2-1 0,1 1 0,-1 0 0,0 1 0,0-1 0,1 1 0,-1 0 0,-7 5 0,6-2-68,1 0-1,-1 0 1,1 1-1,1-1 1,-1 1 0,1 1-1,0-1 1,1 0-1,-1 1 1,1 0 0,0 0-1,1 0 1,0 0-1,0 0 1,-2 14 0,4-17-9,0-1 0,-1 1 1,1-1-1,1 1 0,-1-1 1,0 1-1,1-1 0,0 0 1,-1 1-1,1-1 0,1 0 1,-1 1-1,0-1 0,1 0 1,0 0-1,-1 0 0,1 0 1,0-1-1,1 1 0,-1 0 1,0-1-1,1 0 0,0 1 1,-1-1-1,1 0 0,0 0 1,0-1-1,0 1 0,0 0 1,0-1-1,1 0 0,-1 0 1,0 0-1,1 0 0,4 0 1,2 1-1979,0-1 1,0 0 0,1-1-1,-1 0 1,14-2-1,17-8-12065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10.996"/>
    </inkml:context>
    <inkml:brush xml:id="br0">
      <inkml:brushProperty name="width" value="0.025" units="cm"/>
      <inkml:brushProperty name="height" value="0.025" units="cm"/>
      <inkml:brushProperty name="color" value="#F6630D"/>
    </inkml:brush>
  </inkml:definitions>
  <inkml:trace contextRef="#ctx0" brushRef="#br0">139 0 18065,'0'0'5194,"-3"13"-3400,-11 39-169,1-4-550,2-1 0,1 1 1,-2 52-1,12-99-1063,0 0-1,0 0 1,1-1 0,-1 1 0,0 0 0,0 0 0,0 0 0,1 0 0,-1 0 0,0 0 0,1 0 0,-1 0 0,1-1 0,-1 1 0,1 0-1,-1 0 1,1-1 0,0 1 0,-1 0 0,1-1 0,0 1 0,0-1 0,-1 1 0,1 0 0,0-1 0,1 1 0,29 3 314,-22-5-287,-1 0-1,0 0 1,1-1 0,-1-1 0,13-4-1,26-24-890,-39 25 757,1 0 1,-1 0 0,1 1 0,17-8 0,-26 13 90,1 0 0,-1 0 1,0 0-1,1 0 1,-1 0-1,0 0 1,1 0-1,-1 0 0,0 0 1,1 0-1,-1 0 1,0 0-1,1 0 1,-1 0-1,0 0 0,1 0 1,-1 0-1,0 0 1,1 0-1,-1 1 1,0-1-1,1 0 0,-1 0 1,0 0-1,0 1 1,1-1-1,-1 0 1,0 0-1,0 1 1,1-1-1,-1 0 0,0 0 1,0 1-1,0-1 1,0 0-1,1 1 1,-1 0-1,2 18 212,-9 22 408,3-35-566,-1-1 0,1 0 0,-1 0 0,0 0-1,0-1 1,0 0 0,0 1 0,-1-2 0,0 1 0,0-1 0,0 0-1,0 0 1,0 0 0,-1-1 0,1 0 0,-14 2 0,-5 0 124,-1 0-1,0-2 1,-25-1 0,47-1-168,0 0 1,-1 0-1,1-1 1,0 1-1,1-1 1,-1 0-1,0 0 0,0-1 1,0 1-1,-6-5 1,9 6-16,0-1 0,0 0 1,0 0-1,0 0 1,0 0-1,1 0 0,-1 0 1,0 0-1,1 0 0,-1 0 1,1 0-1,-1 0 1,1 0-1,-1 0 0,1-1 1,0 1-1,-1 0 0,1 0 1,0-1-1,0 1 1,0 0-1,0 0 0,0-1 1,0 1-1,1 0 0,-1 0 1,0 0-1,1-1 1,-1 1-1,0 0 0,1 0 1,0 0-1,-1 0 0,1 0 1,0 0-1,-1 0 1,1 0-1,0 0 0,0 0 1,2-1-1,1-3-579,0 2 0,1-1 0,-1 0 0,1 1 0,0 0 0,0 0 0,0 0 0,1 1 0,-1-1-1,1 1 1,-1 1 0,1-1 0,11-1 0,8-1-5147,46 0-1,-22 4-1823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11.354"/>
    </inkml:context>
    <inkml:brush xml:id="br0">
      <inkml:brushProperty name="width" value="0.025" units="cm"/>
      <inkml:brushProperty name="height" value="0.025" units="cm"/>
      <inkml:brushProperty name="color" value="#F6630D"/>
    </inkml:brush>
  </inkml:definitions>
  <inkml:trace contextRef="#ctx0" brushRef="#br0">18 106 8648,'0'0'14243,"2"-8"-10923,-1 5-3155,5-27 2274,-6 24-1340,-6 20-985,1-1-70,1 0-1,1-1 0,-3 23 1,5-33-17,0 1 1,1-1-1,0 0 1,-1 0-1,1 0 0,0 0 1,0 0-1,0 0 1,0 1-1,1-1 1,-1 0-1,1 0 1,-1 0-1,1 0 0,0 0 1,-1 0-1,1 0 1,0 0-1,1 0 1,-1 0-1,0-1 1,0 1-1,1 0 1,-1-1-1,1 1 0,-1-1 1,1 1-1,0-1 1,-1 0-1,1 0 1,2 1-1,5 0 54,0-1-1,0-1 0,0 1 1,0-2-1,-1 1 1,1-1-1,0-1 1,0 1-1,-1-1 0,1-1 1,-1 0-1,0 0 1,0 0-1,0-1 1,0-1-1,0 1 0,10-9 1,-9 6-101,0 1 1,-1-1-1,0 0 1,0-1-1,-1 0 1,0 0-1,0-1 1,-1 0-1,0 0 1,0-1-1,-1 1 1,0-1-1,6-20 1,-11 8 4,0 21 9,0 1 1,0 0 0,-1-1-1,1 1 1,0 0-1,0-1 1,0 1 0,-1 0-1,1 0 1,0-1 0,-1 1-1,1 0 1,0 0-1,0 0 1,-1-1 0,1 1-1,0 0 1,-1 0-1,1 0 1,-1 0 0,1 0-1,0 0 1,-1 0 0,1 0-1,0-1 1,-1 1-1,1 1 1,0-1 0,-1 0-1,1 0 1,-1 0 0,-1 1-11,-1 0 0,1 0 0,0 0 0,0 0 0,0 1 0,-1-1 0,2 1-1,-1 0 1,0-1 0,0 1 0,0 0 0,1 0 0,-3 4 0,-5 6 13,1 1 0,0 1-1,1 0 1,1 0-1,0 0 1,1 1 0,0-1-1,2 1 1,-1 1-1,-1 27 1,5-43 1,0 1-1,0 0 1,0 0-1,0-1 1,0 1 0,0 0-1,0-1 1,0 1-1,1 0 1,-1 0 0,0-1-1,0 1 1,1 0-1,-1-1 1,0 1 0,1-1-1,-1 1 1,1 0-1,-1-1 1,1 1 0,-1-1-1,1 1 1,-1-1-1,1 1 1,0-1 0,-1 0-1,1 1 1,-1-1-1,1 0 1,1 1 0,25-3-251,-20 0 50,1-1 1,-1 0-1,1-1 1,-1 0-1,6-4 0,0-2-1371,0-1 1,-1-1-1,12-13 0,-15 12-1007,1 1 0,-2-1 1,11-20-1,0-10-5779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11.695"/>
    </inkml:context>
    <inkml:brush xml:id="br0">
      <inkml:brushProperty name="width" value="0.025" units="cm"/>
      <inkml:brushProperty name="height" value="0.025" units="cm"/>
      <inkml:brushProperty name="color" value="#F6630D"/>
    </inkml:brush>
  </inkml:definitions>
  <inkml:trace contextRef="#ctx0" brushRef="#br0">115 65 1858,'1'-9'7756,"-1"-4"-5887,0-9-126,3 1 2493,-2 26 291,1 2-3465,2 11-992,0 258 5778,-4-183-8490,2-23-10174,-4-94 4078</inkml:trace>
  <inkml:trace contextRef="#ctx0" brushRef="#br0" timeOffset="1">24 249 12204,'0'0'4804,"-23"-49"-1633,23 33-192,1 6-160,21 4-705,9 2-1282,0 3-543,6 1-257,3 0-353,-2 0-3202,-5 0-3812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5.863"/>
    </inkml:context>
    <inkml:brush xml:id="br0">
      <inkml:brushProperty name="width" value="0.025" units="cm"/>
      <inkml:brushProperty name="height" value="0.025" units="cm"/>
      <inkml:brushProperty name="color" value="#F6630D"/>
    </inkml:brush>
  </inkml:definitions>
  <inkml:trace contextRef="#ctx0" brushRef="#br0">51 0 13100,'0'0'11211,"-5"10"-11083,-3 7-9,1 0-1,0 1 0,1 0 1,1 0-1,1 0 1,1 0-1,0 1 0,1-1 1,2 1-1,0 20 1,0-38-65,0-1 1,1 1 0,-1 0-1,0 0 1,0 0-1,1-1 1,-1 1 0,0 0-1,1-1 1,-1 1-1,0 0 1,1-1 0,-1 1-1,1 0 1,-1-1-1,1 1 1,0-1 0,-1 1-1,1-1 1,0 1-1,-1-1 1,1 1 0,0-1-1,-1 0 1,1 1-1,0-1 1,0 0 0,0 0-1,-1 0 1,1 1 0,0-1-1,0 0 1,0 0-1,-1 0 1,1 0 0,0 0-1,0-1 1,0 1-1,-1 0 1,1 0 0,0 0-1,0-1 1,1 0-1,32-17 1179,-25 9-1043,0-1 0,0 1-1,-1-1 1,-1-1 0,1 1-1,-1-1 1,-1-1 0,0 1 0,-1-1-1,0 0 1,-1 0 0,5-22-1,-32 103 628,20-49-807,0 1 0,2 0 0,0 0 0,2 0 0,0 0 0,6 30 0,-6-45-8,1 0 0,0 0 0,0-1 0,0 1 0,0-1 0,1 0 0,0 1 0,0-1 0,0 0 0,1-1 0,0 1 0,5 4 0,-6-6-1,0-1-1,1 0 1,0 1 0,0-1-1,0-1 1,0 1-1,0-1 1,0 1-1,0-1 1,0 0 0,0 0-1,1-1 1,-1 0-1,0 1 1,1-1-1,-1-1 1,0 1-1,8-2 1,-6 0-1,0 1 0,0-2 0,-1 1 0,1 0 0,-1-1 0,0 0 0,1-1 0,-1 1 0,-1-1 0,1 0 0,-1 0 0,1 0 0,-1-1 0,0 0 0,-1 1 0,1-1 0,-1-1 0,0 1 0,0 0 0,0-1 0,-1 0 0,0 1 0,0-1 0,1-11 0,1 2 0,-1 0 0,-1-1 0,0 1 0,-1-1 0,-1 0 0,0 1 0,-1-1 0,-5-26 0,-14-9 0,19 49 0,0 0 0,0 0 0,0 0 0,0 0 0,-1 0 0,1 0 0,-1 0 0,1 0 0,-1 1 0,1-1 0,-1 1 0,0-1 0,0 1 0,0 0 0,0-1 0,0 1 0,0 0 0,0 0 0,0 1 0,-4-2 0,6 3-46,0 0-1,0 0 1,0 1 0,0-1 0,0 0-1,0 0 1,0 0 0,0 0 0,1 1-1,-1-1 1,0 0 0,1 0 0,-1 0-1,0 0 1,1 0 0,0 0-1,-1 0 1,1 0 0,0 0 0,1 2-1,2 0-860,0 0 0,0 0 0,1 0 0,-1-1 0,1 1-1,0-1 1,0 0 0,0 0 0,0-1 0,0 0 0,0 1-1,0-2 1,0 1 0,9 0 0,23-1-7159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6.207"/>
    </inkml:context>
    <inkml:brush xml:id="br0">
      <inkml:brushProperty name="width" value="0.025" units="cm"/>
      <inkml:brushProperty name="height" value="0.025" units="cm"/>
      <inkml:brushProperty name="color" value="#F6630D"/>
    </inkml:brush>
  </inkml:definitions>
  <inkml:trace contextRef="#ctx0" brushRef="#br0">172 21 16143,'0'0'11099,"-10"-4"-10085,-34-11-517,42 15-487,0-1 1,-1 1 0,1 0-1,0-1 1,0 1 0,0 0 0,0 1-1,0-1 1,-1 0 0,1 1 0,0-1-1,0 1 1,0-1 0,0 1-1,0 0 1,0 0 0,0 0 0,1 0-1,-1 0 1,0 1 0,1-1 0,-1 0-1,0 1 1,1-1 0,-2 3-1,-3 3-4,1 1-1,0-1 0,1 1 0,-6 11 1,6-11 36,-1 5 58,0-1 0,0 0 0,1 1 1,0 0-1,2 0 0,-1 0 0,1 1 0,1 21 1,0-34-93,1 0 1,0 1-1,0-1 0,0 0 1,1 0-1,-1 0 1,0 1-1,0-1 1,1 0-1,-1 0 0,1 0 1,-1 1-1,1-1 1,-1 0-1,1 0 0,-1 0 1,1 0-1,0 0 1,0 0-1,0 0 1,0-1-1,0 1 0,-1 0 1,1 0-1,1-1 1,-1 1-1,0 0 1,0-1-1,0 1 0,0-1 1,0 1-1,0-1 1,1 0-1,-1 0 1,0 1-1,0-1 0,1 0 1,-1 0-1,0 0 1,0 0-1,1 0 1,-1-1-1,0 1 0,0 0 1,2-1-1,3 0 75,-1-1-1,0 0 0,0 1 1,0-2-1,0 1 1,0 0-1,0-1 1,-1 0-1,7-6 1,-3 2 8,-1-1 0,0 0 1,0 0-1,0-1 0,-2 0 1,1 0-1,-1 0 1,0-1-1,-1 0 0,0 0 1,0 0-1,-1 0 0,-1 0 1,0-1-1,0 1 1,0-13-1,-6 18-91,-3 13 0,-6 14 0,11-14-334,-1 1 0,1-1 1,1 0-1,0 0 0,0 1 0,0-1 0,1 1 1,1 10-1,0-16 177,-1 0 0,1-1 0,-1 1 0,1-1 0,0 1 0,0-1 0,0 1 0,0-1 0,0 0 0,1 1 0,-1-1 0,1 0 0,-1 0 0,1 0 0,0 0 0,0 0 0,0-1 0,0 1 0,0 0 0,0-1 0,1 0 0,-1 1 0,0-1 0,1 0 0,-1 0 0,1 0 0,-1-1 0,1 1 0,4 0 0,0 0-1159,0 0 0,0-1 0,-1 0 0,1 0 0,0-1 1,0 0-1,10-2 0,17-14-12089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7.262"/>
    </inkml:context>
    <inkml:brush xml:id="br0">
      <inkml:brushProperty name="width" value="0.025" units="cm"/>
      <inkml:brushProperty name="height" value="0.025" units="cm"/>
      <inkml:brushProperty name="color" value="#F6630D"/>
    </inkml:brush>
  </inkml:definitions>
  <inkml:trace contextRef="#ctx0" brushRef="#br0">13 40 13229,'0'-1'218,"0"1"0,0 0 0,0 0 0,0 0 0,0 0 0,-1 0 0,1 0 0,0-1 0,0 1 0,0 0 0,0 0 0,0 0 0,-1 0 0,1 0 0,0 0 0,0 0 0,0 0 0,0 0 0,-1 0 0,1 0 0,0 0 0,0-1 1,0 1-1,0 0 0,-1 0 0,1 0 0,0 1 0,0-1 0,0 0 0,-1 0 0,1 0 0,0 0 0,0 0 0,0 0 0,0 0 0,-1 0 0,1 0 0,0 0 0,0 0 0,0 0 0,0 1 0,0-1 0,-1 0 0,1 0 0,0 0 0,0 0 1,0 0-1,0 1 0,0-1 0,0 0 0,0 0 0,-4 17 2682,3 25-4572,1-36 2825,0 154 2568,0-159-2920,1-16 427,36-183-1159,-34 202-291,-1-1 1,1 0-1,0 1 1,0-1-1,0 0 0,0 0 1,1-1-1,-1 1 1,1-1-1,0 1 0,-1-1 1,1 0-1,0-1 1,0 1-1,1-1 0,-1 1 1,0-1-1,0-1 1,1 1-1,-1 0 1,0-1-1,1 0 0,-1 0 1,0 0-1,8-2 1,-6 1-289,0-1 0,1 0 0,-1 0 0,0 0 0,0-1 0,0 0 0,0 0 0,-1 0 1,1-1-1,-1 0 0,0 0 0,0 0 0,0-1 0,-1 0 0,1 0 0,5-8 0,8-19-5976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7.606"/>
    </inkml:context>
    <inkml:brush xml:id="br0">
      <inkml:brushProperty name="width" value="0.025" units="cm"/>
      <inkml:brushProperty name="height" value="0.025" units="cm"/>
      <inkml:brushProperty name="color" value="#F6630D"/>
    </inkml:brush>
  </inkml:definitions>
  <inkml:trace contextRef="#ctx0" brushRef="#br0">47 1 14798,'0'0'4249,"-7"12"-2231,0 2-1500,1 0 0,1 0 0,0 1 0,0-1-1,2 1 1,0 0 0,-2 24 0,4-24 41,3 77 1350,-1-85-1783,0 0 0,0 0 0,1-1 1,0 1-1,0-1 0,0 1 0,1-1 0,0 0 1,0 0-1,1 0 0,4 6 0,-7-11-73,0 0-1,0 0 1,0 0-1,1 0 1,-1 0-1,0 0 1,0 0-1,1 0 0,-1-1 1,1 1-1,-1 0 1,1-1-1,-1 1 1,1-1-1,-1 0 1,1 1-1,-1-1 1,1 0-1,0 0 1,-1 0-1,1 0 1,-1 0-1,1-1 0,-1 1 1,1 0-1,0-1 1,-1 1-1,0-1 1,1 1-1,-1-1 1,1 0-1,-1 0 1,0 0-1,3-1 1,4-4 292,0-1 1,0 0 0,-1 0 0,8-9 0,-13 13-335,35-44-148,-3-2-1,-1-1 1,34-73-1,-69 127-140,-29 59-6739,-6-2-6726,17-35 4198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7.964"/>
    </inkml:context>
    <inkml:brush xml:id="br0">
      <inkml:brushProperty name="width" value="0.025" units="cm"/>
      <inkml:brushProperty name="height" value="0.025" units="cm"/>
      <inkml:brushProperty name="color" value="#F6630D"/>
    </inkml:brush>
  </inkml:definitions>
  <inkml:trace contextRef="#ctx0" brushRef="#br0">1 1 6694,'0'0'12332,"20"50"-10186,-4-36-480,4 0-770,-1 0-671,-2-2-161,0-2-1281,-4-2-2787,-2-7-3043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8.305"/>
    </inkml:context>
    <inkml:brush xml:id="br0">
      <inkml:brushProperty name="width" value="0.025" units="cm"/>
      <inkml:brushProperty name="height" value="0.025" units="cm"/>
      <inkml:brushProperty name="color" value="#F6630D"/>
    </inkml:brush>
  </inkml:definitions>
  <inkml:trace contextRef="#ctx0" brushRef="#br0">40 68 21588,'0'0'4421,"5"9"-3541,-4-6-862,1 0 0,-1 0-1,1-1 1,0 1-1,0 0 1,0-1 0,1 1-1,-1-1 1,1 0-1,-1 0 1,1 0-1,0 0 1,-1 0 0,1-1-1,0 1 1,0-1-1,0 1 1,1-1 0,-1 0-1,0-1 1,0 1-1,0 0 1,1-1-1,-1 0 1,0 0 0,1 0-1,-1 0 1,0 0-1,1-1 1,-1 1 0,0-1-1,0 0 1,4-1-1,-2 0 93,-1 0-1,0 0 1,0-1-1,0 1 0,0-1 1,0 0-1,-1 0 0,1 0 1,-1 0-1,0-1 1,0 1-1,0-1 0,0 0 1,0 0-1,-1 0 1,3-6-1,-4 8-52,-1 1-1,1 0 1,0-1 0,-1 1-1,1-1 1,-1 1 0,1-1-1,-1 0 1,0 1 0,0-1-1,0 1 1,0-1-1,0 0 1,0 1 0,0-1-1,0 1 1,0-1 0,-1 1-1,1-1 1,-1 0 0,1 1-1,-1 0 1,0-1 0,0 1-1,1-1 1,-1 1 0,0 0-1,0 0 1,0-1 0,-1 1-1,1 0 1,0 0 0,0 0-1,0 0 1,-1 0 0,1 0-1,-1 1 1,1-1 0,-1 0-1,1 1 1,-1-1 0,1 1-1,-1-1 1,1 1 0,-1 0-1,1 0 1,-1 0-1,0 0 1,-2 0 0,-2 0-55,0 0 0,0 0 0,-1 1 0,1 0 1,0 1-1,0-1 0,0 1 0,0 0 0,0 0 0,1 1 0,-1 0 1,1 0-1,-1 0 0,1 1 0,0-1 0,0 1 0,-7 8 0,6-6 10,0 0-1,1 0 1,0 1-1,0-1 0,1 1 1,0 0-1,0 1 0,0-1 1,1 1-1,0-1 0,0 1 1,1 0-1,-2 11 0,4-18-12,0 0 0,0-1 0,0 1 0,0 0-1,0-1 1,1 1 0,-1 0 0,0-1 0,0 1 0,0-1-1,1 1 1,-1 0 0,0-1 0,0 1 0,1-1 0,-1 1 0,1-1-1,-1 1 1,0-1 0,1 1 0,-1-1 0,1 1 0,-1-1-1,1 0 1,-1 1 0,1-1 0,0 0 0,-1 1 0,1-1-1,-1 0 1,2 1 0,28 1-196,29-13-967,90-47-8766,-102 51-1126,-29-2 2504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8.644"/>
    </inkml:context>
    <inkml:brush xml:id="br0">
      <inkml:brushProperty name="width" value="0.025" units="cm"/>
      <inkml:brushProperty name="height" value="0.025" units="cm"/>
      <inkml:brushProperty name="color" value="#F6630D"/>
    </inkml:brush>
  </inkml:definitions>
  <inkml:trace contextRef="#ctx0" brushRef="#br0">109 23 15503,'0'0'16639,"-10"-5"-16713,-31-12-17,40 17 66,0 0-1,0 0 1,0 0-1,-1 0 1,1 0-1,0 0 1,0 0 0,0 1-1,0-1 1,0 0-1,0 1 1,0-1 0,0 1-1,0-1 1,0 1-1,0-1 1,0 1-1,1 0 1,-1-1 0,0 1-1,0 0 1,1 0-1,-1 0 1,0 0 0,1-1-1,-1 1 1,1 0-1,-1 2 1,0-3-57,1 1 0,-1-1 0,1 1 0,0-1 0,-1 1 0,1-1 0,0 1 0,0 0 0,-1-1 0,1 1 0,0-1 0,0 1 1,0 0-1,0-1 0,0 1 0,-1 0 0,1-1 0,1 1 0,-1 0 0,0-1 0,0 1 0,0 0 0,0-1 0,0 1 0,0-1 0,1 1 0,-1 0 0,0-1 0,1 1 0,-1-1 0,0 1 0,1-1 1,0 2-1,15 0-711,1-1 0,-1-1 0,27-2 1,-26 0 894,1 2 1,0 0 0,20 3 0,-37-4 0,0 1 0,0 1 1,0-1-1,0 0 1,0 0-1,0 0 0,0 0 1,0 1-1,0-1 1,0 0-1,0 1 0,0-1 1,0 1-1,0-1 0,0 1 1,0 0-1,-1-1 1,1 1-1,0 0 0,0 0 1,-1-1-1,1 1 1,0 0-1,-1 0 0,1 0 1,-1 0-1,1 0 1,-1 0-1,1 0 0,-1 0 1,0 0-1,0 0 0,1 0 1,-1 0-1,0 0 1,0 1-1,-1 0 69,1 0-1,-1 0 1,1 0-1,-1 0 1,0 0 0,0 0-1,0 0 1,0 0-1,-1-1 1,1 1 0,0 0-1,-1-1 1,1 1-1,-1-1 1,1 0-1,-4 3 1,-17 11-328,0-1 1,-1-1-1,0-1 1,-1-1-1,-1-1 1,-47 13-1,64-23-4953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9.328"/>
    </inkml:context>
    <inkml:brush xml:id="br0">
      <inkml:brushProperty name="width" value="0.025" units="cm"/>
      <inkml:brushProperty name="height" value="0.025" units="cm"/>
      <inkml:brushProperty name="color" value="#F6630D"/>
    </inkml:brush>
  </inkml:definitions>
  <inkml:trace contextRef="#ctx0" brushRef="#br0">205 61 18385,'0'0'1917,"-1"-9"160,-5-25 581,6 33-2548,0 0 1,-1 0-1,1 0 1,-1 0-1,0 0 1,1 0-1,-1 0 1,0 0-1,0 0 1,1 1-1,-1-1 1,0 0-1,0 1 0,0-1 1,0 0-1,0 1 1,0-1-1,0 1 1,0-1-1,0 1 1,0 0-1,-1-1 1,1 1-1,0 0 0,0 0 1,0 0-1,0 0 1,0 0-1,-1 0 1,1 0-1,0 0 1,0 1-1,-2-1 1,-33 15 334,24-6-385,0 1-1,2 0 0,-1 1 1,1 0-1,0 1 1,1 0-1,-10 19 0,13-22 14,2 0 0,-1 0 0,1 0 0,1 1 0,-1-1 0,2 1 0,-1 0 0,1 0 0,1 0 0,0 0 0,0 20 0,2-29-82,0 1 1,0 0-1,0-1 1,0 1-1,0 0 0,0-1 1,0 1-1,0-1 1,1 0-1,-1 1 0,0-1 1,1 0-1,-1 0 0,1 0 1,-1 0-1,1 0 1,0 0-1,0 0 0,-1-1 1,1 1-1,0-1 1,0 1-1,0-1 0,-1 0 1,1 1-1,0-1 1,0 0-1,0 0 0,0 0 1,2-1-1,7 1-510,0 0 0,1-1 0,20-5-1,-17 1-1413,0 0-1,0-1 1,-1-1-1,24-15 1,9-9-7004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39.689"/>
    </inkml:context>
    <inkml:brush xml:id="br0">
      <inkml:brushProperty name="width" value="0.025" units="cm"/>
      <inkml:brushProperty name="height" value="0.025" units="cm"/>
      <inkml:brushProperty name="color" value="#F6630D"/>
    </inkml:brush>
  </inkml:definitions>
  <inkml:trace contextRef="#ctx0" brushRef="#br0">120 0 17136,'-9'5'1847,"-3"0"-1163,1 1-1,0 1 1,0 0 0,-19 16-1,27-21-587,0 1 1,0 0-1,1-1 0,-1 1 0,0 1 1,1-1-1,0 0 0,0 1 0,0-1 1,0 1-1,0-1 0,1 1 1,-1 0-1,1 0 0,0 0 0,1-1 1,-1 1-1,0 0 0,1 0 0,0 0 1,0 0-1,0 0 0,2 5 0,-1-7-94,0 0 0,0-1 0,0 1-1,0-1 1,0 0 0,1 1-1,-1-1 1,1 0 0,-1 0 0,1 0-1,-1 0 1,1 0 0,0 0 0,0 0-1,-1-1 1,1 1 0,0-1 0,0 1-1,0-1 1,0 0 0,-1 1-1,1-1 1,0 0 0,0 0 0,0 0-1,2-1 1,54-6 21,-40 1-1,0-1 1,-1-1 0,0 0 0,17-12-1,29-14 687,-62 33 1250,-2 14 1335,-9 8-2541,9-19-685,-1 1 0,0-1 0,1 1 0,0 0 1,-1-1-1,1 1 0,0 0 0,0 0 0,1 0 0,-1 0 0,1 0 0,-1-1 1,1 1-1,0 0 0,0 0 0,1 5 0,0-8-68,0 1 0,0-1 0,0 1 0,0-1 0,0 1 0,0-1 0,0 0 0,0 1 0,0-1 0,0 0 0,1 0 0,-1 0 0,0 0 0,0 0 0,0 0 0,0 0 0,0 0 0,1 0 0,-1-1 0,2 0 0,25-6 0,40-27 0,-59 28 0,0 1 0,0 0 0,0 0 0,0 0 0,1 1 0,0 1 0,0 0 0,0 0 0,0 1 0,0 0 0,13 0 0,-22 2 1,-1 1-1,1 0 1,0 0-1,0-1 1,0 1-1,-1 0 1,1 0-1,0 0 1,-1 0-1,1 0 1,-1 0 0,1 0-1,-1 0 1,0 0-1,1 0 1,-1 0-1,0 0 1,0 0-1,0 1 1,0-1-1,0 0 1,0 0-1,0 0 1,0 2 0,-1 39-28,1-31-19,0-9-259,2 16 267,2-12-2380,4-5-4563,3-6-7369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0.047"/>
    </inkml:context>
    <inkml:brush xml:id="br0">
      <inkml:brushProperty name="width" value="0.025" units="cm"/>
      <inkml:brushProperty name="height" value="0.025" units="cm"/>
      <inkml:brushProperty name="color" value="#F6630D"/>
    </inkml:brush>
  </inkml:definitions>
  <inkml:trace contextRef="#ctx0" brushRef="#br0">1 0 6150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0.390"/>
    </inkml:context>
    <inkml:brush xml:id="br0">
      <inkml:brushProperty name="width" value="0.025" units="cm"/>
      <inkml:brushProperty name="height" value="0.025" units="cm"/>
      <inkml:brushProperty name="color" value="#F6630D"/>
    </inkml:brush>
  </inkml:definitions>
  <inkml:trace contextRef="#ctx0" brushRef="#br0">49 55 1922,'0'0'15599,"0"-8"-13096,0-38 2136,3 47-1628,8 13-1735,3 31 343,3 4-677,-15-47-929,-1 0 1,1 1-1,0-1 0,0 0 0,0 0 1,0 0-1,0 0 0,0-1 0,1 1 1,-1 0-1,1-1 0,-1 0 1,1 1-1,-1-1 0,1 0 0,5 1 1,-2-1 70,4 2-236,1-1 1,0 2-1,16 7 1,-26-11 155,0 1 0,1-1 0,-1 0-1,0 1 1,0-1 0,0 1 0,0 0 0,0-1 0,0 1-1,0 0 1,0 0 0,0 0 0,0 0 0,0 0 0,0-1 0,-1 1-1,1 1 1,0-1 0,-1 0 0,1 0 0,-1 0 0,1 0 0,-1 0-1,1 1 1,-1-1 0,0 0 0,0 0 0,0 0 0,1 1-1,-1-1 1,0 0 0,-1 0 0,1 1 0,0-1 0,0 0 0,0 0-1,-1 1 1,1-1 0,-1 0 0,1 0 0,-1 0 0,1 0 0,-2 2-1,-2 1 69,1-1-1,-1 0 0,0 0 1,-1 0-1,1 0 0,0-1 0,-1 1 1,1-1-1,-1 0 0,0-1 1,-6 2-1,-56 11 456,64-14-527,-61 1 0,63-1 0,-1 0 0,0 0 0,1 0 0,-1-1 0,1 1 0,-1-1 0,1 0 0,-1 1 0,1-1 0,-1 0 0,1 0 0,-1 0 0,1 0 0,-2-1 0,3 1 0,-1 0 0,1 0 0,-1 0 0,1 0 0,0 0 0,0 0 0,-1 1 0,1-1 0,0 0 0,0 0 0,0 0 0,0 0 0,0 0 0,0 0 0,0 0 0,1 0 0,-1 0 0,0 0 0,0 0 0,1 0 0,-1 0 0,0 0 0,1 1 0,-1-1 0,1 0 0,0 0 0,0 0 0,1-2-290,1 0 1,0 1-1,-1-1 0,1 1 0,0 0 1,0 0-1,0 0 0,1 0 1,-1 0-1,0 1 0,1-1 0,-1 1 1,7-1-1,54-11-7682,-51 11 6168,32-4-7202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0.778"/>
    </inkml:context>
    <inkml:brush xml:id="br0">
      <inkml:brushProperty name="width" value="0.025" units="cm"/>
      <inkml:brushProperty name="height" value="0.025" units="cm"/>
      <inkml:brushProperty name="color" value="#F6630D"/>
    </inkml:brush>
  </inkml:definitions>
  <inkml:trace contextRef="#ctx0" brushRef="#br0">19 77 19442,'0'0'12791,"-5"-2"-12951,-8-8 80,30 6 0,18-5-112,65-42-1538,-100 51 1726,0 0-1,0 0 1,1 0 0,-1 0-1,0 0 1,1 0 0,-1 0-1,0 0 1,0 0-1,1 0 1,-1 0 0,0 0-1,0 0 1,1 0 0,-1 0-1,0 1 1,0-1 0,0 0-1,1 0 1,-1 0-1,0 0 1,0 0 0,0 1-1,1-1 1,-1 0 0,0 0-1,0 0 1,0 1 0,0-1-1,0 0 1,1 0 0,-1 1-1,0-1 1,0 0-1,0 0 1,0 1 0,0-1-1,0 0 1,0 0 0,0 1-1,0-1 1,0 0 0,0 0-1,0 1 1,0-1 0,0 1-1,0 16-54,0-12 88,-3 42 246,-8 55 1,-3 27 470,15-128-736,-1 0 0,-1 0 0,1-1 0,0 1 0,0 0 0,0 0 0,0 0 0,-1 0 0,1 0 0,0 0 0,-1 0 0,1-1 0,0 1 0,-1 0 0,1 0-1,-1-1 1,0 1 0,1 0 0,-1 0 0,0-1 0,1 1 0,-1-1 0,0 1 0,1-1 0,-1 1 0,0-1 0,0 1 0,0-1 0,0 0 0,-1 1 0,-1 0 48,0-1 1,0 0-1,0 0 0,-1 0 1,1 0-1,0-1 1,0 1-1,0-1 1,-5-1-1,0-1 45,1 0-1,-1 0 1,1-1 0,-1 1-1,1-2 1,1 1-1,-8-6 1,13 9-102,0 0 0,-1-1 0,1 1 1,0-1-1,0 1 0,0-1 0,0 1 0,0-1 0,0 1 0,0-1 0,1 0 1,-1 0-1,1 1 0,-1-1 0,1 0 0,0 0 0,-1 0 0,1 1 0,0-1 1,0 0-1,0 0 0,1-2 0,0 1 1,0 0 1,0 1-1,1-1 1,-1 1-1,1-1 1,-1 1-1,1-1 0,0 1 1,0 0-1,0 0 1,0 0-1,4-3 1,8-5-52,1 1 0,-1 1 1,31-13-1,-34 16-49,47-19-1366,-20 9-3271,47-26 1,-20 0-5815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1.698"/>
    </inkml:context>
    <inkml:brush xml:id="br0">
      <inkml:brushProperty name="width" value="0.025" units="cm"/>
      <inkml:brushProperty name="height" value="0.025" units="cm"/>
      <inkml:brushProperty name="color" value="#F6630D"/>
    </inkml:brush>
  </inkml:definitions>
  <inkml:trace contextRef="#ctx0" brushRef="#br0">32 0 17777,'0'0'10479,"-4"10"-9545,-17 74 639,18-73-1384,2 0-1,0 0 0,0 0 1,1 0-1,0 0 1,1 0-1,2 12 1,-3-22-181,1 0 0,0 0 1,-1 1-1,1-1 0,0 0 1,0 0-1,0 0 0,0 0 1,0 0-1,0 0 1,0 0-1,0 0 0,1 0 1,-1 0-1,0-1 0,0 1 1,1 0-1,-1-1 0,0 1 1,1-1-1,-1 1 0,1-1 1,-1 0-1,1 0 1,-1 0-1,0 0 0,1 0 1,-1 0-1,1 0 0,-1 0 1,1 0-1,-1-1 0,2 0 1,2 1 14,0-1 1,0-1 0,0 1-1,0-1 1,-1 0-1,1 0 1,0 0-1,5-4 1,2-5-24,0 0 0,-1-1 0,11-13 0,13-14 0,-32 80 0,-4-39 0,1 0 0,0-1 0,0 1 0,-1 0 0,1 0 0,1 0 0,-1 0 0,0-1 0,0 1 0,1 0 0,-1 0 0,0 0 0,1-1 0,0 1 0,0 0 0,-1-1 0,1 1 0,0-1 0,0 1 0,0-1 0,2 3 0,0-4 0,-1 0 0,1-1 0,-1 1 0,0-1 0,1 1 0,-1-1 0,0 0 0,0 0 0,0 0 0,1 0 0,-1 0 0,0-1 0,0 1 0,-1-1 0,1 1 0,0-1 0,1-1 0,22-19 0,-19 16 0,1-1 0,-1 1 0,1 1 0,1-1 0,-1 1 0,1 1 0,0-1 0,15-5 0,-22 11 0,0-1 0,0 1 0,-1 0 0,1-1 0,0 1 0,0 0 0,-1 0 0,1 0 0,-1 0 0,1 0 0,-1 0 0,1 0 0,-1 0 0,0 0 0,1 0 0,-1 0 0,0 0 0,0 0 0,1 0 0,-1 0 0,0 0 0,0 0 0,0 0 0,-1 0 0,1 0 0,0 2 0,-2 35 0,0-29-726,-3 11-2795,5-20 3449,0 1 0,0-1 0,0 0 1,0 0-1,0 1 0,0-1 0,0 0 1,0 0-1,1 1 0,-1-1 0,0 0 1,0 0-1,0 1 0,0-1 0,0 0 1,1 0-1,-1 0 0,0 1 0,0-1 1,0 0-1,1 0 0,-1 0 0,0 0 1,0 1-1,0-1 0,1 0 0,-1 0 0,0 0 1,0 0-1,1 0 0,-1 0 0,0 0 1,0 0-1,1 0 0,-1 0 0,0 0 1,0 0-1,1 0 0,-1 0 0,0 0 1,1 0-1,-1 0 0,0 0 0,0 0 1,1 0-1,-1 0 0,0 0 0,0 0 1,0-1-1,1 1 0,-1 0 0,0 0 1,0 0-1,0 0 0,1-1 0,-1 1 1,0 0-1,0 0 0,0-1 0,0 1 0,1 0 1,15-12-5999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2.793"/>
    </inkml:context>
    <inkml:brush xml:id="br0">
      <inkml:brushProperty name="width" value="0.025" units="cm"/>
      <inkml:brushProperty name="height" value="0.025" units="cm"/>
      <inkml:brushProperty name="color" value="#F6630D"/>
    </inkml:brush>
  </inkml:definitions>
  <inkml:trace contextRef="#ctx0" brushRef="#br0">92 44 17713,'0'0'2552,"-8"3"538,1-1-2979,4-2 226,-1 1 0,1-1 0,0 1 0,0 0 0,-1 0 0,1 0 0,0 1 0,0-1 0,0 1 1,0 0-1,1 0 0,-1 0 0,0 0 0,1 0 0,-1 0 0,1 1 0,0-1 0,0 1 0,0 0 0,0-1 0,0 1 0,0 0 0,-1 4 0,-8 33-273,51-41 22,-34 0-67,-1-1 1,1 0 0,-1 0-1,1 0 1,8-7 0,-10 7-16,0-1 0,0 1 0,0 0 1,1 0-1,-1 0 0,0 1 0,1 0 0,-1 0 1,8-1-1,-11 2-4,-31 22 902,29-22-902,0 0 0,1 1 0,-1-1 0,1 0 0,-1 0 0,0 1 0,1-1 0,-1 0 0,0 0 0,1 0 0,-1 0 0,0 0 0,1 0 0,-1 0 0,0 0 0,1 0 0,-1 0 0,0 0 0,1 0 0,-1-1 0,0 1 0,1 0 0,-1 0 0,0-1 0,1 1 0,-1 0 0,1-1 0,-1 1 0,1-1 0,-1 1 0,1 0 0,-1-1 0,1 0 0,-1 1 0,1-1 0,0 1 0,-1-1 0,1 1 0,0-1 0,-1 0 0,1 1 0,0-1 0,0 0 0,0 1 0,-1-1 0,1 0 0,0 1 0,0-1 0,0 0 0,0 1 0,0-1 0,0 0 0,1 1 0,-1-1 0,0 0 0,-3-20 0,3 21 0,-1-1 0,1 1 0,0-1 0,0 1 0,-1 0 0,1-1 0,0 1 0,-1-1 0,1 1 0,0 0 0,-1-1 0,1 1 0,0 0 0,-1 0 0,1-1 0,-1 1 0,1 0 0,-1 0 0,1 0 0,-1 0 0,1-1 0,0 1 0,-1 0 0,1 0 0,-1 0 0,1 0 0,-1 0 0,1 0 0,-1 0 0,1 0 0,-1 0 0,1 0 0,-1 1 0,1-1 0,-1 0 0,1 0 0,-1 0 0,1 1 0,0-1 0,-1 0 0,1 0 0,-1 1 0,1-1 0,-1 1 0,-16 14 0,11-2 0,1 0 0,-1 0 0,2 1 0,0-1 0,-3 25 0,41-85 0,-29 40 0,0 1 0,0 1 0,1-1 0,0 1 0,0 0 0,1 0 0,-1 1 0,12-6 0,-17 9 0,1 0 0,-1 0 0,1 0 0,-1 1 0,1-1 0,0 1 0,-1-1 0,1 1 0,0-1 0,-1 1 0,1 0 0,0 0 0,0 0 0,-1 0 0,1 0 0,0 0 0,0 1 0,-1-1 0,1 0 0,0 1 0,-1-1 0,1 1 0,0 0 0,-1 0 0,1 0 0,-1-1 0,1 1 0,-1 0 0,0 1 0,1-1 0,-1 0 0,0 0 0,0 1 0,0-1 0,0 0 0,0 1 0,0-1 0,0 1 0,0-1 0,-1 1 0,1 0 0,-1-1 0,1 1 0,-1 0 0,1 3 0,0 24 0,-2-26 0,3-18 0,1-3 0,8-39 0,-10 56 0,0 1 0,-1-1 0,1 1 0,0 0 0,0-1 0,-1 1 0,1 0 0,0-1 0,0 1 0,-1 0 0,1 0 0,0 0 0,0-1 0,0 1 0,0 0 0,-1 0 0,1 1 0,0-1 0,0 0 0,0 0 0,-1 0 0,1 0 0,1 1 0,23 6 0,-22-6 0,16 5 0,-1-1 0,1-1 0,0-1 0,1 0 0,-1-2 0,0 0 0,1-1 0,-1-1 0,33-6 0,-50 6 0,1 0 0,0-1 0,0 1 0,-1-1 0,1 1 0,-1-1 0,1 0 0,-1 0 0,0 0 0,0 0 0,0-1 0,0 1 0,0-1 0,0 1 0,-1-1 0,1 1 0,-1-1 0,0 0 0,2-4 0,-3 5 0,1 1 0,-1 0 0,0-1 0,1 1 0,-1 0 0,0-1 0,0 1 0,0 0 0,0-1 0,0 1 0,0 0 0,0-1 0,-1 1 0,1 0 0,0-1 0,-1 1 0,1 0 0,-1-1 0,1 1 0,-1 0 0,0 0 0,1 0 0,-1 0 0,0-1 0,0 1 0,0 0 0,0 1 0,0-1 0,0 0 0,0 0 0,0 0 0,0 0 0,-1 1 0,1-1 0,0 1 0,0-1 0,-1 1 0,1-1 0,0 1 0,-1 0 0,1-1 0,0 1 0,-2 0 0,-2 0 0,0 0 0,0 0 0,0 0 0,1 1 0,-1-1 0,0 1 0,0 0 0,1 1 0,-1-1 0,1 1 0,-1 0 0,1 0 0,0 1 0,-1-1 0,1 1 0,0 0 0,1 0 0,-1 0 0,1 0 0,-1 1 0,1-1 0,0 1 0,0 0 0,0 0 0,1 0 0,0 0 0,-1 1 0,1-1 0,1 1 0,-1-1 0,1 1 0,0 0 0,0-1 0,0 1 0,0 7 0,1-10-19,0 0-1,0 0 1,0 0 0,1-1 0,-1 1-1,0 0 1,1 0 0,-1-1 0,1 1-1,0 0 1,0-1 0,0 1-1,0-1 1,0 1 0,0-1 0,0 1-1,0-1 1,0 0 0,0 0 0,1 1-1,-1-1 1,1 0 0,-1 0-1,1 0 1,-1 0 0,1-1 0,0 1-1,-1 0 1,1-1 0,0 1 0,-1-1-1,1 0 1,3 1 0,2 0-483,1 0 0,0 0 0,0-1 0,0 0 0,0 0 0,11-2 0,21-10-6764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3.477"/>
    </inkml:context>
    <inkml:brush xml:id="br0">
      <inkml:brushProperty name="width" value="0.025" units="cm"/>
      <inkml:brushProperty name="height" value="0.025" units="cm"/>
      <inkml:brushProperty name="color" value="#F6630D"/>
    </inkml:brush>
  </inkml:definitions>
  <inkml:trace contextRef="#ctx0" brushRef="#br0">55 53 9033,'-4'-5'4370,"-21"-17"7827,14 24-9721,3 17-1356,6-10-1029,0 1 0,1-1 1,0 1-1,1-1 1,-1 1-1,4 16 1,-3-23-66,0-1 1,1 0-1,0 1 1,-1-1-1,1 0 1,0 0-1,0 0 1,0 1 0,1-1-1,-1 0 1,0 0-1,1-1 1,-1 1-1,1 0 1,0 0-1,-1-1 1,1 1-1,0-1 1,0 0 0,0 1-1,0-1 1,0 0-1,1 0 1,-1 0-1,0 0 1,0-1-1,1 1 1,-1-1-1,0 1 1,1-1-1,3 0 1,2-1 45,0 0 1,-1 0-1,0-1 0,1 0 1,-1 0-1,0-1 0,0 1 1,0-2-1,0 1 0,-1-1 0,1 0 1,-1-1-1,0 1 0,0-1 1,-1 0-1,1-1 0,-1 1 1,0-1-1,-1 0 0,1-1 1,6-11-1,-12 18-35,-1 4 4,-1 0 0,1 1 1,0-1-1,0 0 0,0 1 1,1-1-1,0 1 0,0-1 0,0 1 1,-1 7-1,2-10-41,0 0 0,0 0 0,0 0 0,1-1 0,-1 1 0,0 0 0,1 0 0,-1 0 0,1 0 0,0 0 0,-1-1 0,1 1 0,0 0 0,0-1 0,0 1 0,0-1 0,0 1 0,1-1 0,-1 1 0,0-1 0,1 0 0,2 2 0,-2-2 0,1 0 0,-1 0 0,0 0 0,1-1 0,-1 1 0,1-1 0,-1 1 0,1-1 0,-1 0 0,1 0 0,-1 0 0,1 0 0,-1-1 0,1 1 0,-1-1 0,0 0 0,1 1 0,2-3 0,-1 2-25,-1-1-1,1 0 1,-1 0 0,0 0-1,0-1 1,0 1 0,0-1-1,0 1 1,-1-1-1,1 0 1,-1 0 0,0 0-1,0-1 1,0 1 0,0 0-1,0-1 1,-1 1 0,0-1-1,2-5 1,-1 3-170,-1 0 1,0 0 0,0 0-1,-1 0 1,0 0-1,0 0 1,0 0 0,-1 0-1,1 0 1,-1 0-1,-4-11 1,2 4-5214,2 3-2690,1 0-8035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3.821"/>
    </inkml:context>
    <inkml:brush xml:id="br0">
      <inkml:brushProperty name="width" value="0.025" units="cm"/>
      <inkml:brushProperty name="height" value="0.025" units="cm"/>
      <inkml:brushProperty name="color" value="#F6630D"/>
    </inkml:brush>
  </inkml:definitions>
  <inkml:trace contextRef="#ctx0" brushRef="#br0">83 49 10378,'0'0'6902,"0"-8"-2775,0-25-993,0 33-3099,0-1 1,0 1 0,0 0-1,0 0 1,1-1-1,-1 1 1,0 0 0,0 0-1,0 0 1,0-1 0,0 1-1,0 0 1,-1 0 0,1-1-1,0 1 1,0 0 0,0 0-1,0 0 1,0-1 0,0 1-1,0 0 1,0 0 0,0 0-1,-1 0 1,1-1 0,0 1-1,0 0 1,0 0 0,0 0-1,0 0 1,-1-1 0,1 1-1,0 0 1,0 0-1,0 0 1,-1 0 0,1 0-1,0 0 1,0 0 0,0 0-1,-1 0 1,1 0 0,0 0-1,0 0 1,-1 0 0,1 0-1,0 0 1,0 0 0,0 0-1,-1 0 1,1 0 0,0 0-1,0 0 1,-1 0 0,1 0-1,0 0 1,0 0 0,0 0-1,-1 1 1,1-1 0,0 0-1,0 0 1,0 0-1,0 0 1,0 0 0,-1 1-1,-8 11 513,-3 13-111,2 1 0,0 0 0,2 0 0,1 1 0,1 0 1,2 0-1,0 0 0,1 49 0,3-74-423,0 0 0,-1 0 1,1 0-1,1 0 0,-1 0 0,0-1 0,0 1 0,1 0 0,-1 0 1,1 0-1,-1 0 0,1-1 0,0 1 0,0 0 0,0-1 1,0 1-1,0-1 0,0 1 0,0-1 0,0 1 0,1-1 1,-1 0-1,1 1 0,-1-1 0,3 1 0,-1-1 1,0 0 0,0 0 0,1-1 0,-1 0 0,0 1 0,0-1 0,0 0 0,1-1 0,-1 1 0,0 0 0,0-1 0,0 0 1,1 0-1,-1 0 0,3-1 0,5-3-35,1-1 0,-1 0 0,19-14 0,11-6 9,-40 29 95,-2 1 0,1 0-1,0 0 1,-1-1 0,1 1 0,-1 0 0,0-1-1,-1 1 1,-1 5 0,0-3-70,1-3-54,0 0 1,0 0-1,1 0 1,-1 0-1,1 0 1,0 0-1,0 1 1,0-1-1,1 0 1,-1 1-1,1-1 1,-1 0-1,1 5 1,1-8-267,0 0 0,0 0 0,0 0 0,0 0-1,-1 0 1,1 0 0,0-1 0,0 1 0,0 0 0,-1-1 0,1 1 0,0 0 0,0-1 0,-1 1 0,1-1 0,0 1 0,-1-1 0,1 0 0,-1 1-1,2-2 1,12-15-6180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4.162"/>
    </inkml:context>
    <inkml:brush xml:id="br0">
      <inkml:brushProperty name="width" value="0.025" units="cm"/>
      <inkml:brushProperty name="height" value="0.025" units="cm"/>
      <inkml:brushProperty name="color" value="#F6630D"/>
    </inkml:brush>
  </inkml:definitions>
  <inkml:trace contextRef="#ctx0" brushRef="#br0">0 66 17649,'0'0'4105,"11"1"-1660,1 1-2197,1-1-1,-1 0 1,0-1 0,1 0-1,-1-1 1,0 0 0,0-1 0,0-1-1,20-6 1,-27 7-235,0 0 0,0 0 0,0 0 0,0 0 0,0-1 0,0 0 0,-1 0 0,0-1 0,0 1 0,0-1 0,0 0-1,0 0 1,3-5 0,-7 9 29,0 0 0,0 0 0,0-1 0,0 1 0,0 0 0,0-1 0,0 1-1,0 0 1,0-1 0,0 1 0,0 0 0,0 0 0,0-1 0,-1 1-1,1 0 1,0 0 0,0-1 0,0 1 0,0 0 0,-1 0 0,1-1 0,0 1-1,0 0 1,0 0 0,-1 0 0,1 0 0,0-1 0,0 1 0,-1 0 0,1 0-1,0 0 1,0 0 0,-1 0 0,1 0 0,0 0 0,-1 0 0,1-1 0,0 1-1,0 0 1,-1 0 0,1 0 0,0 0 0,-1 1 0,-18-2 1412,15 1-1206,-5 1-74,0 0-1,0 1 1,1 0-1,-1 0 1,0 1-1,1 0 1,-1 0-1,1 1 1,0 1-1,0-1 1,-11 9 0,15-10-183,-1 0 0,0 1 0,1 0 0,-1 0 0,1 0 1,0 0-1,1 1 0,-1-1 0,1 1 0,0 0 0,0 0 1,0 0-1,1 1 0,0-1 0,0 1 0,0-1 0,1 1 1,-1 0-1,1 6 0,1-11-83,1 0-1,-1 0 1,1 0-1,-1 0 1,1 0 0,0 0-1,0 0 1,0 0-1,-1 0 1,1 0 0,0 0-1,0 0 1,0-1 0,0 1-1,0 0 1,0-1-1,1 1 1,-1-1 0,0 1-1,0-1 1,0 1 0,1-1-1,-1 0 1,0 0-1,0 1 1,1-1 0,-1 0-1,0 0 1,0 0-1,1-1 1,-1 1 0,0 0-1,0 0 1,3-1 0,47-9-7427,-19-5-8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4.505"/>
    </inkml:context>
    <inkml:brush xml:id="br0">
      <inkml:brushProperty name="width" value="0.025" units="cm"/>
      <inkml:brushProperty name="height" value="0.025" units="cm"/>
      <inkml:brushProperty name="color" value="#F6630D"/>
    </inkml:brush>
  </inkml:definitions>
  <inkml:trace contextRef="#ctx0" brushRef="#br0">147 11 13036,'0'0'12348,"-8"2"-11686,0 1-644,-1 0 0,1 1 0,0 0 0,0 0 0,1 1 0,-1 0-1,1 0 1,0 1 0,1 0 0,-1 0 0,1 1 0,0 0 0,-9 14 0,-6 15 817,20-34-723,0 0 0,0 0 1,0 0-1,0 0 0,0 0 1,1 0-1,-1 1 0,1-1 0,-1 0 1,1 0-1,0 0 0,0 0 1,0 1-1,0-1 0,1 0 1,-1 2-1,1-3-91,0 0 0,1 0-1,-1 0 1,0-1 0,0 1 0,0 0 0,0-1 0,1 1 0,-1-1 0,0 0 0,0 1-1,1-1 1,-1 0 0,0 0 0,1 1 0,-1-1 0,0 0 0,1-1 0,-1 1-1,0 0 1,1 0 0,1-1 0,30-6 134,-19 2-126,0-1 0,0-1 0,-1 0 0,0-1 0,0-1 0,-1 0 0,0 0 0,0-1 0,-1-1 0,-1 1 0,0-2 0,0 0 0,12-20 0,-21 31 1,0 0 1,-1 0 0,1 0-1,-1 0 1,1 0 0,-1 0-1,1 0 1,-1 0 0,0-1-1,0 1 1,1 0 0,-1 0-1,0 0 1,0 0 0,0 0-1,0-1 1,0 1 0,-1 0-1,1-1 1,-1 1 2,1 1 1,-1 0-1,1-1 1,-1 1-1,1 0 0,-1 0 1,1 0-1,-1 0 1,1-1-1,-1 1 0,1 0 1,-1 0-1,0 0 1,1 0-1,-1 0 0,1 0 1,-1 1-1,1-1 0,-1 0 1,1 0-1,-1 0 1,1 0-1,-1 1 0,1-1 1,-1 0-1,0 1 1,-3 1 96,0 0 0,0 0 0,0 1 0,1-1 0,-1 1 0,1 0 0,-1 0 0,-3 5 0,3-1-131,0 0-1,1 0 1,-1 0 0,2 0-1,-1 1 1,1-1 0,0 1-1,1-1 1,0 1 0,0 0-1,0 0 1,1-1 0,1 1-1,-1 0 1,3 10 0,-3-17-96,1 0 1,0 1-1,0-1 1,0 0-1,0 0 1,0 0-1,0 0 1,0 0-1,0 0 1,1 0-1,-1-1 1,0 1-1,1 0 1,-1 0-1,0-1 1,1 1-1,-1-1 1,1 0 0,-1 1-1,0-1 1,1 0-1,-1 0 1,1 0-1,-1 0 1,1 0-1,-1 0 1,1 0-1,-1 0 1,2-1-1,3 0-1066,-1 1 0,1-2 1,-1 1-1,0 0 0,0-1 0,9-4 0,12-12-6423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4.863"/>
    </inkml:context>
    <inkml:brush xml:id="br0">
      <inkml:brushProperty name="width" value="0.025" units="cm"/>
      <inkml:brushProperty name="height" value="0.025" units="cm"/>
      <inkml:brushProperty name="color" value="#F6630D"/>
    </inkml:brush>
  </inkml:definitions>
  <inkml:trace contextRef="#ctx0" brushRef="#br0">172 0 5221,'0'0'20110,"3"14"-19294,-1 5-674,0-1 0,-1 1 0,-1-1 0,-1 1 0,0-1-1,-8 35 1,1-21 137,0-3-7,2 1 0,1-1 0,-2 41 0,10-65-778,2-10-326,3-14-1236,-8 13 1189,0-1 0,0 1-1,-1 0 1,1 0 0,-2-1 0,1 1 0,0 0-1,-1 0 1,-3-6 0,2 5 443,0 1 0,-1-1 0,0 1 1,0 0-1,0 0 0,0 1 0,-11-11 0,10 12 779,0 1-1,0-1 1,0 1-1,0-1 1,-10-3-1,10 5 479,0 0-1,0 1 0,0-1 0,0 1 0,-1 0 1,1 1-1,-6-1 0,0 4 2526,13 3-853,17 6-693,-1-7-1786,0-1-1,0-1 1,0-1-1,0 0 1,0-1 0,1-1-1,28-4 1,11-7-4528,-5-8-4811,-15-1-4229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5:45.206"/>
    </inkml:context>
    <inkml:brush xml:id="br0">
      <inkml:brushProperty name="width" value="0.025" units="cm"/>
      <inkml:brushProperty name="height" value="0.025" units="cm"/>
      <inkml:brushProperty name="color" value="#F6630D"/>
    </inkml:brush>
  </inkml:definitions>
  <inkml:trace contextRef="#ctx0" brushRef="#br0">47 0 16752,'0'0'9929,"-12"72"-8007,-1-29-865,2 3-416,4-1-161,3 0-160,4-3-223,0-5-65,0-3-801,4-10-929,3-8-2274,0-10-3330</inkml:trace>
  <inkml:trace contextRef="#ctx0" brushRef="#br0" timeOffset="1">27 490 12172,'0'0'10313,"-20"56"-7782,20-41 127,0-4-1473,0-2-1057,0-5-736,4-3-2115,4-1-1793,-2 0-2274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17:34.753"/>
    </inkml:context>
    <inkml:brush xml:id="br0">
      <inkml:brushProperty name="width" value="0.025" units="cm"/>
      <inkml:brushProperty name="height" value="0.025" units="cm"/>
      <inkml:brushProperty name="color" value="#F6630D"/>
    </inkml:brush>
  </inkml:definitions>
  <inkml:trace contextRef="#ctx0" brushRef="#br0">1072 0 15791,'-91'46'765,"1"4"1,3 4 0,2 3-1,-104 93 1,154-120-614,2 2 0,1 1 0,1 2 1,2 1-1,2 1 0,-32 56 0,29-36-131,3 2-1,2 0 1,3 2-1,-15 63 1,11 2 251,5 2 1,6 0-1,3 259 1,13-326-139,3 1 1,3-1-1,2 0 1,24 85-1,-22-111-109,2 0 0,1-1 0,2-1 0,1 0 0,1-1 0,2-1 0,1-1 0,43 48 0,-28-43-15,0-2 0,2-1 1,2-2-1,1-1 1,1-3-1,65 32 1,-67-40-28,0-2 1,1-2-1,0-1 1,1-2-1,1-2 1,-1-2-1,73 3 1,-94-10 1,1-1 1,-1-1 0,0-1-1,1-1 1,-1-1-1,-1 0 1,1-2 0,-1 0-1,19-11 1,-14 4 16,0 0 0,-1-2 0,-1-1 1,-1 0-1,-1-2 0,23-25 1,-9 3 26,-2-2 1,-2-1 0,-2-1 0,-2-2-1,-2 0 1,35-95 0,-28 45 95,-4-1-1,-5-1 1,-4-1 0,-5-1 0,-4 0 0,-4-1-1,-14-188 1,-1 223-101,-2 0 1,-3 1-1,-2 1 0,-4 1 0,-3 0 0,-2 1 0,-3 2 1,-2 1-1,-4 1 0,-1 2 0,-3 1 0,-3 2 1,-2 2-1,-2 2 0,-2 2 0,-105-82 0,128 112 0,-1 1-1,-1 2 1,0 1-1,-1 0 1,0 2 0,-1 1-1,-44-10 1,55 17-33,-1 0 1,0 2-1,0 0 1,-1 2-1,1 0 1,0 0-1,0 2 1,0 0-1,0 1 1,0 1-1,0 1 1,1 1-1,-29 12 1,20-4-125,1 1 0,0 2 1,2 0-1,-1 2 0,2 0 1,1 1-1,-27 34 1,-120 178-2681,158-217 2571,-137 216-5454,-5 18-5371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31.960"/>
    </inkml:context>
    <inkml:brush xml:id="br0">
      <inkml:brushProperty name="width" value="0.025" units="cm"/>
      <inkml:brushProperty name="height" value="0.025" units="cm"/>
    </inkml:brush>
  </inkml:definitions>
  <inkml:trace contextRef="#ctx0" brushRef="#br0">1139 422 9993,'-30'2'515,"0"0"0,1 2-1,-1 2 1,1 0 0,0 2-1,0 2 1,-50 22 0,17 0 32,1 2 1,-71 53 0,109-68-477,1 0 1,1 1 0,1 1-1,1 1 1,1 1-1,0 0 1,2 1 0,1 1-1,1 1 1,1 0 0,1 1-1,-8 29 1,-8 35 278,4 2-1,-15 122 1,6 59 201,31-237-488,1-1 0,2 1 0,2 0 0,1 0 0,14 52 0,-12-70-63,1-1 0,1 0 0,0 0 0,1 0 0,2-1 1,-1-1-1,2 0 0,0 0 0,1-1 0,0-1 0,2 0 0,-1 0 0,2-2 0,-1 0 0,2-1 1,0 0-1,0-2 0,21 10 0,-8-7-11,0 0 0,1-2 0,0-2 0,1-1 1,-1-1-1,1-1 0,0-2 0,1-2 0,-1 0 0,46-6 1,-47-1 3,0-1 1,-1-1-1,0-2 1,0-1 0,-1-1-1,-1-1 1,0-2 0,0-1-1,-2-1 1,45-37-1,-6-4 556,-3-2-1,94-116 0,-78 79-298,-5-4-1,-4-3 0,100-203 1,-143 251-223,-3-1 1,-2-1 0,-3 0 0,-3-1 0,-2-1 0,-3-1 0,-2 0 0,-3 0-1,-5-110 1,-3 150-14,0-1 0,-1 1 0,-1 0 0,-1 0 1,-1 1-1,0-1 0,-2 2 0,0-1 0,-2 1 0,0 0 0,-1 1 0,0 1 0,-2 0 0,0 0 0,-18-15 0,10 13 47,0 2-1,-1 0 0,0 2 1,-2 1-1,0 0 1,0 2-1,-1 1 1,0 1-1,-1 1 1,0 2-1,-34-6 0,11 7 177,-1 2 0,1 3 0,0 1 0,0 3-1,0 2 1,0 2 0,0 2 0,1 2 0,1 3-1,-84 34 1,53-12-179,2 3 0,1 3 0,3 3 0,1 4 0,-95 84 0,120-89-206,1 2 1,3 2 0,-70 100 0,46-42-2522,6 4-3352,13-23-9326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40.770"/>
    </inkml:context>
    <inkml:brush xml:id="br0">
      <inkml:brushProperty name="width" value="0.025" units="cm"/>
      <inkml:brushProperty name="height" value="0.025" units="cm"/>
    </inkml:brush>
  </inkml:definitions>
  <inkml:trace contextRef="#ctx0" brushRef="#br0">1 1109 4644,'0'0'16459,"7"-13"-16107,15-27 234,3 0 0,1 2 0,2 1 1,42-44-1,6 14-227,3 3 0,2 4 1,160-89-1,-87 70 462,229-82 1,-281 128-83,1 3 0,131-18 0,218-10-276,-435 56-463,60-7 69,0 3 1,130 7-1,-182 1-26,0 1 0,-1 2 0,1 0 0,-1 2 1,0 0-1,-1 2 0,0 0 0,0 2 0,-1 0 0,-1 2 0,1 0 0,25 23 1,25 30 61,-41-35-62,50 36 0,-69-58 23,1 0-1,1-2 1,0 1-1,0-2 0,0 0 1,1 0-1,26 5 1,-10-6-14,1-1 1,0-2-1,0-1 0,0-1 0,0-2 1,0-1-1,-1-2 0,1-1 1,35-12-1,34-16 217,136-66 0,-95 37-193,443-150-76,-563 207-303,0 2 0,-1 0-1,1 1 1,33 1 0,-30 6-3140,-24-4 3035,0 1 1,-1-1-1,1 1 0,-1-1 0,1 1 0,-1-1 0,1 1 1,-1 0-1,1-1 0,-1 1 0,1 0 0,-1-1 0,0 1 1,1 0-1,-1-1 0,0 1 0,0 0 0,1 0 0,-1 0 0,0-1 1,0 1-1,0 0 0,0 0 0,0-1 0,0 1 0,0 0 1,-1 1-1,-1 10-11561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41.375"/>
    </inkml:context>
    <inkml:brush xml:id="br0">
      <inkml:brushProperty name="width" value="0.025" units="cm"/>
      <inkml:brushProperty name="height" value="0.025" units="cm"/>
    </inkml:brush>
  </inkml:definitions>
  <inkml:trace contextRef="#ctx0" brushRef="#br0">105 20 13901,'0'0'3070,"-9"-3"-1202,-29-12-475,36 14-1330,1 1 0,0 0 0,-1 0 0,1-1 0,0 1 0,-1 0 0,1 1 0,0-1 0,-1 0 0,1 0 0,0 0 0,-1 1 0,1-1 0,0 1 0,-1-1 0,1 1-1,0-1 1,0 1 0,0 0 0,0 0 0,-1-1 0,1 1 0,0 0 0,0 0 0,1 0 0,-1 0 0,0 0 0,0 1 0,0-1 0,1 0 0,-1 0 0,1 0 0,-1 1-1,1-1 1,-1 0 0,0 2 0,-10 53 946,10-50-845,-2 12 41,1 1 0,1-1 0,1 1 0,1-1 0,0 1 0,1-1 0,6 24 0,-5-34-158,-1 0 1,1 0 0,1 0 0,-1-1-1,1 1 1,1-1 0,-1 0 0,1 0-1,0-1 1,1 1 0,0-1 0,0 0-1,0-1 1,1 1 0,-1-1 0,1-1-1,1 1 1,10 5 0,1-3 72,1-1 1,-1 0-1,1-1 1,0-1-1,0-1 1,36 0-1,125-9 67,215-57-36,-130 15-99,-62 19 375,272-4 0,101 59 1251,-405-15-1626,-167-10-52,243 23 14,-221-19-9,0 0-1,-1 2 0,0 1 0,0 1 0,-1 1 1,0 2-1,23 14 0,-40-21 23,0 0 1,0 1 0,-1 0-1,1 1 1,-2 0-1,1 0 1,-1 0 0,0 1-1,0 0 1,-1 0-1,0 0 1,-1 1 0,0 0-1,5 14 1,-6-11 62,0 1 0,-1-1 0,-1 1 0,0 0 0,-1 0 0,0 0 0,-1 0 0,0 0 0,-6 22 0,-2-3 74,-2 0-1,-1-1 0,-2 0 1,-1-1-1,-1-1 0,-1 0 1,-28 34-1,45-63-164,0 1-1,0-1 1,0 0-1,0 0 1,0 0-1,0 1 1,0-1-1,0 0 1,0 0-1,0 1 1,0-1 0,0 0-1,-1 0 1,1 0-1,0 0 1,0 1-1,0-1 1,0 0-1,0 0 1,-1 0 0,1 0-1,0 1 1,0-1-1,0 0 1,-1 0-1,1 0 1,0 0-1,0 0 1,0 0-1,-1 0 1,1 0 0,0 0-1,0 0 1,-1 0-1,1 0 1,0 0-1,0 0 1,0 0-1,-1 0 1,1 0-1,0 0 1,0 0 0,-1 0-1,1 0 1,0 0-1,-1 0 1,2-15-635,8-28-4922,-8 40 4672,21-76-14099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43.894"/>
    </inkml:context>
    <inkml:brush xml:id="br0">
      <inkml:brushProperty name="width" value="0.025" units="cm"/>
      <inkml:brushProperty name="height" value="0.025" units="cm"/>
    </inkml:brush>
  </inkml:definitions>
  <inkml:trace contextRef="#ctx0" brushRef="#br0">307 63 10634,'0'0'1831,"7"-9"913,0-2-1733,-4 8-675,-1-1 0,0 0 0,1 1 0,0 0 0,-1 0 1,1-1-1,1 2 0,-1-1 0,0 0 0,1 1 1,4-3-1,-8 4-180,1 1-1,-1 0 1,0-1 0,0 1-1,1 0 1,-1 0 0,1-1-1,-1 1 1,0 0 0,1 0-1,-1 0 1,0 0 0,1 0-1,-1-1 1,1 1 0,-1 0-1,0 0 1,1 0 0,-1 0-1,1 0 1,-1 0 0,0 0-1,1 0 1,-1 1 0,1-1-1,-1 0 1,0 0 0,1 0-1,-1 0 1,0 0 0,1 1-1,-1-1 1,0 0 0,1 0-1,-1 1 1,0-1 0,1 0-1,-1 1 1,0 17 2346,-16 24-697,-127 181-687,88-143-610,-79 154 1,129-222-509,0 0 0,0 0 0,-3 17 0,7-28 0,1 1 0,-1-1 0,1 0 0,-1 1 0,1-1 0,0 1 0,-1-1 0,1 1 0,0-1 0,0 1 0,0-1 0,0 1 0,1-1 0,-1 1 0,0-1 0,1 1 0,-1-1 0,0 0 0,1 1 0,0-1 0,-1 0 0,1 1 0,0-1 0,0 0 0,0 0 0,0 1 0,0-1 0,0 0 0,0 0 0,0 0 0,0 0 0,0-1 0,1 1 0,-1 0 0,0 0 0,1-1 0,-1 1 0,0-1 0,3 1 0,9 1 0,1-2 0,-1 0 0,1-1 0,-1 0 0,1-1 0,22-5 0,84-32 0,-78 24 0,34-11 0,9-5 0,1 4 0,104-18 0,-186 45-27,45-5-2239,-27 9-34,-22-4 2209,1 0 0,-1 0 0,0 1 0,1-1 0,-1 0 0,1 0 0,-1 1 0,0-1 0,1 0 0,-1 1 0,0-1 0,1 1 0,-1-1 0,0 0 0,0 1 0,1-1 0,-1 1 0,0-1 0,0 1 0,0-1 0,0 0 0,1 1 0,-1-1 0,0 1 0,0-1-1,0 1 1,0-1 0,0 1 0,0-1 0,0 1 0,-1 0 0,-2 10-7938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45.089"/>
    </inkml:context>
    <inkml:brush xml:id="br0">
      <inkml:brushProperty name="width" value="0.025" units="cm"/>
      <inkml:brushProperty name="height" value="0.025" units="cm"/>
    </inkml:brush>
  </inkml:definitions>
  <inkml:trace contextRef="#ctx0" brushRef="#br0">14 13 18193,'0'0'8392,"0"10"-7292,-13 236 1201,13-244-2276,0 0 1,0 0-1,0 0 1,0 0 0,0 0-1,0 0 1,1 0-1,-1 0 1,1 0 0,-1 0-1,1-1 1,0 1-1,0 0 1,-1 0 0,1-1-1,1 1 1,-1 0-1,0-1 1,0 1 0,3 1-1,-3-2 22,1 0 0,0 0-1,-1-1 1,1 1 0,0-1 0,0 1-1,0-1 1,-1 0 0,1 0 0,0 0-1,0 0 1,0 0 0,0 0-1,-1 0 1,1 0 0,0-1 0,3 0-1,5-3 153,1-1-1,-1 0 0,0 0 0,0-1 0,16-12 0,8-11-93,57-62 0,4-5-101,-95 96-4,1 0 0,-1 0 0,0 0 0,0 0 0,0 0 0,1 0 0,-1 0 0,0 0 0,0 0 0,0 0 0,0 0 0,1 0 0,-1 0 0,0 0 0,0 0 0,0 0 0,1 0 0,-1 0 0,0 0 0,0 0 0,0 0 0,1 0 0,-1 0 0,0 0 0,0 0 0,0 1 0,0-1 0,1 0 0,-1 0 0,0 0 0,0 0 0,0 0 0,0 0 0,0 1 0,1-1 0,-1 0 0,0 0 0,0 0 0,0 0 0,0 1 0,0-1 0,0 0 0,0 0 0,0 0 0,0 1 0,0-1 0,0 0 0,0 0 0,0 0 0,0 1 0,0-1 0,0 0 0,0 0 0,0 0 0,0 1 0,0-1 0,0 0 0,0 0 0,0 0 0,0 0 0,0 1 0,-1-1 0,1 0 0,0 0 0,-1 15 0,-30 72 0,23-70 0,1 1 0,1 0 0,0 0 0,2 1 0,-4 22 0,8-40 0,0 0 0,0-1 0,0 1 0,-1 0 0,1-1 0,0 1 0,0 0 0,0 0 0,0-1 0,0 1 0,1 0 0,-1-1 0,0 1 0,0 0 0,0 0 0,1-1 0,-1 1 0,0-1 0,1 1 0,-1 0 0,0-1 0,1 1 0,-1-1 0,1 1 0,-1 0 0,1-1 0,-1 0 0,1 1 0,-1-1 0,1 1 0,0-1 0,-1 0 0,1 1 0,0-1 0,1 0 0,0 0 0,0 0 0,0 0 0,0 0 0,0-1 0,0 1 0,0-1 0,0 1 0,0-1 0,0 0 0,0 0 0,1-1 0,50-36 0,-24 11 0,-1-1 0,-1-1 0,-2-1 0,-1-2 0,-1 0 0,22-43 0,-40 60-2600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46.926"/>
    </inkml:context>
    <inkml:brush xml:id="br0">
      <inkml:brushProperty name="width" value="0.025" units="cm"/>
      <inkml:brushProperty name="height" value="0.025" units="cm"/>
    </inkml:brush>
  </inkml:definitions>
  <inkml:trace contextRef="#ctx0" brushRef="#br0">480 22 15310,'0'0'10560,"-10"1"-9391,5-1-1085,0 1 1,0 0-1,0 1 1,0-1-1,0 1 1,0 0-1,1 0 1,-1 0 0,1 1-1,-6 3 1,-47 46 811,13-7 250,-1-2 0,-68 49 0,112-90-1134,0-1-1,-1 0 1,1 0 0,0 0 0,-1-1 0,1 1 0,0 0 0,-1 0 0,1-1 0,-1 1 0,1-1 0,-1 1 0,1-1 0,-1 0 0,1 0 0,-4 1 0,5-2-6,0 0-1,-1 1 1,1-1 0,0 0 0,0 1 0,0-1-1,0 0 1,0 1 0,0-1 0,0 0 0,0 1-1,0-1 1,0 0 0,0 1 0,0-1 0,0 0-1,0 1 1,1-1 0,-1 0 0,0 1 0,0-1-1,1 1 1,-1-1 0,1-1 0,32-50 110,33-32-546,-35 45 21,37-57-1,-74 110 419,0 1 0,-6 27 1,2-10 58,3-8-1,1 1 0,1 0 0,1 1 0,1-1 0,1 1 1,2 31-1,1-52-34,0 0 1,0 0 0,0 0 0,1 0 0,0 0 0,0 0-1,0 0 1,0-1 0,1 1 0,0-1 0,3 5-1,-4-7-21,-1 1 0,1-1-1,0 0 1,0 0-1,0-1 1,0 1-1,0 0 1,0-1 0,0 1-1,0-1 1,1 1-1,-1-1 1,0 0-1,1 0 1,-1 0-1,1 0 1,-1-1 0,1 1-1,0-1 1,-1 0-1,1 1 1,0-1-1,2 0 1,-4-3-12,0 1 0,0-1 0,0 0 0,0 1 0,-1-1 0,1 1 0,-1-1 0,1 0 0,-1 0 0,0 1 0,0-1 0,-1 0 0,1-3 0,-1 1 0,1-7 0,-2-1 0,0 1 0,0 0 0,-1 0 0,0 1 0,-1-1 0,-1 0 0,0 1 0,0 0 0,-1 1 0,0-1 0,-1 1 0,0 0 0,-9-9 0,10 12 0,0 0 0,0 1 0,-1 0 0,0 0 0,0 0 0,0 1 0,-1 0 0,0 1 0,0 0 0,0 0 0,0 0 0,-1 1 0,1 0 0,-1 1 0,0 0 0,0 1 0,0-1 0,0 1 0,-14 1 0,21 0-5,1 0 0,-1 0-1,1 1 1,-1-1 0,1 0 0,0 1 0,-1-1-1,1 1 1,-1-1 0,1 1 0,0-1-1,-1 1 1,1 0 0,0 0 0,-1 0 0,1 0-1,0 0 1,0 0 0,0 0 0,0 0 0,0 0-1,0 1 1,0-1 0,1 0 0,-1 0 0,0 1-1,1-1 1,-1 1 0,1-1 0,-1 1-1,1-1 1,0 1 0,0-1 0,-1 1 0,1-1-1,0 1 1,0-1 0,1 1 0,-1-1 0,0 1-1,1 1 1,0 0-10,-1 1 1,2-1-1,-1 1 0,0-1 0,1 1 1,-1-1-1,1 0 0,0 0 0,0 0 1,0 0-1,1 0 0,-1-1 0,1 1 1,-1 0-1,1-1 0,5 4 0,7 1 9,0-1 0,0 0 0,1-1 0,0-1 0,-1 0-1,1-1 1,22 1 0,117-3 53,-123-1-23,-25-1-13,34-1 16,-40 2-23,0 0 0,1 0 0,-1 0-1,0-1 1,0 1 0,0 0 0,1-1 0,-1 1 0,0-1 0,0 1-1,0-1 1,0 1 0,0-1 0,0 0 0,0 1 0,0-1 0,0 0-1,0 0 1,0 0 0,0 0 0,-1 0 0,1 0 0,0 0 0,-1 0-1,2-2 1,-2 2-1,0 1 0,-1-1 0,1 1 0,0-1 0,0 0-1,0 1 1,-1-1 0,1 1 0,0-1 0,-1 1 0,1-1-1,-1 1 1,1-1 0,0 1 0,-1-1 0,1 1 0,-1-1-1,0 1 1,1 0 0,-1-1 0,1 1 0,-1 0 0,1-1-1,-1 1 1,0 0 0,1 0 0,-1 0 0,1 0 0,-1 0-1,0-1 1,-1 1 0,-27-3-104,25 3 63,-121-4-685,83 4 609,1-1 0,-1-2 0,-70-15 0,72 4 114,31 10-3,0 1 0,1 0 1,-1 0-1,0 1 0,-16-2 1,34 15-313,4-1 325,1-2 1,0 1-1,0-2 1,0 0-1,1 0 1,0-2-1,1 0 1,-1 0 0,20 2-1,2-1-1403,0-2 0,71-1 0,-30-6-5765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52.657"/>
    </inkml:context>
    <inkml:brush xml:id="br0">
      <inkml:brushProperty name="width" value="0.025" units="cm"/>
      <inkml:brushProperty name="height" value="0.025" units="cm"/>
    </inkml:brush>
  </inkml:definitions>
  <inkml:trace contextRef="#ctx0" brushRef="#br0">52 170 10954,'3'-38'8155,"12"-55"-1,-16 105-7386,-1-1 1,2 1-1,0-1 1,1 12-1,-1 34-190,-10 20-216,-4-1-1,-29 97 0,50-239-361,7-4 0,-4-1 0,-3 0 0,-2-82 0,-7 147 0,-2 19 0,-2 26 0,4-20 0,1-1 0,0 0 0,1 0 0,1 0 0,5 30 0,-6-45 0,1 0 0,0 0 0,-1 0 0,1 0 0,0-1 0,1 1 0,-1 0 0,0-1 0,1 1 0,-1-1 0,1 1 0,0-1 0,0 0 0,0 1 0,0-1 0,0 0 0,0-1 0,1 1 0,-1 0 0,0-1 0,1 1 0,0-1 0,-1 0 0,1 1 0,0-1 0,0-1 0,-1 1 0,1 0 0,0-1 0,0 1 0,0-1 0,0 0 0,0 0 0,0 0 0,0 0 0,3-1 0,1-1 0,-1 0 0,1 0 0,-1-1 0,0 0 0,0 0 0,0 0 0,0-1 0,0 0 0,-1 0 0,1 0 0,-1-1 0,0 1 0,-1-1 0,1 0 0,4-7 0,7-11 0,0 0 0,15-32 0,29-83 0,-57 182 0,-5 80 0,4 130 0,8-211 242,-10-41-303,1 0 1,-1 0-1,1 0 1,0-1 0,-1 1-1,1 0 1,0-1-1,0 1 1,0 0 0,1-1-1,-1 1 1,0-1-1,1 0 1,-1 1 0,1-1-1,-1 0 1,1 0 0,-1 0-1,4 2 1,-4-3-160,-1 0 0,0 0 0,1 0 0,-1 0 0,1 0 0,-1 0 0,1 0 0,-1 0 1,0 0-1,1 0 0,-1 0 0,1-1 0,-1 1 0,0 0 0,1 0 0,-1 0 0,0 0 0,1-1 1,-1 1-1,0 0 0,1 0 0,-1-1 0,0 1 0,1 0 0,-1-1 0,0 1 0,0 0 0,1-1 0,-1 1 1,0-1-1,14-28-15507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04.474"/>
    </inkml:context>
    <inkml:brush xml:id="br0">
      <inkml:brushProperty name="width" value="0.025" units="cm"/>
      <inkml:brushProperty name="height" value="0.025" units="cm"/>
    </inkml:brush>
  </inkml:definitions>
  <inkml:trace contextRef="#ctx0" brushRef="#br0">313 139 5541,'0'0'2803,"8"-8"2461,-6 5-4986,32-46 4238,-32 47-4023,-1-1-1,1 0 1,-1 0 0,1 0-1,-1 0 1,0 0 0,-1 0 0,1-1-1,0 1 1,-1 0 0,0 0-1,1-1 1,-1 1 0,-1 0 0,1 0-1,0-1 1,-1 1 0,0 0-1,-1-5 1,1 7-377,0 0 0,0 0 0,0 0 0,0 0 0,-1 0 0,1 0 0,0 0 0,0 1-1,-1-1 1,1 1 0,0-1 0,-1 1 0,1-1 0,-1 1 0,1 0 0,-1-1 0,1 1 0,0 0 0,-1 0 0,1 0 0,-1 0-1,1 0 1,-1 1 0,1-1 0,-1 0 0,0 1 0,-40 13 363,19-2-458,1 2 0,1 0 0,0 2 0,1 0 0,1 1 0,1 1 0,0 0 0,-20 29 0,27-33 6,2-1 0,0 2 1,0-1-1,2 1 0,-1 0 1,2 1-1,0-1 0,1 1 1,1 1-1,0-1 0,1 1 0,1-1 1,0 31-1,2-43-23,0 0 1,1 0-1,0 0 1,0 1-1,0-1 0,0 0 1,1 0-1,0-1 1,0 1-1,0 0 0,0 0 1,0-1-1,1 0 0,-1 1 1,1-1-1,0 0 1,0 0-1,0 0 0,6 3 1,-3-2 5,1 0 0,0-1 0,0 0 0,0 0 0,1 0 0,-1-1 0,1 0 0,-1-1 0,1 0 0,10 1 0,-8-2-3,0 1 0,-1-1 0,1-1 0,-1 0 0,0 0 0,1-1 0,-1 0 0,0-1 0,0 1 0,0-2 0,0 0 0,0 0 0,-1 0 0,0-1 0,0 0 0,0-1 0,0 0 0,7-8 0,-13 13-7,-1-1 0,1 0 0,0 0 0,-1 0 0,0 0 0,1 0 0,-1 0 0,0 0 0,0-1 0,0 1 0,-1 0 0,1-1 0,0 1 0,-1 0 0,0-1 0,1 1 0,-1-1 0,0 1 0,0-1 0,0 1 0,-1 0 0,0-4 0,0 4 0,0 0 0,-1 0 0,1 0 0,-1 0 0,0 1 0,0-1 0,1 0 0,-1 1 0,0-1 0,0 1 0,-1-1 0,1 1 0,0 0 0,0 0 0,0 0 0,-1 0 0,-3 0 0,-12-3 0,-1 1 0,1 0 0,-1 2 0,-24 0 0,37 2 0,-36 2 0,41-2 0,0-1 0,-1 0 0,1 0 0,0 1 0,-1-1 0,1 1 0,0-1 0,-1 1 0,1 0 0,0-1 0,0 1 0,0 0 0,0 0 0,0 0 0,0 0 0,0 0 0,0 0 0,0 0 0,0 0 0,0 0 0,1 0 0,-1 0 0,0 1 0,1-1 0,-1 0 0,0 2 0,2-2 0,0-1 0,0 1 0,-1 0 0,1-1 0,0 1 0,0-1 0,0 1 0,0-1 0,-1 1 0,1-1 0,0 1 0,0-1 0,0 0 0,0 0 0,0 1 0,0-1 0,0 0 0,0 0 0,0 0 0,0 0 0,0 0 0,0 0 0,0-1 0,0 1 0,2-1 0,1 1 0,18-1 0,-1-1 0,0-1 0,0-1 0,-1-1 0,1-1 0,19-8 0,119-57 0,-137 60 0,65-35 0,-83 48 0,-7 6 0,-54 85 0,-27 49 0,75-125 0,1 0 0,1 1 0,1 0 0,1 0 0,0 0 0,-3 28 0,8-45-54,-1 1 0,1 0 0,-1 0 1,1-1-1,0 1 0,0 0 0,0 0 0,0-1 0,0 1 0,0 0 0,0 0 1,1-1-1,-1 1 0,1 0 0,-1 0 0,1-1 0,0 1 0,0-1 0,-1 1 1,1-1-1,0 1 0,0-1 0,1 1 0,-1-1 0,0 0 0,0 1 1,1-1-1,-1 0 0,0 0 0,1 0 0,-1 0 0,1 0 0,0-1 0,-1 1 1,1 0-1,0-1 0,-1 1 0,1-1 0,0 0 0,0 1 0,-1-1 0,1 0 1,2 0-1,25 1-7185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07.809"/>
    </inkml:context>
    <inkml:brush xml:id="br0">
      <inkml:brushProperty name="width" value="0.025" units="cm"/>
      <inkml:brushProperty name="height" value="0.025" units="cm"/>
    </inkml:brush>
  </inkml:definitions>
  <inkml:trace contextRef="#ctx0" brushRef="#br0">13 1368 10634,'0'0'6705,"-4"-10"-5183,4 9-1467,-2-3 78,1 0 0,0-1 0,0 1 1,0 0-1,0 0 0,0-1 0,1 1 0,0 0 0,0 0 0,0-1 0,0 1 0,1 0 0,0-1 0,0 1 0,0 0 0,0 0 1,1 0-1,-1 0 0,4-5 0,52-75 1144,3 2 1,101-106-1,-131 154-1191,403-400 695,-327 345 10,4 4 1,170-101-1,-261 174-610,0 1 0,0 1 0,0 0 0,2 2 0,-1 0 0,1 2 0,0 0 0,0 1 0,39-4 0,-85 21-2242,22-12 866,-24-3-11570,17-7 2713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08.168"/>
    </inkml:context>
    <inkml:brush xml:id="br0">
      <inkml:brushProperty name="width" value="0.025" units="cm"/>
      <inkml:brushProperty name="height" value="0.025" units="cm"/>
    </inkml:brush>
  </inkml:definitions>
  <inkml:trace contextRef="#ctx0" brushRef="#br0">35 276 17969,'0'0'3582,"-7"-10"-1842,-20-30-635,27 38-1061,0 1 0,0-1-1,0 1 1,0 0 0,0-1-1,0 1 1,0-1 0,0 1-1,0 0 1,1-1-1,-1 1 1,1 0 0,-1-1-1,1 1 1,-1 0 0,1 0-1,0 0 1,0-1 0,0 1-1,-1 0 1,1 0 0,0 0-1,0 0 1,0 0-1,1 0 1,-1 1 0,0-1-1,0 0 1,0 1 0,1-1-1,-1 0 1,0 1 0,0 0-1,1-1 1,2 0 0,3-2 178,60-30 123,2 3 1,2 3-1,0 3 0,2 3 0,135-21 0,-193 40-324,-6 0-21,1 1-1,-1 0 1,1 0-1,14 1 1,-23 1-4,1-1 0,-1 0 0,1 0 0,-1 1 0,1-1 0,-1 0 0,1 1 0,-1 0 0,1-1 0,-1 1 0,0 0 0,1 0 0,-1-1 1,0 1-1,0 0 0,1 0 0,-1 1 0,0-1 0,0 0 0,0 0 0,0 0 0,-1 1 0,1-1 0,0 0 0,0 1 0,-1-1 0,1 1 0,-1-1 0,1 1 0,-1-1 0,0 1 0,1 2 0,-1 10 173,0 0 0,-1 0 0,-1 0 0,0 0 0,-1 0 0,-7 21 0,-35 83 1177,30-84-1125,-12 31 160,-51 135 640,70-174-1261,1 0 0,2 1 0,0-1 0,2 1 0,-1 47 0,8-49-4159,9-21-4574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4.295"/>
    </inkml:context>
    <inkml:brush xml:id="br0">
      <inkml:brushProperty name="width" value="0.025" units="cm"/>
      <inkml:brushProperty name="height" value="0.025" units="cm"/>
    </inkml:brush>
  </inkml:definitions>
  <inkml:trace contextRef="#ctx0" brushRef="#br0">0 52 5029,'9'-22'-128,"-2"7"32,-3 4-545,-4 8-2722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4.931"/>
    </inkml:context>
    <inkml:brush xml:id="br0">
      <inkml:brushProperty name="width" value="0.025" units="cm"/>
      <inkml:brushProperty name="height" value="0.025" units="cm"/>
    </inkml:brush>
  </inkml:definitions>
  <inkml:trace contextRef="#ctx0" brushRef="#br0">57 221 6951,'0'0'15609,"0"9"-13911,6 35 240,2-1 0,23 74 1,0-3-788,-20-66-996,71 343 1233,-121-571-1388,-120-333 0,155 501 0,4 10 0,0 0 0,0 0 0,-1 0 0,1 0 0,-1 0 0,0 0 0,0 1 0,1-1 0,-1 0 0,0 1 0,0-1 0,-1 0 0,1 1 0,0-1 0,0 1 0,-1 0 0,-2-3 0,3 7 0,0-1 0,0 1 0,0-1 0,1 1 0,-1 0 0,1-1 0,0 1 0,0 0 0,0-1 0,0 6 0,0-7 0,1 23 0,0-1 0,1 1 0,7 26 0,-8-42 0,1 1 0,1-1 0,0 0 0,0 1 0,1-1 0,0-1 0,0 1 0,0-1 0,1 1 0,1-1 0,10 11 0,-14-16 0,0 0 0,0 0 0,0-1 0,0 1 0,0-1 0,1 0 0,-1 1 0,0-1 0,1 0 0,-1 0 0,1-1 0,-1 1 0,1 0 0,-1-1 0,1 0 0,0 1 0,-1-1 0,1 0 0,-1 0 0,1-1 0,0 1 0,-1 0 0,1-1 0,-1 0 0,1 1 0,-1-1 0,1 0 0,-1 0 0,0-1 0,1 1 0,-1 0 0,0-1 0,0 1 0,0-1 0,0 0 0,0 0 0,0 0 0,2-4 0,6-5 0,-2-1 0,1-1 0,-2 1 0,0-1 0,8-20 0,-2-5 0,-1-1 0,-2 0 0,-2-1 0,-2 1 0,-2-2 0,0-45 0,2 1 0,1 106 0,12 99 0,25 127 0,-35-209 0,2-1 0,1-1 0,2 0 0,27 49 0,-35-74-32,2 1 1,0-1-1,0-1 1,1 0-1,0 0 0,1 0 1,0-1-1,15 10 1,-20-15-82,1-1 1,-1 0 0,0 0 0,1 0-1,0-1 1,-1 0 0,1 0-1,0 0 1,0-1 0,0 1-1,1-2 1,-1 1 0,0-1 0,0 0-1,0 0 1,0 0 0,1-1-1,-1 0 1,0 0 0,8-3-1,3-11-6629,-12-6-5109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6.033"/>
    </inkml:context>
    <inkml:brush xml:id="br0">
      <inkml:brushProperty name="width" value="0.025" units="cm"/>
      <inkml:brushProperty name="height" value="0.025" units="cm"/>
    </inkml:brush>
  </inkml:definitions>
  <inkml:trace contextRef="#ctx0" brushRef="#br0">133 55 16592,'0'0'1409,"-9"-9"91,-29-27 198,37 35-1639,0 0 0,0 1 1,0-1-1,0 0 0,0 0 1,-1 1-1,1-1 0,0 0 1,0 1-1,0-1 0,-1 1 1,1 0-1,0-1 0,0 1 1,-1 0-1,1 0 0,0 0 1,-1 0-1,1 0 0,0 0 1,-1 0-1,1 0 0,0 1 1,0-1-1,-1 0 0,1 1 1,0-1-1,0 1 0,-1-1 1,1 1-1,0 0 0,0-1 1,0 1-1,0 0 0,0 0 1,0 0-1,0 0 0,0 0 1,1 0-1,-1 0 0,0 0 1,0 0-1,1 0 0,-1 0 0,0 3 1,-3 4 138,1 1 1,0 0-1,0 0 0,-2 16 1,4-22-130,-6 53 584,1 0 0,4 1-1,1-1 1,3 1 0,3-1 0,12 57 0,-5-49 199,40 117 0,-44-156-782,2-1 1,1 0-1,1 0 1,1-1 0,1-1-1,1-1 1,28 32-1,-37-47-143,0-1 0,1 1 0,-1-1-1,1 0 1,1 0 0,-1-1 0,1 0-1,-1 0 1,1-1 0,0 0 0,0 0-1,1-1 1,-1 0 0,1-1 0,-1 0-1,1 0 1,-1 0 0,15-2 0,-15 0-424,0 0 0,0-1 1,-1 0-1,1-1 1,-1 1-1,1-1 1,-1-1-1,0 1 0,0-1 1,-1 0-1,1-1 1,11-10-1,25-31-5962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6.378"/>
    </inkml:context>
    <inkml:brush xml:id="br0">
      <inkml:brushProperty name="width" value="0.025" units="cm"/>
      <inkml:brushProperty name="height" value="0.025" units="cm"/>
    </inkml:brush>
  </inkml:definitions>
  <inkml:trace contextRef="#ctx0" brushRef="#br0">31 0 17136,'-3'11'3337,"-4"13"-2141,0 1-1,2-1 1,2 1 0,-2 31 0,7-4-659,2 0 0,2-1 0,3 0 0,2 0 1,2-1-1,2 0 0,37 80 0,-52-129-506,0 1 0,1-1 1,-1 1-1,1-1 0,0 1 0,0-1 0,-1 1 0,1-1 1,0 1-1,0-1 0,0 0 0,0 1 0,1-1 0,-1 0 1,0 0-1,0 0 0,1 0 0,-1 0 0,1 0 0,-1-1 1,0 1-1,1 0 0,0-1 0,-1 1 0,1-1 0,-1 1 0,1-1 1,0 0-1,-1 0 0,1 0 0,0 0 0,-1 0 0,1 0 1,0 0-1,-1 0 0,1-1 0,-1 1 0,1-1 0,0 1 1,-1-1-1,2 0 0,6-5 58,-2 1 1,1-2 0,-1 1-1,0-1 1,12-14-1,-5 5 40,7-5-115,0 0-1,1 2 0,33-23 1,-49 38-15,1-1 1,-1 1-1,1 1 0,0-1 1,0 1-1,0 0 1,0 1-1,0 0 1,1 0-1,-1 1 1,1-1-1,0 2 0,-1-1 1,1 1-1,-1 0 1,1 1-1,0-1 1,11 4-1,-16-2-221,1-1 1,-1 1-1,0 0 1,0 0-1,1 1 1,-2-1-1,1 0 1,4 6-1,10 7-2797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7.142"/>
    </inkml:context>
    <inkml:brush xml:id="br0">
      <inkml:brushProperty name="width" value="0.025" units="cm"/>
      <inkml:brushProperty name="height" value="0.025" units="cm"/>
    </inkml:brush>
  </inkml:definitions>
  <inkml:trace contextRef="#ctx0" brushRef="#br0">2 162 17264,'0'0'10613,"-1"7"-9882,0 5-507,1 0-1,1 0 0,0 0 0,1 0 1,0-1-1,1 1 0,0 0 0,1-1 1,0 0-1,7 13 0,-11-24-211,0 0 0,0-1-1,0 1 1,0-1 0,0 1 0,0 0-1,0-1 1,0 1 0,1 0 0,-1-1-1,0 1 1,0-1 0,0 1 0,1 0-1,-1 0 1,0-1 0,0 1 0,1 0-1,-1-1 1,0 1 0,1 0 0,-1 0-1,0-1 1,1 1 0,-1 0 0,0 0-1,1 0 1,-1 0 0,0 0 0,1-1-1,-1 1 1,1 0 0,-1 0 0,0 0-1,1 0 1,-1 0 0,1 0 0,-1 0 0,0 0-1,1 0 1,-1 1 0,0-1 0,1 0-1,-1 0 1,1 0 0,-1 0 0,0 0-1,1 1 1,-1-1 0,0 0 0,1 0-1,-1 1 1,0-1 0,0 0 0,1 0-1,-1 1 1,0-1 0,0 0 0,1 1-1,-1-1 1,0 0 0,0 1 0,0-1-1,1 1 1,6-36 715,-7 34-680,7-82 155,6-31-239,-13 113 37,0 1 0,0-1 0,0 1 0,0-1 0,0 1 0,0-1 0,0 1 0,0-1 0,0 1 0,1 0 0,-1-1 0,0 1 0,0-1 0,0 1 0,0-1 0,1 1 0,-1 0 0,0-1 0,1 1 0,-1 0 0,0-1 0,1 1 0,-1 0 0,0-1 0,1 1 0,-1 0 0,0 0 0,1-1 0,-1 1 0,1 0 0,0 0 0,9 10 0,8 29 0,-17-35 0,14 35 0,-5-12 0,1 0 0,1 0 0,28 44 0,-39-70 0,-1 0 0,1 0 0,-1-1 0,1 1 0,-1 0 0,1 0 0,-1-1 0,1 1 0,0 0 0,-1-1 0,1 1 0,0 0 0,-1-1 0,1 1 0,0-1 0,0 1 0,0-1 0,0 0 0,0 1 0,-1-1 0,1 0 0,0 0 0,0 0 0,0 1 0,0-1 0,1 0 0,-1-1 0,0 0 0,0 1 0,0-1 0,-1 0 0,1 0 0,0 0 0,0 1 0,-1-1 0,1 0 0,-1 0 0,1 0 0,-1 0 0,1 0 0,-1 0 0,1 0 0,-1 0 0,0-1 0,1 0 0,5-58 0,-6 57 0,-3-232 0,3 235-22,0 0 1,0 0-1,0 0 1,0 0-1,0 0 1,0-1-1,0 1 1,0 0-1,0 0 1,0 0-1,0 0 1,0 0-1,0-1 1,0 1-1,0 0 1,1 0-1,-1 0 1,0 0-1,0 0 1,0 0-1,0 0 1,0-1-1,0 1 1,0 0-1,0 0 1,0 0-1,0 0 1,1 0-1,-1 0 1,0 0-1,0 0 1,0 0-1,0-1 0,0 1 1,0 0-1,0 0 1,1 0-1,-1 0 1,0 0-1,0 0 1,0 0-1,0 0 1,0 0-1,1 0 1,-1 0-1,0 0 1,0 0-1,0 0 1,0 0-1,0 0 1,0 0-1,1 0 1,-1 0-1,0 1 1,0-1-1,0 0 1,0 0-1,11 8-3271,9 14-6719,-20-22 8924,16 17-13027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7.627"/>
    </inkml:context>
    <inkml:brush xml:id="br0">
      <inkml:brushProperty name="width" value="0.025" units="cm"/>
      <inkml:brushProperty name="height" value="0.025" units="cm"/>
    </inkml:brush>
  </inkml:definitions>
  <inkml:trace contextRef="#ctx0" brushRef="#br0">28 91 18930,'0'0'3897,"-4"10"-1543,-1 7-1887,0 1 0,1 0 0,0 0 0,2 0-1,0 1 1,1-1 0,1 1 0,1-1 0,0 0 0,5 23 0,-2-22-375,-2-5-46,1 0 0,0 0 0,1-1 0,0 0 0,10 21 0,-14-34-41,0 0 0,0 0 0,0 1-1,0-1 1,1 0 0,-1 0 0,0 0 0,0 0-1,0 1 1,0-1 0,0 0 0,0 0 0,0 0 0,0 0-1,0 0 1,0 0 0,1 0 0,-1 1 0,0-1 0,0 0-1,0 0 1,0 0 0,0 0 0,1 0 0,-1 0 0,0 0-1,0 0 1,0 0 0,0 0 0,0 0 0,1 0 0,-1 0-1,0 0 1,0 0 0,0 0 0,0 0 0,1 0 0,-1 0-1,0 0 1,0 0 0,0 0 0,0 0 0,0 0 0,1 0-1,-1 0 1,0 0 0,0 0 0,0 0 0,0 0 0,0-1-1,1 1 1,-1 0 0,0 0 0,0 0 0,0 0 0,0 0-1,0 0 1,0-1 0,0 1 0,5-15 300,0-20 66,-4 7-306,2-17-228,-3 0 0,-1 0 0,-9-55 0,3 84 74,2 34 9,1 34 25,3-27 45,-1 33 62,2-55-34,0 1-1,0-1 1,1 1 0,-1-1 0,1 0-1,0 0 1,0 1 0,0-1-1,0 0 1,1 0 0,-1 0-1,3 4 1,-4-7-4,1 1 0,-1-1 0,1 1 0,-1 0-1,1-1 1,-1 1 0,1-1 0,0 0 0,-1 1 0,1-1-1,0 1 1,-1-1 0,1 0 0,0 0 0,-1 1 0,1-1 0,0 0-1,-1 0 1,1 0 0,0 0 0,0 0 0,-1 0 0,1 0 0,0 0-1,0 0 1,-1 0 0,1 0 0,0 0 0,0 0 0,-1-1 0,1 1-1,0 0 1,-1-1 0,1 1 0,0 0 0,-1-1 0,1 1 0,-1-1-1,1 1 1,-1-1 0,1 1 0,-1-1 0,1 1 0,-1-1-1,1 0 1,-1 1 0,1-1 0,-1 0 0,0 1 0,0-1 0,1 0-1,-1 1 1,0-1 0,0-1 0,15-44 702,-14 43-662,8-45-23,-3 0 0,-1 0-1,-2-64 1,-3 112-31,0 0 0,0 0 0,1 0 0,-1 0 0,0 0 0,0 0 0,0 0 0,0 0 0,1 1 0,-1-1 0,0 0 0,0 0 0,0 0 0,0 0 0,1 0 0,-1 0 0,0 0 0,0 0 0,0 0 0,0 0 0,1 0 0,-1 0 0,0-1 0,0 1 0,0 0 0,1 0 0,-1 0 0,0 0 0,0 0 0,0 0 0,0 0 0,0 0 0,1 0 0,-1-1 0,0 1 0,0 0 0,0 0 0,8 20 0,1 15 0,7 28 0,41 100 0,-54-156 0,0-1 0,1 0 0,-1 0 0,1 0 0,8 9 0,-11-14 0,0 0 0,0 0 0,0 0 0,0 0 0,0 0 0,0 0 0,0-1 0,0 1 0,0 0 0,0-1 0,0 1 0,0-1 0,0 1 0,1-1 0,-1 0 0,0 1 0,0-1 0,1 0 0,-1 0 0,0 0 0,0 0 0,1 0 0,-1 0 0,0 0 0,0 0 0,1-1 0,-1 1 0,0 0 0,0-1 0,0 1 0,1-1 0,-1 0 0,0 1 0,0-1 0,0 0 0,0 1 0,0-1 0,0 0 0,0 0 0,0-1 0,4-4-477,-1 0 0,0-1-1,-1 1 1,1-1 0,-1 0 0,-1 0 0,1 0 0,-1 0-1,0-1 1,-1 1 0,0-1 0,1-13 0,-2-23-6549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8.281"/>
    </inkml:context>
    <inkml:brush xml:id="br0">
      <inkml:brushProperty name="width" value="0.025" units="cm"/>
      <inkml:brushProperty name="height" value="0.025" units="cm"/>
    </inkml:brush>
  </inkml:definitions>
  <inkml:trace contextRef="#ctx0" brushRef="#br0">101 84 10794,'3'-11'4484,"8"-38"-1158,-10 48-3185,-1 0-1,0 0 0,0 0 1,1-1-1,-1 1 0,0 0 1,1 0-1,-1 0 0,1 0 1,-1 0-1,1 0 0,0 0 1,-1 1-1,1-1 0,0 0 1,0 0-1,-1 0 0,1 1 1,0-1-1,0 0 0,0 1 1,0-1-1,0 1 0,0-1 1,0 1-1,0-1 0,0 1 1,0 0-1,1 0 0,-1-1 1,1 1-1,0 1-31,-1-1 0,1 1 0,-1-1 0,1 1 0,-1 0 0,1 0 0,-1 0 0,0 0 0,1 0 0,-1 0 0,0 0 0,0 0-1,0 0 1,0 1 0,0-1 0,0 0 0,0 1 0,1 1 0,5 12 450,-1-1-1,0 1 1,-1 1 0,-1-1-1,0 1 1,2 23 0,4 101 303,-13 37-529,1-155-93,-1 0 0,-1 0 0,-1-1-1,0 1 1,-18 39 0,23-59-215,-1-1-1,1 1 1,-1-1 0,1 1-1,-1-1 1,0 0 0,0 1 0,0-1-1,0 0 1,0 1 0,0-1-1,0 0 1,0 0 0,0 0-1,0 0 1,-1 0 0,1 0-1,0 0 1,-1-1 0,1 1-1,-3 0 1,3-1-17,0 0 0,0 0 1,0-1-1,-1 1 0,1-1 0,0 1 0,0-1 1,0 1-1,0-1 0,0 0 0,0 1 0,1-1 0,-1 0 1,0 0-1,0 0 0,0 0 0,1 0 0,-1 0 0,0 0 1,1 0-1,-1-1 0,-6-11-40,2 0 0,0-1 0,-5-20 0,9 29 19,-62-279-1920,68 311 1881,1 0-1,1-1 0,1 0 0,1 0 0,2-1 1,0 0-1,2-1 0,24 36 0,-34-56 48,0 0-1,0-1 1,0 1-1,0-1 1,1 1-1,0-1 1,-1 0-1,1 0 1,0-1-1,0 1 1,0-1-1,1 0 1,-1 0-1,1 0 1,-1-1-1,1 0 0,-1 1 1,1-2-1,0 1 1,8 0-1,-8-2 18,1 0 1,-1 0-1,0-1 0,0 1 0,0-1 0,0-1 0,0 1 0,0-1 0,0 1 0,-1-1 0,1-1 0,-1 1 0,0-1 0,0 1 0,0-1 1,0 0-1,4-7 0,-2 4 43,-1-1 1,0 1-1,0-1 0,0 0 1,-1 0-1,-1 0 1,1 0-1,-1-1 1,-1 1-1,1-1 1,-1 0-1,1-17 0,-3 24-40,-1 0 0,1 0 0,-1 1 0,0-1-1,1 0 1,-1 0 0,0 0 0,0 1-1,0-1 1,0 1 0,0-1 0,-1 1 0,1-1-1,0 1 1,-1 0 0,1-1 0,-1 1 0,1 0-1,-1 0 1,1 0 0,-1 0 0,0 0-1,0 1 1,0-1 0,1 0 0,-1 1 0,0-1-1,0 1 1,0 0 0,-3 0 0,-67-5 132,62 5-144,-13 2-1,-1 0-1,1 2 1,-1 0 0,-22 9 0,16-5 12,-43 5 0,219-68-350,-4 19-2237,77 8-6759,-156 24-650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8.672"/>
    </inkml:context>
    <inkml:brush xml:id="br0">
      <inkml:brushProperty name="width" value="0.025" units="cm"/>
      <inkml:brushProperty name="height" value="0.025" units="cm"/>
    </inkml:brush>
  </inkml:definitions>
  <inkml:trace contextRef="#ctx0" brushRef="#br0">0 0 19795,'9'0'1212,"12"1"-377,0 1 1,0 0 0,0 1 0,-1 2 0,1 0 0,24 10 0,-20-5-364,-1 1 0,0 1 0,-1 1 0,37 28 0,-37-23-324,-1 1 0,-1 2 0,-1 0 0,-1 0 0,0 2-1,-2 1 1,-1 0 0,0 1 0,-2 0 0,15 40 0,7 46 238,36 189-1,-48-185-985,-21-101 359,16 90-5759,-18-66-1190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57.279"/>
    </inkml:context>
    <inkml:brush xml:id="br0">
      <inkml:brushProperty name="width" value="0.025" units="cm"/>
      <inkml:brushProperty name="height" value="0.025" units="cm"/>
    </inkml:brush>
  </inkml:definitions>
  <inkml:trace contextRef="#ctx0" brushRef="#br0">5053 1472 8008,'0'0'5493,"-3"-4"-7303,-8-8 2657,7 9 755,1 0 0,-1 0 0,0 0 0,1 1 0,-1-1 0,-9-3 0,-4 0-2810,9 3 1375,0-1 0,0 0-1,1-1 1,0 0 0,0 0 0,0 0-1,0-1 1,1 0 0,-7-8 0,-39-32 354,-3 16-429,-2 2 1,-1 2-1,-69-20 0,26 9-50,-241-110 78,-23-9 21,214 98-79,-245-80-108,341 123 28,0 2 1,-1 3-1,0 3 0,0 1 0,-76 4 1,112 3 155,1 1 1,-1 1 0,1 0 0,0 2 0,0 0-1,0 1 1,0 1 0,1 1 0,1 1 0,-1 0-1,1 1 1,1 1 0,0 1 0,0 0 0,1 1-1,1 0 1,0 1 0,1 1 0,1 0 0,0 1-1,1 0 1,0 1 0,2 0 0,0 1 0,-10 29-1,14-34-23,-1-1 0,0 0 0,0 1-1,-1-2 1,-1 1 0,-13 15 0,19-24-101,-1 0 0,1-1 0,0 1 0,-1-1 0,0 0 0,0 0 0,1 0 0,-1 0 0,0 0 1,-1-1-1,1 1 0,0-1 0,0 0 0,-1 0 0,1 0 0,0-1 0,-1 1 0,1-1 1,-1 1-1,1-1 0,-1 0 0,1-1 0,-1 1 0,1-1 0,0 1 0,-1-1 0,1 0 0,0 0 1,-1 0-1,1-1 0,-4-2 0,-4-3-11,0-2-1,0 1 1,0-2 0,2 1-1,-1-1 1,-9-14 0,10 13 14,-1 0 1,0 0-1,0 1 0,-1 0 0,-18-12 1,26 20-25,0 1-1,0-1 1,0-1 0,0 1 0,0 0 0,0-1 0,1 1 0,-1-1 0,1 0 0,0 0-1,0 0 1,0 0 0,0 0 0,1 0 0,-1 0 0,-1-4 0,2-1-64,0 0 1,0 0-1,1 0 1,0 0 0,0 0-1,2-12 1,5-25 84,24-82 1,-17 80 34,10-72 1,-22 112-65,0 0 1,1 0-1,0 0 0,1 0 1,-1 0-1,1 0 0,0 1 1,1 0-1,0 0 0,0 0 0,0 0 1,10-7-1,18-24 19,-29 32 40,42-65-121,-43 66 154,-1-1 0,0 1 0,0-1 0,0 0 0,-1 1 0,0-1 0,0 0 0,0 0 0,0 0-1,-1 0 1,1 0 0,-1 0 0,-1 0 0,0-6 0,-6-2 41,6 11-123,0 1-1,1 0 1,-1 0 0,0 0-1,1-1 1,-1 1-1,0 0 1,1-1 0,0 1-1,-1-1 1,1 1 0,0 0-1,0-1 1,-1-1-1,2-20-86,0 16 88,-1 0 0,0 1-1,0-1 1,0 1 0,-1-1 0,-2-9-1,2 14 0,0 1-1,1-1 1,-1 1-1,0-1 1,0 1-1,0-1 1,0 1-1,0 0 1,0 0-1,-1-1 1,1 1-1,0 0 0,-1 0 1,1 0-1,-1 0 1,1 0-1,-1 1 1,1-1-1,-1 0 1,0 1-1,1-1 1,-1 1-1,0 0 0,1-1 1,-1 1-1,0 0 1,0 0-1,1 0 1,-3 0-1,3 3-23,-1-1-1,2 1 0,-1-1 1,0 1-1,0-1 1,1 1-1,-1-1 1,1 1-1,0 0 0,0-1 1,0 1-1,0 0 1,1 4-1,-1 9 28,-6 7 16,0 0 1,-2-1 0,0 0-1,-17 32 1,-7 18 8,-4 34 104,17-50-111,-25 56-1,36-95-18,-1 0-1,0-1 0,-2 0 0,1-1 0,-2 0 1,0-1-1,-21 19 0,-8 5 40,25-22-33,-1 0 0,0-1 1,-1-1-1,-1 0 0,-1-2 0,-29 15 1,44-25 1,-1 0 0,1-1 0,-1 0 1,0 0-1,1-1 0,-1 1 1,0-1-1,1 0 0,-1-1 0,1 1 1,-1-1-1,0 0 0,1-1 0,-1 1 1,1-1-1,0 0 0,0-1 0,0 1 1,-7-5-1,-8-6-23,1-2 1,0 0 0,-23-25-1,-14-11 57,38 38-43,0 1-1,-1 0 0,0 1 0,-1 1 0,0 1 0,-1 1 0,0 1 1,-28-6-1,19 7-8,-1 2 1,0 1-1,-1 1 0,1 2 1,-38 5-1,-9 7-108,0 3 0,1 4 0,-132 52 0,-53 42 33,232-97 81,1 0 0,0 3-1,2 0 1,0 2 0,1 0 0,-33 38-1,51-49 26,0 1-1,1 1 0,0-1 0,1 1 0,0 0 0,1 1 0,1-1 0,-5 18 0,7-24-6,1-1-1,-1 1 1,1 0-1,1 0 1,-1 0-1,1 1 1,0-1-1,0 0 1,1 0-1,0 0 0,0 0 1,0 0-1,1 0 1,-1-1-1,2 1 1,-1 0-1,0-1 1,1 1-1,0-1 1,4 5-1,-4-7-133,0-1-1,0 1 1,0-1 0,0 0 0,0 0-1,0 0 1,1 0 0,-1 0-1,0-1 1,1 0 0,0 1-1,-1-1 1,1-1 0,0 1-1,-1 0 1,1-1 0,6 0-1,-5 0-579,0-1 0,0 1 0,0-1 0,0 0 0,0-1 0,0 1 0,0-1 0,5-3 0,40-31-10251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57.887"/>
    </inkml:context>
    <inkml:brush xml:id="br0">
      <inkml:brushProperty name="width" value="0.025" units="cm"/>
      <inkml:brushProperty name="height" value="0.025" units="cm"/>
    </inkml:brush>
  </inkml:definitions>
  <inkml:trace contextRef="#ctx0" brushRef="#br0">160 109 16592,'9'-10'2877,"-2"1"-2395,36-40 1834,-39 44-1768,1 0-1,0 1 0,0 0 1,0 0-1,0 0 1,1 1-1,-1 0 0,13-5 1,-17 8-491,-1 0 0,1 0 0,-1 0 0,1 1 0,0-1 0,-1 0 0,1 0 0,-1 1 0,1-1 0,0 0 0,-1 1 0,1-1 0,-1 0 0,1 1 0,-1-1 0,0 1 0,1-1 0,-1 1 0,1-1 0,-1 1 0,0-1 0,1 1 0,-1 0 0,0-1 0,0 1 1,0-1-1,1 1 0,-1 0 0,0-1 0,0 1 0,0 0 0,0-1 0,0 1 0,0-1 0,0 1 0,0 0 0,0-1 0,0 1 0,-1 0 0,1-1 0,0 2 0,-5 33 302,-11 12-51,-1 0 0,-3 0 0,-46 77 0,46-88-226,-20 34 150,19-36 53,2 1 0,1 0 0,-25 72 0,42-104-279,0-1 0,1 1 0,-1-1 0,1 1 0,-1-1 0,1 1 0,0-1 0,0 1 1,1-1-1,-1 1 0,0-1 0,2 4 0,-2-5-4,0 0 0,1 0 0,0 0 0,-1 0 0,1 0 0,0 0 0,-1-1 0,1 1 0,0 0 0,0 0 0,0 0 0,0-1 0,0 1 0,-1 0-1,1-1 1,1 1 0,-1-1 0,0 1 0,2-1 0,3 1 0,1 0 0,0-1-1,-1 0 1,1 0-1,0 0 1,-1-1 0,1 0-1,9-3 1,28-9-76,0-2 1,-1-2-1,53-28 0,48-20-693,-121 57 59,21-8-2141,-17 4-3284,-2 2-9348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00.038"/>
    </inkml:context>
    <inkml:brush xml:id="br0">
      <inkml:brushProperty name="width" value="0.025" units="cm"/>
      <inkml:brushProperty name="height" value="0.025" units="cm"/>
    </inkml:brush>
  </inkml:definitions>
  <inkml:trace contextRef="#ctx0" brushRef="#br0">22 154 11563,'0'0'3780,"0"-8"-1005,-1-26-244,-2 18 373,-1 17-714,-1 19-1497,3-5-668,-4 130 1407,6-145-1411,0 1 1,0-1-1,0 1 0,0-1 0,0 1 1,0-1-1,0 1 0,1-1 1,-1 0-1,0 1 0,0-1 0,1 1 1,-1-1-1,0 0 0,0 1 1,1-1-1,-1 0 0,0 1 0,1-1 1,-1 0-1,1 0 0,-1 1 1,0-1-1,1 0 0,-1 0 0,1 0 1,-1 1-1,0-1 0,1 0 0,-1 0 1,1 0-1,-1 0 0,1 0 1,-1 0-1,1 0 0,-1 0 0,1 0 1,-1 0-1,0 0 0,1 0 1,-1 0-1,1-1 0,-1 1 0,1 0 1,-1 0-1,0 0 0,1-1 1,-1 1-1,1 0 0,-1 0 0,1-1 1,24-14 441,2-9-190,-1-2 1,26-32 0,-28 30-262,1 1 1,31-25 0,-55 50-16,0 1-1,1 0 1,-1 0 0,0 0-1,1 0 1,-1 0 0,1 0-1,-1 0 1,1 1 0,0-1-1,-1 1 1,1-1 0,0 1 0,-1-1-1,1 1 1,0 0 0,2 0-1,-3 0-2,0 1 0,0-1 0,0 0 0,0 1-1,0-1 1,-1 1 0,1 0 0,0-1 0,0 1-1,-1 0 1,1-1 0,0 1 0,-1 0 0,1 0 0,-1-1-1,1 1 1,-1 0 0,1 0 0,-1 0 0,0 0-1,1 0 1,-1 1 0,2 8-29,0 0-1,-1 0 1,-1 1 0,-1 17 0,1-13 87,-4 199 642,4-214-674,0 0-1,0 1 1,0-1-1,0 0 1,0 0-1,0 0 1,0 1-1,0-1 0,0 0 1,0 0-1,0 1 1,0-1-1,0 0 1,0 0-1,0 0 1,0 0-1,0 1 1,1-1-1,-1 0 0,0 0 1,0 0-1,0 1 1,0-1-1,0 0 1,0 0-1,1 0 1,-1 0-1,0 0 1,0 1-1,0-1 1,0 0-1,1 0 0,-1 0 1,0 0-1,0 0 1,0 0-1,1 0 1,-1 0-1,0 0 1,0 0-1,0 0 1,1 0-1,-1 0 0,11-5 300,9-15 1,23-36-142,-2-3 0,44-84 0,-41 65-199,-47 84-8457,-8-2-1553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01.279"/>
    </inkml:context>
    <inkml:brush xml:id="br0">
      <inkml:brushProperty name="width" value="0.025" units="cm"/>
      <inkml:brushProperty name="height" value="0.025" units="cm"/>
    </inkml:brush>
  </inkml:definitions>
  <inkml:trace contextRef="#ctx0" brushRef="#br0">209 1 14221,'0'0'14414,"-2"9"-14179,-20 66-3,-44 169 2541,65-243-2762,1 0-1,-1 0 0,1 0 0,0 0 0,-1 0 1,1 0-1,0 0 0,-1 0 0,1 0 0,0 0 0,0 0 1,0 0-1,0 0 0,0 0 0,0 0 0,1 0 0,-1 0 1,0 0-1,0 0 0,1 0 0,-1 0 0,0 0 0,1 0 1,-1 0-1,1 0 0,0 0 0,-1 0 0,1 0 1,0-1-1,0 2 0,1-2 1,0 0 0,-1-1-1,1 1 1,0 0 0,0-1 0,-1 1 0,1-1 0,-1 0 0,1 1 0,0-1-1,-1 0 1,1 0 0,-1 0 0,0 0 0,3-2 0,53-54 161,-36 31-347,31-49 0,-46 66 156,-1 0 0,0-1 0,-1 1 0,0-1 1,-1 0-1,0 0 0,0 0 0,-1 0 0,2-19 0,-4 29 20,-1-1-1,1 1 1,0-1-1,0 1 1,0 0-1,0-1 1,-1 1-1,1 0 0,0-1 1,0 1-1,-1-1 1,1 1-1,0 0 1,0 0-1,-1-1 1,1 1-1,0 0 1,-1 0-1,1-1 1,-1 1-1,1 0 0,0 0 1,-1 0-1,1-1 1,-1 1-1,1 0 1,0 0-1,-1 0 1,1 0-1,-1 0 1,1 0-1,-1 0 1,1 0-1,0 0 0,-1 0 1,1 0-1,-1 0 1,1 0-1,-1 1 1,1-1-1,0 0 1,-1 0-1,1 0 1,0 1-1,-1-1 1,1 0-1,-1 1 0,-21 10-54,8 4 54,0 0-1,1 1 1,1 0-1,1 1 1,0 0 0,1 1-1,1 0 1,0 1-1,2 0 1,0 0-1,-8 39 1,10-15 70,5-42-65,-1 0-1,1 0 0,0 0 1,0 0-1,0 0 1,0 0-1,0 0 0,0 0 1,0 0-1,0 0 1,0 0-1,1 0 0,-1 0 1,0 0-1,1 0 1,-1 0-1,1 0 0,-1 0 1,1 0-1,-1 0 1,1 0-1,0 0 0,-1-1 1,1 1-1,0 0 1,0 0-1,0-1 0,-1 1 1,1 0-1,0-1 1,0 1-1,0-1 0,0 1 1,2-1-1,-2 0 11,-1-1 1,1 0-1,0 1 0,0-1 1,-1 0-1,1 0 0,0 0 1,-1 1-1,1-1 0,-1 0 1,1 0-1,-1 0 0,1 0 1,-1 0-1,1 0 0,-1 0 1,0 0-1,0 0 0,0-1 1,0 0-1,6-31 72,-5 25-74,2-7 0,11-83 8,-13 87-21,-1 0-1,0 0 1,0 0 0,-1 0-1,-1 0 1,-4-19 0,5 28-4,1 0 1,-1 0 0,0 0-1,0 1 1,0-1-1,0 0 1,0 0 0,-1 1-1,1-1 1,0 1-1,-1-1 1,1 1 0,-1 0-1,0-1 1,1 1-1,-1 0 1,0 0 0,0 0-1,0 0 1,0 1-1,1-1 1,-1 0 0,0 1-1,0-1 1,0 1-1,0 0 1,-1 0 0,1 0-1,0 0 1,0 0-1,0 0 1,0 0 0,0 1-1,0-1 1,0 1-1,0-1 1,0 1 0,1 0-1,-3 1 1,0-1-7,0 1 0,1 0 0,-1-1 0,1 1 0,0 0 0,0 1-1,0-1 1,0 1 0,0-1 0,0 1 0,1 0 0,-1 0 0,1 0 0,0 0 0,0 1 0,0-1 0,0 1 0,0-1 0,1 1 0,-2 6 0,3-7-8,-1 1 0,1-1 1,0 1-1,1-1 0,-1 1 0,0-1 0,1 1 1,0-1-1,0 1 0,0-1 0,0 0 1,1 1-1,-1-1 0,1 0 0,0 0 0,0 0 1,4 4-1,-1-1 9,0-1 1,1 0 0,0 0-1,0 0 1,1-1 0,-1 0-1,14 6 1,-2-2 15,1-2-1,0 0 1,1 0 0,-1-2-1,33 3 1,-37-6 16,2 1-9,0-1 1,0 0 0,0-2-1,25-3 1,-41 4-9,-1 0-1,1 0 1,-1 0-1,0 0 1,1 0 0,-1 0-1,1 0 1,-1 0-1,0 0 1,1 0 0,-1 0-1,1-1 1,-1 1-1,0 0 1,1 0 0,-1 0-1,0-1 1,1 1-1,-1 0 1,0 0 0,1-1-1,-1 1 1,0 0-1,1 0 1,-1-1 0,0 1-1,0-1 1,0 1-1,1 0 1,-1-1 0,0 1-1,0 0 1,0-1 0,-11-8 122,-29-3-42,37 11-91,-41-13 21,0-2 0,1-2 0,1-1 0,1-3 0,1-1 0,1-2 0,-37-31 0,76 56-20,0 0-1,-1 0 0,1 0 1,0 0-1,0 0 0,0-1 0,0 1 1,-1 0-1,1 0 0,0 0 1,0 0-1,0 0 0,0-1 0,0 1 1,0 0-1,0 0 0,-1 0 1,1 0-1,0-1 0,0 1 0,0 0 1,0 0-1,0 0 0,0-1 1,0 1-1,0 0 0,0 0 0,0 0 1,0-1-1,0 1 0,0 0 0,0 0 1,0 0-1,0-1 0,0 1 1,0 0-1,1 0 0,-1 0 0,0 0 1,0-1-1,0 1 0,0 0 1,0 0-1,0 0 0,0 0 0,1 0 1,-1-1-1,0 1 0,0 0 1,0 0-1,0 0 0,1 0 0,-1 0 1,0 0-1,0 0 0,0 0 1,1 0-1,-1-1 0,0 1 0,0 0 1,0 0-1,0 0 0,1 0 0,-1 0 1,0 0-1,0 0 0,0 0 1,1 1-1,28-4-159,35 7 88,18 8 26,102 11-5682,-115-22-503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19.764"/>
    </inkml:context>
    <inkml:brush xml:id="br0">
      <inkml:brushProperty name="width" value="0.025" units="cm"/>
      <inkml:brushProperty name="height" value="0.025" units="cm"/>
    </inkml:brush>
  </inkml:definitions>
  <inkml:trace contextRef="#ctx0" brushRef="#br0">1331 195 11755,'-21'-20'1110,"-1"0"-1,-1 2 1,-1 0 0,0 2-1,-1 0 1,-1 2 0,-30-12-1,39 20-980,0 0 0,0 2 0,0 0 0,-1 1 0,1 1 0,-1 0 0,0 1 0,1 1 0,-1 1-1,0 1 1,1 0 0,-1 1 0,-19 7 0,7 0-177,2 2 0,0 1 0,0 1 0,1 1 0,1 2 0,1 0 0,0 2-1,1 1 1,-22 23 0,-4 9-62,3 2 0,-73 108 0,74-88 108,3 1 0,3 3 0,4 1 0,3 1 0,-27 107 1,35-88 73,4 1 1,5 1 0,5 0-1,0 120 1,11-170-28,3 0 0,1 0 1,3 0-1,2 0 0,2-1 0,20 56 0,-24-86-29,2 0 0,0 0-1,0-1 1,2 0-1,1 0 1,0-1 0,1-1-1,1 0 1,1-1 0,0-1-1,1 0 1,0-1 0,2-1-1,-1 0 1,1-1 0,1-2-1,21 10 1,-9-8 13,1-2 1,0-2-1,1-1 0,-1-1 0,1-2 1,1-1-1,-1-1 0,0-2 1,0-2-1,40-6 0,-9-3-4,0-3 1,-1-2-1,-1-4 0,75-33 0,-61 18-91,-2-3 0,-1-3 0,-2-4 0,-2-2-1,-3-4 1,112-108 0,-138 116 158,-2-2 0,-1-1 1,-3-3-1,36-65 0,-49 74 280,-3-1 1,0 0-1,-3-2 1,-2 0 0,-1 0-1,6-53 1,-12 43 203,-3-1 0,-2 1 1,-3-1-1,-1 1 0,-4-1 1,-1 1-1,-3 1 0,-2 0 0,-37-95 1,27 94-502,-2 0 1,-2 2 0,-3 1-1,-1 1 1,-3 2-1,-2 2 1,-2 1-1,-85-77 1,100 101-190,-1 2-1,-40-24 1,54 36 40,-1 1 1,1 0-1,-1 1 1,0 0-1,0 0 1,-1 2-1,1-1 1,-1 1-1,-15 0 1,23 2-64,0 0 0,0 0 0,0 1 0,0-1 0,0 1 0,0 0 0,1 0 0,-1 0 0,0 0 0,0 1 0,1 0 0,-1 0 0,1 0 0,0 0 0,0 0 0,0 1 0,0-1 0,-4 5 0,0 1-967,1 1 1,1 0-1,-1-1 0,1 2 1,-6 16-1,-8 24-6637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0.359"/>
    </inkml:context>
    <inkml:brush xml:id="br0">
      <inkml:brushProperty name="width" value="0.025" units="cm"/>
      <inkml:brushProperty name="height" value="0.025" units="cm"/>
    </inkml:brush>
  </inkml:definitions>
  <inkml:trace contextRef="#ctx0" brushRef="#br0">53 2398 19923,'0'0'-171,"-8"6"208,-25 20 22,32-26-59,1 0 0,0 1 0,0-1 0,-1 0 0,1 0-1,0 0 1,-1 0 0,1 0 0,0 0 0,0 0 0,-1 0 0,1 0 0,0 0-1,-1 0 1,1 0 0,0 0 0,-1 0 0,1 0 0,0 0 0,0 0 0,-1 0 0,1 0-1,0 0 1,-1 0 0,1-1 0,0 1 0,0 0 0,-1 0 0,1 0 0,0-1-1,0 1 1,0 0 0,-1 0 0,1 0 0,0-1 0,0 1 0,0 0 0,-1 0 0,1-1-1,0 1 1,0 0 0,0-1 0,0 1 0,0 0 0,0 0 0,0-1 0,0 1-1,0 0 1,0-1 0,0 1 0,0 0 0,0-1 0,0 1 0,0 0 0,0 0 0,0-1-1,0 1 1,0 0 0,0-1 0,1 1 0,1-22 98,14-36 830,2 0-1,3 2 1,2 0 0,35-58 0,-34 66-554,529-918 1902,80 43-2310,-610 889 163,-8 13-39,0 1 1,22-23-1,-32 41-509,-8 11-171,-11 19-293,-1-1 1,-20 26-1,28-42-392,-1-1 0,-1 0 1,0 0-1,-13 11 0,-5-5-5462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0.702"/>
    </inkml:context>
    <inkml:brush xml:id="br0">
      <inkml:brushProperty name="width" value="0.025" units="cm"/>
      <inkml:brushProperty name="height" value="0.025" units="cm"/>
    </inkml:brush>
  </inkml:definitions>
  <inkml:trace contextRef="#ctx0" brushRef="#br0">2 647 16271,'-1'-8'2766,"1"0"-2504,0 0 1,0 1 0,0-1-1,1 0 1,0 1 0,0-1-1,1 1 1,0 0 0,1-1-1,-1 1 1,1 0-1,1 0 1,-1 1 0,7-9-1,42-47 209,3 2 1,111-93-1,-52 51-422,-71 59-25,-31 29 180,1 0 0,1 1 0,0 1 0,1 0 0,0 1 0,23-13 0,-38 24-187,1 0 0,-1-1 0,0 1 0,1 0 0,-1 0 0,0 1 0,1-1 0,-1 0-1,0 0 1,1 0 0,-1 0 0,0 0 0,1 0 0,-1 0 0,0 0 0,1 1 0,-1-1 0,0 0 0,0 0 0,1 0-1,-1 1 1,0-1 0,0 0 0,1 0 0,-1 1 0,0-1 0,0 0 0,0 1 0,1-1 0,-1 0 0,0 0 0,0 1-1,0-1 1,0 0 0,0 1 0,0-1 0,0 0 0,0 1 0,0-1 0,0 1 0,0-1 0,0 0 0,0 1 0,0-1-1,0 0 1,0 1 0,0 23 586,0-20-389,-5 42 407,-3 0-1,-1-1 0,-2-1 1,-19 48-1,1 0-300,10-25-208,3-1 0,-9 88 0,23-118-1235,1 51-1,9-38-6008,11-25-7799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4.579"/>
    </inkml:context>
    <inkml:brush xml:id="br0">
      <inkml:brushProperty name="width" value="0.025" units="cm"/>
      <inkml:brushProperty name="height" value="0.025" units="cm"/>
    </inkml:brush>
  </inkml:definitions>
  <inkml:trace contextRef="#ctx0" brushRef="#br0">218 91 18353,'-3'-10'2600,"2"4"-2232,-1 0-1,-1 0 0,1 0 1,-1 0-1,0 0 0,0 0 1,-1 1-1,0-1 1,-5-5-1,8 10-264,-1-1 0,1 1 0,-1-1 0,0 1 1,1 0-1,-1 0 0,0-1 0,0 1 0,0 1 0,0-1 0,0 0 0,0 0 0,0 1 0,0-1 0,0 1 1,0-1-1,0 1 0,0 0 0,0 0 0,0 0 0,0 0 0,-1 1 0,1-1 0,0 0 0,0 1 1,0-1-1,0 1 0,0 0 0,0 0 0,0 0 0,1 0 0,-1 0 0,0 0 0,0 0 0,1 1 0,-1-1 1,1 0-1,-1 1 0,1 0 0,-2 2 0,-6 7-11,0 0 0,1 1 1,0 0-1,1 1 0,1 0 1,0 0-1,0 0 0,1 1 0,1-1 1,-3 18-1,-2 16 297,-5 83 1,13-112-272,-3 24 292,3 0 0,8 82 0,-7-114-377,2-1 1,0 1 0,0-1 0,0 0 0,1 1 0,0-1 0,1-1-1,0 1 1,1 0 0,0-1 0,0 0 0,0 0 0,1-1 0,1 1-1,-1-1 1,1-1 0,0 1 0,16 10 0,-17-14-30,1 0-1,0 0 1,0-1 0,0 0 0,0 0 0,0-1-1,1 0 1,-1 0 0,0 0 0,1-1 0,-1 0-1,0-1 1,1 0 0,-1 0 0,0 0 0,0-1-1,1 0 1,7-3 0,-10 3-2,0-1 1,1 1-1,-1-1 0,0 0 1,0 0-1,-1 0 0,1-1 1,-1 0-1,1 0 0,-1 0 1,0 0-1,-1 0 0,1-1 1,-1 0-1,0 0 0,0 0 1,0 0-1,-1 0 0,1-1 1,-1 1-1,-1-1 0,1 1 1,0-9-1,-1 11-2,-1 0 0,0 0 0,-1 0 0,1 0 0,0 0 0,-1 0 0,1 0 0,-1 0 0,0 0 0,0 1 0,0-1 0,-1 0 0,1 1 0,-1-1 0,1 0 0,-1 1 0,0 0 0,0-1 0,0 1 0,0 0 0,0 0 0,-1 0 0,1 0 0,-1 1 0,1-1 0,-1 1 0,1-1 0,-1 1 0,0 0 0,-4-1 0,-4-2 0,-1 1 0,0 0 0,0 1 0,0 0 0,0 1 0,-14 1 0,31-1 0,0-1 0,0 1 0,0-1 0,-1 0 0,1 0 0,-1 0 0,1 0 0,-1-1 0,0 0 0,1 0 0,-2 0 0,1-1 0,4-4 0,53-57 0,-57 60 0,32-39 0,-2-3 0,48-88 0,-76 157 0,-5 16 0,-5 65 0,0-59 0,3 1 0,5 58 0,-4-103-3,0 1-1,0 0 1,0-1 0,-1 1-1,1-1 1,0 1 0,1 0-1,-1-1 1,0 1 0,0-1-1,0 1 1,0 0 0,0-1-1,1 1 1,-1-1 0,0 1-1,0-1 1,1 1 0,-1-1-1,0 1 1,1-1 0,-1 1-1,0-1 1,1 1 0,-1-1-1,1 0 1,-1 1 0,1-1-1,-1 0 1,1 1 0,-1-1-1,1 0 1,0 0 0,-1 1-1,1-1 1,-1 0 0,1 0-1,-1 0 1,1 0 0,0 0-1,-1 0 1,1 0 0,-1 0-1,1 0 1,0 0 0,1-1-97,-1 0 0,0 1 0,0-1 1,0 0-1,1 0 0,-1 0 0,0 0 1,0 0-1,0 0 0,-1 0 1,1 0-1,0 0 0,0-1 0,-1 1 1,1 0-1,0-1 0,0-1 0,3-24-5387,-3-3-4149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4.922"/>
    </inkml:context>
    <inkml:brush xml:id="br0">
      <inkml:brushProperty name="width" value="0.025" units="cm"/>
      <inkml:brushProperty name="height" value="0.025" units="cm"/>
    </inkml:brush>
  </inkml:definitions>
  <inkml:trace contextRef="#ctx0" brushRef="#br0">1 154 22069,'4'-47'1980,"-4"34"-1093,1-1-1,1 1 0,0 0 0,0 0 0,9-25 0,-6 36 414,-2 14-571,-3 342 279,-2-104-644,2-230-356,1-1 0,0 1 1,2-1-1,1 0 0,0 0 0,1 0 0,14 33 0,-16-45-21,0-1-1,1 1 1,0-1-1,0 0 0,0 0 1,1-1-1,0 1 0,0-1 1,1 0-1,-1 0 1,1-1-1,0 0 0,0 0 1,1 0-1,-1-1 0,1 0 1,0 0-1,0 0 1,0-1-1,0 0 0,0-1 1,0 1-1,13 0 0,-9-2-722,0 0-1,0 0 0,1-1 1,-1 0-1,21-6 0,-25 5-594,0 0-1,0-1 1,0 0-1,0-1 1,-1 1-1,7-6 0,21-21-12147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5.278"/>
    </inkml:context>
    <inkml:brush xml:id="br0">
      <inkml:brushProperty name="width" value="0.025" units="cm"/>
      <inkml:brushProperty name="height" value="0.025" units="cm"/>
    </inkml:brush>
  </inkml:definitions>
  <inkml:trace contextRef="#ctx0" brushRef="#br0">12 0 21332,'0'0'6017,"-1"9"-3984,-10 125-340,11 235-1,1-355-1692,-1-5 0,1 1 0,-1-1 0,2 1 0,-1 0 0,1-1 0,1 0 0,0 1 0,5 10 0,-8-19 0,1-1 0,-1 1 0,1 0 0,0-1 0,-1 1 0,1 0 0,0-1 0,0 1 0,-1-1 0,1 1 0,0-1 0,0 1 0,0-1 0,0 1 0,0-1 0,0 0 0,0 0 0,-1 1 0,1-1 0,0 0 0,0 0 0,0 0 0,0 0 0,0 0 0,0 0 0,0 0 0,0 0 0,0-1 0,0 1 0,0 0 0,0-1 0,0 1 0,-1 0 0,1-1 0,0 1 0,0-1 0,0 1 0,-1-1 0,1 0 0,1 0 0,31-31 0,-28 27 0,18-20 0,-8 8 0,0 0 0,2 2 0,0-1 0,37-25 0,-33 34-739,-21 7 644,1-1 1,-1 1 0,1 0 0,-1 0 0,0 0-1,1-1 1,-1 1 0,1 0 0,-1 0 0,0 0-1,1 0 1,-1 0 0,1 0 0,-1 0 0,1 0-1,-1 0 1,0 0 0,1 0 0,-1 0 0,1 1-1,-1-1 1,1 0 0,-1 0 0,0 0 0,1 0-1,-1 1 1,0-1 0,1 0 0,-1 0 0,0 1-1,1-1 1,-1 0 0,0 1 0,1-1 0,-1 0-1,0 1 1,0-1 0,1 0 0,-1 1 0,0 0-1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6.072"/>
    </inkml:context>
    <inkml:brush xml:id="br0">
      <inkml:brushProperty name="width" value="0.025" units="cm"/>
      <inkml:brushProperty name="height" value="0.025" units="cm"/>
    </inkml:brush>
  </inkml:definitions>
  <inkml:trace contextRef="#ctx0" brushRef="#br0">3 124 14542,'0'-8'3187,"-2"-19"-1132,2 25-1645,0 0-1,0 0 1,0 0-1,0 0 0,0 0 1,0 0-1,1 0 0,-1 0 1,0 0-1,1 0 0,0 0 1,-1 1-1,1-1 1,0 0-1,2-3 0,-2 5-318,0 1 0,-1-1 0,1 0-1,0 0 1,-1 1 0,1-1 0,0 1-1,-1-1 1,1 1 0,-1-1 0,1 1-1,0-1 1,-1 1 0,1-1 0,-1 1-1,0 0 1,1-1 0,-1 1 0,1 0-1,-1-1 1,0 1 0,0 0 0,1-1-1,-1 1 1,0 1 0,9 21 351,-9-22-436,11 33 462,-4-10-172,1 0 0,1-1 0,1 0 1,14 24-1,-24-46-279,1 0-1,-1 0 1,0 0 0,1 0 0,-1 0 0,1 0-1,0 0 1,-1 0 0,1-1 0,0 1 0,-1 0 0,1 0-1,0-1 1,0 1 0,0 0 0,0-1 0,0 1 0,-1-1-1,1 1 1,0-1 0,0 1 0,0-1 0,0 0-1,1 1 1,-1-1 0,0 0 0,0 0 0,0 0 0,0 0-1,0 0 1,0 0 0,0 0 0,0 0 0,0-1-1,0 1 1,0 0 0,0 0 0,0-1 0,0 1 0,0-1-1,0 1 1,0-1 0,0 1 0,0-1 0,0 0-1,-1 0 1,1 1 0,0-1 0,0 0 0,-1 0 0,1 0-1,-1 1 1,1-1 0,0 0 0,-1 0 0,0 0-1,1 0 1,-1 0 0,1-2 0,5-9 133,-1-1 0,0 1 0,5-21 0,-8 28-126,32-137 19,-34 141-43,0 1 0,0 0 0,0-1 0,0 1 0,0 0 0,0-1 0,0 1 0,0 0 0,0-1 0,0 1 0,0 0 0,0-1 0,0 1 0,0 0 0,0-1 0,0 1 0,1 0 0,-1-1 0,0 1 0,0 0 0,0-1 0,1 1 0,-1 0 0,0 0 0,0-1 0,1 1 0,-1 0 0,0 0 0,0-1 0,1 1 0,-1 0 0,0 0 0,1 0 0,-1 0 0,0-1 0,1 1 0,-1 0 0,0 0 0,1 0 0,-1 0 0,0 0 0,1 0 0,10 15 0,6 32 0,-17-45 0,18 58 0,-10-27 0,2-1 0,20 45 0,-30-76 0,1 0 0,-1 1 0,1-1 0,-1 0 0,1 0 0,-1 0 0,1 0 0,-1 0 0,1 0 0,0 0 0,0 0 0,0 0 0,-1 0 0,1 0 0,0-1 0,0 1 0,0 0 0,0-1 0,0 1 0,1 0 0,-1-1 0,0 1 0,0-1 0,0 0 0,0 1 0,1-1 0,-1 0 0,2 0 0,-1 0 0,0-1 0,-1 0 0,1 0 0,0 0 0,-1-1 0,1 1 0,-1 0 0,1-1 0,-1 1 0,1 0 0,-1-1 0,0 0 0,0 1 0,0-1 0,2-3 0,4-10 0,0-1 0,9-31 0,-15 46 0,7-34 0,7-51 0,4-17 0,-5 152-1265,-11-33-1799,0-2-3326,-3-7-1180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6.616"/>
    </inkml:context>
    <inkml:brush xml:id="br0">
      <inkml:brushProperty name="width" value="0.025" units="cm"/>
      <inkml:brushProperty name="height" value="0.025" units="cm"/>
    </inkml:brush>
  </inkml:definitions>
  <inkml:trace contextRef="#ctx0" brushRef="#br0">115 61 16271,'0'0'7992,"-2"-9"-5478,-6-28-837,8 36-1639,0 0 0,-1 1 0,1-1 0,0 0 1,0 1-1,0-1 0,-1 1 0,1-1 0,0 0 1,-1 1-1,1-1 0,0 1 0,-1-1 0,1 1 1,-1-1-1,1 1 0,-1-1 0,1 1 0,-1 0 1,1-1-1,-1 1 0,1 0 0,-1-1 0,1 1 1,-1 0-1,0 0 0,1-1 0,-1 1 0,0 0 1,1 0-1,-1 0 0,0 0 0,1 0 1,-1 0-1,0 0 0,1 0 0,-1 0 0,0 0 1,1 0-1,-1 1 0,1-1 0,-1 0 0,0 0 1,1 1-1,-1-1 0,1 0 0,-1 1 0,1-1 1,-1 0-1,0 2 0,-19 20 85,10-1 64,0 1 1,2 0-1,1 0 0,0 1 1,2 0-1,1 0 0,0 1 1,2-1-1,1 1 0,2 26 0,-1-45-183,0 0 0,0-1 0,1 1 0,0 0 0,0-1 0,0 1 0,0 0 0,1-1 0,0 1 0,-1-1 0,2 0 0,-1 0 0,1 0 0,-1 0 0,1 0 0,0 0 0,0-1 0,1 1-1,-1-1 1,1 0 0,0 0 0,-1 0 0,1-1 0,1 1 0,-1-1 0,0 0 0,0 0 0,1 0 0,0-1 0,-1 0 0,1 0 0,-1 0 0,1 0 0,0-1 0,0 1 0,-1-1-1,1-1 1,0 1 0,0 0 0,-1-1 0,1 0 0,0 0 0,-1-1 0,1 1 0,5-4 0,-4 2-4,0 0 0,0 0 0,0-1 0,0 0 0,-1 0 0,0 0 0,1-1 0,-2 1 0,1-1 0,0 0 0,-1-1 0,0 1 0,-1-1 0,1 0 0,-1 0 0,0 0 0,0 0 0,-1-1 0,0 1 0,0-1 0,0 1 0,1-13 0,-3 19 0,0-1 0,0 0 0,0 1 0,0-1 0,-1 0 0,1 1 0,0-1 0,0 0 0,0 1 0,0-1 0,-1 1 0,1-1 0,0 0 0,-1 1 0,1-1 0,0 1 0,-1-1 0,1 1 0,-1-1 0,1 1 0,-1-1 0,1 1 0,-1-1 0,1 1 0,-1 0 0,1-1 0,-1 1 0,0 0 0,1-1 0,-1 1 0,-1 0 0,-26 2 0,-23 20 0,7 9 0,71-85 0,-19 42 0,-2-1 0,2 1 0,-1 0 0,2 1 0,0 0 0,0 0 0,1 1 0,0 0 0,18-13 0,-27 23 0,0-1 0,0 1 0,0-1 0,0 1 0,0 0 0,0-1 0,0 1 0,0 0 0,0 0 0,0 0 0,0 0 0,0 0 0,0 0 0,0 0 0,0 0 0,0 0 0,0 1 0,0-1 0,0 0 0,0 1 0,0-1 0,0 0 0,0 1 0,0-1 0,0 1 0,-1 0 0,1-1 0,0 1 0,0 0 0,0-1 0,-1 1 0,1 0 0,-1 0 0,1 0 0,0 0 0,-1 0 0,1-1 0,-1 1 0,0 0 0,1 0 0,-1 0 0,0 0 0,0 0 0,1 0 0,-1 0 0,0 1 0,0-1 0,0 1 0,5 63 0,-4-54 0,1 54-176,-2-73-13101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7.208"/>
    </inkml:context>
    <inkml:brush xml:id="br0">
      <inkml:brushProperty name="width" value="0.025" units="cm"/>
      <inkml:brushProperty name="height" value="0.025" units="cm"/>
    </inkml:brush>
  </inkml:definitions>
  <inkml:trace contextRef="#ctx0" brushRef="#br0">113 68 12684,'0'0'1986,"3"-10"395,10-32-358,-13 41-1886,0 1 0,1-1 0,-1 0 0,0 0 0,0 0 0,1 1-1,-1-1 1,0 0 0,1 0 0,-1 1 0,1-1 0,-1 0 0,1 1 0,-1-1 0,1 1 0,-1-1 0,1 0 0,0 1-1,-1-1 1,1 1 0,0 0 0,1-1 0,6 12 1676,-1 22-75,-3 207 2839,-5-138-2994,12-230-1620,-12 16-977,-8 96 973,9 16 39,0-1-1,0 1 1,0 0-1,-1 0 1,1 0 0,0-1-1,0 1 1,-1 0-1,1 0 1,0 0-1,0 0 1,-1 0-1,1 0 1,0 0 0,0 0-1,-1-1 1,1 1-1,0 0 1,-1 0-1,1 0 1,0 0-1,0 0 1,-1 0-1,1 1 1,0-1 0,-1 0-1,1 0 1,0 0-1,0 0 1,-1 0-1,1 0 1,0 0-1,0 1 1,-1-1 0,1 0-1,0 0 1,0 0-1,0 0 1,-1 1-1,1-1 1,0 0-1,0 0 1,0 1 0,0-1-1,-1 0 1,1 0-1,0 1 1,0-1-1,0 0 1,0 0-1,0 1 1,0-1-1,0 0 1,0 1 0,0-1-1,0 0 1,0 0-1,0 1 1,0-1-1,0 0 1,0 1-1,-3 23 10,1 1-1,0-1 0,2 1 0,1-1 1,6 38-1,-6-56 32,1 0 0,0 0 0,0 0 0,0 0 0,1 0 0,0 0 1,0-1-1,0 1 0,1-1 0,-1 0 0,9 8 0,-11-12-16,0 0-1,0 0 0,1 0 1,-1 0-1,0 0 1,1 0-1,-1 0 1,1-1-1,-1 1 0,1 0 1,-1-1-1,1 0 1,-1 1-1,1-1 1,-1 0-1,1 0 0,0 1 1,-1-1-1,3-1 1,-1 0 2,-1 1 1,0-1-1,0 0 1,0-1-1,0 1 0,0 0 1,0-1-1,-1 1 1,1-1-1,0 1 1,-1-1-1,1 0 1,-1 0-1,0 1 1,1-1-1,-1 0 0,0 0 1,1-3-1,1 0-8,-1-1 0,1 1 0,-1-1 0,0 0 0,-1 1 0,1-1 0,-1 0 0,0 0 0,0 0 0,-1-1 0,0 1 0,0 0 0,-1 0 0,1 0 0,-1 0 0,0 0 0,-1 0 0,0 0 0,0 1 0,0-1 0,0 0 0,-1 1 0,0 0 0,0-1 0,-1 1 0,1 0 0,-1 1 0,0-1 0,-8-6 0,5 5-30,0 0 0,0 0 0,-1 1 0,0 0 0,0 1 0,-1-1 0,1 1 0,-1 1 0,0 0 0,0 0 0,0 1 0,0 0 0,0 0 0,-1 1 0,1 0 0,-1 1 0,1 0 0,-17 2 0,24-1 17,-1 0 0,1-1 1,0 1-1,-1 0 0,1 0 0,0 1 1,0-1-1,0 0 0,0 1 0,0-1 1,0 1-1,0-1 0,0 1 0,1 0 1,-1 0-1,1 0 0,-1 0 0,1 0 0,-2 5 1,2-6 5,1 0 0,-1 0 0,1 0 0,0 0 0,0 1 0,-1-1 0,1 0 0,0 0 0,0 0 0,0 1 0,0-1 0,0 0 0,1 0 0,-1 0 0,0 0 0,1 1 0,-1-1 0,0 0 0,1 0 0,0 0 0,-1 0 0,1 0 0,-1 0 0,1 0 0,0 0 0,0 0 0,0 0 0,-1 0 0,1-1 0,0 1 0,0 0 0,0-1 0,0 1 0,0 0 0,1-1 0,-1 1 0,0-1 0,0 0 0,0 1 0,0-1 0,3 0 0,12 4 29,1-2-1,1 0 1,-1 0 0,0-2-1,0 0 1,0-1-1,1-1 1,23-6 0,50-15-1296,-8-3-4234,-46 12-1726,-10 4-5066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2:27.538"/>
    </inkml:context>
    <inkml:brush xml:id="br0">
      <inkml:brushProperty name="width" value="0.025" units="cm"/>
      <inkml:brushProperty name="height" value="0.025" units="cm"/>
    </inkml:brush>
  </inkml:definitions>
  <inkml:trace contextRef="#ctx0" brushRef="#br0">0 0 17296,'0'0'4228,"50"50"-704,-23-29-1282,6 2-448,5 12 31,4 10-896,-2 14-224,-1 15-481,-6 11-224,-10 17 0,-10 7 0,-9 8 0,-4-2-448,-6 1-1122,-15-6-704,-10-15-2242,-8-18-5798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29.849"/>
    </inkml:context>
    <inkml:brush xml:id="br0">
      <inkml:brushProperty name="width" value="0.025" units="cm"/>
      <inkml:brushProperty name="height" value="0.025" units="cm"/>
    </inkml:brush>
  </inkml:definitions>
  <inkml:trace contextRef="#ctx0" brushRef="#br0">142 116 1345,'0'0'3107,"2"-11"-229,1-14-2037,3-22 2493,1 15 3947,-7 32-7236,0 1 0,0-1-1,0 0 1,0 0 0,0 0 0,0 0 0,0 0 0,0 1 0,0-1 0,0 0-1,0 0 1,1 0 0,-1 0 0,0 0 0,0 0 0,0 0 0,0 0 0,0 1-1,0-1 1,0 0 0,1 0 0,-1 0 0,0 0 0,0 0 0,0 0 0,0 0-1,0 0 1,1 0 0,-1 0 0,0 0 0,0 0 0,0 0 0,0 0 0,0 0-1,1 0 1,-1 0 0,0 0 0,0 0 0,0 0 0,0 0 0,0 0 0,1 0-1,-1 0 1,0 0 0,0-1 0,0 1 0,0 0 0,0 0 0,0 0 0,0 0-1,1 0 1,-1 0 0,0 0 0,0 0 0,0-1 0,0 1 0,0 0 0,0 0-1,0 0 1,0 0 0,0 0 0,0-1 0,0 1 0,0 0 0,0 0 0,0 0-1,0-1 1,5 14 53,-15 75 2028,-1-2-1684,15 506 1320,-28-348-1552,4-85-180,17 39-8,-3 20 100,-33 505 1586,25-481-1465,0 1-16,14-244-229,0 1 0,0 0 1,0-1-1,-1 1 0,1 0 0,0-1 0,0 1 0,0 0 0,-1 0 0,1-1 0,0 1 1,0 0-1,-1-1 0,1 1 0,0 0 0,-1 0 0,1 0 0,0-1 0,-1 1 0,1 0 0,0 0 1,-1 0-1,1 0 0,0 0 0,-1 0 0,1 0 0,-1 0 0,1 0 0,0 0 0,-1 0 1,1 0-1,-1 0 0,1 0 0,0 0 0,-1 0 0,1 0 0,0 0 0,-1 0 0,1 0 0,0 1 1,-1-1-1,1 0 0,0 0 0,-1 1 0,1-1 0,0 0 0,-1 0 0,1 1 0,0-1 1,0 0-1,0 0 0,-1 1 0,1-1 0,0 0 0,0 1 0,0-1 0,0 1 0,-1-1 0,1 0 1,0 1-1,0 0 0,-6-39-432,1 0 0,1 0 0,3 0 0,4-55-1,-1 6-453,-2-65 790,24-1336-1304,-16 954 1937,-8 475-504,1 51-24,0 0 1,0 1 0,1-1 0,0 0 0,0 0-1,1 1 1,5-12 0,-4 12 93,-1-1 1,0 1 0,-1 0 0,1-1-1,-1 1 1,-1-1 0,2-12-1,-10 24 476,-1 9-551,-1 46-8,2-1-1,2 112 0,24 121 64,-2-47-48,-6 226-611,29 448-1134,-31-783 1407,-15 252 1,6-368 640,-1-2-2844,-7-34-2479,-2-9-746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2.842"/>
    </inkml:context>
    <inkml:brush xml:id="br0">
      <inkml:brushProperty name="width" value="0.025" units="cm"/>
      <inkml:brushProperty name="height" value="0.025" units="cm"/>
    </inkml:brush>
  </inkml:definitions>
  <inkml:trace contextRef="#ctx0" brushRef="#br0">779 0 17168,'-3'9'363,"-72"184"-434,-128 316 190,165-421-21,-26 58 710,-83 281 0,140-397-530,1 0 0,1 0 1,1 0-1,2 47 0,2-65-255,1 0 0,1 0 0,0 0 0,0 0 0,1 0 0,1-1 0,0 0-1,0 1 1,1-2 0,1 1 0,0 0 0,0-1 0,1 0 0,9 9 0,44 42-1326,-37-38 246,41 49 0,-56-60 993,-1-1-1,0 1 0,-1 0 1,0 0-1,-1 1 0,0-1 1,-1 1-1,3 15 0,-1 12 281,-2 0 0,-1 0 0,-2 1 0,-2-1 0,-2 1 0,-10 49 0,-67 245 2546,63-271-2263,-97 332 2004,-54 205-947,128-428-804,-26 262 0,62-379-488,2 0 1,2 0 0,13 97-1,-7-119-267,2 0 0,1-1 1,1 0-1,2-1 0,2 0 0,1 0 0,21 33 0,9 6-472,-21-38-464,-2 2-1,-1 1 1,-2 0-1,-2 2 0,18 53 1,-24-41 610,-2 0 1,-3 1-1,-1 0 1,-3 0 0,-7 92-1,-55 256 3004,-13-60 589,-31 169 152,80-357-2242,-6 211 0,29-336-1098,1 1 0,2 0 0,0 0 0,2-1 0,7 27 0,-8-43-199,0-1 1,0 1-1,1-1 0,1 0 1,0 0-1,0-1 1,0 1-1,1-1 0,1-1 1,-1 1-1,1-1 0,0 0 1,1 0-1,0-1 1,0 0-1,9 5 0,28 13-2252,-28-16 607,0 1 0,-1 1 1,17 13-1,-28-19 1147,0 1-1,0-1 1,-1 1-1,1 0 1,-1 1-1,-1-1 1,1 1-1,-1-1 1,1 1-1,-2 0 1,1 1-1,3 11 1,4 52-4814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4.027"/>
    </inkml:context>
    <inkml:brush xml:id="br0">
      <inkml:brushProperty name="width" value="0.025" units="cm"/>
      <inkml:brushProperty name="height" value="0.025" units="cm"/>
    </inkml:brush>
  </inkml:definitions>
  <inkml:trace contextRef="#ctx0" brushRef="#br0">44 135 15855,'0'0'5931,"-6"14"-5387,-2 10-294,1 1-1,1-1 0,1 1 0,1 0 0,0 35 0,2-31 525,1-9-331,0 1-1,1 0 1,4 20-1,-4-38-418,0 0 0,0 0 0,1 0 0,0 1-1,0-1 1,-1 0 0,2 0 0,-1-1 0,0 1-1,0 0 1,1 0 0,0 0 0,0-1 0,-1 1 0,1-1-1,1 0 1,-1 1 0,0-1 0,1 0 0,-1 0-1,1 0 1,-1-1 0,1 1 0,0-1 0,0 1-1,4 0 1,-2-1 26,1-1-1,-1-1 1,1 1 0,-1-1-1,1 0 1,-1 0-1,1 0 1,-1-1 0,0 0-1,0 0 1,1-1-1,-2 1 1,1-1 0,0 0-1,0 0 1,-1 0-1,0-1 1,0 0 0,4-4-1,12-12 291,-1 0 1,23-32-1,-29 36-104,-1-2 0,0 0-1,-2-1 1,0 0 0,-1 0 0,0-1 0,-2 0 0,0 0 0,-2-1-1,5-27 1,-10 47-210,0-1 0,0 0-1,0 1 1,1-1 0,-1 1-1,-1-1 1,1 0-1,0 1 1,0-1 0,0 1-1,-1-1 1,1 1 0,-1-1-1,0 1 1,1-1 0,-3-2-1,3 4-12,-1 0 0,1-1-1,-1 1 1,1 0-1,-1 0 1,1 0 0,-1-1-1,0 1 1,1 0 0,-1 0-1,1 0 1,-1 0-1,0 0 1,1 0 0,-1 0-1,1 0 1,-1 1 0,0-1-1,1 0 1,-1 0-1,1 0 1,-1 1 0,1-1-1,-1 0 1,1 1-1,-1-1 1,1 0 0,-1 1-1,-3 3 23,0-1-1,0 0 1,1 1 0,-1 0-1,1 0 1,0 0-1,1 0 1,-1 0-1,-2 6 1,-3 11-35,2 0 0,0 0 0,2 1 0,0-1 0,1 1 0,1 0 0,2 0 0,0 0 0,5 39 0,-4-56 0,0 0 0,0 0 0,0 0 0,1 0 0,0-1 0,0 1 0,0-1 0,0 1 0,1-1 0,0 0 0,0 0 0,0 0 0,0 0 0,1 0 0,-1-1 0,1 0 0,0 1 0,0-1 0,0-1 0,0 1 0,1-1 0,-1 1 0,1-1 0,-1-1 0,1 1 0,0-1 0,7 2 0,-5-2 0,0 0 0,1-1 0,-1 0 0,1 0 0,-1-1 0,0 0 0,1 0 0,-1 0 0,0-1 0,0 0 0,0-1 0,0 0 0,-1 0 0,1 0 0,-1-1 0,1 0 0,-1 0 0,6-5 0,-4 1 0,0 0 0,-1 0 0,1 0 0,-2-1 0,1 0 0,-1-1 0,0 0 0,-1 1 0,0-2 0,-1 1 0,3-12 0,-1 1 0,-2-1 0,0 1 0,-2-1 0,0-37 0,-2 54 0,0 0 0,-1 1 0,1-1 0,-1 1 0,0 0 0,-1-1 0,-1-3 0,3 7 0,0 0 0,-1 0 0,1 1 0,0-1 0,-1 0 0,1 1 0,-1-1 0,1 0 0,0 1 0,-1-1 0,0 0 0,1 1 0,-1-1 0,1 1 0,-1-1 0,0 1 0,1 0 0,-1-1 0,0 1 0,1-1 0,-1 1 0,0 0 0,1 0 0,-1-1 0,0 1 0,0 0 0,0 0 0,1 0 0,-1 0 0,0 0 0,0 0 0,1 0 0,-1 0 0,0 0 0,0 0 0,1 1 0,-1-1 0,0 0 0,0 0 0,1 1 0,-1-1 0,0 1 0,1-1 0,-1 0 0,0 1 0,1-1 0,-1 1 0,1-1 0,-2 2 0,0 1 0,-1 1 0,1-1 0,-1 1 0,1 0 0,1-1 0,-1 1 0,0 0 0,1 0 0,0 0 0,0 0 0,0 0 0,0 1 0,1-1 0,-1 0 0,1 5 0,0-6 0,0-1 0,0 0 0,-1 0 0,2 0 0,-1 0 0,0 0 0,0 0 0,1 0 0,-1 0 0,1 0 0,-1 0 0,1 0 0,0-1 0,0 1 0,0 0 0,0 0 0,0 0 0,0-1 0,0 1 0,1-1 0,-1 1 0,1-1 0,-1 1 0,1-1 0,-1 0 0,1 0 0,0 0 0,0 0 0,-1 0 0,1 0 0,0 0 0,0 0 0,3 0 0,4-1 0,0-1 0,0 0 0,0 0 0,0-1 0,0 0 0,0 0 0,0-1 0,0 0 0,-1-1 0,0 0 0,0 0 0,15-11 0,2-2 0,-1-2 0,34-34 0,-43 39 0,-9 9 0,0 0 0,0-1 0,-1 0 0,1 0 0,-1 0 0,0-1 0,-1 0 0,0 0 0,6-13 0,-10 17 0,0 0 0,0 0 0,0 0 0,0 0 0,0-1 0,-1 1 0,1 0 0,-1 0 0,0 0 0,0 0 0,0 0 0,-1 0 0,1 1 0,-1-1 0,1 0 0,-1 1 0,0-1 0,0 1 0,0-1 0,0 1 0,-1 0 0,1 0 0,-1 0 0,1 0 0,-1 1 0,0-1 0,1 1 0,-1-1 0,0 1 0,-6-2 0,8 3 0,0 1 0,0-1 0,0 0 0,0 0 0,-1 1 0,1-1 0,0 1 0,0-1 0,0 1 0,0 0 0,0-1 0,0 1 0,1 0 0,-1 0 0,0-1 0,0 1 0,0 0 0,1 0 0,-1 0 0,0 0 0,1 0 0,-1 0 0,1 0 0,-1 0 0,1 0 0,-1 2 0,-9 36 0,8-30 0,-4 20 0,1 0 0,1 0 0,1 1 0,2-1 0,4 57 0,-2-81-61,0 0 0,0 0 0,0 0 0,1-1 0,-1 1 0,1-1 0,0 1 0,0-1 0,1 0 0,-1 0 0,1 0 0,0 0 0,0 0 0,0 0 0,1-1 0,-1 0 0,1 1 0,0-1 0,0-1 1,0 1-1,0-1 0,0 1 0,1-1 0,-1 0 0,1-1 0,0 1 0,-1-1 0,1 0 0,0 0 0,0 0 0,9 0 0,-3-1-599,0 0 0,0-1 0,0 0 0,-1-1 1,1 0-1,0 0 0,-1-1 0,1-1 0,-1 0 0,0 0 0,0-1 0,-1 0 1,14-10-1,37-36-19381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4.648"/>
    </inkml:context>
    <inkml:brush xml:id="br0">
      <inkml:brushProperty name="width" value="0.025" units="cm"/>
      <inkml:brushProperty name="height" value="0.025" units="cm"/>
    </inkml:brush>
  </inkml:definitions>
  <inkml:trace contextRef="#ctx0" brushRef="#br0">87 339 16848,'0'0'5995,"-8"15"-5440,-5 9-86,1 0-1,2 1 0,0 0 1,2 0-1,1 1 1,1 0-1,-6 51 1,12-76-432,0-1-1,0 1 1,0-1 0,-1 1 0,1 0 0,0-1 0,0 1 0,0-1 0,0 1 0,0 0-1,0-1 1,0 1 0,0-1 0,1 1 0,-1-1 0,0 1 0,0-1 0,0 1-1,1 0 1,-1-1 0,0 1 0,1-1 0,-1 1 0,0-1 0,1 0 0,-1 1-1,0-1 1,1 1 0,-1-1 0,1 0 0,-1 1 0,1-1 0,-1 0 0,1 1 0,-1-1-1,1 0 1,-1 0 0,1 0 0,0 0 0,-1 1 0,1-1 0,-1 0 0,1 0-1,-1 0 1,1 0 0,0 0 0,-1 0 0,1 0 0,-1 0 0,1-1 0,0 1 0,-1 0-1,1 0 1,-1 0 0,1-1 0,32-21 1165,0-10-908,-2-2 0,-1-1 1,-1-1-1,-3-1 0,0-2 0,-3 0 1,34-78-1,-14 3-294,-39 101 0,0-1 0,-1 1 0,-1-1 0,0 1 0,-1-1 0,-1-19 0,0 33 0,0-1 0,0 1 0,0 0 0,0 0 0,0 0 0,0 0 0,0-1 0,0 1 0,-1 0 0,1 0 0,0 0 0,0 0 0,0 0 0,0 0 0,0-1 0,-1 1 0,1 0 0,0 0 0,0 0 0,0 0 0,0 0 0,-1 0 0,1 0 0,0 0 0,0 0 0,0 0 0,-1 0 0,1 0 0,0 0 0,0 0 0,0 0 0,0 0 0,-1 0 0,1 0 0,0 0 0,0 0 0,0 0 0,-1 0 0,1 0 0,0 0 0,0 0 0,0 0 0,0 1 0,0-1 0,-1 0 0,1 0 0,0 0 0,0 0 0,0 0 0,0 0 0,0 1 0,0-1 0,-1 0 0,1 0 0,0 0 0,0 0 0,0 1 0,0-1 0,0 0 0,0 0 0,0 0 0,0 1 0,-11 13 0,-6 26 0,1 1 0,1 0 0,-16 83 0,23-90 0,0-2 0,2 0 0,1 1 0,1 0 0,1 64 0,4-93-205,-1-1 1,0 1-1,1 0 1,0 0-1,0 0 0,0 0 1,0-1-1,1 1 0,-1 0 1,1-1-1,0 1 1,0-1-1,0 0 0,1 0 1,-1 1-1,1-2 0,0 1 1,-1 0-1,1 0 1,1-1-1,-1 0 0,0 0 1,0 0-1,7 3 0,-5-3-318,0-1 0,0 0-1,1 0 1,-1 0 0,0 0-1,1-1 1,-1 0 0,0 0-1,1-1 1,-1 1-1,0-1 1,1 0 0,-1-1-1,0 1 1,0-1 0,0 0-1,0 0 1,5-4-1,31-23-11578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5.380"/>
    </inkml:context>
    <inkml:brush xml:id="br0">
      <inkml:brushProperty name="width" value="0.025" units="cm"/>
      <inkml:brushProperty name="height" value="0.025" units="cm"/>
    </inkml:brush>
  </inkml:definitions>
  <inkml:trace contextRef="#ctx0" brushRef="#br0">146 30 16624,'0'0'2989,"-11"8"140,4-3-2784,-1 1 527,0 0 0,0 0 0,-1 0 0,0-1 0,0-1 0,-1 0-1,1 0 1,-1 0 0,-16 2 0,25-5-867,0-1 0,0 1-1,0-1 1,-1 1 0,1 0-1,0-1 1,0 1 0,0 0 0,0 0-1,0-1 1,0 1 0,1 0-1,-1 0 1,0 0 0,0 0 0,0 0-1,1 1 1,-1-1 0,1 0-1,-1 0 1,1 0 0,-1 1 0,1-1-1,0 0 1,0 0 0,-1 1-1,1-1 1,0 2 0,-1 45-100,2-36 171,-1-10-78,0 0 0,0 0 0,0 0 1,0-1-1,0 1 0,1 0 0,-1 0 0,1 0 1,-1 0-1,1 0 0,0 0 0,1 2 1,-1-3 1,0-1 0,-1 1 1,1-1-1,0 0 0,0 0 1,-1 1-1,1-1 0,0 0 1,0 0-1,-1 0 0,1 0 1,0 0-1,0 0 0,-1 0 1,1 0-1,0 0 0,0 0 0,0 0 1,-1 0-1,1 0 0,0-1 1,-1 1-1,1 0 0,0-1 1,-1 1-1,1 0 0,0-1 1,-1 1-1,1-1 0,0 1 1,-1-1-1,1 1 0,-1-1 1,1 0-1,-1 1 0,0-1 1,1-1-1,4-3 27,-1-1 0,1 0 0,-1 0 0,-1 0 1,1-1-1,-1 1 0,-1-1 0,1 0 0,-1 0 0,0 0 0,-1 0 1,2-13-1,-2 11 3,0 0 0,0 0 1,-1 0-1,0 0 1,-1 0-1,0 0 0,-1 0 1,0 0-1,-6-17 0,5 33-415,-1 17 293,0 31 388,33-84 83,-19 24-379,-8 10 0,4 2 0,3-13 0,-8 6-177,0 0 1,0 0-1,-1-1 1,1 1-1,0 0 1,0 0-1,-1-1 1,1 1-1,0-1 1,-1 1-1,1 0 1,0-1-1,-1 1 1,1-1-1,-1 1 0,1-1 1,-1 0-1,1 1 1,-1-1-1,1 0 1,-1 1-1,1-2 1,1 9-7247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6.210"/>
    </inkml:context>
    <inkml:brush xml:id="br0">
      <inkml:brushProperty name="width" value="0.025" units="cm"/>
      <inkml:brushProperty name="height" value="0.025" units="cm"/>
    </inkml:brush>
  </inkml:definitions>
  <inkml:trace contextRef="#ctx0" brushRef="#br0">12 39 13581,'0'4'10023,"1"9"-4751,-4 87-2988,-1-67-1991,1-16-121,1 0 1,1 0-1,1 23 0,0-40-168,0 0 0,0 1-1,0-1 1,0 1-1,0-1 1,0 0-1,1 1 1,-1-1-1,0 0 1,0 1-1,0-1 1,0 0 0,0 1-1,1-1 1,-1 0-1,0 1 1,0-1-1,1 0 1,-1 0-1,0 1 1,0-1 0,1 0-1,-1 0 1,0 0-1,1 1 1,-1-1-1,0 0 1,1 0-1,-1 0 1,0 0-1,1 0 1,-1 1 0,0-1-1,1 0 1,0 0-1,16-6 107,11-15 95,3-11-151,-2-2 0,36-51 0,10-14-34,-74 98-20,-1 1 0,0-1 0,1 0 0,0 0 0,-1 1 0,1-1 0,-1 0 0,1 1 0,0-1 0,-1 1 0,1-1 0,0 1 0,0-1 0,0 1 0,-1-1 0,1 1 0,0 0 0,0-1 0,0 1 0,0 0 0,0 0 0,0 0 0,1 0 0,-2 0 0,1 1 0,0-1 0,-1 1 0,1-1 0,-1 1 0,1 0 0,-1-1 0,1 1 0,-1 0 0,0-1 0,1 1 0,-1 0 0,0 0 0,0-1 0,1 1 0,-1 0 0,0 0 0,0 0 0,0-1 0,0 2 0,-2 55 0,1-50 0,-15 88 0,10-65 0,-5 50 0,11-79-5,0 0 1,0-1-1,0 1 0,0-1 1,0 1-1,0 0 0,0-1 1,0 1-1,0-1 0,0 1 1,0 0-1,1-1 0,-1 1 1,0-1-1,0 1 0,1-1 1,-1 1-1,0-1 0,1 1 1,-1-1-1,0 1 0,1-1 1,-1 1-1,1-1 1,-1 1-1,1-1 0,-1 0 1,1 1-1,-1-1 0,1 0 1,-1 0-1,1 1 0,-1-1 1,1 0-1,0 0 0,-1 0 1,1 0-1,-1 0 0,1 1 1,0-1-1,-1 0 0,1-1 1,0 1-1,-1 0 0,1 0 1,-1 0-1,1 0 0,0 0 1,-1-1-1,1 1 0,-1 0 1,1 0-1,-1-1 0,1 1 1,-1 0-1,1-1 0,-1 1 1,1-1-1,-1 1 0,1-1 1,35-25-1330,19-31-4400,-3-4-4669,-18 16-990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7.125"/>
    </inkml:context>
    <inkml:brush xml:id="br0">
      <inkml:brushProperty name="width" value="0.025" units="cm"/>
      <inkml:brushProperty name="height" value="0.025" units="cm"/>
    </inkml:brush>
  </inkml:definitions>
  <inkml:trace contextRef="#ctx0" brushRef="#br0">179 449 12684,'0'0'6022,"-9"8"-2243,-8 6-2225,-28 26 4014,45-39-5559,0 0 1,0 0 0,0 0-1,0 0 1,0 0 0,0 0-1,0 1 1,0-1 0,0 0-1,1 0 1,-1 0 0,1 0-1,-1-1 1,0 1 0,1 0-1,-1 0 1,1 0 0,0 0-1,-1 0 1,1 0 0,0-1-1,-1 1 1,1 0 0,2 0-1,-3 0 8,0 0 0,1-1 0,-1 1 0,0-1 0,1 1 0,-1-1 0,1 1 0,-1-1 0,1 1 0,-1-1-1,1 1 1,0-1 0,-1 0 0,1 1 0,-1-1 0,1 0 0,0 1 0,-1-1 0,1 0 0,0 0 0,-1 0-1,1 0 1,0 0 0,0 0 0,-1 0 0,1 0 0,0 0 0,-1 0 0,1 0 0,0 0 0,-1 0 0,1 0-1,0-1 1,-1 1 0,1 0 0,0-1 0,-1 1 0,1 0 0,0-1 0,5-10 58,0-1 0,-1 1 1,-1-1-1,0 0 0,0 0 1,-1 0-1,-1 0 0,0-1 0,1-24 1,-3 37-74,0 0 1,0-1 0,0 1 0,0 0 0,0-1-1,0 1 1,0 0 0,0 0 0,0-1 0,0 1-1,0 0 1,0 0 0,0-1 0,0 1 0,0 0-1,0 0 1,0-1 0,-1 1 0,1 0 0,0 0-1,0 0 1,0-1 0,0 1 0,0 0 0,-1 0-1,1 0 1,0-1 0,0 1 0,0 0 0,-1 0-1,1 0 1,0 0 0,0 0 0,-1-1 0,1 1-1,0 0 1,0 0 0,-1 0 0,1 0 0,0 0-1,0 0 1,-1 0 0,1 0 0,-13 7 174,-8 14 51,17-12-169,3-8-18,0 1 1,1-1 0,-1 0-1,0 1 1,0-1 0,0 0 0,0 0-1,0 1 1,0-1 0,0 0-1,0 0 1,-1 0 0,1 0-1,0 0 1,-1-1 0,1 1 0,0 0-1,-1-1 1,1 1 0,-4 0-1,-3 4-39,0 0-1,0 1 0,1-1 0,0 2 0,0-1 1,0 1-1,1 0 0,0 0 0,0 1 0,1 0 1,0 0-1,0 0 0,1 0 0,0 1 1,0 0-1,1 0 0,0 0 0,1 0 0,0 0 1,0 0-1,0 18 0,2-26-1,1-1 0,-1 1 0,0-1 0,1 1 0,-1-1 0,0 1 0,1-1 0,-1 1 0,0-1 0,1 1 0,-1-1 0,1 1 0,-1-1 0,1 0 0,-1 1 0,1-1 0,-1 0 0,1 1 0,0-1 0,-1 0 0,1 0 0,-1 0 0,1 1 0,-1-1 0,1 0 0,0 0 0,-1 0 0,1 0 0,0 0 0,-1 0 0,1 0 0,-1 0 0,1 0 0,0-1 0,0 1 0,23-7 0,-12 0 0,-1 0 0,0 0 0,-1-2 0,0 1 0,0-1 0,0-1 0,8-11 0,-1-1 0,0 0 0,18-34 0,-18 17 0,-15 33 0,-7 21 0,0-2-31,-13 40-416,17-50 396,1 1 0,-1-1 0,0 1 0,1 0 0,0-1 0,0 1 0,0 0 1,0-1-1,0 1 0,1 0 0,1 6 0,-1-10 17,-1 1 0,0-1 0,1 1 0,-1-1-1,1 1 1,-1-1 0,1 1 0,0-1 0,-1 0 0,1 1 0,-1-1 0,1 0 0,0 1 0,-1-1-1,1 0 1,0 0 0,-1 0 0,1 0 0,0 1 0,-1-1 0,1 0 0,0 0 0,-1 0 0,1-1-1,0 1 1,-1 0 0,1 0 0,0 0 0,-1 0 0,1-1 0,0 1 0,0-1 0,22-10-240,-12 1-124,0 0 0,-1-1 0,0 0-1,-1-1 1,0 0 0,-1 0 0,0-1-1,-1 0 1,11-27 0,1-15-1828,16-63-1,-34 114 2206,20-89-742,8-29 3106,-32 193 1224,0-40-3422,-17 196 1682,19-190-1585,2 0 0,2 1 0,1-1-1,11 42 1,-10-55-161,-4-17-27,0 1 0,0-1 0,1 0 0,0 0 0,1 0-1,-1 0 1,1 0 0,7 10 0,-10-17-52,0 0 1,0 0-1,0 0 1,0 1-1,0-1 0,0 0 1,0 0-1,0 0 1,0 0-1,1 0 0,-1 0 1,0 0-1,0 0 0,0 0 1,0 0-1,0 0 1,0 0-1,0 0 0,1 0 1,-1 0-1,0 0 1,0 0-1,0 0 0,0 0 1,0 0-1,0 0 0,0 0 1,1 0-1,-1 0 1,0 0-1,0 0 0,0 0 1,0 0-1,0 0 1,0 0-1,0 0 0,1 0 1,-1 0-1,0 0 0,0-1 1,0 1-1,0 0 1,0 0-1,0 0 0,0 0 1,0 0-1,0 0 1,0 0-1,0 0 0,0 0 1,0-1-1,0 1 0,0 0 1,1 0-1,-1 0 1,0 0-1,0 0 0,0 0 1,0-1-1,0 1 1,1-14 132,-1-16 59,-7 7-155,0 0 1,-2 0-1,0 0 0,-1 1 0,-2 1 0,0 0 1,-28-37-1,-23-39 443,61 93-425,1 1 0,-1 0 0,0-1 0,1 0 0,0 1 0,0-1 0,0 0 0,-1-6 1,2 9-52,0 0 1,0 0 0,1 0 0,-1 0-1,0 0 1,0 1 0,1-1-1,-1 0 1,0 0 0,1 0 0,-1 0-1,1 0 1,-1 1 0,1-1 0,0 0-1,-1 1 1,1-1 0,0 0 0,-1 1-1,1-1 1,0 1 0,0-1 0,-1 1-1,1-1 1,0 1 0,0-1 0,0 1-1,0 0 1,0 0 0,0-1 0,0 1-1,-1 0 1,1 0 0,0 0 0,0 0-1,2 0 1,127-1-1571,-72 1-2296,-1 0-2904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7.748"/>
    </inkml:context>
    <inkml:brush xml:id="br0">
      <inkml:brushProperty name="width" value="0.025" units="cm"/>
      <inkml:brushProperty name="height" value="0.025" units="cm"/>
    </inkml:brush>
  </inkml:definitions>
  <inkml:trace contextRef="#ctx0" brushRef="#br0">40 66 19987,'0'10'881,"-3"48"2079,-14 75 0,8-85-1944,3 1-1,2-1 1,3 75 0,1-121-998,0 0 0,0-1 1,0 1-1,0-1 1,0 1-1,1 0 0,-1-1 1,1 1-1,-1 0 1,1-1-1,-1 1 0,1-1 1,0 1-1,-1-1 1,1 0-1,0 1 0,0-1 1,0 0-1,0 1 1,0-1-1,1 0 0,-1 0 1,0 0-1,1 0 1,-1 0-1,0 0 0,1 0 1,-1-1-1,1 1 1,-1 0-1,1-1 0,0 0 1,-1 1-1,1-1 1,-1 0-1,1 1 0,0-1 1,-1 0-1,1 0 1,0-1-1,2 1 0,2-2 83,1 0 0,-1 0 0,0 0 0,1-1 0,-1 0 0,-1 0 0,1 0 1,0-1-1,7-6 0,11-12-81,-1-1 1,-1 0 0,-1-2 0,-1-1 0,-2 0 0,0-1 0,22-47-1,-23 37-25,-2 0-1,-1-2 1,-2 1-1,-1-2 1,8-65-1,-21 120-1300,-7 55-11988,1-37 4928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8.121"/>
    </inkml:context>
    <inkml:brush xml:id="br0">
      <inkml:brushProperty name="width" value="0.025" units="cm"/>
      <inkml:brushProperty name="height" value="0.025" units="cm"/>
    </inkml:brush>
  </inkml:definitions>
  <inkml:trace contextRef="#ctx0" brushRef="#br0">1 1 18546,'0'0'2210,"0"53"128,11-23 513,5 3-545,7-1-801,3-1-1056,5 0-353,7-8-897,4-14-3811,1-9-2403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8.728"/>
    </inkml:context>
    <inkml:brush xml:id="br0">
      <inkml:brushProperty name="width" value="0.025" units="cm"/>
      <inkml:brushProperty name="height" value="0.025" units="cm"/>
    </inkml:brush>
  </inkml:definitions>
  <inkml:trace contextRef="#ctx0" brushRef="#br0">15 42 12780,'0'0'17670,"-1"11"-17232,-12 171 1441,13-181-1879,0-1 0,0 1 0,0-1 0,0 1 0,-1-1 0,2 1 0,-1 0 0,0-1 0,0 1 0,0-1 0,0 1 0,0-1 0,0 1 0,1-1 0,-1 1 0,0-1 0,0 1 0,1-1 0,-1 1 0,0-1 0,1 1 0,-1-1 0,0 1 0,1-1 0,-1 0 0,1 1 0,-1-1 0,1 0 0,-1 1 0,1-1 0,-1 0 0,1 1 0,19-7 0,18-24 0,45-62 0,13-13 0,-95 104 0,0-1 0,1 1 0,-1-1 0,1 1 0,0 0 0,-1 0 0,1-1 0,0 1 0,0 1 0,-1-1 0,1 0 0,0 0 0,0 1 0,0-1 0,0 1 0,0-1 0,4 1 0,-5 0 0,0 1 0,0-1 0,0 0 0,0 1 0,0 0 0,0-1 0,0 1 0,0 0 0,0-1 0,0 1 0,0 0 0,-1 0 0,1 0 0,0 0 0,-1-1 0,1 1 0,0 0 0,-1 0 0,1 1 0,-1-1 0,0 0 0,1 2 0,2 9 0,-1 0 0,0 0 0,-1 0 0,-1 20 0,0-19 0,1 143 0,-1-156 0,0 1 0,0-1 0,0 1 0,0 0 0,0-1 0,0 1 0,0-1 1,0 1-1,0-1 0,0 1 0,0-1 0,0 1 0,1-1 0,-1 1 0,0-1 0,1 1 0,-1-1 0,0 1 0,1-1 0,-1 1 0,0-1 0,1 1 0,-1-1 1,1 0-1,-1 1 0,0-1 0,1 0 0,-1 1 0,1-1 0,-1 0 0,2 1 0,14-9-50,13-24-543,-5-2-4588,27-54 1,-28 42-1723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0:59.713"/>
    </inkml:context>
    <inkml:brush xml:id="br0">
      <inkml:brushProperty name="width" value="0.025" units="cm"/>
      <inkml:brushProperty name="height" value="0.025" units="cm"/>
    </inkml:brush>
  </inkml:definitions>
  <inkml:trace contextRef="#ctx0" brushRef="#br0">145 87 13933,'0'0'5355,"-4"9"-1869,-14 24-604,11-18 2154,0 6-3288,-7 14-1789,-39 44 409,54-119-368,-2 12 0,1 26 0,0 1 0,0-1 0,0 1 0,0-1 0,0 1 0,1 0 0,-1-1 0,0 1 0,1-1 0,-1 1 0,1 0 0,-1-1 0,1 1 0,0 0 0,0 0 0,0-1 0,0 1 0,-1 0 0,1 0 0,2-1 0,-3 1 0,-1 1 0,1 0 0,-1 0 0,1-1 0,-1 1 0,1 0 0,-1 0 0,1 0 0,-1 0 0,1 0 0,-1 0 0,1 0 0,-1 0 0,0 0 0,1 0 0,-1 0 0,1 0 0,-1 0 0,1 0 0,-1 0 0,1 0 0,-1 1 0,1-1 0,-1 0 0,1 0 0,-1 1 0,1-1 0,-1 0 0,1 1 0,-1-1 0,1 0 0,0 1 0,-1-1 0,1 1 0,0-1 0,-1 1 0,1-1 0,0 1 0,0-1 0,-1 1 0,1 0 0,-7 16 0,1 0 0,1 0 0,0 0 0,1 1 0,1 0 0,-1 31 0,4-48 0,0 0 0,0 0 0,0 0 0,0 0 0,0 0 0,0 0 0,0 0 0,0 0 0,0 0 0,1 0 0,-1 0 0,0 0 0,1 0 0,-1 0 0,1 0 0,0 0 0,-1 0 0,1 0 0,-1 0 0,1 0 0,0-1 0,0 1 0,0 0 0,-1 0 0,1-1 0,0 1 0,2 0 0,-1 0 0,0-1 0,0 0 0,0 1 0,0-1 0,0 0 0,1 0 0,-1-1 0,0 1 0,0 0 0,0-1 0,0 1 0,0-1 0,2 0 0,5-3 0,-1 1 0,0-1 0,-1-1 0,1 1 0,13-12 0,32-38 0,62-81 0,-90 104 0,-24 29 0,0 1 0,0-1 0,0 1 0,0 0 0,0-1 0,0 1 0,1 0 0,-1 0 0,0 0 0,1 0 0,-1 0 0,1 0 0,-1 0 0,1 1 0,-1-1 0,1 0 0,2 0 0,-3 1 0,-1 1 0,1-1 0,0 0 0,0 1 0,-1-1 0,1 0 0,-1 1 0,1-1 0,0 1 0,-1-1 0,1 1 0,-1-1 0,1 1 0,-1-1 0,1 1 0,-1 0 0,0-1 0,1 1 0,-1 0 0,0-1 0,1 1 0,-1 0 0,0 0 0,0-1 0,1 1 0,-1 1 0,2 10 0,-1 1 0,0-1 0,-2 21 0,1-19 0,-18 198 0,19-211 0,-1-1 0,1 0 0,0 1 0,-1-1 0,1 0 0,-1 0 0,1 1 0,0-1 0,-1 0 0,1 0 0,0 0 0,-1 0 0,1 0 0,0 0 0,0 0 0,-1 0 0,1 0 0,0 0 0,-1-1 0,1 1 0,0 0 0,-1 0 0,1-1 0,-1 1 0,1 0 0,0-1 0,0 0 0,7-4 0,-1 0 0,1-1 0,-1 0 0,-1-1 0,1 0 0,-1 0 0,10-15 0,36-63 0,-40 63 0,27-55 0,-44 138 0,1-38 0,0 1 0,2 0 0,0 0 0,2 0 0,4 34 0,-4-54 0,1-1 0,0 0 0,0 0 0,0 0 0,1 0 0,-1 0 0,1 0 0,0 0 0,0 0 0,0 0 0,0-1 0,0 1 0,0-1 0,1 0 0,-1 1 0,1-1 0,-1 0 0,1 0 0,0-1 0,0 1 0,0-1 0,0 1 0,0-1 0,0 0 0,1 0 0,-1 0 0,0-1 0,1 1 0,-1-1 0,0 0 0,1 0 0,-1 0 0,0 0 0,4-1 0,4 0 0,-1 0 0,1-1 0,-1 0 0,1 0 0,-1-1 0,0-1 0,0 0 0,0 0 0,15-10 0,-16 8 0,0-1 0,-1 0 0,0 0 0,0-1 0,-1 0 0,0-1 0,0 1 0,8-15 0,-12 18 0,0-1 0,-1 0 0,1 1 0,-1-1 0,0 0 0,-1 0 0,1 0 0,-1-1 0,0 1 0,-1 0 0,0 0 0,0 0 0,0-1 0,0 1 0,-1 0 0,-2-9 0,2 13 0,0 0 0,1 0 0,-1 0 0,0 0 0,0 0 0,0 1 0,0-1 0,-1 0 0,1 0 0,-1 1 0,1-1 0,-1 1 0,1-1 0,-1 1 0,0-1 0,1 1 0,-1 0 0,0 0 0,0 0 0,0 0 0,0 0 0,0 1 0,0-1 0,0 1 0,0-1 0,-1 1 0,1 0 0,0-1 0,0 1 0,0 0 0,-4 1 0,0 0 0,0-1 0,1 2 0,-1-1 0,0 1 0,1-1 0,-1 1 0,1 1 0,0-1 0,0 1 0,-8 5 0,28-34 0,-7 17 4,3-1-314,-1-1 1,0 0-1,0-1 1,-1 0-1,-1 0 1,0-1-1,-1 0 1,0 0 0,8-24-1,-11 6-7073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0.659"/>
    </inkml:context>
    <inkml:brush xml:id="br0">
      <inkml:brushProperty name="width" value="0.025" units="cm"/>
      <inkml:brushProperty name="height" value="0.025" units="cm"/>
    </inkml:brush>
  </inkml:definitions>
  <inkml:trace contextRef="#ctx0" brushRef="#br0">1 317 14862,'0'0'13463,"2"8"-13089,5 77-12,-7-58-362,9 53 1,-9-79 1,0 0 0,1 0-1,-1 0 1,0 0 0,1 0-1,-1 0 1,0 0 0,1 0-1,-1 0 1,1-1 0,-1 1-1,1 0 1,0 0 0,-1 0-1,1-1 1,0 1 0,0 0-1,-1-1 1,1 1 0,0-1-1,0 1 1,0-1 0,0 1-1,0-1 1,0 1 0,0-1-1,-1 0 1,1 1 0,0-1-1,0 0 1,0 0 0,0 0 0,1 0-1,-1 0 1,0 0 0,0 0-1,0 0 1,0 0 0,0-1-1,0 1 1,-1 0 0,1-1-1,0 1 1,0-1 0,0 1-1,0-1 1,0 1 0,0-1-1,0 0 1,6-3 84,0-1-1,0 0 1,0 0 0,9-11 0,6-7-10,-1-1 0,-1 0 0,-1-2 0,-1 0 0,-2-1 0,-1-1 0,-1 0 0,-1-1 0,-1-1 0,-2 0 0,-1 0 1,-2-1-1,0 0 0,-3-1 0,3-46 0,-8 119-21,0-25-48,0 1 0,1-1 0,1 0 0,1 0 0,0 0 1,1 0-1,9 27 0,-2-16 2,-2 1-1,-1-1 1,-1 1-1,-1 0 1,-2 1 0,1 51-1,-26 171 212,1-5 354,21-244-168,0-24 170,-6-36-560,-27-108 0,6 43-21,19 79 5,2 20 0,1-1 0,1 1 0,2-1 0,0 0 0,2 1 0,2-26 0,-1 49-23,-1 0 0,1 0 0,0 0 0,-1 1-1,1-1 1,0 0 0,0 0 0,0 1 0,0-1 0,0 1 0,0-1 0,0 1-1,0-1 1,0 1 0,0 0 0,0-1 0,0 1 0,0 0 0,0 0 0,0 0-1,0 0 1,0 0 0,3 0 0,36 0-1620,-26 1 371,23-8-4403,-14-7-1414,1-14-8803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0.987"/>
    </inkml:context>
    <inkml:brush xml:id="br0">
      <inkml:brushProperty name="width" value="0.025" units="cm"/>
      <inkml:brushProperty name="height" value="0.025" units="cm"/>
    </inkml:brush>
  </inkml:definitions>
  <inkml:trace contextRef="#ctx0" brushRef="#br0">56 16 20980,'0'0'2178,"-51"-15"256,47 15-864,5 5-1346,22 8-640,-2 0-2755,2-4-3396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1.769"/>
    </inkml:context>
    <inkml:brush xml:id="br0">
      <inkml:brushProperty name="width" value="0.025" units="cm"/>
      <inkml:brushProperty name="height" value="0.025" units="cm"/>
    </inkml:brush>
  </inkml:definitions>
  <inkml:trace contextRef="#ctx0" brushRef="#br0">228 93 7847,'2'-12'4752,"0"-11"-2789,2-5 459,1-1 4318,-6 47-2879,4 11-2681,0 1-504,-4 242 1733,4 83-1684,-3-354-724,1 17 36,1-1 1,6 28-1,-8-42-34,0-1-1,1 1 1,-1-1 0,1 1 0,0-1-1,0 0 1,0 0 0,0 1-1,0-1 1,0 0 0,0 0 0,1 0-1,-1 0 1,1 0 0,0 0 0,-1 0-1,1-1 1,0 1 0,0-1-1,0 1 1,0-1 0,0 0 0,0 0-1,1 0 1,-1 0 0,0 0 0,1 0-1,2 0 1,-4-1-2,1 0 0,-1-1 1,0 1-1,1 0 0,-1-1 0,0 0 1,0 1-1,1-1 0,-1 0 0,0 1 1,0-1-1,0 0 0,0 0 0,0 0 0,0 0 1,0 0-1,0 0 0,0 0 0,-1 0 1,1 0-1,0-1 0,-1 1 0,1 0 1,0 0-1,-1-1 0,0 1 0,1 0 0,-1-1 1,0 1-1,0-3 0,4-50-133,-4 48 71,-1-8-426,-1 1 1,-1 0-1,0-1 0,0 1 1,-1 0-1,-1 1 0,0-1 1,-1 1-1,0 0 0,-1 0 1,-1 1-1,1 0 0,-13-13 1,8 10-37,0 1 1,0 0-1,-2 0 1,0 2-1,0 0 1,-1 0-1,0 2 1,-1 0 0,-26-12-1,2 14 1043,35 6 93,0 1 0,-1-1 0,1 0 0,0 0 0,0-1 0,0 1 0,-8-5 0,12 6-566,1-1 1,0 1-1,0 0 1,0 0-1,0-1 0,0 1 1,0 0-1,0 0 1,0-1-1,0 1 0,0 0 1,1 0-1,-1 0 1,0-1-1,0 1 1,0 0-1,0 0 0,0-1 1,0 1-1,0 0 1,1 0-1,-1 0 0,0-1 1,0 1-1,0 0 1,0 0-1,1 0 0,-1 0 1,0-1-1,0 1 1,0 0-1,1 0 0,-1 0 1,0 0-1,0 0 1,1 0-1,-1 0 1,0 0-1,0 0 0,1 0 1,-1 0-1,215-81 2139,-38 17-7676,-119 38-2379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2.545"/>
    </inkml:context>
    <inkml:brush xml:id="br0">
      <inkml:brushProperty name="width" value="0.025" units="cm"/>
      <inkml:brushProperty name="height" value="0.025" units="cm"/>
    </inkml:brush>
  </inkml:definitions>
  <inkml:trace contextRef="#ctx0" brushRef="#br0">47 181 7271,'-2'-11'2888,"-1"-9"-1530,-4-29 3147,-5-2 3357,9 53-3544,0 15-3342,-1 24-1065,-7 402 1103,10-442-942,1 1 0,0 0 0,0 0 0,0 0 0,0 0 0,0-1 0,0 1 0,1 0 0,-1 0 0,0 0 0,1-1 0,0 1 0,-1 0 0,1-1 0,2 4 0,-2-5-40,-1 0-1,1 0 0,-1 0 0,1 0 0,0 0 0,-1-1 0,1 1 1,0 0-1,-1 0 0,1-1 0,-1 1 0,1 0 0,0-1 0,-1 1 1,1-1-1,-1 1 0,1 0 0,-1-1 0,0 1 0,1-1 0,-1 0 1,1 1-1,-1-1 0,0 1 0,1-1 0,-1 1 0,0-2 0,28-57 572,-14 3-597,-1 0 0,-3-1 0,-3 0 1,-2 0-1,-5-111 0,0 159-6,0 4 0,0 1 0,0 0 0,0 0 0,0 0 0,-1-1 0,0 1 0,0 0 0,0 0 0,0 0 0,-4-7 0,4 12 0,0 0 0,0 1 0,0 0 0,1-1 0,-1 1 0,0-1 0,1 1 0,-1 0 0,1-1 0,0 1 0,-1 0 0,1 0 0,0-1 0,0 4 0,0 4-183,0 1 0,1-1-1,0 0 1,0 0 0,1 0 0,0 0-1,0 0 1,1 0 0,0 0 0,1-1-1,0 0 1,1 0 0,-1 0 0,1 0 0,1 0-1,6 6 1,-8-9-66,1-1-1,0 0 1,0 0-1,0 0 0,0 0 1,1-1-1,0 0 1,-1 0-1,1-1 1,0 0-1,0 0 1,1 0-1,-1 0 1,0-1-1,0 0 1,1-1-1,-1 1 1,1-1-1,-1 0 1,0-1-1,1 0 1,-1 0-1,0 0 1,9-3-1,35-21-7021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3.198"/>
    </inkml:context>
    <inkml:brush xml:id="br0">
      <inkml:brushProperty name="width" value="0.025" units="cm"/>
      <inkml:brushProperty name="height" value="0.025" units="cm"/>
    </inkml:brush>
  </inkml:definitions>
  <inkml:trace contextRef="#ctx0" brushRef="#br0">230 91 12588,'3'-9'4351,"-2"7"-3883,11-36 2141,-11 37-2417,-1-1-1,1 1 1,-1 0-1,0 0 1,0 0-1,1-1 0,-1 1 1,0 0-1,0-1 1,0 1-1,0 0 1,-1 0-1,1-1 0,0 1 1,0 0-1,-1 0 1,1 0-1,-1-1 1,1 1-1,-1 0 0,1 0 1,-1 0-1,0 0 1,0 0-1,1 0 1,-1 0-1,0 0 0,0 0 1,0 1-1,0-1 1,-2-1-1,-1 1 7,1 0-1,-1 0 1,1 0-1,-1 1 1,1 0 0,-1 0-1,1 0 1,-1 0-1,0 0 1,1 1 0,-1-1-1,1 1 1,-1 0-1,1 0 1,0 0-1,-6 3 1,2 0-81,0 0 0,1 1-1,-1 0 1,1 0 0,0 0 0,0 1-1,-5 7 1,-3 5-73,1 0-1,1 1 1,0 1-1,-12 29 1,16-30 8,2-1-1,0 1 1,1 1-1,1-1 1,-4 39 0,8-56-52,0 0 1,0 0 0,0 0 0,0 0 0,0 0 0,0 0-1,0 0 1,1 0 0,-1-1 0,1 1 0,0 0 0,-1 0-1,1 0 1,0-1 0,1 3 0,-1-3 2,-1-1 1,1 1-1,0-1 0,0 1 1,-1-1-1,1 1 1,0-1-1,0 1 1,0-1-1,0 1 0,-1-1 1,1 0-1,0 0 1,0 0-1,0 1 0,0-1 1,0 0-1,0 0 1,0 0-1,0 0 0,0 0 1,1-1-1,2 0 42,1-1-1,0 1 1,-1-1 0,1-1-1,-1 1 1,1 0-1,-1-1 1,0 0-1,0 0 1,5-6 0,30-33 158,-2-2 1,-2-2 0,-2-1 0,-2-1-1,27-57 1,-61 147-204,-4 1-78,-15 95-989,21-118 674,-1 0-1,2 0 1,1 0-1,6 36 1,-7-53 151,0 0-1,1 0 1,0 0 0,0-1 0,0 1 0,0 0 0,0 0-1,1 0 1,-1-1 0,1 1 0,0-1 0,0 1 0,0-1 0,0 0-1,0 0 1,0 0 0,1 0 0,-1 0 0,0 0 0,1-1-1,0 1 1,-1-1 0,1 0 0,0 1 0,3 0 0,-1-2-189,0 1 0,-1-1 1,1 0-1,0 0 1,0 0-1,0 0 0,-1-1 1,1 0-1,0 0 1,-1 0-1,1-1 0,-1 0 1,1 0-1,-1 0 1,7-4-1,39-30-4795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3.574"/>
    </inkml:context>
    <inkml:brush xml:id="br0">
      <inkml:brushProperty name="width" value="0.025" units="cm"/>
      <inkml:brushProperty name="height" value="0.025" units="cm"/>
    </inkml:brush>
  </inkml:definitions>
  <inkml:trace contextRef="#ctx0" brushRef="#br0">292 217 11243,'-12'14'3726,"-128"159"2893,110-130-5120,1 0-1,-38 81 0,65-120-1446,0 1 0,0-1 0,0 1-1,1-1 1,0 1 0,-1 0 0,2-1 0,-1 1-1,0 7 1,3-12-22,-1 0 0,1 1 0,-1-1-1,0 0 1,1 0 0,-1 0 0,1-1 0,-1 1 0,1 0-1,-1 0 1,1-1 0,-1 1 0,0-1 0,1 1 0,-1-1-1,3-1 1,12-8 166,0 0 1,-1-1-1,0 0 0,-1-2 0,22-23 0,59-79-102,-62 71-61,-2-1-1,37-72 1,-55 91 15,-1 0 0,-1-1-1,-2-1 1,-1 1 0,-1-1 0,5-41-1,-15 50 254,-7 19 18,-16 26-58,-2 18-136,2 2 0,2 1 0,2 1 0,-21 68 0,28-73-21,-13 57 0,25-84-65,0 1 1,1-1 0,1 0-1,0 1 1,1-1 0,4 32-1,-3-46-32,0 1 0,-1 0 0,1-1-1,0 1 1,1 0 0,-1-1-1,0 0 1,1 1 0,0-1-1,-1 0 1,1 0 0,0 0 0,0 0-1,0 0 1,0 0 0,1 0-1,-1-1 1,0 1 0,1-1-1,-1 1 1,1-1 0,-1 0 0,1 0-1,0 0 1,-1-1 0,1 1-1,0-1 1,0 1 0,0-1-1,-1 0 1,1 0 0,0 0-1,3-1 1,3 1-141,-1-1 0,1-1-1,-1 0 1,0 0-1,1 0 1,-1-1 0,0 0-1,0-1 1,13-7 0,-9 2-1066,-1 0 1,0-1-1,0-1 1,-1 1-1,0-2 1,-1 1-1,0-1 0,-1-1 1,7-14-1,9-23-5376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3.930"/>
    </inkml:context>
    <inkml:brush xml:id="br0">
      <inkml:brushProperty name="width" value="0.025" units="cm"/>
      <inkml:brushProperty name="height" value="0.025" units="cm"/>
    </inkml:brush>
  </inkml:definitions>
  <inkml:trace contextRef="#ctx0" brushRef="#br0">21 162 16015,'-3'9'2685,"0"-2"-2195,0 0 112,1 0-1,-1 1 1,1-1 0,1 0 0,-1 1 0,1 8 0,1-14-516,0-1 1,0 1-1,0-1 1,0 1-1,1-1 1,-1 1-1,0 0 1,1-1 0,0 1-1,-1-1 1,1 1-1,0-1 1,-1 0-1,1 1 1,0-1-1,0 0 1,0 0-1,1 1 1,-1-1-1,0 0 1,0 0-1,0 0 1,1 0-1,-1-1 1,1 1 0,-1 0-1,1 0 1,-1-1-1,1 1 1,-1-1-1,1 1 1,-1-1-1,1 0 1,-1 0-1,1 0 1,0 0-1,-1 0 1,3 0-1,8-1 103,-1 0-1,0-1 0,0 0 0,0-1 0,-1 0 1,1-1-1,0 0 0,-1 0 0,0-1 0,0-1 1,-1 1-1,0-2 0,12-8 0,-9 5-85,0 0-1,-1-1 0,0-1 0,0 1 0,-1-2 0,-1 1 1,0-1-1,-1-1 0,7-14 0,-13 25-39,-1-1 0,0 1 0,0-1 0,0 1 0,0-1 0,0 1 0,0-1 0,-1 1 0,0-1 0,0 0 0,0 1 0,0-1 0,-1-5 0,0 8-36,0-1 1,0 1-1,1-1 0,-1 1 0,0-1 0,0 1 1,-1 0-1,1-1 0,0 1 0,0 0 0,0 0 1,-1 0-1,1 0 0,-1 0 0,1 0 0,-1 0 1,1 1-1,-1-1 0,1 0 0,-1 1 0,0-1 1,1 1-1,-1 0 0,0 0 0,0-1 0,1 1 1,-1 0-1,-3 1 0,-4 0-5,0 0 0,0 0 0,1 1 0,-1 1-1,0-1 1,1 1 0,-1 1 0,1 0 0,0 0 0,0 0 0,1 1 0,-1 0 0,1 1-1,0-1 1,1 2 0,-1-1 0,-5 8 0,0-1 10,1 2-1,0 0 1,0 0-1,2 1 1,0 0-1,1 1 1,-9 24-1,14-31-27,0-1-1,1 0 1,0 1-1,1 0 1,0-1-1,0 1 1,2 13 0,-1-20-9,0 0 0,1 0 0,-1 0 0,1 0 0,0 0 0,0-1 1,0 1-1,0 0 0,0 0 0,1-1 0,-1 1 0,1-1 1,-1 1-1,1-1 0,0 0 0,0 0 0,0 0 0,1 0 0,-1 0 1,0 0-1,1-1 0,-1 1 0,1-1 0,-1 1 0,1-1 0,0 0 1,0 0-1,3 1 0,5 0-395,1 0 0,-1-1 1,0 0-1,1-1 0,-1 0 0,0-1 0,1 0 1,20-6-1,41-22-5803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4.257"/>
    </inkml:context>
    <inkml:brush xml:id="br0">
      <inkml:brushProperty name="width" value="0.025" units="cm"/>
      <inkml:brushProperty name="height" value="0.025" units="cm"/>
    </inkml:brush>
  </inkml:definitions>
  <inkml:trace contextRef="#ctx0" brushRef="#br0">1 1 14286,'0'0'11883,"23"70"-10154,-23-16-608,0 2-864,0-4-161,0-11-320,0-12-1186,5-16-704,1-13-1313,-3-10-801,-3-20-2434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4.630"/>
    </inkml:context>
    <inkml:brush xml:id="br0">
      <inkml:brushProperty name="width" value="0.025" units="cm"/>
      <inkml:brushProperty name="height" value="0.025" units="cm"/>
    </inkml:brush>
  </inkml:definitions>
  <inkml:trace contextRef="#ctx0" brushRef="#br0">4 59 10442,'0'0'3587,"-3"-58"6247,3 79-9706,0 6-64,9 10 0,6-2-1121,5-3-2883,5-5-3555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4.974"/>
    </inkml:context>
    <inkml:brush xml:id="br0">
      <inkml:brushProperty name="width" value="0.025" units="cm"/>
      <inkml:brushProperty name="height" value="0.025" units="cm"/>
    </inkml:brush>
  </inkml:definitions>
  <inkml:trace contextRef="#ctx0" brushRef="#br0">225 1 20916,'-11'2'2466,"-11"2"-1295,1 1 0,0 1-1,-29 11 1,43-14-1125,0 0 0,0 1 0,0-1-1,0 1 1,1 0 0,-1 1 0,1 0 0,0 0 0,0 0-1,1 1 1,-1 0 0,1 0 0,1 0 0,-8 12 0,12-17-57,0-1 1,-1 1 0,1-1 0,0 1 0,0-1-1,0 1 1,-1-1 0,1 1 0,0 0 0,0-1-1,0 1 1,0-1 0,0 1 0,0 0 0,0-1-1,0 1 1,0-1 0,1 1 0,-1 0 0,0-1-1,0 1 1,0-1 0,1 1 0,-1-1 0,0 1-1,1-1 1,-1 1 0,0-1 0,1 1 0,-1-1-1,1 1 1,-1-1 0,1 0 0,-1 1 0,1-1 0,-1 0-1,1 1 1,-1-1 0,1 0 0,-1 0 0,1 0-1,-1 1 1,1-1 0,0 0 0,-1 0 0,1 0-1,-1 0 1,1 0 0,0 0 0,0 0 0,39-2-191,-33 1 238,87-14 114,41-4-364,-121 18 116,0 0 1,1 2 0,-1 0 0,0 0-1,0 1 1,0 1 0,17 6-1,-28-9 125,0 1 0,1 0 0,-1 0 0,0 1 0,0-1 0,0 1 0,0-1 0,0 1 0,0 0 0,0 0 0,-1 0 0,1 1 0,-1-1-1,0 0 1,1 1 0,-1 0 0,0-1 0,-1 1 0,1 0 0,0 0 0,-1 0 0,1 1 0,-1-1 0,0 0 0,0 0 0,-1 1 0,1-1 0,-1 0-1,1 1 1,-1-1 0,0 1 0,0-1 0,0 0 0,-1 1 0,1-1 0,-1 0 0,0 1 0,-2 5 0,-2 2 227,0-1 1,0 1 0,-1-1 0,0 0-1,-1-1 1,0 1 0,-1-1 0,0-1-1,0 1 1,-11 7 0,-2 1 128,-1-2-1,-1 0 1,-24 11 0,36-20-386,0-1 1,0-1 0,0 0-1,-1-1 1,0 0 0,1 0-1,-1-1 1,0-1 0,-15 0-1,26-1-133,-1 0 0,0 0 0,0 0 0,1 0 0,-1-1 0,0 1 0,1-1 1,-1 1-1,0-1 0,1 0 0,-1 1 0,1-1 0,-1 0 0,1 0 0,-1 0 0,1 0 0,0 0 0,0 0 0,-1-1 0,1 1 0,-1-3 0,-11-35-9762,13 37 9305,-9-37-15055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5.394"/>
    </inkml:context>
    <inkml:brush xml:id="br0">
      <inkml:brushProperty name="width" value="0.025" units="cm"/>
      <inkml:brushProperty name="height" value="0.025" units="cm"/>
    </inkml:brush>
  </inkml:definitions>
  <inkml:trace contextRef="#ctx0" brushRef="#br0">41 185 10154,'0'0'2124,"13"-1"508,77-19 1889,-81 18-3658,-1-1 1,1 0-1,-1 0 1,0-1-1,0 0 1,0 0-1,-1-1 0,1 0 1,-1-1-1,7-6 1,-40 32 2358,1 1-2974,0 5-179,2 2 0,2 1 0,-33 55 0,44-66-59,1 1 0,0-1 1,2 1-1,0 0 0,1 1 0,1 0 1,1 0-1,-2 22 0,6-41-10,0-1 0,0 1 0,0 0 0,-1-1 0,1 1 0,0 0 0,0-1 0,0 1 0,0 0 0,0-1 0,1 1 0,-1 0 0,0-1 0,0 1 0,0 0 0,0-1 0,1 1 0,-1 0 0,0-1 0,1 1 0,-1-1 0,0 1 0,1-1 0,-1 1 0,1-1 0,-1 1 0,1-1 0,-1 1 0,1-1 0,-1 1 0,1-1 0,-1 0 0,1 1 0,0-1 0,-1 0 0,1 0 0,0 0 0,-1 1 0,1-1 0,0 0 0,-1 0 0,1 0 0,0 0 0,-1 0 0,1 0 0,0 0 0,-1 0 0,1 0 0,0 0 0,-1-1 0,1 1 0,0 0 0,-1 0 0,1-1 0,-1 1 0,1 0 0,0-1 0,38-24 0,-13 1 0,-2-1 0,0-1 0,-1-2 0,-2 0 0,22-37 0,-33 48 0,-1 0 0,0-1 0,-1 0 0,-1-1 0,-1 1 0,-1-1 0,0 0 0,-1-1 0,-1 1 0,0-38 0,-3 53 0,0 0 0,-1 1 0,0-1 0,1 1 0,-1-1 0,0 1 0,-1-1 0,1 1 0,-1 0 0,1-1 0,-1 1 0,0 0 0,0 0 0,0 0 0,-1 1 0,1-1 0,-1 0 0,1 1 0,-5-3 0,6 4 0,-1 0 0,0 1 0,1-1 0,-1 0 0,0 1 0,1 0 0,-1-1 0,0 1 0,0 0 0,1 0 0,-1 0 0,0 0 0,0 0 0,1 0 0,-1 0 0,0 1 0,1-1 0,-1 1 0,0-1 0,1 1 0,-1 0 0,0 0 0,1-1 0,-1 1 0,1 0 0,0 0 0,-1 1 0,1-1 0,0 0 0,-1 0 0,1 1 0,0-1 0,0 0 0,0 1 0,0-1 0,1 1 0,-1-1 0,0 1 0,0 2 0,-6 10 0,2-1 0,0 1 0,0 0 0,1 0 0,-3 20 0,6-26 0,0 0 0,0 0 0,1 0 0,-1 0 0,2 0 0,-1 0 0,1 0 0,1 0 0,-1-1 0,1 1 0,4 11 0,-4-17-266,0 1 0,0 0 1,0 0-1,0-1 0,1 1 0,-1-1 0,1 0 1,-1 1-1,1-1 0,0 0 0,0-1 1,0 1-1,0-1 0,0 1 0,0-1 0,0 0 1,0 0-1,1 0 0,-1 0 0,0-1 0,1 1 1,-1-1-1,0 0 0,1 0 0,3-1 0,-2 1-486,1 0 0,-1-1 0,1 0 0,-1-1 0,1 1-1,-1-1 1,0 0 0,0 0 0,0-1 0,0 1-1,0-1 1,0 0 0,-1-1 0,7-4 0,5-13-9658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6.157"/>
    </inkml:context>
    <inkml:brush xml:id="br0">
      <inkml:brushProperty name="width" value="0.025" units="cm"/>
      <inkml:brushProperty name="height" value="0.025" units="cm"/>
    </inkml:brush>
  </inkml:definitions>
  <inkml:trace contextRef="#ctx0" brushRef="#br0">0 194 3459,'0'0'15231,"9"-7"-13528,-2 2-1282,0 1 1,0 0 0,1 0 0,-1 0-1,1 1 1,0 0 0,-1 1-1,2-1 1,-1 2 0,0-1 0,0 1-1,16 0 1,-17 1-251,0 0 1,0 0-1,-1 1 0,1-1 1,0 2-1,-1-1 0,1 1 1,-1 0-1,1 0 0,-1 1 1,0 0-1,0 0 0,6 4 1,-9-3-139,1-1 0,-1 0 0,0 1 1,1 0-1,-2 0 0,1 0 1,0 0-1,-1 0 0,0 1 0,0-1 1,0 1-1,-1-1 0,0 1 1,1 0-1,-2-1 0,1 1 1,0 0-1,-1 0 0,0 5 0,-1 6 156,0 1-1,-1-1 0,-1 0 0,-8 27 0,6-27 68,1 0 0,1 0 0,0 0 0,0 18 0,3-33-254,0-1-1,0 0 0,0 0 1,0 1-1,0-1 1,0 0-1,1 0 0,-1 1 1,0-1-1,0 0 1,0 0-1,0 1 0,0-1 1,0 0-1,0 0 1,1 1-1,-1-1 0,0 0 1,0 0-1,0 0 0,0 1 1,1-1-1,-1 0 1,0 0-1,0 0 0,1 0 1,-1 1-1,0-1 1,0 0-1,1 0 0,-1 0 1,0 0-1,0 0 1,1 0-1,-1 0 0,0 0 1,0 0-1,1 0 1,-1 0-1,0 0 0,17-4 51,11-13 58,-6 0-77,-1-1 0,-1-1 0,-1-1 0,0-1 0,18-28 0,-28 37-21,-1-1 1,-1 0-1,0 0 0,0 0 1,-2-1-1,0 1 1,0-2-1,-1 1 1,-1 0-1,0-1 1,1-21-1,-4 35-9,0-1 1,0 1-1,0-1 0,0 1 0,0-1 1,0 1-1,0-1 0,-1 1 1,1-1-1,-1 1 0,1 0 0,-1-1 1,1 1-1,-1 0 0,0-1 1,1 1-1,-1 0 0,-1-2 0,1 3-4,0 0 0,1 0 0,-1-1 0,0 1-1,1 0 1,-1 0 0,0 0 0,1 0 0,-1 0-1,0 0 1,1 0 0,-1 0 0,0 0 0,0 0-1,1 0 1,-1 0 0,0 0 0,1 1 0,-1-1-1,0 0 1,1 0 0,-1 1 0,0-1 0,1 0-1,-2 2 1,-1 0-12,-1 1 0,1 0-1,-1 1 1,1-1 0,0 1 0,0-1-1,0 1 1,1 0 0,-5 8 0,4-4 15,0 0 1,0 1 0,1 0 0,0-1 0,0 1 0,1 0 0,0 0-1,1 0 1,0 0 0,0 0 0,2 11 0,-1-16 14,0 0 1,0 0 0,0 1-1,0-1 1,1-1-1,0 1 1,0 0-1,0 0 1,0-1 0,1 1-1,-1-1 1,1 0-1,0 0 1,0 0-1,0 0 1,0 0 0,0 0-1,1-1 1,-1 0-1,1 0 1,0 0-1,0 0 1,-1 0 0,1-1-1,8 2 1,0-1 1,1 0-1,-1-1 1,0-1 0,1 0 0,-1-1 0,1 0-1,-1-1 1,0-1 0,0 0 0,0 0 0,0-1 0,-1-1-1,0 1 1,1-2 0,-2 0 0,1 0 0,-1-1 0,18-15-1,-19 15-4,0-1 0,-1 0 0,0 0 0,0-1 0,-1 1 0,0-2 0,-1 1 0,0-1 0,0 0 0,-1 0 0,-1-1 0,1 1 0,-2-1 0,1 0 0,-2 0 0,1 0 0,-2-1 0,1 1 0,-2 0 0,0-19 0,0 28-14,0 0 0,0 0 0,-1 0 0,1-1 0,0 1 0,-1 0 0,0 0 0,0 0 0,1 0 0,-1 1 0,0-1 0,-1 0 0,1 0 0,0 0 0,0 1 0,-1-1 0,1 1 0,-1-1 0,1 1 0,-1-1 0,0 1 0,0 0 0,1 0 0,-1 0 0,0 0 0,0 0 0,0 0 0,0 1 0,0-1 0,0 1 0,0-1 0,0 1 0,0 0 0,-1 0 0,1-1 0,0 2 0,-2-1 0,-2 1 0,0 0 0,0 0 0,1 0 0,-1 1 0,1 0 0,-1 0 0,1 0 0,-1 1 0,1 0 0,0 0 0,0 0 0,-4 5 0,-5 3 0,2 2 0,0-1 0,0 1 0,1 1 0,1 0 0,0 1 0,1 0 0,0 0 0,2 1 0,-10 26 0,17-41 0,-1-1 0,1 1 0,0 0 0,0 0 0,0 0 0,0 0 0,0 0 0,0 0 0,0 0 0,0 0 0,0 0 0,0-1 0,0 1 0,1 0 0,-1 0 0,0 0 0,1 0 0,-1 0 0,0-1 0,1 1 0,-1 0 0,1 0 0,-1-1 0,1 1 0,0 0 0,-1-1 0,1 1 0,1 1 0,0-1 0,1-1 0,-1 1 0,0 0 0,0-1 0,1 1 0,-1-1 0,1 0 0,-1 1 0,0-1 0,1 0 0,2-1 0,65-15 0,-67 15 0,1 0 0,29-11 0,1 2 0,0 1 0,1 2 0,-1 1 0,50-2 0,-81 8 0,0 0 0,0 0 0,-1 0 0,1 1 0,0-1 0,0 1 0,-1-1 0,1 1 0,0 0 0,-1 0 0,1 0 0,-1 0 0,1 1 0,-1-1 0,0 1 0,1-1 0,-1 1 0,0 0 0,0 0 0,0 0 0,0 0 0,-1 0 0,1 0 0,0 0 0,-1 1 0,0-1 0,1 1 0,0 4 0,1 3 0,-1 1 0,0 0 0,0 0 0,-2 1 0,0 19 0,0-16 0,0-14 0,0-1 0,-1 1 0,1 0 0,0-1 0,0 1 0,0-1 0,0 1 0,0-1 0,0 1 0,0-1 0,0 1 0,0 0 0,0-1 0,0 1 0,0-1 0,0 1 0,1-1 0,-1 1 0,0-1 0,0 1 0,1-1 0,-1 1 0,0-1 0,0 1 0,1-1 0,-1 1 0,1-1 0,-1 0 0,0 1 0,1-1 0,0 1 0,10-15 0,8-30 0,-14 22 0,0-1 0,3-45 0,-7 60 0,-1-1 0,0 1 0,-1-1 0,0 1 0,0-1 0,0 1 0,-1 0 0,-1-1 0,1 1 0,-1 0 0,-5-9 0,-3 6-932,9 17-1318,2-3 1853,1-1-1,-1 0 1,1 1-1,0-1 1,0 0-1,0 0 1,0 1-1,0-1 1,0 0-1,0 0 1,1 0-1,1 2 1,0-1-556,0-1 0,1 1 1,-1-1-1,1 1 0,0-1 1,0 0-1,-1 0 0,1-1 1,1 1-1,6 1 1,24 2-8823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6.530"/>
    </inkml:context>
    <inkml:brush xml:id="br0">
      <inkml:brushProperty name="width" value="0.025" units="cm"/>
      <inkml:brushProperty name="height" value="0.025" units="cm"/>
    </inkml:brush>
  </inkml:definitions>
  <inkml:trace contextRef="#ctx0" brushRef="#br0">256 77 6246,'0'0'8264,"-12"-1"-3807,4 0-3956,-1 0 0,0 0 0,0 1 0,1 0 1,-1 1-1,0-1 0,0 2 0,1-1 0,-1 2 0,1-1 0,-1 1 0,1 0 0,-14 8 0,11-4-219,1 1-1,0 0 1,1 1 0,0 0 0,0 1-1,-8 12 1,13-16-170,0 0 0,0 1 0,0-1 0,1 1 0,0 0 0,0 0-1,1 0 1,0 0 0,0 1 0,1-1 0,-1 14 0,2-19-102,0-1 1,0 1-1,0-1 0,0 0 1,0 1-1,1-1 0,-1 0 1,0 1-1,1-1 0,-1 0 1,1 1-1,0-1 0,-1 0 1,1 0-1,0 1 0,0-1 1,0 0-1,-1 0 0,1 0 1,0 0-1,1 0 0,-1 0 1,0-1-1,0 1 0,0 0 1,0 0-1,2 0 0,1 0 16,1 0 0,-1 0-1,0 0 1,0-1-1,0 1 1,0-1 0,1 0-1,-1-1 1,6 0 0,3-1 53,0-1 0,0 0 0,0-1 0,-1-1 0,16-7 0,-11 1-76,0-1 0,0-1 0,-2 0 0,1-1 0,-2-1 0,0 0 0,0-1 0,-2 0 0,0-1 0,-1 0 0,-1-1 0,0-1 0,-1 1 0,-2-2 0,7-21 0,-34 100-1499,-15 48 1372,31-94 37,2 0 1,0 0-1,0 0 0,1 0 1,0 0-1,3 22 1,-2-34 32,0 0 1,0 0-1,0 0 1,0-1-1,1 1 1,-1 0-1,0 0 1,1 0 0,-1 0-1,1 0 1,-1-1-1,1 1 1,-1 0-1,1 0 1,-1-1-1,1 1 1,0 0 0,-1-1-1,1 1 1,0 0-1,0-1 1,-1 1-1,1-1 1,0 1-1,0-1 1,0 0-1,1 1 1,1-1-48,-1 1 1,1-1-1,-1 0 0,1 0 1,-1-1-1,1 1 0,-1 0 1,0-1-1,1 1 0,3-2 1,2-1-256,0-1 1,-1 1 0,1-2 0,-1 1 0,11-8-1,-1-4-2004,-1 0-1,0-2 0,19-28 0,8-17-7787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6.876"/>
    </inkml:context>
    <inkml:brush xml:id="br0">
      <inkml:brushProperty name="width" value="0.025" units="cm"/>
      <inkml:brushProperty name="height" value="0.025" units="cm"/>
    </inkml:brush>
  </inkml:definitions>
  <inkml:trace contextRef="#ctx0" brushRef="#br0">143 1 3331,'-9'15'9775,"-18"35"-6482,-33 85 0,50-109-2469,1 1 0,2 0 0,1 0 0,1 1 1,-3 56-1,7-82-807,1 1 0,0 0 0,0 0 0,0 0 0,0 0-1,1 0 1,-1 0 0,1-1 0,-1 1 0,1 0 0,0 0 0,0-1 0,1 1 0,-1 0 0,0-1 0,1 1 0,-1-1 0,1 0 0,0 0 0,0 1 0,0-1 0,0 0 0,0-1 0,1 1 0,-1 0 0,0-1 0,1 1 0,0-1 0,-1 0 0,1 1 0,0-1 0,-1-1 0,1 1 0,0 0 0,0-1 0,0 1 0,-1-1 0,1 0 0,0 0 0,0 0 0,0 0 0,0-1 0,0 1 0,0-1 0,-1 1 0,1-1 0,0 0-1,0 0 1,2-2 0,5-2 38,0 0 0,0 0-1,-1-1 1,0-1-1,0 1 1,0-2-1,-1 1 1,0-1-1,11-14 1,4-8 342,29-50 0,-28 39 152,-1-1 0,-3-2 0,-1 0 0,23-84-1,-82 224-190,24-48 379,-12 60 0,25-91-569,0 0-1,1 0 0,1 0 1,0 0-1,2 0 1,0 0-1,4 23 0,-4-36-191,1 0 0,-1 0 0,1 0 0,0 0-1,0-1 1,0 1 0,0-1 0,0 1 0,1-1 0,0 0-1,0 0 1,0 0 0,0 0 0,0-1 0,0 1-1,1-1 1,-1 0 0,1 0 0,7 3 0,-7-4-303,-1 1 0,1-1 0,0 0 0,-1-1 0,1 1 0,0-1 0,0 0 0,0 0 0,-1 0 0,1 0 0,0 0 0,0-1 0,7-2 1,22-16-7239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8.025"/>
    </inkml:context>
    <inkml:brush xml:id="br0">
      <inkml:brushProperty name="width" value="0.025" units="cm"/>
      <inkml:brushProperty name="height" value="0.025" units="cm"/>
    </inkml:brush>
  </inkml:definitions>
  <inkml:trace contextRef="#ctx0" brushRef="#br0">9 548 16592,'0'0'9828,"0"12"-9092,-8 213 567,8-222-1288,0 1 0,0 0 0,0-1 0,1 1-1,-1-1 1,1 1 0,0-1 0,0 0 0,0 1 0,0-1 0,1 0 0,-1 1 0,1-1 0,0 0-1,0 0 1,3 3 0,-3-5 9,0 0 0,0 1 0,0-1 0,0 0 0,0 0 0,0 0 0,0-1 0,0 1 0,0 0 0,0-1 0,1 0-1,-1 1 1,0-1 0,0 0 0,1 0 0,-1 0 0,0 0 0,1-1 0,-1 1 0,0-1 0,0 1 0,0-1 0,0 0 0,1 0 0,-1 0 0,0 0 0,2-1-1,7-5 166,-1 0 0,0 0-1,0-1 1,0 0-1,-1-1 1,0 0-1,-1 0 1,0-1 0,12-20-1,-6 8-17,-1 0-1,-2-1 1,17-47-1,-11 8 133,-16 57-273,0 0 0,0 0 0,-1 0 0,1 0 0,-1 0 0,0 0 0,-1 0 0,1-1 0,-3-8 0,1 15-59,1 0 0,-1 0 0,1 1 0,-1-1 0,1 1 0,0-1-1,0 1 1,0-1 0,0 1 0,0 0 0,0 0 0,0 2-1,-7 26 7,1-1-1,1 1 1,2 0-1,1 0 0,1 1 1,5 54-1,-3-82 39,0 1 0,0-1 0,1 0 1,-1 0-1,1 0 0,0 0 0,0 0 0,0 0 0,0 0 1,0 0-1,0-1 0,1 1 0,-1 0 0,1-1 0,0 1 1,0-1-1,0 0 0,0 1 0,1-1 0,-1 0 0,0 0 1,1 0-1,-1-1 0,5 3 0,-4-3 1,0-1 0,0 1-1,0-1 1,0 1 0,0-1 0,0 0 0,0 0-1,0-1 1,1 1 0,-1-1 0,0 1-1,0-1 1,0 0 0,0 0 0,-1 0 0,1 0-1,0-1 1,0 1 0,-1-1 0,1 0 0,-1 0-1,1 0 1,3-4 0,7-6-16,-1-1 0,-1-1 0,0 0 0,-1 0 0,-1-1 0,0 0 0,-1-1 0,0 0 0,9-27 0,-10 17 0,0-1 0,-2 1 0,-1-1 0,-1 0 0,0-43 0,-7 43 0,4 27 0,0-1 0,-1 1 0,1-1 0,0 1 0,0-1 0,0 1 0,0-1 0,0 1 0,-1-1 0,1 1 0,0 0 0,0-1 0,-1 1 0,1-1 0,0 1 0,0 0 0,-1-1 0,1 1 0,-1 0 0,1-1 0,0 1 0,-1 0 0,1 0 0,-1-1 0,1 1 0,0 0 0,-1 0 0,1 0 0,-1 0 0,1-1 0,-1 1 0,1 0 0,-1 0 0,1 0 0,-1 0 0,1 0 0,-1 0 0,1 0 0,-1 0 0,1 1 0,-1-1 0,1 0 0,-1 0 0,1 0 0,0 0 0,-1 1 0,1-1 0,-1 0 0,1 0 0,-1 1 0,0 1 0,-1 0 0,1 0 0,-1 0 0,1 0 0,0 0 0,0 0 0,0 0 0,0 1 0,1-1 0,-1 0 0,1 0 0,-1 1 0,1-1 0,0 1 0,0 3 0,-1 45 0,2-36 0,-1-12 0,-1 0 0,1 0 0,0 0 0,0 0 0,1 0 0,-1-1 0,0 1 0,1 0 0,0 0 0,0 0 0,0 0 0,0-1 0,0 1 0,1 0 0,-1-1 0,1 1 0,-1-1 0,1 0 0,0 1 0,0-1 0,0 0 0,0 0 0,1 0 0,-1-1 0,0 1 0,1 0 0,-1-1 0,1 1 0,0-1 0,-1 0 0,1 0 0,0 0 0,0-1 0,0 1 0,0 0 0,0-1 0,0 0 0,-1 0 0,6 0 0,1-1 0,1 0 0,-1 0 0,0-1 0,1 0 0,-1-1 0,0 0 0,0-1 0,-1 0 0,1 0 0,-1 0 0,11-9 0,-5 3 0,-1-1 0,0-1 0,-1 0 0,-1-1 0,15-19 0,-21 25 0,-1 0 0,1 0 0,-1-1 0,-1 1 0,1-1 0,-1 0 0,-1 0 0,1 0 0,-1-1 0,-1 1 0,1 0 0,-1-17 0,-1 24 0,-1 1 0,1-1 0,-1 0 0,1 1 0,-1-1 0,0 1 0,1-1 0,-1 1 0,0 0 0,1-1 0,-1 1 0,0 0 0,1-1 0,-1 1 0,0 0 0,0 0 0,1-1 0,-1 1 0,0 0 0,0 0 0,1 0 0,-1 0 0,0 0 0,0 0 0,0 0 0,1 0 0,-1 1 0,-1-1 0,-25 5 0,19-2 0,1 1 0,0 0 0,0 0 0,0 1 0,1 0 0,-1 0 0,1 0 0,0 1 0,1 0 0,-1 0 0,1 1 0,0-1 0,1 1 0,0 0 0,0 0 0,-5 13 0,7-15 0,0-1 0,0 1 0,1 0 0,-1 0 0,1 0 0,0 0 0,0 0 0,1 0 0,0 0 0,0 0 0,0 0 0,0 0 0,1 0 0,-1 0 0,1 0 0,1 0 0,-1 0 0,1-1 0,0 1 0,0 0 0,0-1 0,0 1 0,1-1 0,0 0 0,0 0 0,0 0 0,7 6 0,-1-3 0,0-1 0,1 0 0,0 0 0,0-1 0,0-1 0,1 0 0,0 0 0,-1-1 0,1 0 0,19 2 0,-22-4 0,0 0 0,0 0 0,0-1 0,1-1 0,-1 1 0,0-1 0,0 0 0,0-1 0,0 0 0,0-1 0,0 1 0,-1-1 0,1-1 0,-1 1 0,10-7 0,2-6 0,-2-1 0,0 0 0,0-1 0,-2 0 0,0-2 0,-1 0 0,-1 0 0,13-29 0,-8 9 0,-1-1 0,-2 0 0,16-71 0,-26 84 0,0 0 0,-2-1 0,-1-34 0,-1 62 0,-1 0 0,0 0 0,0 0 0,0 1 0,1-1 0,-1 0 0,0 0 0,0 0 0,0 0 0,-1 0 0,1 0 0,0 0 0,0 0 0,0 0 0,-1 0 0,1 0 0,0 1 0,-1-1 0,1 0 0,-1 0 0,1 0 0,-1 1 0,0-1 0,1 0 0,-1 0 0,0 1 0,1-1 0,-1 1 0,0-1 0,0 1 0,1-1 0,-1 1 0,0-1 0,0 1 0,0-1 0,0 1 0,0 0 0,0 0 0,1 0 0,-3-1 0,1 2 0,-1 0 0,1-1 0,0 1 0,0 0 0,-1 0 0,1 1 0,0-1 0,0 0 0,0 1 0,0-1 0,1 1 0,-1 0 0,0 0 0,1-1 0,-3 5 0,-21 34 0,1 0 0,3 2 0,1 1 0,2 0 0,-15 60 0,23-71 0,2-1 0,1 1 0,1 1 0,-2 45 0,8-75 0,-1 1 0,1-1 0,0 1 0,1-1 0,-1 1 0,0-1 0,1 1 0,0-1 0,0 0 0,0 1 0,0-1 0,0 0 0,1 0 0,-1 0 0,1 0 0,0 0 0,0 0 0,0 0 0,1 0 0,-1-1 0,0 1 0,5 2 0,-1-2 0,-1 0 0,1-1 0,0 0 0,0 0 0,1 0 0,-1-1 0,0 0 0,0 0 0,1-1 0,-1 1 0,10-2 0,-2 0-237,1 0 1,-1-2-1,0 1 0,0-2 1,-1 0-1,1 0 0,-1-1 1,0-1-1,0 0 0,0-1 1,-1 0-1,0-1 0,-1-1 1,1 0-1,-2 0 0,1-1 1,9-11-1,-6 4-441,0-1-1,-2 0 1,0-1-1,0 0 1,-2-1-1,-1 0 1,0-1-1,-1 0 1,-2 0-1,7-30 1,-2-26-6625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8.401"/>
    </inkml:context>
    <inkml:brush xml:id="br0">
      <inkml:brushProperty name="width" value="0.025" units="cm"/>
      <inkml:brushProperty name="height" value="0.025" units="cm"/>
    </inkml:brush>
  </inkml:definitions>
  <inkml:trace contextRef="#ctx0" brushRef="#br0">81 0 9545,'-2'9'4271,"-11"49"-1035,4 1 1,-4 88-1,3-21 80,4-77-2793,-9 83 2179,3 183-1,19-252-2701,-7-60 0,1 0 0,-1-1 0,1 1 0,0-1 0,0 1 0,0-1 0,0 1 0,0-1 0,1 1 0,-1-1 0,1 0 0,-1 0 0,1 0 0,0 0 0,0 0 0,0 0 0,0 0 0,0-1 0,0 1 0,3 1 0,-4-3 0,0 0 0,-1 1 0,1-1 0,0 0 0,-1 0 0,1 0 0,-1 0 0,1 0 0,0 0 0,-1 0 0,1 0 0,0 0 0,-1-1 0,1 1 0,0 0 0,-1 0 0,1 0 0,0-1 0,-1 1 0,1 0 0,-1-1 0,1 1 0,-1-1 0,1 1 0,-1 0 0,1-1 0,-1 1 0,1-1 0,-1 1 0,0-1 0,1 0 0,-1 1 0,0-1 0,1 1 0,-1-1 0,0 0 0,0 0 0,6-27 0,-5 27 0,3-68-631,-3 1 0,-3-1 0,-3 1 0,-19-98 0,15 139 355,9 27 50,3 7 39,-1-5-67,1 1-1,-1-1 0,0 1 1,1-1-1,0 0 0,-1 0 1,1 0-1,0 0 0,0 0 0,0-1 1,0 1-1,0-1 0,1 0 1,-1 0-1,0 0 0,0 0 1,1-1-1,-1 1 0,1-1 1,3 0-1,6 1-1341,0-1-1,1 0 1,-1-1 0,14-3-1,19-10-4099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8.991"/>
    </inkml:context>
    <inkml:brush xml:id="br0">
      <inkml:brushProperty name="width" value="0.025" units="cm"/>
      <inkml:brushProperty name="height" value="0.025" units="cm"/>
    </inkml:brush>
  </inkml:definitions>
  <inkml:trace contextRef="#ctx0" brushRef="#br0">209 211 8136,'0'0'5525,"-1"-10"-966,1 9-4429,0-3 223,0 1-1,0-1 1,0 1-1,0 0 1,-1-1-1,0 1 0,0-1 1,-2-5-1,2 8-261,0-1-1,0 1 0,0 0 0,0 0 0,0 0 0,-1 0 0,1 0 0,0 0 0,0 0 0,-1 0 1,1 1-1,-1-1 0,1 0 0,0 1 0,-1-1 0,1 1 0,-1 0 0,0-1 0,1 1 1,-1 0-1,1 0 0,-1 0 0,1 0 0,-1 0 0,1 0 0,-1 1 0,1-1 0,-1 0 0,-1 2 1,-4 0 37,0 0 0,1 1 0,0 0-1,-1 1 1,1 0 0,0 0 0,1 0 0,-1 0 0,1 1 0,0 0 0,0 0 0,0 0 0,1 1 0,0 0 0,-6 10 0,-2 4 411,0 1-1,2 1 0,-10 29 1,17-46-374,1 1 0,1 0 0,-1 0 1,1 0-1,-1 12 0,2-17-152,0 0 0,0 0 0,0 0 0,0 1 0,1-1 0,-1 0-1,0 0 1,1 0 0,-1 0 0,0 0 0,1 0 0,-1 0 0,1-1 0,0 1 0,-1 0 0,1 0 0,0 0-1,-1 0 1,1-1 0,0 1 0,0 0 0,0-1 0,0 1 0,0-1 0,-1 1 0,1-1 0,0 1 0,0-1 0,0 1-1,0-1 1,1 0 0,-1 0 0,0 0 0,0 1 0,0-1 0,0 0 0,0 0 0,2-1 0,14 0-4,0-2 0,-1 0 0,1-1 0,-1 0 0,1-2 0,-1 0-1,-1 0 1,1-2 0,27-17 0,-26 14-168,1 1 0,0 1 0,1 1-1,0 0 1,0 2 0,32-8 0,-50 14 166,0 0 1,0 0 0,0 0 0,0 0-1,0 0 1,0 0 0,0 0 0,0 0 0,0 0-1,0 0 1,0 0 0,0 0 0,0 1-1,0-1 1,-1 0 0,1 1 0,0-1-1,0 1 1,0-1 0,0 1 0,-1-1-1,1 1 1,0 0 0,-1-1 0,1 1-1,0 0 1,-1-1 0,1 1 0,-1 0-1,1 0 1,-1 0 0,1-1 0,-1 1 0,0 0-1,1 0 1,-1 0 0,0 0 0,0 0-1,0 0 1,1 0 0,-1 0 0,0 0-1,0 0 1,0 0 0,-1 0 0,1 0-1,0-1 1,0 1 0,0 0 0,-1 0-1,0 2 1,-2 9 375,-1-1 0,0 1 0,-8 15 0,4-9 324,18-97 521,-10 79-1228,8-78 0,-8 74 0,0 0 0,0 0 0,0 1 0,-1-1 0,0 0 0,1 0 0,-1 0 0,0 0 0,-1 1 0,1-1 0,-1 0 0,1 1 0,-1-1 0,0 1 0,0 0 0,-1 0 0,-2-4 0,4 7 0,1-1 0,0 1 0,0 0 0,-1 0 0,1-1 0,0 1 0,0 0 0,-1 0 0,1 0 0,0-1 0,-1 1 0,1 0 0,0 0 0,0 0 0,-1 0 0,1 0 0,0 0 0,-1 0 0,1 0 0,-1-1 0,1 1 0,0 0 0,-1 1 0,1-1 0,0 0 0,-1 0 0,1 0 0,0 0 0,-1 0 0,1 0 0,0 0 0,-1 0 0,1 0 0,0 1 0,0-1 0,-1 0 0,1 0 0,0 0 0,0 1 0,-1-1 0,1 0 0,0 0 0,0 1 0,-1-1 0,1 0 0,0 1 0,0-1 0,0 0 0,0 1 0,0-1 0,-1 0 0,1 1 0,0-1 0,0 0 0,0 1 0,0-1 0,0 0 0,0 1 0,0-1 0,0 0 0,0 1 0,0-1 0,0 0 0,0 1 0,1-1 0,-1 1 0,3 25 0,-1-20 0,1-1 0,0 1 0,1-1 0,-1 1 0,1-1 0,0 0 0,0 0 0,1-1 0,-1 1 0,1-1 0,0 0 0,0-1 0,0 1 0,1-1 0,-1 0 0,1 0 0,0 0 0,0-1 0,0 0 0,0 0 0,0-1 0,0 1 0,1-1 0,6 0 0,1 0 0,0 0 0,0 0 0,0-1 0,-1-1 0,1 0 0,0-1 0,0-1 0,-1 0 0,1 0 0,14-7 0,-17 4 0,0 0 0,0 0 0,-1-1 0,1 0 0,-2-1 0,1 0 0,-1 0 0,0-1 0,-1 0 0,0-1 0,-1 0 0,0 0 0,0-1 0,-1 0 0,0 0 0,-1 0 0,-1-1 0,1 1 0,-2-1 0,0 0 0,0 0 0,1-21 0,-4 31 0,1 1 0,-1 0 0,0 0 0,0-1 0,0 1 0,0 0 0,0 0 0,0 0 0,-1-1 0,1 1 0,0 0 0,-1 0 0,1 0 0,-1-1 0,1 1 0,-1 0 0,1 0 0,-1 0 0,0 0 0,1 0 0,-1 0 0,0 0 0,0 0 0,0 1 0,0-1 0,-1-1 0,0 2 0,1 0 0,-1 0 0,0 0 0,1 0 0,-1 0 0,1 0 0,-1 0 0,1 1 0,-1-1 0,1 1 0,-1-1 0,1 1 0,-1 0 0,1-1 0,-1 1 0,1 0 0,-2 1 0,-7 6 0,0 0 0,1 0 0,-17 20 0,12-11 0,1 1 0,0 1 0,2 0 0,-10 20 0,16-27 0,0 0 0,1-1 0,0 1 0,1 1 0,0-1 0,1 0 0,0 1 0,1 19 0,1-28 1,1-1 0,-1 0-1,1 0 1,0 0 0,0 0 0,0 0-1,1 0 1,-1 0 0,1 0 0,-1 0-1,1-1 1,0 1 0,0-1 0,0 1-1,1-1 1,-1 0 0,0 0 0,1 0-1,-1 0 1,1 0 0,0 0 0,0-1-1,0 1 1,0-1 0,0 0 0,0 0-1,0 0 1,0 0 0,0-1 0,0 1-1,6-1 1,5 2-21,0-1 0,1-1 0,-1 0 0,1 0 0,27-6 0,-33 3-314,0 1 1,0-1-1,-1 0 0,1-1 0,0 0 1,8-6-1,25-22-5968,8-19-9499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09.504"/>
    </inkml:context>
    <inkml:brush xml:id="br0">
      <inkml:brushProperty name="width" value="0.025" units="cm"/>
      <inkml:brushProperty name="height" value="0.025" units="cm"/>
    </inkml:brush>
  </inkml:definitions>
  <inkml:trace contextRef="#ctx0" brushRef="#br0">0 1 11979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0.004"/>
    </inkml:context>
    <inkml:brush xml:id="br0">
      <inkml:brushProperty name="width" value="0.025" units="cm"/>
      <inkml:brushProperty name="height" value="0.025" units="cm"/>
    </inkml:brush>
  </inkml:definitions>
  <inkml:trace contextRef="#ctx0" brushRef="#br0">14 1 18962,'-2'10'662,"-4"30"72,3 0 0,1 0 0,1 0 0,3 0 0,10 65 0,-12-102-598,1 1 0,0-1 0,0 0 0,0 1 0,1-1 0,-1 0 0,1 0 0,-1 0 0,1 0 0,0 0 0,0-1 0,1 1 0,3 4 0,-4-6-44,0 0 0,0 0 0,-1-1 0,1 1 0,0 0 0,0-1 0,0 0 0,0 1 0,0-1 0,0 0 0,0 0 0,0 0 0,0 0 0,-1 0 0,1 0 0,0-1 0,0 1 0,0-1 0,0 1 0,0-1 0,0 0 0,-1 0 0,1 1 0,0-1 0,-1-1 0,4-1 0,7-6 220,0 0-1,0-1 0,-1-1 1,-1 0-1,0 0 0,15-22 1,50-87 26,-53 82-272,-8 12-44,-11 19-18,0 0 0,0 1 0,1 0 0,0 0 0,0 0 0,1 0-1,7-8 1,-11 14-8,-1 0 0,0 0-1,1 0 1,-1 0 0,0 1-1,1-1 1,-1 0 0,0 0-1,0 0 1,1 0 0,-1 1-1,0-1 1,0 0 0,1 0-1,-1 1 1,0-1 0,0 0-1,0 0 1,1 1 0,-1-1-1,0 0 1,0 0 0,0 1-1,0-1 1,0 0 0,1 1-1,-1-1 1,0 0 0,0 1-1,0-1 1,0 0 0,0 1-1,0-1 1,0 0 0,0 0-1,0 1 1,0-1 0,-1 0-1,1 1 1,0 0 0,1 18-73,-1-18 75,0 290 264,-1-289-249,1-1 0,0 1 1,0-1-1,0 1 0,0-1 0,0 1 1,0-1-1,1 1 0,-1-1 0,0 1 1,1-1-1,-1 1 0,1-1 1,-1 1-1,1-1 0,0 0 0,0 1 1,0-1-1,-1 0 0,3 2 0,-2-3 11,0 0-1,0 0 0,0 0 1,0 0-1,0 0 0,0 0 1,-1 0-1,1 0 0,0 0 1,0 0-1,0 0 0,0-1 1,0 1-1,0 0 0,0-1 1,0 1-1,-1-1 0,1 1 1,0-1-1,0 1 0,-1-1 1,1 0-1,1 0 0,7-9 194,0 1-1,0-2 0,9-12 0,-16 20-211,33-46-5,-6 7 0,43-47 0,-70 87 0,0-1 0,0 1 0,0 0 0,0 0 0,0 1 0,1-1 0,-1 0 0,1 1 0,-1-1 0,1 1 0,-1 0 0,1 0 0,0 0 0,4-1 0,-6 2 0,1 1 0,-1-1 0,0 0 0,0 1 0,0-1 0,1 1 0,-1 0 0,0-1 0,0 1 0,0 0 0,0-1 0,0 1 0,0 0 0,-1 0 0,1 0 0,0 0 0,0 0 0,0 0 0,-1 0 0,1 0 0,-1 0 0,1 0 0,-1 0 0,1 1 0,-1-1 0,0 0 0,1 0 0,-1 1 0,0-1 0,0 0 0,0 0 0,0 1 0,0 1 0,4 85-1209,-5-64 486,2 0-1,6 39 1,-6-106-9201,-3-2 934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0.346"/>
    </inkml:context>
    <inkml:brush xml:id="br0">
      <inkml:brushProperty name="width" value="0.025" units="cm"/>
      <inkml:brushProperty name="height" value="0.025" units="cm"/>
    </inkml:brush>
  </inkml:definitions>
  <inkml:trace contextRef="#ctx0" brushRef="#br0">1 1 21204,'0'0'3203,"-1"59"-2915,14-30-256,15 1-576,5-6-2403,5-3-3651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0.687"/>
    </inkml:context>
    <inkml:brush xml:id="br0">
      <inkml:brushProperty name="width" value="0.025" units="cm"/>
      <inkml:brushProperty name="height" value="0.025" units="cm"/>
    </inkml:brush>
  </inkml:definitions>
  <inkml:trace contextRef="#ctx0" brushRef="#br0">334 0 20788,'-12'3'2904,"-6"0"-2445,1 0 0,-1 2 0,1 0 0,0 1 0,0 1 0,1 1 0,0 0 1,0 1-1,1 1 0,0 0 0,0 1 0,-25 25 0,29-22-389,1 1 1,0 0-1,1 0 0,0 1 1,-7 20-1,12-26-33,1 1 0,-1-1 0,2 1-1,0 0 1,0 0 0,1-1 0,0 1 0,0 0-1,3 18 1,-2-26-33,1-1 1,-1 1-1,1-1 0,0 1 0,0-1 1,0 1-1,0-1 0,0 0 0,1 1 1,-1-1-1,1 0 0,-1 0 0,1 0 1,0 0-1,0-1 0,0 1 0,0 0 1,0-1-1,4 3 0,0-1 9,-1-1-1,1 0 1,-1 0-1,1 0 1,0-1-1,0 0 1,0 0-1,9 0 1,1-1-253,0-1 1,0 0 0,-1-2-1,1 1 1,29-10 0,-26 4-1434,0 0-1,34-20 1,1-13-4566,-18 5-1048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1.063"/>
    </inkml:context>
    <inkml:brush xml:id="br0">
      <inkml:brushProperty name="width" value="0.025" units="cm"/>
      <inkml:brushProperty name="height" value="0.025" units="cm"/>
    </inkml:brush>
  </inkml:definitions>
  <inkml:trace contextRef="#ctx0" brushRef="#br0">23 41 18962,'0'0'7148,"-2"10"-6059,-8 51-395,4 0-1,1 0 1,7 82-1,-2-59 1322,0-83-1999,0 0 1,0 0-1,0 0 1,-1 0 0,1 0-1,0 0 1,1 0-1,-1 0 1,0 0 0,0 1-1,0-1 1,1 0-1,-1 0 1,0 0-1,1 0 1,-1 0 0,1 0-1,-1 0 1,1-1-1,-1 1 1,2 2 0,-1-3-6,0-1 1,0 1-1,0 0 1,-1-1-1,1 1 0,0 0 1,0-1-1,-1 1 1,1-1-1,0 1 1,-1-1-1,1 1 1,0-1-1,-1 0 1,1 1-1,-1-1 1,1 0-1,-1 1 1,1-1-1,-1-1 1,25-48 161,-15 22-173,-2 0 0,-1-1 0,-2 0 0,0 0 0,-2-1 0,-2 1 0,-3-56 0,2 83-3,0 0 1,-1 0-1,1 0 0,-1 0 1,0 0-1,1 0 0,-1 0 1,0 0-1,0 0 0,0 1 1,-3-4-1,-3 4-37,3 14-16,4-7 42,-1 0 0,1 0 1,0 0-1,1 0 0,0 0 1,0 0-1,0 0 0,0-1 0,1 1 1,0 0-1,0-1 0,1 1 0,2 4 1,-2-6 6,0-1 1,-1 0-1,1 0 1,0 0 0,1 0-1,-1 0 1,0-1-1,1 1 1,0-1 0,-1 0-1,1 0 1,0-1-1,0 1 1,0-1 0,0 0-1,0 0 1,0 0-1,1 0 1,5 0 0,4-1-9,-1-1 1,1 0-1,0-1 1,-1 0-1,0-1 1,0-1-1,0 0 1,0 0-1,0-2 1,-1 1 0,0-2-1,0 1 1,0-2-1,-1 0 1,0 0-1,-1-1 1,0 0-1,0 0 1,-1-1-1,0-1 1,-1 0-1,0 0 1,9-17 0,-16 24 19,1 0 1,-1 0 0,1-1 0,-1 1 0,0-1 0,-1 1 0,1-1-1,-1 1 1,0-1 0,0 1 0,0-1 0,-2-7 0,1 11-7,1 0 0,0 0 0,0 0 0,-1 0 0,1 0-1,-1 0 1,1 0 0,0 1 0,-1-1 0,0 0 0,1 0 0,-1 1 0,0-1 0,1 0 0,-1 1 0,0-1 0,0 0 0,1 1 0,-1-1 0,0 1 0,0-1 0,0 1 0,0 0 0,-1-1 0,0 1-11,0 0 0,0 0 1,0 1-1,0-1 0,0 0 0,0 1 1,0 0-1,0-1 0,0 1 0,0 0 1,1 0-1,-1 0 0,0 0 0,0 0 1,1 1-1,-3 1 0,-7 7 32,0 1 0,0 0-1,2 1 1,-1 0 0,1 0-1,1 1 1,-10 20 0,3-2 233,1 1 1,-11 39-1,23-65-248,0 1 0,1 0 0,-1 0-1,1 0 1,1 0 0,-1 7 0,1-12-6,0-1 1,0 0 0,1 1 0,-1-1 0,0 0 0,1 1-1,-1-1 1,1 0 0,-1 1 0,1-1 0,-1 0-1,1 0 1,0 0 0,0 1 0,0-1 0,0 0-1,-1 0 1,1 0 0,1 0 0,-1 0 0,0-1-1,0 1 1,0 0 0,0 0 0,1-1 0,-1 1-1,0-1 1,0 1 0,1-1 0,-1 0 0,0 1 0,1-1-1,-1 0 1,3 0 0,4 0-318,0 0 0,0 0 0,0-1 0,0 0 0,0-1 0,-1 1 0,1-2 0,0 1 0,12-7 0,-1 0-2133,-1-2 0,27-19 0,3-8-7547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1.407"/>
    </inkml:context>
    <inkml:brush xml:id="br0">
      <inkml:brushProperty name="width" value="0.025" units="cm"/>
      <inkml:brushProperty name="height" value="0.025" units="cm"/>
    </inkml:brush>
  </inkml:definitions>
  <inkml:trace contextRef="#ctx0" brushRef="#br0">176 36 14510,'-9'0'6870,"4"-1"-6609,0 0-1,-1 1 1,1 0-1,0 0 1,0 0-1,-1 1 1,1 0-1,0 0 1,0 0-1,0 0 1,0 1-1,0 0 1,0 0-1,0 0 1,1 1-1,-1-1 1,1 1-1,-1 1 1,1-1 0,0 0-1,1 1 1,-1 0-1,0 0 1,-4 7-1,2-2-202,0 1 1,1 0-1,0 0 1,1 1-1,0 0 0,0-1 1,1 1-1,1 1 0,0-1 1,0 0-1,1 0 0,1 1 1,0-1-1,2 20 1,-2-29-48,0-1 0,1 0 0,-1 1 0,0-1 0,1 0 1,-1 1-1,1-1 0,0 0 0,-1 0 0,1 0 0,0 1 0,0-1 1,-1 0-1,1 0 0,0 0 0,0 0 0,0 0 0,0-1 1,1 1-1,-1 0 0,0 0 0,0-1 0,0 1 0,1-1 1,1 2-1,0-2 40,0 0 1,0 1-1,1-1 1,-1-1-1,0 1 1,0 0-1,0-1 0,0 1 1,0-1-1,0 0 1,3-1-1,4-3 151,0 0 0,0 0 0,0-1 0,-1 0 0,14-11 0,6-10-26,43-53-1,-62 68-208,-1 0 0,-1-1 0,0 0-1,0 0 1,-2-1 0,1 0 0,6-23-1,-13 37 24,0-1-1,0 1 0,1 0 1,-1-1-1,0 1 0,0 0 1,0-1-1,0 1 0,0 0 1,1-1-1,-1 1 0,0 0 1,0-1-1,0 1 0,0-1 1,0 1-1,0 0 0,0-1 1,0 1-1,-1 0 0,1-1 1,0 1-1,0 0 0,0-1 1,0 1-1,0 0 0,0-1 1,-1 1-1,1 0 0,0-1 1,0 1-1,-1 0 0,1-1 1,-1 1-1,-10 7-182,-12 21 97,7-1 95,2 0-1,-17 44 0,26-58 67,1 1-1,0-1 1,1 1 0,1 0 0,0 0-1,1 0 1,1 26 0,0-39-66,0 0 0,0 1 0,1-1 0,-1 0 0,1 1 0,-1-1 0,1 0 0,0 0 0,-1 0 0,1 0 0,0 1 0,0-1 0,0 0 0,0 0 0,0-1 0,0 1 0,0 0-1,0 0 1,0 0 0,0-1 0,1 1 0,-1 0 0,0-1 0,0 1 0,1-1 0,-1 0 0,0 1 0,1-1 0,-1 0 0,0 0 0,1 0 0,-1 0 0,1 0 0,-1 0 0,0 0 0,1 0 0,-1-1 0,0 1 0,1 0 0,-1-1 0,2-1 0,5 0-321,0 0 0,0-1 0,-1 0 0,1 0 0,13-9 0,21-22-4531,-2-8-3256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1.763"/>
    </inkml:context>
    <inkml:brush xml:id="br0">
      <inkml:brushProperty name="width" value="0.025" units="cm"/>
      <inkml:brushProperty name="height" value="0.025" units="cm"/>
    </inkml:brush>
  </inkml:definitions>
  <inkml:trace contextRef="#ctx0" brushRef="#br0">175 0 18802,'-11'7'3075,"-9"5"-2015,-55 36 3171,67-43-3802,1 1 0,-1 0 0,1 0 0,1 1 0,-1 0 0,1 0 0,-7 12 0,12-18-458,0 0 0,1-1 0,-1 1 0,1 0 0,-1 0 0,1 0 0,-1-1 1,1 1-1,0 0 0,0 0 0,-1 0 0,1 0 0,0 0 0,0 0 0,0-1 0,0 1 1,0 0-1,0 0 0,0 0 0,0 0 0,0 0 0,0 0 0,1 0 0,-1 0 0,0-1 1,1 1-1,-1 0 0,0 0 0,1 0 0,-1-1 0,1 1 0,-1 0 0,1 0 0,0-1 1,-1 1-1,1 0 0,0-1 0,-1 1 0,1-1 0,0 1 0,0-1 0,-1 1 1,1-1-1,0 0 0,0 1 0,0-1 0,0 0 0,0 0 0,-1 0 0,1 1 0,2-1 1,7 1-473,1 0 0,-1-1 0,21-2 0,-11 1 409,-3 1-74,0 1 0,0 0 0,0 1 1,19 5-1,-32-6 44,0 1 0,0-1 0,0 1-1,0-1 1,0 1 0,0 1 0,-1-1 0,1 0 0,6 7 0,-9-8 96,1 1-1,-1 0 1,1 0-1,-1 0 1,0 0-1,0 0 1,0 0-1,0 0 1,-1 1 0,1-1-1,0 0 1,-1 0-1,1 1 1,-1-1-1,0 0 1,0 1-1,0-1 1,0 0 0,-1 5-1,0-4 274,-1 1 0,1-1 0,-1 1-1,0-1 1,0 0 0,0 0 0,0 0 0,0 0-1,-1 0 1,1 0 0,-1 0 0,0-1 0,0 1-1,0-1 1,0 0 0,0 0 0,0 0 0,-1-1-1,1 1 1,-1-1 0,-6 3 0,-3 0 316,0-1 1,0 0 0,0 0-1,-26 1 1,35-4-590,-1 1 1,1-2 0,-1 1-1,1 0 1,-1-1-1,1 0 1,-1 0 0,1 0-1,-1 0 1,1-1-1,-5-2 1,6 2-543,1 0 0,-1 0 1,0 0-1,1-1 0,-1 1 0,1-1 1,0 1-1,0-1 0,0 0 0,-2-3 1,-6-16-7585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2.279"/>
    </inkml:context>
    <inkml:brush xml:id="br0">
      <inkml:brushProperty name="width" value="0.025" units="cm"/>
      <inkml:brushProperty name="height" value="0.025" units="cm"/>
    </inkml:brush>
  </inkml:definitions>
  <inkml:trace contextRef="#ctx0" brushRef="#br0">8 87 18962,'0'0'5274,"-1"11"-3747,0-1-1166,-2 3 41,2 1 0,0-1 0,1 1 0,2 25-1,-2-36-360,1 0 0,-1 0 0,1 0 0,-1 0 0,1 0 0,0 0 0,0 0-1,1-1 1,-1 1 0,1 0 0,-1-1 0,1 1 0,0-1 0,0 0-1,0 1 1,0-1 0,0 0 0,0 0 0,1 0 0,-1-1 0,1 1 0,-1-1-1,1 1 1,0-1 0,-1 0 0,1 0 0,0 0 0,0 0 0,0 0-1,0-1 1,3 1 0,2-1 14,-1 0 1,0-1-1,1 0 0,-1 0 0,0-1 1,0 0-1,0 0 0,0 0 0,0-1 0,0 0 1,9-7-1,10-6 128,35-29-1,-43 31-142,52-46 39,-44 36-86,58-39-1,-83 62-8,0 0 0,0 1 0,1-1 0,-1 0 0,0 1 0,1-1-1,-1 1 1,0-1 0,1 1 0,-1 0 0,1-1 0,-1 1 0,1 0 0,2 0 0,-4 0 10,1 1-1,0-1 1,-1 0 0,1 0-1,-1 1 1,1-1 0,-1 0-1,1 1 1,-1-1 0,1 1 0,-1-1-1,1 1 1,-1-1 0,1 1-1,-1-1 1,0 1 0,1-1-1,-1 1 1,0-1 0,1 1-1,-1 0 1,0-1 0,0 2-1,1 4 4,0 1-1,-1-1 1,1 1-1,-2-1 1,0 11-1,-1 3 130,1 13-28,0-24-64,0 0-1,0 0 1,1 0 0,1 0 0,-1-1 0,1 1-1,1 0 1,0 0 0,0 0 0,4 10-1,-4-17 5,-1-1 0,0 1-1,1-1 1,-1 1-1,1-1 1,-1 0 0,1 1-1,0-1 1,-1 0-1,1 0 1,0 0 0,0 0-1,0-1 1,0 1-1,0 0 1,0-1 0,0 0-1,0 1 1,0-1-1,0 0 1,0 0 0,0 0-1,0 0 1,0 0-1,0-1 1,0 1 0,0 0-1,3-2 1,3-1 115,0 1 1,0-2 0,0 1 0,0-1-1,10-7 1,107-85-282,-87 64-179,84-54 0,-121 85 264,0 0 0,0 1 0,0-1 1,0 1-1,0-1 0,0 0 0,0 1 0,0 0 0,0-1 0,0 1 0,0-1 1,1 1-1,-1 0 0,0 0 0,0 0 0,0 0 0,0 0 0,1 0 1,-1 0-1,0 0 0,0 0 0,0 1 0,0-1 0,2 1 0,-2 0 38,-1 0-1,1 0 0,-1 0 0,1 0 1,-1 0-1,1 0 0,-1 0 0,0 0 1,1 0-1,-1 1 0,0-1 0,0 0 1,0 0-1,0 0 0,0 0 0,0 0 1,0 1-1,0-1 0,-1 1 0,-19 60 392,-3-8-209,14-28-9,-2 0 0,-1-1 0,-26 40 0,37-111-8133,1 4-672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2.608"/>
    </inkml:context>
    <inkml:brush xml:id="br0">
      <inkml:brushProperty name="width" value="0.025" units="cm"/>
      <inkml:brushProperty name="height" value="0.025" units="cm"/>
    </inkml:brush>
  </inkml:definitions>
  <inkml:trace contextRef="#ctx0" brushRef="#br0">0 1 21460,'0'0'8809,"84"80"-11788,-25-49-1025,2-3-2754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2.967"/>
    </inkml:context>
    <inkml:brush xml:id="br0">
      <inkml:brushProperty name="width" value="0.025" units="cm"/>
      <inkml:brushProperty name="height" value="0.025" units="cm"/>
    </inkml:brush>
  </inkml:definitions>
  <inkml:trace contextRef="#ctx0" brushRef="#br0">166 12 20788,'0'0'5322,"-12"-3"-3336,5 1-1666,4 1-233,0 0 0,0 0 0,0 0-1,0 0 1,0 1 0,0-1 0,0 1 0,0-1 0,0 1 0,0 0-1,0 0 1,-1 1 0,1-1 0,0 1 0,0-1 0,0 1 0,1 0-1,-1 0 1,0 1 0,0-1 0,0 0 0,1 1 0,-1 0 0,1-1 0,-4 4-1,-2 5 133,0 0-1,0 0 1,1 1-1,0 0 1,-6 14-1,10-19-158,1 0 0,-1 0 0,1 0 1,1 0-1,-1 0 0,1 1 0,0-1 0,0 0 0,1 1 1,0-1-1,0 1 0,1 7 0,0-12-60,-1-1 0,1 0 0,0 0 0,0 1 0,-1-1 0,1 0 0,0 0 0,0 0 0,0 0 0,0 0 0,0 0 0,1 0 0,-1-1 0,0 1 0,0 0 0,1 0 0,-1-1 0,0 1 0,1-1 0,-1 0 0,0 1 0,1-1 0,-1 0 0,1 0 0,-1 1 0,1-1 0,2-1 0,41-2 0,-27-2-190,0-1 1,0 0-1,0-1 1,-1-1-1,31-20 1,-33 18-18,1 1 0,0 1 1,1 0-1,-1 1 1,2 1-1,26-7 0,-42 13 159,1 0 0,-1 0 0,0 0 0,0 0 0,0 0 0,0 0-1,1 0 1,-1 1 0,0-1 0,0 1 0,0 0 0,0-1 0,0 1 0,0 0 0,0 0 0,0 0-1,0 1 1,0-1 0,-1 0 0,1 1 0,0-1 0,-1 1 0,0-1 0,1 1 0,-1 0-1,0 0 1,1-1 0,-1 1 0,0 0 0,-1 0 0,1 0 0,0 0 0,0 0 0,-1 1 0,1-1-1,-1 3 1,3 11 77,-2-1 0,1 0 0,-2 0 0,-1 19 0,0-18-43,-2 21 286,-1 0 0,-2 0 0,-2 0 0,-1-1 0,-2 0 0,-1-1 0,-24 47 0,1-15 414,-2-2-1,-76 102 1,108-161-686,-1 2 0,0 0 0,0-1 0,0 0 0,-1 0 0,-9 7 0,16-14 0,0 0 0,-1 0 0,1 0 0,0 0 0,0 1 0,0-1 0,0 0 0,-1 0 0,1 0 0,0 0 0,0 0 0,0 0 0,-1 0 0,1 0 0,0 0 0,0 0 0,0 0 0,-1 0 0,1 0 0,0 0 0,0 0 0,0 0 0,-1 0 0,1 0 0,0 0 0,0 0 0,0 0 0,-1 0 0,1-1 0,0 1 0,0 0 0,0 0 0,0 0 0,-1 0 0,1 0 0,0 0 0,0-1 0,0 1 0,0 0 0,0 0 0,0 0 0,-1 0 0,1-1 0,0 1 0,0 0 0,0 0 0,0 0 0,0-1 0,0 1 0,0 0 0,0 0 0,0 0 0,0-1 0,0 1 0,0 0 0,0 0 0,0 0 0,0-1 0,0 1 0,0 0 0,1-18 0,-1 18 0,36-179 0,-11 68 0,-20 88 5,6-39 66,31-90 1,-36 133-146,2 1-1,0 0 0,1 1 1,0 0-1,2 0 1,0 1-1,0 1 0,2 0 1,17-17-1,33-17-4569,5 3-7218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7.961"/>
    </inkml:context>
    <inkml:brush xml:id="br0">
      <inkml:brushProperty name="width" value="0.025" units="cm"/>
      <inkml:brushProperty name="height" value="0.025" units="cm"/>
    </inkml:brush>
  </inkml:definitions>
  <inkml:trace contextRef="#ctx0" brushRef="#br0">0 371 15855,'0'0'4084,"16"3"-4052,92 14 216,155 46 0,-167-29 384,2-4-1,1-4 0,148 19 0,-79-35-263,1-7-1,178-21 0,339-68 1091,-364 41-217,1525-250 430,-1704 264-1451,-40 7 515,1 4-1,108-6 1,-191 28-121,-31-6-406,9 3-621,0 0-1,-1-1 1,1 1 0,0 0 0,1-1-1,-1 1 1,0 0 0,0-1-1,1 1 1,-1-1 0,0 0 0,1 1-1,0-1 1,-1 1 0,1-1 0,0-2-1,-1-2-1043,-4-15-4506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18.927"/>
    </inkml:context>
    <inkml:brush xml:id="br0">
      <inkml:brushProperty name="width" value="0.025" units="cm"/>
      <inkml:brushProperty name="height" value="0.025" units="cm"/>
    </inkml:brush>
  </inkml:definitions>
  <inkml:trace contextRef="#ctx0" brushRef="#br0">0 676 17745,'65'-3'1246,"-1"-4"1,117-26 0,-81 12-893,527-69 390,6 32 314,-82 9-772,1278-127 4150,-1500 141-3013,502-120-1,-829 155-1391,0 0 0,0 0 1,-1 0-1,1-1 0,0 1 0,0-1 0,-1 0 0,1 1 1,0-1-1,-1 0 0,1 0 0,-1 0 0,1 0 0,-1 0 0,1 0 1,-1 0-1,2-3 0,-3 3 13,-1 0 0,1 1 1,0-1-1,-1 0 0,1 0 0,-1 1 1,0-1-1,1 1 0,-1-1 0,1 0 1,-1 1-1,0-1 0,0 1 0,1-1 1,-1 1-1,0 0 0,0-1 0,0 1 1,1 0-1,-1-1 0,0 1 0,0 0 1,-1 0-1,-70-14-3364,49 11-2606,-2-2-3918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20.392"/>
    </inkml:context>
    <inkml:brush xml:id="br0">
      <inkml:brushProperty name="width" value="0.025" units="cm"/>
      <inkml:brushProperty name="height" value="0.025" units="cm"/>
    </inkml:brush>
  </inkml:definitions>
  <inkml:trace contextRef="#ctx0" brushRef="#br0">11304 884 20019,'-52'-39'336,"-251"-177"382,240 177-763,-2 2 1,-1 4-1,-76-27 0,19 19-445,-1 7 0,-212-31 0,-267 3-539,481 52 688,-1772-164 1169,-18 100 630,-2 127 1024,423 63-4198,757 21-881,524-81 1932,-288 117 0,199-35 1707,255-114-613,2 2 0,0 2 0,2 1 0,-55 53 0,86-73-370,0 0 0,1 1 0,-1 1 0,2-1 0,0 1 0,0 0 0,1 1 0,0 0 0,1 0 0,-6 24 0,9-28-67,0 1 0,1 0 1,1 0-1,0-1 0,0 1 1,0 0-1,1 0 0,1-1 0,-1 1 1,1 0-1,1-1 0,0 0 1,0 1-1,0-1 0,1 0 0,10 13 1,3 3-15,2 0 0,1-2 0,1-1 0,0 0 0,2-2 0,0 0 0,32 18 0,191 99 32,-58-51-106,353 108 0,222-5-758,834 65 480,17-98 1677,3041-13-417,-2517-221-244,-8-82-8,-305-13-578,339-29-192,-1870 180-329,776-85-1681,-1032 102 2152,141-26-2,-150 25 0,-1-1 1,0-2-1,53-25 0,-74 31 44,-1 0-1,1 0 1,-1 0 0,0-1-1,0 0 1,0 0 0,-1-1-1,0 0 1,7-9-1,-10 13 34,-1-1 0,1 0 0,-1 0 0,0 0 0,1 0 0,-1 0-1,-1 0 1,1 0 0,0 0 0,-1 0 0,0 0 0,1 0-1,-1-1 1,-1 1 0,1 0 0,0 0 0,-1 0 0,1 0 0,-1 0-1,0 0 1,0 0 0,0 0 0,-1 0 0,1 0 0,-3-3-1,-1-2 116,-1 1-1,0-1 1,-1 2-1,1-1 1,-1 0-1,-1 1 0,-15-10 1,-68-33 771,-16 1 46,-175-52 0,-128-11 56,394 107-1036,-1844-378 218,-24 103-3006,-464 27-6074,1714 210 3581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22.540"/>
    </inkml:context>
    <inkml:brush xml:id="br0">
      <inkml:brushProperty name="width" value="0.025" units="cm"/>
      <inkml:brushProperty name="height" value="0.025" units="cm"/>
    </inkml:brush>
  </inkml:definitions>
  <inkml:trace contextRef="#ctx0" brushRef="#br0">1 302 9641,'0'-9'633,"1"1"1,1-1-1,0 1 0,0-1 1,0 1-1,1 0 0,0 0 1,1 0-1,0 0 0,0 1 1,1-1-1,6-7 0,-1 4-385,0 0 0,0 1 0,1 0 0,1 1-1,-1 0 1,22-12 0,-3 5-216,1 2 0,0 1 0,1 2-1,0 1 1,54-10 0,-37 11 104,1 2 0,0 2-1,1 3 1,-1 2 0,0 1 0,80 15-1,-121-14-130,0 0 1,-1 1-1,1 0 0,-1 0 0,1 1 0,10 7 1,-17-10 16,-1 0-1,1 0 1,0 0 0,-1 1 0,1-1 0,-1 0 0,1 1-1,-1-1 1,0 1 0,0 0 0,1-1 0,-1 1 0,0 0-1,-1 0 1,1 0 0,0 0 0,0-1 0,-1 1 0,1 0-1,-1 0 1,0 0 0,1 0 0,-1 0 0,0 0 0,0 0 0,-1 1-1,1-1 1,0 0 0,0 0 0,-1-1 0,0 1 0,1 0-1,-1 0 1,-1 3 0,-6 6 237,0 0 0,-1-1-1,0 0 1,-1-1 0,0 0 0,0 0-1,-1-1 1,-20 12 0,14-9-31,-71 49 520,-200 146 929,244-169-1140,1 1-1,2 2 1,1 1 0,-38 55 0,66-78-336,0 0-1,2 0 1,0 1 0,1 0-1,0 1 1,-9 36 0,16-49-171,1 0 0,-1 0 0,1 0 0,0 1 0,1-1 0,0 1 1,0-1-1,0 0 0,1 1 0,0-1 0,1 0 0,-1 0 0,1 0 1,1 0-1,0 0 0,-1 0 0,2 0 0,-1-1 0,1 0 1,0 1-1,1-1 0,8 9 0,2-2 12,2-1-1,-1 0 1,2-1-1,-1-1 1,1-1-1,1-1 1,37 13-1,146 28-1297,-146-38-324,-12-2-2658,-15-3-2430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1:22.897"/>
    </inkml:context>
    <inkml:brush xml:id="br0">
      <inkml:brushProperty name="width" value="0.025" units="cm"/>
      <inkml:brushProperty name="height" value="0.025" units="cm"/>
    </inkml:brush>
  </inkml:definitions>
  <inkml:trace contextRef="#ctx0" brushRef="#br0">35 60 27706,'0'0'4677,"-34"56"-4293,68-55-384,17-1 0,16-7 0,15-10 0,0-5 0,-8 3 0,-21 2-3716,-27-2-2786,-26 3-6022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51.946"/>
    </inkml:context>
    <inkml:brush xml:id="br0">
      <inkml:brushProperty name="width" value="0.025" units="cm"/>
      <inkml:brushProperty name="height" value="0.025" units="cm"/>
    </inkml:brush>
  </inkml:definitions>
  <inkml:trace contextRef="#ctx0" brushRef="#br0">963 136 6598,'-64'-48'5993,"54"39"-5424,0 0-1,-1 1 1,0 0-1,0 0 1,-1 1-1,0 1 1,-1 0-1,1 1 1,-1 0-1,-20-4 1,8 6-359,0 0 1,-1 2 0,1 1 0,-1 1 0,1 2 0,0 0 0,0 2 0,0 0 0,0 2 0,-41 16 0,37-10-64,0 2 1,1 0-1,0 2 0,1 1 0,1 1 1,1 1-1,1 1 0,-26 29 1,32-28-120,2 0 1,0 1-1,1 1 1,2 0 0,0 1-1,2 0 1,1 1 0,1 1-1,1-1 1,1 1 0,-3 29-1,-1 37 115,2 180 0,9-226-137,0 19 29,3 0 0,2 0 0,4-1 0,18 70 0,-20-109-16,1 0 0,1 0 0,1-1 0,1-1 0,2 1 0,0-2 0,2 0 0,0 0 0,2-2 0,0 0 0,1-1 0,36 30 0,10 0 58,2-3 0,2-3 0,2-3 0,2-3 0,1-4 0,139 46 0,-194-75-58,0-1 1,0-2 0,0 1-1,0-2 1,1 0 0,-1-2-1,0 0 1,0 0 0,0-2-1,0 0 1,0-1-1,-1-1 1,1-1 0,-1 0-1,0-2 1,-1 0 0,0 0-1,0-1 1,-1-1 0,22-18-1,-1-5 53,-1 0-1,-1-2 1,-3-2-1,0-1 1,-3-1-1,38-67 1,-17 20 52,53-126 1,-87 173 241,-2-1 0,-1 0 0,-2-1 0,-2 0 0,5-81 0,-12 99-228,-2 0 0,0-1 0,-1 1 0,-1 0 0,-2 0-1,0 1 1,-1-1 0,-1 1 0,-2 0 0,0 1 0,-1 0 0,-25-39 0,-249-332 983,261 364-1101,-1 1 0,-1 1 0,-1 1-1,-1 2 1,-1 0 0,-39-23 0,42 32-31,1 1-1,-1 1 1,-1 2 0,0 0 0,-1 2-1,0 0 1,0 2 0,-48-4 0,34 8-313,0 2 0,0 1 0,0 2 0,0 2 0,-57 14 0,36-1-2176,1 2 0,-101 49 0,60-18-3303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50.930"/>
    </inkml:context>
    <inkml:brush xml:id="br0">
      <inkml:brushProperty name="width" value="0.025" units="cm"/>
      <inkml:brushProperty name="height" value="0.025" units="cm"/>
    </inkml:brush>
  </inkml:definitions>
  <inkml:trace contextRef="#ctx0" brushRef="#br0">7144 651 14894,'-145'-42'6046,"-2"6"-3983,-301-50-6838,256 52 3966,-1141-133 2995,942 129-389,-1417-135-532,1770 169-1265,-583-53 5,0 43 0,535 18 19,1 5 1,0 2-1,0 5 0,2 3 0,0 4 0,-146 61 0,177-59-2,0 2 0,2 3 0,1 1 1,-67 58-1,83-60-16,2 1-1,1 2 1,2 1 0,1 1 0,1 1 0,-33 63 0,40-59-27,1 1 1,3 1 0,1 0 0,2 0-1,2 2 1,2-1 0,1 1-1,3 0 1,1 0 0,3 1 0,1-1-1,2 0 1,2 0 0,2 0-1,1 0 1,3-1 0,1-1 0,2 0-1,22 44 1,-3-27 89,3-1 0,1-1 0,4-2 0,93 96 0,-52-72 76,3-4 0,112 74-1,-105-87-82,3-5-1,2-4 1,192 73-1,-143-77-171,2-5-1,182 27 1,318-1-328,-3-53 364,770-33 172,-970-9-51,516-98 0,-740 80 180,-3-10 0,272-106 1,-355 106 94,-3-6 1,-3-6 0,-2-6 0,190-141-1,-273 178-120,-1-1 0,-2-3 0,-2-1-1,-1-1 1,-2-3 0,44-68 0,-67 91-155,-1-1 0,-1 0-1,-1-1 1,-1 0 0,-1 0 0,-1-1 0,-1 0 0,-1-1 0,-1 1 0,-2-1 0,0 1 0,-1-1 0,-2 0 0,0 0-1,-2 1 1,-11-48 0,3 38 53,-2 0-1,-2 1 0,-1 0 0,-1 2 1,-2 0-1,-1 1 0,-1 1 1,-29-31-1,-6 0 301,-3 3-1,-99-76 1,89 84-310,-1 2-1,-2 4 1,-2 3 0,-141-54 0,102 55 112,0 6 0,-213-34 0,-250 21-1389,3 49-3742,232 11-1349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56.112"/>
    </inkml:context>
    <inkml:brush xml:id="br0">
      <inkml:brushProperty name="width" value="0.025" units="cm"/>
      <inkml:brushProperty name="height" value="0.025" units="cm"/>
    </inkml:brush>
  </inkml:definitions>
  <inkml:trace contextRef="#ctx0" brushRef="#br0">40 193 10122,'0'0'10981,"-5"-9"-9524,-1-3-879,4 8-221,0-1-1,-1 1 1,1 0 0,-1 0 0,0 0 0,0 0 0,0 0 0,-4-3 0,6 6 567,6 19-492,2-5-407,0 0-1,1-1 1,0 0-1,13 14 1,-16-20-16,0 0 1,1 0-1,0-1 1,0 0 0,0 0-1,0 0 1,1 0 0,0-1-1,10 4 1,-16-7 1,0-1 0,0 0 0,0 1 1,0-1-1,0 0 0,0 0 0,0 0 0,1 0 0,-1 0 0,0 0 0,0 0 0,0 0 0,0 0 1,0-1-1,0 1 0,0 0 0,0-1 0,0 1 0,0 0 0,0-1 0,0 1 0,0-1 1,0 0-1,0 1 0,0-1 0,-1 0 0,1 0 0,1-1 0,0-1 75,0 0-1,-1 0 1,0 0 0,1 0-1,-1-1 1,0 1 0,0 0-1,-1 0 1,1-6 0,0-5 234,-1 0 1,0-1 0,-4-25-1,2 34-263,1 1-1,-1 0 0,0 0 1,-1 0-1,1 0 1,-1 0-1,0 0 1,-1 1-1,1-1 1,-1 1-1,1 0 1,-1 0-1,0 1 1,-5-4-1,6 4-46,1 1 0,-1 0-1,0 0 1,0 1 0,0-1-1,0 1 1,0-1 0,0 1-1,0 0 1,0 0 0,-1 1-1,1-1 1,0 0 0,-1 1-1,1 0 1,0 0 0,-1 0-1,1 0 1,0 1 0,-1-1-1,1 1 1,0 0 0,0 0-1,-6 2 1,7 0-25,-1-1-1,1 1 1,-1 0 0,1 0-1,0 0 1,0 0-1,0 0 1,1 0 0,-1 1-1,1-1 1,-1 0-1,1 1 1,0 0 0,1-1-1,-1 1 1,1-1 0,-1 7-1,0-5 4,1 0 0,0 0 0,0 0 0,0 0 0,0 0 0,1 0 0,0 0 0,0 0 1,0 0-1,0 0 0,1 0 0,3 6 0,-5-11 16,1 1 0,-1 0 0,1 0 0,-1-1 0,1 1 0,-1 0 0,1-1 0,0 1 0,0 0 0,-1-1 0,1 1 0,0-1 0,0 1 0,-1-1-1,1 0 1,0 1 0,0-1 0,0 0 0,0 1 0,0-1 0,-1 0 0,1 0 0,0 0 0,0 0 0,0 0 0,0 0 0,1 0 0,0-1 23,0 0 0,0 0 0,-1 0 0,1 0 0,-1 0 0,1 0 0,-1 0 0,1 0-1,-1-1 1,0 1 0,0-1 0,2-2 0,24-47 638,-23 38-590,0 1 0,0-1-1,-1 0 1,-1-1 0,0 1 0,-1 0-1,-1-25 1,0 38-75,1-1 0,-1 1 0,0-1 0,0 1 0,0-1 0,0 1 0,0 0 0,0-1 0,0 1 0,0-1 0,0 1 0,0-1 0,0 1 0,0-1 0,-1 1 0,1-1 0,0 1 0,0 0 0,0-1 0,-1 1 0,1-1 0,0 1 0,0 0 0,-1-1 0,1 1 0,0 0 0,-1-1 0,1 1 0,0 0 0,-1-1 0,1 1 0,-1 0 0,1 0 0,0 0 0,-1-1 0,1 1 0,-1 0 0,1 0 0,-1 0 0,1 0 0,-1 0 0,1 0 0,-1 0 0,1 0 0,0 0 0,-1 0 0,1 0 0,-1 0 0,1 0 0,-1 0 0,1 0 0,-1 1 0,1-1 0,0 0 0,-1 0 0,1 0 0,-1 1 0,1-1 0,0 0 0,-1 0 0,1 1 0,0-1 0,-1 0 0,1 1 0,0-1 0,-1 1 0,1-1 0,0 0 0,-1 2 0,-20 27 0,15-9 0,0 0 0,1 0 0,1 0 0,1 1 0,1 0 0,1-1 0,0 1 0,5 33 0,-4-53-3,0-1-1,-1 0 1,1 1 0,0-1 0,0 0-1,0 1 1,0-1 0,1 0 0,-1 1-1,0-1 1,0 0 0,0 1-1,0-1 1,0 0 0,0 1 0,0-1-1,1 0 1,-1 0 0,0 1 0,0-1-1,0 0 1,1 0 0,-1 1-1,0-1 1,0 0 0,1 0 0,-1 1-1,0-1 1,1 0 0,-1 0 0,0 0-1,0 0 1,1 0 0,-1 0 0,0 1-1,1-1 1,-1 0 0,0 0-1,1 0 1,-1 0 0,0 0 0,1 0-1,-1 0 1,0 0 0,1 0 0,-1-1-1,0 1 1,1 0 0,-1 0-1,0 0 1,1 0 0,-1 0 0,0 0-1,0-1 1,1 1 0,-1 0 0,0 0-1,1 0 1,-1-1 0,0 1-1,1-1 1,13-16-904,-6 6-497,-1-1 0,-1 0 0,8-21 1,2-18-6798,-5-3-6533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6:00.653"/>
    </inkml:context>
    <inkml:brush xml:id="br0">
      <inkml:brushProperty name="width" value="0.025" units="cm"/>
      <inkml:brushProperty name="height" value="0.025" units="cm"/>
    </inkml:brush>
  </inkml:definitions>
  <inkml:trace contextRef="#ctx0" brushRef="#br0">420 208 13933,'-15'-1'1821,"-7"-2"-1258,1 2 0,-1 1 0,0 1 0,1 0 1,-1 2-1,1 0 0,-41 13 0,50-11-516,1-1 0,0 2 1,0 0-1,0 0 0,1 1 0,0 0 0,1 1 0,-1 0 0,1 0 0,1 1 0,0 0 1,0 1-1,1 0 0,0 0 0,0 1 0,1-1 0,1 1 0,0 1 0,1-1 1,0 1-1,0 0 0,-2 18 0,2-4-19,1 0 1,1 0 0,2 0-1,1 0 1,1 0-1,1 0 1,1 0 0,1-1-1,1 1 1,2-1-1,0-1 1,2 0 0,0 0-1,2 0 1,1-2-1,0 1 1,2-2 0,0 0-1,2-1 1,0 0-1,1-1 1,1-2 0,1 1-1,0-2 1,1-1-1,1-1 1,33 17 0,-24-16-24,0-1 1,1-2 0,0 0-1,0-3 1,2-1 0,-1-1 0,54 4-1,-72-10 9,-1-1-1,1 0 1,0-1-1,0-1 1,-1 0-1,1-1 1,-1-1-1,0 0 0,0-1 1,0 0-1,0-1 1,-1-1-1,0 0 1,-1-1-1,1 0 1,-1-1-1,-1 0 1,0-1-1,17-19 1,-12 9 301,-2-1 1,-1-1 0,0 0-1,-2-1 1,0-1 0,-2 1-1,0-1 1,-2-1 0,5-29-1,-3-1 358,-2 0-1,-3 0 0,-3-66 0,-2 92-567,-1 2 0,-1-1 0,-2 0 0,-1 0 0,-1 1 0,-1 0-1,-1 1 1,-2 0 0,-23-43 0,25 55-67,0 0 0,-1 0 0,-1 1-1,0 0 1,-1 1 0,0 0 0,-1 1 0,0 0-1,-1 1 1,0 1 0,-1 0 0,1 1 0,-2 0-1,1 2 1,-1-1 0,0 2 0,-23-5 0,15 6-109,-1 0 0,0 2 0,0 1 0,-1 1 0,1 1 0,0 1 0,0 2 0,0 0 0,-47 15 0,31-4-263,2 2-1,0 1 1,1 3 0,-70 48 0,106-68-209,-17 12-500,11-13-4252,7-14-2184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7:04.846"/>
    </inkml:context>
    <inkml:brush xml:id="br0">
      <inkml:brushProperty name="width" value="0.025" units="cm"/>
      <inkml:brushProperty name="height" value="0.025" units="cm"/>
    </inkml:brush>
  </inkml:definitions>
  <inkml:trace contextRef="#ctx0" brushRef="#br0">282 152 12844,'-14'9'-11,"14"-9"4,-38 25 440,0 1-1,-38 35 1,66-51-16,-1 0 0,1 0 0,0 1 0,1 0-1,1 1 1,0 0 0,0 0 0,1 1 0,1 0 0,0 0 0,1 1 0,-6 22 0,8-11-148,1 1 1,1-1-1,1 1 0,1 0 1,2-1-1,0 1 1,2-1-1,1 0 0,1-1 1,0 1-1,2-1 1,1 0-1,1-1 0,1-1 1,29 41-1,-29-47-311,1 0 0,0-1-1,1-1 1,1 0 0,0-1 0,1-1-1,0 0 1,1-1 0,22 11-1,-24-16 15,0 0-1,0-1 0,0 0 0,0-1 0,1-1 0,0 0 1,-1-2-1,1 1 0,0-2 0,0 0 0,0-1 0,24-5 0,-26 3 66,-1-1-1,-1 0 0,1-1 1,-1-1-1,0 0 0,0 0 0,0-1 1,-1-1-1,0 0 0,-1-1 1,0 0-1,0 0 0,-1-1 0,0 0 1,0-1-1,-1 0 0,-1 0 0,0 0 1,8-20-1,-2 3 528,-1-1 0,-2 0 0,-1-1 0,-1 0 0,-2 0 0,-1 0 0,2-48-1,-5 20 279,-3 1-1,-11-79 1,7 107-715,-1 0 1,-1 1-1,-1-1 1,-2 1-1,-1 1 1,-20-38-1,26 57-126,0 0 0,-1 0 0,0 1 0,0 0 0,-1 0 0,1 1 0,-1 0 1,-1 0-1,1 0 0,-1 1 0,0 0 0,0 1 0,-1 0 0,1 0 0,-1 1 0,0 0 0,0 0 0,0 1 0,0 0 0,0 1 0,0 0 0,-1 0 1,1 1-1,-1 0 0,1 1 0,0 0 0,0 0 0,-1 1 0,1 0 0,0 1 0,1 0 0,-1 0 0,0 1 0,-14 9 0,7-4-312,1 1-1,0 1 0,1 1 1,0 0-1,1 0 0,1 2 1,-1-1-1,-13 22 0,18-22-1092,0 0-1,1 0 1,0 1 0,1 0-1,1 0 1,-5 20-1,5 2-7296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7:08.127"/>
    </inkml:context>
    <inkml:brush xml:id="br0">
      <inkml:brushProperty name="width" value="0.025" units="cm"/>
      <inkml:brushProperty name="height" value="0.025" units="cm"/>
    </inkml:brush>
  </inkml:definitions>
  <inkml:trace contextRef="#ctx0" brushRef="#br0">314 210 13068,'0'0'972,"-13"-3"411,8 2-1229,-28-6 910,0 2-1,-1 1 1,0 1-1,-47 4 0,77 0-1004,0 0 0,0 0-1,0 0 1,1 1-1,-1 0 1,1 0 0,-1 0-1,1 0 1,0 0-1,0 1 1,0-1-1,0 1 1,0 0 0,1 0-1,-1 0 1,1 0-1,0 1 1,0-1 0,0 0-1,0 1 1,0 0-1,1-1 1,0 1-1,0 0 1,0 0 0,-1 6-1,-2 13 23,1 0-1,1-1 0,2 33 1,0-41-73,1 16 10,2 0 1,1 0-1,1 0 1,2 0-1,0-1 1,3 0-1,0-1 1,2 0-1,0 0 1,2-2-1,31 45 1,-30-49-19,2-1-1,0 0 1,1-2 0,1 0 0,0-1-1,2-1 1,0-1 0,1 0 0,0-2-1,1-1 1,1 0 0,0-2 0,42 14-1,-56-22-7,0-1 0,1 0-1,-1 0 1,1-1-1,-1 0 1,1-1-1,-1 0 1,1-1 0,-1 0-1,0 0 1,1-1-1,-1-1 1,0 0-1,0 0 1,0-1 0,9-5-1,-6 1 79,-1 0 1,-1-1-1,1 0 0,-1 0 0,-1-2 0,0 1 1,-1-1-1,0-1 0,0 0 0,-1 0 1,6-14-1,1-3 277,-1-1 1,-1-1 0,-2 0-1,-2 0 1,0-1 0,-2-1-1,-2 1 1,-1-1 0,-1 0-1,-3-56 1,-2 60-209,-1 0 1,-1 0-1,-2 0 1,-1 0-1,-1 1 1,-1 1-1,-1-1 1,-2 2-1,-1-1 1,-1 2-1,-1-1 1,-23-28-1,31 45-136,0 1 0,-1 0 0,0 1 0,0-1 0,-1 2 0,0-1-1,0 1 1,0 0 0,-1 1 0,0 1 0,0-1 0,0 1 0,-16-4 0,17 7-66,1 0 1,-1 0-1,1 0 1,-1 1 0,1 0-1,-1 1 1,1 0-1,-1 1 1,1-1-1,0 1 1,-1 1-1,1 0 1,0 0-1,1 0 1,-1 1-1,1 0 1,-12 9-1,-1 2-539,1 2-1,1 0 1,1 1-1,0 0 1,-18 28-1,18-21-2941,-27 53 0,21-24-5029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58.683"/>
    </inkml:context>
    <inkml:brush xml:id="br0">
      <inkml:brushProperty name="width" value="0.025" units="cm"/>
      <inkml:brushProperty name="height" value="0.025" units="cm"/>
    </inkml:brush>
  </inkml:definitions>
  <inkml:trace contextRef="#ctx0" brushRef="#br0">85 106 9865,'0'0'7688,"-10"-3"-6263,-27-8-53,18 1 1179,14 8 1374,4 15-2528,1-13-1417,0 9 352,3 47 846,-3-54-1140,0 0 0,1 0 0,-1 0 0,0 0 0,1 0 1,0 0-1,-1 0 0,1-1 0,0 1 0,0 0 0,0 0 0,0-1 0,0 1 0,0-1 0,1 1 0,-1-1 0,0 1 0,1-1 0,-1 0 0,1 0 0,0 0 0,-1 0 0,4 2 0,-5-3-31,1 0-1,-1 0 1,1 0-1,-1 0 1,1 0-1,-1 0 1,0 0-1,1 0 1,-1 0-1,1 0 1,-1 0-1,1 0 0,-1 0 1,1-1-1,-1 1 1,0 0-1,1 0 1,-1 0-1,1-1 1,-1 1-1,0 0 1,1 0-1,-1-1 1,0 1-1,1 0 1,-1-1-1,0 1 1,0-1-1,1 1 1,-1 0-1,0-1 0,0 1 1,0-1-1,1 1 1,-1 0-1,0-1 1,0 1-1,0-1 1,0 1-1,0-1 1,1-23 337,-1 20-238,1-6-5,-1-1 1,0 1 0,-1-1 0,0 1 0,-1 0 0,0-1-1,-1 1 1,0 0 0,0 0 0,-1 1 0,0-1-1,-1 1 1,-9-14 0,14 23-102,0 0 0,0-1 0,0 1 0,0 0 0,0 0 0,-1-1 0,1 1 0,0 0 0,0 0 0,0-1 0,0 1 0,0 0 0,-1 0 0,1 0 0,0-1 0,0 1 0,0 0 0,-1 0 0,1 0 0,0-1 0,0 1 0,-1 0 0,1 0 0,0 0 0,0 0 0,-1 0 0,1 0 0,0 0 0,-1 0 0,1 0 0,0 0 0,0 0 0,-1 0 0,1 0 0,0 0 0,0 0 0,-1 0 0,1 0 0,0 0 0,-1 0 0,1 0 0,0 0 0,0 0 0,-1 0 0,1 1 0,0-1 0,0 0 0,-1 0 0,1 0 0,0 0 0,0 1 0,0-1 0,-1 0 0,1 0 0,0 1 0,0-1 0,-3 25 0,10 31 0,14-15 0,-21-39 0,1-1 0,-1 0 0,1 1 0,0-1 0,-1 0 0,1 0 0,0 1 0,0-1 0,0 0 0,0 0 0,0 0 0,0 0 0,0 0 0,0 0 0,1-1 0,-1 1 0,0 0 0,1-1 0,-1 1 0,0 0 0,1-1 0,-1 0 0,0 1 0,1-1 0,-1 0 0,1 0 0,2 1 0,-3-4 0,0 1 0,1-1 0,-1 1 0,-1 0 0,1-1 0,0 0 0,-1 1 0,1-1 0,-1 1 0,0-1 0,0 0 0,0 1 0,0-1 0,0 0 0,-1-3 0,0-3 0,2-8 0,-1 9 0,1 1 0,-1 0 0,-1-1 0,1 1 0,-1 0 0,-3-9 0,4 75 0,4-38 0,1 0 0,1-1 0,11 27 0,-15-82 0,-31-58 0,26 85 0,5 12 0,31 55-4186,-16-33-532,-3-2-6141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01.847"/>
    </inkml:context>
    <inkml:brush xml:id="br0">
      <inkml:brushProperty name="width" value="0.025" units="cm"/>
      <inkml:brushProperty name="height" value="0.025" units="cm"/>
    </inkml:brush>
  </inkml:definitions>
  <inkml:trace contextRef="#ctx0" brushRef="#br0">768 48 2755,'0'0'22367,"-3"-6"-17797,3 7-4548,0-1 0,0 1-1,1 0 1,-1 0 0,0 0-1,0 0 1,0-1 0,0 1 0,0 0-1,-1 0 1,1 0 0,0 0 0,0-1-1,0 1 1,-1 0 0,1 0-1,0 0 1,-1-1 0,1 1 0,-1 0-1,1-1 1,-1 1 0,1 0-1,-1-1 1,1 1 0,-1-1 0,0 1-1,1-1 1,-1 1 0,0-1 0,1 1-1,-1-1 1,0 1 0,0-1-1,1 0 1,-1 0 0,0 1 0,-1-1-1,-34-11 1439,0-1-692,-46 6-768,-15-1 0,8 12 0,-144-1 0,90-14 0,220 18 0,49 4 0,-70-13 0,0-2 0,-1-3 0,79-19 0,-118 18 0,-24 3 0,-27 0 0,9 6 0,0 1 0,0 1 0,1 2 0,-1 0 0,-23 10 0,22-7 0,1-1 0,-2-1 0,1-2 0,-38 4 0,45-9 0,0 0 0,0-1 0,0-1 0,1-1 0,-1 0 0,-19-7 0,64 15 0,0 0 0,1-2 0,-1-1 0,52-2 0,135-22 0,-184 18 0,49 0 0,-76 4-120,0 0 1,0 0-1,-1 0 0,1 1 1,0-1-1,0 0 0,-1 0 0,1 1 1,0-1-1,-1 1 0,1-1 1,0 0-1,-1 1 0,1-1 1,0 1-1,-1-1 0,1 1 0,-1 0 1,1-1-1,-1 1 0,1 0 1,0 0-1,6 29-10836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07.037"/>
    </inkml:context>
    <inkml:brush xml:id="br0">
      <inkml:brushProperty name="width" value="0.025" units="cm"/>
      <inkml:brushProperty name="height" value="0.025" units="cm"/>
    </inkml:brush>
  </inkml:definitions>
  <inkml:trace contextRef="#ctx0" brushRef="#br0">6 0 12139,'0'0'8670,"-2"3"-8323,1 0-265,1 0 0,-1 0-1,0 0 1,1 0 0,0 1 0,-1-1 0,1 0-1,1 0 1,-1 0 0,0 0 0,1 0 0,-1 0-1,1 0 1,0 0 0,2 5 0,25 60 1090,-15-37-1112,13 43 312,3-2 1,3-1-1,75 119 0,-35-77 24,58 125-1,-74-132-363,-7-12 175,126 214 1128,-153-271-1147,22 50 0,3 7 221,125 191-175,53 97 883,-9-24-538,-73-130-315,-71-122-17,-46-73-180,-3 2 0,23 45 1,6 4 392,-36-61-244,20 39-1,-34-55 289,5 19-57,-2-21-574,0-14-238,-4-41-8908,-6 15-2444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13.167"/>
    </inkml:context>
    <inkml:brush xml:id="br0">
      <inkml:brushProperty name="width" value="0.025" units="cm"/>
      <inkml:brushProperty name="height" value="0.025" units="cm"/>
    </inkml:brush>
  </inkml:definitions>
  <inkml:trace contextRef="#ctx0" brushRef="#br0">1013 57 11627,'-51'12'476,"1"2"0,0 2 0,2 2 0,0 2 0,1 2 0,0 3 0,-46 33 0,35-18-93,3 3 0,1 3 0,2 1 0,-78 94 0,99-102 369,2 1 1,2 2 0,1 1 0,2 0-1,-24 64 1,39-84-574,1 1 1,1 0-1,1 0 1,1 1-1,1-1 1,1 1-1,1 0 1,2 0-1,0 0 1,2 0-1,0 0 0,10 37 1,-5-42-147,1 0-1,1-1 1,0-1 0,1 1 0,2-2-1,-1 1 1,2-1 0,0-1-1,1-1 1,1 0 0,21 17 0,-2-5-39,1-1 0,1-2 0,1-2 0,58 26 0,-67-36-37,0-1-1,1-2 1,0 0 0,1-2 0,35 3-1,-48-8 39,1-1-1,-1 0 1,0-2-1,0 0 1,1-1-1,-1-1 1,0 0-1,-1-1 1,1-1-1,24-11 1,-9-1 85,-1-2 1,0-1 0,-2-1-1,0-2 1,-2 0 0,38-43-1,-8 1 783,76-116 0,12-61-324,-122 197-407,-3-1 0,-2-1 0,21-79 0,-34 101 42,-2-1 0,0 1 0,-1-1 0,-1 0 0,-2 1 0,-1-1-1,0 1 1,-2-1 0,-1 1 0,-1 0 0,-2 1 0,0-1-1,-1 1 1,-14-25 0,12 29-97,-1 0 1,-1 1-1,0 0 0,-2 1 0,0 1 1,-1 0-1,-1 1 0,0 0 0,-1 2 1,0 0-1,-1 1 0,-1 1 0,0 1 1,-1 1-1,-39-14 0,40 17-67,-1 2-1,0 1 0,0 0 1,-1 1-1,1 2 1,0 0-1,-1 1 1,1 1-1,-32 6 1,26-1-5,1 1 0,-1 1 1,1 1-1,1 2 0,0 0 1,-37 24-1,10 2-5,3 1 0,1 2 1,2 3-1,1 1 0,-66 88 1,19-4-519,46-37-4399,40-73-3475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20.644"/>
    </inkml:context>
    <inkml:brush xml:id="br0">
      <inkml:brushProperty name="width" value="0.025" units="cm"/>
      <inkml:brushProperty name="height" value="0.025" units="cm"/>
    </inkml:brush>
  </inkml:definitions>
  <inkml:trace contextRef="#ctx0" brushRef="#br0">128 90 192,'0'0'12225,"-8"-5"-11590,-27-15-117,34 19-433,0 0-1,0 1 1,0-1-1,0 0 1,1 0-1,-1 0 1,0 0-1,1 0 1,-1 1 0,1-1-1,-1 0 1,1 0-1,-1-1 1,1 1-1,-1 0 1,1 0-1,0 0 1,0 0-1,0 0 1,-1-2-1,1 3-25,0 0-1,0-1 0,0 1 0,0 0 1,0-1-1,0 1 0,0 0 0,0 0 1,1-1-1,-1 1 0,0 0 1,0-1-1,0 1 0,0 0 0,0 0 1,0-1-1,0 1 0,1 0 0,-1 0 1,0 0-1,0-1 0,0 1 0,0 0 1,1 0-1,-1 0 0,0-1 0,0 1 1,1 0-1,-1 0 0,0 0 0,0 0 1,1 0-1,-1 0 0,0-1 0,0 1 1,1 0-1,-1 0 0,0 0 1,1 0-1,-1 0 0,0 0 0,0 0 1,1 0-1,-1 0 0,0 0 0,1 0 1,-1 1-1,0-1 0,0 0 0,1 0 1,-1 0-1,0 0 0,0 0 0,1 0 1,-1 1-1,0-1 0,0 0 0,0 0 1,1 0-1,-1 1 0,0-1 1,0 0-1,1 1 0,12 13 98,-1 1 0,0 1-1,0 0 1,-2 0 0,0 1 0,-1 1-1,10 26 1,6 8 664,46 78 128,159 219-1,-106-168-906,-8 4 0,92 204 0,10-6 131,-25-49 254,-120-188-188,84 149 2182,-114-227-2441,86 103 0,-101-133 37,-2 1 0,-1 2 0,30 69 0,-42-85 61,-6-12-256,-1 0 0,0-1 0,-1 2 1,5 17-1,-14-44-272,-1 1 0,0 0 0,-1 0 0,0 0 0,-14-20 0,-51-65-788,-82-93 1369,-125-171 199,-129-276-254,49 22 367,81 129-292,130 196 553,106 200-240,-99-160-1,138 247-339,-1-1-137,0 0-1,-1 0 1,2-1 0,-1 1-1,0-1 1,1 1 0,0-1-1,0 0 1,1 0 0,-1 0-1,1 0 1,0-1 0,0 1-1,1 0 1,-1-9 0,3-3-902,2 26-1604,9 15 1658,-8-15 489,2 2-1084,1 1-1,0-2 1,11 13-1,-16-18-111,-1 4-1010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26.997"/>
    </inkml:context>
    <inkml:brush xml:id="br0">
      <inkml:brushProperty name="width" value="0.025" units="cm"/>
      <inkml:brushProperty name="height" value="0.025" units="cm"/>
    </inkml:brush>
  </inkml:definitions>
  <inkml:trace contextRef="#ctx0" brushRef="#br0">76 15 13581,'0'0'6929,"-3"10"-4906,2-8-1987,-12 44 2622,12-42-2403,0-1 0,0 0 1,1 0-1,-1 1 1,1-1-1,0 0 0,0 0 1,0 1-1,1-1 1,-1 0-1,1 0 0,0 1 1,0-1-1,0 0 1,1 4-1,-2-7-218,1 0-1,-1 1 1,0-1-1,0 0 1,0 1-1,1-1 1,-1 0 0,0 1-1,0-1 1,0 0-1,1 1 1,-1-1-1,0 0 1,1 0 0,-1 1-1,0-1 1,1 0-1,-1 0 1,0 0-1,1 1 1,-1-1-1,0 0 1,1 0 0,-1 0-1,1 0 1,-1 0-1,0 0 1,1 0-1,-1 0 1,1 0 0,-1 0-1,0 0 1,1 0-1,-1 0 1,1 0-1,-1 0 1,0 0-1,1-1 1,-1 1 0,8-17 1010,-4-22-146,-4 38-899,1 0-1,-1-1 1,0 1-1,0-1 0,0 1 1,0 0-1,-1-1 1,1 1-1,0 0 0,0-1 1,-1 1-1,1 0 1,-1-1-1,1 1 0,-1 0 1,0 0-1,1-1 1,-1 1-1,0 0 0,0 0 1,0 0-1,0 0 1,0 0-1,0 0 0,0 0 1,0 0-1,0 1 1,0-1-1,0 0 0,-1 1 1,1-1-1,0 1 1,0-1-1,-1 1 0,1 0 1,-1-1-1,-1 1 1,1 0-3,1 1 1,-1-1 0,0 1-1,1-1 1,-1 1-1,0 0 1,1-1 0,-1 1-1,0 0 1,1 0 0,-1 0-1,1 0 1,0 1 0,-1-1-1,1 0 1,0 1-1,0-1 1,0 1 0,0-1-1,0 1 1,0-1 0,0 1-1,1 0 1,-1-1-1,0 1 1,1 0 0,-1-1-1,1 5 1,-2 2 0,1 0 0,0 1 0,0-1 0,1 1 0,0 0 0,1-1 0,3 17 0,-4-26 0,0 1 0,0 0 0,0-1 0,0 1 0,0 0 0,0-1 0,1 1 0,-1 0 0,0-1 0,0 1 0,0 0 0,1-1 0,-1 1 0,0 0 0,0-1 0,1 1 0,-1 0 0,0 0 0,1-1 0,-1 1 0,0 0 0,1 0 0,-1 0 0,0-1 0,1 1 0,-1 0 0,0 0 0,1 0 0,-1 0 0,0 0 0,1 0 0,-1 0 0,1 0 0,-1 0 0,0 0 0,1 0 0,-1 0 0,1 0 0,-1 0 0,0 0 0,1 0 0,-1 0 0,0 1 0,1-1 0,-1 0 0,0 0 0,1 0 0,-1 1 0,0-1 0,1 0 0,-1 0 0,0 1 0,0-1 0,1 0 0,-1 1 0,0-1 0,0 0 0,0 1 0,1-1 0,-1 0 0,0 1 0,0-1 0,0 0 0,0 1 0,0 0 0,8-32 0,-10-15 0,-8 26 0,10 20 0,-1-1 0,0 1 0,1 0 0,-1-1 0,0 1 0,1 0 0,-1 0 0,0 0 0,0 0 0,1 0 0,-1 0 0,0 0 0,1 0 0,-1 0 0,0 0 0,1 0 0,-1 0 0,0 0 0,1 1 0,-1-1 0,0 0 0,1 0 0,-1 1 0,0-1 0,1 1 0,-1-1 0,1 0 0,-1 1 0,0 0 0,-2 4 0,1-1 0,0 0 0,0 1 0,1 0 0,-1-1 0,1 1 0,0 0 0,0 0 0,1 0 0,0 0 0,-1 0 0,2-1 0,-1 1 0,0 0 0,1 0 0,0 0 0,0 0 0,1-1 0,3 10 0,-4-13 0,-1 0 0,1-1 0,0 1 0,0-1 0,0 1 0,0 0 0,0-1 0,0 0 0,0 1 0,0-1 0,0 0 0,0 1 0,0-1 0,0 0 0,0 0 0,0 0 0,0 0 0,0 0 0,0 0 0,0 0 0,0 0 0,0 0 0,0-1 0,0 1 0,0 0 0,0-1 0,0 1 0,0 0 0,0-1 0,0 1 0,0-1 0,0 0 0,-1 1 0,1-1 0,0 0 0,0 1 0,-1-1 0,1 0 0,0 0 0,-1 0 0,1 0 0,-1 0 0,1 0 0,-1 0 0,1-1 0,24-51 0,-23 49 0,3-12 0,0-1 0,-1 1 0,-1-1 0,2-22 0,-7 58 0,-2 14 0,1 1 0,2-1 0,5 54 0,-4-85-56,0-1 0,0 0 0,0 0 0,1 1 0,-1-1 0,0 0 0,1 1 0,0-1 0,-1 0 0,1 0 0,-1 0 0,1 0 0,0 0 0,0 0 0,0 0 0,0 0 0,0 0 0,0 0 0,0 0 0,0 0 0,0 0 0,0-1 0,0 1 0,0-1 0,1 1 0,-1-1 0,0 1 0,0-1 0,3 1 0,-2-1-205,-1 0 0,1 0 0,-1 0 0,1-1 0,0 1 0,-1-1 0,1 1 0,-1-1 0,1 1 0,-1-1 0,1 0 0,-1 1 0,0-1 0,1 0 0,-1 0 0,0 0 0,0 0 0,1 0 0,-1-1 0,0 1 0,0 0 0,0 0 0,-1-1 0,2-1 0,14-32-11937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2:55.995"/>
    </inkml:context>
    <inkml:brush xml:id="br0">
      <inkml:brushProperty name="width" value="0.025" units="cm"/>
      <inkml:brushProperty name="height" value="0.025" units="cm"/>
    </inkml:brush>
  </inkml:definitions>
  <inkml:trace contextRef="#ctx0" brushRef="#br0">5 0 15022,'0'0'4933,"-1"10"-3753,0 4-999,0-1 237,0 0-1,0 0 0,1 0 0,1 1 1,2 13-1,-2-27-446,-1 1 0,0 0 1,1 0-1,-1-1 0,1 1 1,-1-1-1,1 1 0,0 0 1,-1-1-1,1 1 0,0-1 0,-1 0 1,1 1-1,0-1 0,-1 1 1,1-1-1,0 0 0,0 0 0,-1 1 1,1-1-1,0 0 0,0 0 1,0 0-1,-1 0 0,2 0 1,8 2-2305,-5 4-3514,-4-1-1648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3:02.004"/>
    </inkml:context>
    <inkml:brush xml:id="br0">
      <inkml:brushProperty name="width" value="0.025" units="cm"/>
      <inkml:brushProperty name="height" value="0.025" units="cm"/>
    </inkml:brush>
  </inkml:definitions>
  <inkml:trace contextRef="#ctx0" brushRef="#br0">33 118 11275,'0'0'13137,"-1"-4"-12357,1-7 32,1 10-723,-1 0 1,0 0-1,1 0 1,-1 0-1,0 0 1,0 0-1,0 0 1,0 0-1,0 0 1,0 0-1,0 0 1,0 0-1,0 0 1,0 0-1,0 0 1,-1 0-1,1 0 1,0 1-1,-1-1 1,1 0-1,-1 0 1,1 0-1,-1 0 1,1 0-1,-1 1 1,0-1-1,1 0 1,-1 1-1,0-1 1,0 0-1,1 1 1,-1-1-1,0 1 1,0-1-1,0 1 1,0-1-1,0 1 1,0 0-1,0-1 1,0 1-1,0 0 1,-1 0-1,1 1-72,0 0 0,0 0 0,0 0 0,0 1 0,0-1 0,0 0 0,1 1 0,-1-1 0,1 0-1,-1 1 1,1-1 0,-1 1 0,1-1 0,0 1 0,0-1 0,0 1 0,0-1 0,0 1 0,0-1 0,0 1 0,1 2 0,3 37-75,-3-41 59,-1 1-1,0 0 1,0-1 0,0 1-1,1-1 1,-1 1-1,0-1 1,1 1 0,-1-1-1,0 1 1,1-1 0,-1 1-1,1-1 1,-1 1-1,1-1 1,-1 1 0,1-1-1,-1 0 1,1 1-1,0-1 1,-1 0 0,1 0-1,-1 1 1,1-1-1,0 0 1,-1 0 0,1 0-1,-1 0 1,1 0-1,0 0 1,-1 0 0,1 0-1,0 0 1,-1 0 0,1 0-1,0 0 1,-1 0-1,1 0 1,-1-1 0,1 1-1,0 0 1,-1 0-1,1-1 1,-1 1 0,1-1-1,-1 1 1,1 0-1,-1-1 1,1 1 0,-1-1-1,1 1 1,-1-1-1,0 1 1,1-1 0,-1 1-1,0-1 1,1 0 0,-1 1-1,0-1 1,0 1-1,0-1 1,1 0 0,-1 1-1,0-1 1,0 0-1,0 1 1,0-1 0,0 0-1,0 0 1,0-6 96,0-34 1312,0 40-1377,-1 0-1,1 0 1,0 0 0,0 0 0,0 0 0,0 0 0,-1 0 0,1 0-1,-1 0 1,1 0 0,-1 0 0,1 0 0,-1 0 0,1 0 0,-1 0-1,0 1 1,1-1 0,-1 0 0,0 1 0,0-1 0,1 0 0,-1 1-1,0-1 1,0 1 0,0-1 0,0 1 0,0-1 0,0 1 0,0 0-1,0 0 1,0-1 0,-2 1 0,2 1-32,0-1 0,0 1 0,0 0 0,0 0 0,0 0 0,0 0 0,0 0 0,1 0 0,-1 0 0,0 0 0,1 0 0,-1 0 0,0 0 0,1 1 0,-1-1 0,1 0 0,0 0 0,-1 0 0,1 1 0,0-1 0,0 0 0,0 1 0,0-1 0,0 0 0,0 0 0,0 1 0,0-1 0,1 0 0,0 2 0,-1 1 0,0 0 0,0 0 0,1 0 0,-1-1 0,1 1 0,0 0 0,0-1 0,1 1 0,2 6 0,-3-9 0,0 0 0,0 0 0,0 0 0,0-1 0,-1 1 0,1 0 0,0 0 0,0-1 0,0 1 0,1 0 0,-1-1 0,0 1 0,0-1 0,0 0 0,0 1 0,0-1 0,1 0 0,-1 0 0,0 1 0,0-1 0,1 0 0,-1 0 0,0 0 0,0-1 0,0 1 0,1 0 0,-1 0 0,0-1 0,0 1 0,0-1 0,0 1 0,0-1 0,0 1 0,1-1 0,-1 1 0,0-1 0,-1 0 0,1 0 0,0 0 0,0 0 0,0 1 0,0-1 0,-1 0 0,1 0 0,0 0 0,-1-1 0,1 1 0,-1 0 0,1 0 0,-1 0 0,1-2 0,2-4 0,1-1 0,-1 0 0,-1 0 0,0 0 0,0-1 0,1-7 0,-3 12 0,2-35 0,-2 38 0,0-1 0,1 1 0,-1 0 0,0 0 0,0 0 0,-1 0 0,1-1 0,0 1 0,0 0 0,0 0 0,-1 0 0,1 0 0,-1 0 0,1 0 0,-1 0 0,1 0 0,-1 0 0,0 0 0,1 0 0,-1 0 0,0 0 0,0 0 0,0 0 0,1 1 0,-3-2 0,2 3 0,1-1 0,-1 1 0,0-1 0,1 1 0,-1 0 0,0-1 0,1 1 0,-1 0 0,1-1 0,-1 1 0,1 0 0,-1 0 0,1 0 0,0-1 0,-1 1 0,1 0 0,0 0 0,0 0 0,-1 0 0,1 0 0,0 0 0,0 0 0,0 0 0,0 0 0,0-1 0,1 3 0,-2 34 0,1-31 0,0 6-674,1 0-1,0 0 1,1 0 0,0 0 0,0-1-1,2 1 1,-1 0 0,1-1-1,1 0 1,0 0 0,1 0 0,7 11-1,2-2-6190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3:11.118"/>
    </inkml:context>
    <inkml:brush xml:id="br0">
      <inkml:brushProperty name="width" value="0.025" units="cm"/>
      <inkml:brushProperty name="height" value="0.025" units="cm"/>
    </inkml:brush>
  </inkml:definitions>
  <inkml:trace contextRef="#ctx0" brushRef="#br0">1 0 10282,'0'0'7687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3:16.197"/>
    </inkml:context>
    <inkml:brush xml:id="br0">
      <inkml:brushProperty name="width" value="0.025" units="cm"/>
      <inkml:brushProperty name="height" value="0.025" units="cm"/>
    </inkml:brush>
  </inkml:definitions>
  <inkml:trace contextRef="#ctx0" brushRef="#br0">0 0 3459,'0'0'4832,"2"9"-4240,4 115 7010,-6-123-7596,0-1 1,0 1-1,0 0 1,0-1-1,0 1 1,0-1-1,0 1 1,0-1-1,0 1 1,0 0-1,0-1 1,0 1-1,0-1 1,1 1-1,-1-1 1,0 1-1,0-1 1,1 1-1,-1-1 1,0 1-1,1-1 1,-1 1-1,0-1 1,1 1-1,-1-1 1,1 0-1,-1 1 1,1-1-1,-1 0 1,1 1-1,-1-1 1,1 0-1,-1 1 1,1-1-1,-1 0 1,1 0-1,0 0 1,-1 0-1,1 0 1,-1 0-1,1 0 1,-1 0-1,1 0 1,0 0-1,-1 0 1,1 0-1,-1 0 1,1 0-1,-1 0 1,1 0-1,0-1 1,30-22-1242,-12 10 178,-18 14 1074,0 0-1,0 1 1,0-1-1,-1 0 1,1 1-1,0-1 1,0 1-1,-1-1 1,1 1-1,-1-1 1,0 1-1,1 0 1,-1-1-1,0 1 1,0-1-1,0 1 1,0 0-1,0-1 1,0 1-1,-1 2 1,1 0 106,0 174 2103,0-176-2210,0-1 1,0 1-1,0 0 1,0 0-1,0-1 1,0 1-1,0 0 1,1-1-1,-1 1 1,1 0-1,-1-1 1,1 1-1,0 0 0,-1-1 1,2 3-1,-1-4-7,-1 0-1,1 0 1,-1 0-1,1 0 1,-1 0-1,1 1 1,0-1-1,-1 0 0,1 0 1,-1 0-1,1 0 1,-1-1-1,1 1 1,-1 0-1,1 0 1,-1 0-1,1 0 1,-1 0-1,1-1 1,-1 1-1,1 0 0,-1 0 1,1-1-1,-1 1 1,1 0-1,-1-1 1,0 1-1,1-1 1,-1 1-1,1-1 1,38-52-564,-25 32-937,-14 20 1471,0 1 1,0 0 0,1-1 0,-1 1 0,0-1 0,1 1 0,-1-1 0,0 1 0,1 0 0,-1-1 0,1 1 0,-1 0 0,1-1 0,-1 1 0,1 0 0,-1 0 0,1 0 0,-1-1 0,1 1-1,-1 0 1,1 0 0,-1 0 0,1 0 0,-1 0 0,1 0 0,-1 0 0,1 0 0,-1 0 0,2 0 0,5 15 125,-5 34 777,-2-41-782,-1 23 240,0-20-234,1 0 0,0 1 0,0-1 0,1 0-1,0 1 1,1-1 0,0 0 0,1 0 0,7 19 0,-9-30-109,-1 1 1,0 0-1,1-1 0,-1 1 1,1-1-1,-1 1 0,1-1 0,-1 1 1,1-1-1,-1 1 0,1-1 1,0 1-1,-1-1 0,1 0 1,-1 0-1,1 1 0,0-1 0,0 0 1,-1 0-1,1 0 0,0 1 1,-1-1-1,1 0 0,0 0 1,-1 0-1,1 0 0,0 0 1,0 0-1,-1-1 0,1 1 0,0 0 1,-1 0-1,1 0 0,0-1 1,-1 1-1,1 0 0,0-1 1,-1 1-1,1-1 0,-1 1 0,1-1 1,-1 1-1,1-1 0,-1 1 1,1-1-1,-1 1 0,1-2 1,23-31 173,-21 28-218,-2 3 18,28-35-997,-29 37 1014,1-1-1,-1 0 1,1 1 0,-1-1-1,1 0 1,0 1 0,-1-1-1,1 1 1,-1-1 0,1 1-1,0-1 1,-1 1-1,1-1 1,0 1 0,0 0-1,0 0 1,-1-1 0,1 1-1,0 0 1,0 0-1,0 0 1,-1 0 0,1 0-1,0 0 1,0 0 0,0 0-1,-1 0 1,1 0 0,0 0-1,0 0 1,0 1-1,-1-1 1,1 0 0,0 0-1,0 1 1,-1-1 0,1 1-1,0-1 1,-1 1-1,1-1 1,0 1 0,-1-1-1,1 1 1,-1 0 0,1-1-1,-1 1 1,1 0 0,-1-1-1,1 1 1,-1 0-1,1 0 1,3 14 196,1-1 1,-1 1-1,-1-1 1,-1 1-1,2 26 1,-3-21 398,1 0 0,8 30 0,-10-48-543,1 0 0,-1-1 0,1 1 1,-1 0-1,1-1 0,0 1 0,0-1 0,0 1 0,-1-1 0,2 1 0,-1-1 1,0 0-1,0 0 0,0 1 0,2 0 0,-2-2-24,-1 1-1,1-1 1,0 0 0,-1 0-1,1 0 1,0 0-1,0 1 1,0-1 0,-1 0-1,1 0 1,0-1-1,0 1 1,-1 0 0,1 0-1,0 0 1,0 0-1,-1-1 1,1 1 0,0 0-1,-1 0 1,1-1-1,0 1 1,0-2 0,6-3-33,-1-1 1,-1 0-1,1 0 1,-1-1-1,6-8 1,14-15-907,-25 30 906,1-1 1,0 1-1,0-1 0,0 1 1,0-1-1,0 1 0,0 0 1,-1-1-1,1 1 1,0 0-1,0 0 0,0 0 1,0-1-1,0 1 1,0 0-1,0 1 0,0-1 1,0 0-1,0 0 1,0 0-1,0 0 0,0 1 1,0-1-1,0 0 1,0 1-1,1 0 0,0 1 5,0 0 0,0-1 0,-1 1 0,1 0 0,0 0-1,-1 0 1,0 1 0,1-1 0,-1 0 0,1 5-1,3 8 199,0 1-1,3 29 0,-5-30 178,-2-8-191,1 7 355,1-1 0,1 1 1,6 14-1,-9-26-626,-1 0 1,1 0 0,0 0-1,0 0 1,0-1 0,0 1-1,0 0 1,0 0-1,0-1 1,0 1 0,1-1-1,-1 1 1,1-1 0,-1 0-1,1 1 1,-1-1-1,1 0 1,0 0 0,0 0-1,-1 0 1,1-1 0,0 1-1,0 0 1,0-1 0,0 1-1,0-1 1,0 0-1,0 0 1,0 1 0,3-2-1,7-3-3664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38.887"/>
    </inkml:context>
    <inkml:brush xml:id="br0">
      <inkml:brushProperty name="width" value="0.025" units="cm"/>
      <inkml:brushProperty name="height" value="0.025" units="cm"/>
    </inkml:brush>
  </inkml:definitions>
  <inkml:trace contextRef="#ctx0" brushRef="#br0">78 123 10442,'-9'-4'3331,"9"4"-3299,-47-28 3602,45 26-3461,0 1 0,0-1 0,0 0 0,0 1 0,0-1 0,1 0 0,-1 0 0,1 0 0,-1-1 0,1 1 0,-1-3 0,2 5-128,-1-1-1,1 0 1,0 0 0,0 0 0,0 0 0,0 0 0,0 0 0,0 0-1,1 0 1,-1 0 0,0 0 0,0 0 0,1 0 0,-1 0 0,0 1-1,1-1 1,-1 0 0,1 0 0,-1 0 0,1 1 0,-1-1-1,1 0 1,0 0 0,-1 1 0,1-1 0,0 1 0,0-1 0,0 0-1,-1 1 1,3-1 0,6-4 39,0 1 0,0 0 1,1 0-1,0 1 0,-1 0 0,1 1 0,12-2 0,78-4 563,-84 7-558,773 0 1998,-392 8-1846,1158 43 1126,-1011-13-1154,-507-32-242,-52 1 101,-65-1 248,-763-3 86,-815 10-465,1581-10 64,-196-2 1,269 0 0,1 0 0,-1-1 0,1 0-1,-1 0 1,1 0 0,-1 0 0,1 0 0,0-1 0,-5-2 0,8 4-5,-1 0-1,1 0 1,0-1 0,-1 1 0,1 0-1,0-1 1,-1 1 0,1 0 0,0-1 0,-1 1-1,1-1 1,0 1 0,0 0 0,-1-1-1,1 1 1,0-1 0,0 1 0,0-1 0,0 1-1,0-1 1,-1 1 0,1-1 0,0 1-1,0-1 1,0 1 0,1-1 0,-1-1-7,1 1 0,-1 0 0,1 0 0,0 0 0,0 0 0,0 0 0,0 0 0,0 0 0,0 1 0,0-1 0,0 0 0,0 0 0,0 1 0,0-1 0,2 0 0,12-6-42,0 2 1,0-1-1,1 2 0,0 0 1,23-2-1,91-4-40,-91 8 56,763-19 25,-522 18 41,527-2 55,-1 46 51,-774-35-115,-19-2-21,-13-4-4,0 0 0,0 0-1,0 0 1,0 0 0,0 0 0,0 0-1,0 0 1,0 0 0,0 0-1,0 0 1,-1 1 0,1-1-1,0 0 1,0 0 0,0 0-1,0 0 1,0 0 0,0 0 0,0 0-1,0 0 1,0 0 0,0 0-1,0 0 1,0 0 0,0 0-1,0 0 1,0 1 0,0-1 0,0 0-1,-1 0 1,1 0 0,0 0-1,0 0 1,0 0 0,0 0-1,0 0 1,0 0 0,0 0-1,0 1 1,0-1 0,0 0 0,0 0-1,1 0 1,-1 0 0,0 0-1,0 0 1,0 0 0,0 0-1,0 0 1,0 0 0,0 0-1,0 0 1,0 1 0,0-1 0,0 0-1,0 0 1,0 0 0,0 0-1,0 0 1,-59 11 32,-1-2-1,-78 2 1,44-5-26,-1905 97 75,1845-103-55,-73 4 22,1935-134-571,-1479 113 486,254-9-150,-485 26 139,-1 1 0,0-1 0,1 1 0,0-1 0,-1 1 0,1 0 0,-1 0 1,1 0-1,0 0 0,-3 2 0,-13 6-71,-81 24 60,-1-4 0,-120 19 0,-212 12 129,329-47-107,29-4 54,-1143 110 622,1179-116-580,26-1-48,1-1 0,0-1-1,-1 0 1,1 0 0,0-1-1,-19-3 1,29 3-51,1 1 0,0 0 0,-1-1 0,1 1 1,-1 0-1,1-1 0,0 1 0,-1 0 0,1-1 0,0 1 0,0-1 0,-1 1 1,1-1-1,0 1 0,0-1 0,0 1 0,-1-1 0,1 1 0,0-1 1,0 1-1,0-1 0,0 1 0,0-1 0,0 1 0,0-1 0,0 1 0,0-1 1,0 1-1,0-1 0,1 1 0,-1-1 0,0 1 0,0-1 0,0 1 1,1-1-1,-1 1 0,0 0 0,1-1 0,-1 1 0,0-1 0,1 1 1,-1 0-1,0-1 0,1 1 0,-1 0 0,1-1 0,-1 1 0,0 0 0,1 0 1,0-1-1,25-20-3586,34-11-5289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4.486"/>
    </inkml:context>
    <inkml:brush xml:id="br0">
      <inkml:brushProperty name="width" value="0.025" units="cm"/>
      <inkml:brushProperty name="height" value="0.025" units="cm"/>
    </inkml:brush>
  </inkml:definitions>
  <inkml:trace contextRef="#ctx0" brushRef="#br0">57 97 14221,'-3'-9'2969,"3"7"-2504,-10-43 2093,10 43-2124,-1-1 1,1 0 0,-1 0 0,0 1 0,0-1-1,-1 1 1,1-1 0,0 1 0,-1-1 0,1 1-1,-1 0 1,0-1 0,0 1 0,-4-3 0,5 5-374,0 1 0,0-1 0,1 1 0,-1 0 1,0-1-1,1 1 0,-1 0 0,0 0 0,1 0 1,-1-1-1,1 1 0,-1 0 0,1 0 0,-1 0 0,1 0 1,0 0-1,0 0 0,-1 0 0,1 0 0,0 0 1,0 0-1,0 0 0,0 0 0,0 0 0,0 1 1,0 0 34,-7 71 229,4 0 1,9 106-1,-6-157-233,2 0-1,0 0 1,2 0-1,0 0 0,1-1 1,2 0-1,0 0 0,19 38 1,-25-57-76,0 0 1,1 0-1,-1 0 0,0 0 1,1 0-1,-1-1 1,1 1-1,-1 0 1,1-1-1,0 0 1,0 1-1,0-1 1,0 0-1,0 0 1,0 0-1,0 0 1,0 0-1,0 0 0,0-1 1,1 1-1,-1-1 1,0 0-1,0 1 1,1-1-1,-1 0 1,0 0-1,0 0 1,1-1-1,-1 1 1,0-1-1,0 1 1,1-1-1,-1 0 1,0 1-1,0-1 0,0 0 1,0 0-1,0-1 1,3-2-1,5-3 99,-1-1 0,0 0 0,-1-1 0,0 1 0,0-2-1,7-10 1,75-134 273,-73 123-215,-17 30-169,0 0 1,0 1-1,0-1 1,0 1 0,1-1-1,-1 1 1,0-1-1,0 1 1,0-1-1,1 1 1,-1 0-1,0-1 1,1 1-1,-1-1 1,1 1 0,-1 0-1,0-1 1,1 1-1,-1 0 1,1-1-1,-1 1 1,1 0-1,-1 0 1,1-1 0,-1 1-1,1 0 1,-1 0-1,1 0 1,0 0-1,4 15 82,-5 45 71,0-44-56,0 152-58,0-167-43,-1-1 0,1 1 0,0-1 0,0 1 0,0 0 0,0-1 0,0 1 0,0 0 0,0-1 0,0 1 0,1-1 0,-1 1 0,0 0 0,0-1 0,0 1 0,1 0 0,-1-1 0,0 1 0,1-1 0,-1 1 0,0-1 0,1 1 0,-1-1 0,1 1 0,-1-1 0,0 1 0,1-1 0,0 0 0,-1 1 0,1-1 0,17-7 0,15-29 0,10-27 0,-32 44 0,1 1 0,1 1 0,1 0 0,31-31 0,-44 47 0,-1 1 0,1-1 0,0 0 0,0 0 0,-1 1 0,1-1 0,0 1 0,0-1 0,0 1 0,0-1 0,0 1 0,0-1 0,0 1 0,0 0 0,0-1 0,0 1 0,0 0 0,0 0 0,0 0 0,0 0 0,0 0 0,0 0 0,0 0 0,0 0 0,0 0 0,0 1 0,0-1 0,0 0 0,0 1 0,0-1 0,0 1 0,0-1 0,0 1 0,0-1 0,-1 1 0,1-1 0,0 1 0,0 0 0,0 0 0,-1-1 0,1 1 0,0 0 0,-1 0 0,1 0 0,-1 0 0,1 0 0,-1 0 0,0 0 0,1 0 0,-1 0 0,0 0 0,0 0 0,1 0 0,-1 2 0,3 10 0,0 0 0,-1 1 0,0 20 0,-1-17 0,0-13 0,7 34 0,-8-37 0,1 0 0,-1 0 0,0-1 0,1 1 0,-1 0 0,1 0 0,-1-1 0,1 1 0,0-1 0,-1 1 0,1 0 0,0-1 0,-1 1 0,1-1 0,0 1 0,-1-1 0,1 0 0,0 1 0,0-1 0,0 0 0,-1 0 0,1 1 0,0-1 0,0 0 0,0 0 0,0 0 0,0 0 0,-1 0 0,1 0 0,0 0 0,0 0 0,0-1 0,0 1 0,-1 0 0,1 0 0,0-1 0,0 1 0,0 0 0,-1-1 0,1 1 0,0-1 0,0 0 0,10-8 0,0 0 0,0-1 0,-1-1 0,-1 1 0,0-2 0,0 1 0,9-18 0,8-8 0,-13 18 0,-8 12 0,0 0 0,1 0 0,-1 0 0,1 0 0,1 1 0,-1 0 0,9-6 0,-14 12 0,-1-1 0,1 1 0,-1 0 0,1 0 0,-1-1 0,1 1 0,-1 0 0,1 0 0,-1 0 0,1-1 0,-1 1 0,1 0 0,-1 0 0,1 0 0,-1 0 0,1 0 0,0 0 0,-1 0 0,1 0 0,-1 0 0,1 0 0,-1 0 0,1 1 0,-1-1 0,1 0 0,-1 0 0,1 0 0,-1 1 0,1-1 0,-1 0 0,1 1 0,-1-1 0,0 0 0,1 1 0,-1-1 0,1 1 0,-1-1 0,0 0 0,0 1 0,1-1 0,-1 1 0,0-1 0,0 1 0,1-1 0,-1 1 0,0-1 0,0 1 0,0 0 0,0-1 0,0 1 0,0-1 0,0 2 0,2 34 0,-3-29 0,0 121-69,1-128 11,0 1 1,0-1 0,0 0-1,0 0 1,0 0 0,0 0-1,1 1 1,-1-1 0,0 0-1,0 0 1,0 0 0,0 0-1,0 0 1,1 0 0,-1 1 0,0-1-1,0 0 1,0 0 0,1 0-1,-1 0 1,0 0 0,0 0-1,0 0 1,1 0 0,-1 0-1,0 0 1,0 0 0,0 0-1,1 0 1,-1 0 0,0 0-1,0 0 1,0 0 0,1 0 0,-1 0-1,0 0 1,0-1 0,0 1-1,1 0 1,-1 0 0,0 0-1,0 0 1,0 0 0,0 0-1,0-1 1,1 1 0,-1 0-1,0 0 1,0 0 0,0 0-1,0-1 1,0 1 0,0 0 0,0 0-1,0 0 1,1-1 0,9-22-5981,0-13-6144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5.566"/>
    </inkml:context>
    <inkml:brush xml:id="br0">
      <inkml:brushProperty name="width" value="0.025" units="cm"/>
      <inkml:brushProperty name="height" value="0.025" units="cm"/>
    </inkml:brush>
  </inkml:definitions>
  <inkml:trace contextRef="#ctx0" brushRef="#br0">242 31 6790,'0'0'21802,"-8"-5"-20649,7 4-1130,-2-2 41,0 1-1,0-1 0,0 1 0,0 0 0,-1 0 1,1 1-1,0-1 0,-1 1 0,0-1 0,1 1 0,-1 0 1,1 0-1,-1 1 0,0-1 0,0 1 0,1 0 0,-1 0 1,0 0-1,0 0 0,0 1 0,1-1 0,-1 1 1,0 0-1,1 0 0,-5 2 0,-3 3 14,0 1 1,1 0-1,0 0 1,0 1-1,1 1 0,0 0 1,0 0-1,1 0 1,-12 18-1,17-22-50,-1 0-1,1 0 0,0 1 1,0-1-1,1 1 1,-1 0-1,1 0 1,0 0-1,1 0 1,0 0-1,0 0 0,0 0 1,0 1-1,1-1 1,0 0-1,1 0 1,-1 1-1,1-1 1,1 0-1,-1 0 1,3 7-1,-1-9-65,0 0-1,0 0 1,0 0-1,0 0 1,1-1-1,0 0 1,-1 0-1,1 0 1,0 0-1,1 0 1,-1-1-1,0 1 1,1-1 0,-1 0-1,1-1 1,0 1-1,0-1 1,-1 0-1,1 0 1,0-1-1,0 1 1,6-1-1,5 1-330,1-1 0,-1-1 0,1 0 0,-1-1 0,24-6 0,-23 3-951,-1-1-1,0-1 1,24-13 0,-20 9-1581,-1-1-1,23-20 1,0-8-4705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6.112"/>
    </inkml:context>
    <inkml:brush xml:id="br0">
      <inkml:brushProperty name="width" value="0.025" units="cm"/>
      <inkml:brushProperty name="height" value="0.025" units="cm"/>
    </inkml:brush>
  </inkml:definitions>
  <inkml:trace contextRef="#ctx0" brushRef="#br0">131 30 9577,'0'0'12647,"-9"0"-10555,5 0-2020,1 0-1,0 0 0,0 0 1,-1 0-1,1 1 0,0-1 1,0 1-1,0 0 1,0 0-1,0 0 0,0 0 1,0 1-1,0-1 0,0 1 1,0 0-1,1 0 0,-1 0 1,1 0-1,-1 0 0,1 0 1,0 1-1,0-1 1,0 1-1,0 0 0,0-1 1,1 1-1,-1 0 0,1 0 1,-2 5-1,-4 5 157,1-1 0,0 1 1,1 0-1,0 1 0,1-1 0,0 1 1,-2 22-1,7-36-205,-1 0 0,0 1 1,0-1-1,0 0 0,1 0 1,-1 0-1,0 1 0,0-1 1,1 0-1,-1 0 0,0 0 1,0 0-1,1 1 0,-1-1 1,0 0-1,0 0 0,1 0 1,-1 0-1,0 0 0,1 0 1,-1 0-1,0 0 0,1 0 1,-1 0-1,0 0 0,1 0 1,-1 0-1,0 0 0,0 0 1,1 0-1,-1 0 0,0-1 1,1 1-1,-1 0 0,0 0 1,0 0-1,1 0 0,-1-1 1,0 1-1,0 0 0,1 0 1,-1-1-1,14-7 388,47-55 280,-47 47-677,1 0 0,0 1 1,18-13-1,-33 27-16,1 0 0,0 0 0,-1 0 1,1 1-1,0-1 0,0 0 0,0 1 0,0-1 0,-1 1 1,1-1-1,0 1 0,0-1 0,0 1 0,0 0 1,0-1-1,0 1 0,0 0 0,0 0 0,1 0 0,-1 0 1,0 0-1,0 0 0,0 0 0,0 0 0,0 0 0,0 0 1,0 1-1,0-1 0,0 0 0,0 1 0,1 0 1,-1 1 11,1 0 0,-1 0 1,0 0-1,0 0 1,0 0-1,-1 1 0,1-1 1,0 0-1,-1 1 1,1 3-1,8 21 150,-9-27-157,1 1-1,0-1 1,0 1 0,-1-1 0,1 0 0,0 1 0,0-1 0,0 0 0,0 0 0,0 1 0,0-1 0,-1 0 0,1 0-1,0 0 1,0 0 0,0 0 0,0 0 0,0-1 0,0 1 0,0 0 0,-1 0 0,1-1 0,0 1 0,0 0 0,0-1-1,-1 1 1,1-1 0,0 1 0,0-1 0,-1 1 0,1-1 0,0 0 0,0 0 0,8-6 53,0-1 0,0 1 1,12-16-1,-17 17-60,1 1 1,0-1-1,0 1 0,0 0 1,0 1-1,1-1 1,0 1-1,0 0 0,0 1 1,0-1-1,0 1 0,1 0 1,0 1-1,8-3 1,-14 5-4,1 0 0,-1 0 0,1 0 0,-1 0 0,1 1 0,-1-1 0,0 0 0,1 0 0,-1 1 1,1-1-1,-1 1 0,0 0 0,0-1 0,1 1 0,-1 0 0,0 0 0,0-1 0,0 1 0,1 0 1,-1 0-1,0 0 0,-1 1 0,1-1 0,0 0 0,0 0 0,0 0 0,-1 1 0,1-1 0,0 0 1,-1 1-1,0-1 0,1 0 0,-1 1 0,0-1 0,1 1 0,-1 2 0,2 8 34,-1 0 0,-1 1 0,0 16 0,-1-15 115,2 71 1011,-1-85-1148,0 0 0,0 1 0,0-1 0,0 1 0,0-1-1,0 0 1,0 1 0,0-1 0,0 1 0,1-1 0,-1 0-1,0 1 1,0-1 0,0 0 0,0 1 0,1-1 0,-1 0 0,0 1-1,0-1 1,1 0 0,-1 1 0,0-1 0,1 0 0,-1 0-1,0 1 1,1-1 0,-1 0 0,0 0 0,1 0 0,-1 1 0,0-1-1,1 0 1,-1 0 0,1 0 0,-1 0 0,0 0 0,1 0 0,16-8 223,10-21 48,-1-7-276,24-32 0,-46 63 0,0 0 0,1 1 0,-1 0 0,1 0 0,0 0 0,0 1 0,0-1 0,0 1 0,1 0 0,8-3 0,-13 6 0,0 0 0,0 0 0,-1 0 0,1 0 0,0 0 0,0 0 0,0 0 0,0 1 0,0-1 0,0 0 0,0 0 0,0 1 0,-1-1 0,1 1 0,0-1 0,0 0 0,0 1 0,-1 0 0,1-1 0,0 1 0,-1-1 0,1 1 0,0 0 0,-1 0 0,1-1 0,-1 1 0,1 0 0,-1 0 0,1-1 0,-1 1 0,0 0 0,1 0 0,-1 0 0,0 0 0,0 0 0,0 0 0,0 0 0,0 0 0,0-1 0,0 1 0,0 0 0,0 2 0,0 53 0,-1-41 0,1 43-59,3-61-936,-1-1-1,1 1 0,0 0 1,0 0-1,0 0 0,1 0 1,-1 1-1,6-4 0,-1 1-2780,13-13-8412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6.441"/>
    </inkml:context>
    <inkml:brush xml:id="br0">
      <inkml:brushProperty name="width" value="0.025" units="cm"/>
      <inkml:brushProperty name="height" value="0.025" units="cm"/>
    </inkml:brush>
  </inkml:definitions>
  <inkml:trace contextRef="#ctx0" brushRef="#br0">46 222 21172,'0'0'9823,"10"-11"-9402,14-11-268,56-56-97,-75 72-48,0 0-1,0 0 0,0 0 0,-1-1 0,1 1 0,-2-1 0,1 0 0,-1-1 0,0 1 0,-1-1 0,3-11 0,-5 19-2,1-1 0,-1 1 0,0-1 0,0 1 0,0-1 0,0 0 0,0 1 0,0-1 1,0 1-1,0-1 0,0 0 0,0 1 0,0-1 0,0 1 0,0-1 0,-1 1 0,1-1 0,0 0 0,0 1 0,-1-1 0,1 1 0,0-1 0,-1 1 0,1 0 0,0-1 1,-1 1-1,1-1 0,-1 1 0,1 0 0,0-1 0,-1 1 0,1 0 0,-1-1 0,0 1 0,1 0 0,-1 0 0,0-1 0,-24 10 356,-22 27 143,27-15-504,2 0 0,0 1 0,-14 24 0,27-38 0,0 0 0,0 1 0,1-1 0,0 1 0,1 0 0,0 0 0,0 0 0,1 0 0,0 1 0,0-1 0,1 1 0,1 14 0,0-22 6,1 0 0,-1-1 0,1 1 0,0 0-1,0-1 1,0 1 0,0-1 0,0 1 0,0-1 0,0 1 0,0-1 0,1 0 0,-1 1 0,0-1-1,1 0 1,-1 0 0,1 0 0,-1 0 0,1 0 0,0-1 0,0 1 0,-1 0 0,1-1 0,0 1-1,0-1 1,-1 0 0,1 1 0,0-1 0,0 0 0,3-1 0,4 2-159,0-1 1,0-1 0,-1 0-1,1 0 1,12-3 0,23-17-4909,-2-13-6347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6.909"/>
    </inkml:context>
    <inkml:brush xml:id="br0">
      <inkml:brushProperty name="width" value="0.025" units="cm"/>
      <inkml:brushProperty name="height" value="0.025" units="cm"/>
    </inkml:brush>
  </inkml:definitions>
  <inkml:trace contextRef="#ctx0" brushRef="#br0">151 12 14318,'0'0'12299,"-9"-4"-10035,7 3-2200,0 0 0,-1 0 1,1 0-1,-1 0 0,1 0 1,-1 0-1,1 1 0,-1 0 1,0-1-1,1 1 1,-1 0-1,0 0 0,1 0 1,-1 1-1,1-1 0,-4 1 1,2 1-3,0 1 1,1-1 0,-1 0 0,0 1 0,1 0 0,0 0 0,0 0 0,0 0-1,0 0 1,0 0 0,0 1 0,-2 5 0,-2 2 57,1 0 0,0 0 0,0 0 0,1 1 0,1 0 0,0 0 1,0 0-1,2 1 0,-1-1 0,2 1 0,-1 25 0,2-37-128,0 0-1,0 0 1,0 1-1,0-1 1,0 0 0,1 1-1,-1-1 1,0 0-1,1 0 1,-1 0-1,1 1 1,-1-1 0,1 0-1,0 0 1,0 0-1,-1 0 1,1 0-1,0 0 1,0 0 0,0 0-1,0 0 1,0-1-1,0 1 1,2 1-1,-1-2-41,1 1-1,-1 0 0,1 0 0,-1-1 0,1 0 1,-1 1-1,1-1 0,0 0 0,-1 0 0,1-1 1,3 0-1,3 0-207,0-2 0,0 1 0,0-1 0,-1-1 0,1 0 0,8-5 0,10-9-2359,-1-1 0,36-34 0,5-17-7517,-32 29-47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7.361"/>
    </inkml:context>
    <inkml:brush xml:id="br0">
      <inkml:brushProperty name="width" value="0.025" units="cm"/>
      <inkml:brushProperty name="height" value="0.025" units="cm"/>
    </inkml:brush>
  </inkml:definitions>
  <inkml:trace contextRef="#ctx0" brushRef="#br0">94 20 13997,'0'0'4079,"-9"11"-1255,-1 1-2259,1 0 0,1 0 0,-1 1 0,2 0 0,0 0 0,1 1 0,0 0 0,1 0 0,0 0 0,1 1 0,1 0 0,-2 17 0,5-31-548,0 0 0,0 0-1,0 0 1,0 0 0,0 0-1,0 0 1,0 0-1,0 0 1,0 0 0,1 0-1,-1 0 1,0 0 0,1 0-1,-1 0 1,1 0 0,-1 0-1,1-1 1,-1 1 0,1 0-1,-1 0 1,1-1-1,0 1 1,0 0 0,-1-1-1,1 1 1,0 0 0,0-1-1,0 1 1,1 0 0,0-1 4,0 0 1,0 0 0,0 0 0,1 0 0,-1 0 0,0 0 0,0 0 0,0-1 0,0 1 0,0-1 0,0 0 0,4-1-1,3-2 35,-1-1-1,1 0 0,-1 0 1,0-1-1,9-8 0,-6 3-31,0 0 0,-1-1 0,0-1 0,0 0 0,-2 0 0,0-1 0,0 0 0,-1 0 0,8-24 0,-20 81-253,2 70-1,2-111 227,1 0 0,0-1 0,0 1 1,0-1-1,1 1 0,-1-1 0,0 1 0,0 0 0,1-1 0,-1 1 0,1-1 0,0 1 0,-1-1 0,1 0 0,0 1 0,0-1 0,0 0 1,0 1-1,0-1 0,0 0 0,0 0 0,0 0 0,0 0 0,1 0 0,-1 0 0,0 0 0,1-1 0,-1 1 0,1 0 0,-1-1 0,1 1 0,-1-1 1,1 1-1,-1-1 0,1 0 0,-1 0 0,1 0 0,0 0 0,-1 0 0,1 0 0,-1 0 0,1 0 0,-1 0 0,3-1 0,5-1 46,-1-1-1,0 1 1,0-1-1,0 0 1,0-1-1,0 0 1,7-5-1,141-109 193,-153 118 259,-8 8 311,4-7-713,0 0 0,-1 0 0,1 0 0,0 1 0,-1-1 0,1 0 0,0 0 0,-1-1 1,0 1-1,1 0 0,-1 0 0,1-1 0,-1 1 0,-3 0 0,3-2-75,-1 1 0,0-1 0,0 0 0,0 0 0,1 0-1,-1-1 1,0 1 0,1 0 0,-1-1 0,1 0 0,0 0 0,-1 1-1,1-1 1,0-1 0,0 1 0,0 0 0,1 0 0,-1-1 0,0 1-1,1-1 1,-2-4 0,0 4-9,1-1 1,1 0-1,-1 1 0,0-1 0,1 0 0,0 0 0,-1 0 1,2 0-1,-1 0 0,0 0 0,1 0 0,0 0 0,0 0 1,0 0-1,1-7 0,0 10-34,0 0 0,0 0 0,0 0-1,0 0 1,0 0 0,0 1 0,0-1 0,0 0 0,0 1 0,0-1-1,0 1 1,0-1 0,1 1 0,-1-1 0,0 1 0,0 0 0,0 0-1,1-1 1,-1 1 0,3 0 0,32 0-1640,-25 0 678,96 0-11515,-64 0 6781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8.235"/>
    </inkml:context>
    <inkml:brush xml:id="br0">
      <inkml:brushProperty name="width" value="0.025" units="cm"/>
      <inkml:brushProperty name="height" value="0.025" units="cm"/>
    </inkml:brush>
  </inkml:definitions>
  <inkml:trace contextRef="#ctx0" brushRef="#br0">1 153 7655,'0'0'21866,"1"10"-21471,1 6-286,13 80 1295,-13-89-1303,0-1 0,0 1 1,0-1-1,0 1 0,1-1 1,0 0-1,1 0 0,-1 0 0,1 0 1,0-1-1,1 1 0,5 5 1,-9-10-102,1 0 1,-1 0 0,0 0 0,1 0 0,-1 0 0,1 0 0,-1-1-1,1 1 1,-1-1 0,1 1 0,-1-1 0,1 1 0,-1-1 0,1 0-1,0 0 1,-1 0 0,1 0 0,0 0 0,-1 0 0,1 0 0,0 0-1,-1-1 1,1 1 0,2-2 0,-1 0-1,0 0 1,0 0-1,0 0 1,0 0-1,0-1 1,0 0-1,-1 1 1,0-1-1,1 0 1,2-5-1,3-7-1,0 0 0,-1 0-1,8-29 1,-2-20 1,-10 39 0,-3 21 0,-2 9 0,0 6 0,0-1 0,1 1 0,0 0 0,1 0 0,1 18 0,0-28 0,-1 0 0,0-1 0,1 1 0,-1 0 0,0 0 0,1 0 0,-1-1 0,1 1 0,-1 0 0,1-1 0,0 1 0,-1 0 0,1-1 0,0 1 0,-1-1 0,1 1 0,0-1 0,0 1 0,-1-1 0,1 1 0,0-1 0,0 0 0,0 0 0,0 1 0,0-1 0,-1 0 0,1 0 0,0 0 0,0 0 0,0 0 0,0 0 0,0 0 0,0 0 0,0 0 0,-1-1 0,1 1 0,0 0 0,0 0 0,0-1 0,0 1 0,-1-1 0,1 1 0,0-1 0,1 0 0,33-22 0,-29 15 0,0 1 0,0-1 0,-1 0 0,0 0 0,-1-1 0,0 1 0,0-1 0,-1 0 0,0 0 0,-1-1 0,0 1 0,0 0 0,-1-1 0,0 1 0,-1-1 0,0-14 0,0 24 0,0-1 0,0 1 0,0 0 0,0 0 0,0 0 0,0-1 0,0 1 0,0 0 0,0 0 0,0 0 0,0 0 0,0-1 0,0 1 0,-1 0 0,1 0 0,0 0 0,0-1 0,0 1 0,0 0 0,0 0 0,0 0 0,0 0 0,0 0 0,-1-1 0,1 1 0,0 0 0,0 0 0,0 0 0,0 0 0,-1 0 0,1 0 0,0 0 0,0-1 0,0 1 0,0 0 0,-1 0 0,1 0 0,0 0 0,0 0 0,0 0 0,-1 0 0,1 0 0,0 0 0,0 0 0,0 0 0,-1 0 0,-7 9 0,-3 14 0,10-21 0,1 0 0,-1 0 0,0 0 0,1 0 0,-1 0 0,1 0 0,-1 0 0,1 0 0,0 1 0,0-1 0,0 0 0,0 0 0,0 0 0,1 0 0,-1 0 0,1 1 0,-1-1 0,1 0 0,0 0 0,0 0 0,0 0 0,0 0 0,2 2 0,-1-3 0,0 0 0,-1 0 0,1 0 0,0 0 0,1-1 0,-1 1 0,0 0 0,0-1 0,0 0 0,0 1 0,0-1 0,1 0 0,-1 0 0,0 0 0,0-1 0,0 1 0,0 0 0,4-2 0,7-2 0,1 0 0,-1-1 0,0-1 0,-1 0 0,23-15 0,-26 14 0,0 2 0,-1 0 0,1-1 0,-1 0 0,-1-1 0,1 0 0,-1 0 0,0-1 0,-1 0 0,0 0 0,9-14 0,-15 22 0,0-1 0,-1 1 0,1 0 0,0 0 0,0 0 0,0-1 0,0 1 0,0 0 0,0 0 0,0 0 0,-1-1 0,1 1 0,0 0 0,0 0 0,0 0 0,0 0 0,-1-1 0,1 1 0,0 0 0,0 0 0,0 0 0,0 0 0,-1 0 0,1 0 0,0 0 0,0 0 0,-1 0 0,1 0 0,0 0 0,0 0 0,0 0 0,-1 0 0,1 0 0,0 0 0,0 0 0,-1 0 0,1 0 0,0 0 0,0 0 0,0 0 0,-1 0 0,1 0 0,0 0 0,0 0 0,0 0 0,-1 1 0,1-1 0,0 0 0,0 0 0,0 0 0,0 0 0,-1 1 0,1-1 0,0 0 0,0 0 0,-16 8 0,5 2 0,-1 0 0,2 1 0,0 0 0,0 1 0,1 0 0,0 0 0,1 1 0,1 0 0,0 0 0,0 1 0,2 0 0,-1 0 0,2 0 0,0 1 0,-4 27 0,8-39-1,0-1 0,0 1 0,0 0 0,1-1 0,-1 1 0,1 0 0,-1-1 0,1 1 0,0-1 0,0 1 0,0-1 0,0 1 0,0-1 0,1 0 0,-1 1 1,1-1-1,-1 0 0,1 0 0,2 2 0,0-1-32,0 0 0,0 0 0,0-1 1,1 1-1,-1-1 0,1 0 0,-1 0 1,1-1-1,9 2 0,2 0-500,0-1 0,0-1 0,0-1 0,0 0 0,26-4 0,9-9-7325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0.776"/>
    </inkml:context>
    <inkml:brush xml:id="br0">
      <inkml:brushProperty name="width" value="0.025" units="cm"/>
      <inkml:brushProperty name="height" value="0.025" units="cm"/>
    </inkml:brush>
  </inkml:definitions>
  <inkml:trace contextRef="#ctx0" brushRef="#br0">1 1 1890,'0'0'1697,"51"35"-1697,-28-20-2786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1.428"/>
    </inkml:context>
    <inkml:brush xml:id="br0">
      <inkml:brushProperty name="width" value="0.025" units="cm"/>
      <inkml:brushProperty name="height" value="0.025" units="cm"/>
    </inkml:brush>
  </inkml:definitions>
  <inkml:trace contextRef="#ctx0" brushRef="#br0">39 1576 4356,'0'0'14291,"0"-6"-13122,-32-315 2947,26-267-3413,16 440-659,57-288-1,-52 376 174,-10 44 131,-12 40-166,-24 99-7778,19-82 2215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1.787"/>
    </inkml:context>
    <inkml:brush xml:id="br0">
      <inkml:brushProperty name="width" value="0.025" units="cm"/>
      <inkml:brushProperty name="height" value="0.025" units="cm"/>
    </inkml:brush>
  </inkml:definitions>
  <inkml:trace contextRef="#ctx0" brushRef="#br0">21 1 10250,'0'0'5370,"-4"11"-3176,1-2-1901,0-1-1,0 1 1,1 1-1,0-1 1,0 0-1,1 0 1,1 1 0,0-1-1,0 0 1,0 1-1,1-1 1,1 0-1,0 1 1,5 15-1,41 78 962,65 100 0,-19-35-1146,-16-5 762,-84-196-681,4 8-121,-6-12-15,3-1 1,1 0-1,2-66 1,3 84-84,1 1 0,1 0 0,0 0 0,2 0 0,0 1 0,1 0 0,1 0 0,1 0 0,13-22 0,21-21-1591,5 4-3292,0 3-3297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39.552"/>
    </inkml:context>
    <inkml:brush xml:id="br0">
      <inkml:brushProperty name="width" value="0.025" units="cm"/>
      <inkml:brushProperty name="height" value="0.025" units="cm"/>
    </inkml:brush>
  </inkml:definitions>
  <inkml:trace contextRef="#ctx0" brushRef="#br0">72 122 7207,'0'0'966,"-6"-11"144,-5-8-535,-14-26 2042,-4-1 4308,51 72-3732,25 17-2916,-6-5-245,4 7-91,222 210 921,-201-198-723,4-3 1,90 55 0,-69-51 162,-2-1-594,-28-23-4037,-38-23-1927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18.219"/>
    </inkml:context>
    <inkml:brush xml:id="br0">
      <inkml:brushProperty name="width" value="0.025" units="cm"/>
      <inkml:brushProperty name="height" value="0.025" units="cm"/>
    </inkml:brush>
  </inkml:definitions>
  <inkml:trace contextRef="#ctx0" brushRef="#br0">28 0 15407,'0'0'2978,"-21"56"-2433,18-27-449,3 5-64,0 5-32,0 0 0,0 3-256,0-2-545,0 3-704,0 0-1250,-3 4-1473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6.447"/>
    </inkml:context>
    <inkml:brush xml:id="br0">
      <inkml:brushProperty name="width" value="0.025" units="cm"/>
      <inkml:brushProperty name="height" value="0.025" units="cm"/>
    </inkml:brush>
  </inkml:definitions>
  <inkml:trace contextRef="#ctx0" brushRef="#br0">1 28 9257,'0'0'8360,"85"2"-7271,-27-7-833,13 0-96,17 1-64,11 3-64,12 1-1185,4-1-2626,-5-2-417,-3-2 352,-8-1-1569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6.791"/>
    </inkml:context>
    <inkml:brush xml:id="br0">
      <inkml:brushProperty name="width" value="0.025" units="cm"/>
      <inkml:brushProperty name="height" value="0.025" units="cm"/>
    </inkml:brush>
  </inkml:definitions>
  <inkml:trace contextRef="#ctx0" brushRef="#br0">0 15 7111,'0'0'2658,"78"0"962,-53 0 640,-6 8-1826,3-1-768,7 1-353,7-2-64,15 2-640,18-3-385,17-4-224,9-1-2627,14 0-2786,4-9-9353</inkml:trace>
  <inkml:trace contextRef="#ctx0" brushRef="#br0" timeOffset="1">1566 58 16656,'52'0'384,"11"-11"-224,13-1-128,10 2-1505,10 0-641,2 1 384,-3 3-2466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7.137"/>
    </inkml:context>
    <inkml:brush xml:id="br0">
      <inkml:brushProperty name="width" value="0.025" units="cm"/>
      <inkml:brushProperty name="height" value="0.025" units="cm"/>
    </inkml:brush>
  </inkml:definitions>
  <inkml:trace contextRef="#ctx0" brushRef="#br0">0 0 8264,'12'1'2605,"164"-1"2467,105 3-3653,-208 6-549,34 14-3749,38 6-579,-71-25 5591,3-13 4762,60-12-4829,-134 21-2209,-1 0-1,0 0 1,0 0 0,0-1-1,0 1 1,0-1-1,0 0 1,0 1 0,0-1-1,0 0 1,0 0 0,0 0-1,3-3 1,3-8-5110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9.095"/>
    </inkml:context>
    <inkml:brush xml:id="br0">
      <inkml:brushProperty name="width" value="0.025" units="cm"/>
      <inkml:brushProperty name="height" value="0.025" units="cm"/>
    </inkml:brush>
  </inkml:definitions>
  <inkml:trace contextRef="#ctx0" brushRef="#br0">245 44 15855,'0'0'8856,"-9"-7"-6875,5 2-1675,2 2-244,0 1 0,0-1 0,0 1 0,-1 0 0,1 0 0,0 0 0,-1 0-1,0 0 1,1 0 0,-1 1 0,0 0 0,0-1 0,0 1 0,0 0 0,0 0-1,0 0 1,0 1 0,0-1 0,0 1 0,0 0 0,0 0 0,-6 0 0,1 3-35,0 1 0,1 0 0,-1 0 0,1 1 0,0 0 0,1 0 0,-1 1 0,1-1 0,0 1 0,0 1 0,1-1 0,-1 1 0,1 0 0,1 0 0,-6 13 0,1-2 2,0 1 1,2 0-1,0 1 0,1 0 1,-4 27-1,6-28 42,2 0 0,0 0 1,1 1-1,1-1 0,1 0 0,4 29 0,-4-43-55,0 0 0,1 0-1,-1-1 1,1 1 0,0-1 0,0 1 0,0-1-1,1 1 1,-1-1 0,1 0 0,0 0 0,0-1-1,1 1 1,-1 0 0,1-1 0,-1 0 0,1 0-1,0 0 1,1 0 0,-1-1 0,0 0 0,1 0-1,-1 0 1,1 0 0,0-1 0,-1 1 0,1-1-1,0 0 1,0-1 0,6 1 0,-5-1 13,1 1 0,-1-2 0,1 1 0,-1-1 1,1 0-1,-1 0 0,0 0 0,1-1 0,-1 0 0,0-1 1,0 1-1,0-1 0,-1 0 0,1 0 0,-1-1 1,8-6-1,-10 7 64,1-1 1,-1 0 0,0 0 0,0 0 0,0 0-1,-1 0 1,1-1 0,-1 1 0,0-1 0,0 1-1,-1-1 1,1 0 0,-1 0 0,0 0 0,-1 0-1,1 0 1,-1 1 0,0-1 0,0 0 0,0 0-1,-1 0 1,-1-6 0,2 10-91,0-1 0,-1 0-1,1 1 1,0-1 0,-1 0 0,0 1 0,1-1 0,-1 1 0,0-1 0,0 1-1,1-1 1,-1 1 0,0-1 0,-1 1 0,1 0 0,0 0 0,0 0-1,-1-1 1,1 1 0,0 0 0,-1 1 0,1-1 0,-1 0 0,1 0-1,-1 1 1,1-1 0,-1 0 0,0 1 0,1 0 0,-1-1 0,0 1-1,1 0 1,-1 0 0,0 0 0,0 0 0,1 0 0,-1 0 0,0 1-1,1-1 1,-1 1 0,-2 0 0,0 0-4,1 0-1,-1 1 1,0 0-1,1-1 1,-1 1 0,1 1-1,0-1 1,-1 0-1,1 1 1,0-1-1,1 1 1,-1 0 0,0 0-1,1 0 1,-1 1-1,-2 5 1,4-7 1,0-1 0,0 0 0,1 1 0,-1-1 0,1 0 0,-1 1 0,1-1 0,-1 1 0,1-1 0,0 1 0,0-1 0,0 1 0,0-1 0,0 1 0,0-1 0,0 1 0,0-1 0,1 1 0,-1-1 0,1 3 0,0-3 0,0 0 0,0-1 0,0 1 0,0-1 0,0 0 0,0 1 0,0-1 0,-1 0 0,1 1 0,0-1 0,0 0 0,0 0 0,0 0 0,0 0 0,0 0 0,0 0 0,0 0 0,0 0 0,0 0 0,0-1 0,0 1 0,2-1 0,6-2 0,-1 0 0,1-1 0,-1 0 0,0-1 0,11-8 0,-5 1 0,0-1 0,21-26 0,-23 25 0,1 0 0,27-23 0,-40 37 0,4-2 0,-3 10 0,-8 84-2856,-23 103 0,23-155 304,13-80-5733,0-9-7453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9.705"/>
    </inkml:context>
    <inkml:brush xml:id="br0">
      <inkml:brushProperty name="width" value="0.025" units="cm"/>
      <inkml:brushProperty name="height" value="0.025" units="cm"/>
    </inkml:brush>
  </inkml:definitions>
  <inkml:trace contextRef="#ctx0" brushRef="#br0">134 1 17969,'0'0'11712,"-1"16"-10665,-47 212 847,34-171-1749,8-30-145,29-71 0,-18 28-18,-1-1 0,-1 0 1,0 0-1,-1 0 0,0-24 0,-3 47-153,0 1 0,-1-1-1,0 0 1,0 1-1,-4 7 1,-5 17 100,2 9 36,1-1 1,2 2 0,2-1 0,2 63 0,1-102 37,1-1 0,0 1 1,0-1-1,0 1 0,0-1 1,0 1-1,0-1 0,0 1 0,0-1 1,1 1-1,-1-1 0,0 1 1,0-1-1,0 1 0,1-1 1,-1 1-1,0-1 0,0 1 1,1-1-1,-1 1 0,0-1 0,1 0 1,-1 1-1,0-1 0,1 1 1,-1-1-1,1 0 0,-1 0 1,1 1-1,-1-1 0,1 0 1,-1 0-1,1 1 0,-1-1 0,1 0 1,-1 0-1,1 0 0,-1 0 1,1 0-1,-1 0 0,1 0 1,-1 0-1,1 0 0,-1 0 0,1 0 1,-1 0-1,1 0 0,-1 0 1,1-1-1,-1 1 0,1 0 1,-1 0-1,1-1 0,-1 1 1,1 0-1,-1-1 0,0 1 0,1 0 1,-1-1-1,1 1 0,-1 0 1,0-1-1,1 0 0,26-27 480,-20 16-441,-1 1 1,0-1-1,-1-1 1,0 1 0,-1-1-1,-1 0 1,4-19-1,-6 25-30,0 1-1,0 0 0,-1-1 1,0 1-1,0-1 0,0 1 1,-1-1-1,0 1 0,0 0 1,0-1-1,-1 1 0,0 0 1,0 0-1,-1 0 0,0 0 1,0 1-1,-6-9 0,8 12-27,0 1 0,-1-1 0,1 1 0,-1-1 0,0 1 0,1-1 0,-1 1 0,0 0 0,0 0 0,0 0 0,0 0 0,0 0 0,0 0 0,0 0 0,0 1 0,-1-1 0,1 1 0,0 0 0,0 0 0,0-1 0,-1 1 0,1 0 0,0 1 0,0-1 0,0 0 0,-1 1 0,1-1 0,0 1 0,0 0 0,0 0 0,0 0 0,0 0 0,0 0 0,0 0 0,1 0 0,-1 0 0,0 1 0,-2 2 0,0 0 40,0 0 0,0 0 0,1 1 0,-1 0 0,1-1 0,0 2 0,0-1 0,0 0 0,1 0 0,0 1 0,0-1 0,0 1 0,-1 9 0,3-14-19,0-1-1,0 1 1,0-1-1,0 1 1,0-1 0,0 1-1,0-1 1,1 1 0,-1-1-1,0 1 1,0-1-1,0 1 1,0-1 0,1 1-1,-1-1 1,0 1 0,0-1-1,1 0 1,-1 1-1,0-1 1,1 1 0,-1-1-1,0 0 1,1 1 0,-1-1-1,1 0 1,-1 0-1,1 1 1,-1-1 0,1 0-1,-1 0 1,1 0 0,-1 0-1,1 1 1,0-1-1,27-1 127,30-15-2,-54 15-128,12-5-567,0 1 0,0 0 0,1 1 1,-1 1-1,1 1 0,0 0 0,28 1 0,-29 8-7116,-11 8-5733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30.858"/>
    </inkml:context>
    <inkml:brush xml:id="br0">
      <inkml:brushProperty name="width" value="0.025" units="cm"/>
      <inkml:brushProperty name="height" value="0.025" units="cm"/>
    </inkml:brush>
  </inkml:definitions>
  <inkml:trace contextRef="#ctx0" brushRef="#br0">56 71 10378,'0'0'19848,"-9"9"-19811,-27 33-31,35-40-5,-1 0 1,1 0-1,0 0 1,0 0-1,0 0 1,0 0-1,1 1 1,-1-1 0,0 0-1,1 1 1,0-1-1,0 1 1,-1-1-1,1 0 1,0 1-1,1-1 1,-1 3 0,1 6 7,-1-11-4,0 0 1,0 0-1,0 0 0,0 1 0,1-1 1,-1 0-1,0 0 0,0 0 1,0 1-1,0-1 0,0 0 1,0 0-1,0 0 0,1 1 0,-1-1 1,0 0-1,0 0 0,0 0 1,0 0-1,1 0 0,-1 1 1,0-1-1,0 0 0,0 0 0,1 0 1,-1 0-1,0 0 0,0 0 1,0 0-1,1 0 0,-1 0 1,0 0-1,0 0 0,1 0 0,-1 0 1,0 0-1,0 0 0,0 0 1,1 0-1,-1 0 0,0 0 1,0 0-1,0 0 0,1 0 0,-1-1 1,0 1-1,0 0 0,0 0 1,1 0-1,-1 0 0,0 0 1,0 0-1,0-1 0,0 1 0,0 0 1,1 0-1,-1 0 0,0-1 1,0 1-1,12-11 504,2-17-183,-1-1 0,-1 0 0,11-43 0,-21 64-113,-9 48-286,-2 1 76,2 0 0,-1 58-1,8-99 0,0 0 0,0 0 0,0 0 0,0 0-1,1 1 1,-1-1 0,0 0 0,0 0-1,0 0 1,1 0 0,-1 0 0,0 0-1,0 0 1,0 0 0,1 0 0,-1 0-1,0 0 1,0 0 0,0 0 0,1 0 0,-1 0-1,0 0 1,0 0 0,1 0 0,-1 0-1,0 0 1,0 0 0,0 0 0,1 0-1,-1 0 1,0 0 0,0 0 0,0-1-1,1 1 1,-1 0 0,0 0 0,0 0 0,0 0-1,0 0 1,0-1 0,1 1 0,-1 0-1,0 0 1,0 0 0,0 0 0,0-1-1,0 1 1,0 0 0,0 0 0,0-1-1,0 1 1,0 0 0,0 0 0,0 0-1,0-1 1,11-13 81,7-17-83,-2 0 0,-2-2 0,16-47 0,-32 170 0,-8-17 0,51-158 0,-8-1 0,-34 92 0,0 1 0,1-1 0,-1 1 0,1-1 0,0 1 0,2 6 0,-1 18 0,-7 58-4612,30-174-6380,-11 44 4591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31.493"/>
    </inkml:context>
    <inkml:brush xml:id="br0">
      <inkml:brushProperty name="width" value="0.025" units="cm"/>
      <inkml:brushProperty name="height" value="0.025" units="cm"/>
    </inkml:brush>
  </inkml:definitions>
  <inkml:trace contextRef="#ctx0" brushRef="#br0">67 0 16239,'0'0'6524,"-4"12"-4896,-8 30-498,2-1 1,1 2-1,-3 64 1,10-88-916,1-13-183,0 1 0,1-1 0,-1 0-1,1 1 1,1-1 0,-1 0 0,1 1 0,0-1 0,0 0 0,4 11 0,-4-20 60,0 0 1,0 1 0,0-1 0,0 0 0,-1 0 0,1 0 0,-1 0 0,0 1 0,0-6-1,1-15-24,1-27 71,-2 47-134,0 1-1,-1 0 0,1-1 0,0 1 0,-1 0 0,1 0 1,-1-1-1,0 1 0,0 0 0,0 0 0,0 0 0,0 0 0,0 0 1,0 0-1,-1 0 0,-1-2 0,3 4-7,-1 0 0,1 0 1,-1-1-1,1 1 0,-1 0 0,1 0 0,-1 0 1,1 0-1,-1 0 0,1 0 0,0-1 0,-1 1 1,1 0-1,-1 0 0,1 1 0,-1-1 0,1 0 1,-1 0-1,1 0 0,-1 0 0,1 0 0,-1 0 1,1 1-1,-1-1 0,1 0 0,0 0 0,-1 1 1,1-1-1,-1 0 0,1 1 0,0-1 0,-1 0 0,1 1 1,0-1-1,0 0 0,-1 1 0,1-1 0,0 1 1,0-1-1,-1 1 0,1-1 0,0 1 0,0-1 1,0 1-1,0-1 0,0 0 0,0 1 0,0-1 1,0 1-1,0-1 0,0 1 0,0-1 0,0 1 1,0-1-1,0 1 0,0-1 0,1 1 0,-1 0 1,0 0-19,0 1 0,0-1 1,0 1-1,0 0 0,0-1 1,0 1-1,1-1 1,-1 1-1,1-1 0,-1 1 1,1-1-1,-1 1 0,1-1 1,0 0-1,0 1 1,0-1-1,-1 0 0,1 0 1,0 1-1,1-1 0,1 2 1,2-1-363,1-1 1,-1 1 0,1-1-1,-1 0 1,1-1-1,-1 1 1,1-1-1,-1 0 1,1-1 0,0 1-1,-1-1 1,1 0-1,-1-1 1,0 1-1,1-1 1,-1 0 0,10-5-1,-12 5 411,0 0-1,0 0 0,-1 0 1,1 0-1,-1 0 0,1 0 1,-1-1-1,0 1 0,1-1 1,-1 0-1,2-4 0,-23 26 3899,-6 4-3191,24-21-690,-4 3 58,1 1-1,0-1 0,1 1 0,-1 0 0,1 0 1,0 0-1,1 1 0,0-1 0,-2 9 0,34-19 480,8-10-185,-27 8-426,1 2 0,-1-1 0,1 2 0,0-1 0,0 2 0,0 0 1,18-1-1,-30 3 333,-3-16 2093,-28-36-2300,23 41-100,0-1-1,2 0 1,-1-1 0,-6-18-1,14 31-362,0-1 1,1 0-1,-1 1 0,0-1 0,1 1 1,-1 0-1,1-1 0,-1 1 0,0 0 1,1 0-1,-1 0 0,1 0 1,2 1-1,34 0-8719,-19 0 1605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31.820"/>
    </inkml:context>
    <inkml:brush xml:id="br0">
      <inkml:brushProperty name="width" value="0.025" units="cm"/>
      <inkml:brushProperty name="height" value="0.025" units="cm"/>
    </inkml:brush>
  </inkml:definitions>
  <inkml:trace contextRef="#ctx0" brushRef="#br0">33 0 13293,'0'0'13175,"-1"12"-12503,-14 90 1280,-2 144-1,34-266-264,97-208-1650,-111 220-4564,-8 16-6374,-3 4-4644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32.287"/>
    </inkml:context>
    <inkml:brush xml:id="br0">
      <inkml:brushProperty name="width" value="0.025" units="cm"/>
      <inkml:brushProperty name="height" value="0.025" units="cm"/>
    </inkml:brush>
  </inkml:definitions>
  <inkml:trace contextRef="#ctx0" brushRef="#br0">1 48 7623,'0'0'8616,"0"8"-4281,1-2-3791,-1-1-1,1 0 1,-1 0-1,2 0 1,-1 0-1,0 0 1,1 0-1,3 6 1,-4-10-436,0 1-1,0-1 1,0 1 0,0-1-1,0 0 1,1 1-1,-1-1 1,0 0 0,1 0-1,-1 0 1,1 0 0,-1 0-1,1-1 1,0 1-1,-1 0 1,1-1 0,0 1-1,0-1 1,-1 1 0,1-1-1,0 0 1,0 0-1,0 0 1,-1 0 0,1 0-1,0 0 1,0 0 0,-1-1-1,1 1 1,0-1-1,0 1 1,-1-1 0,1 0-1,2-1 1,0 0-101,1-1 1,-1 0-1,1 0 1,-1-1-1,0 1 1,0-1-1,-1 0 0,1 0 1,-1 0-1,0-1 1,0 1-1,0-1 1,-1 1-1,3-7 0,16-48-1394,-35 193 2097,15-133-649,1 0-1,-1 0 0,1 0 1,0-1-1,-1 1 1,1 0-1,0-1 0,-1 0 1,1 1-1,0-1 1,0 0-1,-1 0 0,1 0 1,0 0-1,2 0 1,22 4-190,-20 0 80,-1-1-1,0 2 0,-1-1 0,1 0 1,-1 1-1,0 0 0,0 0 1,0 0-1,-1 1 0,0-1 0,0 1 1,0 0-1,0 0 0,-1 0 1,0 0-1,-1 0 0,2 8 0,2 10 456,-2 1-1,-1-1 0,0 28 0,-2-40-114,0 1 1,-1-1-1,-1 0 0,-3 15 0,5-25-260,-1 0 0,1 0 0,-1 0 0,1 0 0,-1 0-1,0 0 1,0 0 0,0 0 0,0 0 0,0-1 0,0 1 0,0 0-1,0-1 1,-1 1 0,1-1 0,-1 1 0,1-1 0,-1 0-1,0 1 1,1-1 0,-1 0 0,0 0 0,0 0 0,0-1 0,0 1-1,0 0 1,0-1 0,0 1 0,0-1 0,0 0 0,0 1-1,0-1 1,0 0 0,-3-1 0,2 0-31,0 0 0,0-1 0,0 0 0,0 0 0,0 0 0,0 0 0,1 0 0,-1 0 0,1-1 0,-1 1 0,1-1 0,0 1 0,0-1 0,0 0 0,1 0 0,-1 0 0,1 0 0,-1 0 0,0-4 0,-4-7 0,2 0 0,-1 0 0,-2-17 0,5 26-1,1-1 1,0 0-1,0 0 0,0 0 1,1 1-1,0-1 0,0 0 0,1 0 1,-1 0-1,1 0 0,1 1 1,-1-1-1,1 0 0,0 1 1,0-1-1,0 1 0,1 0 1,0 0-1,0 0 0,0 0 1,1 0-1,-1 1 0,1-1 0,0 1 1,1 0-1,-1 0 0,1 1 1,-1-1-1,1 1 0,9-4 1,22-15-596,9-6-2901,0-2-3317,3-9-4679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1.926"/>
    </inkml:context>
    <inkml:brush xml:id="br0">
      <inkml:brushProperty name="width" value="0.025" units="cm"/>
      <inkml:brushProperty name="height" value="0.025" units="cm"/>
    </inkml:brush>
  </inkml:definitions>
  <inkml:trace contextRef="#ctx0" brushRef="#br0">1 1 11275,'0'0'6160,"11"6"-5444,69 47-475,72 64 0,38 27-537,-156-120-488,2-1 1,0-3-1,1 0 0,1-3 0,58 19 0,-67-26-103,0 0-1,0 2 1,36 21-1,-19-7-4327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2.269"/>
    </inkml:context>
    <inkml:brush xml:id="br0">
      <inkml:brushProperty name="width" value="0.025" units="cm"/>
      <inkml:brushProperty name="height" value="0.025" units="cm"/>
    </inkml:brush>
  </inkml:definitions>
  <inkml:trace contextRef="#ctx0" brushRef="#br0">0 0 10090,'0'0'480,"72"60"673,-31-32 0,1-2-352,-1-3-64,-5-3-257,-2-5-416,-7-3 128,-1-3 193,-6-2-353,-4-3-1602,2 1-2241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2.628"/>
    </inkml:context>
    <inkml:brush xml:id="br0">
      <inkml:brushProperty name="width" value="0.025" units="cm"/>
      <inkml:brushProperty name="height" value="0.025" units="cm"/>
    </inkml:brush>
  </inkml:definitions>
  <inkml:trace contextRef="#ctx0" brushRef="#br0">0 0 4708,'11'10'6022,"12"13"-4207,60 54 3222,-72-67-4851,0-2 0,1 1-1,0-2 1,1 1 0,-1-2-1,16 6 1,5-1-1605,53 25 0,-73-29 498,-1 0-1,0 1 0,-1 0 1,0 1-1,0 1 1,18 19-1,14 20-4761,0-2 5308,-2-6 6812,73 58 1,-39-47-5851,-65-46-664,17 10-742,0 2 1,-1 0 0,0 2-1,30 31 1,-25-22-3645,-14-13 1415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2.969"/>
    </inkml:context>
    <inkml:brush xml:id="br0">
      <inkml:brushProperty name="width" value="0.025" units="cm"/>
      <inkml:brushProperty name="height" value="0.025" units="cm"/>
    </inkml:brush>
  </inkml:definitions>
  <inkml:trace contextRef="#ctx0" brushRef="#br0">0 0 10730,'9'7'780,"19"14"-769,11 6 1894,64 61 1,-67-52-1653,2-3-1,1-1 1,2-2 0,0-1-1,72 36 1,-89-51 572,-2 1 1,37 32-1,-35-26-235,41 26 1,-18-8 600,7 7 11,-52-45-1395,1 1 0,0-1 1,0 1-1,0-1 0,1 0 0,-1 0 0,0 0 0,0 0 1,0-1-1,5 1 0,-6-2-3218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3.798"/>
    </inkml:context>
    <inkml:brush xml:id="br0">
      <inkml:brushProperty name="width" value="0.025" units="cm"/>
      <inkml:brushProperty name="height" value="0.025" units="cm"/>
    </inkml:brush>
  </inkml:definitions>
  <inkml:trace contextRef="#ctx0" brushRef="#br0">0 1 13132,'0'0'7031,"5"10"-6689,5 6-226,0-1 1,1 0-1,1 0 1,0-1 0,0-1-1,20 16 1,104 78 877,-76-61-765,-49-38-205,20 18 256,2-1 0,0-2 1,2-2-1,56 27 0,-72-44-216,-15-9-5,-5 2-26,0 1-1,0-1 1,-1 1-1,1-1 1,-1 1-1,1 0 1,-1 0 0,0 0-1,-4-4 1,-26-21 279,0 1-1,-2 1 1,-54-29 0,-117-45-219,131 73 56,74 26-148,0 0 0,-1 0 0,1 0-1,0 0 1,0 0 0,0 0 0,0 0 0,0 0-1,-1 0 1,1 0 0,0 0 0,0 0 0,0 0 0,0 0-1,0 0 1,0 1 0,-1-1 0,1 0 0,0 0-1,0 0 1,0 0 0,0 0 0,0 0 0,0 0-1,0 0 1,0 1 0,0-1 0,0 0 0,0 0-1,0 0 1,-1 0 0,1 0 0,0 0 0,0 1 0,0-1-1,0 0 1,0 0 0,0 0 0,0 0 0,0 0-1,0 1 1,0-1 0,0 0 0,1 0 0,-1 0-1,0 0 1,0 0 0,0 0 0,0 1 0,0-1 0,0 0-1,0 0 1,0 0 0,0 0 0,0 0 0,0 0-1,1 0 1,-1 1 0,0-1 0,0 0 0,0 0-1,0 0 1,0 0 0,0 0 0,0 0 0,1 0-1,-1 0 1,0 0 0,0 0 0,10 12-20,46 35 36,84 54 0,-25-19-57,-93-65 11,37 25-17,-64-47 25,-1 1-1,1-1 0,0 1 0,1-1 0,-1-1 1,-4-6-1,-15-17 78,-35-25 30,-128-92-1,440 296-1282,-129-80-1301,-8 0-3955,-57-31-2484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2.694"/>
    </inkml:context>
    <inkml:brush xml:id="br0">
      <inkml:brushProperty name="width" value="0.025" units="cm"/>
      <inkml:brushProperty name="height" value="0.025" units="cm"/>
    </inkml:brush>
  </inkml:definitions>
  <inkml:trace contextRef="#ctx0" brushRef="#br0">339 0 15855,'0'0'374,"-3"10"21,-103 372 4208,76-292-3664,-4-2 0,-59 108 0,66-144-871,-8 13 809,24-47-3099,16-55-8726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3.021"/>
    </inkml:context>
    <inkml:brush xml:id="br0">
      <inkml:brushProperty name="width" value="0.025" units="cm"/>
      <inkml:brushProperty name="height" value="0.025" units="cm"/>
    </inkml:brush>
  </inkml:definitions>
  <inkml:trace contextRef="#ctx0" brushRef="#br0">1 410 14414,'0'0'3624,"12"-4"-2481,31-12-727,0-3 0,-2-1 0,0-2 0,-1-2 0,44-35 0,-23 11-296,-3-2 0,77-84 0,-118 121 624,-16 13-720,-1 0 0,0 0-1,1 0 1,-1 0-1,0 0 1,1 0-1,-1 0 1,0 0-1,0 1 1,1-1-1,-1 0 1,0 0 0,0 0-1,1 1 1,-1-1-1,0 0 1,0 0-1,0 0 1,1 1-1,-1-1 1,0 0-1,0 0 1,0 1-1,0-1 1,0 0 0,0 1-1,1-1 1,-1 0-1,0 0 1,0 1-1,0-1 1,0 0-1,0 1 1,0-1-1,0 0 1,0 1 0,-5 42 1068,3-32-1152,-8 44 515,3 0 1,2 0-1,3 60 0,2-99-553,1 0 0,1 1 0,1-1 0,0 0 0,1 0-1,0-1 1,2 1 0,-1-1 0,2 0 0,0-1-1,1 1 1,1-1 0,0-1 0,0 0 0,12 12 0,-16-20-674,0-1 0,0 1 0,0-1 0,0-1 1,1 1-1,9 4 0,31 2-10529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3.781"/>
    </inkml:context>
    <inkml:brush xml:id="br0">
      <inkml:brushProperty name="width" value="0.025" units="cm"/>
      <inkml:brushProperty name="height" value="0.025" units="cm"/>
    </inkml:brush>
  </inkml:definitions>
  <inkml:trace contextRef="#ctx0" brushRef="#br0">54 0 19282,'0'0'5317,"8"61"-4452,-19-5 96,-2 13-577,1 10-288,2 4-31,1-6-1,4-8-32,4-12 32,1-17-128,0-20-449,1-20-512,10-8-1249,-4-32-1698,-4-19-5349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4.122"/>
    </inkml:context>
    <inkml:brush xml:id="br0">
      <inkml:brushProperty name="width" value="0.025" units="cm"/>
      <inkml:brushProperty name="height" value="0.025" units="cm"/>
    </inkml:brush>
  </inkml:definitions>
  <inkml:trace contextRef="#ctx0" brushRef="#br0">0 8 18674,'0'0'1505,"75"32"673,-26-26-32,12-5-704,9-1-514,-1 0-639,2-9-193,-5-2-32,-6-1-64,-12 3-385,-13 4-127,-13 5-705,-12 0-1025,-10 5-1057,-11 10-65,-13 1-1120,-9-2-2851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4.494"/>
    </inkml:context>
    <inkml:brush xml:id="br0">
      <inkml:brushProperty name="width" value="0.025" units="cm"/>
      <inkml:brushProperty name="height" value="0.025" units="cm"/>
    </inkml:brush>
  </inkml:definitions>
  <inkml:trace contextRef="#ctx0" brushRef="#br0">136 0 3043,'0'0'11178,"-48"58"-9032,44-37 1,4-4-258,27-3-511,18-6 95,17-7 32,15-1-672,10 0-609,2-5-160,-11 1-31,-7 3-1283,-23 1-1889,-21 7-576,-27 13-353,-16 1-2274</inkml:trace>
  <inkml:trace contextRef="#ctx0" brushRef="#br0" timeOffset="1">72 411 12812,'0'0'4933,"-67"28"-2371,62-19-192,12-8-928,35-1-417,19 0 544,18-12-672,13-3-609,7 2-192,-2 1-31,-10 0-1891,-13 0-5861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4.821"/>
    </inkml:context>
    <inkml:brush xml:id="br0">
      <inkml:brushProperty name="width" value="0.025" units="cm"/>
      <inkml:brushProperty name="height" value="0.025" units="cm"/>
    </inkml:brush>
  </inkml:definitions>
  <inkml:trace contextRef="#ctx0" brushRef="#br0">1 18 21364,'0'0'3267,"51"17"-1953,13-17 287,13-9-736,12-2-673,3 2-192,-2 3-384,-12 6-545,-14 0-737,-23 4-1345,-26 13-160,-15 0-2434,-32 1-6663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5.166"/>
    </inkml:context>
    <inkml:brush xml:id="br0">
      <inkml:brushProperty name="width" value="0.025" units="cm"/>
      <inkml:brushProperty name="height" value="0.025" units="cm"/>
    </inkml:brush>
  </inkml:definitions>
  <inkml:trace contextRef="#ctx0" brushRef="#br0">0 67 8360,'0'0'12011,"66"3"-10313,-2-12 576,14-3-576,4-1 127,3 2-1024,-4 4-641,-9 3-448,-11-1-2979,-12-3-3524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7.584"/>
    </inkml:context>
    <inkml:brush xml:id="br0">
      <inkml:brushProperty name="width" value="0.025" units="cm"/>
      <inkml:brushProperty name="height" value="0.025" units="cm"/>
    </inkml:brush>
  </inkml:definitions>
  <inkml:trace contextRef="#ctx0" brushRef="#br0">334 71 7239,'2'-4'1892,"4"-5"1411,-1 0 0,0-1 0,-1 0 0,5-17 0,-8 25-1045,-17 23-315,-95 123-1155,-127 181 1344,270-370-4989,82-99-12669,-109 137 14862,39-47-8668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8.146"/>
    </inkml:context>
    <inkml:brush xml:id="br0">
      <inkml:brushProperty name="width" value="0.025" units="cm"/>
      <inkml:brushProperty name="height" value="0.025" units="cm"/>
    </inkml:brush>
  </inkml:definitions>
  <inkml:trace contextRef="#ctx0" brushRef="#br0">209 0 10410,'0'0'14499,"-6"10"-12988,-12 23-1134,2 1 0,1 0 1,2 2-1,-11 43 1,18-54-1624,0 1 0,2-1 0,-1 39 0,4-75 381,0-1-1,-1 0 1,0 1-1,-1-1 0,-7-18 1,5 18 784,0 0 0,-1 0 0,0 0 0,-1 1-1,-9-12 1,15 22 255,1 0 0,-1 0 0,1 0 0,-1 1 0,1-1 0,-1 0 0,1 0 0,-1 1 0,0-1 0,0 0 0,1 1 0,-1-1 0,0 1 0,0-1 0,0 1 0,0-1 0,0 1 0,1 0 0,-1-1 0,0 1 0,0 0 0,0 0 0,0 0 0,0-1 0,0 1 0,-2 1 0,2-1-35,1 1 1,-1 0 0,0 0 0,1-1 0,-1 1 0,0 0 0,1 0 0,-1 0 0,1 0 0,-1 0 0,1 0 0,0 0 0,-1 0 0,1 0 0,0 0-1,0 0 1,0 0 0,0 0 0,0 2 0,-1 1-55,1 0 0,0-1 0,0 1 0,1 0 0,-1 0 0,1-1 0,0 1 0,0 0 0,0-1 0,0 1 0,1-1 0,-1 1 0,1-1 0,3 4 0,-1-4-197,0 0-1,0 0 1,1-1-1,0 0 0,-1 1 1,1-2-1,0 1 1,0 0-1,0-1 0,0 0 1,0 0-1,1-1 1,-1 1-1,0-1 0,0 0 1,0-1-1,0 1 1,1-1-1,-1 0 0,0 0 1,0-1-1,0 1 1,0-1-1,-1 0 0,1 0 1,8-6-1,-3 2-426,1 0 0,-1-1 0,0-1 0,-1 1 0,0-2 1,0 1-1,0-1 0,-1 0 0,-1-1 0,10-14 0,-13 8 3418,-17 22-448,-16 20 218,-20 44 99,45-65-2621,2 0 0,-1 0 0,1 0 0,-1 1 0,1-1 0,1 1 0,-1-1 0,1 1 0,0 0 0,0-1 0,1 1 0,0 9 0,0-14-120,1-1 0,-1 1 0,1-1 0,-1 1 0,1-1 0,-1 1 1,1-1-1,-1 1 0,1-1 0,0 0 0,-1 1 0,1-1 0,0 0 0,-1 0 0,1 1 0,0-1 0,-1 0 0,1 0 0,0 0 0,-1 0 0,1 0 0,0 0 0,0 0 0,-1 0 0,1 0 0,0 0 1,-1 0-1,1-1 0,0 1 0,-1 0 0,1 0 0,0-1 0,-1 1 0,1 0 0,0-1 0,0 0 0,25-11 127,-13 2-202,-1 0-1,0 0 1,0-1-1,-2-1 1,19-24-1,22-23-475,-55 79 368,-19 39 788,17-48-563,0 0 0,2 0 0,-1 1 1,1 0-1,1 0 0,0 0 0,1 0 0,0 0 0,1 0 0,0 15 1,1-26-69,1-1 1,-1 1 0,0-1 0,0 0 0,1 1 0,-1-1-1,0 1 1,1-1 0,-1 0 0,0 0 0,1 1 0,-1-1 0,1 0-1,-1 0 1,0 1 0,1-1 0,-1 0 0,1 0 0,-1 0-1,1 0 1,-1 0 0,1 0 0,-1 0 0,1 0 0,-1 0-1,1 0 1,-1 0 0,0 0 0,1 0 0,-1 0 0,1 0-1,-1 0 1,1 0 0,-1 0 0,1-1 0,-1 1 0,0 0 0,1 0-1,0-1 1,18-9-1962,-1-10-2584,-3-7-2691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8.534"/>
    </inkml:context>
    <inkml:brush xml:id="br0">
      <inkml:brushProperty name="width" value="0.025" units="cm"/>
      <inkml:brushProperty name="height" value="0.025" units="cm"/>
    </inkml:brush>
  </inkml:definitions>
  <inkml:trace contextRef="#ctx0" brushRef="#br0">113 0 18514,'0'0'8605,"3"13"-8071,-1-4-483,0 1 0,-1-1 1,0 1-1,0 0 0,-1 0 0,-1-1 1,0 1-1,0 0 0,-4 15 0,-32 81 1024,22-69-328,3 1 0,0 0 0,-6 43 0,39-146-2343,-19 52 779,0 0 1,-2 0 0,0 0-1,-2-20 1,2 29 740,0 1 0,-1 0 1,0-1-1,0 1 0,0-1 0,0 1 1,0 0-1,-1 0 0,1 0 0,-1 0 1,0 0-1,0 0 0,0 0 0,0 0 1,0 1-1,-1-1 0,1 1 0,-1 0 1,0 0-1,1 0 0,-1 0 0,-4-2 0,16 4 2067,41-1-2068,2-2-5178,-22-2-2182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8.955"/>
    </inkml:context>
    <inkml:brush xml:id="br0">
      <inkml:brushProperty name="width" value="0.025" units="cm"/>
      <inkml:brushProperty name="height" value="0.025" units="cm"/>
    </inkml:brush>
  </inkml:definitions>
  <inkml:trace contextRef="#ctx0" brushRef="#br0">79 23 15054,'0'0'11072,"-9"8"-9833,2-1-1115,1 0 0,0 0 0,0 1 1,0 0-1,1 0 0,0 0 0,0 1 0,1-1 1,0 1-1,-5 18 0,3 23 170,15-52-107,38-38-157,-42 33-80,1 1 0,0 1 0,0-1 0,1 1 0,0 0 0,0 0 0,0 1 0,0 0 0,11-5 0,-17 9 55,-1 0 1,1 0 0,0 0-1,-1 0 1,1 0-1,-1 1 1,1-1-1,-1 0 1,1 0 0,-1 0-1,1 1 1,-1-1-1,1 0 1,-1 0 0,1 1-1,-1-1 1,0 0-1,1 1 1,-1-1-1,1 1 1,-1-1 0,0 1-1,0-1 1,1 0-1,-1 1 1,0-1-1,0 1 1,1-1 0,-1 1-1,0-1 1,0 1-1,0 0 1,0-1-1,0 1 1,0-1 0,0 1-1,0-1 1,0 1-1,0-1 1,0 1-1,0-1 1,0 1 0,0 0-1,0 0 13,0 0 1,0 0-1,0 0 0,0-1 0,0 1 0,0 0 1,0 0-1,-1 0 0,1 0 0,0 0 0,0-1 1,-1 1-1,1 0 0,0 0 0,-1-1 0,1 1 1,-1 0-1,1 0 0,-1-1 0,1 1 0,-1-1 1,0 1-1,1 0 0,-1-1 0,0 1 0,0 0 1,0-6 124,0 1 0,1-1 1,-1 1-1,1-1 0,0 1 1,2-10-1,-1 12-144,0-1 0,0 1 1,0-1-1,0 1 0,0 0 0,0 0 0,1 0 0,-1-1 0,1 1 0,0 1 0,0-1 1,-1 0-1,1 0 0,0 1 0,1-1 0,-1 1 0,0-1 0,0 1 0,1 0 1,2-1-1,5-1 103,0 0-1,0 1 1,20-2 0,12-2-2595,-38 5 1633,0 0 1,0 0 0,0 0-1,-1-1 1,1 0 0,-1 1-1,7-5 1,2-7-5398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9.340"/>
    </inkml:context>
    <inkml:brush xml:id="br0">
      <inkml:brushProperty name="width" value="0.025" units="cm"/>
      <inkml:brushProperty name="height" value="0.025" units="cm"/>
    </inkml:brush>
  </inkml:definitions>
  <inkml:trace contextRef="#ctx0" brushRef="#br0">49 0 21396,'0'0'7677,"-1"11"-7464,-20 124 800,-5 49 1306,26-184-2317,-1 1 0,1-1 0,0 1 1,0-1-1,0 1 0,0 0 0,0-1 1,0 1-1,1-1 0,-1 1 1,0-1-1,0 1 0,0-1 0,0 1 1,1-1-1,-1 1 0,0-1 0,0 1 1,1-1-1,-1 1 0,0-1 1,1 1-1,-1-1 0,1 0 0,-1 1 1,0-1-1,1 0 0,-1 1 1,1-1-1,-1 0 0,1 0 0,-1 1 1,1-1-1,-1 0 0,1 0 0,-1 0 1,1 0-1,0 1 0,-1-1 1,1 0-1,-1 0 0,1 0 0,-1 0 1,1-1-1,-1 1 0,1 0 0,-1 0 1,1 0-1,0 0 0,-1 0 1,1-1-1,-1 1 0,1 0 0,-1 0 1,0-1-1,1 1 0,-1 0 1,1-1-1,-1 1 0,1-1 0,31-23 9,-5-6-11,-1 0 0,-2-2 0,-1-1 0,-1-1 0,20-42 0,-33 51-4,-11 18-172,-9 11-269,-21 27-5909,13-13-1598,1-2-4727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59.672"/>
    </inkml:context>
    <inkml:brush xml:id="br0">
      <inkml:brushProperty name="width" value="0.025" units="cm"/>
      <inkml:brushProperty name="height" value="0.025" units="cm"/>
    </inkml:brush>
  </inkml:definitions>
  <inkml:trace contextRef="#ctx0" brushRef="#br0">0 1 16047,'0'0'6727,"2"59"-3845,5-41-1120,1 0-513,2-5-865,6-5-287,1-7-706,4-1-1985,2-9-1859,-4-12-3170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0.266"/>
    </inkml:context>
    <inkml:brush xml:id="br0">
      <inkml:brushProperty name="width" value="0.025" units="cm"/>
      <inkml:brushProperty name="height" value="0.025" units="cm"/>
    </inkml:brush>
  </inkml:definitions>
  <inkml:trace contextRef="#ctx0" brushRef="#br0">69 0 20403,'0'0'4527,"-4"12"-2514,1-7-1828,-1 6 166,0 0 0,0 0 0,1 0 0,1 0 0,-2 11 0,4-20-330,0 0-1,-1 0 1,1 0 0,0 0-1,0 0 1,0 0 0,1 0 0,-1 0-1,0 0 1,1-1 0,-1 1-1,1 0 1,0 0 0,-1 0-1,1-1 1,0 1 0,0 0-1,0-1 1,0 1 0,1-1 0,-1 1-1,0-1 1,1 1 0,-1-1-1,0 0 1,1 0 0,0 0-1,-1 0 1,1 0 0,0 0 0,-1 0-1,1 0 1,0-1 0,0 1-1,0-1 1,0 1 0,0-1-1,0 0 1,-1 0 0,1 0-1,3 0 1,0 0-87,-1 0-1,1-1 1,0 1-1,-1-1 1,1 0-1,-1 0 1,1 0 0,-1-1-1,0 0 1,1 0-1,-1 0 1,0 0-1,0-1 1,6-4-1,0-3-198,0 1-1,-1-2 1,12-16-1,-9 12 259,-13 54 658,-48 266 1594,31-201-1313,14-78-675,2-9-128,-1 0 0,-1-1 0,0 1 0,-9 20 0,13-36-129,0-1 0,-1 1 0,1 0 0,-1 0 0,1 0 0,-1 0 0,1-1 0,-1 1 0,1 0 0,-1-1 0,0 1 0,1 0 0,-1-1 0,0 1 0,0-1 0,1 1 0,-1-1 0,0 1 0,0-1 0,0 0 0,0 1 0,1-1 0,-1 0 0,0 0 0,0 0 0,0 1 0,0-1 0,0 0 0,0 0 0,0 0 0,0-1 0,0 1 0,0 0 0,1 0 0,-1 0 0,0-1 0,0 1 0,0 0 0,0-1 0,0 1 0,1-1 0,-1 1 0,0-1 0,0 1 0,1-1 0,-1 0 0,0 1 0,1-1 0,-2-1 0,-30-37 0,31 38 0,-6-10 0,0-1 0,1 0 0,0 0 0,0 0 0,2 0 0,-1-1 0,2 0 0,-5-26 0,7 32 0,1 0 0,-1 0 0,1 0 0,1-1 0,0 1 0,0 0 0,0 0 0,1 0 0,0 0 0,0 0 0,1 0 0,-1 0 0,2 1 0,-1-1 0,1 1 0,0 0 0,0 0 0,6-6 0,15-12-2483,45-34 0,-30 26-3441,16-15-11309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1.156"/>
    </inkml:context>
    <inkml:brush xml:id="br0">
      <inkml:brushProperty name="width" value="0.025" units="cm"/>
      <inkml:brushProperty name="height" value="0.025" units="cm"/>
    </inkml:brush>
  </inkml:definitions>
  <inkml:trace contextRef="#ctx0" brushRef="#br0">72 40 5573,'0'0'18204,"2"15"-16789,1 31-451,-1-1 1,-6 65-1,-35 151 871,8-58-776,30-198-946,-2 24 403,4-22-225,4-17 48,20-63-148,-3-2-1,20-136 0,9-34-611,-48 233 330,1 0 0,0 0 0,1 0 0,0 1 0,0-1 0,12-16 0,-14 24 57,1 0-1,-1 0 1,1 1 0,0-1 0,0 1 0,0 0 0,0 0-1,1 0 1,-1 1 0,1 0 0,-1-1 0,1 1-1,0 1 1,0-1 0,0 1 0,0 0 0,0 0 0,9 0-1,-3 0-24,-1 1-1,1 1 0,-1 0 1,0 0-1,1 1 0,-1 1 0,0-1 1,19 9-1,-26-10 69,0 0-1,0 1 1,0-1-1,-1 1 1,1 0 0,-1 0-1,1-1 1,-1 1 0,0 1-1,0-1 1,1 0 0,-1 1-1,-1-1 1,1 1 0,0-1-1,-1 1 1,1 0 0,-1 0-1,0 0 1,0 0-1,0 0 1,0 0 0,-1 0-1,1 0 1,-1 0 0,0 0-1,0 0 1,0 0 0,0 0-1,0 0 1,-1 0 0,1 1-1,-1-1 1,-2 5 0,0-1 82,-1 1 0,0-1 0,-1 0 0,0 0 1,0-1-1,0 1 0,-1-1 0,0 0 0,0-1 1,0 1-1,-12 6 0,-10 7 312,-44 21 0,61-34-502,0-1 0,-1 0 0,1-1 0,-1 0 0,0-1 0,0 0 0,0 0 0,-21 0-1,38-9-6674,1 0 2781,13-8-9364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2.156"/>
    </inkml:context>
    <inkml:brush xml:id="br0">
      <inkml:brushProperty name="width" value="0.025" units="cm"/>
      <inkml:brushProperty name="height" value="0.025" units="cm"/>
    </inkml:brush>
  </inkml:definitions>
  <inkml:trace contextRef="#ctx0" brushRef="#br0">330 120 11883,'4'-9'2232,"0"1"-1744,14-33 2715,-16 36-2251,-1 0 0,1 0 0,-1 0 0,0 0 0,-1 0 0,1 0-1,-1-10 1,0 14-835,-1 1-1,1-1 1,-1 0-1,1 0 1,-1 1-1,1-1 1,-1 1-1,1-1 1,-1 1-1,1-1 1,-1 0-1,0 1 1,1 0-1,-1-1 1,0 1-1,1-1 1,-1 1-1,0 0 1,0 0-1,0-1 1,1 1-1,-1 0 1,0 0-1,0 0 1,0 0-1,1 0 1,-1 0-1,0 0 1,0 0-1,0 0 1,0 1-1,-30 4 486,15 2-542,2 1 1,-1 0-1,1 0 1,0 2-1,1 0 1,0 0-1,-11 13 1,-9 10 241,-36 49 1,55-64-83,1 1-1,1 0 1,-15 33 0,24-45-193,0 0 0,0 0 0,1 0 1,0 0-1,0 0 0,0 0 0,1 1 0,0-1 0,1 1 1,0-1-1,0 1 0,0-1 0,1 1 0,3 12 0,-2-16-20,0 0 0,1-1 1,-1 1-1,1-1 0,0 0 0,0 1 0,0-1 0,0-1 0,0 1 0,1 0 0,-1-1 0,1 0 0,0 1 0,0-2 0,0 1 0,0 0 0,0-1 0,0 1 0,0-1 0,0-1 0,0 1 0,8 0 0,12 1 51,-1 0-1,42-4 0,-61 2-49,11-1 3,0-1 1,-1 0-1,1-1 1,18-7-1,-29 9-3,0 0-1,0-1 1,1 0 0,-1 1-1,0-2 1,-1 1 0,1 0-1,0-1 1,-1 0 0,1 0-1,-1 0 1,0 0 0,0 0 0,0-1-1,0 1 1,-1-1 0,1 0-1,2-6 1,-5 9-6,1-1 0,-1 0-1,0 1 1,0-1 0,0 1 0,0-1 0,-1 1 0,1-1-1,0 0 1,-1 1 0,1-1 0,-1 1 0,1-1 0,-1 1 0,0 0-1,1-1 1,-1 1 0,0 0 0,0-1 0,0 1 0,0 0-1,0 0 1,0 0 0,-1 0 0,1 0 0,0 0 0,-1 0-1,1 0 1,0 0 0,-1 1 0,1-1 0,-1 1 0,1-1 0,-1 1-1,1-1 1,-3 1 0,-10-4 5,1 1 0,-1 0 0,-14 0-1,20 2-5,-32 0-1,33 2 0,-1-1 0,0 0 0,0-1 0,0 1 0,1-2 0,-13-2 0,20 4 0,0-1 0,0 1 0,0-1 0,0 1 0,0 0 0,0-1 0,0 1 0,1-1 0,-1 1 0,0-1 0,0 1 0,0 0 0,0-1 0,1 1 0,-1 0 0,0-1 0,0 1 0,1 0 0,-1-1 0,0 1 0,1 0 0,-1-1 0,0 1 0,1 0 0,-1 0 0,0-1 0,1 1 0,-1 0 0,0 0 0,1 0 0,-1 0 0,1 0 0,-1-1 0,0 1 0,1 0 0,-1 0 0,1 0 0,79-31-275,126-34 0,-201 63 228,0 1 1,0-1-1,1 1 0,-1 1 1,0-1-1,0 1 0,0-1 0,10 2 1,-14-1 45,0 1 1,0-1 0,-1 0 0,1 1 0,0-1 0,-1 0 0,1 1 0,0-1 0,-1 1 0,1-1-1,0 1 1,-1-1 0,1 1 0,-1-1 0,1 1 0,-1 0 0,1-1 0,-1 1 0,0 0-1,1-1 1,-1 1 0,1 1 0,-1 1 29,0-1 1,1 1-1,-1-1 0,0 1 0,-1-1 1,1 1-1,0-1 0,-1 1 0,1-1 0,-3 5 1,-5 14 102,-1 0 1,-21 35 0,20-39-91,0 0 0,2 0 0,0 1 1,1 0-1,-5 19 0,12-36-97,-1 0 1,1 0-1,-1 0 1,1 0-1,0 0 1,-1 0-1,1-1 1,0 1-1,0 0 1,0 0-1,0 0 1,0 0-1,0 0 1,0 0-1,0 0 0,0 0 1,0 0-1,1 0 1,-1 0-1,0 0 1,0 0-1,1-1 1,-1 1-1,1 0 1,-1 0-1,1 0 1,-1 0-1,1-1 1,0 1-1,-1 0 0,1-1 1,0 1-1,-1 0 1,1-1-1,0 1 1,0-1-1,0 1 1,-1-1-1,1 0 1,0 1-1,0-1 1,0 0-1,0 0 1,0 1-1,0-1 0,0 0 1,0 0-1,0 0 1,0 0-1,0 0 1,0 0-1,0 0 1,-1-1-1,1 1 1,0 0-1,0 0 1,0-1-1,0 1 1,0-1-1,0 1 0,-1-1 1,1 1-1,0-1 1,1 0-1,16-14-6233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2.627"/>
    </inkml:context>
    <inkml:brush xml:id="br0">
      <inkml:brushProperty name="width" value="0.025" units="cm"/>
      <inkml:brushProperty name="height" value="0.025" units="cm"/>
    </inkml:brush>
  </inkml:definitions>
  <inkml:trace contextRef="#ctx0" brushRef="#br0">0 67 22549,'0'0'9257,"64"-40"-12812,-36 13-6471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3.690"/>
    </inkml:context>
    <inkml:brush xml:id="br0">
      <inkml:brushProperty name="width" value="0.025" units="cm"/>
      <inkml:brushProperty name="height" value="0.025" units="cm"/>
    </inkml:brush>
  </inkml:definitions>
  <inkml:trace contextRef="#ctx0" brushRef="#br0">446 197 8360,'4'-10'2258,"1"-3"-1899,20-59 4999,-23 65-4481,0 0-1,-1 0 1,0 0-1,0-1 1,0 1 0,-1 0-1,0 0 1,-1-1-1,-1-8 1,1 15-769,0-1 0,0 1-1,0-1 1,0 1 0,0 0-1,0-1 1,-1 1 0,1 0 0,0 0-1,-1 0 1,1 0 0,-1 0 0,1 1-1,-1-1 1,1 0 0,-1 0-1,1 1 1,-1-1 0,0 1 0,1 0-1,-1 0 1,0-1 0,0 1-1,1 0 1,-1 0 0,0 0 0,1 1-1,-1-1 1,-2 1 0,-4 0-26,0 0 1,0 0-1,0 1 0,1 0 1,-10 4-1,-3 4-58,1 1 1,1 1-1,0 0 0,1 2 0,-22 20 0,6 0 115,-42 53-1,51-56 126,2 0 1,1 2-1,-21 44 1,36-64-191,1-1 1,0 1 0,1 0-1,0 0 1,1 0 0,0 1-1,1-1 1,1 1 0,0-1-1,0 1 1,2 0 0,3 24 0,-2-32-66,0 0 1,0-1-1,1 1 1,0-1-1,0 1 1,0-1-1,1 0 1,-1 0-1,1 0 1,0 0-1,1-1 1,-1 0-1,1 0 1,0 0-1,0 0 1,0-1-1,1 0 1,-1 0-1,1 0 1,0-1-1,-1 0 1,1 0 0,0 0-1,0-1 1,12 2-1,-8-2-2,1 1 0,0-2 0,0 1 1,1-1-1,-1-1 0,-1 0 0,1-1 0,0 0 0,0-1 0,0 0 0,-1 0 0,0-1 0,19-10 1,-20 8 57,0-1 0,0 0 0,-1-1 1,0 0-1,0 0 0,0-1 0,-1 0 1,9-16-1,-13 21-41,-1 0 0,1 0 0,-1-1 0,0 0 1,-1 1-1,1-1 0,-1 0 0,0 0 0,0 0 0,0 0 0,-1 0 0,1 0 1,-1 0-1,0 0 0,-1 0 0,1 1 0,-1-1 0,0 0 0,-1 0 1,1 0-1,-1 0 0,-2-4 0,1 4-24,-1 2 0,1-1 0,-1 0 0,0 1 0,0-1 0,0 1 0,-1 0 0,1 1 0,-1-1 0,0 1 0,0 0 0,1 0 0,-1 0 0,0 1 0,-1-1 0,1 1 0,0 0 0,0 1 0,0 0 0,-1-1 0,-7 2 0,5-1 0,0 0 0,1 1 0,-1 0 0,1 0 0,-1 1 0,1 0 0,-1 0 0,1 0 0,0 1 0,0 0 0,0 1 0,0 0 0,1 0 0,-8 6 0,12-9 0,1 0 0,0 0 0,-1 0 0,1 0 0,0 0 0,0 0 0,0 1 0,0-1 0,0 0 0,0 1 0,1-1 0,-1 0 0,0 1 0,1-1 0,-1 1 0,1-1 0,-1 1 0,1 0 0,0-1 0,-1 1 0,1-1 0,0 1 0,0 0 0,0-1 0,1 3 0,0-3 0,0 0 0,0 1 0,0-1 0,1 0 0,-1 0 0,0 0 0,1 0 0,-1 0 0,1 0 0,-1 0 0,1-1 0,0 1 0,-1-1 0,1 1 0,0-1 0,-1 1 0,1-1 0,3 0 0,9 2 0,1-2 0,0 1 0,0-2 0,16-2 0,-6-2 0,-1-1 0,0-2 0,-1 0 0,0-1 0,0-1 0,-1-1 0,0-1 0,-1-1 0,0-1 0,-1-1 0,29-28 0,-84 110 0,6-15 15,-29 66-1,51-100-30,1-1 0,0 1-1,1 0 1,1 0 0,1 1-1,1-1 1,0 1 0,1 22 0,7-19-1424,6-16-3644,2-5-5123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6.333"/>
    </inkml:context>
    <inkml:brush xml:id="br0">
      <inkml:brushProperty name="width" value="0.025" units="cm"/>
      <inkml:brushProperty name="height" value="0.025" units="cm"/>
    </inkml:brush>
  </inkml:definitions>
  <inkml:trace contextRef="#ctx0" brushRef="#br0">0 0 18738,'0'0'5445,"11"55"-4740,-6-8 31,3 8-191,2 3-289,-3 1-224,1-4 32,-3-6-32,0-5-32,-3-6-96,-2-7-577,0-9-960,0-13-2211,-12-7-2338,-6-2-3010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6.694"/>
    </inkml:context>
    <inkml:brush xml:id="br0">
      <inkml:brushProperty name="width" value="0.025" units="cm"/>
      <inkml:brushProperty name="height" value="0.025" units="cm"/>
    </inkml:brush>
  </inkml:definitions>
  <inkml:trace contextRef="#ctx0" brushRef="#br0">0 1 12588,'0'0'12620,"49"13"-12012,-5 4-351,6-3-193,1-7-833,-2-7-3459,-3-3-7399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7.361"/>
    </inkml:context>
    <inkml:brush xml:id="br0">
      <inkml:brushProperty name="width" value="0.025" units="cm"/>
      <inkml:brushProperty name="height" value="0.025" units="cm"/>
    </inkml:brush>
  </inkml:definitions>
  <inkml:trace contextRef="#ctx0" brushRef="#br0">0 69 10698,'0'0'8333,"1"11"-6571,12 112 2007,7 91-1415,-31 153-1035,-1-211 2049,51-280-2204,-7-24-1165,22-301 0,-40 292-18,-14 154 6,0 0 0,0 0 0,0 0 0,1 0 0,-1 0 0,1 0 1,0 1-1,0-1 0,0 0 0,0 0 0,1 1 0,-1-1 0,1 1 0,-1 0 1,1-1-1,0 1 0,0 0 0,0 0 0,3-3 0,-2 4-24,0 0-1,0 0 0,0 0 1,0 0-1,0 0 1,1 1-1,-1-1 0,0 1 1,0 0-1,0 0 0,1 0 1,-1 1-1,0-1 1,0 1-1,0-1 0,6 3 1,0 0-7,-1 0 0,1 0 0,-1 1 1,0 0-1,0 0 0,-1 1 0,1 0 0,-1 0 1,0 1-1,7 7 0,-12-11 43,0 0 1,0 0-1,0 0 1,-1 1-1,1-1 1,-1 1-1,1-1 0,-1 1 1,0 0-1,0-1 1,0 1-1,0 0 1,0 0-1,-1 0 0,1-1 1,-1 1-1,0 0 1,0 0-1,0 0 1,0 0-1,-1 0 0,1 0 1,-1 0-1,1-1 1,-1 1-1,0 0 1,0 0-1,-1-1 0,1 1 1,0 0-1,-1-1 1,0 0-1,1 1 1,-5 3-1,-10 11 114,-1 1-1,-1-2 1,-1-1 0,0 0 0,-33 19-1,-112 48-35,149-72-2387,23-6-1127,38-4-3816,-32-1 5134,31 1-5958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7.830"/>
    </inkml:context>
    <inkml:brush xml:id="br0">
      <inkml:brushProperty name="width" value="0.025" units="cm"/>
      <inkml:brushProperty name="height" value="0.025" units="cm"/>
    </inkml:brush>
  </inkml:definitions>
  <inkml:trace contextRef="#ctx0" brushRef="#br0">105 122 1121,'0'0'28774,"-5"12"-28470,-95 307 1762,124-400-1899,-5-1 1,17-149-1,-42 260-167,-5 31 0,10-56 0,1-1 0,0 1 0,0 0 0,0-1 0,0 1 0,0 0 0,1-1 0,0 1 0,-1-1 0,1 1 0,1-1 0,-1 1 0,3 4 0,-3-7 0,0 0 0,1 0 0,-1 1 0,0-1 0,1 0 0,-1-1 0,1 1 0,-1 0 0,1 0 0,-1-1 0,1 1 0,0-1 0,-1 1 0,1-1 0,-1 0 0,1 0 0,0 1 0,0-1 0,-1 0 0,1-1 0,0 1 0,-1 0 0,1 0 0,0-1 0,-1 1 0,1-1 0,-1 1 0,1-1 0,-1 0 0,3-1 0,4-2 0,-1 0 0,0 0 0,0 0 0,12-11 0,-2-3 0,0-1 0,-1 0 0,25-40 0,2-3 0,-38 97 0,-10 278 0,12-279-1249,-6-34 1125,-1 1 0,1 0 1,-1 0-1,1-1 0,-1 1 1,1 0-1,0-1 0,-1 1 1,1 0-1,0-1 0,-1 1 1,1-1-1,0 1 0,0-1 1,0 0-1,-1 1 0,1-1 1,0 0-1,0 1 0,0-1 1,0 0-1,0 0 0,0 0 1,-1 0-1,1 0 0,0 0 1,0 0-1,0 0 0,0 0 1,0 0-1,0 0 0,0-1 1,-1 1-1,1 0 0,1-1 1,16-10-8141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8.515"/>
    </inkml:context>
    <inkml:brush xml:id="br0">
      <inkml:brushProperty name="width" value="0.025" units="cm"/>
      <inkml:brushProperty name="height" value="0.025" units="cm"/>
    </inkml:brush>
  </inkml:definitions>
  <inkml:trace contextRef="#ctx0" brushRef="#br0">83 0 22613,'0'0'6631,"-67"53"-3877,57-41-1985,4-4-769,6-2 0,3-5 0,16-1 0,8 0 0,5-7-1986,1-10-3363,-5-4-3267</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09.446"/>
    </inkml:context>
    <inkml:brush xml:id="br0">
      <inkml:brushProperty name="width" value="0.025" units="cm"/>
      <inkml:brushProperty name="height" value="0.025" units="cm"/>
    </inkml:brush>
  </inkml:definitions>
  <inkml:trace contextRef="#ctx0" brushRef="#br0">65 175 15759,'0'0'9956,"4"5"-9321,-2-4-317,0 1-130,-1-1 1,1 0-1,0 1 1,-1-1-1,1 1 0,-1-1 1,1 1-1,-1 0 1,0 0-1,0 0 1,0 0-1,0 0 1,0 0-1,1 2 684,-10-38 916,5 12-1700,3 23-84,0-1 1,0 0 0,0 0 0,0 0 0,0 0 0,0 0 0,0 0 0,-1 0 0,1 0 0,0 0 0,0 0 0,0 0-1,0 0 1,0 0 0,0 0 0,0 0 0,0 0 0,0 0 0,0 1 0,0-1 0,0 0 0,0 0 0,0 0 0,0 0-1,0 0 1,0 0 0,-1 0 0,1 0 0,0 0 0,0 0 0,0 0 0,0 0 0,0 0 0,0 0 0,0 0 0,0 0-1,0 0 1,0 0 0,-3 37 419,2-15-326,-51 331-98,29-230 0,28-137 0,1 0 0,0 0 0,8-12 0,11-25 0,61-174 0,-76 193 0,-2-1 0,-1 0 0,-1-1 0,-2 1 0,0-39 0,-4 71 0,1 0 0,-1 0 0,0-1 0,0 1 0,0 0 0,0 0 0,0 0 0,0 0 0,0 0 0,-1-1 0,1 1 0,0 0 0,-1 0 0,1 0 0,-1 0 0,1 0 0,-1 0 0,1 0 0,-1 0 0,0 0 0,1 0 0,-1 0 0,0 1 0,0-1 0,0 0 0,0 0 0,0 1 0,1-1 0,-1 1 0,0-1 0,-1 1 0,1-1 0,0 1 0,0-1 0,0 1 0,0 0 0,0 0 0,0-1 0,0 1 0,-1 0 0,1 0 0,-2 0 0,1 1 0,-1 0 0,1-1 0,0 1 0,-1 0 0,1 0 0,0 0 0,0 1 0,-1-1 0,1 0 0,0 1 0,0 0 0,1-1 0,-1 1 0,0 0 0,0 0 0,1 0 0,-1 0 0,-1 3 0,1 0 0,-1 1 0,1-1 0,0 1 0,0-1 0,1 1 0,0 0 0,0 0 0,0-1 0,1 1 0,-1 0 0,2 0 0,-1 0 0,2 8 0,-1-11 0,-1 0 0,1 0 0,0 0 0,1 0 0,-1 0 0,0-1 0,1 1 0,0 0 0,-1-1 0,1 0 0,0 1 0,0-1 0,0 0 0,1 0 0,-1 0 0,1 0 0,-1 0 0,1-1 0,-1 1 0,1-1 0,0 0 0,0 0 0,0 0 0,-1 0 0,1 0 0,0 0 0,5 0 0,5 0 0,-1-1 0,1 0 0,-1-1 0,1 0 0,-1-1 0,1 0 0,-1-1 0,0-1 0,0 0 0,0 0 0,-1-1 0,0-1 0,0 0 0,0 0 0,0-1 0,11-10 0,-7 5 0,-1-1 0,0 0 0,-1-1 0,0-1 0,-1 0 0,-1-1 0,-1 0 0,0 0 0,15-36 0,-45 118 0,-20 117 0,35-154 0,-21 140 0,23-146 0,2 1 0,1-1 0,1 1 0,1-1 0,5 29 0,-5-48-160,-1 1 0,1-1 0,0 0 0,0 1 0,0-1 0,0 0 0,1 0 0,5 6 0,-7-9-96,0 0-1,0 1 1,0-1-1,0 0 1,0 0-1,0 0 1,1 0-1,-1 0 1,0-1-1,1 1 1,-1 0-1,0-1 1,1 1-1,-1-1 1,1 1 0,-1-1-1,1 1 1,-1-1-1,1 0 1,-1 0-1,1 0 1,-1 0-1,1 0 1,-1 0-1,1 0 1,-1-1-1,1 1 1,-1 0-1,3-2 1,10-9-16619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7.339"/>
    </inkml:context>
    <inkml:brush xml:id="br0">
      <inkml:brushProperty name="width" value="0.025" units="cm"/>
      <inkml:brushProperty name="height" value="0.025" units="cm"/>
    </inkml:brush>
  </inkml:definitions>
  <inkml:trace contextRef="#ctx0" brushRef="#br0">316 167 8040,'0'-1'21,"15"-11"2307,-1-2 1,18-23 0,-29 33-1729,1-1 1,-1 0-1,0 0 1,-1 0-1,1-1 1,-1 1-1,0-1 1,0 1-1,-1-1 1,0 0 0,0 0-1,1-10 1,-2 15-489,0 0 0,0 0 1,-1 0-1,1 1 0,0-1 1,0 0-1,0 0 0,-1 0 1,1 1-1,0-1 1,-1 0-1,1 0 0,0 1 1,-1-1-1,1 0 0,-1 0 1,0 1-1,1-1 0,-1 1 1,1-1-1,-1 1 0,0-1 1,1 1-1,-1-1 1,0 1-1,-1-1 0,-27-3 1229,19 5-1177,1 1 0,0 0 0,0 0 0,-17 6 0,4 4 26,0 1 1,1 1-1,0 0 1,1 2-1,1 0 1,1 1-1,0 1 1,1 1-1,1 0 1,1 1 0,0 1-1,2 0 1,0 1-1,2 1 1,-11 28-1,18-39-162,0 0 1,1 0-1,1 0 1,0 1-1,0-1 0,1 1 1,1 0-1,0-1 0,3 16 1,-3-24-24,1 0 1,0 0 0,0 0-1,0 0 1,1 0 0,-1 0-1,1 0 1,0 0 0,0-1-1,0 1 1,1-1 0,-1 1-1,1-1 1,0 0 0,0 0-1,0 0 1,0 0 0,0-1-1,1 1 1,-1-1 0,1 0-1,0 0 1,-1 0 0,1-1-1,0 1 1,0-1 0,0 0-1,0 0 1,0 0 0,6 0-1,-4-1 13,1 1 0,-1-1 0,0-1 0,0 1 1,0-1-1,1 0 0,-1 0 0,0-1 0,0 0 0,-1 0 0,1 0 0,0-1 0,-1 0 0,1 0 0,-1 0 0,0-1 0,0 1 0,0-1 0,-1-1 0,1 1 1,-1-1-1,6-7 0,-5 4-1,0 0 1,0 0-1,-1-1 1,0 0 0,0 0-1,-1 0 1,0 0 0,-1-1-1,0 1 1,0-1-1,-1 1 1,0-1 0,-1-18-1,0 27-23,0-1 0,-1 1 0,1-1 0,0 1 0,0-1 0,-1 1 0,1-1 0,0 1 0,-1 0 0,0-1 0,1 1 0,-1-1 0,0 1 0,0 0 0,0 0 0,1 0 0,-1-1 0,-1 1 0,1 0 0,0 0 0,0 0 0,0 0 0,0 1 0,-1-1 0,1 0 0,0 0 0,-1 1 0,1-1 0,-1 1 0,1-1 0,-3 1 0,3 0-111,4 0 15,22-2 23,1-1 0,0-1 0,-1-2-1,0 0 1,0-1 0,-1-2 0,29-13 0,11-3-201,-63 24 280,0 1 0,0-1 0,-1 1 1,1 0-1,0-1 0,0 1 0,0 0 0,0 0 0,0-1 0,-1 1 0,1 0 0,0 0 0,0 0 0,0 0 0,0 0 0,0 0 1,0 1-1,0-1 0,-1 0 0,1 0 0,0 1 0,0-1 0,0 0 0,0 1 0,0 0 0,0 0 8,-1 0 0,1 0 0,-1 0 0,0 0 0,0 0-1,1 0 1,-1 0 0,0 0 0,0 0 0,0 0 0,0 0 0,0 0 0,0 0 0,0 0-1,-1 0 1,1 0 0,0 0 0,-1 1 0,-26 57 490,21-47-358,-13 24 96,-31 68 197,46-94-405,0 0 0,1 1 0,1 0-1,-1 0 1,2-1 0,-1 1 0,1 22 0,2-31-68,-1-1 0,0 0 0,1 0 1,-1 0-1,1 1 0,-1-1 0,1 0 1,-1 0-1,1 0 0,0 0 0,0 0 0,-1 0 1,1 0-1,0 0 0,0-1 0,0 1 1,0 0-1,0 0 0,0-1 0,0 1 0,0-1 1,1 1-1,-1-1 0,0 1 0,0-1 0,0 0 1,1 1-1,-1-1 0,0 0 0,0 0 1,1 0-1,-1 0 0,0 0 0,0 0 0,1 0 1,-1-1-1,0 1 0,0 0 0,2-1 1,1 0-816,1 0 0,-1 0 1,0 0-1,0-1 1,0 1-1,0-1 0,0 0 1,-1 0-1,1 0 1,6-6-1,12-20-10318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7.744"/>
    </inkml:context>
    <inkml:brush xml:id="br0">
      <inkml:brushProperty name="width" value="0.025" units="cm"/>
      <inkml:brushProperty name="height" value="0.025" units="cm"/>
    </inkml:brush>
  </inkml:definitions>
  <inkml:trace contextRef="#ctx0" brushRef="#br0">1 0 20499,'0'0'10154,"59"43"-9033,-9-36-769,10-4-288,3-3 33,-5 0-418,-9 0-768,-11 0-544,-12 0-321,-15 0-545,-22 0-6245,-15 0 352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8.071"/>
    </inkml:context>
    <inkml:brush xml:id="br0">
      <inkml:brushProperty name="width" value="0.025" units="cm"/>
      <inkml:brushProperty name="height" value="0.025" units="cm"/>
    </inkml:brush>
  </inkml:definitions>
  <inkml:trace contextRef="#ctx0" brushRef="#br0">1 0 14894,'0'0'12780,"86"32"-10922,-23-32-1153,12 0-449,2-3-96,-5-1-160,-7 0-160,-13 0-1378,-11 0-2914,-8-7-4388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8.586"/>
    </inkml:context>
    <inkml:brush xml:id="br0">
      <inkml:brushProperty name="width" value="0.025" units="cm"/>
      <inkml:brushProperty name="height" value="0.025" units="cm"/>
    </inkml:brush>
  </inkml:definitions>
  <inkml:trace contextRef="#ctx0" brushRef="#br0">1 46 13004,'0'0'4757,"1"-9"-1821,0 1-3269,4-20 9065,-4 48-8077,-6 76-154,2-63-500,2 0 1,1 1-1,6 43 1,3-44-1902,-1-18-1770,3-8-4832,-3-6-381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8.945"/>
    </inkml:context>
    <inkml:brush xml:id="br0">
      <inkml:brushProperty name="width" value="0.025" units="cm"/>
      <inkml:brushProperty name="height" value="0.025" units="cm"/>
    </inkml:brush>
  </inkml:definitions>
  <inkml:trace contextRef="#ctx0" brushRef="#br0">21 70 12043,'0'0'6348,"-4"-8"-2964,-10-29-570,14 37-2726,-1-1 0,1 0 1,0 1-1,-1-1 1,1 1-1,0-1 0,0 0 1,0 1-1,0-1 1,0 0-1,0 1 0,0-1 1,0 1-1,0-1 1,0 0-1,0 1 0,0-1 1,0 0-1,0 1 1,0-1-1,1 0 0,-1 1 1,0-1-1,1 1 1,-1-1-1,0 1 0,1-1 1,-1 1-1,0-1 1,1 1-1,-1-1 0,1 1 1,-1-1-1,1 1 1,-1 0-1,1-1 0,0 1 1,-1 0-1,1-1 1,-1 1-1,1 0 0,0 0 1,0-1-1,31 1-228,-23 1 346,66-2-165,-26-1-1311,0 2 0,58 9 0,-84-1-389,-23-8 1539,0 0 0,1 0-1,-1 0 1,1 0 0,-1 0 0,0 0 0,1 0 0,-1 0-1,0 1 1,1-1 0,-1 0 0,0 0 0,1 0 0,-1 1-1,0-1 1,0 0 0,1 0 0,-1 1 0,0-1-1,0 0 1,0 1 0,1-1 0,-1 0 0,0 1 0,0-1-1,0 0 1,0 1 0,0-1 0,1 0 0,-1 1 0,0-1-1,0 1 1,0-1 0,0 0 0,0 1 0,0-1 0,0 0-1,0 1 1,-1-1 0,1 0 0,0 1 0,0-1 0,0 1-1,0-1 1,0 0 0,-1 1 0,1-1 0,0 0 0,0 0-1,0 1 1,-1-1 0,1 0 0,0 1 0,0-1 0,-1 0-1,1 0 1,0 0 0,-1 1 0,1-1 0,-1 0 0,-14 6-5320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9.273"/>
    </inkml:context>
    <inkml:brush xml:id="br0">
      <inkml:brushProperty name="width" value="0.025" units="cm"/>
      <inkml:brushProperty name="height" value="0.025" units="cm"/>
    </inkml:brush>
  </inkml:definitions>
  <inkml:trace contextRef="#ctx0" brushRef="#br0">161 1 13261,'0'0'9833,"-4"53"-8552,41-49 0,13-4-512,10 0-545,1 0-96,-3 0-128,-9-3-1217,-13 3-1666,-18 0-1024</inkml:trace>
  <inkml:trace contextRef="#ctx0" brushRef="#br0" timeOffset="1">0 281 16752,'0'0'3972,"54"-16"-2211,-2 0-640,6 0-288,7 0-384,-2 7-385,0 0-289,-7 7-1472,-10 2-1026,-7 0-2370,-12 0-2210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19.604"/>
    </inkml:context>
    <inkml:brush xml:id="br0">
      <inkml:brushProperty name="width" value="0.025" units="cm"/>
      <inkml:brushProperty name="height" value="0.025" units="cm"/>
    </inkml:brush>
  </inkml:definitions>
  <inkml:trace contextRef="#ctx0" brushRef="#br0">0 126 11307,'0'0'15732,"13"1"-14312,150 5-841,-1-7 0,1-7 1,186-33-1,-297 31-927,104-20-257,-56 4-5131,-80 18-361,-11 0-4110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1.142"/>
    </inkml:context>
    <inkml:brush xml:id="br0">
      <inkml:brushProperty name="width" value="0.025" units="cm"/>
      <inkml:brushProperty name="height" value="0.025" units="cm"/>
    </inkml:brush>
  </inkml:definitions>
  <inkml:trace contextRef="#ctx0" brushRef="#br0">31 26 13325,'0'0'5979,"-3"12"-4682,-6 41-17,3 2 0,2-1 0,3 65 0,-3 39-421,2-130-775,0 3 1999,7-63-444,19-292-742,-16 168-913,-8 155 8,1 0 0,-1 0 1,0 0-1,0 0 0,0 0 1,1 0-1,-1 0 0,0 0 0,1 0 1,-1 0-1,1 0 0,-1 0 0,1 1 1,0-1-1,-1 0 0,1 0 0,0 0 1,-1 1-1,1-1 0,0 1 1,0-1-1,0 0 0,0 1 0,-1-1 1,1 1-1,0 0 0,0-1 0,0 1 1,0 0-1,0-1 0,0 1 0,0 0 1,0 0-1,0 0 0,0 0 1,0 0-1,0 0 0,0 0 0,0 0 1,0 1-1,2-1 0,50 16-267,-36-9 320,38 7-160,-38-11 34,0 2-1,-1-1 1,1 2-1,-1 0 1,22 12-1,-36-16 84,0-1 0,0 1 0,-1 0 0,1 0 0,0 0 0,-1 0-1,1 0 1,-1 0 0,0 0 0,0 0 0,0 1 0,0-1-1,0 0 1,0 1 0,0-1 0,-1 1 0,1-1 0,-1 1 0,0-1-1,0 1 1,0-1 0,0 1 0,0-1 0,0 1 0,-1-1-1,1 1 1,-1-1 0,0 1 0,0-1 0,0 0 0,-2 4-1,-1 4 146,-1-1-1,0 0 1,0 0-1,-1-1 0,0 0 1,-10 11-1,7-10-63,0 0 0,0-1 0,-1 0 0,-1-1 0,1 0-1,-1 0 1,0-1 0,-1 0 0,0-1 0,0 0 0,0-1 0,0-1 0,0 0 0,-1 0-1,1-2 1,-1 1 0,0-1 0,-15-2 0,26 1-213,1 0 0,-1 0-1,0 0 1,0 0 0,1-1 0,-1 1-1,0-1 1,0 0 0,1 1 0,-1-1 0,0 0-1,1 0 1,-1 0 0,1 0 0,-1 0-1,1 0 1,0 0 0,0-1 0,-1 1 0,1-1-1,0 1 1,0 0 0,0-1 0,0 0-1,0 1 1,1-1 0,-1 0 0,0 1 0,1-1-1,-1 0 1,1 0 0,0 1 0,0-1-1,-1 0 1,1 0 0,0 0 0,0 1 0,1-1-1,-1 0 1,0 0 0,1 0 0,-1 1 0,1-1-1,-1 0 1,1 1 0,0-1 0,0 0-1,0 1 1,0-1 0,0 1 0,0-1 0,0 1-1,0 0 1,1-1 0,-1 1 0,0 0-1,1 0 1,-1 0 0,1 0 0,1-1-1,29-16-6883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2.054"/>
    </inkml:context>
    <inkml:brush xml:id="br0">
      <inkml:brushProperty name="width" value="0.025" units="cm"/>
      <inkml:brushProperty name="height" value="0.025" units="cm"/>
    </inkml:brush>
  </inkml:definitions>
  <inkml:trace contextRef="#ctx0" brushRef="#br0">199 92 10346,'0'0'4297,"2"-11"-1265,8-37-373,-9 47-2555,-1 0-1,0 1 1,1-1 0,-1 0 0,0 0-1,0 0 1,0 0 0,0 0 0,0 0 0,0 0-1,0 0 1,0 0 0,0 0 0,0 0-1,0 0 1,-1 0 0,1 0 0,0 0-1,-1 0 1,1 0 0,-1 0 0,1 0-1,-1 1 1,1-1 0,-1 0 0,1 0-1,-1 0 1,0 1 0,0-1 0,1 0 0,-1 1-1,0-1 1,0 1 0,0-1 0,0 1-1,0-1 1,1 1 0,-1 0 0,0-1-1,0 1 1,0 0 0,0 0 0,0 0-1,0 0 1,0 0 0,0 0 0,0 0 0,0 0-1,0 0 1,0 0 0,0 0 0,0 1-1,0-1 1,0 0 0,-1 1 0,-3 0 19,0 1 1,0 0 0,0 0-1,0 0 1,0 0 0,1 1-1,-1-1 1,-5 6 0,-5 9 56,1 1 0,1 0-1,1 0 1,0 1 0,2 1 0,0 0 0,1 1 0,1 0 0,1 0-1,1 0 1,1 1 0,-3 32 0,7-52-170,1 1 0,0-1 0,-1 1-1,1-1 1,0 1 0,0-1 0,1 1 0,-1-1 0,0 0-1,1 1 1,0-1 0,-1 1 0,1-1 0,0 0 0,0 0-1,0 1 1,1-1 0,-1 0 0,0 0 0,1 0 0,0 0-1,-1-1 1,1 1 0,0 0 0,0-1 0,0 1 0,0-1-1,0 1 1,0-1 0,3 1 0,1 0 17,1-1-1,0 1 1,0-2-1,0 1 1,-1-1 0,1 0-1,0 0 1,0 0 0,0-1-1,7-2 1,-6 1-8,0 0 0,0-1 0,0 0 0,0-1 0,0 1 0,-1-1 1,1-1-1,-1 0 0,11-9 0,-14 11 30,0-1-1,0 1 1,0-1 0,-1 0 0,1 0-1,-1-1 1,0 1 0,-1-1 0,1 1-1,-1-1 1,0 0 0,0 0 0,0 0-1,0 0 1,-1 0 0,1-9 0,-2 13-20,0 0 1,0 0 0,0 0 0,0-1 0,0 1 0,0 0 0,0 0 0,0 0 0,-1 0 0,1 0 0,0 0 0,-1 0-1,1 0 1,0 1 0,-1-1 0,0 0 0,1 0 0,-1 0 0,1 0 0,-1 0 0,0 1 0,0-1 0,1 0 0,-1 1-1,0-1 1,0 0 0,-2 0 0,1 0-16,0 1 0,0 0-1,0-1 1,0 1 0,-1 0 0,1 0-1,0 0 1,0 0 0,0 0 0,-1 1 0,1-1-1,-4 2 1,2-1-20,0 1 0,0-1 0,0 1-1,1-1 1,-1 1 0,0 1 0,1-1 0,0 0 0,-1 1 0,1 0-1,0-1 1,0 1 0,1 0 0,-1 1 0,-3 4 0,6-8 4,0 1 1,-1-1 0,1 1-1,0 0 1,0-1-1,0 1 1,-1-1-1,1 1 1,0 0 0,0-1-1,0 1 1,0 0-1,0-1 1,0 1 0,0-1-1,0 1 1,0 0-1,0-1 1,1 1-1,-1 0 1,0-1 0,0 1-1,1-1 1,-1 1-1,0-1 1,1 1 0,-1 0-1,0-1 1,1 0-1,-1 1 1,1-1-1,-1 1 1,1-1 0,0 1-1,26 3 20,34-17 67,16-22-207,-61 26-46,0 1 0,1 1 1,0 0-1,20-4 0,-37 11 160,1 0 0,-1 0 0,0 0 0,1 0 0,-1 0 0,1 0 0,-1 0 0,1 0 0,-1 0 0,0 0 0,1 0 0,-1 1 0,1-1 0,-1 0 0,0 0 0,1 0 0,-1 1 0,0-1 0,1 0 0,-1 1 0,0-1 0,1 0-1,-1 1 1,0-1 0,0 0 0,1 1 0,-1-1 0,0 0 0,0 1 0,0-1 0,0 1 0,0-1 0,1 1 0,-1-1 0,0 0 0,0 1 0,0-1 0,0 1 0,0-1 0,0 1 0,0-1 0,0 0 0,-1 1 0,1 0 0,-3 21-117,-14 27 187,-2 2-326,17-17-3281,6-31-3753,13-4-6694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2.598"/>
    </inkml:context>
    <inkml:brush xml:id="br0">
      <inkml:brushProperty name="width" value="0.025" units="cm"/>
      <inkml:brushProperty name="height" value="0.025" units="cm"/>
    </inkml:brush>
  </inkml:definitions>
  <inkml:trace contextRef="#ctx0" brushRef="#br0">0 33 18417,'0'0'7335,"69"-3"-5573,-13 0-64,12 2-930,4 0-575,-3 1-258,-4-2-1408,-12-5-2755,-9-9-3427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3.411"/>
    </inkml:context>
    <inkml:brush xml:id="br0">
      <inkml:brushProperty name="width" value="0.025" units="cm"/>
      <inkml:brushProperty name="height" value="0.025" units="cm"/>
    </inkml:brush>
  </inkml:definitions>
  <inkml:trace contextRef="#ctx0" brushRef="#br0">63 65 11147,'0'0'2685,"-2"-9"-155,1 4-2955,-7-28 5504,5 27-2135,1 24-2230,10 126 389,-4-104-768,-1 0 0,-2 0 0,-2 0 0,-1 0-1,-9 43 1,-38 78 2479,133-368-1026,-32 86-1804,-23 46-69,38-87-332,-65 158 401,-1 1 0,1 0 0,0 0-1,0 0 1,0 0 0,0 0 0,1 0 0,-1 0 0,1 1-1,0-1 1,0 1 0,0 0 0,0 0 0,0 0 0,0 0-1,0 0 1,1 1 0,-1-1 0,0 1 0,1 0 0,0 0-1,-1 1 1,7-2 0,-6 3-21,1-1 1,-1 1-1,0 0 0,0 0 1,1 0-1,-1 0 1,0 1-1,0 0 0,0 0 1,0 0-1,-1 0 0,1 1 1,0-1-1,-1 1 0,0 0 1,1 0-1,-1 0 0,-1 0 1,4 5-1,-2-4-48,-1 1-1,1 0 1,-1 1-1,0-1 1,0 1-1,0-1 1,-1 1-1,0 0 1,0 0-1,-1 0 1,0 0-1,0 0 1,0 0-1,0 10 1,-2-12 80,1 1-1,-1-1 1,0 0 0,0 0-1,-1 0 1,1 0 0,-1 0 0,0 0-1,0-1 1,0 1 0,0 0-1,-1-1 1,1 0 0,-1 1-1,0-1 1,0 0 0,0 0 0,-1-1-1,1 1 1,-1-1 0,-4 3-1,-5 2 74,1-2-1,-1 1 0,0-2 1,0 0-1,0 0 1,0-1-1,-1-1 0,0 0 1,1-1-1,-1 0 0,0-1 1,-20-3-1,32 3-271,0 0 0,1-1 1,-1 1-1,0-1 0,1 0 0,-1 1 1,0-1-1,1 0 0,-1 0 0,1 0 1,0 0-1,-1 0 0,1-1 0,0 1 1,-1 0-1,1-1 0,0 1 0,0 0 1,0-1-1,0 1 0,-1-3 0,2 2-251,0 1-1,0 0 1,-1 0-1,1 0 1,0 0-1,0 0 1,0 0-1,0 0 1,0 0-1,1 0 0,-1-1 1,0 1-1,0 0 1,1 0-1,-1 0 1,1 0-1,-1 0 1,1 0-1,-1 0 1,1 0-1,-1 1 1,1-1-1,0 0 0,1-1 1,16-10-12427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3.864"/>
    </inkml:context>
    <inkml:brush xml:id="br0">
      <inkml:brushProperty name="width" value="0.025" units="cm"/>
      <inkml:brushProperty name="height" value="0.025" units="cm"/>
    </inkml:brush>
  </inkml:definitions>
  <inkml:trace contextRef="#ctx0" brushRef="#br0">0 81 9449,'0'0'20718,"2"10"-20659,7 103-11,-5-108 26,4-11 80,5-12 72,-1-17-138,-1-1 0,-2 0 0,5-42 0,-16 100-75,1-16-9,0 0-1,0 1 0,1-1 0,0 1 1,0-1-1,1 1 0,2 11 0,-3-17 11,1 0 0,-1 0 0,1 0 0,-1 0-1,1 0 1,0 0 0,-1 0 0,1 0 0,0 0-1,0 0 1,0 0 0,0 0 0,0-1 0,0 1-1,0 0 1,0-1 0,0 1 0,2 0 0,0 0 37,0-1 0,0 1 1,0-1-1,0 0 1,0 0-1,-1 0 0,1 0 1,0 0-1,0-1 1,0 1-1,3-2 0,0 0 0,1-1 0,-1-1 0,0 1 0,0-1 0,-1 0 0,1 0 0,-1 0 0,0-1 0,0 0-1,-1 0 1,1 0 0,-1-1 0,6-8 0,7-9 5,-17 23-58,0 0 0,0 0 0,0 0 0,0 0 0,0 0 0,0 0 0,0 0 0,0 0 0,1-1 0,-1 1 1,0 0-1,0 0 0,0 0 0,0 0 0,0 0 0,0 0 0,0 0 0,0 0 0,1 0 0,-1 0 0,0 0 0,0 0 0,0 0 0,0 0 0,0 0 0,0 0 0,1 0 0,-1 0 0,0 0 0,0 0 0,0 0 0,0 0 1,0 0-1,0 0 0,0 0 0,1 0 0,-1 0 0,0 0 0,0 0 0,0 0 0,0 0 0,0 1 0,0-1 0,0 0 0,0 0 0,0 0 0,1 0 0,-1 0 0,0 0 0,0 0 0,0 0 0,0 1 0,0-1 1,0 0-1,0 0 0,0 0 0,0 0 0,0 0 0,0 0 0,0 0 0,0 1 0,3 14-273,-2 23-207,-1-35 468,3 104-2091,2-36-6055,-4-46 675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4.208"/>
    </inkml:context>
    <inkml:brush xml:id="br0">
      <inkml:brushProperty name="width" value="0.025" units="cm"/>
      <inkml:brushProperty name="height" value="0.025" units="cm"/>
    </inkml:brush>
  </inkml:definitions>
  <inkml:trace contextRef="#ctx0" brushRef="#br0">0 25 15375,'0'0'7377,"11"0"-5615,387 13 4676,142-13-5856,-535 0-726,50-3-364,-29-4-1559,-7-8-3318,-13 3-1645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4.972"/>
    </inkml:context>
    <inkml:brush xml:id="br0">
      <inkml:brushProperty name="width" value="0.025" units="cm"/>
      <inkml:brushProperty name="height" value="0.025" units="cm"/>
    </inkml:brush>
  </inkml:definitions>
  <inkml:trace contextRef="#ctx0" brushRef="#br0">27 72 16528,'0'0'4794,"3"13"-2979,5 40-435,-1 0 0,-2 58 0,-5 104 1451,-1-163-999,3-133-1589,11-84 0,-7 123-271,2 0 0,2 1-1,26-71 1,-33 105 2,0 0-1,0 1 1,1-1 0,0 1-1,0 0 1,0 0-1,1 0 1,0 1 0,0 0-1,11-10 1,-14 14-7,1 0 1,-1-1-1,0 1 1,0 0-1,0 0 0,1 1 1,-1-1-1,1 0 1,-1 1-1,0 0 1,1-1-1,-1 1 1,1 0-1,-1 0 0,1 0 1,-1 1-1,1-1 1,-1 0-1,1 1 1,-1 0-1,0 0 0,1-1 1,-1 1-1,0 0 1,0 1-1,0-1 1,0 0-1,0 1 0,0-1 1,0 1-1,0 0 1,0-1-1,-1 1 1,1 0-1,1 3 1,3 2-29,-1-1 0,0 1 1,-1 0-1,0 0 0,0 1 1,0-1-1,-1 1 1,0 0-1,0 0 0,-1 0 1,2 10-1,-4-14 59,1 0 0,-1 0 0,0 0 1,-1 0-1,1 0 0,-1 0 0,1 0 0,-1 0 0,0 0 0,0 0 1,-1 0-1,1-1 0,-1 1 0,0-1 0,0 1 0,0-1 0,-1 1 0,1-1 1,-1 0-1,1 0 0,-1 0 0,0-1 0,0 1 0,-7 3 0,-3 1 128,0 0-1,0-1 1,-1-1-1,0-1 1,0 0-1,0 0 1,0-1-1,0-1 1,-1-1-1,1 0 0,-1-1 1,1 0-1,-17-3 1,-4-8-170,21-1-1349,13 11 1195,1 1-1,0-1 1,0 0 0,-1 1 0,1-1 0,0 1 0,0-1 0,0 0-1,-1 1 1,1-1 0,0 0 0,0 1 0,0-1 0,0 1 0,0-1-1,1 0 1,-1 1 0,0-1 0,0 0 0,0 1 0,0-1 0,1 1-1,-1-2 1,1 1-292,0 1-1,0-1 0,0 0 1,0 1-1,0-1 0,0 1 1,0 0-1,0-1 0,0 1 1,0 0-1,0-1 1,0 1-1,0 0 0,0 0 1,0 0-1,1 0 0,-1 0 1,0 0-1,0 0 0,1 1 1,4-1-2296,24 0-9253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5.830"/>
    </inkml:context>
    <inkml:brush xml:id="br0">
      <inkml:brushProperty name="width" value="0.025" units="cm"/>
      <inkml:brushProperty name="height" value="0.025" units="cm"/>
    </inkml:brush>
  </inkml:definitions>
  <inkml:trace contextRef="#ctx0" brushRef="#br0">263 34 14670,'0'0'13495,"-11"-7"-12705,4 2-692,5 2-87,0 1 0,0 1-1,0-1 1,-1 0-1,1 0 1,0 1 0,-1 0-1,1-1 1,-1 1-1,0 0 1,0 0 0,1 0-1,-1 1 1,0-1-1,0 1 1,0-1 0,1 1-1,-1 0 1,0 0-1,0 0 1,0 1 0,0-1-1,0 1 1,1-1 0,-1 1-1,-3 1 1,-10 8 144,2 0 1,-1 2-1,1-1 1,1 1-1,0 1 0,-18 24 1,24-29-69,1 1 0,0 0 0,1 0 0,0 0 1,0 1-1,1 0 0,0 0 0,1 0 0,0 0 0,1 1 0,0-1 0,-1 17 1,3-24-78,1 0 1,-1 1 0,1-1 0,-1 0-1,1 0 1,0 0 0,0 0 0,0 0 0,1-1-1,-1 1 1,0 0 0,1 0 0,0-1-1,0 1 1,0-1 0,0 0 0,0 1 0,0-1-1,1 0 1,-1 0 0,1 0 0,0-1-1,-1 1 1,1-1 0,0 1 0,0-1 0,0 0-1,0 0 1,0 0 0,0-1 0,4 1 0,8 2 26,-1-1 1,1-1 0,-1 0-1,1-1 1,21-3 0,-33 2-27,0 1 0,-1 0 1,1-1-1,-1 1 1,1-1-1,-1 1 0,1-1 1,-1 0-1,0 0 0,1-1 1,-1 1-1,0 0 0,0-1 1,0 1-1,0-1 1,0 0-1,0 1 0,0-1 1,-1 0-1,1 0 0,-1 0 1,1-1-1,-1 1 1,0 0-1,0 0 0,0-1 1,0 1-1,1-4 0,-2 4-2,0 0 0,0 0 0,0 0-1,-1 0 1,1 0 0,-1 0 0,1 0-1,-1 0 1,1 0 0,-1 0-1,0 0 1,0 0 0,0 0 0,0 1-1,0-1 1,-1 0 0,1 1 0,0-1-1,-1 1 1,1-1 0,-1 1-1,0 0 1,1 0 0,-1 0 0,0 0-1,0 0 1,0 0 0,0 0 0,1 0-1,-1 1 1,0-1 0,0 1 0,-1-1-1,-2 1 1,-32-1-9,39 1 0,13-3 0,-3 0 0,-1 0 0,1 0 0,17-10 0,-20 9 0,-1 0 0,1 1 0,0 0 0,0 0 0,0 1 0,0 0 0,13 0 0,-21 2 0,0 1 0,0 0 0,0 0 0,0 0 0,0 0 0,-1 0 0,1 0 0,0 0 0,-1 0 0,1 0 0,-1 0 0,1 0 0,-1 0 0,1 0 0,-1 0 0,0 1 0,1-1 0,-1 0 0,0 0 0,0 0 0,0 1 0,0-1 0,0 0 0,0 0 0,-1 0 0,1 1 0,-1 1 0,-4 41 0,-6 1 38,8-31-95,-1 0 1,2 0 0,-3 25 0,5-39-49,0 1 0,0-1 0,0 1 0,-1-1 0,1 1 0,0-1 0,0 1 0,0-1 0,0 1 0,0-1 0,0 1 0,0-1 0,0 1 0,0-1 0,0 1 0,1-1 0,-1 0 0,0 1 0,0-1 0,0 1 0,1-1 0,-1 1 0,0-1 0,0 0 0,1 1 0,-1-1 0,0 1 0,1-1 0,-1 0 0,0 1 0,1-1 0,-1 0 0,1 0 0,-1 1 0,0-1 0,1 0-1,-1 0 1,1 0 0,-1 1 0,1-1 0,-1 0 0,1 0 0,-1 0 0,1 0 0,-1 0 0,1 0 0,-1 0 0,0 0 0,1 0 0,-1 0 0,1 0 0,-1 0 0,1-1 0,-1 1 0,1 0 0,-1 0 0,1-1 0,19-7-8255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27.465"/>
    </inkml:context>
    <inkml:brush xml:id="br0">
      <inkml:brushProperty name="width" value="0.025" units="cm"/>
      <inkml:brushProperty name="height" value="0.025" units="cm"/>
    </inkml:brush>
  </inkml:definitions>
  <inkml:trace contextRef="#ctx0" brushRef="#br0">453 207 5637,'0'0'4340,"2"-11"-2322,4-8-1127,15-59 3847,-20 73-4262,0 0 0,0 0 0,-1 0 0,1 0 0,-1 0 0,0 0 1,-1 0-1,1 0 0,-1 0 0,0 0 0,0 0 0,-1 1 0,-2-7 1,2 9-303,1 0 0,-1 0 0,-1 0 0,1 0 0,0 1-1,0-1 1,-1 0 0,1 1 0,-1 0 0,1-1 0,-1 1 0,1 0 0,-1 1 0,0-1 0,0 0 0,1 1 0,-1-1 0,0 1 0,0 0 0,0 0 0,1 0 0,-1 0 0,0 1 0,-3 0 0,-4 0-64,1 1 0,0 0 0,0 1 0,1 0 0,-1 0 0,-11 7 0,-8 7-23,1 2 1,1 0-1,1 2 0,1 1 1,1 1-1,0 1 0,2 1 1,1 0-1,1 2 0,2 0 1,0 1-1,2 1 0,-16 42 1,26-58-55,2 0 1,-1 0-1,1 0 1,1 1 0,1-1-1,0 1 1,0 0-1,2-1 1,1 19-1,0-25-26,-1 0-1,1 0 1,0-1-1,0 1 1,1-1-1,0 1 0,0-1 1,1 0-1,-1 0 1,1 0-1,1-1 1,-1 0-1,1 1 0,0-1 1,0-1-1,0 1 1,1-1-1,0 0 1,10 6-1,-2-4-19,0 0 1,0-1-1,1-1 0,-1 0 0,1-1 1,0-1-1,0 0 0,0-1 0,0 0 1,0-1-1,0-1 0,19-3 0,-25 2 57,0 1 0,0-1 0,0 0 0,0-1 0,-1 0 0,1 0 0,-1-1 0,0 0 0,0-1 0,0 0 0,-1 0 0,1 0-1,-1-1 1,0 0 0,-1 0 0,0-1 0,0 0 0,0 0 0,-1-1 0,0 1 0,5-11 0,-8 15-26,-1 0 0,0 0 1,1 0-1,-1 0 0,0-1 0,-1 1 1,1 0-1,-1 0 0,1-1 0,-1 1 1,0 0-1,0-1 0,0 1 1,-1 0-1,1 0 0,-1-1 0,0 1 1,0 0-1,0 0 0,0 0 0,-1 0 1,1 0-1,-1 0 0,1 0 0,-1 0 1,0 1-1,0-1 0,-1 1 1,1-1-1,0 1 0,-1 0 0,1 0 1,-1 0-1,-5-3 0,2 2-3,-1 0-1,0 1 0,0-1 1,0 1-1,0 1 1,0-1-1,0 1 1,0 0-1,-1 1 0,1 0 1,0 0-1,-1 0 1,1 1-1,0 0 1,-8 2-1,15-3-14,-1 0 0,0 1 0,0-1 0,0 0 0,0 0 0,1 0 0,-1 1 0,0-1 0,0 0 0,1 1 0,-1-1 0,0 0 0,1 1 0,-1-1 0,0 1 0,1-1 0,-1 1 0,1 0 0,-1-1 0,1 1 0,-1 0 0,1-1 0,-1 1 0,1 0 0,0-1 0,-1 1 0,1 1 0,0-1 0,1-1 0,-1 1 0,1 0 0,-1-1 0,1 1 0,0-1 0,-1 1 0,1 0 0,0-1 0,0 0 0,-1 1 0,1-1 0,0 1 0,0-1 0,0 0 0,-1 0 0,1 1 0,0-1 0,0 0 0,0 0 0,0 0 0,0 0 0,0 0 0,-1 0 0,1 0 0,0 0 0,1-1 0,22-1 0,0-2 0,0 0 0,0-2 0,0 0 0,-1-2 0,0 0 0,-1-2 0,23-13 0,-7 5 0,59-19 0,-95 36-4,-1 0 0,0 1 0,0-1 0,0 1 0,1-1 0,-1 1 0,0-1 0,1 1 0,-1 0 0,1 0 0,-1-1 0,0 1 0,1 0 0,-1 0 1,0 1-1,1-1 0,-1 0 0,1 0 0,-1 1 0,0-1 0,0 1 0,1-1 0,-1 1 0,0-1 0,0 1 0,1 0 0,-1 0 0,0-1 0,0 1 0,0 0 0,0 0 0,0 0 0,1 2 0,-1 2-2,0-1 1,0 1-1,-1-1 0,0 1 1,0-1-1,0 1 0,-1-1 1,1 1-1,-1-1 0,-2 7 0,-10 38 335,-32 77 0,-6 21-1749,46-125-1429,0 0-1,-2 35 1,6-42-11313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4:59.388"/>
    </inkml:context>
    <inkml:brush xml:id="br0">
      <inkml:brushProperty name="width" value="0.025" units="cm"/>
      <inkml:brushProperty name="height" value="0.025" units="cm"/>
    </inkml:brush>
  </inkml:definitions>
  <inkml:trace contextRef="#ctx0" brushRef="#br0">13 7437 9897,'0'0'1175,"-2"-8"-775,-1-3-81,1 0 0,0 1 0,0-1 0,1 0 1,1 0-1,0 0 0,0 0 0,1 0 0,1 1 0,0-1 0,0 0 0,7-18 0,19-25-85,2 2 0,2 1 1,64-75-1,3-6-199,398-675 1702,-99 149-752,327-521-227,-530 848 498,313-403 0,-326 508-1310,9 8 0,304-267-1,-153 201 71,452-287 1,428-154 57,-284 257 3105,-746 376-2675,-150 74-464,-28 12-592,1 0-1,24-15 1,-28 9-3084,-10-1-2748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0.838"/>
    </inkml:context>
    <inkml:brush xml:id="br0">
      <inkml:brushProperty name="width" value="0.025" units="cm"/>
      <inkml:brushProperty name="height" value="0.025" units="cm"/>
    </inkml:brush>
  </inkml:definitions>
  <inkml:trace contextRef="#ctx0" brushRef="#br0">156 1 18129,'-7'12'534,"-9"17"-159,1 0 0,1 1 0,-17 59 0,8 4 1009,4 1 1,-12 185-1,35-248-342,-4-31-1025,1 1 0,-1-1 1,0 1-1,1-1 0,-1 1 0,1-1 0,0 1 0,-1-1 0,1 0 1,-1 1-1,1-1 0,0 0 0,-1 1 0,1-1 0,0 0 0,-1 0 1,1 1-1,0-1 0,-1 0 0,1 0 0,0 0 0,-1 0 0,1 0 0,0 0 1,0 0-1,-1 0 0,1-1 0,0 1 0,-1 0 0,1 0 0,0 0 1,-1-1-1,1 1 0,0 0 0,-1-1 0,1 1 0,-1-1 0,1 1 1,-1 0-1,1-1 0,0 0 0,15-11 276,0 0 0,-1-1 0,0-1 0,15-19-1,10-9 123,7-2-376,1 2-1,2 2 0,1 2 1,103-56-1,-130 82-387,82-46-6081,-51 18-3249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1.820"/>
    </inkml:context>
    <inkml:brush xml:id="br0">
      <inkml:brushProperty name="width" value="0.025" units="cm"/>
      <inkml:brushProperty name="height" value="0.025" units="cm"/>
    </inkml:brush>
  </inkml:definitions>
  <inkml:trace contextRef="#ctx0" brushRef="#br0">284 50 20083,'-8'-8'155,"1"3"-26,1 0 0,-1 1 0,1 0 0,-1 0 0,-1 0 1,1 1-1,0 0 0,-13-3 0,16 5-67,-1 0-1,1 1 1,-1-1 0,0 1 0,1 0-1,-1 0 1,0 1 0,1-1 0,-1 1-1,0 0 1,1 0 0,-1 0 0,1 1-1,0 0 1,-1 0 0,1 0-1,0 0 1,0 1 0,-4 3 0,-2 3-2,0 2 1,0-1 0,1 1-1,1 1 1,0-1 0,0 1 0,1 1-1,1-1 1,0 1 0,1 1-1,0-1 1,1 1 0,1-1-1,0 1 1,1 0 0,0 0-1,1 0 1,1 18 0,0-30-23,0 1 1,0 0 0,0 0-1,0 0 1,0 0-1,1-1 1,0 1-1,-1 0 1,1 0 0,0-1-1,0 1 1,1-1-1,-1 1 1,0-1-1,1 1 1,0-1 0,-1 0-1,1 0 1,0 1-1,4 2 1,-3-4-24,0 1 1,-1-1 0,1 0-1,0 0 1,0-1-1,0 1 1,0-1-1,0 1 1,0-1 0,0 0-1,0 0 1,0 0-1,0 0 1,0-1-1,0 1 1,0-1 0,0 0-1,-1 0 1,1 0-1,4-2 1,1-1 22,0 0 0,-1 0-1,1-1 1,-1 0 0,0-1 0,0 0 0,-1 0-1,0 0 1,0 0 0,0-1 0,6-10 0,5-10 370,24-54 1,-22 40 354,-18 72-523,27 303 188,-14-227 134,-5 0 0,-5 118 0,-15-153 976,11-69-1463,-1 0 0,1 0 0,-1-1 1,0 1-1,0 0 0,0-1 0,-1 1 0,1 0 1,0-1-1,-1 0 0,0 1 0,1-1 0,-1 0 1,0 0-1,0 0 0,-1 0 0,1 0 1,0 0-1,-1-1 0,1 1 0,-6 1 0,7-2-66,-1-1-1,1 0 1,-1-1-1,0 1 1,1 0-1,-1 0 1,1-1-1,-1 1 1,0-1-1,1 1 1,-1-1-1,1 0 1,0 1-1,-1-1 0,1 0 1,0 0-1,-1 0 1,1 0-1,0 0 1,0-1-1,0 1 1,0 0-1,0 0 1,0-1-1,-1-2 1,-23-43 32,21 39-41,-9-21 0,2-1 0,0 0 0,2-1 0,2 1 0,1-2 0,1 1 0,1 0 0,2-1 0,1 0 0,6-51 0,-4 76-157,0 0 0,1 0 1,1 0-1,-1 0 0,1 0 0,0 1 0,1-1 1,-1 1-1,1 0 0,0 0 0,8-8 1,4-2-1419,1 0 1,25-17 0,21-20-3545,-25 12-5643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2.177"/>
    </inkml:context>
    <inkml:brush xml:id="br0">
      <inkml:brushProperty name="width" value="0.025" units="cm"/>
      <inkml:brushProperty name="height" value="0.025" units="cm"/>
    </inkml:brush>
  </inkml:definitions>
  <inkml:trace contextRef="#ctx0" brushRef="#br0">39 0 22421,'0'0'1922,"-23"55"-417,16-17 706,-1 1-1411,7 3-223,1-5-417,0-6-128,11-11-64,3-7-577,0-5-576,1-8-288,-4 0-993,-3-16-2691,-3-9-3972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2.865"/>
    </inkml:context>
    <inkml:brush xml:id="br0">
      <inkml:brushProperty name="width" value="0.025" units="cm"/>
      <inkml:brushProperty name="height" value="0.025" units="cm"/>
    </inkml:brush>
  </inkml:definitions>
  <inkml:trace contextRef="#ctx0" brushRef="#br0">1 126 15439,'0'0'1425,"5"-11"-5381,1 0 4076,20-34-438,-16 15 7355,-16 82-3782,3 0 0,2 1 0,11 98 0,-8-141-3255,1 1 0,0-1 0,1 1 0,0-1 0,0-1 0,8 13 0,-11-20 0,1 1 0,-1-1 0,1 0 0,0 0 0,0 0 0,-1 0 0,1-1 0,0 1 0,1 0 0,-1-1 0,0 1 0,0-1 0,5 2 0,-6-3 0,1 0 0,0 1 0,-1-1 0,1 0 0,0 0 0,-1-1 0,1 1 0,0 0 0,-1 0 0,1-1 0,0 1 0,-1-1 0,1 0 0,-1 1 0,1-1 0,-1 0 0,1 0 0,-1 0 0,0 0 0,1 0 0,-1 0 0,0 0 0,0 0 0,1-2 0,3-4 0,0 1 0,0-1 0,-1-1 0,-1 1 0,1 0 0,-1-1 0,0 0 0,-1 0 0,0 0 0,0 0 0,1-12 0,1-18 0,-1-41 0,-2 68 0,-1-111 0,-5 105 0,-3 27 0,-4 29 0,10-30 0,1 0 0,0 0 0,1 0 0,0 0 0,0 0 0,1 0 0,2 11 0,-3-18 0,1 0 0,0 0 0,-1 0 0,1-1 0,0 1 0,0 0 0,0-1 0,0 1 0,1-1 0,-1 1 0,0-1 0,1 1 0,-1-1 0,1 0 0,-1 0 0,1 0 0,0 0 0,-1 0 0,1 0 0,0 0 0,0 0 0,-1-1 0,1 1 0,0-1 0,0 1 0,0-1 0,0 0 0,0 0 0,0 0 0,0 0 0,0 0 0,0 0 0,0-1 0,-1 1 0,1 0 0,0-1 0,0 0 0,0 1 0,2-2 0,6-2 0,0 0 0,-1-1 0,1 0 0,-1 0 0,0-1 0,0-1 0,-1 1 0,11-12 0,58-64 0,-71 74 0,-1 4 0,-1 0 0,0 0 0,-1-1 0,1 0 0,-1 0 0,0 0 0,0 0 0,0 0 0,-1 0 0,0-1 0,2-8 0,-4 14 0,0 0 0,0 0 0,0 0 0,0-1 0,0 1 0,0 0 0,0 0 0,0 0 0,0 0 0,0-1 0,0 1 0,0 0 0,0 0 0,0 0 0,0-1 0,0 1 0,0 0 0,0 0 0,0 0 0,0 0 0,-1 0 0,1-1 0,0 1 0,0 0 0,0 0 0,0 0 0,0 0 0,-1 0 0,1 0 0,0-1 0,0 1 0,0 0 0,0 0 0,-1 0 0,1 0 0,0 0 0,0 0 0,0 0 0,0 0 0,-1 0 0,1 0 0,0 0 0,0 0 0,0 0 0,-1 0 0,1 0 0,0 0 0,0 0 0,0 0 0,0 0 0,-1 0 0,-13 8 0,-11 13 0,15-9 0,1 1 0,0 0 0,1 1 0,0 0 0,1 0 0,1 0 0,0 1 0,1 0 0,1 0 0,0 1 0,-1 18 0,4-32 0,1-1 0,0 1 0,0 0 0,0-1 0,0 1 0,0 0 0,0-1 0,1 1 0,-1-1 0,0 1 0,1 0 0,-1-1 0,1 1 0,0-1 0,0 1 0,-1-1 0,1 1 0,0-1 0,0 0 0,0 1 0,1-1 0,-1 0 0,0 0 0,0 0 0,3 2 0,-1-2 0,0 0 0,0 0 0,0-1 0,0 1 0,-1-1 0,1 0 0,0 1 0,0-1 0,0-1 0,0 1 0,0 0 0,0-1 0,4-1 0,6-1 0,-1-1 0,0-1 0,0 0 0,0-1 0,18-12 0,77-73 0,-106 91 0,0-1 0,-1 0 0,1 1 0,0-1 0,0 1 0,0-1 0,-1 1 0,1-1 0,0 1 0,0-1 0,0 1 0,0 0 0,0 0 0,0-1 0,0 1 0,0 0 0,0 0 0,0 0 0,0 0 0,0 0 0,0 0 0,-1 0 0,1 0 0,0 1 0,0-1 0,0 0 0,0 0 0,0 1 0,0-1 0,0 1 0,0-1 0,-1 1 0,2 0 0,15 31 0,-17-30 0,1 1 0,0-1 0,-1 1 0,1-1 0,0 1 0,1-1 0,-1 0 0,0 1 0,1-1 0,-1 0 0,1 0 0,-1 0 0,1 0 0,0 0 0,0 0 0,0-1 0,0 1 0,0-1 0,1 1 0,2 1 0,-1-3-1,0 1 0,1-1 0,-1 0 0,0 0 0,1 0 0,-1-1 0,0 1 0,0-1 0,1 0 0,-1 0 0,0-1 0,0 1-1,0-1 1,0 0 0,-1 0 0,1 0 0,5-4 0,4-5-12,-1-1-1,0 0 1,14-17 0,-19 20-2,0 0 1,1 1 0,-1 0-1,2 0 1,-1 1 0,1 0-1,17-10 1,-26 17 5,1 0-1,0 0 0,-1 0 1,1 0-1,-1 1 1,1-1-1,-1 0 0,1 0 1,-1 0-1,1 1 1,-1-1-1,1 0 0,-1 1 1,1-1-1,-1 0 1,1 1-1,-1-1 0,0 1 1,1-1-1,-1 1 0,0-1 1,1 1-1,-1-1 1,0 1-1,0-1 0,1 1 1,-1-1-1,0 1 1,0-1-1,0 1 0,0-1 1,0 1-1,0-1 1,0 1-1,0 0 0,0-1 1,0 1-1,0-1 1,0 1-1,0-1 0,0 1 1,-1 0-1,1 35 187,-1-31-154,0 38 78,13-66-2247,-9 12-236,0-1 0,-2 1-1,2-20 1,-3-13-5503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3.193"/>
    </inkml:context>
    <inkml:brush xml:id="br0">
      <inkml:brushProperty name="width" value="0.025" units="cm"/>
      <inkml:brushProperty name="height" value="0.025" units="cm"/>
    </inkml:brush>
  </inkml:definitions>
  <inkml:trace contextRef="#ctx0" brushRef="#br0">59 1 19955,'0'0'3075,"-48"45"-3043,37-34-1922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3.598"/>
    </inkml:context>
    <inkml:brush xml:id="br0">
      <inkml:brushProperty name="width" value="0.025" units="cm"/>
      <inkml:brushProperty name="height" value="0.025" units="cm"/>
    </inkml:brush>
  </inkml:definitions>
  <inkml:trace contextRef="#ctx0" brushRef="#br0">5 23 12011,'0'0'6828,"-2"12"-5130,1 7-1204,0 0 0,1 1 0,1-1 0,0 0 1,2 0-1,8 34 0,8 13 367,8 21 446,-3 1 1,-5 1-1,11 118 1,-27-192 18,2-35-876,3-43-240,-4 17-143,65-447 15,-68 485-92,3-8-1,0-1-1,11-26 0,-14 40 1,0 0 0,0 0-1,0 0 1,1 1 0,-1-1 0,1 0-1,0 1 1,0-1 0,0 1-1,0 0 1,0 0 0,0 0 0,1 0-1,-1 0 1,1 0 0,-1 1-1,1-1 1,0 1 0,0-1-1,-1 1 1,7-1 0,-9 2 4,1 0 1,-1-1-1,1 1 0,0 0 1,-1 0-1,1 0 1,-1 0-1,1 0 0,-1 0 1,1 0-1,-1 1 0,1-1 1,-1 0-1,1 0 1,-1 0-1,1 1 0,-1-1 1,1 0-1,-1 0 0,1 1 1,-1-1-1,1 0 1,-1 1-1,0-1 0,1 1 1,-1-1-1,0 0 1,1 1-1,-1-1 0,0 1 1,1-1-1,-1 1 0,0-1 1,0 1-1,1 0 1,-4 26-46,-19 23 123,6-26-10,-1-1-1,-1-1 1,-2 0-1,0-2 1,-35 29-1,55-49-167,0 1 1,0-1-1,-1 0 0,1 1 0,0-1 1,-1 1-1,1-1 0,0 0 1,-1 1-1,1-1 0,-1 0 0,1 1 1,0-1-1,-1 0 0,1 1 1,-1-1-1,1 0 0,-1 0 0,1 0 1,-1 0-1,1 1 0,-1-1 1,1 0-1,-1 0 0,1 0 0,-1 0 1,1 0-1,-1 0 0,1 0 1,-1 0-1,1-1 0,-1 1 0,1 0 1,-1 0-1,1 0 0,-1 0 1,0-1-1,9-20-4405,26-28-3475,-1 8-934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4.050"/>
    </inkml:context>
    <inkml:brush xml:id="br0">
      <inkml:brushProperty name="width" value="0.025" units="cm"/>
      <inkml:brushProperty name="height" value="0.025" units="cm"/>
    </inkml:brush>
  </inkml:definitions>
  <inkml:trace contextRef="#ctx0" brushRef="#br0">0 175 11851,'0'0'13010,"4"10"-10816,3 13-1384,-2 2 0,0-1 0,2 44 0,-4-30-719,-3-37-84,0 0 1,0 0-1,0 1 0,0-1 1,0 0-1,0 0 0,0 0 1,0 1-1,1-1 0,-1 0 0,0 0 1,1 0-1,-1 0 0,1 0 1,-1 0-1,1 0 0,0 0 1,-1 0-1,2 1 0,6-19 636,3-40 4,-1-155-860,-10 224 203,-1 1 7,1-1 1,1 0-1,3 24 0,-4-34 6,0-1 0,1 1 0,-1-1 1,0 1-1,1-1 0,-1 1 0,1-1 0,-1 1 0,1-1 0,0 1 0,0-1 1,0 0-1,0 0 0,0 1 0,0-1 0,0 0 0,0 0 0,0 0 0,0 0 1,0 0-1,1 0 0,-1 0 0,0 0 0,1-1 0,-1 1 0,1 0 1,-1-1-1,1 1 0,-1-1 0,1 0 0,-1 1 0,1-1 0,0 0 0,-1 0 1,1 0-1,-1 0 0,1 0 0,2-1 0,-1-1 26,0 1-1,0-1 1,0 1-1,0-1 1,-1 0 0,1 0-1,-1-1 1,1 1-1,-1 0 1,0-1 0,0 1-1,0-1 1,0 0-1,-1 0 1,1 0 0,-1 0-1,0 0 1,2-5-1,18-63 202,-19 63-229,2-22 45,-4 23-35,1 1-1,0-1 0,0 0 0,1 1 0,-1 0 1,1-1-1,4-7 0,3 62-538,-5 3 614,-4-32-20,1 0 1,1 0-1,1-1 0,0 1 1,2-1-1,0 0 0,1 0 1,10 22-1,-15-39-71,-1 0-1,1 0 1,-1 0-1,1 0 1,-1 0-1,1 0 1,0 0 0,-1 0-1,1 0 1,0 0-1,0-1 1,0 1-1,0 0 1,0-1-1,0 1 1,0-1 0,0 1-1,0-1 1,0 1-1,0-1 1,0 0-1,0 1 1,0-1 0,0 0-1,0 0 1,0 0-1,0 0 1,1 0-1,0 0 1,0-1-33,0 0 0,0 0 0,0 0-1,0 0 1,-1-1 0,1 1 0,0-1 0,-1 1 0,1-1 0,-1 1 0,1-1 0,-1 0-1,2-3 1,3-5-450,-1 0-1,-1-1 1,1 1 0,4-20-1,-6 9-2856,0-1-1,-2-37 1,-1-1-3371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4.391"/>
    </inkml:context>
    <inkml:brush xml:id="br0">
      <inkml:brushProperty name="width" value="0.025" units="cm"/>
      <inkml:brushProperty name="height" value="0.025" units="cm"/>
    </inkml:brush>
  </inkml:definitions>
  <inkml:trace contextRef="#ctx0" brushRef="#br0">16 0 14734,'0'0'10506,"-15"63"-10090,22-43-320,11-1-160,2-4-2338,1-5-2531,1-6-4099</inkml:trace>
  <inkml:trace contextRef="#ctx0" brushRef="#br0" timeOffset="1">291 95 17713,'0'0'3304,"-8"2"-635,-3 2-2114,1 1 0,0 0-1,0 0 1,0 1-1,1 0 1,0 1-1,0 0 1,0 0-1,-13 16 1,18-18-436,-1-1 0,1 1 0,0 0 0,1 1 0,-1-1 0,1 1 0,0 0 0,1-1 0,-1 1 0,1 0 0,0 0 0,1 1 0,-1-1 0,1 0 0,0 1 0,1-1 0,0 1 0,0-1 0,0 0 0,2 9 0,-1-13-126,0 0 0,1 0 0,-1 0 0,1-1-1,-1 1 1,1 0 0,0-1 0,0 1 0,-1-1 0,1 1-1,0-1 1,1 0 0,-1 0 0,0 0 0,0 0 0,0 0-1,1-1 1,-1 1 0,0-1 0,1 1 0,-1-1 0,0 0-1,1 0 1,-1 0 0,0 0 0,5-1 0,6 0-244,0 0 1,0 0-1,19-5 1,-10-1-1862,-1 0-1,31-15 1,-41 16-917,-1 1-1,0-2 0,15-11 1,-8 2-4952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4.750"/>
    </inkml:context>
    <inkml:brush xml:id="br0">
      <inkml:brushProperty name="width" value="0.025" units="cm"/>
      <inkml:brushProperty name="height" value="0.025" units="cm"/>
    </inkml:brush>
  </inkml:definitions>
  <inkml:trace contextRef="#ctx0" brushRef="#br0">65 245 1922,'0'-2'386,"0"0"1,0 0 0,0-1-1,-1 1 1,1 0-1,-1 0 1,0 0 0,1 0-1,-1 0 1,0 0-1,0 0 1,0 0 0,0 1-1,-1-1 1,1 0-1,0 0 1,-1 1 0,1-1-1,-3-1 1,1 1 958,1 1 0,0-1 0,-1 1 0,1 0 0,-1 0 0,1 0 1,-1 0-1,0 0 0,1 0 0,-1 1 0,0-1 0,-4 1 0,20-1-1122,1-1 0,-1 0 0,0 0 0,0-2 1,0 0-1,0 0 0,-1-1 0,0 0 0,21-13 0,-25 14-104,-1-1-1,1 0 1,-1 0 0,0-1 0,-1 0 0,1 0 0,-1 0-1,-1-1 1,1 0 0,-1 0 0,0 0 0,-1-1 0,1 1 0,-1-1-1,5-16 1,-9 23-103,0 0 0,1 0 0,-1 1 0,0-1 0,0 0 0,0 0-1,0 0 1,1 1 0,-1-1 0,0 0 0,-1 0 0,1 0 0,0 0 0,0 1 0,0-1-1,0 0 1,-1 0 0,1 0 0,0 1 0,-1-1 0,1 0 0,0 1 0,-1-1 0,1 0-1,-1 1 1,1-1 0,-1 0 0,0 1 0,1-1 0,-2 0 0,1 1-3,-1-1 1,0 1 0,0-1-1,1 1 1,-1 0 0,0 0-1,0 0 1,0 0 0,1 0-1,-1 0 1,0 0 0,0 1 0,-2 0-1,-5 1 24,1 1 1,-1 1-1,1-1 0,-15 10 0,3 1-8,0 0-1,2 2 1,-27 27-1,38-36-28,1 0 0,0 0 0,0 1 0,1 0-1,0 0 1,1 1 0,-1-1 0,1 1 0,1 0 0,0 0 0,-4 19 0,7-27-9,0 0 1,0 1 0,-1-1 0,2 1 0,-1-1 0,0 0 0,0 1 0,0-1-1,0 0 1,1 1 0,-1-1 0,1 0 0,-1 0 0,1 1 0,-1-1-1,1 0 1,0 0 0,0 0 0,0 0 0,-1 1 0,1-1 0,0-1 0,0 1-1,2 1 1,0 0-77,-1-1-1,1 1 1,0-1 0,0 0-1,0 0 1,0 0-1,0-1 1,1 1 0,-1-1-1,4 1 1,4-1-1114,0-1 1,0 0 0,0 0-1,0-1 1,16-5-1,22-15-8116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6.058"/>
    </inkml:context>
    <inkml:brush xml:id="br0">
      <inkml:brushProperty name="width" value="0.025" units="cm"/>
      <inkml:brushProperty name="height" value="0.025" units="cm"/>
    </inkml:brush>
  </inkml:definitions>
  <inkml:trace contextRef="#ctx0" brushRef="#br0">2 607 19154,'-1'8'1036,"1"15"547,0-1 0,5 30 0,-2-32-1078,0 0 1,2 0-1,0-1 0,1 0 1,1 0-1,1 0 1,0-1-1,2 0 0,0-1 1,16 21-1,-26-37-483,1 0 0,0 1-1,-1-1 1,1 0 0,0 0 0,0 0-1,0 0 1,0 0 0,0 0 0,0-1-1,1 1 1,-1 0 0,0 0 0,0-1-1,0 1 1,1-1 0,-1 1 0,0-1-1,1 1 1,-1-1 0,0 0 0,1 0-1,1 0 1,-1 0 14,-1-1 0,0 0-1,0 0 1,0 1 0,0-1 0,-1 0 0,1 0-1,0 0 1,0 0 0,0 0 0,-1 0-1,1-1 1,0 1 0,-1 0 0,0 0 0,1 0-1,-1-1 1,1 1 0,-1-2 0,3-12 218,-2 1 1,1-1-1,-2-17 1,0 28-242,-7-128-13,5 117 0,0-1 0,-2 1 0,1-1 0,-2 1 0,0 0 0,-10-18 0,13 73-192,2-35 29,2 0 1,-1-1-1,0 1 1,1 0-1,0-1 1,0 1-1,0-1 1,1 0-1,0 0 1,0 0-1,0 0 1,0 0-1,5 5 1,-4-6-305,1 0 0,-1 0 0,1 0 0,-1 0 0,1-1 1,0 0-1,0 0 0,0 0 0,0 0 0,1-1 0,4 1 0,-2-1-440,0 0-1,0-1 0,0 0 1,0-1-1,0 1 0,0-2 1,0 1-1,0-1 0,-1 0 1,1 0-1,-1-1 1,1 0-1,-1-1 0,0 0 1,0 0-1,10-8 0,17-20-4268,-5-8 5486,-11-4 4897,-17 39-4149,0 1-1,-1-1 0,0 1 0,1-1 0,-1 1 0,-1-1 0,1 1 0,-2-7 0,2 11-940,0-1 0,0 1 0,-1-1 0,1 1 0,0-1 0,0 0 0,-1 1 0,1-1 0,0 1 0,-1-1-1,1 1 1,-1 0 0,1-1 0,0 1 0,-1-1 0,1 1 0,-1 0 0,1-1 0,-1 1 0,0 0 0,1-1 0,-1 1 0,1 0 0,-1 0 0,1 0 0,-1 0 0,0-1 0,1 1 0,-1 0-1,0 0 1,1 0 0,-1 0 0,1 0 0,-1 0 0,0 1 0,1-1 0,-1 0 0,1 0 0,-1 0 0,0 1 0,1-1 0,-1 0 0,1 0 0,-1 1 0,1-1 0,-1 1 0,1-1-1,-1 0 1,1 1 0,0-1 0,-1 1 0,1-1 0,-1 1 0,1-1 0,0 1 0,-26 28 1139,18-17-1034,2 0 0,0 1 1,1 0-1,0 0 0,0 1 0,2-1 1,0 1-1,0 0 0,1 0 1,0 18-1,2-31-204,0-1 0,0 1 0,0 0 1,0 0-1,0 0 0,0 0 0,0 0 1,0 0-1,0 0 0,0 0 0,0 0 0,1 0 1,-1-1-1,0 1 0,1 0 0,-1 0 1,0 0-1,1 0 0,0-1 0,-1 1 0,1 0 1,-1 0-1,1-1 0,0 1 0,-1 0 1,2 0-1,-1-1 9,0 0-1,0 0 1,1 0 0,-1 0 0,0-1-1,0 1 1,0 0 0,0 0 0,0-1-1,0 1 1,0-1 0,0 1 0,0-1-1,0 1 1,0-1 0,0 0 0,0 1-1,0-2 1,5-3 136,0-1 0,0 0 0,-1 0 0,9-13 0,1-11-164,-2 0 0,0-1 0,-2-1 0,-2 0 0,6-35 1,-15 75-292,-1 0 0,1 0 1,1 0-1,-1 0 0,1 0 1,4 13-1,-1 3-85,-1-9 3,0 0 0,1 0 0,11 27 0,-14-39 334,0-1 1,0 1-1,1-1 0,-1 1 0,1-1 0,-1 0 0,1 0 0,0 0 1,0 0-1,0 0 0,0 0 0,0 0 0,4 2 0,-5-4 28,1 0 0,-1 1 0,1-1 0,-1 0-1,1 0 1,-1 0 0,0 0 0,1 0 0,-1 0-1,1 0 1,-1-1 0,1 1 0,-1 0 0,0-1-1,1 1 1,-1-1 0,0 0 0,1 1 0,-1-1-1,0 0 1,0 0 0,0 0 0,0 0 0,0 0-1,0 0 1,0 0 0,0 0 0,1-2 0,6-7 106,0-1 0,-1 0 0,0-1 0,-1 1 0,0-1 0,-1 0 0,0-1 1,3-15-1,3-16 141,5-48 1,-9 24 261,-4-133-1,-3 196-490,0 1-4,0 0 1,0 1-1,0-1 1,0 1-1,-1-1 1,1 1-1,-1-1 0,0 1 1,0-1-1,0 1 1,-1-1-1,-2-4 0,3 7-6,1 1 0,0 0 0,0 0 0,-1 0 0,1 0 0,0 0 0,-1 0 0,1 0 0,0 0-1,-1 0 1,1 0 0,0 0 0,0 0 0,-1 0 0,1 0 0,0 1 0,-1-1 0,1 0-1,0 0 1,0 0 0,-1 0 0,1 0 0,0 1 0,0-1 0,-1 0 0,1 0 0,0 1 0,0-1-1,0 0 1,-1 0 0,1 1 0,0-1 0,0 0 0,0 0 0,0 1 0,0-1 0,-1 0-1,1 1 1,0-1 0,0 0 0,0 0 0,0 1 0,0-1 0,0 0 0,0 1 0,0-1 0,0 0-1,0 1 1,-5 19-40,-1 31 201,2 1 0,2-1 0,2 1 0,8 53 0,-6-86 77,1 0 1,11 34 0,-13-50-187,-1 1 1,1-1 0,1 1 0,-1-1-1,1 0 1,-1 0 0,1 0 0,0 0 0,0 0-1,0 0 1,0 0 0,1 0 0,-1-1-1,1 1 1,0-1 0,-1 0 0,1 0 0,0 0-1,0 0 1,1 0 0,-1-1 0,7 3-1,-8-4-16,-1 0 1,1 0-1,0-1 0,-1 1 0,1 0 0,0-1 0,0 1 0,-1-1 0,1 0 0,-1 1 0,1-1 0,-1 0 0,1 0 0,-1 0 0,1 0 0,-1 0 1,0 0-1,1-1 0,-1 1 0,0 0 0,0-1 0,0 1 0,0 0 0,0-1 0,0 0 0,-1 1 0,1-1 0,0 1 0,-1-1 0,1-3 0,12-56 670,-13 59-700,4-30-2,0-56 0,-4 80 0,-1 0 0,1 0 0,-1 0 0,-1 1 0,0-1 0,0 0 0,0 0 0,-1 1 0,0 0 0,0-1 0,-1 1 0,-7-11 0,11 17 0,-1 0 0,0 0 0,0 0 0,0 0 0,1 0 0,-1 0 0,0 0 0,0 0 0,-1 0 0,1 0 0,0 1 0,0-1 0,0 0 0,0 1 0,-1-1 0,1 1 0,0-1 0,0 1 0,-1 0 0,1-1 0,0 1 0,-1 0 0,1 0 0,-3 0 0,3 1 0,0-1 0,0 1 0,-1 0 0,1 0 0,0 0 0,0 0 0,0 0 0,0 0 0,0 0 0,0 0 0,0 0 0,1 1 0,-1-1 0,0 0 0,1 1 0,-1-1 0,0 0 0,1 2 0,-3 7 0,0 0 0,1 0 0,1 0 0,-1 19 0,2-23 0,0-1 0,1 1 0,-1-1 0,1 1 0,1-1 0,-1 0 0,1 1 0,0-1 0,0 0 0,0 0 0,1 0 0,0-1 0,0 1 0,0-1 0,0 1 0,1-1 0,0 0 0,0 0 0,0-1 0,0 1 0,0-1 0,1 0 0,0 0 0,-1 0 0,1-1 0,0 1 0,0-1 0,1 0 0,-1-1 0,0 0 0,1 1 0,-1-1 0,1-1 0,-1 1 0,0-1 0,1 0 0,-1-1 0,1 1 0,-1-1 0,1 0 0,-1 0 0,0-1 0,1 1 0,-1-1 0,0-1 0,6-2 0,-3-1 0,1 1 0,-1-1 0,-1-1 0,1 1 0,-1-1 0,0-1 0,-1 1 0,0-1 0,0-1 0,0 1 0,-1-1 0,6-13 0,-5 8 0,-1 0 0,0 0 0,-1-1 0,-1 1 0,0-1 0,-1 0 0,0-24 0,-1 39 0,-1 0 0,0 0 0,0-1 0,0 1 0,0 0 0,0 0 0,0 0 0,0-1 0,0 1 0,1 0 0,-1 0 0,0 0 0,0-1 0,0 1 0,0 0 0,0 0 0,0 0 0,0-1 0,0 1 0,0 0 0,0 0 0,0 0 0,0-1 0,-1 1 0,1 0 0,0 0 0,0 0 0,0-1 0,0 1 0,0 0 0,0 0 0,0 0 0,-1 0 0,1-1 0,0 1 0,0 0 0,0 0 0,0 0 0,0 0 0,-1 0 0,1-1 0,0 1 0,0 0 0,0 0 0,-1 0 0,1 0 0,0 0 0,0 0 0,0 0 0,-1 0 0,1 0 0,-9 12 0,-5 24 0,8-6 0,-4 45 0,9-65 0,0 0 0,1 1 0,1-1 0,0 0 0,0 1 0,1-1 0,0 0 0,4 11 0,-6-19-45,1-1 1,0 1-1,-1-1 1,1 1-1,0-1 0,0 1 1,0-1-1,0 0 1,0 1-1,0-1 0,0 0 1,0 0-1,0 0 1,1 0-1,-1 0 0,0 0 1,1 0-1,-1 0 1,1 0-1,-1-1 0,1 1 1,-1-1-1,1 1 1,0-1-1,-1 1 0,1-1 1,0 0-1,-1 0 1,1 0-1,0 0 0,-1 0 1,1 0-1,-1-1 1,1 1-1,2-1 0,-1 0-158,1-1-1,-1 1 1,1-1-1,-1 0 0,0 0 1,0 0-1,0-1 0,0 1 1,0-1-1,0 1 0,-1-1 1,1 0-1,-1 0 0,3-4 1,2-7-1244,-1-1 1,0 0-1,-1 1 1,-1-2-1,0 1 1,-1 0 0,-1-1-1,0 1 1,-1-1-1,-2-30 1,0 26 669,-2 0 0,0-1 0,-7-20 0,5 25 873,0 0-1,-2 1 1,-14-28-1,20 41 189,0-1 0,0 1 0,-1-1 0,1 1 0,-1 0 0,1 0 0,-1-1 0,0 1 0,0 0 0,1 1 0,-2-1 0,1 0 0,0 1 0,0-1 0,0 1 0,-1-1-1,1 1 1,-1 0 0,1 0 0,-4-1 0,5 5-207,0-1-1,0 1 0,1 0 1,-1-1-1,1 1 0,0-1 1,-1 1-1,1 0 0,0-1 1,1 1-1,0 3 0,-1-4-9,0 3-129,1 0 0,0-1 0,0 1 1,0 0-1,1 0 0,0 0 0,0-1 1,0 1-1,3 4 0,16 23-3634,-17-27 2436,12 16-5578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6.418"/>
    </inkml:context>
    <inkml:brush xml:id="br0">
      <inkml:brushProperty name="width" value="0.025" units="cm"/>
      <inkml:brushProperty name="height" value="0.025" units="cm"/>
    </inkml:brush>
  </inkml:definitions>
  <inkml:trace contextRef="#ctx0" brushRef="#br0">210 104 12588,'0'-1'223,"0"1"-1,0-1 1,0 1 0,0-1 0,0 0-1,0 1 1,0-1 0,-1 1 0,1-1-1,0 1 1,0-1 0,-1 1-1,1-1 1,0 0 0,-1 1 0,1 0-1,0-1 1,-1 1 0,1-1 0,-1 1-1,1-1 1,0 1 0,-1 0 0,1-1-1,-1 1 1,1 0 0,-1-1-1,0 1 1,1 0 0,-2 0 0,-22 0 2763,18 2-2577,-1 0 1,1 0-1,0 0 1,0 1-1,-10 5 1,3 3 74,0 0 1,1 1 0,0 0 0,1 1 0,0 0 0,-9 16-1,15-23-306,1 1 0,0 0 0,0 1-1,1-1 1,0 0 0,0 1-1,0 0 1,1 0 0,1 0-1,-1 0 1,1 0 0,0 0-1,1 0 1,1 14 0,-1-21-174,1 0-1,-1 0 1,1 0 0,-1 0 0,1 0 0,0 0 0,-1 0-1,1 0 1,0-1 0,0 1 0,-1 0 0,1 0 0,0-1-1,0 1 1,0-1 0,0 1 0,0-1 0,0 1 0,0-1 0,0 1-1,0-1 1,0 0 0,0 1 0,1-1 0,-1 0 0,0 0-1,0 0 1,0 0 0,0 0 0,0 0 0,0 0 0,0-1-1,0 1 1,1 0 0,-1-1 0,0 1 0,0 0 0,0-1-1,0 1 1,1-2 0,5 0 36,-1-1-1,0 0 1,0 0 0,-1 0-1,10-7 1,-5 0-14,0-1 0,-1 0 1,0-1-1,-1 0 1,0 0-1,-1 0 0,-1-1 1,0 0-1,0-1 0,-1 1 1,-1-1-1,0 0 1,-1 0-1,-1 0 0,0-1 1,-1-26-1,-4 26-27,-6 17-72,-8 19-88,13-11 200,0 0-1,1 1 1,0 0-1,0 0 0,1 0 1,1 0-1,0 0 1,0 0-1,2 18 1,-1-28-31,0-1 0,0 0 0,0 1 0,0-1 0,0 1 0,1-1 0,-1 0 0,0 1 0,0-1 0,0 0 0,0 1 0,1-1-1,-1 0 1,0 1 0,0-1 0,1 0 0,-1 0 0,0 1 0,1-1 0,-1 0 0,0 0 0,1 1 0,-1-1 0,0 0 0,1 0 0,-1 0 0,0 0 0,1 0 0,-1 1 0,0-1 0,1 0 0,-1 0 0,1 0 0,-1 0 0,0 0 0,1 0 0,-1 0 0,1 0 0,-1-1 0,0 1 0,1 0 0,-1 0 0,0 0 0,1 0 0,-1 0 0,0-1 0,1 1 0,-1 0 0,18-12 311,-11 4-364,-1 0 0,1 0 0,-2-1 0,1 0 0,-1 0 0,-1 0 0,1 0 0,-2-1 1,1 0-1,-1 0 0,2-14 0,-2-37-8438,-6 35-2157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7.370"/>
    </inkml:context>
    <inkml:brush xml:id="br0">
      <inkml:brushProperty name="width" value="0.025" units="cm"/>
      <inkml:brushProperty name="height" value="0.025" units="cm"/>
    </inkml:brush>
  </inkml:definitions>
  <inkml:trace contextRef="#ctx0" brushRef="#br0">72 30 17745,'0'0'1206,"-8"-2"209,6 1-1302,0 0 0,0 0 0,0 0 0,0 1 0,0-1 0,0 1 0,0 0 0,0-1 0,0 1 0,0 0 0,0 0 0,0 0 0,0 1 0,0-1 0,0 0 0,0 1 0,0-1 1,-2 2-1,2 0-32,0 0 0,0 0 1,1 1-1,-1-1 1,1 0-1,-1 1 1,1-1-1,0 1 1,0-1-1,0 1 1,0 0-1,1-1 1,-1 1-1,1 0 1,0 0-1,-1 0 1,2 4-1,-4 18 284,1 0-1,1 1 1,2-1-1,1 0 1,0 0 0,2 0-1,1 0 1,1-1 0,14 39-1,-18-59-300,1 0 0,-1 1 0,1-1 0,-1 0 0,1 0-1,0 0 1,1-1 0,-1 1 0,0-1 0,1 0 0,0 0 0,7 5 0,-8-7-35,-1 0 0,1 0 0,-1 0 1,1 0-1,-1-1 0,1 1 0,-1-1 1,1 1-1,0-1 0,-1 0 0,1 0 1,0 0-1,-1-1 0,1 1 0,0 0 1,-1-1-1,1 0 0,-1 0 0,1 0 1,-1 0-1,1 0 0,-1 0 0,0-1 0,0 1 1,3-3-1,3-3 51,-1 0 0,0 0 0,-1-1 0,1 0 0,-2 0 0,1-1 0,-1 0 0,0 0 0,-1 0 0,0 0 0,-1-1 0,5-19 0,-2 3-3,-1-1-1,-2 0 0,1-46 0,-7 27 48,2 32-176,0 32-329,1 2 372,1 1 1,1 0 0,1-1-1,0 0 1,2 1 0,0-1-1,2-1 1,8 21 0,-14-38 14,0 0 1,-1-1-1,1 1 0,0 0 1,0 0-1,0-1 0,1 1 1,-1 0-1,0-1 0,0 1 1,1-1-1,-1 0 0,1 1 1,-1-1-1,1 0 1,0 0-1,-1 0 0,1 0 1,0 0-1,0 0 0,0-1 1,0 1-1,2 0 0,-1-1 25,-1-1-1,0 1 0,0-1 0,0 0 1,1 1-1,-1-1 0,0 0 0,0 0 1,0 0-1,0-1 0,0 1 1,0 0-1,-1-1 0,1 1 0,0-1 1,2-3-1,6-8 110,0-1 0,-1-1 1,0 1-1,6-17 0,-15 30-141,25-57 149,-18 38-143,1 0 1,18-30 0,-26 50-11,0-1-1,0 1 1,0 0-1,1 0 1,-1 0-1,0-1 1,0 1-1,0 0 1,0 0-1,0 0 1,1-1-1,-1 1 1,0 0-1,0 0 1,0 0-1,0 0 1,1 0-1,-1-1 1,0 1-1,0 0 1,0 0-1,1 0 1,-1 0-1,0 0 1,0 0-1,1 0 1,-1 0-1,0 0 1,0 0-1,1 0 1,-1 0-1,0 0 1,0 0-1,0 0 1,1 0-1,-1 0 1,0 0-1,0 0 1,1 0-1,-1 0 1,0 0-1,0 1 1,0-1-1,1 0 1,-1 0-1,0 0 1,0 0-1,0 0 1,1 1-1,-1-1 1,0 0-1,8 19-59,2 32 273,-9-46-156,1 11 23,5 27-4,-7-42-67,1 1 1,-1 0-1,1 0 0,-1-1 1,1 1-1,-1-1 0,1 1 1,0 0-1,0-1 1,0 1-1,0-1 0,0 0 1,0 1-1,0-1 0,0 0 1,1 1-1,1 0 0,-2-2 11,-1 0-1,1 0 0,0 0 0,-1 0 0,1 0 0,0 0 0,-1 0 0,1-1 0,0 1 0,-1 0 0,1-1 0,0 1 0,-1 0 0,1-1 0,-1 1 0,1 0 0,-1-1 0,1 1 0,-1-1 0,1 1 0,-1-1 0,1 0 0,-1 1 0,1-1 0,-1 1 0,0-1 0,1 0 0,-1 1 0,0-1 0,1-1 0,9-25 354,-8 22-322,8-26 17,-6 16-62,0 0 1,2 0-1,-1 0 1,2 1-1,0 0 1,1 0-1,15-20 1,-23 33-50,1 1 1,0-1-1,0 0 0,0 0 0,0 0 1,0 1-1,0-1 0,0 0 1,0 1-1,0-1 0,0 1 0,0 0 1,0-1-1,0 1 0,0 0 1,0-1-1,0 1 0,1 0 0,-1 0 1,0 0-1,0 0 0,0 0 1,0 0-1,1 0 0,-1 1 0,0-1 1,0 0-1,0 1 0,0-1 0,0 1 1,0-1-1,0 1 0,0-1 1,0 1-1,0 0 0,0-1 0,0 1 1,0 0-1,-1 0 0,1 0 1,0 0-1,0 0 0,-1 0 0,1 0 1,0 1-1,5 8-1171,0 0 0,0 0 0,6 20 0,-4-12-913,4 3-6218,-1-9-4750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8.058"/>
    </inkml:context>
    <inkml:brush xml:id="br0">
      <inkml:brushProperty name="width" value="0.025" units="cm"/>
      <inkml:brushProperty name="height" value="0.025" units="cm"/>
    </inkml:brush>
  </inkml:definitions>
  <inkml:trace contextRef="#ctx0" brushRef="#br0">96 289 19506,'0'0'4186,"-10"14"-2990,-1 0-1128,1 0 0,0 1 0,1 0 0,1 1 1,1 0-1,0 0 0,1 0 0,-5 21 0,9-24 25,0 0 0,0 1-1,2-1 1,-1 0-1,3 16 1,-2-28-87,0-1-1,0 1 1,0-1 0,0 1 0,0-1 0,1 1 0,-1-1 0,0 1 0,0-1 0,0 1-1,1-1 1,-1 1 0,0-1 0,0 1 0,1-1 0,-1 0 0,1 1 0,-1-1 0,0 1-1,1-1 1,-1 0 0,1 1 0,-1-1 0,1 0 0,-1 0 0,0 0 0,1 1 0,-1-1-1,1 0 1,-1 0 0,1 0 0,0 0 0,-1 0 0,1 0 0,-1 0 0,1 0 0,-1 0-1,1 0 1,-1 0 0,1 0 0,-1 0 0,1 0 0,-1 0 0,1-1 0,-1 1 0,1 0-1,-1 0 1,1 0 0,-1-1 0,24-16 682,-11 2-443,-1-1 0,-1-1 0,0 1 0,-1-2 0,-1 1-1,-1-2 1,10-28 0,31-139 179,-48 182-378,8-37 691,6-68-1,-43 229-650,18-50-20,-3 108 1,13-176-66,0 1 0,0-1 0,0 1 0,0-1 0,1 0 0,-1 1 0,1-1 0,-1 1 0,1-1 0,0 0 0,0 1 0,0-1 0,0 0 0,0 0 0,0 0 0,1 0 0,-1 0 0,1 0 0,-1 0 0,1 0 0,2 1 0,-2-2 6,0 0-1,0-1 0,0 1 0,0-1 0,1 1 1,-1-1-1,0 0 0,0 1 0,1-1 0,-1-1 1,0 1-1,1 0 0,-1 0 0,0-1 0,0 1 0,0-1 1,1 0-1,-1 0 0,0 0 0,0 0 0,0 0 1,0 0-1,2-2 0,9-6 22,-2 0-1,1-1 1,-1 0 0,0-1-1,-1 0 1,15-22 0,-5 4-162,29-58-1,-43 77 26,-1-1 0,-1 0 0,0 0 0,0-1 0,-1 1 0,3-23 0,-6 33 108,0 1 0,0-1 0,0 1 0,0-1 0,0 1 1,0-1-1,0 1 0,0-1 0,0 1 0,0-1 0,0 0 0,0 1 0,0-1 1,0 1-1,0-1 0,-1 1 0,1-1 0,0 1 0,0-1 0,-1 1 0,1 0 1,0-1-1,0 1 0,-1-1 0,1 1 0,-1 0 0,1-1 0,0 1 0,-1 0 1,1-1-1,-1 1 0,0-1 0,-16 7-91,-16 22-11,22-15 154,1 1 1,0 0-1,1 1 0,1 0 1,0 0-1,1 1 1,1 0-1,0 0 1,1 1-1,-3 18 1,8-34-46,-1 0 1,1 0 0,0-1-1,0 1 1,0 0 0,-1 0-1,1 0 1,0 0 0,0-1-1,0 1 1,0 0 0,1 0-1,-1 0 1,0 0 0,0-1 0,0 1-1,1 0 1,-1 0 0,0-1-1,1 1 1,-1 0 0,1 0-1,-1-1 1,1 1 0,-1 0-1,1-1 1,-1 1 0,1-1-1,0 1 1,-1-1 0,1 1-1,0-1 1,-1 1 0,1-1 0,0 0-1,0 1 1,-1-1 0,1 0-1,0 1 1,0-1 0,0 0-1,-1 0 1,1 0 0,0 0-1,0 0 1,0 0 0,0 0-1,-1 0 1,1 0 0,0-1 0,0 1-1,0 0 1,-1 0 0,1-1-1,0 1 1,0 0 0,-1-1-1,1 1 1,0-1 0,-1 1-1,2-1 1,54-33 148,-48 28-127,8-5-20,11-8-362,47-24-1,-66 39 361,1 0-1,0 1 1,0 0-1,0 0 1,1 1-1,-1 0 1,1 0-1,-1 1 1,20 1-1,-28 0 39,0 0 0,0 1 0,0-1-1,0 0 1,0 1 0,0-1 0,0 1-1,0-1 1,-1 1 0,1-1 0,0 1-1,0 0 1,0-1 0,-1 1 0,1 0-1,0 0 1,-1 0 0,1-1 0,-1 1-1,1 0 1,0 2 0,1-1 364,-2-14-111,0 11-288,-1-12 25,0 1 1,-1 0-1,0-1 1,-1 1-1,-1 0 1,1 0-1,-8-13 1,-8-29-7,18 53-107,1 0 1,0 0-1,0-1 0,0 1 0,0 0 1,0 0-1,0 0 0,0 0 0,0 0 1,0 0-1,0 0 0,1 0 0,-1 0 1,0 0-1,1 0 0,-1 0 1,1 0-1,-1 0 0,1 0 0,0 0 1,-1 0-1,1 0 0,0 1 0,-1-1 1,1 0-1,0 1 0,0-1 0,0 0 1,0 1-1,0-1 0,2 0 0,40-14-5719,-17 7 1512,21-13-5595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9.060"/>
    </inkml:context>
    <inkml:brush xml:id="br0">
      <inkml:brushProperty name="width" value="0.025" units="cm"/>
      <inkml:brushProperty name="height" value="0.025" units="cm"/>
    </inkml:brush>
  </inkml:definitions>
  <inkml:trace contextRef="#ctx0" brushRef="#br0">129 219 17264,'0'-1'150,"0"0"1,1-1-1,-1 1 0,0 0 0,0 0 0,0-1 0,-1 1 0,1 0 1,0 0-1,0 0 0,-1 0 0,1-1 0,0 1 0,-1 0 0,1 0 1,-1 0-1,0 0 0,1 0 0,-1 0 0,0 0 0,1 0 0,-1 0 1,0 0-1,0 1 0,0-1 0,0 0 0,0 0 0,0 1 0,0-1 0,0 1 1,0-1-1,0 1 0,0-1 0,-1 1 0,1 0 0,0-1 0,0 1 1,0 0-1,-1 0 0,1 0 0,0 0 0,0 0 0,0 0 0,-1 0 1,1 1-1,-1-1 0,-2 1-46,1 0 0,-1 0 0,1 1 0,-1-1 0,1 1 0,0 0 0,0 0 0,0 0 0,0 0 0,0 1 0,0-1 0,0 1 0,1-1 0,-4 6-1,-2 6-50,2 0-1,0 0 0,1 0 0,0 1 0,1 0 0,1 0 0,1 0 0,0 0 0,0 0 0,2 0 0,1 22 0,-1-36-28,-1 0 0,1 0 0,0 1-1,0-1 1,0 0 0,0 0 0,1 1 0,-1-1 0,0 0 0,0 0-1,1 0 1,-1 1 0,1-1 0,-1 0 0,1 0 0,-1 0 0,1 0-1,0 0 1,0 0 0,-1 0 0,1 0 0,1 1 0,-1-2 0,0 0 1,0 1-1,0-1 1,0 0-1,0 0 1,0 0-1,0 0 1,0 0-1,1 0 1,-1 0-1,0 0 0,0-1 1,0 1-1,0 0 1,0-1-1,-1 1 1,1 0-1,0-1 1,0 1-1,1-2 1,4-2 55,-1 0 0,0 0 0,0 0 0,0-1 0,0 0 0,7-10 0,2-9-37,-2 0-1,0-1 1,-2 0 0,0-1-1,-2 0 1,-1-1 0,6-42 0,-13 94-89,-1 11 5,6 44 0,-4-71 38,0 1 0,1-1 0,0 0 0,1 0 0,0-1 0,0 1 0,1 0 0,0-1 0,0 0 0,7 9 0,-10-15 7,0-1 0,0 1 0,0-1 0,0 0 0,1 1 0,-1-1 0,0 0 0,1 0 0,-1 0 0,1 0 0,-1 0 0,1 0-1,0 0 1,-1 0 0,1-1 0,0 1 0,0 0 0,-1-1 0,1 0 0,0 1 0,0-1 0,0 0 0,0 0 0,-1 0 0,1 0-1,3-1 1,-2 0 43,1-1 0,-1 0 0,1 0-1,-1 0 1,0 0 0,0 0-1,0 0 1,0-1 0,0 0 0,-1 1-1,1-1 1,2-4 0,6-9 189,-1 0 1,-1-1 0,14-33 0,-15 31-191,0-1 1,-2 0-1,-1-1 0,0 1 1,-2-1-1,0 0 1,-1 0-1,-1 0 1,-4-38-1,-5 118-553,7-31 500,4 69 6,-2-92 3,-1 1 1,1-1 0,0 1 0,1-1 0,-1 0 0,1 1 0,0-1 0,1 0 0,-1 0-1,1 0 1,0-1 0,0 1 0,8 7 0,-10-10 12,0-1 1,0 0-1,0-1 1,1 1-1,-1 0 1,1 0-1,-1 0 1,0-1-1,1 1 1,-1-1-1,1 1 1,-1-1-1,1 0 1,-1 1-1,1-1 0,0 0 1,-1 0-1,1 0 1,-1 0-1,1 0 1,-1-1-1,1 1 1,-1 0-1,1-1 1,-1 1-1,1-1 1,-1 1-1,1-1 1,-1 0-1,0 0 0,1 1 1,-1-1-1,0 0 1,0 0-1,1-1 1,-1 1-1,1-2 1,5-4 163,-1-1 1,0 0-1,-1 0 1,7-15-1,-11 22-164,9-19 60,0-1 1,-2-1-1,0 0 0,-2 0 0,0-1 1,-1 1-1,-2-1 0,0 0 1,-1-27-1,-3 70-476,1 0 1,1 0 0,1 0-1,1-1 1,0 1 0,1 0-1,2-1 1,11 31-1,-16-48 115,1 0 0,-1 0 0,0-1 0,1 1 0,-1 0 0,1-1 0,-1 1 0,1-1 0,0 1 0,0-1 0,0 0 0,2 2 0,-3-3 6,0 1 1,0-1-1,0 0 0,0 1 0,0-1 1,1 0-1,-1 0 0,0 0 0,0 0 1,0 0-1,0 0 0,1 0 0,-1 0 1,0 0-1,0 0 0,0-1 0,0 1 1,1 0-1,-1-1 0,0 1 0,0-1 1,0 0-1,0 1 0,0-1 0,1-1 1,18-24-6063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9.401"/>
    </inkml:context>
    <inkml:brush xml:id="br0">
      <inkml:brushProperty name="width" value="0.025" units="cm"/>
      <inkml:brushProperty name="height" value="0.025" units="cm"/>
    </inkml:brush>
  </inkml:definitions>
  <inkml:trace contextRef="#ctx0" brushRef="#br0">28 1 16656,'0'0'2525,"-1"10"-587,-5 65-1060,2 1 0,4-1 0,4 1 0,2-1 0,22 98 1,-26-165-845,10 32 65,-12-38-76,1-1 0,0 1 0,0 0-1,0-1 1,0 1 0,0 0 0,0-1-1,0 0 1,0 1 0,1-1 0,-1 0-1,1 1 1,-1-1 0,1 0 0,-1 0-1,1 0 1,-1 0 0,4 1-1,-5-2 13,1 0-1,0 0 0,-1 0 0,1 0 0,0 0 1,-1 0-1,1 0 0,-1 0 0,1 0 0,0 0 0,-1-1 1,1 1-1,0 0 0,-1 0 0,1 0 0,-1-1 0,1 1 1,-1 0-1,1-1 0,-1 1 0,1-1 0,-1 1 0,1 0 1,-1-1-1,1 1 0,-1-1 0,0 1 0,1-1 1,-1 0-1,9-24 405,-4-26-233,-4 34-237,-2 0-1,0 0 0,-1 1 0,0-1 0,-9-30 1,8 39-17,0 0 0,-1 0 0,0 0 1,0 1-1,0-1 0,-1 1 0,0 0 1,-1 0-1,1 0 0,-1 1 0,-1 0 0,1 0 1,-9-6-1,14 12 43,0-1 0,0 0 0,0 0 0,-1 0 0,1 1 0,0-1 1,0 0-1,0 1 0,-1-1 0,1 1 0,0 0 0,-1-1 0,1 1 0,0 0 0,-1 0 0,1 0 0,0 0 1,-3 0-1,4 0-13,-1 1-1,1-1 1,0 0 0,-1 1 0,1-1 0,-1 1 0,1-1 0,0 1 0,-1-1 0,1 0 0,0 1 0,-1 0 0,1-1 0,0 1 0,0-1 0,0 1 0,0-1-1,-1 1 1,1-1 0,0 1 0,0 0 0,0-1 0,0 1 0,0-1 0,0 1 0,0-1 0,1 1 0,-1 0 0,0 2-145,1 0 1,0 0-1,0 0 1,0-1-1,0 1 1,0 0-1,1-1 1,-1 1-1,1-1 1,0 1 0,-1-1-1,1 0 1,0 0-1,0 1 1,1-1-1,2 2 1,0-2-585,0 0 1,0 0 0,0 0 0,0-1-1,0 1 1,0-1 0,0 0-1,1-1 1,4 1 0,23-1-6248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09.790"/>
    </inkml:context>
    <inkml:brush xml:id="br0">
      <inkml:brushProperty name="width" value="0.025" units="cm"/>
      <inkml:brushProperty name="height" value="0.025" units="cm"/>
    </inkml:brush>
  </inkml:definitions>
  <inkml:trace contextRef="#ctx0" brushRef="#br0">128 118 13805,'0'0'5301,"-10"2"-3123,6-1-2056,-1 1 0,0 0 0,1-1 0,-1 1 0,1 1-1,0-1 1,-1 1 0,1 0 0,0-1 0,1 2 0,-1-1 0,0 0 0,1 1 0,0 0 0,0 0-1,0 0 1,0 0 0,1 0 0,0 0 0,-1 1 0,2-1 0,-1 1 0,-1 5 0,1-6-52,-4 10 254,0 1 1,1 0-1,1 0 0,0 0 1,1 1-1,1-1 0,0 1 1,1 20-1,1-35-318,1-1-1,-1 0 1,0 1-1,0-1 1,1 1-1,-1-1 1,0 1-1,1-1 1,-1 0-1,0 1 1,1-1-1,-1 0 1,1 1-1,-1-1 1,0 0-1,1 1 1,-1-1-1,1 0 1,-1 0-1,1 0 1,-1 1-1,1-1 1,-1 0-1,1 0 1,-1 0-1,1 0 1,-1 0-1,1 0 1,-1 0-1,1 0 1,-1 0-1,1 0 1,-1 0-1,1-1 1,-1 1-1,1 0 1,-1 0-1,1 0 1,-1-1-1,1 1 1,-1 0-1,1 0 1,-1-1-1,0 1 1,1-1-1,22-13 297,15-18 42,39-31-468,-71 59 91,1 0 0,0 0 0,0 0 0,0 1 0,1 0 0,-1 1 0,1-1-1,-1 2 1,1-1 0,8 0 0,-13 2 51,-1 0 0,-1 1 1,1-1-1,0 1 0,0-1 0,0 1 0,0 0 0,0 0 1,0 0-1,-1 0 0,1 0 0,0 0 0,-1 0 0,1 1 1,-1-1-1,1 1 0,-1-1 0,0 1 0,0-1 0,1 1 1,-1 0-1,0 0 0,-1-1 0,1 1 0,0 0 0,0 0 0,-1 0 1,1 0-1,0 3 0,5 11 147,-5-16 6,-2-14 1692,0 5-1704,0-1 0,-1 1 0,0-1 0,-1 1 0,0 0-1,0 0 1,-7-13 0,-39-62 864,31 55-904,19 28-314,1 0-1,-1 1 1,0-1 0,1 1 0,-1-1-1,0 1 1,1 0 0,-1-1 0,1 1-1,-1 0 1,1 0 0,-1 0 0,1 0-1,-1 0 1,0 0 0,1 1-1,1 0 1,5-1-704,1 0 0,-1 0 0,0 0 0,0-1 0,0 0 0,0-1 0,0 1 0,9-5 0,11-17-2693,1-9-2542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10.523"/>
    </inkml:context>
    <inkml:brush xml:id="br0">
      <inkml:brushProperty name="width" value="0.025" units="cm"/>
      <inkml:brushProperty name="height" value="0.025" units="cm"/>
    </inkml:brush>
  </inkml:definitions>
  <inkml:trace contextRef="#ctx0" brushRef="#br0">33 133 13805,'0'0'6006,"-4"8"-3673,-2 9-1943,1-1 0,0 1 0,1 0 0,1 0 0,0 0 0,2 0 0,0 0 0,1 0 0,0 1 1,4 21-1,37 186 2530,-37-208-2716,-3-12-171,1 8 126,2 0 0,-1 0 0,9 17 0,-11-28-123,0 0 0,0-1-1,0 1 1,0 0 0,0-1 0,0 1 0,0 0 0,1-1-1,-1 0 1,1 1 0,-1-1 0,1 0 0,2 2-1,-3-3-14,0 0 1,0 1-1,1-1 0,-1 0 0,0 0 0,0 0 0,0 0 0,0 0 0,0 0 0,0 0 0,0-1 1,0 1-1,1 0 0,-1-1 0,0 1 0,0 0 0,0-1 0,0 1 0,0-1 0,0 0 0,-1 1 0,1-1 1,0 0-1,0 0 0,0 1 0,0-2 0,7-7 35,-1 0 1,-1 0-1,0 0 1,0-1-1,-1 0 1,0 0-1,5-15 1,22-79-173,-2-82-986,-24 140-3396,-18 115 1800,-6 136-1,17-202 2625,1-1-1,0 0 0,0 1 1,1-1-1,-1 0 1,0 1-1,1-1 1,-1 0-1,1 1 0,0-1 1,0 0-1,0 0 1,0 0-1,0 0 1,0 0-1,1 0 0,-1 0 1,1 0-1,-1 0 1,1-1-1,0 1 1,2 2-1,-2-4-26,0 1 0,0-1-1,0 1 1,0-1 0,0 0 0,0 0 0,0 1 0,0-2-1,0 1 1,0 0 0,0 0 0,0-1 0,0 1-1,0-1 1,0 1 0,0-1 0,-1 0 0,1 0 0,0 0-1,0 0 1,-1 0 0,1 0 0,0 0 0,-1 0-1,1-1 1,-1 1 0,2-3 0,10-9-304,0-2 1,-2 1-1,1-2 0,-2 1 1,14-28-1,-14 23 1408,-2 0 1,9-28-1,-12 32 2742,-5 23 152,-1 16-3478,0-13-259,2-1 0,0 0-1,0 0 1,0 0 0,1 0 0,0 0 0,7 15 0,-8-22-132,0 0-1,0 1 1,0-1 0,0 0-1,1 0 1,-1-1-1,1 1 1,-1 0 0,1 0-1,0-1 1,-1 1 0,1-1-1,0 1 1,0-1 0,0 0-1,1 0 1,-1 0-1,0 0 1,0 0 0,0 0-1,1-1 1,-1 1 0,0-1-1,1 0 1,-1 1 0,0-1-1,1 0 1,-1-1-1,1 1 1,-1 0 0,0 0-1,1-1 1,-1 0 0,0 1-1,4-3 1,1 0-64,1-1 1,-1-1-1,0 1 1,0-1-1,0-1 1,-1 1-1,1-1 0,-1 0 1,9-13-1,-10 12-269,1 1 0,0-1 0,0 1 0,0 0 0,0 1 0,1 0 0,0 0 0,0 0 0,11-5 0,-17 10 264,0 0-1,-1-1 1,1 1-1,0 0 1,-1 0 0,1 0-1,0 0 1,0 0-1,-1-1 1,1 2 0,0-1-1,0 0 1,-1 0 0,1 0-1,0 0 1,0 0-1,-1 0 1,1 1 0,0-1-1,-1 0 1,1 1-1,0-1 1,-1 0 0,1 1-1,0-1 1,-1 1-1,1-1 1,0 2 0,8 23-94,-8 43 1048,-1-50-811,1 118 1153,-7 211 5599,5-339-6820,0 1 1,0-1-1,-1 0 0,0 0 1,-4 11-1,5-17-29,1-1 0,-1 0-1,1 0 1,-1 0-1,1 0 1,-1 0-1,0 1 1,0-1 0,0-1-1,1 1 1,-1 0-1,0 0 1,0 0-1,0 0 1,0-1 0,0 1-1,0 0 1,-1-1-1,1 1 1,0-1-1,0 1 1,0-1 0,-1 1-1,1-1 1,0 0-1,0 0 1,-1 0-1,1 0 1,0 0 0,0 0-1,-1 0 1,1 0-1,0 0 1,0-1 0,-1 1-1,1 0 1,0-1-1,0 1 1,0-1-1,-1 1 1,1-1 0,0 0-1,0 1 1,0-1-1,0 0 1,-1-1-1,-6-5-25,0 0 0,1-1 0,-1 1 0,1-1 0,1-1 0,0 0 0,0 0 0,0 0 0,1 0 0,-6-18 0,3 7-50,2 0 0,0 0-1,1 0 1,-3-33 0,6 32 42,1 1-1,1-1 1,1 0 0,1 1-1,1-1 1,1 1 0,1 0-1,0 0 1,2 0 0,0 0-1,1 1 1,1 1 0,1-1-1,0 2 1,2-1-1,0 1 1,21-23 0,29-25-1435,3 2 0,81-60 0,-76 66-2419,64-55-7968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0.884"/>
    </inkml:context>
    <inkml:brush xml:id="br0">
      <inkml:brushProperty name="width" value="0.025" units="cm"/>
      <inkml:brushProperty name="height" value="0.025" units="cm"/>
    </inkml:brush>
  </inkml:definitions>
  <inkml:trace contextRef="#ctx0" brushRef="#br0">182 147 13453,'0'0'2466,"-5"-9"-368,-8-20-754,6 11-387,-1 1 0,-1-1 1,-16-23-1,23 40-729,0-1 0,-1 0-1,1 1 1,0 0 0,-1-1 0,1 1 0,-1 0 0,0 0 0,1 0-1,-1 1 1,0-1 0,1 1 0,-1-1 0,0 1 0,0 0-1,0 0 1,1 0 0,-1 1 0,0-1 0,-4 2 0,3-2-24,0 1-1,0 0 1,0 0 0,1 0 0,-1 0 0,1 1-1,-1-1 1,1 1 0,-1 0 0,1 0 0,0 1 0,0-1-1,0 0 1,-4 5 0,8-8-57,8-6-2348,5 10-7655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1.923"/>
    </inkml:context>
    <inkml:brush xml:id="br0">
      <inkml:brushProperty name="width" value="0.025" units="cm"/>
      <inkml:brushProperty name="height" value="0.025" units="cm"/>
    </inkml:brush>
  </inkml:definitions>
  <inkml:trace contextRef="#ctx0" brushRef="#br0">307 226 12716,'0'-10'3486,"0"-2"-2431,-1-1-1,0 1 1,-1 0-1,0 0 1,-1 0-1,0 0 1,-7-15-1,8 22-819,-1 0-1,1 0 1,-1 0 0,0 0-1,0 1 1,-1-1-1,1 1 1,-1 0-1,0 0 1,0 0 0,0 1-1,-1-1 1,1 1-1,-1 0 1,0 1-1,1-1 1,-1 1 0,-1 0-1,1 0 1,0 0-1,-9-1 1,10 2-161,-1 1 1,1-1 0,0 1-1,0 1 1,0-1-1,-1 0 1,1 1-1,0 0 1,0 0 0,0 0-1,0 0 1,0 1-1,0 0 1,1-1-1,-1 2 1,-4 1 0,2 1-8,0 0 1,1 1-1,-1-1 1,1 1-1,0 0 1,0 0-1,1 1 1,-5 7-1,-1 8 42,0 1 0,1-1-1,2 1 1,-9 40-1,12-38 65,0 0-1,1 49 1,3-71-171,0 0 1,0 0-1,0 0 0,0 0 1,1 0-1,-1 0 0,1 0 1,0 0-1,0 0 1,0 0-1,0 0 0,0 0 1,1-1-1,-1 1 0,1-1 1,4 5-1,-4-5-2,0-1-1,1 1 1,-1-1-1,1 0 1,-1 0-1,1 0 1,-1 0 0,1 0-1,0-1 1,0 1-1,-1-1 1,1 0 0,0 0-1,0 0 1,-1 0-1,1 0 1,0 0-1,5-2 1,2-1 0,1 0 0,0-1 0,-1-1 0,0 1 0,0-2 0,0 1 0,-1-1 0,0-1 0,0 0 0,-1 0 0,1 0 0,-2-1 0,15-18 0,-6 5 0,0-1 0,-2-1 0,0 0 0,17-43 0,-25 53 0,0-1 0,-2 0 0,1 0 0,-2 0 0,0-1 0,-1 1 0,0-1 0,-1 1 0,-1-17 0,0 29 0,0 1 0,0-1 0,0 1 0,0-1 0,-1 1 0,1-1 0,-1 1 0,1-1 0,-1 1 0,1-1 0,-1 1 0,0 0 0,0-1 0,1 1 0,-1 0 0,-2-3 0,2 4 0,0 0 0,0-1 0,1 1 0,-1 0 0,0-1 0,0 1 0,1 0 0,-1 0 0,0 0 0,0 0 0,0 0 0,1 0 0,-1 0 0,0 0 0,0 0 0,0 0 0,0 0 0,1 0 0,-1 0 0,0 1 0,0-1 0,-1 1 0,-1 1 0,0 0 0,0 0 0,0 0 0,0 0 0,0 1 0,1-1 0,-1 1 0,1 0 0,-1 0 0,1 0 0,0 0 0,-2 3 0,-4 12 0,1 1 0,0 0 0,2 0 0,0 0 0,-3 29 0,3-1 0,1 54 0,4-96-12,0-1-1,0 1 1,0-1-1,1 1 1,0-1 0,0 1-1,0-1 1,0 0-1,1 1 1,-1-1 0,1 0-1,0 0 1,5 6-1,-5-8-21,-1 0 0,1-1 0,0 1-1,1-1 1,-1 1 0,0-1-1,0 0 1,0 0 0,1 0-1,-1 0 1,1-1 0,-1 1 0,0-1-1,1 1 1,-1-1 0,1 0-1,0 0 1,-1 0 0,1 0-1,-1 0 1,0-1 0,1 1 0,-1-1-1,1 0 1,-1 1 0,4-3-1,9-4-1089,-1-1 0,0 0 0,-1-1 0,0-1 0,0 0 0,-1-1 0,-1 0 1,1 0-1,-2-1 0,11-16 0,24-32-7065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2.377"/>
    </inkml:context>
    <inkml:brush xml:id="br0">
      <inkml:brushProperty name="width" value="0.025" units="cm"/>
      <inkml:brushProperty name="height" value="0.025" units="cm"/>
    </inkml:brush>
  </inkml:definitions>
  <inkml:trace contextRef="#ctx0" brushRef="#br0">195 46 13325,'0'0'2802,"-6"10"-832,-3 1-1317,1 0 504,0 1-1,0-1 1,-9 21 0,72-118 284,-47 68-1365,4-9-112,-8 25 478,-2 17 624,-3 52-619,2-1-1,4 1 0,2-1 0,18 68 1,54 103 1677,-78-234-2054,1 0-1,-1 0 0,1 1 0,-1-1 0,0 1 0,-1-1 0,1 1 1,0-1-1,-1 1 0,0-1 0,0 1 0,0-1 0,0 1 0,-1 0 1,0 3-1,0-5-32,-1-1 1,1 1-1,-1 0 1,1 0-1,-1-1 1,0 1-1,0-1 1,1 1 0,-1-1-1,0 0 1,0 0-1,-1 0 1,1 0-1,0 0 1,0 0-1,0-1 1,0 1-1,-1-1 1,1 1-1,0-1 1,-1 0-1,1 0 1,0 0-1,-3 0 1,-8 0-38,-1 0 0,1-1 0,-1 0 0,1-1 0,0-1 0,0 0 0,0-1 0,0 0 0,0-1 0,1-1 0,0 0 0,0 0 0,-22-16 0,27 16 0,0 0 0,0 0 0,0-1 0,0 0 0,1 0 0,0-1 0,1 1 0,0-1 0,0 0 0,0-1 0,1 1 0,1-1 0,-1 0 0,1 0 0,1 0 0,0 0 0,0 0 0,1 0 0,0-1 0,0-17 0,3 19-313,-1 0-1,1 1 1,0-1 0,1 1-1,-1 0 1,2 0 0,-1 0-1,1 0 1,0 1 0,0-1-1,1 1 1,0 0 0,0 0-1,0 1 1,1-1 0,-1 1-1,9-5 1,13-10-2683,1 2 1,48-24-1,-67 38 2547,39-21-6832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3.123"/>
    </inkml:context>
    <inkml:brush xml:id="br0">
      <inkml:brushProperty name="width" value="0.025" units="cm"/>
      <inkml:brushProperty name="height" value="0.025" units="cm"/>
    </inkml:brush>
  </inkml:definitions>
  <inkml:trace contextRef="#ctx0" brushRef="#br0">150 212 19571,'-10'-3'2706,"1"-1"-2285,-1 1 579,1 0 0,-1 0 0,1 1-1,-16-2 1,23 4-885,-1 0 0,1 0 0,0 0 0,0 0-1,-1 0 1,1 0 0,0 1 0,0-1 0,0 1-1,-1-1 1,1 1 0,0 0 0,0 0 0,0 0-1,0 0 1,0 0 0,1 1 0,-1-1 0,0 0-1,0 1 1,1 0 0,-1-1 0,1 1 0,-1 0-1,1 0 1,0-1 0,0 1 0,-1 3 0,-1 3-79,1-1 0,0 1 0,0 1 1,1-1-1,0 0 0,0 0 1,1 0-1,0 0 0,1 1 0,-1-1 1,3 9-1,-2-15-28,-1 1 0,1-1 0,-1 0 0,1 1 1,0-1-1,0 0 0,0 0 0,0 0 0,0 1 0,0-1 0,0 0 0,1-1 1,-1 1-1,1 0 0,0 0 0,-1-1 0,1 1 0,0-1 0,0 1 0,0-1 1,0 0-1,0 0 0,0 1 0,0-2 0,1 1 0,-1 0 0,0 0 0,1-1 1,-1 1-1,0-1 0,1 0 0,-1 0 0,0 0 0,1 0 0,-1 0 1,1 0-1,-1-1 0,0 1 0,1-1 0,-1 1 0,0-1 0,3-1 0,-1-1 23,1 1 0,0-1 0,-1 0-1,1 0 1,-1-1 0,0 1-1,0-1 1,-1 0 0,1 0-1,-1-1 1,0 1 0,0-1-1,0 1 1,0-1 0,-1 0 0,4-9-1,-1 0 57,0-1 0,-1 1-1,-1-1 1,3-28 0,-4 22-102,-4 41-18,-3 42-15,5-54 43,0 0 0,1 0 1,0 0-1,0 0 0,1 0 0,-1 0 1,6 13-1,-6-20 5,0 1-1,0-1 1,-1 1-1,1-1 1,1 1 0,-1-1-1,0 0 1,0 0-1,0 1 1,1-1 0,-1 0-1,0 0 1,1 0-1,-1 0 1,1-1 0,-1 1-1,3 1 1,-1-2 7,-1 0 0,1 1 0,-1-1 0,1 0 1,-1 0-1,1-1 0,0 1 0,-1 0 0,1-1 0,-1 0 1,0 1-1,1-1 0,-1 0 0,1 0 0,2-3 0,1 1-4,0-1-1,-1 0 1,0 0 0,1-1-1,-2 1 1,1-1-1,0 0 1,-1 0-1,0-1 1,0 0-1,3-6 1,32-76-2,-32 68-3,1 1 1,13-24-1,-14 98 2,-7-52 0,0 10 0,1 0 0,1-1 0,4 20 0,-5-31 0,-1 1 0,1-1 0,-1 1 0,1-1 0,-1 1 0,1-1 0,0 1 0,0-1 0,0 0 0,0 1 0,0-1 0,0 0 0,0 0 0,0 1 0,1-1 0,1 1 0,-2-2 0,0 0 0,0 0 0,0 0 0,1 0 0,-1 0 0,0 0 0,0 0 0,0 0 0,0 0 0,1 0 0,-1-1 0,0 1 0,0 0 0,0-1 0,0 1 0,0-1 0,0 1 0,0-1 0,0 0 0,0 1 0,0-1 0,0 0 0,0 0 0,0 0 0,1-2 0,6-6 0,0-1 0,0 0 0,11-21 0,-15 23 0,1-1 0,0 1 0,1 0 0,0 1 0,0-1 0,0 1 0,1 0 0,13-10 0,-19 16 0,0 1 0,0-1 0,0 0 0,0 1 0,0-1 0,0 1 0,0-1 0,0 1 0,0-1 0,0 1 0,0 0 0,0-1 0,0 1 0,0 0 0,0 0 0,1 0 0,-1 0 0,0 0 0,0 0 0,0 0 0,0 0 0,0 1 0,0-1 0,0 0 0,0 1 0,0-1 0,0 0 0,0 1 0,2 1 0,13 27 0,-3-1 0,-12-28 0,-1 1 0,1 0 0,0-1 0,-1 1 0,1 0 0,0-1 0,0 1 0,-1-1 0,1 1 0,0-1 0,0 1 0,0-1 0,0 0 0,0 0 0,0 1 0,0-1 0,-1 0 0,1 0 0,0 0 0,0 0 0,0 0 0,0 0 0,0 0 0,0 0 0,0 0 0,0 0 0,1-1 0,4-3 0,0-1 0,0 0 0,0 0 0,0 0 0,-1 0 0,0-1 0,0 0 0,-1 0 0,8-14 0,6-5 0,-18 24 0,46-50-132,-42 48 95,0-1 1,-1 1-1,2 0 0,-1 0 1,0 1-1,0-1 1,1 1-1,0 0 1,-1 0-1,1 1 0,6-2 1,-11 3-4,1 0-1,-1 0 1,1 0 0,-1 0 0,1-1 0,0 2 0,-1-1-1,1 0 1,-1 0 0,1 0 0,0 0 0,-1 0 0,1 0-1,-1 0 1,1 1 0,-1-1 0,1 0 0,-1 1 0,1-1-1,-1 0 1,1 1 0,-1-1 0,1 0 0,-1 1-1,1-1 1,-1 1 0,0-1 0,1 1 0,-1-1 0,1 2-1,1 21-354,-2-17-32,-1-1-1,0 1 1,-1-1-1,1 0 0,-1 0 1,-3 7-1,-8 2-4077,2-13-2788,-1-3-6645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3.468"/>
    </inkml:context>
    <inkml:brush xml:id="br0">
      <inkml:brushProperty name="width" value="0.025" units="cm"/>
      <inkml:brushProperty name="height" value="0.025" units="cm"/>
    </inkml:brush>
  </inkml:definitions>
  <inkml:trace contextRef="#ctx0" brushRef="#br0">0 1 24375,'0'0'7239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4.385"/>
    </inkml:context>
    <inkml:brush xml:id="br0">
      <inkml:brushProperty name="width" value="0.025" units="cm"/>
      <inkml:brushProperty name="height" value="0.025" units="cm"/>
    </inkml:brush>
  </inkml:definitions>
  <inkml:trace contextRef="#ctx0" brushRef="#br0">24 216 16752,'0'0'13543,"3"9"-13105,129 573 1596,-128-554-2034,-3-17 0,1 1 0,0 0 0,1-1 0,0 0 0,1 0 0,6 14 0,-8-72 0,-7-53 0,-33-187 0,21 197 0,5 0 0,-2-154 0,14 241 0,0 0 0,0 0 0,1 1 0,-1-1 0,1 0 0,-1 0 0,1 1 0,0-1 0,0 0 0,0 1 0,1-1 0,-1 1 0,1 0 0,-1-1 0,1 1 0,0 0 0,0 0 0,0 0 0,0 0 0,0 0 0,0 0 0,1 1 0,2-3 0,0 2 0,0 0 0,0 1 0,0-1 0,0 1 0,0 0 0,0 0 0,0 1 0,0-1 0,0 1 0,1 0 0,-1 0 0,7 2 0,-5-1 0,1 1 0,-1 0 0,1 0 0,-1 1 0,0-1 0,0 2 0,0-1 0,9 7 0,-12-7 0,-1-1 0,0 0 0,0 1 0,0 0 0,-1 0 0,1-1 0,-1 2 0,1-1 0,-1 0 0,0 0 0,0 1 0,0-1 0,-1 1 0,1-1 0,-1 1 0,1 5 0,-2 0 0,0 1 0,0-1 0,-1 0 0,-1 1 0,1-1 0,-2 0 0,1 0 0,-1 0 0,0-1 0,-1 1 0,0-1 0,-1 0 0,1 0 0,-2 0 0,1 0 0,-1-1 0,-12 12 0,1-1 0,0-2 0,-1 0 0,0-1 0,-2-1 0,-38 21 0,51-31 0,1 0 0,-1-1 0,0 0 0,0-1 0,0 1 0,-1-1 0,1-1 0,-1 1 0,1-1 0,-1-1 0,-7 1 0,14-1 1,0 0 1,1 0-1,-1-1 0,0 1 0,1 0 1,-1 0-1,0-1 0,1 1 0,-1 0 1,0 0-1,1-1 0,-1 1 1,1-1-1,-1 1 0,1-1 0,-1 1 1,1-1-1,-1 1 0,1-1 1,-1 1-1,1-1 0,0 0 0,-1 1 1,1-1-1,0 1 0,-1-1 0,1 0 1,0 1-1,0-1 0,0 0 1,0 0-1,0 1 0,0-1 0,0 0 1,0 1-1,0-1 0,0 0 1,0 1-1,0-1 0,0 0 0,1 1 1,-1-1-1,0 0 0,0 1 0,1-2 1,17-30-296,-7 20-813,0 1 0,1 0-1,21-14 1,45-25-8926,-15 13-3008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4.994"/>
    </inkml:context>
    <inkml:brush xml:id="br0">
      <inkml:brushProperty name="width" value="0.025" units="cm"/>
      <inkml:brushProperty name="height" value="0.025" units="cm"/>
    </inkml:brush>
  </inkml:definitions>
  <inkml:trace contextRef="#ctx0" brushRef="#br0">47 200 21012,'0'0'9988,"-3"14"-8691,2-7-1169,-1 3-90,0 0 0,1 0 0,0 0 0,1 0 0,0 0 0,0 1 0,1-1 0,5 18 0,13 40-38,-4-20 0,-3 0 0,11 81 0,-32-194 0,-24-81 0,12 56 0,13 52 0,5 17 0,-1 1 0,-1 1 0,-1-1 0,-1 1 0,-10-21 0,19 88 0,0-43 0,0 0 0,1 0 0,0 0 0,-1 0 0,1 0 0,1-1 0,-1 0 0,1 1 0,0-1 0,0 0 0,0-1 0,6 5 0,-8-7 0,-1 0 0,1 0 0,-1 0 0,1 0 0,-1 0 0,1 0 0,-1-1 0,1 1 0,-1-1 0,1 1 0,0-1 0,0 0 0,-1 1 0,1-1 0,0 0 0,-1 0 0,1 0 0,0-1 0,0 1 0,-1 0 0,1-1 0,0 1 0,-1-1 0,1 1 0,-1-1 0,1 0 0,-1 1 0,1-1 0,-1 0 0,1 0 0,-1 0 0,0 0 0,1-1 0,-1 1 0,0 0 0,0 0 0,0-1 0,0 1 0,0-1 0,0 1 0,0-1 0,0-2 0,9-19 0,-1-2 0,-2 1 0,0-1 0,-2 0 0,4-42 0,-4 29 0,-5 38 0,0-1 0,0 1 0,0 0 0,0 0 0,0-1 0,0 1 0,0 0 0,-1-1 0,1 1 0,0 0 0,0-1 0,0 1 0,0 0 0,0 0 0,0-1 0,1 1 0,-1 0 0,0-1 0,0 1 0,0 0 0,0-1 0,0 1 0,0 0 0,0 0 0,1-1 0,-1 1 0,0 0 0,0 0 0,0-1 0,1 1 0,-1 0 0,0 0 0,0 0 0,1-1 0,-1 1 0,0 0 0,0 0 0,1 0 0,-1 0 0,0 0 0,0 0 0,1 0 0,-1-1 0,0 1 0,1 0 0,0 0 0,7 18 0,7 39 0,-14-51 0,13 54 0,-8-26 0,1-1 0,2 0 0,2 0 0,27 58 0,-37-88-54,1-1 0,-1 0 1,1 0-1,0 0 0,0 0 0,-1 0 1,2 0-1,-1 0 0,0 0 0,0-1 1,0 0-1,1 1 0,-1-1 0,1 0 0,-1 0 1,1 0-1,-1 0 0,4 0 0,-4 0-143,0-1-1,0 0 0,0 0 1,0 0-1,0-1 0,-1 1 0,1 0 1,0-1-1,0 1 0,0-1 1,0 1-1,-1-1 0,1 0 0,0 0 1,-1 0-1,1 0 0,2-2 1,12-17-8740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5.571"/>
    </inkml:context>
    <inkml:brush xml:id="br0">
      <inkml:brushProperty name="width" value="0.025" units="cm"/>
      <inkml:brushProperty name="height" value="0.025" units="cm"/>
    </inkml:brush>
  </inkml:definitions>
  <inkml:trace contextRef="#ctx0" brushRef="#br0">1 1 17585,'0'0'6358,"8"12"-4437,29 43-388,-3 1-1,30 67 0,44 177 37,-100-281-2996,-10-33-2540,-8-31-3953,-9 3-642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25.944"/>
    </inkml:context>
    <inkml:brush xml:id="br0">
      <inkml:brushProperty name="width" value="0.025" units="cm"/>
      <inkml:brushProperty name="height" value="0.025" units="cm"/>
    </inkml:brush>
  </inkml:definitions>
  <inkml:trace contextRef="#ctx0" brushRef="#br0">72 817 17809,'0'0'1879,"-11"4"683,-31 16-223,41-19-2264,-1 0 0,1 0 1,0-1-1,0 1 0,0 0 1,-1 0-1,1 0 0,0 1 1,0-1-1,1 0 0,-1 0 1,0 0-1,0 1 0,1-1 1,-1 0-1,0 1 1,1-1-1,-1 1 0,1-1 1,0 1-1,0-1 0,-1 1 1,1-1-1,0 1 0,0-1 1,0 1-1,0-1 0,1 1 1,-1-1-1,0 1 0,1-1 1,-1 0-1,2 3 0,-1-2-6,0 0-1,0 0 0,0 0 0,0 0 1,0 0-1,1 0 0,-1 0 0,1 0 1,0 0-1,0-1 0,-1 1 0,1-1 1,0 1-1,0-1 0,0 0 0,0 0 1,3 1-1,0 0-13,-1-2-1,1 1 1,0-1 0,-1 1 0,1-1-1,0 0 1,-1-1 0,1 1 0,-1-1-1,1 0 1,-1 0 0,1-1 0,-1 1-1,0-1 1,5-2 0,-1-1 126,0 0 0,-1 0 0,0-1 0,0 0 0,0 0 0,0 0 1,6-10-1,6-10 333,-1-2 1,-1 0 0,16-38-1,-30 61-509,27-62-5,-2 0 0,32-123 0,-49 142 0,-1 0 0,-3-1 0,-2 0 0,-3-98 0,-11 117 0,2 25 0,-1 18 0,6 0-18,0 0-1,1 0 1,0 0 0,1 0 0,0 0-1,1 0 1,1 0 0,0 0-1,5 16 1,0-4-154,2 0 1,0-1-1,23 42 0,-26-55-134,0-1-1,1 0 1,0 0 0,1-1 0,0 0 0,1 0-1,10 8 1,-13-12-319,1-1 1,0 1-1,0-1 0,1-1 1,-1 1-1,0-1 0,9 2 1,36 3-6081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3.282"/>
    </inkml:context>
    <inkml:brush xml:id="br0">
      <inkml:brushProperty name="width" value="0.025" units="cm"/>
      <inkml:brushProperty name="height" value="0.025" units="cm"/>
    </inkml:brush>
  </inkml:definitions>
  <inkml:trace contextRef="#ctx0" brushRef="#br0">15 57 13837,'0'0'3993,"1"-9"-1532,-1 6-2234,3-28 1483,-3 30-1665,1 1 0,-1-1 0,0 0 0,0 1 0,1-1 0,-1 0 0,0 1 0,1-1 0,-1 0 0,1 1 0,-1-1 0,1 1 0,-1-1 0,1 1-1,-1-1 1,1 1 0,-1 0 0,1-1 0,0 1 0,-1-1 0,1 1 0,0 0 0,-1 0 0,1-1 0,0 1 0,-1 0 0,1 0 0,0 0 0,0 0 0,-1 0 0,1 0 0,0 0 0,-1 0-1,1 0 1,0 0 0,0 0 0,-1 1 0,1-1 0,0 0 0,-1 0 0,1 1 0,0-1 0,-1 1 0,1-1 0,-1 0 0,1 1 0,0 0 0,4 3 39,-1-1 0,1 1 0,-1 1 0,0-1 0,-1 1 0,1-1 1,-1 1-1,0 0 0,0 0 0,3 8 0,24 62 213,-26-64-281,70 256 293,-66-235-260,-87-135 303,30 41-420,-29-42 841,80 103-744,1 0 0,-1 0-1,1 0 1,0 1 0,0-1 0,0 1 0,-1 0 0,1 0-1,4 0 1,29 0-775,60-9 0,-70 4-1705,-1-1 0,1-1 0,25-10 0,-7 0-3843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3.622"/>
    </inkml:context>
    <inkml:brush xml:id="br0">
      <inkml:brushProperty name="width" value="0.025" units="cm"/>
      <inkml:brushProperty name="height" value="0.025" units="cm"/>
    </inkml:brush>
  </inkml:definitions>
  <inkml:trace contextRef="#ctx0" brushRef="#br0">117 2 7591,'0'0'9038,"-8"3"-6561,4-1-2277,0 0 0,0 0 0,0 1 0,0-1 0,1 1 1,-1 0-1,1-1 0,0 2 0,0-1 0,0 0 0,0 1 0,0-1 0,1 1 0,0 0 0,0 0 0,0 0 0,0 0 0,0 0 0,1 0 1,-1 0-1,1 1 0,0 4 0,-2 8 19,1 0-1,1 0 1,0 0 0,1 0 0,3 24 0,-2-37-202,0 0 0,0 0 0,0 0 0,0-1 1,0 1-1,1 0 0,0 0 0,0-1 0,0 1 0,0-1 1,0 1-1,5 3 0,-5-5 2,0-1 1,0 1-1,0-1 0,0 0 1,0 0-1,1 0 0,-1 0 1,0 0-1,1 0 0,-1-1 0,1 1 1,-1-1-1,1 1 0,-1-1 1,1 0-1,-1 0 0,1 0 1,-1-1-1,0 1 0,1 0 1,-1-1-1,4-1 0,-3 1 105,0-1-1,-1 0 1,1 1-1,-1-1 1,1-1-1,-1 1 1,1 0-1,-1 0 1,0-1-1,0 1 1,0-1-1,-1 0 1,1 0-1,-1 1 1,1-1-1,-1 0 1,0 0-1,0 0 1,0-1-1,0 1 1,-1 0-1,1 0 1,-1 0-1,0 0 1,0-5-1,1-2 169,-1-1 0,0 1-1,-1 0 1,0-1 0,0 1 0,-6-19-1,4 21-153,-1-1 0,-1 1 0,1 0 0,-1 0 0,0 0-1,-1 1 1,0-1 0,-7-6 0,10 11-126,0 0-1,-1 0 1,1 0-1,-1 1 1,1-1 0,-1 1-1,0 0 1,0 0 0,0 0-1,0 0 1,0 1 0,0-1-1,0 1 1,-1 0-1,1 1 1,0-1 0,-1 1-1,1-1 1,-5 2 0,8-1-25,0 0-1,-1 1 1,1-1 0,0 0 0,0 1 0,0-1 0,0 1 0,0-1 0,0 1 0,0 0 0,0-1 0,0 1 0,1 0-1,-1 0 1,0 0 0,0 0 0,1 0 0,-1 0 0,0 0 0,1 0 0,-1 0 0,1 0 0,-1 0 0,1 0-1,0 0 1,-1 0 0,1 0 0,0 0 0,0 1 0,0-1 0,0 0 0,0 0 0,0 0 0,0 0 0,0 2-1,0 0-147,1-1 0,-1 0-1,1 1 1,-1-1-1,1 1 1,0-1 0,0 0-1,0 0 1,0 1 0,0-1-1,1 0 1,-1 0-1,1 0 1,-1 0 0,4 3-1,26 6-3948,8-9-2563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4.463"/>
    </inkml:context>
    <inkml:brush xml:id="br0">
      <inkml:brushProperty name="width" value="0.025" units="cm"/>
      <inkml:brushProperty name="height" value="0.025" units="cm"/>
    </inkml:brush>
  </inkml:definitions>
  <inkml:trace contextRef="#ctx0" brushRef="#br0">0 20 15118,'0'0'7864,"3"12"-7229,112 569 6566,-110-561-6589,-1-26 93,-1-35-132,-7-50-561,-3 0 0,-4 1 0,-4 0-1,-28-90 1,37 153-12,6 26 0,0 1 0,-1-1 0,1 1 0,0-1 0,0 1 0,0-1 0,0 1 0,0-1 0,0 1 0,0-1 0,0 1 0,0-1 0,1 1 0,-1-1 0,0 1 0,0-1 0,0 1 0,0-1 0,1 1 0,-1-1 0,0 1 0,1 0 0,-1-1 0,0 1 0,1-1 0,-1 1 0,0 0 0,1-1 0,-1 1 0,1 0 0,-1 0 0,0-1 0,1 1 0,-1 0 0,1 0 0,-1-1 0,1 1 0,-1 0 0,1 0 0,-1 0 0,1 0 0,-1 0 0,1 0 0,0 0 0,-1 0 0,1 0 0,-1 0 0,1 0 0,-1 0 0,1 0 0,-1 1 0,1-1 0,-1 0 0,0 0 0,1 0 0,0 1 0,20 4 0,0 1 0,0 1 0,-1 0 0,32 18 0,-16-8 0,-32-16 0,0 1 0,-1 0 0,1 0 0,-1 0 0,1 0 0,-1 0 0,0 1 0,1 0 0,-1-1 0,-1 1 0,1 1 0,0-1 0,-1 0 0,0 0 0,1 1 0,1 3 0,-4-4 0,1 0 0,-1-1 0,1 1 0,-1 0 0,0-1 0,0 1 0,0 0 0,-1 0 0,1-1 0,-1 1 0,1 0 0,-1-1 0,0 1 0,0-1 0,0 1 0,0-1 0,0 1 0,-1-1 0,1 0 0,-1 0 0,1 1 0,-1-1 0,0 0 0,0-1 0,-2 3 0,-11 11 0,0-1 0,0-1 0,-1 0 0,-1-2 0,0 1 0,-1-2 0,-27 12 0,69-37-6754,13-10-4066,-2 4 1328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4.959"/>
    </inkml:context>
    <inkml:brush xml:id="br0">
      <inkml:brushProperty name="width" value="0.025" units="cm"/>
      <inkml:brushProperty name="height" value="0.025" units="cm"/>
    </inkml:brush>
  </inkml:definitions>
  <inkml:trace contextRef="#ctx0" brushRef="#br0">42 170 12139,'0'0'9572,"-4"11"-7143,-2 9-1611,2 1-1,0 0 1,1 0 0,0 22-1,2-35-712,1 0-1,0 0 1,1 1-1,0-1 1,0 0-1,0 0 1,1 0-1,1 0 1,-1 0-1,1-1 1,0 1-1,1-1 1,0 0-1,0 0 1,8 10-1,-11-16-90,-1-1-1,0 1 0,0-1 1,1 1-1,-1-1 0,1 1 1,-1-1-1,0 1 1,1-1-1,-1 0 0,1 1 1,-1-1-1,1 0 0,-1 1 1,1-1-1,-1 0 1,1 0-1,-1 0 0,1 1 1,-1-1-1,1 0 0,0 0 1,-1 0-1,1 0 0,-1 0 1,1 0-1,-1 0 1,1 0-1,0 0 0,-1 0 1,1 0-1,-1-1 0,1 1 1,0 0-1,7-22 862,-9-40 600,0 56-1426,0-16-49,-2 0 0,0 0 0,-2 0 0,0 0 0,-1 1 0,-1 0 0,-1 0 0,-1 1 0,-14-24 0,22 43 0,1 1 0,0 0 0,0 0 0,0-1 0,0 1 0,0 0 0,0 0 0,0 0 0,0-1 0,0 1 0,-1 0 0,1 0 0,0 0 0,0-1 0,0 1 0,0 0 0,-1 0 0,1 0 0,0 0 0,0-1 0,0 1 0,-1 0 0,1 0 0,0 0 0,0 0 0,-1 0 0,1 0 0,0 0 0,0 0 0,0 0 0,-1 0 0,1 0 0,0 0 0,0 0 0,-1 0 0,1 0 0,0 0 0,0 0 0,-1 0 0,1 0 0,0 0 0,0 0 0,-1 0 0,-2 13 0,5 19 0,0-21 0,1 0 0,0 0 0,1 0 0,0 0 0,1-1 0,0 0 0,0 0 0,13 17 0,-17-25 0,1 0 0,-1 0 0,0-1 0,1 1 0,-1 0 0,1 0 0,0-1 0,-1 1 0,1-1 0,0 0 0,0 1 0,0-1 0,0 0 0,0 0 0,0 0 0,1 0 0,-1-1 0,0 1 0,0 0 0,0-1 0,1 0 0,-1 1 0,0-1 0,1 0 0,-1 0 0,0-1 0,1 1 0,-1 0 0,0-1 0,0 1 0,1-1 0,-1 0 0,0 0 0,0 0 0,0 0 0,0 0 0,0 0 0,0 0 0,0-1 0,0 1 0,-1-1 0,1 1 0,0-1 0,-1 0 0,0 0 0,1 1 0,-1-1 0,2-4 0,10-15 0,-1 0 0,-1-1 0,-1-1 0,-1 0 0,-1 0 0,-1 0 0,-1-1 0,-1 0 0,4-41 0,-9 116 0,2-1 0,3 1 0,1 0 0,17 59 0,-21-104-8,0 1-1,1-1 1,-1 1 0,2-1-1,-1 0 1,1 0 0,-1 0 0,7 6-1,-9-11-10,0 0-1,0 0 0,0-1 1,0 1-1,0 0 1,0 0-1,0-1 0,0 1 1,0-1-1,0 1 1,0-1-1,0 1 0,1-1 1,-1 0-1,0 1 1,0-1-1,1 0 0,-1 0 1,0 0-1,2 0 1,-2-1-31,1 1 0,0-1 0,-1 0 1,1 0-1,0 0 0,-1 0 1,1 0-1,-1 0 0,0 0 1,1 0-1,-1-1 0,0 1 0,0 0 1,0-1-1,0 0 0,0 1 1,0-1-1,1-1 0,2-6-1375,0 0 0,0 1-1,-1-1 1,-1 0 0,1-1-1,-1 1 1,0-11 0,2-35-8932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5.303"/>
    </inkml:context>
    <inkml:brush xml:id="br0">
      <inkml:brushProperty name="width" value="0.025" units="cm"/>
      <inkml:brushProperty name="height" value="0.025" units="cm"/>
    </inkml:brush>
  </inkml:definitions>
  <inkml:trace contextRef="#ctx0" brushRef="#br0">0 0 15471,'0'0'12043,"16"53"-10666,1-11-288,4 7-576,0 3-353,5-6-96,-1-12-705,2-13-2978,-5-16-3684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5.922"/>
    </inkml:context>
    <inkml:brush xml:id="br0">
      <inkml:brushProperty name="width" value="0.025" units="cm"/>
      <inkml:brushProperty name="height" value="0.025" units="cm"/>
    </inkml:brush>
  </inkml:definitions>
  <inkml:trace contextRef="#ctx0" brushRef="#br0">65 111 13677,'0'0'2440,"-8"-1"416,1 0-1781,-22-2 1358,8-7 2995,21 10-5328,0-1 0,0 1 0,1-1 0,-1 1 0,0-1 0,0 1 0,0 0 0,0-1 0,1 1 0,-1-1-1,0 1 1,0 0 0,1-1 0,-1 1 0,0 0 0,1-1 0,-1 1 0,0 0 0,1-1 0,-1 1 0,0 0 0,1 0 0,-1-1 0,1 1 0,-1 0 0,1 0 0,-1 0-1,1 0 1,-1 0 0,0-1 0,1 1 0,-1 0 0,1 0 0,-1 0 0,1 0 0,0 0 0,22-6-143,-23 5 162,65-16 558,-10 1-661,1 2 1,1 2-1,108-7 0,-164 19-24,1 0 0,-1 0-1,0 0 1,0 0 0,0 0-1,0 0 1,0 0 0,0 0-1,0 1 1,0-1 0,0 0-1,0 1 1,0-1 0,0 1-1,0-1 1,0 1 0,0-1-1,-1 1 1,1 0 0,0-1-1,0 1 1,-1 0 0,1 0-1,0-1 1,-1 1 0,1 0-1,0 0 1,-1 0 0,1 0-1,-1 0 1,0 0 0,1 0-1,-1 0 1,0 0 0,1 0-1,-1 0 1,0 0-1,0 0 1,0 0 0,0 0-1,0 0 1,0 0 0,0 0-1,-1 0 1,1 0 0,0 0-1,-1 0 1,1 0 0,0 0-1,-1 0 1,0 1 0,-2 6 24,0 0 0,-1-1 0,0 1 1,0-1-1,-8 9 0,-103 110 386,9-11-126,91-92-3859,15-23 3447,0 0 1,0 1-1,-1-1 1,1 0 0,0 1-1,0-1 1,0 0-1,-1 1 1,1-1 0,0 0-1,0 1 1,0-1-1,0 1 1,0-1 0,0 0-1,0 1 1,0-1 0,0 1-1,0-1 1,0 0-1,0 1 1,0-1 0,0 0-1,1 1 1,-1-1-1,0 0 1,0 1 0,0-1-1,1 1 1,-1-1-1,0 0 1,0 0 0,0 1-1,1-1 1,-1 0-1,0 1 1,1-1 0,-1 0-1,0 0 1,1 0-1,-1 1 1,0-1 0,1 0-1,-1 0 1,0 0-1,1 0 1,-1 0 0,1 0-1,-1 0 1,0 0-1,1 1 1,-1-1 0,1-1-1,-1 1 1,0 0 0,1 0-1,-1 0 1,0 0-1,1 0 1,18-2-10643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6.875"/>
    </inkml:context>
    <inkml:brush xml:id="br0">
      <inkml:brushProperty name="width" value="0.025" units="cm"/>
      <inkml:brushProperty name="height" value="0.025" units="cm"/>
    </inkml:brush>
  </inkml:definitions>
  <inkml:trace contextRef="#ctx0" brushRef="#br0">1 214 6374,'1'-13'4020,"0"-1"-2375,3-46 2803,-4 18 7086,7 90-10822,3-1-1,19 58 0,10 43-560,-5 139 1274,-30-272-1145,1-17 79,5-26-21,-1-26-319,-3-1-1,-2 0 0,-5-104 1,-35-163-34,34 305 15,1 16 0,1 0 0,-1-1 0,1 1 0,0 0 0,-1-1 0,1 1 0,0-1 0,0 1 0,0 0 0,0-1 0,0 1 0,0 0 0,1-1 0,-1 1 0,0 0 0,1-1 0,-1 1 0,1 0 0,-1-1 0,1 1 0,0 0 0,-1 0 0,1 0 0,0 0 0,0 0 0,0 0 0,0 0 0,0 0 0,0 0 0,0 0 0,0 0 0,0 0 0,3 0 0,0 0 0,0 1 0,1 0 0,-1 0 0,1 0 0,-1 1 0,1-1 0,-1 1 0,0 0 0,1 0 0,4 3 0,6 1 0,1 1 0,-1 0 0,-1 1 0,1 1 0,-1 0 0,16 13 0,-27-19 0,0 0 0,0 0 0,0 0 0,0 1 0,-1 0 0,1-1 0,-1 1 0,0 0 0,1 0 0,-2 0 0,1 1 0,0-1 0,0 0 0,-1 1 0,0-1 0,0 1 0,0-1 0,0 1 0,0 0 0,-1-1 0,0 1 0,1 0 0,-1-1 0,-1 1 0,1 0 0,-1-1 0,1 1 0,-1 0 0,0-1 0,0 1 0,0-1 0,-1 1 0,-2 5 0,-7 6 0,1-1 0,-2 0 0,0 0 0,0-1 0,-2-1 0,-24 19 0,5-7 0,-70 36 0,55-41 0,48-19-1,0 0 0,0 0 0,0 0 0,0 1 0,0-1-1,0 0 1,0 0 0,0 0 0,-1 0 0,1 0 0,0 0 0,0 0 0,0 0 0,0 0 0,0 0-1,0 0 1,0 0 0,-1 0 0,1 0 0,0 0 0,0 0 0,0 0 0,0 0 0,0 0 0,0 0 0,0 0-1,0 0 1,-1 0 0,1 0 0,0 0 0,0 0 0,0 0 0,0 0 0,0 0 0,0 0 0,0-1-1,0 1 1,0 0 0,-1 0 0,1 0 0,0 0 0,0 0 0,0 0 0,0 0 0,0 0 0,0 0 0,0 0-1,0-1 1,0 1 0,0 0 0,0 0 0,0 0 0,0 0 0,0 0 0,0 0 0,0 0 0,0-1-1,0 1 1,0 0 0,0 0 0,0 0 0,0 0 0,0 0 0,0 0 0,0 0 0,0-1 0,6-7-1106,58-39-8064,-22 19 1008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5:47.363"/>
    </inkml:context>
    <inkml:brush xml:id="br0">
      <inkml:brushProperty name="width" value="0.025" units="cm"/>
      <inkml:brushProperty name="height" value="0.025" units="cm"/>
    </inkml:brush>
  </inkml:definitions>
  <inkml:trace contextRef="#ctx0" brushRef="#br0">79 234 22709,'0'0'1928,"-2"10"287,-3 11-1040,1 0 0,-1 37 0,8 110-712,0-56 1192,-3-132-1602,1-39 1,-2 1 1,-3-1 0,-18-86 0,21 139-55,-5-22 0,-2 0 0,-17-43 0,23 70 0,1 5 0,2 19 0,8 30 0,-6-45 0,0 1 0,1-1 0,0 0 0,0 0 0,1 0 0,8 10 0,-12-16 0,0-1 0,0 0 0,0 0 0,0 0 0,0 0 0,1 0 0,-1 0 0,0 0 0,0-1 0,1 1 0,-1 0 0,0-1 0,1 1 0,-1-1 0,1 1 0,-1-1 0,1 0 0,-1 1 0,1-1 0,-1 0 0,1 0 0,-1 0 0,1 0 0,-1 0 0,1-1 0,-1 1 0,1 0 0,-1-1 0,1 1 0,-1-1 0,0 0 0,1 1 0,-1-1 0,0 0 0,1 0 0,-1 1 0,0-1 0,0 0 0,0-1 0,0 1 0,0 0 0,0 0 0,0 0 0,0 0 0,-1-1 0,1 1 0,1-3 0,9-15 0,0-2 0,-1 1 0,-1-1 0,-1-1 0,-2 0 0,1 0 0,-2 0 0,-1-1 0,-1 1 0,-1-1 0,-1-28 0,2 110 0,4 0 0,19 87 0,-17-102 0,-8-38 0,4 20 13,1 1-1,1-1 1,18 43 0,-22-63-19,0 0 1,0 0 0,1-1-1,0 1 1,0-1 0,0 0-1,1 0 1,-1 0 0,7 4-1,-8-7-4,0 0-1,0 0 1,0-1-1,1 1 1,-1-1-1,0 0 1,1 0-1,-1 0 1,1 0-1,-1 0 0,1-1 1,-1 0-1,1 0 1,-1 0-1,1 0 1,0 0-1,-1-1 1,4 0-1,-4 0-182,0 0 0,0 0 0,0 0 0,0 0 1,0-1-1,0 1 0,-1-1 0,1 1 0,-1-1 0,1 0 0,1-2 0,20-30-6423,-3-15-6831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1.288"/>
    </inkml:context>
    <inkml:brush xml:id="br0">
      <inkml:brushProperty name="width" value="0.025" units="cm"/>
      <inkml:brushProperty name="height" value="0.025" units="cm"/>
    </inkml:brush>
  </inkml:definitions>
  <inkml:trace contextRef="#ctx0" brushRef="#br0">530 0 9257,'0'0'8370,"-8"10"-7136,-10 16-871,2 2 0,0 0 0,2 0 0,1 2 0,2 0 0,0 0 0,2 1 0,-7 44 0,-26 273 560,41-344-923,-29 542 210,3-42-153,-196 1639 1187,209-2053-1080,-41 388-702,54-513-5361,-3-15 903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2.202"/>
    </inkml:context>
    <inkml:brush xml:id="br0">
      <inkml:brushProperty name="width" value="0.025" units="cm"/>
      <inkml:brushProperty name="height" value="0.025" units="cm"/>
    </inkml:brush>
  </inkml:definitions>
  <inkml:trace contextRef="#ctx0" brushRef="#br0">0 231 16047,'0'0'1207,"9"2"-1186,35 5 157,0-2 0,1-2 0,82-5 1,-31 0 202,-23 2-250,769-6 494,3-39-569,-177-26 294,121-11-58,2 52 598,-636 40-289,281 54-1,-182-20-333,-200-36-226,1-3 0,-1-2-1,105-7 1,-131 1 35,0-2-1,0 0 1,-1-2-1,1-1 1,-1-2-1,-1 0 1,0-2-1,0-1 1,27-18-1,-35 16-826,-11 1-4648,-4 8-2582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2.561"/>
    </inkml:context>
    <inkml:brush xml:id="br0">
      <inkml:brushProperty name="width" value="0.025" units="cm"/>
      <inkml:brushProperty name="height" value="0.025" units="cm"/>
    </inkml:brush>
  </inkml:definitions>
  <inkml:trace contextRef="#ctx0" brushRef="#br0">30 97 17905,'0'0'1585,"-7"-11"-1141,-14-32-487,20 43 40,1-1 0,0 0 0,0 0 0,0 1 0,0-1 0,0 0 0,0 0 0,0 1 0,0-1 0,0 0 0,0 0 0,1 1 0,-1-1 0,0 0 0,0 1 0,1-1 0,-1 0 0,0 1 0,1-1 0,-1 0 1,1 1-1,-1-1 0,1 1 0,-1-1 0,1 1 0,-1-1 0,1 1 0,-1-1 0,1 1 0,0-1 0,-1 1 0,1 0 0,0-1 0,-1 1 0,2 0 0,29-7-30,-25 6 23,46-6 44,1 3-1,-1 1 0,1 3 1,-1 3-1,1 1 1,-1 3-1,65 17 0,-101-20-34,-1-1 20,0 0 1,-1 1 0,0 0 0,1 1-1,-1 1 1,-1 1 0,1 0 0,15 11-1,-27-17 59,-1 0-1,1 1 0,-1-1 0,1 0 0,-1 1 0,0-1 0,0 1 1,0-1-1,0 1 0,0 0 0,0-1 0,0 1 0,-1 0 0,1 0 1,0 0-1,-1-1 0,0 1 0,1 0 0,-1 0 0,0 0 0,0 3 1,-1-2 77,1 0 1,-1 0 0,0 0 0,0 0-1,-1 0 1,1 0 0,-1 0 0,1 0 0,-1-1-1,0 1 1,-4 4 0,-7 6 578,0-1 0,-1-1-1,-28 17 1,27-18-429,-56 38 626,-113 80 757,154-103-2391,0 0 0,1 2 0,-40 50 1,45-40-6938,15-14-8925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3.275"/>
    </inkml:context>
    <inkml:brush xml:id="br0">
      <inkml:brushProperty name="width" value="0.025" units="cm"/>
      <inkml:brushProperty name="height" value="0.025" units="cm"/>
    </inkml:brush>
  </inkml:definitions>
  <inkml:trace contextRef="#ctx0" brushRef="#br0">0 1015 13677,'0'0'5525,"16"-8"-4425,13-10-571,0-1 0,-2-1 0,0-1 0,-2-2 0,24-25 0,124-148 1504,-171 193-2019,62-73 399,160-197 181,-163 191-465,71-124 0,-121 185 89,-23 47-244,-4 17 44,2 0 0,2 1-1,-13 86 1,21-95-37,1 1 0,2-1 0,1 1 0,2-1 0,10 58 0,-9-81-217,0 0-1,1 0 0,0 0 0,1 0 0,1-1 0,13 22 0,-14-26-493,0 0 0,1-1 0,0 1 0,0-1 0,0-1 0,12 9-1,14 4-6144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3.931"/>
    </inkml:context>
    <inkml:brush xml:id="br0">
      <inkml:brushProperty name="width" value="0.025" units="cm"/>
      <inkml:brushProperty name="height" value="0.025" units="cm"/>
    </inkml:brush>
  </inkml:definitions>
  <inkml:trace contextRef="#ctx0" brushRef="#br0">8 0 10666,'0'0'5867,"-3"9"-4399,2-4-1326,0-1 1,0 1-1,0-1 0,1 1 1,-1 0-1,1-1 0,0 1 1,1 0-1,-1 0 0,1-1 1,0 1-1,2 6 0,2 5 576,2 0 0,15 28 0,7 4-470,1-1 1,3-2 0,1-1-1,3-1 1,1-2 0,72 59-1,-100-92-1212,-12-11-965,-17-13-1264,-16-6-2647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4.272"/>
    </inkml:context>
    <inkml:brush xml:id="br0">
      <inkml:brushProperty name="width" value="0.025" units="cm"/>
      <inkml:brushProperty name="height" value="0.025" units="cm"/>
    </inkml:brush>
  </inkml:definitions>
  <inkml:trace contextRef="#ctx0" brushRef="#br0">1 340 12075,'0'0'7944,"59"-65"-6439,-6 24-255,9-7-546,3-1-544,-1-3-960,-11 6-3909,-11 7-4708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4.602"/>
    </inkml:context>
    <inkml:brush xml:id="br0">
      <inkml:brushProperty name="width" value="0.025" units="cm"/>
      <inkml:brushProperty name="height" value="0.025" units="cm"/>
    </inkml:brush>
  </inkml:definitions>
  <inkml:trace contextRef="#ctx0" brushRef="#br0">16 205 15535,'0'0'6427,"7"-14"-6171,1-1-184,2 0 0,-1 1-1,2 0 1,-1 1 0,2 0-1,0 1 1,0 0 0,2 0 0,-1 2-1,1 0 1,0 0 0,1 1-1,30-12 1,-40 19-68,0 0-1,0 0 1,0 1-1,0 0 1,0 0-1,0 0 1,0 0 0,0 1-1,1 0 1,-1 0-1,0 1 1,0-1-1,0 1 1,0 0-1,6 2 1,-8-1-5,0 0 0,0 0 1,0 1-1,0-1 0,-1 0 0,1 1 0,-1 0 0,0-1 1,0 1-1,0 0 0,0 0 0,0 0 0,-1 0 1,1 1-1,-1-1 0,0 0 0,0 1 0,0-1 0,0 0 1,-1 1-1,1-1 0,-1 1 0,0 3 0,0 10 104,0-1 0,-1 0 0,-1 0 0,0 0 0,-1 0 0,-1 0 0,-1-1 0,0 1 0,-1-1 0,0 0 0,-1-1 0,-1 0 0,0 0 0,-1 0 0,-1-1 0,-16 18 0,-17 14 1341,-2-2 0,-96 70 0,123-98-1227,116-66-623,-56 29 541,2 2 1,64-21-1,-84 34-1125,0 1 0,33-3 0,-40 7-1160,0 2 0,1-1 0,-1 2 0,19 3 0,3 8-13337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5.131"/>
    </inkml:context>
    <inkml:brush xml:id="br0">
      <inkml:brushProperty name="width" value="0.025" units="cm"/>
      <inkml:brushProperty name="height" value="0.025" units="cm"/>
    </inkml:brush>
  </inkml:definitions>
  <inkml:trace contextRef="#ctx0" brushRef="#br0">10 1 20275,'0'0'2787,"-9"75"-2883,42-42 96,9 3-96,7 0 32,2-1-161,1-7-639,-8-4-1,-6-5-64,-8-6-64,-11-6-513,-13 0-1440,-6-1-2596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5.474"/>
    </inkml:context>
    <inkml:brush xml:id="br0">
      <inkml:brushProperty name="width" value="0.025" units="cm"/>
      <inkml:brushProperty name="height" value="0.025" units="cm"/>
    </inkml:brush>
  </inkml:definitions>
  <inkml:trace contextRef="#ctx0" brushRef="#br0">0 419 12043,'0'0'6503,"64"-82"-4518,-13 33-255,10-3-385,3 0-448,-1 4-705,-5 5-288,-13 4-2786,-14 8-2211,-16 9-4356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5.817"/>
    </inkml:context>
    <inkml:brush xml:id="br0">
      <inkml:brushProperty name="width" value="0.025" units="cm"/>
      <inkml:brushProperty name="height" value="0.025" units="cm"/>
    </inkml:brush>
  </inkml:definitions>
  <inkml:trace contextRef="#ctx0" brushRef="#br0">1 292 13933,'0'0'2210,"9"-10"497,167-247 5642,-163 240-8295,-6 10-26,-4 8 29,-5 45 96,-12 62 1,-2 33-34,14-118-206,1 41 40,1-61-88,0 0 1,0 0-1,1 0 1,-1 0-1,1 1 1,0-1-1,0 0 0,0 0 1,0 0-1,0 0 1,1-1-1,-1 1 1,1 0-1,0-1 1,2 3-1,-3-4-61,0 0-1,0 0 0,0-1 1,0 1-1,1-1 1,-1 1-1,0-1 0,0 1 1,0-1-1,1 0 1,-1 0-1,0 0 0,0 0 1,1 1-1,-1-2 1,0 1-1,0 0 0,1 0 1,-1 0-1,0 0 1,0-1-1,1 1 1,-1-1-1,0 1 0,0-1 1,0 1-1,0-1 1,0 0-1,0 1 0,0-1 1,0 0-1,0 0 1,0 0-1,0 0 0,1-1 1,22-36-8395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7.323"/>
    </inkml:context>
    <inkml:brush xml:id="br0">
      <inkml:brushProperty name="width" value="0.025" units="cm"/>
      <inkml:brushProperty name="height" value="0.025" units="cm"/>
    </inkml:brush>
  </inkml:definitions>
  <inkml:trace contextRef="#ctx0" brushRef="#br0">1 1 10570,'0'0'1767,"12"9"-1020,35 32 77,-2 2 0,70 84 0,133 247 2061,-115-163-2999,11-5 725,176 191 0,-154-194-338,-89-104-83,4-3 0,101 91 1,-88-103-149,96 114 1,-79-78-11,-61-69-4,-3 2 1,57 83-1,-13-4-16,-45-67-381,55 100 0,-82-133-281,39 53 0,-36-56 1254,-2 1 1,18 34-1,-35-56-649,1 0 1,1-1-1,-1 1 0,1-1 0,1 1 1,-1-2-1,1 1 0,0-1 1,1 1-1,0-2 0,0 1 0,0-1 1,0 0-1,1-1 0,13 7 1,-21-23-2081,-11-9-1596,-12-9-5360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49.381"/>
    </inkml:context>
    <inkml:brush xml:id="br0">
      <inkml:brushProperty name="width" value="0.025" units="cm"/>
      <inkml:brushProperty name="height" value="0.025" units="cm"/>
    </inkml:brush>
  </inkml:definitions>
  <inkml:trace contextRef="#ctx0" brushRef="#br0">1 91 4740,'0'0'86,"0"-9"-711,0 8 674,1-6 47,-1 0-1,1 1 1,1-1-1,-1 0 1,4-8-1,-4 13 382,0-1-1,0 1 1,0-1-1,1 1 1,-1-1-1,1 1 1,0 0 0,0 0-1,-1 0 1,2 0-1,-1 0 1,4-3-1,0 14 3647,0 22-3392,-5-26-374,17 97 633,7 135 0,-19-175-766,14 65-1,1-3-179,-4-22 455,50 160 1,-66-258-495,32 137 454,9 27 128,-8-50-233,18 51-185,-16-37-113,-25-88-28,21 61 1,76 158 141,-72-160-29,-27-74-145,1-1 0,14 28 0,-19-45-18,1-2 0,0 1 0,1-1 0,0 0 0,0 0 0,1 0 0,0-1 0,1-1 1,9 8-1,98 62-79,-69-48 45,-2 1 0,-2 3-1,40 38 1,-48-40-16,2 0 0,0-3 0,82 48 0,-16-12 205,70 38-145,-149-91 61,1 0 0,0-2 0,0 0 1,1-2-1,43 6 0,-33-6 22,0 2 0,-1 1-1,0 1 1,58 29 0,14 4-361,18-4 218,-74-26 274,-2 3 0,60 28 0,-108-44-226,17 8 52,0 0 0,0-2 0,21 7 0,-33-13-357,0 0 0,1 0 1,-1 0-1,0-1 0,12 0 0,-14 0-274,0-1 0,0 0 0,0 0 0,0 0-1,0 0 1,0-1 0,0 0 0,0 0-1,6-3 1,1-5-5370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0.382"/>
    </inkml:context>
    <inkml:brush xml:id="br0">
      <inkml:brushProperty name="width" value="0.025" units="cm"/>
      <inkml:brushProperty name="height" value="0.025" units="cm"/>
    </inkml:brush>
  </inkml:definitions>
  <inkml:trace contextRef="#ctx0" brushRef="#br0">26 0 11243,'0'0'13997,"12"63"-12812,-11-23-544,2 8-385,-3 8-192,2-2-64,-2-4-609,1-7-864,-1-9 160,0-9 384,0-7-288,-4-8-1474,-14-6-1313,-5-4-2242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0.722"/>
    </inkml:context>
    <inkml:brush xml:id="br0">
      <inkml:brushProperty name="width" value="0.025" units="cm"/>
      <inkml:brushProperty name="height" value="0.025" units="cm"/>
    </inkml:brush>
  </inkml:definitions>
  <inkml:trace contextRef="#ctx0" brushRef="#br0">75 76 7399,'0'0'4228,"-57"-2"-1666,41 3-191,15 13-385,1 1-801,23 0-64,15-3-128,11-4-161,10-8-31,2 0-256,-1-9-321,-5-11-96,-4-4-64,-12 0-448,-9 0-1826,-10 4-705,-14 2-2434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1.052"/>
    </inkml:context>
    <inkml:brush xml:id="br0">
      <inkml:brushProperty name="width" value="0.025" units="cm"/>
      <inkml:brushProperty name="height" value="0.025" units="cm"/>
    </inkml:brush>
  </inkml:definitions>
  <inkml:trace contextRef="#ctx0" brushRef="#br0">0 275 17553,'0'0'4003,"64"-50"-2817,-7 21 511,15-4-608,4-1-544,4 2-449,-4 3-64,-11 1-1794,-17 6-2690,-16 5-4581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1.441"/>
    </inkml:context>
    <inkml:brush xml:id="br0">
      <inkml:brushProperty name="width" value="0.025" units="cm"/>
      <inkml:brushProperty name="height" value="0.025" units="cm"/>
    </inkml:brush>
  </inkml:definitions>
  <inkml:trace contextRef="#ctx0" brushRef="#br0">342 42 10442,'0'0'8568,"2"-9"-5365,6-16-1321,-6 17 820,-11 30-1622,-19 45-998,-44 77 0,55-114-33,-2-1 1,-1-1-1,-1-1 1,-43 44-1,64-72-50,0 1 1,0 0-1,0 0 0,0 0 1,0-1-1,0 1 0,0 0 1,0 0-1,0 0 0,-1 0 1,1-1-1,0 1 0,0 0 1,0 0-1,0 0 0,0 0 1,0 0-1,-1 0 0,1-1 1,0 1-1,0 0 0,0 0 1,0 0-1,-1 0 0,1 0 1,0 0-1,0 0 0,0 0 1,-1 0-1,1 0 0,0 0 1,0 0-1,0 0 0,-1 0 1,1 0-1,0 0 0,0 0 1,0 0-1,0 0 0,-1 0 1,1 0-1,0 0 0,0 0 1,0 0-1,0 0 0,-1 1 1,1-1-1,0 0 0,0 0 1,0 0-1,0 0 0,0 0 1,-1 1-1,1-1 0,5-15-58,46-68 22,12-23-985,-58 96 894,0-1 0,0 0 0,-1 0 0,-1-1 1,0 1-1,0-1 0,1-21 0,-4 33 127,0-1-1,0 1 1,0 0 0,0-1-1,0 1 1,0 0 0,0-1-1,1 1 1,-1 0 0,0-1-1,0 1 1,0 0 0,0-1-1,-1 1 1,1 0 0,0 0-1,0-1 1,0 1 0,0 0-1,0-1 1,0 1 0,0 0-1,-1-1 1,1 1 0,0 0-1,0 0 1,0-1 0,-1 1-1,1 0 1,0 0 0,0 0-1,-1-1 1,1 1 0,0 0-1,0 0 1,-1 0-1,1 0 1,0-1 0,-1 1-1,1 0 1,-13 9-161,-8 22-27,14-17 183,2 1 0,0 0 1,0 0-1,1 0 0,1 1 0,1-1 0,0 1 0,0 18 0,2-29 38,0 1 0,0 0 0,1-1 0,0 1 0,-1-1 0,2 1 0,-1-1 0,1 1 0,0-1 0,0 0 0,0 0 0,1 0 0,-1 0 0,1 0 0,1-1 0,-1 1 0,1-1 0,-1 0 1,1 0-1,0 0 0,1 0 0,-1-1 0,1 0 0,-1 0 0,10 5 0,7-2 16,1 1 1098,-37-4-18,7-4-1074,1-1 1,0 1-1,0-1 1,1-1-1,-1 1 1,0-1-1,1 0 1,-1-1-1,1 1 1,0-1-1,0-1 1,1 1-1,-1-1 1,1 0-1,-5-6 1,-11-12-64,-36-52 0,-35-80-71,102 167 71,0 0 0,0-1 1,1 0-1,1-1 0,0 0 0,0-1 1,18 11-1,-4-5-43,1-1 1,53 20 0,-55-27-897,0 0 0,0-2-1,1-1 1,46 1 0,16-4-5153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7.934"/>
    </inkml:context>
    <inkml:brush xml:id="br0">
      <inkml:brushProperty name="width" value="0.025" units="cm"/>
      <inkml:brushProperty name="height" value="0.025" units="cm"/>
    </inkml:brush>
  </inkml:definitions>
  <inkml:trace contextRef="#ctx0" brushRef="#br0">24 67 6790,'0'0'2264,"0"-10"-2040,0 1-200,-1 6-18,1 0-1,-1 0 1,1 0-1,0 0 1,1 0-1,-1 0 1,0 0-1,1 0 1,-1 0 0,1 0-1,0 0 1,2-4-1,-2 6 21,0 1-1,0-1 0,0 1 1,0-1-1,0 1 0,-1 0 1,1-1-1,0 1 0,0 0 1,0 0-1,0 0 0,0 0 1,0 0-1,0 0 0,0 0 1,0 0-1,0 0 1,0 0-1,0 0 0,0 0 1,0 1-1,2 0 0,26 8 815,-24-7-741,-4-2-20,1 0 1,-1 1-1,0 0 1,0-1-1,0 1 1,0 0-1,0-1 1,0 1 0,0 0-1,0 0 1,0 0-1,0 0 1,0 0-1,0 0 1,-1 0-1,1 0 1,0 0-1,-1 0 1,1 0 0,-1 0-1,1 1 1,-1-1-1,0 0 1,1 0-1,-1 1 1,0-1-1,0 0 1,0 0 0,0 1-1,0-1 1,0 0-1,0 1 1,0-1-1,-1 0 1,0 2-1,2 21 389,6-19-248,-7-5-204,1 0 0,-1 0-1,1 0 1,-1 0 0,1 0-1,-1 1 1,1-1 0,-1 0 0,1 0-1,-1 0 1,0 1 0,1-1-1,-1 0 1,1 1 0,-1-1-1,0 0 1,1 1 0,-1-1-1,0 0 1,1 1 0,-1-1 0,0 1-1,1-1 1,-1 1 0,0-1-1,0 1 1,0-1 0,0 1-1,1-1 1,-1 1 0,0-1-1,0 1 1,0-1 0,0 1-1,0-1 1,0 1 0,0 0 0,0 0-18,0-1 1,0 1-1,0 0 1,1 0 0,-1 0-1,0-1 1,0 1-1,0 0 1,0 0 0,-1 0-1,1-1 1,0 1-1,0 0 1,0 0-1,-1 0 1,1-1 0,0 1-1,-1 0 1,1-1-1,0 1 1,-1 0 0,1-1-1,-1 1 1,0 0-1,1-1 1,-1 1 0,1-1-1,-1 1 1,0-1-1,1 1 1,-1-1 0,0 0-1,1 1 1,-1-1-1,0 0 1,0 1 0,0-1-1,1 0 1,-1 0-1,-1 0 1,-2 0-48,1-1 0,-1 0 1,1 0-1,-1 0 0,1-1 0,0 1 1,-1-1-1,-3-3 0,-21-7 174,26 12-43,0 0 1,0-1-1,0 1 0,0-1 0,0 1 0,0-1 0,0 0 0,0 0 0,0 0 1,0 0-1,1 0 0,-1 0 0,0 0 0,1-1 0,-1 1 0,1-1 1,-1 1-1,1-1 0,-1 0 0,1 1 0,0-1 0,0 0 0,0 0 0,0 0 1,0 0-1,1 0 0,-1 0 0,1 0 0,-1-2 0,2 4-88,1-1 0,-1 1-1,1 0 1,-1 0 0,1 0-1,-1 0 1,1 0-1,-1 0 1,1 0 0,-1 1-1,0-1 1,1 0 0,-1 1-1,1-1 1,1 2 0,6 6-54,0 1 0,-1 1 1,0-1-1,8 14 0,24 28-933,-28-40-130,0-1 0,1 0-1,0 0 1,25 13 0,-7-8-3879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8.901"/>
    </inkml:context>
    <inkml:brush xml:id="br0">
      <inkml:brushProperty name="width" value="0.025" units="cm"/>
      <inkml:brushProperty name="height" value="0.025" units="cm"/>
    </inkml:brush>
  </inkml:definitions>
  <inkml:trace contextRef="#ctx0" brushRef="#br0">0 120 8648,'0'0'2402,"0"-54"-1280,2 36 63,3-1-32,-1 5-449,1 6-608,-5 3-576,0 3-1282,-5 2-4099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9.275"/>
    </inkml:context>
    <inkml:brush xml:id="br0">
      <inkml:brushProperty name="width" value="0.025" units="cm"/>
      <inkml:brushProperty name="height" value="0.025" units="cm"/>
    </inkml:brush>
  </inkml:definitions>
  <inkml:trace contextRef="#ctx0" brushRef="#br0">86 0 18770,'0'0'421,"-10"3"87,7-2-475,-1 0 1,1-1 0,0 1 0,-1 1 0,1-1-1,0 0 1,0 1 0,0 0 0,0 0 0,0 0 0,0 0-1,1 0 1,-1 0 0,1 1 0,-1-1 0,1 1-1,0 0 1,0 0 0,0 0 0,0 0 0,1 0-1,-1 0 1,1 0 0,0 0 0,0 1 0,0-1-1,0 0 1,1 1 0,-1 5 0,-7 191 187,8-171-266,-1-28 42,1 0 0,0 0-1,0 0 1,0 0 0,0 0-1,0 0 1,1 0 0,-1 0 0,0 0-1,0 0 1,1 0 0,-1 0-1,1 0 1,-1 0 0,1 0 0,-1 0-1,1 0 1,-1-1 0,2 3 0,-1-4-56,-1 1 1,1 0 0,-1 0-1,0-1 1,1 1 0,-1 0 0,1 0-1,-1-1 1,0 1 0,1 0 0,-1-1-1,0 1 1,1-1 0,-1 1 0,0 0-1,1-1 1,-1 1 0,0-1 0,0 1-1,0-1 1,0 1 0,1-1 0,-1 1-1,0-1 1,0 1 0,0-1-1,0 1 1,0-1 0,0 1 0,0-1-1,0 1 1,0-1 0,0 1 0,-1-1-1,1 1 1,0-1 0,0 0 0,0-45-8025,0 16 1079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9.602"/>
    </inkml:context>
    <inkml:brush xml:id="br0">
      <inkml:brushProperty name="width" value="0.025" units="cm"/>
      <inkml:brushProperty name="height" value="0.025" units="cm"/>
    </inkml:brush>
  </inkml:definitions>
  <inkml:trace contextRef="#ctx0" brushRef="#br0">0 67 11755,'0'0'7751,"61"-8"-6758,-20 8 160,5-3-352,2-5-480,-2 1-225,-6-2-32,-6 0-289,-12 0-992,-11 0-1409,-11 4-1186</inkml:trace>
  <inkml:trace contextRef="#ctx0" brushRef="#br0" timeOffset="1">103 201 12075,'0'0'6150,"62"-15"-4580,-26-2-385,0-2-545,-1 4-543,0 5 127,-10 6-1025,-11 4-1249,-11 2-1730,-3 14-415,-22 3-3493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59.974"/>
    </inkml:context>
    <inkml:brush xml:id="br0">
      <inkml:brushProperty name="width" value="0.025" units="cm"/>
      <inkml:brushProperty name="height" value="0.025" units="cm"/>
    </inkml:brush>
  </inkml:definitions>
  <inkml:trace contextRef="#ctx0" brushRef="#br0">0 203 11371,'0'0'3715,"55"-21"-896,-10-4-705,8-9-192,6 0-961,-3 0-609,-3 6-320,-12 11-384,-13 9-1666,-15 6-2178,-8 2-4388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0.316"/>
    </inkml:context>
    <inkml:brush xml:id="br0">
      <inkml:brushProperty name="width" value="0.025" units="cm"/>
      <inkml:brushProperty name="height" value="0.025" units="cm"/>
    </inkml:brush>
  </inkml:definitions>
  <inkml:trace contextRef="#ctx0" brushRef="#br0">1 363 14638,'0'0'5861,"82"-24"-3971,-28-1-416,10-8-321,4-3-417,6-3-415,1 3-193,-5 0-96,-4 4-609,-11 6-448,-11 1-768,-14 4-193,-8 6-1217,-12 5-1089,-10 5-2627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0.905"/>
    </inkml:context>
    <inkml:brush xml:id="br0">
      <inkml:brushProperty name="width" value="0.025" units="cm"/>
      <inkml:brushProperty name="height" value="0.025" units="cm"/>
    </inkml:brush>
  </inkml:definitions>
  <inkml:trace contextRef="#ctx0" brushRef="#br0">1 73 16303,'0'0'1725,"3"9"-471,34 87 2236,-24-65-3297,0 0 1,-2 1 0,-1 1-1,6 43 1,-12-49-219,-2 1-1,-1 0 1,-1-1 0,-2 1 0,0 0 0,-8 31 0,-6-115 3409,4-21-3120,4 1-1,4-152 0,4 218-284,0 1-1,1-1 0,1 1 0,0-1 1,0 1-1,0 0 0,1 0 1,6-11-1,-7 16-3,1 0 1,-1 0-1,1 0 0,0 0 0,0 1 1,1-1-1,-1 1 0,1 0 0,0 0 1,0 0-1,0 1 0,0-1 0,0 1 1,0 0-1,1 0 0,-1 0 0,10-1 1,7-4-121,-12 5 48,-1-1 0,0 1 0,0 0 0,14 0 0,-27 32 1042,-1 1-910,5-25 164,1 0 1,-2 0-1,1 0 0,-1 0 1,0 0-1,-3 6 0,-7 1 1084,10-12-1287,1 0 0,-1 0 0,1 0 0,0 0-1,-1 0 1,1 1 0,0-1 0,0 0 0,0 1-1,0-1 1,0 1 0,0-1 0,1 1 0,-1-1-1,0 1 1,0 3 0,1-5-71,-8 31 54,8-29 37,-1 0 0,0 0 0,0 0 0,0 0 0,-1 0-1,1-1 1,0 1 0,-1 0 0,1-1 0,-1 1 0,0-1 0,1 1 0,-1-1 0,0 0 0,0 0-1,0 0 1,0 0 0,0 0 0,0 0 0,0 0 0,0-1 0,-3 2 0,-2-1 16,0-1 1,1 1-1,-1-1 0,0-1 1,0 1-1,-8-2 1,15 2-48,-1 0 1,1 0-1,0 0 1,-1 0 0,1 0-1,0-1 1,-1 1-1,1 0 1,0 0 0,-1 0-1,1 0 1,0 0-1,0 0 1,-1-1-1,1 1 1,0 0 0,-1 0-1,1 0 1,0-1-1,0 1 1,0 0 0,-1 0-1,1-1 1,0 1-1,0 0 1,0 0 0,-1-1-1,1 1 1,0 0-1,0-1 1,0 1 0,0 0-1,0 0 1,0-1-1,0 1 1,0-1 0,7-12-1967,20-13-3939,-23 24 4568,21-20-6410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1.387"/>
    </inkml:context>
    <inkml:brush xml:id="br0">
      <inkml:brushProperty name="width" value="0.025" units="cm"/>
      <inkml:brushProperty name="height" value="0.025" units="cm"/>
    </inkml:brush>
  </inkml:definitions>
  <inkml:trace contextRef="#ctx0" brushRef="#br0">1 108 7687,'0'0'7602,"5"-11"-5290,-2 5-1950,0 0-1,0 0 1,1 0 0,-1 1 0,1-1 0,0 1 0,1 0 0,-1 0 0,1 1 0,0-1-1,1 1 1,-1 0 0,1 0 0,-1 1 0,1-1 0,0 1 0,0 1 0,10-4-1,-11 4-112,0 1 0,1 0 0,-1-1-1,1 2 1,-1-1 0,1 1-1,0-1 1,-1 2 0,11 0 0,-15-1-217,0 1 1,0-1-1,0 1 1,0-1-1,0 1 1,0-1-1,0 1 1,0 0-1,0-1 1,0 1-1,0 0 1,0 0-1,-1-1 1,1 1 0,0 0-1,-1 0 1,1 0-1,0 0 1,-1 0-1,1 1 1,0 1-3,-1 0 0,1-1 0,-1 1 0,0 0 0,0-1 0,0 1 0,0 0 0,0-1 0,-1 1 0,1 0 0,-1-1 0,-1 4 0,-1 4 127,-1-1-1,-1 1 1,0-1-1,0 0 1,-1 0-1,0-1 1,0 1-1,-11 9 1,-65 59 890,75-72-882,22-8-175,86-51-1782,-36 13-3009,-17 7-2310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2.074"/>
    </inkml:context>
    <inkml:brush xml:id="br0">
      <inkml:brushProperty name="width" value="0.025" units="cm"/>
      <inkml:brushProperty name="height" value="0.025" units="cm"/>
    </inkml:brush>
  </inkml:definitions>
  <inkml:trace contextRef="#ctx0" brushRef="#br0">50 0 19122,'0'0'1602,"0"58"-930,-8-18 706,-1 8-802,-1 1-95,1 2-193,2-6-192,1-4-64,5-10 32,1-8-64,0-17-352,4-27-2691,-1-16-1473,-2-13-6311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2.418"/>
    </inkml:context>
    <inkml:brush xml:id="br0">
      <inkml:brushProperty name="width" value="0.025" units="cm"/>
      <inkml:brushProperty name="height" value="0.025" units="cm"/>
    </inkml:brush>
  </inkml:definitions>
  <inkml:trace contextRef="#ctx0" brushRef="#br0">0 68 16528,'0'0'4868,"58"3"-3170,-22-7-161,3-9-672,1-1-673,-3 2-96,-6 0-352,-6 4-1089,-6 1-993,-11 6-609,-16 16-5797,-13 4 3907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2.792"/>
    </inkml:context>
    <inkml:brush xml:id="br0">
      <inkml:brushProperty name="width" value="0.025" units="cm"/>
      <inkml:brushProperty name="height" value="0.025" units="cm"/>
    </inkml:brush>
  </inkml:definitions>
  <inkml:trace contextRef="#ctx0" brushRef="#br0">199 68 14510,'0'0'6214,"73"-5"-4933,-46-6-609,-1-2-511,-5-2-129,-3 4-609,-6 1-544,-9 7-96,-24 7-3267,-11 15-4389</inkml:trace>
  <inkml:trace contextRef="#ctx0" brushRef="#br0" timeOffset="1">0 356 14606,'0'0'10378,"72"6"-8457,-28-22-735,2-4-802,0 2-288,-8 0-512,-9 4-1602,-10 5-2114,-11 3-1890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3.118"/>
    </inkml:context>
    <inkml:brush xml:id="br0">
      <inkml:brushProperty name="width" value="0.025" units="cm"/>
      <inkml:brushProperty name="height" value="0.025" units="cm"/>
    </inkml:brush>
  </inkml:definitions>
  <inkml:trace contextRef="#ctx0" brushRef="#br0">1 327 15727,'0'0'6801,"10"1"-6048,0-1-452,0 0 1,0-1 0,0-1-1,-1 0 1,1 0-1,0 0 1,-1-2 0,1 1-1,-1-1 1,0 0 0,0-1-1,-1 0 1,15-11-1,98-66 1491,43-29-2247,-53 43-6626,-97 59 1140,-5 2-1389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3.675"/>
    </inkml:context>
    <inkml:brush xml:id="br0">
      <inkml:brushProperty name="width" value="0.025" units="cm"/>
      <inkml:brushProperty name="height" value="0.025" units="cm"/>
    </inkml:brush>
  </inkml:definitions>
  <inkml:trace contextRef="#ctx0" brushRef="#br0">11 136 11499,'0'0'6684,"1"11"-4325,18 143 3964,2 27-5124,-24-233-1038,2 0 0,2 0 1,2 0-1,19-95 0,-20 138-170,1 1 1,0 0-1,0 0 0,0 0 1,1 0-1,0 1 0,1 0 1,-1-1-1,1 1 0,12-11 1,-14 15 2,1 0 0,-1 0 0,1 0-1,0 1 1,0-1 0,0 1 0,0 0 0,1 0 0,-1 1 0,1-1 0,-1 1 0,1 0-1,-1 0 1,1 0 0,0 1 0,-1 0 0,1 0 0,0 0 0,-1 0 0,1 1 0,5 1-1,-7-2 6,-1 1-1,1 0 1,-1-1-1,0 1 1,0 0-1,0 1 1,1-1-1,-1 0 1,0 1-1,0-1 1,0 1-1,-1-1 1,1 1-1,0 0 1,-1 0-1,1 0 1,-1 0-1,0 0 1,1 0-1,-1 0 1,0 0-1,0 1 1,0-1-1,-1 0 1,1 1-1,-1-1 1,1 1-1,-1-1 1,0 0-1,1 1 1,-1-1-1,-1 1 0,1 3 1,-1-1 48,0 1 0,0-1 0,0 1 1,0-1-1,-1 1 0,0-1 0,0 0 0,0 0 0,-1 0 0,0 0 1,0 0-1,0 0 0,-7 6 0,-8 6 387,0-2 0,-2 0 0,-26 15 0,37-24-362,-2 0-1,1-1 0,0-1 1,-1 0-1,0 0 1,0-1-1,0 0 1,0-1-1,-12 1 0,22-3-128,1 0 1,-1 0-1,1 0 0,-1 0 0,0 0 0,1 0 0,-1 0 0,1 0 0,-1 0 1,0 0-1,1 0 0,-1-1 0,1 1 0,-1 0 0,1 0 0,-1-1 0,1 1 1,-1-1-1,1 1 0,-1 0 0,1-1 0,-1 1 0,1-1 0,0 1 0,-1-1 1,1 1-1,0-1 0,-1 1 0,1-1 0,0 1 0,0-1 0,-1 1 0,1-1 0,0 0 1,0 1-1,0-1 0,0 1 0,0-1 0,0 0 0,0 1 0,0-1 0,0 1 1,0-1-1,0 0 0,0 1 0,1-1 0,-1 1 0,0-1 0,0 1 0,0-1 1,1 0-1,-1 1 0,1-1 0,19-31-4271,-11 24 2597,1 1-1,0 0 0,0 0 0,13-5 0,12-7-3499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04.004"/>
    </inkml:context>
    <inkml:brush xml:id="br0">
      <inkml:brushProperty name="width" value="0.025" units="cm"/>
      <inkml:brushProperty name="height" value="0.025" units="cm"/>
    </inkml:brush>
  </inkml:definitions>
  <inkml:trace contextRef="#ctx0" brushRef="#br0">1 267 16944,'0'0'7410,"10"5"-5873,-8-4-1441,1 1-10,-1 0-1,1-1 0,-1 0 0,1 1 1,-1-1-1,1 0 0,0-1 0,0 1 0,0 0 1,-1-1-1,1 0 0,0 1 0,0-1 1,0 0-1,0 0 0,0-1 0,-1 1 1,1-1-1,0 1 0,0-1 0,0 0 0,-1 0 1,1 0-1,0 0 0,-1-1 0,1 1 1,-1-1-1,0 0 0,3-1 0,25-24 122,-1-1 0,30-39-1,-47 52-143,-1 1 0,-1-2-1,0 1 1,-1-1-1,-1-1 1,-1 0 0,7-19-1,-45 111-131,20-32-532,3 0 0,1 1 0,2 0 0,1 80-1,4-120 283,0 0-1,0 0 1,0 0-1,1 0 1,-1 0-1,1 0 0,0 0 1,0 0-1,1 0 1,-1 0-1,1 0 0,0-1 1,0 1-1,4 6 1,13 1-6872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14.262"/>
    </inkml:context>
    <inkml:brush xml:id="br0">
      <inkml:brushProperty name="width" value="0.025" units="cm"/>
      <inkml:brushProperty name="height" value="0.025" units="cm"/>
    </inkml:brush>
  </inkml:definitions>
  <inkml:trace contextRef="#ctx0" brushRef="#br0">44 86 6919,'2'44'3221,"3"-1"1,16 74-1,-10-67-1047,5 67 1,-11-25 2293,-4-173-3240,0-25-766,-4 0 1,-20-126 0,23 231-466,-1 1 0,1-1 0,0 0 0,0 1-1,0-1 1,0 0 0,-1 0 0,1 1 0,0-1 0,0 0 0,0 1 0,0-1 0,1 0 0,-1 0 0,0 1 0,0-1 0,0 0-1,0 1 1,1-1 0,-1 0 0,0 1 0,1-1 0,-1 1 0,1-1 0,-1 0 0,0 1 0,1-1 0,-1 1 0,1-1 0,0 1-1,-1-1 1,1 1 0,-1 0 0,1-1 0,0 1 0,0-1 0,2 1-5,-1 0 1,1 0-1,-1 0 1,1 0-1,-1 1 0,1-1 1,-1 1-1,1 0 0,-1-1 1,5 3-1,62 36-20,-66-37 35,3 2-19,1 1-1,-1-1 1,0 1 0,0 1-1,-1-1 1,0 1 0,0 0-1,0 1 1,0-1 0,-1 1-1,5 11 1,-8-15 78,0 0 1,0 0 0,0 0-1,0 0 1,-1 0-1,1 1 1,-1-1 0,0 0-1,0 0 1,0 1-1,0-1 1,-1 0 0,0 0-1,1 0 1,-1 0-1,0 1 1,0-1 0,-1 0-1,1-1 1,0 1-1,-1 0 1,0 0 0,0 0-1,0-1 1,0 1-1,0-1 1,0 0 0,-1 0-1,1 0 1,-5 3-1,2-1 22,-1 0-1,0-1 1,0 0-1,0 0 0,0 0 1,-1-1-1,1 1 0,-1-2 1,0 1-1,1-1 1,-1 0-1,0 0 0,0-1 1,0 0-1,1 0 0,-1 0 1,0-1-1,0 0 1,1-1-1,-1 1 0,-10-5 1,12 4-140,0-1 0,0 1 0,0-1 0,1 0 0,-1 0 1,1 0-1,0 0 0,0-1 0,0 0 0,1 0 0,-1 0 0,1 0 0,0 0 1,0-1-1,0 0 0,1 1 0,-1-1 0,1 0 0,0 0 0,1 0 0,-1 0 1,1-1-1,0 1 0,0 0 0,1-1 0,0 1 0,0-10 0,1 12-109,-1 1 0,1-1 0,0 1 0,-1 0 0,1 0 0,0-1 1,1 1-1,-1 0 0,0 0 0,1 0 0,-1 0 0,1 0 0,-1 0 0,1 1 0,0-1 0,0 1 0,0-1 0,0 1 0,0-1 0,0 1 0,0 0 0,0 0 0,0 0 0,1 0 0,-1 1 0,0-1 0,1 0 0,-1 1 0,5-1 0,10-1-1463,1 1-1,0 0 0,20 2 0,-16-1-889,28 0-4090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14.625"/>
    </inkml:context>
    <inkml:brush xml:id="br0">
      <inkml:brushProperty name="width" value="0.025" units="cm"/>
      <inkml:brushProperty name="height" value="0.025" units="cm"/>
    </inkml:brush>
  </inkml:definitions>
  <inkml:trace contextRef="#ctx0" brushRef="#br0">19 321 1858,'-2'9'9016,"-3"12"-7150,-7 29 9942,12-45-9035,2-6-681,10-27-1167,13-35-415,-2-1 0,-3-1-1,21-119 1,-43 227-540,2 1 0,2 0 0,2-1-1,2 1 1,13 50 0,-16-86-247,-1 0 0,1 0-1,1 0 1,0-1 0,5 9 0,-8-14 66,-1-1 1,1 0-1,0 0 0,-1 0 1,1 0-1,0 1 0,0-1 1,0 0-1,0 0 0,0 0 1,0-1-1,0 1 0,0 0 1,0 0-1,0 0 0,0-1 1,1 1-1,-1-1 0,0 1 1,0-1-1,1 1 0,-1-1 1,0 0-1,1 0 0,-1 0 1,0 1-1,1-1 0,-1 0 1,1-1-1,-1 1 0,0 0 1,1 0-1,-1-1 0,0 1 1,0 0-1,1-1 0,-1 1 1,0-1-1,2-1 0,13-21-5848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14.964"/>
    </inkml:context>
    <inkml:brush xml:id="br0">
      <inkml:brushProperty name="width" value="0.025" units="cm"/>
      <inkml:brushProperty name="height" value="0.025" units="cm"/>
    </inkml:brush>
  </inkml:definitions>
  <inkml:trace contextRef="#ctx0" brushRef="#br0">0 1 20403,'0'0'5798,"10"77"-4485,-2-33-512,3 6-641,3-1-160,5-7-1922,-1-12-2402,-1-16-5061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19.327"/>
    </inkml:context>
    <inkml:brush xml:id="br0">
      <inkml:brushProperty name="width" value="0.025" units="cm"/>
      <inkml:brushProperty name="height" value="0.025" units="cm"/>
    </inkml:brush>
  </inkml:definitions>
  <inkml:trace contextRef="#ctx0" brushRef="#br0">13 218 7495,'-1'-12'320,"-2"-8"-203,-1-9 2974,1-1 0,1 0 0,5-55 1,-3 85-3028,0-1 0,-1 1 0,1-1 0,0 1 0,0 0 0,0-1 0,0 1 1,1-1-1,-1 1 0,0-1 0,0 1 0,0 0 0,0-1 0,0 1 0,0-1 1,1 1-1,-1 0 0,0-1 0,0 1 0,1 0 0,-1-1 0,0 1 0,1 0 0,-1-1 1,0 1-1,1 0 0,-1 0 0,0-1 0,1 1 0,-1 0 0,0 0 0,1 0 1,-1 0-1,1-1 0,-1 1 0,1 0 0,-1 0 0,0 0 0,1 0 0,-1 0 1,1 0-1,-1 0 0,1 0 0,-1 0 0,0 0 0,1 0 0,-1 0 0,1 1 1,-1-1-1,0 0 0,1 0 0,-1 0 0,1 1 0,-1-1 0,0 0 0,1 0 1,-1 1-1,0-1 0,1 0 0,-1 0 0,0 1 0,0-1 0,1 1 0,-1-1 1,0 0-1,0 1 0,1 0 0,17 26 1309,2 35-869,-2 0-1,-3 1 1,10 101-1,10 41-558,-35-205 16,0 0 1,0 0-1,1 0 0,-1 0 0,0 0 1,0 0-1,0 0 0,0 0 1,0 0-1,0 0 0,0 0 0,1 0 1,-1 0-1,0 0 0,0 0 0,0 0 1,0 0-1,0 0 0,0 0 1,1 0-1,-1 0 0,0 0 0,0 0 1,0 0-1,0 0 0,0 0 0,0 0 1,0 0-1,0 0 0,0 1 0,1-1 1,-1 0-1,0 0 0,0 0 1,0 0-1,0 0 0,0 0 0,0 0 1,0 0-1,0 1 0,0-1 0,0 0 1,0 0-1,0 0 0,0 0 1,0 0-1,0 0 0,0 0 0,0 1 1,0-1-1,0 0 0,0 0 0,0 0 1,0 0-1,0 0 0,0 0 0,0 0 1,0 1-1,0-1 0,0 0 1,3-15-1921,0-24-1824,-3-11-1635,0-10-2803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0:19.670"/>
    </inkml:context>
    <inkml:brush xml:id="br0">
      <inkml:brushProperty name="width" value="0.025" units="cm"/>
      <inkml:brushProperty name="height" value="0.025" units="cm"/>
    </inkml:brush>
  </inkml:definitions>
  <inkml:trace contextRef="#ctx0" brushRef="#br0">63 498 9833,'0'0'9204,"-9"4"-7272,-30 13-58,38-16-1781,0-1 1,0 0-1,1 1 1,-1-1-1,0 1 1,0-1-1,0 1 1,1-1-1,-1 1 0,0 0 1,1-1-1,-1 1 1,1 0-1,-1 0 1,0-1-1,1 1 1,0 0-1,-1 0 0,1 0 1,-1 1-1,3 5 5061,12-32-4957,-1-1-1,-1 0 1,-2-1-1,0 0 1,-2 0-1,-1-1 1,6-47-1,-5-12 422,-2-105 0,2 211-742,0 0 0,1 0 0,2-1 0,17 25 0,-19-29-94,4 7-671,1-1 0,24 25 0,-30-36-429,1-1 0,0 0 0,19 13 1,16 1-5890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33.889"/>
    </inkml:context>
    <inkml:brush xml:id="br0">
      <inkml:brushProperty name="width" value="0.025" units="cm"/>
      <inkml:brushProperty name="height" value="0.025" units="cm"/>
    </inkml:brush>
  </inkml:definitions>
  <inkml:trace contextRef="#ctx0" brushRef="#br0">16 0 8904,'0'0'1415,"-2"11"470,-5 36-688,3 1 0,2 0 0,2-1 0,2 1 0,2 0 0,2-1 0,13 53 0,109 331 418,-119-406-1729,28 77 589,-15-46 77,25 103 1,-45-146-531,48 194 310,-40-176-301,1 0-1,2-1 1,1 0-1,28 43 1,62 116 485,-79-138-248,2 0-1,66 91 1,15 2-176,38 45-99,-95-130 372,-16-17-142,54 50 0,-51-58 143,2 3-153,1-1 0,2-2 0,88 52 0,-113-79-195,0 0 1,0-1-1,1-1 1,-1 0-1,22 1 1,-14-2 67,47 15 0,-50-12-79,1 0 1,0-2 0,0-1-1,1 0 1,-1-2 0,1-1-1,-1-1 1,48-6 0,-56 4 7,0 1 0,-1 0 0,1 1 0,0 1 1,0 0-1,0 2 0,0-1 0,-1 2 0,0 0 0,1 1 0,27 13 0,-43-18-72,0 0 1,1 0-1,-1 1 0,0-1 0,0 0 0,0 0 0,1 0 0,-1 0 0,0 0 0,0 0 0,1 0 0,-1 0 0,0 0 0,0 0 0,0 0 0,1 0 0,-1 0 0,0 0 0,0 0 0,1 0 0,-1 0 0,0 0 0,0 0 0,0 0 1,1 0-1,-1 0 0,0 0 0,0 0 0,1-1 0,-1 1 0,0 0 0,0 0 0,0 0 0,0 0 0,1-1 0,-1 1 0,0 0 0,0 0 0,0 0 0,0 0 0,0-1 0,0 1 0,0 0 0,1 0 0,-1-1 0,0 1 1,0 0-1,0 0 0,0 0 0,0-1 0,0 1 0,0 0 0,0 0 0,0-1 0,0 1 0,0 0 0,0 0 0,0 0 0,-1-1 0,-2-15-4496,-7-8-2558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1:35.250"/>
    </inkml:context>
    <inkml:brush xml:id="br0">
      <inkml:brushProperty name="width" value="0.025" units="cm"/>
      <inkml:brushProperty name="height" value="0.025" units="cm"/>
    </inkml:brush>
  </inkml:definitions>
  <inkml:trace contextRef="#ctx0" brushRef="#br0">51 117 12107,'2'5'1221,"0"0"0,0 0 0,0 0-1,-1 1 1,0-1 0,0 0-1,0 1 1,-1 7 0,-49-12 5468,36 2-5929,28 4-1116,2 0 470,-15-33 580,-7 11 185,4 16-414,12 27-411,-2-12-44,-6-9-5,1 0-1,0-1 1,0 1 0,1-1 0,0 0 0,0 0 0,0-1 0,10 9 0,-13-45 37,-3 21-20,0-1-1,-1 1 0,0 0 1,-1 0-1,0 0 1,0 1-1,-1-1 0,0 1 1,-1-1-1,0 1 0,0 1 1,-12-15-1,14 62-21,7-18 0,1 0 0,0 0 0,2-1 0,0 0 0,2 0 0,0-1 0,16 26 0,-23-73 0,-6 2 0,-2-1 0,-1 1 0,-1 0 0,-1 1 0,-22-44 0,34 126 0,55 117 0,-58-249 0,-18-43 0,15 102 0,-1 0 0,-1 0 0,0 1 0,-1-1 0,-10-16 0,16 31 0,0 1 0,0-1 0,0 0 0,-1 1 0,1-1 0,0 1 0,0-1 0,-1 1 0,1-1 0,0 1 0,-1 0 0,1-1 0,0 1 0,-1-1 0,1 1 0,0 0 0,-1-1 0,1 1 0,-1 0 0,1-1 0,-1 1 0,1 0 0,-1 0 0,1-1 0,-1 1 0,0 0 0,1 0 0,-1 0 0,0 0 0,-3 15 0,6 30 0,8-3 0,1 0 0,2 0 0,2-2 0,23 46 0,-27-71 0,-9-26 0,-7-31 0,-8-14 0,-2 1 0,-37-86 0,40 117 0,12 24 0,0 0 0,0 0 0,0 0 0,0 0 0,0 0 0,0 1 0,0-1 0,0 0 0,0 0 0,-1 0 0,1 0 0,0 0 0,0 0 0,0 0 0,0 0 0,0 0 0,0 0 0,-1 0 0,1 0 0,0 1 0,0-1 0,0 0 0,0 0 0,0 0 0,-1 0 0,1 0 0,0 0 0,0 0 0,0 0 0,0 0 0,0 0 0,-1-1 0,1 1 0,0 0 0,0 0 0,0 0 0,0 0 0,0 0 0,0 0 0,-1 0 0,1 0 0,0 0 0,0 0 0,0 0 0,0-1 0,2 17 0,7 9-151,1 0 0,2 0 1,1-1-1,0-1 0,2 0 0,0 0 0,35 36 1,-49-58-26,1 1 1,0 0-1,0-1 1,-1 1-1,1-1 0,0 0 1,0 0-1,0 0 1,0 0-1,0 0 1,1 0-1,-1 0 1,3 0-1,-4-1 17,0 0-1,-1 0 0,1 0 0,0-1 0,0 1 1,-1 0-1,1 0 0,0 0 0,-1-1 0,1 1 0,0 0 1,-1-1-1,1 1 0,0-1 0,-1 1 0,1-1 1,-1 1-1,1-1 0,-1 1 0,1-1 0,-1 0 0,1 1 1,-1-1-1,1 1 0,0-3 0,0-2-823,1-1 0,-1 0 0,0 0 0,0 0 0,0 0 0,-1 0 0,0 0 0,0-7 0,-5-47-11242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2:14.117"/>
    </inkml:context>
    <inkml:brush xml:id="br0">
      <inkml:brushProperty name="width" value="0.025" units="cm"/>
      <inkml:brushProperty name="height" value="0.025" units="cm"/>
    </inkml:brush>
  </inkml:definitions>
  <inkml:trace contextRef="#ctx0" brushRef="#br0">60 122 10250,'0'0'11162,"-9"-9"-9437,5-1-1256,1-1 1,1 0-1,0 0 1,1 0-1,0 0 1,1 0-1,0-14 1,0 15-367,0 9 68,0 4 1180,0-3-1355,-1-1 1,0 1 0,1 0 0,-1-1-1,0 1 1,0 0 0,1 0 0,-1-1-1,0 1 1,0 0 0,1 0 0,-1 0-1,0 0 1,0 0 0,1 0 0,-1 0-1,0 0 1,0 0 0,1 1 0,-1-1-1,0 0 1,0 0 0,1 1 0,-1-1-1,0 0 1,1 1 0,-1-1 0,0 1-1,1-1 1,-1 1 0,1-1 0,-1 1-1,1-1 1,-1 1 0,0 0 0,-12 6-62,38 19-6864,-7-6-1746,-15-10-374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2:15.021"/>
    </inkml:context>
    <inkml:brush xml:id="br0">
      <inkml:brushProperty name="width" value="0.025" units="cm"/>
      <inkml:brushProperty name="height" value="0.025" units="cm"/>
    </inkml:brush>
  </inkml:definitions>
  <inkml:trace contextRef="#ctx0" brushRef="#br0">0 12 15118,'0'0'2339,"51"-11"-7304,-42 10-1377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0.709"/>
    </inkml:context>
    <inkml:brush xml:id="br0">
      <inkml:brushProperty name="width" value="0.025" units="cm"/>
      <inkml:brushProperty name="height" value="0.025" units="cm"/>
    </inkml:brush>
  </inkml:definitions>
  <inkml:trace contextRef="#ctx0" brushRef="#br0">1 1 7623,'0'0'8205,"9"3"-7212,24 9-604,-1 2 0,0 2 0,41 26 0,97 75-258,-108-73-638,211 168-6628,-224-172 4907,-16-12-6410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3:41.069"/>
    </inkml:context>
    <inkml:brush xml:id="br0">
      <inkml:brushProperty name="width" value="0.025" units="cm"/>
      <inkml:brushProperty name="height" value="0.025" units="cm"/>
    </inkml:brush>
  </inkml:definitions>
  <inkml:trace contextRef="#ctx0" brushRef="#br0">1 1 10858,'0'0'1538,"56"47"-1634,-33-28-353,-3-5-2241,-5 0-3973</inkml:trace>
  <inkml:trace contextRef="#ctx0" brushRef="#br0" timeOffset="1">560 445 9673,'0'0'4292,"48"62"-2690,-30-41-1,-1-7-864,0-4-577,1-3-160,6 1 128,3 1 193,5 4-65,2 5 224,4 2-159,-1 2-225,-2 5-96,0-4-577,-3 1-736,-6-3-1410,-5-1-2594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18.551"/>
    </inkml:context>
    <inkml:brush xml:id="br0">
      <inkml:brushProperty name="width" value="0.025" units="cm"/>
      <inkml:brushProperty name="height" value="0.025" units="cm"/>
    </inkml:brush>
  </inkml:definitions>
  <inkml:trace contextRef="#ctx0" brushRef="#br0">64 1 10666,'-8'78'1698,"1"-2"512,1 0 128,3-7-1473,3-2-737,0-9-64,0-5-320,5-6-1986,4-12-1378,-1-3-736</inkml:trace>
  <inkml:trace contextRef="#ctx0" brushRef="#br0" timeOffset="1">52 1345 8680,'-9'72'2595,"-2"-4"-834,4-6-287,-1-2-1154,4-6-320,-2-4-1890,-1-1-3651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18.911"/>
    </inkml:context>
    <inkml:brush xml:id="br0">
      <inkml:brushProperty name="width" value="0.025" units="cm"/>
      <inkml:brushProperty name="height" value="0.025" units="cm"/>
    </inkml:brush>
  </inkml:definitions>
  <inkml:trace contextRef="#ctx0" brushRef="#br0">217 1 13549,'-21'74'929,"-1"3"-577,5-3-320,2-3-32,2-2-1826,3-5 481,1-5 1313,1-6-512,3-5-2083,3-3-3395</inkml:trace>
  <inkml:trace contextRef="#ctx0" brushRef="#br0" timeOffset="1">24 1477 16976,'-11'84'1217,"2"-7"-1121,7-7 225,1-8-193,1-10-64,0-11 608,0-9-159,3-12-417,4-10-96,0-10-416,-2 0-1122,-5-16-2370,0-6-6726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1.905"/>
    </inkml:context>
    <inkml:brush xml:id="br0">
      <inkml:brushProperty name="width" value="0.025" units="cm"/>
      <inkml:brushProperty name="height" value="0.025" units="cm"/>
    </inkml:brush>
  </inkml:definitions>
  <inkml:trace contextRef="#ctx0" brushRef="#br0">1 117 20499,'0'0'4111,"2"10"-3454,5 25-59,-2 0 1,-1 0 0,-1 40 0,-9 117-256,1-150 1485,4-37 37,3-28-967,22-122-702,-14 104-200,-3 0-1,-1 0 1,-3-1 0,-1 1 0,-4-53 0,2 94 4,0 1 0,0-1 0,0 0 0,-1 1 0,1-1 0,0 0 0,0 1 0,-1-1 0,1 0 0,0 1 0,-1-1 0,1 0 0,0 0 0,-1 1 0,1-1 0,-1 0 0,1 0 0,0 0 0,-1 1 0,1-1 0,-1 0 0,1 0 0,-1 0 0,1 0 0,0 0 0,-1 0 0,1 0 0,-1 0 0,1 0 0,-1 0 0,1 0 0,-1 0 0,1 0 0,0 0 0,-1-1 0,1 1 0,-1 0 0,1 0 0,0 0 0,-1-1 0,1 1 0,0 0 0,-1 0 0,1-1 0,0 1 0,-1 0 0,1-1 0,0 1 0,-1 0 0,1-1 0,0 1 0,0-1 0,0 1 0,-1 0 0,1-1 0,0 1 0,0-1 0,0 1 0,0 0 0,0-1 0,0 1 0,0-1 0,0 1 0,0-1 0,0 1 0,0-1 0,0 1 0,0-1 0,-17 30 0,14-22 0,2 0 0,-1 0 0,1 1 0,0-1 0,0 1 0,1-1 0,0 1 0,1-1 0,-1 1 0,4 13 0,-3-18 0,0 0 0,1 0 0,-1 0 0,0 0 0,1 0 0,0 0 0,0 0 0,0-1 0,0 1 0,0-1 0,1 1 0,-1-1 0,1 0 0,-1 0 0,1 0 0,0 0 0,0 0 0,0-1 0,0 1 0,0-1 0,0 0 0,0 0 0,0 0 0,0 0 0,1 0 0,4-1 0,1 1 0,1 0 0,-1-1 0,0-1 0,1 1 0,-1-2 0,1 1 0,-1-1 0,0-1 0,0 0 0,0 0 0,0 0 0,-1-1 0,1-1 0,-1 1 0,0-2 0,0 1 0,-1-1 0,1 0 0,8-10 0,-6 6 0,-1-1 0,-1 0 0,0 0 0,0-1 0,-1 0 0,-1 0 0,0-1 0,-1 0 0,0 0 0,-1 0 0,0 0 0,3-25 0,-26 145 0,10-67 0,1 0 0,-3 82 0,11-118-42,1 0 0,-1 1 0,1-1 1,0 0-1,0 0 0,0 0 0,0 0 0,1 0 0,0 0 0,-1 0 0,2 0 1,-1 0-1,0-1 0,1 1 0,-1-1 0,1 0 0,0 0 0,0 0 0,1 0 1,3 3-1,6 2-592,0 0 0,1-1 0,0 0 0,18 5-1,-5-1-947,-7-2-6207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3.395"/>
    </inkml:context>
    <inkml:brush xml:id="br0">
      <inkml:brushProperty name="width" value="0.025" units="cm"/>
      <inkml:brushProperty name="height" value="0.025" units="cm"/>
    </inkml:brush>
  </inkml:definitions>
  <inkml:trace contextRef="#ctx0" brushRef="#br0">22 115 12396,'9'-8'3315,"-4"4"-2923,27-24 4136,42-28 1,-73 55-4463,-1 1-1,0 0 1,0-1 0,0 1 0,1 0 0,-1 0 0,0-1 0,1 1-1,-1 0 1,0 0 0,1 0 0,-1 0 0,0-1 0,1 1-1,-1 0 1,0 0 0,1 0 0,-1 0 0,0 0 0,1 0-1,-1 0 1,0 0 0,1 0 0,-1 0 0,0 0 0,1 0-1,-1 0 1,0 0 0,1 0 0,-1 0 0,0 0 0,1 1 0,-1-1-1,0 0 1,1 0 0,-1 0 0,0 0 0,1 1 0,-1-1-1,0 0 1,0 0 0,1 1 0,-1-1 0,0 0 0,0 1-1,0-1 1,1 1 0,-2 22 802,-16 29-487,6-24-268,-2 0 0,-1 0 0,-2-1 0,0-1 0,-2-1 0,-20 23-1,27-40 106,9-15 25,11-21-154,14-21-825,3 0-1,1 1 0,55-70 0,-81 117 731,-1 0-1,0 0 0,1 1 0,-1-1 0,0 0 0,1 1 1,-1-1-1,1 0 0,0 1 0,-1-1 0,1 0 0,-1 1 1,1-1-1,0 1 0,0 0 0,-1-1 0,1 1 0,0-1 1,0 1-1,-1 0 0,1 0 0,0-1 0,0 1 0,0 0 0,-1 0 1,1 0-1,0 0 0,1 0 0,-1 1-3,0 0 0,-1 0 1,1 0-1,-1 0 0,1 0 0,-1 0 0,1 0 0,-1 1 0,0-1 1,0 0-1,1 0 0,-1 0 0,0 1 0,0-1 0,0 0 0,0 2 1,-7 56 102,-19 39 136,18-74-98,1 1 1,1 0-1,1 0 1,-2 42-1,22-99 969,-12 19-1086,-1 0 0,-1 0 0,0-1 0,-2-19 0,1 29-18,0-1 1,-1 1-1,0-1 0,1 1 0,-2-1 0,1 1 1,0 0-1,-1 0 0,0-1 0,0 1 0,0 0 0,0 0 1,-1 1-1,1-1 0,-1 0 0,-4-4 0,6 8 0,0-1-1,1 1 1,-1-1-1,1 1 1,-1-1-1,1 1 0,-1 0 1,0-1-1,1 1 1,-1 0-1,0-1 1,1 1-1,-1 0 0,0 0 1,0 0-1,1 0 1,-1 0-1,0 0 1,1 0-1,-1 0 0,0 0 1,0 0-1,1 0 1,-1 0-1,0 0 0,0 0 1,1 1-1,-1-1 1,0 0-1,1 1 1,-2 0-1,-9 22 3,6 33 97,4-53-91,1 1 1,0-1-1,1 0 0,-1 0 1,1 1-1,-1-1 0,1 0 1,0 0-1,0 0 0,0 0 1,0 0-1,1 0 1,-1 0-1,1 0 0,0 0 1,0-1-1,0 1 0,0-1 1,0 1-1,1-1 0,-1 0 1,1 0-1,4 3 0,-2-3 6,0 0-1,-1 0 1,1-1-1,0 0 1,0 0-1,0 0 1,0-1-1,0 1 1,0-1-1,0 0 1,0-1-1,0 1 1,0-1-1,0 0 1,7-3-1,-4 1-31,-1 0 0,0-1 0,0 1 0,0-2-1,-1 1 1,1-1 0,-1 0 0,0 0 0,-1 0 0,1-1-1,-1 0 1,0 0 0,-1-1 0,1 1 0,-1-1-1,0 0 1,-1 0 0,0-1 0,0 1 0,0-1 0,-1 1-1,0-1 1,-1 0 0,0 1 0,1-11 0,-3 19 20,1-1 0,0 0 1,0 0-1,-1 1 0,1-1 0,0 0 1,0 0-1,-1 0 0,1 1 1,0-1-1,0 0 0,-1 0 0,1 0 1,0 0-1,-1 0 0,1 0 0,0 0 1,-1 1-1,1-1 0,0 0 1,-1 0-1,1 0 0,0 0 0,-1 0 1,1-1-1,0 1 0,0 0 1,-1 0-1,1 0 0,0 0 0,-1 0 1,1 0-1,0 0 0,-1-1 1,1 1-1,0 0 0,0 0 0,-1 0 1,1-1-1,0 1 0,0 0 0,0 0 1,-1-1-1,1 1 0,0 0 1,0 0-1,0-1 0,0 1 0,0 0 1,-1-1-1,1 1 0,0 0 1,0-1-1,0 1 0,0 0 0,0-1 1,0 1-1,0 0 0,0-1 0,0 1 1,0 0-1,0 0 0,0-1 1,0 1-1,1 0 0,-1-1 0,0 1 1,0-1-1,-15 21-109,9-10 182,2 1-1,-1-1 1,1 1-1,1 0 1,0 0-1,0 0 0,2 1 1,-1-1-1,1 14 1,1-24-47,0 0 1,1-1 0,-1 1-1,1 0 1,-1-1-1,1 1 1,-1 0-1,1-1 1,0 1 0,-1 0-1,1-1 1,0 1-1,-1-1 1,1 1-1,0-1 1,0 0 0,-1 1-1,1-1 1,0 0-1,0 1 1,0-1-1,0 0 1,-1 0 0,1 0-1,0 0 1,0 0-1,0 0 1,0 0-1,0 0 1,0 0 0,-1 0-1,1 0 1,0-1-1,0 1 1,0 0-1,0-1 1,-1 1-1,1 0 1,0-1 0,0 1-1,1-2 1,35-18 550,-19 3-416,0 0 0,-2-1 0,0-1 0,26-41 0,-42 60-160,1 0 0,-1 0 0,0 0 0,0 1 0,0-1-1,0 0 1,0 0 0,0 0 0,0 0 0,0 0 0,0 1 0,1-1 0,-1 0 0,0 0 0,0 0-1,0 0 1,0 0 0,0 0 0,1 0 0,-1 1 0,0-1 0,0 0 0,0 0 0,0 0 0,1 0-1,-1 0 1,0 0 0,0 0 0,0 0 0,0 0 0,1 0 0,-1 0 0,0 0 0,0 0-1,0 0 1,1 0 0,-1 0 0,0 0 0,0 0 0,0 0 0,0 0 0,1-1 0,-1 1 0,0 0-1,0 0 1,0 0 0,0 0 0,0 0 0,1 0 0,-1 0 0,0-1 0,0 1 0,0 0 0,0 0-1,0 0 1,0 0 0,0-1 0,0 1 0,0 0 0,0 0 0,1 0 0,-1-1 0,0 29-57,-8 34 116,4-43-30,2-11-21,-1-1 0,2 1 0,-1-1 0,1 1 1,0 0-1,1-1 0,0 1 0,0 0 0,0 0 0,3 9 0,-3-17-5,1 1 0,-1-1 0,1 1 0,-1-1 0,1 1 0,-1-1 0,1 0 0,0 1 0,-1-1 0,1 1 0,-1-1 0,1 0-1,0 0 1,0 1 0,-1-1 0,1 0 0,0 0 0,-1 0 0,1 0 0,0 0 0,0 0 0,-1 0 0,1 0 0,0 0-1,-1 0 1,1 0 0,0-1 0,0 1 0,-1 0 0,1 0 0,0-1 0,-1 1 0,1 0 0,1-2 0,21-12-43,-15 5-471,1 1-1,-2-1 0,1-1 1,10-18-1,-9 14-2088,-2-1-1,12-31 1,-6-4-4387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3.737"/>
    </inkml:context>
    <inkml:brush xml:id="br0">
      <inkml:brushProperty name="width" value="0.025" units="cm"/>
      <inkml:brushProperty name="height" value="0.025" units="cm"/>
    </inkml:brush>
  </inkml:definitions>
  <inkml:trace contextRef="#ctx0" brushRef="#br0">66 1 17360,'-5'11'2979,"-5"7"-1643,0 2-1,2-1 0,1 1 0,0 0 1,2 1-1,0 0 0,-4 39 0,10-49-1297,0 0-1,1 0 1,0-1-1,1 1 1,0-1-1,0 0 1,1 0-1,1 0 1,7 13-1,-5-11-75,-1 1-1,0 0 0,-1 1 1,3 13-1,-10-36-831,-1-10 715,0 1 1,-1 0-1,-1 1 0,-1-1 0,-1 1 0,-11-22 0,18 38 267,24 7-368,11 2-3281,1-5-4676,-9-3-1038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4.109"/>
    </inkml:context>
    <inkml:brush xml:id="br0">
      <inkml:brushProperty name="width" value="0.025" units="cm"/>
      <inkml:brushProperty name="height" value="0.025" units="cm"/>
    </inkml:brush>
  </inkml:definitions>
  <inkml:trace contextRef="#ctx0" brushRef="#br0">99 76 10474,'0'0'16949,"-10"6"-15240,7-5-1574,-45 30 959,45-29-1057,0 0 1,0 0-1,0 0 0,1 0 0,-1 1 1,1-1-1,0 1 0,0 0 1,0 0-1,0 0 0,0 0 0,0 0 1,1 0-1,-1 0 0,1 0 0,0 1 1,-1 4-1,36-13-768,-19 0 683,0 0 0,1 2 0,-1-1 0,1 2 0,18-1 0,-28 3 102,0 0 0,0 0-1,-1 1 1,1-1 0,0 1-1,-1 1 1,1-1-1,-1 1 1,0 0 0,1 0-1,-1 0 1,0 1 0,0 0-1,0 0 1,-1 0-1,1 1 1,6 6 0,-11-10-49,0 0 0,1 0 0,-1 0 0,0 0 0,0 0 0,0 0 0,0 0-1,1 0 1,-1 0 0,0 0 0,0 0 0,0 0 0,1 0 0,-1 0 0,0 0 0,0 0 0,0 0 0,0 0 0,1 0 0,-1 0 0,0 0 0,0 0 0,0-1 0,0 1 0,1 0 0,-1 0 0,0 0 0,0 0 0,0 0 0,0 0 0,0-1 0,0 1 0,1 0 0,-1 0 0,0 0 0,0 0 0,0-1 0,0 1 0,0 0 0,0 0 0,0 0 0,0 0 0,0-1 0,0 1 0,0 0 0,0 0 0,0 0 0,0-1 0,0 1 0,0 0 0,0 0 0,0 0 0,0 0 0,0-1 0,0 1 0,0 0 0,2-25 609,-3-26 276,-26-45-890,31 95-5,-1 1 1,0 0-1,0 0 0,0 0 0,1 0 1,-1 0-1,0 0 0,4 2 0,7 1-484,86 14-3983,-33-13-5797,-36-4-755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4.671"/>
    </inkml:context>
    <inkml:brush xml:id="br0">
      <inkml:brushProperty name="width" value="0.025" units="cm"/>
      <inkml:brushProperty name="height" value="0.025" units="cm"/>
    </inkml:brush>
  </inkml:definitions>
  <inkml:trace contextRef="#ctx0" brushRef="#br0">19 1 16688,'0'0'7030,"0"10"-5487,2 84 1367,-16 141-1,11-215-2604,2-10-181,0-1 1,0 1-1,1-1 0,0 0 0,0 1 0,2 9 1,-1-18-109,0-1 0,0 1 0,-1-1 0,1 0 0,0 1 1,0-1-1,-1 0 0,1 0 0,0 0 0,0 0 1,0 0-1,0 0 0,-1 0 0,1 0 0,0 0 1,0 0-1,0 0 0,-1 0 0,1-1 0,0 1 1,0 0-1,0 0 0,-1-1 0,1 1 0,0-1 1,-1 1-1,1-1 0,0 1 0,0-2 0,12-9-12,-1-2 1,-1 0-1,0 0 0,-1-1 0,0-1 0,13-27 0,-4 10-6,69-118 2,-84 145-192,-4 10-7780,-1 1 3436,-4 4-7780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5.091"/>
    </inkml:context>
    <inkml:brush xml:id="br0">
      <inkml:brushProperty name="width" value="0.025" units="cm"/>
      <inkml:brushProperty name="height" value="0.025" units="cm"/>
    </inkml:brush>
  </inkml:definitions>
  <inkml:trace contextRef="#ctx0" brushRef="#br0">1 99 11147,'0'0'16815,"13"3"-15928,-5-1-775,-5 0-96,1-1 0,-1 0 0,0 0 0,1 0 0,-1-1 0,0 1 0,1-1 0,-1 0 0,1 0 0,-1 0 0,1 0 0,-1-1 0,0 1 0,1-1 0,-1 0 0,0 0 0,1 0 0,-1 0 0,0-1 0,0 1 0,0-1 0,4-3 0,3-3-2,-2 0 1,1 0-1,-1-1 0,0 0 0,-1 0 0,0-1 1,-1 1-1,8-15 0,-21 44 258,1 1 0,1 1 0,0-1 0,-1 34-1,6-46-234,-1 1 1,2-1-1,0 0 0,0 1 0,0-1 0,1 0 0,1 0 0,0 0 1,0 0-1,0-1 0,1 1 0,0-1 0,7 10 0,-9-15 22,5 6-312,0 0 1,-1 1-1,-1 0 1,10 20 0,-14-26 177,0-1 1,-1 0-1,1 1 0,-1-1 1,1 1-1,-1-1 0,0 1 1,-1-1-1,1 1 1,0-1-1,-1 0 0,0 1 1,0-1-1,0 0 0,0 1 1,0-1-1,-1 0 1,1 0-1,-1 0 0,-3 5 1,-5 5 241,0-1 0,-1 1 0,-1-1 0,-18 14 0,25-21 4,0-1 1,-1 0-1,0-1 0,0 1 1,0-1-1,0 0 1,0-1-1,0 1 1,-1-1-1,0-1 0,1 1 1,-1-1-1,-10 0 1,16-1-155,-1 0 0,0-1 0,0 0 0,1 1 0,-1-1 0,0 0 0,1 0 0,-1 0 0,1 0 0,-1 0 0,1 0 0,-1 0 0,1-1 0,0 1 0,-1-1 0,1 1 0,0-1 0,0 1 0,0-1 0,0 1 0,1-1 0,-1 0 0,0 0 0,1 1 0,-1-1 0,1 0 0,-1 0 0,1-3 0,-7-64-152,6 55 38,-3-230-6364,5 165 276,-1 29-1604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29:25.650"/>
    </inkml:context>
    <inkml:brush xml:id="br0">
      <inkml:brushProperty name="width" value="0.025" units="cm"/>
      <inkml:brushProperty name="height" value="0.025" units="cm"/>
    </inkml:brush>
  </inkml:definitions>
  <inkml:trace contextRef="#ctx0" brushRef="#br0">45 44 9897,'0'0'7725,"10"-8"-4554,30-21-443,-40 28-2673,1 1 0,-1-1 1,0 1-1,1 0 0,-1-1 0,1 1 0,-1-1 1,1 1-1,-1 0 0,0-1 0,1 1 0,0 0 1,-1 0-1,1-1 0,-1 1 0,1 0 0,-1 0 1,1 0-1,-1 0 0,1 0 0,0 0 0,-1 0 1,1 0-1,-1 0 0,1 0 0,-1 0 0,1 0 1,0 0-1,-1 0 0,1 0 0,-1 1 0,1-1 1,-1 0-1,1 0 0,-1 1 0,1-1 0,-1 0 1,1 1-1,-1-1 0,1 1 0,-1-1 0,0 0 0,1 1 1,-1-1-1,0 1 0,1-1 0,-1 1 0,1 0 1,0 25 509,-1-22-344,-2 23 286,-1 1-1,-1-1 0,-2 0 0,0 0 1,-2-1-1,-13 30 0,14-37-420,7-19-90,0 0-1,0 0 1,0 0-1,0 1 1,0-1-1,0 0 1,0 0-1,0 0 1,0 0-1,0 0 1,0 0-1,0 1 1,0-1 0,0 0-1,0 0 1,0 0-1,0 0 1,0 0-1,0 0 1,0 1-1,0-1 1,0 0-1,0 0 1,0 0-1,0 0 1,0 0-1,0 0 1,0 0-1,-1 0 1,1 0-1,0 1 1,0-1-1,0 0 1,0 0-1,0 0 1,0 0-1,0 0 1,-1 0-1,1 0 1,0 0-1,0 0 1,0 0-1,0 0 1,0 0-1,0 0 1,-1 0-1,1 0 1,0 0-1,0 0 1,0 0 0,0 0-1,0 0 1,0 0-1,0 0 1,-1 0-1,1 0 1,0 0-1,0 0 1,0 0-1,0 0 1,0-1-1,0 1 1,0 0-1,-1 0 1,1 0-1,0 0 1,0 0-1,0 0 1,-4-14-603,-2-20-665,3-59-1024,2 108 2021,-1 0 1,-1 0-1,-1 0 0,-5 14 0,-6 28 758,14-53-436,-8 59 470,9-60-496,-1 1-1,1 0 1,0-1 0,0 1 0,1-1-1,-1 1 1,0-1 0,1 1 0,0-1-1,0 1 1,0-1 0,1 1 0,-1-1-1,3 4 1,-3-6-16,0 0 0,0 0-1,0 0 1,1 0 0,-1 0 0,0-1 0,1 1 0,-1 0-1,0-1 1,1 1 0,-1-1 0,1 0 0,-1 1-1,1-1 1,-1 0 0,1 0 0,-1 0 0,1 0-1,-1 0 1,1 0 0,-1 0 0,1 0 0,-1-1-1,1 1 1,-1-1 0,0 1 0,1-1 0,-1 1-1,0-1 1,1 0 0,-1 0 0,0 0 0,0 0-1,1 0 1,-1 0 0,0 0 0,0 0 0,0 0 0,1-2-1,3-3-51,1 0 0,-1-1 0,0 0 0,0 0-1,5-12 1,-4 5 197,-2 0 0,0 0 0,0 0 0,-1 0 0,-1-1 0,0 1 0,-1-1 0,-1 0 0,0 1 0,-1-1-1,-3-16 1,4 29-142,0 1 0,0 0-1,0 0 1,0 0 0,-1-1-1,1 1 1,0 0 0,-1 0-1,1 0 1,-1 0 0,1 0-1,-1 0 1,0 0 0,1 0-1,-1 0 1,0 0 0,0 0-1,0 0 1,0 0-1,0 1 1,0-1 0,0 0-1,0 0 1,0 1 0,0-1-1,0 1 1,0-1 0,0 1-1,-2-1 1,3 2-20,-1-1 1,0 1-1,0-1 1,1 1-1,-1 0 1,0-1-1,1 1 1,-1 0-1,0 0 1,1-1-1,-1 1 1,1 0-1,-1 0 1,1 0-1,0 0 1,-1-1-1,1 1 1,0 0-1,-1 0 1,1 0-1,0 0 0,0 0 1,0 0-1,0 0 1,0 0-1,0 0 1,0 0-1,0 0 1,1 0-1,-1 0 1,0-1-1,1 1 1,-1 0-1,0 0 1,1 0-1,-1 0 1,1 0-1,0 3-148,1 0 0,-1-1 0,1 1 0,0-1 0,0 0 0,0 0 0,0 1 0,1-1 1,-1-1-1,1 1 0,0 0 0,0-1 0,0 1 0,0-1 0,0 0 0,5 3 0,-3-2-609,1-1 1,0 0 0,-1 0-1,1 0 1,0 0-1,7 0 1,44 1-8783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04.744"/>
    </inkml:context>
    <inkml:brush xml:id="br0">
      <inkml:brushProperty name="width" value="0.025" units="cm"/>
      <inkml:brushProperty name="height" value="0.025" units="cm"/>
    </inkml:brush>
  </inkml:definitions>
  <inkml:trace contextRef="#ctx0" brushRef="#br0">79 58 10442,'0'0'9823,"-4"9"-8959,2-5-700,-1 1 153,0 0 0,1 1 0,-1 0 0,1 0 0,1 0 0,-1 0 1,1 0-1,0 0 0,0 0 0,0 11 0,2-21 206,1-35 3896,-2 38-4339,0-1 0,0 1 1,0 0-1,0 0 0,0 0 0,0 0 0,-1 0 0,1 0 0,0 0 0,-1 0 0,1 0 0,-1 0 1,1 0-1,-1 0 0,1 0 0,-1 0 0,0 1 0,1-1 0,-1 0 0,0 0 0,0 1 0,0-1 1,0 0-1,1 1 0,-1-1 0,0 1 0,0-1 0,0 1 0,0 0 0,0-1 0,0 1 0,0 0 1,0-1-1,-1 1 0,1 0 0,0 0 0,-1 0 0,1 1-80,-1 0 0,1 0 0,0 0 0,0 0 0,0 0 0,1 0 0,-1 0 0,0 1 0,0-1 0,0 0 0,1 0 0,-1 1 0,1-1 0,-1 1 0,1-1 0,0 0 0,-1 1 0,1-1 0,0 1 0,0-1 0,0 1 0,0-1 0,0 0 0,1 3 0,0 39 0,-2-42 0,1-1 0,0 1 0,0 0 0,0 0 0,0-1 0,0 1 0,0 0 0,0-1 0,0 1 0,1 0 0,-1 0 0,0-1 0,0 1 0,1 0 0,-1-1 0,0 1 0,1 0 0,-1-1 0,0 1 0,1-1 0,-1 1 0,1 0 0,-1-1 0,1 1 0,-1-1 0,1 0 0,-1 1 0,1-1 0,0 1 0,-1-1 0,1 0 0,0 1 0,-1-1 0,1 0 0,0 0 0,0 0 0,-1 1 0,1-1 0,0 0 0,-1 0 0,1 0 0,0 0 0,0 0 0,-1 0 0,1-1 0,0 1 0,-1 0 0,1 0 0,1-1 0,0 0 0,0 0 0,0 0 0,0 0 0,0-1 0,0 1 0,0-1 0,0 1 0,-1-1 0,1 0 0,-1 0 0,1 0 0,-1 0 0,1 0 0,0-2 0,2-6 0,-1 1 0,0-1 0,-1 1 0,0-1 0,-1 0 0,0 0 0,0 0 0,-1 0 0,0 0 0,-1 0 0,-3-14 0,5 23 0,-1 0 0,0 1 0,0-1 0,-1 1 0,1-1 0,0 1 0,0-1 0,0 1 0,0-1 0,0 1 0,0-1 0,-1 1 0,1-1 0,0 1 0,-1 0 0,1-1 0,0 1 0,0-1 0,-1 1 0,1 0 0,-1-1 0,1 1 0,0 0 0,-1-1 0,1 1 0,-1 0 0,1-1 0,-1 1 0,1 0 0,-1 0 0,1 0 0,-1 0 0,1-1 0,-1 1 0,1 0 0,-1 0 0,1 0 0,-1 0 0,1 0 0,-1 0 0,1 0 0,-1 1 0,1-1 0,-1 0 0,1 0 0,-1 0 0,1 0 0,-1 1 0,1-1 0,-1 0 0,0 1 0,0 0 0,-1 1 0,1-1 0,-1 1 0,1 0 0,0 0 0,0-1 0,-1 1 0,1 0 0,1 0 0,-1 0 0,-1 3 0,-1 14 0,0 0 0,1 0 0,2 36 0,0-33 0,2-19 0,3-12 0,4-15 0,-3-22 0,-5 44 0,-1 0 0,0 1 0,0-1 0,1 0 0,-1 1 0,0-1 0,0 0 0,-1 1 0,1-1 0,0 0 0,0 1 0,-1-1 0,1 0 0,-1 1 0,0-1 0,1 1 0,-1-1 0,0 1 0,0-1 0,0 1 0,0-1 0,-2-1 0,2 3 0,1 0 0,-1 0 0,0 0 0,0 0 0,0 0 0,1 1 0,-1-1 0,0 0 0,0 0 0,0 1 0,1-1 0,-1 0 0,0 1 0,1-1 0,-1 1 0,0-1 0,1 1 0,-1-1 0,1 1 0,-1 0 0,1-1 0,-1 1 0,1 0 0,-1-1 0,1 1 0,-1 0 0,1 0 0,0-1 0,0 1 0,-1 0 0,1 0 0,0-1 0,0 3 0,-7 30 0,6-30 0,-4 62 0,4-58 0,1-26 0,0 0 0,0-13 0,0 52 0,-1 6 0,0-19 0,0 0 0,0 0 0,1 1 0,0-1 0,1 0 0,-1 0 0,1 0 0,1 0 0,1 7 0,-2-13 0,-1-1 0,0 0 0,1 1 0,-1-1 0,0 0 0,1 0 0,-1 0 0,0 1 0,1-1 0,-1 0 0,1 0 0,-1 0 0,0 0 0,1 1 0,-1-1 0,1 0 0,-1 0 0,0 0 0,1 0 0,-1 0 0,1 0 0,-1 0 0,0 0 0,1 0 0,-1-1 0,1 1 0,-1 0 0,0 0 0,1 0 0,-1 0 0,0-1 0,1 1 0,-1 0 0,1 0 0,-1 0 0,0-1 0,0 1 0,1 0 0,-1-1 0,0 1 0,1 0 0,-1-1 0,0 1 0,0 0 0,0-1 0,1 1 0,-1 0 0,0-1 0,0 1 0,0-1 0,0 1 0,0 0 0,0-1 0,0 1 0,0-1 0,0 0 0,10-23 0,-6 7 0,-1 0 0,0 0 0,-2 0 0,1-23 0,-2 40 0,0-1 0,0 0 0,0 1 0,0-1 0,0 0 0,0 1 0,0-1 0,0 0 0,0 1 0,0-1 0,0 1 0,-1-1 0,1 0 0,0 1 0,0-1 0,-1 0 0,1 1 0,0-1 0,-1 1 0,1-1 0,0 1 0,-1-1 0,1 1 0,-1-1 0,1 1 0,-1 0 0,1-1 0,-1 1 0,1-1 0,-1 1 0,1 0 0,-1 0 0,0-1 0,1 1 0,-1 0 0,0 0 0,-1 0 0,1 0 0,0 0 0,0 1 0,0-1 0,0 0 0,0 1 0,0-1 0,0 1 0,0-1 0,0 1 0,0 0 0,1-1 0,-1 1 0,0 0 0,0 0 0,1 0 0,-1-1 0,0 1 0,1 0 0,-1 0 0,0 2 0,-5 12 0,1 0 0,0 1 0,-4 30 0,6-6 0,3-41 0,0 1 0,0 0 0,1 0 0,-1 0 0,0 0 0,0 0 0,0-1 0,0 1 0,1 0 0,-1 0 0,0 0 0,0 0 0,0 0 0,0 0 0,1 0 0,-1 0 0,0 0 0,0 0 0,0 0 0,1 0 0,-1 0 0,0 0 0,0 0 0,0 0 0,1 0 0,-1 0 0,0 0 0,0 0 0,0 0 0,1 0 0,-1 0 0,0 0 0,0 0 0,0 0 0,0 0 0,1 0 0,-1 1 0,0-1 0,0 0 0,0 0 0,0 0 0,0 0 0,1 0 0,-1 1 0,0-1 0,0 0 0,0 0 0,0 0 0,0 1 0,2-5-702,0 1 0,0 0-1,1-1 1,-1 1 0,1 0 0,-1 0-1,1 1 1,0-1 0,0 0 0,6-2-1,2 0-6947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07.567"/>
    </inkml:context>
    <inkml:brush xml:id="br0">
      <inkml:brushProperty name="width" value="0.025" units="cm"/>
      <inkml:brushProperty name="height" value="0.025" units="cm"/>
    </inkml:brush>
  </inkml:definitions>
  <inkml:trace contextRef="#ctx0" brushRef="#br0">1 1 14221,'0'0'4575,"0"10"-3870,4 331 4413,20 11-4145,142 544-39,-94-558 545,125 534-962,-99-457 573,66 201-843,-10-47-227,-101-374-143,155 368 0,-129-403-603,-95-175-5295,-18-18-465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08.179"/>
    </inkml:context>
    <inkml:brush xml:id="br0">
      <inkml:brushProperty name="width" value="0.025" units="cm"/>
      <inkml:brushProperty name="height" value="0.025" units="cm"/>
    </inkml:brush>
  </inkml:definitions>
  <inkml:trace contextRef="#ctx0" brushRef="#br0">1 502 11018,'0'0'11595,"4"-12"-10191,28-99-505,-5-1 0,18-155-1,-14 355-476,-22-70-404,1 1 0,0-1 0,2 0-1,0-1 1,14 15 0,79 74 82,-10-9-638,-60-56-2222,-3-5-2386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09.716"/>
    </inkml:context>
    <inkml:brush xml:id="br0">
      <inkml:brushProperty name="width" value="0.025" units="cm"/>
      <inkml:brushProperty name="height" value="0.025" units="cm"/>
    </inkml:brush>
  </inkml:definitions>
  <inkml:trace contextRef="#ctx0" brushRef="#br0">3 128 7911,'0'0'3422,"0"-5"-1057,0 1-2338,-2-25 4596,4 22-729,6 18 289,284 590-1167,-287-591-3002,-2-6 1,0 1 0,-1-1-1,0 1 1,0 0-1,0 0 1,0 0 0,-1-1-1,0 2 1,1 4-1,-17-17 195,-1-7-274,0-1 1,2-1-1,-1 0 1,-16-26-1,-44-77-419,52 80 214,2-2 0,-25-66-1,39 89 243,2 0 0,0-1 0,1 1 1,1-1-1,0 0 0,2 0 0,0 0 0,4-35 0,-2 48 21,0-1 1,1 1-1,0 0 1,0 0-1,0 0 0,1 0 1,0 0-1,0 1 0,1-1 1,-1 1-1,1 0 0,1 0 1,-1 0-1,0 1 0,1-1 1,0 1-1,10-6 1,-7 5-7,0 0 0,1 1 0,0 0 1,0 0-1,0 1 0,0 1 0,0-1 1,1 1-1,-1 1 0,1 0 1,10 0-1,-18 1 1,0 0-1,1 0 1,-1 0 0,1 0 0,-1 1 0,0-1-1,1 1 1,-1-1 0,0 1 0,0 0 0,0 0-1,1 0 1,-1 0 0,0 0 0,0 1 0,0-1-1,-1 1 1,1-1 0,0 1 0,0 0 0,2 3-1,-2-1 2,0-1 0,-1 1 0,1 0 0,-1 0 0,0 0-1,0 0 1,0 0 0,0 1 0,-1-1 0,0 0 0,0 7 0,-1 1 80,0 1-1,-1-1 1,-1 0 0,0 0 0,0 0 0,-1-1 0,-10 22 0,5-18 197,0-1-1,-1 0 1,0 0 0,-13 13-1,19-24-204,1 1-1,-1 0 1,0-1-1,0 0 1,0 0 0,0 0-1,-1 0 1,1-1-1,-1 0 1,1 0 0,-1 0-1,0 0 1,0-1-1,0 1 1,0-1-1,0-1 1,-9 1 0,12-1-123,0-1 0,0 1 1,0-1-1,1 0 0,-1 0 1,0 0-1,1 0 0,-1 0 0,1 0 1,-1 0-1,1-1 0,0 1 1,-1 0-1,1-1 0,0 1 1,0-1-1,0 0 0,0 1 1,0-1-1,0 0 0,1 1 1,-1-1-1,1 0 0,-1 0 1,1 0-1,-1 1 0,1-1 1,0 0-1,0 0 0,0-4 0,3-62-4768,10 18-791,9 0-2259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0.045"/>
    </inkml:context>
    <inkml:brush xml:id="br0">
      <inkml:brushProperty name="width" value="0.025" units="cm"/>
      <inkml:brushProperty name="height" value="0.025" units="cm"/>
    </inkml:brush>
  </inkml:definitions>
  <inkml:trace contextRef="#ctx0" brushRef="#br0">30 108 15983,'1'11'2130,"1"12"-1100,-1-3 154,1 1 1,1-1-1,1 1 1,1-1-1,0 0 1,15 34-1,-8-43-973,-7-22 810,-5-26 592,-2 24-1459,-1-1 0,0 1-1,-1 0 1,0 1 0,-1-1-1,0 1 1,-1 0 0,-1 0-1,0 0 1,0 1 0,-1 0-1,-1 1 1,-11-12 0,32 41-379,-7-16 88,0 0-1,0 0 1,0-1-1,0 0 1,0 0-1,0 0 0,1 0 1,-1-1-1,1 0 1,-1 0-1,1 0 1,-1-1-1,1 0 1,0 0-1,-1 0 0,1-1 1,-1 0-1,1 0 1,-1 0-1,1-1 1,-1 0-1,0 0 0,0 0 1,7-4-1,-1 0-1031,0 0-1,-1-1 0,1-1 1,9-9-1,30-37-9615,-31 27 2815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0.404"/>
    </inkml:context>
    <inkml:brush xml:id="br0">
      <inkml:brushProperty name="width" value="0.025" units="cm"/>
      <inkml:brushProperty name="height" value="0.025" units="cm"/>
    </inkml:brush>
  </inkml:definitions>
  <inkml:trace contextRef="#ctx0" brushRef="#br0">61 1 4676,'0'0'13624,"-7"11"-10848,0-3-2322,1 2-1,0-1 1,1 1 0,0 0 0,1 0 0,0 0-1,0 0 1,1 1 0,0 0 0,1-1-1,-1 15 1,2-15-177,1 1 0,0 0-1,1-1 1,0 1 0,0-1 0,1 0-1,4 12 1,-5-19-255,0-1-1,0 1 1,1 0-1,-1-1 1,1 1 0,0-1-1,-1 1 1,1-1-1,0 0 1,1 0 0,-1 1-1,0-2 1,0 1-1,1 0 1,-1 0-1,1-1 1,0 1 0,0-1-1,-1 0 1,1 0-1,0 0 1,0 0-1,0-1 1,0 1 0,0-1-1,0 1 1,0-1-1,0 0 1,4-1-1,-5 1 7,1 0 0,-1-1 0,0 1 0,0-1-1,0 1 1,1-1 0,-1 0 0,0 0 0,0 0-1,0 0 1,0 0 0,0 0 0,-1-1 0,1 1-1,0-1 1,0 1 0,-1-1 0,1 1 0,1-4-1,0 0 102,0 1 0,-1-1 0,1 0 0,-1 0 0,-1 0 0,1 0 0,-1-1 0,2-6 0,-2 4 22,0 0 1,0-1 0,-1 0-1,0 1 1,0-1 0,-1 1-1,0-1 1,-1 1 0,0 0-1,-5-14 1,6 20-214,0-1-1,-1 1 1,1 0-1,-1 0 1,0 0-1,1 0 1,-1 1-1,0-1 1,0 0 0,0 1-1,0-1 1,-1 1-1,1 0 1,0 0-1,0 0 1,-1 0-1,1 0 1,-1 0-1,1 0 1,-1 1 0,1 0-1,-1-1 1,0 1-1,1 0 1,-1 0-1,1 0 1,-1 1-1,-3 0 1,4-1-12,1 0 0,-1 1 0,1-1 0,-1 1 0,1 0 0,-1 0 0,1-1 0,-1 1 0,1 0 0,-1 0 0,1 0 0,0 0 0,0 1 1,0-1-1,0 0 0,0 0 0,0 1 0,0-1 0,0 1 0,0-1 0,0 1 0,1-1 0,-1 1 0,1-1 0,-1 1 0,1 0 0,-1-1 0,1 1 0,0 0 0,0-1 0,0 1 0,0 0 0,0-1 0,0 1 0,1 0 0,-1-1 0,0 1 0,1-1 0,-1 1 1,1 0-1,0-1 0,1 3 0,-1-2-337,0-1 0,0 1 0,1-1 0,-1 1 1,0-1-1,1 0 0,-1 1 0,1-1 0,-1 0 1,1 0-1,0 0 0,0 0 0,-1 0 0,1-1 1,0 1-1,0-1 0,0 1 0,0-1 0,0 1 1,2-1-1,24 1-6727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1.089"/>
    </inkml:context>
    <inkml:brush xml:id="br0">
      <inkml:brushProperty name="width" value="0.025" units="cm"/>
      <inkml:brushProperty name="height" value="0.025" units="cm"/>
    </inkml:brush>
  </inkml:definitions>
  <inkml:trace contextRef="#ctx0" brushRef="#br0">147 269 19218,'0'0'2878,"-12"-3"-124,-40-12-581,50 15-2103,-1 0 0,1-1 0,-1 1 0,1 0 0,-1 0 0,1 0 0,0 1 0,-1-1 0,1 0 0,-1 1 0,1 0 0,0-1 0,-1 1 0,1 0 0,0 0 0,0 1 0,0-1 0,0 0 0,0 1 0,0-1 0,0 1 0,0 0 0,0-1 0,1 1 0,-1 0 0,1 0 0,-1 0 0,1 0 0,0 1 0,0-1 0,0 0 0,0 0 0,0 1 0,-1 3 0,-1 7-71,0 0 0,0 0 0,1 0 0,-1 22 0,3-33 1,-1 14-4,1 1-1,1-1 1,0 0 0,4 22-1,-4-36 5,-1 1-1,0-1 1,1 0-1,-1 0 1,1 1-1,0-1 1,0 0-1,0 0 1,0 0-1,0 0 1,0 0-1,0 0 1,1 0-1,-1 0 0,1 0 1,-1 0-1,1-1 1,0 1-1,0-1 1,0 1-1,0-1 1,0 0-1,0 0 1,0 0-1,0 0 1,0 0-1,0 0 1,1 0-1,-1-1 1,0 1-1,1-1 1,-1 0-1,0 0 1,1 0-1,-1 0 1,0 0-1,1 0 1,-1-1-1,0 1 1,4-2-1,-2 1 12,0-1-1,0 0 1,0-1-1,0 1 1,0-1-1,-1 0 1,1 1-1,-1-2 1,0 1-1,0 0 1,0-1 0,0 1-1,0-1 1,-1 0-1,0 0 1,1 0-1,1-7 1,2-4 48,0 0 0,-2 0 1,6-29-1,-6 20 161,-1 0-1,-1 0 0,-1 0 1,-1 0-1,-1 0 0,-1 0 1,-1 0-1,-1 0 0,-2 1 1,-8-26-1,13 46-190,0 1 0,0 0 0,0-1 0,0 1 0,-1 0 0,1-1 0,-1 1 0,1 0 0,-1 0 0,0 0 0,0 1 0,0-1 0,0 0 0,-4-2-1,6 4-27,-1 0 0,1-1 0,-1 1 0,1 0 0,-1 0-1,1 0 1,-1 0 0,1 0 0,-1 0 0,1 0-1,-1 0 1,1 0 0,-1 1 0,1-1 0,-1 0-1,1 0 1,-1 0 0,1 0 0,0 1 0,-1-1 0,1 0-1,-1 0 1,1 1 0,0-1 0,-1 0 0,0 1-1,-8 23-125,6-2 105,1 1-1,0 0 0,2 0 1,3 35-1,-1-48 20,-1 1-1,1-1 1,0 0-1,1 1 1,0-1-1,1-1 1,0 1-1,1 0 1,0-1-1,0 0 0,1 0 1,7 8-1,-11-14 4,0-1-1,0 1 1,0-1-1,1 0 1,-1 0-1,1 0 1,-1 0-1,1 0 1,0 0-1,0-1 1,0 1-1,0-1 1,0 0-1,0 0 1,0 0-1,0 0 1,0 0-1,1-1 1,-1 0-1,0 1 1,0-1-1,1-1 1,-1 1-1,0 0 0,0-1 1,1 1-1,-1-1 1,0 0-1,0 0 1,0 0-1,0-1 1,0 1-1,0-1 1,0 1-1,-1-1 1,4-3-1,0 0 14,-1-1 0,1 1 0,-2-1 0,1 0 0,0 0-1,-1-1 1,0 1 0,-1-1 0,0 0 0,0 0 0,0 0-1,-1-1 1,0 1 0,2-12 0,-2 4-12,-1 1 0,0-1 1,-1 0-1,-3-23 0,3 38-5,0-1 1,0 0-1,0 1 1,0-1-1,0 0 1,0 1-1,0-1 1,0 0-1,-1 1 1,1-1-1,0 0 1,0 1-1,-1-1 1,1 1-1,0-1 1,-1 0-1,1 1 0,-1-1 1,1 1-1,-1-1 1,1 1-1,-1 0 1,0-2-1,-9 11-82,-3 26-78,5 59 86,8-89 89,0 0 0,0 0 0,0 0 1,1 0-1,0 0 0,0 0 0,0 0 0,0 0 0,1 0 0,0 0 0,0-1 0,0 1 0,0 0 0,1-1 0,6 8 1,-8-11-12,0 0 1,1 0-1,-1 0 1,0 0 0,1 0-1,-1 0 1,1-1-1,-1 1 1,1 0 0,0-1-1,-1 1 1,1-1-1,-1 0 1,1 1 0,0-1-1,-1 0 1,1 0-1,0 0 1,0 0 0,-1-1-1,1 1 1,0 0-1,-1-1 1,1 1 0,-1-1-1,1 1 1,-1-1-1,1 0 1,-1 0 0,1 1-1,-1-1 1,1 0-1,-1 0 1,0-1 0,0 1-1,1 0 1,-1 0-1,0-1 1,0 1 0,1-3-1,5-5 7,-1-1-1,0 1 1,-1-1-1,6-17 1,0 0-9,-2-1 0,-1 0 0,-1-1 0,-1 0 0,2-44 0,-9 111 10,1 52 4,1-83-27,0 0-1,0 0 0,0-1 1,1 1-1,0 0 0,0 0 1,0-1-1,1 1 1,7 11-1,-9-17-108,0 1 1,0-1 0,0 1-1,0-1 1,0 0-1,1 0 1,-1 1-1,0-1 1,1 0 0,-1 0-1,1 0 1,-1 0-1,1-1 1,-1 1-1,1 0 1,0-1 0,-1 1-1,1-1 1,0 1-1,0-1 1,-1 0-1,1 1 1,0-1 0,3-1-1,-2 1-263,0-1-1,1-1 1,-1 1 0,0 0-1,0-1 1,0 0 0,0 1-1,0-1 1,0 0 0,0-1-1,4-4 1,4-5-1438,-1 0 1,0-1-1,0-1 0,8-16 1,-4 4-585,20-51 0,-20 20 3565,-13 50 46,0 0-1,0-1 1,-1 1-1,-1 0 1,0-11 0,1 18-1088,-1-1 0,1 1 0,0 0 0,0-1-1,0 1 1,0 0 0,0-1 0,-1 1 0,1-1 0,0 1 0,0 0 0,-1 0 0,1-1 0,0 1 0,0 0 0,-1-1 0,1 1 0,0 0 0,-1 0 0,1 0 0,0-1 0,-1 1 0,1 0 0,-1 0 0,1 0-1,0 0 1,-1 0 0,1 0 0,-1 0 0,1 0 0,0 0 0,-1 0 0,1 0 0,-1 0 0,1 0 0,0 0 0,-1 0 0,1 0 0,0 0 0,-1 0 0,1 0 0,-1 0 0,1 1 0,0-1 0,-1 0 0,1 0-1,0 1 1,-1-1 0,1 0 0,0 0 0,0 1 0,-1-1 0,1 1 0,-18 16 1182,8-2-1103,1 0 0,0 1-1,2 0 1,-1 0 0,2 1 0,0 0 0,1 0 0,1 0 0,1 1-1,0-1 1,0 28 0,3-43-190,0 0-1,-1-1 0,1 1 1,0 0-1,1 0 1,-1-1-1,0 1 1,0 0-1,1 0 0,-1-1 1,1 1-1,0 0 1,-1-1-1,1 1 1,0-1-1,0 1 0,0-1 1,0 1-1,0-1 1,0 0-1,2 3 1,-1-4 3,0 1 1,-1 0-1,1-1 1,0 1-1,-1-1 1,1 0-1,0 0 1,0 1-1,-1-1 1,1 0-1,0 0 1,0-1-1,-1 1 1,1 0 0,0 0-1,0-1 1,2 0-1,6-4-3,1 1 1,-1-2-1,0 1 0,0-1 1,10-9-1,44-38-4479,-37 29-1654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1.945"/>
    </inkml:context>
    <inkml:brush xml:id="br0">
      <inkml:brushProperty name="width" value="0.025" units="cm"/>
      <inkml:brushProperty name="height" value="0.025" units="cm"/>
    </inkml:brush>
  </inkml:definitions>
  <inkml:trace contextRef="#ctx0" brushRef="#br0">1 0 19667,'0'0'2220,"0"12"-410,0 0-1603,1 1 1,1-1-1,0 1 0,0-1 0,2 0 0,-1 0 1,2 0-1,0 0 0,0 0 0,12 18 1,38 58 438,94 115-1,-131-185 988,-18-31 649,-20-34-896,18 43-1364,-53-83 181,51 80-225,-2 0-1,1 1 1,-1-1-1,0 1 1,0 0-1,-1 0 1,1 1-1,-1 0 1,-12-6-1,23 26-505,1-8 430,0-1 1,1 0-1,0 0 0,0 0 1,0-1-1,1 1 0,0-1 1,0-1-1,0 0 0,0 0 1,1 0-1,-1-1 0,1 0 1,12 3-1,-15-5 90,0 1-1,0-1 1,0-1-1,0 1 1,1-1-1,-1 0 1,0 0-1,0 0 1,0-1 0,0 0-1,0 0 1,0 0-1,0 0 1,0-1-1,0 0 1,0 0-1,-1 0 1,1-1-1,-1 0 1,0 0 0,1 0-1,-1 0 1,-1 0-1,6-7 1,-1 1 33,-1-1 1,-1 0-1,0-1 0,0 1 1,-1-1-1,0 0 1,-1-1-1,-1 1 1,0-1-1,0 0 1,-1 1-1,0-1 0,-1 0 1,-1 0-1,0 0 1,-1-15-1,0 28-21,1-1 0,0 0 0,0 0 0,0 1 0,-1-1 0,1 0 0,0 0 0,0 0 0,0 1 0,-1-1 0,1 0 0,0 0 0,0 0 0,-1 0 0,1 0 0,0 0 0,0 1 0,-1-1 0,1 0 0,0 0 0,-1 0 0,1 0 0,0 0 1,-1 0-1,1 0 0,0 0 0,0 0 0,-1 0 0,1 0 0,0 0 0,-1 0 0,1-1 0,0 1 0,0 0 0,-1 0 0,1 0 0,0 0 0,0 0 0,-1-1 0,1 1 0,0 0 0,0 0 0,0 0 0,-1-1 0,1 1 0,0 0 0,0 0 0,0-1 0,0 1 0,-1 0 0,1 0 0,0-1 0,0 1 0,0 0 0,0-1 0,0 1 0,0 0 0,0 0 0,0-1 0,0 1 0,0 0 0,0-1 0,0 1 0,0 0 0,0 0 0,0-1 0,0 1 0,0 0 0,1-1 0,-12 22-18,8-3 17,0 0 1,1 1-1,0-1 0,2 1 0,0 0 1,1-1-1,1 1 0,1-1 1,1 1-1,0-1 0,1 0 0,15 33 1,-19-48 11,0-1 0,1 0 1,-1 0-1,1 1 0,-1-1 1,1-1-1,0 1 0,0 0 1,0 0-1,0-1 0,0 1 0,0-1 1,1 1-1,-1-1 0,4 2 1,-4-3 9,-1 0-1,1 1 1,0-1 0,-1 0 0,1 0 0,0 0 0,-1 0 0,1-1 0,0 1-1,-1 0 1,1-1 0,0 1 0,-1-1 0,1 0 0,-1 1 0,1-1 0,-1 0 0,3-1-1,0-2-47,0 0-1,0 0 1,0 0-1,0 0 0,-1-1 1,0 1-1,0-1 1,0 0-1,0 0 1,-1 0-1,0 0 0,3-10 1,-2 3-768,-1-1 1,0 1 0,-1 0-1,0-13 1,-1 11-924,-1 1 0,0 0-1,-1 0 1,-1 0 0,0 1 0,-7-20 0,-13-19-8120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2.287"/>
    </inkml:context>
    <inkml:brush xml:id="br0">
      <inkml:brushProperty name="width" value="0.025" units="cm"/>
      <inkml:brushProperty name="height" value="0.025" units="cm"/>
    </inkml:brush>
  </inkml:definitions>
  <inkml:trace contextRef="#ctx0" brushRef="#br0">38 1 13581,'0'0'11371,"-38"49"-11179,50-47-224,5-2-449,4 0-2017,5 0-2018,3 0-4100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2.633"/>
    </inkml:context>
    <inkml:brush xml:id="br0">
      <inkml:brushProperty name="width" value="0.025" units="cm"/>
      <inkml:brushProperty name="height" value="0.025" units="cm"/>
    </inkml:brush>
  </inkml:definitions>
  <inkml:trace contextRef="#ctx0" brushRef="#br0">5 28 14253,'0'0'3551,"0"9"-861,-4 88 4693,4-97-7368,0 0-1,0 1 1,-1-1-1,1 0 0,0 0 1,0 1-1,0-1 1,0 0-1,1 0 1,-1 1-1,0-1 1,0 0-1,0 1 1,0-1-1,0 0 1,0 0-1,0 0 1,0 1-1,1-1 1,-1 0-1,0 0 1,0 1-1,0-1 1,0 0-1,1 0 1,-1 0-1,0 0 1,0 1-1,1-1 1,-1 0-1,0 0 1,0 0-1,0 0 1,1 0-1,-1 0 1,0 0-1,1 1 1,-1-1-1,0 0 1,1 0-1,13-6 156,9-14-53,-1-10 27,17-21-88,-37 48-57,0 1 0,0 0 1,0 0-1,0 0 0,0 0 0,0 1 0,1-1 1,-1 0-1,1 1 0,-1 0 0,1 0 1,0-1-1,-1 1 0,1 1 0,0-1 1,3 0-1,-3 2 47,0 0 1,-1 0 0,1 0-1,0 0 1,-1 1-1,1-1 1,-1 1 0,0 0-1,1-1 1,-1 1-1,0 0 1,0 1 0,0-1-1,0 0 1,-1 0 0,1 1-1,-1-1 1,1 1-1,-1 0 1,1 3 0,23 28 850,-24-33-889,0 0 0,0 0 0,0-1 0,0 1 0,0 0 0,0 0 0,0-1 0,0 1 0,0-1 0,0 1 0,1-1 0,-1 0 0,0 1 0,0-1 0,1 0 0,-1 0 0,0 0 0,0 0 0,1 0 0,-1 0 0,0 0 0,1 0 0,-1-1 0,0 1 0,0 0 0,2-2 0,-1 1-88,-1 0 0,1 0 0,-1 0 0,1 0 0,-1-1-1,1 1 1,-1-1 0,0 1 0,0-1 0,0 1 0,0-1 0,0 0-1,0 1 1,0-1 0,-1 0 0,1 0 0,-1 0 0,1-3 0,4-22-3971,-3-6-3924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3.053"/>
    </inkml:context>
    <inkml:brush xml:id="br0">
      <inkml:brushProperty name="width" value="0.025" units="cm"/>
      <inkml:brushProperty name="height" value="0.025" units="cm"/>
    </inkml:brush>
  </inkml:definitions>
  <inkml:trace contextRef="#ctx0" brushRef="#br0">1 57 19122,'0'0'4783,"5"12"-3790,231 510 913,-197-451-550,-40-128 678,-15-7-1749,-41-104 0,39 124-280,2 0 1,2-1-1,2-1 1,2 0 0,-4-54-1,14 98-19,0 0-1,0 0 1,0 0-1,1 0 1,-1 0 0,1 0-1,-1 0 1,1 0-1,0 0 1,0 0 0,0 0-1,0 1 1,0-1-1,0 0 1,0 1-1,0-1 1,1 1 0,-1-1-1,1 1 1,-1-1-1,1 1 1,0 0 0,-1 0-1,1 0 1,0 0-1,0 0 1,0 0-1,0 1 1,0-1 0,0 0-1,0 1 1,0 0-1,0-1 1,0 1 0,0 0-1,0 0 1,0 0-1,4 1 1,-2-1-32,0 0-1,1 0 1,-1 1 0,0 0 0,0 0-1,0 0 1,0 0 0,0 0-1,0 1 1,0 0 0,0 0 0,0 0-1,-1 0 1,1 1 0,-1-1 0,1 1-1,-1 0 1,4 4 0,-5-2 43,1 0-1,-2 0 1,1 0 0,0 1 0,-1-1 0,0 0-1,0 1 1,-1-1 0,1 1 0,-1-1 0,-1 0-1,1 1 1,-1-1 0,1 1 0,-2-1 0,1 0 0,0 0-1,-1 1 1,0-1 0,0 0 0,-4 5 0,-2 6 37,-1 0 1,-1-1 0,-1 0 0,0-1 0,-13 14 0,21-25-121,1 0 1,-1 0-1,-1 0 1,1 0-1,0 0 1,-1-1 0,1 1-1,-1-1 1,0 0-1,1 0 1,-1 0 0,0-1-1,0 1 1,-8 0-1,11-2-121,1 0 0,-1 0-1,1-1 1,-1 1 0,1 0-1,-1-1 1,1 1 0,0-1-1,-1 1 1,1 0 0,0-1 0,-1 1-1,1-1 1,0 1 0,0-1-1,-1 1 1,1-1 0,0 1-1,0-1 1,0 0 0,0 1-1,0-1 1,0 1 0,0-1-1,0 1 1,0-1 0,0 1-1,0-1 1,0 0 0,0 1 0,0-1-1,0 1 1,1-1 0,-1 0-1,6-23-4659,11-3-1550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3.799"/>
    </inkml:context>
    <inkml:brush xml:id="br0">
      <inkml:brushProperty name="width" value="0.025" units="cm"/>
      <inkml:brushProperty name="height" value="0.025" units="cm"/>
    </inkml:brush>
  </inkml:definitions>
  <inkml:trace contextRef="#ctx0" brushRef="#br0">163 204 9513,'0'0'11686,"-11"-5"-8478,8 4-3059,-5-3 328,0 1 0,0 1 0,0-1 0,-1 1 0,1 0 0,-15-1 0,20 3-419,0 1 0,0-1 0,1 0 1,-1 1-1,0-1 0,1 1 0,-1 0 0,0 0 0,1 0 0,-1 0 0,1 0 1,-1 1-1,1-1 0,0 1 0,0 0 0,-1 0 0,1-1 0,0 1 0,1 0 1,-1 1-1,0-1 0,0 0 0,1 0 0,0 1 0,-1-1 0,1 1 0,0 0 0,0-1 1,-1 4-1,-1 7-65,0-1 1,0 1-1,2 0 1,-1 0-1,1 15 1,1-22 1,0 1 0,0-1 1,1 0-1,0 1 0,0-1 0,1 0 0,-1 0 0,1 0 1,0 0-1,1 0 0,0 0 0,4 7 0,-6-12 8,0 1 0,0 0 0,1-1-1,-1 1 1,1-1 0,-1 1 0,1-1-1,-1 0 1,1 0 0,0 1 0,-1-1 0,1 0-1,0-1 1,0 1 0,0 0 0,0 0-1,0-1 1,0 1 0,0-1 0,0 0-1,0 0 1,0 1 0,4-2 0,-3 0 33,0 0 0,0 0 1,-1 0-1,1 0 0,0-1 0,-1 0 1,1 1-1,-1-1 0,0 0 1,0 0-1,1 0 0,-1 0 1,0-1-1,2-3 0,2-4 118,0 0 0,0 0 0,-1-1 0,0 0-1,-1 0 1,0 0 0,2-14 0,-5 21-116,8-63 510,-8 61-493,-1 1-1,0 0 1,0 0-1,0-1 1,0 1-1,-1 0 0,0 0 1,0 0-1,-1 0 1,-2-6-1,4 11-54,0-1 0,0 1 0,0 0-1,0 0 1,0 0 0,0-1 0,0 1 0,0 0-1,0 0 1,0 0 0,0-1 0,0 1 0,0 0-1,0 0 1,-1 0 0,1 0 0,0-1 0,0 1-1,0 0 1,0 0 0,0 0 0,-1 0 0,1 0-1,0 0 1,0-1 0,0 1 0,-1 0 0,1 0-1,0 0 1,0 0 0,0 0 0,-1 0 0,1 0-1,0 0 1,0 0 0,0 0 0,-1 0 0,1 0-1,0 0 1,0 0 0,0 0 0,-1 0 0,1 0-1,0 0 1,0 0 0,0 0 0,-1 0 0,1 1-1,0-1 1,0 0 0,-4 13-64,2 17-43,2-30 107,0 2 0,0 0 1,0 0 0,0-1-1,0 1 1,0 0 0,0 0-1,1 0 1,-1 0 0,1 0-1,-1-1 1,1 1 0,0 0-1,0 0 1,-1-1 0,1 1-1,0 0 1,1-1 0,-1 1-1,0-1 1,0 0 0,1 1-1,-1-1 1,2 2 0,-1-3 0,-1 0 1,0 0-1,1 0 1,-1 0-1,0 0 1,1 0-1,-1 0 1,0 0-1,1 0 1,-1-1-1,0 1 1,1 0-1,-1-1 1,0 1-1,0-1 1,1 0-1,-1 1 1,0-1-1,0 0 1,0 0-1,0 0 1,0 0-1,0 0 1,0 0-1,0 0 1,0 0-1,-1 0 1,1 0-1,0 0 1,-1 0-1,2-3 1,5-8-48,-1 0 0,0-1 1,-1 0-1,-1 0 1,0 0-1,0 0 0,-1-1 1,-1 1-1,0-1 1,-1-25-1,-3 68-367,1-15 374,0 0-1,1 0 1,0 0 0,3 14 0,-2-25 39,-1-1-1,1 1 1,-1 0 0,1-1 0,0 1 0,0-1 0,0 1-1,0-1 1,0 0 0,1 1 0,-1-1 0,1 0-1,0 0 1,0 0 0,-1 0 0,1 0 0,0 0 0,1 0-1,-1-1 1,0 1 0,0-1 0,1 0 0,-1 0-1,1 1 1,-1-1 0,5 1 0,-4-2 19,1 0 1,-1 0-1,1 0 1,-1-1-1,1 1 0,-1-1 1,0 0-1,1 1 1,-1-1-1,0-1 0,0 1 1,0 0-1,0-1 1,0 0-1,0 0 0,0 0 1,0 0-1,-1 0 1,1 0-1,-1-1 0,0 1 1,1-1-1,-1 0 1,2-4-1,8-10 57,-2 0 0,16-35-1,-21 42-88,3-10 30,-7 15-28,1 0-1,0 0 1,0 0-1,1 1 1,-1-1-1,1 1 1,7-9 0,-10 13 4,0 0 1,0-1 0,1 1 0,-1 0 0,0 0 0,1 0 0,-1 0 0,0-1 0,0 1 0,1 0 0,-1 0-1,0 0 1,1 0 0,-1 0 0,0 0 0,1 0 0,-1 0 0,0 0 0,1 0 0,-1 0 0,0 0 0,1 0-1,-1 0 1,0 0 0,1 0 0,-1 0 0,0 1 0,0-1 0,1 0 0,-1 0 0,0 0 0,1 0-1,-1 1 1,0-1 0,0 0 0,0 0 0,1 1 0,-1-1 0,0 0 0,0 0 0,0 1 0,1-1 0,-1 0-1,0 0 1,0 1 0,0-1 0,0 0 0,0 1 0,0 0 0,6 18-142,-5-15 141,4 18-31,11 41 61,-15-58-19,1-2 0,-1 1 0,1 0 0,0 0 0,0 0 0,0-1 0,0 1 0,1-1 0,-1 0 0,1 0 0,6 6-1,-8-8 11,0-1-1,-1 1 0,1-1 0,0 1 0,1-1 0,-1 0 0,0 1 0,0-1 1,0 0-1,0 0 0,0 0 0,0 1 0,0-1 0,0 0 0,0 0 0,1-1 0,-1 1 1,0 0-1,0 0 0,0-1 0,0 1 0,0 0 0,0-1 0,0 1 0,0-1 0,0 1 1,0-1-1,0 0 0,0 1 0,-1-1 0,1 0 0,0 1 0,0-1 0,-1 0 1,1 0-1,0 0 0,-1 0 0,1 0 0,-1 0 0,1-1 0,20-48 644,-18 41-613,4-15-66,11-30-168,-17 51 161,0 0-1,1 1 0,-1-1 1,1 1-1,-1-1 0,1 1 1,0-1-1,0 1 0,0 0 1,0 0-1,0 0 0,0 0 1,0 0-1,6-2 0,-7 4-52,0 0 1,0 0-1,0 0 0,0 0 0,0 0 0,-1 1 0,1-1 0,0 0 0,0 1 0,0-1 0,0 1 0,0-1 0,0 1 1,-1-1-1,1 1 0,0 0 0,0-1 0,-1 1 0,1 0 0,0-1 0,-1 1 0,1 0 0,-1 0 0,1 0 0,-1 0 1,1-1-1,-1 1 0,0 0 0,1 0 0,-1 0 0,0 0 0,0 0 0,0 0 0,0 0 0,0 0 0,0 2 0,6 38-6437,-6-29-538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4.189"/>
    </inkml:context>
    <inkml:brush xml:id="br0">
      <inkml:brushProperty name="width" value="0.025" units="cm"/>
      <inkml:brushProperty name="height" value="0.025" units="cm"/>
    </inkml:brush>
  </inkml:definitions>
  <inkml:trace contextRef="#ctx0" brushRef="#br0">1 0 18129,'0'0'5445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4.704"/>
    </inkml:context>
    <inkml:brush xml:id="br0">
      <inkml:brushProperty name="width" value="0.025" units="cm"/>
      <inkml:brushProperty name="height" value="0.025" units="cm"/>
    </inkml:brush>
  </inkml:definitions>
  <inkml:trace contextRef="#ctx0" brushRef="#br0">0 1 16688,'0'0'8392,"7"8"-7351,27 44 581,51 102-1,-51-87-1486,46 68-1,-67-122-155,-10-20-949,-13-26-1722,3 24 2172,1 0 1,-2 1-1,1 0 1,-1 0-1,0 0 1,-12-7-1,-25-25 2187,44 40-1567,1 0 0,0-1 0,0 1 0,0 0 0,-1 0 0,1-1 0,0 1 0,0 0 0,0-1 0,0 1 0,-1 0 0,1-1 0,0 1 0,0 0 0,0-1 0,0 1 0,0-1 0,0 1 0,0 0 0,0-1 0,0 1 0,0 0 0,0-1 0,0 1 0,0 0-1,1-1 1,-1 1 0,0 0 0,0-1 0,0 1 0,0 0 0,1-1 0,-1 1 0,0 0 0,0-1 0,1 1 0,-1 0 0,0 0 0,0 0 0,1-1 0,-1 1 0,0 0 0,1 0 0,-1 0 0,0-1 0,1 1 0,-1 0 0,0 0 0,1 0 0,-1 0 0,0 0 0,1 0 0,-1 0 0,1 0 0,-1 0 0,1 0 0,34-6-1275,-11 1-1673,-1-5-3729,0-4-5391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5.374"/>
    </inkml:context>
    <inkml:brush xml:id="br0">
      <inkml:brushProperty name="width" value="0.025" units="cm"/>
      <inkml:brushProperty name="height" value="0.025" units="cm"/>
    </inkml:brush>
  </inkml:definitions>
  <inkml:trace contextRef="#ctx0" brushRef="#br0">1 240 16239,'0'0'7031,"5"8"-6412,1 4-472,0 0 1,0 0-1,-1 0 0,-1 1 0,0 0 0,3 21 1,-6-24-191,0 4 565,1 0-1,1 0 1,4 17-1,-6-29-434,0 0-1,0 0 1,0 0-1,0 0 1,0 0-1,0 0 1,0 0-1,1-1 0,-1 1 1,0 0-1,1-1 1,2 2-1,-4-2-79,1-1 0,0 1-1,0-1 1,0 1 0,0-1 0,1 0-1,-1 0 1,0 1 0,0-1-1,0 0 1,0 0 0,0 0-1,0 0 1,0 0 0,0 0-1,0-1 1,0 1 0,0 0 0,0-1-1,0 1 1,0 0 0,0-1-1,0 1 1,0-1 0,2-1-1,2-2 23,0-1 0,0 0-1,0-1 1,0 1 0,-1-1-1,0 0 1,0 0 0,0 0-1,-1-1 1,0 1 0,0-1-1,2-9 1,3-11 76,9-50-1,-14 63 92,-2 0 1,0 0-1,-1-25 0,0 39-191,0 0 0,-1 0 0,1 0 0,0 0 0,0 0 0,0 0-1,0 0 1,-1 0 0,1 0 0,0 1 0,0-1 0,0 0 0,0 0 0,-1 0 0,1 0 0,0 0 0,0 0 0,0-1 0,0 1-1,0 0 1,-1 0 0,1 0 0,0 0 0,0 0 0,0 0 0,0 0 0,-1 0 0,1 0 0,0 0 0,0 0 0,0-1-1,0 1 1,0 0 0,0 0 0,0 0 0,-1 0 0,1 0 0,0 0 0,0-1 0,0 1 0,0 0 0,0 0 0,0 0 0,0 0-1,0-1 1,0 1 0,0 0 0,0 0 0,0 0 0,0 0 0,0-1 0,0 1 0,0 0 0,0 0 0,0 0 0,0 0-1,0-1 1,0 1 0,0 0 0,-5 14-38,5 0 23,0 1 1,0-1 0,2 0-1,0 0 1,0 1 0,6 16-1,-7-28 9,-1 1-1,1-1 0,0 1 0,1-1 0,-1 0 1,1 0-1,-1 0 0,1 0 0,0 0 0,0 0 1,0 0-1,0-1 0,1 1 0,-1-1 0,1 1 1,-1-1-1,1 0 0,0 0 0,0 0 0,0 0 1,0-1-1,0 1 0,1-1 0,-1 0 0,0 0 1,1 0-1,-1 0 0,1-1 0,-1 1 0,0-1 1,6 0-1,-5-1 47,-1 0 0,1-1-1,-1 1 1,1-1 0,-1 0 0,0 0 0,0 0 0,0 0-1,0-1 1,0 1 0,0-1 0,-1 1 0,1-1 0,-1 0-1,0 0 1,0 0 0,0-1 0,0 1 0,0 0 0,1-6-1,3-5 259,-1 1-1,0-1 1,5-29-1,-7 27-195,-1 0-1,-1-1 1,-1 1-1,-1-18 1,0 29-82,1 1 0,-1-1-1,0 1 1,0-1 0,-1 1 0,1 0 0,-1 0 0,-4-8 0,5 11-21,0-1 0,0 1 0,-1 0 0,1-1 0,0 1 0,-1 0 0,1 0 0,-1 0 0,1 0 0,-1 0 0,1 0 0,-1 0 0,1 0 0,-1 1 0,0-1 0,0 1 0,1-1 0,-1 1 0,0 0 0,0 0 0,0 0 0,-2 0 0,2 1-4,1 0 0,-1 0 0,0 1 0,1-1 0,0 1 0,-1-1 0,1 1 0,0 0 0,-1-1 0,1 1 0,0 0 0,0 0 0,1 0 0,-1 0 0,0 0 0,1 0 0,-1 0 0,1 0 0,-1 0 0,1 0 0,0 0 0,0 0 0,0 0 0,0 0 0,1 3 0,-2-3 0,1 1 0,0-1 0,-1 1 0,1-1 0,0 1 0,1-1 0,-1 1 0,0-1 0,1 0 0,-1 1 0,1-1 0,0 1 0,0-1 0,0 0 0,0 0 0,0 0 0,0 1 0,1-1 0,-1 0 0,1 0 0,-1-1 0,3 3 0,-2-4 0,0 0 0,0 0 0,0 0 0,1 0 0,-1 0 0,0 0 0,0-1 0,0 1 0,0-1 0,0 0 0,0 1 0,0-1 0,0 0 0,0 0 0,-1 0 0,1-1 0,0 1 0,0 0 0,-1-1 0,1 1 0,-1-1 0,0 1 0,1-1 0,-1 0 0,0 0 0,0 1 0,0-1 0,0 0 0,0 0 0,0 0 0,0-3 0,5-9 0,-1 1 0,-1-1 0,4-17 0,-3-31 0,-4 50 0,1 46 0,-1-17 0,0 0 0,0-1 0,2 1 0,0-1 0,1 1 0,0-1 0,1 0 0,9 17 0,-14-32-63,1 0 0,-1 0 0,1 0 0,0 0 0,-1 0 0,1 0 0,0 0 0,-1 0 0,1 0-1,0-1 1,0 1 0,0 0 0,0-1 0,0 1 0,0 0 0,0-1 0,0 1 0,0-1 0,0 0 0,0 1 0,0-1 0,0 0 0,0 0 0,0 1 0,0-1 0,1 0 0,-1 0 0,0 0 0,0 0-1,0-1 1,0 1 0,0 0 0,0 0 0,0-1 0,1 1 0,0-1 0,1-1-348,-1 0 0,1 0 0,-1 0 0,0 0 0,0 0 0,0 0 0,0 0 0,0-1 0,0 1 0,0-1 0,-1 1-1,2-5 1,8-21-6614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6.014"/>
    </inkml:context>
    <inkml:brush xml:id="br0">
      <inkml:brushProperty name="width" value="0.025" units="cm"/>
      <inkml:brushProperty name="height" value="0.025" units="cm"/>
    </inkml:brush>
  </inkml:definitions>
  <inkml:trace contextRef="#ctx0" brushRef="#br0">0 84 16303,'0'0'9871,"3"16"-9177,46 206 122,-38-184-448,1 1 1,2-1-1,2-1 1,21 37 0,-13-49 199,-23-24-561,-1-1 1,0 0-1,1 1 1,-1-1-1,1 0 1,-1 0-1,1 1 1,-1-1-1,1 0 1,0 0-1,-1 0 1,1 0-1,-1 0 1,1 0-1,-1 0 1,1 0-1,-1 0 1,1 0-1,0 0 1,-1 0-1,1 0 1,-1 0 0,1 0-1,-1 0 1,1-1-1,-1 1 1,1 0-1,-1 0 1,1-1-1,-1 1 1,1 0-1,-1-1 1,0 1-1,1-1 1,-1 1-1,1 0 1,-1-1-1,0 1 1,1-1-1,-1 1 1,0-1-1,0 1 1,1-1-1,-1 1 1,0-1-1,0 1 1,0-1-1,0 0 1,0 1-1,0-1 1,0 1-1,0-1 1,0 1-1,0-1 1,0 1-1,0-1 1,0 0-1,1-14-8,0 0 0,-1 0 0,0 0-1,-1 0 1,-1 1 0,-1-1 0,0 0 0,0 1 0,-1 0-1,-1 0 1,-1 0 0,0 1 0,-1-1 0,0 1-1,-1 1 1,0-1 0,-12-12 0,19 24-9,0 0-1,1 0 1,-1 1 0,0-1 0,1 0 0,-1 1-1,0-1 1,0 0 0,1 1 0,-1-1-1,0 1 1,0-1 0,0 1 0,0 0 0,0-1-1,0 1 1,0 0 0,0 0 0,0 0-1,0-1 1,0 1 0,-1 0 0,2 1 0,-1-1 1,1 1-1,-1-1 1,1 1-1,-1 0 1,1-1-1,-1 1 1,1-1-1,0 1 1,-1 0-1,1-1 1,0 1-1,0 0 1,-1-1-1,1 1 1,0 0-1,0-1 0,0 1 1,0 0-1,0 0 1,0-1-1,0 2 1,0 3-12,1 1-1,-1 0 1,1-1 0,0 1-1,1-1 1,1 7 0,-2-9 16,0 0 1,1 0-1,-1 0 1,0 0 0,1-1-1,0 1 1,-1 0-1,1-1 1,0 0 0,0 1-1,1-1 1,-1 0-1,0 0 1,1 0 0,-1 0-1,1-1 1,0 1-1,-1-1 1,1 1-1,0-1 1,0 0 0,0 0-1,0 0 1,0-1-1,0 1 1,0-1 0,0 1-1,0-1 1,1 0-1,-1 0 1,0-1 0,0 1-1,0-1 1,3 0-1,0-2 13,1 1 0,-2-1-1,1 0 1,0 0 0,-1-1-1,1 0 1,-1 0-1,0 0 1,0 0 0,-1-1-1,1 0 1,-1 0 0,0 0-1,0-1 1,4-8 0,-1-1 113,0-1 0,-2 0 0,0 0 0,-1 0 0,0 0 0,-1 0 0,-1-1 0,0-27 0,-2 35-30,-1 0 0,0 0 0,0 0-1,-1 0 1,0 0 0,0 1 0,-7-16 0,7 19-70,-1 1-1,1 0 1,-1 0 0,0 0-1,0 0 1,0 0-1,-1 0 1,1 1 0,-1 0-1,0 0 1,0 0-1,0 0 1,0 0-1,0 1 1,-6-2 0,9 3-23,-1 0 0,1 1 1,0-1-1,-1 1 0,1-1 1,-1 1-1,1 0 0,-1-1 1,1 1-1,-1 0 0,0 0 1,1 0-1,-1 0 0,1 1 1,-1-1-1,1 0 0,-1 1 0,1-1 1,-1 1-1,1-1 0,0 1 1,-1 0-1,-1 0 0,1 1-5,1 0 0,-1 0 0,0 0 0,1 0 0,-1 0 0,1 0 0,0 1 0,0-1 0,0 0 0,0 1 0,0-1 0,-1 5-1,-1 9-34,1 0 0,1 0 0,1 27-1,0-29 35,0-6 7,0 0 0,1 1 0,0-1 0,0 0-1,1 1 1,0-1 0,4 9 0,-5-15 4,-1 0 0,1-1 0,0 1-1,0 0 1,0-1 0,0 1 0,1-1 0,-1 1 0,0-1-1,1 1 1,-1-1 0,1 0 0,-1 0 0,1 0 0,-1 0-1,1 0 1,0 0 0,0 0 0,-1 0 0,1-1-1,0 1 1,0-1 0,0 1 0,0-1 0,0 0 0,0 0-1,0 0 1,0 0 0,0 0 0,0 0 0,-1 0 0,1-1-1,0 1 1,0-1 0,0 1 0,0-1 0,0 0 0,1-1-1,38-24 150,-31 19-175,0 0 0,0 1 0,0 0 1,18-8-1,-26 13 13,0 1 0,0-1 0,0 0 0,0 1 0,0 0 0,0-1 0,1 1 0,-1 0 0,0 0 0,0 0 0,0 0 0,0 1 0,1-1 0,-1 0 0,0 1 0,0 0 0,0-1 0,0 1 0,0 0 0,0 0 0,0 0 0,-1 0 0,1 1 0,0-1 0,0 0 0,-1 1 0,1-1 0,-1 1 0,1 0 0,0 1 0,4 9-92,0-1 0,-1 1-1,-1 0 1,0 0 0,-1 0-1,0 1 1,-1-1 0,0 1-1,-1 0 1,0 0 0,-2 16-1,1-26-71,0-3 61,0 0 0,0 1 0,0-1 0,0 0 1,1 1-1,-1-1 0,0 0 0,0 1 0,0-1 1,0 1-1,0-1 0,-1 0 0,1 1 0,0-1 1,0 1-1,0-1 0,0 0 0,0 1 0,0-1 1,-1 0-1,1 1 0,0-1 0,0 0 0,-1 0 0,1 1 1,0-1-1,0 0 0,-1 1 0,1-1 0,0 0 1,-1 0-1,1 0 0,0 1 0,-1-1 0,1 0 1,0 0-1,-1 0 0,1 0 0,0 0 0,-1 0 1,1 0-1,0 0 0,-1 1 0,1-1 0,-1-1 1,1 1-1,-1 0 0,-15 0-6160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6.371"/>
    </inkml:context>
    <inkml:brush xml:id="br0">
      <inkml:brushProperty name="width" value="0.025" units="cm"/>
      <inkml:brushProperty name="height" value="0.025" units="cm"/>
    </inkml:brush>
  </inkml:definitions>
  <inkml:trace contextRef="#ctx0" brushRef="#br0">1 0 22998,'0'0'5541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6.994"/>
    </inkml:context>
    <inkml:brush xml:id="br0">
      <inkml:brushProperty name="width" value="0.025" units="cm"/>
      <inkml:brushProperty name="height" value="0.025" units="cm"/>
    </inkml:brush>
  </inkml:definitions>
  <inkml:trace contextRef="#ctx0" brushRef="#br0">0 1 12075,'0'0'13181,"8"9"-12444,25 33-91,-1 2 0,-3 1 0,38 79 0,59 163 1339,-126-287-1978,0 0 0,0 0-1,0 0 1,0 1 0,0-1 0,0 0-1,0 0 1,0 0 0,0 0 0,0 1-1,0-1 1,0 0 0,0 0-1,0 0 1,0 0 0,0 1 0,0-1-1,0 0 1,0 0 0,0 0-1,0 0 1,0 1 0,0-1 0,0 0-1,0 0 1,0 0 0,1 0 0,-1 0-1,0 1 1,0-1 0,0 0-1,0 0 1,0 0 0,0 0 0,1 0-1,-1 0 1,0 0 0,0 0 0,0 1-1,0-1 1,1 0 0,-1 0-1,0 0 1,0 0 0,0 0 0,0 0-1,1 0 1,-1 0 0,0 0-1,0 0 1,0 0 0,0 0 0,1 0-1,-1 0 1,0 0 0,0 0 0,0 0-1,0-1 1,0 1 0,1 0-1,-1 0 1,0 0 0,0 0 0,0 0-1,0 0 1,0 0 0,1 0 0,-1-1-1,3-18 640,-2-40 389,-1 49-975,-2-47-60,1 27 0,1 0 0,4-40 0,-4 69 0,0-1 0,0 1 0,0-1 0,1 1 0,-1 0 0,0-1 0,1 1 0,-1 0 0,0-1 0,1 1 0,0 0 0,-1-1 0,1 1 0,0 0 0,-1 0 0,1 0 0,0 0 0,0 0 0,0 0 0,0 0 0,0 0 0,0 0 0,1 0 0,-1 0 0,0 1 0,0-1 0,0 0 0,3 0 0,-2 1 0,1 0 0,-1 1 0,1-1 0,-1 1 0,0-1 0,1 1 0,-1 0 0,0 0 0,0 0 0,1 0 0,-1 0 0,0 0 0,0 1 0,3 2 0,7 6 0,-1 1 0,0 0 0,17 23 0,-25-30-4,3 4-46,0-1 0,-1 1 0,0 1-1,0-1 1,-1 1 0,0-1 0,4 16-1,-8-23 137,-9-40 234,0-10-320,-6-28 0,14 73 0,0 1 0,0-1 0,-1 0 0,1 1 0,-1-1 0,0 1 0,0 0 0,0 0 0,-1-1 0,1 1 0,-1 1 0,1-1 0,-1 0 0,0 1 0,-6-4 0,9 6 0,0 0 0,1 0 0,-1 0 0,0 0 0,0 0 0,0 0 0,0 0 0,0 0 0,0 1 0,0-1 0,0 0 0,0 0 0,0 0 0,0 0 0,0 0 0,0 0 0,0 0 0,0 1 0,0-1 0,0 0 0,0 0 0,0 0 0,0 0 0,0 0 0,0 0 0,0 0 0,0 0 0,0 1 0,0-1 0,0 0 0,0 0 0,0 0 0,0 0 0,0 0 0,-1 0 0,1 0 0,0 0 0,0 0 0,0 1 0,0-1 0,0 0 0,0 0 0,0 0 0,0 0 0,0 0 0,-1 0 0,1 0 0,0 0 0,0 0 0,0 0 0,0 0 0,0 0 0,0 0 0,0 0 0,-1 0 0,1 0 0,0 0 0,0 0 0,0 0 0,0 0 0,0 0 0,0 0 0,0 0 0,0 0 0,-1 0 0,1 0 0,0 0 0,0 0 0,3 7 0,-1-5-268,1 1 1,0-1-1,1 0 1,-1 0-1,0 0 1,1 0-1,-1-1 1,1 1-1,0-1 0,-1 0 1,1 0-1,0 0 1,0 0-1,-1-1 1,1 1-1,0-1 1,0 0-1,5-1 1,0 0-752,0 0 0,-1 0 0,1-1 0,-1 0 1,1 0-1,-1-1 0,10-4 0,12-10-6022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7.337"/>
    </inkml:context>
    <inkml:brush xml:id="br0">
      <inkml:brushProperty name="width" value="0.025" units="cm"/>
      <inkml:brushProperty name="height" value="0.025" units="cm"/>
    </inkml:brush>
  </inkml:definitions>
  <inkml:trace contextRef="#ctx0" brushRef="#br0">123 29 13773,'0'0'5467,"-11"3"-1570,5-1-3657,0 0 0,0 0 0,0 0 0,0 1 0,1-1 0,-1 2 0,1-1 0,0 0 0,0 1 0,0 0-1,0 0 1,1 1 0,0-1 0,-1 1 0,2 0 0,-1 0 0,1 0 0,-1 0 0,1 1 0,1 0 0,-1-1 0,-3 13 0,5-11-170,-1 1-1,1 0 0,1-1 1,-1 1-1,1 0 0,1-1 1,0 9-1,-1-15-58,0 0-1,1 1 1,-1-1 0,0 0-1,0 0 1,1 0 0,-1 1-1,1-1 1,-1 0 0,1 0-1,-1 0 1,1 0 0,0 0 0,-1 0-1,1 0 1,0 0 0,0 0-1,0 0 1,0 0 0,0 0-1,0-1 1,0 1 0,0 0-1,0-1 1,0 1 0,0-1 0,1 1-1,-1-1 1,0 0 0,0 1-1,1-1 1,-1 0 0,0 0-1,0 0 1,1 0 0,-1 0-1,0 0 1,0 0 0,1 0 0,-1 0-1,0-1 1,0 1 0,0-1-1,1 1 1,-1-1 0,0 1-1,0-1 1,0 1 0,1-2-1,3-1 124,-1 0-1,0-1 0,0 1 0,0-1 0,-1 0 0,1 0 0,-1 0 1,0-1-1,0 1 0,0-1 0,-1 0 0,0 1 0,1-1 0,0-6 0,3-7 120,0-1 0,4-29-1,-4-7-272,-4 36-846,-2 54 273,-1-5 530,0 47-381,1-73 296,0-1 0,1 1 1,-1 0-1,1-1 1,0 1-1,0-1 1,0 0-1,0 1 1,1-1-1,-1 0 0,1 1 1,0-1-1,0 0 1,0 0-1,0-1 1,3 4-1,-3-5-73,-1 0-1,1 0 1,-1 0-1,1 0 1,-1-1-1,1 1 1,-1 0-1,1-1 1,0 1-1,-1-1 1,1 0-1,0 0 1,0 1-1,-1-1 1,1 0-1,0-1 1,-1 1-1,1 0 1,0 0-1,-1-1 1,1 1-1,0-1 1,-1 1-1,1-1 1,-1 0-1,1 1 1,-1-1-1,1 0 1,-1 0-1,1 0 1,-1 0-1,2-3 1,3-2-1233,-1 0 0,1 0 1,-1 0-1,-1-1 1,7-11-1,10-25-9367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7.709"/>
    </inkml:context>
    <inkml:brush xml:id="br0">
      <inkml:brushProperty name="width" value="0.025" units="cm"/>
      <inkml:brushProperty name="height" value="0.025" units="cm"/>
    </inkml:brush>
  </inkml:definitions>
  <inkml:trace contextRef="#ctx0" brushRef="#br0">43 152 16335,'0'0'7656,"-6"13"-6941,0-1-626,0 1 1,1 0-1,1 1 1,0-1-1,0 1 1,2 0-1,-2 23 0,3-27-76,1-1-10,-1-1 0,1 0 0,1 0 0,2 15 1,-3-22-5,0 0 0,0-1 0,1 1 1,-1 0-1,0 0 0,1 0 0,-1 0 0,0 0 1,1 0-1,-1-1 0,1 1 0,0 0 1,-1 0-1,1-1 0,0 1 0,-1 0 0,1-1 1,0 1-1,0 0 0,-1-1 0,1 0 0,0 1 1,0-1-1,0 1 0,0-1 0,0 0 1,0 1-1,0-1 0,-1 0 0,1 0 0,0 0 1,0 0-1,0 0 0,0 0 0,0 0 1,0 0-1,0 0 0,0-1 0,0 1 0,0 0 1,0 0-1,0-1 0,0 1 0,-1-1 1,1 1-1,0-1 0,0 1 0,0-1 0,0 0 1,5-3 17,-2 0 0,1 0 0,0-1 0,-1 1 0,0-1 0,0 0 0,0 0 0,0 0 0,-1-1 0,0 1 0,0-1 0,2-7 0,24-77 151,-24 69 509,0 0 0,2-42 0,-6 58-535,-1 0 0,0 0 0,0 1 0,0-1 1,-1 0-1,1 0 0,-1 1 0,0-1 0,0 0 0,-1 1 1,0-1-1,0 1 0,0 0 0,0-1 0,0 1 1,-1 0-1,0 0 0,0 1 0,-5-7 0,6 9-125,1 0 0,0 0 1,0 0-1,0 0 0,-1 0 0,1 0 0,-1 0 0,1 1 0,-1-1 0,1 0 0,-1 1 0,1-1 0,-1 1 0,1-1 0,-1 1 0,0 0 0,1 0 0,-1 0 0,0 0 0,1 0 0,-1 0 1,1 0-1,-1 1 0,0-1 0,1 1 0,-1-1 0,-1 1 0,1 1-11,0 0-1,0 0 1,1 0 0,-1 0 0,0 0-1,1 0 1,0 1 0,-1-1 0,1 0-1,0 1 1,0-1 0,0 1 0,0 0-1,0 4 1,-2 10-23,1 0 1,1 0-1,1 30 0,1-32 12,2 1 0,0 0 0,0-1 0,1 0 0,1 0 0,1 0 0,11 21 0,-13-27 8,1 0 0,0-1 0,1 1 0,-1-1 0,2 0 0,-1-1 0,1 0 0,0 0 0,1 0 1,0-1-1,0 0 0,16 9 0,-21-13-58,1-1 1,-1 0 0,0 0 0,1 0-1,-1 0 1,1-1 0,-1 0-1,1 1 1,-1-1 0,1 0-1,6-1 1,8-10-3632,-17 10 3049,0 0-1,-1 0 1,1-1-1,0 1 1,-1 0-1,1-1 0,-1 1 1,1 0-1,-1-1 1,1 1-1,-1-1 0,0 1 1,0-1-1,0-1 1,0-14-11348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8.052"/>
    </inkml:context>
    <inkml:brush xml:id="br0">
      <inkml:brushProperty name="width" value="0.025" units="cm"/>
      <inkml:brushProperty name="height" value="0.025" units="cm"/>
    </inkml:brush>
  </inkml:definitions>
  <inkml:trace contextRef="#ctx0" brushRef="#br0">32 108 7623,'0'0'13570,"11"3"-12219,-5-1-1277,1 0 91,0 0 0,0 0 0,0-1 0,0 0 0,1 0 1,8 0-1,-14-1-63,0 0 1,0-1 0,0 1 0,-1 0-1,1-1 1,0 1 0,0-1 0,-1 0-1,1 0 1,0 1 0,-1-1 0,1 0-1,-1 0 1,1-1 0,-1 1 0,1 0-1,-1 0 1,0-1 0,0 1 0,1-1-1,-1 1 1,0-1 0,0 1 0,-1-1-1,1 0 1,0 1 0,0-1 0,-1 0-1,1 0 1,-1 1 0,0-1 0,1 0-1,-1 0 1,0-3 0,0 2 5,0 0 0,-1-1 1,1 1-1,-1 0 0,0 0 0,0 0 1,0 0-1,0 0 0,0 0 0,0 0 1,-1 0-1,0 0 0,1 0 0,-1 1 1,0-1-1,-1 1 0,1-1 0,0 1 1,-1 0-1,1 0 0,-1 0 0,1 0 1,-1 0-1,0 1 0,0-1 0,0 1 1,-6-2-1,6 2-41,1 0 1,0 0 0,-1 0-1,0 1 1,1-1-1,-1 1 1,1-1 0,-1 1-1,1 0 1,-1 0-1,0 0 1,1 1 0,-1-1-1,1 1 1,-1-1-1,1 1 1,-1 0 0,1 0-1,-1 0 1,1 0 0,0 0-1,-1 1 1,1-1-1,0 1 1,0-1 0,0 1-1,0 0 1,0 0-1,1 0 1,-1 0 0,1 0-1,-1 0 1,1 0-1,-3 5 1,1 1-68,1 1 0,-1-1 0,1 1 0,1 0 0,-1 0 0,2 0 0,-1 0 0,1 0 0,0 0 0,1-1 0,0 1 0,1 0 0,0 0 0,0 0 0,0-1 0,1 1 0,5 9 0,-5-14 0,0 1 0,0 0 0,0 0 0,0-1 0,1 0 0,-1 0 0,1 0 0,0 0 0,1 0 0,-1-1 0,1 0 0,-1 0 0,1 0 0,0 0 0,0-1 0,0 0 0,0 0 0,1 0 0,-1-1 0,0 1 0,1-1 0,-1-1 0,1 1 0,-1-1 0,1 0 0,-1 0 0,1-1 0,7-1 0,-7 1-88,0 0 1,0-1-1,-1 0 1,1-1-1,0 1 1,-1-1-1,0 0 1,1 0-1,-1-1 1,8-6-1,22-29-3460,-8-4-5554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18.488"/>
    </inkml:context>
    <inkml:brush xml:id="br0">
      <inkml:brushProperty name="width" value="0.025" units="cm"/>
      <inkml:brushProperty name="height" value="0.025" units="cm"/>
    </inkml:brush>
  </inkml:definitions>
  <inkml:trace contextRef="#ctx0" brushRef="#br0">0 262 1537,'0'0'27579,"74"-65"-26939,-22 24-576,7-7-480,-3-3-3300,1-6-5380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0.682"/>
    </inkml:context>
    <inkml:brush xml:id="br0">
      <inkml:brushProperty name="width" value="0.025" units="cm"/>
      <inkml:brushProperty name="height" value="0.025" units="cm"/>
    </inkml:brush>
  </inkml:definitions>
  <inkml:trace contextRef="#ctx0" brushRef="#br0">98 86 10570,'0'0'4068,"-61"12"-2050,38-5-160,9 0 127,14-1 1,3-1-416,32-5-769,19 0 223,19-5-319,15-8-513,13-3-128,2-4-1441,-7 1-1986,-13-4-2018,-20-3-4901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1.057"/>
    </inkml:context>
    <inkml:brush xml:id="br0">
      <inkml:brushProperty name="width" value="0.025" units="cm"/>
      <inkml:brushProperty name="height" value="0.025" units="cm"/>
    </inkml:brush>
  </inkml:definitions>
  <inkml:trace contextRef="#ctx0" brushRef="#br0">1 26 18065,'0'0'2226,"9"-4"-1607,4-1-456,0 1 0,1 0 1,0 1-1,0 1 0,0 0 0,0 1 0,0 0 0,0 1 0,0 1 0,0 0 0,21 5 0,-14-2-126,1 1 0,-1 1 0,-1 1 0,0 1 0,0 0 0,0 1 0,24 17 0,-39-24-20,-1 1 1,0 0-1,0 1 0,0-1 0,0 1 1,0 0-1,-1 0 0,0 0 0,1 0 1,-2 0-1,1 1 0,0 0 0,-1-1 0,0 1 1,0 0-1,0 0 0,-1 0 0,0 0 1,0 0-1,0 1 0,0-1 0,-1 0 1,0 0-1,0 1 0,0-1 0,-1 0 1,0 0-1,0 0 0,0 0 0,-1 1 0,1-2 1,-1 1-1,0 0 0,-1 0 0,-3 5 1,-8 13 131,-1 0 0,-1-1 0,-1-1 1,-1-1-1,-29 26 0,34-34-385,-13 14 142,-36 26-1,52-45-1181,-1 0 0,0-1-1,0 0 1,-13 5 0,-10-3-11921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2.134"/>
    </inkml:context>
    <inkml:brush xml:id="br0">
      <inkml:brushProperty name="width" value="0.025" units="cm"/>
      <inkml:brushProperty name="height" value="0.025" units="cm"/>
    </inkml:brush>
  </inkml:definitions>
  <inkml:trace contextRef="#ctx0" brushRef="#br0">18 291 384,'0'0'2088,"8"-5"-887,34-18 684,-11 6 629,-1 0 1,50-40 0,-73 52-1852,-1 0 1,0 0 0,0-1 0,-1 0 0,0 0 0,0-1 0,0 1-1,-1-1 1,0 0 0,0 0 0,0-1 0,-1 1 0,-1-1 0,1 0 0,-1 1-1,0-1 1,-1 0 0,1-9 0,-2 16-563,0-1-1,0 1 1,0-1 0,-1 1 0,1-1-1,0 1 1,-1 0 0,1-1 0,-1 1-1,0 0 1,1-1 0,-1 1-1,0 0 1,0 0 0,0-1 0,0 1-1,0 0 1,0 0 0,0 0 0,0 0-1,0 0 1,0 1 0,-1-1-1,1 0 1,0 0 0,-1 1 0,1-1-1,0 1 1,-1-1 0,1 1 0,-1 0-1,1-1 1,0 1 0,-1 0-1,1 0 1,-1 0 0,1 0 0,-1 0-1,1 1 1,-3-1 0,-2 1-52,-1 0 0,1 0-1,0 1 1,0-1 0,0 1 0,0 1 0,0-1 0,-9 6 0,-2 4-39,0 1-1,1 0 1,1 2 0,0 0 0,-18 24 0,25-29-19,1-1 0,0 2 1,0-1-1,1 1 0,1 0 0,0 0 0,0 0 1,1 1-1,1 0 0,-4 21 0,7-32 0,0 0-1,0 0 0,0 0 0,1 0 1,-1 0-1,0 0 0,1 0 1,-1 1-1,0-1 0,1 0 0,-1 0 1,1-1-1,0 1 0,-1 0 1,1 0-1,0 0 0,0 0 0,-1 0 1,1-1-1,0 1 0,0 0 1,0-1-1,0 1 0,0-1 0,0 1 1,0-1-1,0 1 0,0-1 1,0 0-1,0 1 0,1-1 0,-1 0 1,0 0-1,0 0 0,2 0 1,50 0-448,-38-1 340,60-7-762,-58 5 640,-1 1 1,1 0 0,0 1 0,-1 1 0,1 0 0,29 6-1,-45-6 258,0 0 0,0 1 0,1-1 0,-1 1 0,0-1 0,0 1 0,0-1 0,0 1 0,0 0 1,0 0-1,0-1 0,0 1 0,-1 0 0,1 0 0,0 0 0,0 0 0,-1 0 0,1 0 0,0 0 0,-1 0 0,1 0 0,-1 0 0,0 1 0,1-1 0,-1 0 0,0 0 0,0 0 0,1 1 0,-1-1 0,0 0 0,0 0 0,0 0 0,-1 1 0,1-1 0,0 0 0,0 0 0,-1 0 0,0 2 0,0 2 219,-1 0-1,0-1 1,0 1-1,0-1 1,-1 1 0,1-1-1,-8 8 1,-7 7 134,-2-1 0,0-1 0,-1-1-1,0 0 1,-1-1 0,-1-2 0,-1 0 0,-38 15 0,59-27-432,0 0 0,0 0 0,0-1-1,0 1 1,0-1 0,0 1 0,0-1 0,0 0 0,0 0 0,0 0-1,-1 0 1,1 0 0,0 0 0,0-1 0,-3 0 0,4 1-32,1-1 0,-1 1 0,0-1 0,1 1 1,-1-1-1,1 0 0,-1 1 0,0-1 0,1 0 0,0 1 1,-1-1-1,1 0 0,-1 0 0,1 1 0,0-1 0,0 0 1,-1 0-1,1 0 0,0 1 0,0-1 0,0 0 0,0 0 1,0 0-1,0 0 0,0-1 0,1-4-513,1 0-1,-1 0 0,1 1 1,0-1-1,1 0 0,-1 1 1,1 0-1,0-1 0,4-4 1,22-28-5988,3-4-3000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2.505"/>
    </inkml:context>
    <inkml:brush xml:id="br0">
      <inkml:brushProperty name="width" value="0.025" units="cm"/>
      <inkml:brushProperty name="height" value="0.025" units="cm"/>
    </inkml:brush>
  </inkml:definitions>
  <inkml:trace contextRef="#ctx0" brushRef="#br0">4 1 19154,'0'0'9833,"3"66"-8647,-3-20-354,0 4-543,-4 1-161,2-3-32,2-5 0,0-6-64,0-10 32,14-12-64,5-13-929,6-2-1025,4-22-2178,2-12-2498,-3-4-8744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2.838"/>
    </inkml:context>
    <inkml:brush xml:id="br0">
      <inkml:brushProperty name="width" value="0.025" units="cm"/>
      <inkml:brushProperty name="height" value="0.025" units="cm"/>
    </inkml:brush>
  </inkml:definitions>
  <inkml:trace contextRef="#ctx0" brushRef="#br0">88 1 19538,'0'0'2760,"-8"11"-1254,3-4-1475,-41 63 2365,42-63-2083,0 0 0,0 1 0,1 0 0,0 0 0,0 0 0,1 0 0,0 1 0,1-1 0,-1 9 0,2-16-308,0 0 0,-1 0 1,1 0-1,1-1 0,-1 1 0,0 0 0,0 0 0,0 0 1,0 0-1,0 0 0,1-1 0,-1 1 0,0 0 0,1 0 0,-1-1 1,1 1-1,-1 0 0,1 0 0,-1-1 0,1 1 0,-1 0 1,1-1-1,0 1 0,-1-1 0,1 1 0,0-1 0,0 1 0,-1-1 1,1 0-1,0 1 0,1-1 0,1 1 7,0-1 0,-1 0-1,1 0 1,0 0 0,0 0 0,-1-1 0,1 1-1,0-1 1,-1 0 0,5-1 0,2-2 25,0 0 0,0 0 0,-1-1 1,1 0-1,7-7 0,-12 9 100,0 0 1,0 0 0,0 0-1,-1 0 1,1-1-1,-1 0 1,0 0-1,0 0 1,0 0-1,-1 0 1,0 0-1,0-1 1,0 1-1,0-1 1,0 0-1,-1 1 1,0-1-1,0 0 1,0 0-1,-1-7 1,-1 11-138,0-1 0,0 1 0,0-1 0,0 1 0,0-1 0,-1 1 0,1 0 0,-1 0 0,1 0 0,-1 0 0,1 0 0,-1 0 0,0 0 0,1 0 0,-1 1 0,0-1 0,0 0 0,0 1 0,1 0 0,-1-1 0,0 1 0,0 0 0,0 0 0,0 0 0,-2 1 0,-49 1 0,51-2-94,0 1 0,0-1 0,0 1 0,0-1 0,0 1 0,1 0 0,-1 0 0,0 0 0,1 0 0,-1 0 0,1 0 0,-1 1 0,1-1 0,-1 0 0,1 1 0,0-1 0,0 1 0,0 0 0,0-1 0,0 1 0,0 0 0,0-1 0,0 1 0,1 0 0,-1 0 0,1 0 0,-1 0 0,1 0 0,0 0 0,0 0 0,0 0 0,0 1 0,6 4-4908,13-7-3294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3.476"/>
    </inkml:context>
    <inkml:brush xml:id="br0">
      <inkml:brushProperty name="width" value="0.025" units="cm"/>
      <inkml:brushProperty name="height" value="0.025" units="cm"/>
    </inkml:brush>
  </inkml:definitions>
  <inkml:trace contextRef="#ctx0" brushRef="#br0">0 5 10954,'0'0'6390,"3"12"-3800,16 61 875,72 289 1291,-85-328-3991,-7-31 242,-2-8 124,-14-53 274,12 26-1374,0-1 0,3 1 0,1-1 0,3-45 0,-1 67-39,0-1 0,1 1-1,0 0 1,1 0 0,0 0 0,1 0 0,0 1-1,0 0 1,1-1 0,1 2 0,0-1 0,0 0-1,1 1 1,0 1 0,0-1 0,13-10 0,-13 14-94,1 1 0,1 0 0,-1 0 0,1 0-1,0 1 1,-1 1 0,1-1 0,0 1 0,1 1 0,-1 0 0,0 0 0,0 1 0,1 0 0,-1 1 0,0-1 0,12 4 0,-20-4 91,0 1 1,-1-1-1,1 0 1,0 0-1,0 1 1,-1-1-1,1 1 0,0-1 1,-1 0-1,1 1 1,-1-1-1,1 1 1,0 0-1,-1-1 1,0 1-1,1-1 1,-1 1-1,1 0 1,-1-1-1,0 1 1,1 0-1,-1 0 0,0-1 1,1 1-1,-1 0 1,0 0-1,0-1 1,0 1-1,0 0 1,0 0-1,0-1 1,0 1-1,0 0 1,0 0-1,0 0 1,-1-1-1,1 1 1,0 0-1,0 0 0,-1-1 1,1 1-1,0 0 1,-1-1-1,1 1 1,-2 1-1,-23 29 288,2-13-145,-1 0 1,-1-1 0,0-1 0,-1-1 0,-1-2-1,0-1 1,-45 14 0,72-26-246,1-1-1808,-1 1 1808,0 0-1,0 0 1,0 0 0,0 0 0,0 0 0,0 0 0,0 0 0,0-1 0,0 1 0,0 0 0,0 0 0,0 0 0,0 0 0,0 0 0,0 0 0,0 0 0,0 0 0,0 0 0,-1-1-1808,0 1 1808,1 0 0,0 0 0,0 0 0,0 0 0,0 0 0,0 0 0,10-10-3597,15-12-1568,8-2-1982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3.836"/>
    </inkml:context>
    <inkml:brush xml:id="br0">
      <inkml:brushProperty name="width" value="0.025" units="cm"/>
      <inkml:brushProperty name="height" value="0.025" units="cm"/>
    </inkml:brush>
  </inkml:definitions>
  <inkml:trace contextRef="#ctx0" brushRef="#br0">14 170 5125,'0'0'10276,"-4"8"-8199,2-2-1811,-6 19 1656,9-24-1805,-1-1 0,0 1 1,1 0-1,-1-1 0,1 1 0,-1 0 0,1-1 0,-1 1 1,1-1-1,0 1 0,-1 0 0,1-1 0,0 0 1,-1 1-1,1-1 0,0 1 0,0-1 0,-1 0 1,1 1-1,0-1 0,0 0 0,0 0 0,-1 0 0,1 0 1,0 0-1,0 0 0,0 0 0,-1 0 0,1 0 1,0 0-1,0 0 0,0 0 0,-1-1 0,1 1 1,0 0-1,0 0 0,0-1 0,0 0 0,7-1 228,0-1 0,0 0-1,0 0 1,-1 0 0,1-1 0,-1-1-1,0 1 1,0-1 0,0 0-1,-1-1 1,0 0 0,0 0-1,9-12 1,-10 13-127,-1-1 0,0 1 0,0-1 0,0 0 0,-1-1 0,0 1 0,0 0 0,-1-1 0,1 0-1,-2 0 1,1 1 0,-1-1 0,0 0 0,0 0 0,-1 0 0,0-13 0,0 19-218,-1 0 0,1 0 0,0 0 0,-1 0 0,1 0 0,0 0 0,-1 0 0,1 0 0,-1 0 0,0 0 0,1 0 0,-1 0 0,0 0 0,0 0 0,1 1 0,-1-1 0,0 0 0,0 1 0,0-1 0,0 1 0,0-1 0,0 1 0,0-1 0,0 1 0,0 0 0,0-1 0,0 1 0,0 0 0,0 0 0,0 0 0,0 0 0,-1 0 0,1 0 0,0 0 0,0 0 0,0 0 0,0 0 0,0 1 0,0-1 0,0 0 0,0 1 0,0-1 0,0 1 0,0-1 0,0 1 0,0-1 0,0 1 0,-1 1 0,-3 1 0,-1 0 0,0 1 0,1-1 0,-1 2 0,1-1 0,-8 9 0,6-3 0,-1 0 0,2 0 0,0 0 0,0 1 0,0 0 0,2 1 0,-1-1 0,2 1 0,-1 0 0,2 0 0,-1 0 0,2 0 0,-1 0 0,2 1 0,0 17 0,1-28-16,0 0-1,-1 0 1,1-1-1,0 1 1,0-1-1,0 1 1,0-1-1,0 1 1,0-1-1,0 1 1,0-1-1,1 0 1,-1 0-1,0 1 1,1-1 0,-1 0-1,1 0 1,0-1-1,-1 1 1,1 0-1,0 0 1,-1-1-1,1 1 1,0-1-1,0 1 1,-1-1-1,1 0 1,3 0-1,56-1-2394,-56 0 2012,40-8-6461,3-11-5798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4.645"/>
    </inkml:context>
    <inkml:brush xml:id="br0">
      <inkml:brushProperty name="width" value="0.025" units="cm"/>
      <inkml:brushProperty name="height" value="0.025" units="cm"/>
    </inkml:brush>
  </inkml:definitions>
  <inkml:trace contextRef="#ctx0" brushRef="#br0">166 314 8296,'0'0'15188,"-8"-6"-11937,5 4-3010,0 0-122,1 0-1,-1 0 0,0 0 1,0 0-1,0 0 0,0 1 0,0-1 1,0 1-1,0 0 0,0 0 1,-1 0-1,1 0 0,0 1 1,-1-1-1,1 1 0,0 0 1,-1 0-1,1 0 0,0 1 1,-1-1-1,1 1 0,0-1 1,-1 1-1,1 0 0,0 1 0,0-1 1,0 0-1,-6 4 0,3 1-111,1 0 0,-1 1-1,1 0 1,0 0 0,1 0-1,-1 0 1,1 1 0,1-1-1,0 1 1,0 0 0,-3 13-1,5-18-9,0 1-1,1-1 1,-1 1-1,1 0 0,0-1 1,0 1-1,0 0 1,1-1-1,-1 1 0,1 0 1,0-1-1,2 7 1,-2-8 6,0 0 0,0 0 0,1 0 0,-1-1 0,1 1 0,-1-1 0,1 1 0,-1-1 0,1 1 0,0-1 0,0 0 0,0 0 1,0 0-1,0 0 0,0 0 0,0 0 0,0 0 0,0-1 0,0 1 0,0-1 0,0 1 0,1-1 0,1 0 0,0 0 79,0 0 0,-1 0 0,1 0-1,0-1 1,0 1 0,-1-1 0,1 0 0,0 0-1,-1 0 1,1-1 0,-1 1 0,0-1 0,1 0-1,-1 0 1,5-4 0,-2 1 7,0-1 1,0 0-1,0-1 1,-1 1-1,0-1 1,7-13-1,-3 3-39,-1 0 1,-1-1-1,-1 1 0,0-2 1,5-30-1,-8 4-65,-8 26-168,5 19 173,-1 0 0,1 0 0,0 0 0,-1-1 1,1 1-1,-1 0 0,1 0 0,-1 0 0,1 0 0,-1 0 0,1 0 0,-1 0 0,1 0 0,-1 0 0,1 1 0,-1-1 0,1 0 0,-1 0 0,1 0 0,0 0 0,-1 1 0,1-1 0,-1 0 0,1 1 1,0-1-1,-1 0 0,1 1 0,-1-1 0,1 0 0,0 1 0,0-1 0,-1 0 0,1 1 0,0-1 0,0 1 0,-1 0 0,-1 2 21,0 1 1,0-1-1,0 1 0,0-1 1,0 1-1,1 0 0,0 0 0,0 0 1,0 0-1,0 0 0,0 0 1,1 0-1,0 0 0,0 0 0,0 1 1,0-1-1,1 0 0,0 0 1,-1 0-1,1 0 0,1 0 0,-1-1 1,3 6-1,-3-7-4,0 0 0,0 0-1,0 0 1,0-1 0,0 1 0,0 0-1,1-1 1,-1 1 0,1 0 0,-1-1-1,1 0 1,0 1 0,-1-1 0,1 0-1,0 0 1,0 0 0,0 0 0,0 0-1,0-1 1,0 1 0,0 0 0,0-1 0,0 0-1,0 1 1,0-1 0,0 0 0,0 0-1,1 0 1,-1 0 0,0-1 0,0 1-1,0-1 1,0 1 0,0-1 0,0 0-1,0 1 1,0-1 0,0 0 0,0 0-1,-1 0 1,1-1 0,0 1 0,0 0-1,-1-1 1,3-2 0,9-8-7,-2 0 0,1 0 0,-2-1 0,0-1 0,0 1 0,-1-2 0,-1 1 0,8-19 0,-6 10 0,-2 0 0,0 0 0,-1-1 0,7-46 0,-16 55 0,-5 17 0,-10 24 0,8-2 0,2 1 0,0 0 0,1 0 0,2 1 0,0-1 0,2 1 0,2 48 0,3-37 0,1 0 0,3 0 0,0 0 0,24 64 0,-15-57 0,-3-13 0,-2 0 0,0 0 0,-3 1 0,-1 0 0,6 61 0,-12-93 0,-1 0 0,0 0 0,0 0 0,0 1 0,0-1 0,0 0 0,0 0 0,0 0 0,0 0 0,0 1 0,0-1 0,0 0 0,0 0 0,0 0 0,0 0 0,0 1 0,0-1 0,0 0 0,0 0 0,0 0 0,0 0 0,0 0 0,0 1 0,0-1 0,0 0 0,0 0 0,-1 0 0,1 0 0,0 0 0,0 1 0,0-1 0,0 0 0,0 0 0,0 0 0,0 0 0,-1 0 0,1 0 0,0 0 0,0 1 0,0-1 0,0 0 0,-1 0 0,1 0 0,0 0 0,0 0 0,0 0 0,0 0 0,0 0 0,-1 0 0,1 0 0,0 0 0,0 0 0,0 0 0,0 0 0,-1 0 0,1 0 0,0 0 0,-11-11 0,-7-18 0,0-9 0,1-1 0,2-1 0,2 0 0,1-1 0,3 0 0,1-1 0,-4-77 0,12 116-39,0 1 1,1 0-1,-1-1 1,1 1-1,0 0 1,0-1-1,0 1 0,0 0 1,0 0-1,0 0 1,0 0-1,1 0 1,-1 0-1,1 0 0,-1 1 1,1-1-1,0 0 1,0 1-1,0-1 1,0 1-1,0 0 0,0 0 1,0-1-1,0 1 1,0 1-1,0-1 1,3-1-1,11-2-684,0-1 0,-1 2 1,19-2-1,-2 0-1141,17-7-4563,-3-4-2515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4.989"/>
    </inkml:context>
    <inkml:brush xml:id="br0">
      <inkml:brushProperty name="width" value="0.025" units="cm"/>
      <inkml:brushProperty name="height" value="0.025" units="cm"/>
    </inkml:brush>
  </inkml:definitions>
  <inkml:trace contextRef="#ctx0" brushRef="#br0">1 0 18962,'0'0'3587,"9"53"-1505,0-18-96,-3 7-160,6 2-865,1-1-545,2-1-256,0-5-96,-4-3-32,-1-7-32,-3-8-672,-6-9-994,-7-10-6534,-9-22-2177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5.331"/>
    </inkml:context>
    <inkml:brush xml:id="br0">
      <inkml:brushProperty name="width" value="0.025" units="cm"/>
      <inkml:brushProperty name="height" value="0.025" units="cm"/>
    </inkml:brush>
  </inkml:definitions>
  <inkml:trace contextRef="#ctx0" brushRef="#br0">1 257 19090,'0'0'12908,"65"-39"-12299,-23 28-449,12-3-160,1 0-1057,-4-2-2050,-5-1-3459,-3-2-4901</inkml:trace>
  <inkml:trace contextRef="#ctx0" brushRef="#br0" timeOffset="1">554 24 12300,'0'0'8050,"9"-5"-4516,26-13-737,-36 18-2745,1 0 1,0 0-1,0 0 0,0 1 0,0-1 0,0 0 1,0 0-1,0 0 0,0 1 0,0-1 1,0 0-1,0 0 0,0 0 0,0 1 0,0-1 1,1 0-1,-1 0 0,0 0 0,0 1 0,0-1 1,0 0-1,0 0 0,0 0 0,0 0 0,1 1 1,-1-1-1,0 0 0,0 0 0,0 0 0,0 0 1,1 0-1,-1 1 0,0-1 0,0 0 1,0 0-1,1 0 0,-1 0 0,0 0 0,0 0 1,0 0-1,1 0 0,-1 0 0,0 0 0,0 0 1,0 0-1,1 0 0,-1 0 0,0 0 0,0 0 1,0 0-1,1 0 0,-1 0 0,0 0 0,0 0 1,0-1-1,1 1 0,-1 0 0,0 0 0,0 0 1,0 0-1,0 0 0,1 0 0,-1-1 1,0 1-1,0 0 0,-6 14 74,6-14-73,-75 116 847,53-85-588,1 0 0,2 1 1,1 1-1,-22 58 0,39-89-312,0 0 0,1 0 0,-1 0 0,0 0 0,1 0 0,-1 0 0,1 0 0,0 0 0,0 0 0,0 0 0,0 0 0,0 0 0,0 0 0,0 0 0,1 0 0,-1 0 0,1 0 0,0 0 0,-1 0 0,1 0 0,0 0 0,0 0 0,0-1 0,0 1 0,1 0 0,-1-1 0,0 1 0,1 0 0,-1-1 0,1 0 0,-1 1 0,1-1 0,0 0 0,0 0 0,-1 0 0,1 0 0,0 0 0,0 0 0,3 0 0,8 2 0,-1-1 0,1 0 0,-1-1 0,1 0 0,17-1 0,-15-1 0,-3 1-11,8 1-338,-1-2 1,27-4-1,-40 4 38,0 0 0,-1-1 0,1 1 0,0-2 0,-1 1 1,1 0-1,-1-1 0,0 0 0,0 0 0,0-1 0,0 1 1,4-6-1,12-16-8012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6.420"/>
    </inkml:context>
    <inkml:brush xml:id="br0">
      <inkml:brushProperty name="width" value="0.025" units="cm"/>
      <inkml:brushProperty name="height" value="0.025" units="cm"/>
    </inkml:brush>
  </inkml:definitions>
  <inkml:trace contextRef="#ctx0" brushRef="#br0">0 397 13805,'0'0'11035,"11"-6"-9236,305-160 2377,187-55-5929,-492 217-1389,-17 6 562,-61 26-7147,17-4-42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26.745"/>
    </inkml:context>
    <inkml:brush xml:id="br0">
      <inkml:brushProperty name="width" value="0.025" units="cm"/>
      <inkml:brushProperty name="height" value="0.025" units="cm"/>
    </inkml:brush>
  </inkml:definitions>
  <inkml:trace contextRef="#ctx0" brushRef="#br0">142 244 12940,'0'0'1378,"-79"64"704,53-42 160,8-6 96,4-5-160,10-4-480,4-6-225,11-1-320,25-12-96,15-12-224,20-11-545,14-7-192,8-6-64,2 3 0,-1 4 0,-9 2-32,-11 1-2050,-10-2-5605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1.646"/>
    </inkml:context>
    <inkml:brush xml:id="br0">
      <inkml:brushProperty name="width" value="0.025" units="cm"/>
      <inkml:brushProperty name="height" value="0.025" units="cm"/>
    </inkml:brush>
  </inkml:definitions>
  <inkml:trace contextRef="#ctx0" brushRef="#br0">47 135 7143,'-2'-13'2595,"1"0"1,1 0-1,0 0 1,3-19-1,0-14 6043,-3 45-7704,2 28-90,45 249 1011,-27-177-1479,-107-261-376,81 149 0,0-1 0,1 0 0,1 0 0,1 0 0,0-1 0,1 1 0,0-1 0,1 0 0,2-29 0,0 41 0,0 0 0,0-1 0,0 1 0,0 0 0,0 0 0,1 0 0,0 0 0,-1 0 0,1 0 0,0 0 0,1 0 0,-1 1 0,0-1 0,1 1 0,-1 0 0,1 0 0,0 0 0,0 0 0,0 0 0,0 0 0,0 1 0,0-1 0,0 1 0,1 0 0,-1 0 0,0 0 0,5 0 0,12-2 0,-1 1 0,0 0 0,33 2 0,-32 0 0,-14 0 0,0 1 0,0 0 0,0-1 0,0 2 0,0-1 0,0 1 0,0 0 0,0 0 0,7 5 0,-12-7 0,0 1 0,1 0 0,-1 0 0,0 0 0,1 0 0,-1 0 0,0 0 0,0 0 0,0 0 0,0 0 0,0 0 0,0 1 0,-1-1 0,1 0 0,0 1 0,-1-1 0,1 1 0,-1-1 0,1 1 0,-1-1 0,1 1 0,-1-1 0,0 1 0,0-1 0,0 1 0,0-1 0,0 1 0,0-1 0,-1 1 0,1-1 0,0 1 0,-1-1 0,1 1 0,-1-1 0,1 1 0,-1-1 0,0 1 0,0-1 0,0 0 0,1 0 0,-1 1 0,-3 1 0,-7 10 0,-1-1 0,-1 0 0,0-1 0,-1 0 0,0-1 0,0 0 0,-1-2 0,0 1 0,-1-2 0,0 0 0,-33 9 0,48-15-48,0-1-1,0 1 1,0-1 0,0 0-1,-1 1 1,1-1-1,0 0 1,0 0 0,0 0-1,-1 0 1,1 0 0,0 0-1,0 0 1,-1 0 0,1 0-1,0-1 1,0 1-1,0 0 1,0-1 0,-1 1-1,1-1 1,0 1 0,-1-2-1,1 1-99,1 0 0,1-1 0,-1 1 0,0 0 0,0 0 0,0 0 0,0 0 0,1 0 0,-1 0 0,1 0 0,-1 0 0,1 0 0,-1 0 0,1 0 0,-1 0 0,1 0 0,0 1 0,-1-1 0,3-1 0,45-42-8041,-12 21-1121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2.298"/>
    </inkml:context>
    <inkml:brush xml:id="br0">
      <inkml:brushProperty name="width" value="0.025" units="cm"/>
      <inkml:brushProperty name="height" value="0.025" units="cm"/>
    </inkml:brush>
  </inkml:definitions>
  <inkml:trace contextRef="#ctx0" brushRef="#br0">0 221 13164,'0'0'19368,"8"-12"-19149,14-28-203,71-129-16,-95 236 0,1-56 0,0 5 0,0 1 0,1 0 0,3 20 0,-3-35 0,0 1 0,0-1 0,1 0 0,-1 0 0,0 1 0,1-1 0,0 0 0,-1 0 0,1 0 0,0 0 0,0 0 0,0 0 0,0 0 0,1 0 0,-1 0 0,0 0 0,1-1 0,0 1 0,-1-1 0,1 1 0,0-1 0,-1 1 0,1-1 0,0 0 0,0 0 0,0 0 0,0 0 0,1 0 0,-1 0 0,0-1 0,0 1 0,4 0 0,-5-1-161,0 0 0,0 0 0,-1 0-1,1 0 1,0 0 0,0 0 0,0-1 0,0 1 0,0 0-1,-1 0 1,1-1 0,0 1 0,0 0 0,0-1 0,-1 1-1,1-1 1,0 1 0,-1-1 0,1 1 0,0-1 0,-1 0-1,1 1 1,0-1 0,-1 0 0,1 1 0,-1-1 0,0 0-1,1 0 1,-1 1 0,1-1 0,-1 0 0,0 0 0,0 0 0,0 0-1,1 1 1,-1-3 0,1-14-7713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3.295"/>
    </inkml:context>
    <inkml:brush xml:id="br0">
      <inkml:brushProperty name="width" value="0.025" units="cm"/>
      <inkml:brushProperty name="height" value="0.025" units="cm"/>
    </inkml:brush>
  </inkml:definitions>
  <inkml:trace contextRef="#ctx0" brushRef="#br0">4 133 8040,'0'0'18289,"-2"12"-17301,1-3-843,1 1 1,0-1 0,0 1-1,1-1 1,2 11 0,-3-16-2,1 1 0,1-1 0,-1 0 1,1 1-1,-1-1 0,1 0 0,1 0 0,-1 0 1,0 0-1,1-1 0,0 1 0,0-1 0,0 1 1,0-1-1,1 0 0,3 3 0,-6-6-129,-1 1 0,1-1-1,-1 1 1,1-1 0,0 0 0,-1 1-1,1-1 1,-1 0 0,1 0 0,-1 0-1,1 1 1,0-1 0,-1 0-1,1 0 1,0 0 0,-1 0 0,1 0-1,-1 0 1,1 0 0,0 0-1,-1 0 1,1 0 0,0-1 0,-1 1-1,1 0 1,-1 0 0,1 0-1,-1-1 1,1 1 0,0 0 0,-1-1-1,1 1 1,-1-1 0,0 1 0,1-1-1,10-26 694,-6-31 179,-5 58-887,0-4 0,0-18 0,-1 1 0,-4-24 0,4 39 0,0 1 0,0 0 0,0 0 0,-1 0 0,0 0 0,0 0 0,0 0 0,-1 1 0,1-1 0,-1 1 0,0-1 0,-1 1 0,1 0 0,-6-5 0,12 16 0,-3-6 0,0 0 0,1 0 0,-1 0 0,0 0 0,0 0 0,1-1 0,-1 1 0,0 0 0,1 0 0,-1 0 0,1-1 0,-1 1 0,1 0 0,-1-1 0,1 1 0,0 0 0,-1-1 0,1 1 0,0-1 0,-1 1 0,1-1 0,1 1 0,1 0 0,0 1 0,1-1 0,-1 0 0,0 0 0,1 0 0,-1-1 0,1 1 0,-1-1 0,1 0 0,-1 0 0,0 0 0,1 0 0,-1-1 0,1 1 0,6-3 0,-4 0 0,1 0 0,-1-1 0,1 0 0,-1 0 0,9-8 0,16-11 0,-31 23 0,1 0 0,0 0 0,-1 0 0,1 0 0,-1 0 0,1 0 0,-1 0 0,1 0 0,0 0 0,-1 1 0,1-1 0,-1 0 0,1 0 0,-1 1 0,1-1 0,-1 0 0,1 1 0,-1-1 0,1 0 0,-1 1 0,1-1 0,-1 1 0,0-1 0,1 0 0,-1 1 0,0-1 0,1 1 0,-1-1 0,0 1 0,0 0 0,1-1 0,-1 1 0,0-1 0,0 1 0,0-1 0,0 1 0,0 0 0,0-1 0,0 1 0,0-1 0,0 1 0,0-1 0,0 2 0,5 39 0,-4-30 0,1 8 0,13 74 0,-14-88 0,0 1 0,1-1 0,0 0 0,0 0 0,0 0 0,1 0 0,-1 0 0,1-1 0,0 1 0,0-1 0,1 1 0,-1-1 0,9 7 0,-11-10-58,0 0 1,0 0-1,1-1 0,-1 1 1,0 0-1,0 0 0,1-1 1,-1 1-1,0-1 0,1 1 0,-1-1 1,0 1-1,1-1 0,-1 0 1,1 0-1,-1 0 0,0 0 1,1 0-1,-1 0 0,1 0 1,-1 0-1,0 0 0,1-1 1,-1 1-1,1-1 0,-1 1 1,0-1-1,0 1 0,1-1 0,-1 0 1,0 0-1,0 1 0,0-1 1,0 0-1,2-2 0,-1 1-321,0-1 0,-1 0-1,1-1 1,-1 1-1,1 0 1,-1 0 0,0-1-1,0 1 1,0 0-1,-1-1 1,1 1-1,-1-1 1,0-3 0,0-18-6839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3.719"/>
    </inkml:context>
    <inkml:brush xml:id="br0">
      <inkml:brushProperty name="width" value="0.025" units="cm"/>
      <inkml:brushProperty name="height" value="0.025" units="cm"/>
    </inkml:brush>
  </inkml:definitions>
  <inkml:trace contextRef="#ctx0" brushRef="#br0">1 52 16720,'0'0'6459,"0"-9"-3165,2-26-593,1 28-1486,0 16-53,2 16 54,-1-3-1213,0 0 0,2-1 1,12 31-1,6 18-561,-22-59-2350,-1-4-2084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4.324"/>
    </inkml:context>
    <inkml:brush xml:id="br0">
      <inkml:brushProperty name="width" value="0.025" units="cm"/>
      <inkml:brushProperty name="height" value="0.025" units="cm"/>
    </inkml:brush>
  </inkml:definitions>
  <inkml:trace contextRef="#ctx0" brushRef="#br0">58 456 7399,'0'0'2002,"-8"8"688,3-3-2023,1-3-206,1 1 0,0 0 0,-1 0 0,1 0 0,0 0 0,0 1 0,1-1 0,-1 1 0,1 0 0,-1-1 0,1 1 0,0 0 0,1 0 0,-1 1 0,1-1 0,-2 8 0,3-11-369,1 0-1,-1-1 0,0 1 1,1 0-1,-1-1 0,1 1 0,-1-1 1,1 1-1,-1-1 0,1 1 0,0-1 1,-1 0-1,1 1 0,0-1 0,-1 1 1,1-1-1,0 0 0,-1 0 0,1 0 1,0 1-1,-1-1 0,1 0 0,0 0 1,0 0-1,-1 0 0,1 0 1,0 0-1,1 0 0,27-1 1245,-26 0-1069,26-4 588,-1-1 0,0-2 0,0-1 0,-1-1 0,43-22 0,-7 4-86,356-144 667,194-84-1426,-593 247 250,1 0-1452,-35 27-2637,-18 6-3586,13-13 1302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4.930"/>
    </inkml:context>
    <inkml:brush xml:id="br0">
      <inkml:brushProperty name="width" value="0.025" units="cm"/>
      <inkml:brushProperty name="height" value="0.025" units="cm"/>
    </inkml:brush>
  </inkml:definitions>
  <inkml:trace contextRef="#ctx0" brushRef="#br0">1 154 13389,'3'-14'3144,"0"-3"-2068,14-56 3101,-16 67-3059,2 0-1,-1 0 1,1-1-1,0 1 1,6-8-1,-6 67 250,-4 327 1483,25-520-2791,-21 92-59,-3 25 0,1-1 0,2 1 0,0-1 0,11-37 0,-13 56 0,1-1 0,0 1 0,1 0 0,-1 0 0,1 0 0,0 1 0,0-1 0,1 0 0,-1 1 0,1 0 0,0 0 0,0 0 0,1 1 0,-1-1 0,1 1 0,-1 0 0,1 0 0,0 0 0,0 1 0,1 0 0,-1 0 0,0 0 0,1 1 0,8-2 0,-3 2 0,0 0 0,0 0 0,-1 1 0,1 0 0,18 4 0,-28-4 0,1 0 0,-1 1 0,0-1 0,1 0 0,-1 1 0,0-1 0,1 1 0,-1 0 0,0-1 0,0 1 0,0 0 0,1 0 0,-1 0 0,0-1 0,0 1 0,0 0 0,0 1 0,-1-1 0,1 0 0,1 2 0,-2-1 0,0 0 0,0 0 0,0 0 0,0 0 0,0-1 0,-1 1 0,1 0 0,-1 0 0,1 0 0,-1-1 0,0 1 0,1 0 0,-1-1 0,0 1 0,0-1 0,0 1 0,-1-1 0,1 1 0,0-1 0,0 0 0,-3 2 0,-13 12 0,-1 0 0,-1-2 0,-1 0 0,0-1 0,0 0 0,-1-2 0,-1-1 0,-41 13 0,40-20-764,23-2 714,0 0 0,0 0-1,-1 0 1,1-1 0,0 1 0,0 0 0,0 0 0,0 0 0,-1 0 0,1-1 0,0 1 0,0 0 0,0 0 0,0 0 0,0-1 0,0 1 0,0 0 0,-1 0 0,1 0 0,0-1 0,0 1 0,0 0 0,0 0 0,0-1 0,0 1 0,0 0 0,0 0 0,0-1-1,0 1 1,0 0 0,0 0 0,0 0 0,1-1 0,-1 1 0,0 0 0,0 0 0,0-1 0,0 1 0,0 0 0,0 0 0,0 0 0,1-1 0,28-28-7567,2 7-3567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35.856"/>
    </inkml:context>
    <inkml:brush xml:id="br0">
      <inkml:brushProperty name="width" value="0.025" units="cm"/>
      <inkml:brushProperty name="height" value="0.025" units="cm"/>
    </inkml:brush>
  </inkml:definitions>
  <inkml:trace contextRef="#ctx0" brushRef="#br0">82 80 9737,'0'0'8739,"7"-8"-7511,27-26 603,-2 6 3561,-26 18-3930,-19 11 484,-22 13 486,25-6-2432,1 0 0,0 1 0,0 0 0,1 0 0,0 0 0,1 1 0,0 1 0,0-1 0,1 1 0,1 0 0,0 0 0,0 1 0,1 0 0,1 0 0,-1 0 0,2 0 0,0 0 0,0 16 0,1-26 0,1 0 0,0 0 0,0 0 0,1 0 0,-1 0 0,0 0 0,1 0 0,-1 0 0,1 0 0,0 0 0,0 0 0,-1 0 0,1-1 0,0 1 0,1 0 0,-1-1 0,0 1 0,0-1 0,1 1 0,-1-1 0,1 1 0,-1-1 0,1 0 0,2 2 0,0-2 0,0 1 0,0-1 0,0 0 0,0 0 0,0 0 0,0-1 0,0 1 0,0-1 0,1 0 0,-1 0 0,6-2 0,1 1 0,-1-2 0,1 1 0,-1-1 0,1-1 0,-1 0 0,0 0 0,0-1 0,15-10 0,-21 13 0,-1-1 0,1 1 0,-1-1 0,0 0 0,1 0 0,-1 0 0,-1 0 0,1-1 0,0 1 0,-1-1 0,0 0 0,0 0 0,0 0 0,0 0 0,-1 0 0,2-5 0,-3 8 0,-1 0 0,0 0 0,1 0 0,-1 0 0,0 0 0,1 0 0,-1 0 0,0 1 0,0-1 0,0 0 0,0 0 0,0 1 0,0-1 0,0 1 0,0-1 0,0 1 0,0-1 0,-1 1 0,1-1 0,0 1 0,0 0 0,0 0 0,0 0 0,-1 0 0,1 0 0,0 0 0,0 0 0,0 0 0,-1 0 0,1 0 0,0 1 0,-2 0 0,-41 7 0,41-7 0,-1 0 0,1 0 0,0 0 0,0 1 0,0-1 0,0 1 0,1 0 0,-1 0 0,0 0 0,1 0 0,-1 1 0,1-1 0,0 1 0,0-1 0,0 1 0,0 0 0,0 0 0,0 0 0,1 0 0,-1 0 0,1 0 0,-1 6 0,2-8 0,1 0 0,-1-1 0,1 1 0,0 0 0,-1-1 0,1 1 0,0-1 0,0 1 0,-1-1 0,1 1 0,0-1 0,0 1 0,0-1 0,0 0 0,0 0 0,-1 1 0,1-1 0,0 0 0,0 0 0,0 0 0,0 0 0,0 0 0,0 0 0,0 0 0,0 0 0,0-1 0,0 1 0,-1 0 0,1 0 0,0-1 0,1 0 0,35-9 0,-13-4 0,0 0 0,0-1 0,-2-1 0,0-2 0,0 0 0,18-22 0,-37 42 0,-3 8 0,-5 13 0,-1-3 0,1 0 0,0 0 0,2 1 0,0-1 0,0 28 0,3-47 0,3 16-791,5-11-2892,4-5-6641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0.879"/>
    </inkml:context>
    <inkml:brush xml:id="br0">
      <inkml:brushProperty name="width" value="0.025" units="cm"/>
      <inkml:brushProperty name="height" value="0.025" units="cm"/>
    </inkml:brush>
  </inkml:definitions>
  <inkml:trace contextRef="#ctx0" brushRef="#br0">1 107 8360,'0'0'7175,"69"-37"-6855,-27 32-160,13-2-128,15 1-160,10-3-833,8-3-608,3-3-577,-2-1-1762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1.271"/>
    </inkml:context>
    <inkml:brush xml:id="br0">
      <inkml:brushProperty name="width" value="0.025" units="cm"/>
      <inkml:brushProperty name="height" value="0.025" units="cm"/>
    </inkml:brush>
  </inkml:definitions>
  <inkml:trace contextRef="#ctx0" brushRef="#br0">1 16 5830,'0'0'3427,"61"-14"-1057,-50 12 641,1 2-353,0 0-1729,6 2-801,6 8-64,9-2-1761,8-3-2115,3-3-1761</inkml:trace>
  <inkml:trace contextRef="#ctx0" brushRef="#br0" timeOffset="1">521 86 14510,'0'0'8103,"53"36"-8039,-35-36-2818,3-25-8104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2.810"/>
    </inkml:context>
    <inkml:brush xml:id="br0">
      <inkml:brushProperty name="width" value="0.025" units="cm"/>
      <inkml:brushProperty name="height" value="0.025" units="cm"/>
    </inkml:brush>
  </inkml:definitions>
  <inkml:trace contextRef="#ctx0" brushRef="#br0">157 1 9961,'0'0'5622,"-6"10"-5318,-21 33 209,26-38-407,0 0 0,-1 0 1,1-1-1,1 1 1,-1 0-1,1 0 1,0 1-1,0-1 1,0 0-1,1 0 1,0 0-1,0-1 1,0 1-1,0 0 1,4 7-1,1 13 54,5 77 38,-4 0 1,-8 116 0,-1-76 1340,-5 745-1203,-8-609 1956,4-143-2315,-10 426 182,13-283-120,4-47-69,-6 111-165,-7-189 178,-2 29-8,18-126-10,-15 304 945,15-343-772,2-10-44,-2 0 1,1 0-1,-1 0 0,0 0 0,0 0 0,-1-1 1,-4 13-1,6-18-144,0-1 0,-1 0 0,1 0 0,0 0 0,0 0 0,0 0 0,0 0 0,-1 0 0,1 0 0,0 0 0,0 0 0,0 0 0,-1 0 0,1 0 0,0 0 0,0 0 0,0 0 0,0 0 0,-1 0 0,1 0 0,0 0 0,0 0 0,0 0 0,0 0 0,0-1 0,-1 1 0,1 0 0,0 0 0,0 0 0,0 0 0,0 0 0,0 0 1,-1-1-1,1 1 0,0 0 0,0 0 0,0 0 0,0 0 0,0 0 0,0-1 0,0 1 0,0 0 0,0 0 0,0 0 0,0 0 0,0-1 0,0 1 0,0 0 0,0 0 0,0 0 0,0 0 0,0-1 0,0 1 0,0 0 0,0 0 0,0 0 0,0 0 0,0-1 0,0 1 0,0 0 0,0 0 0,0 0 0,1 0 0,-1-1 0,0 1 0,0 0 0,-1-18-4180,1 17 3481,-2-21-7488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8.537"/>
    </inkml:context>
    <inkml:brush xml:id="br0">
      <inkml:brushProperty name="width" value="0.025" units="cm"/>
      <inkml:brushProperty name="height" value="0.025" units="cm"/>
    </inkml:brush>
  </inkml:definitions>
  <inkml:trace contextRef="#ctx0" brushRef="#br0">48 80 14542,'0'0'5461,"-1"-9"-3577,-4-23-453,4 24-662,1 51-209,-23 249 2545,5-118-1699,64-289-760,-28 56-328,-3-1 1,-3 0-1,-3-1 0,4-89 0,-13 150-307,0 0 0,-1 0 0,1-1 0,0 1 0,0 0 0,0 0-1,0 0 1,0 0 0,-1 0 0,1 0 0,0-1 0,0 1 0,0 0 0,0 0 0,-1 0 0,1 0 0,0 0 0,0 0 0,0 0 0,-1 0-1,1 0 1,0 0 0,0 0 0,0 0 0,-1 0 0,1 0 0,0 0 0,0 0 0,0 0 0,-1 0 0,1 0 0,0 0 0,0 0-1,0 0 1,-1 1 0,1-1 0,0 0 0,0 0 0,0 0 0,0 0 0,-1 0 0,1 0 0,0 1 0,0-1 0,0 0 0,0 0-1,0 0 1,0 0 0,0 1 0,-1-1 0,1 0 0,0 0 0,0 0 0,0 1 0,0-1 0,0 0 0,0 0 0,0 0 0,0 1-1,0-1 1,0 0 0,0 0 0,0 0 0,0 1 0,-8 22 7,1 0 0,0 0 0,2 1 0,1 0-1,-3 42 1,1-10-2,2-26-1,1-11 12,0 1 0,1-1 0,2 26 0,17-65 85,-3-6-87,-1 0 0,-1-1 1,-1-1-1,-2 0 0,0 0 1,-3-1-1,0 0 1,-1 0-1,-2 0 0,-1-1 1,-3-39-1,1 68-25,0 1-1,0 0 1,1-1-1,-1 1 1,0 0-1,0-1 1,0 1-1,0 0 1,0-1-1,0 1 1,0-1-1,0 1 1,0 0-1,0-1 1,0 1-1,0 0 1,0-1-1,0 1 1,-1 0 0,1-1-1,0 1 1,0 0-1,0-1 1,0 1-1,-1 0 1,1-1-1,0 1 1,0 0-1,0 0 1,-1-1-1,1 1 1,0 0-1,-1 0 1,1 0-1,0-1 1,-1 1 0,1 0-1,0 0 1,-1 0-1,1 0 1,0 0-1,-1-1 1,-11 15-47,-7 27-35,4 3 110,1 1 0,3 0 0,-9 86 0,20-130-94,-1 0 0,1-1 0,0 1 0,0 0 0,0 0 0,0 0 1,0 0-1,1 0 0,-1 0 0,0-1 0,0 1 0,1 0 0,-1 0 1,0 0-1,1 0 0,-1-1 0,0 1 0,1 0 0,-1-1 0,2 2 1,-2-2-172,1 1 0,0-1 0,0 0 0,-1 0 0,1 0 0,0 0 0,0 1 1,-1-1-1,1 0 0,0 0 0,0 0 0,-1-1 0,1 1 0,0 0 0,0 0 1,-1 0-1,1 0 0,0-1 0,0 1 0,-1 0 0,1-1 0,0 1 1,0-1-1,17-15-7136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9.503"/>
    </inkml:context>
    <inkml:brush xml:id="br0">
      <inkml:brushProperty name="width" value="0.025" units="cm"/>
      <inkml:brushProperty name="height" value="0.025" units="cm"/>
    </inkml:brush>
  </inkml:definitions>
  <inkml:trace contextRef="#ctx0" brushRef="#br0">7 148 8488,'0'0'15844,"6"11"-13596,1 3-1744,-1-1-1,-1 1 1,0 0 0,-1 1 0,-1-1 0,0 1-1,1 21 1,-4 79 631,-1-71-656,6 62 0,-1-206-415,-3 63-64,-2 0 0,-2 0 0,-1 0 0,-1 0 0,-19-60 0,17 85 0,0 14 0,0 29 0,7-28 0,0 0 0,0 0 0,0-1 0,0 1 0,1 0 0,-1 0 0,1 0 0,0-1 0,0 1 0,1 4 0,-1-6 0,-1-1 0,1 1 0,-1-1 0,1 1 0,-1 0 0,1-1 0,0 1 0,-1-1 0,1 0 0,-1 1 0,1-1 0,0 1 0,-1-1 0,1 0 0,0 1 0,0-1 0,-1 0 0,1 0 0,0 0 0,0 0 0,-1 0 0,1 0 0,0 0 0,0 0 0,-1 0 0,1 0 0,0 0 0,0 0 0,-1 0 0,1 0 0,0-1 0,0 1 0,-1 0 0,1-1 0,0 1 0,-1 0 0,1-1 0,0 1 0,0-2 0,4-1 0,0-2 0,0 1 0,0-1 0,-1 0 0,1 0 0,-1 0 0,0 0 0,4-9 0,26-53 0,-27 52 0,8-24 0,-13 31 0,1 0 0,0 0 0,0 0 0,1 1 0,0-1 0,7-9 0,-5 44 0,-1 41 0,14 131 0,-14-163 0,2-1 0,2 0 0,18 49 0,-11-55-837,-15-28 729,-1-1 0,1 1 0,-1 0 0,1 0 0,0-1 0,-1 1-1,1-1 1,0 1 0,-1-1 0,1 1 0,0-1 0,0 1 0,-1-1 0,1 1 0,0-1 0,0 0-1,0 0 1,0 1 0,0-1 0,-1 0 0,1 0 0,0 0 0,0 0 0,0 0 0,0 0 0,0 0-1,0 0 1,0 0 0,-1-1 0,1 1 0,0 0 0,1-1 0,1-6-8439,-2-9-8194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49.846"/>
    </inkml:context>
    <inkml:brush xml:id="br0">
      <inkml:brushProperty name="width" value="0.025" units="cm"/>
      <inkml:brushProperty name="height" value="0.025" units="cm"/>
    </inkml:brush>
  </inkml:definitions>
  <inkml:trace contextRef="#ctx0" brushRef="#br0">30 0 16560,'0'0'4484,"1"10"-1671,6 68-406,-4-39-1106,0-1-1,3 1 1,1-1-1,12 38 1,-2-50-1966,-10-27-57,-4-16-165,-4 12 248,1-1 0,-1 1 0,0-1 0,-1 1 0,1-1 1,-1 1-1,0 0 0,0 0 0,-1 0 0,-4-6 0,-35-47-6723,39 54 6772,-32-36-6787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0.202"/>
    </inkml:context>
    <inkml:brush xml:id="br0">
      <inkml:brushProperty name="width" value="0.025" units="cm"/>
      <inkml:brushProperty name="height" value="0.025" units="cm"/>
    </inkml:brush>
  </inkml:definitions>
  <inkml:trace contextRef="#ctx0" brushRef="#br0">0 135 8968,'0'0'19592,"14"-8"-18407,199-79 1062,-115 53-5166,-98 33 2717,13-2-2826,-5 2-2091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0.559"/>
    </inkml:context>
    <inkml:brush xml:id="br0">
      <inkml:brushProperty name="width" value="0.025" units="cm"/>
      <inkml:brushProperty name="height" value="0.025" units="cm"/>
    </inkml:brush>
  </inkml:definitions>
  <inkml:trace contextRef="#ctx0" brushRef="#br0">1 0 18257,'0'0'11088,"1"9"-9641,53 230 368,-48-213-1781,-3-39 20,-3-43 18,-1 36-72,-1-1 0,-1 0 0,0 1 0,-2 0 0,0 0 0,-12-29 0,59 47-3022,-33 2 1347,0-1-1,0-1 1,0 1-1,0-1 1,0-1-1,0 0 0,8-3 1,12-7-5313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0.901"/>
    </inkml:context>
    <inkml:brush xml:id="br0">
      <inkml:brushProperty name="width" value="0.025" units="cm"/>
      <inkml:brushProperty name="height" value="0.025" units="cm"/>
    </inkml:brush>
  </inkml:definitions>
  <inkml:trace contextRef="#ctx0" brushRef="#br0">95 1 8552,'0'0'18658,"-10"8"-16929,3-2-1584,0 0-1,0 0 1,0 1-1,1 0 1,0 0-1,1 0 1,-1 1-1,1-1 0,1 1 1,0 1-1,0-1 1,0 1-1,1-1 1,0 1-1,1 0 1,-2 12-1,4-15-71,-1-1 0,2 1 0,-1-1 0,0 1 0,1-1 0,0 1 0,0-1-1,1 0 1,2 8 0,-3-12-66,0 0-1,-1 1 1,1-1-1,0 0 1,0 0 0,0 0-1,0 1 1,0-1-1,0 0 1,0 0-1,0-1 1,0 1-1,1 0 1,-1 0-1,0 0 1,0-1-1,1 1 1,-1-1-1,1 1 1,-1-1-1,0 1 1,1-1 0,-1 0-1,1 0 1,-1 0-1,1 0 1,-1 0-1,1 0 1,-1 0-1,1 0 1,-1 0-1,1-1 1,-1 1-1,0-1 1,1 1-1,-1-1 1,1 1 0,-1-1-1,0 0 1,0 0-1,2-1 1,0-1 6,1 0 0,-1 0 0,0 0-1,0-1 1,0 0 0,0 1 0,0-1 0,-1 0 0,0-1 0,0 1 0,0 0 0,0-1 0,-1 1 0,0-1 0,0 1 0,1-10 0,0 2 12,0 1-1,-1-1 1,-1 0 0,0-1-1,-3-18 1,2 28-69,0 0 0,0 0 1,0 1-1,-1-1 0,1 1 0,-1-1 1,1 1-1,-1 0 0,0 0 0,0 0 1,0 0-1,0 0 0,-1 0 0,1 0 1,0 0-1,-1 1 0,1 0 0,-1-1 1,0 1-1,1 0 0,-1 0 0,-5-1 1,7 2-13,0-1-1,-1 1 1,1 0 0,-1-1 0,1 1 0,0 0 0,-1 0-1,1 0 1,-1 0 0,1 0 0,-1 0 0,1 0-1,-1 1 1,1-1 0,0 0 0,-1 1 0,1-1 0,0 1-1,-1 0 1,1-1 0,0 1 0,0 0 0,-1 0 0,1 0-1,0 0 1,0 0 0,0 0 0,0 0 0,0 0 0,0 0-1,1 0 1,-1 1 0,0-1 0,1 0 0,-1 1 0,1-1-1,-1 0 1,1 1 0,-1-1 0,1 1 0,0-1-1,0 1 1,0-1 0,0 3 0,-1 0-806,1-1 0,0 1 1,0 0-1,0 0 0,0 0 0,1 0 0,0-1 0,0 1 1,0 0-1,0-1 0,0 1 0,1-1 0,-1 1 1,1-1-1,4 6 0,11 8-5485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1.258"/>
    </inkml:context>
    <inkml:brush xml:id="br0">
      <inkml:brushProperty name="width" value="0.025" units="cm"/>
      <inkml:brushProperty name="height" value="0.025" units="cm"/>
    </inkml:brush>
  </inkml:definitions>
  <inkml:trace contextRef="#ctx0" brushRef="#br0">84 261 9833,'0'0'7981,"0"-9"-6011,2-16-746,0 12 371,-1 0 0,0-1-1,-1 1 1,-2-22 0,2 34-1547,-1 1 0,1-1 0,0 0 0,-1 1-1,1-1 1,0 0 0,-1 1 0,1-1 0,-1 0 0,1 1-1,-1-1 1,1 1 0,-1-1 0,1 1 0,-1-1 0,1 1 0,-1-1-1,0 1 1,1 0 0,-1-1 0,0 1 0,0 0 0,1 0 0,-1-1-1,0 1 1,1 0 0,-1 0 0,0 0 0,0 0 0,1 0 0,-1 0-1,0 0 1,0 0 0,1 0 0,-1 1 0,0-1 0,0 0 0,1 0-1,-1 0 1,0 1 0,1-1 0,-1 1 0,0-1 0,1 0 0,-1 1-1,1-1 1,-1 1 0,0 0 0,-3 2 132,0-1 0,1 1 0,0-1 0,-1 1 0,1 0 0,0 1 0,-3 3 0,1 3-180,1 0 0,0 1 0,1-1 0,0 1 0,0-1 0,1 1 0,1 0 0,-1 0 0,2 0 0,0 0 0,2 16 0,-2-25 0,0-1 0,0 0 0,0 0 0,0 0 0,0 0 0,0 0 0,0 0 0,1 0 0,-1 0 0,0 0 0,1 0 0,-1 0 0,1-1 0,-1 1 0,1 0 0,0 0 0,-1 0 0,1 0 0,0-1 0,-1 1 0,1 0 0,0-1 0,0 1 0,0 0 0,0-1 0,0 1 0,-1-1 0,1 1 0,0-1 0,0 0 0,0 1 0,0-1 0,0 0 0,0 0 0,1 0 0,-1 0 0,0 0 0,0 0 0,0 0 0,0 0 0,0 0 0,0 0 0,0-1 0,0 1 0,0 0 0,0-1 0,0 1 0,0-1 0,1 0 0,2-1 0,1 0 0,0-1 0,-1 1 0,0-1 0,0 0 0,0-1 0,0 1 0,6-7 0,2-7 0,-2 0 0,1 0 0,-2-1 0,-1-1 0,0 1 0,-1-1 0,-1 0 0,-1-1 0,0 0 0,-2 1 0,0-1 0,-1-34 0,-5 38 0,-5 23 0,-6 25 0,6 1 0,2 0 0,-3 43 0,8-59 0,0 0 0,1 0 0,2 0 0,-1 0 0,2 0 0,6 24 0,-7-36-9,0 0-1,1-1 1,-1 1 0,1 0-1,0-1 1,0 0 0,1 0-1,-1 0 1,1 0 0,0 0-1,5 4 1,-8-8-15,1 1 0,-1 0 0,0 0-1,0-1 1,0 1 0,1-1 0,-1 1 0,0-1 0,1 1 0,-1-1 0,0 0-1,1 0 1,-1 0 0,0 0 0,1 0 0,-1 0 0,0 0 0,1 0 0,1-1-1,-2 1-28,1-1-1,-1 0 1,1 0-1,-1 0 1,0-1-1,1 1 1,-1 0-1,0 0 0,0-1 1,0 1-1,0-1 1,0 1-1,0-1 1,0 1-1,-1-1 1,1 1-1,0-1 1,-1 0-1,1-2 0,4-23-4537,-2-4-2573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1.602"/>
    </inkml:context>
    <inkml:brush xml:id="br0">
      <inkml:brushProperty name="width" value="0.025" units="cm"/>
      <inkml:brushProperty name="height" value="0.025" units="cm"/>
    </inkml:brush>
  </inkml:definitions>
  <inkml:trace contextRef="#ctx0" brushRef="#br0">1 115 14061,'0'0'11254,"12"-2"-8809,-11 2-2387,17-1 693,-1-2-1,0 0 1,29-9 0,-42 11-682,0 0 1,-1 0-1,1 0 1,0-1-1,-1 0 1,0 1-1,1-1 1,-1 0-1,0-1 1,0 1-1,0-1 1,0 1-1,-1-1 1,1 0-1,-1 0 1,1 0-1,-1 0 1,0 0-1,0-1 1,-1 1-1,1 0 1,0-1-1,-1 0 1,0 1-1,0-1 1,0 0-1,0-4 1,-1 7-70,-1 0 0,1 1 0,0-1 0,0 0 0,-1 0 0,1 1 0,0-1 0,-1 0 0,1 1 0,-1-1 0,1 0 0,-1 1 0,1-1 0,-1 1 0,0-1 0,1 1 0,-1-1 0,0 1 0,1-1 0,-1 1 0,0-1 0,1 1 0,-1 0 0,0 0 0,0-1 0,1 1 0,-1 0 0,0 0 0,0 0 0,0 0 0,1 0 0,-1 0 0,0 0 0,0 0 0,0 0 0,1 0 0,-1 0 0,0 1 0,0-1 0,1 0 0,-1 1 0,0-1 0,0 0 0,0 1 0,-37 16 0,31-11 0,0 1 0,0-1 0,0 1 0,1 1 0,0-1 0,0 1 0,1 0 0,0 0 0,1 1 0,0 0 0,0-1 0,0 1 0,1 1 0,1-1 0,0 0 0,0 1 0,1-1 0,-1 17 0,2-24-18,0-1 0,0 1-1,1 0 1,-1 0 0,1 0 0,-1-1-1,1 1 1,-1 0 0,1-1 0,0 1-1,0 0 1,0-1 0,0 1 0,0-1-1,0 1 1,0-1 0,1 0 0,-1 1-1,0-1 1,1 0 0,-1 0 0,1 0-1,-1 0 1,1 0 0,0 0 0,-1-1 0,1 1-1,0-1 1,0 1 0,-1-1 0,1 1-1,0-1 1,0 0 0,0 0 0,-1 0-1,1 0 1,0 0 0,0 0 0,0-1-1,0 1 1,1-1 0,4 0-277,-1 0-1,1 0 1,-1-1 0,1 1-1,-1-2 1,0 1 0,0-1-1,0 0 1,0 0 0,8-6 0,12-21-7366,-2-6-6897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4:52.819"/>
    </inkml:context>
    <inkml:brush xml:id="br0">
      <inkml:brushProperty name="width" value="0.025" units="cm"/>
      <inkml:brushProperty name="height" value="0.025" units="cm"/>
    </inkml:brush>
  </inkml:definitions>
  <inkml:trace contextRef="#ctx0" brushRef="#br0">128 57 11723,'0'0'5221,"4"-8"-1644,11-27-465,-4 22 78,-4 20-1855,-3 19-879,-3-2-235,-2 0 1,-1-1-1,-1 1 1,-1-1-1,0 0 1,-2 0 0,-1-1-1,-1 1 1,-1-1-1,-1-1 1,-23 39-1,33-59-198,-1 0 1,1 0-1,-1 0 0,0 0 0,1 0 0,-1 0 1,0 0-1,0 0 0,0 0 0,1 0 1,-1 0-1,0 0 0,0 0 0,0-1 0,0 1 1,0 0-1,-1-1 0,-1 1 0,3-1-14,-1 0-1,0-1 1,1 1-1,0-1 1,-1 1-1,1-1 1,-1 1-1,1-1 1,0 1-1,-1-1 1,1 0-1,0 1 1,-1-1-1,1 0 1,0 1 0,0-1-1,0 0 1,0 1-1,-1-1 1,1 0-1,0 1 1,0-1-1,1-1 1,2-58 29,-2 54-44,3-24-78,2 1 0,1-1 0,19-47 0,-26 77 78,0 0 1,0-1-1,0 1 0,0 0 0,0-1 1,0 1-1,0 0 0,0-1 1,0 1-1,0 0 0,0-1 1,0 1-1,1 0 0,-1-1 0,0 1 1,0 0-1,0 0 0,1-1 1,-1 1-1,0 0 0,0 0 1,1-1-1,-1 1 0,0 0 0,1 0 1,-1 0-1,0-1 0,0 1 1,1 0-1,-1 0 0,0 0 1,1 0-1,-1 0 0,0 0 1,1 0-1,0 0 0,5 12-151,0 26 67,-6-36 105,5 44 32,-4-24 110,2 1 0,0-1 0,2 0 0,8 27 1,-13-48-150,0 0 1,1 0-1,-1-1 1,0 1 0,0 0-1,0 0 1,1 0-1,-1 0 1,0-1 0,1 1-1,-1 0 1,1 0-1,-1 0 1,1-1 0,-1 1-1,1 0 1,-1-1-1,1 1 1,0-1 0,-1 1-1,1-1 1,0 1-1,0-1 1,-1 1 0,1-1-1,0 0 1,0 1 0,0-1-1,0 0 1,-1 1-1,1-1 1,0 0 0,0 0-1,0 0 1,0 0-1,0 0 1,0 0 0,-1 0-1,1 0 1,0-1-1,0 1 1,0 0 0,0 0-1,-1-1 1,1 1-1,0 0 1,0-1 0,0 1-1,-1-1 1,1 1-1,0-1 1,-1 0 0,1 1-1,0-1 1,0 0-1,2-2 18,-1 0 0,1-1-1,-1 1 1,0-1-1,1 1 1,-2-1 0,1 0-1,0 0 1,-1 1-1,2-9 1,-2 8-26,0 0 0,0 0 0,-1 0 0,0-1 0,0 1 0,0 0 0,0 0 0,-1 0 0,0 0 0,0 0 0,0 0 0,0 0 0,0 0 0,-1 0 0,0 0 0,0 0 0,0 1 0,0-1 0,-1 1 0,1 0 0,-1-1 0,0 1 0,0 0 0,0 1 0,0-1 0,0 0 0,-1 1 0,1 0 0,-1 0 0,1 0 0,-1 0 0,0 0 0,0 1 0,0 0 0,0 0 0,0 0 0,0 0 0,0 1 0,-8-1 0,5 1 0,0 0 0,0 0 0,0 0 0,0 1 0,0 0 0,0 1 0,0 0 0,1 0 0,-1 0 0,-7 4 0,11-5 0,1 1 0,-1-1 0,1 1 0,-1 0 0,1 0 0,0 0 0,-1 0 0,1 0 0,0 0 0,0 1 0,1-1 0,-1 1 0,0-1 0,1 1 0,0 0 0,-1-1 0,1 1 0,0 0 0,1 0 0,-1 0 0,0 0 0,1 0 0,0 0 0,-1 0 0,1 0 0,1 4 0,-1-5 0,0-1 0,1 1 0,-1 0 0,1-1 0,0 1 0,0-1 0,-1 0 0,1 1 0,0-1 0,0 0 0,0 1 0,0-1 0,0 0 0,1 0 0,-1 0 0,0 0 0,0 0 0,1 0 0,-1 0 0,1 0 0,-1-1 0,1 1 0,-1-1 0,1 1 0,-1-1 0,1 1 0,-1-1 0,3 0 0,53 4 0,-50-4 0,10 0 0,1-1 0,-1 0 0,0-1 0,1-1 0,-1-1 0,-1-1 0,1 0 0,-1-1 0,1 0 0,-2-2 0,21-12 0,-36 20 0,1 0 0,-1 0 0,1 0 0,-1 0 0,1-1 0,-1 1 0,0 0 0,1 0 0,-1-1 0,1 1 0,-1 0 0,0-1 0,1 1 0,-1 0 0,0-1 0,1 1 0,-1 0 0,0-1 0,0 1 0,1-1 0,-1 1 0,0-1 0,0 1 0,0 0 0,0-1 0,0 1 0,0-1 0,1 1 0,-1-1 0,0 1 0,0-1 0,0 1 0,-1-1 0,1 0 0,-16-6 0,-33 4 0,44 3 0,-45-4 0,1-1 0,-59-16 0,148 26-992,75-2 0,-110-3 830,51-2-4082,3-9-3267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1.394"/>
    </inkml:context>
    <inkml:brush xml:id="br0">
      <inkml:brushProperty name="width" value="0.025" units="cm"/>
      <inkml:brushProperty name="height" value="0.025" units="cm"/>
    </inkml:brush>
  </inkml:definitions>
  <inkml:trace contextRef="#ctx0" brushRef="#br0">0 1 9033,'0'0'7367,"14"56"-5798,19-45 97,14 2-449,11-3-673,17-3-448,14-2-32,6-5-224,5 0-1762,4-7-1825,-5-8-2691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1.736"/>
    </inkml:context>
    <inkml:brush xml:id="br0">
      <inkml:brushProperty name="width" value="0.025" units="cm"/>
      <inkml:brushProperty name="height" value="0.025" units="cm"/>
    </inkml:brush>
  </inkml:definitions>
  <inkml:trace contextRef="#ctx0" brushRef="#br0">0 1 14253,'61'3'1378,"4"3"-577,5 1-577,5-1-192,3 3 32,0 0 192,-1 3-192,-3-3-64,-2-1-1890,-3-3-4163</inkml:trace>
  <inkml:trace contextRef="#ctx0" brushRef="#br0" timeOffset="1">1539 185 13645,'0'0'6502,"83"3"-5317,-35-8-993,6-3-160,7-3 32,4 3-64,7 1 32,4 6-32,7 1-896,6 0-2211,1 0-1506,2 0-1440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2.092"/>
    </inkml:context>
    <inkml:brush xml:id="br0">
      <inkml:brushProperty name="width" value="0.025" units="cm"/>
      <inkml:brushProperty name="height" value="0.025" units="cm"/>
    </inkml:brush>
  </inkml:definitions>
  <inkml:trace contextRef="#ctx0" brushRef="#br0">1 230 224,'74'0'3075,"4"-7"-3139,4-1-96,1 1 160,7 1 673,-1 4 480,-2-1 288,-6 3 737,-4 0-769,-5 0-480,-7 0-737,-6-3-160,-4-5-1185,1-8-3555</inkml:trace>
  <inkml:trace contextRef="#ctx0" brushRef="#br0" timeOffset="1">1490 43 6854,'0'0'2499,"89"0"-2403,-45 0-32,-6 0-64,-5 0 2114,-4 0 1121,-8 0-1089,-4 0-1153,-2-2-673,-5-3-288,1-2-224,-4-4-1153,-7-7-3972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3.401"/>
    </inkml:context>
    <inkml:brush xml:id="br0">
      <inkml:brushProperty name="width" value="0.025" units="cm"/>
      <inkml:brushProperty name="height" value="0.025" units="cm"/>
    </inkml:brush>
  </inkml:definitions>
  <inkml:trace contextRef="#ctx0" brushRef="#br0">156 285 4484,'0'0'5162,"10"-8"-4494,18-13-619,1 2 1,1 1 0,39-18 0,48-27 2140,-49 12 3060,-66 49-4808,0 1 1,0-1-1,0 0 1,-1 0-1,1 0 1,-1 0-1,1-1 1,-1 1-1,0 0 0,0 0 1,0-1-1,0 1 1,0-1-1,0 1 1,0-5-1,-1 5-296,0 1 0,0 0 1,-1 0-1,1 0 0,0-1 0,-1 1 0,1 0 0,-1 0 0,1 0 0,-1 0 0,1 0 0,-1 0 1,0 0-1,1 0 0,-1 0 0,0 0 0,0 0 0,0 0 0,0 1 0,0-1 0,0 0 1,0 0-1,0 1 0,0-1 0,0 1 0,0-1 0,0 1 0,0 0 0,0-1 0,-1 1 0,1 0 1,0 0-1,0 0 0,-2 0 0,-13-2-56,0 1 0,0 1 0,0 1 0,0 0 0,0 1-1,1 1 1,-1 1 0,1 0 0,-1 1 0,1 0 0,0 1 0,1 1 0,0 0 0,0 1 0,0 1 0,1 0 0,-16 15 0,7-6 10,2 2 0,0 0 0,1 1 1,1 1-1,2 1 0,0 0 0,1 1 1,1 1-1,-11 29 0,19-41-100,1 1 0,1 0 0,0 0 0,1 0 0,0 0 0,1 0 0,1 1 0,0 19 0,2-28 0,-1-1 0,1 0 0,0 1 0,0-1 0,1 0 0,0 0 0,0 0 0,0 0 0,0 0 0,1 0 0,-1 0 0,1-1 0,1 1 0,-1-1 0,1 0 0,-1 0 0,1 0 0,0-1 0,0 1 0,1-1 0,-1 0 0,1 0 0,0-1 0,8 4 0,-1-1 0,0-1 0,1-1 0,0 0 0,0-1 0,0 0 0,0-1 0,0 0 0,15-2 0,-22 1 0,0-1 0,1 1 0,-1-1 0,0 0 0,0-1 0,0 1 0,-1-1 0,1 0 0,0-1 0,-1 1 0,1-1 0,-1 0 0,0-1 0,0 1 0,0-1 0,0 0 0,-1 0 0,0-1 0,5-5 0,-7 9 0,-1-1 0,0 1 0,0-1 0,-1 1 0,1-1 0,0 1 0,0-1 0,-1 0 0,1 1 0,-1-1 0,1 0 0,-1 1 0,0-1 0,0 0 0,1 1 0,-1-1 0,0 0 0,-1 0 0,1 1 0,0-1 0,0 0 0,-1 1 0,1-1 0,-1 0 0,-1-2 0,1 2 0,-1 0 0,0 1 0,0-1 0,0 0 0,0 1 0,0-1 0,-1 1 0,1 0 0,0 0 0,-1 0 0,1 0 0,-1 0 0,1 0 0,-5 0 0,-7-1 0,0 0 0,0 1 0,-29 2 0,41-1 0,6-1 0,9-1 0,11-4 0,0-2 0,0-1 0,-1-1 0,0-1 0,0 0 0,34-25 0,-11 7 0,-26 17 0,-13 7 0,0 1 0,1-1 0,-1 1 0,1 1 0,-1 0 0,1 0 0,14-3 0,-22 6 0,1 0 0,0 1 0,-1-1 0,1 0 0,-1 0 0,1 1 0,-1-1 0,1 1 0,0-1 0,-1 0 0,0 1 0,1-1 0,-1 1 0,1-1 0,-1 1 0,1-1 0,-1 1 0,0 0 0,1-1 0,-1 1 0,0-1 0,0 1 0,0 0 0,1-1 0,-1 1 0,0 0 0,0-1 0,0 1 0,0 0 0,0-1 0,0 1 0,0 0 0,0-1 0,0 1 0,-1 0 0,1 0 0,-3 29 0,-2-9 0,-2 0 0,0-1 0,-1 0 0,-13 23 0,12-25 0,0 0 0,2 1 0,0-1 0,0 1 0,-3 23 0,10-41-26,0-1-1,-1 0 1,1 1-1,0-1 1,0 1 0,0-1-1,0 0 1,0 1 0,0-1-1,0 1 1,0-1-1,0 0 1,0 1 0,0-1-1,0 1 1,0-1 0,0 1-1,0-1 1,0 0-1,0 1 1,0-1 0,1 1-1,-1-1 1,0 0-1,0 1 1,0-1 0,1 0-1,-1 1 1,0-1 0,0 0-1,1 1 1,-1-1-1,0 0 1,1 0 0,-1 1-1,0-1 1,1 0 0,-1 0-1,1 0 1,-1 1-1,0-1 1,1 0 0,-1 0-1,1 0 1,-1 0 0,1 0-1,17-12-5433,-6-9-5104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4.108"/>
    </inkml:context>
    <inkml:brush xml:id="br0">
      <inkml:brushProperty name="width" value="0.025" units="cm"/>
      <inkml:brushProperty name="height" value="0.025" units="cm"/>
    </inkml:brush>
  </inkml:definitions>
  <inkml:trace contextRef="#ctx0" brushRef="#br0">0 68 5605,'0'0'-667,"8"-7"3763,3-1-1398,6-6 258,2-7 13772,-20 16-12406,-1-7-1325,2 11-2429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4.621"/>
    </inkml:context>
    <inkml:brush xml:id="br0">
      <inkml:brushProperty name="width" value="0.025" units="cm"/>
      <inkml:brushProperty name="height" value="0.025" units="cm"/>
    </inkml:brush>
  </inkml:definitions>
  <inkml:trace contextRef="#ctx0" brushRef="#br0">244 0 13837,'0'0'15327,"0"10"-13817,-3 22-1176,-2 1-1,-1-1 0,-13 45 1,9-44-145,1 1 1,2 1 0,-4 66 0,-16-161-7984,-9-27-3268,5 32 6642,2 12 5322,-2 1 6188,30 42-7092,-17-28 7033,18 28-6870,0 0-1,0-1 1,0 1 0,0 0 0,0-1 0,-1 1 0,1 0-1,0-1 1,0 1 0,0-1 0,0 1 0,0 0 0,1-1-1,-1 1 1,0-1 0,0 1 0,0 0 0,0-1 0,0 1-1,0 0 1,1-1 0,-1 1 0,0 0 0,0-1 0,0 1-1,1 0 1,-1-1 0,0 1 0,0 0 0,1 0 0,0-1-1,12-2 365,70 1-308,7 0 2131,-30 1-3942,-10 1-3948,0 0-5491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4.964"/>
    </inkml:context>
    <inkml:brush xml:id="br0">
      <inkml:brushProperty name="width" value="0.025" units="cm"/>
      <inkml:brushProperty name="height" value="0.025" units="cm"/>
    </inkml:brush>
  </inkml:definitions>
  <inkml:trace contextRef="#ctx0" brushRef="#br0">47 0 5862,'0'0'15219,"0"11"-12507,-21 113 2104,-5 30-658,33-221-4158,2-80 0,7 151-2050,56 1-8830,-45-5 4496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5.340"/>
    </inkml:context>
    <inkml:brush xml:id="br0">
      <inkml:brushProperty name="width" value="0.025" units="cm"/>
      <inkml:brushProperty name="height" value="0.025" units="cm"/>
    </inkml:brush>
  </inkml:definitions>
  <inkml:trace contextRef="#ctx0" brushRef="#br0">101 1 13164,'0'0'11008,"-10"4"-9193,4-1-1599,1 0 0,-1 0 0,1 1 0,-1 0 0,1 0-1,0 0 1,0 0 0,1 1 0,-1 0 0,1 0 0,0 0 0,0 0-1,1 0 1,0 1 0,0 0 0,0 0 0,0 0 0,1 0 0,0 0-1,0 0 1,1 1 0,-1 8 0,1-13-191,1-1-1,-1 1 1,1-1 0,0 1-1,0-1 1,0 1 0,0-1-1,0 1 1,0-1 0,0 1-1,0-1 1,1 1 0,-1-1-1,0 1 1,1-1 0,0 0 0,-1 1-1,1-1 1,0 0 0,-1 1-1,1-1 1,0 0 0,0 0-1,0 0 1,0 1 0,0-1-1,0 0 1,1-1 0,-1 1-1,3 2 1,-2-3 1,0 0 0,1 0 0,-1-1 0,0 1 1,0 0-1,0-1 0,1 0 0,-1 1 0,0-1 0,0 0 0,0 0 0,0 0 0,0 0 0,0 0 1,0-1-1,0 1 0,-1-1 0,1 1 0,0-1 0,1-1 0,-1 0-2,8-5-53,-1-1-1,-1 1 1,1-2 0,-1 1-1,-1-1 1,0 0 0,0-1-1,-1 0 1,-1 0 0,6-15-1,-42 55-375,25-21 324,1 0 1,-1 1 0,2 0 0,-1 0 0,1 0 0,1 0 0,0 1 0,0-1 0,1 1 0,-3 18 0,5-27 3,0-1 1,0 0 0,0 1 0,0-1-1,0 0 1,0 1 0,0-1 0,0 0-1,0 1 1,1-1 0,-1 0 0,0 1-1,0-1 1,0 0 0,0 1 0,0-1-1,0 0 1,1 1 0,-1-1 0,0 0-1,0 0 1,1 1 0,-1-1 0,0 0-1,0 0 1,1 1 0,-1-1 0,0 0-1,1 0 1,-1 0 0,0 0 0,0 1-1,1-1 1,-1 0 0,0 0 0,1 0-1,15-5-1995,13-16-1624,-6-5-857,0-5-1966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5.665"/>
    </inkml:context>
    <inkml:brush xml:id="br0">
      <inkml:brushProperty name="width" value="0.025" units="cm"/>
      <inkml:brushProperty name="height" value="0.025" units="cm"/>
    </inkml:brush>
  </inkml:definitions>
  <inkml:trace contextRef="#ctx0" brushRef="#br0">95 51 15599,'0'0'8765,"-8"9"-6304,-1-2-2151,1 1 0,0 0 0,1 1 0,0 0 0,0 0 0,1 0 0,0 1 0,1 0 0,0 0 0,1 0 0,0 1 0,0-1 0,-2 16 0,5-26-304,1 1 0,0 0 0,0-1-1,0 1 1,0 0 0,0-1-1,0 1 1,0 0 0,0-1-1,0 1 1,1 0 0,-1-1-1,0 1 1,0 0 0,0-1-1,1 1 1,-1 0 0,0-1-1,1 1 1,-1-1 0,1 1-1,-1-1 1,1 1 0,-1-1-1,1 1 1,-1-1 0,1 1-1,-1-1 1,1 0 0,-1 1-1,1-1 1,0 0 0,0 1-1,27-4 154,24-22-131,-38 14-318,0-1 0,-1-1 0,0 0 0,16-20 1,-24 27 278,0-1 1,-1 0-1,0 1 1,0-1-1,0-1 1,-1 1-1,0-1 1,-1 1-1,0-1 1,0 0-1,0 1 1,0-13-1,-2 20 31,-1 1 0,1-1 1,0 0-1,0 1 0,-1-1 0,1 0 0,0 1 1,-1-1-1,1 0 0,0 0 0,-1 1 0,1-1 1,0 0-1,-1 0 0,1 0 0,-1 0 0,1 1 0,0-1 1,-1 0-1,1 0 0,-1 0 0,1 0 0,-1 0 1,1 0-1,0 0 0,-1 0 0,1 0 0,-1 0 1,1 0-1,-1 0 0,1-1 0,0 1 0,-1 0 1,1 0-1,0 0 0,-1 0 0,1-1 0,-1 1 1,1 0-1,0 0 0,-1-1 0,1 1 0,0 0 0,0-1 1,-1 1-1,1 0 0,0-1 0,0 1 0,-1 0 1,1-1-1,0 1 0,0-1 0,0 1 0,0 0 1,0-1-1,0 1 0,-1-1 0,1 1 0,0-1 1,0 1-1,0 0 0,0-1 0,1 1 0,-1-1 1,0 1-1,0-1 0,0 0 0,-22 28 64,20-23-103,-1 1-1,0-1 1,1 1 0,0 0-1,0 0 1,0 0-1,1 0 1,-1 1-1,1-1 1,1 0-1,-1 1 1,1-1 0,0 0-1,0 1 1,0-1-1,1 0 1,0 1-1,0-1 1,0 0-1,1 0 1,0 0 0,0 0-1,0 0 1,0 0-1,1 0 1,0-1-1,3 6 1,6 3-67,23 23 393,-33-35-303,-1 1 0,1-1 0,0 0 0,0 1 0,0-1 0,0 0 0,1 0 0,-1 0 0,0 0 0,0-1 0,1 1 0,-1-1 0,0 1 0,0-1 0,1 0 0,-1 0 0,3 0 0,-4 0-337,0-1 0,1 1 0,-1 0 0,0-1-1,0 0 1,0 1 0,0-1 0,0 0-1,0 1 1,-1-1 0,1 0 0,0 0-1,0 0 1,0 0 0,-1 0 0,1 0-1,0 0 1,-1 0 0,1 0 0,-1 0-1,1 0 1,-1 0 0,0-1 0,0 1 0,1-1-1,6-27-13006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6.643"/>
    </inkml:context>
    <inkml:brush xml:id="br0">
      <inkml:brushProperty name="width" value="0.025" units="cm"/>
      <inkml:brushProperty name="height" value="0.025" units="cm"/>
    </inkml:brush>
  </inkml:definitions>
  <inkml:trace contextRef="#ctx0" brushRef="#br0">211 13 18930,'0'0'11296,"-10"14"-10559,-58 97-171,11-17 288,57-93-833,-16 21 266,16-22-285,0 0-1,0 0 0,0-1 1,0 1-1,0 0 1,-1 0-1,1-1 1,0 1-1,0 0 0,0 0 1,0-1-1,0 1 1,0 0-1,-1 0 1,1 0-1,0 0 0,0-1 1,0 1-1,-1 0 1,1 0-1,0 0 1,0 0-1,0 0 1,-1-1-1,1 1 0,0 0 1,0 0-1,-1 0 1,1 0-1,0 0 1,0 0-1,-1 0 0,1 0 1,0 0-1,0 0 1,-1 0-1,1 0 1,0 0-1,0 0 0,-1 0 1,1 0-1,0 0 1,0 0-1,-1 1 1,1-1-1,0 0 0,0 0 1,0 0-1,-1 0 1,1 0-1,0 1 1,0-1-1,2-13-1,1 0 0,0 1 0,1-1 0,1 1 0,0 0 0,11-19 0,47-68 0,-59 93 0,17-22 0,-20 27 0,0 0 0,0 0 0,-1 0 0,1 0 0,0 0 0,0 0 0,0 0 0,0 1 0,1-1 0,-1 0 0,0 1 0,0-1 0,0 1 0,0-1 0,1 1 0,-1 0 0,0-1 0,0 1 0,1 0 0,-1 0 0,2 0 0,-2 1 0,0 0 0,0-1 0,-1 1 0,1 0 0,0 0 0,-1 0 0,1 0 0,-1 0 0,1 0 0,-1 0 0,1 0 0,-1 0 0,1 0 0,-1 0 0,0 0 0,0 0 0,0 0 0,1 0 0,-1 0 0,0 0 0,0 0 0,-1 2 0,1 34 0,-1-25 0,-2 28 0,-2-1 0,-2 1 0,-1-1 0,-15 41 0,26-169 0,-3 87-4,0-1 1,1 1-1,-1 0 1,0-1-1,-1 1 1,1 0-1,0 0 0,-1-1 1,1 1-1,-1 0 1,0 0-1,1 0 0,-1-1 1,0 1-1,0 0 1,-1 0-1,1 0 1,0 1-1,-1-1 0,1 0 1,-4-2-1,1 2-14,-1 0 0,1 1-1,-1-1 1,1 1 0,-1 1 0,0-1-1,1 1 1,-1-1 0,-9 2-1,-49 2-149,37 0 192,21-3-4,9 0-2,110-12-21,-37 3-165,-33 3-1902,-16-5-4167,-1-9-8235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7.297"/>
    </inkml:context>
    <inkml:brush xml:id="br0">
      <inkml:brushProperty name="width" value="0.025" units="cm"/>
      <inkml:brushProperty name="height" value="0.025" units="cm"/>
    </inkml:brush>
  </inkml:definitions>
  <inkml:trace contextRef="#ctx0" brushRef="#br0">105 1 15855,'0'0'6806,"4"12"-5199,4 18-830,-2 0 0,-2 0-1,0 1 1,-1 35 0,-8 138 1057,-83 558-1018,81-740-4191,2-47-2856,2 3 4910,-7-27-3553,-5-10-2344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7.653"/>
    </inkml:context>
    <inkml:brush xml:id="br0">
      <inkml:brushProperty name="width" value="0.025" units="cm"/>
      <inkml:brushProperty name="height" value="0.025" units="cm"/>
    </inkml:brush>
  </inkml:definitions>
  <inkml:trace contextRef="#ctx0" brushRef="#br0">7 1 5445,'0'0'10768,"-2"9"-8921,0 7-1196,0 1 0,1 0 0,1-1 0,1 1 0,2 19 1,20 96 1669,-9-57-1844,50 334 4439,-64-407-4890,1 6 318,1 0 0,0 0 0,0-1 0,6 15 0,-8-22-307,1 1-1,-1 0 0,0-1 1,1 1-1,-1-1 1,1 1-1,-1-1 1,1 1-1,-1-1 0,1 1 1,-1-1-1,1 1 1,-1-1-1,1 1 0,-1-1 1,1 0-1,0 1 1,-1-1-1,1 0 1,0 0-1,-1 0 0,1 1 1,0-1-1,-1 0 1,2 0-1,0-1-15,-1 1 0,1-1 1,-1 0-1,1 0 0,-1 0 0,0 1 1,1-1-1,-1-1 0,0 1 0,0 0 1,1 0-1,-1 0 0,0-1 0,0 1 1,-1 0-1,2-3 0,31-51-8,-3-2 0,26-70 0,18-34-20,-50 116-820,2 0-1,2 2 1,2 1-1,49-54 1,-45 61-6279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8.586"/>
    </inkml:context>
    <inkml:brush xml:id="br0">
      <inkml:brushProperty name="width" value="0.025" units="cm"/>
      <inkml:brushProperty name="height" value="0.025" units="cm"/>
    </inkml:brush>
  </inkml:definitions>
  <inkml:trace contextRef="#ctx0" brushRef="#br0">49 0 18065,'0'0'3780,"-49"0"-481,66 5-2723,15 3 641,13 3-416,12 2-416,10 0-193,12-2-128,5-2 0,4-4-352,-4-3-2883,-6-2-1890,-6-9-3107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5:08.915"/>
    </inkml:context>
    <inkml:brush xml:id="br0">
      <inkml:brushProperty name="width" value="0.025" units="cm"/>
      <inkml:brushProperty name="height" value="0.025" units="cm"/>
    </inkml:brush>
  </inkml:definitions>
  <inkml:trace contextRef="#ctx0" brushRef="#br0">283 0 18225,'0'0'3342,"9"1"-2530,32 2-473,-1 3 0,1 1 1,-1 1-1,-1 3 0,0 1 1,63 30-1,-97-40-338,0 0 0,-1 1-1,1 0 1,-1 0 0,0 0 0,0 1-1,0-1 1,0 1 0,-1 0 0,1 0 0,-1 0-1,4 8 1,-5-9 66,-1-1 0,0 1 1,-1 0-1,1 0 0,0 0 0,-1 0 1,0 0-1,1 0 0,-1 0 0,0 0 0,-1 0 1,1 0-1,-1 1 0,1-2 0,-1 1 0,0 0 1,0 0-1,0 0 0,0 0 0,-1 0 0,1-1 1,-1 1-1,-3 4 0,-14 15 720,0-1 0,-1-1 0,-1-1 0,-44 31 0,19-15-243,-218 187 765,95-67-4102,112-101-3389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6.485"/>
    </inkml:context>
    <inkml:brush xml:id="br0">
      <inkml:brushProperty name="width" value="0.025" units="cm"/>
      <inkml:brushProperty name="height" value="0.025" units="cm"/>
    </inkml:brush>
  </inkml:definitions>
  <inkml:trace contextRef="#ctx0" brushRef="#br0">0 42 17457,'0'0'3918,"10"-2"-1019,246-29 1659,-136 23-4387,161 10 0,-267-2-344,0 1 0,-1 0 0,1 1 0,0 0 0,-1 1 0,0 0 1,0 2-1,0-1 0,22 12 0,-34-15 90,0 0 0,1-1 1,-1 1-1,0-1 0,0 1 1,0 0-1,-1 0 0,1 0 1,0-1-1,0 1 0,0 0 1,0 0-1,-1 0 0,1 0 1,-1 0-1,1 1 0,-1-1 1,1 0-1,-1 0 0,1 0 1,-1 0-1,0 1 0,0-1 1,1 0-1,-1 0 0,0 0 1,0 1-1,0-1 1,-1 0-1,1 0 0,0 1 1,0-1-1,-1 0 0,1 0 1,-1 0-1,1 0 0,-1 0 1,1 1-1,-1-1 0,1 0 1,-1 0-1,0 0 0,0-1 1,0 1-1,1 0 0,-1 0 1,0 0-1,-2 0 0,-4 5-445,0-1 1,0-1-1,-1 1 0,0-1 0,-11 4 0,-33 10-4928,-101 21 0,74-23 593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6.855"/>
    </inkml:context>
    <inkml:brush xml:id="br0">
      <inkml:brushProperty name="width" value="0.025" units="cm"/>
      <inkml:brushProperty name="height" value="0.025" units="cm"/>
    </inkml:brush>
  </inkml:definitions>
  <inkml:trace contextRef="#ctx0" brushRef="#br0">149 62 6726,'-57'9'4324,"15"-2"-1121,13-3-352,11 0-288,15-1-97,3 0-961,30-3-1152,20 0 704,14 0 672,21-3-928,5-5-609,-1-2-128,-1-1-1953,-9-3-962,-17-6-1922,-19-5-4195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7.182"/>
    </inkml:context>
    <inkml:brush xml:id="br0">
      <inkml:brushProperty name="width" value="0.025" units="cm"/>
      <inkml:brushProperty name="height" value="0.025" units="cm"/>
    </inkml:brush>
  </inkml:definitions>
  <inkml:trace contextRef="#ctx0" brushRef="#br0">0 286 12684,'0'0'11595,"10"5"-9876,-1 0-1609,0-1 0,1 0 0,-1-1 0,1 0 1,0 0-1,0-1 0,0-1 0,0 1 0,0-2 0,15 0 0,-5-1 203,1-1-1,0-2 1,-1 0-1,34-11 0,-6-4 169,0-1 0,-2-3 1,64-41-1,-67 34-689,-1-2-1,62-60 1,-104 91 202,1 0 0,0 0 0,-1 0 0,1 1 0,0-1 0,0 0 0,-1 1 0,1-1 0,0 0 0,0 1 0,0-1 0,0 1 0,0 0 0,0-1 0,0 1 0,0 0 0,0-1 0,0 1 0,0 0 0,1 0 0,-1 0-3,-1 1 0,1-1 0,-1 1 0,1-1 0,-1 1 0,0 0-1,1-1 1,-1 1 0,0-1 0,0 1 0,1 0 0,-1-1 0,0 1 0,0 0 0,0-1 0,0 1 0,0 0 0,0-1-1,0 1 1,0 0 0,0 0 0,0-1 0,0 2 0,-14 59-285,9-43 372,-2 14 143,1 0 1,1 1 0,-1 56 0,7-80-315,-1 1 0,1-1 0,1 0 1,0 1-1,0-1 0,1 0 0,6 17 0,-6-22-193,-1 0 1,0 0-1,1 0 0,0 0 0,0-1 0,0 1 1,1-1-1,-1 0 0,1 0 0,-1 0 1,1 0-1,0 0 0,0-1 0,0 0 0,1 0 1,7 3-1,41 2-8015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7.900"/>
    </inkml:context>
    <inkml:brush xml:id="br0">
      <inkml:brushProperty name="width" value="0.025" units="cm"/>
      <inkml:brushProperty name="height" value="0.025" units="cm"/>
    </inkml:brush>
  </inkml:definitions>
  <inkml:trace contextRef="#ctx0" brushRef="#br0">257 0 4740,'-59'14'3812,"8"-1"-2018,8-3-513,9-1-576,7-1-481,9 0-160,4-3-288,8 0-1538,2-2-3010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8.537"/>
    </inkml:context>
    <inkml:brush xml:id="br0">
      <inkml:brushProperty name="width" value="0.025" units="cm"/>
      <inkml:brushProperty name="height" value="0.025" units="cm"/>
    </inkml:brush>
  </inkml:definitions>
  <inkml:trace contextRef="#ctx0" brushRef="#br0">427 82 12620,'0'0'3828,"3"-11"-129,7-33-320,-10 43-3211,0 0 1,0 0-1,0 0 0,0 1 0,0-1 0,0 0 0,0 0 0,0 0 0,0 1 1,0-1-1,0 0 0,-1 0 0,1 1 0,0-1 0,0 0 0,-1 0 0,1 1 1,-1-1-1,1 0 0,-1 1 0,1-1 0,-1 0 0,1 1 0,-1-1 0,1 1 1,-1-1-1,-1 0 0,-24-4 1838,-25 13-979,23 4-916,1 1-1,0 0 1,1 2 0,0 2 0,2 0 0,0 1-1,-42 42 1,54-48-104,1 0-1,1 1 0,0 0 1,1 0-1,0 1 1,1 0-1,1 1 1,0-1-1,1 1 1,-5 17-1,10-27-18,-1 1 1,1-1-1,0 1 0,1-1 0,-1 1 1,1-1-1,0 1 0,0-1 1,1 1-1,0-1 0,0 1 1,0-1-1,1 0 0,-1 1 1,1-1-1,0 0 0,1 0 0,-1 0 1,1 0-1,0-1 0,0 1 1,1-1-1,-1 0 0,1 0 1,0 0-1,0 0 0,1 0 1,-1-1-1,1 0 0,-1 0 1,1 0-1,7 2 0,0 0-373,0 0-1,1-1 1,-1-1 0,1 0-1,0-1 1,0 0 0,0-1-1,13 0 1,-9-2-865,0 0 1,1-1-1,-1 0 1,0-1 0,26-10-1,26-16-5241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8.925"/>
    </inkml:context>
    <inkml:brush xml:id="br0">
      <inkml:brushProperty name="width" value="0.025" units="cm"/>
      <inkml:brushProperty name="height" value="0.025" units="cm"/>
    </inkml:brush>
  </inkml:definitions>
  <inkml:trace contextRef="#ctx0" brushRef="#br0">193 6 15118,'-9'1'3876,"-1"0"-3299,0 1-1,0 1 1,0-1 0,0 1 0,0 1-1,1 0 1,-1 1 0,1-1 0,0 2 0,-15 11-1,18-12-463,1-1 0,0 1 1,0 0-1,1 0 0,-1 1 0,1-1 0,0 1 0,1 0 0,0 0 0,-1 0 0,2 1 1,-1-1-1,1 1 0,0-1 0,0 1 0,1 0 0,0 0 0,0 11 0,0-14-13,1-1-1,0 1 0,1-1 0,-1 1 1,0-1-1,1 1 0,0-1 1,0 0-1,0 1 0,0-1 0,0 0 1,1 0-1,2 5 0,-2-7-30,-1 0 0,1 1 0,0-1 0,-1 0 0,1-1 0,0 1 0,0 0 0,-1 0 0,1-1 0,0 1 0,0-1-1,0 0 1,0 1 0,0-1 0,0 0 0,0 0 0,0 0 0,0 0 0,0-1 0,-1 1 0,1 0 0,0-1 0,0 1 0,0-1 0,0 0-1,2-1 1,2-1-13,-1 0 0,1 0 0,-1-1 0,0 0 0,0 0 0,0 0 0,0-1 0,-1 1 0,1-1 0,-1 0 0,-1 0-1,1-1 1,-1 1 0,0-1 0,0 0 0,0 0 0,-1 0 0,0 0 0,2-11 0,-2 13-24,-1-1 1,0 1-1,0-1 1,0 0-1,-1 1 1,0-1-1,0 0 1,0 0-1,0 1 1,-1-1-1,0 0 1,0 1-1,0-1 1,0 1-1,-1-1 1,1 1-1,-1-1 1,-1 1-1,1 0 1,0 0-1,-1 0 1,0 0-1,0 1 1,0-1-1,0 1 1,-1 0-1,-4-4 1,8 6-42,-1 1-1,0-1 1,0 0 0,0 1 0,0-1-1,0 0 1,1 1 0,-1-1 0,0 1-1,0 0 1,0-1 0,0 1-1,0 0 1,-1-1 0,1 1 0,0 0-1,0 0 1,0 0 0,0 0 0,0 0-1,0 0 1,0 0 0,0 0 0,0 1-1,0-1 1,0 0 0,0 1-1,0-1 1,0 1 0,0-1 0,0 1-1,0-1 1,0 1 0,0 0 0,0-1-1,1 1 1,-1 0 0,0 0-1,0-1 1,1 1 0,-1 0 0,1 0-1,-1 0 1,1 0 0,-1 0 0,1 0-1,-1 0 1,1 0 0,0 0 0,0 0-1,-1 0 1,1 0 0,0 0-1,0 2 1,0-1-50,0 0 0,0 0 0,0 0 0,0 0-1,0 0 1,0 0 0,1 0 0,-1 0 0,1 0 0,0 0-1,-1 0 1,1 0 0,0 0 0,0-1 0,0 1 0,0 0-1,0-1 1,0 1 0,1-1 0,-1 1 0,1-1 0,-1 1-1,1-1 1,-1 0 0,1 0 0,0 0 0,-1 0 0,1 0-1,3 1 1,-2-1-941,-1-1 0,0 0 0,1 1-1,-1-1 1,0 0 0,1-1 0,-1 1-1,0 0 1,1 0 0,3-2 0,9-9-12106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9.411"/>
    </inkml:context>
    <inkml:brush xml:id="br0">
      <inkml:brushProperty name="width" value="0.025" units="cm"/>
      <inkml:brushProperty name="height" value="0.025" units="cm"/>
    </inkml:brush>
  </inkml:definitions>
  <inkml:trace contextRef="#ctx0" brushRef="#br0">367 78 11627,'0'0'7127,"-6"-9"-5067,3 3-1793,1 1 102,0 1 0,0 0 0,0 0 0,-1 1 0,1-1 0,-1 0 0,0 1-1,0 0 1,0-1 0,-1 1 0,1 0 0,-1 1 0,1-1 0,-1 1 0,0-1 0,0 1 0,0 0 0,-8-2 0,0 4-225,1 0 0,-1 1 0,1 0 0,0 1 0,-1 0 0,1 1 1,0 0-1,0 1 0,0 0 0,1 1 0,-1 0 0,1 1 0,1 0 0,-1 0 1,1 1-1,0 0 0,-9 10 0,10-9-35,-1 0 1,1 0-1,1 1 0,0 1 0,0-1 1,1 1-1,0 0 0,0 0 1,1 1-1,1-1 0,0 1 0,0 0 1,1 1-1,1-1 0,0 1 1,-2 20-1,5-28-106,-1 0 0,0 1 1,1-1-1,0 0 0,0 0 1,0 0-1,1 0 0,-1 0 0,1 0 1,0 0-1,0 0 0,0 0 1,0-1-1,1 1 0,0-1 1,0 0-1,0 0 0,0 0 0,0 0 1,0 0-1,1-1 0,-1 1 1,1-1-1,0 0 0,0 0 1,0-1-1,0 1 0,0-1 0,0 0 1,0 0-1,0 0 0,0 0 1,5 0-1,-1 0 3,1-1 1,-1 0 0,1 0-1,-1-1 1,0 1-1,0-2 1,1 1 0,-1-1-1,0-1 1,0 1-1,-1-2 1,1 1 0,0-1-1,-1 0 1,0 0-1,11-9 1,-7 2-7,0 0 0,0-1 0,-1-1 0,0 0 0,-1 0 0,12-25 0,-17 30 0,0-1 0,-1 0 0,1 0 0,-2 0 0,1 0 0,-2 0 0,1 0 0,-1-1 0,0 1 0,-1-1 0,0 1 0,-3-17 0,3 25 0,0-1 0,0 1 0,-1 0 0,1-1 0,-1 1 0,1 0 0,-1 0 0,0-1 0,1 1 0,-1 0 0,0 0 0,0 0 0,0 0 0,0 0 0,0 0 0,0 0 0,0 0 0,0 0 0,0 1 0,0-1 0,-1 0 0,1 1 0,0-1 0,0 0 0,-1 1 0,1 0 0,0-1 0,-1 1 0,1 0 0,0 0 0,-1 0 0,1 0 0,-1 0 0,1 0 0,0 0 0,-1 0 0,1 0 0,0 1 0,-1-1 0,1 1 0,0-1 0,-1 1 0,-1 0 0,-2 1 0,1 0 0,-1 0 0,0 1 0,1 0 0,0 0 0,-1 0 0,1 0 0,0 0 0,0 1 0,-4 5 0,5-5-10,0 1 0,1-1 1,0 0-1,0 1 0,0 0 0,0-1 0,1 1 1,0 0-1,0 0 0,0 0 0,0 6 1,1-9-29,0 0 1,0 0 0,0-1 0,0 1 0,1 0 0,-1-1 0,1 1 0,-1-1 0,1 1 0,-1-1 0,1 1 0,0-1 0,0 1 0,0-1-1,0 1 1,0-1 0,0 0 0,0 0 0,0 1 0,0-1 0,1 0 0,-1 0 0,0 0 0,1 0 0,-1-1 0,1 1 0,-1 0 0,1-1-1,0 1 1,-1 0 0,1-1 0,-1 0 0,1 1 0,0-1 0,2 0 0,28 1-4080,0-5-3644,1-13-6103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09.817"/>
    </inkml:context>
    <inkml:brush xml:id="br0">
      <inkml:brushProperty name="width" value="0.025" units="cm"/>
      <inkml:brushProperty name="height" value="0.025" units="cm"/>
    </inkml:brush>
  </inkml:definitions>
  <inkml:trace contextRef="#ctx0" brushRef="#br0">274 154 6118,'0'0'6192,"2"-11"-3426,1-4-2027,0 2 697,0 0-1,0 0 1,-2 0-1,1 0 1,-2-27-1,-1 39-1274,1 0-1,-1-1 0,0 1 1,0 0-1,1-1 1,-1 1-1,0 0 0,0 0 1,0 0-1,0 0 0,-1 0 1,1 0-1,0 0 0,0 0 1,-1 0-1,1 0 0,0 1 1,-1-1-1,1 1 0,0-1 1,-1 1-1,1-1 0,-1 1 1,1 0-1,-1 0 0,1 0 1,-1 0-1,1 0 1,-3 0-1,-3 0 68,0 0-1,1 1 1,-1-1 0,0 1-1,-11 4 1,1 3-112,1 0 0,-1 1 0,2 1 0,-1 1 1,1 0-1,1 1 0,0 1 0,1 0 0,0 1 0,1 0 0,-14 23 0,25-36-111,-1 1 0,1-1 0,0 1 0,0-1-1,0 1 1,0 0 0,0 0 0,1-1 0,-1 1 0,1 0-1,-1 0 1,1 0 0,-1 0 0,1-1 0,0 1-1,0 0 1,0 0 0,1 4 0,-1-5-2,1-1 0,-1 1 0,1 0 0,0 0 1,0 0-1,-1-1 0,1 1 0,0 0 0,0-1 0,0 1 0,0-1 0,0 1 1,0-1-1,0 1 0,0-1 0,0 0 0,0 0 0,0 1 0,0-1 0,0 0 1,0 0-1,0 0 0,2 0 0,8-1-36,0 0 0,0 0 0,-1-1-1,1-1 1,11-3 0,116-36-1168,-137 42 1964,-48 6-327,2-1-6124,25-5-1114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0.218"/>
    </inkml:context>
    <inkml:brush xml:id="br0">
      <inkml:brushProperty name="width" value="0.025" units="cm"/>
      <inkml:brushProperty name="height" value="0.025" units="cm"/>
    </inkml:brush>
  </inkml:definitions>
  <inkml:trace contextRef="#ctx0" brushRef="#br0">119 0 19410,'0'0'12807,"-5"9"-12871,-7 15 119,1 1-1,1 0 1,-11 45 0,-15 96 294,24-105-303,8-47-46,3-10 0,-1 0 0,1 0 0,0 1 0,0-1 0,1 0 0,-1 0 0,1 1 0,0-1 0,0 0 0,0 1 0,2 4 0,0-8 0,-1-1 0,1-1 0,0 1 0,-1 0 0,1 0 0,0-1 0,-1 1 0,1-1 0,0 1 0,-1-1 0,1 0 0,-1 1 0,1-1 0,-1 0 0,1 0 0,-1 0 0,2-2 0,27-23 0,-2-1 0,-1-2 0,-1 0 0,42-64 0,-44 60 0,5-12 0,17-19 0,-46 65 0,0-1 0,0 0 0,0 0 0,0 1 0,0-1 0,0 0 0,0 0 0,0 1 0,0-1 0,0 0 0,0 0 0,1 0 0,-1 1 0,0-1 0,0 0 0,0 0 0,0 0 0,1 1 0,-1-1 0,0 0 0,0 0 0,0 0 0,1 0 0,-1 0 0,0 1 0,0-1 0,1 0 0,-1 0 0,0 0 0,0 0 0,1 0 0,-1 0 0,0 0 0,0 0 0,1 0 0,-1 0 0,0 0 0,0 0 0,1 0 0,-1 0 0,0 0 0,0 0 0,1 0 0,-1 0 0,0 0 0,0-1 0,0 1 0,1 0 0,-1 0 0,0 0 0,0 0 0,1 0 0,-1-1 0,0 1 0,0 0 0,0 0 0,0 0 0,1-1 0,-1 1 0,0 0 0,-3 23 0,3-22 0,-8 30 0,-1-1 0,-18 40 0,17-48 0,1 1 0,1 0 0,1 0 0,1 1 0,-4 38 0,9-61-41,1 0-1,0-1 1,0 1 0,0 0 0,0-1-1,0 1 1,0-1 0,0 1-1,0 0 1,0-1 0,0 1-1,0 0 1,1-1 0,-1 1 0,0-1-1,0 1 1,1 0 0,-1-1-1,0 1 1,1-1 0,-1 1-1,0-1 1,1 1 0,-1-1 0,1 0-1,-1 1 1,1-1 0,-1 1-1,1-1 1,-1 0 0,1 1-1,-1-1 1,1 0 0,0 0 0,-1 1-1,1-1 1,-1 0 0,1 0-1,0 0 1,-1 0 0,1 0 0,0 0-1,-1 0 1,1 0 0,0 0-1,-1 0 1,1 0 0,-1 0-1,1-1 1,0 1 0,-1 0 0,1-1-1,3 0-728,-1 0 0,0 0 1,0-1-1,0 0 0,0 1 0,0-1 0,0 0 0,4-5 0,17-22-11252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0.607"/>
    </inkml:context>
    <inkml:brush xml:id="br0">
      <inkml:brushProperty name="width" value="0.025" units="cm"/>
      <inkml:brushProperty name="height" value="0.025" units="cm"/>
    </inkml:brush>
  </inkml:definitions>
  <inkml:trace contextRef="#ctx0" brushRef="#br0">164 3 19506,'0'0'12743,"-9"-1"-12284,5 0-453,1 1 0,-1 0-1,1 0 1,0 0 0,-1 0-1,1 0 1,-1 1-1,1 0 1,0-1 0,-1 1-1,1 1 1,-3 0 0,1 2-8,0-1 0,0 0 1,1 1-1,-1 0 1,1 0-1,0 0 0,1 0 1,-6 9-1,-1 0 2,3-6 0,1 1 0,1-1 0,-1 1 0,1 0 0,1 1 0,-1-1 0,2 1 0,-1 0 0,1-1 0,-3 15 0,6-23 0,1 1 0,-1-1 0,0 1 1,1-1-1,-1 1 0,0-1 0,1 1 0,-1-1 0,1 1 0,-1-1 0,1 0 1,-1 1-1,1-1 0,-1 0 0,1 1 0,0-1 0,-1 0 0,1 0 0,-1 1 1,1-1-1,0 0 0,-1 0 0,1 0 0,-1 0 0,1 0 0,0 0 0,-1 0 1,1 0-1,1 0 0,25-1-10,-22 0 0,79-9-1336,-62 6 252,0 1 0,0 0 0,38 3-1,-58-1 1120,1 1-1,-1 0 1,0 0-1,1 1 1,-1-1-1,0 0 1,1 1-1,-1-1 1,0 1-1,0 0 1,0 0-1,1 0 1,-1 0-1,0 0 0,0 0 1,0 1-1,-1-1 1,1 1-1,0-1 1,0 1-1,-1-1 1,1 1-1,-1 0 1,1 0-1,-1 0 1,0 0-1,0 0 1,0 0-1,0 0 1,0 1-1,-1-1 1,1 0-1,0 0 1,-1 1-1,0-1 1,0 0-1,1 1 1,-1-1-1,-1 0 1,1 1-1,0-1 1,0 0-1,-2 4 0,0 1 347,0 1 0,-1-1-1,0 0 1,0 1 0,-1-1-1,1-1 1,-2 1 0,1 0-1,-1-1 1,0 0 0,-11 10-1,-1-2-303,0-1 0,-1-1 0,-21 12-1,30-20-72,0 1 1,0-1-1,-1-1 0,1 0 0,-1 0 0,0-1 0,0 0 0,-18 1 0,28-3-1,-1 0-1,1 0 1,-1 0-1,1 0 1,0 0-1,-1 0 1,1 0-1,-1 0 1,1 0-1,-1 0 1,1 0-1,-1 0 1,1 0 0,0-1-1,-1 1 1,1 0-1,-1 0 1,1 0-1,0-1 1,-1 1-1,1 0 1,0-1-1,-1 1 1,1 0 0,0-1-1,0 1 1,-1 0-1,1-1 1,0 1-1,0-1 1,-1 1-1,1 0 1,0-2-1,4-16-878,19-17-3537,10 0-4796,7-4-7100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1.026"/>
    </inkml:context>
    <inkml:brush xml:id="br0">
      <inkml:brushProperty name="width" value="0.025" units="cm"/>
      <inkml:brushProperty name="height" value="0.025" units="cm"/>
    </inkml:brush>
  </inkml:definitions>
  <inkml:trace contextRef="#ctx0" brushRef="#br0">105 1 18481,'0'0'5061,"-8"2"-1756,1 1-2786,-1-1 1,1 1-1,-1 0 1,1 1-1,0 0 1,-10 7 0,14-9-406,0 1 0,1-1 0,-1 1 0,1-1 0,-1 1 1,1 0-1,0 0 0,0 0 0,0 0 0,0 0 0,0 1 1,1-1-1,0 1 0,0-1 0,0 1 0,0-1 0,0 1 1,0-1-1,1 7 0,0-9-115,1 1 0,-1-1 0,1 1 0,0-1 0,-1 1 0,1-1 0,0 1 0,0-1 0,0 0 0,0 1 0,0-1 0,1 0 0,-1 0 0,0 0 0,0 0 0,1 0 0,-1 0 0,1 0 0,-1-1 0,0 1 0,1 0 0,0-1 0,-1 1 0,1-1 0,-1 1-1,1-1 1,0 0 0,-1 0 0,1 0 0,0 0 0,-1 0 0,1 0 0,2-1 0,7 2-35,1-2-1,-1 0 0,20-3 0,-15-1-148,1-1 0,-1 0-1,19-11 1,-23 11 182,0 0 1,1 0 0,0 1-1,0 1 1,0 0 0,17-2-1,-29 6 11,-1 0 1,1 0-1,0 0 0,-1 0 0,1 0 0,0 0 0,-1 0 0,1 0 0,0 0 0,-1 1 0,1-1 0,0 0 0,-1 0 0,1 1 0,-1-1 0,1 0 0,-1 1 0,1-1 1,-1 1-1,1-1 0,-1 1 0,1-1 0,-1 1 0,1-1 0,-1 1 0,0-1 0,1 1 0,-1 0 0,0-1 0,1 1 0,-1-1 0,0 1 0,0 0 0,0-1 0,1 2 1,0 34 306,-1 0-78,0-34-233,0-1 0,0 0 0,1 0 0,-1 0 0,0 0 0,0 0 0,1 0 0,-1 0 0,1 0 1,-1 0-1,1 0 0,-1 0 0,1-1 0,0 1 0,-1 0 0,1 0 0,0 0 0,0-1 0,-1 1 0,1 0 0,0-1 0,0 1 0,2 0 0,3 1-4,1-1 0,-1 0 0,1 0 0,-1-1 0,1 0 0,0 0 0,-1 0 0,1-1 0,-1 0 0,1 0 0,-1-1 0,8-2 0,79-35 0,-53 20 0,-23 12 0,2-2 0,0 1 0,1 1 0,-1 1 0,35-7 0,-53 13 0,-1 0 0,1 0 0,-1 0 0,1 0 0,-1 0 0,0 1 0,1-1 0,-1 0 0,1 0 0,-1 0 0,1 1 0,-1-1 0,0 0 0,1 0 0,-1 1 0,1-1 0,-1 0 0,0 1 0,1-1 0,-1 0 0,0 1 0,0-1 0,1 0 0,-1 1 0,0-1 0,0 1 0,1-1 0,-1 1 0,0-1 0,0 0 0,0 1 0,0-1 0,0 1 0,0-1 0,0 1 0,0-1 0,0 1 0,0-1 0,0 1 0,0-1 0,0 1 0,0-1 0,0 1 0,0-1 0,-1 0 0,1 1 0,0-1 0,0 1 0,-1-1 0,1 1 0,0-1 0,-1 1 0,-15 33 0,11-25 0,5-9-20,0 1 1,-1-1-1,1 1 0,0-1 0,0 1 1,-1-1-1,1 1 0,0-1 0,0 1 1,0-1-1,-1 1 0,1-1 0,0 1 1,0-1-1,0 1 0,0 0 0,0-1 1,0 1-1,0-1 0,0 1 0,1-1 1,-1 1-1,0 0 0,0-1 1,0 1-1,0-1 0,1 1 0,-1-1 1,0 1-1,1-1 0,-1 0 0,0 1 1,1-1-1,-1 1 0,0-1 0,1 1 1,-1-1-1,1 0 0,-1 1 0,1-1 1,-1 0-1,1 1 0,31-6-2126,32-24-3635,-24 1-1223,1-6-3257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1.434"/>
    </inkml:context>
    <inkml:brush xml:id="br0">
      <inkml:brushProperty name="width" value="0.025" units="cm"/>
      <inkml:brushProperty name="height" value="0.025" units="cm"/>
    </inkml:brush>
  </inkml:definitions>
  <inkml:trace contextRef="#ctx0" brushRef="#br0">206 0 16816,'0'0'9470,"-6"9"-7778,-7 13-1320,1 1 0,1 0-1,0 0 1,2 1-1,1 1 1,1 0-1,1 0 1,1 0-1,-3 46 1,9-39-1362,8 55-1,-5-64 349,-1 0 1,-2 0-1,0 1 1,-4 43-1,1-60 695,0 0-1,-1 0 1,0-1-1,0 1 1,0-1-1,0 1 1,-1-1-1,-9 10 1,12-14 64,0 0 0,-1 0-1,0 0 1,1 0 0,-1 0 0,0 0 0,0-1 0,0 1 0,0-1 0,0 1 0,0-1 0,0 0 0,-1 0 0,1 0 0,0 0 0,-1 0 0,1-1 0,-1 1 0,1-1 0,-1 1 0,1-1 0,-1 0 0,1 0 0,-1 0 0,1 0 0,-1-1 0,1 1 0,-4-1 0,4-1-66,1 1 0,-1 0-1,1 0 1,0 0 0,-1-1 0,1 1-1,0 0 1,0-1 0,0 1 0,0-1-1,0 0 1,0 1 0,0-1 0,1 0-1,-1 1 1,1-1 0,-1 0 0,0-3-1,-3-37 99,4 36-109,0-19-234,1-1-1,1 1 1,1 0 0,2 0-1,0 0 1,1 1-1,2 0 1,0 0-1,2 1 1,18-34 0,-20 42 212,2 0 0,-1 1 0,1 0 0,1 0 0,1 1 0,0 1 0,0 0 0,1 1 0,1 0 0,0 1 1,0 0-1,1 1 0,0 1 0,1 0 0,0 1 0,21-6 0,-28 10 74,-1 2 0,1-1-1,0 1 1,-1 0 0,17 1 0,-23 0-57,-1 0 0,0 0 1,1 0-1,-1 0 1,0 1-1,0-1 0,1 0 1,-1 1-1,0-1 0,0 1 1,1-1-1,-1 1 0,0 0 1,0-1-1,0 1 0,0 0 1,0 0-1,0 0 0,0 0 1,0 0-1,0 0 0,-1 0 1,1 0-1,0 0 1,-1 0-1,1 0 0,-1 0 1,1 1-1,-1-1 0,1 0 1,-1 0-1,0 1 0,0-1 1,1 0-1,-1 1 0,0-1 1,0 0-1,0 1 0,-1-1 1,1 0-1,0 0 0,0 1 1,-1-1-1,1 0 0,-1 0 1,1 1-1,-1 0 1,-2 5 12,-1-1 1,1 1 0,-1-1 0,-1 0-1,1 0 1,-1-1 0,0 1 0,0-1-1,0 0 1,-1 0 0,0-1 0,-10 7-1,-1 0 1,-2-1-1,0 0 1,-23 8-1,36-15-39,-1-1-1,0 0 1,1 0 0,-1-1-1,0 0 1,0 0 0,-13 0-1,18-1-18,0 0 0,0-1 0,1 1 0,-1-1-1,0 1 1,0-1 0,1 1 0,-1-1 0,0 0-1,1 0 1,-1 0 0,0 0 0,1 0 0,-1 0-1,1-1 1,0 1 0,-1 0 0,1-1-1,0 1 1,0-1 0,0 1 0,0-1 0,0 0-1,0 1 1,1-1 0,-1 0 0,0 1 0,1-1-1,-1 0 1,1 0 0,0 0 0,0 0 0,-1-2-1,1-3-624,0 0 0,0-1 0,0 1 0,1 0 0,2-10 0,0 3-2206,2 1-1,-1 0 0,14-24 0,14-21-9922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1.931"/>
    </inkml:context>
    <inkml:brush xml:id="br0">
      <inkml:brushProperty name="width" value="0.025" units="cm"/>
      <inkml:brushProperty name="height" value="0.025" units="cm"/>
    </inkml:brush>
  </inkml:definitions>
  <inkml:trace contextRef="#ctx0" brushRef="#br0">104 1 17969,'0'0'12230,"0"15"-10708,1 1-1373,-1 0 1,-1 1-1,-1-1 1,0 0-1,-1 1 1,-6 20-1,-11 19-149,2 1 0,3 1 0,3 1 0,-10 110 0,22-168 0,0 0 0,-1 0 0,1 0 0,0 0 0,0 0 0,0 1 0,0-1 0,0 0 0,1 0 0,-1 0 0,0 0 0,0 0 0,1 0 0,-1 0 0,1 0 0,-1 0 0,1 0 0,-1 0 0,1 0 0,-1 0 0,1 0 0,1 1 0,-1-2 0,0 0 0,0 0 0,0 0 0,0 0 0,0 0 0,-1 0 0,1-1 0,0 1 0,0 0 0,0 0 0,0-1 0,-1 1 0,1-1 0,0 1 0,0-1 0,-1 1 0,1-1 0,0 1 0,-1-1 0,1 0 0,0 0 0,34-46 0,-22 26 0,-1-2 0,-1 0 0,-1 0 0,0-1 0,-2 0 0,-1-1 0,-1 0 0,-2 0 0,4-40 0,-8 65 0,0-1 0,0 0 0,0 1 0,0-1 0,0 0 0,0 1 0,0-1 0,0 0 0,0 1 0,0-1 0,0 0 0,0 0 0,-1 1 0,1-1 0,0 1 0,0-1 0,-1 0 0,1 1 0,-1-1 0,1 1 0,0-1 0,-2 0 0,-9 7 0,-8 23 0,14-18 0,1 1 0,-1 0 0,2 0 0,0 0 0,-2 15 0,5-25 0,-1 0 0,1 0 0,-1 0 0,1 0 0,0 0 0,0 0 0,0 0 0,0 0 0,1 0 0,-1 0 0,0 1 0,1-1 0,-1 0 0,1 0 0,0 0 0,0-1 0,0 1 0,0 0 0,0 0 0,0 0 0,0-1 0,1 1 0,-1 0 0,0-1 0,1 1 0,0-1 0,-1 0 0,1 1 0,0-1 0,0 0 0,-1 0 0,1 0 0,0 0 0,0-1 0,0 1 0,0 0 0,4 0 0,4-1 0,-1-1 0,1 1 0,-1-1 0,1-1 0,-1 0 0,0 0 0,1-1 0,-1 0 0,0-1 0,-1 0 0,1 0 0,-1-1 0,0 0 0,0 0 0,11-11 0,9-8 0,-1-1 0,38-46 0,-57 64 0,-5 9 0,-6 21 0,-18 41 0,18-56 0,2-4 0,-7 15 0,2 0 0,0 1 0,1-1 0,1 1 0,1 0 0,-1 34 0,4-53 0,0 0 0,0 0 0,0 0 0,1 0 0,-1 0 0,0 0 0,1 0 0,-1 0 0,1 0 0,-1 0 0,1-1 0,-1 1 0,1 0 0,0 0 0,-1 0 0,1 0 0,0-1 0,0 1 0,0 0 0,-1-1 0,1 1 0,0-1 0,0 1 0,0-1 0,0 1 0,0-1 0,0 0 0,0 1 0,0-1 0,0 0 0,0 0 0,0 0 0,0 1 0,0-1 0,0 0 0,0-1 0,1 1 0,-1 0 0,0 0 0,1-1 0,1 1 0,0-1 0,0 1 0,0-1 0,0 0 0,0 0 0,-1 0 0,1-1 0,0 1 0,0-1 0,-1 1 0,1-1 0,-1 0 0,4-3 0,14-27-1053,-6-3-3547,-1-14-3936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2.286"/>
    </inkml:context>
    <inkml:brush xml:id="br0">
      <inkml:brushProperty name="width" value="0.025" units="cm"/>
      <inkml:brushProperty name="height" value="0.025" units="cm"/>
    </inkml:brush>
  </inkml:definitions>
  <inkml:trace contextRef="#ctx0" brushRef="#br0">1 1 23959,'0'0'8808,"1"63"-8808,22-45 0,2 4-673,3-4-3555,2-4-3843,0-5-2307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2.627"/>
    </inkml:context>
    <inkml:brush xml:id="br0">
      <inkml:brushProperty name="width" value="0.025" units="cm"/>
      <inkml:brushProperty name="height" value="0.025" units="cm"/>
    </inkml:brush>
  </inkml:definitions>
  <inkml:trace contextRef="#ctx0" brushRef="#br0">160 0 21909,'0'0'7852,"-8"8"-6202,-18 17-1139,-39 51 0,58-66-477,-1 1-1,2 0 0,-1-1 1,2 2-1,-1-1 1,1 1-1,1 0 0,0 0 1,-3 22-1,6-31-33,1-1 0,0 0 0,0 1 0,0-1 0,0 0 0,0 1 0,1-1 0,-1 0 0,1 1 0,-1-1 0,1 0 0,0 0 0,0 0 0,0 1 0,0-1 0,0 0 0,0 0 0,1 0 0,-1-1 0,1 1 0,-1 0 0,1 0 0,0-1 0,0 1 0,0-1 0,-1 0 0,1 1 0,1-1 0,-1 0 0,0 0 0,0 0 0,0-1 0,0 1 0,1 0 0,-1-1 0,0 0 0,1 1 0,-1-1 0,0 0 0,1 0 0,2-1 0,5 1 0,1 0 0,0-1 0,-1-1 0,0 0 0,1 0 0,-1-1 0,0 0 0,11-5 0,195-110-1228,-214 117 1264,0 0 0,0 0 0,0 0 0,0 0 0,0 0-1,1 0 1,-1 0 0,0 1 0,0-1 0,1 1 0,-1 0 0,1-1 0,-1 1 0,0 0-1,1 1 1,-1-1 0,3 1 0,-4 0-7,0 0 0,0 1 0,1-1 0,-1 1 1,0 0-1,0-1 0,-1 1 0,1-1 0,0 1 0,-1 0 0,1 0 0,-1 0 0,1-1 0,-1 1 1,0 0-1,1 0 0,-1 0 0,0 0 0,-1 2 0,1-2-26,0 0 0,0-1 0,0 1 0,1 0 0,-1-1 0,0 1 0,1-1 0,-1 1 0,1 0 0,-1-1 0,1 1 0,0-1 0,0 0 0,0 1 0,-1-1 0,2 0 0,-1 1 0,0-1 0,0 0 0,0 0 0,0 0 0,1 0 0,-1 0 0,0 0 0,1 0 0,-1 0 0,1-1 0,1 2 0,4-1-12,-1 0 0,0 0 0,1-1 1,-1 0-1,0 0 0,8-1 0,24 1-443,-38 1 271,0-1-1,0 0 1,1 0 0,-1 0 0,0 0-1,0 1 1,0-1 0,0 0 0,0 0-1,0 0 1,0 1 0,0-1 0,1 0-1,-1 0 1,0 0 0,0 1-1,0-1 1,0 0 0,0 0 0,0 0-1,0 1 1,0-1 0,0 0 0,0 0-1,-1 1 1,1-1 0,0 0 0,0 0-1,0 0 1,0 1 0,0-1 0,0 0-1,0 0 1,0 0 0,-1 0-1,1 1 1,0-1 0,0 0 0,0 0-1,0 0 1,-1 0 0,1 0 0,0 1-1,-15 3-7750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3.137"/>
    </inkml:context>
    <inkml:brush xml:id="br0">
      <inkml:brushProperty name="width" value="0.025" units="cm"/>
      <inkml:brushProperty name="height" value="0.025" units="cm"/>
    </inkml:brush>
  </inkml:definitions>
  <inkml:trace contextRef="#ctx0" brushRef="#br0">117 280 4100,'-2'-11'4185,"-5"-44"-3571,0-76 0,9 49 6486,-4 131 1222,1 2-4604,-6 102-1569,3-120-2041,-37 481 1749,42-531-1857,1 0 0,0 0 0,9-31 0,2-6 0,9-83 0,-8 41 0,31-108 0,-41 191-4,0 0-1,1 1 1,1 0 0,0 0-1,0 0 1,1 1 0,10-13-1,-14 20 2,0 0-1,1 0 1,-1 1-1,1 0 0,0-1 1,0 1-1,0 1 1,0-1-1,1 1 0,-1 0 1,1-1-1,-1 2 1,1-1-1,0 1 0,0-1 1,-1 1-1,1 1 1,0-1-1,0 1 0,0 0 1,0 0-1,5 1 1,-8-1 2,-1 0 1,1 0-1,-1 1 1,1-1 0,0 0-1,-1 1 1,1 0 0,-1-1-1,0 1 1,1 0-1,-1 0 1,0-1 0,1 1-1,-1 0 1,0 0 0,0 1-1,0-1 1,0 0-1,0 0 1,0 1 0,0-1-1,1 3 1,-1-1 4,0 0-1,0 0 1,0 0-1,-1 0 1,0 0 0,1 0-1,-1 0 1,0 0-1,0 1 1,-1-1 0,0 3-1,-1 2 6,0 0 1,0 0-1,-1-1 0,0 1 0,0-1 0,-1 0 1,0 1-1,-7 8 0,-4 1-9,-1-1 0,-1-1 0,0 0 0,-1-1 0,-23 13 0,31-20 0,0-1 0,0-1 0,-1 0 0,0 0 0,0-1 0,-1-1 0,1 0 0,-1 0 0,1-1 0,-1-1 0,-20 1 0,31-2-78,-1 0-1,0 0 1,0-1 0,1 1-1,-1 0 1,0-1-1,0 1 1,1-1 0,-1 0-1,1 1 1,-1-1 0,0 0-1,1 0 1,0 0 0,-1 0-1,1 0 1,0-1 0,-1 1-1,1 0 1,0-1-1,0 1 1,0-1 0,0 1-1,0-1 1,0 1 0,1-1-1,-1 1 1,0-1 0,1 0-1,-1 0 1,1 1-1,0-1 1,-1 0 0,1 0-1,0 1 1,0-1 0,0 0-1,1 0 1,-1 1 0,0-1-1,2-3 1,-1-1-435,0 1 0,1-1 0,0 1-1,0-1 1,0 1 0,1 0 0,-1 0 0,1 0 0,1 0 0,-1 0 0,1 1 0,4-6 0,35-18-7911,7 3-5317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3.715"/>
    </inkml:context>
    <inkml:brush xml:id="br0">
      <inkml:brushProperty name="width" value="0.025" units="cm"/>
      <inkml:brushProperty name="height" value="0.025" units="cm"/>
    </inkml:brush>
  </inkml:definitions>
  <inkml:trace contextRef="#ctx0" brushRef="#br0">171 167 25752,'0'0'6369,"-12"0"-5760,1-1-588,6 0-21,-1 0 1,1 0 0,0 1-1,0 0 1,0 0 0,-1 0 0,1 1-1,0-1 1,0 1 0,0 1-1,0-1 1,0 1 0,0-1 0,0 2-1,1-1 1,-1 0 0,1 1-1,-1 0 1,1 0 0,0 0 0,0 0-1,-5 6 1,4-1-1,1-1 0,0 1 0,0 0 0,1 0 0,0 0 0,-3 14 0,5-19 0,0 1 0,1-1 0,0 0 0,-1 1 0,1-1 0,0 0 0,1 1 0,-1-1 0,2 5 0,-2-7 0,0 0 0,1 0 0,0 0 0,-1 0 0,1 1 0,-1-1 0,1 0 0,0 0 0,0 0 0,0 0 0,0 0 0,0 0 0,0-1 0,0 1 0,0 0 0,0 0 0,0-1 0,0 1 0,0-1 0,0 1 0,1-1 0,-1 1 0,2 0 0,3 0 0,-1-1 0,1 1 0,0-1 0,-1 1 0,1-2 0,0 1 0,-1-1 0,1 1 0,-1-2 0,1 1 0,-1 0 0,0-1 0,1 0 0,-1-1 0,0 1 0,6-4 0,-4 0 0,1 0 0,-1 0 0,1-1 0,-2 1 0,1-2 0,-1 1 0,0-1 0,-1 0 0,6-8 0,-4 2 0,0 1 0,-1-1 0,-1 0 0,0 0 0,-1-1 0,0 1 0,-1-1 0,-1 0 0,0 0 0,-1 0 0,0 0 0,-3-17 0,2 30 0,0 1 0,0 0 0,0 0 0,0 0 0,-1 0 0,1-1 0,0 1 0,-1 0 0,1 0 0,-1 0 0,1 0 0,-1 0 0,1 0 0,-1 0 0,0 0 0,0 0 0,1 0 0,-1 0 0,0 0 0,0 1 0,0-1 0,0 0 0,0 1 0,0-1 0,0 0 0,0 1 0,0-1 0,0 1 0,0 0 0,-1-1 0,1 1 0,0 0 0,0 0 0,0 0 0,-1 0 0,-1 0 0,1 0 0,-1 1 0,1-1 0,0 1 0,-1 0 0,1 0 0,0 0 0,0 0 0,0 0 0,-1 0 0,1 1 0,1-1 0,-1 1 0,0-1 0,0 1 0,1 0 0,-1 0 0,-1 2 0,-3 5 0,1 0 0,1 1 0,0-1 0,0 1 0,0 0 0,2 0 0,-4 16 0,5-23 0,1 0 0,-1 0 0,1 0 0,0 0 0,0 0 0,0 0 0,0 0 0,0 0 0,1 0 0,-1 0 0,1-1 0,0 1 0,-1 0 0,1 0 0,1 0 0,-1-1 0,0 1 0,1-1 0,-1 1 0,1-1 0,0 1 0,0-1 0,0 0 0,0 0 0,0 0 0,0 0 0,1 0 0,-1 0 0,1-1 0,4 3 0,1-2 0,0 1 0,1-1 0,-1 0 0,1-1 0,0 0 0,-1 0 0,1-1 0,0 0 0,0-1 0,-1 0 0,1 0 0,0-1 0,-1 0 0,0-1 0,10-3 0,10-6 0,-1-2 0,-1 0 0,26-20 0,-15 10 0,-37 24 0,1 0 0,-1 0 0,0-1 0,0 1 0,0 0 0,1 0 0,-1 0 0,0 0 0,0 0 0,0 0 0,1 0 0,-1 0 0,0 0 0,0 1 0,1-1 0,-1 0 0,0 0 0,0 0 0,0 0 0,0 0 0,1 0 0,-1 0 0,0 0 0,0 1 0,0-1 0,0 0 0,1 0 0,-1 0 0,0 0 0,0 0 0,0 1 0,0-1 0,0 0 0,0 0 0,1 0 0,-1 1 0,0-1 0,0 0 0,0 0 0,0 0 0,0 1 0,0-1 0,0 0 0,0 0 0,0 0 0,0 1 0,0-1 0,0 0 0,0 0 0,0 1 0,0-1 0,0 0 0,-1 0 0,1 0 0,0 1 0,0 10 0,-10 30 0,7-31 0,0 1 0,1-1 0,0 1 0,1 0 0,0-1 0,0 1 0,2 14 0,0-24 0,-1 0 0,0 0 0,0 0 0,1 0 0,-1 0 0,1 0 0,-1 0 0,1 0 0,-1 0 0,1 0 0,0 0 0,-1 0 0,1 0 0,0-1 0,0 1 0,0 0 0,-1 0 0,1-1 0,0 1 0,0-1 0,0 1 0,0-1 0,0 1 0,2 0 0,32 1 0,-23-3 0,-1-1 0,0 0 0,0-1 0,12-5 0,63-38-325,-69 36 219,0-1 0,1 2 1,1 0-1,30-9 0,-49 18 117,0 0 0,1 0 0,-1 0 0,0 0 0,1 0 0,-1 0 0,1 0 0,-1 0 0,0 1 0,1-1 0,-1 0 0,0 0 0,0 0 0,1 1 0,-1-1 0,0 0 0,1 0 0,-1 1 0,0-1 1,0 0-1,1 0 0,-1 1 0,0-1 0,0 0 0,0 1 0,0-1 0,1 0 0,-1 1 0,0-1 0,0 0 0,0 1 0,0-1 0,0 1 0,0-1 0,0 0 0,0 1 0,0-1 0,0 0 0,0 1 0,0-1 0,0 0 0,0 1 0,0-1 0,-1 1 0,1-1 0,0 0 0,0 1 0,-1-1 0,-6 30 307,4-15-445,3-15 54,0 1 1,0-1-1,1 1 0,-1-1 0,0 0 1,1 1-1,-1-1 0,0 0 0,1 0 1,-1 1-1,1-1 0,-1 0 0,0 0 1,1 1-1,-1-1 0,1 0 0,-1 0 1,1 0-1,-1 0 0,1 0 1,-1 0-1,0 0 0,1 0 0,-1 0 1,1 0-1,-1 0 0,1 0 0,-1 0 1,1 0-1,-1 0 0,1 0 0,-1-1 1,0 1-1,1 0 0,-1 0 0,1 0 1,-1-1-1,0 1 0,1 0 0,-1-1 1,1 1-1,21-12-2776,8-12-2233,5-10-2451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4.101"/>
    </inkml:context>
    <inkml:brush xml:id="br0">
      <inkml:brushProperty name="width" value="0.025" units="cm"/>
      <inkml:brushProperty name="height" value="0.025" units="cm"/>
    </inkml:brush>
  </inkml:definitions>
  <inkml:trace contextRef="#ctx0" brushRef="#br0">293 0 2114,'0'0'23190,"-3"11"-21701,-14 44 176,3-14-1123,2 0 0,2 1 0,-6 57 0,13-51-495,2 0-1,2 0 0,2 0 0,3-1 1,15 70-1,-16-107-461,-4-17-422,-3-21-233,-4 12 726,-1 0 0,0 1 1,0-1-1,-2 1 1,0 1-1,-12-15 0,-72-80 745,70 85-131,-46-48 2954,69 72-3177,0 0 0,0 0 0,0-1-1,0 1 1,0 0 0,0 0 0,0-1 0,0 1-1,-1 0 1,1-1 0,0 1 0,1 0 0,-1 0 0,0-1-1,0 1 1,0 0 0,0-1 0,0 1 0,0 0-1,0 0 1,0-1 0,0 1 0,0 0 0,1 0-1,-1-1 1,0 1 0,0 0 0,0 0 0,1 0 0,-1-1-1,0 1 1,0 0 0,0 0 0,1 0 0,-1 0-1,0-1 1,0 1 0,1 0 0,-1 0 0,0 0 0,1 0-1,-1 0 1,0 0 0,0 0 0,1 0 0,-1 0-1,0 0 1,1 0 0,-1 0 0,0 0 0,0 0-1,1 0 1,-1 0 0,1 0 0,22 0-152,-19 0 283,29 0-153,51 1-14,136-17 1,-216 15-51,28-7-2546,-31 7 2404,0 1 0,-1 0 0,1-1 0,0 1 0,-1-1-1,1 1 1,0-1 0,-1 1 0,1-1 0,-1 1 0,1-1 0,-1 0-1,1 1 1,-1-1 0,1 0 0,-1 1 0,0-1 0,1 0-1,-1 0 1,0 1 0,1-1 0,-1 0 0,0 0 0,0 1 0,0-1-1,0 0 1,0 0 0,0 0 0,0 1 0,0-1 0,0 0 0,0 0-1,-1 0 1,1 1 0,0-1 0,-1-1 0,-11-20-11729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4.444"/>
    </inkml:context>
    <inkml:brush xml:id="br0">
      <inkml:brushProperty name="width" value="0.025" units="cm"/>
      <inkml:brushProperty name="height" value="0.025" units="cm"/>
    </inkml:brush>
  </inkml:definitions>
  <inkml:trace contextRef="#ctx0" brushRef="#br0">62 1 5157,'0'0'22581,"-51"0"-18961,40 16-2211,11 3-1409,0 7 0,13 5 0,9-1 0,0-4 0,3-15-5093,-1-11-15727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6.736"/>
    </inkml:context>
    <inkml:brush xml:id="br0">
      <inkml:brushProperty name="width" value="0.025" units="cm"/>
      <inkml:brushProperty name="height" value="0.025" units="cm"/>
    </inkml:brush>
  </inkml:definitions>
  <inkml:trace contextRef="#ctx0" brushRef="#br0">34 1 11563,'0'0'17894,"-3"10"-17168,-5 16-403,1 1 0,2 0 0,1 0 0,1 0 0,1 0 0,1 1 0,5 46 0,-4-72-323,1 0 0,-1 0 0,1 0 0,-1 0 0,1 0 0,0 0 0,-1 0 0,1-1 0,0 1 0,0 0 0,1 0 0,-1-1 0,0 1 0,0-1 0,1 1 0,-1-1 0,1 0 0,-1 0 0,1 1 0,0-1 0,-1 0 0,5 1 0,-3-1 0,0-1 0,0 1 0,0-1 0,0 0 0,0 0 0,1 0 0,-1 0 0,0-1 0,0 1 0,0-1 0,0 0 0,0 0 0,3-1 0,4-2 0,0-1 0,0 0 0,-1-1 0,0 0 0,0-1 0,-1 1 0,10-11 0,-6 2 0,0 0 0,-2-1 0,0 0 0,0-1 0,-2 0 0,8-20 0,-2 5 0,-20 46 0,0 1 0,1 1 0,0-1 0,1 1 0,1-1 0,1 1 0,0 0 0,1 0 0,2 23 0,-1-38 0,0 0 0,0 0 0,0 0 0,0 1 0,1-1 0,-1 0 0,0 0 0,1 0 0,-1 0 0,1 0 0,0 0 0,-1 0 0,1 0 0,0 0 0,-1 0 0,1 0 0,0 0 0,0 0 0,0-1 0,0 1 0,0 0 0,0-1 0,0 1 0,0 0 0,0-1 0,0 0 0,2 1 0,1 0 0,-1-1 0,0 0 0,0 0 0,0 0 0,1 0 0,-1-1 0,0 1 0,0-1 0,0 0 0,4-1 0,4-2 0,-1-1 0,0 0 0,-1 0 0,0-1 0,12-8 0,1-8 0,-18 16 0,1 1 0,0 0 0,1 0 0,-1 1 0,1-1 0,0 1 0,9-4 0,-15 8 0,0 0 0,1 0 0,-1 0 0,0 0 0,0 0 0,1 0 0,-1 0 0,0 0 0,1 0 0,-1 0 0,0 0 0,0 0 0,1 0 0,-1 0 0,0 1 0,0-1 0,1 0 0,-1 0 0,0 0 0,0 0 0,1 1 0,-1-1 0,0 0 0,0 0 0,0 1 0,1-1 0,-1 0 0,0 0 0,0 1 0,0-1 0,0 0 0,0 0 0,0 1 0,0-1 0,0 0 0,1 1 0,-1-1 0,0 0 0,0 0 0,0 1 0,0-1 0,0 0 0,-1 1 0,2 17 0,-1-15 0,-2 23 0,1-20 0,0 1 0,0 0 0,1 0 0,0 0 0,0 0 0,1 0 0,0 0 0,0 0 0,1 0 0,-1 0 0,4 7 0,-3-13-136,-1 0 0,1 0 0,-1 0 0,1 0 0,-1 0 1,1 0-1,0 0 0,-1-1 0,1 1 0,0-1 0,0 1 0,0-1 0,-1 0 0,1 1 0,0-1 0,0 0 1,0 0-1,0 0 0,-1-1 0,1 1 0,0 0 0,0-1 0,-1 1 0,1-1 0,0 0 0,0 1 0,-1-1 1,3-2-1,49-30-7221,-48 28 6286,33-23-6547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7.078"/>
    </inkml:context>
    <inkml:brush xml:id="br0">
      <inkml:brushProperty name="width" value="0.025" units="cm"/>
      <inkml:brushProperty name="height" value="0.025" units="cm"/>
    </inkml:brush>
  </inkml:definitions>
  <inkml:trace contextRef="#ctx0" brushRef="#br0">115 179 17969,'0'0'7773,"-8"5"-6364,-3 1-1105,0 1 0,1 0 0,0 1-1,-18 18 1,25-22-288,-1 0 1,0 0-1,1 0 0,0 1 0,0-1 0,1 1 0,-1 0 0,1 0 1,0 0-1,0 0 0,1 0 0,-1 0 0,1 0 0,0 1 0,1-1 1,-1 10-1,1-15-10,1 1 0,-1 0 0,0 0-1,1-1 1,-1 1 0,1 0 0,-1-1 0,1 1 0,-1 0 0,1-1 0,-1 1 0,1-1 0,0 1 0,-1-1 0,1 1 0,0-1 0,-1 1 0,1-1 0,0 0 0,0 1-1,0-1 1,-1 0 0,1 0 0,0 0 0,0 0 0,0 1 0,-1-1 0,1 0 0,0 0 0,0-1 0,1 1 0,30-3 151,-20-1-129,-1-1 1,0 1-1,0-2 0,0 0 1,0 0-1,-1-1 1,0 0-1,-1 0 1,1-1-1,15-18 0,-4 2-116,0-2 0,33-52 0,-48 68 334,0 1 1,-1-1 0,0 0-1,0 0 1,-1-1 0,0 1-1,-1-1 1,0 0-1,2-17 1,-6 27-223,1 1-1,0 0 1,0 0 0,-1-1-1,1 1 1,0 0-1,0 0 1,-1 0 0,1-1-1,0 1 1,-1 0 0,1 0-1,-1 0 1,1 0-1,0 0 1,-1 0 0,1-1-1,0 1 1,-1 0 0,1 0-1,0 0 1,-1 0-1,1 0 1,-1 0 0,1 1-1,0-1 1,-1 0 0,1 0-1,0 0 1,-1 0-1,1 0 1,0 0 0,-1 1-1,1-1 1,0 0-1,-1 0 1,1 1 0,0-1-1,-1 1 1,-5 3-22,1 1 0,-1 1-1,1-1 1,0 1 0,1 0 0,-1 0 0,1 1 0,0-1-1,1 1 1,-5 10 0,-24 76-6,28-81 4,1 0 0,0 1 0,1-1 0,0 1 0,1-1 0,1 1 0,0 0 0,3 18 0,-3-29-198,1 0 1,0-1-1,-1 1 0,1-1 1,0 1-1,0-1 0,0 1 1,0-1-1,0 1 0,0-1 1,1 0-1,-1 0 0,0 0 0,1 0 1,1 1-1,1 1-1365,1-1 0,-1 1 0,1-1-1,0-1 1,0 1 0,0-1 0,5 2 0,4-2-14351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7.795"/>
    </inkml:context>
    <inkml:brush xml:id="br0">
      <inkml:brushProperty name="width" value="0.025" units="cm"/>
      <inkml:brushProperty name="height" value="0.025" units="cm"/>
    </inkml:brush>
  </inkml:definitions>
  <inkml:trace contextRef="#ctx0" brushRef="#br0">0 122 21524,'0'0'8937,"10"1"-8233,-4 0-628,9 1 101,1-1 0,-1-1 1,24-2-1,-34 2-133,-1-1 1,0 0-1,0 0 1,0 0-1,0-1 1,0 1-1,0-1 1,6-4-1,-8 5-25,-1 0-1,0 0 0,1 0 1,-1-1-1,0 1 0,0-1 0,0 1 1,1-1-1,-2 1 0,1-1 1,0 1-1,0-1 0,0 0 1,-1 0-1,1 1 0,-1-1 1,1 0-1,-1 0 0,0 0 1,0-3-1,0 5-22,-1-1 0,0 1 0,1-1 0,-1 1-1,0 0 1,0 0 0,1-1 0,-1 1 0,0 0 0,0 0 0,0 0 0,1 0 0,-1 0 0,0 0-1,0 0 1,0 0 0,1 0 0,-1 1 0,0-1 0,0 0 0,1 0 0,-1 1 0,0-1 0,0 0-1,0 1 1,-23 8-161,15-4 183,1 0 0,-1 1-1,1 0 1,0 1 0,0 0 0,0 0 0,1 1 0,1 0 0,-1 0 0,1 0 0,0 1-1,1 0 1,0 0 0,1 0 0,0 1 0,-5 15 0,9-24-18,0 0 0,0-1 0,0 1 0,-1 0 0,1 0 0,0-1 0,1 1 0,-1 0 0,0 0 0,0-1 0,0 1 0,0 0 0,1 0 0,-1-1 0,0 1 0,1 0 0,-1-1 0,0 1 0,1 0 0,-1-1 0,1 1 0,-1 0 0,1-1 0,-1 1 0,1-1 0,-1 1 0,1-1 0,0 1 0,-1-1 0,1 0 0,0 1 0,1-1 0,32 1 0,33-20 0,-24 0-137,66-23-739,-99 38 815,1 2 0,0-1-1,-1 1 1,1 1 0,0 0 0,0 1-1,0 0 1,14 1 0,-25 0 86,1-1 0,-1 0 0,1 1 0,-1-1 0,1 0 0,-1 1 0,1-1 0,-1 1 0,1-1 1,-1 1-1,1-1 0,-1 1 0,0-1 0,1 1 0,-1-1 0,0 1 0,0-1 0,1 1 0,-1 0 0,0-1 0,0 1 0,0-1 0,0 1 0,0 0 0,1-1 1,-1 1-1,0 0 0,-1-1 0,1 1 0,0-1 0,0 2 0,-4 1 500,-3-17-288,3-4-237,1-1 0,0 0 0,1 1 0,1-1 0,3-37 0,-2 55-81,0 0-1,0 1 1,1-1 0,-1 0 0,1 0-1,-1 0 1,0 0 0,1 1 0,0-1-1,-1 0 1,1 1 0,-1-1-1,1 0 1,0 1 0,0-1 0,-1 1-1,1-1 1,0 1 0,0-1 0,0 1-1,-1 0 1,1-1 0,0 1-1,0 0 1,0-1 0,0 1 0,0 0-1,0 0 1,1 0 0,36 0-6256,-24 1 2620,27-1-9607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8.308"/>
    </inkml:context>
    <inkml:brush xml:id="br0">
      <inkml:brushProperty name="width" value="0.025" units="cm"/>
      <inkml:brushProperty name="height" value="0.025" units="cm"/>
    </inkml:brush>
  </inkml:definitions>
  <inkml:trace contextRef="#ctx0" brushRef="#br0">0 0 5285,'0'0'-5061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9.133"/>
    </inkml:context>
    <inkml:brush xml:id="br0">
      <inkml:brushProperty name="width" value="0.025" units="cm"/>
      <inkml:brushProperty name="height" value="0.025" units="cm"/>
    </inkml:brush>
  </inkml:definitions>
  <inkml:trace contextRef="#ctx0" brushRef="#br0">249 3 11563,'0'0'18172,"-11"3"-17318,-25 8-513,13-5-42,0 1-1,0 1 1,-37 20-1,55-26-270,0 1 0,0 0 0,1 0 0,-1 0 0,1 1 0,0-1 0,0 1 0,0 0 0,1 0 0,-1 1 0,1-1 0,0 1 0,0 0-1,1 0 1,-1-1 0,1 2 0,0-1 0,0 0 0,1 0 0,0 1 0,0-1 0,-1 9 0,2-12-28,0-1 0,0 1 0,0 0 0,0-1 0,1 1 0,-1-1 0,0 1 0,1 0 0,-1-1 0,1 1 0,0-1 0,0 1 0,-1-1 0,1 0 0,0 1 0,0-1 0,0 0 0,0 0 0,0 1 0,1-1 0,-1 0 0,0 0 0,3 1 0,0 0 0,-1 0 0,1-1 0,0 0 0,1 1 0,-1-1 0,0 0 0,0-1 0,0 1 0,5-1 0,6 0 0,0-1 0,0 0 0,0-1 0,20-6 0,-20 4 0,0-2 0,-1 0 0,0 0 0,0-2 0,0 0 0,-1 0 0,19-16 0,-26 19 0,-1 1 0,1-1 0,-1 0 0,0-1 0,0 1 0,-1-1 0,0 0 0,0 0 0,0 0 0,-1-1 0,0 1 0,0-1 0,0 0 0,-1 0 0,0 0 0,0 0 0,-1 0 0,1-9 0,-2 16 0,0-1 0,0 1 0,0-1 0,0 1 0,0-1 0,0 1 0,0 0 0,0-1 0,0 1 0,-1-1 0,1 1 0,0 0 0,0-1 0,0 1 0,0-1 0,-1 1 0,1 0 0,0-1 0,0 1 0,-1 0 0,1-1 0,0 1 0,-1 0 0,1-1 0,0 1 0,-1 0 0,1 0 0,0-1 0,-1 1 0,1 0 0,0 0 0,-1 0 0,1 0 0,-1 0 0,1-1 0,-1 1 0,-18 7 0,-14 19 0,25-15 0,0 1 0,1 0 0,1 0 0,-7 18 0,11-25 0,0 0 0,0 0 0,1 0 0,0 0 0,0 1 0,0-1 0,1 0 0,-1 1 0,1-1 0,1 1 0,-1-1 0,1 0 0,0 1 0,1 5 0,0-9 0,-1 0 0,1 0 0,-1 0 0,1 0 0,0 0 0,0 0 0,-1-1 0,1 1 0,0-1 0,1 1 0,-1-1 0,0 0 0,0 0 0,0 0 0,1 0 0,-1 0 0,1 0 0,-1-1 0,1 1 0,-1-1 0,1 1 0,-1-1 0,1 0 0,3-1 0,3 1 0,0 0 0,0-1 0,0 0 0,0-1 0,15-4 0,-10 0-66,-1 0-1,1-1 1,-2-1-1,1 0 1,-1 0 0,0-2-1,17-16 1,-21 19 23,0-1 0,-1 0 0,-1 0 0,1-1 0,-1 0 0,0 0 0,-1 0 0,0-1 0,-1 1 1,0-1-1,4-14 0,-19 29-69,3 7 135,0 0 1,1 0 0,1 0 0,0 1 0,0 0-1,1 0 1,1 0 0,1 1 0,-1-1 0,2 1 0,0 0-1,0 24 1,2-37-13,0 0 0,0 0 0,1 0 1,-1-1-1,0 1 0,1 0 0,-1 0 0,0 0 0,1 0 0,-1 0 0,1 0 0,0-1 0,-1 1 0,1 0 0,-1 0 0,1-1 1,0 1-1,0-1 0,-1 1 0,1 0 0,0-1 0,0 1 0,0-1 0,0 0 0,0 1 0,0-1 0,0 0 0,-1 1 1,1-1-1,0 0 0,0 0 0,0 0 0,0 0 0,0 0 0,0 0 0,0 0 0,0 0 0,0 0 0,0-1 0,0 1 0,0 0 1,1-1-1,4-1 42,-1 1 0,1-1 0,-1 0 0,0 0 1,1-1-1,4-3 0,5-5-53,-1 0 0,0-1 0,-1 0 0,0-1 0,-1-1 0,0 0 0,-2 0 0,1-2 0,-2 1 0,12-25 0,-48 129 8,24-77-14,0 0 1,1 0-1,1 0 0,0 0 0,1 0 1,2 21-1,-2-32-64,0 0 1,0 0-1,1 0 0,-1 0 1,1 0-1,-1 0 0,1 0 1,-1 0-1,1 0 0,-1 0 1,1 0-1,0 0 0,-1-1 1,1 1-1,0 0 0,0 0 1,0-1-1,0 1 1,0-1-1,0 1 0,0-1 1,0 1-1,0-1 0,0 1 1,0-1-1,0 0 0,0 1 1,0-1-1,0 0 0,0 0 1,0 0-1,0 0 0,0 0 1,1 0-1,0-1 0,1 1-785,1-1-1,-1 1 0,1-1 0,-1 0 1,0 0-1,1-1 0,-1 1 1,0-1-1,0 1 0,4-4 0,18-18-12239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9.601"/>
    </inkml:context>
    <inkml:brush xml:id="br0">
      <inkml:brushProperty name="width" value="0.025" units="cm"/>
      <inkml:brushProperty name="height" value="0.025" units="cm"/>
    </inkml:brush>
  </inkml:definitions>
  <inkml:trace contextRef="#ctx0" brushRef="#br0">148 0 21781,'-5'10'1089,"-9"18"196,2 1 1,2 0-1,0 1 0,2 0 1,-8 61-1,9-37-971,4 1 0,5 95-1,-2-150-302,5 39 84,-5-37-81,0-1 1,0 0-1,1 0 0,-1 0 0,0 1 0,0-1 1,1 0-1,-1 0 0,1 0 0,-1 0 0,1 1 1,0-1-1,-1 0 0,1 0 0,0 0 0,0 0 0,-1 0 1,1-1-1,0 1 0,0 0 0,0 0 0,0-1 1,0 1-1,0 0 0,3 0 0,-3-3 38,0-1 0,0 1 0,-1 0 0,1-1 0,0 0 0,-1 1-1,0-1 1,1 1 0,-1-1 0,0 1 0,0-1 0,0 0 0,-2-3 0,2-1-10,-2-11-42,0 1 0,-2-1 0,0 0 0,-1 1 0,-1 0 0,0 0 0,-2 1 0,0-1 0,0 1 0,-17-22 0,11 23-15,15 17-28,1 0-1,0-1 0,0 1 1,-1 0-1,1-1 1,0 0-1,1 1 0,-1-1 1,0 0-1,0 0 0,0 0 1,3 0-1,12 4-1593,0-1 0,0 0 0,0-2 0,1 0 0,31-1-1,6-1-5317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19.978"/>
    </inkml:context>
    <inkml:brush xml:id="br0">
      <inkml:brushProperty name="width" value="0.025" units="cm"/>
      <inkml:brushProperty name="height" value="0.025" units="cm"/>
    </inkml:brush>
  </inkml:definitions>
  <inkml:trace contextRef="#ctx0" brushRef="#br0">193 5 17873,'0'0'4522,"-11"-1"-786,5 0-3493,-1 0-1,1 1 1,-1-1-1,0 2 0,1-1 1,-1 1-1,1-1 1,-1 2-1,1-1 0,-1 1 1,1 0-1,0 0 1,0 1-1,0 0 1,0 0-1,0 0 0,0 1 1,1 0-1,0 0 1,0 0-1,-6 7 0,7-6-149,-1 0 1,1 0-1,0 1 0,1 0 0,-1-1 0,1 1 0,0 1 0,1-1 0,0 0 0,0 1 0,0-1 0,1 1 0,-2 12 0,4-18-93,-1 0 0,0 0 0,1 0 0,0 0 0,-1 0 0,1 0 0,0 0 0,-1 0 0,1 0 0,0-1 0,0 1 0,0 0 0,0 0 0,0-1 0,0 1 0,0-1 0,0 1 0,0-1 0,0 1 0,0-1 0,0 1 0,0-1 0,0 0 0,0 0 0,1 0 0,-1 1 0,0-1 0,0 0 0,0 0 0,0-1 0,1 1 0,-1 0 0,2-1 0,44-5 0,24-11-70,-44 10 46,1 1 0,-1 1 0,52-3 1,-79 8 25,1 0 0,-1 0 0,0-1 0,0 1 0,1 0 0,-1 0 0,0 1 0,1-1 0,-1 0 0,0 0 0,1 0 0,-1 0 0,0 0 1,0 0-1,1 0 0,-1 0 0,0 0 0,1 1 0,-1-1 0,0 0 0,0 0 0,0 0 0,1 1 0,-1-1 0,0 0 0,0 0 0,0 1 0,1-1 1,-1 0-1,0 0 0,0 1 0,0-1 0,0 0 0,0 1 0,0-1 0,0 0 0,1 0 0,-1 1 0,0-1 0,0 0 0,0 1 0,0-1 1,0 0-1,0 1 0,-1-1 0,1 0 0,0 0 0,0 1 0,0-1 0,0 0 0,0 1 0,0-1 0,0 0 0,-1 0 0,1 1 0,0-1 1,0 0-1,0 0 0,-1 1 0,1-1 0,0 0 0,0 0 0,0 0 0,-1 0 0,1 1 0,0-1 0,-1 0 0,1 0 0,-1 1-1,1-1-1,-1 1 1,1-1 0,-1 0-1,1 1 1,-1-1-1,1 1 1,-1-1 0,1 0-1,-1 0 1,0 1-1,1-1 1,-1 0-1,1 0 1,-1 0 0,0 1-1,1-1 1,-1 0-1,0 0 1,1 0 0,-1 0-1,0 0 1,1 0-1,-1-1 1,0 1-1,1 0 1,-1 0 0,1 0-1,-1-1 1,0 1-1,1 0 1,-1 0 0,1-1-1,-1 1 1,1-1-1,-1 1 1,1 0-1,-1-1 1,-5-9-1,2 1 0,-1-1 0,1 0 0,1 0 0,0-1 0,0 1 0,1-1 0,0 1 0,0-20 0,2 30 0,1-1 0,-1 1 0,0-1 0,1 1 0,-1 0 0,0-1 0,1 1 0,-1-1 0,0 1 0,1 0 0,-1-1 0,1 1 0,-1 0 0,1 0 0,-1-1 0,1 1 0,-1 0 0,1 0 0,-1 0 0,1-1 0,-1 1 0,1 0 0,-1 0 0,1 0 0,-1 0 0,1 0 0,-1 0 0,1 0 0,-1 0 0,2 1 0,17 0 0,-19-1 0,61 13-2436,-49-9 909,1-1 0,0 0-1,0-1 1,0 0 0,0-1 0,0-1 0,1 0 0,24-3-1,-17-6-9773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6:20.555"/>
    </inkml:context>
    <inkml:brush xml:id="br0">
      <inkml:brushProperty name="width" value="0.025" units="cm"/>
      <inkml:brushProperty name="height" value="0.025" units="cm"/>
    </inkml:brush>
  </inkml:definitions>
  <inkml:trace contextRef="#ctx0" brushRef="#br0">127 0 18097,'0'0'11531,"-7"9"-11067,-22 30-117,29-37-334,-1-1 0,0 0-1,1 0 1,-1 0-1,0 0 1,1 1-1,-1-1 1,1 0 0,0 1-1,-1-1 1,1 0-1,0 1 1,0-1-1,0 0 1,0 1 0,0-1-1,0 0 1,0 1-1,1-1 1,-1 0-1,0 1 1,1-1 0,-1 0-1,1 0 1,1 3-1,-1-3-35,1 1 1,0 0-1,-1-1 0,1 1 0,0-1 0,0 0 0,0 0 0,0 0 1,0 0-1,0 0 0,1 0 0,-1 0 0,4 0 0,0 1-163,1-1-1,0 0 1,0-1 0,-1 0-1,1 0 1,0 0-1,0 0 1,12-4 0,-13 1 67,0 0 1,0-1-1,-1 1 1,1-1-1,-1 0 1,0-1-1,0 0 1,-1 1-1,7-9 1,24-22-182,-35 77 797,-3-22-162,-27 345 1871,41-87-1528,-11-273-639,-1 0 0,0-1 0,0 1 0,-1-1 0,1 1 0,-1-1 0,0 0-1,0 0 1,-1 1 0,1-1 0,-1-1 0,0 1 0,0 0 0,0-1 0,0 1 0,-1-1 0,1 0 0,-1 0 0,0-1 0,0 1 0,0-1 0,-7 4 0,-1 0 85,0-1 1,-1 0-1,1-1 1,-1 0-1,0 0 1,-26 2-1,36-6-123,0 0 0,1 1-1,-1-2 1,0 1 0,0 0 0,0 0-1,0-1 1,1 0 0,-1 1 0,0-1-1,0 0 1,1-1 0,-1 1 0,1 0-1,-1-1 1,1 1 0,-1-1 0,1 0-1,0 0 1,-4-3 0,3 0-1,0 1 1,1-1-1,-1 0 0,1 1 1,0-1-1,0 0 1,0 0-1,0-1 0,1 1 1,-1-8-1,1-4-42,0 1 1,1 0-1,0-1 0,2 1 0,0 0 0,6-27 1,-3 27-148,1 0-1,0 1 1,1 0 0,1 0 0,0 0 0,1 1 0,1 0-1,21-24 1,-13 20 252,1 0 0,1 2 0,0 0 0,1 1 0,27-14 0,1 4-950,1 2 1,61-18-1,27-3-6104,-43 15-7353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13.232"/>
    </inkml:context>
    <inkml:brush xml:id="br0">
      <inkml:brushProperty name="width" value="0.025" units="cm"/>
      <inkml:brushProperty name="height" value="0.025" units="cm"/>
    </inkml:brush>
  </inkml:definitions>
  <inkml:trace contextRef="#ctx0" brushRef="#br0">53 222 8616,'0'0'15017,"-2"9"-12940,-13 41 741,15-51-2799,0 1 0,0 0 0,0 0 0,0 0 0,0 0 0,1 0 0,-1 0 0,0 0 0,0-1 0,0 1 0,0 0 0,1 0 0,-1 0 0,0 0 0,0 0 0,0 0 0,0 0 0,1 0 0,-1 0 0,0 0 0,0 0 0,0 0-1,0 0 1,1 0 0,-1 0 0,0 0 0,0 0 0,0 0 0,0 0 0,1 0 0,-1 1 0,0-1 0,0 0 0,0 0 0,0 0 0,0 0 0,1 0 0,-1 0 0,0 0 0,0 1 0,0-1 0,0 0 0,0 0 0,0 0 0,0 0 0,1 0 0,-1 1 0,0-1 0,0 0 0,0 0-1,0 0 1,0 0 0,0 1 0,0-1 0,0 0 0,0 0 0,0 0 0,0 1 0,0-1 0,0 0 0,0 0 0,0 0 0,0 0 0,0 1 0,0-1 0,-1 0 0,1 0 0,13-10 42,-11 7 39,-1 0-1,0 0 1,0 0 0,0-1 0,0 1-1,-1 0 1,0-1 0,1 1 0,-1 0-1,0-1 1,-1 1 0,1 0 0,0-1-1,-2-4 1,1 6-65,1 1 0,-1 0-1,1 0 1,-1 0 0,1-1 0,-1 1 0,0 0-1,1 0 1,-1 0 0,0 0 0,0 0 0,0 0-1,0 0 1,0 1 0,0-1 0,0 0 0,0 0-1,0 1 1,-1-1 0,1 1 0,0-1 0,0 1-1,0-1 1,-1 1 0,1 0 0,0-1 0,-1 1-1,1 0 1,0 0 0,0 0 0,-1 0 0,1 0-1,0 1 1,-1-1 0,1 0 0,0 0 0,0 1-1,-1-1 1,-1 2 0,2-1-35,0 0 0,-1 0 0,1-1 0,0 1 0,0 1 0,0-1 0,0 0 0,0 0 0,1 0 0,-1 0 0,0 1 0,0-1 0,1 0 0,-1 1 0,1-1 0,-1 1 0,1-1 0,0 1 0,0-1 0,-1 0 0,1 1 0,0-1 0,0 1 0,0-1 0,1 1 0,-1-1 0,0 1 0,0-1 0,1 1 0,-1-1 0,2 2 0,-2 1 0,2 0 0,-1 0 0,0 0 0,1 0 0,-1-1 0,1 1 0,0-1 0,0 1 0,1-1 0,3 5 0,-3-6 0,-1 0 0,1 0 0,0 0 0,0 0 0,0 0 0,-1-1 0,1 1 0,1-1 0,-1 0 0,0 0 0,0 0 0,0-1 0,1 1 0,-1-1 0,0 0 0,0 0 0,1 0 0,-1 0 0,5-1 0,-3 0 0,0-1 0,0 0 0,-1 0 0,1 0 0,-1-1 0,0 1 0,0-1 0,1 0 0,-2 0 0,1-1 0,6-6 0,-1-2 0,1 0 0,-2-1 0,1 0 0,-2-1 0,0 1 0,0-2 0,6-19 0,-11 24 0,1 0 0,-1 0 0,-1 0 0,0 0 0,0-1 0,-1 1 0,-2-20 0,1 27 0,1 1 0,-1 0 0,1 0 0,-1 0 0,0 0 0,0 0 0,0 0 0,0 0 0,0 0 0,0 0 0,0 0 0,-1 0 0,1 1 0,-1-1 0,1 0 0,-1 1 0,-2-2 0,2 2 0,-1 0 0,1 0 0,0 1 0,-1-1 0,1 1 0,-1-1 0,1 1 0,0 0 0,-1 0 0,1 0 0,-1 0 0,1 1 0,-1-1 0,1 1 0,0-1 0,-1 1 0,1 0 0,0 0 0,-4 2 0,0 0 0,1 1 0,0-1 0,0 1 0,0 0 0,1 0 0,0 1 0,-1-1 0,1 1 0,1 0 0,-1 0 0,1 0 0,0 1 0,0-1 0,-2 7 0,-5 12 0,2-1 0,-7 28 0,9-25 0,1-1 0,1 1 0,1 0 0,1 0 0,2 33 0,0-58 0,0-1 0,0 1 0,0-1 0,0 1 0,1 0 0,-1-1 0,0 1 0,0-1 0,0 1 0,0-1 0,1 1 0,-1-1 0,0 1 0,0-1 0,1 1 0,-1-1 0,0 0 0,1 1 0,-1-1 0,1 1 0,-1-1 0,1 0 0,-1 1 0,0-1 0,1 0 0,-1 0 0,1 1 0,-1-1 0,1 0 0,-1 0 0,1 0 0,0 1 0,-1-1 0,1 0 0,-1 0 0,1 0 0,-1 0 0,1 0 0,-1 0 0,1 0 0,-1-1 0,1 1 0,0 0 0,-1 0 0,1 0 0,-1 0 0,1-1 0,-1 1 0,1 0 0,-1 0 0,1-1 0,-1 1 0,0 0 0,1-1 0,-1 1 0,1-1 0,-1 1 0,0 0 0,1-1 0,-1 1 0,0-2 0,27-24 0,-6-1 0,-2-1 0,22-39 0,-34 53 0,0 0 0,-1 0 0,-1-1 0,0 0 0,-1 0 0,-1 0 0,2-23 0,-4 37 0,-1 0 0,0 0 0,0 0 0,0 0 0,0-1 0,0 1 0,0 0 0,0 0 0,0 0 0,0-1 0,-1 1 0,1 0 0,0 0 0,-1 0 0,1 0 0,-1 0 0,1 0 0,-1 0 0,0 0 0,-1-2 0,2 3 0,-1 0 0,0 0 0,0-1 0,1 1 0,-1 0 0,0 0 0,0 0 0,1 0 0,-1 0 0,0 0 0,0 1 0,1-1 0,-1 0 0,0 0 0,0 0 0,1 1 0,-1-1 0,0 0 0,1 1 0,-1-1 0,0 1 0,1-1 0,-1 1 0,-4 3 0,1-1 0,0 1 0,0 0 0,0 0 0,1 0 0,-1 1 0,-2 5 0,-5 13 0,1 0 0,1 1 0,1 0 0,1 0 0,1 0 0,-3 32 0,9-56 0,0 0 0,-1 1 0,1-1 0,0 0 0,0 0 0,0 1 0,0-1 0,0 0 0,0 0 0,0 1 0,-1-1 0,1 0 0,0 1 0,0-1 0,0 0 0,0 0 0,0 1 0,1-1 0,-1 0 0,0 1 0,0-1 0,0 0 0,0 0 0,0 1 0,0-1 0,0 0 0,0 0 0,1 1 0,-1-1 0,0 0 0,0 0 0,0 1 0,0-1 0,1 0 0,-1 0 0,0 0 0,0 0 0,1 1 0,-1-1 0,0 0 0,0 0 0,1 0 0,-1 0 0,0 0 0,0 0 0,1 0 0,-1 0 0,0 1 0,1-1 0,-1 0 0,0 0 0,1-1 0,16-12 0,15-28 0,36-73 0,-61 100 0,0-1 0,-1 1 0,0-2 0,-2 1 0,1 0 0,1-19 0,-6 33 0,1 0 0,-1 0 0,0 0 0,0 0 0,0 0 0,0 0 0,0 0 0,0 0 0,0 1 0,0-1 0,0 0 0,0 0 0,-1 0 0,1 0 0,0 0 0,-1 0 0,1 0 0,0 1 0,-1-1 0,1 0 0,-1 0 0,1 1 0,-1-1 0,-1-1 0,1 2 0,1 0 0,-1-1 0,0 1 0,0 0 0,0 0 0,0 0 0,0 0 0,0 0 0,0 0 0,0 1 0,0-1 0,0 0 0,0 0 0,0 1 0,0-1 0,1 0 0,-1 1 0,0-1 0,-1 1 0,-3 3 0,-1-1 0,1 1 0,0 0 0,0 1 0,-8 8 0,-2 8-40,0 1 0,1 0 0,1 1 0,2 1 0,0 0 0,1 0 0,2 1 0,0 0 0,2 1 0,0 0 0,2 0 0,1 0 0,1 32-1,8-32-3674,10-22-4213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15.110"/>
    </inkml:context>
    <inkml:brush xml:id="br0">
      <inkml:brushProperty name="width" value="0.025" units="cm"/>
      <inkml:brushProperty name="height" value="0.025" units="cm"/>
    </inkml:brush>
  </inkml:definitions>
  <inkml:trace contextRef="#ctx0" brushRef="#br0">1102 5 7847,'-16'0'1271,"-8"-2"-904,-271-1 5034,259 5-5089,0 2-1,0 2 1,0 1-1,1 1 1,0 2-1,-49 22 1,49-15-205,0 3 0,1 0 0,1 3 0,1 0-1,1 2 1,1 2 0,1 0 0,-35 45 0,47-51-66,1 1 0,1 1 0,1 0 0,1 1 1,1 1-1,1 0 0,1 0 0,1 1 0,1 0 0,2 1 0,1-1 0,0 1 0,1 29 0,3-46-41,1-1 1,1 0-1,-1 0 0,2 1 0,-1-1 0,1 0 1,1 0-1,0 0 0,0 0 0,0-1 0,1 1 0,1-1 1,-1 0-1,1 0 0,1-1 0,-1 1 0,1-1 0,1 0 1,-1-1-1,1 0 0,0 0 0,1 0 0,-1-1 1,1 0-1,0 0 0,0-1 0,1 0 0,-1 0 0,18 4 1,3-2 78,1-2 1,-1 0-1,1-2 0,0-2 1,0 0-1,0-2 1,-1-1-1,1-2 1,-1-1-1,0-1 1,0-1-1,46-20 1,-6-3 355,-1-3 1,-2-3 0,110-81 0,-138 90 59,-1-1 0,45-47 0,-72 65-359,0 0 0,-1 0 0,-1-1 0,1 0 0,-2 0 0,0-1 0,0 0 0,-2 0 0,1-1 0,-2 0 0,7-28 0,-10 36-119,-1 1 0,1-1 0,-1 0-1,0 0 1,0 0 0,-1 0 0,0 1-1,0-1 1,0 0 0,0 0 0,-1 1 0,0-1-1,-1 1 1,1 0 0,-1 0 0,-5-8-1,3 7 11,0 0-1,-1 1 0,1 0 1,-1 0-1,0 1 0,-1-1 0,1 1 1,-1 0-1,0 1 0,0 0 0,-9-3 1,-9-1 24,0 1 1,-1 1-1,0 2 1,0 0-1,0 2 1,-34 2-1,30 1-546,1 2 0,0 1 0,0 1 0,-54 18-1,20 1-2059,-59 34 0,86-42-3664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15.780"/>
    </inkml:context>
    <inkml:brush xml:id="br0">
      <inkml:brushProperty name="width" value="0.025" units="cm"/>
      <inkml:brushProperty name="height" value="0.025" units="cm"/>
    </inkml:brush>
  </inkml:definitions>
  <inkml:trace contextRef="#ctx0" brushRef="#br0">1020 152 12075,'1'-11'1629,"-1"7"-1504,1 0 32,0 0 0,-1 0 0,1 0 0,-1-1 0,0 1 0,0 0 1,-1 0-1,1 0 0,-1-1 0,0 1 0,0 0 0,0 0 0,0 0 0,-1 0 0,0 0 0,0 1 0,0-1 1,0 0-1,0 1 0,-1-1 0,0 1 0,0 0 0,1 0 0,-2 0 0,1 0 0,-6-3 0,-5 0 28,1 0 0,-1 2-1,0 0 1,0 0-1,-1 1 1,1 1-1,-1 1 1,1 0 0,-1 0-1,0 2 1,-19 2-1,1 2-126,1 1-1,0 1 1,-61 23-1,47-11-8,1 2-1,1 3 0,1 1 1,1 2-1,1 1 0,2 3 0,-45 44 1,63-55 26,0 2 0,2 1 1,0 1-1,2 0 1,0 1-1,2 1 0,0 0 1,2 1-1,2 1 0,0 0 1,2 0-1,0 1 0,-4 37 1,11-54-44,1-1 0,0 1 0,1 0 0,1-1 0,0 1 0,0-1 0,1 1 0,0-1 0,1 0 1,1 0-1,4 12 0,-4-16-9,0-1 1,0 1 0,1-1-1,0 0 1,0 0 0,0 0 0,1 0-1,0-1 1,0 0 0,0 0-1,1-1 1,-1 0 0,1 0-1,0-1 1,0 1 0,1-1 0,8 2-1,15 3 97,1-1 0,0-1 0,1-2 0,-1-1 0,1-2 0,0-1 0,36-4 0,-10-4-13,0-2 0,115-35 0,-114 25-28,-1-3 0,-1-2-1,-1-3 1,72-47 0,-104 59 39,-2-1 1,0-1-1,-1-1 1,-1-1-1,-1-1 1,0-1-1,-2 0 1,0-2-1,-2 0 1,-1-1-1,21-46 0,-31 59-84,-1 0-1,0-1 1,-1 1-1,0-1 0,-1 0 1,-1 0-1,0 0 0,-1 0 1,-1-15-1,0 21-32,0 1 0,0 0 0,0 0 0,-1 0 1,0 1-1,0-1 0,-1 0 0,0 1 0,0-1 0,0 1 0,0 0 0,-1 0 0,0 0 0,0 1 0,0-1 1,-1 1-1,1 0 0,-1 0 0,0 1 0,0-1 0,-8-3 0,-2 1-25,1 1 0,-1 0-1,0 1 1,0 1 0,0 0-1,0 1 1,-1 1 0,1 0-1,-1 1 1,1 1 0,-26 4 0,7 1-151,1 1 1,0 2-1,0 2 1,-38 17-1,12 0-913,-78 52 0,14 2-3218,122-81 4254,-79 53-5980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27.643"/>
    </inkml:context>
    <inkml:brush xml:id="br0">
      <inkml:brushProperty name="width" value="0.025" units="cm"/>
      <inkml:brushProperty name="height" value="0.025" units="cm"/>
    </inkml:brush>
  </inkml:definitions>
  <inkml:trace contextRef="#ctx0" brushRef="#br0">0 2132 14189,'0'0'4292,"9"-9"-3517,10-6-215,1 0 1,0 1-1,1 2 1,23-12 0,105-43 449,-56 27-830,139-73 209,-4-11 1,239-174 0,-101 56 1363,520-257 1,-713 414-1267,245-127 73,-310 151-563,173-131 0,-264 179-27,-4 4 28,-1-1 0,0 0 0,-1-1-1,0 0 1,17-22 0,-28 33-42,0 0-1,-1 0 1,1 1-1,0-1 0,-1 0 1,1 0-1,0 0 1,-1 0-1,1 0 1,0 0-1,-1 0 0,1 0 1,0 0-1,-1 0 1,1 0-1,0 0 0,-1 0 1,1 0-1,0 0 1,-1 0-1,1 0 0,0 0 1,-1 0-1,1 0 1,0-1-1,-1 1 1,1 0-1,0 0 0,-1 0 1,1-1-1,0 1 1,0 0-1,-1 0 0,1-1 1,0 1-1,0 0 1,0 0-1,0-1 0,-1 1 1,1 0-1,0-1 1,0 1-1,0 0 1,0-1-1,0 1 0,0 0 1,0-1-1,0 1 1,0 0-1,0-1 0,0 1 1,0 0-1,0-1 1,0 1-1,0 0 1,0-1-1,0 1 0,0 0 1,0-1-1,0 1 1,1 0-1,-1-1 0,0 1 1,0 0-1,0 0 1,0-1-1,1 1 0,-1 0 1,1-1-1,-27 8-8685,11 0-2897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28.218"/>
    </inkml:context>
    <inkml:brush xml:id="br0">
      <inkml:brushProperty name="width" value="0.025" units="cm"/>
      <inkml:brushProperty name="height" value="0.025" units="cm"/>
    </inkml:brush>
  </inkml:definitions>
  <inkml:trace contextRef="#ctx0" brushRef="#br0">201 1 14318,'0'0'5872,"1"12"-4831,-1 4-931,-1-1 1,0 0-1,-1 0 1,0 1-1,-2-1 1,0-1-1,0 1 1,-1 0-1,-13 23 1,-68 110 1557,23-46 1511,61-99-3138,1 0-1,-1 0 1,1 0-1,0 0 1,0 0-1,0 0 1,0 0-1,0 0 1,1 0 0,-1 0-1,1 0 1,0 5-1,0-6-31,1-1-1,-1 1 0,1 0 1,-1 0-1,1-1 0,0 1 1,0-1-1,-1 1 0,1 0 1,0-1-1,0 0 1,0 1-1,1-1 0,-1 0 1,0 1-1,3 1 0,4 1 11,0 1 1,1-1-1,-1-1 0,1 0 0,0 0 0,0-1 0,9 2 0,18 4 183,1-2 1,-1-1-1,1-2 0,0-1 1,0-2-1,0-2 0,72-12 1,-79 7-826,0-2 1,0-1 0,-1-1 0,0-1 0,51-31 0,16-22-5666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29.827"/>
    </inkml:context>
    <inkml:brush xml:id="br0">
      <inkml:brushProperty name="width" value="0.025" units="cm"/>
      <inkml:brushProperty name="height" value="0.025" units="cm"/>
    </inkml:brush>
  </inkml:definitions>
  <inkml:trace contextRef="#ctx0" brushRef="#br0">0 185 12460,'0'0'14995,"7"14"-13649,50 137 735,-39-97-1695,1-1 1,35 65-1,-33-90 25,-12-26-191,-4-19-125,-6-3-95,-1 0 0,-1 0 0,0 0 0,-2 0 0,0 0 0,-1 1 0,-1 0 0,-1 0 0,0 0 0,-2 1 0,0 1 0,-1-1 0,-1 2 0,0 0 0,-27-27 0,39 43 0,0 1 0,0-1 0,1 0 0,-1 1 0,0-1 0,0 1 0,0-1 0,0 0 0,0 1 0,-1-1 0,1 0 0,0 1 0,0-1 0,0 0 0,0 1 0,0-1 0,0 0 0,-1 1 0,1-1 0,0 0 0,0 1 0,0-1 0,-1 0 0,1 1 0,0-1 0,0 0 0,-1 0 0,1 0 0,0 1 0,-1-1 0,1 0 0,0 0 0,-1 0 0,1 1 0,0-1 0,-1 0 0,1 0 0,0 0 0,-1 0 0,1 0 0,0 0 0,-1 0 0,1 0 0,-1 0 0,1 0 0,0 0 0,-1 0 0,1 0 0,0 0 0,-1 0 0,1-1 0,0 1 0,-1 0 0,1 0 0,0 0 0,-1 0 0,1-1 0,0 1 0,-1 0 0,1 0 0,0-1 0,0 1 0,-1-1 0,9 33 0,-7-29 0,1 1 0,0-1 0,-1 1 0,1-1 0,1 0 0,-1 0 0,0 0 0,1 0 0,-1 0 0,1 0 0,0-1 0,0 1 0,0-1 0,0 0 0,1 0 0,-1 0 0,0 0 0,1-1 0,0 1 0,-1-1 0,1 0 0,0 0 0,0 0 0,-1-1 0,1 1 0,0-1 0,0 0 0,0 0 0,0 0 0,-1 0 0,1-1 0,0 0 0,7-2 0,-2 0 0,0 0 0,-1-1 0,1-1 0,-1 1 0,0-1 0,0 0 0,0-1 0,-1 0 0,0 0 0,0-1 0,0 0 0,10-15 0,-9 10 0,-1 0 0,-1-1 0,0 0 0,-1 0 0,0 0 0,-1-1 0,4-24 0,-6 31 0,-1 0 0,-1 0 0,1 0 0,-1 0 0,0 0 0,-1 0 0,1 0 0,-1-1 0,-1 1 0,0 0 0,0 1 0,0-1 0,0 0 0,-1 1 0,0-1 0,-1 1 0,-4-6 0,8 11 0,-1 0 0,1 0 0,-1 0 0,0 0 0,1 0 0,-1 0 0,0 0 0,1 0 0,-1 1 0,0-1 0,0 0 0,0 1 0,0-1 0,0 0 0,0 1 0,0-1 0,0 1 0,0 0 0,0-1 0,0 1 0,0 0 0,0 0 0,0-1 0,0 1 0,-1 0 0,1 0 0,0 0 0,-1 1 0,0 0 0,1 0 0,0 0 0,0 0 0,0 1 0,0-1 0,0 0 0,0 1 0,0-1 0,0 1 0,1-1 0,-1 1 0,1-1 0,-1 1 0,1-1 0,-1 1 0,1 2 0,-3 14 0,1 0 0,1 27 0,1-40 0,0 18 0,5 105 0,-4-116 0,1 0 0,0 0 0,1-1 0,0 1 0,1-1 0,0 0 0,1 0 0,8 15 0,-12-24-15,0 0-1,1-1 1,-1 1-1,0 0 1,1-1 0,-1 1-1,1-1 1,-1 1 0,1-1-1,0 0 1,0 0-1,0 0 1,-1 0 0,1 0-1,0 0 1,0 0 0,0-1-1,0 1 1,0-1-1,1 1 1,2-1 0,-2 0-67,1 0 0,-1-1-1,1 0 1,-1 0 0,1 0 0,-1 0 0,0 0 0,1-1 0,-1 1 0,0-1 0,0 0 0,3-2 0,3-3-497,-1-1 0,1 1 0,-1-2-1,-1 1 1,0-1 0,0 0 0,7-13 0,4-19-8122,-6-1-5740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0.264"/>
    </inkml:context>
    <inkml:brush xml:id="br0">
      <inkml:brushProperty name="width" value="0.025" units="cm"/>
      <inkml:brushProperty name="height" value="0.025" units="cm"/>
    </inkml:brush>
  </inkml:definitions>
  <inkml:trace contextRef="#ctx0" brushRef="#br0">1 32 20595,'0'0'3177,"0"13"-487,3 14-1736,1-1 0,1 1 0,1-1 0,2-1-1,18 46 1,77 130-517,-5-9-292,-95-186-145,11 23 0,-8-26 0,-4-19 0,-5-21 0,-2 1 0,-2-1 0,-1 1 0,-2 1 0,-1 0 0,-19-39 0,-13-45 0,35 93 0,0-1 0,2 0 0,1-1 0,-4-54 0,9 80 0,0-1 0,0 0 0,0 1 0,1-1 0,-1 1 0,1-1 0,-1 1 0,1 0 0,0-1 0,0 1 0,0 0 0,0-1 0,0 1 0,0 0 0,1 0 0,-1 0 0,1 0 0,0 0 0,-1 0 0,1 0 0,0 1 0,0-1 0,0 1 0,0-1 0,0 1 0,1 0 0,-1 0 0,0 0 0,1 0 0,-1 0 0,1 0 0,2 0 0,-1 1 0,0-1 0,0 1 0,0 0 0,0 0 0,0 0 0,0 1 0,0-1 0,0 1 0,-1 0 0,1 0 0,0 1 0,0-1 0,-1 1 0,1 0 0,-1-1 0,1 2 0,-1-1 0,0 0 0,5 5 0,-1 1 0,-1 0 0,0 1 0,0 0 0,-1 0 0,0 0 0,-1 1 0,0-1 0,0 1 0,-1 0 0,0 0 0,-1 0 0,0 1 0,-1-1 0,1 21 0,-2-23 0,0 0 0,0 1 0,-1-1 0,0 0 0,0 0 0,-1 0 0,0 0 0,-1 0 0,0-1 0,0 1 0,0-1 0,-1 1 0,0-1 0,-1 0 0,1 0 0,-1-1 0,-1 0 0,1 0 0,-9 8 0,12-12-4,-1 0 0,1-1 1,0 1-1,0 0 0,-1-1 0,1 0 0,-1 0 1,1 1-1,-1-1 0,1-1 0,-1 1 1,0 0-1,1-1 0,-1 1 0,0-1 0,0 0 1,1 0-1,-1 0 0,0 0 0,0 0 0,0-1 1,1 1-1,-1-1 0,0 0 0,1 0 1,-1 0-1,1 0 0,-1 0 0,1 0 0,-1-1 1,1 1-1,0-1 0,0 0 0,0 0 0,0 1 1,0-1-1,0-1 0,0 1 0,1 0 1,-1 0-1,1-1 0,-2-2 0,-3-5-169,1-1 0,0 0 0,1 0 1,0-1-1,1 1 0,0-1 0,1 0 0,-2-17 0,3 9-2562,0-1 1,2 1-1,4-35 1,12 1-5012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0.748"/>
    </inkml:context>
    <inkml:brush xml:id="br0">
      <inkml:brushProperty name="width" value="0.025" units="cm"/>
      <inkml:brushProperty name="height" value="0.025" units="cm"/>
    </inkml:brush>
  </inkml:definitions>
  <inkml:trace contextRef="#ctx0" brushRef="#br0">0 324 673,'0'0'27578,"4"9"-26521,6 16-553,-1 0 1,6 37 0,-10-40-227,0-1 0,1 1 0,1-1-1,1-1 1,1 1 0,16 27 0,-24-47-278,-1 0 0,1 0 0,0 0 0,-1 1 0,1-1 0,0-1 0,0 1 0,0 0 0,0 0 0,0 0 0,0 0 0,0-1 0,0 1 0,1 0 0,-1-1 0,0 1 0,0-1 0,1 1 0,-1-1 0,0 0 0,3 1 0,-3-1 0,0-1 0,0 1 0,0-1 0,0 1 0,0-1 0,0 1 0,0-1 0,0 0 0,0 1 0,0-1 0,0 0 0,-1 0 0,1 0 0,0 0 0,0 1 0,-1-1 0,1 0 0,-1 0 0,2-2 0,0-4 0,1 0 0,-1 0 0,0 0 0,0 0 0,0 0 0,0-10 0,-2 2 0,1 0 0,-2 0 0,0 0 0,-1 1 0,0-1 0,-1 0 0,-1 1 0,0 0 0,-1 0 0,0 0 0,-1 0 0,-1 1 0,0 0 0,-1 0 0,0 1 0,-1 0 0,-14-14 0,23 25 0,-1 0 0,0 0 0,1 0 0,-1 1 0,1-1 0,-1 0 0,0 0 0,0 1 0,0-1 0,1 0 0,-1 1 0,0-1 0,0 1 0,0-1 0,0 1 0,0 0 0,0-1 0,0 1 0,0 0 0,0 0 0,0 0 0,0-1 0,0 1 0,0 0 0,0 0 0,0 0 0,-1 1 0,1 0 0,0 0 0,1 0 0,-1 0 0,1 1 0,-1-1 0,1 0 0,0 0 0,0 0 0,-1 1 0,1-1 0,0 0 0,0 0 0,0 1 0,0-1 0,0 0 0,1 1 0,-1 1 0,2 5 0,-1-1 0,1 1 0,1-1 0,-1 0 0,1 0 0,6 12 0,-6-16 0,0 1 0,-1-1 0,1 0 0,1 0 0,-1-1 0,0 1 0,1-1 0,-1 0 0,1 0 0,-1 0 0,1 0 0,0 0 0,0-1 0,0 0 0,0 0 0,0 0 0,0 0 0,1 0 0,-1-1 0,0 0 0,0 0 0,0 0 0,1-1 0,-1 1 0,0-1 0,0 0 0,0 0 0,0 0 0,0-1 0,0 1 0,5-4 0,1 0 0,0-1 0,-1-1 0,0 1 0,0-2 0,0 1 0,-1-1 0,0 0 0,-1-1 0,0 0 0,9-14 0,-7 5 0,0 0 0,-2 0 0,0 0 0,-1-1 0,-1 0 0,-1 0 0,0-1 0,-2 1 0,0-1 0,-1 0 0,-2-22 0,0 37 0,1 1 0,-1 0 0,0 0 0,0 0 0,0 1 0,0-1 0,-1 0 0,1 0 0,-4-4 0,5 8 0,-1-1 0,1 0 0,-1 1 0,1-1 0,-1 0 0,1 1 0,-1-1 0,0 1 0,1-1 0,-1 1 0,0-1 0,1 1 0,-1-1 0,0 1 0,0 0 0,1-1 0,-1 1 0,0 0 0,0 0 0,0-1 0,1 1 0,-1 0 0,0 0 0,0 0 0,0 0 0,0 0 0,1 0 0,-1 1 0,0-1 0,0 0 0,0 0 0,0 0 0,1 1 0,-1-1 0,0 0 0,0 1 0,1-1 0,-1 1 0,0-1 0,1 1 0,-1-1 0,0 1 0,1 0 0,-1-1 0,1 1 0,-1 0 0,1-1 0,-1 1 0,1 0 0,0 0 0,-1-1 0,1 2 0,-4 5 0,0-1 0,1 1 0,0 0 0,0-1 0,1 1 0,0 1 0,0-1 0,1 0 0,-2 13 0,0 74 0,3-77 0,0-8 0,0 9 0,0 0 0,1 0 0,1-1 0,7 34 0,-8-47 0,0 0 0,1-1 0,-1 1 0,1 0 0,0 0 0,0-1 0,0 1 0,1-1 0,-1 0 0,1 0 0,-1 0 0,1 0 0,0 0 0,0 0 0,1-1 0,-1 1 0,1-1 0,-1 0 0,1 0 0,-1 0 0,1-1 0,0 1 0,0-1 0,0 0 0,0 0 0,0-1 0,5 1 0,-1 1-147,1-1 0,0-1 1,-1 0-1,1 0 0,0 0 0,-1-1 0,1-1 1,-1 1-1,1-2 0,-1 1 0,0-1 0,0 0 1,0 0-1,0-1 0,10-7 0,8-12-9547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2.471"/>
    </inkml:context>
    <inkml:brush xml:id="br0">
      <inkml:brushProperty name="width" value="0.025" units="cm"/>
      <inkml:brushProperty name="height" value="0.025" units="cm"/>
    </inkml:brush>
  </inkml:definitions>
  <inkml:trace contextRef="#ctx0" brushRef="#br0">74 12 19571,'0'0'5050,"-8"-3"-3006,-26-5-1088,32 8-943,1 0 0,0 0 0,0 0 0,-1 1 0,1-1 0,0 0 0,0 1 0,0-1-1,-1 1 1,1 0 0,0-1 0,0 1 0,0 0 0,0 0 0,0-1 0,0 1 0,0 0 0,1 0 0,-1 0 0,0 0 0,0 0 0,1 0 0,-1 0 0,1 0 0,-1 1 0,1-1 0,-1 0 0,1 0 0,-1 0 0,1 1 0,0-1 0,0 0 0,0 0 0,0 2 0,-4 48 160,4-47-170,0-3-4,0 0 0,0 0 1,0 0-1,0 0 1,0 0-1,0 0 0,0 0 1,1 0-1,-1 0 0,0-1 1,0 1-1,1 0 0,-1 0 1,1 0-1,-1 0 1,1 0-1,-1 0 0,1 0 1,-1-1-1,1 1 0,0 0 1,0 0-1,-1-1 1,1 1-1,0-1 0,0 1 1,0 0-1,0-1 0,-1 0 1,1 1-1,0-1 0,0 1 1,0-1-1,0 0 1,0 0-1,0 0 0,0 1 1,0-1-1,0 0 0,0 0 1,0 0-1,0-1 1,0 1-1,0 0 0,0 0 1,0 0-1,0-1 0,1 0 1,8-2-23,0 0-1,0-1 1,17-10 0,-17 8-13,2 0-167,-1 0 0,1 0 0,0 2 0,0-1 0,1 1 0,-1 1 1,1 1-1,0 0 0,17-1 0,-29 3 193,1 0 1,0 0-1,-1 0 0,1 1 0,-1-1 1,1 0-1,0 1 0,-1-1 1,1 1-1,-1 0 0,1-1 1,-1 1-1,1 0 0,-1 0 0,0 0 1,1 0-1,-1 0 0,0 0 1,0 1-1,0-1 0,0 0 0,0 1 1,2 2-1,-2 0 31,1 0-1,-1 0 1,1 0-1,-1 1 1,-1-1-1,1 0 1,0 1-1,-1-1 1,0 6-1,-1 2 251,0 0 0,-1 0 0,0 0 0,0-1 0,-2 1 0,-5 14-1,5-17-27,-1 0-1,0 0 1,-1 0-1,0-1 0,-1 0 1,1 0-1,-1 0 1,-1-1-1,1 0 1,-15 9-1,16-12-128,1-1 0,-1 0 1,0 0-1,1 0 0,-1-1 0,0 0 0,-1 0 1,1-1-1,0 1 0,-1-1 0,1-1 1,0 1-1,-1-1 0,1 0 0,-1-1 0,1 1 1,0-1-1,-9-2 0,14 2-245,-1 1 1,1-1-1,-1 1 1,1-1-1,-1 1 0,1-1 1,-1 0-1,1 0 1,0 0-1,-1 0 0,1 0 1,0 0-1,0 0 1,0 0-1,0 0 0,0-1 1,0 1-1,0 0 1,0-1-1,0 1 0,0-1 1,1 1-1,-1-1 1,1 1-1,-1-1 0,1 1 1,0-1-1,-1 1 0,1-1 1,0 0-1,0 1 1,0-1-1,0 0 0,0 1 1,1-1-1,-1 1 1,0-1-1,1 1 0,-1-1 1,1 1-1,0-1 1,0-1-1,2-3-870,0-1 0,1 1-1,0 0 1,-1 0 0,2 1 0,-1-1-1,1 1 1,7-7 0,23-14-6665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2.857"/>
    </inkml:context>
    <inkml:brush xml:id="br0">
      <inkml:brushProperty name="width" value="0.025" units="cm"/>
      <inkml:brushProperty name="height" value="0.025" units="cm"/>
    </inkml:brush>
  </inkml:definitions>
  <inkml:trace contextRef="#ctx0" brushRef="#br0">144 397 19795,'0'0'3507,"-2"-9"-496,-25-77-182,25 81-2785,0 0 0,0 0 0,0 0 0,-1 0 0,0 0 0,0 1 0,0-1 0,0 1 0,-1 0 0,1 0 0,-1 0 0,0 0 0,-1 1 0,1 0 0,0 0 0,-8-4 0,11 6-33,-1 1 0,1 0 0,0-1 0,0 1 0,-1 0 0,1 0 0,0 0 0,0 0 0,-1 0 1,1 0-1,0 0 0,0 1 0,-1-1 0,1 0 0,0 1 0,0-1 0,0 1 0,-1-1 0,1 1 1,0-1-1,0 1 0,0 0 0,0 0 0,-2 1 0,2 0 7,-1 1 0,0 0 0,0-1 1,1 1-1,0 0 0,-1 0 0,1 0 0,0 0 0,-1 6 0,0 6 104,0 0 0,1 0 0,1 18 0,0-30-75,0 2-23,0 0 1,1 0-1,0 0 1,-1 0 0,1 0-1,1 0 1,-1 0-1,1 0 1,0 0 0,0-1-1,1 1 1,-1-1-1,1 1 1,0-1-1,0 0 1,4 4 0,-5-6-17,1 0 1,0 0 0,0-1 0,-1 1-1,1-1 1,0 1 0,0-1-1,1 0 1,-1 0 0,0 0-1,0-1 1,0 1 0,1-1 0,-1 0-1,0 0 1,0 0 0,1 0-1,-1 0 1,0-1 0,0 1 0,1-1-1,-1 0 1,0 0 0,0 0-1,0-1 1,0 1 0,3-3 0,5-2 36,0-2 0,0 1 1,-1-2-1,0 1 1,-1-1-1,1-1 0,-2 0 1,1 0-1,-2-1 1,1 0-1,5-12 0,-3 4 35,0 1 0,-2-1 0,-1 0 0,0-1 0,-1 0 1,5-28-1,24 191 37,-34-141-117,-1-1 0,0 1 0,1-1 0,-1 1 0,1 0 0,-1-1 0,1 1 0,0-1 0,0 0 0,0 1 0,0-1 0,0 0 0,0 1 0,0-1 0,0 0 0,0 0 0,0 0 0,1 0 0,-1 0 0,0 0 0,1 0 0,-1-1 0,1 1 0,-1 0 0,1-1 0,-1 1 0,1-1 0,0 1 0,-1-1 0,1 0 0,-1 0 0,1 0 0,1 0 0,0-1 0,0 0 0,-1-1 0,1 1 0,-1-1 0,0 0 0,1 0 0,-1 0 0,0 0 0,0 0 0,0 0 0,0 0 0,-1-1 0,1 1 0,-1-1 0,1 1 0,-1-1 0,2-4 0,8-25-509,-1 0 0,-1-1 0,-2-1 0,3-33 0,-3 20-533,2 15-6668,-9 30 6558,3-7-5937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3.464"/>
    </inkml:context>
    <inkml:brush xml:id="br0">
      <inkml:brushProperty name="width" value="0.025" units="cm"/>
      <inkml:brushProperty name="height" value="0.025" units="cm"/>
    </inkml:brush>
  </inkml:definitions>
  <inkml:trace contextRef="#ctx0" brushRef="#br0">29 213 9865,'-15'-106'8275,"10"77"-3358,-3-48-1,11 118-4305,3 0-1,1 0 1,21 67-1,-14-57 295,-13-45-845,9 33 286,1 0 1,2-1 0,29 62 0,-41-98-347,-1-1 0,1 1 0,0 0 0,-1-1 0,1 1 0,0-1 0,0 0 0,0 1 0,0-1 0,0 0 0,1 1 0,-1-1 0,0 0 0,0 0 0,1 0 0,-1 0 0,1 0 0,-1 0 0,1-1 0,-1 1 0,1 0 0,-1-1 0,1 1 0,0-1 0,-1 0 0,1 1 0,2-1 0,-3-1 0,1 0 0,-1 0 0,0-1 0,0 1 0,1 0 0,-1-1 0,0 1 0,0 0 0,0-1 0,0 1 0,0-1 0,-1 0 0,1 1 0,0-1 0,-1 0 0,1 1 0,-1-1 0,0 0 0,1 1 0,-1-1 0,0 0 0,0 0 0,0 0 0,-1-3 0,1-4-5,0 1 1,-1-1-1,0 0 1,0 0-1,-1 0 1,0 1-1,0-1 1,-1 1-1,0 0 0,-1 0 1,-5-10-1,6 13 0,0 1-1,-1 0 1,1 0-1,-1 0 1,0 0-1,0 1 1,0-1-1,-1 1 0,1 0 1,-1 0-1,0 1 1,0-1-1,1 1 1,-2 0-1,1 0 1,0 1-1,0-1 1,0 1-1,-11 0 1,14 0-4,0 1 1,0 0 0,0 0-1,0 0 1,0 1 0,0-1 0,0 0-1,0 1 1,1-1 0,-1 1 0,0 0-1,0-1 1,0 1 0,1 0-1,-1 0 1,0 0 0,1 0 0,-1 0-1,1 1 1,-1-1 0,1 0 0,0 1-1,0-1 1,-1 1 0,0 3-1,0-2-1,1 0 0,-1 1 0,1 0 0,0-1 0,0 1 0,0 0-1,1 0 1,-1-1 0,1 1 0,0 0 0,0 0 0,1 4 0,-1-7 1,1 0 0,-1 1 0,1-1 0,-1 0 0,1 0 1,-1 0-1,1 1 0,0-1 0,-1 0 0,1 0 0,0 0 1,0 0-1,0 0 0,0 0 0,0 0 0,0-1 0,0 1 1,0 0-1,0 0 0,1-1 0,-1 1 0,0-1 1,0 1-1,1-1 0,-1 0 0,0 1 0,1-1 0,-1 0 1,0 0-1,0 0 0,1 0 0,-1 0 0,2 0 0,3 0-219,0-1-1,0 1 1,0-1-1,0-1 0,-1 1 1,11-5-1,9-7-1732,0-2 1,-2-1-1,0-1 0,0 0 1,-2-2-1,0-1 1,-1 0-1,-2-2 0,0 0 1,22-36-1,-10 0 4045,-29 54-1351,1 0 1,-1 1-1,0-1 1,0 0-1,0 0 1,0 0-1,-1 0 1,0 0-1,0 0 1,0 0-1,0 0 1,0 0-1,-2-5 1,2 9-608,-1-1-1,1 1 1,0-1 0,0 1-1,-1 0 1,1-1-1,-1 1 1,1-1 0,0 1-1,-1 0 1,1 0 0,-1-1-1,1 1 1,0 0-1,-1 0 1,1-1 0,-1 1-1,1 0 1,-1 0 0,1 0-1,-1 0 1,1 0-1,-1 0 1,1 0 0,-1 0-1,1 0 1,-1 0 0,1 0-1,-1 0 1,1 0-1,-1 0 1,1 0 0,-1 1-1,1-1 1,-1 0 0,1 0-1,-1 1 1,1-1-1,0 0 1,-1 0 0,1 1-1,-1-1 1,1 1 0,0-1-1,-1 0 1,1 1-1,0 0 1,-19 17 1270,10-6-1014,1 0 0,0 0 0,1 1-1,1 0 1,0 0 0,0 1 0,1-1 0,1 1 0,1 0 0,-4 27 0,7-40-382,0-1 0,0 1 0,0-1 0,1 0 0,-1 1 0,0-1 0,0 0 0,1 1 0,-1-1 0,0 0 0,1 0 0,-1 1 0,0-1 0,1 0 0,-1 0 0,0 1 0,1-1 0,-1 0 0,0 0 0,1 0 0,-1 0 0,1 0 0,-1 0 0,0 1 0,1-1 0,-1 0 0,1 0 0,-1 0 0,0 0 0,1-1 0,-1 1 0,1 0 0,-1 0 0,0 0 0,1 0 0,-1 0 0,1 0 0,-1 0 0,0-1 0,1 1 0,-1 0 0,0 0 0,1-1 0,-1 1 0,0 0 0,1-1 0,20-11 0,36-32-680,25-16-1163,-75 55 1723,0 1 0,1 0 0,0 0 0,0 1 0,0 0 0,0 1 0,0-1 0,17-1 0,-24 4 119,0 0 0,0-1 0,0 1 1,0 0-1,0 0 0,0 1 1,0-1-1,0 0 0,0 0 0,-1 0 1,1 1-1,0-1 0,0 0 1,0 1-1,0-1 0,-1 0 0,1 1 1,0-1-1,0 1 0,-1 0 1,1-1-1,0 1 0,-1 0 0,1-1 1,0 1-1,-1 0 0,1-1 1,-1 1-1,0 0 0,1 1 0,0 0 37,0 1-1,-1 0 0,0 0 0,1-1 1,-1 1-1,0 0 0,-1 0 0,1 0 1,0-1-1,-1 4 0,-2 5 128,0 0 0,-1-1 0,0 1 0,-7 12-1,0-3-107,-1-1-1,-1 0 1,-22 24-1,-5-11-2882,14-19-5879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4.007"/>
    </inkml:context>
    <inkml:brush xml:id="br0">
      <inkml:brushProperty name="width" value="0.025" units="cm"/>
      <inkml:brushProperty name="height" value="0.025" units="cm"/>
    </inkml:brush>
  </inkml:definitions>
  <inkml:trace contextRef="#ctx0" brushRef="#br0">1 0 15439,'0'0'12812,"74"98"-12108,-41-29-287,3 2-257,1-4-64,-2-8-64,-2-9 0,-3-16-192,-6-13-929,-7-10-1858,-10-9-1153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4.368"/>
    </inkml:context>
    <inkml:brush xml:id="br0">
      <inkml:brushProperty name="width" value="0.025" units="cm"/>
      <inkml:brushProperty name="height" value="0.025" units="cm"/>
    </inkml:brush>
  </inkml:definitions>
  <inkml:trace contextRef="#ctx0" brushRef="#br0">245 682 14862,'0'0'10922,"25"-50"-9608,19 5 191,14-11-480,6-9-448,1 0-385,-6 3-128,-13 9-865,-14 12-1825,-20 13-1090,-12 8-640,-19 8-4164</inkml:trace>
  <inkml:trace contextRef="#ctx0" brushRef="#br0" timeOffset="1">70 160 11563,'0'0'4772,"-59"-18"-2786,49 6 1249,10-4-576,10-3-897,18 1-321,14-1-993,5 3-384,5 2-32,0 4-1985,-6 1-3172,-6 0-4260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4.696"/>
    </inkml:context>
    <inkml:brush xml:id="br0">
      <inkml:brushProperty name="width" value="0.025" units="cm"/>
      <inkml:brushProperty name="height" value="0.025" units="cm"/>
    </inkml:brush>
  </inkml:definitions>
  <inkml:trace contextRef="#ctx0" brushRef="#br0">0 106 12396,'5'12'4479,"1"5"-3526,-3-5 51,0 0-1,2 0 1,-1 0 0,2-1 0,-1 0 0,2 0 0,-1 0 0,13 15 0,-18-25-937,0 0 0,0 0-1,0-1 1,0 1 0,0 0 0,0-1 0,0 1 0,0-1 0,1 1 0,-1-1 0,0 1 0,0-1 0,0 0 0,1 0-1,-1 1 1,0-1 0,0 0 0,0 0 0,1 0 0,-1 0 0,0-1 0,0 1 0,1 0 0,-1 0 0,2-2-1,-1 1-21,1-1 0,-1 1 0,0-1 0,0 0 0,0 0 0,0 0-1,0 0 1,0 0 0,-1-1 0,1 1 0,1-3 0,4-9-27,-1-1 1,0 0 0,4-18-1,-8 27 91,29-137 46,-25 137 225,1 15-239,3 19 25,-9-27-117,6 23 227,-3-10-183,0 1 0,1-1 1,1 0-1,0 0 0,1-1 1,8 14-1,-14-26-86,-1-1-1,0 1 1,0-1 0,1 1-1,-1-1 1,0 0 0,1 1-1,-1-1 1,1 1 0,-1-1-1,0 0 1,1 1 0,-1-1-1,1 0 1,-1 1 0,1-1-1,-1 0 1,1 0 0,0 1-1,-1-1 1,1 0 0,-1 0-1,1 0 1,-1 0 0,1 0-1,-1 0 1,1 0 0,0 0-1,-1 0 1,1 0 0,-1 0-1,1 0 1,0-1 0,10-17-427,-3-32-6861,-8 47 5707,2-27-10112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5.059"/>
    </inkml:context>
    <inkml:brush xml:id="br0">
      <inkml:brushProperty name="width" value="0.025" units="cm"/>
      <inkml:brushProperty name="height" value="0.025" units="cm"/>
    </inkml:brush>
  </inkml:definitions>
  <inkml:trace contextRef="#ctx0" brushRef="#br0">168 9 10250,'0'0'15043,"-11"-3"-11615,7 2-3124,1 0-196,1 0 1,-1 0-1,0 1 1,1-1 0,-1 1-1,0-1 1,1 1 0,-1 0-1,0 0 1,0 0-1,1 1 1,-1-1 0,0 1-1,1-1 1,-1 1-1,0 0 1,1 0 0,-1 0-1,1 0 1,-1 0 0,1 1-1,0-1 1,0 1-1,-1 0 1,1-1 0,0 1-1,0 0 1,-2 3-1,-5 9-62,-1-1 0,2 1-1,0 1 1,1-1-1,0 1 1,2 1 0,-1-1-1,2 1 1,0 0-1,1 0 1,0 0-1,0 32 1,3-46-57,0 1 0,0-1 0,0 1 1,0-1-1,0 1 0,0-1 0,0 1 0,1-1 0,-1 0 1,1 1-1,0-1 0,0 0 0,0 1 0,0-1 0,0 0 1,0 0-1,1 0 0,-1 0 0,1 0 0,-1 0 0,1 0 1,0-1-1,0 1 0,0-1 0,0 1 0,0-1 0,0 0 1,0 1-1,0-1 0,0 0 0,1 0 0,-1-1 0,0 1 1,1 0-1,-1-1 0,1 0 0,-1 1 0,0-1 0,1 0 1,-1 0-1,4-1 0,2 0-98,0 0-1,0-1 1,0 0 0,0 0-1,0-1 1,-1 0 0,1 0-1,-1-1 1,0 0 0,0 0-1,9-8 1,40-44-3947,-9-8-4577,-24 24 892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5.385"/>
    </inkml:context>
    <inkml:brush xml:id="br0">
      <inkml:brushProperty name="width" value="0.025" units="cm"/>
      <inkml:brushProperty name="height" value="0.025" units="cm"/>
    </inkml:brush>
  </inkml:definitions>
  <inkml:trace contextRef="#ctx0" brushRef="#br0">62 339 19603,'0'0'3624,"-7"8"-554,-33 49-709,38-54-2278,0 0 0,1 0 1,-1 0-1,1 1 0,-1-1 1,1 1-1,0-1 0,0 1 1,1-1-1,-1 1 0,1-1 1,0 1-1,-1-1 0,2 1 1,-1 0-1,0-1 0,1 1 1,-1-1-1,1 1 0,3 5 0,-4-8-79,1 0 0,0 0 0,0 0 0,0 0 0,0 0 0,0 0 0,0-1 0,0 1 0,1 0 0,-1-1 0,0 1 0,0-1 0,0 1 0,1-1 0,-1 0 0,0 0-1,1 1 1,-1-1 0,0 0 0,0 0 0,1 0 0,-1 0 0,0-1 0,1 1 0,-1 0 0,0 0 0,0-1 0,1 1 0,-1-1 0,1 0 0,2 0 16,0-1 0,0 0 0,0 0 1,0 0-1,0 0 0,-1-1 0,1 1 0,2-5 1,7-8 47,0-1 0,-2-1 1,10-19-1,-14 23-65,0 0 1,1 1-1,1 0 0,0 0 0,0 1 0,1 0 0,17-14 1,-26 24 3,0 0 1,0 0-1,0 0 0,0 0 1,0 0-1,0 1 1,1-1-1,-1 0 1,0 1-1,0-1 0,1 1 1,-1-1-1,0 1 1,1 0-1,-1-1 1,1 1-1,-1 0 0,0 0 1,1 0-1,-1 0 1,1 0-1,-1 0 1,1 0-1,-1 1 0,0-1 1,1 1-1,-1-1 1,0 1-1,3 0 1,-2 2 19,0 0 1,1 0 0,-1 0 0,0 0 0,0 0 0,-1 0 0,1 1-1,-1-1 1,2 4 0,-2-4-7,-1 0 0,1 0-1,0 0 1,0-1 0,1 1 0,-1 0-1,1-1 1,-1 0 0,1 1 0,0-1-1,0 0 1,0 0 0,0 1 0,0-2-1,0 1 1,5 3 0,-5-5-4,-1 0 1,1 1-1,-1-1 1,1 0 0,-1 0-1,1-1 1,0 1-1,-1 0 1,1 0-1,-1-1 1,1 1-1,-1-1 1,1 1-1,-1-1 1,0 0 0,1 1-1,-1-1 1,0 0-1,1 0 1,-1 0-1,0 0 1,0 0-1,2-2 1,25-34 413,-20 25-381,1 0-50,3-6 0,1 0 0,0 2 0,1-1 0,1 2 0,0 0 0,1 0 0,28-18 0,-42 32 0,0-1 0,0 1 0,0 0 0,0 0 0,1 0 0,-1 1 0,0-1 0,1 0 0,-1 1 0,0 0 0,1-1 0,-1 1 0,0 0 0,1 0 0,-1 1 0,1-1 0,-1 0 0,0 1 0,4 0 0,-2 1 0,0 1 0,0-1 0,-1 1 0,1 0 0,-1 0 0,1 0 0,4 6 0,3 2 0,-11-10 0,1-1 0,0 1 0,0 0 0,0-1 0,0 1 0,0 0 0,0-1 0,0 0 0,0 1 0,0-1 0,0 1 0,0-1 0,0 0 0,0 0 0,0 0 0,0 0 0,0 0 0,0 0 0,0 0 0,1 0 0,-1 0 0,0 0 0,0 0 0,0-1 0,0 1 0,0-1 0,0 1 0,0 0 0,0-1 0,0 0 0,0 1 0,0-1 0,-1 1 0,1-1 0,0 0 0,1-1 0,30-38 0,-20 24 0,39-38-1808,-43 46 656,1 1 1,0 1 0,0 0 0,17-9 0,-21 13-8037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5.836"/>
    </inkml:context>
    <inkml:brush xml:id="br0">
      <inkml:brushProperty name="width" value="0.025" units="cm"/>
      <inkml:brushProperty name="height" value="0.025" units="cm"/>
    </inkml:brush>
  </inkml:definitions>
  <inkml:trace contextRef="#ctx0" brushRef="#br0">1 231 19795,'0'0'4665,"1"10"-2385,-1-5-2090,0-1 43,1 0 1,-1 0-1,1-1 1,0 1-1,0 0 0,0-1 1,3 8-1,-3-10-154,0 0 0,-1 0 0,1 0 0,0 0 0,1 0 0,-1 0 0,0 0 0,0 0 0,0 0 0,0 0 0,1 0 0,-1-1 0,0 1 0,1 0 0,-1-1 0,1 1 0,-1-1 0,0 0 0,1 1 0,-1-1 0,1 0 0,-1 0 0,1 0 0,-1 0 0,1 0 0,-1 0 0,1-1 0,-1 1 0,1 0 0,1-2 0,4 0-17,0-1 0,0 0 0,0-1 1,0 0-1,-1 0 0,0-1 1,0 1-1,0-1 0,0 0 1,-1-1-1,1 0 0,-1 0 1,-1 0-1,1 0 0,5-11 1,-3 4 2,0 0 1,0-1-1,-2 1 1,1-1-1,-2-1 1,0 1-1,3-19 1,-6 27-66,-1 0 0,1 0 0,-1 0 0,0 0 0,0 0 0,-1 0 0,-2-9 0,3 14 0,-1-1 0,1 1 0,-1 0 0,0-1 0,0 1 0,0 0 0,0-1 0,0 1 0,0 0 0,0 0 0,0 0 0,0 0 0,-1 0 0,1 0 0,0 0 0,-1 1 0,1-1 0,0 0 0,-1 1 0,1-1 0,-1 1 0,1-1 0,-1 1 0,1 0 0,-1 0 0,1-1 0,-1 1 0,0 0 0,1 1 0,-1-1 0,1 0 0,-3 1 0,-1 0 0,0 1 0,0 0 0,0 0 0,0 0 0,0 1 0,1-1 0,-1 1 0,1 0 0,0 1 0,0-1 0,0 1 0,1-1 0,-1 1 0,1 0 0,0 1 0,0-1 0,0 0 0,0 1 0,1 0 0,0-1 0,-3 11 0,-3 4 0,2 1 0,0 0 0,1 0 0,-3 25 0,6-31 0,1 1 0,0 0 0,1-1 0,0 1 0,1-1 0,5 24 0,-5-34 0,0 0 0,1-1 0,-1 1 0,1 0 0,-1-1 0,1 1 0,0-1 0,1 0 0,-1 0 0,0 0 0,1 0 0,0 0 0,0 0 0,-1-1 0,2 1 0,-1-1 0,0 0 0,0 0 0,1 0 0,-1 0 0,1-1 0,0 1 0,-1-1 0,1 0 0,0 0 0,0 0 0,0-1 0,0 1 0,4-1 0,1 0-216,0-1 0,0 0 0,0-1 0,0 0 0,0 0 1,-1 0-1,1-2 0,-1 1 0,0-1 0,1 0 0,-2 0 0,1-1 0,0 0 0,-1-1 0,0 0 0,-1 0 1,9-9-1,32-37-7685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8.221"/>
    </inkml:context>
    <inkml:brush xml:id="br0">
      <inkml:brushProperty name="width" value="0.025" units="cm"/>
      <inkml:brushProperty name="height" value="0.025" units="cm"/>
    </inkml:brush>
  </inkml:definitions>
  <inkml:trace contextRef="#ctx0" brushRef="#br0">120 329 16400,'0'0'7030,"-10"-1"-5151,7 1-1735,0 0-1,-1 0 1,1 0-1,0 0 1,-1 0-1,1 0 1,-1 1-1,1 0 0,0 0 1,0 0-1,0 0 1,-1 0-1,1 0 1,0 1-1,0 0 1,1 0-1,-1-1 1,0 2-1,0-1 1,1 0-1,0 0 1,-1 1-1,1-1 1,0 1-1,0 0 0,0 0 1,1 0-1,-1 0 1,1 0-1,-1 0 1,0 6-1,-3 4 23,0 2 0,1-1 0,1 0-1,1 1 1,0 0 0,1-1 0,0 1-1,2 18 1,-1-24-155,1 1-1,0-2 1,1 1-1,0 0 1,0 0-1,1 0 1,0-1-1,1 1 1,-1-1-1,2 0 1,-1 0-1,1-1 1,0 1-1,8 8 1,-11-14-8,0 0-1,0 0 1,0 0 0,0-1-1,0 1 1,0-1 0,0 1-1,0-1 1,1 0 0,-1 0-1,0 0 1,1 0 0,-1 0-1,1 0 1,0-1 0,-1 1-1,1-1 1,-1 0 0,1 0-1,0 0 1,-1 0 0,5 0-1,-4-2 17,0 1 0,0-1-1,0 1 1,0-1-1,0 0 1,0 0 0,-1 0-1,1-1 1,-1 1-1,1 0 1,-1-1 0,0 0-1,0 0 1,3-5-1,2-4 83,-1-1 0,0 0 0,-1 0 0,0-1 0,-1 0 0,-1 0 0,2-14 0,-3 8-84,-1-1 0,-1 0 1,0 0-1,-5-29 0,4 44-18,-1 0 0,1 0 0,-1 0 0,0 0 1,-1 0-1,1 1 0,-1 0 0,-6-10 0,7 13 0,0-1 1,0 1-1,0 0 1,0 1 0,0-1-1,-1 0 1,1 0-1,-1 1 1,1 0-1,-1-1 1,1 1-1,-1 0 1,0 0 0,1 0-1,-1 1 1,0-1-1,0 1 1,0 0-1,-4-1 1,6 1 0,0 0 0,1 1 0,-1-1 0,0 0 0,0 0 0,0 0 0,1 1 0,-1-1 0,0 0 0,0 1 0,1-1 0,-1 0 0,0 1 0,1-1 0,-1 1 0,0-1 0,1 1 0,-1-1 0,1 1 0,-1 0 0,1-1 0,-1 1 0,1 0 0,-1 0 0,1-1 0,0 1 0,-1 0 0,1 0 0,-3 31 0,3-26 0,1 0 0,0-1 0,0 0 0,0 1 0,1-1 0,-1 0 0,1 0 0,0 1 0,4 4 0,-5-8 0,0-1 0,0 1 0,0-1 0,0 0 0,1 0 0,-1 1 0,0-1 0,1 0 0,-1 0 0,1 0 0,-1 0 0,1-1 0,-1 1 0,1 0 0,0-1 0,-1 1 0,1-1 0,0 1 0,0-1 0,-1 0 0,1 0 0,0 1 0,0-1 0,-1-1 0,1 1 0,0 0 0,0 0 0,-1-1 0,1 1 0,0-1 0,-1 1 0,1-1 0,0 0 0,-1 0 0,1 1 0,-1-1 0,1 0 0,-1-1 0,0 1 0,1 0 0,-1 0 0,0 0 0,0-1 0,2-2 0,3-4 0,0 0 0,-1 0 0,0-1 0,0 0 0,-1 0 0,5-14 0,-2 0 0,-1-1 0,-1 0 0,-2 0 0,0 0 0,-1-1 0,-1 1 0,-2 0 0,0-1 0,-2 1 0,0 0 0,-8-28 0,-2 27 0,13 25 0,0 0 0,0 0 0,0 0 0,0 0 0,0 0 0,0 0 0,-1 0 0,1 0 0,0 0 0,0-1 0,0 1 0,0 0 0,0 0 0,-1 0 0,1 0 0,0 0 0,0 0 0,0 0 0,0 0 0,-1 0 0,1 0 0,0 0 0,0 0 0,0 0 0,0 0 0,-1 0 0,1 1 0,0-1 0,0 0 0,0 0 0,0 0 0,0 0 0,0 0 0,-1 0 0,1 0 0,0 0 0,0 0 0,0 1 0,0-1 0,0 0 0,0 0 0,0 0 0,-1 0 0,1 0 0,0 1 0,0-1 0,0 0 0,0 0 0,0 0 0,0 0 0,0 0 0,0 1 0,0-1 0,0 0 0,0 0 0,0 0 0,0 0 0,0 1 0,0-1 0,0 0 0,0 6 0,-1 1 0,1-1 0,0 0 0,1 1 0,2 11 0,9 27 0,2 0 0,2-1 0,2 0 0,2-2 0,31 50 0,-45-80 0,1 0 0,1 0 0,0-1 0,1 0 0,0-1 0,0 0 0,1 0 0,1-1 0,0 0 0,0-1 0,0 0 0,1-1 0,0 0 0,1-1 0,-1 0 0,1-1 0,26 6 0,-34-10 0,0 1 0,0-1 0,0 1 0,-1 0 0,1 0 0,-1 0 0,1 1 0,-1-1 0,0 1 0,0 0 0,0 1 0,0-1 0,0 1 0,3 4 0,-4-4 0,-1-1 0,-1 1 0,1 0 0,0-1 0,-1 1 0,0 0 0,0 0 0,0 0 0,0 0 0,0 0 0,-1 0 0,0 0 0,0 0 0,0 0 0,0 0 0,-1 0 0,0 0 0,-1 6 0,1-8 0,1 1 0,-1-1 0,0 0 0,0 1 0,0-1 0,0 0 0,0 0 0,0 0 0,-1 0 0,1 0 0,-1 0 0,0 0 0,1 0 0,-1 0 0,0-1 0,0 1 0,0-1 0,0 0 0,0 1 0,-4 0 0,2 0 0,0-1 0,0 0 0,0 0 0,-1-1 0,1 1 0,0-1 0,-1 0 0,1 0 0,0 0 0,-9-2 0,2-1 0,1 0 0,-1 0 0,1-1 0,0 0 0,0-1 0,0 0 0,1 0 0,-13-10 0,9 3 13,0 0-1,1-1 1,0 0 0,1 0 0,1-1-1,0-1 1,1 0 0,1 0 0,0-1-1,-8-24 1,13 33-39,1-1 0,0 1 0,0 0 0,1 0 0,0-1 0,0 1 0,1-1 1,0 1-1,0-1 0,1 1 0,0-1 0,0 1 0,0 0 0,1-1 0,1 1 0,-1 0 0,1 0 0,0 0 0,0 1 0,1-1 0,0 1 0,0 0 0,1 0 0,0 0 0,0 0 0,9-7 0,40-27-3449,3-1-3251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9.044"/>
    </inkml:context>
    <inkml:brush xml:id="br0">
      <inkml:brushProperty name="width" value="0.025" units="cm"/>
      <inkml:brushProperty name="height" value="0.025" units="cm"/>
    </inkml:brush>
  </inkml:definitions>
  <inkml:trace contextRef="#ctx0" brushRef="#br0">1 0 8520,'0'0'15583,"12"17"-13475,25 37-481,-2 1-1,33 75 1,-18-10-977,-32-72-394,2-1 1,2-1-1,49 79 1,-67-120-270,-3-3-93,1 1 0,0 0-1,-1-1 1,1 1 0,0-1-1,1 0 1,-1 1 0,0-1-1,0 0 1,1 0 0,0-1-1,-1 1 1,1 0 0,0-1-1,0 0 1,3 2 0,-5-6-706,-1 1 0,0 0 0,0-1 0,1 1 1,-2 0-1,1-1 0,0 1 0,0 0 0,-1-1 1,1 1-1,-1 0 0,0 0 0,0 0 1,-1-4-1,-15-20-6779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9.405"/>
    </inkml:context>
    <inkml:brush xml:id="br0">
      <inkml:brushProperty name="width" value="0.025" units="cm"/>
      <inkml:brushProperty name="height" value="0.025" units="cm"/>
    </inkml:brush>
  </inkml:definitions>
  <inkml:trace contextRef="#ctx0" brushRef="#br0">35 464 18706,'0'0'2749,"-7"-9"753,-18-27-144,25 35-3302,-1 0 1,1 0-1,0-1 1,-1 1-1,1 0 1,0 0-1,0 0 1,-1 0-1,1 0 1,0 0-1,0 0 1,0 0-1,0 0 1,0-1-1,1 1 1,-1 0-1,0 0 1,0 0-1,1 0 1,-1 0-1,1 0 1,-1 0-1,1 0 1,-1 0-1,1 0 0,0 0 1,-1 0-1,1 1 1,0-1-1,0 0 1,0 0-1,-1 1 1,1-1-1,0 0 1,0 1-1,0-1 1,0 1-1,0-1 1,0 1-1,0 0 1,0-1-1,0 1 1,2 0-1,3-4 171,80-43 479,117-73 360,-179 103-1729,0-1-1,-1-1 0,-1-2 0,-1 0 0,34-44 1,-38 36-2461,-14 15-804,-4 14 3696,1-1-1,0 1 1,0 0-1,0-1 1,0 1-1,0 0 1,-1 0-1,1-1 1,0 1-1,0 0 1,0 0-1,-1-1 1,1 1-1,0 0 1,0 0-1,-1 0 1,1 0-1,0-1 1,-1 1-1,1 0 0,0 0 1,0 0-1,-1 0 1,1 0-1,0 0 1,-1 0-1,1 0 1,0 0-1,-1 0 1,1 0-1,0 0 1,-1 0-1,1 0 1,0 0-1,0 0 1,-1 0-1,1 0 1,-18 4-9271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39.749"/>
    </inkml:context>
    <inkml:brush xml:id="br0">
      <inkml:brushProperty name="width" value="0.025" units="cm"/>
      <inkml:brushProperty name="height" value="0.025" units="cm"/>
    </inkml:brush>
  </inkml:definitions>
  <inkml:trace contextRef="#ctx0" brushRef="#br0">1 368 18578,'0'0'9416,"86"-61"-7269,-34 2-514,5-8-896,0 3-577,-4 10-64,-7 14-320,-8 18-1634,-11 22-640,-12 5-161,-13 26-1633,-2 10-2915</inkml:trace>
  <inkml:trace contextRef="#ctx0" brushRef="#br0" timeOffset="1">131 865 18065,'0'0'6182,"49"-19"-3459,0-23-1154,8-6-160,7-5-704,3-1-609,-3 8-448,-8 8-1634,-13 15-3043,-14 6-3395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0.137"/>
    </inkml:context>
    <inkml:brush xml:id="br0">
      <inkml:brushProperty name="width" value="0.025" units="cm"/>
      <inkml:brushProperty name="height" value="0.025" units="cm"/>
    </inkml:brush>
  </inkml:definitions>
  <inkml:trace contextRef="#ctx0" brushRef="#br0">132 1 5477,'0'0'16432,"3"61"-14639,4-25 930,7 4-1314,5 0-704,3 0-160,5-2-385,0-5-96,4-7 0,-1-6 0,-3-6-96,-4-8-801,-8-6-1665,-6 0-1506</inkml:trace>
  <inkml:trace contextRef="#ctx0" brushRef="#br0" timeOffset="1">1 454 16367,'0'0'8937,"42"-72"-7496,-1 31 65,7-3-609,5 3-705,-5 4-320,-3 8-1666,-9 8-2722,-11 10-3556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0.868"/>
    </inkml:context>
    <inkml:brush xml:id="br0">
      <inkml:brushProperty name="width" value="0.025" units="cm"/>
      <inkml:brushProperty name="height" value="0.025" units="cm"/>
    </inkml:brush>
  </inkml:definitions>
  <inkml:trace contextRef="#ctx0" brushRef="#br0">7 511 9321,'0'0'13383,"7"-11"-11274,36-50 703,91-99 1,78-55-2935,-147 151 165,-259 231 1678,99-90-1103,-83 69-549,314-267-476,-98 84 124,1 1 1,3 2-1,51-33 1,-92 67 157,-1-1 0,1 0 0,0 0 0,0 1 0,0-1 1,1 0-1,-1 1 0,0-1 0,0 1 0,0-1 0,0 1 0,0 0 1,1 0-1,-1-1 0,0 1 0,0 0 0,1 0 0,-1 0 1,0 0-1,0 0 0,0 0 0,1 1 0,0-1 0,-2 1-85,0 0 0,0 0-1,-1 0 1,1 1-1,0-1 1,0 0 0,-1 0-1,1-1 1,-1 1-1,1 0 1,-1 0 0,1 0-1,-1 0 1,0 0-1,1 0 1,-1-1 0,0 1-1,0 0 1,0-1-1,1 1 1,-1 0 0,0-1-1,0 1 1,0-1-1,-2 1 1,-20 15-5881,-3-1-5712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1.198"/>
    </inkml:context>
    <inkml:brush xml:id="br0">
      <inkml:brushProperty name="width" value="0.025" units="cm"/>
      <inkml:brushProperty name="height" value="0.025" units="cm"/>
    </inkml:brush>
  </inkml:definitions>
  <inkml:trace contextRef="#ctx0" brushRef="#br0">2 24 22677,'0'0'5403,"-2"9"-3935,2-1-1399,0 1-1,1-1 1,-1 1-1,2-1 1,-1 1-1,1-1 1,0 0 0,1 0-1,0 0 1,0 0-1,1 0 1,6 9-1,106 210 2217,-108-219-2243,-4-19-30,-2-24-23,-2 34 11,0-37 0,-8-62 0,6 87 0,-1 1 0,0-1 0,-1 1 0,0 0 0,0 0 0,-2 1 0,1-1 0,-14-19 0,18 29 0,-1 1 0,1-1 0,0 1 0,-1-1 0,1 1 0,-1-1 0,0 1 0,1 0 0,-1 0 0,0 0 0,0 0 0,0 0 0,1 0 0,-1 1 0,0-1 0,0 1 0,-2-1 0,3 1 0,0 0 0,0 0 0,1 0 0,-1 0 0,0 1 0,0-1 0,1 0 0,-1 0 0,0 1 0,1-1 0,-1 1 0,0-1 0,1 0 0,-1 1 0,0-1 0,1 1 0,-1-1 0,1 1 0,-1 0 0,1-1 0,0 1 0,-1 0 0,1-1 0,-1 1 0,1 0 0,0-1 0,0 1 0,-1 0 0,1 0 0,0-1 0,0 1 0,0 0 0,0 0 0,0-1 0,0 1 0,0 0 0,0 0 0,0-1 0,0 1 0,0 0 0,1 0 0,-1-1 0,0 1 0,1 1 0,-1-2-32,0 1 1,0 0-1,0-1 1,0 1-1,1-1 0,-1 1 1,0 0-1,0-1 1,1 1-1,-1-1 0,0 1 1,1-1-1,-1 1 0,0-1 1,1 1-1,-1-1 1,1 1-1,-1-1 0,1 0 1,-1 1-1,1-1 1,-1 0-1,1 1 0,0-1 1,-1 0-1,1 0 1,-1 1-1,1-1 0,1 0 1,22-4-2331,-19 2 1496,0 0 0,1 0-1,-1-1 1,0 0-1,0 0 1,6-6 0,13-19-6442,3-6-5029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1.570"/>
    </inkml:context>
    <inkml:brush xml:id="br0">
      <inkml:brushProperty name="width" value="0.025" units="cm"/>
      <inkml:brushProperty name="height" value="0.025" units="cm"/>
    </inkml:brush>
  </inkml:definitions>
  <inkml:trace contextRef="#ctx0" brushRef="#br0">74 1 21140,'0'0'2301,"-9"12"144,1-1-2086,1 0-1,0 0 1,0 1 0,1 0 0,1 1-1,0-1 1,1 1 0,0 0-1,-4 25 1,7-26 82,0 6 101,-1-1 0,4 34 0,-2-48-520,0 0-1,0-1 0,0 1 0,1 0 0,-1-1 0,1 1 0,0 0 0,0-1 0,0 1 1,0-1-1,0 0 0,0 1 0,1-1 0,-1 0 0,1 0 0,0 1 0,0-1 0,-1-1 1,1 1-1,0 0 0,1 0 0,-1-1 0,0 1 0,0-1 0,1 0 0,4 2 0,-5-2-8,1-1-1,0 0 0,-1-1 1,1 1-1,0 0 0,0-1 0,-1 0 1,1 1-1,-1-1 0,1 0 1,-1 0-1,1 0 0,-1-1 0,1 1 1,-1-1-1,0 1 0,0-1 1,0 0-1,0 0 0,0 0 0,0 0 1,0 0-1,-1 0 0,1 0 1,-1-1-1,0 1 0,1-1 0,0-3 1,4-6 47,0-1 0,-1-1 0,0 1 0,3-16 0,-5 13-60,0-1 0,-1 0 0,0-22 0,-2 34 0,-1 1 0,1-1 0,-1 1 0,0-1 0,0 1 0,0-1 0,-4-7 0,5 10 0,-1 1 0,0 0 0,0 0 0,0-1 0,1 1 0,-1 0 0,0 0 0,0 0 0,-1 0 0,1 0 0,0 0 0,0 0 0,0 1 0,-1-1 0,1 0 0,0 1 0,-1-1 0,1 1 0,-1-1 0,1 1 0,0 0 0,-1-1 0,-2 1 0,3 0-8,0 0 0,0 0 0,0 0 0,1 0 0,-1 1 0,0-1 0,0 0 0,0 1-1,0-1 1,0 0 0,1 1 0,-1-1 0,0 1 0,0-1 0,1 1 0,-1-1 0,0 1 0,1 0 0,-1-1 0,1 1 0,-1 0 0,0-1 0,1 1 0,0 0 0,-1 1-1,-7 29-536,7-21 224,1 1 0,0-1 0,1 0 0,2 11 0,-2-18 39,0-1-1,-1 1 1,1-1-1,1 1 1,-1-1-1,0 1 0,1-1 1,-1 0-1,1 1 1,-1-1-1,1 0 1,0 0-1,0 0 1,0-1-1,0 1 0,1 0 1,-1-1-1,0 1 1,5 1-1,-5-2-108,0-1-1,0 1 1,0 0 0,0-1-1,0 0 1,0 1 0,1-1-1,-1 0 1,0 0 0,0 0-1,0 0 1,0-1-1,0 1 1,1-1 0,-1 1-1,0-1 1,0 0 0,0 0-1,0 1 1,0-2 0,-1 1-1,1 0 1,0 0 0,0 0-1,-1-1 1,3-2-1,21-25-5886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1.914"/>
    </inkml:context>
    <inkml:brush xml:id="br0">
      <inkml:brushProperty name="width" value="0.025" units="cm"/>
      <inkml:brushProperty name="height" value="0.025" units="cm"/>
    </inkml:brush>
  </inkml:definitions>
  <inkml:trace contextRef="#ctx0" brushRef="#br0">80 251 19923,'-6'9'2466,"-6"13"-1775,2 1-1,0 0 1,1 0 0,1 1-1,1 0 1,1 1-1,2-1 1,0 1 0,2 0-1,1 50 1,0-73-681,1-1 0,0 1 0,0 0 0,0-1 0,1 1 1,-1 0-1,0-1 0,1 1 0,-1 0 0,1-1 0,-1 1 1,1-1-1,0 1 0,-1-1 0,1 1 0,0-1 0,0 1 0,0-1 1,0 0-1,1 1 0,-1-1 0,0 0 0,0 0 0,1 0 0,-1 0 1,1 0-1,-1 0 0,1-1 0,-1 1 0,1 0 0,-1-1 1,1 1-1,0-1 0,-1 0 0,1 1 0,0-1 0,-1 0 0,1 0 1,0 0-1,0 0 0,-1 0 0,3-1 0,1 0 4,1 0 0,0-1 0,0 1 0,-1-1 0,1-1 0,-1 1-1,0-1 1,0 0 0,0 0 0,0 0 0,6-5 0,-1-3-12,-1 0-1,1 0 1,-2 0-1,1-1 1,-2-1-1,0 1 1,0-1 0,-1 0-1,-1-1 1,0 0-1,-1 1 1,0-1 0,2-16-1,0-21 329,-1 0 0,-4-68 0,-1 87 137,0 22-333,-4-63 325,4 70-454,0 0 0,0 0 0,-1 0 0,0 1 0,1-1 0,-1 0 0,0 0 0,0 1 0,-1-1 0,1 1 0,0-1 1,-1 1-1,0 0 0,1-1 0,-1 1 0,0 0 0,0 0 0,0 0 0,-1 0 0,-4-2 0,7 3-5,-1 1 0,0 0 0,1 0 0,-1 0 0,0 0 0,0 0 0,1 0 0,-1 0 0,0 0 0,0 0 0,1 0 0,-1 0 0,0 1 0,1-1 0,-1 0 0,0 0 0,1 1 0,-1-1 0,0 0 0,1 1 0,-1-1 0,1 1 0,-1-1 0,0 1 0,1-1 0,-1 1 0,1-1 0,0 1 0,-1 0 0,1-1 0,-1 1 0,1 0 0,0-1 0,0 1 0,-1 0 0,1-1 0,0 1 0,0 0 0,0-1 0,0 2 0,-6 35 0,6-35 0,-1 19 0,1-1 0,0 1 0,2-1 0,0 0 0,1 0 0,1 0 0,1 0 0,1 0 0,0-1 0,2 0 0,0 0 0,1-1 0,1 0 0,20 26 0,-27-40-156,0 0 0,1 0 0,-1 0 0,1-1 0,0 0 0,1 0 0,-1 0 0,0 0 0,1-1 0,-1 1 0,1-1 0,0 0 0,0-1 0,0 1 0,7 1 0,-10-3-37,0 0 0,0 0 0,-1 0 0,1 0 1,0-1-1,0 1 0,0 0 0,-1-1 0,1 1 0,0-1 0,-1 0 0,1 1 0,0-1 0,-1 0 0,1 0 0,-1 0 0,1 0 0,0-2 0,0 1-191,0 0 0,0-1-1,-1 1 1,1-1 0,-1 0 0,0 1-1,1-1 1,-1 0 0,-1 0-1,1 0 1,0 0 0,-1 1 0,1-1-1,-1-4 1,1-35-17734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2.289"/>
    </inkml:context>
    <inkml:brush xml:id="br0">
      <inkml:brushProperty name="width" value="0.025" units="cm"/>
      <inkml:brushProperty name="height" value="0.025" units="cm"/>
    </inkml:brush>
  </inkml:definitions>
  <inkml:trace contextRef="#ctx0" brushRef="#br0">9 189 17969,'0'0'4303,"-2"8"-2050,-5 26-508,8-33-1707,-1-1-1,1 1 1,-1 0-1,1 0 1,-1 0-1,1 0 0,-1-1 1,1 1-1,0 0 1,-1-1-1,1 1 1,0 0-1,0-1 1,0 1-1,-1-1 1,1 1-1,0-1 1,0 1-1,0-1 0,0 0 1,0 0-1,0 1 1,0-1-1,0 0 1,0 0-1,0 0 1,0 0-1,0 0 1,0 0-1,0 0 1,0 0-1,-1 0 0,2-1 1,33-4 792,-26 2-684,-1-1 0,0 0 1,-1 0-1,1 0 0,-1-1 1,1-1-1,-1 1 0,-1-1 1,1 0-1,-1-1 0,0 0 1,-1 0-1,0 0 0,0 0 1,0-1-1,-1 0 0,0 0 1,0 0-1,-1 0 0,0 0 1,-1-1-1,0 0 0,0 1 1,-1-1-1,0 0 0,0 0 1,-1 0-1,-1-11 1,1 18-143,0 1 1,-1 0 0,1 0 0,-1-1-1,1 1 1,0 0 0,-1 0 0,0 0 0,1 0-1,-1 0 1,0 0 0,0 0 0,1 0 0,-1 0-1,0 0 1,0 0 0,0 0 0,0 0 0,0 0-1,0 1 1,0-1 0,-1 1 0,1-1 0,0 1-1,0-1 1,0 1 0,-1-1 0,1 1-1,0 0 1,0 0 0,-1 0 0,1 0 0,0 0-1,-1 0 1,1 0 0,0 0 0,0 0 0,-2 1-1,-1 0-6,1-1-1,0 1 0,-1 0 1,1 1-1,0-1 0,0 0 1,0 1-1,0 0 0,0 0 1,1-1-1,-1 2 0,0-1 1,-3 4-1,-1 5 3,1 0 0,0 1 0,0-1 0,1 1 0,1 0 0,0 0 0,1 1 0,-3 18 0,3-12 0,1 0 0,1 0 0,0 0 0,2 0 0,2 20 0,-3-37 2,1 0 0,-1 1-1,0-1 1,1 0 0,-1 0 0,1 0 0,0 0-1,0 1 1,0-1 0,0 0 0,0-1 0,0 1-1,0 0 1,1 0 0,-1 0 0,1-1 0,-1 1-1,1-1 1,0 1 0,-1-1 0,1 1 0,0-1 0,0 0-1,0 0 1,0 0 0,0 0 0,0-1 0,1 1-1,-1 0 1,0-1 0,0 1 0,0-1 0,1 0-1,-1 0 1,0 0 0,4 0 0,0-1-28,-1 0 0,1-1 1,0 1-1,-1-1 0,1 0 1,-1 0-1,1-1 0,-1 0 1,0 0-1,0 0 0,0 0 1,8-8-1,25-34-2057,-6-6-3489,-5-10-5020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2.724"/>
    </inkml:context>
    <inkml:brush xml:id="br0">
      <inkml:brushProperty name="width" value="0.025" units="cm"/>
      <inkml:brushProperty name="height" value="0.025" units="cm"/>
    </inkml:brush>
  </inkml:definitions>
  <inkml:trace contextRef="#ctx0" brushRef="#br0">1 454 20147,'0'0'6022,"56"-6"-5029,3-31-64,15-13-353,11-13-480,1-9-96,-3 0-1922,-12 7-1633,-20 12-1474,-24 17-3427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3.052"/>
    </inkml:context>
    <inkml:brush xml:id="br0">
      <inkml:brushProperty name="width" value="0.025" units="cm"/>
      <inkml:brushProperty name="height" value="0.025" units="cm"/>
    </inkml:brush>
  </inkml:definitions>
  <inkml:trace contextRef="#ctx0" brushRef="#br0">1 590 14318,'0'0'7174,"54"-30"-4291,-5-22-1666,20-19-384,14-13-256,10-2-321,-1-4-609,-4 0-4195,-6 4-10506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4.357"/>
    </inkml:context>
    <inkml:brush xml:id="br0">
      <inkml:brushProperty name="width" value="0.025" units="cm"/>
      <inkml:brushProperty name="height" value="0.025" units="cm"/>
    </inkml:brush>
  </inkml:definitions>
  <inkml:trace contextRef="#ctx0" brushRef="#br0">1 120 17424,'0'0'7570,"8"17"-7383,32 52 410,3-2 0,83 98 0,4 6-258,22 47 782,-137-203-742,-15-15-372,1 0 1,-1 0-1,0 0 0,0 0 1,0 0-1,1-1 0,-1 1 0,0 0 1,0 0-1,0 0 0,1 0 1,-1 0-1,0-1 0,0 1 0,0 0 1,1 0-1,-1 0 0,0 0 1,0-1-1,0 1 0,0 0 0,0 0 1,0 0-1,1-1 0,-1 1 1,0 0-1,0 0 0,0-1 0,0 1 1,0 0-1,0 0 0,0-1 0,0 1 1,0 0-1,0 0 0,0-1 1,0 1-1,0 0 0,0 0 0,-1-1 1,-8-40 291,-36-74-117,-97-177 1,6 18 29,133 266-173,0 1 0,0-1 0,0 1 0,1-1 0,0 0 0,-1-15 1,3 21-45,0 0 0,0 0 0,0 1 0,1-1 0,-1 0 0,1 1 0,-1-1 0,1 0 0,-1 1 0,1-1 0,0 1 0,0-1 0,0 1 0,0-1 0,0 1 1,0-1-1,0 1 0,1 0 0,-1 0 0,0 0 0,1 0 0,-1 0 0,1 0 0,-1 0 0,1 0 0,-1 0 0,1 1 0,0-1 0,-1 1 0,1-1 0,0 1 1,-1 0-1,1-1 0,0 1 0,2 0 0,2-1-24,0 1 0,-1-1 0,1 1 0,0 0 0,0 0 0,-1 1 0,1 0 0,0 0 0,-1 0 0,1 1 0,-1 0 0,0 0 0,8 4 0,-10-4 16,1 0 1,-2 1-1,1 0 1,0-1-1,-1 1 1,1 0-1,-1 0 1,0 1 0,0-1-1,0 0 1,0 1-1,0-1 1,-1 1-1,0 0 1,0-1 0,0 1-1,0 0 1,0 0-1,-1 0 1,0 7-1,1 6 163,-2-1-1,0 1 0,-1-1 0,-1 1 0,0-1 0,-11 31 0,12-41-104,0 0 0,0-1-1,0 1 1,-1-1 0,0 0-1,0 1 1,0-1 0,-1-1-1,0 1 1,0 0 0,0-1-1,0 0 1,-1 0 0,1 0-1,-1-1 1,0 0 0,0 1-1,-1-2 1,1 1 0,0-1-1,-1 1 1,-9 1 0,14-4-94,-1 0 1,1 1 0,-1-1-1,1 0 1,-1 0 0,1-1 0,-1 1-1,1 0 1,-1 0 0,1-1-1,-1 1 1,1-1 0,0 1-1,-1-1 1,1 0 0,0 1-1,-1-1 1,1 0 0,0 0-1,0 0 1,0 0 0,0 0-1,0 0 1,-1-2 0,-1 0-246,2 0 0,-1-1 1,0 1-1,0-1 1,1 0-1,0 1 1,0-1-1,0 0 0,0-5 1,0-2-696,0 1 0,1-1 0,0 1 0,1-1 0,0 1 0,4-17 0,14-14-5177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4.889"/>
    </inkml:context>
    <inkml:brush xml:id="br0">
      <inkml:brushProperty name="width" value="0.025" units="cm"/>
      <inkml:brushProperty name="height" value="0.025" units="cm"/>
    </inkml:brush>
  </inkml:definitions>
  <inkml:trace contextRef="#ctx0" brushRef="#br0">1 194 18674,'0'0'7511,"11"16"-6657,146 236 806,-115-163-1287,15 28 1923,-61-146-956,-14-21-1330,-2 2 0,-2 0 0,-2 1-1,-3 1 1,-62-82 0,78 113-10,7 9 0,0 0 0,-1 0 0,1 0 0,-1 1 0,0 0 0,-1 0 0,-9-7 0,23 35 0,-2-12 0,0-1 0,1 0 0,0 0 0,0-1 0,12 11 0,-15-15 0,1-1 0,-1 0 0,1 0 0,0 0 0,1-1 0,-1 0 0,0 0 0,1 0 0,0 0 0,0-1 0,11 3 0,-15-5 0,0 1 0,-1-1 0,1 0 0,0 0 0,-1 0 0,1 0 0,-1-1 0,1 1 0,0 0 0,-1-1 0,1 1 0,-1-1 0,1 1 0,-1-1 0,1 0 0,-1 0 0,1 0 0,-1 0 0,0 0 0,1 0 0,1-2 0,-1 0 0,0 0 0,0 0 0,0 0 0,0-1 0,0 1 0,-1-1 0,0 1 0,0-1 0,1-5 0,1-10 0,-1 1 0,-1-1 0,-1-22 0,0 25 0,-1-16 0,-1-1 0,-1 1 0,-11-49 0,50 166 0,-10-23 0,3-1 0,50 81 0,-77-139-96,0 0 0,0 0 0,0-1 1,1 1-1,-1-1 0,1 1 0,0-1 0,-1 0 0,1 0 0,0 0 0,5 2 1,-7-4 16,0 0 1,0 1 0,0-1-1,-1 0 1,1 0 0,0 0 0,0 0-1,0 0 1,0 0 0,0 0 0,0-1-1,0 1 1,-1 0 0,1 0-1,0-1 1,0 1 0,0-1 0,-1 1-1,1 0 1,0-1 0,0 1-1,-1-1 1,1 0 0,0 1 0,-1-1-1,1 0 1,-1 1 0,1-1 0,-1 0-1,1 0 1,-1 1 0,1-1-1,-1 0 1,0 0 0,1 0 0,-1 1-1,0-1 1,0 0 0,0 0 0,1 0-1,-1 0 1,0 0 0,0 0-1,0 0 1,-1-1 0,3-32-7321,-2-8-6107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5.232"/>
    </inkml:context>
    <inkml:brush xml:id="br0">
      <inkml:brushProperty name="width" value="0.025" units="cm"/>
      <inkml:brushProperty name="height" value="0.025" units="cm"/>
    </inkml:brush>
  </inkml:definitions>
  <inkml:trace contextRef="#ctx0" brushRef="#br0">0 1 19603,'0'0'1185,"25"50"1217,2-18-929,5 3-512,5 7 352,3-1 161,-3 1-545,1-3-513,-4-6-320,-5-8-352,-8-16-2467,-9-9-2690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6.077"/>
    </inkml:context>
    <inkml:brush xml:id="br0">
      <inkml:brushProperty name="width" value="0.025" units="cm"/>
      <inkml:brushProperty name="height" value="0.025" units="cm"/>
    </inkml:brush>
  </inkml:definitions>
  <inkml:trace contextRef="#ctx0" brushRef="#br0">7 202 13293,'0'0'6651,"12"16"-4425,136 222 3370,-103-157-4829,4-2-1,70 87 1,-98-148-291,-22-34 446,-23-38 381,-308-397-1303,291 407 0,41 44 0,0 1 0,-1-1 0,1 0 0,0 1 0,0-1 0,-1 1 0,1-1 0,0 1 0,0-1 0,0 1 0,0-1 0,-1 1 0,1-1 0,0 1 0,0-1 0,0 1 0,0-1 0,0 1 0,0-1 0,0 1 0,0-1 0,1 1 0,-1-1 0,0 1 0,0-1 0,0 0 0,0 1 0,1-1 0,-1 1 0,5 11 0,0-1 0,1 0 0,0-1 0,0 1 0,1-1 0,1 0 0,-1-1 0,2 0 0,-1 0 0,1-1 0,16 12 0,-14-12 0,1 0 0,-1-1 0,1 0 0,0-1 0,1 0 0,0-1 0,0-1 0,0 0 0,0 0 0,17 1 0,-26-4 0,0-1 0,-1 0 0,1 0 0,0 0 0,0-1 0,0 1 0,-1-1 0,1 0 0,0 0 0,-1 0 0,1 0 0,0-1 0,-1 1 0,0-1 0,1 0 0,-1 0 0,0 0 0,0-1 0,0 1 0,2-4 0,0 1 0,-1-1 0,-1 1 0,1-1 0,-1 0 0,0 0 0,-1 0 0,1 0 0,-1-1 0,0 1 0,1-12 0,0-2 0,-2 0 0,0-1 0,-1 1 0,-1 0 0,-1-1 0,-8-35 0,-19-31 0,26 80 0,-1-1 0,1 1 0,-1 0 0,-1 0 0,1 0 0,-1 0 0,-1 1 0,-9-10 0,14 16 0,1 0 0,0-1 0,0 1 0,0 0 0,0 0 0,0 0 0,0 0 0,0 0 0,-1 0 0,1 0 0,0 0 0,0 0 0,0-1 0,0 1 0,0 0 0,-1 0 0,1 0 0,0 0 0,0 0 0,0 0 0,0 0 0,-1 0 0,1 0 0,0 0 0,0 0 0,0 0 0,0 0 0,-1 0 0,1 0 0,0 1 0,0-1 0,0 0 0,0 0 0,0 0 0,-1 0 0,1 0 0,0 0 0,0 0 0,0 0 0,0 0 0,0 1 0,0-1 0,0 0 0,-1 0 0,1 0 0,0 0 0,0 0 0,0 1 0,0-1 0,0 0 0,0 0 0,-1 14 0,5 16 0,13 14 0,1 0 0,3-2 0,1-1 0,2 0 0,57 72 0,-68-97-22,1 0 0,0 0 0,1-1 0,27 20 1,-39-32-40,1 0 0,0 0 1,0 0-1,0-1 1,0 0-1,0 0 1,0 0-1,1 0 1,-1 0-1,1-1 1,-1 0-1,1 0 1,0 0-1,-1-1 1,1 0-1,0 0 0,-1 0 1,1 0-1,0-1 1,-1 1-1,1-1 1,0 0-1,-1-1 1,1 1-1,-1-1 1,0 0-1,5-2 1,12-19-5327,-7-8-4078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6.945"/>
    </inkml:context>
    <inkml:brush xml:id="br0">
      <inkml:brushProperty name="width" value="0.025" units="cm"/>
      <inkml:brushProperty name="height" value="0.025" units="cm"/>
    </inkml:brush>
  </inkml:definitions>
  <inkml:trace contextRef="#ctx0" brushRef="#br0">1 0 17296,'0'0'8670,"2"9"-7464,2 4-879,1 0 0,1 0 0,0 0 0,1 0 0,1-1 0,0 0 0,15 18-1,83 81 164,-40-44-755,-75-71-7552,-58-39-2367,31 20 479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7.442"/>
    </inkml:context>
    <inkml:brush xml:id="br0">
      <inkml:brushProperty name="width" value="0.025" units="cm"/>
      <inkml:brushProperty name="height" value="0.025" units="cm"/>
    </inkml:brush>
  </inkml:definitions>
  <inkml:trace contextRef="#ctx0" brushRef="#br0">169 421 11915,'0'0'1335,"-9"0"48,-82 1 4179,23-1 4021,73-2-9481,0-1 0,-1 1 1,1-1-1,-1 0 0,0 0 1,0-1-1,0 1 0,0-1 1,3-4-1,3-1 22,190-175 377,-136 119-2698,-4-1-3442,-33 32-2294,-10 5-6411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7.832"/>
    </inkml:context>
    <inkml:brush xml:id="br0">
      <inkml:brushProperty name="width" value="0.025" units="cm"/>
      <inkml:brushProperty name="height" value="0.025" units="cm"/>
    </inkml:brush>
  </inkml:definitions>
  <inkml:trace contextRef="#ctx0" brushRef="#br0">0 0 13389,'0'0'8739,"11"12"-6294,196 246 3902,-198-247-6222,-6-6-59,0-1-1,0 1 0,0-1 1,1 0-1,0 0 1,0-1-1,0 1 1,0-1-1,1 0 0,-1 0 1,1 0-1,0 0 1,7 2-1,-11-26 709,-4 9-768,0 0-1,-1 1 1,0-1 0,-1 1 0,0 0-1,-12-18 1,-47-61-14,57 82 8,-6-11 0,-39-42 0,47 59 0,7 10 0,5 9 0,-5-15-213,-1 1 0,1-1 0,0 0 0,0 0 0,0 0-1,0-1 1,0 1 0,0 0 0,0-1 0,1 0 0,-1 1 0,1-1 0,-1 0 0,1 0 0,-1 0 0,1 0-1,-1-1 1,1 1 0,0-1 0,3 0 0,-3 0-98,0-1-1,-1 0 1,1 0-1,0 0 1,-1 0 0,1-1-1,-1 1 1,0-1-1,1 1 1,-1-1-1,0 0 1,0 0 0,0 0-1,0 0 1,0 0-1,0-1 1,-1 1-1,1 0 1,1-4 0,10-18-3982,-3-3-1979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8.204"/>
    </inkml:context>
    <inkml:brush xml:id="br0">
      <inkml:brushProperty name="width" value="0.025" units="cm"/>
      <inkml:brushProperty name="height" value="0.025" units="cm"/>
    </inkml:brush>
  </inkml:definitions>
  <inkml:trace contextRef="#ctx0" brushRef="#br0">23 1 11018,'0'0'8184,"-3"11"-6107,-2 6-1321,1-1 0,0 1 1,2 0-1,0 0 0,0 0 0,2 0 1,0 0-1,3 20 0,-3-36-726,1 0-1,-1 0 1,0 0-1,0 1 1,1-1-1,-1 0 1,1 0-1,-1-1 1,1 1-1,-1 0 0,1 0 1,-1 0-1,1 0 1,0 0-1,-1 0 1,1-1-1,0 1 1,0 0-1,0-1 1,0 1-1,0 0 1,0-1-1,-1 1 1,1-1-1,0 0 1,1 1-1,-1-1 1,0 0-1,0 0 0,0 1 1,0-1-1,2 0 1,-2-1-15,1 1-1,-1 0 1,1-1 0,-1 1 0,1-1-1,-1 0 1,1 0 0,-1 1 0,0-1-1,0 0 1,1 0 0,-1 0 0,0-1-1,0 1 1,0 0 0,0 0 0,0 0-1,0-1 1,0 1 0,0-1 0,0-1-1,4-11 103,-1 0-1,0 0 0,-1 0 0,-1-1 0,0 1 0,-1-1 0,-1-28 0,0 43-105,-1 12 207,0 2-187,1-1 1,0 1-1,1 0 0,2 13 0,-3-25-226,1 1 0,-1-1 0,1 0 0,-1 1 0,1-1 0,0 0 0,0 1 0,0-1 0,0 0 0,0 0 0,0 0 0,0 0 0,1 0 0,-1 0 0,1 0 0,0-1 0,-1 1 0,1 0-1,0-1 1,0 1 0,0-1 0,0 0 0,0 0 0,1 0 0,-1 0 0,0 0 0,0 0 0,1-1 0,-1 1 0,0-1 0,5 1 0,10-5-4433,-4-19-1074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8.564"/>
    </inkml:context>
    <inkml:brush xml:id="br0">
      <inkml:brushProperty name="width" value="0.025" units="cm"/>
      <inkml:brushProperty name="height" value="0.025" units="cm"/>
    </inkml:brush>
  </inkml:definitions>
  <inkml:trace contextRef="#ctx0" brushRef="#br0">27 224 12844,'-3'9'2071,"-3"10"-873,1-1-1,1 1 1,1 0-1,-1 29 1,3-40-979,0 0 0,1 0 0,1 0 0,-1 0 0,1 0 0,0 0 0,1 0 0,0 0 0,0-1 0,1 1 0,0-1 0,1 1 0,-1-1 0,8 11 0,-11-17-206,1-1 0,-1 1-1,1 0 1,-1-1 0,1 1 0,0 0-1,-1-1 1,1 1 0,0 0 0,-1-1-1,1 1 1,0-1 0,0 0 0,-1 1-1,1-1 1,0 1 0,0-1 0,0 0-1,0 0 1,0 0 0,-1 1 0,1-1-1,0 0 1,0 0 0,0 0 0,0 0-1,0 0 1,0-1 0,0 1 0,-1 0-1,2 0 1,0-2 26,-1 1 0,0 0 0,1-1 0,-1 1 0,0-1-1,0 1 1,1-1 0,-1 0 0,0 1 0,-1-1 0,1 0 0,0 0 0,0-2 0,12-63 1133,-8 16-588,-5-97 1,-1 130-485,-1-1 0,-1 0 1,0 0-1,-2 1 0,0 0 0,-1 0 1,0 0-1,-14-23 0,9 27 118,3 15-56,1 28 54,9 49 202,2-52-283,0 0-1,2 0 0,1-1 0,1 0 0,1 0 0,2 0 0,0-2 0,27 44 0,-36-65-138,0 1 0,0-1 0,0 1 0,0-1 0,0 0 0,1 0 0,-1 0 0,1 0 0,-1 0 0,1-1 0,0 1 1,0-1-1,3 2 0,-4-3-38,-1 0 0,1 1 0,-1-1 0,1 0 0,-1 0 0,1 0 0,-1 0 0,1-1 0,-1 1 0,1 0 0,-1-1 0,0 1 0,1-1 0,-1 1 0,1-1 0,-1 1 1,0-1-1,0 0 0,1 0 0,0-1 0,2-2-388,0 0 1,-1-1 0,1 1-1,-1-1 1,0 0-1,-1 0 1,1 0 0,-1 0-1,0 0 1,0-1 0,-1 1-1,2-12 1,2-26-4354,-4-4-3599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8.909"/>
    </inkml:context>
    <inkml:brush xml:id="br0">
      <inkml:brushProperty name="width" value="0.025" units="cm"/>
      <inkml:brushProperty name="height" value="0.025" units="cm"/>
    </inkml:brush>
  </inkml:definitions>
  <inkml:trace contextRef="#ctx0" brushRef="#br0">0 108 13901,'0'0'4255,"4"11"-1207,14 36-598,-17-45-2265,0 0-1,0 1 1,0-1-1,0 0 0,0 0 1,0 0-1,1 0 0,-1 0 1,1-1-1,0 1 1,-1 0-1,1-1 0,0 1 1,0-1-1,4 3 0,-5-4-107,0 0 0,0 0 0,0 1 0,0-1 0,0 0 0,1 0 0,-1 0 0,0 0 0,0 0 0,0-1 0,0 1 0,0 0 0,0 0 0,0-1 0,1 1 0,-1-1 0,0 1 0,0-1 0,0 1 0,-1-1 0,1 0 0,1-1 0,2-1 15,0-1-1,-1 0 1,1-1-1,-1 1 1,0 0 0,-1-1-1,1 0 1,-1 0-1,0 0 1,2-6-1,-1 1-59,-1-1-1,0 0 1,0 1-1,-1-1 1,0 0-1,-1 0 1,0 0-1,-4-21 0,4 31-23,-1 0-1,1 0 0,-1 0 0,1 0 0,-1 0 0,1 0 0,-1 0 0,0 0 0,1 1 1,-1-1-1,0 0 0,0 0 0,0 1 0,0-1 0,1 0 0,-1 1 0,0-1 1,0 1-1,0-1 0,0 1 0,0 0 0,0-1 0,0 1 0,0 0 0,-1 0 0,1 0 1,0 0-1,0 0 0,0 0 0,0 0 0,-2 0 0,1 0-4,0 1-1,0-1 1,0 1 0,0-1-1,0 1 1,1 0-1,-1 0 1,0 0 0,0 0-1,1 0 1,-1 0 0,0 0-1,1 0 1,-1 1-1,1-1 1,-3 4 0,0 4 29,0 0-1,0 0 1,1 0 0,0 1 0,1 0 0,0-1 0,0 1-1,1 0 1,1 0 0,0 0 0,0 0 0,0 0 0,2 0-1,-1 0 1,3 9 0,-2-12 52,0-1 0,0 0 1,0 0-1,1 0 0,0 0 0,0 0 0,0-1 0,1 1 1,-1-1-1,10 9 0,-11-11-17,1-1 1,1 0 0,-1 1-1,0-1 1,1 0-1,-1-1 1,1 1-1,-1-1 1,1 1 0,0-1-1,-1 0 1,1 0-1,0-1 1,0 1-1,0-1 1,0 0 0,0 0-1,-1 0 1,6-1-1,-5 0-63,0 0 0,1-1 0,-1 1 0,0-1 0,0 0 0,0 0 0,0-1 0,0 1 0,0-1 0,-1 0 0,1 0 0,-1 0 0,0 0 0,0-1 0,0 1 0,0-1 0,-1 0 0,1 0 0,-1 0 0,0 0 0,0 0 0,0 0 0,1-7 0,11-51-3148,-14 6-7106,-9 10-7126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9.330"/>
    </inkml:context>
    <inkml:brush xml:id="br0">
      <inkml:brushProperty name="width" value="0.025" units="cm"/>
      <inkml:brushProperty name="height" value="0.025" units="cm"/>
    </inkml:brush>
  </inkml:definitions>
  <inkml:trace contextRef="#ctx0" brushRef="#br0">78 1 13196,'0'0'9967,"1"10"-8643,28 182 3136,0-19-2471,-27-142-1725,-2-22-209,1 0 1,0 0 0,0-1-1,0 1 1,6 14 0,0-76 24,-7 26-116,1 8-68,0 0 0,-2 0 0,0 0 0,-1 0 0,-1 1 0,0-1 0,-2 1 0,-9-26 0,14 69-542,17 26 446,3 0 0,2-2 0,41 69 0,-47-95 524,-9-21 138,-5-15-218,-3 7-222,0 0 0,-1 1 0,0 0 0,0-1-1,0 1 1,-1 0 0,0 0 0,0 0 0,0 0 0,0 1 0,-1-1 0,1 1 0,-1 0-1,-1 0 1,-6-5 0,-10-8 17,-43-25-1,46 31-12,0 2 0,0 0-1,-1 1 1,0 1 0,-29-7 0,77 19-52,1-1-1,-1-2 1,1-1 0,-1-1-1,35-5 1,-44 2-807,0 0-1,27-10 0,23-13-5054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49.797"/>
    </inkml:context>
    <inkml:brush xml:id="br0">
      <inkml:brushProperty name="width" value="0.025" units="cm"/>
      <inkml:brushProperty name="height" value="0.025" units="cm"/>
    </inkml:brush>
  </inkml:definitions>
  <inkml:trace contextRef="#ctx0" brushRef="#br0">1 1 18738,'0'0'1986,"62"73"-513,-23-27 577,2 2-1409,-1-5-513,-3-7-64,-1-3-32,-5-9-256,-7-9-1250,-9-6-800,-10-9-705,-25-14-8360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0.171"/>
    </inkml:context>
    <inkml:brush xml:id="br0">
      <inkml:brushProperty name="width" value="0.025" units="cm"/>
      <inkml:brushProperty name="height" value="0.025" units="cm"/>
    </inkml:brush>
  </inkml:definitions>
  <inkml:trace contextRef="#ctx0" brushRef="#br0">1 322 17392,'0'0'6503,"47"-48"-6023,4 19 673,10-9-608,11-7-449,3-3-64,-1-8-2082,-13-2-4709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0.531"/>
    </inkml:context>
    <inkml:brush xml:id="br0">
      <inkml:brushProperty name="width" value="0.025" units="cm"/>
      <inkml:brushProperty name="height" value="0.025" units="cm"/>
    </inkml:brush>
  </inkml:definitions>
  <inkml:trace contextRef="#ctx0" brushRef="#br0">0 83 18193,'8'12'753,"323"434"4770,-107-157-3866,-137-169 1386,-86-139-1340,-6 0-1369,-2 0 1,0 1 0,-1 0-1,-15-25 1,-1-2-113,-127-233-222,-42-88 0,192 363 0,-4-7-8,0 0 1,1 0 0,1 0-1,0-1 1,-2-11-1,5 20 6,0 0-1,-1 1 1,1-1-1,0 0 1,0 1-1,1-1 0,-1 1 1,0-1-1,0 0 1,1 1-1,-1-1 1,1 1-1,-1-1 1,1 1-1,0-1 0,0 1 1,0-1-1,0 1 1,0 0-1,0 0 1,0-1-1,0 1 1,0 0-1,0 0 0,1 0 1,-1 0-1,0 0 1,1 0-1,-1 1 1,1-1-1,-1 0 1,1 1-1,-1-1 0,1 1 1,-1-1-1,1 1 1,0 0-1,-1 0 1,1 0-1,3 0 1,-2 0 15,16-2-70,-1 0 1,1 2 0,0 0-1,0 2 1,23 3-1,-39-4 49,1 0-1,-1 0 1,0 0-1,1 0 0,-1 0 1,0 1-1,0 0 1,0-1-1,0 1 0,0 0 1,0 0-1,-1 1 0,1-1 1,0 1-1,-1-1 1,0 1-1,0 0 0,0 0 1,0 0-1,0 0 1,-1 0-1,1 0 0,-1 0 1,0 0-1,1 1 0,-2-1 1,1 1-1,0-1 1,-1 1-1,0-1 0,1 1 1,-1-1-1,-1 1 0,1-1 1,-1 5-1,-3 11 55,-1 0 0,-1-1 0,0 1 0,-1-1 0,-1-1 0,-1 1 0,0-1 0,-2-1 0,1 0 0,-2 0 0,0-1 0,-16 14 0,-4-7-1581,9-18-2813,3-7-4124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1.578"/>
    </inkml:context>
    <inkml:brush xml:id="br0">
      <inkml:brushProperty name="width" value="0.025" units="cm"/>
      <inkml:brushProperty name="height" value="0.025" units="cm"/>
    </inkml:brush>
  </inkml:definitions>
  <inkml:trace contextRef="#ctx0" brushRef="#br0">109 1 17040,'0'0'1543,"-9"1"165,5 0-1459,0-1 0,0 1 0,1 0 0,-1 0 0,0 0 0,1 0 0,-1 1 0,1-1 0,-1 1 0,1 0 0,0 0 0,-1 0 0,1 1 0,0-1 0,1 1 0,-1 0 0,0 0 0,1 0 0,0 0 0,-1 0 0,1 0 0,0 0 0,1 1 0,-1-1 0,1 1 0,-1 0 0,0 3 0,-4 15 101,2 0-1,0 1 0,1-1 1,1 1-1,1-1 1,1 1-1,2 0 0,0-1 1,1 1-1,7 26 1,-7-41-322,-1-1 1,2 0-1,-1 0 1,1 0-1,0 0 1,0 0-1,0-1 1,1 0-1,0 0 1,1 0-1,-1-1 1,1 1-1,0-1 1,0-1-1,1 1 1,7 3-1,-9-5-20,-1-1 0,1-1 0,0 1 0,0-1 0,0 0-1,0 0 1,0 0 0,0 0 0,0-1 0,0 0 0,0 0 0,0 0-1,0-1 1,0 0 0,0 0 0,0 0 0,0-1 0,0 1-1,-1-1 1,1 0 0,0-1 0,-1 1 0,0-1 0,0 1 0,7-7-1,-4 4 47,0-1 0,-1 0 0,0 0 0,0 0 0,0-1 0,-1 0 0,1 0 0,-2 0 0,1-1 0,-1 0 0,0 0 0,-1 0 0,0 0 0,0 0 0,-1-1 0,0 1 0,2-17 0,-4 24-54,0 0 0,0 1 0,0-1 0,0 0 0,0 0 0,0 1 0,0-1 0,0 0 0,-1 1 0,1-1 0,0 0 0,0 1 0,-1-1 0,1 0 0,0 1 0,-1-1 0,1 0 0,0 1 0,-1-1 0,1 1 0,-1-1 0,1 1 0,-1-1 0,1 1 0,-1-1 0,0 1 0,1 0 0,-1-1 0,0 1 0,1 0 0,-1-1 0,0 1 0,0 0 0,-28 5 0,-25 27 0,45-26 0,1 0 0,0 1 0,0 1 0,1-1 0,0 1 0,0 0 0,1 1 0,0-1 0,0 1 0,-5 13 0,11-22 0,1 0 0,-1 1 0,0-1 0,0 0 0,0 0 0,1 0 0,-1 0 0,0 0 0,1 1 0,-1-1 0,0 0 0,0 0 0,1 0 0,-1 0 0,0 0 0,1 0 0,-1 0 0,0 0 0,0 0 0,1 0 0,-1 0 0,0 0 0,1 0 0,-1-1 0,0 1 0,0 0 0,1 0 0,-1 0 0,0 0 0,0 0 0,1 0 0,-1-1 0,0 1 0,0 0 0,0 0 0,1 0 0,-1-1 0,0 1 0,0 0 0,0 0 0,0-1 0,1 1 0,-1 0 0,0-1 0,15-11 0,10-18 0,-2-2 0,-1-1 0,28-54 0,-8 12 0,-42 75 0,1-1 0,-1 0 0,0 1 0,0-1 0,0 1 0,1-1 0,-1 0 0,0 1 0,1-1 0,-1 1 0,0-1 0,1 1 0,-1-1 0,1 1 0,-1-1 0,1 1 0,-1 0 0,1-1 0,-1 1 0,1 0 0,-1-1 0,1 1 0,0 0 0,-1 0 0,1-1 0,-1 1 0,1 0 0,0 0 0,-1 0 0,1 0 0,0 0 0,-1 0 0,1 0 0,-1 0 0,1 0 0,0 0 0,-1 0 0,1 1 0,0-1 0,-1 0 0,1 0 0,-1 0 0,1 1 0,0-1 0,-1 0 0,1 1 0,-1-1 0,1 1 0,-1-1 0,0 1 0,1-1 0,-1 0 0,1 1 0,-1 0 0,0-1 0,1 1 0,-1-1 0,0 1 0,1-1 0,-1 1 0,0 0 0,20 51 0,-15-36 0,11 29 0,-6-16 0,24 50 0,-19-61-284,-15-18 231,0 0 0,1 1 0,-1-1 0,0 0 0,1 0 0,-1 1 0,0-1 0,1 0 0,-1 0 0,1 0 0,-1 1 0,1-1 0,-1 0 0,0 0 0,1 0 0,-1 0 0,1 0 1,-1 0-1,1 0 0,-1 0 0,1 0 0,-1 0 0,1 0 0,-1 0 0,0-1 0,1 1 0,-1 0 0,1 0 0,-1 0 0,0 0 0,1-1 0,-1 1 0,1 0 0,-1-1 0,0 1 0,1 0 0,-1 0 0,0-1 0,1 1 1,-1-1-1,0 1 0,0 0 0,0-1 0,1 1 0,-1-1 0,0 1 0,0 0 0,0-1 0,0 1 0,0-1 0,1 1 0,-1-1 0,6-30-6946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2.755"/>
    </inkml:context>
    <inkml:brush xml:id="br0">
      <inkml:brushProperty name="width" value="0.025" units="cm"/>
      <inkml:brushProperty name="height" value="0.025" units="cm"/>
    </inkml:brush>
  </inkml:definitions>
  <inkml:trace contextRef="#ctx0" brushRef="#br0">29 91 26873,'0'0'1591,"-3"8"-251,-8 23-250,6-8-472,5-22-604,0-1 0,0 0 0,0 1 0,0-1 0,0 0-1,0 1 1,0-1 0,0 0 0,0 1 0,0-1 0,0 0 0,0 1 0,0-1 0,0 0 0,0 1 0,1-1 0,-1 0 0,0 1-1,0-1 1,0 0 0,0 1 0,1-1 0,-1 0 0,0 1 0,0-1 0,0 0 0,1 0 0,-1 0 0,0 1 0,1-1 0,-1 0-1,0 0 1,1 0 0,-1 1 0,0-1 0,0 0 0,1 0 0,1-1-11,-1 1 1,0-1-1,1 0 1,-1 1-1,0-1 1,1 0-1,-1 0 1,0 0-1,0 0 0,0 0 1,0 0-1,0 0 1,0-1-1,0 1 1,0 0-1,0-1 0,-1 1 1,1 0-1,0-1 1,-1 1-1,1-1 1,-1 1-1,0-1 1,1 1-1,-1-1 0,0 1 1,0-1-1,0-2 1,3-50 468,-3 50-398,-4-39 26,4 42-101,-1-1 1,1 1-1,0 0 0,-1 0 1,1-1-1,-1 1 0,1 0 0,-1 0 1,0 0-1,0 0 0,1 0 1,-1 0-1,0 0 0,0 0 1,0 0-1,0 0 0,0 0 1,0 0-1,0 1 0,0-1 0,0 0 1,-1 1-1,1-1 0,0 1 1,0 0-1,0-1 0,-1 1 1,-1-1-1,2 2 1,0-1 0,1 0 0,-1 0 0,1 1 0,-1-1 0,0 0 0,1 1 0,-1-1 0,1 1 0,-1-1 0,1 1 0,-1-1 0,1 1 0,-1-1 0,1 1 0,0-1 0,-1 1 0,1-1 0,0 1 0,0 0 0,-1-1 0,1 1 0,0 0 0,0-1 0,0 1 0,0 0 0,0-1 0,0 1 0,0 0 0,0-1 0,0 2 0,-1 28 0,2-23 0,0 4-32,0 0 0,1 0 0,0 0 1,1 0-1,0 0 0,1-1 0,5 12 0,-7-19-22,-1 1 1,1-1-1,-1 1 0,1-1 1,0 0-1,0 1 0,1-1 1,-1 0-1,1 0 0,-1-1 1,1 1-1,0 0 0,0-1 1,0 0-1,1 0 0,-1 0 1,0 0-1,1 0 1,-1-1-1,1 1 0,0-1 1,-1 0-1,8 1 0,-10-2-171,0 0-1,1 0 0,-1-1 0,0 1 1,0 0-1,1-1 0,-1 1 1,0-1-1,0 0 0,0 1 0,0-1 1,0 0-1,0 1 0,0-1 1,0 0-1,0 0 0,0 0 0,0 0 1,0 0-1,0 0 0,-1 0 1,1 0-1,-1-1 0,1 1 0,0 0 1,-1 0-1,0 0 0,1-3 1,5-39-7863,-6 41 7368,0-44-14094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3.775"/>
    </inkml:context>
    <inkml:brush xml:id="br0">
      <inkml:brushProperty name="width" value="0.025" units="cm"/>
      <inkml:brushProperty name="height" value="0.025" units="cm"/>
    </inkml:brush>
  </inkml:definitions>
  <inkml:trace contextRef="#ctx0" brushRef="#br0">146 27 19090,'0'0'3379,"-10"-5"-571,-34-14-283,42 18-2435,0 1-1,0-1 1,0 1-1,0 0 1,0 0-1,0-1 1,0 2-1,0-1 1,0 0-1,0 0 1,0 1-1,0-1 1,0 1-1,0-1 1,0 1-1,0 0 1,0 0 0,0 0-1,1 0 1,-1 0-1,0 0 1,1 1-1,-1-1 1,1 0-1,-1 1 1,1-1-1,0 1 1,-1 0-1,1 0 1,0-1-1,0 1 1,0 0-1,0 2 1,-4 5-1,1 1 1,0 0-1,1 0 1,-4 19 0,3-2-1,0 1 0,2-1 0,1 1 0,2-1 0,0 1 0,2-1 0,1 0 0,1 1 0,1-2 0,1 1 1,2-1-1,0 0 0,2-1 0,1 0 0,22 34 0,-30-53-86,0-1 0,0 0 0,1 0 0,-1 0 0,1 0 0,0-1 0,1 0 0,-1 0 0,1 0 0,-1-1 0,1 0 0,0 0 0,1 0 0,-1-1 0,0 0 0,1 0 0,-1 0 0,1-1 0,9 1 0,-11-2-3,1-1-1,-1 1 1,1-1-1,-1 0 1,1 0-1,-1-1 1,1 1-1,-1-1 1,0-1-1,0 1 1,0-1-1,0 1 1,-1-2-1,1 1 1,-1 0-1,1-1 1,-1 0-1,0 0 1,-1 0-1,1 0 1,-1-1-1,0 1 1,4-7-1,-4 6 1,-1 0 0,1 0 0,-1 0 0,0 0 0,0 0 0,-1 0 0,1-1 0,-1 1 0,0 0 0,-1-1 0,1 1 0,-1-1 0,0 0 0,-1-6 0,0 10 0,0-1 0,0 1 0,1 0 0,-2-1 0,1 1 0,0 0 0,0 0 0,-1-1 0,1 1 0,-1 0 0,0 1 0,1-1 0,-1 0 0,0 0 0,0 1 0,0-1 0,0 1 0,-1-1 0,1 1 0,0 0 0,0 0 0,-1 0 0,1 0 0,-1 1 0,1-1 0,-1 1 0,1-1 0,-1 1 0,1 0 0,-1 0 0,-4 0 0,1 0 0,0 1 0,0-1 0,-1 1 0,1 0 0,0 1 0,0-1 0,0 1 0,1 0 0,-9 5 0,12-6 0,-1 1 0,0-1 0,0 1 0,1 0 0,-1 0 0,1 0 0,-1 0 0,1 1 0,0-1 0,0 1 0,0 0 0,0-1 0,0 1 0,1 0 0,-1 0 0,1 0 0,0 0 0,0 0 0,-1 5 0,2-8 0,0 0 0,0 0 0,0 1 0,-1-1 0,1 0 0,0 0 0,0 0 0,0 0 0,0 1 0,0-1 0,0 0 0,0 0 0,0 0 0,0 1 0,0-1 0,0 0 0,0 0 0,0 0 0,0 1 0,0-1 0,0 0 0,0 0 0,0 0 0,0 1 0,0-1 0,0 0 0,0 0 0,0 0 0,1 0 0,-1 1 0,0-1 0,0 0 0,0 0 0,0 0 0,0 0 0,0 0 0,1 1 0,-1-1 0,0 0 0,0 0 0,0 0 0,0 0 0,1 0 0,-1 0 0,0 0 0,0 0 0,0 0 0,1 0 0,-1 1 0,0-1 0,12-9 0,9-15 0,-6-6 0,-1-1 0,-1 0 0,-1-1 0,-2 0 0,7-39 0,-17 70 0,0 1 0,0 0 0,-1 0 0,1 0 0,0 0 0,0-1 0,0 1 0,0 0 0,0 0 0,0 0 0,0 0 0,0 0 0,0-1 0,0 1 0,0 0 0,1 0 0,-1 0 0,0 0 0,0-1 0,0 1 0,0 0 0,0 0 0,0 0 0,0 0 0,0 0 0,0 0 0,0-1 0,1 1 0,-1 0 0,0 0 0,0 0 0,0 0 0,0 0 0,0 0 0,0 0 0,1 0 0,-1 0 0,0 0 0,0 0 0,0-1 0,0 1 0,1 0 0,-1 0 0,0 0 0,0 0 0,0 0 0,0 0 0,0 0 0,1 0 0,-1 1 0,0-1 0,0 0 0,0 0 0,0 0 0,1 0 0,-1 0 0,8 12 0,8 31 0,-12-32 0,3 7 0,-1 1 0,1 1 0,1-1 0,1-1 0,0 0 0,2 0 0,0 0 0,0-2 0,19 21 0,-29-36-5,0 0 1,0-1-1,-1 1 1,1 0-1,0 0 1,0-1-1,0 1 0,0-1 1,0 1-1,0-1 1,0 1-1,0-1 1,0 1-1,0-1 1,0 0-1,0 0 0,0 1 1,0-1-1,1 0 1,-1 0-1,0 0 1,0 0-1,0-1 0,0 1 1,0 0-1,0 0 1,0-1-1,0 1 1,0 0-1,1-1 1,0-1-203,0 1 0,0-1 0,0 0 0,-1 0 1,1 0-1,-1 0 0,1 0 0,-1 0 1,0 0-1,0 0 0,0 0 0,1-3 1,3-14-7151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4.367"/>
    </inkml:context>
    <inkml:brush xml:id="br0">
      <inkml:brushProperty name="width" value="0.025" units="cm"/>
      <inkml:brushProperty name="height" value="0.025" units="cm"/>
    </inkml:brush>
  </inkml:definitions>
  <inkml:trace contextRef="#ctx0" brushRef="#br0">1 0 21268,'0'0'2413,"11"5"-507,11 7-1055,-1 1 1,-1 1-1,0 1 1,-1 1-1,0 1 1,-2 0-1,23 28 1,2 8-590,-24-29-241,1 0 0,1-1 0,1-1 1,38 31-1,-52-48-428,-20-14-622,-28-17-1752,-102-36-9802,83 36 5584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4.740"/>
    </inkml:context>
    <inkml:brush xml:id="br0">
      <inkml:brushProperty name="width" value="0.025" units="cm"/>
      <inkml:brushProperty name="height" value="0.025" units="cm"/>
    </inkml:brush>
  </inkml:definitions>
  <inkml:trace contextRef="#ctx0" brushRef="#br0">53 385 14574,'0'0'10089,"-53"25"-6149,60-25-2883,16-18-352,8-13 224,4-12 224,7-7-833,-1-5-320,-3-3 0,-4 5 0,-4 12 0,-9 10-3363,-10 11-4773,-9 10-9384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5.212"/>
    </inkml:context>
    <inkml:brush xml:id="br0">
      <inkml:brushProperty name="width" value="0.025" units="cm"/>
      <inkml:brushProperty name="height" value="0.025" units="cm"/>
    </inkml:brush>
  </inkml:definitions>
  <inkml:trace contextRef="#ctx0" brushRef="#br0">0 236 18578,'0'0'6133,"11"11"-3858,-10-10-2223,100 106 2809,-81-88-2559,0-1 1,1-1-1,1-1 1,28 17-1,-50-33-293,0 0 1,0 0-1,1 1 1,-1-1-1,0 0 0,1 1 1,-1-1-1,1 0 0,-1 0 1,0 0-1,1 0 1,-1 1-1,1-1 0,-1 0 1,0 0-1,1 0 0,-1 0 1,1 0-1,-1 0 1,0 0-1,1 0 0,-1 0 1,1 0-1,-1 0 1,1 0-1,-1 0 0,0 0 1,1-1-1,-1 1 0,1 0 1,-1 0-1,0 0 1,1-1-1,-1 1 0,0 0 1,1-1-1,-3-16 442,-17-20 107,-52-64-558,61 88 0,0 1 0,-1 1 0,-1 0 0,1 1 0,-25-16 0,36 25 0,-1 0 0,0 0 0,0 1 0,0-1 0,0 1 0,0-1 0,0 1 0,0-1 0,0 1 0,0-1 0,0 1 0,0 0 0,0 0 0,0 0 0,0-1 0,0 1 0,0 0 0,0 0 0,-1 0 0,1 1 0,0-1 0,0 0 0,0 0 0,0 0 0,0 1 0,0-1 0,0 1 0,0-1 0,-1 1 0,2 0 0,0 0 0,0 0 0,0-1 0,0 1 0,0 0 0,0 0 0,0-1 0,0 1 0,0 0 0,0 0 0,1-1 0,-1 1 0,0 0 0,1-1 0,-1 1 0,0 0 0,1-1 0,-1 1 0,1-1 0,-1 1 0,1 0 0,-1-1 0,1 1 0,-1-1 0,1 1 0,-1-1 0,1 0 0,0 1 0,-1-1 0,1 0 0,0 1 0,-1-1 0,1 0 0,0 0 0,0 0 0,-1 1 0,1-1 0,0 0 0,0 0 0,5 2-218,-1-1-1,1 0 1,-1 0 0,1 0-1,0 0 1,-1-1 0,1 0-1,0 0 1,8-2 0,-6 1-612,1-1 1,-1-1 0,0 1-1,0-2 1,0 1 0,0-1-1,0 0 1,-1-1 0,13-9-1,-12 7-84,-1 1 0,0-1-1,0-1 1,0 1-1,-1-1 1,-1 0-1,1-1 1,6-13 0,-10 16 655,1 0 0,-1 0 0,0 0 0,-1-1 0,1 1 1,-1-1-1,0-11 0,-1 17 385,0 1-1,1-1 1,-1 1-1,0-1 1,0 0-1,0 1 1,0-1 0,0 0-1,0 1 1,0-1-1,-1 1 1,1-1-1,0 0 1,0 1 0,0-1-1,-1 1 1,1-1-1,0 0 1,-1 1-1,1-1 1,0 1-1,-1-1 1,1 1 0,-1-1-1,1 1 1,-1 0-1,1-1 1,-1 1-1,1 0 1,-1-1 0,1 1-1,-1 0 1,1-1-1,-1 1 1,0 0-1,1 0 1,-1 0 0,1 0-1,-1-1 1,0 1-1,1 0 1,-1 0-1,0 0 1,1 0 0,-1 0-1,1 1 1,-1-1-1,0 0 1,1 0-1,-1 0 1,1 0-1,-1 1 1,0-1 0,1 0-1,-1 1 1,1-1-1,-1 0 1,1 1-1,-1-1 1,1 1 0,-1-1-1,1 1 1,-4 1 309,1 1 1,0-1 0,0 1-1,0-1 1,0 1 0,1 0 0,-1 0-1,1 0 1,-3 6 0,1 1-10,1 0 1,1 0 0,0 0-1,0 1 1,1-1 0,0 1-1,1 16 1,0-20-233,1-1 1,0 1-1,0-1 0,0 1 1,1-1-1,0 0 0,0 1 1,0-1-1,1 0 0,0 0 0,0-1 1,0 1-1,6 6 0,-8-11-171,-1 0 0,1 0-1,0 0 1,0 0-1,0 0 1,0 0 0,0 0-1,0 0 1,0-1-1,0 1 1,0 0-1,1-1 1,-1 1 0,0 0-1,0-1 1,1 0-1,-1 1 1,0-1 0,1 0-1,-1 1 1,0-1-1,1 0 1,-1 0 0,0 0-1,1 0 1,1-1-1,-1 0 28,0 0-1,0-1 0,-1 1 1,1 0-1,-1-1 1,1 1-1,-1-1 0,0 1 1,0-1-1,1 0 1,-1 0-1,0 1 0,0-1 1,-1 0-1,2-3 0,2-7 147,-1-1-1,0 0 0,0 0 0,0-16 0,-2 17-192,0-73 36,-1 80-52,0 1-1,-1-1 1,0 0 0,0 1-1,0-1 1,0 1 0,-1-1 0,1 1-1,-1 0 1,0-1 0,-1 1-1,1 0 1,-1 0 0,0 1-1,-3-5 1,6 8-53,0 0-1,0 0 1,0-1-1,-1 1 1,1 0-1,0 0 1,0 0 0,0-1-1,-1 1 1,1 0-1,0 0 1,0 0-1,-1-1 1,1 1-1,0 0 1,0 0-1,-1 0 1,1 0-1,0 0 1,-1 0 0,1 0-1,0 0 1,-1 0-1,1 0 1,0 0-1,0 0 1,-1 0-1,1 0 1,0 0-1,-1 0 1,1 0 0,0 0-1,0 0 1,-1 0-1,1 0 1,0 1-1,-1-1 1,1 0-1,0 0 1,-1 1-1,-1 13-1620,7 21-681,-2-27 1819,1-1-1,0 0 1,0 0-1,0-1 0,1 1 1,-1-1-1,2 0 0,-1 0 1,7 5-1,-8-8-138,0 0 0,0 0 0,0 0 1,0-1-1,0 0 0,0 0 0,0 0 0,1 0 0,-1-1 0,7 2 0,19-2-6043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5.571"/>
    </inkml:context>
    <inkml:brush xml:id="br0">
      <inkml:brushProperty name="width" value="0.025" units="cm"/>
      <inkml:brushProperty name="height" value="0.025" units="cm"/>
    </inkml:brush>
  </inkml:definitions>
  <inkml:trace contextRef="#ctx0" brushRef="#br0">97 629 4356,'1'-16'5056,"0"0"-4825,2-11 1967,-2 1 1,-2-34 0,1 53-1643,-1 0-1,0 0 0,0 0 0,0 0 0,-1 0 1,0 1-1,-1-1 0,0 0 0,0 1 0,0 0 0,0 0 1,-1 0-1,0 0 0,-9-10 0,12 15-490,0 0 1,0 0-1,0 0 0,0 0 0,0 0 0,0 0 0,0 0 0,0 0 1,0 1-1,-1-1 0,1 0 0,0 1 0,-1-1 0,1 1 0,0-1 1,-1 1-1,1-1 0,-1 1 0,1 0 0,-1 0 0,1 0 1,0 0-1,-1 0 0,1 0 0,-1 0 0,1 1 0,-3 0 0,3 0-36,-1 0 0,1 1-1,-1 0 1,1-1 0,0 1-1,0 0 1,-1 0-1,1-1 1,1 1 0,-1 0-1,0 0 1,0 0-1,1 0 1,-1 0 0,1 1-1,-1 1 1,0 10 102,0-1 1,0 1-1,1 0 1,4 22-1,-2-24-6,2-1-1,-1 1 0,2-1 1,-1 1-1,9 13 0,-12-22-71,1 0-1,-1 0 0,1 0 1,0 0-1,0-1 0,0 1 1,0 0-1,0-1 1,1 0-1,-1 1 0,1-1 1,-1 0-1,1 0 0,0 0 1,0-1-1,0 1 1,0-1-1,0 0 0,0 1 1,0-1-1,0-1 1,1 1-1,-1 0 0,4-1 1,-5 0-9,0-1 0,-1 1 0,1-1 0,-1 1 0,1-1 0,0 0 0,-1 0 0,0 0 0,1 0 1,-1 0-1,1 0 0,-1-1 0,0 1 0,0 0 0,0 0 0,0-1 0,0 1 0,0-1 0,0 1 0,0-1 1,-1 0-1,1 1 0,0-1 0,0-2 0,9-49 985,-9 41-806,6-38-66,-3 1 0,-3-1-1,-4-55 1,1 78-132,-2 1-1,0 0 0,-2 0 1,-1 1-1,-1 0 0,-1 0 1,-19-38-1,9 39-24,19 24 0,0 0 0,-1 0 0,1 0 0,0-1 0,0 1 0,-1 0 0,1 0 0,0 0 0,-1 0 0,1 0 0,0 0 0,-1 0 0,1 0 0,0 0 0,-1 0 0,1 0 0,0 0 0,-1 0 0,1 0 0,0 0 0,-1 0 0,1 0 0,0 0 0,-1 0 0,1 0 0,0 0 0,-1 1 0,1-1 0,0 0 0,0 0 0,-1 0 0,1 1 0,0-1 0,0 0 0,-1 0 0,1 0 0,0 1 0,-1 0 0,0 2 0,0 1 0,0-1 0,0 1 0,1-1 0,-1 1 0,1-1 0,0 1 0,0 0 0,0-1 0,1 1 0,0 6 0,8 27 0,2-1 0,1-1 0,1 0 0,2 0 0,2-2 0,1 0 0,38 52 0,-46-70 3,1-1-1,1-1 1,16 16 0,-25-26-6,0 0 0,1 0 0,0 0 0,-1-1 0,1 1 0,0-1 0,0 0 0,0 0 0,1-1 0,-1 1 0,0-1 0,1 0 0,-1 0 0,1 0 0,-1-1 0,1 1 0,7-1 0,-10-1-77,0 0-1,0 0 0,0 0 0,0 0 1,0 0-1,-1-1 0,1 1 0,0-1 1,-1 1-1,1-1 0,-1 1 0,1-1 1,-1 0-1,0 0 0,1 1 0,-1-1 1,0 0-1,0 0 0,-1 0 0,1-1 1,0 1-1,-1 0 0,1 0 0,-1 0 1,0 0-1,1-1 0,-1 1 0,-1-4 1,2-8-1009,-1 0 1,-1 0 0,-2-18 0,0 19-495,-1 0 0,0 0-1,0 0 1,-1 1 0,-1-1 0,-11-17-1,-18-24-11922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5.914"/>
    </inkml:context>
    <inkml:brush xml:id="br0">
      <inkml:brushProperty name="width" value="0.025" units="cm"/>
      <inkml:brushProperty name="height" value="0.025" units="cm"/>
    </inkml:brush>
  </inkml:definitions>
  <inkml:trace contextRef="#ctx0" brushRef="#br0">52 168 14990,'0'0'11654,"6"-11"-10506,-6 10-1121,6-7 329,-1-1 0,0 0 0,-1 0-1,0-1 1,0 1 0,-1-1 0,0 0 0,-1 0 0,0 0-1,-1 0 1,1-20 0,-2 29-343,0 0 0,0 0 0,-1 0 0,1 0 1,0 0-1,-1 0 0,1 0 0,-1 0 0,1 0 0,-1 0 0,1 1 0,-1-1 0,0 0 1,1 0-1,-1 0 0,0 1 0,1-1 0,-1 1 0,0-1 0,0 0 0,0 1 0,0-1 0,0 1 1,0 0-1,0-1 0,0 1 0,0 0 0,0-1 0,0 1 0,0 0 0,0 0 0,0 0 1,0 0-1,0 0 0,0 0 0,0 0 0,0 0 0,-1 1 0,-1-1-1,1 1 0,-1-1 0,0 1 0,1 0 0,-1 0 0,1 0 0,0 0 0,-1 0-1,1 1 1,0-1 0,-1 1 0,1-1 0,-3 4 0,0 2-12,1 1 0,0-1 0,1 0 0,0 1 0,0 0 0,1-1 0,0 1 0,0 0 0,1 0 0,0 0 0,0 1 0,1-1 0,0 0 0,1 11 0,0-7 0,1-1 0,-1 0 0,2 0 0,0 0 0,0 0 0,1-1 0,0 1 0,1-1 0,11 18 0,-14-24 0,1 0 0,0 0 0,0 0 0,0-1 0,0 1 0,1-1 0,-1 0 0,1 0 0,0 0 0,0 0 0,0-1 0,0 0 0,0 0 0,1 0 0,-1 0 0,1 0 0,-1-1 0,1 0 0,0 0 0,-1 0 0,1-1 0,0 1 0,0-1 0,-1 0 0,1-1 0,0 1 0,0-1 0,-1 0 0,1 0 0,0 0 0,-1-1 0,1 0 0,-1 1 0,0-2 0,0 1 0,1 0 0,-1-1 0,-1 0 0,1 0 0,0 0 0,-1 0 0,0-1 0,1 1 0,-1-1 0,-1 0 0,1 0 0,0 0 0,1-5 0,2 0-380,-2 0 1,1-1-1,-1 0 1,5-19-1,-6 16-1532,-1 1 1,-1 0-1,1-25 0,-4-13-12854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7:56.555"/>
    </inkml:context>
    <inkml:brush xml:id="br0">
      <inkml:brushProperty name="width" value="0.025" units="cm"/>
      <inkml:brushProperty name="height" value="0.025" units="cm"/>
    </inkml:brush>
  </inkml:definitions>
  <inkml:trace contextRef="#ctx0" brushRef="#br0">28 94 18898,'0'0'10266,"6"14"-10010,2 13-109,-1 0 1,-1 0-1,-1 0 0,3 55 1,-8-82-127,0 0 1,0-1 0,-1 1 0,1 0 0,0 0 0,0 0 0,0 0-1,-1 0 1,1 0 0,0 0 0,0 0 0,0 0 0,-1 0 0,1 0 0,0 0-1,0 0 1,0 0 0,-1 0 0,1 0 0,0 0 0,0 0 0,0 0-1,-1 0 1,1 0 0,0 0 0,0 0 0,0 0 0,-1 0 0,1 0-1,0 0 1,0 0 0,0 1 0,0-1 0,-1 0 0,1 0 0,0 0 0,0 0-1,0 0 1,0 1 0,0-1 0,-1 0 0,1 0 0,0 0 0,0 1-1,0-1 1,0 0 0,0 0 0,0 0 0,0 1 0,-10-22 144,-1-21-332,-6-48-1,6 32-1822,22 96 1947,2-1 0,1-1 0,1 0 0,2-1 0,2 0 1,27 38-1,-44-70 60,1 0 1,-1 1-1,0-2 1,1 1-1,0 0 1,-1 0-1,1-1 1,0 1-1,0-1 1,5 3-1,-7-5-10,-1 0-1,1 0 0,-1 0 1,1 1-1,-1-1 0,1 0 1,-1 0-1,1 0 0,-1 0 1,1 0-1,-1 0 0,1 0 1,-1 0-1,0-1 0,1 1 1,-1 0-1,1 0 0,-1 0 1,1 0-1,-1-1 0,1 1 1,-1 0-1,0 0 0,1-1 1,-1 1-1,1 0 0,-1-1 1,0 1-1,1-1 0,5-25 216,-4 8-185,-2 0 0,-1 0 0,0 0 0,-1 0 0,0 0 0,-10-30 0,11 44-41,-1 0 1,0-1 0,1 1-1,-1 0 1,-1 0-1,1 1 1,-1-1 0,1 0-1,-1 1 1,0-1-1,0 1 1,-1 0-1,1 0 1,-1 1 0,1-1-1,-1 1 1,0-1-1,0 1 1,0 0 0,0 1-1,-1-1 1,1 1-1,0-1 1,-1 1 0,1 1-1,-1-1 1,1 1-1,0-1 1,-1 1 0,0 1-1,1-1 1,-7 2-1,8-2 10,0 0-1,0 1 1,0 0-1,1 0 1,-1-1 0,0 2-1,0-1 1,1 0-1,-1 0 1,0 1-1,1 0 1,0-1-1,-1 1 1,1 0-1,0 0 1,0 0-1,0 1 1,0-1-1,0 0 1,1 1-1,-1-1 1,1 1-1,-1 0 1,1-1 0,0 1-1,0 0 1,0 0-1,1 0 1,-1 0-1,0 0 1,1-1-1,0 1 1,0 0-1,0 0 1,1 5-1,-1-6 0,1-1-1,-1 1 1,1 0-1,-1-1 1,1 1-1,0-1 1,0 1-1,-1-1 1,1 0-1,0 1 1,1-1-1,-1 0 1,0 0-1,0 0 0,0 1 1,1-1-1,-1 0 1,1-1-1,-1 1 1,0 0-1,1 0 1,0-1-1,-1 1 1,1-1-1,-1 1 1,1-1-1,0 0 1,-1 1-1,1-1 1,0 0-1,-1 0 1,1 0-1,0 0 1,-1-1-1,4 0 1,4 1 24,0-1 0,-1-1 0,1 0 1,0 0-1,14-6 0,2-4 15,-1-2-1,0 0 1,-1-2 0,35-30-1,33-37-3739,-88 81 3446,58-57-7475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8:52.930"/>
    </inkml:context>
    <inkml:brush xml:id="br0">
      <inkml:brushProperty name="width" value="0.025" units="cm"/>
      <inkml:brushProperty name="height" value="0.025" units="cm"/>
    </inkml:brush>
  </inkml:definitions>
  <inkml:trace contextRef="#ctx0" brushRef="#br0">1 0 30845,'0'0'-1185,"9"65"-1922,18-42-929,-1-6-3299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04.386"/>
    </inkml:context>
    <inkml:brush xml:id="br0">
      <inkml:brushProperty name="width" value="0.025" units="cm"/>
      <inkml:brushProperty name="height" value="0.025" units="cm"/>
      <inkml:brushProperty name="color" value="#FFC114"/>
    </inkml:brush>
  </inkml:definitions>
  <inkml:trace contextRef="#ctx0" brushRef="#br0">1 263 11018,'0'0'12764,"6"-5"-12240,-4 3-350,-1 0-74,1 0 1,-1 1-1,1-1 0,0 0 1,0 1-1,-1-1 1,1 1-1,0 0 1,0 0-1,0 0 0,1 0 1,-1 0-1,4-1 1,-6-11 4117,0-18-4172,0 28 227,0-4 243,-1 12-219,1 24-159,4 5-273,-4-34 135,0 1 0,1-1 0,-1 1-1,0-1 1,0 1 0,0-1 0,0 1 0,0-1 0,1 1 0,-1-1 0,0 1 0,0-1 0,1 1-1,-1-1 1,0 0 0,1 1 0,-1-1 0,0 1 0,1-1 0,-1 0 0,1 1 0,-1-1 0,0 0-1,1 0 1,-1 1 0,1-1 0,-1 0 0,1 0 0,-1 0 0,1 0 0,-1 1 0,1-1 0,-1 0 0,1 0-1,0 0 1,-1 0 0,1 0 0,-1 0 0,1-1 0,2 0 18,-1-1 0,0 0 0,0 0 0,0 0 0,0 0 0,0 0 0,-1 0 0,1 0 0,-1-1 0,1 1 1,-1-1-1,0 1 0,0-1 0,0 0 0,0 1 0,0-1 0,0-4 0,7-51 901,-7 48-822,-1-37 79,0 45-175,0 1-1,0-1 1,-1 1-1,1 0 1,0-1-1,-1 1 1,1 0-1,-1-1 1,1 1-1,-1 0 1,1 0-1,-1 0 1,0-1-1,0 1 1,1 0-1,-1 0 1,0 0-1,0 0 1,0 0-1,0 0 1,-1 1-1,1-1 1,0 0-1,0 0 1,0 1-1,-1-1 1,1 1-1,-2-1 1,2 1-1,0 0 0,0 0 0,-1 1 0,1-1 0,0 1 0,-1-1 0,1 1 0,0-1 0,0 1 0,0-1 0,0 1 0,0 0 0,-1 0 0,1 0 0,0 0 0,1-1 0,-1 1 0,0 1 0,0-1 0,0 0 0,1 0 0,-1 0 0,0 0 0,1 0 0,-1 1 0,1-1 0,-1 0 0,1 0 0,0 1 0,0-1 0,0 0 0,-1 1 0,1 1 0,-5 53 0,5-53 0,-2 25 0,1-16 0,0-1 0,0 0 0,1 1 0,0-1 0,1 1 0,1-1 0,0 0 0,6 21 0,-8-31 0,0 0 0,1 0 0,-1 0 0,1-1 0,-1 1 0,1 0 0,-1 0 0,1 0 0,-1-1 0,1 1 0,0 0 0,-1-1 0,1 1 0,0 0 0,0-1 0,-1 1 0,1-1 0,0 1 0,0-1 0,0 1 0,0-1 0,0 0 0,-1 0 0,1 1 0,0-1 0,0 0 0,2 0 0,-2 0 0,1-1 0,-1 0 0,0 1 0,1-1 0,-1 0 0,0 0 0,0 0 0,0 0 0,0 0 0,1 0 0,-2 0 0,1 0 0,0 0 0,0-1 0,1-1 0,2-5 0,0 0 0,0 0 0,-1 0 0,4-16 0,-3 4 0,-1 0 0,0-28 0,-3 42 0,0-1 0,0 1 0,0 0 0,-1 0 0,0 0 0,-1 0 0,1 0 0,-1 0 0,0 0 0,0 0 0,-1 1 0,-3-6 0,6 10 0,-1 0 0,1 0 0,-1 0 0,1 0 0,-1 0 0,1 0 0,-1 1 0,0-1 0,1 0 0,-1 0 0,0 1 0,0-1 0,0 0 0,0 1 0,1-1 0,-1 1 0,0-1 0,0 1 0,0 0 0,0-1 0,0 1 0,0 0 0,0-1 0,0 1 0,0 0 0,0 0 0,0 0 0,0 0 0,0 0 0,0 0 0,-2 1 0,1 0 0,1 0 0,-1 1 0,1-1 0,0 1 0,-1 0 0,1-1 0,0 1 0,0 0 0,0 0 0,0 0 0,0-1 0,1 1 0,-1 0 0,0 3 0,-11 69 0,10 19 0,2-93 0,-1 1 0,1-1 0,0 1 0,0-1 0,0 1 0,0 0 0,0-1 0,0 1 0,0-1 0,1 1 0,-1-1 0,0 1 0,0 0 0,0-1 0,0 1 0,1-1 0,-1 1 0,0-1 0,1 1 0,-1-1 0,0 0 0,1 1 0,-1-1 0,0 1 0,1-1 0,-1 0 0,1 1 0,-1-1 0,1 0 0,-1 1 0,1-1 0,-1 0 0,1 0 0,-1 1 0,1-1 0,-1 0 0,1 0 0,0 0 0,-1 0 0,1 0 0,-1 0 0,1 0 0,-1 0 0,1 0 0,0 0 0,-1 0 0,1 0 0,-1 0 0,1-1 0,-1 1 0,1 0 0,-1 0 0,1-1 0,-1 1 0,1 0 0,-1 0 0,1-1 0,-1 1 0,1-1 0,-1 1 0,0 0 0,1-1 0,-1 1 0,1-2 0,27-27 0,-20 17 0,-1 0 0,0-1 0,-1 0 0,-1-1 0,0 1 0,-1-1 0,0 0 0,-1 0 0,-1-1 0,0 1 0,0-20 0,-2 33 0,0 0 0,0 0 0,0 0 0,0 0 0,0 0 0,0 0 0,0 0 0,0 0 0,0 0 0,-1 0 0,1 1 0,0-1 0,-1 0 0,1 0 0,-1 0 0,1 0 0,-1 0 0,1 1 0,-1-1 0,1 0 0,-1 0 0,0 1 0,1-1 0,-1 1 0,0-1 0,0 0 0,1 1 0,-1-1 0,-1 1 0,1 0 0,0 0 0,0 0 0,-1 0 0,1 0 0,0 0 0,0 1 0,0-1 0,0 0 0,0 1 0,0-1 0,0 1 0,0-1 0,0 1 0,0 0 0,1-1 0,-1 1 0,0 0 0,0 0 0,1-1 0,-1 1 0,0 0 0,1 0 0,-1 0 0,0 0 0,1 0 0,-1 1 0,-9 21 0,1-1 0,1 1 0,2 0 0,0 1 0,1-1 0,1 1 0,0 48 0,8-55 0,6-19 0,14-26 0,-16 13 0,-1 0 0,0-1 0,-1 0 0,0 0 0,-2-1 0,0 0 0,-1 1 0,0-1 0,-1 0 0,-1-25 0,-1 40 0,0 0 0,0-1 0,0 1 0,-1 0 0,1 0 0,0 0 0,-1 0 0,0 0 0,1 0 0,-1 0 0,0 1 0,0-1 0,0 0 0,0 0 0,0 0 0,0 1 0,-1-1 0,1 1 0,0-1 0,-1 1 0,1-1 0,-1 1 0,-3-2 0,4 3 0,0-1 0,0 1 0,-1 0 0,1 0 0,0 0 0,-1 0 0,1 0 0,0 0 0,0 1 0,-1-1 0,1 0 0,0 1 0,0-1 0,0 0 0,-1 1 0,1 0 0,0-1 0,0 1 0,0 0 0,0-1 0,0 1 0,0 0 0,0 0 0,0 0 0,0 0 0,1 0 0,-1 0 0,0 0 0,0 0 0,1 0 0,-1 0 0,1 0 0,-1 1 0,1-1 0,0 0 0,-1 0 0,1 2 0,-7 18 0,1 0 0,1 1 0,1-1 0,1 1 0,0 0 0,2 0 0,1 0 0,3 27 0,-3-48 0,0-1 0,0 0 0,0 1 0,0-1 0,0 0 0,0 1 0,0-1 0,0 1 0,0-1 0,1 0 0,-1 1 0,0-1 0,0 0 0,0 1 0,1-1 0,-1 0 0,0 0 0,0 1 0,1-1 0,-1 0 0,0 1 0,0-1 0,1 0 0,-1 0 0,0 0 0,1 1 0,-1-1 0,1 0 0,-1 0 0,0 0 0,1 0 0,-1 0 0,0 0 0,1 0 0,-1 0 0,1 0 0,-1 0 0,0 0 0,1 0 0,-1 0 0,0 0 0,1 0 0,-1 0 0,1 0 0,-1 0 0,0-1 0,1 1 0,-1 0 0,0 0 0,1 0 0,-1-1 0,0 1 0,0 0 0,1 0 0,-1-1 0,0 1 0,0 0 0,1 0 0,-1-1 0,0 0 0,17-17 0,-8 1 0,-1 0 0,-2 0 0,1 0 0,-2-1 0,0 0 0,-2-1 0,0 1 0,0-1 0,-2 1 0,-1-30 0,0 46 0,0 0 0,0 0 0,0 0 0,-1 0 0,1 0 0,0 1 0,-1-1 0,1 0 0,-1 0 0,0 0 0,1 0 0,-3-2 0,2 3 0,1 1 0,0-1 0,-1 1 0,1 0 0,-1-1 0,1 1 0,-1 0 0,1-1 0,-1 1 0,1 0 0,-1 0 0,1-1 0,-1 1 0,1 0 0,-1 0 0,0 0 0,1 0 0,-1 0 0,1 0 0,-1 0 0,1 0 0,-1 0 0,0 0 0,1 0 0,-1 0 0,1 0 0,-2 1 0,0 0 0,0 1 0,-1-1 0,1 1 0,0 0 0,0-1 0,-1 1 0,2 0 0,-1 0 0,0 0 0,0 1 0,1-1 0,-1 0 0,1 1 0,-1-1 0,0 5 0,-8 18 0,2 1 0,1 0 0,1 1 0,-5 51 0,12-68 0,2-9 0,3-8 0,-6 6 0,42-75-3866,-21 34-1252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21.798"/>
    </inkml:context>
    <inkml:brush xml:id="br0">
      <inkml:brushProperty name="width" value="0.025" units="cm"/>
      <inkml:brushProperty name="height" value="0.025" units="cm"/>
      <inkml:brushProperty name="color" value="#FFC114"/>
    </inkml:brush>
  </inkml:definitions>
  <inkml:trace contextRef="#ctx0" brushRef="#br0">12 134 13325,'0'0'2541,"2"-12"-1004,-2 11-1415,5-52 1737,-2 6 5529,-6 63-4097,-1 8-2866,4-13-139,1 0 1,0 1 0,5 18-1,-6-27-262,1-1 0,0 1 0,-1-1 0,1 0 0,1 0 0,-1 0 0,0 1 0,0-1 0,1 0 0,-1 0 0,3 1 0,-3-2-17,0 0 0,0-1 0,0 1 0,-1-1 0,1 1 0,0-1 0,0 0 0,0 1 0,0-1 0,1 0 0,-1 0 0,0 1 0,0-1 0,0 0 0,0 0 0,0 0 0,0 0 0,0-1-1,0 1 1,0 0 0,0 0 0,0-1 0,0 1 0,0 0 0,0-1 0,2 0 0,-2-1 11,0 0 0,1 1 0,-1-1-1,0 0 1,0 0 0,0 0-1,0 0 1,0 0 0,0 0 0,-1 0-1,1 0 1,0 0 0,-1-1 0,0 1-1,0 0 1,0 0 0,0 0 0,0-1-1,0 1 1,-1-4 0,1-1 29,-1 0 0,0 0 1,0 0-1,-1 0 1,-3-9-1,4 14-47,1 0 0,-1 1 0,0-1 0,1 1 0,-1-1 0,0 1 0,0-1 0,0 1 0,0 0 0,0-1 0,-1 1 0,1 0 0,0 0 0,-1 0 0,1 0 0,0 0 0,-1 0 0,1 0 0,-1 0 0,1 1 0,-1-1 0,0 0 0,1 1 0,-1 0 0,0-1 0,1 1 0,-1 0 0,0 0 0,0 0 0,-1 0 0,1 1 0,0 0 0,1-1 0,-1 1 0,1 1 0,-1-1 0,1 0 0,-1 0 0,1 0 0,0 1 0,-1-1 0,1 1 0,0-1 0,0 1 0,0-1 0,0 1 0,1 0 0,-1-1 0,0 1 0,1 0 0,-1 0 0,1 0 0,-1-1 0,1 1 0,0 0 0,0 0 0,0 0 0,0 2 0,0 5 0,0 0 0,1 0 0,0 0 0,0 0 0,1 0 0,0-1 0,0 1 0,6 11 0,-7-16 0,0-1 0,1 0 0,0 0 0,0 0 0,0 0 0,0 0 0,1-1 0,-1 1 0,1 0 0,-1-1 0,1 0 0,0 0 0,0 0 0,0 0 0,0 0 0,0 0 0,0-1 0,1 0 0,-1 1 0,1-1 0,-1 0 0,1-1 0,-1 1 0,4 0 0,-5-1 0,1 0 0,-1 0 0,0-1 0,0 1 0,0 0 0,0-1 0,0 1 0,0-1 0,0 0 0,0 1 0,0-1 0,0 0 0,0 0 0,0 0 0,-1-1 0,1 1 0,0 0 0,-1-1 0,1 1 0,-1-1 0,3-2 0,-1 0 0,-1-1 0,1 0 0,-1 1 0,0-1 0,0 0 0,0 0 0,-1 0 0,2-10 0,-2 7 0,0 0 0,0 0 0,-1 1 0,0-1 0,0 0 0,-1 0 0,0 0 0,0 0 0,-1 1 0,0-1 0,0 0 0,-5-8 0,6 14 0,0 0 0,0 0 0,-1 0 0,1 0 0,-1 0 0,1 0 0,-1 1 0,0-1 0,1 1 0,-1-1 0,0 1 0,0 0 0,0-1 0,0 1 0,-1 0 0,1 0 0,0 1 0,0-1 0,-1 0 0,1 1 0,0-1 0,0 1 0,-1 0 0,1 0 0,-4 0 0,3 0 0,1 1 0,-1 0 0,1 0 0,-1 0 0,1 0 0,0 1 0,0-1 0,-1 1 0,1-1 0,0 1 0,0 0 0,1-1 0,-1 1 0,0 0 0,0 0 0,1 0 0,0 1 0,-1-1 0,1 0 0,0 1 0,0-1 0,-1 5 0,-4 13 0,2 1 0,0 0 0,2 0 0,0 0 0,1 0 0,1 0 0,5 37 0,-4-52 0,0-1 0,1 1 0,-1-1 0,1 0 0,0 0 0,1 0 0,-1 0 0,5 7 0,-6-11 0,0 0 0,-1 0 0,1 0 0,0 0 0,0 1 0,0-2 0,0 1 0,0 0 0,0 0 0,0 0 0,0 0 0,0 0 0,0-1 0,0 1 0,1-1 0,-1 1 0,0-1 0,1 1 0,-1-1 0,0 0 0,0 1 0,1-1 0,-1 0 0,1 0 0,-1 0 0,0 0 0,1 0 0,-1 0 0,0-1 0,1 1 0,-1 0 0,0-1 0,0 1 0,1-1 0,-1 1 0,0-1 0,0 0 0,0 1 0,2-2 0,2-3 0,0 0 0,-1 0 0,1-1 0,-1 1 0,0-1 0,-1 0 0,1 0 0,-1 0 0,0 0 0,-1-1 0,0 1 0,0-1 0,2-11 0,0-4 0,-1 0 0,1-44 0,-4 60 0,-1-1 0,0 1 0,0 0 0,-1-1 0,0 1 0,0 0 0,0 0 0,-6-9 0,7 13 0,1 1 0,-1 0 0,1 0 0,-1-1 0,0 1 0,0 0 0,1 0 0,-1 0 0,0 0 0,0 0 0,0 0 0,0 0 0,-1 0 0,1 0 0,0 1 0,0-1 0,0 0 0,-1 1 0,1-1 0,0 1 0,-1-1 0,1 1 0,0 0 0,-1 0 0,1-1 0,0 1 0,-1 0 0,1 0 0,-1 0 0,1 0 0,0 1 0,-1-1 0,1 0 0,0 1 0,-1-1 0,1 1 0,0-1 0,-1 1 0,1-1 0,0 1 0,0 0 0,0 0 0,0-1 0,0 1 0,0 0 0,0 0 0,-1 2 0,-2 1 0,1 1 0,0 0 0,0 0 0,1 1 0,-1-1 0,1 0 0,1 1 0,-1-1 0,1 1 0,0 0 0,0-1 0,0 1 0,1 8 0,-1 6 0,1 1 0,4 30 0,-4-50 0,0 1 0,0-1 0,0 0 0,1 1 0,-1-1 0,0 1 0,1-1 0,0 0 0,-1 1 0,1-1 0,0 0 0,0 1 0,-1-1 0,1 0 0,0 0 0,0 0 0,0 0 0,0 0 0,1 0 0,-1 0 0,0 0 0,2 0 0,-2 0 0,0-1 0,0 0 0,0 0 0,0 0 0,0 0 0,0 0 0,0 0 0,0 0 0,-1-1 0,1 1 0,0 0 0,0 0 0,0-1 0,0 1 0,0-1 0,0 1 0,0-1 0,-1 1 0,1-1 0,0 1 0,0-1 0,-1 0 0,1 1 0,0-1 0,-1 0 0,1 0 0,-1 0 0,1 1 0,-1-1 0,1 0 0,-1 0 0,0 0 0,1-1 0,4-15-835,-1 1 0,-1-1 0,0 0 0,0-32 0,-2 43-1449,3 33-4539,5 3-2829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51.711"/>
    </inkml:context>
    <inkml:brush xml:id="br0">
      <inkml:brushProperty name="width" value="0.025" units="cm"/>
      <inkml:brushProperty name="height" value="0.025" units="cm"/>
      <inkml:brushProperty name="color" value="#FFC114"/>
    </inkml:brush>
  </inkml:definitions>
  <inkml:trace contextRef="#ctx0" brushRef="#br0">166 0 9257,'0'0'5023,"-11"0"-2562,5 0-2151,-45 3 1662,48-3-1613,0 0 1,0 1 0,0 0-1,0 0 1,0 0 0,0 0-1,0 0 1,0 1-1,0-1 1,1 1 0,-1 0-1,1-1 1,-1 1 0,1 0-1,0 1 1,0-1 0,-3 3-1,5-4-303,0-1 0,0 1 0,0-1 0,0 1 0,0 0 0,0-1 0,-1 1 1,2-1-1,-1 1 0,0-1 0,0 1 0,0 0 0,0-1 0,0 1 0,0-1 0,0 1 0,1-1 0,-1 1 0,0-1 0,1 1 0,-1-1 0,0 1 0,1-1 0,-1 1 0,0-1 0,1 0 0,-1 1 1,1-1-1,-1 1 0,1-1 0,-1 0 0,1 0 0,-1 1 0,1-1 0,-1 0 0,1 0 0,-1 1 0,1-1 0,-1 0 0,1 0 0,0 0 0,-1 0 0,1 0 0,-1 0 0,1 0 0,-1 0 0,1 0 0,1-1 1,38 5 224,-33-4-15,63 4 294,151 3-225,-175-8-130,0-1 1,80-17-1,-148 21 397,1-1 0,-40-3 0,1 0 58,-19 4-660,0 4 0,0 3 0,-140 35 0,287-43 0,0-8 0,95-20 0,-102 14 0,1 3 0,71-2 0,-115 11 0,37 0 0,-53 1 0,0 0 0,0 1 0,0-1 0,0 0 0,0 1 0,0-1 0,1 1 0,-2-1 0,1 1 0,0 0 0,0 0 0,0 0 0,0 0 0,0 1 0,-1-1 0,1 0 0,-1 1 0,1-1 0,2 3 0,-4-3 0,0 0 0,1 0 0,-1 0 0,0 0 0,0 0 0,0 0 0,0 1 0,0-1 0,0 0 0,0 0 0,0 0 0,0 0 0,-1 0 0,1 0 0,0 0 0,0 0 0,-1-1 0,1 1 0,-1 0 0,1 0 0,-1 0 0,1 0 0,-1 0 0,0-1 0,1 1 0,-1 0 0,0 0 0,0-1 0,0 1 0,1-1 0,-1 1 0,0 0 0,0-1 0,0 0 0,0 1 0,0-1 0,0 0 0,0 1 0,-1-1 0,-46 14 0,45-14 0,-60 9 0,0-4 0,0-2 0,-66-6 0,61 2 0,-41-4 0,174 18 0,-29-12 0,-1-1 0,0-2 0,0-2 0,0 0 0,0-3 0,-1-1 0,0-2 0,65-27 0,-67 26 0,-23 8 0,-21 7 0,-23 6 0,0-1 0,-1-2 0,-55 5 0,26-5 0,64-7-3,1 0-1,-1 0 1,0 0-1,0 0 1,0 0 0,0 0-1,0 0 1,0 1-1,0-1 1,0 0 0,1 0-1,-1 1 1,0-1 0,0 0-1,0 1 1,0-1-1,1 1 1,-1-1 0,0 1-1,0 0 1,1-1-1,-1 1 1,1 0 0,-1-1-1,0 1 1,1 0-1,-1-1 1,1 1 0,0 0-1,-1 0 1,1 0 0,0 0-1,-1 0 1,1-1-1,0 1 1,0 1 0,0 0-41,1-1 1,0 1 0,-1-1-1,1 1 1,0-1 0,0 0-1,0 0 1,0 1-1,0-1 1,0 0 0,0 0-1,1 0 1,-1 0 0,0 0-1,1 0 1,-1 0 0,0-1-1,1 1 1,-1 0 0,3 0-1,9 3-1170,0-1-1,0 0 1,0-1-1,0 0 1,14-1-1,29 0-6125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57.046"/>
    </inkml:context>
    <inkml:brush xml:id="br0">
      <inkml:brushProperty name="width" value="0.025" units="cm"/>
      <inkml:brushProperty name="height" value="0.025" units="cm"/>
      <inkml:brushProperty name="color" value="#FFC114"/>
    </inkml:brush>
  </inkml:definitions>
  <inkml:trace contextRef="#ctx0" brushRef="#br0">68 47 7335,'0'0'10634,"-8"-5"-9016,-5-1-1043,-24-15 2763,28 9 1187,10 10-2291,7 5-1931,-1 1-200,1 0-1,0-1 0,0-1 1,0 1-1,0-1 1,1-1-1,-1 1 0,0-1 1,1-1-1,-1 0 0,1 0 1,-1 0-1,0-1 1,12-3-1,-5 2 65,0 1 0,0 1 1,23 2-1,43 6-167,132-1 0,-186-7 0,-23 0 0,0 0 0,1 0 0,-1 1 0,0 0 0,0 0 0,0 0 0,0 0 0,0 1 0,0-1 0,0 1 0,0 0 0,0 1 0,-1-1 0,5 4 0,20 12 0,-23-17 0,0 0 0,0 0 0,0 0 0,0 0 0,0-1 0,0 0 0,1 0 0,-1 0 0,9-2 0,11 0 0,-25 0 0,1 1 0,-1 0 0,0 0 0,0 0 0,1-1 0,-1 1 0,0 0 0,0 0 0,0-1 0,-1 1 0,1 0 0,0 0 0,0-1 0,-1 1 0,1 0 0,0 0 0,-1 0 0,1 0 0,-1 0 0,0-1 0,1 1 0,-1 0 0,-1-1 0,-5-1 0,-1 0 0,0 0 0,1 1 0,-1 0 0,0 1 0,0-1 0,0 2 0,0-1 0,0 1 0,0 0 0,1 1 0,-12 1 0,-25 0 0,-59-13 0,74 6 0,-1 2 0,1 1 0,-1 1 0,1 1 0,-35 6 0,53-3 0,1 0 0,0 1 0,0 0 0,0 1 0,1 0 0,-17 11 0,18-9 0,-1-2 0,0 1 0,-1-1 0,0-1 0,1 0 0,-15 4 0,23-7 0,-1-1 0,1 0 0,0 0 0,0 0 0,-1 0 0,1 0 0,0 0 0,0 0 0,-1 0 0,1-1 0,0 1 0,0 0 0,0-1 0,-1 1 0,1-1 0,0 1 0,0-1 0,0 0 0,0 1 0,0-1 0,-2-1 0,3 1 0,0 1 0,0-1 0,-1 1 0,1 0 0,0-1 0,0 1 0,0-1 0,0 1 0,0-1 0,0 1 0,0-1 0,0 1 0,0 0 0,0-1 0,0 1 0,0-1 0,0 1 0,0-1 0,1 1 0,-1 0 0,0-1 0,0 1 0,0-1 0,1 1 0,-1 0 0,0-1 0,0 1 0,1 0 0,-1-1 0,0 1 0,1 0 0,-1-1 0,0 1 0,1 0 0,-1 0 0,1-1 0,-1 1 0,0 0 0,1 0 0,-1 0 0,1 0 0,-1-1 0,1 1 0,-1 0 0,0 0 0,1 0 0,-1 0 0,1 0 0,-1 0 0,1 0 0,-1 0 0,1 1 0,-1-1 0,0 0 0,1 0 0,68-5 0,114 6 0,-113 1 0,-4 2 0,-1 2 0,1 3 0,83 23 0,-80-24 0,-114-10 0,2 1 0,-25-12 0,11 0 0,0 4 0,-99-5 0,201 27 0,184 4-280,-44-5 85,-221-11 301,16 1-33,0-2 1,0 0 0,0-1 0,-34-6 0,40-1-2619,13 3-333,10 2-801,11 3-5380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02.180"/>
    </inkml:context>
    <inkml:brush xml:id="br0">
      <inkml:brushProperty name="width" value="0.025" units="cm"/>
      <inkml:brushProperty name="height" value="0.025" units="cm"/>
      <inkml:brushProperty name="color" value="#FFC114"/>
    </inkml:brush>
  </inkml:definitions>
  <inkml:trace contextRef="#ctx0" brushRef="#br0">10 110 4773,'2'-11'2199,"-1"4"-1843,11-51 2670,-11 55-2429,0 0 1,0 0 0,0 0-1,0 0 1,1 0 0,-1 0-1,1 1 1,0-1 0,0 1-1,2-3 1,-3 5-515,-1 0 1,0 0-1,1 0 0,-1 0 0,0 0 1,0 0-1,1 0 0,-1 1 0,0-1 1,0 0-1,1 0 0,-1 0 0,0 1 1,0-1-1,1 0 0,-1 0 0,0 1 1,0-1-1,0 0 0,0 0 0,1 1 1,-1-1-1,0 0 0,0 1 0,0-1 1,0 0-1,0 1 0,0-1 1,0 0-1,0 0 0,0 1 0,0-1 1,0 0-1,0 1 0,0-1 0,0 0 1,0 1-1,0-1 0,0 0 0,0 1 1,0 17 863,-4 75 3015,-16 93 1,8-94-3182,-1 95 0,16-219-745,1-1 0,1 1 0,11-38 0,0 0 33,28-191 1709,-80 412-1778,-10 52 0,45-181-368,10-35-804,9-35-4004,-9 6-3611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06.232"/>
    </inkml:context>
    <inkml:brush xml:id="br0">
      <inkml:brushProperty name="width" value="0.025" units="cm"/>
      <inkml:brushProperty name="height" value="0.025" units="cm"/>
      <inkml:brushProperty name="color" value="#FFC114"/>
    </inkml:brush>
  </inkml:definitions>
  <inkml:trace contextRef="#ctx0" brushRef="#br0">61 695 5221,'0'0'18156,"-2"-12"-17975,-4-62 870,3 1 0,9-97 0,-5-112-568,-5 257-412,2 18-13,1 16 10,-49 616 1224,51-797-1345,16-21-29,1-21 1995,-39 612-2022,14-310 116,19-231-567,15-271 1451,-28 512-1133,5 0 0,19 118 0,-23-214 194,1 0 0,-1 1 1,1-1-1,-1 0 0,1 1 0,0-1 0,-1 0 0,1 0 0,0 0 0,0 1 0,3 2 0,-3-5 24,-1 0-1,0 0 1,1 0-1,-1 0 1,1 0-1,-1 0 1,1 0-1,-1-1 1,0 1-1,1 0 1,-1 0-1,1-1 1,-1 1-1,0 0 1,1 0-1,-1-1 1,0 1-1,1 0 1,-1-1-1,0 1 1,0 0-1,1-1 1,-1 1-1,0 0 1,0-1-1,0 1 1,1-1 0,-1 1-1,0 0 1,0-1-1,0 1 1,0-1-1,0 1 1,0-1-1,0 0 1,12-63-634,-8 13 570,-2-1 0,-2 0 0,-2 0 0,-2 1 0,-17-75 0,13 107 448,5 32 156,5 36-196,11 15-308,2 0 0,4 0 0,49 114 0,-67-177-12,7 21-10,2-1 1,0 0-1,1-1 0,27 37 1,-37-56 1,-1 0 0,1 0 0,0 0 0,0 0 0,0 0 0,-1 0 0,1 0 0,0 0 0,0-1 0,0 1 0,1 0 0,-1-1 0,0 1 0,0-1 0,0 1 0,0-1 0,1 1 0,1-1 0,-2 0 3,-1 0-1,1-1 1,0 1-1,-1 0 1,1-1 0,-1 1-1,1 0 1,0-1-1,-1 1 1,1-1 0,-1 1-1,0-1 1,1 1-1,-1-1 1,1 1-1,-1-1 1,0 0 0,1 1-1,-1-1 1,0 1-1,0-1 1,1 0 0,-1-1-1,5-48-195,-5 46 182,0-19-154,-1 0 1,-1 0-1,0 1 1,-2-1-1,-1 1 1,-1 0 0,0 0-1,-2 1 1,-1 0-1,0 0 1,-1 1-1,-26-37 1,36 56 182,-1 0 0,0 0 1,1 0-1,-1 0 0,0 0 0,0 1 1,1-1-1,-1 0 0,0 0 1,0 0-1,0 1 0,0-1 1,0 1-1,0-1 0,0 1 0,0-1 1,0 1-1,-1-1 0,1 1 1,-1 0-1,1 0-6,1 1 1,-1-1 0,1 1-1,-1-1 1,1 1-1,-1-1 1,1 1-1,0-1 1,-1 1-1,1 0 1,0-1-1,-1 1 1,1 0-1,0-1 1,0 1-1,0 0 1,0-1 0,-1 1-1,1 0 1,0-1-1,0 1 1,0 0-1,1 1 1,6 52 17,20 49 33,47 117 0,-57-173-48,-8-22 0,-7-15-12,1-1-1,0 1 1,1-1-1,0 0 1,0-1-1,1 1 0,0-1 1,8 10-1,-13-18 5,0 0 0,0 0 0,0 0 0,0 0 0,1 1 0,-1-1 0,0 0 0,0 0-1,1 0 1,-1 0 0,0 0 0,0 0 0,0 0 0,1 0 0,-1 0 0,0 0 0,0 0-1,1 0 1,-1 0 0,0 0 0,0 0 0,1 0 0,-1 0 0,0 0 0,0 0 0,0 0-1,1 0 1,-1 0 0,0 0 0,0-1 0,1 1 0,-1 0 0,0 0 0,0 0 0,0 0-1,0-1 1,1 1 0,-1 0 0,0 0 0,0 0 0,0 0 0,0-1 0,0 1 0,0 0-1,1 0 1,-1-1 0,0 1 0,0 0 0,0 0 0,0-1 0,0 1 0,0 0 0,0 0-1,0 0 1,0-1 0,0 1 0,0 0 0,2-18 60,-1-7-51,-1-1-1,-1 1 1,-1 0 0,-2 0-1,0 0 1,-2 0-1,0 1 1,-2 0 0,-1 0-1,0 1 1,-2 0 0,-1 0-1,-16-22 1,12 31 15,12 26-141,12 32-27,20 43 127,3-2 0,52 98 0,-83-181 13,1 0-1,0 0 0,0-1 0,0 1 1,0 0-1,0 0 0,0-1 0,0 1 1,1-1-1,-1 1 0,0-1 0,1 1 1,0-1-1,-1 0 0,4 2 0,-4-3 7,-1-1-1,1 1 0,0 0 0,-1 0 0,1-1 0,-1 1 0,1-1 0,-1 1 0,1-1 0,-1 1 0,1-1 1,-1 1-1,1-1 0,-1 1 0,0-1 0,1 1 0,-1-1 0,0 0 0,1 1 0,-1-1 0,0 1 1,0-1-1,0 0 0,1 1 0,-1-1 0,0 0 0,0 1 0,0-1 0,0-1 0,2-74 165,-2 66-123,-2-20-5,0 0-1,-2 0 1,-1 1 0,-2-1 0,-1 1 0,-1 0 0,-1 1-1,-1 0 1,-16-26 0,27 54-34,-2-4 52,0 0-1,0 1 1,0-1-1,-1 1 0,1-1 1,-1 1-1,1 0 1,-1 0-1,0 0 1,0 0-1,-5-2 1,8 5-47,0 0 1,-1 0 0,1 0 0,0 0 0,-1 0-1,1 0 1,0 0 0,-1 0 0,1 0-1,0 0 1,0 0 0,-1 0 0,1 1 0,0-1-1,0 0 1,-1 0 0,1 0 0,0 0-1,0 1 1,-1-1 0,1 0 0,0 0-1,0 1 1,0-1 0,0 0 0,-1 0 0,1 1-1,0-1 1,0 0 0,0 0 0,0 1-1,0-1 1,0 0 0,0 1 0,0-1 0,0 0-1,0 0 1,0 1 0,0-1 0,0 0-1,0 1 1,0-1 0,0 0 0,0 0-1,0 1 1,0-1 0,0 1 0,1 18-89,6 14 63,1-1 0,1 0 0,24 54-1,-9-24 18,-10-22 7,1 3 11,40 81 0,-55-124-20,1 0 1,-1 0 0,0-1 0,0 1-1,0 0 1,0 0 0,0 0 0,0-1-1,1 1 1,-1 0 0,0 0-1,0 0 1,0-1 0,0 1 0,1 0-1,-1 0 1,0 0 0,0 0 0,0 0-1,1 0 1,-1 0 0,0 0 0,0-1-1,1 1 1,-1 0 0,0 0 0,0 0-1,0 0 1,1 0 0,-1 0-1,0 0 1,0 0 0,1 0 0,-1 0-1,0 1 1,0-1 0,1 0 0,-1 0-1,0 0 1,0 0 0,0 0 0,1 0-1,-1 0 1,0 0 0,0 1 0,0-1-1,1 0 1,-3-31 258,2 27-208,-5-34 22,-1 1-1,-2 0 1,-2 1 0,-1 0-1,-2 0 1,-2 1-1,0 1 1,-41-63-1,53 92-97,0 0-1,0 1 0,-1-1 0,0 1 1,1 0-1,-2 0 0,1 0 0,0 0 1,-9-4-1,13 7 22,0 1 0,-1 0 0,1 0-1,0 0 1,-1 0 0,1 0 0,0 0 0,-1 0 0,1 0 0,0 0 0,-1 0 0,1 0-1,0 0 1,-1 0 0,1 0 0,0 0 0,-1 0 0,1 1 0,0-1 0,-1 0 0,1 0-1,0 0 1,-1 0 0,1 1 0,0-1 0,0 0 0,-1 0 0,1 1 0,0-1 0,0 0 0,0 0-1,-1 1 1,1-1 0,0 0 0,0 1 0,0-1 0,0 0 0,0 1 0,-1-1 0,1 0-1,0 1 1,0-1 0,0 0 0,0 1 0,0-1 0,0 0 0,0 1 0,0-1 0,0 0-1,1 1 1,0 22-237,-1-21 216,8 39-17,2-1 0,2-1 0,2 0 0,1 0 0,21 36 0,-5-8 20,-23-48 23,-2-4-9,0-1-1,0 0 1,2-1-1,0 0 0,0 0 1,13 14-1,-21-26 7,0-1 1,0 1-1,0-1 1,1 0-1,-1 1 1,0-1-1,1 1 1,-1-1-1,0 0 0,1 1 1,-1-1-1,0 0 1,1 0-1,-1 1 1,1-1-1,-1 0 1,0 0-1,1 0 1,-1 1-1,1-1 0,-1 0 1,1 0-1,-1 0 1,1 0-1,-1 0 1,1 0-1,-1 0 1,1 0-1,-1 0 0,0 0 1,1 0-1,-1 0 1,1 0-1,-1 0 1,1-1-1,-1 1 1,1 0-1,-1 0 1,0 0-1,1-1 0,-1 1 1,1 0-1,-1-1 1,7-25 34,-9-36 121,-1 50-169,-1 0 0,1 0 0,-2 0 0,0 0 0,0 1 0,-1 0 0,-12-18 0,14 22 7,-1 1 0,1 0 1,-1 0-1,-1 0 0,1 1 0,-1 0 1,0 0-1,0 0 0,0 1 0,-1-1 1,1 2-1,-1-1 0,-14-5 0,20 9-8,0 1 0,1-1 0,-1 0 0,0 0 0,1 1 0,-1-1 0,1 0 0,-1 1 0,0-1 0,1 0 0,-1 1 0,1-1 0,-1 1 0,1-1 0,0 1 0,-1-1 0,1 1 0,-1-1 0,1 1-1,0-1 1,-1 1 0,1 0 0,0-1 0,0 1 0,-1 0 0,1-1 0,0 1 0,0 0 0,0-1 0,0 1 0,0 0 0,0-1 0,0 1 0,0 0 0,0-1 0,0 1 0,1 1 0,2 32-327,5-13 335,0-1-1,2 0 0,0 0 1,1-1-1,1 0 1,1-1-1,21 24 1,-3-2 41,-23-33 142,-13-21-32,-16-27 73,-30-31 283,-2 3-1,-4 2 1,-122-112-1,178 178-502,0 0 1,0 0-1,0 0 1,0 0-1,0 0 0,0 0 1,0 1-1,0-1 0,-1 0 1,1 1-1,0-1 1,-1 1-1,1-1 0,0 1 1,-1-1-1,-1 1 0,3 0-5,-1 1 0,1-1 0,0 0-1,-1 1 1,1-1 0,0 1-1,0-1 1,-1 1 0,1-1-1,0 1 1,0-1 0,0 1 0,0-1-1,-1 1 1,1-1 0,0 1-1,0-1 1,0 1 0,0-1 0,0 1-1,0-1 1,0 1 0,0-1-1,1 1 1,-1-1 0,0 1-1,0-1 1,1 1 0,17 50-356,72 175-281,-74-178 787,-2 0 1,13 90-1,-29-137 469,-3-10-268,-14-34-206,-21-59-308,10 21-18,-76-190-214,121 380-325,-9-80 792,5 23 112,-1 1 0,-3 0 0,1 76-1,-9-129-159,0 0 0,1 0 0,-1 0 0,0 0 0,1 0 0,-1 0 0,1 0 0,-1-1 0,0 1 0,1 0 0,-1 0 0,1-1 0,-1 1 0,0 0 0,1-1 0,-1 1 0,1 0 0,-1-1 0,1 1 0,-1-1 0,1 1 0,0-1 0,-1 1 0,1-1 0,0 1 0,-1-1 0,1 0 0,0 1 0,-1-2 0,-10-17-84,1-1 0,0-1 0,1 1 0,2-1 0,-9-37 0,8 20-276,1-1-1,-1-56 1,7 91 346,3-32-99,-2 36 94,0-1 0,0 1 1,0-1-1,0 1 0,0-1 0,0 1 0,1-1 1,-1 1-1,0-1 0,0 1 0,0-1 0,1 1 0,-1-1 1,0 1-1,0-1 0,1 1 0,-1-1 0,1 1 1,-1 0-1,0-1 0,1 1 0,-1 0 0,1-1 1,-1 1-1,1 0 0,-1 0 0,1-1 0,-1 1 0,1 0 1,-1 0-1,1 0 0,-1 0 0,1-1 0,-1 1 1,1 0-1,-1 0 0,1 0 0,-1 0 0,1 0 1,-1 1-1,1-1 0,-1 0 0,1 0 0,-1 0 0,1 0 1,-1 0-1,1 1 0,-1-1 0,1 0 0,-1 1 1,1-1-1,-1 0 0,1 1 0,-1-1 0,0 0 0,1 1 1,9 9 28,-1 0 0,0 1 0,-1 0 0,0 1 1,-1 0-1,0 0 0,-1 0 0,9 24 0,-8-20 46,13 27 121,-3 2 0,-1 0 0,-2 0 0,11 68 1,-25-113-182,0 0 0,0 0 1,0 0-1,0 0 1,0 0-1,-1 0 0,1 0 1,0 0-1,0 0 1,0 0-1,0 0 0,0 0 1,0 0-1,0 0 1,0 0-1,0 0 0,0 0 1,0 0-1,0 0 1,0 0-1,-1 0 0,1 0 1,0 0-1,0 0 1,0 0-1,0 0 0,0 1 1,0-1-1,0 0 1,0 0-1,0 0 0,0 0 1,0 0-1,0 0 1,0 0-1,0 0 0,0 0 1,0 0-1,0 0 1,0 0-1,0 0 0,0 0 1,0 1-1,0-1 1,-7-12 421,-8-21 38,-49-145-960,56 151 367,0-1 1,3-1-1,0 1 0,-1-45 0,6 72 108,0 1 0,0-1 0,0 1 0,0-1 0,-1 0 0,1 1 0,0-1 0,1 1 0,-1-1 0,0 0 0,0 1 0,0-1 0,0 1-1,0-1 1,1 1 0,-1-1 0,0 0 0,0 1 0,1-1 0,-1 1 0,0-1 0,1 1 0,-1-1 0,1 1 0,-1 0 0,0-1 0,1 1 0,-1-1 0,1 1 0,0-1 0,15 9-302,15 27 103,21 52 233,71 161 0,-91-179 143,-32-69-150,0 0 0,0 0 0,0 0 0,0 0 0,0 0 0,0 0 0,0-1 0,0 1 0,0 0-1,0 0 1,0 0 0,0 0 0,0 0 0,0 0 0,0 0 0,0 0 0,0 0 0,0-1 0,0 1 0,0 0 0,0 0 0,0 0-1,0 0 1,1 0 0,-1 0 0,0 0 0,0 0 0,0 0 0,0 0 0,0 0 0,0 0 0,0 0 0,0 0 0,0 0-1,0 0 1,1 0 0,-1-1 0,0 1 0,0 0 0,0 0 0,0 0 0,0 0 0,0 0 0,0 0 0,0 1 0,1-1 0,-1 0-1,0 0 1,0 0 0,0 0 0,0 0 0,1-20 144,-3-29-61,-4 1-21,-7-104-1416,13 151 1303,0-1 1,0 1 0,0 0 0,0 0-1,0-1 1,0 1 0,0 0 0,0 0 0,1-1-1,-1 1 1,0 0 0,1 0 0,-1 0 0,1 0-1,-1 0 1,1-1 0,1 0 0,-2 2 24,1 0 1,-1-1 0,1 1-1,0 0 1,-1 0-1,1 0 1,-1 0-1,1 0 1,-1 0 0,1 0-1,-1 0 1,1 0-1,-1 0 1,1 1 0,-1-1-1,1 0 1,-1 0-1,1 0 1,-1 1 0,1-1-1,-1 0 1,0 0-1,1 1 1,-1-1-1,1 1 1,-1-1 0,1 1-1,27 36-162,117 218-474,-178-345 1115,-62-147-3347,224 514 2980,-102-225-1,-93-218 3096,49 124-3176,9 22-107,0-1-1,-1 1 1,-1 0-1,-1 1 0,-1 0 1,-22-27-1,34 46 81,0 0-1,0-1 1,0 1-1,0 0 0,0 0 1,0 0-1,0-1 1,-1 1-1,1 0 0,0 0 1,0 0-1,0 0 1,0-1-1,-1 1 0,1 0 1,0 0-1,0 0 1,0 0-1,-1 0 0,1 0 1,0-1-1,0 1 1,-1 0-1,1 0 1,0 0-1,0 0 0,-1 0 1,1 0-1,0 0 1,0 0-1,0 0 0,-1 0 1,1 0-1,0 0 1,0 0-1,-1 1 0,1-1 1,0 0-1,0 0 1,0 0-1,-1 0 0,1 0 1,0 0-1,0 1 1,0-1-1,-1 0 0,1 0 1,0 0-1,0 0 1,0 1-1,0-1 0,0 0 1,-1 0-1,-1 20-204,8 26 167,19 41 261,39 87 0,-43-121 490,-15-40-582,-1-12-35,-2-25 17,-5-44 56,-3 35-57,-2-1 1,0 2 0,-2-1 0,-2 1 0,-1 1 0,-1 0-1,-2 0 1,-1 2 0,-26-38 0,-14-10 219,-2 2-1,-73-69 1,118 133-628,8 14-368,6-1 593,-1 0 0,1 0 0,-1 1 1,1-1-1,0 0 0,0 0 0,0 0 0,0-1 0,0 1 0,1 0 1,1 2-1,30 41 73,-3 2 1,-2 0-1,32 73 1,-38-72-5,2 0 0,3-2 0,57 78 0,-64-106-50,-20-18 61,1 0 0,-1 0 0,0 0-1,0 0 1,0 0 0,1 0 0,-1 0-1,0 0 1,0 0 0,1 0 0,-1 0-1,0 0 1,0 0 0,1 0 0,-1 0-1,0 0 1,0 0 0,1 0 0,-1 0-1,0 0 1,0 0 0,1-1 0,-1 1 0,0 0-1,0 0 1,0 0 0,1 0 0,-1 0-1,0-1 1,0 1 0,0 0 0,0 0-1,0 0 1,1-1 0,-1 1 0,0 0-1,0 0 1,0-1 0,0 1 0,0 0-1,0 0 1,0 0 0,0-1 0,1-4 7,-1 1 0,-1 0-1,1 0 1,-1-1 0,1 1 0,-1 0 0,-1 0 0,-2-8 0,-19-45 182,-3 2 0,-45-72 1,-79-97 559,82 125-540,127 204-1019,43 66 851,-51-80-376,106 141 0,-154-229 304,17 19-112,-12-19 107,-8-17 30,-10-17 32,-2 0 0,-2 1 1,0 0-1,-2 1 0,-21-30 0,19 31-14,-24-43 77,-4 2 0,-73-85 0,134 191-343,114 176 203,-17-30 74,-95-155-13,8 18-4,42 55 0,-47-80 110,-19-20-193,-1-1 0,0 0 1,0 1-1,0-1 0,1 0 0,-1 1 0,0-1 1,0 0-1,1 1 0,-1-1 0,0 0 0,1 0 1,-1 1-1,0-1 0,1 0 0,-1 0 1,0 0-1,1 0 0,-1 0 0,1 1 0,-1-1 1,0 0-1,1 0 0,-1 0 0,1 0 0,-1 0 1,0 0-1,1 0 0,-1 0 0,1 0 0,-1 0 1,0 0-1,1-1 0,-1 1 0,1 0 1,-1 0-1,0 0 0,1 0 0,-1-1 0,0 1 1,1 0-1,-1 0 0,0-1 0,1 1 0,-1 0 1,0-1-1,0 1 0,1 0 0,-1-1 1,0 1-1,0 0 0,0-1 0,0 1 0,1 0 1,-1-1-1,0 1 0,0-1 0,0 1 0,0 0 1,0-1-1,0 1 0,0-1 0,0 1 0,0-1 1,0-24-6595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13.341"/>
    </inkml:context>
    <inkml:brush xml:id="br0">
      <inkml:brushProperty name="width" value="0.025" units="cm"/>
      <inkml:brushProperty name="height" value="0.025" units="cm"/>
      <inkml:brushProperty name="color" value="#FFC114"/>
    </inkml:brush>
  </inkml:definitions>
  <inkml:trace contextRef="#ctx0" brushRef="#br0">7276 167 14798,'0'0'-4132,"10"-9"993,2-3 2865,-8 7 372,1 0-1,0 0 1,0 1-1,0 0 1,1 0-1,-1 0 0,1 1 1,8-4-1,-13 7-5,0-1-1,-1 1 0,1 0 0,0 0 0,0-1 0,-1 1 1,1 0-1,0-1 0,-1 1 0,1-1 0,0 1 1,-1 0-1,1-1 0,-1 0 0,1 1 0,-1-1 1,1 1-1,-1-1 0,1 0 0,-1 1 0,1-1 0,-1 0 1,0 1-1,0-1 0,1 0 0,-1 0 0,0 1 1,0-1-1,0 0 0,0 0 0,0 0 0,0 0 1,0-1 9,-1 1 0,0 0 0,0-1 0,0 1 0,0 0 0,-1 0 1,1 0-1,0 0 0,0 0 0,-1 0 0,1 0 0,0 0 1,-1 0-1,-1 0 0,-57-19 663,-32 2-258,0 4 0,-1 5 0,-1 3 1,0 4-1,-147 17 0,94 6-487,2 6-1,-195 63 1,-268 137 614,-503 318 189,806-362-334,-420 330 1,-139 235-1389,39 42-274,773-740 1209,-712 752 211,663-680 197,6 5 0,5 4 0,7 3 0,-130 283 0,191-364-368,2 1 0,2 0 1,3 1-1,2 1 1,3 0-1,2 1 0,-1 96 1,10-131-78,1-1 1,0 0-1,2-1 1,0 1-1,1-1 1,1 1-1,1-2 1,10 21 0,-9-26-7,0 0 0,2 0 1,-1 0-1,2-1 1,-1 0-1,2-1 1,0-1-1,0 0 1,1 0-1,22 13 1,-6-8-34,0-1-1,1-2 1,0-1 0,1-2-1,0 0 1,1-2 0,0-2 0,64 5-1,-9-7-3,0-4 0,101-14 0,-28-7 81,170-46 0,153-69-252,-163 25 19,-5-14 0,574-321 0,520-462 1140,-749 425-4,1108-1054 1,-1751 1520-878,278-287 693,-238 238-730,-3-2 0,84-137-1,-120 172-120,-1-1-1,-2-1 0,-1-1 1,-1 0-1,-2-1 0,9-61 1,-17 76 91,-1 1 0,-1-1 1,-1 1-1,-1-1 0,-1 1 1,0-1-1,-2 1 0,-1 0 1,0 0-1,-2 1 0,0-1 1,-1 1-1,-12-21 0,4 17 58,0 0-1,-2 1 0,0 1 1,-1 0-1,-2 2 0,0 0 1,-1 1-1,-1 2 0,0 0 0,-2 1 1,0 2-1,0 0 0,-1 2 1,-1 1-1,-38-11 0,-7 3 79,-1 3-1,0 3 1,-1 4-1,-138 0 1,46 13-111,1 7-1,0 8 1,-166 41 0,-477 174 66,-45 127-1475,37 78-5587,370-173-1832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59.041"/>
    </inkml:context>
    <inkml:brush xml:id="br0">
      <inkml:brushProperty name="width" value="0.025" units="cm"/>
      <inkml:brushProperty name="height" value="0.025" units="cm"/>
      <inkml:brushProperty name="color" value="#FFC114"/>
    </inkml:brush>
  </inkml:definitions>
  <inkml:trace contextRef="#ctx0" brushRef="#br0">118 267 15503,'0'0'13399,"-7"11"-12748,0 0-451,1 0 0,0 1-1,1 0 1,0 0 0,1 1-1,0-1 1,1 1 0,0 0-1,-1 17 1,4-29-193,0-1 1,1 0 0,-1 0-1,0 1 1,1-1-1,-1 0 1,0 0 0,1 0-1,-1 0 1,0 1-1,1-1 1,-1 0-1,0 0 1,1 0 0,-1 0-1,0 0 1,1 0-1,-1 0 1,1 0 0,-1 0-1,0 0 1,1 0-1,-1 0 1,0 0-1,1 0 1,-1-1 0,0 1-1,1 0 1,-1 0-1,0 0 1,1 0 0,-1-1-1,0 1 1,0 0-1,1 0 1,-1-1 0,1 1-1,3-5 30,0 1 0,0-1 0,0 0 1,-1 0-1,1-1 0,-1 1 0,-1-1 0,1 1 0,-1-1 0,0 0 0,3-10 1,-1-3 28,0 0 1,1-30 0,-4 47-61,-1-1 0,0 1 1,0 0-1,0 0 0,0 0 0,0-1 1,-1 1-1,1 0 0,-1 0 0,1 0 0,-1 0 1,0 0-1,0 0 0,0 0 0,0 0 0,0 0 1,0 0-1,0 0 0,-1 1 0,1-1 0,-1 0 1,1 1-1,-1-1 0,0 1 0,-2-2 1,2 2-3,0 1 0,0-1 0,0 1 0,0 0 0,0 0 1,0 0-1,0 0 0,0 0 0,0 0 0,0 0 1,0 1-1,1-1 0,-1 1 0,0-1 0,0 1 1,0 0-1,0 0 0,1 0 0,-1 0 0,0 0 0,1 0 1,-1 0-1,1 0 0,-1 1 0,1-1 0,0 1 1,-1-1-1,-1 3 0,-3 4-4,0 1 0,1 0 0,0 0 0,0 0 0,1 0 0,0 1 0,1 0 0,0 0 0,0 0 0,-1 12 0,2 0 0,0-1 0,1 1 0,3 38 0,-1-55 0,-1 0 0,1 0 0,0 0 0,0-1 0,1 1 0,0-1 0,-1 1 0,1-1 0,1 1 0,-1-1 0,1 0 0,5 7 0,-6-10 0,-1 1 0,1 0 0,0-1 0,0 1 0,0-1 0,0 0 0,0 0 0,1 1 0,-1-1 0,0-1 0,0 1 0,1 0 0,-1 0 0,1-1 0,-1 0 0,0 1 0,1-1 0,-1 0 0,1 0 0,-1 0 0,1-1 0,-1 1 0,0 0 0,1-1 0,-1 0 0,5-1 0,1-2 0,1-1 0,-1 0 0,0-1 0,0 1 0,-1-1 0,0-1 0,0 0 0,0 0 0,-1 0 0,0 0 0,8-13 0,1-5 0,0-1 0,17-40 0,-25 49 0,0-1 0,-1 0 0,-1-1 0,0 1 0,-2-1 0,0 0 0,-1 0 0,-1-35 0,-1 51 0,0 0 0,0 1 0,-1-1 0,1 1 0,-1-1 0,1 1 0,-1 0 0,0-1 0,1 1 0,-1-1 0,-1 1 0,1 0 0,0 0 0,0 0 0,-1 0 0,0 0 0,1 0 0,-1 0 0,0 0 0,0 0 0,0 1 0,0-1 0,0 1 0,0 0 0,0-1 0,0 1 0,-1 0 0,1 0 0,-5-1 0,3 2 0,1 0 0,-1 0 0,0 0 0,0 0 0,0 1 0,1-1 0,-1 1 0,0 0 0,0 0 0,1 1 0,-1-1 0,1 1 0,-1-1 0,1 1 0,0 0 0,0 1 0,0-1 0,0 0 0,-5 6 0,-5 7 0,0 1 0,1 0 0,1 1 0,1 0 0,0 1 0,1-1 0,1 2 0,1 0 0,-9 35 0,8-23 0,2 1 0,1 0 0,2 0 0,1 0 0,3 47 0,-1-77 0,0 1 0,0 0 0,0-1 0,0 1 0,1 0 0,-1-1 0,1 1 0,0 0 0,0-1 0,0 1 0,0-1 0,0 1 0,0-1 0,1 0 0,-1 1 0,1-1 0,-1 0 0,1 0 0,0 0 0,0 0 0,0 0 0,0-1 0,0 1 0,1-1 0,-1 1 0,3 0 0,-2-1 0,0-1 0,1 0 0,-1 0 0,0 0 0,0 0 0,1-1 0,-1 1 0,0-1 0,0 0 0,0 0 0,0 0 0,0 0 0,0 0 0,0-1 0,0 1 0,0-1 0,0 0 0,-1 0 0,1 0 0,-1 0 0,3-4 0,9-8 0,0-1 0,-1 0 0,-1-1 0,-1 0 0,0-1 0,-1-1 0,-1 1 0,10-27 0,-13 28 0,-1 0 0,0-1 0,-1 0 0,-1 1 0,0-2 0,-1 1 0,-1 0 0,-1 0 0,0 0 0,-4-18 0,4 32-4,0 0-1,-1 0 1,0 1-1,1-1 1,-1 0-1,0 0 1,0 1-1,-1-1 1,1 0-1,-1 1 1,1-1-1,-1 1 1,0 0-1,0 0 1,0-1-1,0 1 1,0 0-1,0 1 1,-1-1-1,1 0 1,-1 1-1,1-1 1,-1 1-1,1 0 1,-1 0 0,0 0-1,-3-1 1,2 2-4,0 0 0,1-1 0,-1 2 0,0-1 0,1 0 0,-1 1 0,0 0 0,1 0 1,-1 0-1,1 0 0,-1 0 0,1 1 0,-1 0 0,1 0 0,0 0 0,0 0 0,0 0 1,0 0-1,0 1 0,1-1 0,-4 5 0,-8 11-10,1 0-1,1 0 1,1 2-1,1-1 1,1 1 0,0 1-1,2 0 1,-6 22-1,5-14 53,2 0 0,1 0 0,2 0 0,0 1 0,3 46-1,0-74-28,0 0-1,0 0 0,1 0 1,-1 1-1,0-1 0,1 0 1,-1 0-1,1 0 0,0 0 1,0 0-1,0 0 0,0 0 1,0 0-1,0 0 0,0-1 1,3 4-1,-2-4-3,-1-1-1,0 1 1,0-1-1,0 1 1,0-1 0,0 1-1,1-1 1,-1 0-1,0 0 1,0 1 0,0-1-1,1 0 1,-1 0 0,0 0-1,0 0 1,1-1-1,-1 1 1,0 0 0,0 0-1,1-1 1,0 0-1,4-2 9,1 0 0,-1-1 0,-1 1-1,1-1 1,0-1 0,-1 1-1,0-1 1,9-10 0,6-12-16,-2-2-1,0 0 1,-2 0 0,-1-2 0,-1 0-1,-2-1 1,-1 0 0,-2 0 0,-1-1-1,-1-1 1,-2 1 0,-1-1 0,-2-48-1,-2 81 8,1-11-11,-2-1-1,0 0 0,-4-21 0,5 32 12,-1 0-1,1 1 0,0-1 0,-1 0 1,1 1-1,-1-1 0,1 1 1,-1-1-1,0 0 0,0 1 0,1 0 1,-1-1-1,0 1 0,0-1 0,-1 1 1,1 0-1,0 0 0,0 0 1,-1 0-1,1 0 0,-1 0 0,1 0 1,0 0-1,-1 0 0,0 0 0,1 1 1,-1-1-1,1 1 0,-1-1 1,0 1-1,1 0 0,-1 0 0,0 0 1,0 0-1,1 0 0,-1 0 0,-2 0 1,2 1-13,-1 0 1,1 0 0,0 0-1,-1 0 1,1 0-1,0 0 1,0 1 0,0-1-1,0 1 1,0 0-1,0 0 1,0-1 0,1 1-1,-1 0 1,0 0-1,-2 5 1,-16 41-62,17-40 65,-15 52 18,2 0 0,3 1 0,3 0 0,2 1 0,1 124 0,7-177-8,0 1 1,1-1 0,0 0 0,1 0 0,3 11 0,-5-19-7,0 1-1,1-1 1,-1 0-1,1 1 1,0-1-1,-1 0 1,1 0-1,0 1 1,0-1-1,0 0 1,-1 0-1,1 0 1,0 0-1,1 0 1,-1 0-1,0 0 1,0 0-1,0-1 1,0 1-1,1 0 1,-1-1-1,0 1 1,1-1-1,-1 1 1,1-1-1,-1 0 1,0 1-1,1-1 1,-1 0-1,1 0 1,-1 0-1,1 0 1,-1 0-1,0 0 1,1-1-1,-1 1 1,1 0-1,-1-1 1,0 1-1,3-2 1,2-1-32,1-1 1,-1 0-1,0 0 0,-1 0 0,1-1 1,-1 1-1,0-1 0,0 0 0,0-1 1,-1 1-1,4-7 0,39-71-1182,-36 60 314,-1-1 1,-1-1 0,8-32-1,-14 44-453,0-1-1,-1 0 0,-1 1 0,0-1 0,-1 0 0,0 0 0,-4-23 0,-10 5-8768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1.898"/>
    </inkml:context>
    <inkml:brush xml:id="br0">
      <inkml:brushProperty name="width" value="0.025" units="cm"/>
      <inkml:brushProperty name="height" value="0.025" units="cm"/>
      <inkml:brushProperty name="color" value="#FFC114"/>
    </inkml:brush>
  </inkml:definitions>
  <inkml:trace contextRef="#ctx0" brushRef="#br0">1 0 15567,'0'0'8360,"26"68"-7335,-2-15-289,4 8-544,2 1-95,1-4-33,-3-11-32,-4-7-417,-4-14-159,-7-16-33,-5-10-224,-6-13-1280,-2-19-354,-10-13-2337,-14-14-3300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2.245"/>
    </inkml:context>
    <inkml:brush xml:id="br0">
      <inkml:brushProperty name="width" value="0.025" units="cm"/>
      <inkml:brushProperty name="height" value="0.025" units="cm"/>
      <inkml:brushProperty name="color" value="#FFC114"/>
    </inkml:brush>
  </inkml:definitions>
  <inkml:trace contextRef="#ctx0" brushRef="#br0">27 163 8808,'0'0'10474,"-26"-56"-6694,26 53-1634,7 3-1409,16 0-225,10 0 321,6 3-449,6-3-256,0 0 0,-1-10-31,-5-10-546,-9-2-512,-7 0-704,-14 3-930,-9 6-1056</inkml:trace>
  <inkml:trace contextRef="#ctx0" brushRef="#br0" timeOffset="1">133 296 13741,'0'0'2691,"-13"71"191,13-49-319,15-12-1250,15-10-320,6-15 576,11-21 97,6-7-961,1-2-513,0 4-160,-6 12-1281,-7 12-1698,-13 17-1345,-12 8-321,-16 22-1120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2.576"/>
    </inkml:context>
    <inkml:brush xml:id="br0">
      <inkml:brushProperty name="width" value="0.025" units="cm"/>
      <inkml:brushProperty name="height" value="0.025" units="cm"/>
      <inkml:brushProperty name="color" value="#FFC114"/>
    </inkml:brush>
  </inkml:definitions>
  <inkml:trace contextRef="#ctx0" brushRef="#br0">0 215 13196,'0'0'11147,"76"-74"-10731,-34 38-319,0-2-1507,-4 4-3138,-3 2-2723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3.055"/>
    </inkml:context>
    <inkml:brush xml:id="br0">
      <inkml:brushProperty name="width" value="0.025" units="cm"/>
      <inkml:brushProperty name="height" value="0.025" units="cm"/>
      <inkml:brushProperty name="color" value="#FFC114"/>
    </inkml:brush>
  </inkml:definitions>
  <inkml:trace contextRef="#ctx0" brushRef="#br0">4 407 20724,'0'0'1409,"-1"14"-277,-1 5-856,1 0 0,1 0 0,1 0 1,1-1-1,1 1 0,0 0 1,9 26-1,-3-20 207,1-1 0,20 35 1,-27-53-461,0-1 1,0 0-1,1 0 1,-1 0-1,1 0 1,1-1-1,-1 1 1,1-1 0,-1 0-1,1 0 1,0-1-1,1 0 1,-1 0-1,1 0 1,-1 0-1,1-1 1,6 2 0,-10-4 0,0 1 0,0-1 1,0 0-1,0 0 1,0 0-1,0-1 1,0 1-1,0 0 1,0-1-1,0 1 1,0-1-1,0 0 1,0 1-1,0-1 1,-1 0-1,1 0 1,0-1-1,0 1 1,-1 0-1,1 0 0,1-2 1,1-2 70,0 0 0,-1 1 0,0-1 0,1-1-1,-2 1 1,1 0 0,2-8 0,2-7 84,-1 0 0,-2 0-1,4-27 1,2-85 9,-10 115-27,-1 0 0,0 0 0,-1 1 0,-1-1-1,-9-28 1,-1 23 55,13 22-215,0 0 0,-1 0-1,1 0 1,-1 0 0,1 1 0,0-1 0,-1 0-1,1 0 1,0 0 0,-1 0 0,1 1-1,0-1 1,-1 0 0,1 1 0,0-1-1,0 0 1,-1 0 0,1 1 0,0-1-1,0 0 1,0 1 0,-1-1 0,1 1 0,0-1-1,0 0 1,0 1 0,0-1 0,0 0-1,0 1 1,0-1 0,0 1 0,0 0-1,-5 48 31,5-40-2,-1 6-12,2 1 0,0-1-1,0 1 1,7 27-1,-7-41-14,-1 0-1,1 0 0,-1 0 0,1 0 0,0 0 1,0 0-1,0 0 0,0 0 0,0 0 0,0-1 0,0 1 1,1 0-1,-1-1 0,1 1 0,-1-1 0,1 1 1,-1-1-1,1 0 0,0 0 0,0 1 0,0-1 1,0 0-1,0-1 0,0 1 0,0 0 0,0-1 1,0 1-1,0-1 0,0 1 0,0-1 0,0 0 0,1 0 1,-1 0-1,0 0 0,0-1 0,0 1 0,0 0 1,0-1-1,0 0 0,0 1 0,0-1 0,0 0 1,0 0-1,3-2 0,3-2 20,0 0-1,-1 0 1,1-1 0,-1 0-1,-1 0 1,1 0 0,-1-1 0,0 0-1,-1-1 1,0 1 0,0-1-1,0 0 1,-1 0 0,4-13-1,-2 8-17,-2 0 0,1-1 0,-2 1 0,0-1 0,0 0 0,-2 0 0,1 0-1,-2-25 1,0 38-4,0 1 0,0-1 0,0 0 0,0 0-1,0 1 1,0-1 0,-1 0 0,1 0 0,0 1 0,0-1-1,0 0 1,-1 1 0,1-1 0,0 0 0,-1 1-1,1-1 1,-1 0 0,1 1 0,0-1 0,-1 1 0,1-1-1,-1 0 1,0 1 0,1 0 0,-1-1 0,1 1 0,-1-1-1,0 1 1,1 0 0,-1-1 0,0 1 0,0 0-1,1 0 1,-1-1 0,0 1 0,0 0 0,1 0 0,-2 0-1,1 0-5,-1 1 0,1-1-1,-1 1 1,1 0-1,-1-1 1,1 1-1,0 0 1,-1 0 0,1-1-1,0 1 1,0 0-1,0 0 1,0 1 0,0-1-1,0 0 1,0 0-1,0 0 1,-1 3-1,-7 16 74,1 1 0,1 0 0,0 1 0,2-1 0,0 1-1,2 0 1,1 1 0,0 36 0,2-58-57,-1 0 0,1 1 0,0-1 0,1 0 0,-1 0 1,0 0-1,0 0 0,0 1 0,1-1 0,-1 0 0,0 0 0,1 0 0,-1 0 0,1 0 0,-1 0 1,1 0-1,0 0 0,0 0 0,-1 0 0,1 0 0,0-1 0,0 1 0,0 0 0,0 0 0,0-1 1,1 2-1,1-1-5,-1-1 1,1 1 0,-1-1 0,1 0 0,-1 0-1,1 1 1,-1-2 0,0 1 0,1 0 0,-1 0 0,1-1-1,2 0 1,7-3 9,0-1 1,0 0-1,-1 0 0,12-8 0,29-18-306,-2-3 0,77-67 1,-126 100 305,-1 0 0,0 0 1,1 1-1,-1-1 1,0 0-1,0 0 1,0 1-1,0-1 1,1 0-1,-1 0 1,-1 0-1,1 0 1,0 1-1,0-1 1,0 0-1,0 0 1,0 1-1,-1-1 0,1 0 1,0 0-1,-1 1 1,1-1-1,-1 0 1,1 0-1,0 1 1,-1-1-1,0 1 1,1-1-1,-1 0 1,1 1-1,-1-1 1,0 1-1,1-1 1,-1 1-1,0 0 1,1-1-1,-1 1 0,-1-1 1,-42-27 769,22 14-563,4 2-221,-32-25 0,48 35 0,0 1 0,0-1 0,0 1 0,1-1 0,-1 0 0,1 0 0,-1 0 0,1 0 0,0 0 0,-1 0 0,1 0 0,0-1 0,1 1 0,-1 0 0,0 0 0,0-1 0,1 1 0,0-1 0,-1-2 0,4 2-109,0-1 1,0 1-1,0-1 1,0 1-1,1 0 0,-1 1 1,1-1-1,0 1 0,0-1 1,0 1-1,0 0 1,0 0-1,9-2 0,9-6-1317,-12 4-60,0 0-1,-1 0 1,1-1-1,-1 0 1,0-1 0,-1 0-1,0-1 1,10-13-1,6-19-7236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3.932"/>
    </inkml:context>
    <inkml:brush xml:id="br0">
      <inkml:brushProperty name="width" value="0.025" units="cm"/>
      <inkml:brushProperty name="height" value="0.025" units="cm"/>
      <inkml:brushProperty name="color" value="#FFC114"/>
    </inkml:brush>
  </inkml:definitions>
  <inkml:trace contextRef="#ctx0" brushRef="#br0">10 198 17104,'0'0'8899,"-3"16"-7879,1-6-900,0 0 1,0 1 0,2-1-1,-1 1 1,1-1-1,1 1 1,0-1-1,0 0 1,1 1-1,0-1 1,4 11 0,228 487 1106,-233-506-1210,-1-1-1,1 0 0,0 1 0,-1-1 0,1 0 0,0 0 0,0 0 0,-1 1 0,1-1 0,0 0 1,0 0-1,0 0 0,0 0 0,1-1 0,-1 1 0,2 1 0,-2-2 19,-1 0 1,1 0-1,-1-1 0,1 1 0,-1 0 0,1-1 0,-1 1 0,1 0 1,-1-1-1,1 1 0,-1 0 0,0-1 0,1 1 0,-1-1 0,0 1 1,0-1-1,1 1 0,-1-1 0,0 1 0,0-1 0,1 1 1,-1-1-1,0 1 0,0-1 0,0 1 0,0-1 0,0 0 0,3-56 1414,-3 54-1497,1-49 107,-4 1-1,-1-1 1,-3 1 0,-1 0 0,-4 1-1,-24-70 1,24 100-59,9 16 0,7 10 0,-2-5 0,-1 1 0,0 0 0,1-1 0,-1 1 0,1-1 0,-1 1 0,1-1 0,0 0 0,0 0 0,-1 0 0,1 0 0,0 0 0,0 0 0,0 0 0,0 0 0,0-1 0,0 1 0,1-1 0,-1 0 0,0 1 0,0-1 0,3 0 0,-3-1 0,-1 1 0,1-1 0,0 0 0,-1 1 0,1-1 0,-1 0 0,1 0 0,-1 0 0,1 0 0,-1 0 0,1 0 0,-1-1 0,0 1 0,0 0 0,0-1 0,0 1 0,0 0 0,0-1 0,0 0 0,0 1 0,-1-1 0,1 1 0,0-1 0,-1 0 0,1 0 0,-1-2 0,4-13 0,-1 1 0,-1-1 0,-1 0 0,-1 0 0,0 0 0,-1 0 0,0 0 0,-2 1 0,0-1 0,0 1 0,-2-1 0,0 1 0,-1 0 0,-1 1 0,0 0 0,-1 0 0,-1 0 0,-13-17 0,21 30-2,0 1 0,-1-1 1,1 0-1,-1 1 0,0 0 0,1-1 0,-1 1 1,0 0-1,0 0 0,0 0 0,0 0 0,0 0 1,0 0-1,0 1 0,0-1 0,0 0 0,0 1 1,0 0-1,-3-1 0,3 2 0,1-1-1,0 1 1,0-1-1,0 0 1,-1 1 0,1 0-1,0-1 1,0 1 0,0 0-1,0 0 1,0-1-1,0 1 1,0 0 0,0 0-1,0 0 1,1 0 0,-1 0-1,0 1 1,1-1-1,-1 0 1,0 0 0,1 0-1,-1 0 1,1 1 0,0-1-1,-1 0 1,1 1-1,0-1 1,0 0 0,0 0-1,0 2 1,-1 26 6,0 0 0,2 0 0,2-1 0,0 1 0,2-1 0,1 0 0,1 0 0,15 36 0,-8-29 7,1-1 0,2-1 0,2 0-1,0-2 1,2 0 0,26 29 0,-36-48-11,0-1 0,0 0 0,1-1 0,19 13 0,-28-21 0,1 0 0,-1-1 0,0 1 0,1 0 0,0-1 0,-1 0 0,1 0 0,0 0 0,0 0 0,6 0 0,-8-1 0,0 0 0,0-1 0,-1 1 0,1 0 0,0-1 0,0 0 0,-1 1 0,1-1 0,-1 0 0,1 0 0,0 0 0,-1 0 0,1 0 0,-1 0 0,0 0 0,1 0 0,-1 0 0,0-1 0,0 1 0,0-1 0,0 1 0,0-1 0,1-3 0,5-12-19,-1 0 0,-1-1 0,-1 0-1,0 0 1,1-23 0,1-49-80,-5 95 108,-1 1 0,1 0 0,0-1 0,1 0 0,-1 1-1,1-1 1,0 0 0,0 0 0,1 0 0,0 0 0,0 0-1,4 5 1,-6-8-6,0-1-1,1 0 1,-1 1-1,0-1 1,1 0-1,-1 0 1,1 0-1,0 0 0,-1 0 1,1 0-1,0 0 1,0 0-1,0-1 1,0 1-1,-1-1 1,1 1-1,0-1 1,0 0-1,0 0 1,0 0-1,0 0 1,0 0-1,0 0 1,0 0-1,0-1 0,0 1 1,-1-1-1,1 1 1,0-1-1,0 0 1,0 0-1,-1 0 1,1 0-1,0 0 1,-1 0-1,1 0 1,-1-1-1,0 1 1,2-2-1,10-10-2,0-1 0,-2-1 0,1 0 0,-2 0 0,0-1 0,9-21 0,-7 15 0,1 0 0,23-30 0,-36 51 0,1-1 0,0 1 0,0 0 0,0-1 0,0 1 0,0 0 0,0 0 0,0 0 0,0 0 0,0 0 0,1 0 0,-1 0 0,0 0 0,1 0 0,-1 0 0,1 1 0,-1-1 0,1 1 0,-1-1 0,1 1 0,-1-1 0,1 1 0,-1 0 0,1 0 0,0 0 0,-1 0 0,1 0 0,-1 0 0,1 0 0,0 1 0,-1-1 0,1 0 0,-1 1 0,1-1 0,-1 1 0,1 0 0,-1 0 0,0-1 0,1 1 0,-1 0 0,1 1 0,5 6 0,0 0 0,-1 0 0,0 0 0,-1 1 0,8 16 0,16 23 0,-28-47 0,1 0 0,-1 1 0,0-1 0,1 0 0,-1 0 0,1 0 0,-1 0 0,1 0 0,-1 0 0,1-1 0,0 1 0,-1 0 0,1-1 0,0 0 0,0 1 0,0-1 0,-1 0 0,1 0 0,0 0 0,0 0 0,0 0 0,-1 0 0,1 0 0,0-1 0,0 1 0,-1-1 0,1 1 0,0-1 0,0 0 0,-1 1 0,1-1 0,-1 0 0,1 0 0,-1 0 0,1-1 0,-1 1 0,0 0 0,1 0 0,0-3 0,7-6 0,0 0 0,-1-1 0,0 0 0,7-14 0,-11 17 0,5-7-179,6-8-1359,-2-1 0,0 0 0,-2 0 0,11-35 0,-22 59 1325,1-1-1,-1 0 0,0 1 0,0-1 1,0 1-1,0-1 0,0 0 1,0 1-1,0-1 0,0 0 1,-1 1-1,1-1 0,0 0 0,0 1 1,0-1-1,-1 1 0,1-1 1,0 1-1,-1-1 0,1 0 1,0 1-1,-1-1 0,1 1 0,-1 0 1,1-1-1,-1 1 0,1-1 1,-1 1-1,1 0 0,-1-1 1,1 1-1,-1 0 0,0-1 0,1 1 1,-1 0-1,1 0 0,-1 0 1,0 0-1,1 0 0,-1-1 0,0 1 1,1 0-1,-1 0 0,0 1 1,1-1-1,-1 0 0,0 0 1,1 0-1,-1 0 0,1 0 0,-2 1 1,-2-1-665,-22-1-6297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4.262"/>
    </inkml:context>
    <inkml:brush xml:id="br0">
      <inkml:brushProperty name="width" value="0.025" units="cm"/>
      <inkml:brushProperty name="height" value="0.025" units="cm"/>
      <inkml:brushProperty name="color" value="#FFC114"/>
    </inkml:brush>
  </inkml:definitions>
  <inkml:trace contextRef="#ctx0" brushRef="#br0">0 20 18129,'0'0'11723,"73"-20"-11691,-37 20 0,2 0-1697,3 0-2339,-7 0-3940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4.654"/>
    </inkml:context>
    <inkml:brush xml:id="br0">
      <inkml:brushProperty name="width" value="0.025" units="cm"/>
      <inkml:brushProperty name="height" value="0.025" units="cm"/>
      <inkml:brushProperty name="color" value="#FFC114"/>
    </inkml:brush>
  </inkml:definitions>
  <inkml:trace contextRef="#ctx0" brushRef="#br0">31 1 21588,'0'0'5200,"-6"13"-4122,1-1-717,1 1-1,0 0 0,0 0 0,-3 26 0,7-32-216,-1 0 0,1 0 0,0 1 0,1-1 0,0 0 0,0 0 0,0 0 0,1 0 0,0 0 0,0 0 0,1-1 0,0 1 0,6 8 0,29 39-1030,50 52-1,-48-61 234,58 87 0,-88-115 756,0 0 0,-2 0 0,0 1 0,0 1 0,-2-1 0,0 1 0,-2 0 0,0 0-1,2 28 1,-4-33 193,-1 0 4,0 0 0,-1 0 1,0-1-1,-4 20 0,4-31-269,0 0 0,0-1 0,0 1 0,-1 0 0,1 0 0,-1-1 0,0 1-1,1 0 1,-1 0 0,0-1 0,0 1 0,0-1 0,0 1 0,0-1 0,0 1 0,0-1 0,-1 0 0,1 0-1,-1 1 1,1-1 0,-1 0 0,1 0 0,-1 0 0,1-1 0,-1 1 0,0 0 0,1 0 0,-1-1 0,0 1 0,0-1-1,0 0 1,1 0 0,-1 1 0,0-1 0,0 0 0,0 0 0,0-1 0,1 1 0,-1 0 0,-3-2 0,-2 0-25,0-1 1,1-1 0,-1 1-1,1-1 1,0-1 0,0 1-1,0-1 1,0 0 0,1 0-1,0 0 1,0-1 0,-7-10-1,-8-13-14,-20-39-1,29 47 15,0-1 0,2 0 0,0-1 0,2 0 0,1-1-1,-7-42 1,11 53-37,1 1 1,1-1-1,0 0 0,0 1 0,2-1 0,-1 0 0,1 1 0,1 0 1,0-1-1,1 1 0,1 0 0,-1 1 0,2-1 0,11-18 0,24-23-2530,-8 9-3243,3-6-5620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5.266"/>
    </inkml:context>
    <inkml:brush xml:id="br0">
      <inkml:brushProperty name="width" value="0.025" units="cm"/>
      <inkml:brushProperty name="height" value="0.025" units="cm"/>
      <inkml:brushProperty name="color" value="#FFC114"/>
    </inkml:brush>
  </inkml:definitions>
  <inkml:trace contextRef="#ctx0" brushRef="#br0">0 248 17745,'3'10'2066,"7"27"-476,26 59-1,-28-77-1141,1-1 0,1-1 0,0 1 0,1-1 0,20 23 0,-29-38-388,0 0 1,0 0 0,0 0-1,0 0 1,0 0 0,0-1 0,0 1-1,1-1 1,-1 1 0,1-1-1,-1 0 1,1 0 0,-1 0-1,1 0 1,0-1 0,-1 1-1,4 0 1,-4-1 34,-1-1-1,1 1 1,0-1-1,0 1 1,-1-1 0,1 1-1,0-1 1,-1 0-1,1 0 1,-1 0-1,1 0 1,-1 0 0,0 0-1,1 0 1,-1 0-1,0 0 1,0-1-1,0 1 1,2-3 0,2-5 178,-1 1-1,0-1 1,-1 0 0,0 0 0,0 0 0,-1 0 0,0 0 0,0-13-1,1-8-90,-2 1-1,-4-53 1,2 71-150,0 0 0,-1 0 0,-1 0 0,0 0 0,0 0 0,-1 1 0,0-1 0,-1 1 0,0 0 0,-9-12 0,11 23-329,4 11 165,4 13 54,4-1 89,1 0 1,22 38-1,-29-57-7,-1 0 0,1-1 0,0 1 0,1-1 0,-1 1 0,1-1 0,0 0-1,0-1 1,0 1 0,0 0 0,1-1 0,-1 0 0,1 0 0,0-1 0,0 1 0,0-1 0,0 0-1,0 0 1,9 1 0,-10-3 26,1-1 0,-1 0 0,0 0-1,0 0 1,1 0 0,-1-1 0,0 0-1,0 1 1,-1-1 0,1-1 0,0 1 0,-1-1-1,1 1 1,-1-1 0,0 0 0,1 0 0,-2 0-1,4-5 1,8-9 163,-1-1 0,13-24-1,-23 38-188,89-179-4,-91 182 0,-1 0 0,0 0 0,1 0 0,-1 0 0,1 0 0,-1 0 0,1 0 0,0 0 0,-1 1 0,1-1 0,0 0 0,-1 0 0,1 1 0,0-1 0,0 0 0,0 1 0,0-1 0,-1 1 0,1-1 0,0 1 0,0 0 0,0-1 0,2 0 0,-2 2 0,0-1 0,0 0 0,0 1 0,0-1 0,0 1 0,0-1 0,0 1 0,0 0 0,0-1 0,-1 1 0,1 0 0,0-1 0,0 1 0,-1 0 0,1 0 0,-1 0 0,1 0 0,0 2 0,22 57 0,-19-48 0,2 7 0,17 46 0,-21-62 0,-1 1 0,1 0 0,0-1 0,0 0 0,0 1 0,1-1 0,-1 0 0,1 0 0,0 0 0,-1 0 0,1-1 0,0 1 0,5 2 0,-7-5 0,0 0 0,1 1 0,-1-1 0,0 0 0,0 0 0,1 0 0,-1 0 0,0 0 0,0 0 0,1 0 0,-1-1 0,0 1 0,0 0 0,1-1 0,-1 1 0,0-1 0,0 1 0,0-1 0,0 1 0,0-1 0,0 0 0,0 0 0,0 0 0,0 1 0,0-1 0,0 0 0,0 0 0,-1 0 0,1 0 0,0 0 0,-1-1 0,1 1 0,0 0 0,-1 0 0,1-2 0,17-49 0,-16 45 0,35-162 0,-28 145-104,-8 24 95,-1 0 1,0 0 0,1 0 0,-1 1 0,0-1-1,1 0 1,-1 0 0,0 0 0,1 0-1,-1 0 1,0 0 0,1 1 0,-1-1 0,0 0-1,0 0 1,1 1 0,-1-1 0,0 0-1,0 0 1,1 1 0,-1-1 0,0 0 0,0 0-1,0 1 1,1-1 0,-1 0 0,0 1-1,0-1 1,0 0 0,0 1 0,0-1 0,0 0-1,0 1 1,0-1 0,0 1 0,11 51-1056,-9-44 793,15 90-7171,-9-55-2087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6.312"/>
    </inkml:context>
    <inkml:brush xml:id="br0">
      <inkml:brushProperty name="width" value="0.025" units="cm"/>
      <inkml:brushProperty name="height" value="0.025" units="cm"/>
      <inkml:brushProperty name="color" value="#FFC114"/>
    </inkml:brush>
  </inkml:definitions>
  <inkml:trace contextRef="#ctx0" brushRef="#br0">0 621 6726,'0'0'3187,"9"-10"-475,-4 3-2197,31-44 3944,-33 45-3405,0 0 1,0 1-1,-1-1 1,1 0-1,-1-1 1,0 1-1,-1 0 1,0-1-1,1-9 1,-2 16-1012,-1-1 0,1 1 0,0 0 0,-1 0 0,1 0 0,0 0 0,-1-1 0,1 1 0,0 0 0,-1 0 0,1 0 0,0 0 0,-1 0 0,1 0 0,0 0 0,-1 0 0,1 0 0,0 0 0,-1 0 0,1 1 0,0-1 0,-1 0 0,1 0-1,0 0 1,-1 0 0,1 0 0,0 1 0,-1-1 0,1 0 0,0 0 0,0 0 0,-1 1 0,1-1 0,0 0 0,0 1 0,0-1 0,-1 0 0,1 1 0,-4 6-16,-1 0-1,2 1 1,-1-1-1,1 1 1,0 0 0,1 0-1,0 0 1,0 0-1,-1 14 1,1 2-32,1 0 0,2 28 0,-2-50 3,1 0 0,0-1 0,0 1 0,1 0 0,-1-1 0,0 1 0,0 0 0,1-1 0,-1 1 0,1-1 0,-1 1 0,1-1 0,0 1 0,0-1 0,0 1 0,0-1 0,0 0 0,0 1 0,0-1 0,0 0 0,0 0 0,0 0 0,1 0 0,-1 0 0,0 0 0,1 0 0,2 1 0,-2-2 10,0 0 1,0 0-1,0 0 0,0-1 1,0 1-1,0-1 0,0 1 1,0-1-1,0 0 0,0 0 1,0 1-1,0-1 0,0-1 1,-1 1-1,1 0 0,-1 0 1,1-1-1,-1 1 1,1-1-1,-1 1 0,0-1 1,1 0-1,1-3 0,9-15 189,1-1 1,-2 0-1,-1-1 0,-1-1 0,-1 0 0,9-37 0,-6 10 194,-3-1-1,3-55 1,-10 85-391,3-105 0,-5 116 0,1-1 0,-1 1 0,-1-1 0,0 1 0,0 0 0,-1 0 0,0 0 0,-9-18 0,12 27 0,-1 1 0,1 0 0,0-1 0,0 1 0,0-1 0,0 1 0,0 0 0,-1-1 0,1 1 0,0 0 0,0 0 0,0-1 0,-1 1 0,1 0 0,0 0 0,-1-1 0,1 1 0,0 0 0,0 0 0,-1-1 0,1 1 0,0 0 0,-1 0 0,1 0 0,-1 0 0,1 0 0,0 0 0,-1-1 0,1 1 0,0 0 0,-1 0 0,1 0 0,0 0 0,-1 0 0,1 1 0,-1-1 0,1 0 0,0 0 0,-1 0 0,1 0 0,-7 17 0,4 29 0,3 0 0,1 0 0,3 0 0,1 0 0,3-1 0,20 70 0,-23-95 0,2 1 0,0-2 0,1 1 0,16 26 0,-21-41 0,0-1 0,0 0 0,0 0 0,0-1 0,1 1 0,-1 0 0,1-1 0,0 0 0,0 0 0,9 5 0,-10-7 0,0 0 0,-1 0 0,1-1 0,0 1 0,0-1 0,0 1 0,0-1 0,-1 0 0,1 0 0,0 0 0,0-1 0,0 1 0,0-1 0,0 1 0,-1-1 0,1 0 0,0 0 0,-1 0 0,1-1 0,4-2 0,0-1 0,1-1 0,-1 0 0,0 0 0,0-1 0,-1 0 0,0 0 0,0-1 0,-1 0 0,0 0 0,0 0 0,-1 0 0,0-1 0,-1 0 0,4-11 0,0-3 0,-1-1 0,-1 0 0,-2 0 0,2-34 0,-4 42 0,0 2 0,0 1 0,-1-1 0,-1 0 0,0 0 0,0 0 0,-2 0 0,-6-24 0,9 37 0,-1 0 0,1 0 0,0 0 0,0 0 0,-1 0 0,1 0 0,0 1 0,-1-1 0,1 0 0,-1 0 0,0 0 0,1 1 0,-1-1 0,1 0 0,-1 0 0,0 1 0,0-1 0,1 1 0,-1-1 0,0 1 0,0-1 0,0 1 0,1-1 0,-3 0 0,3 2 0,-1 0 0,0-1 0,1 1 0,-1 0 0,0-1 0,1 1 0,-1 0 0,1 0 0,-1 0 0,1-1 0,-1 1 0,1 0 0,0 0 0,-1 0 0,1 0 0,0 0 0,0 0 0,-1 1 0,-4 53 0,3-8 0,0 79 0,3-115 0,0 1 0,0 0 0,1-1 0,1 1 0,0-1 0,1 1 0,9 19 0,-12-29 0,-1 0 0,1 0 0,1-1 0,-1 1 0,0 0 0,0-1 0,0 1 0,1-1 0,-1 1 0,1-1 0,-1 0 0,1 0 0,0 0 0,-1 0 0,1 0 0,0 0 0,0 0 0,0 0 0,0-1 0,-1 1 0,1-1 0,0 1 0,3-1 0,-1 0 0,-1-1 0,1 1 0,-1-1 0,1 0 0,-1 0 0,1 0 0,-1-1 0,1 1 0,-1-1 0,0 0 0,6-4 0,3-4 0,1 0 0,-2-1 0,1-1 0,15-20 0,-16 17 0,0-1 0,-1 0 0,0 0 0,-2-1 0,0 0 0,0-1 0,-2 1 0,0-2 0,-1 1 0,-1 0 0,-1-1 0,1-24 0,-4 40 0,0 0 0,0-1 0,0 1 0,-1 0 0,1 0 0,-1 0 0,0 0 0,0 0 0,0 0 0,-1 1 0,1-1 0,-1 0 0,1 0 0,-1 1 0,0-1 0,0 1 0,0 0 0,0-1 0,0 1 0,-1 0 0,1 0 0,-1 1 0,1-1 0,-1 0 0,0 1 0,-3-2 0,1 1 0,0 1 0,0-1 0,0 1 0,0 0 0,-1 0 0,1 1 0,0-1 0,-1 1 0,1 0 0,0 1 0,-1-1 0,1 1 0,0 0 0,-9 4 0,3 2 13,20-4-1,25-2-138,-14-7-659,-1 0 0,0-2 0,-1 0 1,0-1-1,0 0 0,-1-2 0,23-17 1,30-25-4688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7.389"/>
    </inkml:context>
    <inkml:brush xml:id="br0">
      <inkml:brushProperty name="width" value="0.025" units="cm"/>
      <inkml:brushProperty name="height" value="0.025" units="cm"/>
      <inkml:brushProperty name="color" value="#FFC114"/>
    </inkml:brush>
  </inkml:definitions>
  <inkml:trace contextRef="#ctx0" brushRef="#br0">27 353 6342,'-20'-86'5642,"13"50"-546,8 31 3603,67 195-5232,39 98-2583,-100-268-837,12 29-53,-18-46 43,0 0 1,0-1-1,1 1 1,-1-1-1,1 1 1,-1-1-1,1 0 1,0 0-1,0 0 1,0 0-1,1 0 1,-1 0-1,3 1 1,-5-2-23,1-1 0,-1 0 0,0 0 0,1 0 0,-1 0 0,0 0 0,0 0 0,1 0 0,-1 0 0,0 0 0,1 0 0,-1 0 0,0 0 0,1 0 0,-1 0 0,0 0 0,1 0 0,-1 0 1,0-1-1,0 1 0,1 0 0,-1 0 0,0 0 0,0 0 0,1-1 0,-1 1 0,0 0 0,0 0 0,1 0 0,-1-1 0,0 1 0,0 0 0,0-1 0,0 1 0,1 0 0,-1 0 0,0-1 0,0 1 0,0 0 0,0-1 1,0 1-1,0 0 0,0-1 0,6-18 204,-1 0 0,-1-1 0,-1 1 0,-1-1 0,-1-34 0,1 15-124,1-254-95,-7 232 0,-2 0 0,-26-107 0,23 142 0,9 26 0,0 0 0,0 0 0,-1 0 0,1 0 0,0 0 0,0 0 0,0 0 0,0 0 0,0 0 0,-1 0 0,1 0 0,0 0 0,0 0 0,0 0 0,0 0 0,0 0 0,-1 0 0,1 0 0,0 0 0,0 0 0,0 0 0,0 0 0,0 0 0,-1 0 0,1 1 0,0-1 0,0 0 0,0 0 0,0 0 0,0 0 0,0 0 0,0 0 0,-1 0 0,1 1 0,0-1 0,0 0 0,0 0 0,0 0 0,0 0 0,0 0 0,0 1 0,0-1 0,0 0 0,0 0 0,0 0 0,0 0 0,0 0 0,0 1 0,0-1 0,0 0 0,0 0 0,0 0 0,0 0 0,0 0 0,0 1 0,0-1 0,0 0 0,0 0 0,0 0 0,0 0 0,1 0 0,-1 1 0,-1 50 0,1-38 0,2 24 0,1-1 0,1 0 0,2 0 0,2-1 0,1 1 0,2-1 0,23 52 0,-32-82 0,1 0 0,-1-1 0,1 1 0,0-1 0,0 1 0,0-1 0,1 0 0,-1-1 0,1 1 0,0-1 0,0 1 0,7 3 0,-9-6 0,1 0 0,0 0 0,0 0 0,0 0 0,1 0 0,-1-1 0,0 1 0,0-1 0,0 0 0,0 0 0,1 0 0,-1 0 0,0-1 0,0 0 0,0 1 0,0-1 0,0 0 0,0 0 0,0 0 0,0-1 0,5-2 0,18-14 0,-1-1 0,-1-2 0,-1 0 0,40-47 0,-14 15 0,-31 37 0,-13 12 0,-1 1 0,1-1 0,-1 0 0,0 0 0,-1 0 0,1 0 0,-1-1 0,0 0 0,0 0 0,4-7 0,-11 10 0,-1 1 0,1 0 0,0 1 0,0-1 0,-1 1 0,1 0 0,0 0 0,-1 0 0,-5 1 0,4-1 0,0 1 0,0 0 0,0 0 0,0 1 0,0 0 0,0 0 0,1 0 0,-1 1 0,1 0 0,-1 0 0,1 0 0,0 0 0,0 1 0,0 0 0,1 0 0,-1 0 0,1 1 0,0-1 0,0 1 0,1 0 0,0 0 0,-4 8 0,4-6 0,0 0 0,0 1 0,1 0 0,0-1 0,0 1 0,1 0 0,0 0 0,1 0 0,-1 0 0,2 0 0,-1 0 0,1 0 0,0 0 0,1 0 0,0 0 0,0-1 0,3 9 0,-3-12 2,0 1 1,0 0-1,1-1 0,-1 1 0,1-1 1,0 0-1,0 0 0,0 0 1,1 0-1,-1 0 0,1-1 1,0 0-1,0 1 0,0-2 0,0 1 1,1 0-1,5 2 0,-3-3 2,-1 0-1,1 0 1,0-1-1,0 0 1,0 0-1,0-1 1,0 0-1,0 0 0,0-1 1,0 1-1,8-3 1,6-3-56,-1 0 0,0-2 1,0 0-1,-1-1 0,0-1 0,0-1 1,19-14-1,12-15-2301,-22 9-2362,-7-5-5439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8.153"/>
    </inkml:context>
    <inkml:brush xml:id="br0">
      <inkml:brushProperty name="width" value="0.025" units="cm"/>
      <inkml:brushProperty name="height" value="0.025" units="cm"/>
      <inkml:brushProperty name="color" value="#FFC114"/>
    </inkml:brush>
  </inkml:definitions>
  <inkml:trace contextRef="#ctx0" brushRef="#br0">1 1 9993,'0'0'13587,"5"12"-12109,68 199 2563,67 163-1734,-134-361-2256,1-1 0,0 0 0,0 0 0,15 16 0,-21-26-39,1 0 0,-1-1 0,1 1 0,0 0 0,-1-1 0,1 0 0,0 0 0,0 1 0,0-1 0,0 0 0,0 0 0,0-1 0,1 1 0,-1 0 0,3 0 0,-3-1-1,0-1 0,0 1 0,-1 0 0,1-1 1,-1 1-1,1-1 0,0 0 0,-1 0 0,1 1 0,-1-1 1,0 0-1,1 0 0,-1-1 0,0 1 0,1 0 0,-1 0 0,0 0 1,0-1-1,0 1 0,0-1 0,0 1 0,-1-1 0,1 1 1,1-3-1,5-12 34,0 0 1,-1-1-1,-1 0 1,-1-1-1,0 1 1,3-36-1,-4-114 240,-4 108-253,0 100-210,-1 8-284,2 0 0,10 78 0,-10-127 460,0 0 1,0-1-1,0 1 0,1 0 1,-1-1-1,0 1 0,0 0 1,0 0-1,1-1 1,-1 1-1,0 0 0,0 0 1,0 0-1,1-1 0,-1 1 1,0 0-1,1 0 0,-1 0 1,0 0-1,1-1 1,-1 1-1,0 0 0,1 0 1,-1 0-1,0 0 0,1 0 1,-1 0-1,0 0 0,1 0 1,-1 0-1,0 0 1,1 0-1,-1 0 0,0 0 1,1 0-1,-1 0 0,0 1 1,0-1-1,1 0 1,-1 0-1,0 0 0,1 0 1,-1 1-1,0-1 0,0 0 1,1 0-1,-1 0 0,0 1 1,0-1-1,0 0 1,1 1-1,-1-1 0,0 0 1,0 0-1,0 1 0,0-1 1,1 0-1,-1 1 1,0-1-1,0 0 0,0 1 1,0 0-1,15-33 110,-13 28-49,16-34 201,35-55 0,-45 80-423,1 1 1,0 1 0,0-1 0,1 1 0,1 1 0,0 0 0,0 1 0,13-9-1,-20 16-675,1-1-287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8.495"/>
    </inkml:context>
    <inkml:brush xml:id="br0">
      <inkml:brushProperty name="width" value="0.025" units="cm"/>
      <inkml:brushProperty name="height" value="0.025" units="cm"/>
      <inkml:brushProperty name="color" value="#FFC114"/>
    </inkml:brush>
  </inkml:definitions>
  <inkml:trace contextRef="#ctx0" brushRef="#br0">54 234 4837,'0'0'14349,"-53"-40"-10793,53 22-1378,0-5-545,22 1-31,11 0-866,10 3-608,8 1-63,5 1-162,4 2-2465,-2-4-2339,-4-1-4516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8.868"/>
    </inkml:context>
    <inkml:brush xml:id="br0">
      <inkml:brushProperty name="width" value="0.025" units="cm"/>
      <inkml:brushProperty name="height" value="0.025" units="cm"/>
      <inkml:brushProperty name="color" value="#FFC114"/>
    </inkml:brush>
  </inkml:definitions>
  <inkml:trace contextRef="#ctx0" brushRef="#br0">168 15 10666,'-9'7'12236,"-10"8"-9982,-49 41 1865,60-49-4034,2 0 0,-1 0 0,1 1-1,0 0 1,1 0 0,-1 0 0,-5 14 0,7-10-70,1 0 0,0 0 0,0 0 0,1 0 1,1 1-1,0-1 0,1 19 0,1-27-8,-1-1 0,0 0-1,1 0 1,0 1 0,-1-1-1,1 0 1,1 0 0,-1 0-1,0 0 1,1 0 0,-1 0 0,1-1-1,0 1 1,3 3 0,-3-4-3,0-1 0,0 0 0,0 0 0,0 0 0,0 0 0,1 0 0,-1 0 0,0 0 0,0-1 1,1 1-1,-1-1 0,0 0 0,1 0 0,-1 0 0,0 0 0,1 0 0,-1 0 0,0-1 0,0 1 1,1-1-1,-1 1 0,0-1 0,3-1 0,1-1 46,0 0 1,0 0-1,-1-1 0,1 0 1,-1 0-1,0-1 0,0 1 1,0-1-1,-1 0 0,0 0 1,0-1-1,0 1 0,0-1 1,-1 0-1,0 0 0,2-7 1,6-12 89,-1-1 0,9-40 0,-1-66 477,-18 130-433,-2 66-202,2 59 51,1-109-127,0-1-1,1 1 1,0-1-1,2 0 1,-1 0-1,10 20 1,-12-30-45,0 0 0,0-1 0,1 1 0,-1-1 1,1 1-1,0-1 0,-1 0 0,1 1 1,1-1-1,-1 0 0,0 0 0,0 0 0,1-1 1,-1 1-1,1-1 0,-1 1 0,1-1 0,0 0 1,3 1-1,-4-2-101,0 1 1,1-1 0,-1 0-1,1-1 1,-1 1 0,1 0-1,-1-1 1,0 1 0,1-1-1,-1 0 1,0 0 0,0 0-1,1 0 1,-1 0 0,0 0-1,0-1 1,0 1 0,0-1-1,-1 1 1,1-1 0,0 0-1,-1 0 1,3-2 0,23-38-4641,-3-12-2855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9.198"/>
    </inkml:context>
    <inkml:brush xml:id="br0">
      <inkml:brushProperty name="width" value="0.025" units="cm"/>
      <inkml:brushProperty name="height" value="0.025" units="cm"/>
      <inkml:brushProperty name="color" value="#FFC114"/>
    </inkml:brush>
  </inkml:definitions>
  <inkml:trace contextRef="#ctx0" brushRef="#br0">94 355 20499,'0'0'3796,"-4"14"-2040,-20 59-86,9-31-957,2 1 1,1 0-1,3 1 1,-8 78-1,17-120-711,0 1-1,0-1 1,0 1 0,0-1-1,1 1 1,-1-1 0,1 1-1,-1-1 1,1 1-1,0-1 1,0 0 0,0 1-1,0-1 1,0 0-1,1 0 1,-1 0 0,1 0-1,-1 0 1,1 0-1,2 2 1,-2-3-14,0-1 0,0 1 1,0-1-1,-1 1 0,1-1 0,0 0 0,0 0 0,0 1 0,0-1 1,0-1-1,0 1 0,-1 0 0,1 0 0,0-1 0,0 1 1,0-1-1,0 0 0,-1 1 0,1-1 0,0 0 0,-1 0 1,1 0-1,0 0 0,-1 0 0,1 0 0,-1-1 0,0 1 0,2-3 1,8-7 16,-2 0 0,1 0 0,-1-2 0,-1 1 0,0-1 0,-1 0 0,0 0-1,-1-1 1,-1 0 0,4-15 0,7-28 49,8-65-1,-23 119-54,13-102 815,3-201 0,-19 284-814,2 22 0,0 0 0,0 0 0,0 0 0,0 0 0,0 0 0,0-1 0,0 1 0,0 0 0,0 0 0,0 0 0,-1 0 0,1 0 0,0 0 0,0 0 0,0 0 0,0-1 0,0 1 0,0 0 0,0 0 0,0 0 0,0 0 0,0 0 0,-1 0 0,1 0 0,0 0 0,0 0 0,0 0 0,0 0 0,0 0 0,0 0 0,0 0 0,-1 0 0,1 0 0,0 0 0,0 0 0,0 0 0,0 0 0,0 0 0,0 0 0,-1 0 0,1 0 0,0 0 0,0 0 0,0 0 0,0 0 0,0 0 0,0 0 0,0 0 0,0 0 0,-1 0 0,1 0 0,0 1 0,0-1 0,0 0 0,0 0 0,0 0 0,0 0 0,0 0 0,0 0 0,0 0 0,-13 34 0,-2 44 0,4 1 0,3 1 0,4 0 0,7 112 0,-3-185 0,1-1 0,0 1 0,0-1 0,1 0 0,-1 1 0,1-1 0,1 0 0,-1 0 0,1 0 0,0-1 0,0 1 0,6 7 0,-7-12 0,-1 1 0,1-1 0,-1 0 0,1 1 0,-1-1 0,1 0 0,0 0 0,0 0 0,0 0 0,-1 0 0,1-1 0,0 1 0,0 0 0,0-1 0,0 0 0,4 1 0,-2-1 0,-1-1 0,0 1 0,1-1 0,-1 0 0,0 0 0,0 0 0,0 0 0,0 0 0,0-1 0,0 0 0,0 1 0,0-1 0,3-4 0,2 0-580,0-1 1,-1-1-1,0 1 0,9-14 0,18-39-7507,-15 17-4726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9.557"/>
    </inkml:context>
    <inkml:brush xml:id="br0">
      <inkml:brushProperty name="width" value="0.025" units="cm"/>
      <inkml:brushProperty name="height" value="0.025" units="cm"/>
      <inkml:brushProperty name="color" value="#FFC114"/>
    </inkml:brush>
  </inkml:definitions>
  <inkml:trace contextRef="#ctx0" brushRef="#br0">7 195 24920,'0'0'5285,"10"4"-4864,-4-2-405,-1 1-1,0-1 0,1-1 0,-1 1 1,1-1-1,0 0 0,0 0 0,-1 0 1,1-1-1,0 0 0,0 0 0,-1 0 1,1-1-1,0 0 0,0 0 0,-1-1 1,1 1-1,-1-1 0,1 0 0,7-5 1,-2 0 6,0-1 0,0 0 0,0-1 1,-1 0-1,-1 0 0,10-13 0,-16 18-3,0 1-1,0-1 0,0 0 0,0 0 1,-1 0-1,0-1 0,0 1 1,0 0-1,0-1 0,-1 1 0,0-1 1,0 0-1,0 1 0,0-1 0,-1 0 1,0 0-1,0 1 0,0-1 0,-1 0 1,-1-8-1,1 11 6,0 1 0,0-1 0,0 1 0,0-1 0,0 1 0,0 0 0,-1 0 0,1-1 0,0 1 0,-1 0 0,1 0 0,-1 0 0,1 0 0,-1 1 0,1-1 0,-1 0 0,0 1 0,0-1 0,1 1 0,-1-1 0,0 1 0,0 0 0,1 0 0,-1 0 0,0 0 0,0 0 0,1 0 0,-1 0 0,-2 1 0,-3 0 57,0 0-1,0 1 0,1 0 0,-1 0 0,1 0 0,-11 6 0,5 0-80,1 0 0,0 1 0,0 1 0,1 0 0,0 0 0,1 1 0,0 0 0,1 1 0,0 0 0,1 0 0,0 1 0,1 0 0,0 0 0,1 0 0,1 1 0,0 0 0,1 0 0,0 0 0,1 0 0,1 0 0,0 18 0,1-29 2,0 0 1,0 0-1,1 0 1,-1 1-1,1-1 1,-1 0-1,1 0 1,0 0-1,0 0 1,1 0-1,-1 0 1,1 0-1,-1-1 1,1 1-1,0 0 1,0-1-1,0 1 1,0-1-1,0 0 1,5 4-1,-3-4 2,0 0-1,0 0 1,1-1 0,-1 1 0,0-1-1,0 0 1,1-1 0,-1 1 0,0-1-1,1 1 1,-1-1 0,1-1-1,5 0 1,5-2-69,0 0 0,-1-1 0,0 0 0,0-1 0,0-1 0,0 0 0,24-17 0,18-22-2925,-6-9-4046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0.946"/>
    </inkml:context>
    <inkml:brush xml:id="br0">
      <inkml:brushProperty name="width" value="0.025" units="cm"/>
      <inkml:brushProperty name="height" value="0.025" units="cm"/>
      <inkml:brushProperty name="color" value="#FFC114"/>
    </inkml:brush>
  </inkml:definitions>
  <inkml:trace contextRef="#ctx0" brushRef="#br0">10 71 10346,'0'0'8440,"0"-8"-7778,-1-26-347,0 21 876,-2 14 1324,-2 13-531,6 11-988,1 0 0,1 0 0,6 24 0,-2-21-714,1 0-1,2 0 1,0-1 0,22 40-1,-31-66-277,-1 0 0,0 1 0,1-1 0,0 0 0,-1 0 0,1 1 0,0-1 0,-1 0 0,1 0 0,0 0 0,0 0 0,0 0 0,0 0 0,0 0 0,0 0 0,0 0 0,1-1 0,-1 1 0,0 0 0,0-1 0,1 1 0,-1-1 0,0 1 0,1-1 0,-1 1 0,0-1 0,1 0 0,-1 0 0,3 0 0,-2-1 8,0-1 0,0 1-1,0-1 1,0 0 0,0 1 0,-1-1 0,1 0-1,-1 0 1,1 0 0,-1-1 0,0 1 0,1 0-1,-1 0 1,0-1 0,-1 1 0,2-3-1,11-36 95,-1 0-1,-2 0 1,7-70-1,-17 111-96,-1 0 0,1 0 0,0 0 0,0 0 0,0 0-1,0-1 1,0 1 0,0 0 0,0 0 0,0 0 0,0 0 0,0 0-1,0-1 1,0 1 0,0 0 0,0 0 0,0 0 0,0 0 0,0-1 0,0 1-1,0 0 1,0 0 0,0 0 0,0 0 0,0 0 0,0-1 0,0 1-1,0 0 1,0 0 0,0 0 0,0 0 0,1 0 0,-1-1 0,0 1-1,0 0 1,0 0 0,0 0 0,0 0 0,0 0 0,1 0 0,-1 0 0,0 0-1,0 0 1,0 0 0,0-1 0,0 1 0,1 0 0,-1 0 0,0 0-1,0 0 1,0 0 0,0 0 0,1 0 0,-1 0 0,0 0 0,0 0 0,0 0-1,0 0 1,1 1 0,-1-1 0,0 0 0,0 0 0,0 0 0,0 0-1,0 0 1,1 0 0,-1 0 0,9 17 114,8 29-201,-16-43 135,5 15-21,12 33-13,-17-48-23,0-1 1,0 0-1,0 0 0,0 1 0,0-1 1,1 0-1,0 0 0,-1 0 1,1 0-1,0-1 0,0 1 0,0 0 1,0-1-1,0 1 0,0-1 1,3 2-1,-4-3 3,0 0-1,0 0 1,0 0 0,-1 0 0,1 0 0,0 0-1,0 0 1,0 0 0,0 0 0,0-1-1,-1 1 1,1 0 0,0-1 0,0 1-1,0 0 1,-1-1 0,1 1 0,0-1 0,-1 1-1,1-1 1,0 1 0,-1-1 0,1 0-1,0 1 1,-1-1 0,1 0 0,-1 0-1,1 0 1,12-26 65,-10 21-51,18-48 102,-15 36-146,0 0 0,2 0 0,0 1 0,1-1 1,1 2-1,12-17 0,-21 32 5,0 0 1,0 0-1,-1 0 0,1 0 1,0 0-1,0 0 1,0 1-1,0-1 0,0 0 1,0 0-1,0 1 0,0-1 1,0 0-1,0 1 0,1-1 1,-1 1-1,0 0 0,0-1 1,1 1-1,-1 0 1,0 0-1,0 0 0,1 0 1,-1 0-1,0 0 0,0 0 1,1 0-1,-1 0 0,1 1 1,0 0 5,0 1 0,0-1 0,0 1 0,0 0 0,0-1 0,-1 1 0,1 0 0,-1 0 0,1 0 0,-1 0 0,0 0 0,0 1 0,2 3 0,2 8 14,-1-1 1,-1 1-1,0 0 1,2 16-1,-3 23-1236,-3-53 1154,1 0 0,0 1 0,-1-1 1,1 1-1,0-1 0,-1 0 0,1 0 1,0 1-1,-1-1 0,1 0 0,-1 0 0,1 1 1,-1-1-1,1 0 0,0 0 0,-1 0 1,1 0-1,-1 1 0,1-1 0,-1 0 1,1 0-1,-1 0 0,1 0 0,-1 0 0,1 0 1,-1 0-1,1-1 0,-1 1 0,1 0 1,0 0-1,-1 0 0,1 0 0,-1-1 0,1 1 1,-1 0-1,1 0 0,0-1 0,-1 1 1,1 0-1,-1-1 0,1 1 0,0 0 1,0-1-1,-1 1 0,1 0 0,0-1 0,0 1 1,-1-1-1,1 1 0,0-1 0,0 0 1,-14-23-4589,0-10-2219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1.317"/>
    </inkml:context>
    <inkml:brush xml:id="br0">
      <inkml:brushProperty name="width" value="0.025" units="cm"/>
      <inkml:brushProperty name="height" value="0.025" units="cm"/>
      <inkml:brushProperty name="color" value="#FFC114"/>
    </inkml:brush>
  </inkml:definitions>
  <inkml:trace contextRef="#ctx0" brushRef="#br0">27 1 17969,'0'0'13357,"-27"51"-13293,31-38-96,11-4-737,6-6-2018,5-3-2562,2 0-3203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1.656"/>
    </inkml:context>
    <inkml:brush xml:id="br0">
      <inkml:brushProperty name="width" value="0.025" units="cm"/>
      <inkml:brushProperty name="height" value="0.025" units="cm"/>
      <inkml:brushProperty name="color" value="#FFC114"/>
    </inkml:brush>
  </inkml:definitions>
  <inkml:trace contextRef="#ctx0" brushRef="#br0">103 8 19859,'0'0'8248,"-9"12"-7773,-2 3-190,0 1-1,0 1 1,2 0 0,0 0 0,1 1 0,0 0 0,2 0 0,0 1 0,1 0-1,-3 28 1,7-39-263,0 0-1,1 0 1,0 0-1,1 0 1,0 0-1,0 0 1,1-1 0,0 1-1,0 0 1,5 9-1,-6-14-22,1 0-1,0 0 1,1 0-1,-1-1 1,0 1-1,1-1 1,-1 1-1,1-1 1,0 0-1,0 0 1,0 0-1,0 0 0,0-1 1,0 1-1,1-1 1,-1 0-1,0 0 1,1 0-1,-1 0 1,1-1-1,-1 1 1,1-1-1,-1 0 1,1 0-1,4-1 1,2 0-178,1-1 1,-1-1 0,0 0-1,0 0 1,0-1 0,0 0-1,-1-1 1,1 0-1,-1 0 1,0-1 0,-1 0-1,0-1 1,0 0-1,0 0 1,-1 0 0,13-17-1,0-2-1685,0-1 0,-2-1 0,-1-1 0,14-34 0,-9 8-3448,-9 6-3747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1.996"/>
    </inkml:context>
    <inkml:brush xml:id="br0">
      <inkml:brushProperty name="width" value="0.025" units="cm"/>
      <inkml:brushProperty name="height" value="0.025" units="cm"/>
      <inkml:brushProperty name="color" value="#FFC114"/>
    </inkml:brush>
  </inkml:definitions>
  <inkml:trace contextRef="#ctx0" brushRef="#br0">63 281 5605,'0'0'16907,"-9"10"-15962,3-3-613,1 0-1,-1 0 1,1 1 0,1-1 0,-1 1-1,1 0 1,1 0 0,0 1 0,0-1-1,0 1 1,1 0 0,0-1 0,0 14-1,2-16-192,0 1 0,0-1 0,1 1-1,0-1 1,0 0 0,0 0 0,1 0 0,0 1-1,1-1 1,-1-1 0,1 1 0,4 7 0,-5-11-130,-1 0 0,1 0 1,0-1-1,0 1 1,-1 0-1,1-1 1,0 1-1,1-1 1,-1 1-1,0-1 1,0 0-1,1 0 0,-1 0 1,0 0-1,1 0 1,-1-1-1,1 1 1,-1-1-1,1 0 1,-1 1-1,1-1 1,-1 0-1,1-1 1,-1 1-1,1 0 0,-1-1 1,1 1-1,-1-1 1,1 0-1,-1 0 1,0 0-1,1 0 1,-1 0-1,4-3 1,-1 1 14,0-1 0,0 0 0,-1 0 0,1-1 0,-1 1 0,0-1 0,0 0 0,0 0 0,-1-1 0,0 1 1,0-1-1,0 1 0,-1-1 0,0 0 0,0 0 0,0 0 0,1-11 0,1-9 120,0 0 0,-2-47-1,-1 60 37,-2-31 595,1 43-756,0 0 1,0-1-1,-1 1 0,1-1 1,0 1-1,0 0 1,-1-1-1,1 1 0,-1 0 1,1-1-1,-1 1 1,0 0-1,0 0 0,1 0 1,-1-1-1,0 1 1,0 0-1,0 0 0,0 0 1,0 0-1,0 1 1,-1-1-1,-1-1 0,3 2-22,-1 0-1,1 0 1,-1 0-1,1 1 1,-1-1-1,1 0 1,-1 0-1,0 0 1,1 1-1,-1-1 1,1 0-1,-1 1 0,1-1 1,0 0-1,-1 1 1,1-1-1,-1 1 1,1-1-1,0 0 1,-1 1-1,1-1 1,0 1-1,-1-1 1,1 1-1,0 0 0,0-1 1,0 1-1,-1-1 1,1 1-1,0-1 1,0 1-1,0 0 1,0-1-1,0 1 1,0-1-1,0 2 1,-2 25-156,2-25 155,0 3 4,-1 5-8,1 1 0,0-1-1,0 0 1,1 0 0,5 17 0,-6-25 6,1-1 0,-1 1 0,1 0 0,0 0 0,0-1 1,0 1-1,0-1 0,0 1 0,0-1 0,0 1 0,1-1 0,-1 1 0,0-1 0,1 0 0,-1 0 1,1 0-1,0 0 0,-1 0 0,1 0 0,0 0 0,-1-1 0,1 1 0,0 0 0,0-1 1,0 0-1,0 1 0,-1-1 0,1 0 0,0 0 0,0 0 0,0 0 0,0 0 0,0-1 1,0 1-1,-1 0 0,1-1 0,0 0 0,2 0 0,1-1 16,1-1-1,0 1 1,-1-1 0,0 0-1,1-1 1,-1 1 0,0-1-1,-1 0 1,1 0 0,-1-1 0,7-8-1,42-65 34,-37 51-76,-6 12 11,-8 10 12,0 1 1,0 0 0,1 0 0,0 0 0,0 0 0,0 0-1,0 1 1,1-1 0,-1 1 0,7-5 0,-9 8 1,-1 0 0,1 0 1,-1 0-1,0 0 0,1 0 1,-1 0-1,1 0 0,-1 0 1,1 0-1,-1 0 0,0 0 1,1 0-1,-1 0 0,1 0 0,-1 0 1,0 1-1,1-1 0,-1 0 1,0 0-1,1 0 0,-1 1 1,1-1-1,-1 0 0,0 0 1,0 1-1,1-1 0,-1 0 1,0 1-1,0-1 0,1 1 0,-1-1 1,0 0-1,0 1 0,0-1 1,0 0-1,1 1 0,-1-1 1,0 1-1,0-1 0,0 1 1,0-1-1,0 0 0,0 1 1,3 23 59,-3-20-20,-1 40 223,0-35-217,1-1 1,-1 1-1,2-1 1,-1 1-1,1-1 0,0 0 1,4 13-1,-5-21-41,0 0-1,0 1 1,1-1 0,-1 0-1,0 0 1,0 0-1,0 1 1,1-1 0,-1 0-1,0 0 1,0 0-1,0 0 1,1 1-1,-1-1 1,0 0 0,1 0-1,-1 0 1,0 0-1,0 0 1,1 0 0,-1 0-1,0 0 1,0 0-1,1 0 1,-1 0-1,0 0 1,1 0 0,-1 0-1,0 0 1,0 0-1,1 0 1,-1 0 0,0 0-1,0-1 1,1 1-1,-1 0 1,0 0 0,0 0-1,0 0 1,1-1-1,-1 1 1,0 0-1,0 0 1,0 0 0,1-1-1,-1 1 1,0 0-1,0 0 1,0-1 0,0 1-1,0 0 1,0 0-1,1-1 1,-1 1-1,0 0 1,0-1 0,10-16-8,-10 16 7,19-36 0,-12 19 0,1 1 0,0 1 0,1 0 0,1 0 0,1 1 0,0 0 0,1 1 0,23-22 0,-34 34 0,0 1 0,0 0 0,0 0 0,1 0 0,-1 0 0,0 0 0,1 1 0,-1-1 0,0 0 0,1 0 0,-1 1 0,1-1 0,-1 1 0,1-1 0,-1 1 0,1 0 0,0 0 0,-1 0 0,1 0 0,-1 0 0,1 0 0,0 0 0,-1 0 0,1 0 0,-1 1 0,1-1 0,-1 1 0,1-1 0,-1 1 0,1 0 0,-1-1 0,3 3 0,-1 1 0,0 0 0,0 1 0,0 0 0,-1-1 0,1 1 0,-1 0 0,0 0 0,1 6 0,-2-7 0,0 0 0,0 0 0,0-1 0,1 1 0,0 0 0,0-1 0,0 1 0,0-1 0,0 1 0,1-1 0,-1 0 0,4 3 0,-5-6 0,0 1 0,0-1 0,0 0 0,0 1 0,0-1 0,0 0 0,0 0 0,0 0 0,0 0 0,0 0 0,0 0 0,0 0 0,0 0 0,0-1 0,0 1 0,0 0 0,0-1 0,0 1 0,0 0 0,0-1 0,0 1 0,0-1 0,0 1 0,-1-1 0,1 0 0,0 1 0,0-1 0,-1 0 0,1 0 0,1-1 0,20-31 0,-16 23 0,7-10 5,-3 4 1,1 0 0,19-22-1,-28 35-10,0 1-1,1-1 0,-1 1 1,1 0-1,-1-1 1,1 1-1,0 0 0,0 0 1,0 1-1,0-1 0,1 1 1,-1 0-1,0-1 0,1 1 1,-1 1-1,0-1 0,1 0 1,-1 1-1,1 0 1,3 0-1,-5 0-35,-1 1 1,0-1-1,0 1 1,0-1-1,1 1 1,-1-1-1,0 1 1,0 0-1,0 0 1,0 0-1,0-1 1,-1 1-1,1 0 1,0 0-1,0 0 1,-1 0-1,1 1 1,0-1-1,-1 0 1,1 0-1,-1 0 1,1 0-1,-1 1 1,0-1-1,1 0 1,-1 3-1,2 17-1570,-2-2-3702,0-13 1255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2.556"/>
    </inkml:context>
    <inkml:brush xml:id="br0">
      <inkml:brushProperty name="width" value="0.025" units="cm"/>
      <inkml:brushProperty name="height" value="0.025" units="cm"/>
      <inkml:brushProperty name="color" value="#FFC114"/>
    </inkml:brush>
  </inkml:definitions>
  <inkml:trace contextRef="#ctx0" brushRef="#br0">57 281 14798,'0'0'2893,"11"-11"-821,22-20 367,28-37 0,-51 56-1941,0 0 0,-1-1-1,-1 0 1,0 0 0,-1-1 0,0 0-1,-1 0 1,4-16 0,-9 29-452,-1 0 0,1 0 0,-1 0 1,0 0-1,1 0 0,-1 0 0,0 0 0,0 0 0,0 0 1,0 0-1,1 0 0,-2 0 0,1 0 0,0 0 0,0 0 1,0 0-1,0 0 0,-1 0 0,1 0 0,0 0 1,-1 0-1,1 0 0,-1 0 0,1 0 0,-1 0 0,0 0 1,1 1-1,-1-1 0,0 0 0,0 0 0,1 1 0,-1-1 1,0 0-1,0 1 0,0-1 0,0 1 0,0-1 0,0 1 1,0-1-1,0 1 0,0 0 0,0 0 0,0-1 0,0 1 1,0 0-1,0 0 0,0 0 0,-2 0 0,-3 1-11,1 0 1,-1 0-1,1 0 0,-1 1 0,1 0 0,0 0 0,0 0 0,-7 4 0,1 2-41,-1 0 0,1 1-1,1 0 1,-1 1 0,2 0-1,-1 1 1,2 0-1,-1 0 1,1 1 0,1 0-1,0 0 1,-8 22 0,9-20 75,1 1 1,0-1-1,1 1 1,1-1 0,0 1-1,2 0 1,-1 0 0,2 1-1,0-1 1,0 0-1,6 26 1,-5-37-63,0-1 0,0 1-1,0-1 1,1 0 0,0 1 0,0-1 0,0 0-1,0 0 1,0 0 0,1 0 0,-1 0 0,1-1-1,0 1 1,0-1 0,0 0 0,0 0 0,0 0-1,0 0 1,0 0 0,1-1 0,-1 1 0,1-1-1,-1 0 1,1 0 0,0 0 0,-1-1 0,1 1-1,0-1 1,-1 0 0,1 0 0,7-1 0,3 0 5,-1 0 0,1-1 0,-1-1 0,0 0 0,0-1 1,0 0-1,18-9 0,-5-1-707,-1-1-1,32-24 1,-40 26-1278,-1-1 0,0-1 0,26-32 1,2-18-13131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3.521"/>
    </inkml:context>
    <inkml:brush xml:id="br0">
      <inkml:brushProperty name="width" value="0.025" units="cm"/>
      <inkml:brushProperty name="height" value="0.025" units="cm"/>
      <inkml:brushProperty name="color" value="#FFC114"/>
    </inkml:brush>
  </inkml:definitions>
  <inkml:trace contextRef="#ctx0" brushRef="#br0">58 84 16624,'-6'-9'2055,"2"3"-1716,-21-34 1521,3 11 2176,23 57-2787,10 10-1161,28 62-1,-7-20-11,-10-19 226,-5-8 436,3-1 1,2-1 0,28 47 0,-47-93-679,0-1 1,0 0 0,0 0 0,0 0-1,0-1 1,1 1 0,0-1-1,-1 0 1,2 0 0,-1 0-1,0 0 1,0-1 0,1 0 0,-1 0-1,9 3 1,-10-5-45,0 1 0,0-1 1,0 0-1,1 0 0,-1 0 0,0 0 1,0 0-1,0-1 0,0 1 0,0-1 1,0 0-1,1 0 0,-2 0 0,1-1 0,0 1 1,0-1-1,0 1 0,-1-1 0,1 0 1,-1 0-1,1 0 0,-1 0 0,0-1 1,0 1-1,2-3 0,5-7-258,0-1 0,-2 1-1,1-1 1,-2-1 0,1 1 0,-2-1 0,4-15-1,-4 10-2093,0 0-1,2-31 1,-5-7-4983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3.989"/>
    </inkml:context>
    <inkml:brush xml:id="br0">
      <inkml:brushProperty name="width" value="0.025" units="cm"/>
      <inkml:brushProperty name="height" value="0.025" units="cm"/>
      <inkml:brushProperty name="color" value="#FFC114"/>
    </inkml:brush>
  </inkml:definitions>
  <inkml:trace contextRef="#ctx0" brushRef="#br0">4 115 3651,'-1'9'12882,"1"4"-11387,-2 11 68,1 1-1,1 0 1,6 37 0,-5-55-1420,1-1 1,0 1 0,0-1 0,0 0 0,0 1-1,1-1 1,0 0 0,5 6 0,-6-9-105,0-1-1,1 1 1,-1-1 0,0 1 0,1-1-1,-1 0 1,1 0 0,0-1 0,0 1-1,0 0 1,0-1 0,0 0-1,0 1 1,0-1 0,0-1 0,0 1-1,6 0 1,-6 0 4,0-1-1,0 0 1,0 0-1,0 0 0,0-1 1,0 1-1,1-1 1,-1 0-1,0 0 1,0 0-1,-1 0 0,1 0 1,0 0-1,0-1 1,-1 0-1,1 1 1,4-5-1,-2 1 66,-1 0 1,1 0-1,-1 0 1,-1-1-1,1 1 0,-1-1 1,6-12-1,-1-5 115,-1 0 1,-1 0 0,5-36-1,-3-13 1299,2 100-1165,-4 0-262,-2-3-38,1-1-1,1 1 1,2-1 0,19 44 0,-26-66-55,-1-1 0,1 0-1,-1 1 1,1-1 0,0 0-1,0 0 1,0 0-1,0 0 1,0 0 0,0 0-1,0 0 1,0 0 0,0 0-1,0 0 1,0 0 0,1-1-1,-1 1 1,0-1-1,0 1 1,1-1 0,-1 1-1,0-1 1,1 1 0,-1-1-1,3 0 1,-2 0 34,0-1-1,0 0 1,0 0 0,0 1-1,0-1 1,-1 0 0,1 0-1,0-1 1,0 1 0,-1 0 0,1-1-1,0 1 1,-1-1 0,3-3-1,4-6 224,0 0-1,-1-1 1,10-24 0,3-16-226,-2-2 1,17-87 0,-20 216-34,-10-39 0,2 19 0,3-1 0,22 71 0,-32-124 0,0 1 0,1-1 0,-1 1 0,1-1 0,-1 0 0,1 1 0,-1-1 0,1 0 0,0 1 0,0-1 0,0 0 0,0 0 0,0 1 0,0-1 0,0 0 0,0 0 0,0 0 0,2 1 0,-2-2 0,0 0 0,0-1 0,-1 1 0,1 0 0,0 0 0,-1 0 0,1-1 0,0 1 0,-1 0 0,1-1 0,-1 1 0,1 0 0,0-1 0,-1 1 0,1-1 0,-1 1 0,1-1 0,-1 1 0,1-1 0,-1 1 0,0-1 0,1 1 0,-1-1 0,0 0 0,1 1 0,-1-2 0,3-5 0,0-1 0,0 1 0,-1-1 0,0 0 0,1-9 0,0 2-647,-2 1-1,0-1 1,-1 0 0,-1 1 0,0-1-1,-1 1 1,-5-23 0,-14-16-7339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4.333"/>
    </inkml:context>
    <inkml:brush xml:id="br0">
      <inkml:brushProperty name="width" value="0.025" units="cm"/>
      <inkml:brushProperty name="height" value="0.025" units="cm"/>
      <inkml:brushProperty name="color" value="#FFC114"/>
    </inkml:brush>
  </inkml:definitions>
  <inkml:trace contextRef="#ctx0" brushRef="#br0">0 1 2947,'0'0'28026,"77"19"-29019,-41-25-2978,0 1-3557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4.662"/>
    </inkml:context>
    <inkml:brush xml:id="br0">
      <inkml:brushProperty name="width" value="0.025" units="cm"/>
      <inkml:brushProperty name="height" value="0.025" units="cm"/>
      <inkml:brushProperty name="color" value="#FFC114"/>
    </inkml:brush>
  </inkml:definitions>
  <inkml:trace contextRef="#ctx0" brushRef="#br0">65 284 6054,'0'0'14211,"9"-2"-9188,-2 1-4643,-1-1-1,1 0 1,-1-1 0,0 0-1,0 0 1,0 0 0,0 0-1,0-1 1,-1 0 0,1 0 0,-1-1-1,0 1 1,-1-1 0,1 0-1,7-11 1,2-3-65,-1-2 1,14-28-1,-23 41-269,0 0 0,-1 0 0,0-1-1,0 1 1,-1-1 0,-1 1 0,1-1-1,-1 0 1,0-14 0,-1 22-46,-1 0 0,1-1 0,-1 1 0,1 0 0,0-1 0,-1 1 0,0 0 0,1 0 0,-1 0 0,0 0 0,0-1 0,0 1 0,1 0 0,-1 0 0,0 1 0,0-1 0,-1 0 0,1 0 0,0 0 0,0 1 0,0-1 0,0 0 0,-1 1 0,1 0 0,0-1 0,0 1 0,-1-1 0,1 1 0,0 0 0,-1 0 0,1 0 0,-1 0 0,1 0 0,0 0 0,-1 0 0,1 0 0,0 1 0,-1-1 0,1 1 0,0-1 0,-2 1 0,-4 1 0,0 0 0,0 0 0,0 1 0,1-1 0,-1 2 0,-10 6 0,4 1 0,0 0 0,1 1 0,1 0 0,0 1 0,0 1 0,2-1 0,-1 2 0,2-1 0,0 1 0,1 1 0,0-1 0,1 1 0,1 0 0,1 1 0,0-1 0,1 1 0,1 0 0,0-1 0,1 1 0,2 19 0,-1-32 1,0 0-1,1-1 1,-1 1 0,1 0 0,0 0-1,0-1 1,0 1 0,1-1-1,-1 1 1,1-1 0,0 1 0,0-1-1,0 0 1,0 0 0,0 0 0,1 0-1,0 0 1,-1-1 0,1 1-1,0-1 1,0 1 0,0-1 0,1 0-1,-1 0 1,0-1 0,1 1-1,-1-1 1,1 0 0,0 0 0,-1 0-1,1 0 1,0 0 0,0-1-1,-1 0 1,1 0 0,0 0 0,0 0-1,3-1 1,8 0-17,-1-1 1,0-1-1,0-1 1,0 0-1,0 0 1,0-1-1,-1-1 0,24-14 1,-23 11-857,0-1 0,22-21-1,0-10-6370,2-16-9658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5.296"/>
    </inkml:context>
    <inkml:brush xml:id="br0">
      <inkml:brushProperty name="width" value="0.025" units="cm"/>
      <inkml:brushProperty name="height" value="0.025" units="cm"/>
      <inkml:brushProperty name="color" value="#FFC114"/>
    </inkml:brush>
  </inkml:definitions>
  <inkml:trace contextRef="#ctx0" brushRef="#br0">103 1 19282,'0'0'8216,"-11"8"-7671,5-4-464,1 0 1,-1 0 0,1 1 0,0 0 0,0 0 0,1 1 0,-1-1-1,1 1 1,0 0 0,1 0 0,0 0 0,0 1 0,0-1 0,-3 12-1,-1 12 322,1 0 0,1 0-1,2 1 1,1 0 0,1 0-1,4 33 1,-3-60-399,1 0 0,-1 0 1,1 0-1,0 0 0,0 0 0,1-1 0,-1 1 1,1 0-1,0-1 0,-1 1 0,2-1 1,-1 1-1,0-1 0,1 0 0,-1 0 0,1 0 1,0 0-1,0-1 0,0 1 0,1-1 0,-1 0 1,0 0-1,5 2 0,-4-2-12,0-1-1,1 0 1,-1-1 0,0 1-1,1-1 1,-1 0-1,1 0 1,-1 0 0,1 0-1,-1-1 1,0 0 0,1 0-1,-1 0 1,0 0-1,0-1 1,1 1 0,-1-1-1,0 0 1,-1-1 0,7-3-1,10-9-480,-1-1 0,-1 0-1,0-1 1,22-29 0,23-40-7693,-29 33-1833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5.780"/>
    </inkml:context>
    <inkml:brush xml:id="br0">
      <inkml:brushProperty name="width" value="0.025" units="cm"/>
      <inkml:brushProperty name="height" value="0.025" units="cm"/>
      <inkml:brushProperty name="color" value="#FFC114"/>
    </inkml:brush>
  </inkml:definitions>
  <inkml:trace contextRef="#ctx0" brushRef="#br0">142 66 5061,'0'0'9246,"-9"0"-6048,0 0-2936,-35 2 4323,42-2-4333,1 0-1,-1 0 1,0 1 0,0-1-1,0 1 1,1-1-1,-1 1 1,0 0 0,1-1-1,-1 1 1,0 0 0,1 0-1,-1 0 1,1 0-1,-1 1 1,1-1 0,0 0-1,0 1 1,-1-1-1,1 1 1,-1 1 0,-8 25 179,2 1-1,0 0 1,2 1 0,1 0 0,2 0 0,-1 40 0,4-68-430,0-1 1,0 1-1,0-1 1,0 1-1,0-1 1,0 1-1,0-1 1,0 1-1,1-1 1,-1 1-1,1-1 1,-1 0-1,1 1 1,-1-1-1,1 1 0,0-1 1,0 0-1,0 0 1,-1 1-1,1-1 1,0 0-1,1 0 1,-1 0-1,0 0 1,0 0-1,0 0 1,1-1-1,-1 1 1,0 0-1,1 0 1,-1-1-1,0 1 1,1-1-1,-1 0 0,1 1 1,-1-1-1,1 0 1,-1 0-1,1 0 1,-1 0-1,1 0 1,-1 0-1,3 0 1,1-1-4,0 0-1,0-1 1,-1 1 0,1-1 0,0 0 0,-1 0 0,1 0 0,-1-1 0,0 1 0,0-1-1,0 0 1,4-5 0,2-3 4,-1 0-1,-1-1 1,0 0-1,0 0 0,-1-1 1,-1 0-1,0 0 1,-1 0-1,5-21 0,-4 7 52,-1 0-1,-1-1 1,0-53-1,-11 50 813,1 26-354,0 20-285,2 10-226,1 0 0,1 0 0,3 39 0,0-51 0,1 1 0,0 0 0,0 0 0,1-1 0,1 0 0,0 1 0,1-1 0,7 12 0,-11-22-26,0 0 0,1-1 0,-1 1 0,1-1 0,-1 0 0,1 1 0,0-1 0,0 0 0,0 0 0,0 0 0,0 0 0,0-1 0,1 1 0,-1 0 0,0-1 0,1 0 0,0 1 0,-1-1 0,1 0 1,0 0-1,-1-1 0,1 1 0,0-1 0,0 1 0,0-1 0,-1 0 0,1 0 0,0 0 0,0 0 0,0-1 0,0 1 0,-1-1 0,1 1 0,0-1 0,-1 0 0,1 0 0,0 0 0,4-4 0,-1 1-260,0 0 0,-1 0 0,1-1 1,-1 0-1,0 0 0,0-1 0,0 1 0,-1-1 0,0 0 0,0 0 0,0-1 1,-1 1-1,0-1 0,2-8 0,5-26-8218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6.418"/>
    </inkml:context>
    <inkml:brush xml:id="br0">
      <inkml:brushProperty name="width" value="0.025" units="cm"/>
      <inkml:brushProperty name="height" value="0.025" units="cm"/>
      <inkml:brushProperty name="color" value="#FFC114"/>
    </inkml:brush>
  </inkml:definitions>
  <inkml:trace contextRef="#ctx0" brushRef="#br0">19 160 8584,'0'0'1853,"-3"-8"-167,1 3-1015,-10-29 1888,11 7 2566,1 27-5033,0 0 0,0 0-1,0-1 1,1 1 0,-1 0 0,0 0 0,0-1-1,1 1 1,-1 0 0,0 0 0,0-1 0,1 1-1,-1 0 1,0 0 0,0 0 0,1 0 0,-1-1-1,0 1 1,1 0 0,-1 0 0,0 0-1,1 0 1,-1 0 0,0 0 0,1 0 0,-1 0-1,0 0 1,0 0 0,1 0 0,-1 0 0,0 0-1,1 0 1,-1 0 0,0 0 0,1 1 0,-1-1-1,0 0 1,1 0 0,-1 0 0,0 0 0,0 1-1,1-1 1,-1 0 0,0 0 0,0 1-1,1-1 1,-1 0 0,0 0 0,0 1 0,0-1-1,0 0 1,1 0 0,-1 1 0,0-1 0,0 0-1,0 1 1,0-1 0,0 0 0,0 1 0,14 18 1041,-2 7-115,-2 0 1,11 40-1,13 32-672,-33-96-341,0 0 1,0 1 0,0-1 0,0 0 0,0 0 0,1 1 0,-1-1 0,1 0 0,-1 0-1,1-1 1,0 1 0,0 0 0,0 0 0,0-1 0,0 0 0,3 3 0,-4-4 1,0 0-1,1 0 1,-1 0 0,0 0 0,1 0 0,-1 0-1,0 0 1,0 0 0,1 0 0,-1-1 0,0 1-1,0 0 1,0-1 0,1 1 0,-1-1 0,0 1-1,0-1 1,0 0 0,0 1 0,0-1 0,0 0 0,2-2-1,3-4 60,0-1-1,0 0 1,0-1-1,-1 1 1,0-1-1,5-14 1,41-126 241,-15 38-198,-36 110-107,0 0-1,0 1 0,0-1 1,1 0-1,-1 0 1,0 1-1,0-1 0,1 0 1,-1 1-1,0-1 1,1 0-1,-1 1 1,1-1-1,-1 0 0,1 1 1,-1-1-1,1 1 1,0-1-1,-1 1 0,1-1 1,0 1-1,-1-1 1,1 1-1,0 0 0,-1 0 1,2-1-1,10 15 156,5 41 257,-15-46-334,10 39 54,-5-20-268,0-1 1,14 31-1,-8-38-565,-3-13-1279,-3-11-4543,-1-18-3798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6.995"/>
    </inkml:context>
    <inkml:brush xml:id="br0">
      <inkml:brushProperty name="width" value="0.025" units="cm"/>
      <inkml:brushProperty name="height" value="0.025" units="cm"/>
      <inkml:brushProperty name="color" value="#FFC114"/>
    </inkml:brush>
  </inkml:definitions>
  <inkml:trace contextRef="#ctx0" brushRef="#br0">32 63 14670,'-5'-9'3262,"-1"-3"-2350,-4-9 156,0 0 2504,24 69 346,-5-10-3261,13 26 231,-5-10-118,30 64 1,-46-116-737,-1-1 1,1 1 0,0-1 0,-1 0-1,1 1 1,0-1 0,0 0 0,0 0-1,0 0 1,0 0 0,0 0 0,0 0-1,1 0 1,-1 0 0,0 0 0,0 0 0,2 0-1,-2-1-13,0 0 0,0 0 1,0 0-1,-1 0 0,1 0 0,0 0 0,0 0 0,0 0 0,0 0 0,-1-1 0,1 1 0,0 0 0,0-1 0,-1 1 1,1 0-1,0-1 0,0 1 0,-1-1 0,1 1 0,0-1 0,-1 0 0,1 0 0,5-6 116,-2 0 1,1 0-1,-1-1 0,7-14 0,-4 6 68,-1 6-126,4-9-8,0 1 0,26-33 0,-34 48-80,0 0 0,1 0-1,0 0 1,-1 0 0,1 0 0,0 1 0,1-1-1,-1 1 1,0 0 0,1 0 0,-1 0 0,1 0-1,-1 1 1,1 0 0,0-1 0,0 1 0,0 1-1,0-1 1,-1 0 0,1 1 0,0 0 0,6 0-1,-7 1 2,0 1-1,0-1 0,0 0 0,0 1 0,-1 0 0,1 0 0,0 0 0,-1 0 0,0 0 0,1 0 0,-1 1 0,0-1 0,0 1 0,-1-1 0,1 1 0,0 0 0,-1 0 0,0 0 0,1 0 0,-1 0 0,0 0 0,-1 0 0,2 6 0,2 10 20,-2-1 1,2 32-1,-3-30 18,-1 0 0,-2 0-1,0 1 1,-1-1 0,0 0 0,-8 22-1,9-36-20,0-1-1,0 1 0,0 0 0,-1-1 0,1 1 0,-1-1 0,-1 0 0,1 0 0,-1 0 0,0 0 1,0 0-1,0-1 0,-1 0 0,1 0 0,-1 0 0,0-1 0,0 1 0,0-1 0,-1 0 0,1-1 1,-1 1-1,0-1 0,1 0 0,-10 1 0,10-2-185,0-1 0,0 0 0,1-1 0,-1 1 0,0-1 0,0 0 0,1 0 0,-1-1 0,1 1 0,-1-1 0,1 0 0,0 0 0,0 0 1,-1-1-1,2 1 0,-1-1 0,0 0 0,0 0 0,1-1 0,0 1 0,0-1 0,0 0 0,0 1 0,0-1 0,1-1 0,0 1 0,-1 0 0,-1-8 0,1 6-139,1 1 1,0-1-1,1 1 0,-1-1 0,1 0 0,0 1 1,0-1-1,1 0 0,0 0 0,0 0 0,0 1 1,1-1-1,0 0 0,0 0 0,0 1 0,1-1 1,0 0-1,0 1 0,0 0 0,1-1 0,-1 1 1,1 0-1,4-5 0,22-15-5331,4 5-2269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7.354"/>
    </inkml:context>
    <inkml:brush xml:id="br0">
      <inkml:brushProperty name="width" value="0.025" units="cm"/>
      <inkml:brushProperty name="height" value="0.025" units="cm"/>
      <inkml:brushProperty name="color" value="#FFC114"/>
    </inkml:brush>
  </inkml:definitions>
  <inkml:trace contextRef="#ctx0" brushRef="#br0">3 461 14446,'9'-5'3416,"2"-2"-2211,-1-1 0,0-1-1,0 0 1,-1 0 0,13-15 0,-14 13-738,-1 0 0,1 0 0,8-20 0,-6 8-361,-2-2 0,0 1 0,-1-1 1,-2 0-1,-1 0 0,0-1 0,-2 1 0,-1-29 0,-1 51 37,-1 0-1,1-1 1,0 1-1,-1-1 1,0 1-1,0 0 1,0-1-1,0 1 0,0 0 1,-1 0-1,0 0 1,1 0-1,-1 0 1,0 0-1,0 1 1,-1-1-1,1 1 0,-1-1 1,1 1-1,-5-3 1,5 3-80,0 1 0,-1 0 0,1 0 0,-1 0 0,1 1 0,-1-1 0,1 1 0,-1-1 0,1 1 0,-1 0 1,1 0-1,-1 0 0,1 0 0,-1 0 0,0 1 0,1-1 0,-1 1 0,1-1 0,0 1 0,-1 0 0,1 0 0,-1 0 1,1 0-1,0 1 0,0-1 0,0 1 0,0-1 0,-3 3 0,-1 3-60,0 0-1,1 0 1,-1 0 0,1 0-1,1 1 1,-1 0 0,2 0-1,-1 0 1,1 1 0,0-1-1,0 1 1,1 0 0,1-1-1,-2 10 1,0 16-6,1-1 1,2 47-1,1-69 7,0 0 0,1-1 0,0 1 0,0 0-1,1-1 1,1 1 0,-1-1 0,2 0 0,-1 0 0,2-1 0,8 14 0,-12-20-12,1 1 1,0-1 0,0 0 0,0 0-1,1 0 1,-1 0 0,1-1-1,-1 1 1,1-1 0,0 0-1,0 0 1,0 0 0,0-1 0,0 1-1,0-1 1,0 0 0,1 0-1,-1 0 1,0-1 0,1 0-1,-1 0 1,0 0 0,1 0 0,-1 0-1,0-1 1,1 0 0,-1 0-1,0 0 1,0-1 0,0 1-1,5-4 1,-4 3-239,0-1 0,0 0-1,0 0 1,-1-1 0,1 1 0,-1-1 0,4-4-1,28-38-6052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7.852"/>
    </inkml:context>
    <inkml:brush xml:id="br0">
      <inkml:brushProperty name="width" value="0.025" units="cm"/>
      <inkml:brushProperty name="height" value="0.025" units="cm"/>
      <inkml:brushProperty name="color" value="#FFC114"/>
    </inkml:brush>
  </inkml:definitions>
  <inkml:trace contextRef="#ctx0" brushRef="#br0">0 1 7239,'1'9'12049,"-1"-6"-11797,7 116 6048,6 10-3713,-8-88-2199,2 0 1,2-1 0,2 1-1,17 41 1,-26-78-368,0 1 0,0 0 0,0 0 0,1-1 0,0 0 0,0 1 1,0-1-1,0 0 0,1 0 0,0-1 0,-1 1 0,1-1 0,1 0 0,-1 0 0,7 3 0,-8-5-15,0 0 0,0 0-1,1 0 1,-1-1 0,0 0-1,0 1 1,1-1 0,-1-1 0,0 1-1,0 0 1,1-1 0,-1 1-1,0-1 1,0 0 0,0 0 0,0-1-1,0 1 1,0-1 0,0 1 0,0-1-1,-1 0 1,1 0 0,0 0-1,-1 0 1,3-3 0,14-15 57,-2-1 0,0 0 0,-2-2 0,0 1 0,-1-2 0,19-46 0,30-47 3,-54 109-245,-4 20 108,-5 29 117,0-32-13,0 9 35,-1 0 0,-1 0 0,-1 0 0,-1 0 0,0 0 0,-1 0 0,-1-1 0,-1 0 0,0 0 0,-1-1 0,-18 28 0,19-35-30,0 0 0,0 0 0,-1 0-1,0-1 1,0 0 0,-1 0 0,0-1 0,-1-1 0,0 1 0,0-2 0,0 1 0,0-1 0,-1-1 0,0 0 0,0 0 0,0-1 0,0-1 0,-1 1 0,-18 0 0,26-3-160,1 0 0,0 0-1,-1 0 1,1 0 0,0 0 0,-1-1 0,1 1-1,0-1 1,0 0 0,0 0 0,-1 0-1,1 0 1,0-1 0,0 1 0,0-1 0,1 0-1,-1 0 1,0 0 0,1 0 0,-1 0 0,1 0-1,0-1 1,0 0 0,0 1 0,0-1 0,0 0-1,0 0 1,1 0 0,-1 0 0,1 0-1,0 0 1,0 0 0,0 0 0,0-1 0,1 1-1,-1 0 1,1 0 0,0-1 0,0 1 0,0 0-1,0-1 1,1 1 0,-1 0 0,1-1-1,0 1 1,0 0 0,0 0 0,1 0 0,-1 0-1,1 0 1,-1 0 0,1 0 0,0 0 0,0 1-1,5-5 1,3-3-1571,0 1 0,1 1-1,0 0 1,24-13 0,15-5-5194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8.471"/>
    </inkml:context>
    <inkml:brush xml:id="br0">
      <inkml:brushProperty name="width" value="0.025" units="cm"/>
      <inkml:brushProperty name="height" value="0.025" units="cm"/>
      <inkml:brushProperty name="color" value="#FFC114"/>
    </inkml:brush>
  </inkml:definitions>
  <inkml:trace contextRef="#ctx0" brushRef="#br0">108 319 17200,'0'0'10634,"-10"0"-7879,3-1-2446,5 0-281,-1 1-1,0-1 1,1 1-1,-1 0 1,1 0-1,-1 0 1,1 0-1,-1 0 1,0 1-1,1-1 1,-1 1-1,1-1 1,-1 1-1,1 0 1,0 0-1,-1 0 1,1 0-1,0 1 1,0-1-1,-1 0 1,1 1-1,0 0 1,1-1-1,-1 1 1,0 0-1,-1 3 1,-3 8-24,1 1 1,1 0 0,1 1 0,0-1 0,1 1 0,0-1 0,1 1 0,1-1 0,0 1 0,1 0-1,3 15 1,-4-28-13,0 0 0,1 0 0,-1 0 1,1 0-1,-1-1 0,1 1 0,0 0 0,0 0 0,-1-1 0,1 1 0,1 0 0,-1-1 0,0 1 0,0-1 0,3 3 0,-4-4 4,1 1-1,0-1 1,0 0-1,0 1 1,0-1 0,-1 0-1,1 0 1,0 1-1,0-1 1,0 0-1,0 0 1,0 0 0,0 0-1,0 0 1,0 0-1,0-1 1,-1 1-1,1 0 1,0 0 0,0-1-1,0 1 1,1-1-1,2-1 27,-1-1 1,1 1-1,-1-1 0,0 0 0,0 0 0,0 0 0,0 0 0,0-1 1,-1 1-1,1-1 0,-1 1 0,2-5 0,5-15 90,-1-1 0,-1 0 0,-1 0 0,-1-1 1,-1 0-1,-1 0 0,-1 0 0,-3-45 0,-9 38-112,2 25 0,2 20 0,4 3 0,0 0 0,1-1 0,1 1 0,2 22 0,-1-33 0,-1-1 0,1 1 0,1 0 0,-1-1 0,1 1 0,-1-1 0,1 0 0,5 8 0,-6-10 0,0-1 0,0 0 0,1 1 0,-1-1 0,0 0 0,1 0 0,-1 1 0,1-1 0,-1 0 0,1 0 0,0-1 0,-1 1 0,1 0 0,0-1 0,-1 1 0,1-1 0,0 1 0,0-1 0,0 0 0,0 1 0,-1-1 0,4-1 0,-1 1 0,0-1 0,0-1 0,0 1 0,0-1 0,0 1 0,0-1 0,-1 0 0,1-1 0,-1 1 0,1 0 0,-1-1 0,0 0 0,0 0 0,0 0 0,0 0 0,-1 0 0,3-5 0,6-7 0,-1-1 0,11-25 0,-12 24 0,-1-1 0,-1 0 0,0 0 0,-1-1 0,-1 0 0,-1 0 0,-1 0 0,1-28 0,-5 88 0,5 93 0,-3-121 0,1 0 0,1-1 0,0 1 0,0-1 0,1 0 0,1 0 0,0 0 0,9 14 0,-14-25 0,0 1 0,1-1 0,-1 0 0,1 0 0,-1 0 0,1 0 0,0 0 0,0 0 0,-1 0 0,1 0 0,0 0 0,0-1 0,0 1 0,0 0 0,0 0 0,0-1 0,0 1 0,0-1 0,0 1 0,0-1 0,0 1 0,1-1 0,-1 0 0,0 1 0,0-1 0,0 0 0,1 0 0,-1 0 0,0 0 0,0 0 0,0 0 0,1 0 0,-1 0 0,0-1 0,0 1 0,0 0 0,0-1 0,1 1 0,-1-1 0,0 1 0,0-1 0,0 0 0,0 1 0,0-1 0,0 0 0,0 0 0,-1 0 0,1 1 0,0-1 0,0 0 0,-1 0 0,1 0 0,0 0 0,-1-1 0,2-1 0,4-7 0,-1 0 0,0-1 0,0 1 0,4-17 0,1-19 0,-1 0 0,-3-1 0,-2 1 0,-3-80 0,-1 123 0,0 52 0,-2-18 0,2 1 0,1 0 0,2 0 0,1 0 0,11 42 0,-15-72-2,1 1 0,0-1 0,-1 0 0,1 0 0,0 0 0,1 1-1,-1-1 1,0 0 0,0 0 0,1-1 0,-1 1 0,1 0 0,0 0 0,0-1 0,-1 1 0,4 1 0,-4-3-10,0 1 0,1-1 0,-1 0 0,0 1 1,0-1-1,1 0 0,-1 0 0,0 0 0,1 0 1,-1 0-1,0 0 0,1 0 0,-1-1 0,0 1 1,0 0-1,1-1 0,-1 1 0,0-1 0,0 1 1,0-1-1,2-1 0,2-2-180,0 0 0,-1 0 0,1 0 0,-1-1 0,0 0 0,0 0 0,-1 0 0,1-1-1,-1 1 1,3-9 0,8-25-5344,-6-2-3304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9.034"/>
    </inkml:context>
    <inkml:brush xml:id="br0">
      <inkml:brushProperty name="width" value="0.025" units="cm"/>
      <inkml:brushProperty name="height" value="0.025" units="cm"/>
      <inkml:brushProperty name="color" value="#FFC114"/>
    </inkml:brush>
  </inkml:definitions>
  <inkml:trace contextRef="#ctx0" brushRef="#br0">183 81 17681,'0'0'4073,"1"-9"272,-1 4-3892,-4-27 2538,3 31-2887,1 0-1,-1 0 1,0 0 0,0 0-1,0 0 1,1 0 0,-1 0-1,0 0 1,0 0-1,-1 0 1,1 1 0,0-1-1,0 0 1,0 1-1,0-1 1,-1 1 0,1-1-1,0 1 1,0 0 0,-1 0-1,1-1 1,0 1-1,-1 0 1,1 0 0,0 0-1,-1 0 1,1 0 0,-3 1-1,-1 1-88,-1-1-1,0 1 0,1 1 1,-1-1-1,1 1 1,0 0-1,0 0 0,0 0 1,0 1-1,0 0 1,1 0-1,0 0 0,0 0 1,0 1-1,0 0 1,1-1-1,-1 1 0,-4 11 1,-1 0-24,1 0-1,1 1 1,0-1 0,1 2 0,-3 18 0,7-28 9,0 0 0,1 1 0,1-1 0,-1 0 0,2 14 0,-1-21 0,1 0 0,-1 0 0,0 0 0,0 0 0,0 0 0,1-1 0,-1 1 0,0 0 0,1 0 0,-1 0 0,1 0 0,-1 0 0,1-1 0,-1 1 0,1 0 0,0-1 0,-1 1 0,1 0 0,0-1 0,0 1 0,-1-1 0,3 2 0,-2-2 0,1 0 0,0 0 0,-1 0 0,1 0 0,-1-1 0,1 1 0,0 0 0,-1-1 0,1 1 0,-1-1 0,1 1 0,-1-1 0,1 0 0,-1 0 0,0 1 0,1-1 0,-1 0 0,2-2 0,8-7-32,-2 0 0,1 0 0,-1-1-1,-1 0 1,0-1 0,-1 0 0,0 0 0,7-17 0,-5 11-17,0 1-1,2-1 1,13-17 0,-23 35 36,-1-1 0,1 0 0,-1 1 0,1-1 0,-1 0 0,1 1 0,0-1 0,-1 1 0,1-1-1,0 1 1,-1-1 0,1 1 0,0-1 0,0 1 0,-1 0 0,1 0 0,0-1 0,0 1 0,0 0 0,-1 0 0,1 0 0,0 0 0,0 0 0,0 0-1,0 0 1,-1 0 0,1 0 0,0 0 0,0 0 0,1 1 0,0 0-12,-1 0 0,1 1 0,0-1 0,0 1 0,-1-1 0,1 1 1,-1-1-1,0 1 0,1 0 0,-1 0 0,2 3 0,24 66-190,-24-61 248,17 54 196,-2 1-1,-4 0 1,-2 1 0,-3 0-1,0 134 1,-10-191-229,0 0 0,0 0 0,-1 0 0,0 0 0,0-1 0,-1 1 0,0-1 0,0 1 0,-1-1 0,-7 11 0,9-17 0,1 0 0,-1 0 0,0 1 0,1-1 0,-1-1 0,0 1 0,0 0 0,-1 0 0,1-1 0,0 1 0,0-1 0,-1 0 0,1 1 0,-1-1 0,1 0 0,-1-1 0,0 1 0,1 0 0,-1-1 0,0 0 0,1 1 0,-1-1 0,0 0 0,0 0 0,1-1 0,-1 1 0,0 0 0,1-1 0,-1 0 0,0 1 0,1-1 0,-1 0 0,1-1 0,-1 1 0,1 0 0,0-1 0,0 1 0,-4-4 0,-4-2 0,1-1 0,0-1 0,0 1 0,0-2 0,1 1 0,1-1 0,0 0 0,0-1 0,1 1 0,0-1 0,1-1 0,-7-20 0,4 7 0,2 0 0,0 0 0,2 0 0,1 0 0,0-35 0,4 39-478,1-1 1,0 0-1,2 1 1,0-1-1,11-29 1,47-102-5752,-23 64 2420,-3 1-4780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9.393"/>
    </inkml:context>
    <inkml:brush xml:id="br0">
      <inkml:brushProperty name="width" value="0.025" units="cm"/>
      <inkml:brushProperty name="height" value="0.025" units="cm"/>
      <inkml:brushProperty name="color" value="#FFC114"/>
    </inkml:brush>
  </inkml:definitions>
  <inkml:trace contextRef="#ctx0" brushRef="#br0">5 33 22677,'0'0'2889,"0"14"-1229,-2 68-544,-1-21-252,3 1 1,13 98 0,-12-153-845,1 0-1,0-1 1,0 1 0,1-1 0,0 1 0,0-1-1,5 7 1,-7-12-14,-1 0-1,1 0 1,-1-1-1,1 1 1,0 0-1,-1-1 1,1 1-1,0 0 1,0-1-1,-1 1 1,1-1-1,0 1 1,0-1-1,0 1 1,0-1-1,0 0 0,0 1 1,0-1-1,0 0 1,0 0-1,0 0 1,1 0-1,-1 0 12,1-1-1,-1 0 0,1 1 0,-1-1 0,0 0 1,1 0-1,-1 0 0,0 0 0,0 0 0,0 0 1,0-1-1,0 1 0,0 0 0,0 0 1,0-1-1,0 1 0,-1-1 0,1 1 0,0-2 1,10-24 123,-1 1 1,8-37 0,-13 43-143,0-1 0,2 1 0,0 0 0,1 1 0,21-36 1,-28 54-6,-1-1 0,1 1 1,0 0-1,-1 0 0,1 0 1,0 0-1,0 0 1,-1 0-1,1 1 0,0-1 1,0 0-1,0 0 0,0 0 1,0 1-1,1-1 1,-1 1-1,0-1 0,0 1 1,0-1-1,0 1 0,1 0 1,-1-1-1,0 1 0,0 0 1,1 0-1,-1 0 1,2 0-1,-1 1 6,-1 0 0,1 0 0,0 0 0,-1 0 0,1 0 0,-1 1 0,0-1 0,1 1-1,-1-1 1,0 1 0,0-1 0,0 1 0,0-1 0,0 1 0,1 3 0,4 10 48,-1 0 0,-1 1 0,4 17-1,-8-30-36,28 188 214,-28-189-209,1 0 1,-1 0-1,0 0 0,1-1 0,-1 1 0,1 0 0,0 0 0,-1 0 0,1-1 0,0 1 0,0 0 0,0-1 0,0 1 0,1-1 0,-1 1 0,2 1 0,-3-3-8,1 0 1,0 0-1,-1 0 0,1 0 0,0 0 1,-1 0-1,1 0 0,0 0 0,-1 0 1,1-1-1,-1 1 0,1 0 1,0 0-1,-1-1 0,1 1 0,-1 0 1,1 0-1,-1-1 0,1 1 0,0-1 1,-1 1-1,0-1 0,1 1 0,-1-1 1,1 1-1,-1-1 0,0 1 1,1-1-1,-1 0 0,6-8-71,-1 0 1,-1 0-1,1 0 0,3-13 0,8-34-3470,-2-1 0,-3 0 0,7-97 0,-11 47-3737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29.765"/>
    </inkml:context>
    <inkml:brush xml:id="br0">
      <inkml:brushProperty name="width" value="0.025" units="cm"/>
      <inkml:brushProperty name="height" value="0.025" units="cm"/>
      <inkml:brushProperty name="color" value="#FFC114"/>
    </inkml:brush>
  </inkml:definitions>
  <inkml:trace contextRef="#ctx0" brushRef="#br0">201 176 8712,'2'-9'6817,"5"-18"-3801,-7 27-2944,0 0-1,0 0 0,0 0 1,0 0-1,0 0 0,0 0 1,0 1-1,0-1 0,0 0 1,0 0-1,0 0 0,0 0 0,0 0 1,0 0-1,0 0 0,0 0 1,0 0-1,0 1 0,0-1 1,0 0-1,1 0 0,-1 0 1,0 0-1,0 0 0,0 0 1,0 0-1,0 0 0,0 0 1,0 0-1,0 0 0,0 0 0,0 0 1,1 0-1,-1 0 0,0 0 1,0 0-1,0 0 0,0 0 1,0 0-1,0 0 0,0 0 1,0 0-1,1 0 0,-1 0 1,0 0-1,0 0 0,0 0 1,0 0-1,0 0 0,1 58 4997,-1-32-5016,1 57 1002,11 83 0,-8-137-979,1 0 1,1 0 0,2-1-1,0 0 1,2-1 0,21 41-1,-27-61-117,1 0 0,-1 0 0,2-1 0,-1 1 0,10 8-1,-14-14 38,1 1 0,-1-1 0,0 0 0,1 1 0,-1-1 0,1 0 0,0 0 0,-1 0 0,1-1-1,0 1 1,-1 0 0,1-1 0,0 1 0,0-1 0,0 1 0,0-1 0,-1 0 0,1 0-1,0 0 1,0 0 0,0 0 0,0 0 0,0 0 0,-1-1 0,1 1 0,0 0 0,0-1 0,0 0-1,-1 0 1,3 0 0,-3-1-101,1 1 0,-1-1-1,1 0 1,-1 0 0,0 1 0,0-1-1,0 0 1,0 0 0,0 0 0,0 0-1,0 0 1,-1 0 0,1 0 0,-1-1-1,0 1 1,1 0 0,-1 0 0,0 0-1,0 0 1,-1-1 0,1 1 0,0 0-1,-1 0 1,1 0 0,-1 0 0,1 0-1,-1 0 1,-1-3 0,-1-1-176,1 0 0,-1 0-1,0 0 1,0 1 0,-1-1 0,0 1-1,0 0 1,-6-6 0,-5-2 242,-1 1 0,0 1-1,-1 1 1,0 0 0,0 1 0,-1 1 0,-30-9 0,-5 2 3934,-77-11 1,129 26-3864,0 0 1,0 0-1,0 0 0,0-1 0,0 1 0,0 0 0,0 0 1,0-1-1,0 1 0,0 0 0,0-1 0,0 1 0,1-1 1,-1 1-1,0-1 0,0 0 0,0 1 0,1-1 0,-1 0 1,-1-1-1,2 2-12,0-1 0,0 0 0,0 1 0,0-1 0,1 0 0,-1 1 0,0-1 0,0 0 0,0 1 0,0-1 0,1 1 0,-1-1 1,0 0-1,1 1 0,-1-1 0,0 1 0,1-1 0,-1 1 0,1-1 0,-1 1 0,1 0 0,0-2 0,42-24 343,-37 23-354,163-87 209,-4 3-1196,166-116 1,-210 112-7724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3.317"/>
    </inkml:context>
    <inkml:brush xml:id="br0">
      <inkml:brushProperty name="width" value="0.025" units="cm"/>
      <inkml:brushProperty name="height" value="0.025" units="cm"/>
      <inkml:brushProperty name="color" value="#FFC114"/>
    </inkml:brush>
  </inkml:definitions>
  <inkml:trace contextRef="#ctx0" brushRef="#br0">0 1 17008,'0'0'1511,"8"8"-1618,10 13 167,-2 1 0,0 1 0,23 44 0,37 94 510,-54-114-446,103 232 254,216 455-313,218 552 4270,-428-895-4344,235 605 264,-264-784 764,9-4 1,263 368 0,-351-547-1220,26 41-646,-45-63-380,-1 0 0,1 0 1,-2 0-1,5 15 0,-6-8-6344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3.661"/>
    </inkml:context>
    <inkml:brush xml:id="br0">
      <inkml:brushProperty name="width" value="0.025" units="cm"/>
      <inkml:brushProperty name="height" value="0.025" units="cm"/>
      <inkml:brushProperty name="color" value="#FFC114"/>
    </inkml:brush>
  </inkml:definitions>
  <inkml:trace contextRef="#ctx0" brushRef="#br0">1 153 12620,'0'0'2728,"5"14"-1741,25 52 796,2-1-1,78 117 0,-55-105-844,125 135 0,-171-203-925,21 22 31,1-2 1,37 28 0,-60-51-46,-1-1 0,1 0 0,0 0 1,0 0-1,1-1 0,-1 0 0,1-1 0,0 0 1,0 0-1,0-1 0,1 0 0,-1-1 0,0 0 0,1 0 1,16-1-1,-22-1 12,1-1 1,-1 1 0,0-1-1,0 1 1,1-1 0,-1 0-1,0-1 1,0 1 0,-1-1-1,1 0 1,0 0 0,-1 0-1,0 0 1,0-1 0,0 1-1,0-1 1,0 0 0,2-4-1,4-9 210,-1 1-1,-1-2 1,6-20-1,-9 26-74,103-378 2186,-69 235-4248,4 3-4191,-13 60-3021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4.738"/>
    </inkml:context>
    <inkml:brush xml:id="br0">
      <inkml:brushProperty name="width" value="0.025" units="cm"/>
      <inkml:brushProperty name="height" value="0.025" units="cm"/>
      <inkml:brushProperty name="color" value="#FFC114"/>
    </inkml:brush>
  </inkml:definitions>
  <inkml:trace contextRef="#ctx0" brushRef="#br0">18 297 14734,'-3'-12'2776,"-1"-4"-1744,-7-46 3162,24 84-570,5 20-2705,15 68 602,-21-64-1418,1-1 1,32 68-1,-42-108-102,-1 1 0,1-1 0,1 0-1,-1 0 1,1 0 0,0-1 0,0 1 0,0-1-1,0 0 1,6 4 0,-8-8 14,-1 1 0,1 0 0,-1-1 0,1 1 0,0-1 0,-1 1 0,1-1 0,0 0 0,0 0 0,-1 0 0,1 0 0,0 0 0,-1 0 0,1 0 0,0 0 0,0-1-1,-1 1 1,1-1 0,-1 1 0,1-1 0,0 0 0,-1 0 0,1 1 0,-1-1 0,0 0 0,1 0 0,-1-1 0,0 1 0,1 0 0,-1 0 0,0-1 0,0 1 0,0 0 0,0-1 0,0 1 0,-1-1 0,1 1 0,1-4 0,7-12 282,-1-1 1,0 0-1,-1 0 0,-1-1 1,0 0-1,-2 0 0,4-32 1,-3-7 31,-3-76 0,-2 127-320,1-1-7,-1 0-1,0 1 0,-1-1 1,1 0-1,-1 1 0,-1-1 1,0 1-1,0-1 1,0 1-1,-1 0 0,0 0 1,-6-11-1,7 55-1,10 5 0,2-1 0,1 0 0,3 0 0,1-2 0,2 0 0,1 0 0,32 46 0,-44-75 0,1 0 0,0 0 0,1-1 0,0-1 0,0 1 0,1-1 0,0 0 0,14 8 0,-21-14 0,0-1 0,1 0 0,-1 1 0,0-1 0,1 0 0,-1 0 0,1 0 0,0-1 0,-1 1 0,1 0 0,-1-1 0,1 0 0,0 0 0,0 0 0,-1 0 0,1 0 0,0 0 0,-1-1 0,1 1 0,0-1 0,-1 0 0,1 0 0,-1 0 0,1 0 0,-1 0 0,0 0 0,1-1 0,-1 1 0,0-1 0,0 1 0,0-1 0,0 0 0,0 0 0,0 0 0,-1 0 0,1 0 0,-1-1 0,1 1 0,-1 0 0,0-1 0,2-4 0,5-12 0,-1 0 0,-1 0 0,-1-1 0,0 0 0,-2 0 0,0 0 0,-1 0 0,-1 0 0,-3-32 0,0 19 0,-2 0 0,-1 1 0,-2 0 0,-1 0 0,-14-34 0,16 51 0,3 4 0,-1 0 0,-1 0 0,1 1 0,-1-1 0,-1 1 0,0 0 0,-1 1 0,0 0 0,-13-15 0,20 24 0,-1 0 0,1-1 0,0 1 0,0 0 0,-1 0 0,1-1 0,0 1 0,-1 0 0,1 0 0,0 0 0,-1-1 0,1 1 0,0 0 0,-1 0 0,1 0 0,-1 0 0,1 0 0,0 0 0,-1 0 0,1 0 0,0 0 0,-1 0 0,1 0 0,-1 0 0,1 0 0,0 0 0,-1 0 0,1 0 0,-1 0 0,1 1 0,0-1 0,-1 0 0,1 0 0,0 0 0,-1 1 0,1-1 0,0 0 0,0 0 0,-1 1 0,1-1 0,0 0 0,0 1 0,-1-1 0,1 0 0,0 1 0,0-1 0,0 0 0,0 1 0,-1-1 0,1 0 0,0 1 0,0-1 0,0 1 0,0-1 0,0 0 0,0 1 0,0-1 0,0 1 0,0 28 0,0-25 0,1 8-400,0 1 1,1-1-1,1 0 0,0 0 0,0 0 1,1 0-1,11 21 0,-13-28 86,0-1 0,1 1 0,0 0 1,0-1-1,0 1 0,1-1 0,0 0 0,-1 0 0,1-1 0,1 1 0,-1-1 0,0 0 0,1 0 0,0 0 0,-1-1 0,1 1 0,0-1 0,1 0 0,-1-1 0,7 2 0,15-1-7287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5.065"/>
    </inkml:context>
    <inkml:brush xml:id="br0">
      <inkml:brushProperty name="width" value="0.025" units="cm"/>
      <inkml:brushProperty name="height" value="0.025" units="cm"/>
      <inkml:brushProperty name="color" value="#FFC114"/>
    </inkml:brush>
  </inkml:definitions>
  <inkml:trace contextRef="#ctx0" brushRef="#br0">1 253 18417,'3'13'1650,"-3"-12"-1643,2 9 602,1 0 0,0-1 0,0 1-1,1-1 1,10 17 0,-13-24-484,0 0 0,1 0 0,-1-1 0,0 1 0,1 0 0,-1-1 0,1 1 0,0-1 0,0 1 0,-1-1 1,1 0-1,0 0 0,0 0 0,0 0 0,0 0 0,0 0 0,1 0 0,-1-1 0,0 1 0,0-1 0,0 0 0,1 1 0,-1-1 0,0 0 0,0 0 0,0-1 0,1 1 0,-1 0 0,0-1 0,0 1 1,0-1-1,1 0 0,-1 0 0,0 1 0,0-2 0,0 1 0,-1 0 0,1 0 0,0 0 0,2-3 0,5-3 62,-1-1 1,0 0 0,0 0-1,-1-1 1,0 1-1,0-2 1,-1 1-1,-1-1 1,1 0-1,-2 0 1,7-19-1,-6 15-6,-1 1 1,0-1-1,-1 0 0,-1-1 0,0 1 0,-1 0 1,-1-1-1,-2-27 0,1 38-179,0 0 0,0 1 0,-1-1 0,1 0 1,-1 0-1,0 1 0,0-1 0,0 1 0,-1 0 0,1 0 0,-1 0 0,0 0 0,0 0 0,0 0 1,0 0-1,0 1 0,0 0 0,-5-3 0,6 4-2,0 0-1,-1 0 1,1 0 0,0 0 0,-1 0-1,1 1 1,-1-1 0,1 1 0,-1-1-1,1 1 1,-1 0 0,1 0 0,-1 0-1,1 0 1,-1 0 0,1 1 0,-1-1-1,1 1 1,0 0 0,-1 0 0,1 0-1,0 0 1,-1 0 0,1 0 0,0 0-1,0 1 1,0-1 0,0 1 0,0 0-1,-3 3 1,0 3 0,-1 1 0,1 0 0,0 0 0,1 0 0,0 1 0,1 0 0,0-1 0,0 1 0,1 0 0,0 1 0,0 11 0,-1 23 0,3 50 0,0-88 0,0 0 0,0-1 0,1 1 0,0-1 0,0 1 0,0-1 0,1 0 0,0 1 0,0-1 0,1 0 0,4 8 0,-5-11 0,-1-1 0,1 0 0,0 0 0,0 0 0,0 0 0,0 0 0,0-1 0,1 1 0,-1-1 0,0 1 0,1-1 0,-1 0 0,1 0 0,0 0 0,-1 0 0,1 0 0,0-1 0,-1 1 0,1-1 0,0 0 0,0 0 0,-1 0 0,1 0 0,0 0 0,0-1 0,4 0 0,0-1-244,-1 0-1,1 0 1,-1-1 0,0 0-1,0 0 1,0 0 0,0-1-1,-1 0 1,1 0 0,-1 0-1,0-1 1,8-9 0,27-32-7566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5.641"/>
    </inkml:context>
    <inkml:brush xml:id="br0">
      <inkml:brushProperty name="width" value="0.025" units="cm"/>
      <inkml:brushProperty name="height" value="0.025" units="cm"/>
      <inkml:brushProperty name="color" value="#FFC114"/>
    </inkml:brush>
  </inkml:definitions>
  <inkml:trace contextRef="#ctx0" brushRef="#br0">188 78 16976,'0'0'3150,"-2"-10"571,2 7-3508,0 0 1,-1 0-1,1 0 1,-1 0-1,0 0 1,0 0-1,0 0 1,0 1-1,0-1 1,-1 0-1,1 0 1,-1 1 0,0-1-1,0 1 1,0 0-1,0-1 1,0 1-1,0 0 1,-1 0-1,1 0 1,-1 1-1,1-1 1,-1 1-1,0-1 1,1 1-1,-1 0 1,0 0 0,0 0-1,0 0 1,0 1-1,0-1 1,0 1-1,0-1 1,0 1-1,0 0 1,0 1-1,-1-1 1,1 0-1,-5 2 1,4-1-200,-1 1 0,0 0 0,1-1 0,0 2 0,-1-1-1,1 0 1,0 1 0,0 0 0,1 0 0,-1 0 0,0 0 0,1 0 0,0 1 0,0 0 0,0-1 0,0 1-1,1 0 1,-1 1 0,1-1 0,0 0 0,0 1 0,1-1 0,-1 1 0,1-1 0,-1 8 0,-3 11-10,1 0 0,2 0 1,0 41-1,2-57-4,0 0 0,0 0 0,1 0 0,0 0 0,0 0 0,1 0 0,4 11 0,-5-16 0,0 0 0,0-1 0,0 1 0,0-1 0,0 1 0,0-1 0,0 1 0,1-1 0,-1 0 0,0 0 0,1 1 0,-1-1 0,1 0 0,-1 0 0,1-1 0,0 1 0,-1 0 0,1 0 0,0-1 0,0 1 0,-1-1 0,1 1 0,0-1 0,0 0 0,0 0 0,0 0 0,-1 0 0,1 0 0,0 0 0,0-1 0,0 1 0,0 0 0,-1-1 0,3 0 0,2-2 0,0 0 0,0 0 0,0 0 0,0-1 0,-1 0 0,1 0 0,-1-1 0,0 1 0,0-1 0,-1 0 0,0 0 0,1-1 0,5-10 0,5-10 0,19-46 0,-27 57 0,-1-1 0,-1 1 0,0-1 0,-1 0 0,-1-1 0,2-24 0,-8 80 13,-1 8-19,2 47 0,2-82-42,1 1-1,0-1 1,1 0 0,0 0 0,1 0 0,1 0 0,0 0 0,0 0 0,10 17 0,-13-27-77,0 0 0,0-1 1,0 1-1,0 0 0,1 0 1,-1-1-1,1 1 0,-1-1 1,1 1-1,-1-1 0,1 0 1,0 0-1,0 0 1,0 0-1,0 0 0,0 0 1,0 0-1,0 0 0,0-1 1,0 1-1,0-1 0,0 1 1,0-1-1,0 0 0,0 0 1,0 0-1,1 0 1,-1 0-1,0-1 0,0 1 1,0-1-1,0 1 0,0-1 1,0 0-1,0 0 0,0 0 1,3-2-1,2-2-585,0 0-1,0 0 1,0-1-1,-1 0 1,1-1-1,-2 1 1,11-15-1,22-41-5268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5.998"/>
    </inkml:context>
    <inkml:brush xml:id="br0">
      <inkml:brushProperty name="width" value="0.025" units="cm"/>
      <inkml:brushProperty name="height" value="0.025" units="cm"/>
      <inkml:brushProperty name="color" value="#FFC114"/>
    </inkml:brush>
  </inkml:definitions>
  <inkml:trace contextRef="#ctx0" brushRef="#br0">146 1 8360,'-7'12'9855,"-65"120"-570,55-98-7729,2 0 1,-16 53-1,30-86-1551,1-1 0,0 0 0,0 1 0,-1-1 0,1 0-1,0 1 1,0-1 0,0 0 0,-1 1 0,1-1 0,0 1 0,0-1 0,0 1-1,0-1 1,0 0 0,0 1 0,0-1 0,0 1 0,0-1 0,0 1 0,0-1-1,0 0 1,0 1 0,0-1 0,0 1 0,0-1 0,1 1 0,-1-1 0,0 0 0,0 1-1,0-1 1,1 0 0,-1 1 0,0-1 0,1 0 0,-1 1 0,0-1 0,1 0-1,-1 1 1,0-1 0,1 0 0,18-12 105,30-40-113,-41 43-37,-5 5-3,7-8-362,1 1-1,23-18 0,-32 27 277,1 0-1,0 0 0,0 0 0,0 0 0,1 0 1,-1 1-1,0 0 0,1-1 0,-1 1 0,1 1 1,-1-1-1,1 0 0,-1 1 0,1 0 0,-1 0 1,1 0-1,-1 0 0,7 1 0,-8 0 118,1 0 1,-1 1-1,0-1 0,0 0 0,0 1 0,0 0 0,-1-1 1,1 1-1,0 0 0,-1 0 0,1 0 0,-1 0 0,1 0 1,-1 0-1,0 0 0,0 0 0,0 1 0,0-1 0,-1 0 1,1 1-1,0-1 0,-1 1 0,1 4 0,2 65 654,-4-60-391,1 2 19,-2 0 1,0 0-1,-1 0 1,0 0-1,-1 0 1,-9 19 0,11-26-161,-1 0 1,-1 0 0,0 0-1,0 0 1,0-1 0,-1 1-1,1-1 1,-2 0 0,1-1-1,-1 1 1,1-1 0,-1 0-1,-10 6 1,15-11-122,0 1-1,0 0 1,0-1-1,0 1 1,0-1 0,0 1-1,0-1 1,-1 0 0,1 1-1,0-1 1,0 0-1,0 0 1,-1 0 0,1 0-1,0 0 1,0 0-1,0 0 1,-1 0 0,1-1-1,0 1 1,0 0-1,0-1 1,0 1 0,-1-1-1,1 1 1,0-1 0,0 1-1,0-1 1,0 0-1,-1-1 1,0 0-76,1-1-1,-1 0 1,1 1-1,-1-1 1,1 0-1,0 0 1,0 0-1,1 0 1,-1 0-1,0 0 1,1-6-1,-1-6-738,1 0-1,1 0 0,0 1 1,5-20-1,10-9-5889,7 2-2140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6.342"/>
    </inkml:context>
    <inkml:brush xml:id="br0">
      <inkml:brushProperty name="width" value="0.025" units="cm"/>
      <inkml:brushProperty name="height" value="0.025" units="cm"/>
      <inkml:brushProperty name="color" value="#FFC114"/>
    </inkml:brush>
  </inkml:definitions>
  <inkml:trace contextRef="#ctx0" brushRef="#br0">225 42 15759,'0'0'9737,"-11"-7"-6384,-39-21-1533,47 27-1773,1 0 1,-1 0-1,0 0 1,0 0-1,1 1 1,-1-1-1,0 1 1,0 0-1,0 0 0,0 0 1,1 0-1,-1 0 1,0 1-1,0-1 1,0 1-1,1-1 0,-1 1 1,0 0-1,1 0 1,-1 1-1,0-1 1,1 0-1,0 1 1,-1 0-1,1-1 0,-3 4 1,-2 2 85,0 1 1,0 0-1,1 0 1,0 1 0,-6 11-1,8-13-117,-1 1-16,0 0 0,0 1 0,1-1 0,0 1 0,0 0 0,1 0 0,1 0 0,-1 0 0,1 1 0,0 9 0,2-19 0,0 0 0,0 1 0,0-1 0,0 1 0,0-1 0,0 1 0,0-1 0,0 1 0,1-1 0,-1 0 0,0 1 0,0-1 0,0 1 0,1-1 0,-1 0 0,0 1 0,1-1 0,-1 0 0,0 1 0,1-1 0,-1 0 0,0 0 0,1 1 0,-1-1 0,0 0 0,1 0 0,-1 0 0,1 1 0,-1-1 0,1 0 0,-1 0 0,0 0 0,1 0 0,22-1 0,18-14 0,-17 2-43,-12 6-31,0 1-1,0 0 0,0 0 0,1 2 1,-1-1-1,1 2 0,0-1 0,22-1 1,-33 5 82,-1 0 0,1 1 1,-1-1-1,0 1 1,1-1-1,-1 1 0,0 0 1,1 0-1,-1 0 0,0-1 1,0 1-1,0 0 1,0 0-1,0 1 0,0-1 1,0 0-1,0 0 0,0 0 1,-1 1-1,1-1 1,0 0-1,-1 1 0,1-1 1,-1 0-1,1 1 1,-1-1-1,0 1 0,0-1 1,0 1-1,1-1 0,-1 1 1,-1-1-1,1 1 1,0-1-1,-1 3 0,1 4 61,-1 1 0,0-1 0,0 1 0,-1-1 0,-3 11 0,-1-5-69,-1 0 0,-1 0 0,0-1 0,0 0 0,-1-1 0,-1 1 0,0-2 0,-1 1 0,0-2 0,-1 1 0,0-2 0,0 1 0,-23 11 0,34-20-5,0-1-1,0 1 1,0 0-1,-1-1 1,1 1-1,0-1 1,-1 0-1,1 1 1,0-1-1,-1 0 1,1 0-1,0 0 1,-1 0-1,1 0 1,0 0-1,-1 0 1,1 0-1,0 0 1,-1-1-1,1 1 1,0-1-1,0 1 1,-1-1-1,1 1 1,0-1-1,-2-1 1,2 0-29,0 1 0,0-1 0,0 0 0,1 1 0,-1-1 0,0 0 0,1 0 1,-1 0-1,1 0 0,0 0 0,-1 0 0,1 1 0,0-1 0,0 0 0,1 0 0,-1-2 0,1-6-504,1-1-1,1 1 1,-1 1-1,2-1 1,7-18-1,16-16-6128,4-2-2921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7.062"/>
    </inkml:context>
    <inkml:brush xml:id="br0">
      <inkml:brushProperty name="width" value="0.025" units="cm"/>
      <inkml:brushProperty name="height" value="0.025" units="cm"/>
      <inkml:brushProperty name="color" value="#FFC114"/>
    </inkml:brush>
  </inkml:definitions>
  <inkml:trace contextRef="#ctx0" brushRef="#br0">58 414 13453,'0'0'13420,"-8"5"-10879,4-3-2457,1 0 0,-1 1 0,1 0 0,0-1 0,0 1 0,0 0 0,0 0 0,0 1 0,1-1 0,-1 0 0,1 1 0,0 0-1,0 0 1,1-1 0,-1 1 0,1 0 0,-1 0 0,1 0 0,0 1 0,1-1 0,-1 0 0,1 0 0,0 0 0,0 7-1,0-3-35,1 0-1,-1 0 1,1 0-1,0 0 0,1 0 1,0-1-1,0 1 0,1-1 1,4 9-1,-6-13-53,0-1-1,1 0 0,-1 0 1,1 0-1,0 0 0,-1 0 1,1 0-1,0 0 1,0-1-1,0 1 0,1-1 1,-1 1-1,0-1 0,0 0 1,1 0-1,-1 0 0,1 0 1,-1 0-1,1-1 1,-1 1-1,1-1 0,0 1 1,-1-1-1,1 0 0,-1 0 1,1 0-1,0-1 1,-1 1-1,1 0 0,-1-1 1,6-1-1,-3-1 15,0 1 1,-1-1-1,1 0 0,0 0 1,-1-1-1,0 0 0,0 1 1,0-1-1,0 0 0,0-1 0,-1 1 1,0-1-1,0 1 0,0-1 1,-1 0-1,1 0 0,1-7 1,5-11 46,-1-1 0,7-34 0,-10 27 171,-1-1 0,-1-57 0,-6 152-226,0-34 0,2 0 0,1 0 0,5 41 0,-5-68 0,0 1 0,0-1 0,1 1 0,-1-1 0,1 0 0,0 1 0,0-1 0,0 0 0,0 1 0,0-1 0,0 0 0,0 0 0,1 0 0,-1 0 0,1 0 0,0 0 0,-1 0 0,1-1 0,0 1 0,0-1 0,0 1 0,0-1 0,1 0 0,-1 0 0,0 0 0,0 0 0,1 0 0,-1 0 0,0 0 0,1-1 0,-1 0 0,1 1 0,4-1 0,-1-1 0,-1 0 0,1 0 0,0 0 0,-1-1 0,1 0 0,-1 0 0,0 0 0,1-1 0,-1 0 0,0 0 0,-1 0 0,1 0 0,7-8 0,17-19 0,-2-1 0,-1-2 0,-1 0 0,-2-2 0,-1 0 0,26-59 0,-43 89 0,-4 14 0,-2 16 0,-12 28 0,10-42 0,0 0 0,0 0 0,1 0 0,0 1 0,1-1 0,1 1 0,-1-1 0,3 15 0,-1-25 0,-1-1 0,1 0 0,-1 1 0,1-1 0,-1 0 0,1 0 0,0 0 0,-1 1 0,1-1 0,0 0 0,-1 0 0,1 0 0,0 0 0,-1 0 0,1 0 0,0 0 0,-1 0 0,1 0 0,-1-1 0,1 1 0,0 0 0,-1 0 0,1 0 0,-1-1 0,1 1 0,0 0 0,-1-1 0,1 1 0,-1-1 0,1 1 0,-1 0 0,1-2 0,9-9 0,-1 0 0,-1-1 0,0 0 0,-1-1 0,0 1 0,0-1 0,6-23 0,0 6 0,-2 4 0,-8 16 0,1 0 0,0 0 0,0 0 0,1 1 0,0 0 0,1 0 0,0 0 0,15-15 0,-21 24 0,0 0 0,1-1 0,-1 1 0,0 0 0,1 0 0,-1 0 0,1 0 0,-1 0 0,1 0 0,-1 0 0,0 0 0,1 0 0,-1 0 0,1 0 0,-1 0 0,0 0 0,1 1 0,-1-1 0,0 0 0,1 0 0,-1 0 0,1 0 0,-1 1 0,0-1 0,1 0 0,-1 0 0,0 1 0,0-1 0,1 0 0,-1 1 0,0-1 0,0 0 0,1 1 0,-1-1 0,0 0 0,0 1 0,0-1 0,0 1 0,1-1 0,-1 0 0,0 1 0,0-1 0,0 1 0,0-1 0,0 0 0,0 1 0,0-1 0,0 1 0,0-1 0,0 0 0,0 1 0,-1 0 0,2 30 0,-1-26 0,-2 178 0,6-179 0,5-11 0,6-12 0,62-115 0,26-40 0,-101 171 0,-1 0 0,1 1 0,0-1 0,0 1 0,0-1 0,0 1 0,0 0 0,0 0 0,1 0 0,-1 0 0,1 0 0,0 0 0,-1 1 0,4-2 0,-5 3 0,-1 0 0,1 0 0,-1 0 0,1 0 0,-1 0 0,0 0 0,1 1 0,-1-1 0,1 0 0,-1 0 0,1 0 0,-1 1 0,0-1 0,1 0 0,-1 1 0,0-1 0,1 0 0,-1 1 0,0-1 0,1 0 0,-1 1 0,0-1 0,0 1 0,1-1 0,-1 0 0,0 1 0,0-1 0,0 1 0,1 0 0,2 29 0,-12 57 0,6-69 0,0 0 0,2 0 0,0 0 0,0 0 0,3 19 0,-2-36-20,0-1 1,0 1-1,0-1 1,1 1-1,-1-1 1,0 1-1,0-1 0,0 0 1,0 1-1,0-1 1,1 1-1,-1-1 0,0 1 1,0-1-1,1 0 1,-1 1-1,0-1 1,1 1-1,-1-1 0,0 0 1,1 1-1,-1-1 1,1 0-1,-1 0 0,1 1 1,-1-1-1,0 0 1,1 0-1,-1 0 0,1 1 1,-1-1-1,1 0 1,-1 0-1,1 0 1,-1 0-1,1 0 0,-1 0 1,1 0-1,-1 0 1,1 0-1,-1 0 0,1-1 1,-1 1-1,1 0 1,-1 0-1,1 0 1,-1 0-1,1-1 0,20-16-1780,-8-2-60,-2-1 1,0-1-1,-2 0 0,0 0 0,-1-1 0,-1 0 1,5-30-1,5-20-5582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7.399"/>
    </inkml:context>
    <inkml:brush xml:id="br0">
      <inkml:brushProperty name="width" value="0.025" units="cm"/>
      <inkml:brushProperty name="height" value="0.025" units="cm"/>
      <inkml:brushProperty name="color" value="#FFC114"/>
    </inkml:brush>
  </inkml:definitions>
  <inkml:trace contextRef="#ctx0" brushRef="#br0">5 167 14157,'0'0'3721,"0"9"315,-2 62 929,0-40-3269,2 0-1,6 60 1,-6-89-1684,0 0 0,0-1 1,0 1-1,0-1 0,1 1 0,-1-1 0,1 1 0,-1-1 0,1 1 0,-1-1 0,1 1 0,0-1 1,0 1-1,0-1 0,0 0 0,0 0 0,0 1 0,0-1 0,0 0 0,0 0 0,0 0 0,1 0 0,-1 0 1,1-1-1,-1 1 0,0 0 0,1-1 0,-1 1 0,1-1 0,-1 1 0,1-1 0,0 1 0,-1-1 1,1 0-1,-1 0 0,1 0 0,0 0 0,-1 0 0,1 0 0,-1-1 0,1 1 0,-1 0 0,1-1 1,-1 1-1,1-1 0,1-1 0,4-1 14,-1 0-1,1-1 1,-1 0 0,0 0 0,0-1 0,0 0-1,0 0 1,6-9 0,8-10-26,-2-2 0,-1 0 0,-1-1 0,-2-1 0,0 0 0,-2-1 0,-1 0 0,-2-1 0,0 0 0,4-36 0,-14 31 0,1 34 0,0 1 0,0-1 0,0 1 0,0 0 0,0-1 0,0 1 0,0 0 0,-1-1 0,1 1 0,0 0 0,0 0 0,0-1 0,-1 1 0,1 0 0,0-1 0,0 1 0,-1 0 0,1 0 0,0-1 0,-1 1 0,1 0 0,0 0 0,-1 0 0,1 0 0,0-1 0,-1 1 0,1 0 0,0 0 0,-1 0 0,1 0 0,0 0 0,-1 0 0,1 0 0,0 0 0,-1 0 0,1 0 0,0 0 0,-1 0 0,0 1 0,-2 1 0,-1 1 0,1 0 0,-1 0 0,1 0 0,0 0 0,1 1 0,-1-1 0,0 1 0,1 0 0,0-1 0,-3 7 0,-11 22 0,0 0 0,2 1 0,2 1 0,1 0 0,1 1 0,2 0 0,2 0 0,1 1 0,-1 67 0,6-98-39,0-1 0,1 1 1,-1-1-1,0 0 0,1 0 0,0 1 1,0-1-1,1 0 0,-1 0 0,1 0 1,0 0-1,0 0 0,0 0 0,0-1 1,1 1-1,-1-1 0,1 1 0,0-1 1,0 0-1,0 0 0,1 0 0,-1-1 1,1 1-1,0-1 0,-1 0 0,1 0 0,0 0 1,0 0-1,0-1 0,0 1 0,1-1 1,-1 0-1,0 0 0,0-1 0,1 0 1,-1 1-1,1-1 0,-1-1 0,0 1 1,1 0-1,-1-1 0,0 0 0,0 0 1,0-1-1,7-2 0,-4 1-764,0 0-1,0-1 1,0 1-1,-1-2 1,13-9-1,32-34-9120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8.378"/>
    </inkml:context>
    <inkml:brush xml:id="br0">
      <inkml:brushProperty name="width" value="0.025" units="cm"/>
      <inkml:brushProperty name="height" value="0.025" units="cm"/>
      <inkml:brushProperty name="color" value="#FFC114"/>
    </inkml:brush>
  </inkml:definitions>
  <inkml:trace contextRef="#ctx0" brushRef="#br0">0 0 17296,'0'0'-1601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8.799"/>
    </inkml:context>
    <inkml:brush xml:id="br0">
      <inkml:brushProperty name="width" value="0.025" units="cm"/>
      <inkml:brushProperty name="height" value="0.025" units="cm"/>
      <inkml:brushProperty name="color" value="#FFC114"/>
    </inkml:brush>
  </inkml:definitions>
  <inkml:trace contextRef="#ctx0" brushRef="#br0">0 143 19795,'0'0'1713,"2"8"-20,-1-2-1171,12 55 1458,-12-58-1855,-1-1-1,0 0 1,1 0 0,0 1 0,0-1-1,-1 0 1,1 0 0,1 0-1,-1 0 1,0 0 0,0 0-1,1 0 1,-1 0 0,1 0-1,-1-1 1,1 1 0,0-1 0,0 1-1,0-1 1,0 1 0,0-1-1,3 1 1,-4-2-50,0 0 0,0 0-1,1-1 1,-1 1 0,0-1 0,0 1-1,0-1 1,0 1 0,0-1 0,0 0-1,0 1 1,-1-1 0,1 0 0,0 0-1,0 1 1,0-1 0,-1 0 0,1 0-1,0 0 1,-1 0 0,1 0 0,-1 0-1,1 0 1,-1-2 0,12-32 904,-9 25-731,15-51 320,-11 33-489,2 0 1,12-28-1,-21 55-75,1-1 0,-1 1 0,1 0 0,-1-1 0,1 1 0,0 0 0,0-1 0,0 1 0,0 0 0,0 0 0,0 0 0,0 0-1,0 0 1,0 0 0,0 0 0,1 0 0,-1 0 0,0 0 0,1 1 0,-1-1 0,3 0 0,-3 1 1,0 0-1,1 0 1,-1 1 0,0-1 0,0 0 0,0 1 0,1-1-1,-1 1 1,0-1 0,0 1 0,0 0 0,0-1-1,0 1 1,0 0 0,0 0 0,0 0 0,0 0 0,0 0-1,1 2 1,4 6 17,0 1 1,-1-1-1,0 2 0,4 12 0,12 39-22,-14-38 0,0-1 0,13 24 0,-20-46-14,0-1 0,1 1 0,-1 0 1,0 0-1,0-1 0,1 1 0,-1 0 0,1-1 0,-1 1 0,0 0 0,1-1 1,0 1-1,-1-1 0,1 1 0,-1-1 0,1 1 0,-1-1 0,1 1 0,0-1 1,-1 1-1,1-1 0,0 0 0,0 0 0,-1 1 0,1-1 0,1 0 1,9-15-997,-2-39-2229,-9 50 2732,11-92-11942,-3 45 1681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9.209"/>
    </inkml:context>
    <inkml:brush xml:id="br0">
      <inkml:brushProperty name="width" value="0.025" units="cm"/>
      <inkml:brushProperty name="height" value="0.025" units="cm"/>
      <inkml:brushProperty name="color" value="#FFC114"/>
    </inkml:brush>
  </inkml:definitions>
  <inkml:trace contextRef="#ctx0" brushRef="#br0">9 54 12876,'0'0'4266,"0"8"-973,0 5-1979,1 6-9,-1 4 6550,1-15-7835,1 0 0,0-1 0,0 1 0,1-1 0,0 1 0,0-1 0,1 0-1,0 0 1,0-1 0,9 12 0,-12-18-17,-1 1 0,0 0 0,1-1 0,-1 1 0,1-1 0,-1 1 0,1-1 0,0 1 0,-1-1 0,1 0 0,-1 1 0,1-1 1,0 0-1,-1 1 0,1-1 0,0 0 0,0 0 0,-1 0 0,1 1 0,0-1 0,-1 0 0,1 0 0,0 0 0,0 0 0,-1 0 0,1-1 0,0 1 0,-1 0 0,1 0 0,1-1 0,-1 0 16,0 0 1,0 0-1,0 0 0,0-1 0,0 1 1,0 0-1,-1-1 0,1 1 0,0-1 0,-1 1 1,1-1-1,-1 1 0,1-3 0,2-56 485,-3 55-485,0-6 51,-1 1 0,0-1 0,-1 0 1,0 1-1,-5-15 0,6 22-58,0 1 0,1-1 1,-1 0-1,0 1 0,-1-1 1,1 1-1,0 0 0,-1-1 0,1 1 1,-1 0-1,1 0 0,-1 0 1,0 0-1,0 0 0,0 0 1,0 1-1,-1-1 0,1 1 1,0-1-1,-1 1 0,1 0 0,-1 0 1,1 0-1,-1 0 0,1 0 1,-5 0-1,6 2-12,0-1 0,0 0 0,0 1 0,0-1 0,0 1 0,1 0 0,-1-1 0,0 1 0,1 0 0,-1-1 0,0 1 0,1 0 0,-1 0 0,1 0 0,-1 0 0,1-1 0,-1 1 0,1 0 0,-1 0 0,1 0 0,0 0 0,0 0 0,0 0 0,-1 0 0,1 0 0,0 0 0,0 2 0,-2 34 0,2-32 0,-1 13 0,1-12 0,-1 0 0,1 0 0,0 0 0,0 0 0,1-1 0,1 7 0,-2-11 0,1 0 0,-1 0 0,1 0 0,-1-1 0,1 1 0,-1 0 0,1 0 0,-1-1 0,1 1 0,0 0 0,-1-1 0,1 1 0,0-1 0,-1 1 0,1-1 0,0 1 0,0-1 0,0 0 0,0 1 0,-1-1 0,1 0 0,0 0 0,0 1 0,0-1 0,0 0 0,0 0 0,0 0 0,0 0 0,-1 0 0,1 0 0,0 0 0,0-1 0,0 1 0,0 0 0,0 0 0,0-1 0,-1 1 0,1 0 0,0-1 0,0 1 0,0-1 0,-1 1 0,1-1 0,1-1 0,12-1-1763,-13 3 1394,0 0 1,0 0-1,0 0 1,0 1-1,0-1 1,0 0-1,0 1 1,0-1-1,0 1 1,0-1-1,0 1 1,0-1-1,0 1 1,-1 0 0,1-1-1,0 1 1,0 0-1,-1 0 1,1-1-1,-1 1 1,1 0-1,-1 0 1,1 0-1,-1 0 1,1 0-1,0 1 1,2 5-6914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29.548"/>
    </inkml:context>
    <inkml:brush xml:id="br0">
      <inkml:brushProperty name="width" value="0.025" units="cm"/>
      <inkml:brushProperty name="height" value="0.025" units="cm"/>
      <inkml:brushProperty name="color" value="#FFC114"/>
    </inkml:brush>
  </inkml:definitions>
  <inkml:trace contextRef="#ctx0" brushRef="#br0">1 1 1986,'0'0'4804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0.017"/>
    </inkml:context>
    <inkml:brush xml:id="br0">
      <inkml:brushProperty name="width" value="0.025" units="cm"/>
      <inkml:brushProperty name="height" value="0.025" units="cm"/>
      <inkml:brushProperty name="color" value="#FFC114"/>
    </inkml:brush>
  </inkml:definitions>
  <inkml:trace contextRef="#ctx0" brushRef="#br0">23 152 13581,'44'-61'4025,"-43"60"-3811,-1 1-1,1-1 1,0 0 0,-1 1-1,1-1 1,-1 0 0,1 0-1,-1 0 1,0 1 0,1-1-1,-1 0 1,0 0 0,1 0-1,-1 0 1,0 0-1,0 0 1,0 1 0,0-1-1,0 0 1,0 0 0,0 0-1,0 0 1,0 0 0,0 0-1,-1 0 1,1 0 0,0 1-1,-1-1 1,1 0 0,0 0-1,-1 0 1,1 0 0,-1 1-1,0-1 1,1 0 0,-1 1-1,1-1 1,-2 0 0,1 0-62,0 1 1,1 0-1,-1-1 1,0 1-1,0 0 1,0 0-1,0 0 1,0 0-1,1 0 1,-1 0-1,0 0 1,0 0-1,0 0 1,0 0-1,1 1 1,-1-1-1,0 0 1,0 0-1,0 1 1,1-1-1,-1 1 1,0-1-1,0 1 1,1-1-1,-1 1 1,0-1-1,1 1 1,-1-1-1,1 1 1,-1 0-1,0 0 0,-5 11-17,0 0-1,2 1 1,-1-1-1,1 1 0,1 0 1,0 0-1,-1 18 0,-1 97-232,5-118 136,0-9-37,0 1 0,0-1 0,-1 0 0,1 0 1,0 1-1,1-1 0,-1 0 0,0 0 0,0 1 1,0-1-1,1 0 0,-1 0 0,0 1 0,1-1 0,0 0 1,-1 0-1,1 0 0,-1 0 0,1 0 0,0 0 0,0 0 1,0 0-1,0 0 0,-1 0 0,1 0 0,0-1 0,0 1 1,1 0-1,-1-1 0,0 1 0,0-1 0,2 1 1,-2-1 6,1 0 1,-1 0 0,1-1 0,0 1 0,-1 0 0,1-1 0,-1 0 0,1 1 0,-1-1 0,1 0 0,-1 0 0,0 0-1,1 0 1,-1 0 0,0 0 0,0 0 0,0 0 0,0 0 0,0-1 0,0 1 0,0 0 0,0-1 0,0 1-1,1-3 1,6-16 31,0 1 0,-2-1 0,0 0-1,-1-1 1,-1 1 0,-1-1 0,-1 0-1,-1-36 1,-3 53-27,-3 11-78,-2 12-38,1 56 28,9-73 81,3-7 9,5-10 29,15-48-11,-23 51-128,1 1 1,0-1-1,1 1 0,0 0 1,1 0-1,0 0 1,1 1-1,0 0 0,10-11 1,-17 20 94,1 0 0,0 1 1,0-1-1,-1 0 0,1 1 0,0-1 1,0 0-1,0 1 0,0-1 1,0 1-1,0-1 0,0 1 0,0 0 1,0-1-1,0 1 0,0 0 1,0 0-1,0 0 0,0 0 1,1 0-1,-1 0 0,0 0 0,0 0 1,0 0-1,0 0 0,1 1 1,0 0 7,-1 0 1,0 0 0,1 0-1,-1 1 1,0-1 0,0 0-1,0 1 1,0-1 0,0 1-1,0-1 1,0 1 0,-1-1-1,1 1 1,-1-1 0,1 3-1,3 10 99,-2 0-1,0 0 0,1 18 1,-3-21-17,3 7 511,-1-25-396,5-12-305,-7 19 96,0 0 0,0-1 0,1 1 1,-1 0-1,0 0 0,0-1 0,1 1 0,-1 0 0,0 0 0,1 0 0,-1 0 0,0-1 1,1 1-1,-1 0 0,1 0 0,-1 0 0,0 0 0,1 0 0,-1 0 0,0 0 0,1 0 1,-1 0-1,0 0 0,1 0 0,-1 0 0,0 0 0,1 1 0,-1-1 0,1 0 0,-1 0 1,0 0-1,0 0 0,1 1 0,-1-1 0,0 0 0,1 0 0,-1 0 0,0 1 0,0-1 1,1 0-1,-1 1 0,0-1 0,0 0 0,0 0 0,1 1 0,-1-1 0,0 0 0,0 1 1,0-1-1,0 1 0,0-1 0,0 0 0,0 1 0,3 5-568,0-1-1,-1 1 1,1 0-1,-1 0 0,-1 0 1,1 0-1,0 12 1,1 23-6801,-3-36 1208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0.636"/>
    </inkml:context>
    <inkml:brush xml:id="br0">
      <inkml:brushProperty name="width" value="0.025" units="cm"/>
      <inkml:brushProperty name="height" value="0.025" units="cm"/>
      <inkml:brushProperty name="color" value="#FFC114"/>
    </inkml:brush>
  </inkml:definitions>
  <inkml:trace contextRef="#ctx0" brushRef="#br0">0 232 17585,'0'0'8968,"10"-7"-7217,23-25-773,-2-1 1,-2-2-1,29-41 0,-58 74-960,32-35 152,-15 28-159,-16 9-13,-1 0 1,1 0 0,0 1-1,-1-1 1,1 0 0,-1 0 0,0 1-1,1-1 1,-1 0 0,1 1-1,-1-1 1,1 1 0,-1-1 0,0 0-1,1 1 1,-1-1 0,0 1-1,1-1 1,-1 1 0,0-1 0,0 1-1,1-1 1,-1 1 0,0-1 0,0 1-1,0 0 1,0-1 0,0 1-1,0-1 1,0 1 0,0-1 0,0 1-1,0 0 1,0 86 174,-2-66-118,2 1 1,0-1-1,6 33 1,-7-53-59,1-1-1,0 0 1,0 0 0,0 0 0,0 0-1,0 0 1,0 1 0,0-1-1,0 0 1,0 0 0,0 0-1,0 0 1,0 1 0,0-1 0,0 0-1,0 0 1,0 0 0,0 0-1,0 1 1,0-1 0,1 0-1,-1 0 1,0 0 0,0 0 0,0 0-1,0 0 1,0 1 0,0-1-1,0 0 1,0 0 0,1 0-1,-1 0 1,0 0 0,0 0 0,0 0-1,0 0 1,0 1 0,1-1-1,-1 0 1,0 0 0,0 0 0,0 0-1,0 0 1,1 0 0,-1 0-1,0 0 1,0 0 0,0 0-1,0 0 1,1 0 0,-1 0 0,0 0-1,0 0 1,0 0 0,0-1-1,0 1 1,1 0 0,-1 0-1,7-13-616,4-16-2126,-5-9-3537,-1-8-5622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1.245"/>
    </inkml:context>
    <inkml:brush xml:id="br0">
      <inkml:brushProperty name="width" value="0.025" units="cm"/>
      <inkml:brushProperty name="height" value="0.025" units="cm"/>
      <inkml:brushProperty name="color" value="#FFC114"/>
    </inkml:brush>
  </inkml:definitions>
  <inkml:trace contextRef="#ctx0" brushRef="#br0">137 61 9769,'0'0'6647,"1"-9"-3065,2-27-182,-3 35-3224,1 1 0,-1-1-1,0 1 1,0-1 0,0 1 0,0-1-1,0 0 1,0 1 0,0-1 0,0 1-1,0-1 1,-1 1 0,1-1 0,0 1 0,0-1-1,0 1 1,-1-1 0,1 1 0,0-1-1,-1 1 1,1-1 0,0 1 0,-1-1-1,1 1 1,0-1 0,-1 1 0,1 0-1,-1-1 1,0 1 0,-16 2 1490,-12 16-1201,17-2-476,2-1 0,0 2 0,1-1 0,0 1 0,2 1 0,0-1-1,1 1 1,0 1 0,2-1 0,-4 29 0,8-47 1,0 1 0,0-1 0,0 1 0,0-1 1,1 0-1,-1 1 0,0-1 0,0 1 0,0-1 0,1 1 0,-1-1 1,0 0-1,0 1 0,1-1 0,-1 0 0,0 1 0,1-1 1,-1 0-1,1 1 0,-1-1 0,0 0 0,1 0 0,-1 0 1,1 1-1,-1-1 0,0 0 0,1 0 0,-1 0 0,1 0 1,-1 0-1,1 0 0,-1 0 0,1 0 0,-1 0 0,1 0 1,-1 0-1,1 0 0,-1 0 0,0 0 0,1 0 0,-1 0 1,1 0-1,-1-1 0,1 1 0,-1 0 0,0 0 0,1-1 1,-1 1-1,1-1 0,25-11-256,39-34 24,-37 25-224,38-20 0,-57 35 287,1 2 0,-1 0-1,1 0 1,0 1 0,0 0 0,0 0-1,1 1 1,15-1 0,-24 3 154,0 0 1,0 0-1,0 0 1,0 0-1,1 0 1,-1 1-1,0-1 1,0 1-1,0 0 1,0-1-1,0 1 1,0 0-1,-1 0 1,1 0-1,0 0 0,0 1 1,-1-1-1,1 0 1,-1 1-1,1-1 1,-1 1-1,1-1 1,1 5-1,-1-2 67,1 1 0,-1 0 1,-1 0-1,1 0 0,-1 0 0,0 0 0,0 0 0,0 0 0,-1 9 0,0 0 236,-1 0-1,0 0 0,-1-1 0,0 1 0,-2-1 1,1 1-1,-7 12 0,2-8 128,-2-1 1,0 0-1,-1 0 1,-16 18-1,24-30-327,-1-1 0,0 0-1,0 0 1,0 0 0,0 0 0,0 0-1,-1-1 1,0 0 0,0 0 0,0 0-1,0-1 1,0 0 0,0 0 0,-1 0-1,1 0 1,-1-1 0,1 0 0,-1 0-1,-7 0 1,12-1-117,0-1-1,0 1 1,0-1-1,0 1 1,0 0-1,0-1 1,0 0-1,0 1 1,0-1 0,0 0-1,0 1 1,0-1-1,0 0 1,0 0-1,1 0 1,-1 0-1,0 0 1,1 0 0,-1 0-1,1 0 1,-1 0-1,1 0 1,-1 0-1,1 0 1,0 0-1,-1 0 1,1 0 0,0-1-1,0-1 1,-1-42-2827,1 32 1603,4-47-4166,10-9-2792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1.574"/>
    </inkml:context>
    <inkml:brush xml:id="br0">
      <inkml:brushProperty name="width" value="0.025" units="cm"/>
      <inkml:brushProperty name="height" value="0.025" units="cm"/>
      <inkml:brushProperty name="color" value="#FFC114"/>
    </inkml:brush>
  </inkml:definitions>
  <inkml:trace contextRef="#ctx0" brushRef="#br0">43 0 20724,'0'0'5253,"-42"19"-7784,42-25 737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2.306"/>
    </inkml:context>
    <inkml:brush xml:id="br0">
      <inkml:brushProperty name="width" value="0.025" units="cm"/>
      <inkml:brushProperty name="height" value="0.025" units="cm"/>
      <inkml:brushProperty name="color" value="#FFC114"/>
    </inkml:brush>
  </inkml:definitions>
  <inkml:trace contextRef="#ctx0" brushRef="#br0">13 0 16464,'0'0'8530,"-3"8"-7003,1 1-1325,0-1-1,0 1 1,1 0 0,0-1-1,0 1 1,1 0-1,0 0 1,1-1 0,0 1-1,0 0 1,1-1 0,4 16-1,-3-16-99,13 25 2734,-15-32-2814,0 0 0,1 0-1,-1 0 1,0 0 0,0 0 0,0-1 0,0 1 0,1-1 0,-1 1 0,0 0 0,1-1 0,-1 0 0,0 1 0,1-1-1,-1 0 1,0 0 0,1 0 0,-1 0 0,1 0 0,-1 0 0,0 0 0,1 0 0,-1-1 0,0 1 0,3-1 0,-2-2-280,1 0 1,-1 1 0,1-2 0,-1 1 0,0 0 0,0 0-1,0-1 1,-1 1 0,1-1 0,-1 1 0,2-8 0,7-14-3896,-7 23 3380,-1 1 0,1-1 0,-1 0 0,1 1 0,-1-1 0,1 1 0,0-1 0,-1 1 0,6-1 0,22-13 1490,-30 15-533,0-1 0,1 1 0,-1-1 0,0 0 1,0 1-1,1-1 0,-1 1 0,0-1 0,0 0 0,0 0 0,0 1 0,0-1 1,0 0-1,0 1 0,0-1 0,0 0 0,0 1 0,0-1 0,0 0 1,0 1-1,-1-1 0,1 0 0,0 1 0,0-1 0,-1 1 0,1-1 0,-1 0 1,1 1-1,0-1 0,-1 1 0,1-1 0,-1 1 0,1-1 0,-1 1 0,1 0 1,-1-1-1,0 1 0,1 0 0,-1-1 0,1 1 0,-2-1 0,0 0-91,0-1-1,-1 0 1,1 1 0,0-1-1,-1 1 1,1 0-1,0 0 1,-1 0-1,0 0 1,1 0-1,-1 0 1,1 1-1,-1-1 1,0 1 0,0 0-1,1 0 1,-1 0-1,0 0 1,1 0-1,-1 0 1,0 1-1,1 0 1,-1-1-1,0 1 1,1 0 0,-1 0-1,1 0 1,0 1-1,-1-1 1,1 1-1,0-1 1,0 1-1,0 0 1,0-1-1,0 1 1,0 0 0,0 0-1,0 1 1,1-1-1,-3 5 1,-2 2 222,0 1 1,1 0 0,1 0-1,-1 0 1,1 1 0,1-1 0,0 1-1,-2 19 1,3-18-316,1 1 0,1 0 0,0 0 0,1 0 0,0-1 0,5 19 0,-6-28 0,1 0 0,0 0 0,0 0 0,0-1 0,0 1 0,1 0 0,-1-1 0,1 1 0,-1-1 0,1 0 0,0 1 0,0-1 0,0 0 0,0 0 0,0 0 0,1-1 0,-1 1 0,1 0 0,-1-1 0,1 0 0,-1 1 0,1-1 0,0 0 0,0 0 0,-1 0 0,1-1 0,0 1 0,0-1 0,0 0 0,0 0 0,0 0 0,0 0 0,5-1 0,-3 0 0,0 0 0,-1-1 0,1 0 0,-1 0 0,1 0 0,-1 0 0,0-1 0,1 0 0,-1 1 0,-1-2 0,1 1 0,0 0 0,-1-1 0,0 0 0,0 1 0,0-1 0,0 0 0,0-1 0,-1 1 0,3-6 0,2-6 0,0 1 0,-1-1 0,-1 0 0,6-30 0,-8 32 0,-1-1 0,0 0 0,-1 0 0,0 0 0,-2 0 0,1 1 0,-7-30 0,7 44 0,0-1 0,1 1 0,-1 0 0,0-1 0,0 1 0,-1 0 0,1-1 0,0 1 0,0 0 0,0-1 0,0 1 0,0 0 0,0-1 0,0 1 0,-1 0 0,1-1 0,0 1 0,0 0 0,0-1 0,-1 1 0,1 0 0,0 0 0,0-1 0,-1 1 0,1 0 0,0 0 0,0 0 0,-1-1 0,1 1 0,0 0 0,-1 0 0,1 0 0,0 0 0,-1 0 0,1 0 0,0 0 0,-1 0 0,1 0 0,0 0 0,-1 0 0,1 0 0,0 0 0,-1 0 0,1 0 0,0 0 0,-1 0 0,1 0 0,0 0 0,-1 0 0,1 0 0,0 1 0,-1-1 0,1 0 0,0 0 0,-1 1 0,-7 19 0,4 5 0,2 1 0,1 0 0,1-1 0,1 1 0,1 0 0,1-1 0,1 1 0,12 35 0,-16-60 0,0 1 0,0-1 0,1 1 0,-1-1 0,1 1 0,-1-1 0,1 0 0,0 1 0,-1-1 0,1 0 0,0 1 0,0-1 0,0 0 0,0 0 0,0 0 0,0 1 0,0-1 0,0 0 0,1-1 0,-1 1 0,0 0 0,1 0 0,-1 0 0,0-1 0,3 2 0,-2-3 0,-1 0 0,1 1 0,-1-1 0,1 0 0,-1 0 0,1 1 0,-1-1 0,1 0 0,-1 0 0,0-1 0,0 1 0,0 0 0,1 0 0,-1-1 0,0 1 0,-1 0 0,1-1 0,1-2 0,6-11 0,-1-1 0,-1 0 0,6-19 0,4-42-2969,-10-1-4349,-6 27-2798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2.944"/>
    </inkml:context>
    <inkml:brush xml:id="br0">
      <inkml:brushProperty name="width" value="0.025" units="cm"/>
      <inkml:brushProperty name="height" value="0.025" units="cm"/>
      <inkml:brushProperty name="color" value="#FFC114"/>
    </inkml:brush>
  </inkml:definitions>
  <inkml:trace contextRef="#ctx0" brushRef="#br0">1 0 13421,'0'0'15865,"2"13"-14978,66 300 1390,-48-234-2312,-15-55 50,-5-18-10,1 1 1,1-1-1,-1 1 0,1-1 1,0 0-1,0 1 1,1-1-1,0-1 1,0 1-1,5 7 0,-8-12-2,0-1 0,1 0-1,-1 0 1,0 0-1,0 0 1,0 0 0,0 0-1,1 0 1,-1 0-1,0 1 1,0-1 0,0 0-1,0 0 1,1 0-1,-1 0 1,0 0 0,0 0-1,0 0 1,1 0-1,-1 0 1,0 0 0,0 0-1,0 0 1,0 0-1,1 0 1,-1 0 0,0 0-1,0-1 1,0 1-1,0 0 1,1 0 0,-1 0-1,0 0 1,0 0 0,0 0-1,0 0 1,1 0-1,-1-1 1,0 1 0,0 0-1,0 0 1,0 0-1,0 0 1,0-1 0,0 1-1,0 0 1,0 0-1,1 0 1,-1 0 0,0-1-1,0 1 1,0 0-1,0 0 1,3-13 97,-2-14-97,0 0 0,-1 0 1,-2 0-1,-1 0 1,-1 1-1,-1-1 0,-1 1 1,-2 0-1,0 0 1,-24-48-1,32 74-3,0-1 0,0 1 0,0 0 0,0-1 0,0 1 0,0-1 0,0 1 0,-1-1 0,1 1 0,0 0 0,0-1 0,0 1 0,0 0 0,-1-1 0,1 1 0,0-1 0,0 1 0,-1 0 0,1 0 0,0-1 0,-1 1 0,1 0 0,0-1 0,-1 1 0,1 0 0,0 0 0,-1 0 0,1-1 0,0 1 0,-1 0 0,1 0 0,-1 0 0,1 0 0,0 0 0,-1 0 0,1 0 0,-1 0 0,1 0 0,-1 0 0,1 0 0,0 0 0,-1 0 0,1 0 0,-1 0 0,-4 24 0,9 36 0,-1-49 0,0 0 0,1-1 0,0 1 0,1-1 0,-1 0 0,9 11 0,-11-19 0,0 1 0,0 0 0,0-1 0,0 1 0,1-1 0,-1 1 0,1-1 0,0 0 0,-1 0 0,1-1 0,4 3 0,-5-3 0,0-1 0,-1 1 0,1-1 0,0 0 0,0 0 0,-1 0 0,1 0 0,0 0 0,-1 0 0,1 0 0,0 0 0,0-1 0,-1 1 0,1-1 0,0 1 0,-1-1 0,1 1 0,-1-1 0,1 0 0,-1 0 0,1 0 0,-1 0 0,2-2 0,3-3 0,-2 1 0,1-1 0,-1-1 0,0 1 0,0 0 0,0-1 0,-1 0 0,0 0 0,-1 0 0,1 0 0,1-14 0,12-84 0,-14 35 0,-2 71 0,3 36 0,0 0 0,0 6 0,2 0 0,16 61 0,-21-103 0,0 0 0,0 0 0,0 1 0,1-1 0,-1 0 0,0 0 0,1 0 0,-1 0 0,0 0 0,1 0 0,0 0 0,-1 0 0,1 0 0,-1-1 0,1 1 0,0 0 0,0 0 0,0 0 0,-1-1 0,1 1 0,0 0 0,0-1 0,1 1 0,-1-1 0,0 0 0,0-1 0,0 1 0,0-1 0,-1 1 0,1-1 0,0 1 0,0-1 0,0 1 0,-1-1 0,1 0 0,-1 1 0,1-1 0,0 0 0,-1 0 0,1 1 0,-1-1 0,1 0 0,-1 0 0,1-1 0,19-59 0,-18 56 0,40-196 0,-38 174 0,-5 53 0,2 48 0,2-14 0,-3-59-131,0 0 0,0 0 0,0 0 0,1 1 1,-1-1-1,0 0 0,1 0 0,-1 0 0,1 0 0,-1 0 0,1 0 0,0 0 1,-1 0-1,1 0 0,0 0 0,0-1 0,0 1 0,0 0 0,-1 0 0,1-1 1,0 1-1,0-1 0,0 1 0,0-1 0,1 1 0,-1-1 0,0 1 0,0-1 1,1 0-1,1 1-641,0 0 0,0-1 1,-1 1-1,1-1 1,0 0-1,0 0 0,0 0 1,0-1-1,0 1 0,-1-1 1,4 0-1,10-9-12307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3.332"/>
    </inkml:context>
    <inkml:brush xml:id="br0">
      <inkml:brushProperty name="width" value="0.025" units="cm"/>
      <inkml:brushProperty name="height" value="0.025" units="cm"/>
      <inkml:brushProperty name="color" value="#FFC114"/>
    </inkml:brush>
  </inkml:definitions>
  <inkml:trace contextRef="#ctx0" brushRef="#br0">0 76 8936,'0'0'19240,"6"13"-17836,5 24-607,-1 0-1,-2 1 1,5 48 0,-11-78-797,0-10 0,2-21 0,0-38 0,-4 46 0,0 0 0,1 1 0,-2-1 0,0 1 0,0-1 0,-2 1 0,1-1 0,-2 1 0,-8-22 0,12 36 0,0 0 0,0 0 0,0 0 0,0-1 0,0 1 0,0 0 0,0 0 0,0 0 0,0-1 0,-1 1 0,1 0 0,0 0 0,0 0 0,0 0 0,0 0 0,0-1 0,0 1 0,-1 0 0,1 0 0,0 0 0,0 0 0,0 0 0,0 0 0,-1 0 0,1-1 0,0 1 0,0 0 0,0 0 0,0 0 0,-1 0 0,1 0 0,0 0 0,0 0 0,0 0 0,-1 0 0,1 0 0,0 0 0,0 0 0,0 0 0,-1 0 0,1 0 0,0 0 0,0 0 0,0 1 0,0-1 0,-1 0 0,1 0 0,0 0 0,0 0 0,0 0 0,-1 1 0,-4 12 0,5-11 0,0-1 0,0 0 0,0 0 0,0 0 0,0 0 0,0 1 0,0-1 0,0 0 0,0 0 0,1 0 0,-1 0 0,0 0 0,1 0 0,-1 1 0,1-1 0,-1 0 0,1 0 0,-1 0 0,1 0 0,0-1 0,0 1 0,-1 0 0,1 0 0,0 0 0,0-1 0,0 1 0,0 0 0,0-1 0,0 1 0,0 0 0,0-1 0,1 1 0,1-1-143,-1 0 0,0 1 1,1-1-1,-1 0 0,1-1 0,-1 1 0,0 0 1,1-1-1,-1 1 0,1-1 0,-1 0 1,0 0-1,0 0 0,0 0 0,1 0 0,2-2 1,33-29-5734,-23 18 2675,18-15-7460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3.940"/>
    </inkml:context>
    <inkml:brush xml:id="br0">
      <inkml:brushProperty name="width" value="0.025" units="cm"/>
      <inkml:brushProperty name="height" value="0.025" units="cm"/>
      <inkml:brushProperty name="color" value="#FFC114"/>
    </inkml:brush>
  </inkml:definitions>
  <inkml:trace contextRef="#ctx0" brushRef="#br0">80 392 19891,'-8'12'3240,"1"-2"-2534,-39 66 3776,43-70-4304,0 0 0,1 0 0,-1 0 0,1 0 0,1 1 0,-1-1-1,1 0 1,0 1 0,1-1 0,-1 1 0,1-1 0,2 13 0,-2-18-195,1 0-1,-1 0 1,0 0 0,1 0 0,-1 0 0,1 0 0,-1-1 0,1 1 0,-1 0 0,1 0 0,0 0 0,-1-1 0,1 1-1,0 0 1,0-1 0,-1 1 0,1-1 0,0 1 0,0-1 0,0 1 0,0-1 0,0 0 0,0 1 0,0-1 0,0 0-1,0 0 1,0 0 0,0 0 0,0 0 0,0 0 0,0 0 0,0 0 0,0 0 0,0 0 0,0 0 0,-1-1-1,3 1 1,0-1-95,0 0-1,0 0 0,0 0 0,0-1 1,0 1-1,0-1 0,-1 1 0,1-1 0,-1 0 1,5-4-1,0-5 30,0 0-1,0-1 1,-2 0 0,1 0-1,-2 0 1,0-1 0,0 1-1,2-20 1,7-59 32,-14 132-38,0-28 87,0 0 0,0 0-1,1 1 1,1-1 0,1 0-1,-1 0 1,2 0 0,0 0-1,6 16 1,-9-27 5,1-1 0,-1 0 1,1 0-1,-1 0 0,1 1 0,0-1 0,-1 0 1,1 0-1,0 0 0,0 0 0,-1 0 0,1 0 0,0 0 1,0-1-1,0 1 0,0 0 0,0 0 0,1-1 1,-1 1-1,0-1 0,0 1 0,0-1 0,1 1 1,-1-1-1,0 0 0,0 1 0,1-1 0,-1 0 1,0 0-1,0 0 0,1 0 0,-1 0 0,0 0 1,0-1-1,1 1 0,-1 0 0,0-1 0,0 1 0,1-1 1,-1 1-1,0-1 0,0 1 0,0-1 0,0 0 1,0 0-1,0 1 0,0-1 0,0 0 0,0 0 1,0 0-1,1-2 0,3-4 94,1 0 0,-1 0 0,0-1 0,-1 0-1,7-15 1,0-5-22,-2-1 1,-1-1-1,-2 1 0,6-55 0,-6-121 775,-6 167-634,0 24-177,1 10-35,-1 1 0,0-1-1,0 1 1,0 0 0,0-1-1,-1 1 1,1-1 0,-1 1-1,0 0 1,-2-4 0,-3 28 268,6-10-241,-7 156 1281,8-147-1161,0-1-1,1 1 1,1-1-1,1 0 1,1 0-1,11 28 1,-16-44-168,1-1 0,1 1 1,-1-1-1,0 1 0,0-1 0,1 0 0,0 0 0,-1 0 1,1 0-1,0 0 0,0 0 0,0 0 0,0 0 1,0-1-1,1 1 0,-1-1 0,0 0 0,1 1 0,-1-1 1,1 0-1,-1-1 0,1 1 0,-1 0 0,5 0 1,-5-1-1,1-1 1,-1 1-1,0-1 1,0 1 0,0-1-1,0 0 1,-1 0-1,1 0 1,0 0 0,0 0-1,0 0 1,-1-1 0,1 1-1,-1 0 1,1-1-1,-1 0 1,1 1 0,-1-1-1,0 0 1,0 1-1,0-1 1,0 0 0,0 0-1,0 0 1,0 0-1,-1 0 1,1 0 0,-1 0-1,0 0 1,1 0 0,-1-3-1,1 1 34,-1 0 0,0 0 0,0 0-1,0 0 1,0 0 0,0 1 0,-1-1 0,0 0-1,0 0 1,0 0 0,0 1 0,0-1 0,-1 1 0,0-1-1,0 1 1,0-1 0,0 1 0,0 0 0,0 0-1,-1 0 1,0 0 0,0 1 0,1-1 0,-6-3 0,2 2 23,0 0 0,-1 1 1,0-1-1,1 2 0,-1-1 1,0 0-1,-1 1 0,1 1 1,0-1-1,0 1 0,-1 0 1,-8 1-1,16-1-40,-1 1 0,0 0 1,0 0-1,1 0 0,-1 0 0,0 0 0,0-1 0,0 2 1,0-1-1,1 0 0,-1 0 0,0 0 0,0 0 1,0 0-1,1 1 0,-1-1 0,0 0 0,0 1 0,1-1 1,-1 0-1,0 1 0,1-1 0,-1 1 0,1-1 0,-1 1 1,0 0-1,1-1 0,-1 1 0,1-1 0,-1 1 1,1 0-1,0 0 0,-1-1 0,1 1 0,0 0 0,-1 0 1,1-1-1,0 1 0,0 0 0,0 0 0,0-1 1,0 1-1,0 0 0,0 0 0,0 0 0,0 0 0,0-1 1,0 1-1,0 0 0,0 0 0,1 0 0,0 2-2,0-1-1,0 0 0,0 0 0,1 0 1,-1 0-1,0 0 0,1 0 0,0 0 1,-1-1-1,1 1 0,0 0 0,0-1 1,0 0-1,0 1 0,0-1 0,4 2 1,1-1-260,0 0 1,0-1-1,0 0 1,0 0-1,0 0 1,0-1-1,0 0 1,0-1-1,0 1 1,0-1-1,10-3 1,-9 2-1051,0-1 0,-1 0 1,0 0-1,1-1 0,-1 1 0,0-2 1,-1 1-1,1-1 0,10-10 0,10-13-7411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4.298"/>
    </inkml:context>
    <inkml:brush xml:id="br0">
      <inkml:brushProperty name="width" value="0.025" units="cm"/>
      <inkml:brushProperty name="height" value="0.025" units="cm"/>
      <inkml:brushProperty name="color" value="#FFC114"/>
    </inkml:brush>
  </inkml:definitions>
  <inkml:trace contextRef="#ctx0" brushRef="#br0">17 0 17424,'0'0'6476,"-4"11"-4415,1-1-1754,0-1 1,1 1 0,0 0 0,1 0 0,0 0-1,0 19 1,1-23-193,1-1 0,0 1-1,0 0 1,0-1 0,1 0 0,0 1-1,0-1 1,0 0 0,1 0 0,0 0-1,0 0 1,0 0 0,0-1 0,1 1-1,-1-1 1,7 6 0,-8-9-107,-1 1 1,0-1-1,1 0 0,-1 1 1,1-1-1,0 0 1,-1 0-1,1 0 0,0 0 1,0 0-1,-1 0 1,1 0-1,0-1 0,0 1 1,0-1-1,0 0 1,0 1-1,0-1 0,0 0 1,0 0-1,0 0 1,0 0-1,0 0 0,0-1 1,0 1-1,0-1 1,0 1-1,0-1 0,0 0 1,0 0-1,-1 1 1,1-1-1,0-1 0,-1 1 1,1 0-1,1-2 1,0 0-286,0-1 0,0 0 0,-1 1 0,1-1 0,-1 0 0,0 0 0,0 0 0,-1-1 0,1 1 0,-1 0 0,0-1 0,0 1 0,0-1 0,-1 1 0,1-7 0,-2 10 146,0 1 1,0 0 0,0-1 0,0 1 0,0 0 0,1 0 0,-1 0 0,0-1-1,0 1 1,0 0 0,0 0 0,0 1 0,0-1 0,0 0 0,1 0-1,-1 0 1,0 0 0,0 1 0,0-1 0,0 0 0,1 1 0,-1-1 0,0 1-1,0-1 1,-1 2 0,-6 1-6485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4.629"/>
    </inkml:context>
    <inkml:brush xml:id="br0">
      <inkml:brushProperty name="width" value="0.025" units="cm"/>
      <inkml:brushProperty name="height" value="0.025" units="cm"/>
      <inkml:brushProperty name="color" value="#FFC114"/>
    </inkml:brush>
  </inkml:definitions>
  <inkml:trace contextRef="#ctx0" brushRef="#br0">8 0 23062,'0'0'9705,"-8"64"-9705,23-47 0,3-6-833,3-2-2882,-1-3-3364,6-5-3395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5"/>
    </inkml:context>
    <inkml:brush xml:id="br0">
      <inkml:brushProperty name="width" value="0.025" units="cm"/>
      <inkml:brushProperty name="height" value="0.025" units="cm"/>
      <inkml:brushProperty name="color" value="#FFC114"/>
    </inkml:brush>
  </inkml:definitions>
  <inkml:trace contextRef="#ctx0" brushRef="#br0">56 98 18033,'0'0'2990,"-6"8"-620,-2 5-1683,0 0 1,1 0-1,-7 17 1,12-24-522,0 0 1,0-1-1,0 1 1,1 0 0,0 0-1,0-1 1,0 1-1,1 0 1,0 0 0,0 0-1,1 0 1,-1 0-1,3 7 1,-3-12-166,1 0-1,-1-1 1,1 1 0,-1 0-1,1-1 1,-1 1 0,1-1-1,-1 1 1,1-1 0,0 0-1,-1 1 1,1-1 0,0 1-1,-1-1 1,1 0 0,0 0-1,0 1 1,-1-1 0,1 0-1,0 0 1,0 0 0,-1 0-1,1 0 1,0 0 0,0 0-1,-1 0 1,1 0 0,0 0-1,0 0 1,-1-1 0,1 1-1,0 0 1,-1 0 0,1-1-1,0 1 1,0-1 0,-1 1-1,1 0 1,-1-1 0,1 1-1,-1-1 1,1 1 0,0-2-1,28-22-323,25-46-3709,-16 19 1669,-11 21 3580,-24 34 5246,-2 12-4565,-2-13-1911,1 0 1,0-1-1,0 1 1,0 0-1,1-1 1,-1 1-1,1 0 1,-1-1-1,1 1 1,0-1-1,2 5 1,-2-7-7,1 1 1,-1-1 0,0 0-1,1 1 1,-1-1 0,1 0-1,-1 0 1,0 0 0,1 0-1,-1-1 1,1 1 0,-1 0-1,0 0 1,1-1 0,-1 1-1,0-1 1,1 0 0,-1 1-1,0-1 1,0 0 0,0 1-1,1-1 1,-1 0 0,0 0-1,0 0 1,0 0 0,1-2-1,27-38-4,-19 24 26,-3 8-7,0-1 0,0 2 1,1-1-1,1 1 1,13-11-1,-21 18 0,0-1-1,1 1 1,-1 0 0,1 0-1,0 0 1,-1 0 0,1 0-1,0 0 1,-1 0 0,1 1-1,0-1 1,0 1 0,0-1-1,-1 1 1,1 0 0,0-1-1,0 1 1,0 0 0,0 0-1,0 1 1,0-1 0,0 0-1,-1 1 1,1-1 0,0 1-1,0-1 1,0 1 0,-1 0-1,1 0 1,0-1 0,-1 1-1,1 1 1,-1-1-1,1 0 1,-1 0 0,1 1-1,-1-1 1,0 0 0,0 1-1,0-1 1,0 1 0,1 1-1,10 22 88,-1 1-721,-1-13-3408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5.575"/>
    </inkml:context>
    <inkml:brush xml:id="br0">
      <inkml:brushProperty name="width" value="0.025" units="cm"/>
      <inkml:brushProperty name="height" value="0.025" units="cm"/>
      <inkml:brushProperty name="color" value="#FFC114"/>
    </inkml:brush>
  </inkml:definitions>
  <inkml:trace contextRef="#ctx0" brushRef="#br0">66 78 14862,'0'0'12081,"-8"9"-10645,2-2-1365,0 1 1,1 1 0,-1-1-1,2 1 1,-1 0 0,1 0-1,0 0 1,1 0-1,0 1 1,1 0 0,-3 18-1,3-9-44,0 0 0,1 0-1,2 27 1,-1-45-19,0-1 0,0 1 1,0 0-1,0-1 0,0 1 0,0 0 0,0-1 0,0 1 1,0 0-1,0-1 0,0 1 0,0 0 0,1-1 0,-1 1 1,0 0-1,1-1 0,-1 1 0,0-1 0,1 1 0,-1-1 1,0 1-1,1-1 0,-1 1 0,1-1 0,-1 1 0,1-1 1,-1 1-1,1-1 0,0 0 0,-1 1 0,1-1 0,-1 0 1,1 1-1,0-1 0,-1 0 0,1 0 0,0 0 0,-1 0 0,1 0 1,0 1-1,-1-1 0,1 0 0,0-1 0,-1 1 0,1 0 1,0 0-1,-1 0 0,1 0 0,0 0 0,-1-1 0,1 1 1,0 0-1,-1-1 0,1 1 0,-1 0 0,1-1 0,-1 1 1,1-1-1,-1 1 0,1-1 0,0 0 0,3-2 114,0-1 1,0 0-1,0 0 0,0 0 0,0 0 0,3-7 0,4-8 50,0-2 0,-2 1 0,0-1-1,-2 0 1,0-1 0,-1 0-1,-1 0 1,-1 0 0,-2-1 0,0 1-1,-1-35 1,-1 57-172,-1 1 0,1-1 0,0 0 0,0 0 0,0 0 0,0 0 0,-1 0 0,1 0 0,0 0 0,0 1 0,0-1 0,-1 0 0,1 0 0,0 0 0,0 0 0,-1 0 0,1 0 0,0 0 0,0 0 0,0 0 0,-1 0 0,1 0 0,0 0 0,0 0 0,-1 0 0,1-1 0,0 1 0,0 0 0,0 0 0,-1 0 0,1 0 0,0 0 0,0 0 0,0 0 0,0-1 0,-1 1 0,1 0 0,0 0 0,0 0 0,0 0 0,0-1 0,0 1 0,-1 0 0,-5 24 0,7 21 0,0-36 0,-1-1 0,1 1 0,-1-1 0,-1 1 0,0-1 0,0 1 0,0-1 0,-1 0 0,-3 10 0,5-19-3,0 1 0,0 0 0,0 0 0,0 0-1,0 0 1,0 0 0,0 0 0,0 0 0,0-1 0,0 1 0,0 0 0,0 0-1,0 0 1,0 0 0,0 0 0,0 0 0,0-1 0,0 1 0,0 0 0,0 0 0,0 0-1,0 0 1,0 0 0,0 0 0,0 0 0,0-1 0,0 1 0,0 0 0,0 0-1,-1 0 1,1 0 0,0 0 0,0 0 0,0 0 0,0 0 0,0 0 0,0 0-1,0-1 1,0 1 0,-1 0 0,1 0 0,0 0 0,0 0 0,0 0 0,0 0 0,0 0-1,0 0 1,0 0 0,-1 0 0,1 0 0,0 0 0,0 0 0,0 0 0,0 0-1,0 0 1,0 0 0,-1 0 0,1 0 0,0 0 0,0 0 0,0 0 0,0 0 0,0 1-1,0-1 1,-1 0 0,-1-22-517,5-27-879,8 28-1406,-4 17-4938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6.028"/>
    </inkml:context>
    <inkml:brush xml:id="br0">
      <inkml:brushProperty name="width" value="0.025" units="cm"/>
      <inkml:brushProperty name="height" value="0.025" units="cm"/>
      <inkml:brushProperty name="color" value="#FFC114"/>
    </inkml:brush>
  </inkml:definitions>
  <inkml:trace contextRef="#ctx0" brushRef="#br0">0 167 14125,'0'0'12823,"3"11"-11558,16 61 599,32 72-1,-24-68-1073,-24-66-757,-2-8-33,-1 1 0,1-1 0,0 1 1,-1-1-1,1 0 0,0 1 0,0-1 1,1 0-1,-1 0 0,1 1 1,-1-1-1,1 0 0,-1 0 0,1-1 1,2 3-1,-3-4 0,-1 0 0,1 0 0,-1 0 0,1 0 0,-1 0 0,1 0 0,-1 0 0,1 0 0,-1 0 0,0 0 0,1-1 0,-1 1 0,1 0 0,-1 0 0,1 0 0,-1-1 0,0 1 0,1 0 0,-1-1 0,0 1 0,1 0 0,-1-1 0,0 1 0,1 0 0,-1-1 0,0 1 0,1-1 0,-1 1 0,0 0 0,0-1 0,0 1 0,0-1 0,1 1 0,-1-1 0,0 1 0,0-1 0,6-22 0,-6 20 0,11-63 0,-4 0 0,-1-110 0,-6 174 1,1 0-1,-1 0 1,0 0-1,1 0 1,0 0-1,-1 0 1,1 0-1,0 0 1,0 0-1,0 0 1,0 1-1,0-1 1,0 0-1,1 1 1,-1-1 0,1 1-1,2-3 1,35-22-499,-4 2-1176,-1-13-5394,0-14-6892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7.038"/>
    </inkml:context>
    <inkml:brush xml:id="br0">
      <inkml:brushProperty name="width" value="0.025" units="cm"/>
      <inkml:brushProperty name="height" value="0.025" units="cm"/>
      <inkml:brushProperty name="color" value="#FFC114"/>
    </inkml:brush>
  </inkml:definitions>
  <inkml:trace contextRef="#ctx0" brushRef="#br0">0 231 19378,'0'9'2440,"1"15"-1097,2 0 0,0 1 0,1-1-1,10 29 1,-9-35-1028,1 0 1,1-1-1,0 0 0,1 0 0,1-1 0,19 26 0,-27-40-303,0-1-1,-1 0 1,1 0-1,0 0 0,0 0 1,-1 0-1,1 0 0,0-1 1,0 1-1,0 0 0,0 0 1,0-1-1,1 1 1,-1 0-1,0-1 0,0 1 1,0-1-1,0 0 0,1 1 1,-1-1-1,0 0 0,0 0 1,1 0-1,-1 0 1,0 0-1,0 0 0,3 0 1,-2-1 28,0 0-1,-1-1 1,1 1 0,-1 0 0,1-1 0,-1 1 0,1-1 0,-1 0-1,0 1 1,1-1 0,-1 0 0,0 0 0,0 0 0,-1 0-1,2-2 1,4-13 311,-1-1 0,5-36-1,-9 47-329,12-140-21,0 2 0,-8 131 0,3 16 0,6 21 0,23 67 0,-25-55 0,3-1 0,30 55 0,-31-77 0,-4-20 0,-2-32 0,-7 32 0,14-103 0,15-80 0,-29 187 0,0 0 0,0 0 0,0-1 0,1 1 0,0 0 0,0 1 0,0-1 0,0 0 0,3-4 0,-5 8 0,1 0 0,-1-1 0,0 1 0,1 0 0,-1 0 0,0-1 0,1 1 0,-1 0 0,1 0 0,-1-1 0,1 1 0,-1 0 0,0 0 0,1 0 0,-1 0 0,1 0 0,-1 0 0,1 0 0,-1 0 0,1 0 0,-1 0 0,0 0 0,1 0 0,-1 0 0,1 0 0,-1 0 0,1 0 0,-1 1 0,0-1 0,1 0 0,15 22 0,-1 15 0,11 45 0,-17-49 0,2-1 0,23 49 0,-34-80 0,0-1 0,0 0 0,0 1 0,0-1 0,0 1 0,0-1 0,1 1 0,-1-1 0,0 1 0,0-1 0,0 1 0,1-1 0,-1 0 0,0 1 0,0-1 0,1 1 0,-1-1 0,0 0 0,1 1 0,-1-1 0,1 0 0,-1 0 0,0 1 0,1-1 0,-1 0 0,1 0 0,-1 0 0,1 1 0,-1-1 0,1 0 0,-1 0 0,0 0 0,1 0 0,-1 0 0,1 0 0,-1 0 0,1 0 0,-1 0 0,1 0 0,-1 0 0,1 0 0,-1 0 0,1 0 0,0-1 0,9-25 0,-1-44 0,-9 69 0,2-39 0,-2 25 0,0 0 0,1 0 0,1 1 0,0-1 0,1 1 0,7-22 0,-10 35-15,0 1 1,0 0-1,0-1 1,1 1-1,-1 0 0,0-1 1,0 1-1,0-1 1,1 1-1,-1 0 0,0-1 1,0 1-1,1 0 1,-1 0-1,0-1 1,0 1-1,1 0 0,-1 0 1,0-1-1,1 1 1,-1 0-1,0 0 0,1 0 1,-1 0-1,1-1 1,-1 1-1,0 0 0,1 0 1,-1 0-1,1 0 1,-1 0-1,0 0 0,1 0 1,-1 0-1,1 0 1,-1 0-1,0 0 1,1 0-1,-1 1 0,0-1 1,1 0-1,-1 0 1,1 0-1,-1 0 0,0 1 1,1-1-1,-1 0 1,0 0-1,0 1 0,1-1 1,-1 0-1,0 0 1,1 1-1,-1-1 0,0 0 1,0 1-1,0-1 1,1 0-1,-1 1 1,0-1-1,0 1 0,0-1 1,0 1-1,12 26-2149,-12-26 2048,36 136-11260,-27-98 2135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7.977"/>
    </inkml:context>
    <inkml:brush xml:id="br0">
      <inkml:brushProperty name="width" value="0.025" units="cm"/>
      <inkml:brushProperty name="height" value="0.025" units="cm"/>
      <inkml:brushProperty name="color" value="#FFC114"/>
    </inkml:brush>
  </inkml:definitions>
  <inkml:trace contextRef="#ctx0" brushRef="#br0">98 302 11979,'0'0'16448,"-8"1"-15060,4 0-1322,1-1 1,-1 1-1,0 0 0,1 0 1,-1 0-1,1 1 0,-1-1 1,1 1-1,0 0 1,0 0-1,-1 0 0,1 0 1,1 1-1,-1-1 0,0 1 1,0-1-1,1 1 1,0 0-1,-1 0 0,1 0 1,0 1-1,1-1 0,-1 0 1,1 1-1,-1-1 1,1 1-1,0 0 0,0-1 1,0 5-1,-4 14 71,2 1 1,0-1-1,2 1 0,0-1 0,2 1 1,4 30-1,-5-51-137,0-1 0,1 1 0,-1 0 0,1 0 0,0 0 0,-1 0 0,1 0 0,0-1 0,0 1 0,0 0 0,0-1 0,0 1 0,1-1 0,-1 1 0,0-1 0,1 1 0,-1-1 0,3 2 0,-2-3 0,-1 1 0,0-1 0,0 0 0,0 0 0,0 1 0,1-1 0,-1 0 0,0 0 0,0 0 0,0 0 0,0-1 0,1 1 0,-1 0 0,0 0 0,0-1 0,0 1 0,0-1 0,0 1 0,0-1 0,1 1 0,-1-1 0,-1 0 0,1 1 0,0-1 0,0 0 0,0 0 0,0 0 0,0 1 0,-1-1 0,1 0 0,0 0 0,0-1 0,9-15 0,0 0 0,-1 0 0,-1 0 0,0-1 0,5-21 0,-5 16 0,0 1 0,22-40 0,-30 61 0,0 1 0,0-1 0,0 1 0,1-1 0,-1 1 0,0-1 0,0 0 0,0 1 0,1-1 0,-1 1 0,0-1 0,1 1 0,-1-1 0,0 1 0,1 0 0,-1-1 0,1 1 0,-1-1 0,1 1 0,-1 0 0,1-1 0,-1 1 0,1 0 0,-1 0 0,1-1 0,-1 1 0,1 0 0,-1 0 0,1 0 0,0 0 0,-1 0 0,1 0 0,-1 0 0,1 0 0,-1 0 0,1 0 0,0 0 0,-1 0 0,1 0 0,-1 0 0,1 0 0,-1 0 0,1 1 0,0-1 0,-1 0 0,1 1 0,-1-1 0,1 0 0,-1 1 0,0-1 0,1 0 0,-1 1 0,1-1 0,-1 1 0,0-1 0,1 1 0,-1-1 0,0 1 0,1-1 0,-1 1 0,0-1 0,0 1 0,0-1 0,1 1 0,-1 0 0,0 0 0,14 51 0,-12-38 0,-1-12 0,8 25 0,-9-26 0,0 0 0,0-1 0,0 1 0,0 0 0,1-1 0,-1 1 0,0 0 0,0-1 0,0 1 0,1-1 0,-1 1 0,1 0 0,-1-1 0,0 1 0,1-1 0,-1 1 0,1-1 0,-1 1 0,1-1 0,-1 1 0,1-1 0,-1 0 0,1 1 0,0-1 0,-1 0 0,1 1 0,0-1 0,-1 0 0,1 0 0,1 0 0,-1-2 0,0-1 0,-1 0 0,1 1 0,0-1 0,-1 0 0,1 0 0,-1 1 0,0-1 0,0 0 0,0 0 0,-1 0 0,0-3 0,1-2 0,0-23 0,-2-59 0,2 82 0,-1 1 0,-1-1 0,1 1 0,-1-1 0,-1 1 0,1 0 0,-1 0 0,0 0 0,-6-8 0,13 20 0,0-1 0,0 0 0,0 0 0,1 0 0,-1 0 0,1-1 0,0 0 0,0 0 0,0 0 0,1-1 0,-1 1 0,0-1 0,1-1 0,0 1 0,-1-1 0,1 0 0,0 0 0,0 0 0,0-1 0,-1 0 0,1 0 0,0-1 0,0 1 0,0-1 0,6-2 0,-1 0 0,-1 1 0,1-2 0,-1 1 0,0-1 0,0-1 0,0 0 0,-1 0 0,0-1 0,0 0 0,0-1 0,-1 1 0,0-2 0,9-9 0,-12 10 0,1 0 0,-1 0 0,-1-1 0,1 0 0,-1 0 0,-1 0 0,1 0 0,-2-1 0,1 1 0,-1-1 0,0 0 0,-1 0 0,0 0 0,0 0 0,-1 0 0,-1-13 0,1 20 0,-1 1 0,1 0 0,-1-1 0,1 1 0,-1 0 0,1-1 0,-1 1 0,0 0 0,1 0 0,-1 0 0,0 0 0,0-1 0,0 1 0,0 0 0,0 1 0,0-1 0,0 0 0,-1 0 0,1 0 0,0 1 0,0-1 0,-1 0 0,1 1 0,0-1 0,-1 1 0,1 0 0,0 0 0,-1-1 0,1 1 0,-1 0 0,1 0 0,0 0 0,-3 0 0,1 1 0,0-1 0,0 0 0,0 1 0,1 0 0,-1-1 0,0 1 0,1 0 0,-1 1 0,0-1 0,1 0 0,-1 1 0,1-1 0,0 1 0,0 0 0,-4 3 0,1 4 0,0-1 0,0 1 0,1 0 0,1 0 0,0 0 0,0 0 0,0 1 0,2-1 0,-1 1 0,1 0 0,0-1 0,1 1 0,0 0 0,1-1 0,0 1 0,0 0 0,1-1 0,5 17 0,-6-24-87,1 1-1,0-1 1,0 1-1,0-1 1,0 0 0,1 0-1,-1 0 1,0 0-1,1 0 1,0 0 0,-1-1-1,1 1 1,0-1-1,0 0 1,0 0 0,0 0-1,0 0 1,0 0-1,0-1 1,0 1 0,0-1-1,0 0 1,0 0-1,0 0 1,0 0 0,0-1-1,0 1 1,0-1-1,0 0 1,0 0 0,0 0-1,0 0 1,0 0-1,0-1 1,-1 1 0,1-1-1,0 0 1,-1 0-1,0 0 1,1 0 0,-1 0-1,4-5 1,16-29-8198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8.413"/>
    </inkml:context>
    <inkml:brush xml:id="br0">
      <inkml:brushProperty name="width" value="0.025" units="cm"/>
      <inkml:brushProperty name="height" value="0.025" units="cm"/>
      <inkml:brushProperty name="color" value="#FFC114"/>
    </inkml:brush>
  </inkml:definitions>
  <inkml:trace contextRef="#ctx0" brushRef="#br0">0 0 22549,'0'0'7143,"24"68"-6727,-14-37-127,3-4-193,1-5-256,0-6-1442,-5-11-2145,-5-5-2211,-4-13-4548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8.742"/>
    </inkml:context>
    <inkml:brush xml:id="br0">
      <inkml:brushProperty name="width" value="0.025" units="cm"/>
      <inkml:brushProperty name="height" value="0.025" units="cm"/>
      <inkml:brushProperty name="color" value="#FFC114"/>
    </inkml:brush>
  </inkml:definitions>
  <inkml:trace contextRef="#ctx0" brushRef="#br0">1 0 13677,'0'0'11883,"9"48"-11883,12-18-288,5-7-1698,1-9-2434,4-14-3364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9.114"/>
    </inkml:context>
    <inkml:brush xml:id="br0">
      <inkml:brushProperty name="width" value="0.025" units="cm"/>
      <inkml:brushProperty name="height" value="0.025" units="cm"/>
      <inkml:brushProperty name="color" value="#FFC114"/>
    </inkml:brush>
  </inkml:definitions>
  <inkml:trace contextRef="#ctx0" brushRef="#br0">145 1 19346,'-5'8'3118,"-74"93"3449,18-31-5666,64-91-1333,2 14 409,0 1-1,0-1 1,1 1 0,-1 1 0,1-1-1,1 1 1,-1 0 0,1 0-1,0 1 1,0 0 0,0 0 0,0 1-1,1 0 1,-1 0 0,1 1-1,0-1 1,10 0 0,-13 2 7,1 0-1,-1 1 1,1-1 0,-1 1 0,1 0-1,0 1 1,-1-1 0,1 1 0,-1 0-1,1 1 1,7 2 0,-10-2 22,0-1 0,0 1 1,0 0-1,-1 0 1,1 0-1,0 0 0,-1 0 1,0 0-1,0 1 0,0-1 1,0 1-1,0 0 1,0-1-1,0 1 0,-1 0 1,0 0-1,1 0 0,-1 0 1,0 0-1,0 6 0,1 0 185,-1-1-1,-1 0 0,0 0 1,0 0-1,-1 1 0,1-1 1,-2 0-1,1 0 0,-1 0 1,-1 0-1,-3 10 0,4-14-243,1-1-1,-1 1 1,0-1 0,0 1-1,0-1 1,-1 0 0,1 1-1,-1-2 1,0 1 0,1 0-1,-1 0 1,-1-1 0,1 1-1,0-1 1,0 0 0,-1 0-1,0 0 1,1-1 0,-1 1-1,0-1 1,1 0 0,-1 0-1,0 0 1,0-1 0,-6 1-1,8-1-398,0 0-1,-1 0 1,1 0 0,0 0-1,0-1 1,0 1-1,0-1 1,0 0-1,0 1 1,0-1 0,-3-2-1,-21-23-10389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9.537"/>
    </inkml:context>
    <inkml:brush xml:id="br0">
      <inkml:brushProperty name="width" value="0.025" units="cm"/>
      <inkml:brushProperty name="height" value="0.025" units="cm"/>
      <inkml:brushProperty name="color" value="#FFC114"/>
    </inkml:brush>
  </inkml:definitions>
  <inkml:trace contextRef="#ctx0" brushRef="#br0">120 77 8776,'0'0'13949,"-10"3"-11461,4-2-2292,1 1 1,-1 0-1,1 0 0,0 0 1,0 1-1,0 0 0,0 0 1,0 0-1,1 0 0,-1 1 1,1 0-1,0 0 0,0 0 0,0 0 1,1 1-1,-1-1 0,1 1 1,0 0-1,0 0 0,1 0 1,-4 10-1,3-2-188,0 0 1,0 0 0,1 0-1,0 17 1,2-28-10,-1 1 0,1-1 1,0 1-1,0-1 0,0 0 0,0 1 1,1-1-1,-1 1 0,0-1 1,1 1-1,0-1 0,0 0 0,-1 0 1,1 1-1,1-1 0,-1 0 1,0 0-1,0 0 0,1 0 0,-1 0 1,1 0-1,0 0 0,0-1 1,-1 1-1,1-1 0,0 1 0,0-1 1,1 0-1,2 2 0,-3-3 12,1 0-1,-1 0 1,0 0-1,0-1 1,0 1-1,0-1 1,0 0-1,1 1 1,-1-1-1,0 0 1,-1 0-1,1 0 1,0-1-1,0 1 1,0 0-1,-1-1 1,1 1-1,0-1 1,-1 1-1,0-1 1,1 0-1,-1 0 0,0 1 1,0-1-1,0 0 1,0 0-1,1-3 1,23-60 475,-16 30-71,-1-2 0,-2 1 0,4-69 0,-9 144-459,2 0 1,2 0 0,1-1-1,2 0 1,2 0-1,21 52 1,-27-81-77,0-1 0,0 0 0,1 0 0,9 12 0,-13-19 82,-1 0 0,1 0-1,-1 0 1,1 0 0,0 0 0,-1 0-1,1-1 1,0 1 0,0 0-1,0 0 1,0-1 0,0 1-1,0 0 1,0-1 0,0 1 0,0-1-1,0 1 1,0-1 0,0 0-1,0 1 1,0-1 0,0 0-1,0 0 1,0 0 0,1 0 0,-1 0-1,0 0 1,0 0 0,0 0-1,0 0 1,0 0 0,0-1-1,1 1 1,-1 0 0,0-1 0,0 1-1,0-1 1,0 1 0,0-1-1,0 0 1,0 1 0,-1-1-1,1 0 1,0 0 0,0 0-1,0 1 1,-1-1 0,1 0 0,0-2-1,5-8-1198,-2 0 0,1-1 0,-2 0-1,0 0 1,4-22 0,-6 29 701,10-65-7995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39.880"/>
    </inkml:context>
    <inkml:brush xml:id="br0">
      <inkml:brushProperty name="width" value="0.025" units="cm"/>
      <inkml:brushProperty name="height" value="0.025" units="cm"/>
      <inkml:brushProperty name="color" value="#FFC114"/>
    </inkml:brush>
  </inkml:definitions>
  <inkml:trace contextRef="#ctx0" brushRef="#br0">17 1 21364,'0'0'2338,"-14"84"-63,12-29 159,2 4-1665,0 0-129,12-1-287,4-3-257,4-7-64,2-6 32,0-6-192,-2-5-577,1-8-1185,-4-10-800,-3-11-1859,-5-2-5380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0.302"/>
    </inkml:context>
    <inkml:brush xml:id="br0">
      <inkml:brushProperty name="width" value="0.025" units="cm"/>
      <inkml:brushProperty name="height" value="0.025" units="cm"/>
      <inkml:brushProperty name="color" value="#FFC114"/>
    </inkml:brush>
  </inkml:definitions>
  <inkml:trace contextRef="#ctx0" brushRef="#br0">0 274 22421,'0'0'3481,"5"-9"-470,16-28-1463,-21 36-1541,1 0-1,-1 1 1,1-1 0,-1 0-1,1 0 1,-1 0 0,1 1 0,0-1-1,-1 0 1,1 0 0,0 1-1,0-1 1,-1 1 0,1-1 0,0 1-1,0-1 1,0 1 0,0-1-1,0 1 1,0 0 0,0-1 0,0 1-1,0 0 1,-1 0 0,1 0-1,0 0 1,0 0 0,0 0 0,0 0-1,0 0 1,0 0 0,0 0-1,0 1 1,0-1 0,0 0 0,0 1-1,0-1 1,0 0 0,0 1-1,0-1 1,-1 1 0,1 0 0,0-1-1,0 1 1,-1 0 0,2 0-1,1 3-13,-1-1 0,1 1 0,-1 0 0,0 0-1,0 0 1,0 0 0,0 0 0,0 4 0,4 21-250,-2 1 1,-1-1-1,-2 1 1,-2 38-1,1-20 285,22-117 1632,-4-9-1601,16-157 0,-34 256-110,1-1 1,1 1 0,7 35-1,-6-46 50,-1 1 0,1 0 0,1-1 0,0 0 0,0 1 0,1-1 0,0-1 0,1 1 0,0-1-1,9 10 1,-14-17 12,1-1-1,-1 1 0,1-1 1,-1 1-1,1-1 1,-1 1-1,1-1 0,0 0 1,0 0-1,0 0 0,0 0 1,0 0-1,0 0 1,0 0-1,0-1 0,0 1 1,0-1-1,0 0 0,0 1 1,1-1-1,-1 0 0,0 0 1,0-1-1,3 1 1,-3-2 24,1 1 0,-1-1 1,0 1-1,1-1 1,-1 0-1,0 0 0,-1 0 1,1 0-1,0 0 0,0 0 1,-1 0-1,1-1 1,-1 1-1,0-1 0,0 1 1,1-4-1,4-11 142,-1-1 0,-1 1 0,0-1 0,1-26 0,-4 27-177,3-63 0,-4 76 0,0 1 0,0-1 0,0 0 0,-1 0 0,0 1 0,1-1 0,-1 0 0,-1 1 0,1-1 0,0 1 0,-1 0 0,0-1 0,0 1 0,0 0 0,0 0 0,-4-5 0,5 7 0,1 1 0,-1-1 0,0 1 0,1-1 0,-1 0 0,0 1 0,1-1 0,-1 1 0,0 0 0,1-1 0,-1 1 0,0 0 0,0-1 0,0 1 0,1 0 0,-1 0 0,0-1 0,0 1 0,0 0 0,0 0 0,1 0 0,-1 0 0,0 0 0,0 1 0,0-1 0,0 0 0,1 0 0,-1 0 0,0 1 0,0-1 0,0 0 0,1 1 0,-1-1 0,0 1 0,1-1 0,-1 1 0,0-1 0,1 1 0,-1-1 0,0 1 0,1 0 0,-1-1 0,1 1 0,-1 0 0,1-1 0,0 1 0,-1 0 0,1 0 0,0 0 0,0-1 0,-1 1 0,1 0 0,0 0 0,0 0 0,0-1 0,0 1 0,0 0 0,0 0 0,0 0 0,0 1 0,0 1 0,0-1 0,-1 1 0,1 0 0,0 0 0,1-1 0,-1 1 0,0 0 0,1 0 0,0-1 0,-1 1 0,1 0 0,0-1 0,1 1 0,-1-1 0,0 1 0,1-1 0,-1 1 0,3 1 0,-3-3-150,1 1-1,0-1 1,-1 0 0,1 0-1,0-1 1,-1 1 0,1 0-1,0 0 1,0-1 0,0 1-1,-1-1 1,1 0 0,0 0-1,0 1 1,0-1 0,0 0-1,0 0 1,0-1 0,0 1-1,0 0 1,-1-1 0,1 1-1,0-1 1,0 0 0,0 1-1,-1-1 1,1 0 0,0 0 0,-1 0-1,1 0 1,-1 0 0,1-1-1,-1 1 1,1 0 0,-1-1-1,0 1 1,2-3 0,3-6-2120,0 1 0,0-1 0,-1 0 0,7-21 0,-11 28 1811,15-40-13922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0.999"/>
    </inkml:context>
    <inkml:brush xml:id="br0">
      <inkml:brushProperty name="width" value="0.025" units="cm"/>
      <inkml:brushProperty name="height" value="0.025" units="cm"/>
      <inkml:brushProperty name="color" value="#FFC114"/>
    </inkml:brush>
  </inkml:definitions>
  <inkml:trace contextRef="#ctx0" brushRef="#br0">51 299 17264,'0'0'2595,"-3"10"138,-10 26-645,6-22-1357,2 0 0,0 0-1,0 1 1,2-1 0,-1 1-1,2 0 1,0 0 0,1 26-1,1-40-730,0 0 0,0 0 0,0 0 0,0 0 0,1 0 0,-1 0 0,1 0 0,-1 0 0,0 0 0,1 0 0,0 0 0,-1-1 0,1 1 0,-1 0 0,1 0 0,0 0 0,0-1 0,-1 1 0,1 0 0,0-1 0,0 1 0,0-1 0,0 1 0,0-1 0,0 1 0,0-1 0,0 0 0,0 1 0,0-1 0,0 0 0,0 0 0,0 0 0,0 0 1,0 0-1,0 0 0,0 0 0,0 0 0,0 0 0,0 0 0,2-1 0,0 0 16,0 0 0,0 0 0,0 0 0,-1 0-1,1-1 1,0 1 0,-1-1 0,1 1 0,0-1 0,-1 0 0,0 0 0,4-4 0,5-11 48,-2-1 0,0 0-1,-1 0 1,0-1 0,-2 0-1,0 0 1,-1-1-1,-1 1 1,-1-1 0,-1 0-1,0-24 1,-17 86 213,12-15-269,-1 49-1,4-70-25,0-1 0,0 1 0,0-1 1,1 1-1,0-1 0,0 0 0,1 1 0,-1-1 1,1 0-1,0 0 0,0 0 0,1 0 0,0 0 1,0-1-1,0 1 0,5 5 0,-7-9-2,0 0-1,0 0 1,1 0 0,-1 0-1,0 0 1,1 0-1,-1-1 1,0 1 0,1 0-1,-1-1 1,1 0 0,-1 1-1,1-1 1,-1 0-1,1 1 1,-1-1 0,1 0-1,0 0 1,-1 0-1,1 0 1,-1-1 0,1 1-1,-1 0 1,1-1 0,-1 1-1,1-1 1,-1 1-1,1-1 1,-1 0 0,0 0-1,1 1 1,-1-1-1,0 0 1,0 0 0,1 0-1,-1 0 1,0-1 0,0 1-1,0 0 1,0 0-1,-1-1 1,1 1 0,0 0-1,-1-1 1,2-2-1,4-8 23,-1-1-1,0 0 0,0 0 0,2-14 0,-6 22-30,9-39-627,-3 1 0,4-63 0,-8-23-3648,-4 169 3631,0 42 1330,2-76-542,0 0 1,0 0-1,0-1 1,0 1-1,1 0 1,0 0-1,0-1 1,1 1-1,-1-1 1,7 9-1,-9-13-84,1 0 0,0 0-1,-1 0 1,1 0 0,0-1 0,-1 1 0,1 0-1,0 0 1,0-1 0,-1 1 0,1 0 0,0-1-1,0 1 1,0-1 0,0 1 0,0-1-1,0 0 1,0 1 0,0-1 0,0 0 0,0 0-1,0 0 1,0 1 0,0-1 0,0 0 0,1-1-1,-1 1 1,0 0 0,1 0 0,0-2 16,0 1 1,0 0 0,0-1 0,0 1 0,0-1 0,0 1-1,0-1 1,-1 0 0,1 0 0,-1 0 0,1 0 0,0-3-1,5-8 69,0 0-1,-2-1 1,5-15 0,-10 28-117,42-162-1867,-42 162 1853,-1 0 0,1 1 0,0-1 1,0 1-1,1-1 0,-1 1 0,0-1 0,0 1 0,0-1 0,0 1 0,0-1 1,0 1-1,1-1 0,-1 1 0,0-1 0,1 1 0,-1-1 0,0 1 1,0-1-1,1 1 0,-1 0 0,1-1 0,-1 1 0,0 0 0,1-1 1,-1 1-1,1 0 0,-1 0 0,1-1 0,-1 1 0,2 0 0,7 15-687,5 40-424,-13-48 1076,19 78 1391,4 0 0,3-2 1,43 90-1,-68-170-1330,-1-1 0,0 0-1,0 0 1,0 1 0,0-1 0,0 0 0,-1 1 0,1-1 0,-1 1 0,0-1 0,1 1-1,-1-1 1,0 1 0,-1-1 0,1 1 0,0-1 0,-1 1 0,1-1 0,-1 1-1,0-1 1,0 0 0,0 1 0,0-1 0,0 0 0,-2 3 0,-1-1 113,0-1 1,0 0-1,0 0 1,-1 0 0,1 0-1,0-1 1,-1 0-1,0 0 1,0 0-1,1 0 1,-11 1-1,11-2-42,0 0-1,0 0 0,0 0 0,0 0 0,0-1 0,-1 0 0,1 0 1,0 0-1,0 0 0,-1-1 0,1 1 0,0-1 0,0 0 0,-7-3 0,9 2-70,-1 0-1,1 0 1,-1 0-1,1 0 1,0 0-1,0-1 0,0 1 1,0-1-1,1 1 1,-1-1-1,1 0 1,-1 1-1,1-1 0,0 0 1,0 0-1,0 0 1,1 0-1,-1 0 1,1 0-1,-1-5 1,-1-17-43,1 0 0,2 0 1,0 0-1,1 0 0,10-42 1,24-57-3879,-9 51-2940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1.544"/>
    </inkml:context>
    <inkml:brush xml:id="br0">
      <inkml:brushProperty name="width" value="0.025" units="cm"/>
      <inkml:brushProperty name="height" value="0.025" units="cm"/>
      <inkml:brushProperty name="color" value="#FFC114"/>
    </inkml:brush>
  </inkml:definitions>
  <inkml:trace contextRef="#ctx0" brushRef="#br0">70 0 17553,'0'0'6523,"-8"5"-3256,3-1-3083,1-1-1,-1 1 1,1-1 0,0 2-1,0-1 1,0 0-1,0 1 1,1-1 0,-1 1-1,1 0 1,1 0-1,-1 0 1,1 1 0,0-1-1,0 1 1,0-1-1,1 1 1,0 0-1,0-1 1,0 1 0,1 0-1,0 8 1,0-10-196,-1 0 1,1 1-1,0-1 1,1 1-1,-1-1 0,1 0 1,0 1-1,0-1 1,0 0-1,1 0 1,-1 0-1,1 0 1,3 6-1,-3-8-43,0-1 0,-1 1 0,1-1 1,0 0-1,0 1 0,0-1 0,0 0 0,0 0 0,1 0 0,-1 0 1,0-1-1,0 1 0,1 0 0,-1-1 0,0 0 0,1 0 1,-1 1-1,0-1 0,1 0 0,-1-1 0,0 1 0,1 0 0,-1-1 1,0 0-1,1 1 0,-1-1 0,2-1 0,13-5-88,0 0 0,-1-2-1,0 0 1,0-1 0,17-14 0,33-20-17,-58 39 72,0 1 1,0-1 0,1 1 0,0 1 0,0 0-1,0 0 1,0 0 0,0 1 0,0 1 0,0 0 0,19 0-1,-27 1 110,1 0 0,-1 0-1,1 1 1,-1-1 0,1 1-1,-1 0 1,0-1 0,1 1-1,-1 0 1,0 0 0,0 0-1,0 0 1,1 0 0,-1 0 0,0 0-1,0 0 1,0 0 0,-1 0-1,1 0 1,0 1 0,0-1-1,-1 0 1,1 1 0,0-1-1,-1 1 1,0-1 0,1 1-1,-1-1 1,0 1 0,0-1-1,0 1 1,0-1 0,0 1-1,0-1 1,0 1 0,0-1 0,0 0-1,-1 1 1,1-1 0,-1 2-1,-1 6 325,-1 0 0,1 0-1,-1 0 1,0-1-1,-8 13 1,-4 5-11,-2-1 1,-1-1-1,-30 32 0,37-45-261,0-1-1,0 0 1,-1 0-1,0-1 0,-1 0 1,0-1-1,0-1 1,-23 10-1,34-16-156,1 0 1,0-1-1,0 1 1,0-1-1,-1 1 1,1-1-1,0 1 0,-1-1 1,1 0-1,0 0 1,-1 0-1,1 1 0,0-1 1,-1 0-1,1-1 1,0 1-1,-1 0 1,1 0-1,0-1 0,0 1 1,-1 0-1,1-1 1,0 1-1,0-1 1,-1 0-1,1 1 0,0-1 1,0 0-1,0 0 1,0 0-1,0 0 1,0 0-1,0 0 0,0 0 1,1 0-1,-1 0 1,0 0-1,1 0 0,-1-1 1,1 1-1,-1 0 1,1 0-1,-1-1 1,1 1-1,0 0 0,0-1 1,-1-1-1,1-6-1080,0 0-1,1 0 1,0 1 0,0-1-1,1 0 1,4-10 0,10-25-8543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1.997"/>
    </inkml:context>
    <inkml:brush xml:id="br0">
      <inkml:brushProperty name="width" value="0.025" units="cm"/>
      <inkml:brushProperty name="height" value="0.025" units="cm"/>
      <inkml:brushProperty name="color" value="#FFC114"/>
    </inkml:brush>
  </inkml:definitions>
  <inkml:trace contextRef="#ctx0" brushRef="#br0">0 1 19026,'0'0'5749,"4"11"-4323,104 368 4836,-105-370-6205,0 1-1,1-1 1,0 0 0,10 16 0,-13-23-56,0-1-1,0 1 1,0-1-1,0 0 1,1 1-1,-1-1 1,0 0-1,0 0 1,1 0 0,-1 0-1,1 0 1,-1 0-1,1 0 1,-1 0-1,1-1 1,0 1-1,-1 0 1,1-1 0,0 0-1,-1 1 1,1-1-1,0 0 1,0 0-1,-1 0 1,1 0-1,0 0 1,0 0 0,-1 0-1,1-1 1,0 1-1,0-1 1,-1 1-1,1-1 1,-1 0-1,4-1 1,3-5 1,1 0-1,-1 0 1,0-1-1,-1 0 1,1 0 0,-2-1-1,11-16 1,-12 17-7,-1 0 0,1 0 1,1 1-1,0 0 0,0 0 0,0 0 1,0 1-1,1 0 0,0 0 1,1 1-1,-1 0 0,1 0 0,10-4 1,-17 9-7,-1-1 0,1 1 1,0 0-1,0 0 0,0-1 0,0 1 1,0 0-1,-1 0 0,1 0 1,0 0-1,0 0 0,0 0 1,0 0-1,0 1 0,-1-1 1,1 0-1,0 0 0,0 1 0,0-1 1,-1 0-1,1 1 0,0-1 1,0 1-1,-1-1 0,1 1 1,0-1-1,-1 1 0,1 0 0,-1-1 1,1 1-1,0 0 0,-1-1 1,0 1-1,1 0 0,-1 0 1,1 0-1,-1-1 0,0 1 1,0 0-1,1 1 0,2 40 91,-2-32 6,-1-1-74,1 1 0,-1-1-1,-1 0 1,0 1 0,0-1-1,0 0 1,-2 1-1,1-1 1,-1 0 0,0-1-1,-1 1 1,0 0 0,0-1-1,-1 0 1,0 0-1,0 0 1,-1-1 0,0 0-1,0 0 1,-1 0 0,0-1-1,0 0 1,-1 0-1,1-1 1,-1 1 0,-1-2-1,-13 7 1,15-8-48,-1 0 0,1-1 0,-1 1 0,0-1 0,0-1 0,0 0 0,-1 0 1,1 0-1,0-1 0,0 0 0,0-1 0,-10-1 0,16 1-12,-1 0 0,1 1 1,-1-1-1,1 0 0,-1-1 0,1 1 1,0 0-1,-1-1 0,1 1 0,0-1 0,0 1 1,0-1-1,0 0 0,1 0 0,-1 0 1,-2-4-1,3 3-40,-1 0 1,1-1-1,0 1 1,0-1-1,0 1 1,1-1-1,-1 1 0,1-1 1,0 1-1,0-1 1,0 0-1,1 1 1,-1-1-1,1 1 1,1-6-1,1 2-1051,-1 1 1,1 0-1,0 0 0,1 0 1,-1 0-1,1 0 0,1 1 1,-1-1-1,7-6 0,24-21-9169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2.342"/>
    </inkml:context>
    <inkml:brush xml:id="br0">
      <inkml:brushProperty name="width" value="0.025" units="cm"/>
      <inkml:brushProperty name="height" value="0.025" units="cm"/>
      <inkml:brushProperty name="color" value="#FFC114"/>
    </inkml:brush>
  </inkml:definitions>
  <inkml:trace contextRef="#ctx0" brushRef="#br0">65 208 19378,'0'0'3011,"10"-12"235,-8 11-3146,11-14 798,-1-1-1,16-24 0,-24 34-790,-1-1-1,0 1 1,0-1 0,0 0 0,-1 1-1,0-1 1,0 0 0,0 0 0,-1-1 0,0 1-1,-1 0 1,0-13 0,0 19-70,0 0 0,-1 0 0,1 0 0,0 0 0,-1 0-1,1 0 1,-1 0 0,1 0 0,-1 0 0,1 0 0,-1 0 0,1 0 0,-1 0 0,0 1 0,0-1 0,1 0 0,-1 0 0,0 1 0,0-1 0,0 1 0,0-1-1,0 1 1,0-1 0,0 1 0,0-1 0,0 1 0,0 0 0,0 0 0,0-1 0,0 1 0,0 0 0,0 0 0,0 0 0,0 0 0,0 0 0,0 0-1,-2 1 1,-1-1 15,1 1 0,0 0-1,-1 0 1,1 0 0,0 0-1,0 0 1,0 1 0,0 0-1,0-1 1,0 1-1,-4 3 1,-1 4-40,1-1 1,0 1-1,0 1 0,1-1 1,0 1-1,1 0 0,0 1 1,0-1-1,1 1 0,1 0 1,-4 20-1,2-7-2,2 0 0,0 0 0,2 0 0,2 38 0,0-58-3,-1 1 1,1 0 0,0-1-1,0 1 1,1-1 0,-1 1-1,1-1 1,0 0-1,0 1 1,0-1 0,1 0-1,-1 0 1,1-1 0,0 1-1,0-1 1,7 7 0,-8-9-24,1 1 1,0-1-1,-1 1 1,1-1-1,0 0 1,-1 0-1,1 0 1,0 0-1,0 0 1,0-1-1,0 1 1,0-1-1,0 0 1,0 0-1,0 0 1,0 0-1,0-1 0,0 1 1,0-1-1,0 1 1,-1-1-1,1 0 1,0 0-1,0-1 1,-1 1-1,1-1 1,4-3-1,-1 1-342,0-1 0,0 0 0,-1-1-1,0 1 1,0-1 0,0 0 0,-1 0-1,0-1 1,4-8 0,14-39-7852,-9 1-5355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3.182"/>
    </inkml:context>
    <inkml:brush xml:id="br0">
      <inkml:brushProperty name="width" value="0.025" units="cm"/>
      <inkml:brushProperty name="height" value="0.025" units="cm"/>
      <inkml:brushProperty name="color" value="#FFC114"/>
    </inkml:brush>
  </inkml:definitions>
  <inkml:trace contextRef="#ctx0" brushRef="#br0">0 120 13325,'0'0'11659,"4"12"-9428,145 495 1547,-128-430-3696,-15-54-85,-4-14-9,0 0-1,0-1 1,1 1 0,0-1-1,1 0 1,-1 0 0,9 12-1,-11-22 72,0 1-1,0-1 0,-1 0 1,1 0-1,0 0 1,-1 1-1,1-1 0,-1 0 1,0 0-1,0 0 0,0 0 1,0 0-1,0 0 0,0-2 1,-1-14-163,-1 0 0,-1 0 0,-1 0 0,0 0 0,-1 0 0,-1 1 1,-1 0-1,0 0 0,-1 1 0,-1 0 0,-1 0 0,-16-20 0,25 34 109,0 0 0,-1 1 0,1-1 0,-1 0 1,1 1-1,-1 0 0,1-1 0,-1 1 0,0 0 0,0 0 0,0 0 0,0 0 0,0 0 0,0 0 0,0 0 0,-2 0 0,-5 8 144,11 15-90,-2-20-58,1 0-1,0 0 1,0 0 0,0-1 0,0 1 0,0 0 0,0 0-1,0-1 1,1 1 0,-1 0 0,1-1 0,-1 1-1,1-1 1,0 0 0,-1 0 0,1 1 0,0-1 0,0 0-1,0-1 1,-1 1 0,1 0 0,0 0 0,1-1 0,-1 1-1,0-1 1,0 0 0,0 1 0,0-1 0,2 0-1,0 0-14,-1-1-1,1 1 1,-1 0-1,1-1 0,-1 0 1,1 1-1,-1-2 0,0 1 1,1 0-1,-1-1 0,0 1 1,0-1-1,0 0 0,0 0 1,0 0-1,4-4 1,0-4 2,0-1 0,0 1 1,-1-1-1,0 0 0,-1-1 1,0 1-1,-1-1 1,-1 0-1,0 0 0,0-1 1,1-22-1,-1 2 130,-2 0-1,-2 0 1,-6-45 0,4 57-47,-1-1 1,-1 1 0,0-1 0,-2 1-1,-1 1 1,0 0 0,-2 0 0,-17-28 0,13 38-141,7 18-89,4 27-81,3-33 240,1 57-29,3-1-1,14 74 1,-12-98 40,3 0 1,0 0-1,3-2 1,0 1-1,21 36 0,-32-66-13,0 0-1,1 0 1,-1 0-1,1-1 1,0 1-1,0 0 0,0-1 1,0 0-1,0 1 1,0-1-1,0 0 1,1 0-1,0 0 0,-1 0 1,1-1-1,0 1 1,-1-1-1,1 0 1,0 1-1,0-1 0,0-1 1,0 1-1,1 0 1,-1-1-1,0 1 1,0-1-1,0 0 0,0 0 1,0 0-1,1-1 1,-1 1-1,0-1 1,0 0-1,0 0 0,0 0 1,0 0-1,0 0 1,0 0-1,-1-1 1,1 0-1,0 1 0,-1-1 1,1 0-1,-1 0 1,0-1-1,0 1 1,1 0-1,-1-1 0,-1 1 1,3-4-1,2-1-184,-1 0 1,0 0-1,0 0 0,0-1 0,-1 0 0,-1 0 0,1 0 0,-1 0 0,0 0 0,-1-1 0,0 1 1,-1-1-1,1 1 0,-2-1 0,1 0 0,-2-14 0,0 20 265,0 1 1,0-1-1,-1 1 0,1-1 1,-1 1-1,0 0 1,1-1-1,-1 1 0,0 0 1,0 0-1,0 1 0,-1-1 1,1 0-1,0 1 0,-1-1 1,1 1-1,-1 0 1,1 0-1,-1 0 0,0 0 1,1 0-1,-1 0 0,0 1 1,0 0-1,0-1 0,1 1 1,-1 0-1,0 0 1,-5 1-1,6 0-86,1 0 0,0 0 0,0 0 1,0 0-1,0 0 0,0 0 0,0 0 0,0 0 0,0 1 1,0-1-1,1 0 0,-1 0 0,0 1 0,1-1 0,-1 0 0,1 1 1,-1-1-1,1 1 0,0-1 0,0 1 0,0-1 0,0 1 1,0-1-1,0 1 0,0-1 0,0 1 0,0-1 0,1 0 1,0 2-1,-1 3-16,1-1 1,0 1 0,0-1-1,0 0 1,1 0-1,0 0 1,2 6 0,-3-9-48,1 0 1,0-1 0,-1 1 0,1 0-1,0-1 1,0 1 0,0-1 0,0 0-1,0 1 1,0-1 0,0 0 0,3 1-1,-3-2 2,0 1-1,0-1 0,-1 1 1,1 0-1,0 0 0,-1 0 1,1 0-1,-1 0 0,1 0 1,-1 1-1,0-1 0,1 0 1,-1 1-1,0-1 0,0 1 1,0-1-1,0 1 0,1 2 1,0-2 118,0 1 0,0 0 0,1-1 0,-1 0 0,1 1 0,-1-1 0,1 0 0,0 0 0,0 0 0,0-1 0,0 1 0,0-1 0,0 1 0,0-1 1,0 0-1,1 0 0,-1-1 0,0 1 0,1-1 0,-1 0 0,1 1 0,-1-1 0,7-1 0,-4 1-1,0-1 0,0 1 1,0-1-1,0 0 0,-1 0 0,1 0 0,0-1 0,0 0 1,-1 0-1,0-1 0,1 1 0,-1-1 0,7-5 1,-11 7-9,0-1 1,0 0 0,0 1 0,0-1 0,0 0 0,0 1 0,-1-1 0,1 0-1,0 0 1,-1 0 0,0 1 0,1-1 0,-1 0 0,0 0 0,0 0 0,0 0 0,0 0-1,0 0 1,-1 0 0,1 1 0,0-1 0,-1 0 0,0 0 0,1 0 0,-1 1-1,-1-3 1,-30-50 1724,18 32-1406,0-3-360,2 1 0,-14-41 0,23 53 0,-1 0 0,1 0 0,1 0 0,0-1 0,1 1 0,0-1 0,2-23 0,0 34-14,-1 0 0,1 1 0,-1-1-1,1 0 1,0 1 0,0-1 0,-1 1 0,1-1 0,0 1 0,0-1-1,1 1 1,-1-1 0,0 1 0,0 0 0,1 0 0,-1 0 0,1 0-1,-1 0 1,1 0 0,-1 0 0,1 0 0,-1 0 0,1 1-1,0-1 1,-1 1 0,1-1 0,0 1 0,3 0 0,58-3-1870,-43 4 489,18-2-6292,-4-3-7170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3.868"/>
    </inkml:context>
    <inkml:brush xml:id="br0">
      <inkml:brushProperty name="width" value="0.025" units="cm"/>
      <inkml:brushProperty name="height" value="0.025" units="cm"/>
      <inkml:brushProperty name="color" value="#FFC114"/>
    </inkml:brush>
  </inkml:definitions>
  <inkml:trace contextRef="#ctx0" brushRef="#br0">0 44 16432,'1'18'1517,"0"1"1,2 0-1,0 0 1,9 30-1,-5-28-1125,1 0 0,0 0-1,2-1 1,1 0 0,0-1 0,20 25-1,-29-41-347,0 0 1,1 0-1,0 0 0,0 0 0,-1-1 0,1 1 0,1-1 0,-1 0 1,0 0-1,0 0 0,1 0 0,0 0 0,-1-1 0,6 2 0,-7-3-19,0 0 0,0 0 0,0 0 1,0 0-1,0 0 0,0-1 0,0 1 0,0-1 0,-1 1 0,1-1 0,0 1 0,0-1 0,0 0 0,-1 0 0,1 0 0,0 0 0,-1 0 0,1-1 0,-1 1 0,1 0 0,-1-1 0,0 1 0,1-1 0,-1 1 0,0-1 0,0 0 0,0 0 0,1-3 0,5-10 218,-1 0 0,-1 0 0,0-1 0,-1 0 0,-1 0 0,2-28 0,-3 15-132,-1 0 0,-7-56 0,6 80-87,-1 0-1,0 0 0,0 0 0,-1 0 1,1 0-1,-1 0 0,0 0 1,0 1-1,-1-1 0,-2-4 0,5 9-25,0 0 0,0 0 0,0 0 0,0 0 0,-1 0 0,1-1 0,0 1 0,0 0 0,0 0 0,0 0 0,0 0 0,0 0 0,0 0 0,0 0 0,0 0 0,-1 0 0,1 0 0,0 0 0,0 0 0,0 0 0,0 0 0,0 0 0,0 0 0,0 0 0,0 0 0,-1 0 0,1 0 0,0 0 0,0 0 0,0 0 0,0 0 0,0 0 0,0 0 0,0 0 0,0 0 0,-1 0 0,1 0 0,0 0 0,0 0 0,0 0 0,0 0 0,0 0 0,0 0 0,0 1 0,0-1 0,0 0 0,0 0 0,-1 0 0,1 0 0,0 0 0,0 0 0,0 0 0,0 0 0,0 1 0,0-1 0,0 0 0,0 0 0,0 0 0,0 0 0,0 0 0,0 0 0,0 0 0,0 0 0,0 1 0,0-1 0,-1 14-82,5 17 18,3-12-17,0 0 1,1-1 0,2 1 0,-1-2 0,2 1 0,0-2 0,2 1 0,-1-2-1,2 1 1,0-2 0,1 0 0,20 15 0,-32-27-138,0 0-1,1 0 1,-1 0 0,1-1-1,-1 1 1,1-1 0,0 0 0,0 0-1,-1 0 1,1 0 0,0-1 0,0 1-1,0-1 1,0 0 0,0 0-1,0-1 1,0 1 0,4-2 0,25-19-5338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4.477"/>
    </inkml:context>
    <inkml:brush xml:id="br0">
      <inkml:brushProperty name="width" value="0.025" units="cm"/>
      <inkml:brushProperty name="height" value="0.025" units="cm"/>
      <inkml:brushProperty name="color" value="#FFC114"/>
    </inkml:brush>
  </inkml:definitions>
  <inkml:trace contextRef="#ctx0" brushRef="#br0">0 58 15150,'0'0'10432,"10"9"-8874,-7-5-1405,5 4 81,0 1 0,0-1-1,-1 1 1,-1 1-1,1-1 1,6 17 0,-12-23-216,0 0 0,1 0-1,-1-1 1,0 1 0,1 0 0,-1-1 0,1 1 0,0-1 0,0 0 0,0 1 0,0-1 0,0 0 0,0 0 0,1 0 0,-1-1 0,1 1-1,-1-1 1,1 1 0,0-1 0,0 0 0,-1 0 0,1 0 0,5 1 0,-5-2 6,0-1 1,-1 0-1,1 1 0,0-1 1,-1 0-1,1 0 0,-1-1 0,1 1 1,-1 0-1,0-1 0,0 0 1,0 1-1,1-1 0,-2 0 1,1 0-1,0 0 0,0 0 1,-1 0-1,1-1 0,-1 1 0,1-1 1,-1 1-1,0 0 0,0-1 1,1-4-1,2-4 88,-1 0 0,-1-1 0,1 1 1,-2 0-1,1-14 0,-1 22-67,-1 0 0,0 0-1,0 0 1,0 0 0,0 0 0,0 0 0,0 0 0,-1 0-1,1 0 1,-1 0 0,0 0 0,0 1 0,0-1 0,0 0-1,-1 0 1,1 1 0,-1-1 0,0 1 0,1 0 0,-1-1-1,0 1 1,0 0 0,-1 0 0,-2-2 0,5 4-54,-1 1 0,0 0 1,1 0-1,-1-1 0,1 1 1,-1 0-1,1 0 0,0 0 0,-1-1 1,1 1-1,0 0 0,-1 0 1,1 0-1,0 0 0,0 0 1,0 0-1,0 0 0,0 0 0,0 0 1,0-1-1,0 1 0,0 0 1,1 0-1,-1 0 0,1 1 1,3 32-65,6-9-4,1 1 0,1-1 0,1-1 0,2 0 0,0-1 1,1-1-1,1 0 0,2-1 0,27 25 0,-42-43-98,5 6-719,1-1 0,0 0 0,16 9 1,-23-15 254,0 0 1,1-1-1,-1 0 1,0 1 0,1-1-1,-1-1 1,1 1-1,-1 0 1,1-1 0,4 0-1,11-3-7166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6.018"/>
    </inkml:context>
    <inkml:brush xml:id="br0">
      <inkml:brushProperty name="width" value="0.025" units="cm"/>
      <inkml:brushProperty name="height" value="0.025" units="cm"/>
      <inkml:brushProperty name="color" value="#FFC114"/>
    </inkml:brush>
  </inkml:definitions>
  <inkml:trace contextRef="#ctx0" brushRef="#br0">0 2826 10570,'0'0'6235,"3"11"-4345,218 819 667,19 90 1882,-200-713-4408,-8 2 0,6 318 0,-38-491-100,-5 267 123,1-254 78,-2-1 0,-2 0 1,-2 0-1,-18 52 0,25-93-322,0 1 0,0 0 0,0-1 0,-1 0 0,0 0 0,-1 0 0,0 0 0,0-1 0,0 0 0,-1 0 0,-9 9 0,4-8-1022,-1 0 0,1-1 1,-1 0-1,0-1 0,-1 0 1,-14 3-1,18-5 381,1 0-1,-1 1 1,1 0-1,0 0 1,0 1-1,-8 6 1,10-7 1107,1 1 0,1 0 0,-1 0 0,1 0 0,0 0 0,0 1 0,0 0 0,1-1 0,0 1 0,0 1 0,0-1 0,1 0 0,0 1 0,0-1 0,1 1 0,0 0 0,0 0 0,0-1 1,1 1-1,0 0 0,0 0 0,2 6 0,-1-9-265,-1-1 0,1 0 0,0 0 0,1 0 1,-1 0-1,1 0 0,-1 0 0,1 0 0,0 0 1,0 0-1,0-1 0,0 1 0,1-1 1,-1 1-1,1-1 0,-1 0 0,1 0 0,0 0 1,0-1-1,0 1 0,0-1 0,0 1 0,0-1 1,0 0-1,0 0 0,1 0 0,5 0 0,10 2 574,0 0 0,0-1 0,30-2 0,-27-1-51,-1-2 0,0 0 1,1-1-1,-2-2 0,1 0 0,-1-1 1,33-16-1,135-86 695,-114 64-993,1255-714-1085,601-470 4522,-222 100-2558,-560 350 18,-925 623-1049,201-125-655,-421 279 603,0-1 1,0 0-1,-1 1 0,1-1 0,-1 0 0,1 0 1,-1-1-1,0 1 0,0 0 0,0-1 0,-1 1 1,1-1-1,-1 0 0,0 1 0,0-1 0,0 0 1,0-6-1,1-8 270,-2 0 0,-1-29 0,-1 9-128,1 11-237,-2 0 0,0 0 0,-2 0 0,-1 0 0,-15-42 0,-62-128-557,33 87 455,-123-272 87,135 311 127,-3 1 0,-3 2-1,-63-74 1,-104-91-107,157 180-524,-2 2 0,-71-49 0,98 81 591,-2 2 0,0 1 1,-1 1-1,-1 1 0,0 2 0,-1 2 0,0 1 1,-1 1-1,-47-3 0,-34 3 1040,-172 9-1,265 0-1203,-18 2 147,0 2 0,1 1 0,0 3 1,0 1-1,-44 17 0,-190 93 176,197-84-140,-1575 642-508,-683 312 234,2318-982 247,-461 223-87,344-159 492,-180 129-1,311-198-392,-125 98 473,115-89-502,0 0-1,1 2 1,0 0 0,1 0-1,0 1 1,-12 25 0,12-10-613,14-18-1253,13-9-4192,33-14-7021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6.983"/>
    </inkml:context>
    <inkml:brush xml:id="br0">
      <inkml:brushProperty name="width" value="0.025" units="cm"/>
      <inkml:brushProperty name="height" value="0.025" units="cm"/>
      <inkml:brushProperty name="color" value="#FFC114"/>
    </inkml:brush>
  </inkml:definitions>
  <inkml:trace contextRef="#ctx0" brushRef="#br0">149 180 17521,'-52'33'1953,"9"-5"290,13-1 223,11-9-1025,14-4-160,5-10-608,21-4-417,17-3-63,13-16 31,13-10-32,12-10-96,5-4 0,0-1-704,-7-1-2179,-17 1-2146,-21 7-3875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7.388"/>
    </inkml:context>
    <inkml:brush xml:id="br0">
      <inkml:brushProperty name="width" value="0.025" units="cm"/>
      <inkml:brushProperty name="height" value="0.025" units="cm"/>
      <inkml:brushProperty name="color" value="#FFC114"/>
    </inkml:brush>
  </inkml:definitions>
  <inkml:trace contextRef="#ctx0" brushRef="#br0">42 83 19474,'0'0'2643,"-8"0"-305,-25 1-283,92 11 337,7-14-1982,1-3 0,-1-3-1,102-25 1,15-2-896,-166 32 459,5-1-153,-1 1 1,31 1 0,-48 1 161,-1 1 0,0 0 1,0 0-1,1 1 1,-1-1-1,0 1 0,0-1 1,1 1-1,-1 0 1,0 0-1,0 1 1,0-1-1,0 1 0,0-1 1,-1 1-1,1 0 1,0 0-1,-1 0 0,1 0 1,-1 0-1,0 1 1,0-1-1,2 4 1,0 3 17,-1 1 1,-1-1 0,1 1 0,-2 0 0,1 0 0,-1 0 0,-1 0 0,0 0 0,0 0 0,-3 14 0,-1 5 22,-2 1 0,-10 34 1,-52 126-217,31-115-2828,17-49-4501,3-20-9096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8.012"/>
    </inkml:context>
    <inkml:brush xml:id="br0">
      <inkml:brushProperty name="width" value="0.025" units="cm"/>
      <inkml:brushProperty name="height" value="0.025" units="cm"/>
      <inkml:brushProperty name="color" value="#FFC114"/>
    </inkml:brush>
  </inkml:definitions>
  <inkml:trace contextRef="#ctx0" brushRef="#br0">199 263 13549,'-3'-9'587,"-1"0"-208,0 2 300,1-1 0,0 1-1,0-1 1,1 1 0,0-1 0,-2-15-1,20 39 3294,2 13-3300,-1 1-1,-1 1 1,-1 0-1,14 48 1,29 139-411,-43-152-666,-4 0-1,7 117 0,-22-179-2840,-6-11 1773,-7-9-438,-75-105-3932,39 45 6869,-84-154 1,125 204-552,1 0 1,1-1 0,1 0 0,1 0 0,2-1-1,0 0 1,2 0 0,0-31 0,4 49-241,0 0 1,1 0 0,1 1 0,-1-1 0,1 0 0,1 1-1,0 0 1,0-1 0,1 1 0,0 0 0,9-13 0,-9 16-59,1 0 0,1 0 0,-1 1 0,1 0 0,0 0 0,0 0 0,1 0 0,-1 1 0,1 0 0,0 1 0,0 0 0,0 0 0,1 0 0,-1 1 0,1 0 0,10-2 0,-6 2-45,0 1-1,0-1 0,0 2 0,0 0 1,0 0-1,-1 2 0,1-1 0,0 1 1,0 1-1,-1 0 0,1 0 0,-1 2 1,0-1-1,20 12 0,-25-12-119,-1 0-1,1 0 1,-1 1-1,0 0 1,0 0-1,0 0 1,-1 1-1,1-1 1,-2 1-1,1 0 1,0 0-1,-1 1 1,0-1-1,-1 1 1,1-1-1,-1 1 1,-1 0-1,1 0 1,-1 0-1,0 0 1,-1 0-1,0 0 1,0 0-1,0 0 1,-1 0-1,-2 11 1,-1-3 227,0-1 0,-1 0 0,-1 0 0,0-1 0,-1 1 0,0-1 0,-1-1 0,-13 17 0,7-11 50,-1-1-1,-1 0 0,0-1 0,-33 24 1,47-39-329,0 1 0,-1 0 1,1-1-1,0 0 0,0 1 1,-1-1-1,1 0 0,0 0 1,-1-1-1,1 1 1,-1 0-1,1-1 0,-1 0 1,1 1-1,-1-1 0,-3 0 1,5 0-44,1-1 0,-1 1 1,0 0-1,1-1 0,-1 1 1,1 0-1,-1-1 0,1 1 1,-1 0-1,1-1 0,-1 1 0,1-1 1,0 1-1,-1-1 0,1 1 1,0-1-1,-1 0 0,1 1 1,0-1-1,-1 1 0,1-1 1,0 1-1,0-1 0,0 0 1,3-28-2820,18-17-2549,8-6-1825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8.479"/>
    </inkml:context>
    <inkml:brush xml:id="br0">
      <inkml:brushProperty name="width" value="0.025" units="cm"/>
      <inkml:brushProperty name="height" value="0.025" units="cm"/>
      <inkml:brushProperty name="color" value="#FFC114"/>
    </inkml:brush>
  </inkml:definitions>
  <inkml:trace contextRef="#ctx0" brushRef="#br0">0 122 16111,'3'16'2701,"9"80"658,-7-41-1379,3-1 1,2 0-1,24 76 0,-33-128-1911,0 1 0,0-1 0,0 1 0,1-1 0,-1 0 0,0 0 0,1 1 0,0-1 0,-1 0 0,1-1 0,0 1-1,0 0 1,0 0 0,4 1 0,-6-2-45,1-1 0,-1 0 1,1 0-1,-1 0 0,1 0 0,-1 0 0,1 0 0,-1 1 0,1-1 1,-1 0-1,1 0 0,-1-1 0,1 1 0,-1 0 0,1 0 0,-1 0 1,1 0-1,-1 0 0,1 0 0,-1-1 0,1 1 0,-1 0 0,0 0 0,1-1 1,-1 1-1,1-1 0,8-22 447,-8 2-428,0 0 0,-1 0 0,-1 0 0,-1 0 0,-1 0 0,-8-27 0,-44-122 154,32 108-177,28 69-32,-1 0-1,1-1 1,0 1 0,0-1-1,1 0 1,-1-1-1,1 1 1,1-1 0,-1 0-1,1-1 1,0 1 0,0-1-1,0-1 1,15 6-1,-17-6 8,0-1-1,1 0 0,-1 0 0,0-1 0,1 0 0,-1 1 0,1-2 0,-1 1 0,1-1 0,-1 0 0,1 0 0,0 0 0,-1-1 0,1 0 0,-1 0 0,1 0 0,-1-1 0,0 0 0,1 0 0,-1 0 0,0-1 0,0 1 0,-1-1 0,1 0 0,-1-1 0,5-3 0,-3 0 19,-1 0 0,0 0 0,0 0 0,-1-1 0,1 0 0,-2 0 0,1 0 0,-1 0 0,-1 0 1,1-1-1,-1 0 0,-1 1 0,0-1 0,0 0 0,-1 1 0,0-1 0,-2-16 0,2 23-13,0 1 1,0 0-1,0 0 1,0-1-1,0 1 1,-1 0-1,1 0 1,0-1-1,-1 1 1,1 0-1,-1 0 1,1 0-1,-1 0 1,0 0-1,0 0 1,1 0-1,-1 0 1,0 0-1,0 0 1,0 0-1,0 0 1,0 0-1,0 1 0,0-1 1,0 0-1,0 1 1,0-1-1,-1 1 1,1-1-1,0 1 1,0 0-1,-1-1 1,1 1-1,0 0 1,0 0-1,-1 0 1,1 0-1,0 0 1,0 0-1,-1 0 1,1 1-1,0-1 1,0 0-1,-1 1 1,1-1-1,0 1 1,0-1-1,0 1 1,-2 0-1,-1 2-14,0 0 0,0 0 0,0 0 0,0 0 0,0 0 0,1 1 0,-1 0 0,1 0 0,0 0 0,0 0 0,-3 7 0,-1 8 33,1 0 1,0 0-1,2 1 1,0 0 0,2 0-1,0-1 1,1 1-1,1 0 1,1 1 0,0-2-1,7 29 1,-8-45-13,1 1 0,1-1 0,-1 1 0,0-1 0,1 0 0,-1 1 0,1-1 0,0 0 0,0 0 0,0-1-1,1 1 1,-1 0 0,1-1 0,-1 1 0,1-1 0,0 0 0,0 0 0,0 0 0,0 0 0,0 0 0,1-1 0,-1 0 0,0 1 0,1-1 0,-1 0 0,1-1 0,-1 1 0,1-1 0,0 1 0,-1-1 0,1 0 0,-1 0 0,1-1 0,5 0 0,-1-1-262,1 1 0,-1-1-1,-1-1 1,1 0 0,0 0 0,9-5-1,-10 4-701,0 0 0,-1-1 0,1 1 0,-1-1-1,0 0 1,6-8 0,14-22-8428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49.913"/>
    </inkml:context>
    <inkml:brush xml:id="br0">
      <inkml:brushProperty name="width" value="0.025" units="cm"/>
      <inkml:brushProperty name="height" value="0.025" units="cm"/>
      <inkml:brushProperty name="color" value="#FFC114"/>
    </inkml:brush>
  </inkml:definitions>
  <inkml:trace contextRef="#ctx0" brushRef="#br0">5 313 13965,'0'-8'1623,"-2"-11"-954,0 2 1216,2 4 3697,0 23-5157,2 0-1,-1-1 1,1 1 0,1 0 0,0-1-1,0 0 1,1 0 0,5 10 0,45 73 512,-38-66-690,2 3-130,101 179 562,-106-181-143,-1 1 1,-1 1-1,-1 0 1,-2 0-1,8 54 1,-16-90-521,3-28-14,-4-53 1,-4 60-3,-1 1 0,-1 0 0,-1 0 0,-2 1 0,0 0 0,-2 1 0,-1 0 0,-24-36 0,50 87-21,-1-15-118,-1-1 0,2 0 0,25 17 0,-33-24 112,-1-1 0,1 0 0,-1 1 0,1-1 0,0-1 0,0 1 0,0-1 0,-1 0 0,1 0 0,1 0 0,-1-1 0,0 0 0,0 0 0,0 0 0,0 0 0,8-2 0,-11 0 48,0 1-1,0 0 0,0-1 0,0 1 0,0-1 1,0 0-1,-1 1 0,1-1 0,0 0 1,-1 0-1,1 0 0,-1 0 0,0-1 0,0 1 1,0 0-1,0 0 0,0-1 0,-1 1 1,1-1-1,0 1 0,-1 0 0,0-1 1,0 1-1,0-1 0,0-3 0,0-4 65,0 0 0,-1 0 0,0 0 0,0 0 0,-4-11 0,2 10-85,-1 1 0,-1-1 0,0 1 0,-11-17 0,14 24 0,0 0 0,0 0 0,0 0 0,0 0 0,0 0 0,-1 1 0,1-1 0,-1 1 0,0 0 0,0 0 0,0 0 0,0 0 0,0 0 0,0 1 0,0-1 0,-1 1 0,1 0 0,0 0 0,-5-1 0,7 2 0,-1 1 0,1-1 1,0 0-1,0 1 0,0-1 0,0 1 0,0-1 0,0 1 1,0-1-1,0 1 0,0 0 0,0 0 0,0-1 1,0 1-1,1 0 0,-1 0 0,0 0 0,0 0 0,1 0 1,-1 0-1,1 0 0,-1 0 0,1 0 0,-1 0 1,1 1-1,0-1 0,-1 0 0,1 2 0,-5 38-21,5-38 16,-1-3 4,0 18-27,0-1 0,1 0 1,1 0-1,1 0 0,4 22 0,-5-36 32,-1 0 0,1-1 0,0 1 0,0 0 0,0-1 0,0 1 0,1 0 0,-1-1 0,1 0 0,-1 1 0,1-1 0,0 0 0,0 0 0,0 0 0,0 0 0,0 0 0,1 0 0,-1-1 0,0 1 0,1-1 0,-1 0 0,1 1 0,0-1 0,-1 0 0,1-1 0,0 1 0,0 0 0,-1-1 0,1 1 0,0-1 0,0 0 0,0 0 0,0 0 0,-1-1 0,1 1 0,0-1 0,0 1 0,0-1 0,-1 0 0,1 0 0,2-1 0,7-3-1,0-1 0,-1 0 0,0-1-1,-1 0 1,1-1 0,-1 0 0,-1 0 0,16-19 0,-17 18-3,1 0-1,-1 1 1,1 0-1,1 0 1,0 1-1,0 0 1,0 1-1,0 0 1,1 0-1,15-4 1,-26 9 0,1 1 0,-1 0 0,0-1 0,1 1 0,-1 0 0,0-1 0,1 1 0,-1 0 0,0-1 0,0 1 0,0-1 0,1 1 0,-1 0 0,0-1 0,0 1 0,0-1 0,0 1 0,0-1 0,0 1 0,0-1 0,0 1 0,0-1 0,0 1 0,0 0 0,0-1 0,0 1 0,0-1 0,0 1 0,0-1 0,0 1 0,-1-1 0,1 1 0,0 0 0,0-1 0,-1 1 0,1-1 0,0 1 0,0 0 0,-1-1 0,1 1 0,0 0 0,-1-1 0,-17-23 0,15 20 0,-31-37 0,22 28 0,0-1 0,2 0 0,-15-23 0,56 36 0,-20 2-6,10 4-99,-1-2-1,1-1 1,0 0-1,0-2 1,32-3-1,-49 3 94,0-1-1,0 0 0,1 0 0,-1 0 1,0-1-1,0 0 0,0 1 0,-1-1 0,1-1 1,0 1-1,-1 0 0,1-1 0,-1 0 1,0 0-1,0 0 0,0 0 0,0 0 0,-1-1 1,1 1-1,-1-1 0,0 1 0,0-1 1,0 0-1,0 0 0,-1 0 0,0 0 0,0 0 1,0-1-1,0 1 0,0 0 0,-1 0 1,0-1-1,0-6 0,0 0 119,0 0-1,-1 0 1,0 1 0,-4-16-1,4 23-81,0 0 0,1 0 0,-1 1 0,-1-1-1,1 0 1,0 1 0,-1-1 0,1 0-1,-1 1 1,0 0 0,0-1 0,1 1 0,-2 0-1,1 0 1,0 0 0,0 0 0,-1 1 0,1-1-1,-1 1 1,1-1 0,-4 0 0,5 1-29,0 1 0,0 0 0,0 0-1,0-1 1,0 1 0,0 0 0,0 0 0,0 0 0,0 0 0,0 0 0,0 0 0,0 1 0,0-1 0,0 0 0,0 0 0,0 1 0,0-1 0,0 1 0,0-1 0,0 1 0,0-1 0,0 1-1,0-1 1,1 1 0,-1 0 0,0 0 0,0-1 0,1 1 0,-1 0 0,1 0 0,-1 0 0,0 0 0,1 0 0,0-1 0,-1 1 0,1 0 0,-1 0 0,1 0 0,0 2 0,-6 45-162,6-43 167,-1 0-13,1 15-1,0 0 0,0 0 0,5 23 0,-5-40 14,1 1-1,-1-1 1,1 0 0,0 0-1,-1 1 1,2-1-1,-1 0 1,0 0 0,0 0-1,1 0 1,0-1 0,-1 1-1,1 0 1,0-1-1,0 1 1,1-1 0,-1 1-1,0-1 1,1 0-1,0 0 1,-1 0 0,1-1-1,0 1 1,0 0-1,0-1 1,0 0 0,6 2-1,-6-3 10,0 0 0,0-1-1,-1 1 1,1-1 0,0 0-1,0 0 1,-1 0 0,1 0-1,-1 0 1,1 0 0,-1-1-1,1 1 1,-1-1 0,0 0 0,0 1-1,0-1 1,0 0 0,0 0-1,0-1 1,0 1 0,-1 0-1,1-1 1,-1 1 0,3-5-1,4-10 73,0 0-1,8-27 0,-11 31-68,37-133-12,-37 140 0,1 17 0,3 29 0,-7-30 0,1 1 0,0 0 0,1 0 0,0 0 0,8 17 0,-11-27 0,0 0 0,0 1 0,-1-1 0,1 0 0,0 0 0,0 0 0,0 0 0,0 0 0,0 0 0,0 0 0,1 0 0,-1 0 0,0 0 0,0-1 0,1 1 0,-1-1 0,0 1 0,4 0 0,-4-1 0,1 0 0,-1-1 0,1 1 0,0 0 0,-1-1 0,1 0 0,-1 1 0,1-1 0,-1 0 0,0 0 0,1 0 0,-1 0 0,0 0 0,1 0 0,-1 0 0,0 0 0,0 0 0,0-1 0,0 1 0,0 0 0,1-3 0,43-77 0,-35 61 0,1 0 0,23-33 0,-34 53-12,0-1 0,1 1 1,-1-1-1,0 1 0,0 0 0,1-1 0,-1 1 0,0-1 0,1 1 1,-1 0-1,1 0 0,-1-1 0,0 1 0,1 0 0,-1 0 1,1-1-1,-1 1 0,0 0 0,1 0 0,-1 0 0,1 0 1,-1 0-1,1-1 0,-1 1 0,1 0 0,-1 0 0,1 0 1,-1 0-1,1 1 0,-1-1 0,1 0 0,-1 0 0,0 0 1,1 0-1,-1 0 0,1 1 0,-1-1 0,1 0 0,-1 0 1,0 1-1,1-1 0,-1 0 0,1 0 0,-1 1 0,0-1 1,1 0-1,-1 1 0,0-1 0,0 1 0,1-1 0,-1 0 1,0 1-1,0-1 0,0 1 0,0-1 0,1 1 0,-1-1 1,0 1-1,0-1 0,0 1 0,0-1 0,0 1 0,10 44-1622,-7-28 672,-2-15 517,-1 0 1,1 0-1,0 1 0,0-1 0,0 0 0,0 0 1,1 0-1,-1-1 0,1 1 0,-1 0 0,4 2 0,-5-3 86,1-1 0,0 1 0,0-1 0,0 0-1,0 1 1,-1-1 0,1 0 0,0 0 0,0 1-1,0-1 1,0 0 0,0 0 0,0 0-1,0 0 1,0 0 0,-1 0 0,1 0 0,0-1-1,0 1 1,0 0 0,0 0 0,0-1-1,0 1 1,-1-1 0,1 1 0,0-1 0,0 1-1,-1-1 1,1 1 0,0-1 0,-1 1 0,1-1-1,0 0 1,0-1 0,15-19-10003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0.255"/>
    </inkml:context>
    <inkml:brush xml:id="br0">
      <inkml:brushProperty name="width" value="0.025" units="cm"/>
      <inkml:brushProperty name="height" value="0.025" units="cm"/>
      <inkml:brushProperty name="color" value="#FFC114"/>
    </inkml:brush>
  </inkml:definitions>
  <inkml:trace contextRef="#ctx0" brushRef="#br0">83 25 13677,'0'-1'630,"1"0"-1,-1 0 1,0 0-1,0-1 1,1 1-1,-1 0 1,0 0 0,0-1-1,0 1 1,-1 0-1,1 0 1,0 0-1,0-1 1,-1 1 0,1 0-1,0 0 1,-1 0-1,-1-2 1,-10 14 4293,-15 40-4197,20-34-589,0 0 0,1 1-1,1-1 1,0 1 0,1 0-1,2 0 1,-1 0 0,2 1-1,1 21 1,0-38-172,0 0-1,1 1 1,-1-1-1,0 0 1,1 0 0,0 0-1,-1-1 1,1 1-1,0 0 1,0 0 0,0 0-1,0 0 1,1-1-1,-1 1 1,0-1 0,1 1-1,-1-1 1,1 1-1,-1-1 1,1 0 0,0 1-1,0-1 1,-1 0 0,1 0-1,0-1 1,0 1-1,0 0 1,0-1 0,0 1-1,0-1 1,0 1-1,0-1 1,0 0 0,0 0-1,1 0 1,2 0 0,0-1-282,1 1 1,-1-1 0,1 0 0,-1 0 0,1-1 0,-1 1 0,0-1 0,0-1 0,0 1 0,0-1 0,0 1-1,7-7 1,5-7-2837,-1 0 0,18-26 0,-1-3-3061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0.599"/>
    </inkml:context>
    <inkml:brush xml:id="br0">
      <inkml:brushProperty name="width" value="0.025" units="cm"/>
      <inkml:brushProperty name="height" value="0.025" units="cm"/>
      <inkml:brushProperty name="color" value="#FFC114"/>
    </inkml:brush>
  </inkml:definitions>
  <inkml:trace contextRef="#ctx0" brushRef="#br0">1 255 3716,'0'0'11055,"0"8"-6480,-1-5-4304,1 0-1,0-1 1,0 1-1,0 0 1,0 0-1,1-1 1,-1 1 0,1 0-1,0-1 1,1 6-1,-1-7-158,0 0 0,1 0 0,-1 0-1,0 0 1,0 0 0,1 0 0,-1 0 0,0-1 0,1 1 0,-1 0-1,1-1 1,-1 1 0,1-1 0,-1 0 0,1 1 0,-1-1-1,1 0 1,-1 0 0,1 0 0,0 0 0,-1 0 0,1 0-1,-1 0 1,1-1 0,-1 1 0,1-1 0,-1 1 0,2-2 0,8-1 192,0-1 1,0-1 0,0 0 0,-1 0 0,0-1 0,0 0 0,-1-1-1,0 0 1,0-1 0,-1 0 0,1 0 0,11-16 0,-11 13-13,-1-1 0,0 0 0,0 0 0,-1 0 0,-1-1 0,0 0-1,-1 0 1,0-1 0,-1 0 0,2-14 0,-5 26-290,-1-1 0,1 1-1,-1 0 1,0-1 0,0 1-1,0 0 1,0-1 0,0 1-1,-1 0 1,1-1 0,-1 1-1,0 0 1,1-1 0,-1 1-1,0 0 1,0 0 0,0 0-1,-1 0 1,-1-3 0,1 4-3,0 0 1,0 0 0,0 0 0,0 0-1,1 0 1,-1 1 0,0-1-1,0 1 1,-1 0 0,1-1 0,0 1-1,0 0 1,0 0 0,0 0 0,0 1-1,0-1 1,0 0 0,0 1-1,0-1 1,0 1 0,0 0 0,0 0-1,-2 1 1,-4 2 0,1 0 0,-1 0 0,1 1 0,0 0 0,0 1 0,1 0 0,0 0 0,0 0 0,0 0 0,1 1 0,0 0 0,-5 8 0,0 2 0,0 1 0,1 0 0,1 1 0,-6 20 0,10-27 0,1 1 0,0-1 0,1 1 0,0 0 0,1 24 0,1-34 0,0-1 0,0 1 0,0 0 0,1 0 0,-1 0 0,1 0 0,0 0 0,-1 0 0,1 0 0,1-1 0,-1 1 0,0 0 0,1-1 0,-1 1 0,1-1 0,0 0 0,0 1 0,0-1 0,0 0 0,0 0 0,0 0 0,1 0 0,-1-1 0,1 1 0,-1-1 0,1 1 0,-1-1 0,1 0 0,0 0 0,5 1 0,3 0-77,1-1 0,-1 0 1,1-1-1,0-1 0,-1 1 0,1-2 0,-1 0 1,1 0-1,-1-1 0,19-7 0,-15 4-604,0-1 0,0-1 0,-1 0 0,0 0-1,-1-2 1,0 0 0,13-12 0,10-17-11442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3.548"/>
    </inkml:context>
    <inkml:brush xml:id="br0">
      <inkml:brushProperty name="width" value="0.025" units="cm"/>
      <inkml:brushProperty name="height" value="0.025" units="cm"/>
      <inkml:brushProperty name="color" value="#FFC114"/>
    </inkml:brush>
  </inkml:definitions>
  <inkml:trace contextRef="#ctx0" brushRef="#br0">1118 1 10090,'0'0'1617,"-11"3"-53,-14 3-522,1 2 0,1 1 0,-1 1 0,-41 25 0,-218 140 1974,141-91-2741,-245 192 1,295-196-5604,50-45-277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3.984"/>
    </inkml:context>
    <inkml:brush xml:id="br0">
      <inkml:brushProperty name="width" value="0.025" units="cm"/>
      <inkml:brushProperty name="height" value="0.025" units="cm"/>
      <inkml:brushProperty name="color" value="#FFC114"/>
    </inkml:brush>
  </inkml:definitions>
  <inkml:trace contextRef="#ctx0" brushRef="#br0">2214 48 8040,'10'-5'3779,"58"-38"-613,-110 63 796,-4 2-3589,-1043 607 2984,531-275-2198,296-151-2318,26 22-3987,202-186 1233,10-13-1057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4.374"/>
    </inkml:context>
    <inkml:brush xml:id="br0">
      <inkml:brushProperty name="width" value="0.025" units="cm"/>
      <inkml:brushProperty name="height" value="0.025" units="cm"/>
      <inkml:brushProperty name="color" value="#FFC114"/>
    </inkml:brush>
  </inkml:definitions>
  <inkml:trace contextRef="#ctx0" brushRef="#br0">2464 0 13677,'-8'1'1479,"-12"2"-976,0 2 0,-1 0 0,2 0 0,-26 12 0,-84 43 1795,94-43-1618,-521 304 1529,422-238-2133,-88 53-49,-310 197 124,376-225-339,-183 164 0,301-237-440,-85 72-6041,57-61-2396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5.200"/>
    </inkml:context>
    <inkml:brush xml:id="br0">
      <inkml:brushProperty name="width" value="0.025" units="cm"/>
      <inkml:brushProperty name="height" value="0.025" units="cm"/>
      <inkml:brushProperty name="color" value="#FFC114"/>
    </inkml:brush>
  </inkml:definitions>
  <inkml:trace contextRef="#ctx0" brushRef="#br0">1437 1 9961,'-12'7'1986,"-541"331"9070,51-8-10384,200-70-7483,264-223 1574,9-12-3091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5.653"/>
    </inkml:context>
    <inkml:brush xml:id="br0">
      <inkml:brushProperty name="width" value="0.025" units="cm"/>
      <inkml:brushProperty name="height" value="0.025" units="cm"/>
      <inkml:brushProperty name="color" value="#FFC114"/>
    </inkml:brush>
  </inkml:definitions>
  <inkml:trace contextRef="#ctx0" brushRef="#br0">2453 0 13229,'-13'5'1404,"-133"49"1019,-183 97 0,-127 118-1096,-384 376-1223,271-140-4113,515-461 716,8-13-2532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6.045"/>
    </inkml:context>
    <inkml:brush xml:id="br0">
      <inkml:brushProperty name="width" value="0.025" units="cm"/>
      <inkml:brushProperty name="height" value="0.025" units="cm"/>
      <inkml:brushProperty name="color" value="#FFC114"/>
    </inkml:brush>
  </inkml:definitions>
  <inkml:trace contextRef="#ctx0" brushRef="#br0">2406 1 12908,'0'0'2974,"-11"6"-2729,-506 303 4438,-340 217-3583,653-387-1906,7 10-1,-189 182 0,258-197-3894,64-66-228,23-25-126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6.452"/>
    </inkml:context>
    <inkml:brush xml:id="br0">
      <inkml:brushProperty name="width" value="0.025" units="cm"/>
      <inkml:brushProperty name="height" value="0.025" units="cm"/>
      <inkml:brushProperty name="color" value="#FFC114"/>
    </inkml:brush>
  </inkml:definitions>
  <inkml:trace contextRef="#ctx0" brushRef="#br0">2240 0 16528,'-10'4'1041,"-87"42"570,3 5-1,-118 82 1,86-51-801,92-61-779,-665 430 1134,36 50-4544,486-332-278,74-51-2055,79-87 1132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6.842"/>
    </inkml:context>
    <inkml:brush xml:id="br0">
      <inkml:brushProperty name="width" value="0.025" units="cm"/>
      <inkml:brushProperty name="height" value="0.025" units="cm"/>
      <inkml:brushProperty name="color" value="#FFC114"/>
    </inkml:brush>
  </inkml:definitions>
  <inkml:trace contextRef="#ctx0" brushRef="#br0">2271 0 13549,'0'0'75,"-12"11"31,-35 26 381,-2-2-1,-94 51 1,-134 52 2323,151-78-2264,-44 22 78,-558 297 3685,620-314-4325,4 5 0,3 4-1,3 5 1,-133 136 0,220-202-123,4-7-110,1 0 1,0 0 0,0 1 0,0 0 0,1 0 0,0 1-1,1-1 1,0 1 0,0 0 0,0 0 0,-2 10 0,6-17 170,0-1-70,0 1-1,-1 0 1,1-1-1,0 1 1,0-1-1,-1 1 1,1-1-1,0 1 1,0 0-1,0-1 1,0 1-1,0-1 1,0 1-1,0-1 1,0 1-1,0 0 1,0-1-1,0 1 1,1-1-1,-1 1 1,0 0-1,0-1 1,0 1-1,1-1 1,-1 1-1,0-1 0,1 1 1,-1-1-1,0 1 1,1-1-1,-1 0 1,1 1-1,-1-1 1,1 1-1,-1-1 1,1 0-1,-1 0 1,1 1-1,-1-1 1,1 0-1,-1 0 1,1 1-1,0-1 1,-1 0-1,1 0 1,0 0-1,23 1-6412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7.199"/>
    </inkml:context>
    <inkml:brush xml:id="br0">
      <inkml:brushProperty name="width" value="0.025" units="cm"/>
      <inkml:brushProperty name="height" value="0.025" units="cm"/>
      <inkml:brushProperty name="color" value="#FFC114"/>
    </inkml:brush>
  </inkml:definitions>
  <inkml:trace contextRef="#ctx0" brushRef="#br0">2103 1 17777,'-754'382'5748,"31"47"-4327,569-322-1664,-162 144 0,314-248 210,-28 23-235,-34 40 0,57-58-311,0 0 0,1 1 1,0-1-1,1 1 1,0 0-1,0 1 0,1-1 1,0 1-1,0 0 1,-2 13-1,6-22-157,0 11-605,4-10-4744,14-7-1774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7.541"/>
    </inkml:context>
    <inkml:brush xml:id="br0">
      <inkml:brushProperty name="width" value="0.025" units="cm"/>
      <inkml:brushProperty name="height" value="0.025" units="cm"/>
      <inkml:brushProperty name="color" value="#FFC114"/>
    </inkml:brush>
  </inkml:definitions>
  <inkml:trace contextRef="#ctx0" brushRef="#br0">1737 76 11371,'43'-25'456,"-27"14"255,1 2-1,0 0 1,32-12 0,-39 21 951,-15 10-836,-16 12 49,-66 55 266,-4-4-1,-128 78 1,-215 102-1260,392-230 243,-180 98-55,-384 228 834,572-328-942,18-12-119,0 0 1,1 2-1,0 0 0,0 1 1,1 0-1,-19 22 0,33-34 122,-1 0-1,1 1 1,0-1-1,0 0 0,-1 0 1,1 0-1,0 0 0,0 0 1,0 0-1,0 1 0,-1-1 1,1 0-1,0 0 0,0 0 1,0 1-1,0-1 1,0 0-1,0 0 0,-1 0 1,1 1-1,0-1 0,0 0 1,0 0-1,0 1 0,0-1 1,0 0-1,0 0 1,0 1-1,0-1 0,0 0 1,0 0-1,0 1 0,0-1 1,0 0-1,0 0 0,1 0 1,-1 1-1,0-1 0,0 0 1,0 0-1,0 0 1,0 1-1,0-1 0,1 0 1,-1 0-1,0 0 0,0 1 1,0-1-1,0 0 0,1 0 1,-1 0-1,0 0 0,0 0 1,0 0-1,1 1 1,-1-1-1,0 0 0,0 0 1,1 0-1,17-3-1261,6-5 454,-1-1 1,0-1 0,-1-1-1,0-1 1,28-21 0,-9 7-1106,62-39-4383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7.992"/>
    </inkml:context>
    <inkml:brush xml:id="br0">
      <inkml:brushProperty name="width" value="0.025" units="cm"/>
      <inkml:brushProperty name="height" value="0.025" units="cm"/>
      <inkml:brushProperty name="color" value="#FFC114"/>
    </inkml:brush>
  </inkml:definitions>
  <inkml:trace contextRef="#ctx0" brushRef="#br0">3227 1 12780,'0'0'-107,"-16"9"-165,-902 547 3958,565-336-2167,-766 486 6200,1062-672-7649,35-25-65,19-12-174,12-10-436,61-60-1668,3 2 0,99-72 0,183-113-1387,56-14-1406,49-35-773,-168 87 7321,-276 206-596,-1 0 1105,0-1 1,24-25-1,-39 38-1917,1 0 0,-1 0 0,0 0 0,0 0 0,1-1 0,-1 1 0,0 0 0,0 0 0,1 0 0,-1 0 0,0-1 0,0 1 0,0 0 0,1 0 0,-1 0 0,0-1 0,0 1 0,0 0 0,0 0 0,1-1 0,-1 1 0,0 0 0,0 0 0,0-1 0,0 1 0,0 0 0,0 0 0,0-1 0,0 1 0,0 0 0,0-1 0,0 1 0,0 0 0,0 0 0,0-1 0,0 1 0,0 0 0,0-1 0,0 1 0,0 0-1,0 0 1,-1-1 0,1 1 0,0 0 0,0 0 0,0 0 0,0-1 0,-1 1 0,1 0 0,0 0 0,0 0 0,0-1 0,-1 1 0,-18 4 2065,-33 21-1423,-82 54 0,50-28-525,-407 234 627,-287 171 1613,25 25 150,456-260-3712,255-187-648,25-24-2540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8.615"/>
    </inkml:context>
    <inkml:brush xml:id="br0">
      <inkml:brushProperty name="width" value="0.025" units="cm"/>
      <inkml:brushProperty name="height" value="0.025" units="cm"/>
      <inkml:brushProperty name="color" value="#FFC114"/>
    </inkml:brush>
  </inkml:definitions>
  <inkml:trace contextRef="#ctx0" brushRef="#br0">2116 6 3395,'9'0'2840,"37"-4"-1082,1 2 0,56 6 1,-101-4-1761,0 0 0,0 0 0,0 0 0,0 1 1,0-1-1,0 1 0,0-1 0,-1 1 1,1 0-1,0 0 0,0 0 0,-1 0 1,1 0-1,0 0 0,-1 0 0,0 0 0,1 1 1,1 1-1,-2-2 13,-1 1 0,0-1 1,1 0-1,-1 1 0,0-1 1,1 0-1,-1 0 0,0 1 1,0-1-1,0 0 0,0 1 1,-1-1-1,1 0 0,0 1 1,0-1-1,-1 0 0,1 0 1,-1 1-1,1-1 0,-2 1 0,-3 7 279,0-1 0,-1 0 0,0-1 0,-1 1 0,-13 11 0,-359 283 3049,252-207-3251,-1120 775-2223,1153-813 2556,-292 198 567,384-253-993,-7 4-41,1 1 0,0-1 0,1 1 0,0 0 0,0 1 0,0 0-1,-8 12 1,15-19 19,0-1-1,-1 0 0,1 0 1,0 1-1,0-1 0,0 0 1,0 0-1,0 1 0,-1-1 1,1 0-1,0 1 0,0-1 1,0 0-1,0 0 0,0 1 1,0-1-1,0 0 0,0 1 1,0-1-1,0 0 0,0 1 1,0-1-1,0 0 0,0 0 1,1 1-1,-1-1 0,0 0 1,0 1-1,0-1 0,0 0 1,0 0-1,1 1 1,-1-1-1,0 0 0,0 0 1,0 0-1,1 1 0,-1-1 1,0 0-1,0 0 0,1 0 1,-1 0-1,0 1 0,0-1 1,1 0-1,-1 0 0,0 0 1,1 0-1,-1 0 0,0 0 1,0 0-1,1 0 0,-1 0 1,0 0-1,1 0 0,-1 0 1,0 0-1,1 0 0,-1 0 1,24-5-871,13-11 291,-1-1 0,-1-2 0,54-37 0,-29 17 72,407-267-3554,-286 186 1153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8.943"/>
    </inkml:context>
    <inkml:brush xml:id="br0">
      <inkml:brushProperty name="width" value="0.025" units="cm"/>
      <inkml:brushProperty name="height" value="0.025" units="cm"/>
      <inkml:brushProperty name="color" value="#FFC114"/>
    </inkml:brush>
  </inkml:definitions>
  <inkml:trace contextRef="#ctx0" brushRef="#br0">2180 1 7751,'0'0'3171,"-63"26"-320,-35 40-1986,-32 33-128,-34 28-321,-24 27-64,-21 24 353,-9 14 32,-2 10 127,5-8-223,24-6-225,27-17-223,39-21-129,34-28-192,29-32-2403,20-29-5156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09.656"/>
    </inkml:context>
    <inkml:brush xml:id="br0">
      <inkml:brushProperty name="width" value="0.025" units="cm"/>
      <inkml:brushProperty name="height" value="0.025" units="cm"/>
      <inkml:brushProperty name="color" value="#FFC114"/>
    </inkml:brush>
  </inkml:definitions>
  <inkml:trace contextRef="#ctx0" brushRef="#br0">91 5069 9129,'-10'11'411,"-4"4"-128,8-7-126,-1-1-1,0 0 1,0 0-1,-1 0 1,-11 6-1,19-12-134,0-1-1,0 0 1,0 0-1,-1 1 1,1-1-1,0 0 1,0 0-1,-1 0 1,1 0-1,0 1 1,0-1-1,-1 0 1,1 0-1,0 0 1,-1 0-1,1 0 1,0 0-1,0 0 1,-1 1-1,1-1 1,0 0-1,-1 0 1,1 0-1,0 0 1,-1 0-1,1-1 1,0 1-1,0 0 1,-1 0-1,1 0 1,0 0-1,-1 0 1,1 0-1,0 0 1,0-1-1,-1 1 1,1 0-1,0 0 1,0 0-1,-1-1 1,1 1-1,0 0 1,0 0-1,0 0 1,-1-1-1,1 1 1,0 0-1,0-1 1,0 1-1,0 0 1,0 0 0,0-1-1,0 1 1,-1 0-1,1-1 1,0 1-1,0 0 1,0-1-1,0 1 1,0-1-1,2-24 625,-1 20-372,6-29 697,1 0 1,2 0-1,1 2 1,30-61 0,-18 40-567,109-230 424,179-283 0,216-242-2012,-157 293-2869,442-473-1,-140 305 4723,58 69 4582,-200 243-2102,-820 541-13261,155-99 587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39:10.103"/>
    </inkml:context>
    <inkml:brush xml:id="br0">
      <inkml:brushProperty name="width" value="0.025" units="cm"/>
      <inkml:brushProperty name="height" value="0.025" units="cm"/>
      <inkml:brushProperty name="color" value="#FFC114"/>
    </inkml:brush>
  </inkml:definitions>
  <inkml:trace contextRef="#ctx0" brushRef="#br0">178 70 13389,'0'0'4735,"-3"13"-4340,-26 140-263,-70 419 557,76-393 566,0 221 0,28-372-823,-5-27-425,0-1 1,1 1-1,-1-1 1,0 1-1,1-1 1,-1 1-1,0-1 1,1 0-1,-1 1 1,1-1 0,-1 0-1,1 1 1,-1-1-1,1 0 1,-1 0-1,1 1 1,-1-1-1,1 0 1,-1 0-1,1 0 1,-1 0 0,1 0-1,-1 0 1,1 0-1,-1 0 1,1 0-1,1 0 1,2-2-2,0 1 0,0-2 0,0 1 0,-1 0 0,1-1 0,0 1 1,-1-1-1,0 0 0,1 0 0,3-5 0,43-50 372,60-87-1,-32 37-166,552-611-1305,-455 538-3887,-10 2-6448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7.907"/>
    </inkml:context>
    <inkml:brush xml:id="br0">
      <inkml:brushProperty name="width" value="0.025" units="cm"/>
      <inkml:brushProperty name="height" value="0.025" units="cm"/>
      <inkml:brushProperty name="color" value="#FFC114"/>
    </inkml:brush>
  </inkml:definitions>
  <inkml:trace contextRef="#ctx0" brushRef="#br0">1613 202 9417,'5'-11'1836,"6"-10"-1418,1 0 1,0 0-1,2 2 0,0-1 0,24-24 0,-28 36-598,-8 6 126,1 0 0,0 0-1,-1 0 1,0 0 0,1 0-1,-1-1 1,0 1 0,0-1-1,0 0 1,-1 0 0,1 1-1,1-6 1,-35 11 396,10 5 201,1 1 0,0 1 1,0 2-1,-33 22 0,-72 67 1465,-74 79-165,-117 98 564,-17-11-2418,-5 5-1634,118-88-3308,208-171 3763,-7 5-399,5-12-2620,13-10-2817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8.265"/>
    </inkml:context>
    <inkml:brush xml:id="br0">
      <inkml:brushProperty name="width" value="0.025" units="cm"/>
      <inkml:brushProperty name="height" value="0.025" units="cm"/>
      <inkml:brushProperty name="color" value="#FFC114"/>
    </inkml:brush>
  </inkml:definitions>
  <inkml:trace contextRef="#ctx0" brushRef="#br0">1319 0 15663,'-81'19'961,"2"2"288,7 7-801,-2 5-31,2 7-289,-5 2-96,-5 1 0,-8 0-32,-7 7 0,-10 3-32,-4 1-288,0-1-577,11-8-352,16-13-65,27-15 65,33-17-705,24-33-416,39-27-4741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8.607"/>
    </inkml:context>
    <inkml:brush xml:id="br0">
      <inkml:brushProperty name="width" value="0.025" units="cm"/>
      <inkml:brushProperty name="height" value="0.025" units="cm"/>
      <inkml:brushProperty name="color" value="#FFC114"/>
    </inkml:brush>
  </inkml:definitions>
  <inkml:trace contextRef="#ctx0" brushRef="#br0">1398 158 13837,'157'-137'5018,"-156"136"-5009,0 0 0,0 1 0,-1-1 0,1 1 0,0-1 0,0 0 0,0 0 0,-1 0 0,1 1 0,0-1 0,-1 0 0,1 0 0,-1 0 0,1 0 0,-1 0 0,1 0 0,-1 0 0,0 0 0,1-2 0,-17 1 113,-35 18-146,-508 256-135,378-175 254,-6 4-40,44-21-83,-185 73 1,324-151-63,-45 13-443,47-14 338,1-1 0,-1 1 0,0-1 0,0 0 0,0 1 0,0-1 0,1 0 0,-1 0 0,0 0-1,0-1 1,0 1 0,0 0 0,1-1 0,-1 1 0,0-1 0,0 0 0,1 1 0,-1-1 0,0 0 0,-2-2 0,3 1-484,-1-1 1,1 0-1,0 1 1,0-1-1,0 0 1,0 0-1,1 0 1,-1 1-1,1-1 1,-1-4 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8.966"/>
    </inkml:context>
    <inkml:brush xml:id="br0">
      <inkml:brushProperty name="width" value="0.025" units="cm"/>
      <inkml:brushProperty name="height" value="0.025" units="cm"/>
      <inkml:brushProperty name="color" value="#FFC114"/>
    </inkml:brush>
  </inkml:definitions>
  <inkml:trace contextRef="#ctx0" brushRef="#br0">1757 471 16752,'-64'-2'1377,"-5"2"-544,-6 18-353,-13 23 97,-14 19-257,-12 16-96,-13 14-95,-14 9-65,-5 3 0,3-2-160,7-10-1025,19-16-1025,24-30-2371,34-23-1569</inkml:trace>
  <inkml:trace contextRef="#ctx0" brushRef="#br0" timeOffset="1">1326 118 14798,'11'-13'1559,"4"-2"-1103,-1 1-160,0 0-1,-1-1 1,17-25 0,-29 34-285,-12 7-1,-43 21-609,0 2-1,-77 47 1,49-25 619,-227 126 207,-330 168 2029,635-337-2267,-9 3-73,1 0 0,-1 0 0,1-2 0,-1 1 0,-1-2 1,-24 5-1,38-8-5,-1 0-1,0 0 1,0 0 0,1 0 0,-1 0-1,0 0 1,0 0 0,0 0 0,1 0-1,-1 0 1,0-1 0,0 1 0,1 0-1,-1 0 1,0-1 0,0 1 0,1 0-1,-1-1 1,0 1 0,1-1 0,-1 1-1,1-1 1,-1 1 0,1-1 0,-1 0-1,1 1 1,-1-1 0,1 0 0,-1 1-1,1-1 1,-1-1 0,-2-40-5282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9.310"/>
    </inkml:context>
    <inkml:brush xml:id="br0">
      <inkml:brushProperty name="width" value="0.025" units="cm"/>
      <inkml:brushProperty name="height" value="0.025" units="cm"/>
      <inkml:brushProperty name="color" value="#FFC114"/>
    </inkml:brush>
  </inkml:definitions>
  <inkml:trace contextRef="#ctx0" brushRef="#br0">1372 1 19090,'-81'0'1345,"-18"2"-160,-8 22-800,-15 17-289,-10 14-64,-1 6 32,2-2-64,2-3-96,10-8-288,11-12-1154,18-17-576,18-19-1601,23-23-3492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1:59.731"/>
    </inkml:context>
    <inkml:brush xml:id="br0">
      <inkml:brushProperty name="width" value="0.025" units="cm"/>
      <inkml:brushProperty name="height" value="0.025" units="cm"/>
      <inkml:brushProperty name="color" value="#FFC114"/>
    </inkml:brush>
  </inkml:definitions>
  <inkml:trace contextRef="#ctx0" brushRef="#br0">1477 298 18898,'0'0'1313,"-3"-87"-768,-2 53-449,-4 6-128,-10 9-225,-22 16-351,-25 7-257,-31 36 192,-30 25 770,-30 27-33,-14 13 0,-9 8-32,12-6 32,14-10-128,28-20 192,36-29-128,37-36-321,42-30-4579</inkml:trace>
  <inkml:trace contextRef="#ctx0" brushRef="#br0" timeOffset="1">815 1 25240,'-84'38'192,"3"-5"-480,6 13-2147,3 6-960,-10-1-1121,-3-5-3043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31.069"/>
    </inkml:context>
    <inkml:brush xml:id="br0">
      <inkml:brushProperty name="width" value="0.025" units="cm"/>
      <inkml:brushProperty name="height" value="0.025" units="cm"/>
      <inkml:brushProperty name="color" value="#FFC114"/>
    </inkml:brush>
  </inkml:definitions>
  <inkml:trace contextRef="#ctx0" brushRef="#br0">66 124 6054,'0'0'17648,"0"-17"-15363,0 16-2179,-1-1 0,1 0-1,-1 1 1,1 0-1,-1-1 1,0 1 0,0-1-1,0 1 1,1 0-1,-1 0 1,-1-1 0,1 1-1,0 0 1,0 0 0,0 0-1,-1 0 1,1 0-1,0 0 1,-1 1 0,-1-2-1,2 3-45,0-1 0,0 1-1,1-1 1,-1 1 0,0 0-1,0-1 1,1 1 0,-1 0-1,0 0 1,1 0 0,-1-1-1,0 1 1,1 0 0,0 0-1,-1 0 1,1 0 0,-1 0-1,1 0 1,0 0 0,0 0-1,-1 0 1,1 0 0,0 0-1,0 0 1,0 0 0,0 0-1,0 0 1,1 0 0,-1 0-1,1 2 1,-1 13 36,1 0 0,1 0 0,1 0 0,0 0 1,1-1-1,0 1 0,2-1 0,10 23 0,-16-73 550,-22-90-453,10 61-157,22 112 330,-8-40-294,1 1-1,-1 0 1,-1-1 0,0 1 0,0 0-1,0 0 1,-2 15 0,1-24-71,0 1-1,0-1 1,-1 0 0,1 0 0,0 1-1,0-1 1,0 0 0,0 0 0,0 0-1,0 1 1,-1-1 0,1 0-1,0 0 1,0 0 0,0 0 0,-1 1-1,1-1 1,0 0 0,0 0 0,0 0-1,-1 0 1,1 0 0,0 0-1,0 1 1,-1-1 0,1 0 0,0 0-1,0 0 1,-1 0 0,1 0 0,0 0-1,0 0 1,-1 0 0,1 0-1,0 0 1,0 0 0,-1 0 0,1-1-1,0 1 1,0 0 0,-1 0 0,1 0-1,0 0 1,0 0 0,-1 0-1,1-1 1,0 1 0,0 0 0,0 0-1,0 0 1,-1 0 0,1-1 0,0 1-1,0 0 1,-12-12-9,6 0 8,1 1 0,0-1 0,1 0 0,0 0 0,1 0 0,0-1 0,1 1 0,1-1 0,0 0 0,0 1 0,3-23 0,-2 34 0,0 1 0,0 0 0,1 0 0,-1-1 0,0 1 0,0 0 0,1 0 0,-1-1 0,0 1 0,1 0 0,-1 0 0,0 0 0,1 0 0,-1-1 0,0 1 0,1 0 0,-1 0 0,0 0 0,1 0 0,-1 0 0,0 0 0,1 0 0,-1 0 0,1 0 0,-1 0 0,0 0 0,1 0 0,-1 0 0,0 0 0,1 1 0,-1-1 0,0 0 0,1 0 0,-1 0 0,0 0 0,1 1 0,-1-1 0,0 0 0,0 0 0,1 0 0,-1 1 0,0-1 0,0 0 0,1 1 0,-1-1 0,0 1 0,14 10 0,-1 16-741,-13-26 649,1 0-1,0 0 1,-1 0 0,1 0-1,-1 0 1,0 0-1,1 0 1,-1 0-1,0 1 1,0-1 0,0 0-1,0 0 1,0 0-1,0 0 1,0 1-1,0-1 1,0 0-1,0 0 1,-1 0 0,1 0-1,0 0 1,-2 2-1,-1-3-3825,-5-3-2461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32.678"/>
    </inkml:context>
    <inkml:brush xml:id="br0">
      <inkml:brushProperty name="width" value="0.025" units="cm"/>
      <inkml:brushProperty name="height" value="0.025" units="cm"/>
      <inkml:brushProperty name="color" value="#FFC114"/>
    </inkml:brush>
  </inkml:definitions>
  <inkml:trace contextRef="#ctx0" brushRef="#br0">426 1 12908,'0'0'4533,"-6"8"-3364,-2 0-854,5-6-159,0 1 0,0 0-1,1-1 1,-1 1 0,1 0 0,0 0-1,0 0 1,0 1 0,0-1-1,-2 7 1,4-6-18,-1 0 0,1 1-1,0-1 1,0 0-1,0 0 1,1 0 0,-1 1-1,1-1 1,0 0 0,1 0-1,-1 0 1,3 6 0,5 18-65,0 27 4,-2 0 0,-1 75 0,-13 114-51,-1-24-32,11 295-6684,7-173-4712,-15 378 20483,-9-503-7576,-3 72 791,-17 243-712,9-247-1102,15 251 155,9-238 194,-4-236-422,-2 0 0,-4-1 0,-31 105 0,23-99 56,3 0 1,-13 120-1,23-73-196,-14 153 1626,14-222-1540,-3-1-1,-1 0 1,-32 84-1,31-102-201,-46 126 208,50-128-345,1-1 0,1 1-1,2-1 1,-2 44 0,5-57 0,0 0 0,1 0 0,0 0 0,1 0 0,0-1 1,1 1-1,5 14 0,-7-21-86,0 0 1,1 0 0,0 0-1,0-1 1,0 1-1,0 0 1,0-1-1,0 1 1,1-1 0,-1 1-1,1-1 1,-1 0-1,1 0 1,0 0-1,0-1 1,0 1-1,0-1 1,0 0 0,0 1-1,1-1 1,-1-1-1,0 1 1,0 0-1,1-1 1,-1 0 0,4 0-1,-11-18-4163,-34-42-4720,6 17-779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33.984"/>
    </inkml:context>
    <inkml:brush xml:id="br0">
      <inkml:brushProperty name="width" value="0.025" units="cm"/>
      <inkml:brushProperty name="height" value="0.025" units="cm"/>
      <inkml:brushProperty name="color" value="#FFC114"/>
    </inkml:brush>
  </inkml:definitions>
  <inkml:trace contextRef="#ctx0" brushRef="#br0">26 513 5862,'3'-15'662,"10"-40"504,21-97 4315,-27 115-2557,-1-1-1,0-40 0,-9 67 474,-1 14-1445,-5 19-1242,-12 95-405,6 1 0,-1 147 1,10-155 283,4-27 23,1-71-373,1-57-241,29-359-1469,1 1 705,-44 484 2405,-28 441-747,30-324-198,7-159-419,2-25-158,3-12-65,-1-5-5,35-508-1697,-18 337 1672,-13 114 152,-2 38 439,-1 47-98,-19 348-2026,24-534 530,0 82 1162,-12-152 0,9 258-130,-2 45 0,0 5-41,12 98 169,-1-36 821,-9 191-1,-2-330-995,-1 0 0,1 0-1,0 0 1,0 0 0,0-1 0,0 1-1,0 0 1,0 0 0,-1 0 0,1 0-1,0 0 1,0 0 0,0 0-1,0 0 1,-1 0 0,1 0 0,0 0-1,0 0 1,0 0 0,0 0 0,-1 0-1,1 0 1,0 0 0,0 0-1,0 0 1,0 0 0,-1 0 0,1 0-1,0 0 1,0 0 0,0 0 0,0 0-1,-1 0 1,1 0 0,0 1-1,0-1 1,0 0 0,0 0 0,0 0-1,0 0 1,0 0 0,-1 0 0,1 1-1,0-1 1,0 0 0,0 0-1,0 0 1,0 0 0,0 0 0,0 1-1,0-1 1,0 0 0,0 0-1,-9-20-28,-4-32-617,3-1 0,2 0 0,-2-74 0,11-164-5598,7 160 1937,6 18-1233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41.442"/>
    </inkml:context>
    <inkml:brush xml:id="br0">
      <inkml:brushProperty name="width" value="0.025" units="cm"/>
      <inkml:brushProperty name="height" value="0.025" units="cm"/>
      <inkml:brushProperty name="color" value="#FFC114"/>
    </inkml:brush>
  </inkml:definitions>
  <inkml:trace contextRef="#ctx0" brushRef="#br0">48 4540 7111,'0'0'11792,"-8"5"-10842,-24 18-170,24-18 1104,17 1-489,3 2-1057,-12-8-331,1 0 1,-1 0-1,0 0 1,1-1-1,-1 1 1,0 0-1,1 0 1,-1 0-1,0 0 1,0 0-1,1 0 1,-1 0-1,0-1 1,1 1-1,-1 0 1,0 0-1,0 0 1,1-1-1,-1 1 0,0 0 1,0 0-1,0-1 1,1 1-1,-1 0 1,0-1-1,0 1 1,0 0-1,0 0 1,0-1-1,1 1 1,-1 0-1,0-1 1,0 1-1,0 0 1,0-1-1,0 1 1,0 0-1,0-1 1,0 1-1,0-1 1,12-207 2789,-5 38-2536,-2 76-205,-8-94-1,-1-22 53,33-126 4,-2 26 27,2-376 96,-1 276-191,-3 90 222,32-230-147,-12 159-78,-14-79 311,-26 384 433,8-61 656,-12 146-1168,5 4-7640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44.221"/>
    </inkml:context>
    <inkml:brush xml:id="br0">
      <inkml:brushProperty name="width" value="0.025" units="cm"/>
      <inkml:brushProperty name="height" value="0.025" units="cm"/>
      <inkml:brushProperty name="color" value="#FFC114"/>
    </inkml:brush>
  </inkml:definitions>
  <inkml:trace contextRef="#ctx0" brushRef="#br0">61 307 10410,'0'0'7831,"9"-6"-6822,-7 5-981,1-2 120,1 0 1,0 1 0,0-1-1,0 1 1,1 0 0,-1 0-1,0 0 1,1 1-1,-1 0 1,1 0 0,0 0-1,-1 0 1,1 1 0,0-1-1,-1 1 1,1 1-1,0-1 1,-1 1 0,9 1-1,24 12 1052,-27-10-814,0 1 0,0-2 0,1 0 0,-1 0 0,1-1-1,0 0 1,11 0 0,-21-2-350,-1 0 1,1 0-1,-1 0 0,1 0 0,-1 0 0,1 0 1,-1 0-1,0-1 0,1 1 0,-1 0 0,1 0 1,-1 0-1,0-1 0,1 1 0,-1 0 0,0 0 1,1-1-1,-1 1 0,0 0 0,1-1 0,-1 1 1,0 0-1,0-1 0,1 1 0,-1 0 0,0-1 1,0 1-1,0-1 0,1 1 0,-1 0 0,0-1 1,0 1-1,0-1 0,0 1 0,0-1 1,0 1-1,0 0 0,0-1 0,0 1 0,0-1 1,0 1-1,0-1 0,0 1 0,0 0 0,-1-1 1,1 1-1,0-1 0,0 1 0,0 0 0,-1-1 1,1 1-1,0-1 0,0 1 0,-1 0 0,1-1 1,0 1-1,-1 0 0,0-1 0,-19-22 972,0 10-814,-1 2-1,-1 0 0,0 1 0,0 2 0,-1 0 0,0 1 0,-1 2 1,1 0-1,-1 1 0,-37 0 0,112 18-348,-14-12 165,0-2 1,-1-2-1,1-2 0,0-1 0,58-15 0,-52 10 15,-24 6-83,-3 1 228,-23 3 195,-46 4 151,-6-6-480,38 0-36,1 1 0,-1 1 0,0 0 0,1 2 0,-1 1 1,1 0-1,-36 11 0,55-14 0,0 0 1,0 1-1,0-1 1,0 0-1,1 1 1,-1-1-1,0 1 1,0-1-1,0 1 0,0-1 1,0 1-1,0-1 1,1 1-1,-1 0 1,0-1-1,0 1 1,1 0-1,-1 0 0,1 0 1,-1 0-1,1 0 1,-1-1-1,1 1 1,-1 0-1,1 0 1,-1 2-1,2-3-2,0 1 0,0 0-1,0-1 1,0 0 0,0 1 0,0-1-1,0 0 1,0 1 0,0-1 0,0 0 0,0 0-1,0 0 1,0 0 0,0 0 0,0 0-1,0 0 1,0 0 0,0 0 0,0-1 0,1 1-1,-1 0 1,0-1 0,-1 1 0,1 0-1,0-1 1,1 0 0,7-3-391,0 0 0,-1-1 0,0 0 1,0 0-1,0 0 0,-1-1 0,1-1 0,8-9 0,0-1-3176,-2-1 0,19-29 0,1-10-9750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2:45.090"/>
    </inkml:context>
    <inkml:brush xml:id="br0">
      <inkml:brushProperty name="width" value="0.025" units="cm"/>
      <inkml:brushProperty name="height" value="0.025" units="cm"/>
      <inkml:brushProperty name="color" value="#FFC114"/>
    </inkml:brush>
  </inkml:definitions>
  <inkml:trace contextRef="#ctx0" brushRef="#br0">145 30 6054,'0'0'11664,"-8"3"-9336,-2 2-1402,-12 4-86,-3-7 3757,24-4-3627,7-1-775,11-3-271,24 7 288,54 8 0,26 0 1313,-120-9-810,-15 0 1378,-40-2-1858,-59-11 1,-42-3-195,131 15-41,35-1 0,37-1 0,-10 2 0,126 2 0,-147 0 0,0 1 0,0 1 0,-1 0 0,1 1 0,-1 1 0,0 1 0,22 10 0,-38-16 0,1 0 0,0 1 0,-1-1 0,1 0 0,0 0 0,-1 1 0,1-1 0,-1 0 0,1 1 0,0-1 0,-1 1 0,1-1 0,-1 0 0,1 1 0,-1-1 0,1 1 0,-1 0 0,0-1 0,1 1 0,-1-1 0,0 1 0,1 0 0,-1-1 0,0 1 0,0 0 0,1 0 0,-17 5 0,-39-5 0,48-1 0,-29-3 0,-1-1 0,-65-17 0,58 11 0,-50-5 0,80 16 0,28 4 0,32 5 0,-6-9 0,0-1 0,0-2 0,0-2 0,0-2 0,76-21 0,-115 27 0,28-5 0,-38 14 0,-46 16 0,35-20 10,-1 0 0,-34 3 0,-13 3-173,67-11-83,1 1 0,-1-1 0,1 1 0,-1-1 0,1 1 0,0-1 0,-1 1 0,1-1 0,0 1 0,-1-1 0,1 1 0,0 0 0,0-1 0,0 1 0,-1 0 0,1-1 0,0 1 0,0-1 0,0 1 0,0 0 1,0-1-1,0 1 0,0 0 0,1-1 0,-1 1 0,0 0 0,0-1 0,1 2 0,-1-2-143,2 8-6562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20.915"/>
    </inkml:context>
    <inkml:brush xml:id="br0">
      <inkml:brushProperty name="width" value="0.025" units="cm"/>
      <inkml:brushProperty name="height" value="0.025" units="cm"/>
      <inkml:brushProperty name="color" value="#FFC114"/>
    </inkml:brush>
  </inkml:definitions>
  <inkml:trace contextRef="#ctx0" brushRef="#br0">32 2135 3459,'0'0'5504,"-3"4"-4740,-10 8 90,9-9 96,10-6 1084,24-18-1841,-2-1 1,-1-1-1,-1-2 1,0 0 0,21-31-1,-24 31-94,67-77-283,80-118-1,-170 220 196,0 0 1,0 0-1,0 0 0,0 0 0,0 0 0,0 0 0,0 0 0,-1 0 0,1 0 0,0 0 0,0 0 1,0 0-1,0 0 0,0 0 0,0 0 0,0 0 0,0 0 0,0 0 0,0 0 0,0 0 1,0 0-1,0 0 0,0 0 0,0 0 0,0 0 0,-1 0 0,1 0 0,0 0 0,0 0 0,0 0 1,0-1-1,0 1 0,0 0 0,0 0 0,0 0 0,0 0 0,0 0 0,0 0 0,0 0 0,0 0 1,0 0-1,0 0 0,0 0 0,0 0 0,0 0 0,0 0 0,0-1 0,0 1 0,0 0 1,0 0-1,-11 6 116,-15 12-121,-45 40 652,2 3 0,-68 78 1,118-109-568,16-17-143,18-17-153,-1-9 217,0 0 0,0 0 0,-1-2-1,-1 0 1,16-23 0,0 0 19,248-292 76,-380 446 364,-253 302-104,331-383-270,-47 57 243,197-245-160,-49 57-114,168-187-60,-91 108 4,-127 142 27,-19 23 20,-20 21 20,-96 100-79,4 4 0,-161 231 1,256-330 73,7-11-43,0 0 1,0 0-1,1 1 1,-1-1 0,1 1-1,1 0 1,-1 0 0,1 0-1,-3 11 1,18-23-89,14-25 136,-1 0 0,-1-1 1,-2-2-1,19-36 0,29-41 295,57-50-249,74-145 0,66-96-134,-85 129-158,196-262-84,-369 522 340,26-30 150,-34 39-206,-4 5-15,-20 22-34,-37 39-163,-137 144-5639,110-117 936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21.361"/>
    </inkml:context>
    <inkml:brush xml:id="br0">
      <inkml:brushProperty name="width" value="0.025" units="cm"/>
      <inkml:brushProperty name="height" value="0.025" units="cm"/>
      <inkml:brushProperty name="color" value="#FFC114"/>
    </inkml:brush>
  </inkml:definitions>
  <inkml:trace contextRef="#ctx0" brushRef="#br0">111 105 10314,'3'-8'262,"15"-56"1851,-13 45-128,-7 28 920,-127 634-2504,128-635-387,-3 47 591,4-55-596,0 0 0,0 0 0,0 1 0,0-1 0,0 0 0,0 0 0,0 0 0,0 0 0,0 0 0,0 0 0,0 1 0,0-1 0,0 0 0,0 0 0,0 0 0,0 0 0,0 0 0,0 0 0,1 0 1,-1 1-1,0-1 0,0 0 0,0 0 0,0 0 0,0 0 0,0 0 0,1 0 0,-1 0 0,0 0 0,0 0 0,0 0 0,0 0 0,0 0 0,0 0 0,1 0 0,-1 0 0,0 0 0,0 0 0,0 0 0,0 0 0,0 0 0,1 0 0,-1 0 0,0 0 0,0 0 0,0 0 0,0 0 0,0 0 0,0 0 0,1 0 0,-1 0 0,0 0 0,0-1 1,0 1-1,0 0 0,0 0 0,0 0 0,0 0 0,0 0 0,1 0 0,-1 0 0,0-1 0,0 1 0,0 0 0,0 0 0,0 0 0,0 0 0,12-10 212,-1 0 0,-1-1 0,1 0 0,-2 0 1,1-1-1,-2 0 0,1-1 0,7-16 0,7-10-102,41-61 19,68-102-38,-98 156-101,1 1 0,48-46-1,-74 82-39,0 1 0,0 0-1,1 0 1,0 1 0,0 1-1,1-1 1,0 2-1,0-1 1,0 2 0,1-1-1,0 1 1,18-3 0,-17 6-1049,0-1 1,1 2-1,24 1 1,-12 4-4137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23.049"/>
    </inkml:context>
    <inkml:brush xml:id="br0">
      <inkml:brushProperty name="width" value="0.025" units="cm"/>
      <inkml:brushProperty name="height" value="0.025" units="cm"/>
      <inkml:brushProperty name="color" value="#FFC114"/>
    </inkml:brush>
  </inkml:definitions>
  <inkml:trace contextRef="#ctx0" brushRef="#br0">134 0 2851,'-66'23'3427,"-1"-2"-4965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24.094"/>
    </inkml:context>
    <inkml:brush xml:id="br0">
      <inkml:brushProperty name="width" value="0.025" units="cm"/>
      <inkml:brushProperty name="height" value="0.025" units="cm"/>
      <inkml:brushProperty name="color" value="#FFC114"/>
    </inkml:brush>
  </inkml:definitions>
  <inkml:trace contextRef="#ctx0" brushRef="#br0">9783 5815 22774,'0'0'1804,"-3"6"-2455,3-5 624,0 0 0,-1 0 1,1 1-1,-1-1 0,1 0 1,-1 0-1,1 0 0,-1 0 1,0 0-1,0 0 1,1 0-1,-1 0 0,0 0 1,0 0-1,0-1 0,0 1 1,0 0-1,0-1 0,-2 2 1,-27-7-212,16 1 267,-2 0-19,-1 2 1,1 0 0,0 0 0,-1 1-1,1 2 1,-1-1 0,1 2 0,0 0-1,0 1 1,-1 1 0,2 0 0,-1 1-1,-24 11 1,-12 10 180,1 2 0,-71 52-1,78-50 43,-58 38 792,-167 83 0,222-130-840,0-2-1,-1-2 1,0-1-1,-1-4 1,-1-1-1,-77 7 1,7-13-502,0-6 0,0-4 0,-146-26 0,112 2 289,-301-97 0,70-36 123,13-31-115,52 27 47,163 88-16,-368-189-63,22-41 66,-519-495-273,844 655-235,-499-464 333,551 478 184,6-4 1,-200-303-1,-165-492 697,194 339-2027,228 475 885,-324-558 257,359 635 206,-3 0 1,-1 2-1,-3 2 1,-53-48-1,69 70-33,-2 0-1,1 2 0,-2 0 1,0 2-1,0 0 0,-1 2 1,-1 0-1,0 2 0,0 0 1,-48-8-1,11 10 291,-1 2-1,-112 7 1,-124 31 2452,170-17-1658,112-14-1162,35-3-412,20 2-1934,3 13-3396,-27-9 1807,13 4-7259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24.532"/>
    </inkml:context>
    <inkml:brush xml:id="br0">
      <inkml:brushProperty name="width" value="0.025" units="cm"/>
      <inkml:brushProperty name="height" value="0.025" units="cm"/>
      <inkml:brushProperty name="color" value="#FFC114"/>
    </inkml:brush>
  </inkml:definitions>
  <inkml:trace contextRef="#ctx0" brushRef="#br0">42 137 7175,'6'43'3891,"-5"-14"4058,-10-64-4488,3 12-3382,-1-20 198,5 27-310,0 1 1,-1-1-1,-1 1 0,0 0 0,-7-16 0,12 36-4558,3 6-641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1.902"/>
    </inkml:context>
    <inkml:brush xml:id="br0">
      <inkml:brushProperty name="width" value="0.025" units="cm"/>
      <inkml:brushProperty name="height" value="0.025" units="cm"/>
      <inkml:brushProperty name="color" value="#FFC114"/>
    </inkml:brush>
  </inkml:definitions>
  <inkml:trace contextRef="#ctx0" brushRef="#br0">0 301 10570,'0'0'15850,"12"14"-14740,284 408 1378,-215-297-919,-66-109-1209,-14-16-350,-1 0 0,0 0-1,0 0 1,1 0-1,-1 0 1,0 0 0,0 0-1,1 0 1,-1-1 0,0 1-1,0 0 1,0 0 0,1 0-1,-1 0 1,0-1 0,0 1-1,0 0 1,1 0 0,-1 0-1,0-1 1,0 1 0,0 0-1,0 0 1,0-1-1,0 1 1,1 0 0,-1 0-1,0-1 1,0 1 0,0 0-1,0 0 1,0-1 0,0 1-1,0 0 1,0 0 0,0-1-1,0 1 1,0 0 0,-1-1-1,-5-44 425,-13-12-434,-2 1 0,-2 1 0,-44-74 0,8 15 0,41 80 0,11 22 0,0-1 0,1 1 0,0-1 0,1 0 0,0-1 0,2 1 0,-5-22 0,8 35 0,0-1 0,0 1 0,0 0 0,0 0 0,0 0 0,0-1 0,0 1 0,0 0 0,0 0 0,0 0 0,0 0 0,0-1 0,0 1 0,0 0 0,0 0 0,0 0 0,0-1 0,1 1 0,-1 0 0,0 0 0,0 0 0,0 0 0,0-1 0,0 1 0,0 0 0,0 0 0,1 0 0,-1 0 0,0 0 0,0 0 0,0 0 0,0-1 0,1 1 0,-1 0 0,0 0 0,0 0 0,0 0 0,0 0 0,1 0 0,-1 0 0,0 0 0,0 0 0,0 0 0,1 0 0,-1 0 0,0 0 0,0 0 0,0 0 0,1 0 0,12 7 0,11 14 0,-12-9 0,3 3 0,0-1 0,27 21 0,-38-33 0,0 1 0,0 0 0,0-1 0,0 0 0,1 0 0,-1 0 0,0 0 0,1-1 0,0 0 0,-1 0 0,1 0 0,0-1 0,-1 1 0,1-1 0,0 0 0,0 0 0,6-2 0,-7 1 0,-1-1 0,1 0 0,-1 0 0,1 0 0,-1 0 0,0-1 0,0 1 0,0-1 0,0 0 0,-1 0 0,1 0 0,-1 0 0,0 0 0,0 0 0,0-1 0,0 1 0,0-1 0,-1 0 0,1 1 0,-1-1 0,0 0 0,0 0 0,0-7 0,2-11 0,0 0 0,-2-40 0,-1 55 0,-1-8 0,0 1 0,0-1 0,-2 1 0,0 0 0,-6-18 0,8 27 0,-1 0 0,0 0 0,0 1 0,0-1 0,-1 0 0,1 1 0,-1 0 0,0-1 0,0 1 0,-1 0 0,1 1 0,-1-1 0,0 1 0,0-1 0,0 1 0,0 0 0,-1 1 0,-5-4 0,10 6 0,-1 0 0,1 0 0,0 0 0,-1 0 0,1-1 0,-1 1 0,1 0 0,-1 0 0,1 0 0,-1 0 0,1 0 0,-1 1 0,1-1 0,-1 0 0,1 0 0,-1 0 0,1 0 0,0 0 0,-1 1 0,1-1 0,-1 0 0,1 0 0,0 1 0,-1-1 0,1 0 0,0 1 0,-1-1 0,1 0 0,0 1 0,-1-1 0,1 1 0,-7 20 0,5 30 0,2-43 0,1 27 0,2 0 0,1 0 0,1 0 0,2 0 0,2-1 0,1 0 0,1 0 0,20 39 0,-28-67 0,0 0 0,1 0 0,0-1 0,0 1 0,0-1 0,0 0 0,1 0 0,10 8 0,-14-12 0,1 0 0,0 0 0,0 0 0,0 0 0,-1 0 0,1-1 0,0 1 0,0 0 0,0-1 0,0 0 0,0 1 0,0-1 0,0 0 0,0 0 0,0 0 0,0 0 0,0-1 0,0 1 0,0-1 0,0 1 0,0-1 0,0 1 0,0-1 0,-1 0 0,1 0 0,0 0 0,0 0 0,-1 0 0,1 0 0,-1-1 0,1 1 0,-1 0 0,2-3 0,4-3 0,-1-1 0,-1 1 0,1-1 0,-1 0 0,0 0 0,-1-1 0,0 0 0,5-15 0,14-80 0,-9 34 0,-14 70 0,0-1 0,0 1 0,0 0 0,0-1 0,0 1 0,0-1 0,0 1 0,0-1 0,0 1 0,0 0 0,0-1 0,0 1 0,0-1 0,1 1 0,-1 0 0,0-1 0,0 1 0,0 0 0,1-1 0,-1 1 0,0 0 0,1-1 0,-1 1 0,0 0 0,1 0 0,-1-1 0,0 1 0,1 0 0,-1 0 0,0-1 0,1 1 0,-1 0 0,1 0 0,-1 0 0,1 0 0,0 0 0,9 13 0,5 29 0,-15-42 0,54 190 0,-53-186-68,0 0 0,1 0-1,0 0 1,0 0 0,0-1 0,0 1-1,6 6 1,-8-10 36,1 1 0,-1-1 0,1 1 0,-1-1 0,1 0 0,-1 1 0,1-1 0,-1 0 0,1 1 0,-1-1 0,1 0-1,-1 0 1,1 0 0,-1 0 0,1 1 0,0-1 0,-1 0 0,1 0 0,-1 0 0,1 0 0,0 0 0,-1 0 0,2-1 0,-1 1-38,0-1 1,0 0 0,0 1 0,0-1-1,0 0 1,0 0 0,0 0 0,-1 0-1,1 0 1,0 0 0,0 0-1,-1 0 1,1 0 0,-1 0 0,1 0-1,0-2 1,12-42-5160,-9 12-1468,0-19-10338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2.261"/>
    </inkml:context>
    <inkml:brush xml:id="br0">
      <inkml:brushProperty name="width" value="0.025" units="cm"/>
      <inkml:brushProperty name="height" value="0.025" units="cm"/>
      <inkml:brushProperty name="color" value="#FFC114"/>
    </inkml:brush>
  </inkml:definitions>
  <inkml:trace contextRef="#ctx0" brushRef="#br0">0 0 19571,'0'0'6950,"17"66"-5380,2-23-449,6 4-417,2 2-576,-2-8-64,-1-7 1,-1-11-65,-4-12-32,-6-11-449,-6-3-95,-7-21-834,0-8-1761,-18-13-2402,-12-9-4901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2.633"/>
    </inkml:context>
    <inkml:brush xml:id="br0">
      <inkml:brushProperty name="width" value="0.025" units="cm"/>
      <inkml:brushProperty name="height" value="0.025" units="cm"/>
      <inkml:brushProperty name="color" value="#FFC114"/>
    </inkml:brush>
  </inkml:definitions>
  <inkml:trace contextRef="#ctx0" brushRef="#br0">1 72 10794,'0'0'18257,"48"49"-20851,-12-50-1730,-2-20-1922,-1-1-9353</inkml:trace>
  <inkml:trace contextRef="#ctx0" brushRef="#br0" timeOffset="1">250 0 18225,'0'0'2531,"0"12"693,-9 168 3994,9-179-7223,0 0 1,0-1 0,0 1-1,0 0 1,0 0 0,0-1-1,0 1 1,0 0 0,0 0-1,0-1 1,0 1 0,1 0-1,-1-1 1,0 1 0,0 0-1,1-1 1,-1 1 0,0 0-1,1-1 1,-1 1 0,1-1 0,-1 1-1,1 0 1,-1-1 0,1 1-1,-1-1 1,1 0 0,0 1-1,-1-1 1,1 1 0,0-1-1,-1 0 1,1 0 0,0 1-1,-1-1 1,1 0 0,0 0-1,0 0 1,-1 0 0,1 0-1,0 0 1,-1 0 0,1 0 0,0 0-1,0 0 1,-1 0 0,1 0-1,0 0 1,-1-1 0,1 1-1,0 0 1,-1-1 0,1 1-1,0 0 1,-1-1 0,1 1-1,0-1 1,45-29-801,-37 22 590,-3 4 89,0 0 1,1 1-1,0-1 1,-1 1-1,1 1 1,0-1-1,0 1 1,0 0-1,1 1 1,-1-1-1,0 2 1,1-1-1,8 1 1,-13 0 175,0 1 0,0-1 1,0 1-1,0 0 0,0 0 0,-1 0 1,1 0-1,0 0 0,0 1 0,-1-1 1,1 1-1,-1 0 0,1 0 1,-1 0-1,0 0 0,1 0 0,-1 0 1,0 0-1,-1 1 0,1-1 0,0 1 1,-1 0-1,1-1 0,-1 1 0,0 0 1,0 0-1,0 0 0,0 0 1,0 0-1,-1 0 0,0 0 0,1 0 1,-1 5-1,1 7 242,-1 1 0,-1-1 0,0 0 0,-1 0 0,-5 20 0,6-28-197,-2 1 0,1 0-1,-1-1 1,-1 1-1,1-1 1,-1 0 0,0 0-1,-1 0 1,0-1 0,0 1-1,-10 8 1,14-13-217,-1-1 1,0 0-1,0 1 0,0-1 1,0 0-1,0 0 0,0 0 1,0 0-1,0-1 0,0 1 1,0 0-1,0-1 0,0 0 1,-1 1-1,1-1 0,0 0 1,0 0-1,-1 0 0,1 0 0,0-1 1,0 1-1,-3-1 0,3 0-623,-1 0-1,0-1 0,0 1 0,1 0 0,-1-1 1,1 0-1,-1 1 0,1-1 0,0 0 0,-3-3 1,-23-35-19579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3.616"/>
    </inkml:context>
    <inkml:brush xml:id="br0">
      <inkml:brushProperty name="width" value="0.025" units="cm"/>
      <inkml:brushProperty name="height" value="0.025" units="cm"/>
      <inkml:brushProperty name="color" value="#FFC114"/>
    </inkml:brush>
  </inkml:definitions>
  <inkml:trace contextRef="#ctx0" brushRef="#br0">19 203 9513,'-1'-8'4842,"-17"-70"4308,19 78-9089,-1 0 0,0 0 0,0 0 0,0 0 0,0 0 1,0 0-1,0 0 0,0 0 0,0 0 0,1 0 0,-1 0 0,0 0 0,0 0 0,0 0 0,0 0 1,0 0-1,0 0 0,0 0 0,0 0 0,1 0 0,-1-1 0,0 1 0,0 0 0,0 0 0,0 0 1,0 0-1,0 0 0,0 0 0,0 0 0,0 0 0,0 0 0,0 0 0,0 0 0,0-1 1,0 1-1,0 0 0,0 0 0,0 0 0,1 0 0,-1 0 0,0 0 0,0 0 0,0 0 0,0-1 1,0 1-1,0 0 0,0 0 0,-1 0 0,1 0 0,0 0 0,0 0 0,0 0 0,0 0 0,0 0 1,0-1-1,0 1 0,0 0 0,0 0 0,0 0 0,0 0 0,0 0 0,0 0 0,10 9 878,11 19-544,35 75 834,-5 2 0,57 170 0,-89-224-906,2-8-237,-20-43-86,-1 0 0,0 1 0,0-1-1,0 0 1,1 1 0,-1-1 0,0 0-1,0 0 1,1 1 0,-1-1 0,0 0-1,0 0 1,1 0 0,-1 1 0,0-1-1,1 0 1,-1 0 0,0 0 0,1 0 0,-1 0-1,0 0 1,1 0 0,-1 0 0,0 0-1,1 0 1,-1 0 0,0 0 0,1 0-1,-1 0 1,0 0 0,1 0 0,-1 0-1,0 0 1,1 0 0,-1 0 0,9-23-9,1-68 9,-7 58 0,0 0 0,3 0 0,12-44 0,-17 74 0,0 0 0,0 0 0,0 1 0,1-1 0,-1 0 0,1 0 0,0 1 0,-1-1 0,1 0 0,0 1 0,1 0 0,-1 0 0,0-1 0,1 1 0,-1 1 0,1-1 0,0 0 0,-1 1 0,1-1 0,5-1 0,-5 2 0,0 1 0,-1 0 0,1 0 0,-1 0 0,1 0 0,0 0 0,-1 1 0,1-1 0,-1 1 0,1-1 0,-1 1 0,1 0 0,-1 0 0,0 0 0,1 0 0,-1 1 0,0-1 0,0 1 0,0-1 0,0 1 0,0 0 0,0 0 0,0-1 0,3 6 0,4 6 0,0 1 0,-1 0 0,0 0 0,9 28 0,1-1 0,-21-111 0,-5 20 0,-3 2 0,-1-1 0,-31-74 0,55 170 0,-11-43 0,6 10 0,0 0 0,17 26 0,-22-38 0,0 1 0,-1-1 0,1 0 0,0 1 0,0-1 0,0 0 0,0 0 0,1-1 0,-1 1 0,1 0 0,-1-1 0,1 1 0,-1-1 0,1 0 0,0 0 0,-1 0 0,1 0 0,0-1 0,0 1 0,0-1 0,0 1 0,0-1 0,3 0 0,-4-1 0,0 1 0,0-1 0,0 0 0,0 0 0,0 0 0,0 0 0,0 0 0,0-1 0,-1 1 0,1 0 0,0-1 0,-1 1 0,1-1 0,-1 0 0,0 1 0,1-1 0,-1 0 0,0 0 0,0 0 0,1-2 0,15-46 0,-15 40 0,7-44 0,-1-1 0,-4 0 0,-2-56 0,5 168 0,3 0 0,1-1 0,26 72 0,-23-96 0,-7-29 0,-2-21 0,0-71-3095,-6 72 1046,0-1 0,-1 1 0,-5-20 0,-11-19-10362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3.942"/>
    </inkml:context>
    <inkml:brush xml:id="br0">
      <inkml:brushProperty name="width" value="0.025" units="cm"/>
      <inkml:brushProperty name="height" value="0.025" units="cm"/>
      <inkml:brushProperty name="color" value="#FFC114"/>
    </inkml:brush>
  </inkml:definitions>
  <inkml:trace contextRef="#ctx0" brushRef="#br0">0 0 21941,'0'0'9865,"65"10"-17168,-41-15-2530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4.736"/>
    </inkml:context>
    <inkml:brush xml:id="br0">
      <inkml:brushProperty name="width" value="0.025" units="cm"/>
      <inkml:brushProperty name="height" value="0.025" units="cm"/>
      <inkml:brushProperty name="color" value="#FFC114"/>
    </inkml:brush>
  </inkml:definitions>
  <inkml:trace contextRef="#ctx0" brushRef="#br0">38 720 21973,'-4'10'2509,"-3"5"-1823,2 0 1,0 1-1,0 0 0,2-1 1,0 1-1,-2 22 0,5-37-693,0-1-1,0 1 0,0-1 0,0 1 0,0 0 0,0-1 0,0 1 0,0-1 1,0 1-1,0-1 0,0 1 0,0-1 0,0 1 0,0-1 0,0 1 1,0-1-1,1 1 0,-1-1 0,0 1 0,0-1 0,1 1 0,-1-1 0,0 1 1,1-1-1,-1 0 0,0 1 0,1-1 0,-1 1 0,1-1 0,-1 0 1,0 1-1,1-1 0,-1 0 0,1 0 0,-1 0 0,1 1 0,-1-1 1,1 0-1,-1 0 0,1 0 0,-1 0 0,1 0 0,0 0 0,-1 0 0,1 0 1,-1 0-1,1 0 0,-1 0 0,1 0 0,-1 0 0,1 0 0,-1 0 1,1-1-1,-1 1 0,1 0 0,-1 0 0,1-1 0,-1 1 0,1-1 0,26-23-667,-19 10 686,-1 0 1,-1 0 0,0-1 0,-1 0 0,-1-1 0,3-15 0,-2 12 61,0-1 1,15-34 0,-20 53-65,0 1 0,0-1-1,0 0 1,1 1 0,-1-1 0,0 0 0,1 1-1,-1-1 1,1 0 0,-1 1 0,0-1 0,1 1-1,0-1 1,-1 0 0,1 1 0,-1-1 0,1 1 0,-1 0-1,1-1 1,0 1 0,0 0 0,-1-1 0,1 1-1,0 0 1,-1 0 0,1-1 0,0 1 0,0 0 0,-1 0-1,1 0 1,0 0 0,0 0 0,-1 0 0,1 0-1,0 0 1,0 1 0,-1-1 0,1 0 0,0 0-1,0 0 1,-1 1 0,1-1 0,0 1 0,-1-1 0,1 0-1,-1 1 1,1-1 0,0 1 0,-1-1 0,1 1-1,-1-1 1,1 1 0,-1 0 0,0-1 0,1 2 0,27 41 599,-25-37-509,13 28 146,-12-24-194,0 0-1,1-1 0,0 0 1,0 0-1,1 0 1,13 15-1,-19-24-22,1 1 0,-1-1 0,1 1 0,-1-1 0,1 1 0,-1-1 0,1 0 0,-1 1 0,1-1 0,-1 0 0,1 1 0,0-1 0,-1 0 0,1 0 0,-1 0 0,1 1 0,0-1 0,-1 0 0,1 0 0,0 0 0,-1 0 0,1 0 0,-1 0-1,1 0 1,0 0 0,-1-1 0,1 1 0,0 0 0,-1 0 0,1 0 0,-1-1 0,1 1 0,-1 0 0,1-1 0,0 1 0,-1 0 0,1-1 0,-1 1 0,0-1 0,1 1 0,-1-1 0,1 1 0,-1-1 0,0 1 0,1-1 0,-1 1 0,0-1 0,1 1 0,-1-1 0,0 0 0,0-1 0,10-38 618,-9 32-489,5-27-9,-4 19-128,1 0 0,0 1-1,1-1 1,0 0 0,13-26 0,-17 41-24,0 0 0,1 0 0,-1 0 0,0 0 0,1 0 0,-1 0 0,1 0 0,-1 0 1,1 1-1,-1-1 0,1 0 0,-1 0 0,1 1 0,0-1 0,0 0 0,-1 1 0,1-1 0,0 0 0,0 1 0,0-1 0,-1 1 0,1 0 0,0-1 0,0 1 0,0 0 1,0-1-1,0 1 0,0 0 0,0 0 0,0 0 0,0 0 0,0 0 0,0 0 0,0 0 0,0 0 0,0 0 0,0 0 0,0 1 0,0-1 0,0 0 0,-1 1 0,1-1 1,0 1-1,0-1 0,0 1 0,0-1 0,-1 1 0,1-1 0,0 1 0,0 0 0,-1-1 0,1 1 0,-1 0 0,1 0 0,0 1 0,5 6-38,-1 0-1,-1 1 1,1-1-1,3 13 1,-6-15 53,9 25 112,-9-23-93,0 0 0,0-1 0,1 1 0,0-1 0,0 0 0,1 1-1,0-1 1,0-1 0,7 8 0,-11-14-30,1 1 0,-1-1 0,0 0 0,1 0 0,-1 0 0,1 0 0,-1 0 0,0 0 0,1 0 0,-1 1 0,1-1 0,-1 0 0,1-1 0,-1 1 0,0 0 0,1 0 0,-1 0 0,1 0 0,-1 0 0,0 0 0,1 0 0,-1-1 0,1 1 0,-1 0 0,0 0 0,1 0 0,-1-1 0,0 1 0,1 0 0,-1-1 0,0 1 0,0 0 0,1-1 0,-1 1 0,0 0 0,0-1 0,1 1 0,-1-1 0,0 1 0,0 0 0,0-1 0,0 1 0,0-1 0,0 1 0,0 0 0,1-1 0,-1 1 0,0-1 0,-1 0 0,6-25 0,-5 24 0,3-21-111,15-96-2651,-15 106 2261,0 1 0,1 0 0,1 0 0,-1 0 0,2 0 0,0 1 0,8-13 0,-13 23 189,0-1 0,-1 1-1,1 0 1,0-1 0,0 1 0,0-1 0,1 1 0,-1 0 0,0 0 0,0 0 0,1 0-1,-1 0 1,0 0 0,1 0 0,-1 0 0,1 0 0,0 1 0,-1-1 0,1 1-1,-1-1 1,1 1 0,0 0 0,-1-1 0,1 1 0,0 0 0,-1 0 0,1 0 0,0 0-1,0 0 1,2 2 0,16 12-2739,-1 7 3708,-19-20-628,0-1 1,0 1 0,1 0 0,-1-1-1,0 1 1,1-1 0,-1 1-1,0-1 1,1 1 0,-1-1 0,1 1-1,-1-1 1,0 1 0,1-1-1,-1 0 1,1 1 0,0-1 0,-1 0-1,1 1 1,-1-1 0,1 0-1,0 0 1,-1 1 0,1-1 0,-1 0-1,1 0 1,0 0 0,-1 0-1,1 0 1,0 0 0,-1 0 0,1 0-1,0 0 1,-1 0 0,1 0-1,-1 0 1,1-1 0,0 1-1,-1 0 1,1 0 0,-1-1 0,1 1-1,0 0 1,-1-1 0,1 1-1,-1-1 1,1 1 0,-1 0 0,0-1-1,1 1 1,-1-1 0,1 1-1,-1-1 1,0 0 0,1 1 0,-1-1-1,0 1 1,0-1 0,0 0-1,1 1 1,-1-1 0,0 0 0,9-44 932,-8-83 1398,-3 122 2726,-4 18-3067,-2 21-353,8-23-1367,-3 28 532,4 62 0,0-91-809,0 0 0,0 0 0,1 1 0,0-1 0,1 0 0,0 0 0,0-1 0,1 1 0,0-1 0,0 1 0,1-1 0,8 10 0,-8-13-243,1 0 0,0-1 0,0 0-1,0-1 1,0 1 0,0-1-1,1 0 1,0 0 0,-1-1 0,1 0-1,9 1 1,-9-1 101,0 0-1,0 0 1,0 0-1,0 1 1,0 0 0,0 0-1,-1 0 1,0 1 0,0 0-1,0 0 1,7 7 0,-7-2 382,0 0 0,-1 0 0,0 0 0,0 1 0,-1-1 1,-1 1-1,0 0 0,0 0 0,0 1 0,-2-1 0,1 0 1,-1 1-1,-1-1 0,0 1 0,0 0 0,-1-1 0,-3 14 1,4-23-243,0 0 1,0 1 0,0-1-1,-1 0 1,1 1-1,0-1 1,-1 0 0,1 1-1,-1-1 1,1 0-1,-1 0 1,0 0 0,0 0-1,1 0 1,-1 0 0,0 0-1,0 0 1,0 0-1,0 0 1,0 0 0,0 0-1,0 0 1,-1-1-1,1 1 1,0-1 0,0 1-1,0-1 1,-1 1 0,1-1-1,0 0 1,-1 1-1,1-1 1,0 0 0,-1 0-1,1 0 1,0 0-1,-1 0 1,1 0 0,0 0-1,-1-1 1,1 1 0,0 0-1,0-1 1,-1 1-1,-1-2 1,-2 0-15,1-1 0,-1 1 0,1-1 0,0 0 0,0 0 0,0 0 0,0 0 0,1-1-1,-1 1 1,1-1 0,-4-5 0,-2-11-57,0 0 0,1 0 0,1-1 0,1 0-1,0 0 1,2 0 0,1-1 0,0 1 0,2-1-1,0 0 1,4-35 0,5-19 209,34-142-1,-35 192-95,5-22 272,-2 1 1,-2-1-1,2-61 0,-10 109-334,0-1 0,1 1 0,-1-1 0,0 1 0,0 0 0,0-1 0,0 1 0,0-1 0,0 1 0,0-1 0,0 1 0,0-1 0,0 1 0,0 0 0,-1-1 0,1 1 0,0-1 0,0 1 0,0-1 0,0 1 0,-1 0 0,1-1 0,0 1 0,0 0 0,-1-1 0,1 1 0,0 0 0,-1-1 0,1 1 0,0 0 0,-1 0 0,0-1 0,-10 10 0,-8 24 0,10-12 0,2 1 0,0 0 0,1 0 0,2 1 0,0-1 0,1 1 0,1 0 0,2 0 0,4 46 0,-4-66 5,0 0 1,1-1-1,-1 1 1,1 0-1,0 0 1,0-1-1,0 1 1,0 0-1,0-1 1,1 1-1,-1-1 1,1 1-1,0-1 0,0 0 1,0 0-1,0 0 1,0 0-1,0 0 1,0 0-1,0-1 1,5 3-1,-3-2 4,0-1-1,0 0 1,0-1-1,0 1 1,0-1 0,1 1-1,-1-1 1,0-1-1,0 1 1,0 0-1,0-1 1,0 0 0,5-2-1,9-3-208,-1-1 0,0-1 0,-1 0-1,0-1 1,21-16 0,-4-2-6142,-8 1-7111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5.675"/>
    </inkml:context>
    <inkml:brush xml:id="br0">
      <inkml:brushProperty name="width" value="0.025" units="cm"/>
      <inkml:brushProperty name="height" value="0.025" units="cm"/>
      <inkml:brushProperty name="color" value="#FFC114"/>
    </inkml:brush>
  </inkml:definitions>
  <inkml:trace contextRef="#ctx0" brushRef="#br0">20 51 15182,'0'0'8072,"-20"-50"-2146,20 56-4709,12 23-641,11 13 257,7 12-32,3 12-641,5 6-160,1-2 0,-2 0 0,-1-9 0,1-6 0,-4-12-128,-5-14-1794,-8-13-2306,-10-16-5573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6.515"/>
    </inkml:context>
    <inkml:brush xml:id="br0">
      <inkml:brushProperty name="width" value="0.025" units="cm"/>
      <inkml:brushProperty name="height" value="0.025" units="cm"/>
      <inkml:brushProperty name="color" value="#FFC114"/>
    </inkml:brush>
  </inkml:definitions>
  <inkml:trace contextRef="#ctx0" brushRef="#br0">0 161 19731,'0'0'9272,"4"12"-8161,17 51-448,3-2 0,3 0 1,58 98-1,-69-142-663,-15-17 0,-1 0 0,0 0 0,1 0 0,-1 0 0,0 0 0,1 0 0,-1 0 0,0-1 0,0 1 0,1 0 0,-1 0 0,0 0 0,0 0 0,1 0 0,-1-1 0,0 1 0,0 0 0,1 0 0,-1 0 0,0-1 0,0 1 0,0 0 0,1 0 0,-1-1 0,0 1 0,0 0 0,0 0 0,0-1 0,0 1 0,0 0 0,0-1 0,1 1 0,-1 0 0,0-1 0,0 1 0,0 0 0,0 0 0,0-1 0,0-5 0,0 0 0,0 0 0,-1 1 0,1-1 0,-1 0 0,-2-7 0,-6-14 0,-1 1 0,-1 0 0,-22-37 0,-18-39 0,92 137 0,-32-28 0,-1 0 0,1 0 0,1-2 0,-1 1 0,1-1 0,0 0 0,14 4 0,-22-8 0,1 0 0,0 0 0,0-1 0,0 1 0,-1-1 0,1 1 0,0-1 0,0 0 0,0 0 0,0 0 0,0-1 0,0 1 0,-1-1 0,1 1 0,0-1 0,0 0 0,-1 0 0,1 0 0,0-1 0,-1 1 0,1-1 0,-1 1 0,0-1 0,1 0 0,-1 0 0,0 0 0,0 0 0,0 0 0,0 0 0,-1-1 0,1 1 0,2-5 0,1-5 0,-1 0 0,0 1 0,-1-1 0,0-1 0,-1 1 0,-1 0 0,0-1 0,0 1 0,-1-1 0,-2-13 0,2 18 0,-1 0 0,0 0 0,0 1 0,-1-1 0,0 1 0,0-1 0,-1 1 0,0 0 0,0-1 0,-1 2 0,0-1 0,0 0 0,-1 1 0,1 0 0,-1 0 0,-1 0 0,-6-5 0,12 10 0,-1 0 0,1 1 0,-1-1 0,1 1 0,-1-1 0,0 1 0,1-1 0,-1 1 0,0 0 0,1-1 0,-1 1 0,0 0 0,1-1 0,-1 1 0,0 0 0,0 0 0,1 0 0,-1 0 0,0 0 0,0 0 0,0 0 0,1 0 0,-1 0 0,0 0 0,0 0 0,1 0 0,-1 0 0,0 1 0,0-1 0,1 0 0,-1 1 0,0-1 0,1 0 0,-1 1 0,0-1 0,1 1 0,-1-1 0,1 1 0,-1-1 0,1 1 0,-1-1 0,1 1 0,-1 0 0,1-1 0,-1 1 0,1 0 0,0 0 0,-1-1 0,1 1 0,0 0 0,0-1 0,0 1 0,0 0 0,-1 0 0,1 0 0,0-1 0,0 3 0,0 52 0,1-49 0,2 19 14,0-1 1,2 0-1,15 45 0,-16-55-45,2-1-1,-1 0 0,1-1 0,1 1 0,1-1 0,-1-1 0,2 1 0,12 12 0,-20-22-86,1 0 0,-1-1 1,1 1-1,-1-1 0,1 0 0,0 0 0,-1 1 0,1-1 0,0 0 0,0-1 0,0 1 0,0 0 0,0 0 0,0-1 0,0 1 0,0-1 0,0 0 0,0 1 0,0-1 0,0 0 0,0 0 0,0 0 0,4-1 0,-3-1-116,0 1-1,-1-1 1,1 1 0,-1-1 0,0 0-1,0 0 1,1 0 0,-1 0 0,0 0 0,0-1-1,-1 1 1,1-1 0,-1 1 0,3-5-1,3-9-1457,-1 1-1,-1-1 0,0-1 0,4-26 1,0-28-5467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6.903"/>
    </inkml:context>
    <inkml:brush xml:id="br0">
      <inkml:brushProperty name="width" value="0.025" units="cm"/>
      <inkml:brushProperty name="height" value="0.025" units="cm"/>
      <inkml:brushProperty name="color" value="#FFC114"/>
    </inkml:brush>
  </inkml:definitions>
  <inkml:trace contextRef="#ctx0" brushRef="#br0">1 0 14478,'0'0'7586,"1"17"-5686,4 16-1321,1 1-1,2-1 1,1-1 0,21 52-1,70 119 699,-81-172-1193,2 0 1,1-1-1,1-1 0,30 29 0,-42-47 12,-3-4 43,-1-1 0,0 2-1,0-1 1,-1 1 0,0 0 0,0 0 0,8 17-1,-20-38 373,0-1-1,-2 1 0,-10-15 0,-12-20 455,-75-163-965,86 167 0,2-1 0,-21-90 0,36 122-175,0 0 0,1 0 0,0-17-1,1 28 134,0 0-1,1 0 1,-1 0 0,0 0-1,1 0 1,-1 0-1,1 0 1,0 0 0,-1 0-1,1 0 1,0 0-1,2-3 1,-2 5 29,0-1 0,0 1 0,-1-1 1,1 1-1,0-1 0,0 1 0,0 0 0,0-1 0,-1 1 1,1 0-1,0 0 0,0 0 0,0-1 0,0 1 1,0 0-1,0 0 0,0 0 0,0 0 0,0 1 0,-1-1 1,1 0-1,0 0 0,0 1 0,0-1 0,0 0 1,0 1-1,0-1 0,-1 0 0,1 1 0,1 0 0,1 2-20,1 0-1,0 0 0,-1 0 0,1 0 0,-1 1 1,0 0-1,0-1 0,-1 1 0,1 0 0,-1 0 1,0 1-1,0-1 0,0 0 0,-1 1 0,1-1 1,-1 1-1,0-1 0,0 7 0,3 12 66,-2 0 1,-1 30-1,-1-50-31,0 7 124,0 1 0,-1 0 0,-1-1 0,-3 16 0,4-24-84,1 1 0,-1-1 0,0 1-1,0 0 1,0-1 0,0 0 0,-1 1 0,1-1 0,-1 0-1,1 1 1,-1-1 0,0 0 0,0 0 0,0 0-1,0-1 1,0 1 0,0 0 0,-1-1 0,1 0 0,0 1-1,-1-1 1,-2 1 0,3-2-60,1 0 0,0 0-1,0 0 1,0 0 0,0 0 0,0-1 0,0 1-1,0 0 1,0-1 0,0 1 0,0-1 0,0 1 0,0-1-1,0 1 1,0-1 0,0 0 0,0 1 0,0-1-1,1 0 1,-1 0 0,0 0 0,1 0 0,-1 0-1,0 1 1,1-1 0,-1 0 0,1 0 0,-1 0-1,1-1 1,0 1 0,0 0 0,-1 0 0,1-1-1,-9-44-1932,8 43 1706,-3-108-9106,4 52 1077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7.340"/>
    </inkml:context>
    <inkml:brush xml:id="br0">
      <inkml:brushProperty name="width" value="0.025" units="cm"/>
      <inkml:brushProperty name="height" value="0.025" units="cm"/>
      <inkml:brushProperty name="color" value="#FFC114"/>
    </inkml:brush>
  </inkml:definitions>
  <inkml:trace contextRef="#ctx0" brushRef="#br0">1 227 9353,'0'0'8440,"7"9"-5307,40 66 754,-29-44-1359,38 52-1,-56-82-2498,1-1 0,-1 1-1,0-1 1,0 1-1,1 0 1,-1-1 0,0 1-1,1-1 1,-1 1-1,0-1 1,1 1 0,-1-1-1,1 1 1,-1-1 0,1 0-1,-1 1 1,1-1-1,-1 0 1,1 1 0,-1-1-1,1 0 1,0 0 0,-1 1-1,1-1 1,-1 0-1,1 0 1,0 0 0,-1 0-1,1 0 1,0 0 0,-1 0-1,1 0 1,-1 0-1,1 0 1,0 0 0,-1 0-1,1-1 1,0 1 0,-1 0-1,2-1 1,-1-1 51,0 0 1,-1 0-1,1-1 1,0 1 0,-1 0-1,1-1 1,-1 1-1,0 0 1,0-1-1,0 1 1,0-3-1,-10-68 439,-16 15-694,24 55 151,0-1 1,0 0-1,0 0 1,-1 1-1,1 0 1,-1-1-1,0 1 1,0 0-1,0 0 1,-1 1-1,1-1 1,-6-3-1,9 6 20,-1 0-1,1 0 0,0 0 0,0 0 1,0 0-1,0 0 0,0 0 0,-1 0 1,1 0-1,0 0 0,0 0 0,0 0 0,0 0 1,0 0-1,-1 0 0,1 0 0,0 0 1,0 0-1,0 0 0,0 0 0,0 0 1,0 0-1,-1 0 0,1 0 0,0 0 1,0 1-1,0-1 0,0 0 0,0 0 1,0 0-1,0 0 0,-1 0 0,1 0 1,0 0-1,0 0 0,0 1 0,0-1 1,0 0-1,0 0 0,0 0 0,0 0 1,0 0-1,0 1 0,0-1 0,0 0 1,0 0-1,0 0 0,0 0 0,0 0 1,0 1-1,0-1 0,0 0 0,0 0 0,3 14-47,8 9 84,-9-20-24,0 0 1,0-1 0,0 1-1,1-1 1,-1 1-1,0-1 1,1 0 0,0 0-1,-1 0 1,1-1 0,0 1-1,0 0 1,0-1-1,0 0 1,0 0 0,0 0-1,1 0 1,-1 0 0,0-1-1,0 0 1,1 1-1,-1-1 1,0 0 0,1-1-1,-1 1 1,0 0-1,0-1 1,6-1 0,-4-1 33,1 0 1,-1 0 0,-1-1 0,1 1 0,0-1-1,-1 0 1,0-1 0,0 1 0,0 0-1,0-1 1,-1 0 0,0 0 0,0 0-1,0-1 1,3-7 0,0-2-37,-1-1 0,0 0-1,-1-1 1,-1 1 0,-1-1 0,0 0 0,-1 0 0,-1 0-1,0 1 1,-3-19 0,3 34-6,0-1 0,-1 1 0,1 0 0,0 0 0,-1-1 0,1 1 0,0 0 0,-1 0 0,0 0 0,1 0 0,-1 0 0,1 0 0,-1 0 0,0 0 0,0 0 0,0 0 0,0 0 0,0 0 0,0 0 0,0 1 0,0-1 0,0 0 0,0 1 0,-2-2 0,2 2 0,0 0 0,0 1 0,0-1 0,0 0 0,1 0 0,-1 1 0,0-1 0,0 0 0,0 1 0,0-1 0,0 1 0,1-1 0,-1 1 0,0-1 0,1 1 0,-1 0 0,0-1 0,1 1 0,-1 0 0,0-1 0,1 1 0,-1 0 0,1 0 0,0 0 0,-1 0 0,1-1 0,0 1 0,-1 0 0,1 0 0,0 0 0,0 0 0,0 0 0,0 0 0,0 1 0,-4 17 0,1 0 0,1 0 0,1 0 0,1 0 0,0 1 0,2-1 0,0 0 0,1 0 0,1 0 0,1 0 0,0-1 0,2 0 0,16 35 0,-22-51-2,1 1 0,-1 0 0,1 0 0,0-1 1,0 1-1,0-1 0,0 0 0,0 1 0,0-1 0,1 0 0,-1 0 0,1-1 0,-1 1 1,1 0-1,0-1 0,0 0 0,0 1 0,0-1 0,0 0 0,0-1 0,0 1 1,0 0-1,0-1 0,0 0 0,0 1 0,0-1 0,0-1 0,0 1 0,1 0 0,-1-1 1,0 1-1,0-1 0,5-2 0,-1-1-102,-1 0 1,1 0-1,-1 0 1,0-1 0,0 0-1,0-1 1,0 1-1,-1-1 1,0 0-1,-1 0 1,1 0-1,5-11 1,-3 2-1615,0 1 1,0-1 0,-2 0 0,0-1 0,3-16 0,0-28-5469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7.718"/>
    </inkml:context>
    <inkml:brush xml:id="br0">
      <inkml:brushProperty name="width" value="0.025" units="cm"/>
      <inkml:brushProperty name="height" value="0.025" units="cm"/>
      <inkml:brushProperty name="color" value="#FFC114"/>
    </inkml:brush>
  </inkml:definitions>
  <inkml:trace contextRef="#ctx0" brushRef="#br0">36 1 24119,'0'0'2770,"-5"12"-314,-2 8-1971,1 0 0,1 0 0,1 0 0,0 0 0,-1 38 0,5-56-548,0 0 1,0 0-1,0 0 1,0 0-1,0 1 1,1-1-1,-1 0 1,1 0-1,-1 0 1,1 0-1,0 0 1,0 0 0,0 0-1,1 1 1,8-3-1213,4-16 1004,-9 9 264,0 0 0,0 0 0,0 0-1,1 1 1,0 0 0,0 0 0,0 0 0,1 1-1,0 0 1,0 0 0,1 1 0,-1 0-1,1 0 1,0 1 0,0 0 0,0 0 0,0 1-1,0 0 1,14-2 0,-22 4 21,1 0-1,0 1 1,0-1-1,0 0 1,0 0-1,0 0 1,0 1-1,-1-1 1,1 0-1,0 1 1,0-1-1,0 1 1,-1-1-1,1 1 1,0-1-1,0 1 1,-1 0 0,1-1-1,-1 1 1,1 0-1,-1-1 1,1 1-1,-1 0 1,1 0-1,-1 0 1,1 0-1,5 32 829,-14 33 791,5-52-1600,-2 0 0,1-1 1,-2 0-1,0 0 0,0-1 0,-1 1 1,-1-1-1,-16 21 0,23-32-59,0 0 0,0 0 0,0 0 0,0 0 1,-1 0-1,1 0 0,0 0 0,0 0 0,-1 0 0,1-1 0,0 1 0,-1 0 0,1-1 1,0 1-1,-1-1 0,1 1 0,-1-1 0,1 0 0,-3 0 0,3 0-39,0 0 0,0-1 1,0 1-1,0-1 0,1 1 0,-1-1 0,0 1 0,0-1 1,0 0-1,1 1 0,-1-1 0,0 0 0,1 0 0,-1 1 0,1-1 1,-1 0-1,1 0 0,-1 0 0,1 0 0,0 0 0,-1-1 0,-1-7-738,0 1 0,1 0 0,0-1 0,0 1-1,1-10 1,3-26-6686,12-3-3786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8.414"/>
    </inkml:context>
    <inkml:brush xml:id="br0">
      <inkml:brushProperty name="width" value="0.025" units="cm"/>
      <inkml:brushProperty name="height" value="0.025" units="cm"/>
      <inkml:brushProperty name="color" value="#FFC114"/>
    </inkml:brush>
  </inkml:definitions>
  <inkml:trace contextRef="#ctx0" brushRef="#br0">1 683 7399,'0'0'24188,"3"-9"-24268,2 0 3,-4 6 42,1 0-1,0 0 0,-1-1 0,0 1 1,0 0-1,0-1 0,0 1 1,0-1-1,-1 1 0,1-7 0,-2 10 40,1 0-1,0 0 0,0 0 0,0 0 1,0 0-1,0 0 0,0 0 0,-1 0 0,1 0 1,0 0-1,0 0 0,0 0 0,0 0 1,0 0-1,-1 0 0,1 0 0,0 0 1,0 0-1,0 0 0,0 0 0,0 0 0,0 0 1,0 0-1,-1 0 0,1-1 0,0 1 1,0 0-1,0 0 0,0 0 0,0 0 1,0 0-1,0 0 0,0 0 0,0 0 0,-1-1 1,1 1-1,0 0 0,0 0 0,0 0 1,0 0-1,0 0 0,0-1 0,0 1 1,0 0-1,0 0 0,0 0 0,0 0 1,0 0-1,0 0 0,0-1 0,0 1 0,-4 14 342,4-7-278,1-1 0,-1 0 0,1 1 0,1-1 0,-1 0 0,1 0 0,0 0 0,0 0 0,1 0 0,0 0 0,5 7 1,-7-11-61,1 0 0,-1 0 0,1 0 1,0 0-1,0 0 0,0 0 1,0-1-1,0 1 0,0-1 1,0 0-1,0 1 0,1-1 1,-1 0-1,0 0 0,1 0 1,-1-1-1,1 1 0,-1-1 1,1 1-1,-1-1 0,1 0 1,0 0-1,-1 0 0,1 0 1,-1 0-1,1-1 0,-1 1 1,1-1-1,-1 0 0,1 0 1,-1 1-1,4-3 0,-1-1 1,1 1 1,-1-1-1,0 0 0,0 0 0,0-1 1,-1 1-1,0-1 0,0 0 0,0-1 1,0 1-1,-1 0 0,6-12 0,29-79 53,-31 77-58,1-8-42,-5 18-1,-1 0 1,1 0 0,1 1-1,0-1 1,0 1-1,6-9 1,-10 16 23,0 1 0,0 0-1,1 0 1,-1-1 0,0 1 0,0 0-1,0-1 1,1 1 0,-1 0 0,0 0-1,0-1 1,1 1 0,-1 0 0,0 0-1,1 0 1,-1-1 0,0 1 0,1 0-1,-1 0 1,0 0 0,1 0 0,-1 0 0,1 0-1,-1 0 1,0 0 0,1 0 0,-1 0-1,0 0 1,1 0 0,-1 0 0,0 0-1,1 0 1,0 0 0,6 13-228,0 26 203,-6-32 35,3 17 87,-3-12-2,0 1-1,2-1 0,-1 0 1,1 0-1,1 0 0,6 12 1,-10-23-75,0-1 1,0 0 0,0 1 0,0-1 0,0 0 0,0 1 0,0-1 0,0 0 0,0 0 0,1 1 0,-1-1 0,0 0 0,0 1-1,0-1 1,0 0 0,1 0 0,-1 1 0,0-1 0,0 0 0,1 0 0,-1 0 0,0 1 0,0-1 0,1 0 0,-1 0 0,0 0-1,1 0 1,-1 0 0,0 1 0,0-1 0,1 0 0,-1 0 0,0 0 0,1 0 0,-1 0 0,0 0 0,1 0 0,-1 0 0,0 0-1,1 0 1,-1 0 0,0 0 0,1 0 0,-1-1 0,0 1 0,0 0 0,1 0 0,-1 0 0,0 0 0,1-1 0,-1 1 0,0 0-1,0 0 1,0 0 0,1-1 0,-1 1 0,0 0 0,0 0 0,0-1 0,1 1 0,5-19 223,1-25-1348,-2 0 1,-2 0-1,-2 0 0,-1 0 0,-8-45 1,-4 10-2088,-41-144 0,57 294 8155,2-38-3705,1 0 0,17 48-1,-21-71-1119,1 0-1,0 0 0,1 0 0,0-1 0,1 0 1,0 0-1,0 0 0,1 0 0,0-1 0,0 0 0,17 13 1,-18-18-157,-1-1 1,1 1-1,-1-1 1,1 0-1,0 0 1,-1-1-1,1 0 1,0 0-1,0 0 1,8-1 0,-6 1-111,-1-1 1,1 1 0,-1 0-1,1 1 1,9 3 0,-16-5 182,-1 0 0,1 0 0,-1 0 0,1 1 0,-1-1 0,1 0 0,-1 0 0,1 0 1,-1 0-1,1 1 0,-1-1 0,0 0 0,1 0 0,-1 1 0,1-1 0,-1 0 0,0 1 0,1-1 1,-1 0-1,0 1 0,1-1 0,-1 1 0,0-1 0,0 0 0,1 1 0,-1-1 0,0 1 0,0-1 0,0 1 1,-12 4 1549,-26-3-219,27-6-1365,0 1 0,1-2 1,-1 1-1,1-2 0,0 1 1,0-1-1,0-1 0,1 0 1,0 0-1,1-1 0,-1 0 1,2 0-1,-1-1 0,1 0 1,-7-11-1,15 19-5,1 1 0,-1-1 0,0 0 0,1 1 0,-1-1 0,0 1 0,1 0 0,-1-1 0,0 1 0,1 0 0,-1 0 0,1 0 0,-1 0 0,1 0 0,-1 0 0,0 0 0,1 0 0,2 1 0,-3-1 0,62 12 0,-53-9 0,1 0 0,0-1 0,-1 0 0,1-1 0,0 0 0,0-1 0,0 0 0,0-1 0,18-3 0,-27 3-164,0 0 1,0 0-1,0 0 0,0-1 1,0 1-1,-1-1 0,1 1 0,0-1 1,-1 0-1,1 1 0,-1-1 1,0 0-1,0 0 0,1 0 1,-1 0-1,0 0 0,-1 0 0,1-1 1,0 1-1,-1 0 0,1 0 1,-1-4-1,5-53-7082,-5 57 6860,0-18-7499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9.066"/>
    </inkml:context>
    <inkml:brush xml:id="br0">
      <inkml:brushProperty name="width" value="0.025" units="cm"/>
      <inkml:brushProperty name="height" value="0.025" units="cm"/>
      <inkml:brushProperty name="color" value="#FFC114"/>
    </inkml:brush>
  </inkml:definitions>
  <inkml:trace contextRef="#ctx0" brushRef="#br0">59 164 15567,'3'-11'2696,"15"-53"1302,-14 49-1019,-1-1 0,1-31 0,-4 46-2957,0 1 0,0 0 1,0-1-1,0 1 0,0-1 1,0 1-1,0 0 0,0-1 1,0 1-1,0 0 0,0-1 1,0 1-1,0 0 1,0-1-1,-1 1 0,1 0 1,0-1-1,0 1 0,0 0 1,-1-1-1,1 1 0,0 0 1,0 0-1,-1-1 1,1 1-1,0 0 0,0 0 1,-1-1-1,1 1 0,0 0 1,-1 0-1,1 0 0,0 0 1,-1 0-1,1 0 0,-1-1 1,1 1-1,0 0 1,-1 0-1,1 0 0,0 0 1,-1 0-1,1 0 0,0 0 1,-1 0-1,1 1 0,0-1 1,-1 0-1,1 0 1,0 0-1,-1 0 0,0 1 1,-16 11 361,7 7-384,1-1 0,0 1 0,1 1 0,2-1 0,0 1 0,1 0 0,-3 23 0,20-61-41,0 2-1,1 0 1,24-23 0,-35 37 24,0 0 0,1 0 0,-1 0 0,1 0 1,0 0-1,-1 0 0,1 1 0,0-1 0,0 1 1,0-1-1,0 1 0,0 0 0,0 1 0,6-2 1,-8 2 12,1 1-1,-1-1 1,0 0 0,1 1 0,-1-1-1,1 1 1,-1 0 0,0-1 0,0 1 0,1 0-1,-1 0 1,0 0 0,0 0 0,0 0 0,0 0-1,0 0 1,0 0 0,0 0 0,0 0-1,0 1 1,-1-1 0,1 0 0,0 0 0,-1 1-1,1-1 1,-1 1 0,0-1 0,1 0 0,-1 1-1,0-1 1,0 1 0,0-1 0,0 3-1,3 23 50,-1-1-1,-1 1 0,-2 0 0,0 0 0,-2 0 0,-1-1 1,-1 1-1,-1-1 0,-2 0 0,-12 30 0,19-54-153,0-1 0,0 1 0,0 0 0,0-1 0,0 1 0,0 0 0,-1-1 0,1 1 0,-1-1 0,1 0 0,-1 0 0,1 1 0,-3 0 0,-9-1-3594,-1-10-3736,-1-20-12105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9.580"/>
    </inkml:context>
    <inkml:brush xml:id="br0">
      <inkml:brushProperty name="width" value="0.025" units="cm"/>
      <inkml:brushProperty name="height" value="0.025" units="cm"/>
      <inkml:brushProperty name="color" value="#FFC114"/>
    </inkml:brush>
  </inkml:definitions>
  <inkml:trace contextRef="#ctx0" brushRef="#br0">199 46 16271,'0'0'3043,"-6"-8"198,5 6-3019,0 0-41,0 0-1,0 0 0,0 0 1,0 0-1,0 0 0,0 0 1,0 0-1,-1 1 0,1-1 1,-1 0-1,0 1 0,1-1 0,-1 1 1,0 0-1,0-1 0,0 1 1,0 0-1,0 0 0,0 0 1,0 1-1,0-1 0,0 0 1,0 1-1,0-1 0,-1 1 1,1 0-1,0 0 0,0 0 0,-1 0 1,1 0-1,0 0 0,0 1 1,-1-1-1,1 1 0,0-1 1,0 1-1,0 0 0,-3 1 1,-2 4-17,0 0 0,0 1 0,1-1 1,-1 1-1,1 1 0,1-1 0,0 1 1,0 0-1,0 0 0,-6 18 1,2-3 218,0 1 1,-9 47-1,15-54-383,0 1 0,1-1 0,0 1 0,2 0 0,2 29 0,-2-45-11,0 0 1,0 0-1,1-1 1,-1 1-1,0-1 0,1 1 1,-1 0-1,1-1 0,0 1 1,-1-1-1,1 1 1,0-1-1,0 1 0,0-1 1,0 0-1,0 1 0,0-1 1,0 0-1,1 0 1,-1 0-1,0 0 0,1 0 1,-1 0-1,1 0 0,-1 0 1,1-1-1,-1 1 1,1-1-1,0 1 0,-1-1 1,1 1-1,-1-1 1,1 0-1,0 0 0,-1 0 1,1 0-1,0 0 0,0 0 1,-1 0-1,1 0 1,-1-1-1,1 1 0,0-1 1,-1 1-1,1-1 0,-1 0 1,3-1-1,4-2-191,1 0 0,0-1 1,-1 0-1,0 0 0,0-1 0,-1 0 0,8-7 0,4-9-2643,0-1 0,20-31-1,-5-1-4718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49.907"/>
    </inkml:context>
    <inkml:brush xml:id="br0">
      <inkml:brushProperty name="width" value="0.025" units="cm"/>
      <inkml:brushProperty name="height" value="0.025" units="cm"/>
      <inkml:brushProperty name="color" value="#FFC114"/>
    </inkml:brush>
  </inkml:definitions>
  <inkml:trace contextRef="#ctx0" brushRef="#br0">49 162 20980,'-5'10'2888,"0"2"-2130,-2 2 118,1-1 0,0 1 1,1 0-1,1 0 0,0 1 0,-3 22 1,7-37-878,0 0 0,1 1 0,-1-1 0,0 0 0,0 0 0,1 0 0,-1 0 0,0 0 0,0 0 0,1 0 0,-1 0 0,0 0 0,0 0 0,1 0 0,-1 0 0,0 0 0,0 0 1,1 0-1,-1 0 0,0 0 0,1 0 0,-1 0 0,0 0 0,0 0 0,0 0 0,1 0 0,-1 0 0,0-1 0,0 1 0,1 0 0,-1 0 0,0 0 0,0 0 0,0-1 0,1 1 0,-1 0 0,0 0 0,0-1 0,7-8 25,-1 0-1,0 0 0,-1-1 0,0 0 0,0 0 0,4-16 0,-5 15-9,0 0-1,0 0 1,1 1-1,0-1 1,1 1-1,12-15 1,-16 23-7,-1 0 0,0 1 0,1-1 1,-1 1-1,1-1 0,0 1 0,-1 0 1,1 0-1,0 0 0,0 0 0,0 0 1,0 0-1,0 0 0,0 1 0,0-1 1,0 0-1,0 1 0,0 0 0,0 0 1,0-1-1,0 1 0,0 1 0,0-1 1,0 0-1,1 0 0,-1 1 0,0-1 1,0 1-1,0 0 0,0-1 0,3 3 1,3 3 65,1 0 1,-1 0 0,-1 1-1,1 0 1,10 13 0,-14-14-45,1 0 1,0 0 0,1-1 0,-1 0 0,1 0 0,0-1 0,9 6 0,-14-10-40,0 0 0,0 0 0,0 1 0,0-1 0,0 0 1,0 0-1,0 0 0,0 0 0,0-1 0,0 1 0,0 0 1,0 0-1,0 0 0,-1-1 0,1 1 0,0-1 1,0 1-1,0 0 0,0-1 0,0 0 0,-1 1 0,1-1 1,0 1-1,0-1 0,-1 0 0,1 0 0,-1 1 1,1-1-1,0 0 0,-1 0 0,1 0 0,-1 1 0,0-1 1,1 0-1,-1-1 0,14-44-1121,-9 30 357,22-73-8498,-9 41 666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0.249"/>
    </inkml:context>
    <inkml:brush xml:id="br0">
      <inkml:brushProperty name="width" value="0.025" units="cm"/>
      <inkml:brushProperty name="height" value="0.025" units="cm"/>
      <inkml:brushProperty name="color" value="#FFC114"/>
    </inkml:brush>
  </inkml:definitions>
  <inkml:trace contextRef="#ctx0" brushRef="#br0">111 1 17777,'-6'8'3486,"-99"122"5610,164-152-10665,-46 17 1415,1 1 1,-1 1-1,1 0 0,-1 1 1,18-1-1,-28 2 162,-1 1 0,1-1 0,-1 1 0,1 0 0,-1 0 0,1 1-1,-1-1 1,1 0 0,-1 1 0,1-1 0,-1 1 0,1 0 0,-1 0 0,1 0-1,-1 0 1,0 1 0,0-1 0,0 0 0,0 1 0,0 0 0,0-1 0,0 1-1,0 0 1,0 0 0,-1 0 0,1 0 0,-1 0 0,0 0 0,1 1 0,-1-1-1,0 0 1,0 1 0,-1-1 0,2 5 0,-1 2 258,-1 0-1,0 0 1,0 0 0,-1-1 0,0 1-1,-1 0 1,0 0 0,-4 11 0,5-15-135,-1-1 0,0 1 0,0 0 1,-1-1-1,1 0 0,-1 1 0,0-1 1,0 0-1,0-1 0,0 1 0,-1 0 1,0-1-1,0 0 0,0 0 0,0 0 1,-5 3-1,8-6-160,0 1 1,1-1-1,-1 0 1,0 1-1,1-1 1,-1 0-1,0 0 1,0 1-1,1-1 1,-1 0-1,0 0 1,0 0-1,1 0 1,-1 0-1,0 0 1,0 0-1,1 0 1,-1 0-1,0 0 1,0-1-1,1 1 1,-1 0-1,0 0 1,1-1-1,-1 1 1,0 0-1,1-1 1,-1 1-1,0-1 1,1 1-1,-1-1 1,1 1-1,-1-1 1,1 1-1,-2-2 1,1-1-230,0 0 0,0 0 0,1 0 0,-1 0 0,0 0 0,1 0 0,0 0 0,0 0 0,0-5 0,12-69-6567,4 21-361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0.875"/>
    </inkml:context>
    <inkml:brush xml:id="br0">
      <inkml:brushProperty name="width" value="0.025" units="cm"/>
      <inkml:brushProperty name="height" value="0.025" units="cm"/>
      <inkml:brushProperty name="color" value="#FFC114"/>
    </inkml:brush>
  </inkml:definitions>
  <inkml:trace contextRef="#ctx0" brushRef="#br0">3 295 19795,'0'11'3390,"0"1"-2514,-2-4-421,2 1-1,-1 0 1,1 0 0,1-1 0,-1 1-1,1 0 1,1-1 0,0 1 0,3 10-1,-4-18-410,-1 0 0,1 0 0,0 0 0,0 0 0,-1 0 0,1 0 0,0 0 0,0 0 0,0 0 0,0 0 0,0 0 0,0 0 0,1-1 0,-1 1 0,0-1-1,0 1 1,0-1 0,1 1 0,-1-1 0,0 1 0,0-1 0,1 0 0,-1 0 0,0 0 0,1 0 0,-1 0 0,0 0 0,1 0 0,-1 0 0,0-1 0,1 1 0,-1 0 0,0-1-1,0 1 1,1-1 0,-1 1 0,0-1 0,0 0 0,0 1 0,0-1 0,0 0 0,0 0 0,0 0 0,0 0 0,1-1 0,6-5 21,-1-1 1,0 1-1,-1-1 1,8-13-1,22-44-26,-29 48-189,1 2 1,1-1-1,0 1 0,15-17 0,-23 31 140,-1 0 0,1 0 0,-1 1-1,1-1 1,0 1 0,-1-1 0,1 1 0,0-1-1,-1 1 1,1-1 0,0 1 0,0-1 0,0 1-1,-1 0 1,1 0 0,0-1 0,0 1 0,0 0-1,0 0 1,-1 0 0,1 0 0,0 0 0,0 0-1,0 0 1,0 0 0,0 0 0,-1 0 0,1 1-1,0-1 1,0 0 0,0 1 0,-1-1 0,1 0-1,0 1 1,0-1 0,-1 1 0,1-1 0,0 1-1,-1-1 1,1 1 0,0 0 0,-1-1 0,1 1-1,-1 0 1,1-1 0,-1 1 0,0 0 0,1 0-1,-1 0 1,0-1 0,1 1 0,-1 0 0,0 1-1,19 57 531,-16-47-329,-1-6-77,0 0 0,0 0 0,1-1 0,-1 1 0,1-1 0,1 1 0,4 6 0,-8-12-78,1 1 1,0-1-1,-1 1 0,1 0 0,-1-1 0,1 1 1,0-1-1,-1 0 0,1 1 0,0-1 0,0 0 1,-1 1-1,1-1 0,0 0 0,0 0 1,-1 1-1,1-1 0,0 0 0,0 0 0,0 0 1,-1 0-1,1 0 0,1-1 0,0 1-3,0-1 1,-1 0-1,1 0 0,-1 0 0,0 0 0,1-1 0,-1 1 1,0 0-1,1-1 0,-1 1 0,0 0 0,0-1 0,0 0 1,0 1-1,0-3 0,41-93-224,2-3-4453,-37 88 1934,-1 1 1,2 0-1,12-14 0,-4 13-3028,-6 15 4368,-2 32 5824,-1-3-466,2-21-4580,-8-10 575,0-1 0,0 0-1,0 0 1,0 0 0,0-1-1,0 1 1,1 0-1,-1 0 1,0 0 0,0-1-1,0 1 1,0-1 0,0 1-1,0 0 1,0-1-1,-1 0 1,1 1 0,0-1-1,0 0 1,0 1-1,0-1 1,-1 0 0,1 0-1,0 0 1,-1 1 0,1-1-1,-1 0 1,1 0-1,0-2 1,17-36 170,-13 27 162,-5 11-272,0 0 0,0 0 1,1 0-1,-1 0 0,0 0 0,1 0 0,-1 0 0,1 1 0,-1-1 0,1 0 1,0 0-1,-1 0 0,1 0 0,0 1 0,0-1 0,-1 0 0,1 1 1,0-1-1,0 1 0,0-1 0,0 1 0,0-1 0,0 1 0,0 0 1,0-1-1,0 1 0,0 0 0,1 0 0,0 0 31,-1 1-1,0 0 1,1 0-1,-1 0 1,0 0 0,0 0-1,0 0 1,0 0-1,0 0 1,0 1-1,0-1 1,0 0-1,0 1 1,-1-1 0,1 0-1,0 3 1,21 71 2296,-20-68-2021,33 175 2637,9 35 1005,-35-196-2843,-5-31-385,-3-40-286,-2 42-553,-11-180-1543,5 129 942,3 0-1,5-82 0,-1 138 732,0 1 0,0 0 0,0-1-1,1 1 1,-1 0 0,1-1 0,-1 1 0,1 0-1,0-1 1,0 1 0,0 0 0,0 0-1,0 0 1,0 0 0,0 0 0,1 0-1,-1 0 1,1 1 0,0-1 0,-1 0 0,1 1-1,0-1 1,0 1 0,0 0 0,0-1-1,0 1 1,0 0 0,0 0 0,1 1-1,-1-1 1,0 0 0,1 1 0,2-1-1,-2 1-22,0 0 0,0 1 0,-1-1 0,1 1 0,0 0 0,0 0 0,0 0 0,0 0 0,-1 0 0,1 1 0,-1-1-1,1 1 1,-1 0 0,1 0 0,-1 0 0,0 0 0,0 0 0,0 0 0,0 0 0,0 1 0,-1-1 0,1 1-1,-1-1 1,1 1 0,1 4 0,-1-1 15,0 1 0,-1-1-1,1 0 1,-1 0 0,0 1 0,-1-1-1,1 1 1,-1-1 0,0 0 0,-1 1-1,0-1 1,0 1 0,0-1 0,-1 0-1,0 0 1,0 0 0,-4 8 0,4-10-16,-1 0 0,1 0 0,-1 0 0,1 0 0,-1 0-1,-1-1 1,1 1 0,0-1 0,-1 0 0,1 0 0,-1 0 0,0-1 0,0 1 0,0-1 0,-1 0 0,1 0 0,0 0 0,-1-1 0,1 0 0,-1 1 0,0-2 0,1 1 0,-10 0 0,12-1-197,0 0-1,0 0 1,0 0 0,0-1-1,0 1 1,-1-1-1,1 1 1,0-1 0,0 0-1,0 1 1,0-1 0,1 0-1,-1-1 1,0 1 0,0 0-1,1 0 1,-1-1-1,0 1 1,1-1 0,-1 1-1,1-1 1,0 0 0,0 0-1,-1 1 1,1-1 0,0 0-1,1 0 1,-1 0-1,0 0 1,0-3 0,-1-6-1734,0 1 0,1-1 0,0 1 0,1-21 0,0 29 1668,2-37-9793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1.358"/>
    </inkml:context>
    <inkml:brush xml:id="br0">
      <inkml:brushProperty name="width" value="0.025" units="cm"/>
      <inkml:brushProperty name="height" value="0.025" units="cm"/>
      <inkml:brushProperty name="color" value="#FFC114"/>
    </inkml:brush>
  </inkml:definitions>
  <inkml:trace contextRef="#ctx0" brushRef="#br0">1 0 18546,'0'0'12641,"4"11"-11718,7 31-654,11 83 0,-15-71-210,19 64 1,-11-87-60,-14-30 0,-1-1 0,0 1 0,1-1 0,-1 1 0,0-1 0,1 0 0,-1 1 0,1-1 0,-1 0 0,1 1 0,-1-1 0,1 0 0,-1 0 0,1 0 0,-1 1 0,1-1 0,-1 0 0,1 0 0,-1 0 0,1 0 0,0 0 0,-1 0 0,1 0 0,-1 0 0,1 0 0,-1 0 0,1 0 0,-1-1 0,1 1 0,-1 0 0,1 0 0,-1 0 0,1-1 0,-1 1 0,1 0 0,-1-1 0,1 1 0,-1 0 0,1-1 0,-1 1 0,0 0 0,1-1 0,-1 1 0,0-1 0,1 1 0,-1-1 0,0 1 0,0-1 0,1 1 0,-1-1 0,0 1 0,0-1 0,0 1 0,0-1 0,0 1 0,0-1 0,0 1 0,0-2 0,6-14 0,-2-1 0,0 0 0,0 0 0,-2 0 0,0-1 0,-1 1 0,-1-1 0,-1 1 0,0 0 0,-5-22 0,5 34 0,-1 1 0,1 0 0,-1 0 0,0-1 0,-1 1 0,1 1 0,-1-1 0,1 0 0,-1 1 0,0-1 0,-1 1 0,1 0 0,-6-4 0,8 6 0,0 0 0,-1 0 0,1 0 0,0 0 0,-1 0 0,1 1 0,-1-1 0,1 0 0,-1 1 0,0-1 0,1 1 0,-1 0 0,1 0 0,-1-1 0,0 1 0,1 0 0,-1 0 0,0 1 0,1-1 0,-1 0 0,1 0 0,-1 1 0,0-1 0,1 1 0,-1-1 0,1 1 0,-1 0 0,1 0 0,0 0 0,-1 0 0,1 0 0,0 0 0,-1 0 0,1 0 0,0 0 0,0 0 0,0 1 0,0-1 0,0 0 0,-1 3 0,-2 4 0,1-1 0,0 1 0,0 1 0,1-1 0,0 0 0,0 1 0,1-1 0,0 1 0,1-1 0,-1 1 0,2-1 0,-1 1 0,3 8 0,-3-14 0,0 0 0,0 0 0,1 0 0,-1 0 0,1-1 0,0 1 0,0 0 0,0-1 0,0 1 0,0-1 0,1 1 0,-1-1 0,1 1 0,0-1 0,0 0 0,-1 0 0,1 0 0,0 0 0,1 0 0,-1 0 0,0-1 0,1 1 0,-1-1 0,1 1 0,-1-1 0,1 0 0,-1 0 0,1 0 0,0 0 0,0-1 0,-1 1 0,1-1 0,0 0 0,0 0 0,0 1 0,0-2 0,-1 1 0,1 0 0,0-1 0,0 1 0,0-1 0,3-1 0,-1 0 0,0 0 0,0-1 0,0 1 0,0-1 0,-1 0 0,1-1 0,-1 1 0,1-1 0,-1 0 0,0 0 0,-1 0 0,1 0 0,-1-1 0,0 0 0,0 1 0,4-10 0,3-8 0,-1 0 0,10-38 0,-10 31 0,1 77 0,-7-29 0,-1-2 0,0-1 0,1 1 0,1-1 0,1 0 0,0 0 0,1 0 0,12 22 0,-18-38 1,0 1 0,1 0 0,-1 0 0,0 0 0,1-1 0,-1 1 0,1 0 0,-1 0 0,1-1 0,-1 1 0,1 0 0,0-1 0,-1 1 0,1-1-1,0 1 1,-1-1 0,1 1 0,0-1 0,0 1 0,-1-1 0,1 0 0,0 1 0,0-1 0,0 0 0,0 0 0,0 0 0,-1 1 0,1-1 0,0 0 0,0 0 0,0 0 0,0-1 0,0 1 0,-1 0 0,1 0 0,0 0 0,0 0 0,0-1 0,0 1 0,-1-1 0,1 1 0,0 0-1,0-1 1,-1 1 0,1-1 0,0 1 0,-1-1 0,1 0 0,0 1 0,-1-1 0,1 0 0,-1 1 0,1-1 0,-1 0 0,0 0 0,1 0 0,0 0 0,2-6-48,0 0 1,0 1-1,-1-1 0,0 0 0,2-11 1,2-54-4106,-8 0-6099,-6 19-1451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1.720"/>
    </inkml:context>
    <inkml:brush xml:id="br0">
      <inkml:brushProperty name="width" value="0.025" units="cm"/>
      <inkml:brushProperty name="height" value="0.025" units="cm"/>
      <inkml:brushProperty name="color" value="#FFC114"/>
    </inkml:brush>
  </inkml:definitions>
  <inkml:trace contextRef="#ctx0" brushRef="#br0">0 0 14734,'0'0'10442,"0"70"-8328,14-46-1890,5-3-192,3-3 32,4-8-801,2-5-1921,-1-5-2179,-4 0-3491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2.061"/>
    </inkml:context>
    <inkml:brush xml:id="br0">
      <inkml:brushProperty name="width" value="0.025" units="cm"/>
      <inkml:brushProperty name="height" value="0.025" units="cm"/>
      <inkml:brushProperty name="color" value="#FFC114"/>
    </inkml:brush>
  </inkml:definitions>
  <inkml:trace contextRef="#ctx0" brushRef="#br0">41 1 5637,'0'0'16688,"-5"12"-12278,-2 5-3656,1-1 0,1 1 0,0 1 0,1-1 0,1 0 0,0 1 0,1 21 0,2-39-754,0 1 0,0-1 0,0 0 0,0 1 0,0-1 0,0 0 0,0 1 0,0-1 0,0 0 0,0 0 0,0 1 0,0-1 0,1 0 0,-1 0 0,0 1 0,0-1 0,0 0 0,0 0 0,1 1 0,-1-1 0,0 0 0,0 0 0,0 0 0,1 1 0,-1-1 0,0 0 0,0 0 0,1 0 0,-1 0 0,0 0 0,1 1 0,-1-1 0,0 0 0,0 0 0,1 0 0,-1 0 0,0 0 0,1 0 0,-1 0 0,0 0 0,0 0 0,1 0 0,16-9 0,10-14 0,-3-6-148,-12 14-180,1 0-1,24-22 1,-33 34 288,1-1-1,-1 1 1,1 0-1,0 0 1,0 1-1,0-1 1,0 1-1,0 0 1,0 1-1,0-1 1,1 1-1,-1 0 1,1 0-1,5 1 1,-9 0 88,0 0 0,0 0 1,0 1-1,0 0 1,0-1-1,0 1 0,-1 0 1,1 0-1,0 0 0,0 0 1,-1 0-1,1 0 1,-1 0-1,1 0 0,-1 1 1,1-1-1,-1 1 0,0-1 1,0 1-1,0 0 1,0-1-1,1 3 0,-1-2-241,0 0-1,0-1 0,0 1 0,1 0 1,-1-1-1,0 1 0,1-1 1,-1 1-1,1-1 0,0 1 1,-1-1-1,1 0 0,0 0 0,0 0 1,-1 0-1,1 0 0,0-1 1,2 2-1,2-3-7856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2.434"/>
    </inkml:context>
    <inkml:brush xml:id="br0">
      <inkml:brushProperty name="width" value="0.025" units="cm"/>
      <inkml:brushProperty name="height" value="0.025" units="cm"/>
      <inkml:brushProperty name="color" value="#FFC114"/>
    </inkml:brush>
  </inkml:definitions>
  <inkml:trace contextRef="#ctx0" brushRef="#br0">42 3 19474,'0'0'3123,"8"14"-1163,-8-14-1957,72 116 2921,85 189-1,-155-302-2894,9 23 753,-6-22-306,-5-17-188,-5-10-254,-1 1-1,-1 1 0,-1-1 0,-1 1 1,-1 0-1,-1 1 0,-18-26 1,0-3-87,7 10 24,-24-43-19,42 74 45,0 0-1,1 0 1,0-1 0,1 0 0,0 1 0,0-1 0,0-16 0,2 25-3,0-1 0,0 1 0,0 0-1,0-1 1,0 1 0,1-1-1,-1 1 1,0 0 0,0-1 0,1 1-1,-1 0 1,0 0 0,0-1 0,1 1-1,-1 0 1,0-1 0,1 1-1,-1 0 1,0 0 0,1 0 0,-1 0-1,0-1 1,1 1 0,-1 0 0,1 0-1,-1 0 1,0 0 0,1 0 0,-1 0-1,1 0 1,-1 0 0,0 0-1,1 0 1,-1 0 0,1 0 0,-1 0-1,0 0 1,1 0 0,-1 0 0,0 1-1,1-1 1,-1 0 0,1 0-1,-1 0 1,0 1 0,0-1 0,1 0-1,0 1 1,18 10-71,-15-7 102,-1-1 0,1 0 0,-1 1 1,0 0-1,0 0 0,0 0 0,-1 0 0,1 1 0,-1-1 1,0 0-1,-1 1 0,1 0 0,-1-1 0,0 1 1,0 0-1,0 0 0,0 0 0,-1 0 0,0-1 0,0 7 0,-1-7 1,-1 1-1,1-1 0,0 1 0,-1-1 0,0 0 1,0 0-1,-1 0 0,1 0 0,-1 0 0,0 0 0,0 0 1,0-1-1,0 1 0,-1-1 0,1 0 0,-1 0 0,0-1 1,0 1-1,0-1 0,-7 4 0,-5 0-225,0 0 1,0 0-1,0-2 0,-23 4 1,54-15-7882,18-15 3665,-17 11 1309,26-19-5979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2.780"/>
    </inkml:context>
    <inkml:brush xml:id="br0">
      <inkml:brushProperty name="width" value="0.025" units="cm"/>
      <inkml:brushProperty name="height" value="0.025" units="cm"/>
      <inkml:brushProperty name="color" value="#FFC114"/>
    </inkml:brush>
  </inkml:definitions>
  <inkml:trace contextRef="#ctx0" brushRef="#br0">1 1 15182,'0'0'8809,"51"28"-16945,-51-23 6310,0-2 1346,0-1 544,-5-2 480,0 0 33,5-3-1570,0-6-2883,10-3-1313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3.292"/>
    </inkml:context>
    <inkml:brush xml:id="br0">
      <inkml:brushProperty name="width" value="0.025" units="cm"/>
      <inkml:brushProperty name="height" value="0.025" units="cm"/>
      <inkml:brushProperty name="color" value="#FFC114"/>
    </inkml:brush>
  </inkml:definitions>
  <inkml:trace contextRef="#ctx0" brushRef="#br0">188 217 15118,'0'0'4292,"-10"1"-112,-1-1-3431,1 2 0,-1 0 0,1 0 0,-1 0 0,1 2 0,0-1 0,-15 8 0,20-8-607,-1 0 0,1 0 0,0 1-1,0-1 1,0 1 0,0 0 0,1 0 0,0 1-1,0 0 1,0-1 0,0 1 0,1 1 0,0-1 0,0 0-1,0 1 1,-4 10 0,6-10-119,0-1-1,0 1 1,0-1-1,1 1 1,-1-1 0,1 1-1,0 0 1,1-1 0,0 1-1,0-1 1,0 1-1,0-1 1,1 0 0,0 1-1,0-1 1,0 0 0,1 0-1,0 0 1,0-1-1,3 6 1,-3-7-19,0-1-1,0 1 1,0 0 0,0-1 0,0 0-1,0 0 1,0 0 0,1 0 0,-1 0-1,1 0 1,0-1 0,-1 0 0,1 0-1,0 0 1,0 0 0,-1-1 0,1 1-1,0-1 1,0 0 0,0 0 0,0 0-1,0-1 1,0 1 0,-1-1-1,1 0 1,0 0 0,0-1 0,-1 1-1,7-4 1,-2 0 3,-1-1 0,0 0 0,0 0 0,0-1 0,-1 0 0,0 0 0,0 0 0,-1-1-1,0 0 1,0 0 0,-1 0 0,0 0 0,0-1 0,-1 0 0,0 0 0,-1 0 0,0 0 0,0 0 0,-1 0 0,0 0-1,0-1 1,-1 1 0,-1 0 0,0-1 0,0 1 0,-2-10 0,1 17-7,1 0 0,0 0 0,-1-1 0,1 1 0,-1 0 0,0 0 0,1 1 0,-1-1 0,0 0 0,0 0 0,0 1 0,-1 0 0,1-1 0,0 1 0,0 0 0,-1 0 0,1 0 0,-1 0 0,1 0 0,-1 1 0,-3-1 0,4 0 0,0 1 0,0 0 0,1 0 0,-1 0 0,0 0 0,0 0 0,1 0 0,-1 0 0,0 1 0,1-1 0,-1 1 0,0-1 0,1 1 0,-1 0 0,1-1 0,-1 1 0,1 0 0,-1 0 0,1 0 0,-1 0 0,1 0 0,0 1 0,0-1 0,-1 0 0,1 0 0,0 1 0,0-1 0,0 1 0,1-1 0,-1 1 0,0 0 0,0 1 0,-1 3 0,1-1 0,0 1 0,1 0 0,-1-1 0,1 1 0,0 0 0,1-1 0,0 7 0,-1-10 0,0-1 0,1 0 0,-1 0 0,0 1 0,0-1 0,1 0 0,-1 0 0,1 0 0,-1 0 0,1 1 0,0-1 0,-1 0 0,1 0 0,0 0 0,0 0 0,-1 0 0,1-1 0,0 1 0,0 0 0,0 0 0,0 0 0,0-1 0,0 1 0,1-1 0,-1 1 0,0-1 0,0 1 0,0-1 0,0 0 0,1 1 0,-1-1 0,0 0 0,0 0 0,1 0 0,-1 0 0,0 0 0,0 0 0,1 0 0,-1-1 0,0 1 0,0 0 0,1-1 0,0 0 0,3-1 0,-1 0 0,0-1 0,1 0 0,-1 0 0,0 0 0,0-1 0,-1 1 0,1-1 0,-1 0 0,1 0 0,-1 0 0,0 0 0,-1-1 0,1 1 0,-1-1 0,3-7 0,1-4 0,0 0 0,-1 0 0,4-30 0,-5 2 0,26 141 0,-28-90 0,1 1 0,0 0 0,1-1 0,0 0 0,0 0 0,8 11 0,-11-17 0,-1 0 0,1 0 0,0-1 0,0 1 0,-1 0 0,1 0 0,0-1 0,0 1 0,0-1 0,0 1 0,0-1 0,0 1 0,0-1 0,0 0 0,0 1 0,0-1 0,0 0 0,0 0 0,0 0 0,0 1 0,0-1 0,2-1 0,-1 1 0,0-1 0,-1 0 0,1 0 0,-1 0 0,1-1 0,0 1 0,-1 0 0,0 0 0,1-1 0,-1 1 0,0-1 0,0 1 0,0-1 0,0 0 0,0 1 0,0-1 0,1-3 0,43-109 0,-10 19 0,-34 93 0,0 0 0,-1 1 0,1-1 0,0 0 0,0 1 0,0-1 0,0 1 0,0-1 0,0 1 0,0-1 0,0 1 0,1 0 0,-1 0 0,0-1 0,3 0 0,-4 2 0,1 0 0,-1 0 0,1 0 0,-1 0 0,1 1 0,0-1 0,-1 0 0,1 0 0,-1 0 0,1 1 0,-1-1 0,1 0 0,-1 1 0,0-1 0,1 0 0,-1 1 0,1-1 0,-1 0 0,0 1 0,1-1 0,-1 1 0,0-1 0,1 1 0,-1-1 0,0 1 0,0-1 0,1 1 0,-1-1 0,0 1 0,0 0 0,13 64 0,-10-47 0,-2-8 0,9 34 0,-10-42 0,1 0 0,-1 0 0,1-1 0,-1 1 0,1 0 0,0-1 0,0 1 0,0-1 0,0 1 0,0-1 0,0 1 0,0-1 0,0 0 0,0 1 0,1-1 0,-1 0 0,1 0 0,-1 0 0,3 1 0,-3-2 0,0 0 0,-1 0 0,1-1 0,0 1 0,0 0 0,0-1 0,0 1 0,0 0 0,0-1 0,0 1 0,-1-1 0,1 0 0,0 1 0,0-1 0,-1 0 0,1 1 0,-1-1 0,1 0 0,0 0 0,-1 1 0,1-1 0,-1 0 0,0 0 0,1 0 0,-1 0 0,1-1 0,13-36 0,-8 23 0,1 0-1496,0 0 0,17-25 0,-20 35 795,-1 1 1,1-1 0,0 1-1,0-1 1,0 1 0,0 0-1,1 1 1,0-1 0,0 1-1,0 0 1,7-3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3.668"/>
    </inkml:context>
    <inkml:brush xml:id="br0">
      <inkml:brushProperty name="width" value="0.025" units="cm"/>
      <inkml:brushProperty name="height" value="0.025" units="cm"/>
      <inkml:brushProperty name="color" value="#FFC114"/>
    </inkml:brush>
  </inkml:definitions>
  <inkml:trace contextRef="#ctx0" brushRef="#br0">12 66 11787,'0'0'13965,"-11"-53"-12940,16 47-865,10 1-192,4 3 0,7 2-1025,-1 0-2274,-4 0-2562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4.011"/>
    </inkml:context>
    <inkml:brush xml:id="br0">
      <inkml:brushProperty name="width" value="0.025" units="cm"/>
      <inkml:brushProperty name="height" value="0.025" units="cm"/>
      <inkml:brushProperty name="color" value="#FFC114"/>
    </inkml:brush>
  </inkml:definitions>
  <inkml:trace contextRef="#ctx0" brushRef="#br0">1 0 15503,'0'0'10063,"8"12"-8569,127 191 2122,-8-10-2198,-95-153-809,-27-40-545,-5-8-48,-4-10-32,-6-3 16,0 1 0,-1 0 0,-25-32 0,28 41 0,0 1 0,-1 0 0,-1 0 0,1 1 0,-1 0 0,-1 1 0,-21-13 0,11 16 0,20 5 0,1 0 0,0 0 0,-1 0 0,1 1 0,0-1 0,0 0 0,-1 0 0,1 0 0,0 0 0,0 1 0,-1-1 0,1 0 0,0 0 0,0 1 0,0-1 0,0 0 0,-1 0 0,1 1 0,0-1 0,0 0 0,0 1 0,0-1 0,0 0 0,0 1 0,0-1 0,0 0 0,0 0 0,0 1 0,0-1 0,0 0 0,0 1 0,0-1 0,0 0 0,0 1 0,0-1 0,1 2 0,0 0 0,-1-1 0,1 1 0,0-1 0,0 1 0,0-1 0,0 0 0,0 1 0,1-1 0,-1 0 0,0 0 0,0 0 0,1 0 0,-1 0 0,1 0 0,-1 0 0,1 0 0,0 0 0,-1-1 0,1 1 0,2 0 0,0 0-193,1 0 1,-1 0-1,0-1 1,0 1-1,0-1 0,1 0 1,-1 0-1,0 0 0,0-1 1,1 1-1,-1-1 1,0 0-1,0 0 0,0-1 1,0 1-1,0-1 1,0 0-1,-1 0 0,1 0 1,-1-1-1,1 1 0,-1-1 1,0 0-1,0 0 1,0 0-1,0 0 0,0 0 1,-1-1-1,0 1 1,1-1-1,-1 0 0,0 1 1,-1-1-1,1 0 0,-1 0 1,2-8-1,-1-14-6581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4.542"/>
    </inkml:context>
    <inkml:brush xml:id="br0">
      <inkml:brushProperty name="width" value="0.025" units="cm"/>
      <inkml:brushProperty name="height" value="0.025" units="cm"/>
      <inkml:brushProperty name="color" value="#FFC114"/>
    </inkml:brush>
  </inkml:definitions>
  <inkml:trace contextRef="#ctx0" brushRef="#br0">0 79 7976,'0'0'10783,"2"-9"-8754,6-16-921,5-19 4441,-15 55-5116,1 0 1,0 1 0,0-1 0,2 12 0,-1 23-340,-1-33-88,0-6 6,0-1 1,1 1 0,-1 0-1,1-1 1,1 1-1,1 10 1,-1-16-31,-1 1 0,1-1 0,-1 0 0,1 1 0,0-1 0,0 0 0,-1 0 0,1 0 0,0 0 0,0 0 0,0 0 0,0 0 0,1 0 0,-1 0 0,0 0 0,0 0 0,0-1 0,1 1 0,-1-1 0,0 1 0,1-1 0,-1 1 1,0-1-1,1 0 0,-1 1 0,1-1 0,-1 0 0,0 0 0,1 0 0,-1 0 0,1 0 0,-1-1 0,1 1 0,-1 0 0,0-1 0,3 0 0,12-4-286,-1 0 1,1-1-1,-2 0 0,1-1 1,18-12-1,-21 11 227,-1 1-1,1 1 1,1 0-1,-1 0 0,1 2 1,0-1-1,0 2 1,22-4-1,-33 7 124,0 0 0,0 0 0,0 0 0,0 0 0,0 0 1,0 1-1,-1-1 0,1 1 0,0-1 0,0 1 0,0 0 0,-1 0 0,1 0 0,0 0 0,-1 0 0,1 0 0,-1 0 0,0 1 0,1-1 0,-1 0 0,0 1 0,1-1 1,-1 1-1,0-1 0,0 1 0,0 0 0,-1-1 0,1 1 0,0 0 0,-1 0 0,1 0 0,-1 0 0,1-1 0,-1 1 0,0 0 0,0 0 0,0 0 0,0 0 0,0 0 1,-1 3-1,1 5 305,-1-1 1,0 1 0,-1 0 0,0-1-1,-1 1 1,-6 16 0,2-12-138,0 0 0,-1 0 0,-1-1-1,0 0 1,-21 23 0,24-31-355,1 0-1,0-1 0,-1 1 1,0-1-1,0 0 1,-13 5-1,16-7-267,-1-1 0,1 0 0,-1 0 0,0 0 0,0-1 0,1 1 0,-1-1 0,0 0 0,0 0 0,0 0 0,1 0 0,-1-1 0,-7-1-1,-13-11-8916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5.949"/>
    </inkml:context>
    <inkml:brush xml:id="br0">
      <inkml:brushProperty name="width" value="0.025" units="cm"/>
      <inkml:brushProperty name="height" value="0.025" units="cm"/>
      <inkml:brushProperty name="color" value="#FFC114"/>
    </inkml:brush>
  </inkml:definitions>
  <inkml:trace contextRef="#ctx0" brushRef="#br0">6 279 17328,'0'0'4810,"-2"-10"-2749,1 3-1841,-1 0 0,2 0 0,-1 1 1,1-1-1,0 0 0,1 0 0,1-9 0,-2 14-183,1 0 0,-1 0 0,1 0 0,0 0 0,0 0 0,0 0 0,0 0 0,0 0-1,0 0 1,0 0 0,1 1 0,-1-1 0,1 1 0,-1-1 0,1 1 0,0-1 0,-1 1 0,1 0 0,0 0-1,0 0 1,0 0 0,0 0 0,0 0 0,0 0 0,0 1 0,0-1 0,0 1 0,1 0 0,-1-1-1,0 1 1,0 0 0,0 0 0,4 1 0,-4-1-33,1 1-1,-1 0 1,0 0 0,1 0 0,-1 0-1,0 0 1,0 0 0,1 1-1,-1-1 1,0 1 0,0-1-1,0 1 1,-1 0 0,1 0 0,0 0-1,-1 0 1,1 0 0,-1 0-1,0 0 1,0 0 0,1 1-1,0 4 1,20 63 142,-18-57-126,6 32 9,-7-26 6,1-1 0,1 0-1,1-1 1,13 29 0,-19-45-16,0-1 1,0 1 0,0 0-1,1-1 1,-1 1-1,0-1 1,0 1-1,1-1 1,-1 1 0,1-1-1,-1 1 1,0-1-1,1 1 1,-1-1-1,1 0 1,-1 1-1,1-1 1,-1 0 0,1 1-1,-1-1 1,1 0-1,-1 0 1,1 1-1,-1-1 1,1 0 0,0 0-1,-1 0 1,1 0-1,-1 0 1,1 0-1,-1 0 1,1 0 0,0 0-1,-1 0 1,1 0-1,-1 0 1,1 0-1,0 0 1,-1-1 0,1 1-1,-1 0 1,1 0-1,-1-1 1,1 1-1,-1 0 1,1-1 0,-1 1-1,1 0 1,-1-1-1,0 1 1,1-1-1,-1 1 1,1-1 0,-1 1-1,0-1 1,0 1-1,1-1 1,-1 1-1,0-1 1,0 1-1,0-1 1,1 0 0,-1 1-1,0-2 1,14-41 785,-13 40-725,11-56 485,8-96 1,-15 140-383,4 21-211,8 26-86,-15-28 164,6 15-18,2 0 1,0-1-1,1-1 1,17 22-1,-24-35-23,-1 0-1,1 0 0,0 0 1,0 0-1,1-1 1,-1 1-1,1-1 0,-1 0 1,1-1-1,0 1 1,0-1-1,0 0 0,0 0 1,1-1-1,-1 1 1,0-1-1,1-1 0,-1 1 1,1-1-1,-1 1 1,9-2-1,-11 0 9,0 1 0,1-1 1,-1 0-1,0 0 0,0 0 0,0-1 0,0 1 0,0-1 1,0 1-1,-1-1 0,1 0 0,0 0 0,-1 0 0,0-1 0,1 1 1,-1 0-1,2-4 0,0 1 34,-1-1 0,0 0 1,0 0-1,-1 0 0,0 0 0,0 0 1,0 0-1,1-10 0,-1 6-1,-1 1 0,-1-1 1,1 0-1,-2 0 0,1 1 0,-1-1 0,-1 0 0,0 1 1,0-1-1,-1 1 0,-6-15 0,4 14-50,-1 2 0,0-1 0,0 1 0,-1 0 0,0 0 0,-13-11 0,15 16 0,1-1 0,-1 1 0,0 0 0,0 0 0,0 0 0,0 1 0,0 0 0,0 0 0,-1 0 0,1 0 0,-1 1 0,0 0 0,-8 0 0,14 1-3,-1 0 1,1 0-1,-1 0 0,1 0 0,-1 0 1,1 0-1,0 0 0,-1 0 0,1 1 1,-1-1-1,1 0 0,-1 0 0,1 1 1,0-1-1,-1 0 0,1 0 0,0 1 1,-1-1-1,1 0 0,0 1 0,-1-1 1,1 1-1,0-1 0,0 0 0,-1 1 1,1-1-1,0 1 0,0-1 0,0 1 1,0-1-1,0 0 0,0 1 0,-1-1 1,1 1-1,0-1 0,0 1 0,0-1 1,1 1-1,-1-1 0,0 1 0,0-1 1,0 1-1,0-1 0,0 0 0,0 1 1,1-1-1,-1 1 0,0 0 0,1 0-45,-1 0 0,1 0 0,-1 0 0,1 0 0,-1 0 0,1 0 0,0 0 0,-1 0 0,1 0 0,0 0 0,0 0 0,0 0 0,0-1 0,0 1 0,0 0 0,0-1 0,0 1 0,0 0 0,0-1 1,0 1-1,2-1 0,0 0-467,0 0 0,0-1 1,0 1-1,0-1 1,0 0-1,0 0 1,0 0-1,-1 0 1,1 0-1,0-1 1,0 1-1,-1-1 1,1 0-1,-1 0 0,0 0 1,1 0-1,-1 0 1,0 0-1,0-1 1,0 1-1,-1-1 1,1 1-1,0-1 1,-1 0-1,2-3 1,18-34-8428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6.292"/>
    </inkml:context>
    <inkml:brush xml:id="br0">
      <inkml:brushProperty name="width" value="0.025" units="cm"/>
      <inkml:brushProperty name="height" value="0.025" units="cm"/>
      <inkml:brushProperty name="color" value="#FFC114"/>
    </inkml:brush>
  </inkml:definitions>
  <inkml:trace contextRef="#ctx0" brushRef="#br0">13 0 19699,'-2'12'2962,"-3"16"-1771,2 1 0,1 0 0,1 0 0,6 47 0,-4-58-844,2 0-1,0 0 0,2 0 0,0-1 0,0 0 1,2 0-1,0 0 0,1-1 0,12 20 0,-19-34-333,1 0-1,-1 0 1,0 0-1,1 0 1,-1 0-1,1 0 1,0-1-1,0 1 1,0 0-1,-1-1 0,1 0 1,1 1-1,-1-1 1,0 0-1,0 0 1,0 0-1,1 0 1,-1 0-1,0-1 1,1 1-1,3 0 1,-4-2-2,1 1 1,-1-1-1,0 0 1,0 0-1,0 0 1,0 0-1,0 0 0,0 0 1,0 0-1,0-1 1,0 1-1,-1-1 1,1 0-1,0 1 1,-1-1-1,0 0 1,1 0-1,0-2 1,5-9 21,0 1-1,-1-1 1,-1-1 0,0 1-1,5-27 1,-2-53-33,-4 36 0,-1 53 0,1 12 0,5 13 0,4 21 0,57 152 0,-70-193-9,0-1-1,0 1 1,0 0 0,0 0-1,1-1 1,-1 1 0,0 0-1,0-1 1,1 1-1,-1-1 1,0 1 0,1 0-1,-1-1 1,1 1 0,-1-1-1,1 1 1,-1-1 0,1 1-1,-1-1 1,1 1 0,0-1-1,-1 0 1,1 1-1,-1-1 1,1 0 0,0 1-1,-1-1 1,1 0 0,1 0-1,7-17-772,-2-45-1926,-6 57 2198,1-77-10984,0 45-373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6.866"/>
    </inkml:context>
    <inkml:brush xml:id="br0">
      <inkml:brushProperty name="width" value="0.025" units="cm"/>
      <inkml:brushProperty name="height" value="0.025" units="cm"/>
      <inkml:brushProperty name="color" value="#FFC114"/>
    </inkml:brush>
  </inkml:definitions>
  <inkml:trace contextRef="#ctx0" brushRef="#br0">27 327 8520,'0'0'14318,"10"3"-12637,-4-2-1377,-4 0-219,0 0 0,-1 0-1,1 0 1,0-1 0,0 1 0,0-1 0,0 1 0,0-1-1,0 0 1,0 0 0,0 0 0,0 0 0,0 0-1,0 0 1,0 0 0,0-1 0,0 1 0,-1-1 0,1 1-1,0-1 1,0 0 0,0 0 0,0 0 0,-1 0-1,1 0 1,0 0 0,-1 0 0,1 0 0,-1-1 0,0 1-1,1-1 1,-1 1 0,0-1 0,1-1 0,25-64 1609,-25 63-1572,-1-1 0,1 0 0,-1 1-1,-1-1 1,1 0 0,-1 0 0,1 0 0,-2 1-1,1-1 1,0 0 0,-1 0 0,-2-8-1,3 13-85,-1-1-1,0 0 0,0 0 0,1 0 1,-1 0-1,0 0 0,0 1 1,0-1-1,0 0 0,0 1 0,0-1 1,0 1-1,0-1 0,0 1 0,0-1 1,0 1-1,0 0 0,0 0 0,0-1 1,-1 1-1,1 0 0,0 0 1,0 0-1,0 0 0,0 0 0,0 1 1,-1-1-1,1 0 0,0 0 0,0 1 1,0-1-1,0 1 0,0-1 1,0 1-1,-2 0 0,-1 1 22,-1 1-1,0-1 1,1 1-1,0-1 1,-1 1-1,-5 6 1,4-1-55,-1 0-1,1 0 1,1 0 0,0 1-1,0 0 1,1 0 0,0 1-1,0-1 1,1 1 0,0 0 0,1 0-1,0 0 1,1 0 0,0 0-1,0 0 1,1 0 0,0 0-1,3 13 1,-3-22-2,1 0 0,-1 0 0,1 0 0,-1 0 0,1 0 0,0 0 0,-1-1 0,1 1 0,0 0 0,0 0 0,0-1 0,0 1 0,0 0 0,0-1 0,0 1 0,0-1 0,0 1 0,0-1 0,0 1 0,0-1 0,0 0 0,0 0 0,0 0 0,0 1 0,0-1 0,0 0 0,0 0 0,0 0 0,1-1 0,-1 1 0,0 0 0,0 0 0,0 0 0,0-1 0,0 1 0,0-1 0,0 1 0,0-1 0,2-1 0,39-22 0,-18 3-26,-6 5-45,1 0 1,0 1-1,24-13 0,-39 26 62,0-1 0,0 1 0,1 0 0,0 0 0,-1 0 0,1 0 0,0 1 0,0 0 0,0 0 0,0 0 0,0 1 0,-1 0 0,1 0 0,0 0 0,0 0 0,0 1 0,0 0 0,0 0 0,0 0 0,0 1 0,5 1 0,-6 1 43,1 0-1,-1-1 1,0 1 0,0 1 0,0-1 0,-1 1 0,1-1-1,-1 1 1,0 0 0,0 0 0,-1 0 0,1 1-1,-1-1 1,1 7 0,-4-20-34,-8-27 0,2 22 0,-1 0 0,0 1 0,-1 0 0,-1 0 0,0 1 0,0 1 0,-1 0 0,-1 0 0,-15-10 0,12 13 0,15 7 0,0 0 0,-1 0 0,1 0 0,0 0 0,0 0 0,-1 0 0,1 0 0,0 0 0,0 0 0,-1 0 0,1 0 0,0 0 0,0 0 0,-1 0 0,1 0 0,0 0 0,-1 0 0,1 0 0,0 0 0,0 0 0,-1 0 0,1 1 0,0-1 0,0 0 0,0 0 0,-1 0 0,1 0 0,0 1 0,0-1 0,0 0 0,-1 0 0,1 0 0,0 1 0,0-1 0,0 0 0,0 0 0,0 1 0,-1-1 0,1 0 0,0 0 0,0 1 0,0-1 0,0 0 0,0 1 0,0-1 0,0 0 0,0 0 0,0 1 0,0-1 0,0 0 0,0 0 0,0 1 0,0-1 0,1 0 0,-1 0 0,0 1 0,0-1 0,0 0 0,0 0 0,0 1 0,0-1 0,1 0 0,-1 0 0,0 0 0,0 1 0,0-1 0,1 0 0,-1 0 0,0 0 0,3 4 0,0 0 0,0-1 0,1 0 0,-1 0 0,1 0 0,-1 0 0,1-1 0,0 1 0,0-1 0,0 0 0,0 0 0,0 0 0,1-1 0,-1 1 0,1-1 0,-1 0 0,1-1 0,-1 1 0,1-1 0,-1 0 0,1 0 0,-1 0 0,1 0 0,7-3 0,-5 2 0,0 0 0,0-1 0,0-1 0,-1 1 0,1-1 0,-1 0 0,0 0 0,1-1 0,-1 0 0,-1 0 0,1 0 0,-1-1 0,0 1 0,0-2 0,6-6 0,-4 2 0,-2 1 0,1-1 0,-1 0 0,-1 0 0,0-1 0,0 1 0,-1-1 0,-1 0 0,1 0 0,-2 0 0,1 0 0,-2-20 0,0 31 0,0-1 0,-1 1 0,1 0 0,-1 0 0,1 0 0,0 0 0,-1 0 0,1 0 0,-1 0 0,1 0 0,0 0 0,-1 0 0,1 0 0,0 0 0,-1 0 0,1 0 0,-1 0 0,1 0 0,0 0 0,-1 1 0,1-1 0,0 0 0,-1 0 0,1 0 0,0 1 0,-1-1 0,1 0 0,0 0 0,-1 1 0,1-1 0,0 0 0,-1 1 0,-3 5 0,1 0 0,-1 1 0,1-1 0,0 1 0,0-1 0,1 1 0,0 0 0,0 0 0,1 0 0,-1 13 0,0 2 0,1-1 0,2 31 0,0-48-57,-1-1-1,0 1 1,1-1-1,0 0 1,0 1-1,0-1 1,0 0-1,1 0 1,-1 0 0,1 0-1,-1 0 1,1 0-1,0 0 1,1 0-1,-1-1 1,0 1-1,1-1 1,-1 1 0,1-1-1,0 0 1,-1 0-1,1 0 1,0-1-1,4 2 1,-2-1-260,-1-1 0,0 0 0,0 0 1,1 0-1,-1-1 0,1 0 0,-1 0 0,0 0 0,1 0 1,-1 0-1,1-1 0,-1 0 0,0 0 0,1 0 0,-1-1 1,0 1-1,0-1 0,0 0 0,4-3 0,33-28-12345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7.951"/>
    </inkml:context>
    <inkml:brush xml:id="br0">
      <inkml:brushProperty name="width" value="0.025" units="cm"/>
      <inkml:brushProperty name="height" value="0.025" units="cm"/>
      <inkml:brushProperty name="color" value="#FFC114"/>
    </inkml:brush>
  </inkml:definitions>
  <inkml:trace contextRef="#ctx0" brushRef="#br0">10 328 17905,'0'0'9273,"-3"-11"-8024,2 8-1206,0-1 0,0 1 0,0 0 0,0-1 0,1 1 0,-1 0 0,1-1 1,0 1-1,0-1 0,0 1 0,1-1 0,-1 1 0,1 0 0,0-1 0,0 1 0,0 0 0,0-1 0,0 1 0,1 0 0,0 0 1,-1 0-1,1 0 0,0 0 0,1 1 0,-1-1 0,0 1 0,1-1 0,-1 1 0,1 0 0,0 0 0,0 0 0,0 0 0,0 0 1,0 1-1,0 0 0,0-1 0,1 1 0,-1 0 0,0 0 0,1 1 0,-1-1 0,5 1 0,-5 0-41,0 0 1,0 0-1,0 0 0,0 1 0,-1-1 0,1 1 0,0 0 0,0 0 0,0 0 1,-1 0-1,1 0 0,-1 1 0,1-1 0,-1 1 0,1 0 0,-1-1 0,0 1 1,0 0-1,0 0 0,0 1 0,0-1 0,0 0 0,0 1 0,-1-1 0,0 1 1,1-1-1,-1 1 0,1 3 0,5 12 35,0 0 1,-2 0-1,5 24 0,-5-21 14,-1 1 84,12 39 39,-16-58-150,1-1-1,0 0 1,-1 1-1,1-1 1,1 0-1,-1 0 1,0 0-1,0 0 1,1 0-1,-1 0 1,1 0-1,-1 0 1,1-1-1,0 1 1,0 0-1,0-1 1,0 0-1,0 1 1,3 0-1,-3-2 14,-1 0 0,0 0 0,0 0 0,1 0 0,-1 0 0,0 0 0,0-1 0,1 1 0,-1-1 0,0 1 0,0-1 0,0 1 0,0-1 0,1 0 0,-1 1 0,0-1 0,0 0 0,-1 0 0,1 0-1,0 0 1,0 0 0,0 0 0,0 0 0,-1 0 0,1 0 0,-1 0 0,1 0 0,0-2 0,16-41 317,-14 35-354,8-26 3,-2 0 1,-1-1-1,-1 0 1,-2 0-1,0-48 1,11 112-4,-7-2 0,34 87 0,-39-104 0,0 0 0,1 0 0,0-1 0,1 0 0,0 0 0,0-1 0,0 1 0,1-1 0,14 11 0,-20-17 0,1 0 0,-1 0 0,0 0 0,1 0 0,-1 0 0,1-1 0,-1 1 0,1 0 0,0-1 0,-1 1 0,1-1 0,0 0 0,-1 1 0,1-1 0,0 0 0,0 0 0,-1 0 0,1 0 0,0-1 0,-1 1 0,1 0 0,0-1 0,-1 1 0,1-1 0,0 1 0,2-3 0,-1 1 0,0-1 0,-1 1 0,1-1 0,-1 0 0,1 0 0,-1 0 0,0 0 0,0-1 0,-1 1 0,1 0 0,2-7 0,1-10 0,0 1 0,-1-1 0,3-30 0,-7 47 0,2-11 0,-1 0 0,-1-1 0,0 1 0,-1 0 0,-3-22 0,3 33 0,0 1 0,1-1 0,-1 1 0,0-1 0,0 1 0,0 0 0,0-1 0,-1 1 0,1 0 0,-1 0 0,1 0 0,-1 0 0,0 0 0,0 1 0,0-1 0,0 0 0,0 1 0,0-1 0,0 1 0,0 0 0,-1 0 0,1 0 0,0 0 0,-1 0 0,1 0 0,-1 1 0,1-1 0,-1 1 0,1 0 0,-1 0 0,1-1 0,-1 2 0,0-1 0,1 0 0,-1 0 0,1 1 0,-1 0 0,-3 1 0,5-2 0,-1 0 0,1 0 0,0 1 0,0-1 0,0 0 0,-1 1 0,1-1 0,0 1 0,0-1 0,0 1 0,0 0 0,0 0 0,0-1 0,0 1 0,0 0 0,0 0 0,0 0 0,1 0 0,-1 0 0,0 0 0,1 0 0,-1 0 0,0 0 0,1 0 0,-1 1 0,1-1 0,0 0 0,-1 0 0,1 0 0,0 1 0,0-1 0,0 0 0,0 0 0,0 1 0,0-1 0,0 2 0,24-36-123,-24 33-138,0-1 0,0 1-1,0-1 1,0 1 0,0-1 0,1 1-1,-1 0 1,0-1 0,0 1 0,0-1-1,0 1 1,0 0 0,1-1-1,-1 1 1,0-1 0,0 1 0,1 0-1,-1-1 1,0 1 0,1 0 0,-1 0-1,0-1 1,1 1 0,-1 0-1,0 0 1,1-1 0,-1 1 0,1 0-1,-1 0 1,0 0 0,1 0 0,-1 0-1,1 0 1,-1 0 0,1 0-1,-1-1 1,0 2 0,1-1 0,-1 0-1,1 0 1,-1 0 0,1 0 0,-1 0-1,0 0 1,1 0 0,-1 0-1,1 1 1,-1-1 0,0 0 0,1 0-1,-1 0 1,0 1 0,1-1 0,5 11-5042,-1 2 3919,1-2 15843,34-63-9759,-33 42-4609,-1 0 0,2 0 0,0 1 0,0 0 0,0 0 0,1 0 0,0 1 0,15-9 0,-28 18-20,2-2-47,1 1-1,0 1 1,-1-1-1,1 0 1,0 0-1,-1 0 1,1 1-1,0-1 1,0 1-1,-1-1 1,1 1-1,0-1 0,0 1 1,0 0-1,-1-1 1,1 1-1,0 0 1,0 0-1,0 0 1,1 0-1,-1 0 1,0 0-1,0 0 1,0 0-1,1 0 1,-1 1-1,0-1 1,1 0-1,-1 0 1,1 1-1,0-1 1,-1 0-1,1 1 1,0-1-1,0 0 1,0 3-1,0 11-23,-1 9 0,2 0 0,4 27 0,-4-45 0,0-1 0,0 1 0,1-1 0,-1 1 0,1-1 0,1 1 0,-1-1 0,1 0 0,0 0 0,0 0 0,0 0 0,1-1 0,-1 1 0,7 5 0,-8-9-14,0 1 1,0-1-1,1 0 0,-1 0 0,0 1 1,0-2-1,1 1 0,-1 0 0,0 0 1,1-1-1,-1 1 0,1-1 0,-1 0 1,1 1-1,-1-1 0,1-1 0,-1 1 1,1 0-1,-1 0 0,0-1 1,1 0-1,-1 1 0,1-1 0,-1 0 1,0 0-1,0 0 0,1-1 0,-1 1 1,0 0-1,0-1 0,0 1 0,-1-1 1,3-2-1,4-4-600,0 0-1,-1-1 1,1 0-1,-2 0 1,11-20 0,11-29-8109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8.592"/>
    </inkml:context>
    <inkml:brush xml:id="br0">
      <inkml:brushProperty name="width" value="0.025" units="cm"/>
      <inkml:brushProperty name="height" value="0.025" units="cm"/>
      <inkml:brushProperty name="color" value="#FFC114"/>
    </inkml:brush>
  </inkml:definitions>
  <inkml:trace contextRef="#ctx0" brushRef="#br0">175 28 14862,'0'0'7970,"-8"-6"-4628,3 3-2860,3 1-380,1 0 0,-1 1 0,0-1-1,0 1 1,1 0 0,-1-1-1,0 1 1,-1 0 0,1 0 0,0 0-1,0 1 1,0-1 0,0 0 0,-1 1-1,1-1 1,0 1 0,-1 0 0,1 0-1,0 0 1,-1 0 0,1 0 0,0 1-1,0-1 1,-1 1 0,1-1-1,0 1 1,0 0 0,-3 1 0,-2 3 81,-1 1 1,1 0-1,1 0 1,-1 1-1,1 0 1,0 0-1,0 1 1,1 0-1,0 0 1,1 0-1,-1 0 1,2 1-1,-1-1 1,-3 14-1,4-8-173,0 1 0,0-1 0,2 1-1,-1-1 1,2 1 0,0 0-1,1-1 1,4 24 0,-5-36-21,0 1-1,1-1 1,-1 1 0,1-1 0,0 0 0,-1 1 0,1-1 0,0 0 0,1 1 0,-1-1 0,0 0 0,0 0-1,1 0 1,0 0 0,-1 0 0,1 0 0,0 0 0,0-1 0,0 1 0,0-1 0,0 1 0,0-1-1,3 2 1,-1-3-81,-1 1-1,1-1 0,-1 0 0,1 0 1,-1 0-1,1 0 0,-1 0 1,1-1-1,-1 1 0,0-1 0,1 0 1,-1 0-1,0-1 0,6-2 1,8-5-1130,0-1-1,-1-1 1,0-1 0,21-21 0,49-53-10634,-50 47 1307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3:58.983"/>
    </inkml:context>
    <inkml:brush xml:id="br0">
      <inkml:brushProperty name="width" value="0.025" units="cm"/>
      <inkml:brushProperty name="height" value="0.025" units="cm"/>
      <inkml:brushProperty name="color" value="#FFC114"/>
    </inkml:brush>
  </inkml:definitions>
  <inkml:trace contextRef="#ctx0" brushRef="#br0">101 81 13677,'0'0'4991,"-10"6"-587,3-1-3967,0 1-1,0 0 0,1 0 0,-1 0 0,1 1 1,1 0-1,-1 0 0,1 0 0,0 1 0,1-1 0,0 1 1,0 0-1,1 1 0,0-1 0,0 0 0,-1 12 1,2-14-315,1 0 1,1 1 0,-1-1 0,1 0 0,0 1 0,2 10 0,-2-16-112,0 0 1,0 0-1,1 0 1,-1 0-1,0 0 1,1 0-1,-1 0 1,1 0 0,-1-1-1,1 1 1,-1 0-1,1 0 1,0-1-1,-1 1 1,1 0-1,0-1 1,-1 1-1,1 0 1,0-1-1,1 1 1,0 0-8,0-1 0,-1 0 0,1 0 0,-1 0 0,1 0 0,-1 0 0,1 0 0,-1-1 0,1 1 0,0 0 0,-1-1 0,1 1 0,-1-1 0,0 0 0,1 1 0,-1-1 0,2-1 0,3-2 26,0 0 0,0-1 0,0 0 0,-1 1 0,0-2 0,0 1 0,-1-1 0,1 1 0,3-8 0,32-63 248,-3 5-93,-36 71-188,-1-1-1,0 1 0,0-1 1,1 1-1,-1-1 1,0 1-1,1-1 0,-1 1 1,0 0-1,1-1 0,-1 1 1,1 0-1,-1-1 0,1 1 1,-1 0-1,1-1 0,-1 1 1,1 0-1,-1 0 1,1 0-1,-1 0 0,1-1 1,-1 1-1,1 0 0,-1 0 1,1 0-1,-1 0 0,1 0 1,-1 0-1,1 0 0,0 1 1,-1-1-1,1 0 1,-1 0-1,1 0 0,-1 0 1,1 1-1,-1-1 0,1 0 1,-1 0-1,0 1 0,1-1 1,-1 0-1,1 1 1,-1-1-1,0 1 0,1-1 1,-1 0-1,0 1 0,1-1 1,-1 1-1,0-1 0,0 1 1,1-1-1,-1 1 0,0-1 1,0 1-1,0-1 1,0 1-1,0 0 0,0-1 1,0 2-1,14 44-52,-11-36 112,-2-7-51,2 10 73,2 1 0,0-1-1,12 23 1,-16-33-64,1-1-1,-1 0 1,1 0 0,-1 0-1,1 0 1,0 0-1,0 0 1,0 0 0,0-1-1,0 1 1,0-1 0,4 2-1,-4-2-10,-1-1 0,1 0 0,-1 1 1,0-1-1,1 0 0,-1 0 0,1 0 0,-1 0 0,1 0 0,-1-1 0,1 1 1,-1 0-1,1-1 0,-1 1 0,0-1 0,1 1 0,-1-1 0,0 0 0,1 1 0,-1-1 1,0 0-1,0 0 0,0 0 0,2-1 0,7-10-3,0 0 0,-1-1 0,0 0 0,-1 0 0,0-1 0,-2 0 0,1 0 0,4-17 0,-1 7 0,21-40 0,-31 63 0,1 0 0,-1 0 0,1 0 0,0 0 0,-1 0 0,1 1 0,0-1 0,-1 0 0,1 0 0,0 0 0,0 1 0,0-1 0,0 0 0,0 1 0,-1-1 0,1 1 0,0-1 0,0 1 0,2-1 0,-2 1 0,0 0 0,-1 0 0,1 1 0,-1-1 0,1 0 0,0 0 0,-1 1 0,1-1 0,-1 1 0,1-1 0,-1 0 0,1 1 0,-1-1 0,1 1 0,-1-1 0,0 1 0,1 0 0,-1-1 0,0 1 0,1-1 0,-1 1 0,0 0 0,1 0 0,9 51 0,-9-43 0,4 26 0,-5-21 0,2-1 0,0 0 0,0 0 0,1 0 0,1 0 0,7 17 0,3-17-806,-13-13 689,-1-1 1,1 1 0,-1 0-1,1 0 1,-1 0-1,1 0 1,-1 0-1,0-1 1,1 1-1,-1 0 1,1-1-1,-1 1 1,1 0-1,-1 0 1,0-1 0,1 1-1,-1-1 1,0 1-1,1 0 1,-1-1-1,0 1 1,0-1-1,1 1 1,-1-1-1,0 1 1,0-1-1,0 1 1,0-1 0,1 1-1,-1-1 1,0 1-1,0-1 1,0 1-1,0-1 1,0 1-1,0-1 1,-1 0-1,4-30-9321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0.557"/>
    </inkml:context>
    <inkml:brush xml:id="br0">
      <inkml:brushProperty name="width" value="0.025" units="cm"/>
      <inkml:brushProperty name="height" value="0.025" units="cm"/>
      <inkml:brushProperty name="color" value="#FFC114"/>
    </inkml:brush>
  </inkml:definitions>
  <inkml:trace contextRef="#ctx0" brushRef="#br0">175 97 12011,'2'-9'3812,"-1"6"-3793,1-4 1087,0 0 0,-1 0 0,0 0 1,0 0-1,0 0 0,-1-10 0,0 15-867,0 1 0,-1 0 0,1 0 0,0 0 0,-1-1 0,1 1 0,0 0 0,-1 0 0,0 0 0,1 0 0,-1 0 0,0 0 0,1 0 1,-1 0-1,0 0 0,0 0 0,0 0 0,0 1 0,-1-2 0,0 1-125,0 0 1,0 1 0,0-1-1,-1 1 1,1-1-1,0 1 1,0 0 0,0 0-1,0 0 1,0 0-1,-1 0 1,1 1-1,0-1 1,0 1 0,-4 1-1,-1 1-98,1 0-1,-1 1 1,0 0-1,1 0 1,0 0-1,0 1 1,0 0-1,1 0 0,0 1 1,-8 9-1,-1 3-7,0 2-1,-13 23 0,26-42-10,1-1 0,-1 1 1,1 0-1,-1 0 0,1 0 0,0-1 0,-1 1 0,1 0 0,0 0 0,-1 0 0,1 0 0,0 0 0,0 0 0,0 0 0,0 0 0,0-1 0,0 1 0,0 0 0,0 0 0,0 0 0,1 1 0,-1-1 2,1-1-1,-1 0 1,1 1 0,-1-1-1,1 0 1,0 1 0,-1-1-1,1 0 1,0 0 0,-1 1-1,1-1 1,0 0 0,-1 0 0,1 0-1,0 0 1,-1 0 0,1 0-1,0 0 1,-1 0 0,1 0-1,0 0 1,0 0 0,52-17 10,-33 10 13,4 0-27,0 1 0,1 1-1,0 1 1,-1 1 0,50 2-1,-72 1 17,-1 0 0,1-1 0,0 1 0,-1 1 0,1-1 0,-1 0 0,1 0 0,-1 0 0,1 1 0,-1-1 0,1 1 0,-1-1 0,1 1 0,-1 0 0,1-1 0,-1 1 0,0 0 0,1 0 0,-1 0 0,0 0 0,0 0 0,0 0 0,0 1 0,0-1 0,0 0 0,0 0 0,0 1 0,-1-1 0,1 1 0,0-1 0,-1 1 0,1-1 0,-1 1 0,1-1-1,-1 1 1,0-1 0,0 1 0,0-1 0,0 1 0,0 0 0,0-1 0,0 1 0,0-1 0,0 1 0,-1-1 0,1 1 0,-1-1 0,1 1 0,-2 1 0,-1 5 186,-1 0 0,0-1 0,0 1 0,0-1 0,-1 0 0,0-1 0,-11 12 0,-2-1-121,0-2 1,-1-1-1,-23 14 1,32-22-73,0 0 1,0-1-1,-1-1 1,0 1 0,0-2-1,-1 1 1,1-2-1,-15 3 1,25-5-5,1 0-1,-1 0 1,1 0 0,-1 0-1,1 0 1,-1 0 0,1 0-1,-1 0 1,1 0 0,-1 0 0,0 0-1,1 0 1,-1 0 0,1 0-1,-1 0 1,1 0 0,-1-1-1,1 1 1,-1 0 0,1 0-1,-1-1 1,1 1 0,0 0-1,-1-1 1,1 1 0,-1-1 0,1 1-1,0 0 1,-1-1 0,1 1-1,-1-1 1,6-17-106,24-15-851,-2 15-2227,1 0 0,0 2 1,2 1-1,48-17 0,-23 11-3366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1.332"/>
    </inkml:context>
    <inkml:brush xml:id="br0">
      <inkml:brushProperty name="width" value="0.025" units="cm"/>
      <inkml:brushProperty name="height" value="0.025" units="cm"/>
      <inkml:brushProperty name="color" value="#FFC114"/>
    </inkml:brush>
  </inkml:definitions>
  <inkml:trace contextRef="#ctx0" brushRef="#br0">157 328 14189,'0'0'9423,"-7"-10"-5980,-26-31-1281,32 39-2108,-1-1-1,0 2 1,0-1 0,0 0-1,0 0 1,-1 1 0,1-1 0,0 1-1,-1 0 1,1-1 0,-1 1-1,1 0 1,-1 1 0,0-1-1,1 0 1,-1 1 0,0-1-1,0 1 1,1 0 0,-1 0 0,0 0-1,0 0 1,1 1 0,-1-1-1,0 1 1,1 0 0,-1-1-1,0 1 1,1 0 0,-1 1-1,1-1 1,0 0 0,-1 1-1,1-1 1,0 1 0,0 0 0,0 0-1,0 0 1,0 0 0,0 0-1,1 0 1,-1 0 0,0 0-1,1 1 1,0-1 0,0 1-1,0-1 1,0 1 0,0 0 0,0-1-1,0 4 1,0-1-51,-1 0 1,1 0-1,0 0 0,1 0 1,-1 0-1,1 0 1,0 1-1,1-1 0,-1 0 1,2 7-1,-1-10 17,0 0-1,0-1 1,0 1-1,0-1 1,0 1-1,0-1 0,0 0 1,0 1-1,0-1 1,0 0-1,1 0 1,-1 0-1,1 0 1,-1 0-1,1 0 1,-1 0-1,1 0 1,-1-1-1,1 1 1,0-1-1,-1 1 1,1-1-1,0 0 1,0 1-1,-1-1 1,1 0-1,0 0 0,0 0 1,-1 0-1,1-1 1,0 1-1,0 0 1,2-2-1,2 0-14,1 0-1,-2 0 0,1-1 1,0 1-1,0-1 0,-1-1 1,0 1-1,0-1 0,0 0 0,0 0 1,0-1-1,-1 1 0,0-1 1,0 0-1,0 0 0,3-6 1,-2 3-7,0 0 1,-1 0 0,0-1-1,0 1 1,-1-1 0,0 1-1,0-1 1,-1 0 0,0 0-1,1-14 1,-3 23 1,0 0 0,-1 0 0,1 0 0,0 0 0,0 0 0,0 0 0,0 1 0,0-1 0,0 0 0,0 0 0,0 0 0,-1 0 0,1 0 0,0 0 0,0 0 0,0 0 0,0 0 0,0 0 0,-1 0 0,1 1 0,0-1 0,0 0 0,0 0 0,0 0 0,0 0 0,-1 0 0,1 0 0,0 0 0,0 0 0,0 0 0,0-1 0,-1 1 0,1 0 0,0 0 0,0 0 0,0 0 0,0 0 0,0 0 0,0 0 0,-1 0 0,1 0 0,0 0 0,0 0 0,0 0 0,0-1 0,0 1 0,0 0 0,0 0 0,0 0 0,-1 0 0,1 0 0,0 0 0,0-1 0,0 1 0,-8 15 0,6-5 0,0 0 0,1 1 0,0-1 0,1 0 0,-1 1 0,2-1 0,0 0 0,0 0 0,1 1 0,4 11 0,-5-18 0,0 0 0,0 0 0,1 0 0,-1-1 0,1 1 0,0-1 0,0 1 0,1-1 0,-1 0 0,1 1 0,0-2 0,-1 1 0,1 0 0,0 0 0,1-1 0,-1 1 0,0-1 0,1 0 0,-1 0 0,1-1 0,0 1 0,0-1 0,-1 1 0,1-1 0,0 0 0,0-1 0,0 1 0,8-1 0,-8 0-179,1-1 0,0-1 0,0 1 0,-1 0 0,1-1 0,-1 0 0,1 0 0,-1-1 0,0 1 1,0-1-1,0 0 0,0 0 0,0 0 0,-1-1 0,1 1 0,-1-1 0,0 0 0,0 0 0,0 0 0,-1 0 0,1 0 0,-1-1 0,2-4 0,2-4-569,0 0-1,-2-1 1,1 0-1,-1 1 1,-1-1-1,2-27 1,-4 25-32,0 4 499,0 0 0,-1 1 1,0-1-1,-3-11 0,-2 12 480,0 13 379,-2 17 460,7-18-1037,0 4 254,0 0 0,0 0 0,0 1 0,0-1 0,1 0 0,0 0 0,3 9 0,-4-13-163,1 1 1,0-1 0,0 0-1,0 0 1,0 0-1,0 0 1,0 0 0,0 0-1,0-1 1,0 1-1,1 0 1,-1 0 0,0-1-1,0 1 1,1-1-1,-1 1 1,1-1 0,-1 0-1,0 1 1,1-1-1,-1 0 1,1 0 0,-1 0-1,0 0 1,1 0-1,-1 0 1,1 0 0,-1-1-1,0 1 1,1-1-1,-1 1 1,0-1 0,3 0-1,2-2 29,-1 0 1,0 0-1,0 0 0,0 0 0,0-1 0,0 0 0,-1 0 0,0 0 1,0-1-1,0 1 0,0-1 0,-1 0 0,1 0 0,4-10 0,3-7-86,-1 0 0,9-30 0,-11 21 80,-2 10-710,-1 44 141,-1 13 455,2 0-1,1-1 1,2 1 0,17 44 0,-21-68 94,0-1 0,0 1 0,1-1 1,0-1-1,1 1 0,0-1 0,1 0 1,0-1-1,0 0 0,1 0 0,1-1 1,-1 0-1,1 0 0,0-1 0,1 0 0,14 6 1,-18-11-66,0 1 0,0 1 0,0-1 1,-1 1-1,0 0 0,1 0 0,-1 1 0,-1 0 1,6 5-1,-9-8-23,-1 0 0,0 0 0,1 1 0,-1-1 0,0 0 0,0 0 0,-1 1 0,1-1 1,0 0-1,-1 1 0,1-1 0,-1 1 0,0-1 0,0 0 0,0 1 0,0-1 0,0 1 0,-1-1 0,1 1 0,-1-1 0,1 0 0,-1 1 1,0-1-1,0 0 0,0 0 0,0 1 0,0-1 0,-1 0 0,1 0 0,-1 0 0,-2 3 0,-2 2 34,-1-1 0,1 1-1,-1-1 1,0-1 0,-1 1 0,1-1 0,-1-1-1,0 1 1,0-1 0,-1 0 0,1-1-1,-1 0 1,0-1 0,0 1 0,0-2 0,0 1-1,0-1 1,0-1 0,-15 0 0,18 0-15,-1-1 0,1 1 0,0-1 0,-1-1 1,1 1-1,0-1 0,0 0 0,0 0 0,0-1 0,1 0 1,-1 0-1,1 0 0,-1-1 0,1 1 0,0-1 1,0-1-1,1 1 0,-1-1 0,1 0 0,0 0 0,1 0 1,-1 0-1,1 0 0,0-1 0,0 0 0,0 0 1,1 0-1,-3-11 0,3 11-22,1-1-1,0 1 1,0-1-1,1 1 1,-1-1 0,2 0-1,-1 1 1,1-1-1,-1 1 1,2-1 0,-1 1-1,1-1 1,0 1 0,0 0-1,1 0 1,5-9-1,-2 6-33,1 0-1,0 1 0,1 0 1,-1 1-1,2 0 0,-1 0 1,1 0-1,0 1 0,14-7 0,34-17-1369,10-6-2590,-24 9-2417,8-12-8295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2.070"/>
    </inkml:context>
    <inkml:brush xml:id="br0">
      <inkml:brushProperty name="width" value="0.025" units="cm"/>
      <inkml:brushProperty name="height" value="0.025" units="cm"/>
      <inkml:brushProperty name="color" value="#FFC114"/>
    </inkml:brush>
  </inkml:definitions>
  <inkml:trace contextRef="#ctx0" brushRef="#br0">1 1 12332,'0'0'17285,"9"9"-16591,10 13-348,-1 0 0,-1 2 0,25 43 0,40 96-123,-78-153-565,15 28 75,-18-36 6,0-1 0,-1 0 0,1 1 0,0-1 0,0 0 0,0 1 0,0-1 0,0 0 0,1 0 0,-1 0 0,0 0 0,0 0 0,1 0 0,-1 0 0,1-1 0,-1 1 0,0 0 0,1-1 0,3 1 0,-4-4-744,0 0 0,0-1 0,-1 1 0,1 0 0,-1-1 1,1 1-1,-1-1 0,0 1 0,-1-1 0,1 1 0,0 0 1,-2-6-1,-9-25-10003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2.820"/>
    </inkml:context>
    <inkml:brush xml:id="br0">
      <inkml:brushProperty name="width" value="0.025" units="cm"/>
      <inkml:brushProperty name="height" value="0.025" units="cm"/>
      <inkml:brushProperty name="color" value="#FFC114"/>
    </inkml:brush>
  </inkml:definitions>
  <inkml:trace contextRef="#ctx0" brushRef="#br0">1 152 14894,'0'0'12850,"10"17"-11697,31 63-205,-3 2 0,30 99 1,26 57 39,-94-238-988,0-1 1,0 1-1,0 0 1,0 0-1,0 0 1,0 0 0,1 0-1,-1 0 1,0 0-1,0 0 1,0-1-1,0 1 1,0 0-1,1 0 1,-1 0 0,0 0-1,0 0 1,0 0-1,0 0 1,1 0-1,-1 0 1,0 0-1,0 0 1,0 0 0,0 0-1,0 0 1,1 0-1,-1 0 1,0 1-1,0-1 1,0 0 0,0 0-1,0 0 1,1 0-1,-1 0 1,0 0-1,0 0 1,0 0-1,0 0 1,0 1 0,0-1-1,0 0 1,1 0-1,-1 0 1,0 0-1,0 0 1,0 0-1,0 1 1,0-1 0,0 0-1,0 0 1,0 0-1,0 0 1,0 1-1,0-1 1,0 0-1,0 0 1,0 0 0,0 0-1,0 0 1,0 1-1,0-1 1,0 0-1,0 0 1,0 0-1,0 1 1,1-20 8,-6-29-18,-1 29 9,-1 0 0,-1 1 0,-13-23 0,-13-31 0,34 71 0,0 1 0,0-1 0,0 1 0,0-1 0,0 0 0,0 1 0,1-1 0,-1 1 0,0-1 0,0 1 0,0-1 0,1 1 0,-1-1 0,0 1 0,1-1 0,-1 1 0,0-1 0,1 1 0,-1 0 0,1-1 0,-1 1 0,1 0 0,-1-1 0,1 1 0,-1 0 0,1 0 0,-1-1 0,1 1 0,0 0 0,23-11 0,-10 5 0,0-2 0,0-2 0,-1 0 0,0-1 0,0 0 0,-1-1 0,-1 0 0,0-1 0,-1 0 0,0 0 0,-1-2 0,0 1 0,-1-1 0,-1 0 0,-1 0 0,0-1 0,-1 0 0,0 0 0,-1 0 0,-1-1 0,-1 0 0,0 1 0,-1-1 0,-1 0 0,-4-33 0,2 43 0,-1 0 0,0 0 0,0 0 0,0 1 0,-1-1 0,0 1 0,0 0 0,-1 0 0,1 0 0,-1 0 0,-9-6 0,12 9 0,-1 1 0,1 0 0,-1 1 0,1-1 0,-1 0 0,0 1 0,0 0 0,0-1 0,1 1 0,-1 0 0,0 1 0,-1-1 0,-2 0 0,4 1 0,0 0 0,0 0 0,1 1 0,-1-1 0,0 1 0,0-1 0,0 1 0,1 0 0,-1-1 0,0 1 0,1 0 0,-1 0 0,0 0 0,1 0 0,-1 1 0,1-1 0,0 0 0,-1 1 0,1-1 0,0 0 0,0 1 0,0 0 0,-1 2 0,-3 5 0,0 1 0,1 0 0,1 0 0,-1 0 0,2 1 0,-1-1 0,2 1 0,-2 11 0,1 92 0,3-74 0,-1-37 0,0 0 0,0 0 0,0 0 0,0 0 0,1 0 0,-1 0 0,1 0 0,0 0 0,0 0 0,0 0 0,0 0 0,0-1 0,1 1 0,-1-1 0,1 1 0,3 3 0,-3-4 0,0-1 0,0 0 0,0 0 0,0 0 0,0 0 0,0 0 0,0-1 0,0 1 0,0-1 0,0 1 0,0-1 0,1 0 0,-1 0 0,0 0 0,0 0 0,0 0 0,1 0 0,-1-1 0,0 1 0,0-1 0,0 1 0,0-1 0,0 0 0,3-1 0,48-26 0,-46 23 0,1 0 0,-1 1 0,1 0 0,0 1 0,-1-1 0,2 1 0,-1 1 0,0 0 0,0 0 0,15-2 0,-20 5 0,1 0 0,-1-1 0,0 1 0,0 0 0,0 1 0,0-1 0,-1 0 0,1 1 0,0 0 0,0-1 0,-1 1 0,1 0 0,-1 1 0,0-1 0,0 0 0,0 1 0,0-1 0,0 1 0,0-1 0,0 1 0,-1 0 0,1 0 0,-1 0 0,0 0 0,1 6 0,5 11 0,-1 0 0,5 36 0,-9-44 0,6 46 0,8 36 0,-16-94-24,0 1 0,0-1 0,0 0 0,-1 1 0,1-1 0,0 0-1,1 1 1,-1-1 0,0 1 0,0-1 0,0 0 0,0 1 0,0-1 0,0 0 0,0 1 0,0-1 0,1 0 0,-1 1 0,0-1-1,0 0 1,0 1 0,1-1 0,-1 0 0,0 0 0,0 1 0,1-1 0,-1 0 0,0 0 0,1 0 0,-1 1 0,0-1 0,1 0 0,-1 0-1,0 0 1,1 0 0,-1 0 0,0 1 0,1-1 0,-1 0 0,1 0 0,-1 0 0,0 0 0,1 0 0,10-17-2779,2-28-5784,-6 9-2634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3.555"/>
    </inkml:context>
    <inkml:brush xml:id="br0">
      <inkml:brushProperty name="width" value="0.025" units="cm"/>
      <inkml:brushProperty name="height" value="0.025" units="cm"/>
      <inkml:brushProperty name="color" value="#FFC114"/>
    </inkml:brush>
  </inkml:definitions>
  <inkml:trace contextRef="#ctx0" brushRef="#br0">128 373 21044,'0'0'7757,"-4"-9"-5691,3 8-2000,-2-6 140,0 1 1,-1-1 0,0 1-1,0 0 1,-8-8-1,11 13-191,0-1 0,0 1 0,0 0 0,0 0 0,0 0 0,0 0-1,-1 0 1,1 0 0,0 1 0,-1-1 0,1 0 0,-1 1 0,1-1-1,-1 1 1,1-1 0,-1 1 0,1 0 0,-1-1 0,1 1 0,-1 0 0,0 0-1,1 0 1,-1 0 0,1 1 0,-1-1 0,1 0 0,-1 1 0,1-1-1,-1 1 1,1-1 0,-1 1 0,1 0 0,0-1 0,-1 1 0,1 0 0,0 0-1,-1 0 1,1 0 0,-2 3 0,0 0-20,-1 1 1,1-1-1,0 1 1,0 0-1,0 0 1,1 1-1,0-1 1,0 0-1,0 1 0,1-1 1,-2 9-1,1 1-6,0-1-1,1 1 0,2 19 1,-2-32 12,1 0 0,0-1 0,0 1 0,1 0 1,-1 0-1,0-1 0,0 1 0,1 0 0,-1-1 0,1 1 1,0-1-1,-1 1 0,1-1 0,0 1 0,0-1 1,0 1-1,0-1 0,0 1 0,0-1 0,0 0 1,1 0-1,-1 0 0,0 0 0,1 0 0,-1 0 1,1 0-1,-1 0 0,1 0 0,-1-1 0,1 1 0,-1-1 1,1 1-1,0-1 0,0 1 0,-1-1 0,1 0 1,0 0-1,-1 0 0,1 0 0,0 0 0,-1 0 1,1-1-1,0 1 0,0 0 0,2-2 0,2 0 4,0 0-1,0 0 0,0 0 0,0-1 1,0 0-1,0-1 0,-1 1 0,0-1 1,1 0-1,7-9 0,-5 4-4,0-1 0,-2 0 0,1 0 0,-1 0 0,0-1 0,-1 0 0,-1 0 0,1 0 0,-2 0 0,0-1 0,0 0 0,-1 0 0,1-14 0,-10 40-264,-2 17-49,5 3 287,0 44-1,3-71 35,1 1-1,1 0 1,0-1 0,0 1 0,0-1 0,1 0 0,0 1-1,0-1 1,1 0 0,0 0 0,0 0 0,7 10-1,-9-15-2,0-1 0,1 1 0,-1 0 0,1-1-1,-1 1 1,1-1 0,0 1 0,0-1-1,-1 0 1,1 1 0,0-1 0,0 0-1,0 0 1,1-1 0,-1 1 0,0 0-1,0-1 1,0 1 0,0-1 0,1 0-1,-1 0 1,0 0 0,4 0 0,-2-1 7,0 0 1,-1-1 0,0 1 0,1-1-1,-1 0 1,0 0 0,0 0-1,0 0 1,0 0 0,0-1 0,-1 0-1,1 1 1,2-4 0,6-9 34,-1 0 0,-1 0 1,0-1-1,11-28 0,-8 7-47,-1-1 0,-2 0 0,-1 0 0,-2-1 0,-2 0 0,-2 0 0,-1 0 0,-6-47 0,-6 43 0,1 34 0,3 29 0,0 34 0,4-1 0,5 108 0,-1-150 0,0-1 0,1 0 0,0 1 0,1-1 0,0 0 0,0 0 0,7 12 0,-8-18 0,0 0 0,0 0 0,0-1 0,1 1 0,0-1 0,0 0 0,0 0 0,0 0 0,0 0 0,0-1 0,1 1 0,-1-1 0,1 0 0,0 1 0,0-2 0,0 1 0,0 0 0,0-1 0,0 0 0,7 1 0,5 0 0,1 0 0,-1-1 0,1-1 0,-1-1 0,1 0 0,28-6 0,-44 3 0,-8 0 0,-10-2 0,-36-14 0,1-2 0,-62-36 0,-7-3 0,122 61 0,-1 0 0,0 0 0,1 0 0,-1 0 0,0 0 0,0-1 0,1 1 0,-1 0 0,0 0 0,0 0 0,1-1 0,-1 1 0,0 0 0,0 0 0,0-1 0,1 1 0,-1 0 0,0-1 0,0 1 0,0 0 0,0 0 0,0-1 0,1 1 0,-1 0 0,0-1 0,0 1 0,0 0 0,0-1 0,0 1 0,0 0 0,0-1 0,0 1 0,0 0 0,-1-1 0,1 1 0,0 0 0,0-1 0,0 1 0,0 0 0,0-1 0,0 1 0,-1 0 0,1 0 0,0-1 0,0 1 0,0 0 0,-1 0 0,1-1 0,0 1 0,0 0 0,-1 0 0,1 0 0,0 0 0,-1-1 0,48-5 0,-25 4 0,21-4-810,-1-3 1,0-1-1,-1-1 0,0-3 1,40-19-1,-30 4-6984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7.854"/>
    </inkml:context>
    <inkml:brush xml:id="br0">
      <inkml:brushProperty name="width" value="0.025" units="cm"/>
      <inkml:brushProperty name="height" value="0.025" units="cm"/>
      <inkml:brushProperty name="color" value="#FFC114"/>
    </inkml:brush>
  </inkml:definitions>
  <inkml:trace contextRef="#ctx0" brushRef="#br0">1 48 14478,'0'-35'6158,"0"55"-1848,0 60-2740,0-23-1297,1 76 924,0-116-854,1 0 0,1 0 0,0 0 0,1-1 0,9 25 0,-12-40-304,-1 0-1,0 0 0,1 0 0,-1 0 0,0 0 0,1 0 0,-1 0 0,1 0 0,0 0 1,-1 0-1,1 0 0,0-1 0,0 1 0,-1 0 0,1 0 0,0 0 0,0-1 0,0 1 1,0-1-1,0 1 0,0-1 0,0 1 0,2 0 0,-2-1 13,0-1 0,0 1 0,0 0 0,0-1-1,0 1 1,0-1 0,0 1 0,0-1 0,-1 0 0,1 1-1,0-1 1,0 0 0,-1 1 0,1-1 0,0 0 0,-1 0-1,1 0 1,-1 0 0,2-1 0,2-6 101,-1 0 0,0 1-1,0-2 1,3-13 0,-1-6-148,-1 0 0,-2-1 0,-1 0 0,-1 0 0,-2 1 0,0-1 0,-11-45 0,13 73-4,0 0 0,0-1 0,-1 1 0,1 0 1,0 0-1,-1-1 0,1 1 0,-1 0 0,1 0 0,-1 0 0,1 0 0,-1 0 0,0 0 0,1 0 1,-1 0-1,0 0 0,0 0 0,-2-2 0,-4 20 2,3 40-22,4-52 18,0 13 1,0 0 1,2 0 0,0-1 0,6 29 0,-7-44 0,-1 1 0,1-1 1,-1 0-1,1 0 1,0 1-1,0-1 1,0 0-1,0 0 0,0 0 1,0 0-1,1 0 1,-1 0-1,1 0 0,-1 0 1,1-1-1,0 1 1,-1-1-1,1 1 0,0-1 1,0 1-1,0-1 1,0 0-1,0 0 1,1 0-1,-1 0 0,0-1 1,0 1-1,1-1 1,-1 1-1,0-1 0,1 0 1,-1 0-1,1 0 1,-1 0-1,0 0 0,1 0 1,-1-1-1,0 1 1,1-1-1,-1 1 1,0-1-1,0 0 0,1 0 1,-1 0-1,0 0 1,2-2-1,5-3 0,-1 0 0,0 0 0,0 0 0,0-1 0,-1 0 0,0-1 0,0 0 0,-1 0 0,0 0 0,0-1 0,-1 0 0,0 0 0,-1 0 0,6-18 0,-3 6 0,-1 0 0,0 0 0,-2-1 0,-1 1 0,2-43 0,-5 64 0,0-1 0,0 1 0,0-1 0,0 1 0,1-1 0,-1 1 0,0-1 0,0 1 0,0-1 0,-1 1 0,1-1 0,0 1 0,0-1 0,0 1 0,0-1 0,0 1 0,-1-1 0,1 1 0,0 0 0,0-1 0,-1 1 0,1-1 0,0 1 0,-1 0 0,1-1 0,0 1 0,-1-1 0,1 1 0,0 0 0,-2-1 0,-10 10 0,-9 24 0,10-1 0,2-1 0,1 1 0,2 0 0,1 0 0,1 1 0,2 65 0,1-95 0,1 0 0,0-1 0,1 1 0,-1 0 0,0-1 0,1 1 0,-1 0 0,1-1 0,0 1 0,0-1 0,0 1 0,0-1 0,1 1 0,-1-1 0,0 0 0,1 0 0,0 0 0,-1 0 0,1 0 0,0 0 0,0 0 0,0 0 0,1-1 0,-1 1 0,0-1 0,0 0 0,1 1 0,-1-1 0,1 0 0,-1 0 0,1-1 0,0 1 0,-1 0 0,1-1 0,0 0 0,-1 0 0,1 1 0,0-2 0,-1 1 0,1 0 0,0 0 0,-1-1 0,4 0 0,3-1 0,0 0 0,0-1 0,0 0 0,0-1 0,0 1 0,-1-2 0,1 1 0,-1-1 0,0 0 0,-1-1 0,11-8 0,-12 7 0,0 0 0,0 0 0,0 0 0,-1-1 0,0 0 0,0 0 0,-1 0 0,0 0 0,0-1 0,-1 0 0,0 1 0,-1-1 0,0 0 0,0-1 0,-1 1 0,0-11 0,-1 19 0,0 0 0,0 0 0,0 0 0,-1 0 0,1 1 0,0-1 0,0 0 0,-1 0 0,1 0 0,-1 0 0,1 0 0,-1 0 0,1 0 0,-1 1 0,1-1 0,-1 0 0,0 0 0,1 1 0,-1-1 0,0 0 0,0 1 0,0-1 0,1 1 0,-1-1 0,0 1 0,0-1 0,0 1 0,0 0 0,0-1 0,0 1 0,0 0 0,0 0 0,0 0 0,0 0 0,0 0 0,0 0 0,0 0 0,0 0 0,0 0 0,0 0 0,0 0 0,0 1 0,0-1 0,0 0 0,1 1 0,-1-1 0,-1 1 0,-2 1 0,0-1 0,0 1 0,0 0 0,0 0 0,1 0 0,-1 1 0,1-1 0,0 1 0,-5 5 0,3-1 0,1 1 0,-1 0 0,2 0 0,-1 0 0,1 0 0,0 0 0,1 1 0,0 0 0,1-1 0,-1 1 0,2 0 0,-1 0 0,1 0 0,1 9 0,-1-14 0,1-1 0,-1 1 0,1 0 0,0 0 0,0 0 0,0-1 0,0 1 0,1 0 0,-1-1 0,1 0 0,0 1 0,0-1 0,0 0 0,1 0 0,-1 0 0,1 0 0,0 0 0,0-1 0,-1 1 0,2-1 0,-1 1 0,0-1 0,0 0 0,1-1 0,-1 1 0,1-1 0,-1 1 0,1-1 0,0 0 0,0 0 0,-1-1 0,1 1 0,4-1 0,-4 1-186,0-1 0,-1 0-1,1 0 1,0 0 0,0-1 0,-1 1-1,1-1 1,-1 0 0,1 0 0,0 0 0,-1 0-1,0-1 1,1 1 0,-1-1 0,3-2 0,0-2-880,-1 0 0,1 1 0,-2-2 0,1 1 0,7-14 1,-9 15 590,5-8-7549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8.216"/>
    </inkml:context>
    <inkml:brush xml:id="br0">
      <inkml:brushProperty name="width" value="0.025" units="cm"/>
      <inkml:brushProperty name="height" value="0.025" units="cm"/>
      <inkml:brushProperty name="color" value="#FFC114"/>
    </inkml:brush>
  </inkml:definitions>
  <inkml:trace contextRef="#ctx0" brushRef="#br0">164 0 18930,'0'0'6956,"-11"2"-5990,4 0-835,0 0 0,1 0 1,-1 0-1,0 1 0,1 0 0,0 0 0,-1 1 0,1 0 1,1 0-1,-1 0 0,0 1 0,1 0 0,-8 9 0,10-10-60,-6 6 442,1 0-1,0 0 0,1 1 0,0 0 1,-9 22-1,49-40-171,-8-6-289,43-17-953,-63 28 784,0 0 0,-1 1-1,1 0 1,0 0-1,0 1 1,0-1-1,-1 1 1,1 0 0,0 0-1,0 1 1,0 0-1,8 1 1,-12-1 106,0 0 0,1 0 0,-1 0 0,0 0 0,0 1 0,0-1 0,1 0 0,-1 0 0,-1 1 0,1-1 0,0 1 0,0-1 0,0 1 0,-1-1 0,1 1 0,-1-1 0,1 1 0,-1-1 0,0 1 0,1 0 0,-1-1 0,0 1 0,0 0 0,-1 2 0,-3 41 1065,0-33-863,0-2 0,0 1-1,-1 0 1,-1-1 0,1 0-1,-14 16 1,17-22-144,-1 0 1,-1 0-1,1 0 1,0 0-1,-1-1 1,0 1-1,0-1 0,0 0 1,0-1-1,0 1 1,-1-1-1,1 1 1,-1-1-1,0-1 1,1 1-1,-1-1 1,-10 2-1,14-3-197,0-1 0,0 1 0,0-1 0,0 0 1,0 1-1,1-1 0,-1 0 0,0 0 0,0 0 0,1 1 0,-1-1 1,0 0-1,1 0 0,-1 0 0,1 0 0,-1 0 0,1 0 0,-1 0 0,1-1 1,0 1-1,0 0 0,0 0 0,-1 0 0,1 0 0,0 0 0,0 0 0,0-1 1,1 1-1,-1-2 0,3-39-8631,3 11-972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8.559"/>
    </inkml:context>
    <inkml:brush xml:id="br0">
      <inkml:brushProperty name="width" value="0.025" units="cm"/>
      <inkml:brushProperty name="height" value="0.025" units="cm"/>
      <inkml:brushProperty name="color" value="#FFC114"/>
    </inkml:brush>
  </inkml:definitions>
  <inkml:trace contextRef="#ctx0" brushRef="#br0">0 221 13485,'0'0'5130,"13"-4"-635,1-2-3597,0-1 1,0 0-1,0-1 1,-1-1-1,0 0 1,-1 0-1,0-2 0,0 1 1,17-22-1,-26 28-843,2-1-10,0 0 0,-1-1 1,0 1-1,0-1 0,0 0 0,0 0 0,-1-1 0,0 1 0,-1-1 0,1 1 0,-1-1 0,1-10 0,-3 17-44,0-1 0,0 0 0,-1 0 0,1 0 0,0 1 0,-1-1 0,1 0 0,-1 0 0,1 1 0,-1-1 0,1 0 0,-1 1 0,1-1 0,-1 0 0,0 1 0,1-1 0,-1 1 0,0-1 0,1 1 0,-1 0 1,0-1-1,0 1 0,1 0 0,-1-1 0,0 1 0,0 0 0,0 0 0,0 0 0,1 0 0,-1 0 0,0 0 0,0 0 0,0 0 0,0 0 0,0 0 0,1 0 0,-1 0 0,-1 1 0,-37 10-9,29-4 8,1 1 0,0 0 0,0 0 0,1 1 0,0 0 0,0 0 0,1 1 0,0 0 0,1 0 0,0 0 0,0 1 0,2 0 0,-1 0 0,1 1 0,1-1 0,0 1 0,0 0 0,1 0 0,1 0 0,0 21 0,1-31-14,1 1 1,-1-1-1,1 1 0,0-1 0,0 1 1,0-1-1,0 1 0,0-1 1,1 0-1,-1 0 0,1 0 0,-1 0 1,1 0-1,0 0 0,0 0 0,0 0 1,0-1-1,0 1 0,0-1 1,0 1-1,1-1 0,-1 0 0,0 0 1,5 1-1,1 1-528,0-1 0,0-1 0,0 1 0,1-1 0,-1-1 0,13 0 0,23-2-9126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9.338"/>
    </inkml:context>
    <inkml:brush xml:id="br0">
      <inkml:brushProperty name="width" value="0.025" units="cm"/>
      <inkml:brushProperty name="height" value="0.025" units="cm"/>
      <inkml:brushProperty name="color" value="#FFC114"/>
    </inkml:brush>
  </inkml:definitions>
  <inkml:trace contextRef="#ctx0" brushRef="#br0">71 67 12620,'0'0'3358,"0"-9"-1634,0-32 547,0 25 6765,-13 98-7157,-5 143 0,18-225-1879,0 1 0,0-1 0,0 0 0,0 1 0,0-1 0,0 0 0,0 1 0,0-1 0,0 0 0,0 1 0,0-1 0,0 0 0,0 1 0,0-1 0,0 0 0,1 1 0,-1-1 0,0 0 0,0 1 0,0-1 0,1 0 0,-1 0 0,0 1 0,0-1 0,1 0 0,-1 0 0,0 1 0,0-1 0,1 0 0,-1 0 0,0 0 0,1 0 0,-1 1 0,0-1 0,1 0 0,0 0 0,14-5 0,12-15 0,-11 4 0,49-39 0,-60 52 0,1-1 0,-1 2 0,1-1 0,-1 0 0,1 1 0,0 0 0,0 0 0,0 1 0,0 0 0,0 0 0,10-1 0,-15 2 0,1 0 0,-1 0 0,0 1 0,0-1 0,1 0 0,-1 0 0,0 1 0,0-1 0,0 1 0,1-1 0,-1 1 0,0-1 0,0 1 0,0 0 0,0 0 0,0-1 0,0 1 0,0 0 0,0 0 0,0 0 0,0 0 0,-1 0 0,1 0 0,0 0 0,0 2 0,0 1 0,1-1 0,-1 1 0,0-1 0,-1 1 0,1 0 0,-1-1 0,1 1 0,-1 0 0,-1 4 0,1-2 0,0 1 0,-1-1 0,0 0 0,-1 0 0,1 1 0,-1-1 0,0 0 0,-1 0 0,1-1 0,-8 12 0,2-9 0,0 0 0,-1-1 0,0 0 0,-1 0 0,1-1 0,-1 0 0,-1-1 0,1 0 0,-1 0 0,1-1 0,-1-1 0,-1 0 0,1 0 0,0-1 0,-1-1 0,1 0 0,-1 0 0,1-1 0,-21-2 0,30 1-15,1 1-1,-1-1 1,1 1 0,-1-1 0,1 1-1,-1-1 1,1 0 0,0 0 0,-1 0-1,1 0 1,0 0 0,0 0 0,-1 0-1,1 0 1,0 0 0,0 0 0,0-1-1,1 1 1,-1 0 0,0-1 0,0 1-1,1-1 1,-1 1 0,1-1 0,-1 1-1,1-1 1,-1 1 0,1-1 0,0 1-1,0-1 1,0 0 0,0 1 0,0-1-1,0 1 1,1-1 0,-1 0 0,0 1-1,1-1 1,-1 1 0,1-1 0,0 1-1,-1-1 1,1 1 0,0 0 0,0-1-1,0 1 1,0 0 0,0 0 0,0 0-1,0-1 1,0 1 0,1 0 0,-1 0-1,0 1 1,3-3 0,13 0-1880,-1 0 1,1 1-1,0 1 1,33 1-1,3 0-2891,2-3-1305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09.681"/>
    </inkml:context>
    <inkml:brush xml:id="br0">
      <inkml:brushProperty name="width" value="0.025" units="cm"/>
      <inkml:brushProperty name="height" value="0.025" units="cm"/>
      <inkml:brushProperty name="color" value="#FFC114"/>
    </inkml:brush>
  </inkml:definitions>
  <inkml:trace contextRef="#ctx0" brushRef="#br0">155 8 16688,'0'0'5493,"-9"-1"-2103,4 0-3061,1 0-157,-1 0 1,1 0-1,-1 0 0,1 0 0,-1 1 0,0 0 0,1 0 1,-1 0-1,1 1 0,-1-1 0,1 1 0,-1 0 0,1 0 1,-1 1-1,1-1 0,0 1 0,0 0 0,0 0 1,0 1-1,0-1 0,0 1 0,1 0 0,-1 0 0,-4 5 1,5-4-111,0 0 1,0 0 0,0 0-1,0 1 1,1 0 0,0-1 0,0 1-1,0 0 1,0 0 0,1 0 0,0 0-1,0 0 1,0 0 0,1 0-1,0 10 1,0-14-51,1 0-1,-1-1 1,0 1-1,1 0 0,-1-1 1,1 1-1,-1 0 1,1-1-1,-1 1 1,1 0-1,-1-1 0,1 1 1,0-1-1,-1 1 1,1-1-1,0 0 1,-1 1-1,1-1 0,0 0 1,0 1-1,-1-1 1,1 0-1,0 0 1,0 0-1,0 1 1,-1-1-1,1 0 0,0 0 1,0 0-1,0-1 1,0 1-1,-1 0 1,1 0-1,0 0 0,0 0 1,-1-1-1,1 1 1,0 0-1,1-1 1,32-14 379,-22 4-301,0-1 1,-1 1-1,0-2 1,9-13-1,13-15 147,-31 99-563,-17 100 262,15-157 11,0-1 0,0 1 0,0 0 0,0-1 0,0 1 0,0-1 0,0 1 0,1 0 1,-1-1-1,0 1 0,0-1 0,0 1 0,1-1 0,-1 1 0,0 0 0,0-1 0,1 1 0,-1-1 0,1 0 0,-1 1 0,0-1 0,1 1 0,-1-1 1,1 1-1,-1-1 0,1 0 0,-1 1 0,1-1 0,-1 0 0,1 0 0,0 0 0,-1 1 0,1-1 0,-1 0 0,1 0 0,-1 0 0,1 0 0,0 0 1,-1 0-1,1 0 0,-1 0 0,1 0 0,0 0 0,-1 0 0,1 0 0,-1 0 0,1-1 0,0 1 0,-1 0 0,1 0 0,-1-1 0,1 1 0,-1 0 1,1-1-1,-1 1 0,1-1 0,-1 1 0,1-1 0,32-24-3956,-2-8-1927,3-7-4031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0.041"/>
    </inkml:context>
    <inkml:brush xml:id="br0">
      <inkml:brushProperty name="width" value="0.025" units="cm"/>
      <inkml:brushProperty name="height" value="0.025" units="cm"/>
      <inkml:brushProperty name="color" value="#FFC114"/>
    </inkml:brush>
  </inkml:definitions>
  <inkml:trace contextRef="#ctx0" brushRef="#br0">182 1 21172,'0'0'2237,"-11"12"117,-118 135 4420,145-172-6640,-9 20-422,0 0 0,1 1 0,-1-1 1,1 1-1,0 1 0,0 0 0,12-4 0,-15 6 73,0-1 1,0 1-1,0 1 0,0-1 0,1 1 0,-1-1 0,0 2 0,0-1 0,1 0 0,-1 1 0,0 0 0,0 0 0,8 3 0,-12-3 224,0-1 1,-1 1-1,1-1 0,0 1 0,0-1 1,0 1-1,0-1 0,0 1 0,-1 0 1,1-1-1,0 1 0,-1 0 0,1 0 1,0 0-1,-1 0 0,1 0 0,-1-1 1,1 1-1,-1 0 0,0 0 0,1 0 1,-1 0-1,0 0 0,0 0 0,1 0 0,-1 2 1,-1-1 108,1 1-1,-1-1 1,1 1 0,-1-1 0,0 1 0,0-1 0,0 0-1,0 1 1,0-1 0,-3 3 0,-2 4 408,-1-1-1,0 0 1,0-1 0,-10 8 0,3-2-389,0-2 0,-1 0 0,0-1 0,-1-1 0,0 0 0,-1-1 0,1 0 0,-26 6 0,42-14-159,0 0 1,0 0-1,0 0 0,-1 0 1,1 0-1,0 0 0,0 0 0,0 0 1,-1 0-1,1 0 0,0 0 1,0 0-1,-1 0 0,1 0 1,0 0-1,0 0 0,0 0 1,0-1-1,-1 1 0,1 0 0,0 0 1,0 0-1,0 0 0,0 0 1,-1-1-1,1 1 0,0 0 1,0 0-1,0 0 0,0 0 1,0-1-1,0 1 0,0 0 0,-1 0 1,1 0-1,0-1 0,0 1 1,0 0-1,0 0 0,0 0 1,0-1-1,0 1 0,0 0 1,0 0-1,0 0 0,0-1 0,0 1 1,0 0-1,1 0 0,-1 0 1,0-1-1,0 1 0,0 0 1,0 0-1,0 0 0,0-1 1,0 1-1,0 0 0,1 0 0,-1 0 1,0 0-1,0 0 0,0-1 1,0 1-1,1 0 0,-1 0 1,10-15-3763,45-43-7864,-20 22 2172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0.365"/>
    </inkml:context>
    <inkml:brush xml:id="br0">
      <inkml:brushProperty name="width" value="0.025" units="cm"/>
      <inkml:brushProperty name="height" value="0.025" units="cm"/>
      <inkml:brushProperty name="color" value="#FFC114"/>
    </inkml:brush>
  </inkml:definitions>
  <inkml:trace contextRef="#ctx0" brushRef="#br0">38 0 18065,'0'0'12289,"0"13"-11712,-17 137 352,-3 59-22,20-208-907,0 0 0,0-1 0,0 1 0,-1 0 0,1 0 0,0 0 0,0 0 0,0 0 0,1-1 0,-1 1 0,0 0 0,0 0 0,0 0 0,1 0 0,-1-1 0,0 1 0,1 0 0,-1 0 0,0-1 0,1 1 0,-1 0 0,1-1 0,0 1 0,-1 0 0,1-1 0,-1 1 0,1-1 0,0 1 0,-1-1 0,1 1 0,0-1 0,0 0 0,0 1 0,1-1 0,0 0 0,0-1 0,0 1 0,0-1 0,0 1 0,0-1 0,0 0 0,0 1 0,0-1 0,-1 0 0,1 0 0,0-1 0,1-1 0,51-48 0,-15 3 0,-3-1 0,-1-2 0,44-90 0,-116 211-4017,22-45-618,-2-1 1,-21 24-1,18-27-10211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0.708"/>
    </inkml:context>
    <inkml:brush xml:id="br0">
      <inkml:brushProperty name="width" value="0.025" units="cm"/>
      <inkml:brushProperty name="height" value="0.025" units="cm"/>
      <inkml:brushProperty name="color" value="#FFC114"/>
    </inkml:brush>
  </inkml:definitions>
  <inkml:trace contextRef="#ctx0" brushRef="#br0">1 63 17905,'0'0'3171,"0"54"320,0-29-320,1-4-1473,12-9-673,7-10-801,5-2-64,7-13-96,0-10-736,-1-9-1122,-3-4-1537,-9 0-1410,-7-1-1953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1.281"/>
    </inkml:context>
    <inkml:brush xml:id="br0">
      <inkml:brushProperty name="width" value="0.025" units="cm"/>
      <inkml:brushProperty name="height" value="0.025" units="cm"/>
      <inkml:brushProperty name="color" value="#FFC114"/>
    </inkml:brush>
  </inkml:definitions>
  <inkml:trace contextRef="#ctx0" brushRef="#br0">104 331 19731,'0'0'7468,"5"-10"-5172,0 2-1930,0 0-174,0 0-1,-1-1 0,0 1 0,-1-1 0,1 0 0,-2 0 1,1-1-1,1-12 0,-4 21-193,0 0 1,-1 1-1,1-1 1,0 1-1,0-1 1,0 1-1,-1-1 0,1 0 1,0 1-1,-1-1 1,1 1-1,0-1 1,-1 1-1,1 0 0,0-1 1,-1 1-1,1-1 1,-1 1-1,1 0 1,-1-1-1,1 1 1,-1 0-1,1-1 0,-1 1 1,0 0-1,1 0 1,-1 0-1,1 0 1,-1-1-1,1 1 0,-1 0 1,0 0-1,1 0 1,-1 0-1,1 0 1,-1 0-1,0 1 1,1-1-1,-1 0 0,1 0 1,-1 0-1,0 0 1,1 1-1,-1-1 1,1 0-1,-1 1 1,-29 14-172,20-7 152,1 2 0,0-1 0,1 1 0,0 0-1,0 1 1,-11 22 0,15-26 22,1 1 0,-1 0-1,1 0 1,1 1 0,-1-1 0,1 0 0,1 1-1,0 0 1,0-1 0,0 1 0,2 10 0,-1-17 1,0 0 1,0-1-1,1 1 1,-1-1-1,0 1 1,1-1-1,-1 1 1,1-1-1,0 1 1,0-1-1,-1 0 1,1 1-1,0-1 1,0 0-1,0 0 1,0 0 0,0 0-1,0 0 1,1 0-1,-1 0 1,0 0-1,1 0 1,1 1-1,0-1-13,0 0-1,0-1 0,-1 1 1,1-1-1,0 0 0,0 1 1,0-1-1,0-1 0,0 1 1,0 0-1,5-2 0,0 0-163,1-1 1,-1 1-1,0-2 0,0 1 0,0-1 0,0-1 0,10-7 0,-2-3-490,-1 0 1,0-1-1,-1-1 0,-1 0 1,-1-1-1,0-1 1,-1 0-1,16-39 1,-16 29 1242,-1 0 1,-2-1 0,-1 0-1,-1-1 1,4-51 0,-20 128 559,-18 55 0,3-15-975,22-77-103,-7 27 536,1 1 1,1 1-1,-4 73 0,12-110-591,0-1 0,0 0 0,0 0 0,0 0 0,0 0 0,0 1 0,0-1 0,0 0 0,0 0 0,0 0 0,0 1 0,0-1 0,0 0 0,0 0 0,0 0 0,0 1-1,0-1 1,0 0 0,0 0 0,0 0 0,0 1 0,0-1 0,0 0 0,0 0 0,0 0 0,0 0 0,1 1 0,-1-1 0,0 0 0,0 0 0,0 0 0,0 0 0,0 0 0,1 0 0,-1 1 0,0-1-1,0 0 1,0 0 0,0 0 0,1 0 0,-1 0 0,0 0 0,0 0 0,0 0 0,1 0 0,-1 0 0,0 0 0,0 0 0,0 0 0,0 0 0,1 0 0,-1 0 0,0 0 0,11-10 208,9-20-21,-14 20-213,-1-1-1,-1 0 1,1 0 0,-2 0-1,0 0 1,0-1 0,-1 1-1,0-1 1,-1 0-1,-1 1 1,1-1 0,-2 0-1,-3-20 1,4 30-12,-1 1 1,1-1-1,-1 0 1,1 1-1,-1-1 1,0 0-1,0 1 0,0-1 1,0 1-1,0 0 1,0-1-1,0 1 0,-1 0 1,1 0-1,0-1 1,-1 1-1,1 0 1,-1 0-1,1 1 0,-1-1 1,1 0-1,-1 0 1,0 1-1,1-1 0,-1 1 1,0 0-1,1-1 1,-1 1-1,0 0 1,0 0-1,1 0 0,-1 0 1,0 0-1,0 0 1,-2 1-1,1 0 38,1 0 0,-1 0 0,1 0 0,0 0 0,-1 1 0,1-1 0,0 1 0,0-1 1,0 1-1,0 0 0,0-1 0,0 1 0,1 0 0,-1 0 0,1 1 0,-1-1 0,1 0 0,0 0 0,0 1 0,0-1 0,0 1 0,0-1 0,-1 6 0,2-6 7,-1 0 0,1 1 0,-1-1 0,1 1 0,0-1 0,0 1 0,0-1-1,0 1 1,0-1 0,1 1 0,-1-1 0,1 0 0,-1 1 0,1-1-1,0 0 1,0 1 0,0-1 0,0 0 0,1 0 0,-1 0 0,0 0 0,1 0-1,0 0 1,-1 0 0,1 0 0,0-1 0,0 1 0,0-1 0,0 1 0,4 1-1,1-1-94,-1 0 0,1-1-1,0 1 1,-1-1-1,1-1 1,0 1-1,0-1 1,0-1-1,-1 1 1,13-3 0,-4-2-975,-1 1 1,1-2-1,-1 0 1,0-1-1,0 0 1,-1-1 0,0-1-1,0 0 1,-1 0-1,0-2 1,-1 1 0,16-20-1,-20 22 880,-1-1 1,0 1-1,0-1 0,0-1 1,-2 1-1,7-16 0,-10 24 410,-1 0-1,1 0 0,-1-1 0,1 1 1,-1 0-1,0-1 0,1 1 0,-1 0 0,0-1 1,0 1-1,0 0 0,0-1 0,0 1 1,0 0-1,0-1 0,0 1 0,-1 0 0,1-1 1,-1 1-1,0-2 0,0 2-73,1 1 0,-1 0-1,0-1 1,0 1 0,1 0 0,-1 0-1,0 0 1,0-1 0,0 1 0,1 0-1,-1 0 1,0 0 0,0 0 0,0 1-1,1-1 1,-1 0 0,0 0 0,0 0-1,0 1 1,1-1 0,-1 0-1,0 1 1,-1 0 0,-4 2 380,-1 1-1,1 0 1,0 0-1,0 1 1,-9 9 0,11-10-369,0 1 0,0 0 1,0 0-1,1 0 1,0 0-1,0 1 0,0-1 1,0 1-1,1 0 1,0 0-1,1 0 0,-1 0 1,1 0-1,-1 9 1,3-14-167,-1 1 0,1-1 0,-1 0 0,1 0 1,0 1-1,0-1 0,0 0 0,-1 0 0,1 0 0,0 0 1,0 0-1,1 0 0,-1 0 0,0-1 0,0 1 0,0 0 1,0-1-1,1 1 0,-1 0 0,0-1 0,1 1 1,-1-1-1,0 0 0,1 0 0,-1 1 0,1-1 0,-1 0 1,0 0-1,1 0 0,-1 0 0,3-1 0,50-3-873,-17-3-687,-29 5 1242,1 0 0,-1 0 1,1 1-1,-1 0 1,1 0-1,-1 1 1,1 0-1,0 1 0,10 1 1,-18-2 396,0 1 1,-1-1-1,1 0 1,0 1-1,-1-1 1,1 1-1,0-1 0,-1 1 1,1-1-1,-1 1 1,1-1-1,0 1 1,-1 0-1,1-1 1,-1 1-1,0 0 0,1-1 1,-1 1-1,0 0 1,1 0-1,-1-1 1,0 1-1,0 0 1,0 0-1,1 0 1,-1-1-1,0 1 0,0 0 1,0 0-1,0 0 1,0-1-1,-1 1 1,1 0-1,0 0 1,0 0-1,0-1 0,-1 1 1,1 0-1,0 0 1,-1-1-1,0 2 1,-20 28 2390,7-20-2087,0 0 0,-1 0 0,0-2 1,0 1-1,-26 8 0,33-14-791,-1 0 0,1-1 0,-1 0 0,1-1 0,-1 0 0,0 0 0,-15-1 0,1-4-8025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2.446"/>
    </inkml:context>
    <inkml:brush xml:id="br0">
      <inkml:brushProperty name="width" value="0.025" units="cm"/>
      <inkml:brushProperty name="height" value="0.025" units="cm"/>
      <inkml:brushProperty name="color" value="#FFC114"/>
    </inkml:brush>
  </inkml:definitions>
  <inkml:trace contextRef="#ctx0" brushRef="#br0">201 76 14189,'0'0'3636,"0"-9"843,0 7-4201,0 0-1,0-1 1,-1 1 0,1-1 0,0 1-1,-1 0 1,1-1 0,-1 1 0,0 0 0,0-1-1,0 1 1,0 0 0,0 0 0,0 0-1,-1 0 1,1 0 0,-3-2 0,2 2-54,-1 0 1,0 1 0,0-1-1,0 1 1,0 0 0,0 0-1,0 0 1,0 0 0,0 1-1,0-1 1,0 1 0,0 0-1,-1-1 1,1 2-1,0-1 1,-5 1 0,3 0-169,-1 0 0,0 1 1,1 0-1,0 0 0,0 0 1,-1 1-1,1 0 1,1-1-1,-1 2 0,0-1 1,1 1-1,-1-1 0,1 1 1,0 1-1,1-1 0,-1 0 1,1 1-1,-4 6 0,2-3-65,0 0 0,1 0 0,0 0 0,0 1 0,1 0 0,0-1 0,0 1 0,1 1 0,1-1 0,-2 14 0,3-23 10,0 1 0,0-1 0,0 0 0,1 0 0,-1 1 0,0-1 0,0 0 0,0 0 0,1 1 0,-1-1 0,0 0 0,0 0 0,0 0-1,1 0 1,-1 1 0,0-1 0,0 0 0,1 0 0,-1 0 0,0 0 0,1 0 0,-1 0 0,0 0 0,0 0 0,1 0 0,-1 0 0,0 0 0,1 0 0,-1 0-1,0 0 1,0 0 0,1 0 0,-1 0 0,0 0 0,1 0 0,-1 0 0,0 0 0,0 0 0,1 0 0,-1-1 0,0 1 0,0 0 0,1 0 0,-1 0 0,0-1-1,0 1 1,1 0 0,13-9 93,20-33 116,-30 35-226,0 1 1,0 0-1,1 0 1,0 1-1,0-1 1,8-6 0,-12 12 6,-1 0 0,0 0 0,1-1 0,-1 1 0,0 0 0,1 0 0,-1 0 0,0 0 0,1-1 0,-1 1 0,0 0 0,1 0 0,-1 0 0,0 0 0,1 0 0,-1 0 0,0 0 0,1 0 0,-1 0 0,0 0 0,1 0 0,-1 0 1,0 0-1,1 0 0,-1 1 0,0-1 0,1 0 0,-1 0 0,0 0 0,1 0 0,-1 1 0,0-1 0,1 0 0,-1 0 0,0 1 0,1-1 0,6 19-187,-2 31 53,-4-39 125,1 23-12,5 48 45,-6-76-13,0-1 0,0 1 0,0 0 0,1-1-1,0 1 1,0-1 0,1 0 0,0 1 0,0-1-1,5 6 1,-7-9 13,0-1-1,1 0 1,-1 0 0,0 0-1,1-1 1,0 1 0,-1 0-1,1 0 1,-1-1-1,1 1 1,0-1 0,-1 0-1,1 1 1,0-1-1,0 0 1,-1 0 0,1 0-1,0 0 1,-1 0 0,1 0-1,0-1 1,0 1-1,-1-1 1,1 1 0,-1-1-1,1 0 1,0 1-1,-1-1 1,1 0 0,-1 0-1,0 0 1,1 0-1,-1 0 1,0 0 0,1-1-1,-1 1 1,0 0 0,1-2-1,6-6 95,0 0 0,0 0 1,-1-1-1,6-10 0,-7 7-109,0 0 0,0 0 0,-2 0 0,1-1 0,-2 1 0,4-27 0,-6 36 0,-1-1 0,0 0 0,0 1 0,0-1 0,0 1 0,-1-1 0,0 1 0,0-1 0,0 1 0,0-1 0,-3-4 0,3 8 0,0-1 0,-1 0 0,1 0 0,-1 0 0,1 1 0,-1-1 0,1 1 0,-1-1 0,0 1 0,0 0 0,0-1 0,0 1 0,0 0 0,0 0 0,0 0 0,0 1 0,0-1 0,0 1 0,0-1 0,-1 1 0,1-1 0,0 1 0,-4 0 0,5 0 0,0 0 0,-1 0 0,1 1 0,0-1 0,-1 0 0,1 1 0,0-1 0,0 0 0,-1 1 0,1 0 0,0-1 0,0 1 0,0 0 0,0-1 0,0 1 0,0 0 0,0 0 0,0 0 0,0 0 0,0 0 0,0 0 0,1 0 0,-1 0 0,0 0 0,1 1 0,-1-1 0,1 0 0,-1 0 0,1 0 0,-1 1 0,1-1 0,0 0 0,0 1 0,0-1 0,0 0 0,0 2 0,0-1 0,0 0 0,0 0 0,0 0 0,0 0 0,0 0 0,1 0 0,-1 0 0,1 0 0,-1 0 0,1 0 0,0-1 0,-1 1 0,1 0 0,0 0 0,1-1 0,-1 1 0,0-1 0,0 1 0,1-1 0,-1 1 0,0-1 0,1 0 0,0 0 0,2 2 0,4 0 0,0-1 0,0-1 0,1 1 0,-1-1 0,0-1 0,1 1 0,-1-1 0,1-1 0,-1 0 0,0 0 0,1-1 0,-1 0 0,0 0 0,0 0 0,0-1 0,0-1 0,13-7 0,-11 5 0,0 1 0,0-2 0,-1 1 0,0-1 0,0 0 0,-1-1 0,0 0 0,0-1 0,-1 0 0,0 0 0,-1 0 0,11-20 0,-14 15 0,-2 14 0,-1 0 0,0-1 0,0 1 0,0 0 0,0 0 0,0-1 0,0 1 0,0 0 0,0-1 0,0 1 0,0 0 0,0 0 0,0-1 0,0 1 0,0 0 0,0-1 0,0 1 0,0 0 0,-1 0 0,1-1 0,0 1 0,0 0 0,0 0 0,0-1 0,0 1 0,-1 0 0,1 0 0,0 0 0,0-1 0,0 1 0,-1 0 0,1 0 0,0 0 0,0 0 0,-1-1 0,1 1 0,0 0 0,0 0 0,-1 0 0,1 0 0,0 0 0,-1 0 0,1 0 0,0 0 0,0 0 0,-1 0 0,1 0 0,0 0 0,-1 0 0,1 0 0,0 0 0,0 0 0,-1 0 0,1 0 0,0 0 0,0 1 0,-1-1 0,1 0 0,0 0 0,0 0 0,-1 0 0,1 1 0,0-1 0,0 0 0,-1 0 0,-13 10 0,14-10 0,-7 9 0,0 1 0,0 0 0,1 0 0,-6 16 0,-2 10 0,20-46 0,-2 5 0,0 0 0,-1 0 0,0-1 0,0 1 0,0-1 0,-1 0 0,0 1 0,0-1 0,1-8 0,-5 13 0,-5 8 0,-4 8 0,0 6 0,-22 52 0,31-66 0,-1-1 0,1 1 0,1 0 0,-1 0 0,1 0 0,0 0 0,1 0 0,0 10 0,1-14 7,0 1-1,0-1 1,1 0 0,-1 0-1,1 0 1,-1 0 0,1-1-1,0 1 1,0 0 0,1-1-1,-1 0 1,1 1 0,-1-1-1,1 0 1,-1 0 0,1 0-1,0-1 1,6 4 0,-5-3-108,1 1 0,0-1 0,0 0 0,0-1 0,1 1 1,-1-1-1,0 0 0,1 0 0,-1-1 0,0 1 0,7-1 0,10-9-5312,0-10-5386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3.687"/>
    </inkml:context>
    <inkml:brush xml:id="br0">
      <inkml:brushProperty name="width" value="0.025" units="cm"/>
      <inkml:brushProperty name="height" value="0.025" units="cm"/>
      <inkml:brushProperty name="color" value="#FFC114"/>
    </inkml:brush>
  </inkml:definitions>
  <inkml:trace contextRef="#ctx0" brushRef="#br0">39 0 13997,'0'0'15722,"-1"17"-14772,0 133 109,3-65-860,-4 1-1,-20 128 1,14-185-116,8-29-81,0-1 0,0 1 1,0 0-1,0 0 0,0 0 1,0 0-1,0 0 1,0 0-1,0 0 0,0-1 1,0 1-1,-1 0 0,1 0 1,0 0-1,0 0 0,0 0 1,0 0-1,0 0 0,0 0 1,0 0-1,0 0 1,0 0-1,-1 0 0,1 0 1,0-1-1,0 1 0,0 0 1,0 0-1,0 0 0,0 0 1,0 0-1,-1 0 0,1 0 1,0 0-1,0 0 1,0 0-1,0 0 0,0 0 1,0 1-1,-1-1 0,1 0 1,0 0-1,0 0 0,0 0 1,0 0-1,0 0 0,0 0 1,0 0-1,0 0 1,0 0-1,-1 0 0,1 0 1,0 0-1,0 1 0,0-1 1,0 0-1,0 0 0,0 0 1,0 0-1,0 0 0,0 0 1,0 0-1,0 1 0,-2-52 208,12-24-210,3 0 0,3 1 0,33-89 0,-45 150 0,0 0 0,1 1 0,0 0 0,1-1 0,1 2 0,10-15 0,-15 23 0,-1 1 0,1 0 0,0 0 0,-1 1 0,1-1 0,0 0 0,0 1 0,1-1 0,-1 1 0,0-1 0,0 1 0,1 0 0,-1 0 0,1 0 0,-1 0 0,1 1 0,-1-1 0,1 1 0,-1-1 0,1 1 0,0 0 0,-1 0 0,1 0 0,-1 0 0,1 1 0,0-1 0,-1 1 0,1-1 0,-1 1 0,1 0 0,-1 0 0,0 0 0,1 0 0,-1 1 0,0-1 0,0 0 0,0 1 0,0 0 0,3 2 0,-1-1-2,-1 0 0,1 0 1,-1 1-1,0-1 0,0 1 0,0-1 0,0 1 1,-1 0-1,0 0 0,1 0 0,-2 0 0,1 0 1,0 1-1,-1-1 0,0 1 0,0-1 0,0 1 1,0-1-1,-1 1 0,1-1 0,-1 1 0,-1 0 1,1-1-1,-1 1 0,-1 6 0,0-4 3,-1 0 0,0 0-1,0 0 1,0 0-1,-1-1 1,0 1 0,0-1-1,-1 0 1,0 0 0,0-1-1,0 1 1,-1-1-1,1 0 1,-12 7 0,9-8-36,1 1-1,-1-1 1,1 0 0,-1-1 0,0 0 0,-1 0 0,1-1 0,0 0 0,-1 0 0,1-1 0,-1 0 0,1 0 0,-16-2 0,23 1-98,0 0 0,0 0 0,0-1 0,0 1 0,0 0 0,0-1 1,0 1-1,0-1 0,0 1 0,0-1 0,0 1 0,1-1 1,-1 0-1,0 1 0,0-1 0,1 0 0,-1 0 0,0 1 1,1-1-1,-1 0 0,0 0 0,1 0 0,0 0 0,-1 0 0,1 0 1,-1 0-1,1 0 0,0 0 0,0 0 0,0 0 0,0 0 1,-1 0-1,1 0 0,1 0 0,-1 0 0,0 0 0,0 0 1,0 0-1,0 0 0,1 0 0,-1 0 0,0 0 0,2-1 0,-1-3-617,1 1 0,0-1-1,0 1 1,0 0-1,1-1 1,-1 1 0,1 0-1,5-4 1,24-19-4818,5 0-1105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4.821"/>
    </inkml:context>
    <inkml:brush xml:id="br0">
      <inkml:brushProperty name="width" value="0.025" units="cm"/>
      <inkml:brushProperty name="height" value="0.025" units="cm"/>
      <inkml:brushProperty name="color" value="#FFC114"/>
    </inkml:brush>
  </inkml:definitions>
  <inkml:trace contextRef="#ctx0" brushRef="#br0">0 191 4100,'0'0'24183,"5"10"-23532,-1-2-572,0 0 0,-1 1 0,-1 0-1,1 0 1,-1 0 0,-1 0 0,0 0 0,0 0 0,-1 0-1,0 0 1,0 0 0,-3 13 0,-4 17 176,3-19 402,1 1 0,-1 27 0,25-95-75,-15 26-582,0 0 0,-2-1 0,-1 1 0,0-1 0,-2-32 0,0 58 0,1 0 0,-1 0 0,1 0 0,-1-1 0,1 1 0,0 0 0,1-1 0,-1 1 0,1-1 0,-1 0 0,1 1 0,0-1 0,0-1 0,0 1 0,1 0 0,-1-1 0,0 0 0,1 1 0,0-1 0,0-1 0,-1 1 0,1 0 0,0-1 0,0 0 0,1 0 0,-1 0 0,0-1 0,0 1 0,0-1 0,0 0 0,1 0 0,-1-1 0,0 1 0,0-1 0,0 0 0,0 0 0,0 0 0,0 0 0,0-1 0,0 0 0,0 0 0,-1 0 0,1 0 0,-1 0 0,1-1 0,-1 1 0,0-1 0,0 0 0,0 0 0,2-4 0,3-3 0,-1 0 0,-1 0 0,0-1 0,0 0 0,-1 0 0,-1-1 0,0 0 0,0 1 0,3-20 0,-7 30 0,0 1 0,0 0 0,1 0 0,-1-1 0,0 1 0,0 0 0,0-1 0,0 1 0,1 0 0,-1-1 0,0 1 0,0 0 0,0-1 0,0 1 0,0 0 0,0-1 0,0 1 0,0 0 0,0-1 0,0 1 0,0 0 0,0 0 0,0-1 0,0 1 0,-1 0 0,1-1 0,0 1 0,0 0 0,0-1 0,0 1 0,0 0 0,-1 0 0,1-1 0,0 1 0,0 0 0,-1 0 0,1-1 0,0 1 0,0 0 0,-1 0 0,1 0 0,0-1 0,-1 1 0,1 0 0,0 0 0,-1 0 0,-4 4 0,-3 7 0,1 1 0,0-1 0,1 1 0,0 0 0,0 1 0,2-1 0,-5 15 0,1 6 0,-8 56 0,15-83-6,0 0 0,1 0-1,0 0 1,0 0 0,0 0 0,0-1-1,1 1 1,2 9 0,-2-15-6,-1 1 0,1 0-1,-1 0 1,1 0 0,-1 0 0,1 0 0,-1 0-1,1-1 1,0 1 0,-1 0 0,1 0 0,0-1-1,0 1 1,0-1 0,0 1 0,-1-1 0,1 1-1,0-1 1,0 1 0,0-1 0,1 1 0,1-1-35,-1 0 1,0 0-1,1 0 1,-1 0-1,1-1 1,-1 1-1,0-1 1,1 1-1,-1-1 1,0 0-1,1 0 1,3-2-1,6-4-1180,0 0-1,-1-1 1,0-1-1,0 0 1,-1 0 0,0-1-1,-1-1 1,0 1-1,13-22 1,-8 11 133,-1-1 0,-2 0 0,0-1-1,12-39 1,-15 34 1460,9-55 0,-16 73 778,-1 0 0,1 1 1,-1-1-1,-1 0 0,-2-14 0,-4 47 2792,-2 4-3890,-10 78 1275,5 2-1,0 201 0,35-366 180,-15 16-1460,-1-1-1,-3 0 1,-1 0-1,-6-53 1,2 79-4,-1 27-113,2 30-37,2-36 117,1-1 0,-1 1-1,1 0 1,0-1 0,1 1 0,-1-1-1,0 0 1,1 1 0,0-1-1,0 0 1,0 0 0,0 0 0,0 0-1,1 0 1,-1-1 0,1 1 0,0-1-1,0 1 1,0-1 0,0 0 0,0 0-1,0 0 1,1-1 0,-1 1-1,0-1 1,1 0 0,0 0 0,-1 0-1,1 0 1,-1-1 0,1 1 0,0-1-1,4 0 1,-2-1 17,-1 0 1,1 0-1,-1 0 0,0 0 1,0-1-1,1 0 0,-1 0 1,0 0-1,-1-1 0,1 0 1,0 0-1,-1 0 0,0 0 1,1-1-1,-1 1 0,-1-1 1,1 0-1,0-1 0,-1 1 1,0 0-1,0-1 0,3-6 1,-3 3 56,0-1 1,0 0-1,0-1 1,-1 1 0,-1 0-1,1-11 1,-1 18-63,-1 0 0,1 0 1,-1-1-1,0 1 0,0 0 0,0 0 0,0 0 1,0 0-1,-1 0 0,1 0 0,-1 0 1,1-1-1,-1 1 0,0 0 0,0 1 0,0-1 1,0 0-1,0 0 0,0 0 0,0 0 1,-1 1-1,1-1 0,0 1 0,-1-1 0,0 1 1,1-1-1,-1 1 0,0 0 0,0 0 1,1 0-1,-5-1 0,5 1-22,-1 1 0,1 0 0,-1 0 0,1 1 0,-1-1 0,0 0 0,1 0 1,-1 1-1,1-1 0,-1 1 0,1-1 0,0 1 0,-1 0 0,1 0 0,-1-1 0,1 1 0,0 0 0,0 0 0,0 0 0,-1 0 0,1 1 0,0-1 1,0 0-1,0 0 0,1 1 0,-2 1 0,-19 44-254,18-39 239,-1 1 52,0 1 0,1 0 0,0 0 0,1 0 0,0 0 0,1 1-1,0-1 1,1 0 0,1 20 0,0-28-24,0-1-1,0 1 0,1-1 1,-1 0-1,0 0 0,1 0 1,-1 0-1,1 0 0,-1 0 1,1 0-1,0 0 0,-1-1 1,1 1-1,0 0 0,0-1 1,-1 0-1,1 1 0,0-1 1,0 0-1,0 0 0,-1 0 1,1 0-1,0 0 0,3-1 1,48-4 31,2-7-148,-39 7 60,0 2 0,1 0-1,-1 0 1,1 1 0,0 2-1,28 1 1,-53-18 169,0 0-1,-2 0 1,-20-28-1,-5 0-117,77 68-2071,-30-17 442,0 0 0,0 0 0,1-1 0,0-1 0,0 0 0,18 2 0,8-2-5781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5.402"/>
    </inkml:context>
    <inkml:brush xml:id="br0">
      <inkml:brushProperty name="width" value="0.025" units="cm"/>
      <inkml:brushProperty name="height" value="0.025" units="cm"/>
      <inkml:brushProperty name="color" value="#FFC114"/>
    </inkml:brush>
  </inkml:definitions>
  <inkml:trace contextRef="#ctx0" brushRef="#br0">105 236 13036,'0'-3'1060,"0"0"0,-1 0 0,1 0 0,-1 0 0,1 0 0,-1 0 0,0 0 1,0 0-1,0 0 0,0 1 0,-3-5 0,3 6-952,0 0 0,1 1 1,-1-1-1,0 0 0,0 0 0,0 1 1,0-1-1,1 1 0,-1-1 1,0 1-1,0-1 0,0 1 1,0-1-1,0 1 0,-1 0 0,1 0 1,0-1-1,0 1 0,0 0 1,0 0-1,0 0 0,0 0 1,0 1-1,0-1 0,0 0 0,0 0 1,0 0-1,0 1 0,0-1 1,0 1-1,0-1 0,0 1 1,0-1-1,0 1 0,0-1 0,0 1 1,0 0-1,-1 1 0,-2 2-78,-1 0 0,1 1 0,0 0-1,0 0 1,1 0 0,0 0-1,-1 0 1,2 1 0,-1-1 0,1 1-1,-1 0 1,-1 10 0,1-5 83,1-1 0,0 1 1,0-1-1,2 1 0,-1 0 1,2 18-1,-1-28-97,1 1 1,-1-1-1,0 0 0,1 0 0,-1 0 1,1 1-1,-1-1 0,1 0 0,-1 0 1,1 0-1,0 0 0,0 0 0,0 0 1,-1 0-1,1 0 0,0-1 0,0 1 1,0 0-1,0 0 0,1-1 1,-1 1-1,0-1 0,0 1 0,0-1 1,0 1-1,1-1 0,-1 0 0,0 1 1,0-1-1,0 0 0,1 0 0,-1 0 1,0 0-1,1 0 0,-1 0 0,0 0 1,0-1-1,0 1 0,1 0 0,-1-1 1,0 1-1,2-2 0,2 1 67,0-1 1,0 0-1,0 0 0,-1 0 1,1-1-1,-1 0 0,1 0 1,-1 0-1,5-5 0,0-2-77,-1 0 1,0-1-1,-1 0 0,0-1 0,-1 1 1,-1-1-1,1 0 0,-2-1 0,0 1 1,0-1-1,2-19 0,-42 137-54,33-96-51,1-2-103,0 0 1,0 1 0,1-1-1,-1 0 1,2 1 0,-1-1-1,1 1 1,1 8 0,-1-16 101,0 1 0,0-1 0,1 1 1,-1-1-1,1 1 0,-1 0 0,0-1 1,1 1-1,-1-1 0,1 1 0,-1-1 0,1 0 1,-1 1-1,1-1 0,0 0 0,-1 1 0,1-1 1,-1 0-1,1 1 0,0-1 0,-1 0 0,1 0 1,0 0-1,-1 0 0,1 0 0,0 0 0,-1 0 1,1 0-1,0 0 0,-1 0 0,1 0 1,0 0-1,-1 0 0,1 0 0,-1-1 0,1 1 1,0 0-1,-1 0 0,1-1 0,-1 1 0,1 0 1,0-1-1,-1 1 0,1-1 0,27-17-2552,-14 5 136,-1-1-1,0 0 1,14-22 0,-13 15 1949,-2 0 0,14-31 0,-16 28 2128,-1 0-1,6-31 1,-11 36 709,0 0 0,-2-1 0,0-22 1,-22 106-205,13-39-1765,2 0 1,1 0-1,1 1 1,1 0 0,3 43-1,-1-67-284,0-1-1,1 1 0,-1-1 1,0 1-1,1-1 0,-1 1 0,1-1 1,0 0-1,-1 1 0,1-1 1,0 0-1,0 1 0,0-1 1,0 0-1,0 0 0,0 0 0,0 0 1,1 0-1,-1 0 0,0 0 1,0 0-1,1-1 0,-1 1 1,1 0-1,-1-1 0,0 1 1,1-1-1,-1 0 0,1 1 0,2-1 1,5 1 65,0 0 0,0-1 0,0-1 0,12-1 0,11 0-192,-31 2 137,-1 1-1,1-1 1,-1 1-1,1 0 1,-1-1-1,1 1 1,-1 0 0,0-1-1,1 1 1,-1 0-1,0 0 1,1-1-1,-1 1 1,0 0-1,0 0 1,0-1-1,0 1 1,0 0-1,0 0 1,0-1-1,0 1 1,0 0-1,0 0 1,0 0-1,0-1 1,-1 1-1,1 0 1,0 0-1,-1 1 1,-8 24 875,5-20-858,-1-1-1,0 1 1,0-1-1,0 0 1,0-1 0,-1 0-1,0 1 1,0-2-1,0 1 1,-1-1 0,-11 5-1,14-6-33,0 0-1,0-1 1,-1 0 0,1 0-1,0 0 1,-1 0 0,1 0-1,-1-1 1,1 0 0,0 0-1,-1 0 1,1 0 0,-1-1-1,1 0 1,0 0 0,-1 0-1,1 0 1,0-1 0,0 0-1,-4-2 1,6 3-190,1 0 0,-1 0 0,1-1 0,0 1 0,0 0 0,-1-1 0,1 1 0,0-1 0,0 0 0,1 1 0,-1-1 0,-1-3 0,-2-22-5482,4 9-1871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5.760"/>
    </inkml:context>
    <inkml:brush xml:id="br0">
      <inkml:brushProperty name="width" value="0.025" units="cm"/>
      <inkml:brushProperty name="height" value="0.025" units="cm"/>
      <inkml:brushProperty name="color" value="#FFC114"/>
    </inkml:brush>
  </inkml:definitions>
  <inkml:trace contextRef="#ctx0" brushRef="#br0">31 1 13613,'0'0'16399,"3"11"-14573,-1 20-1683,-1-1-1,-1 1 1,-2-1-1,-1 0 1,-9 44-1,4-26-105,-4 79 0,12-122-32,0 0 1,1-1 0,-1 1-1,1 0 1,0 0-1,0-1 1,3 8-1,-4-11-10,1 0-1,-1 0 1,1 0 0,-1 0-1,1-1 1,0 1-1,-1 0 1,1 0 0,0-1-1,0 1 1,0 0 0,-1-1-1,1 1 1,0-1-1,0 1 1,0-1 0,0 1-1,0-1 1,0 0 0,0 1-1,0-1 1,0 0 0,0 0-1,0 0 1,0 0-1,0 0 1,0 0 0,0 0-1,0 0 1,1 0 0,-1-1-1,0 1 1,0 0-1,0-1 1,-1 1 0,1-1-1,0 1 1,0-1 0,0 1-1,1-2 1,2 0-345,-1-1 0,1 0 0,-1 0-1,0 0 1,0 0 0,0 0 0,0-1 0,-1 1 0,0-1 0,1 0 0,-1 0 0,0 0 0,-1 0 0,3-7-1,14-64-11389,-12 34 1074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6.133"/>
    </inkml:context>
    <inkml:brush xml:id="br0">
      <inkml:brushProperty name="width" value="0.025" units="cm"/>
      <inkml:brushProperty name="height" value="0.025" units="cm"/>
      <inkml:brushProperty name="color" value="#FFC114"/>
    </inkml:brush>
  </inkml:definitions>
  <inkml:trace contextRef="#ctx0" brushRef="#br0">1 56 11147,'1'8'4900,"1"1"-4259,-1-1 1,1 0-1,1 0 0,0 0 0,0 0 1,0 0-1,5 8 0,-6-14-328,0 1-1,0 0 0,0-1 1,1 1-1,-1-1 1,1 0-1,-1 0 0,1 0 1,0 0-1,0 0 1,-1-1-1,1 1 1,0-1-1,1 0 0,-1 0 1,0 0-1,0 0 1,0 0-1,1-1 0,-1 0 1,0 1-1,1-1 1,-1 0-1,5-1 0,-2 0-151,0-1-1,-1 1 0,1-1 0,0 0 0,-1 0 0,0-1 0,1 0 1,-1 0-1,0 0 0,0-1 0,-1 1 0,1-1 0,-1 0 1,8-9-1,-9 9-84,1 0 1,-1 0-1,0-1 1,0 1-1,0-1 1,-1 1-1,0-1 1,0 0-1,0 0 1,0 0-1,-1 0 1,0-1-1,0 1 1,0 0-1,-1 0 1,1-1-1,-2-5 1,1 10-77,0-1 0,-1 1 0,1 0 0,-1-1 0,1 1 0,-1 0 0,1-1 0,-1 1 0,0 0 0,0 0 0,0 0 0,0-1 0,1 1 0,-2 0 0,1 0 0,0 1 0,0-1 0,0 0 0,0 0 0,0 0 0,-1 1 0,1-1 0,0 1 0,-1-1 0,1 1 0,0-1 0,-1 1 0,1 0 0,-1 0 0,1 0 0,0-1 0,-1 1 0,1 1 0,-1-1 0,1 0 0,-1 0 0,1 0 0,0 1 0,-3 0 0,-1 0 0,1 0 0,-1 1 0,0 0 0,0-1 0,1 2 0,-1-1 0,1 0 0,0 1 0,0 0 0,-5 4 0,1 2 0,1 0 0,1 0 0,-1 1 0,1 0 0,1 0 0,0 0 0,0 1 0,1 0 0,1 0 0,0 0 0,0 0 0,1 1 0,0-1 0,1 1 0,1-1 0,1 20 0,-1-27-75,0-1 0,1 0 0,0 1 0,0-1 0,0 0-1,0 0 1,0 0 0,1 0 0,-1 0 0,1 0 0,0 0 0,0 0 0,0-1 0,0 1 0,0-1 0,1 1 0,-1-1-1,1 0 1,0 0 0,-1 0 0,1 0 0,0-1 0,0 1 0,0-1 0,0 1 0,6 0 0,-1 0-661,-1 0 1,1-1-1,-1 0 1,1-1-1,0 1 1,-1-1-1,1-1 1,-1 0-1,1 0 1,0 0 0,9-4-1,35-20-16758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6.679"/>
    </inkml:context>
    <inkml:brush xml:id="br0">
      <inkml:brushProperty name="width" value="0.025" units="cm"/>
      <inkml:brushProperty name="height" value="0.025" units="cm"/>
      <inkml:brushProperty name="color" value="#FFC114"/>
    </inkml:brush>
  </inkml:definitions>
  <inkml:trace contextRef="#ctx0" brushRef="#br0">288 34 17649,'0'0'6566,"-9"-7"-3497,5 4-2932,0 0 0,0 1-1,0-1 1,0 1-1,-1-1 1,1 1 0,-1 1-1,0-1 1,0 1-1,1 0 1,-1 0 0,0 0-1,0 0 1,0 1-1,0 0 1,0 0 0,0 0-1,0 1 1,0 0-1,0 0 1,0 0-1,0 0 1,1 1 0,-1 0-1,1 0 1,-1 0-1,1 0 1,-6 4 0,-3 4 3,-1 1 1,1 0 0,1 1 0,0 0 0,-15 20-1,21-24-78,1 0-1,0 0 1,0 0-1,0 1 1,1 0-1,0 0 1,1 0-1,0 0 1,0 0-1,-2 19 1,5-27-62,0 0 0,0 0 0,1 0 1,-1 0-1,0 0 0,0 0 0,1 0 0,-1 0 0,1 0 0,-1 0 1,0 0-1,1 0 0,0-1 0,-1 1 0,1 0 0,0 0 0,-1-1 0,1 1 1,0 0-1,0-1 0,-1 1 0,1-1 0,0 1 0,0-1 0,0 1 1,0-1-1,0 0 0,0 1 0,0-1 0,0 0 0,0 0 0,0 1 1,0-1-1,0 0 0,0 0 0,0 0 0,0-1 0,2 1 0,43-6-283,-26 0-636,0 0 0,30-15 0,38-23-5212,-59 28 3024,21-10-3838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7.208"/>
    </inkml:context>
    <inkml:brush xml:id="br0">
      <inkml:brushProperty name="width" value="0.025" units="cm"/>
      <inkml:brushProperty name="height" value="0.025" units="cm"/>
      <inkml:brushProperty name="color" value="#FFC114"/>
    </inkml:brush>
  </inkml:definitions>
  <inkml:trace contextRef="#ctx0" brushRef="#br0">105 18 15439,'0'0'7938,"-9"5"-5589,1 1-2046,0-1 0,0 1 0,1 1 0,0 0 0,0 0 0,0 0 0,1 1 0,-5 8 0,7-11-240,1 0 0,0 0 0,1 0 0,-1 0 0,1 0-1,0 1 1,0-1 0,0 1 0,1 0 0,0-1 0,0 1 0,1 0 0,-1 0 0,1-1 0,1 1 0,-1 0-1,3 10 1,-2-15-35,-1 1-1,1 0 0,1-1 1,-1 1-1,0-1 0,0 1 1,1-1-1,-1 0 0,0 1 1,1-1-1,0 0 0,-1 0 1,1 0-1,0 0 0,-1 0 1,1 0-1,0-1 0,0 1 1,0-1-1,-1 1 0,1-1 1,0 0-1,0 1 0,0-1 1,0 0-1,0 0 0,0 0 0,0-1 1,0 1-1,0 0 0,-1-1 1,1 1-1,3-2 0,3 0 138,1 0 0,-1-1 0,0 0-1,0-1 1,0 1 0,8-6-1,-2-2-69,-1-1 0,0 0 0,19-24 1,21-19 25,-52 55-128,-1 0-1,0 0 1,0 1 0,1-1-1,-1 0 1,0 0-1,0 0 1,0 1 0,1-1-1,-1 0 1,0 0-1,0 1 1,0-1 0,0 0-1,0 0 1,0 1 0,1-1-1,-1 0 1,0 1-1,0-1 1,0 0 0,0 1-1,0-1 1,0 0-1,0 0 1,0 1 0,0-1-1,0 0 1,0 1-1,0-1 1,-1 0 0,1 0-1,0 1 1,0-1 0,0 0-1,0 1 1,0-1-1,-1 0 1,1 0 0,0 1-1,0-1 1,-1 0-1,-4 19 81,4-15-58,-2 2-2,1 0-1,-1 1 1,2-1-1,-1 1 1,1-1-1,-1 1 1,2 0-1,-1 8 1,1-14-2,0-1 1,1 1-1,-1-1 1,0 1 0,1-1-1,-1 1 1,0-1-1,1 0 1,-1 1-1,1-1 1,-1 1-1,0-1 1,1 0 0,-1 0-1,1 1 1,-1-1-1,1 0 1,-1 0-1,1 1 1,-1-1 0,1 0-1,-1 0 1,1 0-1,0 0 1,-1 0-1,1 0 1,-1 0 0,1 0-1,-1 0 1,1 0-1,-1 0 1,1 0-1,-1-1 1,1 1 0,-1 0-1,1 0 1,22-8 232,-10 0-233,-1 0-1,0-1 1,-1 0-1,12-12 0,-17 14-10,1-1-1,1 2 0,0-1 0,0 1 0,0 0 1,0 1-1,1 0 0,0 0 0,0 1 1,0 0-1,12-3 0,-20 7 1,0 0 0,0 0 0,0 0 0,0 0 0,0 0 0,0 0 0,0 1 0,0-1 0,0 0 0,0 1 0,0-1 0,-1 1 0,1-1 0,0 1 0,0-1 0,0 1 0,0 0 0,-1-1 0,1 1 0,0 0 0,0 0 0,-1-1 0,1 1 0,-1 0 0,1 0 0,-1 0 0,1 0 0,-1 0 0,1 0 0,-1 0 0,0 0 0,0 0 0,1 0 0,-1 0 0,0 0 0,0 0 0,0 0 0,0 1 0,0 52 0,-1-37 0,1-16 0,0-1 0,0 1 0,0-1 0,0 1 0,0-1 0,0 1 0,0-1 0,0 1 0,1-1 0,-1 0 0,0 1 0,0-1 0,0 1 0,1-1 0,-1 0 0,0 1 0,1-1 0,-1 1 0,0-1 0,1 0 0,-1 0 0,0 1 0,1-1 0,-1 0 0,1 1 0,-1-1 0,1 0 0,-1 0 0,0 0 0,1 0 0,-1 0 0,1 1 0,-1-1 0,1 0 0,-1 0 0,1 0 0,-1 0 0,1 0 0,-1 0 0,1 0 0,-1-1 0,1 1 0,-1 0 0,1 0 0,-1 0 0,0 0 0,1-1 0,-1 1 0,1 0 0,-1 0 0,0-1 0,1 1 0,0-1 0,25-15 0,5-11 0,-8 5 0,41-28 0,-57 46 0,0-1 0,0 1 0,0 1 0,0-1 0,1 1 0,-1 0 0,1 1 0,0 0 0,0 0 0,0 1 0,10-1 0,-16 2 0,-1 1 0,0-1 0,1 0 0,-1 1 0,1-1 0,-1 1 0,0-1 0,1 1 0,-1 0 0,0 0 0,0-1 0,0 1 0,0 0 0,1 0 0,-1 0 0,0 0 0,-1 0 0,1 0 0,0 1 0,0-1 0,0 0 0,-1 0 0,1 1 0,0-1 0,-1 0 0,0 1 0,1-1 0,-1 1 0,0-1 0,1 0 0,-1 1 0,0 1 0,1 58 0,-1-44 0,-1 22-2289,-3-4-4364,7-50-4328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7.566"/>
    </inkml:context>
    <inkml:brush xml:id="br0">
      <inkml:brushProperty name="width" value="0.025" units="cm"/>
      <inkml:brushProperty name="height" value="0.025" units="cm"/>
      <inkml:brushProperty name="color" value="#FFC114"/>
    </inkml:brush>
  </inkml:definitions>
  <inkml:trace contextRef="#ctx0" brushRef="#br0">0 1 14446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7.923"/>
    </inkml:context>
    <inkml:brush xml:id="br0">
      <inkml:brushProperty name="width" value="0.025" units="cm"/>
      <inkml:brushProperty name="height" value="0.025" units="cm"/>
      <inkml:brushProperty name="color" value="#FFC114"/>
    </inkml:brush>
  </inkml:definitions>
  <inkml:trace contextRef="#ctx0" brushRef="#br0">30 0 17200,'0'0'6929,"2"10"-5770,5 55 853,0 72 0,-6-106-1148,-2-1-1,-1 1 1,-7 42 0,36-161-864,-10 29 0,40-92 0,-57 149-15,1 0-1,0 0 1,0 0-1,0 0 1,1 1-1,-1-1 1,0 0-1,1 1 1,-1-1-1,1 1 1,-1-1-1,1 1 1,0 0-1,-1-1 1,1 1-1,0 0 1,0 0-1,0 1 1,0-1-1,0 0 1,0 1-1,0-1 1,0 1-1,0-1 1,0 1-1,1 0 1,-1 0 0,0 0-1,0 0 1,0 0-1,0 1 1,0-1-1,0 1 1,0-1-1,0 1 1,0 0-1,0 0 1,0 0-1,3 1 1,-2 0-8,-1-1 1,0 1-1,1 0 1,-1-1-1,0 1 1,0 0 0,0 0-1,0 0 1,0 1-1,0-1 1,-1 0-1,1 1 1,-1-1-1,1 1 1,-1 0-1,0-1 1,0 1 0,0 0-1,-1 0 1,1-1-1,-1 1 1,1 0-1,-1 0 1,0 0-1,0 0 1,0 0-1,-1-1 1,0 5-1,0-4 30,-1 0 0,1-1-1,-1 1 1,0-1 0,0 1-1,0-1 1,0 0 0,0 0-1,-1 1 1,1-2 0,-1 1-1,1 0 1,-1 0 0,0-1-1,1 0 1,-5 2 0,-50 17 354,49-18-286,-5 2-26,-1 0 0,0-1-1,0-1 1,1-1 0,-1 0 0,0 0-1,-17-2 1,31 1-87,-1 0 0,1 0 1,0 0-1,-1 0 0,1-1 0,-1 1 0,1 0 0,0 0 1,-1 0-1,1 0 0,-1 0 0,1-1 0,0 1 0,-1 0 1,1 0-1,0-1 0,-1 1 0,1 0 0,0-1 1,0 1-1,-1 0 0,1-1 0,0 1 0,0 0 0,0-1 1,-1 1-1,1 0 0,0-1 0,0 1 0,0-1 0,0 1 1,0 0-1,0-1 0,0 1 0,0-1 0,0 1 0,0-1 1,0 1-1,0 0 0,0-1 0,0 1 0,0-1 1,0 1-1,0 0 0,0-1 0,1 1 0,-1 0 0,0-1 1,0 1-1,1-1 0,-1 1 0,0 0 0,0 0 0,1-1 1,-1 1-1,0 0 0,1-1 0,17-16-2925,-8 11 826,1 1-1,0 0 1,0 1-1,12-3 1,18-3-5487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8.473"/>
    </inkml:context>
    <inkml:brush xml:id="br0">
      <inkml:brushProperty name="width" value="0.025" units="cm"/>
      <inkml:brushProperty name="height" value="0.025" units="cm"/>
      <inkml:brushProperty name="color" value="#FFC114"/>
    </inkml:brush>
  </inkml:definitions>
  <inkml:trace contextRef="#ctx0" brushRef="#br0">111 92 11115,'0'0'12614,"-8"-6"-10804,-29-15-689,35 20-1091,1 1 0,-1-1-1,1 1 1,-1-1 0,1 1 0,-1-1 0,1 1 0,-1 0 0,0 0-1,1 0 1,-1 0 0,1 0 0,-1 0 0,0 0 0,1 1 0,-1-1-1,1 1 1,-1-1 0,1 1 0,-1-1 0,1 1 0,-1 0-1,1 0 1,0 0 0,-1 0 0,1 0 0,0 0 0,0 0 0,0 0-1,-1 0 1,1 0 0,1 1 0,-1-1 0,0 0 0,0 1 0,0-1-1,1 1 1,-1-1 0,1 1 0,-1-1 0,0 3 0,-1 5 116,-1 0 0,1-1 0,1 1 0,-1 0 0,1 13 0,1-20-127,0 0 1,0-1-1,0 1 1,0 0-1,0-1 1,0 1-1,0 0 1,1-1-1,-1 1 1,1-1-1,-1 1 1,1 0-1,0-1 1,0 0-1,-1 1 1,1-1-1,0 1 1,0-1-1,0 0 1,1 0-1,-1 1 1,0-1-1,0 0 0,2 1 1,0-1 0,-1 0 1,0-1 0,1 1-1,-1-1 1,1 1-1,-1-1 1,1 0-1,-1 0 1,1 0-1,-1 0 1,1-1-1,-1 1 1,1-1-1,2 0 1,5-2 22,0-1 1,-1 0-1,1-1 1,-1 1-1,0-2 1,15-11 0,-12 8-2,-8 6-18,1 0 0,-1 0 0,0 0 0,0-1 0,0 1 0,0-1 0,0 0 0,-1 0 0,0-1 1,0 1-1,5-9 0,-19 38-281,18-28 322,0-1 0,0 0-1,0-1 1,0 0-1,-1 0 1,0 0 0,0-1-1,10-11 1,21-18-102,-34 33-8,1-1 0,0 1 0,-1 0 0,1 0 0,0 0 0,0 0 0,0 1 0,1-1 0,-1 1 0,0 0 0,0 0 0,1 1 0,7-1 0,-12 1 221,-26-5 443,24 6-614,0 0 0,1 1 0,-1-1 0,1 1 0,-1-1-1,1 1 1,-1 0 0,1-1 0,0 1 0,0 0 0,0 0 0,0 0-1,0 0 1,1 0 0,-1 0 0,1 0 0,-1 0 0,1 1-1,-1 1 1,-4 47 78,5-47-86,-1-1 4,1 1 1,0 0 0,0-1 0,0 1 0,0-1 0,1 1 0,-1 0-1,1-1 1,0 1 0,0-1 0,1 1 0,-1-1 0,0 0 0,5 6 0,-4-7-105,-1-1 0,1 1 1,0-1-1,0 0 0,0 0 1,0 0-1,0 0 0,0-1 1,0 1-1,0 0 0,0-1 1,1 1-1,-1-1 0,0 0 1,0 0-1,0 0 0,1 0 1,-1 0-1,0 0 0,0-1 1,0 1-1,1-1 0,-1 0 1,0 1-1,0-1 0,2-1 1,4-2-1182,-1 0 1,0 0 0,0 0-1,0-1 1,8-7 0,-5 4-1230,24-19-9327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8.849"/>
    </inkml:context>
    <inkml:brush xml:id="br0">
      <inkml:brushProperty name="width" value="0.025" units="cm"/>
      <inkml:brushProperty name="height" value="0.025" units="cm"/>
      <inkml:brushProperty name="color" value="#FFC114"/>
    </inkml:brush>
  </inkml:definitions>
  <inkml:trace contextRef="#ctx0" brushRef="#br0">176 115 16239,'0'0'4794,"-11"3"-2130,-2 1-1963,-1 1-1,1 1 1,0 0-1,0 1 1,-20 15-1,28-19-588,0 1 0,0-1 0,0 1 0,1 0 0,0 0 0,0 1 0,0-1 0,0 1 0,1 0 0,0 0 0,0 0 0,0 1 0,0-1 0,1 1 0,0-1 0,0 1 0,1 0 0,-1-1 0,1 8 1,1-12-107,0 0 1,0 0 0,1 0 0,-1 0 0,0 0 0,1 0 0,-1 0 0,1 0 0,-1 0 0,1 0 0,0 0 0,-1-1-1,1 1 1,0 0 0,0 0 0,-1-1 0,1 1 0,0-1 0,0 1 0,0 0 0,0-1 0,0 0 0,0 1 0,0-1-1,0 0 1,0 1 0,0-1 0,0 0 0,0 0 0,0 0 0,0 0 0,0 0 0,0 0 0,0 0 0,0 0 0,0 0-1,0 0 1,2-1 0,44-11 257,-26 0-230,-2-1-1,1-1 0,-2 0 0,0-1 1,-1-1-1,0-1 0,-1 0 0,-1-1 1,-1-1-1,-1-1 0,0 1 1,11-27-1,-22 42-44,0 1 0,-1-1 1,0 1-1,1-1 0,-1 1 1,0-1-1,-1 0 0,1-5 1,-12 18-599,0 7 320,1 0 1,1 0-1,0 1 0,1 1 0,1-1 1,1 1-1,-4 20 0,4-15-1882,2-1-1,-2 46 1,5-33-4000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9.335"/>
    </inkml:context>
    <inkml:brush xml:id="br0">
      <inkml:brushProperty name="width" value="0.025" units="cm"/>
      <inkml:brushProperty name="height" value="0.025" units="cm"/>
      <inkml:brushProperty name="color" value="#FFC114"/>
    </inkml:brush>
  </inkml:definitions>
  <inkml:trace contextRef="#ctx0" brushRef="#br0">117 0 21140,'1'9'1062,"10"139"3788,-2 62-1874,-9-231-2999,-1 0 0,-1 0 0,0 0 0,-7-25 0,7 39-9,0 0 1,-1 0-1,1 0 1,-1 1-1,-1-1 1,1 1-1,-1-1 1,0 1-1,-1 1 1,0-1-1,1 0 1,-2 1 0,1 0-1,-1 0 1,-11-7-1,16 11 34,0 0 0,0 0 0,0 1 0,0-1 0,0 0 0,0 1 0,0-1 0,0 0 0,0 1-1,0 0 1,0-1 0,0 1 0,-1 0 0,1-1 0,0 1 0,0 0 0,0 0 0,-1 0 0,1 0 0,0 0 0,0 0 0,0 0 0,-1 1-1,1-1 1,0 0 0,0 1 0,0-1 0,0 1 0,0-1 0,0 1 0,0-1 0,0 1 0,0 0 0,0-1 0,0 1 0,0 0 0,0 0-1,0 0 1,1 0 0,-1 0 0,0 0 0,1 0 0,-1 0 0,0 1 0,0 1-16,1-1 1,-1 0-1,1 1 0,0-1 0,0 0 0,0 1 1,0-1-1,0 0 0,1 1 0,-1-1 1,0 0-1,1 0 0,0 1 0,0-1 1,0 0-1,0 0 0,0 0 0,0 0 1,0 0-1,0 0 0,1 0 0,2 2 1,0 0-308,1 0 1,0 0 0,0-1-1,1 0 1,-1 0 0,1 0-1,0-1 1,-1 0 0,1 0-1,0 0 1,11 1 0,68 3-6727,-34-6 641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19.661"/>
    </inkml:context>
    <inkml:brush xml:id="br0">
      <inkml:brushProperty name="width" value="0.025" units="cm"/>
      <inkml:brushProperty name="height" value="0.025" units="cm"/>
      <inkml:brushProperty name="color" value="#FFC114"/>
    </inkml:brush>
  </inkml:definitions>
  <inkml:trace contextRef="#ctx0" brushRef="#br0">85 77 5990,'0'0'8589,"4"-10"-4414,-3 9-3833,13-31 2623,-14 31-2901,0 1 0,0-1 1,0 1-1,0-1 0,0 1 1,0-1-1,0 1 1,0-1-1,0 1 0,0-1 1,0 1-1,0-1 0,0 1 1,0-1-1,0 1 1,-1 0-1,1-1 0,0 1 1,0-1-1,0 1 0,-1-1 1,1 1-1,0 0 1,-1-1-1,1 1 0,-1-1 1,0 1 32,0 0 1,0-1 0,-1 1-1,1 0 1,0 0 0,0 0-1,0 0 1,-1 0 0,1 0-1,0 1 1,0-1 0,0 0-1,-1 1 1,1-1-1,0 0 1,-2 2 0,-2 1 30,1 0 0,-1 0 1,1 0-1,0 1 1,0-1-1,0 1 0,1 0 1,-1 0-1,1 1 0,0-1 1,0 1-1,0-1 0,1 1 1,-1 0-1,1 0 0,0 0 1,-1 9-1,-2 2 126,2 1 1,0-1-1,0 0 0,1 27 1,2-41-208,-1 1 1,1-1-1,0 0 1,1 0 0,-1 1-1,0-1 1,1 0-1,-1 1 1,1-1-1,-1 0 1,1 0-1,0 0 1,0 0-1,0 0 1,1 0 0,-1 0-1,0 0 1,1 0-1,2 2 1,-3-3 14,1 0 0,0 0 1,-1 0-1,1-1 1,0 1-1,0-1 0,-1 0 1,1 1-1,0-1 0,0 0 1,0 0-1,-1 0 1,1 0-1,0 0 0,0 0 1,0-1-1,-1 1 0,1-1 1,2 0-1,3-2 62,-1 1 1,0-2-1,1 1 0,-1-1 0,-1 1 0,1-2 1,0 1-1,-1-1 0,0 0 0,0 0 0,6-9 1,-6 7-93,-1 0 0,-1-1 0,0 1 0,0-1 0,0 0 0,-1 0 0,0 0 0,0 0 0,-1 0 0,0 0 0,-1-1-1,0 1 1,0 0 0,-2-10 0,1 14-123,1 0-1,-1 0 0,-1 0 1,1-1-1,-1 1 0,1 1 1,-1-1-1,0 0 0,-1 0 1,1 1-1,-1-1 0,-3-4 1,3 6-266,0 0 1,0-1 0,0 1-1,0 0 1,-1 0 0,1 1 0,0-1-1,-1 1 1,1 0 0,-1 0-1,1 0 1,-1 0 0,0 0-1,1 1 1,-1 0 0,-4 0 0,7 0 144,-19 1-5520,10 5-955,1 6-5458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0.380"/>
    </inkml:context>
    <inkml:brush xml:id="br0">
      <inkml:brushProperty name="width" value="0.025" units="cm"/>
      <inkml:brushProperty name="height" value="0.025" units="cm"/>
      <inkml:brushProperty name="color" value="#FFC114"/>
    </inkml:brush>
  </inkml:definitions>
  <inkml:trace contextRef="#ctx0" brushRef="#br0">99 0 18129,'0'0'11430,"-3"16"-11468,-85 392 305,82-352-208,21-72-358,-11 4 325,-1 0-1,0 0 1,-1-1-1,0 1 1,-1-1 0,-1 1-1,-1-22 1,-17-89 514,6 55-709,13 93-628,-2-22 807,1 0-1,0 1 1,0-1-1,0 0 1,0 0 0,0 0-1,1 0 1,-1 0-1,1 0 1,0 0-1,0 0 1,0 0 0,0 0-1,1 0 1,-1 0-1,1-1 1,0 1-1,0-1 1,0 1-1,0-1 1,0 1 0,0-1-1,0 0 1,1 0-1,-1 0 1,4 1-1,-1-1 33,-1 0 0,1-1 0,0 1 0,0-1 0,0 0 0,0 0 0,0-1 0,0 0 1,0 0-1,0 0 0,0 0 0,0-1 0,-1 0 0,1 0 0,0 0 0,0 0 0,0-1 0,-1 0 0,1 0 0,-1 0 0,1-1 0,-1 1 0,0-1 0,6-5 0,6-4 106,-1-1 1,-1 0 0,0-1-1,23-29 1,-31 36-117,0 0 1,-1-1-1,0 1 1,-1-1-1,0 0 1,0 0-1,-1 0 1,1 0-1,-2-1 0,1 1 1,-1-1-1,1-11 1,-3 20-35,0-1 0,0 1 1,0 0-1,0-1 0,0 1 1,0-1-1,0 1 0,0-1 0,0 1 1,0-1-1,0 1 0,-1 0 1,1-1-1,0 1 0,0-1 0,0 1 1,-1 0-1,1-1 0,0 1 1,0-1-1,-1 1 0,1 0 0,0-1 1,-1 1-1,1 0 0,0 0 1,-1-1-1,1 1 0,0 0 0,-1 0 1,1-1-1,-1 1 0,1 0 1,0 0-1,-1 0 0,1 0 1,-1 0-1,-19 6-96,-15 25-70,19-7 164,1 1 1,1 0-1,1 2 1,2-1-1,1 1 0,1 1 1,1 0-1,1 0 1,1 0-1,2 1 1,-1 45-1,5-73 7,0 1 0,0 0 1,0-1-1,0 1 0,1 0 0,-1-1 0,0 1 0,1-1 1,0 1-1,-1-1 0,1 1 0,0-1 0,-1 1 0,1-1 1,0 1-1,0-1 0,0 0 0,0 0 0,1 1 0,-1-1 1,0 0-1,0 0 0,2 1 0,0-1 7,-1 0 0,1 0 0,-1-1 0,1 1 0,0-1 0,-1 0-1,1 1 1,0-1 0,-1 0 0,1 0 0,0-1 0,-1 1 0,4-1 0,4-2-3,0 0-1,0-1 1,0 0 0,0-1-1,-1 1 1,13-10 0,3-4-188,-1-1 0,0-2 0,28-32 1,-45 46 162,0-1-1,0 0 1,-1-1 0,0 1 0,-1-1 0,0-1 0,0 1 0,-1 0-1,0-1 1,-1 0 0,0 0 0,0 0 0,1-19 0,-4 28 9,0 1 1,0 0 0,1-1 0,-1 1-1,0-1 1,0 1 0,-1 0 0,1-1-1,0 1 1,0-1 0,0 1 0,0 0-1,0-1 1,0 1 0,0-1 0,-1 1-1,1 0 1,0-1 0,0 1 0,-1 0-1,1-1 1,0 1 0,0 0 0,-1 0-1,1-1 1,0 1 0,-1 0 0,1 0-1,0-1 1,-1 1 0,1 0 0,0 0-1,-1 0 1,1 0 0,-1-1 0,1 1-1,0 0 1,-1 0 0,1 0 0,-1 0-1,1 0 1,0 0 0,-1 0-1,1 0 1,-1 0 0,1 0 0,0 1-1,-1-1 1,1 0 0,-1 0 0,1 0-1,0 0 1,-1 1 0,1-1 0,-1 0-1,-21 15-233,11-3 386,1 1 0,1 0-1,-1 1 1,2 0 0,0 0 0,1 0 0,0 1-1,1 0 1,1 1 0,0-1 0,1 1-1,1 0 1,1 0 0,-1 17 0,2-31-126,1-1 1,1 1-1,-1 0 1,0-1 0,0 1-1,0-1 1,1 1-1,-1-1 1,1 1-1,-1-1 1,1 1 0,0-1-1,0 1 1,-1-1-1,1 0 1,0 1-1,0-1 1,0 0-1,0 0 1,1 0 0,-1 1-1,0-1 1,0-1-1,2 2 1,0 0 10,1-1-1,-1 0 1,0 0 0,0 0 0,1-1 0,-1 1-1,0-1 1,1 0 0,-1 0 0,1 0-1,3 0 1,1-1-278,0 0-1,0-1 0,0 0 1,0-1-1,0 1 0,0-1 1,0-1-1,-1 1 0,9-7 1,8-15-4695,-6-2-4125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1.034"/>
    </inkml:context>
    <inkml:brush xml:id="br0">
      <inkml:brushProperty name="width" value="0.025" units="cm"/>
      <inkml:brushProperty name="height" value="0.025" units="cm"/>
      <inkml:brushProperty name="color" value="#FFC114"/>
    </inkml:brush>
  </inkml:definitions>
  <inkml:trace contextRef="#ctx0" brushRef="#br0">255 41 22998,'0'0'1831,"-11"-7"283,-40-21-134,49 27-1928,-1 0-1,0 0 0,0 0 1,0 1-1,0-1 0,0 1 1,0 0-1,0-1 0,0 1 1,0 0-1,0 1 0,0-1 1,0 1-1,0-1 0,0 1 0,0 0 1,1 0-1,-1 0 0,0 0 1,0 1-1,1-1 0,-1 1 1,1-1-1,-4 4 0,-3 3-91,1 0 0,0 1-1,0 0 1,-9 16-1,9-14 113,-2 1-95,4-5 23,1 0 0,-1 0-1,1 1 1,1-1 0,-1 1-1,1 0 1,0 1 0,1-1-1,0 0 1,-2 12 0,8-19-131,0 0 1,0 0-1,0 0 0,0-1 1,0 0-1,1 1 0,-1-1 1,0 0-1,0 0 1,6-2-1,-7 2-2,14-1-223,0 1 1,0 0-1,0 1 0,0 1 0,-1 1 1,1 0-1,-1 0 0,16 7 0,-26-8 359,0 1-1,0-1 1,0 1-1,-1-1 0,1 1 1,-1 1-1,0-1 1,0 0-1,0 1 1,-1 0-1,1 0 1,-1 0-1,0 1 0,0-1 1,0 1-1,0-1 1,-1 1-1,0 0 1,0 0-1,0 0 1,-1 0-1,0 1 0,0-1 1,0 0-1,0 0 1,-1 1-1,-1 9 1,1-10 220,-1 0 1,0-1-1,-1 1 1,1 0-1,-1-1 1,0 1 0,0-1-1,-1 1 1,1-1-1,-1 0 1,0 0-1,0 0 1,0 0 0,0-1-1,-1 1 1,0-1-1,1 0 1,-1 0-1,-1 0 1,1-1-1,0 1 1,-9 2 0,3 0-34,1-1 1,-1 0-1,0-1 1,0-1 0,0 1-1,-1-1 1,1-1 0,0 0-1,-1-1 1,-10 0-1,20 0-244,0 0 0,-1 0 0,1 0 0,0-1 0,0 1 0,-1 0 0,1-1 0,0 1 0,0-1 0,0 1 0,-1-1 0,1 0-1,0 1 1,0-1 0,0 0 0,0 0 0,0 0 0,1 0 0,-1 0 0,0 0 0,0 0 0,0 0 0,1 0 0,-1 0 0,1 0-1,-1 0 1,1 0 0,-1-1 0,1 1 0,0 0 0,-1 0 0,1-1 0,0 1 0,0 0 0,0-1 0,0 1 0,0 0 0,0 0-1,1-1 1,-1 1 0,0 0 0,1-2 0,0-1-484,0-1-1,1 1 1,-1 0 0,1-1-1,0 1 1,1 0-1,-1 0 1,0 0 0,1 0-1,6-5 1,6-4-2914,0 1-1,28-16 1,0 2-5436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1.377"/>
    </inkml:context>
    <inkml:brush xml:id="br0">
      <inkml:brushProperty name="width" value="0.025" units="cm"/>
      <inkml:brushProperty name="height" value="0.025" units="cm"/>
      <inkml:brushProperty name="color" value="#FFC114"/>
    </inkml:brush>
  </inkml:definitions>
  <inkml:trace contextRef="#ctx0" brushRef="#br0">31 0 15983,'0'0'12268,"-20"75"-11532,16-35-383,0 2-97,2 0-256,2-3 32,0-7 0,0-6-897,0-12-1825,0-11-1218,9-3-1057,3-18-4644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2.140"/>
    </inkml:context>
    <inkml:brush xml:id="br0">
      <inkml:brushProperty name="width" value="0.025" units="cm"/>
      <inkml:brushProperty name="height" value="0.025" units="cm"/>
      <inkml:brushProperty name="color" value="#FFC114"/>
    </inkml:brush>
  </inkml:definitions>
  <inkml:trace contextRef="#ctx0" brushRef="#br0">2 143 10890,'0'-15'8200,"0"2"-6878,-1 3-606,1-1 0,0 1 0,0-1 1,1 1-1,1 0 0,-1-1 0,2 1 0,5-16 0,-8 26-693,0-1-1,0 1 1,0 0-1,0 0 1,0-1-1,0 1 0,0 0 1,1-1-1,-1 1 1,0 0-1,0 0 1,0 0-1,0-1 1,1 1-1,-1 0 0,0 0 1,0 0-1,0-1 1,1 1-1,-1 0 1,0 0-1,0 0 1,1 0-1,-1 0 0,0-1 1,0 1-1,1 0 1,-1 0-1,0 0 1,1 0-1,-1 0 0,0 0 1,0 0-1,1 0 1,-1 0-1,0 0 1,1 0-1,-1 0 1,0 0-1,0 0 0,1 0 1,-1 1-1,0-1 1,0 0-1,1 0 1,-1 0-1,8 17 178,-1 22-259,-4 51 1002,-3 0 0,-21 147-1,20-225-738,-4 68 1206,5-79-1404,-1-1-1,1 1 1,0 0 0,0 0 0,0 0 0,0 0-1,0 0 1,1 0 0,-1 0 0,0 0 0,0-1 0,1 1-1,-1 0 1,0 0 0,1 0 0,-1 0 0,1-1-1,-1 1 1,1 0 0,-1-1 0,1 1 0,-1 0-1,1-1 1,0 1 0,0 0 0,-1-1 0,1 1 0,0-1-1,0 1 1,-1-1 0,1 0 0,0 1 0,0-1-1,0 0 1,0 0 0,0 1 0,0-1 0,-1 0 0,1 0-1,0 0 1,2 0 0,0-1-4,-1 1 0,1-1 0,-1 0-1,1 0 1,-1 0 0,0 0 0,1 0 0,-1 0 0,0 0 0,0-1 0,0 1-1,0-1 1,0 0 0,3-2 0,0-3-2,0-1 0,-1 0 0,1 0 0,-2 0 0,1-1 0,-1 1 0,0-1 0,-1 1 0,0-1 0,0 0 0,-1 0 0,0-17 0,0 22 0,-1 0 0,0 0 0,0 0 0,0 0 0,0 0 0,-1 0 0,0 0 0,0 0 0,0 0 0,0 1 0,0-1 0,-1 0 0,0 1 0,0-1 0,0 1 0,0-1 0,0 1 0,-1 0 0,1 0 0,-1 0 0,0 0 0,0 0 0,0 1 0,-1-1 0,1 1 0,0 0 0,-1 0 0,1 0 0,-1 1 0,-6-3 0,8 4-2,1 0 0,0-1 0,-1 1 0,1 0 1,-1 0-1,1 0 0,-1 0 0,1 1 0,0-1 0,-1 0 0,1 1 0,-1-1 0,1 1 0,0-1 1,-1 1-1,1 0 0,0-1 0,0 1 0,-1 0 0,1 0 0,0 0 0,0 0 0,0 0 0,0 0 1,0 0-1,0 0 0,1 0 0,-1 1 0,0-1 0,1 0 0,-1 1 0,0-1 0,1 0 0,0 1 1,-1-1-1,1 0 0,0 1 0,-1-1 0,1 1 0,0-1 0,0 1 0,0-1 0,1 1 0,-1 1 1,0 3-13,0 0 0,1 0 1,-1-1-1,1 1 1,0 0-1,1 0 0,-1 0 1,1-1-1,0 1 1,4 5-1,-5-8-9,1 1 0,0-1 1,0 0-1,1-1 0,-1 1 0,1 0 0,-1-1 0,1 1 0,0-1 1,0 0-1,0 0 0,0 0 0,1 0 0,-1 0 0,0-1 1,1 0-1,-1 1 0,1-1 0,-1-1 0,1 1 0,-1 0 0,1-1 1,0 0-1,-1 0 0,1 0 0,5-1 0,-3 0 26,0-1 0,0 0 0,0-1 0,0 1 0,0-1 0,0-1 1,-1 1-1,1-1 0,-1 0 0,0 0 0,0 0 0,-1-1 0,1 1 0,4-7 0,-1 1-9,0-1 0,-1 1 1,0-1-1,0-1 0,-1 1 0,-1-1 1,0 0-1,0 0 0,-1-1 0,-1 1 1,0-1-1,1-15 0,-4 27-11,0 1 0,0 0-1,0 0 1,0 0 0,0-1-1,0 1 1,0 0 0,0 0 0,0 0-1,-1-1 1,1 1 0,0 0 0,0 0-1,0 0 1,0 0 0,0-1-1,0 1 1,-1 0 0,1 0 0,0 0-1,0 0 1,0 0 0,0 0-1,-1-1 1,1 1 0,0 0 0,0 0-1,0 0 1,-1 0 0,1 0-1,0 0 1,0 0 0,0 0 0,-1 0-1,1 0 1,0 0 0,0 0 0,0 0-1,-1 0 1,1 0 0,0 0-1,0 0 1,0 0 0,-1 0 0,1 0-1,0 1 1,0-1 0,0 0-1,0 0 1,-1 0 0,1 0 0,0 0-1,0 0 1,0 1 0,0-1-1,0 0 1,0 0 0,-1 0 0,1 0-1,0 1 1,0-1 0,0 0-1,0 0 1,0 0 0,0 1 0,0-1-1,0 0 1,-11 13-271,2 2 266,0 1-1,2 0 0,0 1 1,1 0-1,1 0 0,0 1 1,-4 31-1,9-49 23,0 1 1,0-1-1,0 0 1,0 0-1,0 1 1,0-1-1,0 0 1,0 0-1,0 1 1,0-1-1,0 0 1,0 0-1,0 1 1,0-1-1,0 0 1,0 0-1,0 1 1,0-1-1,0 0 1,0 0-1,1 0 1,-1 1-1,0-1 1,0 0-1,0 0 1,0 0-1,1 1 1,-1-1-1,0 0 1,0 0-1,0 0 1,1 0-1,-1 0 1,0 1-1,0-1 1,1 0-1,-1 0 1,0 0-1,0 0 1,0 0-1,1 0 1,-1 0-1,0 0 1,0 0-1,1 0 1,14-6-1,12-15-50,7-11-392,52-65 0,-45 36-3030,-62 118 173,15-34 3265,2 0 0,1 0 0,1 1-1,2 35 1,0-56-180,0 0 1,0-1-1,0 1 0,0 0 0,1-1 0,-1 1 0,1-1 1,0 1-1,0-1 0,0 1 0,0-1 0,0 0 1,1 1-1,-1-1 0,0 0 0,1 0 0,0 0 0,3 3 1,14 3-4821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2.917"/>
    </inkml:context>
    <inkml:brush xml:id="br0">
      <inkml:brushProperty name="width" value="0.025" units="cm"/>
      <inkml:brushProperty name="height" value="0.025" units="cm"/>
      <inkml:brushProperty name="color" value="#FFC114"/>
    </inkml:brush>
  </inkml:definitions>
  <inkml:trace contextRef="#ctx0" brushRef="#br0">143 192 12396,'0'0'10709,"-10"4"-10026,4-1-632,1-2-33,0 1 0,0 0 0,0 1 0,0-1 1,1 1-1,-1 0 0,1 0 0,0 0 0,-1 1 0,2-1 0,-1 1 0,0 0 0,-5 8 0,-1 4 1,4-7 145,0 0 0,0 0 0,1 0 0,0 1 1,0 0-1,1 0 0,1 0 0,0 0 0,-3 18 0,6-27-167,0-1-1,1 1 1,-1-1-1,0 0 0,1 1 1,-1-1-1,1 0 0,-1 1 1,1-1-1,-1 0 1,0 0-1,1 1 0,-1-1 1,1 0-1,-1 0 0,1 0 1,-1 0-1,1 0 1,-1 0-1,1 0 0,-1 0 1,1 0-1,-1 0 1,1 0-1,-1 0 0,1 0 1,-1 0-1,1 0 0,-1 0 1,1-1-1,-1 1 1,1 0-1,-1 0 0,1 0 1,-1-1-1,0 1 0,1 0 1,0-1-1,20-10-415,-7 1 208,-2-1 0,1 0 0,-1-1 0,-1 0 0,0-1 0,-1-1 0,-1 1 0,0-1 0,0-1 0,-2 0 0,8-19 0,-7 12 475,0 0 0,-2-1 0,-1 0 0,0 0 0,-2 0 0,1-36 1,-6 74-105,0 1 0,-1-1 1,0 0-1,-1 0 1,-11 24-1,-7 31-183,15-36 508,2 1-1,1-1 0,1 45 1,3-78-479,0-1-1,0 0 1,0 0 0,0 1-1,0-1 1,0 0 0,0 1-1,-1-1 1,1 0 0,0 0-1,0 1 1,1-1 0,-1 0-1,0 1 1,0-1 0,0 0-1,0 1 1,0-1 0,0 0-1,0 0 1,0 1 0,0-1 0,1 0-1,-1 0 1,0 1 0,0-1-1,0 0 1,1 0 0,-1 0-1,0 1 1,0-1 0,1 0-1,-1 0 1,0 0 0,0 0-1,1 1 1,-1-1 0,0 0-1,0 0 1,1 0 0,-1 0-1,0 0 1,1 0 0,-1 0-1,0 0 1,1 0 0,-1 0 0,0 0-1,0 0 1,1 0 0,-1 0-1,0 0 1,1 0 0,-1 0-1,0 0 1,0-1 0,1 1-1,-1 0 1,0 0 0,0 0-1,1 0 1,-1-1 0,0 1-1,1 0 1,13-17 383,-11 8-113,0 1 0,-1-1 0,0 1 0,0-1 0,-1 0 0,0 0 0,-1 0 0,0 1 0,-1-1 0,1 0 0,-4-12 0,1 7-167,-1 0 0,0 0-1,-1 0 1,0 1 0,-1 0-1,-9-15 1,14 28-129,1-1 0,0 0 0,-1 0-1,1 0 1,0 1 0,-1-1 0,1 0 0,-1 0-1,0 1 1,1-1 0,-1 0 0,1 1 0,-1-1-1,0 1 1,0-1 0,1 1 0,-1-1 0,0 1-1,0 0 1,1-1 0,-1 1 0,-1-1 0,-4 15-362,9 31 209,-1-39 131,0-1 1,1 1 0,-1-1-1,1 1 1,0-1 0,1 0-1,-1 0 1,1 0 0,0-1-1,0 1 1,0-1 0,1 0 0,0 0-1,-1-1 1,2 1 0,-1-1-1,0 0 1,10 3 0,-11-4 22,1 0-1,0-1 1,-1 0 0,1 0 0,0 0 0,0 0 0,0-1 0,-1 0 0,1 0-1,0 0 1,0-1 0,0 1 0,0-1 0,-1-1 0,1 1 0,0 0 0,-1-1-1,1 0 1,-1 0 0,0-1 0,0 1 0,0-1 0,7-5 0,0-2 128,-1-1 1,-1 0 0,0-1 0,0 0 0,-1 0 0,8-15-1,-14 65 46,-7 5 44,2-25-147,1 1 0,0 0 0,2 0 0,3 35 0,-3-53-46,0 1-1,0-1 1,1 0-1,-1 1 1,0-1-1,1 0 1,-1 1-1,1-1 1,0 0-1,-1 0 1,1 0-1,0 0 1,0 1-1,-1-1 1,1 0-1,0 0 1,0 0-1,0-1 1,0 1-1,0 0 1,1 0-1,-1 0 1,0-1-1,0 1 1,0-1-1,1 1 1,-1-1-1,0 1 1,1-1-1,-1 0 1,0 0-1,1 0 1,-1 1-1,0-1 1,1 0-1,-1-1 1,1 1-1,-1 0 1,0 0-1,1-1 1,-1 1-1,0 0 1,0-1-1,1 1 1,-1-1-1,0 0 1,0 1-1,2-3 1,4 0-127,-1-1 1,1 0-1,-1-1 1,0 1 0,0-1-1,0 0 1,5-8-1,-6 6-479,0 0-1,-1 0 0,0-1 1,-1 1-1,1-1 1,-1 0-1,-1 0 0,0 0 1,2-11-1,-2 7-1196,-1 0 0,-1 0 0,1 0-1,-2 0 1,-3-24 0,-10-9-4945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3.261"/>
    </inkml:context>
    <inkml:brush xml:id="br0">
      <inkml:brushProperty name="width" value="0.025" units="cm"/>
      <inkml:brushProperty name="height" value="0.025" units="cm"/>
      <inkml:brushProperty name="color" value="#FFC114"/>
    </inkml:brush>
  </inkml:definitions>
  <inkml:trace contextRef="#ctx0" brushRef="#br0">20 0 8840,'0'0'10987,"-19"58"-10283,34-44-607,6 0-1154,4-6-2018,0-3-3908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3.634"/>
    </inkml:context>
    <inkml:brush xml:id="br0">
      <inkml:brushProperty name="width" value="0.025" units="cm"/>
      <inkml:brushProperty name="height" value="0.025" units="cm"/>
      <inkml:brushProperty name="color" value="#FFC114"/>
    </inkml:brush>
  </inkml:definitions>
  <inkml:trace contextRef="#ctx0" brushRef="#br0">106 1 14510,'0'0'6603,"-3"9"-5300,-12 25-582,-2 0-1,-1-1 1,-29 37 0,47-69-687,-1-1 0,1 1-1,0-1 1,-1 0 0,1 1 0,-1-1 0,1 1 0,0-1 0,-1 1 0,1-1 0,0 1 0,-1 0 0,1-1 0,0 1 0,0-1 0,0 1 0,0-1 0,-1 1 0,1 0 0,0-1 0,0 1 0,0 0 0,0-1 0,0 1 0,0-1 0,1 1 0,-1 0 0,0-1 0,0 1 0,17-2 109,34-20-991,-45 18 694,40-21-1091,40-18 5,-78 39 1523,0 0 1,1 1-1,-1-1 0,1 1 0,-1 1 0,1 0 0,-1 0 1,12 1-1,-20 0-179,1 1 1,0-1-1,0 1 0,-1-1 1,1 1-1,0-1 0,-1 1 1,1-1-1,0 1 0,-1 0 1,1-1-1,-1 1 0,1 0 1,-1 0-1,0 0 0,1-1 1,-1 1-1,0 0 1,1 0-1,-1 0 0,0 0 1,0-1-1,0 1 0,0 0 1,0 0-1,0 0 0,0 0 1,0 0-1,0-1 0,0 2 1,-4 38 364,3-25-319,3-15-130,1 0 0,0 0 0,0-1 0,-1 1 0,1-1 0,0 1-1,-1-1 1,1 0 0,0 0 0,3-3 0,14-8-54,-11 6-47,1 0-1,0 0 1,-1 1 0,2 0-1,-1 1 1,1 0 0,-1 1-1,1 0 1,0 0-1,18-1 1,-28 4 70,1 0-1,-1 0 0,0 0 1,0 0-1,0 1 1,0-1-1,0 0 0,0 1 1,0-1-1,0 1 1,0-1-1,0 1 0,0-1 1,0 1-1,0 0 0,-1-1 1,1 1-1,0 0 1,0 0-1,-1 0 0,1-1 1,0 1-1,-1 0 1,1 0-1,0 2 1,6 35 568,-15 43 335,7-74-1026,0-5 119,1 0-1281,0-17-15959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4.322"/>
    </inkml:context>
    <inkml:brush xml:id="br0">
      <inkml:brushProperty name="width" value="0.025" units="cm"/>
      <inkml:brushProperty name="height" value="0.025" units="cm"/>
      <inkml:brushProperty name="color" value="#FFC114"/>
    </inkml:brush>
  </inkml:definitions>
  <inkml:trace contextRef="#ctx0" brushRef="#br0">215 261 11371,'-9'1'5311,"-4"0"-4551,1 0-1,-1 1 0,0 1 1,1 0-1,0 1 0,0 1 1,0-1-1,0 2 0,1 0 1,-11 7-1,17-11-675,1 1 0,0 0 0,0 0 0,0 0 0,0 0 1,0 1-1,1 0 0,0-1 0,0 1 0,0 0 0,0 1 0,0-1 0,1 0 0,0 1 0,0 0 1,0-1-1,0 1 0,1 0 0,0 0 0,0 0 0,0 0 0,1 0 0,-1 0 0,1 0 1,0 0-1,1 0 0,-1 0 0,1 0 0,0 0 0,3 7 0,-4-10-62,1 0 0,0 0 0,0-1-1,0 1 1,0 0 0,0-1 0,1 1 0,-1-1 0,0 1 0,1-1-1,-1 0 1,1 0 0,-1 1 0,1-1 0,0 0 0,-1 0-1,1-1 1,0 1 0,0 0 0,-1-1 0,1 1 0,0-1-1,0 1 1,0-1 0,0 0 0,0 0 0,0 0 0,0 0-1,0 0 1,0 0 0,0 0 0,0-1 0,-1 1 0,5-2-1,0 0 217,1 0-1,0 0 0,-1-1 0,0 0 0,0-1 0,0 1 1,0-1-1,8-7 0,3-4-69,-1-1 1,-1-1 0,0 0-1,-2-1 1,0-1 0,-1 0-1,0-1 1,-2 0-1,-1-1 1,0 0 0,11-44-1,-20 45-167,-6 16-257,4 5 234,1 0 0,0 0 0,0 0 0,-1 0 0,1 0 0,0 0 0,0 0 0,0 1 0,1-1 0,-1 0 0,0 1 0,0-1 0,1 0 0,-1 1 0,0-1 0,1 1 0,0-1 1,-1 3-1,-1 7-20,0-1 1,0 1 0,1 0 0,1 0 0,-1 0 0,2 0 0,2 14-1,-3-23 42,0 1 0,0-1-1,1 0 1,-1 1 0,1-1 0,0 0-1,0 0 1,0 1 0,0-1-1,0 0 1,0 0 0,0 0-1,1 0 1,-1 0 0,1-1-1,-1 1 1,1 0 0,0-1-1,0 1 1,0-1 0,0 1 0,0-1-1,0 0 1,0 0 0,0 0-1,0 0 1,0 0 0,1-1-1,-1 1 1,0-1 0,1 1-1,-1-1 1,0 0 0,1 0-1,-1 0 1,1 0 0,-1 0 0,0-1-1,5 0 1,0-2 26,0 1-1,-1-1 1,1 0 0,-1-1-1,1 0 1,-1 0 0,0 0-1,-1-1 1,1 0 0,-1 0 0,0 0-1,0-1 1,6-8 0,7-11 53,25-48 0,-6-5 22,-34 72-89,-1 0 1,0 0-1,-1 0 1,1-1-1,-1 1 1,0-1-1,-1 1 1,0 0-1,0-1 1,0 1-1,-2-8 1,2 14-24,-1 0 1,0 0 0,1 0-1,-1 0 1,0 0 0,1 0-1,-1 0 1,1 0 0,-1 0-1,0 0 1,1 0 0,-1 1-1,1-1 1,-1 0 0,1 0-1,-1 1 1,0-1 0,1 0-1,-1 1 1,1-1 0,0 1-1,-1-1 1,1 1 0,-1-1-1,1 1 1,0-1 0,-1 1-1,1-1 1,0 1 0,-1 0-1,-4 9-30,1-1-1,0 1 1,0 0 0,1-1-1,1 2 1,-4 17-1,-3 72 51,7-76-27,-6 124 21,2-32 36,-33 194-1,39-309-39,0 1 0,0-1 0,0 0 0,-1 0-1,1 0 1,0 0 0,0 0 0,0 0-1,-1 0 1,1 0 0,-1 0 0,1 0 0,-1 0-1,1 0 1,-1 0 0,0 0 0,1 0-1,-1 0 1,0 0 0,0-1 0,1 1 0,-3 1-1,-7-20-70,-1-43-36,7 14-928,2 0 0,2 0 0,10-71 0,-8 101 530,1 0 0,1 0 1,1 1-1,0 0 0,1 0 0,1 0 0,1 1 0,0 0 0,0 1 0,2-1 0,0 2 0,0-1 0,16-14 1,17-8-6195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7.018"/>
    </inkml:context>
    <inkml:brush xml:id="br0">
      <inkml:brushProperty name="width" value="0.025" units="cm"/>
      <inkml:brushProperty name="height" value="0.025" units="cm"/>
      <inkml:brushProperty name="color" value="#FFC114"/>
    </inkml:brush>
  </inkml:definitions>
  <inkml:trace contextRef="#ctx0" brushRef="#br0">280 602 9545,'0'-2'9102,"-1"-16"-4586,0 13-4075,-1 1 1,1 0-1,-1 0 0,0 0 0,0 0 1,0 0-1,-1 0 0,1 0 0,-1 1 1,0-1-1,0 1 0,-4-3 0,1 1-226,0 0 0,0 0-1,-1 1 1,0 0 0,1 1 0,-1-1-1,-8-2 1,10 4-214,-1 0 0,1 1 0,-1-1 1,1 1-1,-1 0 0,0 0 0,1 1 0,-1-1 0,0 1 0,1 1 1,-1-1-1,0 1 0,1 0 0,-1 0 0,0 1 0,1-1 1,0 1-1,-1 0 0,1 1 0,0-1 0,-6 5 0,6-1-8,-1-1 0,1 1 0,0 1 0,0-1 0,1 1 0,0 0-1,0 0 1,1 0 0,-1 0 0,2 1 0,-1-1 0,1 1 0,0 0 0,1-1 0,-1 1-1,2 0 1,-1 0 0,1 0 0,0 0 0,2 12 0,-1-19 6,0 1 0,0 0 1,0-1-1,0 1 0,0 0 0,0-1 1,0 1-1,1-1 0,-1 0 1,1 1-1,-1-1 0,1 0 0,-1 0 1,1 0-1,0 0 0,-1 0 0,1 0 1,0-1-1,0 1 0,0 0 0,-1-1 1,1 1-1,0-1 0,0 0 1,0 0-1,0 0 0,0 0 0,0 0 1,0 0-1,0 0 0,0-1 0,2 0 1,5 0 7,-1-1 1,1 0-1,0 0 1,0-1 0,13-6-1,-6 0-22,-1-1-1,0 0 0,0-1 1,-1 0-1,18-19 0,-25 23-7,-1 0 0,0 0 0,0 0 0,-1-1-1,0 0 1,0 0 0,0 0 0,-1-1 0,-1 1 0,1-1-1,-1 0 1,2-10 0,-5 18 22,0 1-1,0 0 1,0-1-1,0 1 1,0 0-1,0-1 1,0 1-1,0-1 1,0 1-1,0 0 1,0-1-1,0 1 1,0 0 0,0-1-1,0 1 1,0 0-1,0-1 1,0 1-1,0 0 1,0-1-1,0 1 1,-1 0-1,1 0 1,0-1-1,0 1 1,0 0-1,-1-1 1,1 1-1,0 0 1,0 0 0,-1-1-1,1 1 1,0 0-1,-1 0 1,1 0-1,0 0 1,-1-1-1,1 1 1,0 0-1,-1 0 1,1 0-1,0 0 1,-1 0-1,1 0 1,0 0-1,-1 0 1,-15 9-207,12-4 191,0 2 1,1-1-1,-1 0 1,1 1-1,0-1 1,1 1 0,0 0-1,0 0 1,0 0-1,1 0 1,-1 10-1,-2 85 0,4-92 13,0 0 6,1 0 1,0 0-1,0 0 0,1 0 1,0 0-1,6 14 1,-8-22 27,1-1 0,0 1 0,-1-1-1,1 1 1,0-1 0,-1 0 0,1 1 0,0-1 0,0 0 0,0 1 0,0-1 0,1 0 0,-1 0 0,0 0-1,0 0 1,1 0 0,-1 0 0,0 0 0,1 0 0,-1-1 0,1 1 0,-1-1 0,1 1 0,0-1 0,-1 1 0,1-1-1,-1 0 1,1 0 0,0 0 0,-1 0 0,1 0 0,-1 0 0,1 0 0,0 0 0,-1-1 0,1 1 0,-1-1 0,1 1-1,-1-1 1,1 1 0,-1-1 0,1 0 0,-1 0 0,1 0 0,-1 0 0,0 0 0,0 0 0,0 0 0,1 0 0,0-2-1,8-7 31,1 0-1,-2 0 0,1-1 1,-1-1-1,-1 1 0,0-1 1,-1-1-1,0 0 0,-1 0 1,0 0-1,-1 0 0,-1-1 1,0 0-1,-1 0 0,0 0 1,-1 0-1,0-24 0,-2 36-97,0 0-1,0 0 1,0 0-1,-1 0 1,1 0-1,-1 0 1,0 0-1,0 0 1,1 0-1,-1 0 1,0 0 0,-1 1-1,1-1 1,0 0-1,0 1 1,-1-1-1,1 1 1,-1-1-1,1 1 1,-4-3-1,4 4 14,0 0 0,0-1 1,0 1-1,0 0 0,0 0 0,0 0 0,0 0 0,0 0 0,0 0 0,0 0 0,0 0 0,0 0 0,0 0 0,0 0 1,0 1-1,0-1 0,0 0 0,0 1 0,0-1 0,0 1 0,0-1 0,1 1 0,-1-1 0,0 1 0,0 0 1,0-1-1,1 1 0,-1 0 0,0-1 0,1 1 0,-1 0 0,1 0 0,-1 0 0,1 0 0,-1 0 0,1 0 1,0 0-1,-1 0 0,1 0 0,0 0 0,0 0 0,-1 1 0,-2 13 11,0-1 0,1 1 1,1-1-1,0 1 0,2 25 0,0-19 76,-1-19-31,-1-1 0,1 1 1,0-1-1,0 1 0,0-1 0,0 1 1,0-1-1,0 1 0,0-1 0,1 1 1,-1-1-1,0 1 0,1-1 1,-1 0-1,1 1 0,0-1 0,-1 1 1,1-1-1,0 0 0,0 0 1,0 0-1,0 1 0,0-1 0,0 0 1,0 0-1,0 0 0,1 0 0,-1-1 1,0 1-1,1 0 0,-1 0 1,0-1-1,1 1 0,-1-1 0,1 1 1,-1-1-1,1 0 0,-1 1 0,1-1 1,-1 0-1,1 0 0,-1 0 1,1 0-1,-1 0 0,1-1 0,-1 1 1,1 0-1,1-1 0,3-1 49,0-1-1,0 1 1,0-1-1,-1 0 1,1 0 0,0-1-1,-1 0 1,0 0-1,0 0 1,5-5-1,-2 0-148,0 1 0,0-1 0,-1-1 0,0 1 0,-1-1 0,0-1 0,0 1 0,-1-1 0,0 0 0,-1 0 0,-1 0 0,0-1 0,0 1 0,1-14 0,-16 69-1987,6-12 1817,3 1 0,0-1 0,2 1 0,6 56 0,-5-88 108,0 0 0,0 0 0,0 1 0,0-1 0,0 0 1,0 0-1,1 0 0,-1 1 0,1-1 0,-1 0 0,1 0 1,-1 0-1,1 0 0,-1 0 0,1 0 0,0 0 0,0 0 1,-1 0-1,1 0 0,0 0 0,0-1 0,0 1 0,0 0 1,0-1-1,0 1 0,0 0 0,0-1 0,0 1 0,0-1 1,1 0-1,-1 1 0,0-1 0,0 0 0,0 0 0,1 0 1,-1 0-1,0 0 0,0 0 0,0 0 0,1 0 0,-1 0 1,1-1-1,3 0-349,-1-1 0,0 1 0,0-1 0,0 0-1,0-1 1,0 1 0,-1-1 0,1 1 0,-1-1 0,5-5 0,9-10-1221,-2-1 0,0-1 0,-1 0 0,14-28 0,-16 23 1768,0-2-1,-2 1 1,8-34-1,-7 10 3110,-3-1-1,-1 0 1,-2-94-1,-16 374-392,-1 17 509,10-212-3143,1-25-148,0 0 1,1 0 0,0 0-1,1-1 1,-1 1 0,4 10-1,-1-67-396,-6 32 431,0 0-1,-2 0 0,0 0 1,-1 1-1,-15-30 0,-49-71 802,59 97-498,0 6 256,8 15 165,16 23-417,-5-16-77,1 0-1,0 0 1,15 11 0,-16-14-1021,1 0 1,0-1 0,0 0 0,1 0-1,0-1 1,-1-1 0,15 4 0,-16-5 45,1 0 0,-1-1 1,0-1-1,1 1 0,-1-1 1,1-1-1,-1 0 0,0 0 1,12-3-1,-11 1 575,-1 1-1,0-2 0,0 1 1,0-1-1,13-10 0,-13 9 141,0 0 0,0-1 0,-1 0 0,0 0 0,0-1-1,0 0 1,-1 0 0,0-1 0,-1 1 0,7-12-1,-12 19 61,0 0-1,0 0 0,0-1 0,0 1 0,1 0 0,-1 0 1,0 0-1,0 0 0,0-1 0,0 1 0,0 0 0,0 0 0,0 0 1,0-1-1,0 1 0,0 0 0,0 0 0,0 0 0,0-1 0,0 1 1,0 0-1,0 0 0,0 0 0,0 0 0,0-1 0,0 1 0,0 0 1,0 0-1,0 0 0,-1-1 0,1 1 0,0 0 0,0 0 0,0 0 1,0 0-1,0 0 0,0-1 0,-1 1 0,1 0 0,0 0 0,0 0 1,0 0-1,0 0 0,-1 0 0,1 0 0,0 0 0,0-1 0,0 1 1,0 0-1,-1 0 0,1 0 0,-14 6 1610,-14 13 325,0 9-448,2 1 0,0 1 1,-34 55-1,59-84-1519,0 0 0,0 0 0,1 0 0,-1 0 0,0 1 0,0-1 0,1 0 0,-1 0 0,1 0 0,-1 1 0,1-1 0,-1 0 0,1 1 0,0-1 0,-1 0 0,1 1 0,0-1 0,0 1 0,0-1 0,0 0 0,1 1 0,-1-1 0,1 3 0,0-4-17,0 1 0,0-1 0,1 1 0,-1-1 0,0 0-1,0 0 1,0 0 0,1 1 0,-1-1 0,0 0 0,0-1-1,1 1 1,-1 0 0,0 0 0,0 0 0,1-1 0,-1 1-1,0-1 1,2 0 0,64-33-244,-36 14-388,-21 12 418,1 1 0,-1 0 0,1 1 1,0 0-1,1 0 0,0 1 0,-1 1 0,1 0 0,23-4 0,-34 8 217,-1 1 1,1-1-1,-1 1 0,1-1 1,-1 1-1,0-1 0,1 1 1,-1-1-1,0 1 0,1-1 1,-1 1-1,0 0 0,1-1 1,-1 1-1,0-1 0,0 1 1,0 0-1,0-1 0,0 1 0,0 0 1,0-1-1,0 1 0,0 0 1,0-1-1,0 1 0,0 0 1,0-1-1,0 1 0,0-1 1,-1 1-1,1 0 0,0-1 1,-1 1-1,-3 4 699,1-21-214,3-30 36,-1 16-497,1 0-1,5-32 0,-5 60-209,0 1 0,1-1 0,-1 0 0,1 1 0,0-1-1,-1 1 1,1-1 0,0 1 0,0-1 0,0 1-1,0 0 1,0-1 0,0 1 0,1 0 0,-1 0-1,0 0 1,0 0 0,1 0 0,-1 0 0,1 0-1,-1 1 1,3-2 0,42-10-4644,-2 0-1293,-34 7 4681,-1-1 0,0 0-1,0-1 1,0 0 0,-1-1 0,12-13 0,-10 9 1315,-1-1-1,0 0 1,-1-1 0,8-17-1,-8 13 1720,-1-1-1,0 1 1,-2-1-1,0-1 1,-1 1 0,-1-1-1,1-34 1,-6 70-1322,0-1 0,-1 0 0,0 0 1,-8 20-1,-1 8-134,-26 87 1043,-15 74 2911,53-202-4108,-1 0 0,1-1 0,0 1 0,-1 0 0,1-1 0,0 1 0,0 0 0,0-1 0,1 1 0,-1 0 1,0 0-1,0-1 0,1 1 0,-1 0 0,1-1 0,1 3 0,-1-3-23,-1-1 0,1 1 0,-1-1 0,1 0 0,0 1 0,-1-1 0,1 0 0,0 1 0,-1-1 0,1 0 0,0 0 0,0 0 0,-1 1 0,1-1 0,0 0 0,-1 0 0,1 0 0,0 0 0,0 0 0,-1-1 0,1 1 0,0 0 0,-1 0 0,1 0 0,1-1 0,4-2-247,0 0-1,0 0 1,0-1-1,-1 0 1,0 0-1,10-9 1,-4 2-446,-1-1 0,0 0 1,0-1-1,-1 0 0,9-17 0,-15 23 823,0 0 0,0 0-1,-1 0 1,1 0 0,-2 0-1,1-1 1,1-14 0,-7 9 1900,-4 20-1091,-6 20-292,9-10-471,2 1 0,0 0 0,1 1 0,1-1 0,1 23 0,0-31-53,0-8-73,-1-1 1,1 1-1,0-1 0,0 1 1,0-1-1,0 1 0,0-1 1,0 1-1,0 0 0,1-1 1,-1 1-1,1-1 1,-1 1-1,1-1 0,-1 0 1,1 1-1,0-1 0,0 1 1,-1-1-1,1 0 0,0 0 1,0 0-1,1 1 1,-1-1-1,0 0 0,0 0 1,0 0-1,1-1 0,-1 1 1,0 0-1,1 0 0,-1-1 1,1 1-1,-1-1 1,1 1-1,-1-1 0,1 0 1,-1 1-1,1-1 0,-1 0 1,1 0-1,-1 0 1,1 0-1,-1 0 0,1-1 1,0 1-1,1-1 0,4-1 100,-1 0 1,1 0-1,-1-1 0,0 0 0,0 0 0,0-1 0,0 0 0,0 0 0,7-7 0,-5 5-150,-1-2 0,0 1 0,0-1 0,0 0 1,-1 0-1,0-1 0,-1 0 0,0 0 0,0 0 0,-1-1 0,0 0 0,-1 1 0,0-1 0,-1-1 0,0 1 0,0 0 0,0-12 0,-17 53-763,8-6 643,2-1 0,1 1 0,1 0 0,0 0 0,2 0-1,2 0 1,0 0 0,1 0 0,1 0 0,11 38-1,-6-39-1194,-2 1-1,0-1 0,-1 1 1,-2 0-1,1 29 1,-4-46 1454,0 0 1,-1 1 0,0-1 0,0 1 0,-1-1 0,0 0-1,0 0 1,-1 0 0,0 0 0,0 0 0,-1 0 0,0-1-1,-1 0 1,1 0 0,-1 0 0,-1 0 0,1-1 0,-13 11 0,7-9 775,0 0 1,-1 0-1,0-1 1,-1-1-1,-15 6 1,22-9-499,0-1 0,0 0 0,0-1 0,-1 1 0,1-1-1,0 0 1,-1-1 0,1 0 0,-1 0 0,1 0 0,0 0 0,-1-1 0,-9-3 0,13 2-374,0 0 1,1 0-1,-1 0 0,1 0 1,-1-1-1,1 1 1,0-1-1,0 1 0,0-1 1,0 0-1,0 0 1,1 0-1,-1 0 0,1 0 1,0 0-1,0-1 1,0 1-1,0 0 0,1-1 1,-1 1-1,1 0 1,0-1-1,0 1 0,1-4 1,-2-12-204,2 0 0,6-37 0,-2 34 83,0 1 0,2 0 0,0 1 0,2-1 0,0 2 0,1-1 0,1 1 0,1 1 0,0 0 0,24-26 0,-15 21 39,1 2 0,1 0 0,1 2 0,0 1 0,2 0 0,0 2 0,29-13 0,-1 3-3645,-10 1-2973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4:27.359"/>
    </inkml:context>
    <inkml:brush xml:id="br0">
      <inkml:brushProperty name="width" value="0.025" units="cm"/>
      <inkml:brushProperty name="height" value="0.025" units="cm"/>
      <inkml:brushProperty name="color" value="#FFC114"/>
    </inkml:brush>
  </inkml:definitions>
  <inkml:trace contextRef="#ctx0" brushRef="#br0">86 17 23574,'7'-16'2563,"-1"16"-417,-6 18-1794,0 25-288,-7 16 32,-7 12-96,-5 9 64,1 4-32,0 0-64,5-5-32,6-8-1761,5-13-2852,2-17-4740</inkml:trace>
  <inkml:trace contextRef="#ctx0" brushRef="#br0" timeOffset="1">79 840 17489,'0'0'8071,"-20"55"-5476,20-48-2211,5-7-704,6-3-5061,3-19-14350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9:45:11.904"/>
    </inkml:context>
    <inkml:brush xml:id="br0">
      <inkml:brushProperty name="width" value="0.025" units="cm"/>
      <inkml:brushProperty name="height" value="0.025" units="cm"/>
      <inkml:brushProperty name="color" value="#FFC114"/>
    </inkml:brush>
  </inkml:definitions>
  <inkml:trace contextRef="#ctx0" brushRef="#br0">54 257 8584,'0'0'11835,"-4"-2"-11392,4 2-412,-1 0 0,1 0-1,-1 0 1,1 0 0,-1 0-1,1 0 1,-1 0-1,1-1 1,-1 1 0,1 0-1,-1 0 1,1-1 0,-1 1-1,1 0 1,0-1 0,-1 1-1,1 0 1,-1-1-1,1 1 1,0 0 0,-1-1-1,1 1 1,0-1 0,0 1-1,-1-1 1,1 1 0,0-1-1,0 1 1,0-1-1,0 1 1,-1-1 0,1 1-1,0-1 1,0 1 0,0-1-1,0 1 1,0-2 0,20-7 1327,-17 8-1311,-1 1 1,0 0-1,0-1 1,0 0-1,0 1 1,0-1-1,0 0 1,0 0-1,0 0 1,0 0-1,0-1 1,0 1-1,-1 0 1,1-1-1,0 1 1,-1-1-1,0 0 1,1 1-1,-1-1 1,0 0 0,0 0-1,0 0 1,0 0-1,1-2 1,-2-1 163,-1 0 1,1 0-1,-1 0 1,0 0-1,0 0 1,-1 0-1,0 0 1,0 1-1,0-1 1,0 0-1,-1 1 1,-4-6-1,6 7-144,-1 1 0,1 0 0,-1 0-1,0 0 1,0 0 0,0 0-1,0 1 1,0-1 0,0 0 0,0 1-1,-1 0 1,1-1 0,-1 1-1,1 0 1,-1 0 0,1 0-1,-1 1 1,1-1 0,-1 1 0,0-1-1,1 1 1,-1 0 0,0 0-1,1 0 1,-5 1 0,6-1-56,0 1 1,0 0 0,1 0-1,-1-1 1,0 1 0,0 0-1,0 0 1,0 0 0,1 0-1,-1 0 1,0 0 0,1 0-1,-1 0 1,1 0 0,-1 0-1,1 0 1,0 0 0,-1 0-1,1 0 1,0 1 0,0-1-1,0 0 1,0 0 0,0 0-1,0 0 1,0 1 0,0-1-1,0 0 1,1 2 0,-1-1-13,0 0 1,1 1 0,-1-1 0,1 1 0,-1-1-1,1 0 1,0 1 0,0-1 0,0 0 0,0 0-1,0 0 1,1 0 0,1 4 0,-1-5-3,-1 0 1,0 0-1,1 0 0,-1 0 1,0 0-1,1 0 0,-1-1 1,1 1-1,0 0 1,-1-1-1,1 1 0,-1-1 1,1 0-1,0 1 1,-1-1-1,1 0 0,0 0 1,-1 0-1,1 0 0,0 0 1,-1 0-1,1-1 1,0 1-1,-1-1 0,1 1 1,0-1-1,1 0 1,0-1 11,-1 0 0,0-1 0,0 1 1,0-1-1,0 1 0,0-1 1,0 0-1,-1 1 0,1-1 0,-1 0 1,1 0-1,-1 0 0,1-4 1,1-6 196,0 0-1,-1 0 1,0-1 0,-1 1 0,-2-25 0,1 37-165,0 0 0,0-1 0,0 1 1,0 0-1,0-1 0,-1 1 0,1 0 1,-1 0-1,1-1 0,-1 1 0,1 0 1,-1 0-1,0 0 0,1 0 0,-1 0 0,0 0 1,0 0-1,0 0 0,0 0 0,0 0 1,0 0-1,0 0 0,0 1 0,0-1 1,0 0-1,0 1 0,-1-1 0,-1 0 1,2 1-18,0 0 0,0 1 0,0-1 1,0 0-1,0 0 0,0 1 1,0-1-1,0 0 0,0 1 1,1-1-1,-1 1 0,0-1 1,0 1-1,0 0 0,0-1 1,1 1-1,-1 0 0,0 0 1,1-1-1,-1 1 0,0 0 1,1 0-1,-1 0 0,1 0 1,-1 0-1,1 0 0,0 0 0,-1 0 1,1 0-1,0 0 0,0 0 1,0 0-1,0 0 0,0 0 1,0 1-1,-2 14-24,1-1 0,0 1 0,3 18 0,-2-31 0,0 0 0,0 0 0,0 0 0,1 0 0,-1 0 0,1 0 0,0 0 0,0 0 0,0 0 0,1 0 0,-1 0 0,1-1 0,-1 1 0,1 0 0,0-1 0,0 1 0,0-1 0,0 0 0,0 0 0,1 0 0,-1 0 0,1 0 0,3 2 0,-6-4 0,1 0 0,-1 0 0,1 1 0,-1-1 0,1 0 0,0 0 0,-1 0 0,1 0 0,-1 0 0,1 0 0,0 0 0,-1 0 0,1 0 0,0 0 0,-1 0 0,1 0 0,-1 0 0,1-1 0,0 1 0,-1 0 0,1 0 0,-1-1 0,1 1 0,-1 0 0,1-1 0,-1 1 0,1 0 0,-1-1 0,1 1 0,-1-1 0,0 1 0,1-1 0,-1 1 0,0-1 0,1 0 0,4-29 0,-6 20 0,1 1 0,-2 0 0,1-1 0,-5-12 0,5 19 0,-1-1 0,1 1 0,-1-1 0,0 1 0,0 0 0,0 0 0,0 0 0,0 0 0,-1 0 0,1 0 0,-1 1 0,0-1 0,0 1 0,0-1 0,-6-2 0,8 5 0,1 0 0,-1 0 0,1-1 0,-1 1 0,1 0 0,0 0 0,-1 1 0,1-1 0,-1 0 0,1 0 0,-1 0 0,1 0 0,-1 0 0,1 0 0,0 1 0,-1-1 0,1 0 0,-1 0 0,1 1 0,0-1 0,-1 0 0,1 1 0,0-1 0,-1 0 0,1 1 0,0-1 0,-1 0 0,1 1 0,0-1 0,0 1 0,0-1 0,-1 0 0,1 1 0,0-1 0,0 1 0,0-1 0,0 1 0,0-1 0,0 1 0,0-1 0,0 1 0,0-1 0,0 0 0,0 1 0,0 27 0,0-24 0,1 6-497,0-1-1,0 0 1,1 0 0,1 0 0,-1 0-1,1 0 1,1 0 0,0-1 0,9 16-1,-10-20 37,-1 0 0,1 0 0,0 0 0,0 0-1,1-1 1,-1 0 0,1 1 0,-1-1 0,1-1 0,0 1 0,0 0-1,0-1 1,1 0 0,-1 0 0,1 0 0,-1-1 0,1 1-1,-1-1 1,1 0 0,0-1 0,5 1 0,0-1-12255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12.369"/>
    </inkml:context>
    <inkml:brush xml:id="br0">
      <inkml:brushProperty name="width" value="0.025" units="cm"/>
      <inkml:brushProperty name="height" value="0.025" units="cm"/>
    </inkml:brush>
  </inkml:definitions>
  <inkml:trace contextRef="#ctx0" brushRef="#br0">0 56 14029,'0'0'7848,"7"18"-8457,-7-38-928,0-5-1794,-3-4-6791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2.072"/>
    </inkml:context>
    <inkml:brush xml:id="br0">
      <inkml:brushProperty name="width" value="0.025" units="cm"/>
      <inkml:brushProperty name="height" value="0.025" units="cm"/>
    </inkml:brush>
  </inkml:definitions>
  <inkml:trace contextRef="#ctx0" brushRef="#br0">89 1 13741,'0'0'838,"-1"11"-502,-57 923 10936,57-924-11167,0 683 3402,6-315-2247,-7-332-1169,-16 87 0,7-63-1688,9-64-190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2.616"/>
    </inkml:context>
    <inkml:brush xml:id="br0">
      <inkml:brushProperty name="width" value="0.025" units="cm"/>
      <inkml:brushProperty name="height" value="0.025" units="cm"/>
    </inkml:brush>
  </inkml:definitions>
  <inkml:trace contextRef="#ctx0" brushRef="#br0">1 34 9257,'0'0'14034,"10"8"-12891,-8-6-1079,3 2 120,1 1 1,-1-1 0,1 0-1,0 0 1,1-1-1,-1 0 1,1 0-1,-1 0 1,1-1-1,0 0 1,0 0 0,0-1-1,9 1 1,547 3 1672,-303-8-1931,453-6-97,-647 3-46,1-2 1,66-18-1,61-9 408,-187 35-264,55-3 349,-59 3-539,0 1 1,1-1-1,-1 1 1,0 0-1,0 0 0,0 0 1,0 0-1,0 1 0,0-1 1,0 1-1,0 0 1,0 0-1,0 0 0,-1 0 1,4 4-1,0-1-1243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2.944"/>
    </inkml:context>
    <inkml:brush xml:id="br0">
      <inkml:brushProperty name="width" value="0.025" units="cm"/>
      <inkml:brushProperty name="height" value="0.025" units="cm"/>
    </inkml:brush>
  </inkml:definitions>
  <inkml:trace contextRef="#ctx0" brushRef="#br0">0 9 17296,'0'0'4527,"8"-1"-2941,118-7 2289,79 10-2949,-118-1-736,-84-1-103,0 0-1,1 0 1,-1 0-1,0 1 1,0-1-1,0 1 1,1-1-1,-1 1 1,0 0-1,0 1 0,0-1 1,0 0-1,0 1 1,-1-1-1,1 1 1,0 0-1,-1 0 1,1 0-1,-1 0 1,1 1-1,-1-1 1,0 1-1,0-1 1,-1 1-1,1 0 1,0 0-1,1 4 1,-1 0 69,0 0-1,-1 1 1,0-1 0,0 0 0,-1 0 0,0 0 0,0 1 0,-1-1 0,0 0-1,0 0 1,-4 13 0,-7 15-138,-2-1-1,-1-1 1,-2 0-1,-23 34 1,-11 22-31,48-82-30,3-6-279,-1 1-1,0-1 1,1 1 0,-1-1-1,0 0 1,0 1-1,0-1 1,0 0-1,0 1 1,0-1-1,0 0 1,-1 0 0,1 0-1,-3 2 1,-2-2-9085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3.646"/>
    </inkml:context>
    <inkml:brush xml:id="br0">
      <inkml:brushProperty name="width" value="0.025" units="cm"/>
      <inkml:brushProperty name="height" value="0.025" units="cm"/>
    </inkml:brush>
  </inkml:definitions>
  <inkml:trace contextRef="#ctx0" brushRef="#br0">1 444 17200,'0'0'7517,"9"6"-6081,-8-6-1411,2 3 83,0-1 0,0 0 0,1-1 0,-1 1 0,1 0 1,-1-1-1,1 0 0,-1 0 0,1 0 0,0 0 1,0 0-1,-1-1 0,1 0 0,0 0 0,0 0 0,0 0 1,-1 0-1,1-1 0,0 0 0,0 0 0,-1 0 1,1 0-1,5-3 0,17-11 308,0 0 1,-2-2-1,0-1 1,-1-1 0,38-40-1,-29 23-9,-2 0 1,48-79-1,-74 109-376,4-5-4,-1 0 0,-1-1-1,0 0 1,0 0 0,-1 0 0,-1-1-1,0 0 1,2-13 0,-5 69-59,12 83 0,-10-109-56,0 0 0,2 0 0,0 0 0,0 0 0,2-1-1,0 0 1,17 28 0,-5-24-2146,-3-12-2861,-1-7-3367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5.191"/>
    </inkml:context>
    <inkml:brush xml:id="br0">
      <inkml:brushProperty name="width" value="0.025" units="cm"/>
      <inkml:brushProperty name="height" value="0.025" units="cm"/>
    </inkml:brush>
  </inkml:definitions>
  <inkml:trace contextRef="#ctx0" brushRef="#br0">51 13 15535,'0'-8'2754,"0"3"1763,0 7-3108,0 16-1313,0 9 64,0 6 96,0 8-95,0 0-258,-1 1 162,-5-3-65,3-8-193,-2-3-351,-2-11-513,-2-7-1185,1-10-1282,-3 0-1921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5.548"/>
    </inkml:context>
    <inkml:brush xml:id="br0">
      <inkml:brushProperty name="width" value="0.025" units="cm"/>
      <inkml:brushProperty name="height" value="0.025" units="cm"/>
    </inkml:brush>
  </inkml:definitions>
  <inkml:trace contextRef="#ctx0" brushRef="#br0">48 54 13261,'0'0'2674,"8"-9"209,-3 4-2452,-1 0 1,1 0 0,0 1 0,1 0-1,-1 0 1,12-7 0,-14 10-295,0 0 0,0 0 0,0 0 0,0 0 0,0 0 1,0 1-1,0 0 0,1-1 0,-1 1 0,0 0 0,0 1 1,0-1-1,0 0 0,0 1 0,0 0 0,1 0 0,-1 0 1,-1 0-1,1 0 0,0 0 0,0 1 0,4 2 0,-1 1-56,0 1-1,0-1 1,0 1-1,-1 0 1,0 1-1,0-1 1,-1 1-1,1 0 1,-2 0 0,1 0-1,-1 1 1,0 0-1,0-1 1,1 12-1,-2-14-13,-1-1-1,0 1 1,0 0-1,0 0 1,-1 0 0,0-1-1,0 1 1,0 0-1,0 0 1,-1 0-1,0 0 1,0-1 0,0 1-1,0 0 1,-1-1-1,0 1 1,0-1-1,0 0 1,-1 1 0,1-1-1,-1 0 1,0 0-1,0-1 1,-7 7-1,10-9-41,-1-1 0,1 1 0,0-1 0,0 0 0,-1 0 0,1 1 0,0-1 0,0 0 0,-1 1 0,1-1-1,0 0 1,-1 0 0,1 1 0,0-1 0,-1 0 0,1 0 0,0 0 0,-1 0 0,1 1 0,0-1 0,-1 0 0,1 0-1,-1 0 1,1 0 0,0 0 0,-1 0 0,1 0 0,-1 0 0,1 0 0,0 0 0,-1 0 0,1 0 0,0-1-1,-1 1 1,1 0 0,-1 0 0,1 0 0,0 0 0,-1-1 0,1 1 0,0 0 0,0 0 0,-1-1 0,1 1 0,0 0-1,-1 0 1,1-1 0,0 0-30,0 0 1,0 1-1,1-1 0,-1 1 0,0-1 0,1 0 1,-1 1-1,0-1 0,1 1 0,-1-1 0,1 0 1,-1 1-1,1 0 0,-1-1 0,1 1 0,-1-1 1,1 1-1,0-1 0,-1 1 0,1 0 0,-1 0 0,1-1 1,0 1-1,-1 0 0,1 0 0,0 0 0,0 0 1,-1-1-1,2 1 0,4 0-23,0-1-1,1 1 1,-1 0-1,1 0 1,-1 1-1,0 0 1,1 0-1,-1 1 1,0 0-1,0 0 1,0 0-1,0 0 1,0 1-1,-1 0 1,1 0-1,5 5 1,-8-6 71,-1 0 0,0 0 0,0 0 0,0 0 1,0 0-1,0 0 0,0 1 0,-1-1 1,1 0-1,-1 1 0,1 0 0,-1-1 0,0 1 1,0 0-1,0-1 0,-1 1 0,1 0 1,-1 0-1,1 0 0,-1 0 0,0 0 0,0-1 1,0 1-1,-1 0 0,1 0 0,-1 0 1,1 0-1,-1 0 0,0-1 0,0 1 0,0 0 1,0-1-1,-1 1 0,1-1 0,-1 1 0,0-1 1,1 0-1,-3 3 0,-9 7 134,0 1-1,-1-2 1,0 0-1,0 0 1,-1-2-1,-1 0 1,1 0-1,-2-2 1,1 0-1,-1 0 1,0-2-1,0 0 1,-1-1-1,-20 2 1,35-6-261,0 1 1,-1-1-1,1 0 1,0 0-1,-1 0 1,1 0-1,0-1 1,-1 1-1,1-1 1,0 0-1,0 0 0,0 0 1,0 0-1,0 0 1,0-1-1,0 0 1,0 1-1,0-1 1,-3-4-1,4 4-108,1-1-1,-1 0 1,1 1-1,0-1 1,-1 0 0,2 0-1,-1 0 1,0 0-1,0 0 1,1 0-1,0 0 1,-1-1 0,1 1-1,1 0 1,-1 0-1,0 0 1,1 0-1,-1 0 1,1 0 0,0 0-1,1-3 1,15-29-6043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6.355"/>
    </inkml:context>
    <inkml:brush xml:id="br0">
      <inkml:brushProperty name="width" value="0.025" units="cm"/>
      <inkml:brushProperty name="height" value="0.025" units="cm"/>
    </inkml:brush>
  </inkml:definitions>
  <inkml:trace contextRef="#ctx0" brushRef="#br0">26 293 18097,'-4'10'1826,"0"0"-1201,0 0 0,1 1 0,0-1 1,1 1-1,0 0 0,-1 13 0,3-21-462,0-1 0,0 0-1,0 1 1,0-1 0,1 0-1,-1 1 1,1-1 0,0 0-1,-1 0 1,1 0 0,0 1-1,0-1 1,0 0 0,1 0-1,-1 0 1,3 3 0,-1-4-103,-1 1 0,0-1 1,1 0-1,-1 1 0,1-1 1,-1-1-1,1 1 1,-1 0-1,1-1 0,-1 1 1,1-1-1,0 1 0,0-1 1,-1 0-1,1 0 1,0-1-1,-1 1 0,1-1 1,2 0-1,5-1 92,-1-1 0,1-1-1,-1 1 1,0-2 0,0 1 0,0-1-1,-1 0 1,0-1 0,0 0 0,9-9-1,13-14 192,28-34 0,-49 53-317,18-19 51,-1-2-1,-2-1 1,-1-1-1,-1-1 1,32-69-1,-48 85 1139,-12 35-1040,-12 35-300,13-28 26,1 0-1,-2 47 0,7-70 62,-1-1-1,0 0 0,0 1 0,0-1 1,1 0-1,-1 1 0,0-1 0,1 0 1,-1 0-1,0 1 0,0-1 0,1 0 1,-1 0-1,1 0 0,-1 1 0,0-1 1,1 0-1,-1 0 0,0 0 0,1 0 1,-1 0-1,1 0 0,-1 0 0,0 0 1,1 0-1,-1 0 0,1 0 0,-1 0 1,0 0-1,1 0 0,-1 0 0,0 0 1,1 0-1,-1-1 0,0 1 0,1 0 1,-1 0-1,0 0 0,1-1 0,-1 1 1,0 0-1,1 0 0,-1-1 0,0 1 1,1-1-1,16-10-2668,-15 9 1922,-1 0-1,1 0 1,-1 0 0,0 0 0,0 0 0,0-1 0,0 1 0,0 0-1,-1 0 1,1-1 0,-1 1 0,1-5 0,-1-3-6219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6.810"/>
    </inkml:context>
    <inkml:brush xml:id="br0">
      <inkml:brushProperty name="width" value="0.025" units="cm"/>
      <inkml:brushProperty name="height" value="0.025" units="cm"/>
    </inkml:brush>
  </inkml:definitions>
  <inkml:trace contextRef="#ctx0" brushRef="#br0">0 60 12364,'0'0'6881,"0"-9"-3817,0-19-931,0 6 2386,1 26-4271,0-1 0,1 1 0,-1 0 0,1-1 0,-1 1 0,1-1 0,4 6 1,5 9 200,19 59 395,-12-32-547,28 55 0,-38-86-926,1-1 0,0 1-1,0-1 1,17 15 0,-32-42-6706,-1-5 3982,-12-2-3026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7.151"/>
    </inkml:context>
    <inkml:brush xml:id="br0">
      <inkml:brushProperty name="width" value="0.025" units="cm"/>
      <inkml:brushProperty name="height" value="0.025" units="cm"/>
    </inkml:brush>
  </inkml:definitions>
  <inkml:trace contextRef="#ctx0" brushRef="#br0">0 28 18097,'0'0'10794,"93"12"-9032,-38-12-577,5-10-736,-3 1-289,-3 1-96,-4 3-577,-11 2-1601,-10 1-2690,-17 0-3012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28.438"/>
    </inkml:context>
    <inkml:brush xml:id="br0">
      <inkml:brushProperty name="width" value="0.025" units="cm"/>
      <inkml:brushProperty name="height" value="0.025" units="cm"/>
    </inkml:brush>
  </inkml:definitions>
  <inkml:trace contextRef="#ctx0" brushRef="#br0">1 1 9673,'0'0'15263,"12"12"-14564,442 390 3897,-205-227-4451,-149-109 319,133 113 0,-194-145-301,-2 1-1,-1 2 0,-1 1 0,54 82 1,-84-112-116,0 1 1,0-1-1,1 0 1,0-1 0,1 0-1,0 0 1,0 0-1,0 0 1,1-1-1,14 8 1,-8-4-203,0 1 0,-1 1 1,14 14-1,-18-17-449,-7-6-3478,-9-9-2909,3 3 5925,-9-7-7257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3.967"/>
    </inkml:context>
    <inkml:brush xml:id="br0">
      <inkml:brushProperty name="width" value="0.025" units="cm"/>
      <inkml:brushProperty name="height" value="0.025" units="cm"/>
    </inkml:brush>
  </inkml:definitions>
  <inkml:trace contextRef="#ctx0" brushRef="#br0">0 372 7751,'127'-33'1258,"260"-31"-1,137 39 2469,454-13-3497,227-33-191,-237 18-11,567-34 928,-374 102-832,147-13 584,-586-12-411,-677 12-1071,44 8-1,-38-4-117,-32-5-1232,2-1-1377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8.671"/>
    </inkml:context>
    <inkml:brush xml:id="br0">
      <inkml:brushProperty name="width" value="0.025" units="cm"/>
      <inkml:brushProperty name="height" value="0.025" units="cm"/>
    </inkml:brush>
  </inkml:definitions>
  <inkml:trace contextRef="#ctx0" brushRef="#br0">1 102 8488,'0'0'3123,"8"-4"-3080,2 0 44,-1 0 0,1 1 0,-1 1 0,1-1 0,0 2 0,0-1 0,0 1 0,0 1 0,0 0 0,0 0 0,0 1 0,20 4 0,54 15 323,1-4 0,1-3 0,121 1-1,152-11 868,548-15-1000,703-12 83,-474 22-272,404-67 553,-1537 69-636,446-38 1821,-443 36-13,-24-1-1123,-29 3-930,15 10-571,27-8 9,-1 0 1,1-1-1,0 1 1,-1-1-1,1 0 1,-10 0-1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23.599"/>
    </inkml:context>
    <inkml:brush xml:id="br0">
      <inkml:brushProperty name="width" value="0.025" units="cm"/>
      <inkml:brushProperty name="height" value="0.025" units="cm"/>
    </inkml:brush>
  </inkml:definitions>
  <inkml:trace contextRef="#ctx0" brushRef="#br0">3 197 12844,'0'-1'83,"-1"1"0,1-1 0,0 0 0,-1 1-1,1-1 1,0 0 0,0 1 0,0-1 0,0 0 0,0 1 0,0-1 0,0 0-1,0 1 1,0-1 0,0 0 0,0 1 0,0-1 0,0 0 0,0 0 0,1 1-1,-1-1 1,0 1 0,1-1 0,-1 0 0,0 1 0,1-1 0,-1 1-1,1-1 1,-1 1 0,1-1 0,-1 1 0,1-1 0,-1 1 0,1-1 0,-1 1-1,1 0 1,0-1 0,-1 1 0,1 0 0,-1-1 0,1 1 0,0 0 0,0 0-1,0 0 1,41-18-356,-34 15 661,22-6-92,1 2 1,0 0 0,0 2-1,0 2 1,1 1 0,41 2-1,36-4 313,523-11-16,-166 8-257,883-34 1561,-848 28-1872,641 34 653,-285 4-488,1-32 644,-713 4-700,896-49 643,-750 32 181,-284 20-549,-10 0-423,-23 0-1496,-21 0-6146,24-3-2385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21.757"/>
    </inkml:context>
    <inkml:brush xml:id="br0">
      <inkml:brushProperty name="width" value="0.025" units="cm"/>
      <inkml:brushProperty name="height" value="0.025" units="cm"/>
    </inkml:brush>
  </inkml:definitions>
  <inkml:trace contextRef="#ctx0" brushRef="#br0">0 119 10762,'0'0'9070,"10"0"-8109,373-11 2469,-27-2-2290,-212 13-745,677 12 1575,-477-8-1805,347-39 1,287-26 479,-964 61-367,0-1 0,1 0-1,-1-1 1,0-1-1,14-4 1,-27 7-582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0:46.532"/>
    </inkml:context>
    <inkml:brush xml:id="br0">
      <inkml:brushProperty name="width" value="0.025" units="cm"/>
      <inkml:brushProperty name="height" value="0.025" units="cm"/>
    </inkml:brush>
  </inkml:definitions>
  <inkml:trace contextRef="#ctx0" brushRef="#br0">31 3 9801,'0'0'7068,"-5"-1"-6288,4 0-749,0 1 0,1 0 0,-1 0 0,0 0 0,0 0 0,0 0 0,0-1-1,1 2 1,-1-1 0,0 0 0,0 0 0,0 0 0,0 0 0,1 0 0,-1 1 0,0-1 0,0 0 0,0 1 0,1-1 0,-1 0 0,0 1 0,0-1 0,1 1 0,-1 0 0,1-1 0,-1 1 0,0-1 0,1 1 0,-1 0 0,1-1 0,-1 1 0,1 0 0,0 0 0,-1-1 0,1 2 0,0 0 0,0 0 1,0-1 0,0 1-1,0 0 1,0 0-1,1-1 1,-1 1-1,1 0 1,-1-1 0,1 1-1,-1 0 1,1-1-1,0 1 1,0-1 0,0 1-1,0-1 1,0 0-1,0 1 1,1-1 0,-1 0-1,0 0 1,3 2-1,0 0-9,0 0 0,1-1 0,-1 0-1,1 1 1,-1-2 0,1 1 0,0 0-1,-1-1 1,1 0 0,0 0-1,0-1 1,6 1 0,69-2 494,-40-1-343,7 4-133,-1 1-1,0 3 1,-1 1-1,80 25 1,-74-18 131,0-2 0,0-2 1,1-2-1,0-3 1,1-2-1,-1-2 1,1-2-1,70-12 0,-46 6 786,146 3 0,-12 2-426,-165-1-134,-1 3 1,0 1-1,0 2 0,88 18 0,-114-17 162,0-1-1,33 0 0,-13-3-2582,-24 0-18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11.952"/>
    </inkml:context>
    <inkml:brush xml:id="br0">
      <inkml:brushProperty name="width" value="0.025" units="cm"/>
      <inkml:brushProperty name="height" value="0.025" units="cm"/>
    </inkml:brush>
  </inkml:definitions>
  <inkml:trace contextRef="#ctx0" brushRef="#br0">1 198 9449,'0'0'3379,"8"4"-3309,7 2 209,1-1 1,-1-1-1,1 0 1,0-1 0,0 0-1,0-2 1,32 0-1,498-4 4127,-237 1-2865,-154-7-781,200-35 0,68-6-571,31 37 379,117-6-480,538-61 238,-980 73-241,-1 6 1,226 26-1,-138-5-32,312-13-1,-307-9-34,502 49 121,-266-26-100,4-34 33,-10 1-34,1199-1-6,-271 4-21,-1093 3 291,-103 2-3359,-203 4-802,-3 0-2638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30.292"/>
    </inkml:context>
    <inkml:brush xml:id="br0">
      <inkml:brushProperty name="width" value="0.025" units="cm"/>
      <inkml:brushProperty name="height" value="0.025" units="cm"/>
    </inkml:brush>
  </inkml:definitions>
  <inkml:trace contextRef="#ctx0" brushRef="#br0">14 162 10954,'0'0'2152,"-3"-10"-1832,-7-29-267,10 37-50,-1 0 0,1 0 0,0 0 0,1 1 0,-1-1 0,0 0 0,0 1 0,1-1 0,-1 0 0,1 0 0,-1 1 0,1-1 0,0 1 0,0-1 0,0 1 0,-1-1 0,1 1 0,1-1 0,-1 1 0,0 0 0,0-1 0,1 1 0,-1 0 0,0 0 0,1 0 0,-1 0 0,1 0 0,-1 0 0,1 1 0,3-2 0,51-12 80,-51 13-61,47-5 192,83 2-1,2 0 470,160-16 1996,397 19-2165,-482 16-405,76 1 518,555 15 356,-50-26-247,131-19 183,-722 22-835,60 4 21,311-26-1,4-28 505,165 8-314,2 35 831,-621 0-999,-1 5-88,0 5 0,202 43 0,-185-32 224,1-6 0,163-3 0,-75-5 11,-153-5-225,-1-4 0,0-3 1,79-15-1,-59 4 15,153-3 630,-250 17-61,-1 1-1164,5-4-3254,8-10-1148,4-11-3293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1:56.416"/>
    </inkml:context>
    <inkml:brush xml:id="br0">
      <inkml:brushProperty name="width" value="0.025" units="cm"/>
      <inkml:brushProperty name="height" value="0.025" units="cm"/>
    </inkml:brush>
  </inkml:definitions>
  <inkml:trace contextRef="#ctx0" brushRef="#br0">1 82 9929,'0'0'6604,"10"-1"-6310,87-7 1284,162 7 0,-213 2-1670,34 5 513,124 25 1,-125-17-126,130 8 1,-101-22-236,163-23 0,103-40 255,-239 41-215,0 7 0,190 2 1,612 4 15,-530 30-112,-16 0 28,739 40 4,-243-14 161,-702-55 516,223-39 0,-173 16-1123,-214 28 114,14-2-291,0 1 0,0 2 1,1 1-1,67 8 0,-90-3-377,0 0 0,-1 1 0,0 1 0,0 0 0,20 13 1,-19-11-511,13 7-2659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451"/>
    </inkml:context>
    <inkml:brush xml:id="br0">
      <inkml:brushProperty name="width" value="0.025" units="cm"/>
      <inkml:brushProperty name="height" value="0.025" units="cm"/>
    </inkml:brush>
  </inkml:definitions>
  <inkml:trace contextRef="#ctx0" brushRef="#br0">0 62 1249,'0'0'2434,"37"-61"-5476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1.813"/>
    </inkml:context>
    <inkml:brush xml:id="br0">
      <inkml:brushProperty name="width" value="0.025" units="cm"/>
      <inkml:brushProperty name="height" value="0.025" units="cm"/>
    </inkml:brush>
  </inkml:definitions>
  <inkml:trace contextRef="#ctx0" brushRef="#br0">1 1 3844,'0'0'704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52.854"/>
    </inkml:context>
    <inkml:brush xml:id="br0">
      <inkml:brushProperty name="width" value="0.025" units="cm"/>
      <inkml:brushProperty name="height" value="0.025" units="cm"/>
    </inkml:brush>
  </inkml:definitions>
  <inkml:trace contextRef="#ctx0" brushRef="#br0">492 121 5285,'0'0'1762,"-3"-8"-2681,-1-2 772,2 7 78,1 0 0,-1 0 0,1 0-1,0 0 1,0-1 0,0 1 0,1 0 0,-1-1 0,1 1 0,0 0 0,0-5 2033,-13 39 1095,0-16-1858,12-14-1148,1-1 0,0 0 0,-1 0-1,1 0 1,0 1 0,-1-1 0,1 0 0,-1 0 0,1 0 0,-1 0 0,1 0-1,0 0 1,-1 0 0,1 0 0,-1 0 0,1 0 0,-1 0 0,1 0 0,0 0-1,-1 0 1,1 0 0,-1 0 0,1-1 0,0 1 0,-1 0 0,1 0 0,0 0-1,-1-1 1,1 1 0,0 0 0,-1-1 0,1 1 0,0 0 0,-1 0 0,1-1-1,0 1 1,0-1 0,-1 1 0,1 0 0,0-1 0,-4-2 248,0 2 1,0-1-1,-1 0 1,1 1-1,0 0 1,-1 0-1,1 0 1,0 0-1,-1 1 1,1 0-1,-1-1 1,-7 2-1,-4-1 152,2-2-309,0 1 0,-1 1-1,1 0 1,0 1 0,0 1 0,0 0 0,0 0 0,1 2-1,-21 7 1,26-8-123,1 1 0,0 0 0,0 1 0,0-1 0,0 1 0,1 0 0,0 1 0,0 0 0,0 0 0,1 0-1,0 1 1,0-1 0,1 1 0,-1 0 0,2 1 0,-1-1 0,-4 14 0,-15 62-14,4 1-1,4 0 0,-6 114 1,16-153-6,2-7 52,2 0-1,1 0 1,2-1 0,1 1 0,3 0-1,0-1 1,3 0 0,14 39 0,18 58-20,33 88 25,-65-203 11,2-1 1,0 0 0,0-1 0,2 0 0,0 0 0,1-2 0,1 0-1,0 0 1,1-1 0,0-1 0,29 17 0,-39-27-60,0 0 0,0-1 0,0 0 0,1 0 1,-1 0-1,1-1 0,-1 1 0,1-2 0,0 1 1,-1-1-1,1 0 0,-1 0 0,1-1 0,0 0 1,-1 0-1,1-1 0,10-3 0,10-6 115,0 0 1,47-28-1,-10 4-102,-42 24 98,-1-1 0,0 0 0,-1-2 0,-1 0 0,0-2 0,-1 0 0,-1-1 0,-1 0 0,15-21 1,-12 12-34,-1 0 1,-2-1-1,-1-1 1,-1 0 0,-1-1-1,13-45 1,-15 30-47,-2 0 1,-1-1-1,0-53 1,-5-142 149,-4 144 108,1 18 333,-12-81 0,8 130-529,-1 0 1,-2 0-1,-1 1 0,0 0 1,-3 0-1,-13-28 0,18 47-74,-1 0 0,1 0 0,-1 0 0,-1 0-1,0 1 1,0 1 0,-1-1 0,1 1 0,-2 1 0,1 0-1,-1 0 1,0 1 0,0 0 0,0 0 0,-1 2 0,1-1-1,-1 1 1,-18-3 0,-5 1-157,-1 1 0,0 2-1,0 1 1,-60 7 0,12 5-2815,-5 1-6747,54-10 1052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07.047"/>
    </inkml:context>
    <inkml:brush xml:id="br0">
      <inkml:brushProperty name="width" value="0.025" units="cm"/>
      <inkml:brushProperty name="height" value="0.025" units="cm"/>
    </inkml:brush>
  </inkml:definitions>
  <inkml:trace contextRef="#ctx0" brushRef="#br0">1 82 3748,'0'0'3309,"10"0"-4029,34-1 509,-9 0 1335,0 0 1,1 3-1,38 6 0,-21 2-1061,0-2 0,1-2 0,106-2 0,161-33-42,-215 23 1206,-225 7 1938,-170 14-2881,122 4 72,-236 16 1413,612-67-1460,114 8-652,-18 3-501,-225 12 747,137-35-1,-200 37 212,-18 1 347,-30 0 79,-75 3-142,-208 24-1,-104 44 346,336-51-615,-38 9-224,180-24-3598,-28-5 1901,0-2 1,48-19-1,-75 25 1517,91-33-5937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19.014"/>
    </inkml:context>
    <inkml:brush xml:id="br0">
      <inkml:brushProperty name="width" value="0.025" units="cm"/>
      <inkml:brushProperty name="height" value="0.025" units="cm"/>
    </inkml:brush>
  </inkml:definitions>
  <inkml:trace contextRef="#ctx0" brushRef="#br0">1 213 7175,'0'0'3005,"9"-4"-1798,28-6-412,1 2 1,0 1-1,48-2 0,78-11 1722,157-8-736,370-13 1262,156-18-68,-846 59-2977,223-14 43,177 1 388,-332 21-389,92 20 0,2 2-8,125-11 85,-138-12-74,-113-3 10,-26-3-20,0 1 0,-1-1-1,1-1 1,0 0 0,-1 0 0,13-3 0,-8-2-458,6-1-7835,-4 3 71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2.410"/>
    </inkml:context>
    <inkml:brush xml:id="br0">
      <inkml:brushProperty name="width" value="0.025" units="cm"/>
      <inkml:brushProperty name="height" value="0.025" units="cm"/>
    </inkml:brush>
  </inkml:definitions>
  <inkml:trace contextRef="#ctx0" brushRef="#br0">59 32 6150,'0'0'1089,"-59"-31"-5221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23.126"/>
    </inkml:context>
    <inkml:brush xml:id="br0">
      <inkml:brushProperty name="width" value="0.025" units="cm"/>
      <inkml:brushProperty name="height" value="0.025" units="cm"/>
    </inkml:brush>
  </inkml:definitions>
  <inkml:trace contextRef="#ctx0" brushRef="#br0">4 107 7399,'0'0'2477,"-4"21"48,10-19-2408,0 1-1,0-1 1,0 0-1,0-1 1,0 1-1,0-1 1,0 0-1,1-1 1,-1 1-1,0-1 1,12-2-1,-5 2-83,303 12 1693,1-1-1269,412-41 1569,-21 0-1116,-510 30-764,1116-34 98,-775-12-175,-539 46-34,0-1 0,-1 1 0,1 0-1,0 0 1,0 0 0,0 0-1,-1 0 1,1 0 0,0 0 0,0-1-1,0 1 1,0 0 0,0 0-1,-1 0 1,1 0 0,0-1-1,0 1 1,0 0 0,0 0 0,0 0-1,0-1 1,0 1 0,0 0-1,0 0 1,-1-1 0,1 1 0,0 0-1,0 0 1,0 0 0,0-1-1,0 1 1,1 0 0,-1 0 0,0-1-1,0 1 1,0 0 0,0 0-1,0 0 1,0-1 0,0 1 0,0 0-1,0 0 1,1 0 0,-1-1-1,0 1 1,0 0 0,0 0 0,0 0-1,0 0 1,1 0 0,-1-1-1,0 1 1,0 0 0,0 0 0,1 0-1,-1 0 1,0 0 0,0 0-1,0 0 1,1 0 0,-1 0 0,0 0-1,0 0 1,1 0 0,-1 0-1,0 0 1,-17-11 42,-27 9-2790,22 2-2294,6-1-3000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3.879"/>
    </inkml:context>
    <inkml:brush xml:id="br0">
      <inkml:brushProperty name="width" value="0.025" units="cm"/>
      <inkml:brushProperty name="height" value="0.025" units="cm"/>
    </inkml:brush>
  </inkml:definitions>
  <inkml:trace contextRef="#ctx0" brushRef="#br0">68 105 7591,'0'0'849,"-8"0"-43,-29 0 1418,15 0 1334,112-10-1268,-12 1-1623,92 4-259,-42 2-303,195-27 1,-262 18-100,7-1-79,-1 3 0,88-2 0,-154 12 69,1 0 0,-1 0 0,0 0 0,0 0 0,0 0 0,1 0 0,-1 0 0,0 0 0,0 1 0,0-1 0,0 0 0,0 1 0,0-1 0,1 1 0,-1-1 0,0 1 0,0 0 0,0 0 1,1 1-1,-2-2 15,1 1 1,-1 0-1,0 0 1,0-1 0,0 1-1,1 0 1,-1 0 0,0-1-1,0 1 1,0 0 0,0 0-1,0 0 1,0-1 0,0 1-1,-1 0 1,1 0 0,0-1-1,0 1 1,0 0 0,-1 0-1,0 1 1,-1 1 43,0 0 0,0 1 1,-1-1-1,1 0 0,-1 0 0,0 0 0,0-1 1,0 1-1,0-1 0,-5 4 0,-16 5 219,0 0 0,0-2-1,-1-1 1,-40 8 0,-107 9 1002,133-21-1139,-345 16 1224,383-20-1429,0 0-1,1 0 0,-1 0 1,0 0-1,0 0 1,0 0-1,1 0 1,-1 0-1,0 0 1,0 0-1,0 0 1,1 0-1,-1 0 1,0-1-1,0 1 1,1 0-1,-1-1 1,0 1-1,1 0 1,-1-1-1,0 1 1,1-1-1,-1 1 1,0-2-1,13-16-4063,12-3-1586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39.425"/>
    </inkml:context>
    <inkml:brush xml:id="br0">
      <inkml:brushProperty name="width" value="0.025" units="cm"/>
      <inkml:brushProperty name="height" value="0.025" units="cm"/>
    </inkml:brush>
  </inkml:definitions>
  <inkml:trace contextRef="#ctx0" brushRef="#br0">0 144 8520,'0'0'6742,"11"1"-5984,58 3 522,1-3-1,72-9 0,42 0-237,218-6 557,536-86-1,-882 91-1435,0 3 1,70 1-1,-107 6-162,1 1 1,-1 0-1,0 1 1,-1 1 0,1 1-1,-1 1 1,1 0 0,-2 1-1,1 1 1,20 13 0,-16-6-19,-13-9 71,-1 0-1,1-1 1,0 0-1,0 0 1,20 6 0,-25-10-55,-1-1 0,0 1 0,1-1 1,-1 0-1,1 0 0,-1 0 1,1-1-1,-1 1 0,1-1 0,-1 0 1,0 0-1,1 0 0,-1 0 0,0 0 1,0-1-1,0 0 0,0 1 1,0-1-1,0 0 0,0-1 0,-1 1 1,3-3-1,-1 1-579,0 0-1,0 0 1,0 0 0,-1-1-1,0 1 1,0-1 0,0 0 0,-1 0-1,3-6 1,5-24-8068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2.844"/>
    </inkml:context>
    <inkml:brush xml:id="br0">
      <inkml:brushProperty name="width" value="0.025" units="cm"/>
      <inkml:brushProperty name="height" value="0.025" units="cm"/>
    </inkml:brush>
  </inkml:definitions>
  <inkml:trace contextRef="#ctx0" brushRef="#br0">100 4 6662,'0'0'219,"-8"-1"123,1 0-94,-37-1 1044,11 12 2805,33-10-4056,-1 0 0,1 0 0,0 0 0,-1 1 0,1-1 0,0 0 0,-1 0 1,1 0-1,0 0 0,-1 1 0,1-1 0,0 0 0,-1 0 0,1 1 0,0-1 0,0 0 0,-1 0 0,1 1 0,0-1 0,0 0 0,0 1 0,-1-1 0,1 0 0,0 1 0,0-1 0,0 0 0,0 1 0,0-1 1,0 0-1,0 1 0,0-1 0,0 0 0,0 1 0,0-1 0,0 1 0,0-1 0,0 0 0,0 1 0,0-1 0,0 0 0,0 1 0,0-1 0,1 0 0,-1 1 0,0-1 0,0 0 0,1 1 0,21 10 606,34 3-110,-55-14-429,113 17 1466,152 4 0,117-21-848,-66-1-650,344-8 1334,-145 0-1149,-269 9-219,676-7 525,-725 4-224,0 9 1,197 33-1,663 51-241,49-43 1,-2 36-43,-900-66-47,607 20 267,1-35 364,-228-2-282,1195-32-63,-1716 28-315,889-16 619,-928 21-695,1 2 0,-1 1-1,0 1 1,0 1 0,-1 1-1,27 11 1,28 22-6463,-46-21-1634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8.677"/>
    </inkml:context>
    <inkml:brush xml:id="br0">
      <inkml:brushProperty name="width" value="0.025" units="cm"/>
      <inkml:brushProperty name="height" value="0.025" units="cm"/>
    </inkml:brush>
  </inkml:definitions>
  <inkml:trace contextRef="#ctx0" brushRef="#br0">0 277 7751,'0'0'5456,"10"-1"-4212,31 3-1221,1 2-1,-1 1 1,43 12-1,61 8 150,403 8 1387,4-33-1573,-235-2 75,410 18 185,-472-6-216,0-11 1,272-36-1,-356 16-24,775-70 292,-773 84-298,790-47 80,393-45-10,969 81 789,-1447-11-498,-4 0 1173,-798 29-3669,-27 0-2141,0 0-5077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08.181"/>
    </inkml:context>
    <inkml:brush xml:id="br0">
      <inkml:brushProperty name="width" value="0.025" units="cm"/>
      <inkml:brushProperty name="height" value="0.025" units="cm"/>
    </inkml:brush>
  </inkml:definitions>
  <inkml:trace contextRef="#ctx0" brushRef="#br0">1 119 10698,'123'-1'4514,"160"-15"-2937,191 5 206,-293 13-1527,233 11 71,0 0 115,202-34-353,-515 15-76,270-1-11,170-13 60,177-2 19,-137 11-7,310-20 724,0 32-571,-803-1-196,676 40 27,38 1 792,568-53-631,-878 11-209,1311 16 87,-1521-3 59,190 3-35,42-24 130,449 13-213,-77 13-5,-660-18-29,909-32 60,-1037 27-13,145-5 1126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21.782"/>
    </inkml:context>
    <inkml:brush xml:id="br0">
      <inkml:brushProperty name="width" value="0.025" units="cm"/>
      <inkml:brushProperty name="height" value="0.025" units="cm"/>
    </inkml:brush>
  </inkml:definitions>
  <inkml:trace contextRef="#ctx0" brushRef="#br0">2232 1 1890,'-16'0'4057,"-279"9"-1126,53-5-1445,174-6-547,0 3 0,0 2 0,-98 19 0,-64 31 163,-421 157 1,608-193-799,2 3 1,0 1-1,1 2 1,1 1-1,-39 34 0,66-48-279,-1 1 0,1 0-1,1 1 1,0 1-1,1 0 1,0 0-1,1 1 1,1 0 0,0 1-1,1-1 1,0 1-1,1 1 1,1 0-1,1-1 1,0 1-1,1 1 1,-2 24 0,6-19-43,0-1 0,2 1 0,0-1 1,2 1-1,0-1 0,2 0 0,0-1 1,1 0-1,1 0 0,14 23 0,9 9 5,1-2 0,60 68 0,-63-85 9,1-1-1,2-1 1,1-2 0,1-2 0,50 31 0,-31-27 26,1-3 0,2-2 1,70 22-1,33-3 52,318 46 1,-294-68-77,275 1-1,185-59 19,900-109 48,-1434 133 30,-1-5 1,-1-4-1,0-5 0,-2-5 1,103-43-1,-199 69-83,0-1-1,0 0 1,0 0 0,-1-1 0,0 0 0,0-1 0,-1 0-1,10-10 1,-14 12 9,0 0 1,0 0-1,-1-1 0,0 0 0,0 0 0,0 0 1,-1 0-1,0 0 0,0 0 0,0-1 0,-1 1 1,0-1-1,0 1 0,-1-14 0,-1-23 219,-1-1 0,-3 1 0,-10-46 0,-2-17-93,13 69-83,-16-63 1,16 88-50,0 0 0,0 0-1,-1 1 1,-1 0 0,0 0 0,-1 0-1,0 0 1,0 1 0,-11-10 0,-4-2 50,-1 2 0,-1 0 0,-1 2 0,-42-24-1,-119-51 185,87 46-233,27 14-28,-2 3 0,-1 3 1,-2 3-1,-92-16 0,-322-19-9,-773-16 380,782 71-536,391 9 120,0 5 0,1 3-1,-113 33 1,-196 95-3215,247-83-1777,76-31 566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34.819"/>
    </inkml:context>
    <inkml:brush xml:id="br0">
      <inkml:brushProperty name="width" value="0.025" units="cm"/>
      <inkml:brushProperty name="height" value="0.025" units="cm"/>
    </inkml:brush>
  </inkml:definitions>
  <inkml:trace contextRef="#ctx0" brushRef="#br0">0 98 11403,'0'0'5221,"1"6"-5344,-1-4 121,0 0 1,1 0-1,-1 0 0,1 0 1,-1-1-1,1 1 0,-1 0 1,1 0-1,0-1 0,0 1 1,0 0-1,0-1 0,0 1 1,1-1-1,-1 1 0,0-1 1,1 1-1,-1-1 0,4 2 1,42 18 493,-41-19-348,27 8 351,0-1-1,1-1 0,0-3 1,56 4-1,140-12-532,-176-3 59,-1-2 0,95-28 0,-85 19 47,86-12-1,239 1 162,-57 5-202,629-30 923,-484 80-848,528 4 210,-738-33-272,152-18 756,-283 14-714,0 6 1,0 6 0,157 28 0,16 19 427,-129-21-444,-114-22 276,0-3-1,0-3 1,109-7 0,-155 0-260,0-1 1,-1 0-1,1-2 0,-1 0 1,20-10-1,49-16-1820,-74 28-1300,-7 0-2796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446"/>
    </inkml:context>
    <inkml:brush xml:id="br0">
      <inkml:brushProperty name="width" value="0.025" units="cm"/>
      <inkml:brushProperty name="height" value="0.025" units="cm"/>
    </inkml:brush>
  </inkml:definitions>
  <inkml:trace contextRef="#ctx0" brushRef="#br0">52 1 10410,'0'0'12727,"0"10"-12509,-22 177 1275,10-100-1038,-2 100 0,13-165-412,0-16-33,0-1 1,1 1 0,0-1-1,0 1 1,0-1 0,0 1-1,1-1 1,2 8-1,-3-13-52,0 0-1,0-1 0,0 1 0,0 0 0,0 0 0,0 0 0,0 0 0,0 0 0,0-1 0,0 1 0,0 0 0,0 0 0,0 0 0,0 0 0,0 0 0,0 0 0,1 0 0,-1-1 0,0 1 0,0 0 1,0 0-1,0 0 0,0 0 0,0 0 0,0 0 0,1 0 0,-1 0 0,0 0 0,0 0 0,0 0 0,0 0 0,0-1 0,0 1 0,1 0 0,-1 0 0,0 0 0,0 0 0,0 0 0,0 0 0,0 0 0,1 0 1,-1 0-1,0 0 0,0 1 0,0-1 0,0 0 0,0 0 0,0 0 0,1 0 0,-1 0 0,0 0 0,0 0 0,0 0 0,0-14-5400,-6 2-1256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7.789"/>
    </inkml:context>
    <inkml:brush xml:id="br0">
      <inkml:brushProperty name="width" value="0.025" units="cm"/>
      <inkml:brushProperty name="height" value="0.025" units="cm"/>
    </inkml:brush>
  </inkml:definitions>
  <inkml:trace contextRef="#ctx0" brushRef="#br0">0 50 13389,'0'0'512,"52"-16"-352,-14 7 993,6 0-256,7 0 64,1 4 0,5 4-577,-2 1-287,0 0-33,-5 1-32,-3 4-193,-8 2-1696,-4-5-2499,-2-2-6471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162"/>
    </inkml:context>
    <inkml:brush xml:id="br0">
      <inkml:brushProperty name="width" value="0.025" units="cm"/>
      <inkml:brushProperty name="height" value="0.025" units="cm"/>
    </inkml:brush>
  </inkml:definitions>
  <inkml:trace contextRef="#ctx0" brushRef="#br0">167 8 10282,'0'0'1025,"-56"-8"288,33 8-320,5 0-128,1 0-161,5 4-31,3 4-577,-2 3-128,5 0-833,0-4-1953,-2-2-3428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584"/>
    </inkml:context>
    <inkml:brush xml:id="br0">
      <inkml:brushProperty name="width" value="0.025" units="cm"/>
      <inkml:brushProperty name="height" value="0.025" units="cm"/>
    </inkml:brush>
  </inkml:definitions>
  <inkml:trace contextRef="#ctx0" brushRef="#br0">0 28 16976,'0'0'2477,"15"-5"-1399,20-2-504,2 0-1,-1 3 0,0 1 1,61 2-1,-27 8-464,79 17 1,-91-12-498,1-3 0,79 2 0,-70-11-845,-67 0 619,-46 10-304,-7-2 616,0-2-1,-82-2 1,-107-18 984,-19 0 1854,388-8-2306,-15 6-237,2 5 0,208 8 0,-297 6-286,-29-2 105,-48 1 268,-24-2 171,0 3 0,1 3 0,-79 18 0,2 14 704,187-41-2937,64-13 0,-8-5-3567,-11-1-2522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48.943"/>
    </inkml:context>
    <inkml:brush xml:id="br0">
      <inkml:brushProperty name="width" value="0.025" units="cm"/>
      <inkml:brushProperty name="height" value="0.025" units="cm"/>
    </inkml:brush>
  </inkml:definitions>
  <inkml:trace contextRef="#ctx0" brushRef="#br0">1 31 14189,'0'0'4602,"10"-4"-4169,14-3-360,0 1 0,0 1 0,0 1 0,1 2 0,42 0 0,-23 3-93,0 2 0,70 14 1,-102-15-77,1 1 0,-1 1 0,0 0 0,0 1 0,14 8 0,-24-13 111,0 1-1,-1 0 1,1 0-1,-1 0 1,1 0-1,-1 0 1,1 0-1,-1 1 1,0-1-1,1 0 1,-1 1-1,0-1 1,0 1-1,0-1 1,0 1-1,0 0 1,-1-1-1,1 1 1,0 0-1,-1 0 1,1-1-1,-1 1 1,0 0-1,1 0 1,-1 0 0,0-1-1,0 1 1,0 0-1,-1 0 1,1 0-1,0 0 1,-1-1-1,1 1 1,-1 0-1,1 0 1,-1-1-1,0 1 1,0 0-1,0-1 1,0 1-1,0-1 1,0 1-1,0-1 1,0 0-1,-1 1 1,-1 1-1,-22 18 830,0 0-1,-1-1 1,0-2-1,-2-1 1,-53 25-1,55-29-229,15-7-821,-141 80 3649,105-52-6131,3 6-5752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1.616"/>
    </inkml:context>
    <inkml:brush xml:id="br0">
      <inkml:brushProperty name="width" value="0.025" units="cm"/>
      <inkml:brushProperty name="height" value="0.025" units="cm"/>
    </inkml:brush>
  </inkml:definitions>
  <inkml:trace contextRef="#ctx0" brushRef="#br0">60 0 13933,'-3'1'4905,"-13"14"-3852,10-4-744,0 1 1,1 0 0,0 0-1,1 0 1,0 1 0,1-1-1,0 1 1,1 0-1,1 0 1,0 0 0,0 0-1,1 0 1,3 14 0,-3-25-271,1-1-1,-1 0 1,1 0 0,-1 0 0,1 0 0,0 0 0,0 0 0,-1 0 0,1 0 0,0-1 0,0 1 0,0 0 0,0 0 0,0-1 0,0 1 0,0 0 0,0-1 0,0 1 0,0-1 0,0 1-1,1-1 1,-1 0 0,0 0 0,0 1 0,0-1 0,1 0 0,-1 0 0,0 0 0,0 0 0,0 0 0,1 0 0,-1-1 0,0 1 0,0 0 0,0-1 0,1 1 0,-1-1 0,0 1-1,0-1 1,2-1 0,3 0 115,0-1 0,-1 0 0,1 0 0,-1-1 0,1 1 0,4-6 0,2-3-61,-2 0 0,0-1 1,0 0-1,-1-1 0,-1 0 0,0 0 0,-1-1 0,9-24 0,-23 66 68,3 0 1,0 1-1,1 0 0,3 51 0,0-77-155,0 0 0,0 0 0,0 0 0,0 0 0,1 0 0,-1 0 0,1 1 0,0-1 0,0 0 0,-1 0-1,1-1 1,0 1 0,1 0 0,-1 0 0,0 0 0,1-1 0,-1 1 0,0 0 0,1-1 0,0 0 0,-1 1 0,1-1 0,0 0-1,0 0 1,0 0 0,0 0 0,0 0 0,0 0 0,0 0 0,0-1 0,0 1 0,0-1 0,0 0 0,0 1 0,1-1 0,-1 0-1,0 0 1,2-1 0,3 1 45,-1-1-1,1-1 1,-1 1 0,0-1-1,0 0 1,0 0-1,0-1 1,0 1 0,0-1-1,0-1 1,8-6-1,-7 5-103,-1-1 1,1 0-1,-1-1 0,-1 1 0,1-1 0,-1-1 0,0 1 0,-1 0 0,5-10 0,-7 12-899,-1 1 1,0-1-1,1 0 0,-1 1 1,-1-1-1,1-8 1,-1-1-5450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080"/>
    </inkml:context>
    <inkml:brush xml:id="br0">
      <inkml:brushProperty name="width" value="0.025" units="cm"/>
      <inkml:brushProperty name="height" value="0.025" units="cm"/>
    </inkml:brush>
  </inkml:definitions>
  <inkml:trace contextRef="#ctx0" brushRef="#br0">46 1 15855,'0'0'8349,"0"10"-8082,-18 195 1823,-1 23 1484,24-199-3139,-4-29-422,-1 1 1,0-1 0,0 1-1,1-1 1,-1 1 0,0-1-1,1 0 1,-1 1 0,1-1-1,-1 0 1,0 1 0,1-1-1,-1 0 1,1 1 0,-1-1-1,1 0 1,-1 0 0,1 0-1,-1 0 1,1 1 0,-1-1-1,1 0 1,-1 0 0,1 0-1,-1 0 1,1 0 0,-1 0-1,1 0 1,1-1 9,0 0-1,-1 0 1,0 0-1,1 0 1,-1-1-1,0 1 1,1 0-1,-1-1 1,0 1-1,0-1 1,0 1-1,0-1 1,0 1-1,-1-1 1,1 0-1,0 1 1,-1-1-1,1 0 1,-1 0-1,0 1 1,1-1-1,-1 0 1,0 0-1,0-2 0,1-14 31,-1-1-1,0 1 0,-4-25 0,3 36-80,0 1 0,-1-1-1,0 1 1,0-1-1,0 1 1,-1-1 0,0 1-1,0 0 1,-1 0 0,0 1-1,0-1 1,-6-6-1,6 9-395,4 5 162,8 13 81,14 19 232,-22-34-152,0 0 0,0 0 0,1 0 0,-1 0 0,0 0 0,0 0 0,0 1 0,0-1 0,0 0 0,1 0 0,-1 0 0,0 0 0,0 0 0,0 0 0,0 0 0,0 0 0,1 0 0,-1 0 0,0 0 0,0 0 0,0 0 0,0 0 0,1 0 0,-1 0 0,0-1 0,0 1 0,0 0 0,0 0 0,0 0 0,1 0 0,-1 0 0,0 0 0,0 0 0,0 0 0,0 0 0,0-1 0,0 1 0,0 0 0,0 0 0,1 0 0,-1 0 0,0 0 0,0 0 0,0-1 0,0 1 0,0 0 0,0 0 0,0 0 0,0 0 0,0-1 0,0 1 0,0 0 0,0 0 0,0 0 0,0 0 0,0 0 0,0-1 0,0 1 0,0 0 0,0 0 0,0 0 0,0 0 1,0-1-1,-1 1 0,3-4-5293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2.586"/>
    </inkml:context>
    <inkml:brush xml:id="br0">
      <inkml:brushProperty name="width" value="0.025" units="cm"/>
      <inkml:brushProperty name="height" value="0.025" units="cm"/>
    </inkml:brush>
  </inkml:definitions>
  <inkml:trace contextRef="#ctx0" brushRef="#br0">1 0 10762,'0'0'12641,"9"6"-11434,-3-3-993,-3-2-153,0 0 1,-1 1-1,1-1 0,-1 1 1,1-1-1,-1 1 1,0 0-1,1 0 0,-1 0 1,0 0-1,0 0 0,-1 0 1,1 1-1,0-1 0,-1 1 1,1-1-1,-1 1 1,0 0-1,0-1 0,0 1 1,1 5-1,0 86 2315,-3-66-1808,5 47 1,-4-75-628,0-1 1,0 1 0,1 0-1,-1 0 1,0-1 0,0 1-1,0 0 1,0 0 0,0 0 0,0-1-1,0 1 1,1 0 0,-1 0-1,0 0 1,0 0 0,0-1-1,0 1 1,1 0 0,-1 0-1,0 0 1,0 0 0,1 0-1,-1 0 1,0-1 0,0 1-1,0 0 1,1 0 0,-1 0-1,0 0 1,0 0 0,1 0-1,-1 0 1,0 0 0,0 0-1,0 0 1,1 0 0,-1 0-1,0 0 1,0 0 0,1 1 0,-1-1-1,0 0 1,0 0 0,0 0-1,1 0 1,-1 0 0,0 0-1,0 1 1,0-1 0,1 0-1,-1 0 1,0 0 0,0 0-1,0 1 1,0-1 0,0 0-1,0 0 1,1 0 0,-1 1-1,0-1 1,0 0 0,0 0-1,0 1 1,0-1 0,0 0-1,0 1 1,10-19-5953,-7-4-1585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451"/>
    </inkml:context>
    <inkml:brush xml:id="br0">
      <inkml:brushProperty name="width" value="0.025" units="cm"/>
      <inkml:brushProperty name="height" value="0.025" units="cm"/>
    </inkml:brush>
  </inkml:definitions>
  <inkml:trace contextRef="#ctx0" brushRef="#br0">30 0 12876,'0'0'12348,"-1"11"-12103,-11 103 354,3-43 9,2 1 1,6 117-1,1-186-586,0 0-1,1 0 1,-1 0 0,1 0-1,-1 0 1,1 0 0,0 0-1,0 0 1,1 0 0,-1 0-1,1-1 1,-1 1 0,1 0-1,0-1 1,0 1 0,0-1-1,0 0 1,0 1 0,0-1-1,1 0 1,-1-1 0,1 1-1,0 0 1,4 2 0,-4-4-1,0 1 1,0-1 0,0 1-1,0-1 1,0 0 0,0 0-1,0 0 1,0-1 0,0 1-1,0-1 1,0 1 0,0-1-1,0 0 1,0 0 0,-1-1-1,1 1 1,0 0 0,-1-1-1,1 0 1,-1 1 0,1-1-1,-1 0 1,0 0 0,0-1-1,3-2 1,8-13 6,0 0 1,-1-2-1,-1 1 0,-1-1 1,-1-1-1,0 1 0,-2-2 0,0 1 1,7-44-1,-18 98-64,0-9 328,2 1 0,0 37-1,2-56-244,1-1 0,-1 1 1,1-1-1,0 0 0,0 1 0,1-1 0,-1 0 0,1 0 0,0 0 0,1 0 0,-1 0 0,1 0 0,0-1 1,0 0-1,1 1 0,-1-1 0,6 4 0,-9-7-109,1 0-1,-1 0 1,1-1-1,-1 1 1,1 0-1,0-1 1,-1 1-1,1-1 1,0 1-1,-1 0 1,1-1-1,0 0 1,0 1 0,0-1-1,-1 0 1,1 1-1,0-1 1,0 0-1,0 0 1,0 1-1,0-1 1,-1 0-1,1 0 1,0 0-1,0 0 1,0 0 0,0-1-1,0 1 1,0 0-1,0 0 1,-1 0-1,1-1 1,0 1-1,0-1 1,0 1-1,-1 0 1,1-1 0,0 1-1,0-2 1,1 0-681,-1-1 0,0 1 0,0-1 0,-1 0 0,1 1 0,0-1 0,-1 0 0,0 0 0,1 1 0,-2-7 0,1-18-7735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3.792"/>
    </inkml:context>
    <inkml:brush xml:id="br0">
      <inkml:brushProperty name="width" value="0.025" units="cm"/>
      <inkml:brushProperty name="height" value="0.025" units="cm"/>
    </inkml:brush>
  </inkml:definitions>
  <inkml:trace contextRef="#ctx0" brushRef="#br0">0 1 18417,'0'0'10314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4.137"/>
    </inkml:context>
    <inkml:brush xml:id="br0">
      <inkml:brushProperty name="width" value="0.025" units="cm"/>
      <inkml:brushProperty name="height" value="0.025" units="cm"/>
    </inkml:brush>
  </inkml:definitions>
  <inkml:trace contextRef="#ctx0" brushRef="#br0">0 0 15855,'0'0'8648,"36"4"-23254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5.978"/>
    </inkml:context>
    <inkml:brush xml:id="br0">
      <inkml:brushProperty name="width" value="0.025" units="cm"/>
      <inkml:brushProperty name="height" value="0.025" units="cm"/>
    </inkml:brush>
  </inkml:definitions>
  <inkml:trace contextRef="#ctx0" brushRef="#br0">12 11 15214,'7'-11'4751,"0"23"-3200,2 28-1233,-9-36 130,11 86 1604,-3-1 0,-6 96-1,-2-144-999,0-40-737,2-23-301,0 0-1,-2 0 0,0 0 1,-2 0-1,0 0 0,-1 0 1,-2 0-1,0 1 0,-11-28 1,-1 24-240,10 27-81,4 13 87,4-10 225,-1-1-1,1 0 1,0 1 0,0-1-1,0 0 1,1 0 0,-1 0 0,1 0-1,0 0 1,0 0 0,0-1-1,1 1 1,-1-1 0,1 1-1,0-1 1,0 0 0,0 0-1,0 0 1,1-1 0,-1 1 0,1-1-1,0 0 1,0 0 0,-1 0-1,1 0 1,0 0 0,8 1-1,1 1 22,-1-1-1,1-1 0,0 1 0,-1-2 0,1 0 0,0 0 0,0-2 0,18-1 1,-28 1-9,0 1 0,0-1 0,0 0 0,0 0 0,1 0 0,-2 0 0,1 0 1,0-1-1,0 1 0,0-1 0,-1 0 0,1 0 0,-1 0 0,1 0 0,-1 0 0,0-1 1,0 1-1,0-1 0,0 1 0,0-1 0,0 0 0,-1 1 0,0-1 0,1 0 0,-1 0 1,0 0-1,0 0 0,-1-1 0,1 1 0,-1 0 0,1 0 0,-1 0 0,-1-7 0,-3 4-8,-6 12-5,-7 12 96,14-12-75,1 1 0,0-1 0,1 0 1,-1 1-1,1 0 0,0-1 0,1 1 0,0-1 1,0 1-1,1 11 0,0-16-23,-1 1 0,1-1 0,0 1-1,0-1 1,0 1 0,0-1 0,0 0-1,0 1 1,1-1 0,-1 0 0,1 0 0,0 0-1,0 0 1,-1 0 0,1 0 0,0-1-1,0 1 1,1-1 0,-1 1 0,0-1 0,0 0-1,1 1 1,-1-1 0,1-1 0,-1 1-1,1 0 1,-1-1 0,1 1 0,2-1 0,8 1-49,-1-1 0,1 0 1,-1-1-1,0 0 0,1-1 1,-1 0-1,21-8 0,-24 7 4,-8 3 33,1 0-1,0-1 1,-1 1-1,1 0 1,-1 0-1,1 0 1,-1 0-1,1 1 1,-1-1-1,1 0 1,-1 1-1,1-1 1,-1 0-1,1 1 1,-1 0-1,1-1 1,-1 1-1,0 0 1,1 0-1,-1 0 1,0 0-1,0 0 1,0 0-1,0 0 1,0 0-1,0 0 1,0 1-1,0-1 1,0 0-1,0 1 1,-1-1-1,1 1 1,-1-1-1,1 0 1,-1 1-1,1-1 1,-1 1-1,0 0 1,0-1-1,0 1 1,0 1-1,2 13 47,0 0 1,-2 0-1,-1 20 0,1-17 68,2 34-42,-1-20-8,0 0 0,-5 40 0,3-66 12,0 0 0,0 0 0,-1 0 0,0 0 0,0-1 0,0 1 0,-1 0 0,0-1 0,0 0 0,-1 0 0,1 0 0,-1 0-1,-1 0 1,1-1 0,-1 0 0,-5 5 0,8-8-36,0-1-1,0 0 1,0 1-1,0-1 1,0 0-1,0 0 1,0 0-1,0 0 1,0 0-1,0-1 1,-1 1-1,1-1 1,0 1-1,0-1 1,-1 0-1,1 0 1,0 0-1,0 0 1,-1 0-1,1-1 1,0 1-1,-3-2 1,1 1-11,1-1 1,0 0 0,0 0-1,0 0 1,0-1 0,0 1-1,0-1 1,0 1 0,1-1-1,-1 0 1,1 0 0,-3-4-1,-2-6-82,0 0 0,1-1 0,0 1 0,1-1 0,-5-26-1,7 29-38,1 0 0,1-1 0,-1 1 0,2 0 0,0 0 0,2-22 0,0 28 88,-1 0 0,0 0 0,1 0 0,0 0 1,0 0-1,0 1 0,1-1 0,0 1 0,0-1 0,0 1 0,0 0 1,1 0-1,-1 0 0,1 1 0,0-1 0,8-4 0,11-6-1438,47-21-1,-18 11-3153,4-5-4250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328"/>
    </inkml:context>
    <inkml:brush xml:id="br0">
      <inkml:brushProperty name="width" value="0.025" units="cm"/>
      <inkml:brushProperty name="height" value="0.025" units="cm"/>
    </inkml:brush>
  </inkml:definitions>
  <inkml:trace contextRef="#ctx0" brushRef="#br0">0 1 18321,'0'4'1922,"0"10"-1185,0 4 640,0 3 129,0 0-257,0 0-513,1-3-575,3 0-97,3-5 0,-3-3-128,-1-2-609,-1-3-928,-2-3-1058,-13-2-7142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658"/>
    </inkml:context>
    <inkml:brush xml:id="br0">
      <inkml:brushProperty name="width" value="0.025" units="cm"/>
      <inkml:brushProperty name="height" value="0.025" units="cm"/>
    </inkml:brush>
  </inkml:definitions>
  <inkml:trace contextRef="#ctx0" brushRef="#br0">0 13 15727,'0'0'7079,"75"-12"-9674,-42 19-1601,2-6-2370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5:57.984"/>
    </inkml:context>
    <inkml:brush xml:id="br0">
      <inkml:brushProperty name="width" value="0.025" units="cm"/>
      <inkml:brushProperty name="height" value="0.025" units="cm"/>
    </inkml:brush>
  </inkml:definitions>
  <inkml:trace contextRef="#ctx0" brushRef="#br0">91 1 5285,'0'0'14814,"-10"7"-13026,4-4-1439,-36 24 1260,40-25-1335,-1 0 0,0 0 1,0 0-1,1 1 0,-1-1 1,1 1-1,0 0 0,0-1 0,0 1 1,0 0-1,0 0 0,1 0 1,-2 4-1,3-6-283,0 1 0,0-1-1,0 0 1,0 0 0,0 0 0,1 0 0,-1 0 0,0 0-1,1 0 1,-1 0 0,1 0 0,-1 0 0,1 0-1,0 0 1,-1 0 0,1 0 0,0 0 0,0 0 0,-1-1-1,1 1 1,0 0 0,0-1 0,0 1 0,0 0 0,0-1-1,0 1 1,0-1 0,0 0 0,0 1 0,0-1 0,0 0-1,3 1 1,44 7-838,-37-6 572,34 3-173,-27-4 233,1 1 1,-1 1-1,1 1 1,-1 0 0,0 1-1,32 15 1,-48-20 230,-1 1 1,0 0-1,1-1 1,-1 1-1,0 0 1,0 0-1,1 0 0,-1 0 1,0 0-1,0 0 1,0 0-1,0 0 1,-1 0-1,1 1 0,0-1 1,0 0-1,-1 0 1,1 1-1,0-1 1,-1 0-1,1 2 0,-1-1 24,-1-1 0,1 0 0,0 0 0,-1 0-1,1 0 1,0 0 0,-1 0 0,1 0 0,-1 0-1,0 0 1,1 0 0,-1 0 0,0 0 0,0 0-1,1-1 1,-1 1 0,0 0 0,0 0 0,0-1-1,-1 2 1,-5 1 189,0 1 1,0-1-1,0 0 1,-1 0-1,1-1 0,-10 2 1,2-1-49,0-1-1,0 0 1,0-1 0,-1-1 0,1 0 0,0-1 0,0-1 0,-26-6 0,39 8-346,1-1 1,0 0-1,0 1 0,0-1 1,-1 0-1,1 1 0,0-1 0,0 0 1,0 0-1,0 0 0,1 0 1,-1 0-1,0 0 0,0 0 1,-1-2-1,2 2-150,0 0-1,0 1 0,0-1 1,0 0-1,0 0 1,0 1-1,0-1 0,0 0 1,0 0-1,0 1 1,0-1-1,0 0 0,0 1 1,0-1-1,1 0 1,-1 1-1,0-1 1,1 0-1,-1 1 0,1-2 1,13-10-7858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5.955"/>
    </inkml:context>
    <inkml:brush xml:id="br0">
      <inkml:brushProperty name="width" value="0.025" units="cm"/>
      <inkml:brushProperty name="height" value="0.025" units="cm"/>
    </inkml:brush>
  </inkml:definitions>
  <inkml:trace contextRef="#ctx0" brushRef="#br0">139 83 4452,'5'-8'3656,"-3"6"-2741,-1 0 1,1 0-1,-1-1 1,0 1-1,0 0 1,0 0-1,0-1 0,0 1 1,0-1-1,0 1 1,-1-1-1,1 1 1,-1-1-1,0 1 1,0-1-1,0-3 0,-1 6-904,0-1-1,1 1 0,-1 0 0,0-1 0,0 1 0,0 0 0,0 0 0,1-1 1,-1 1-1,0 0 0,0 0 0,0 0 0,0 0 0,0 0 0,1 1 1,-1-1-1,0 0 0,0 0 0,0 0 0,0 1 0,1-1 0,-1 0 0,0 1 1,0-1-1,1 1 0,-1-1 0,0 1 0,-22 13-85,9-1 78,0 1 0,0 0 0,-21 29 0,31-38 53,0 0 0,1 0 0,-1 1 0,1 0 0,0 0 0,1-1 0,-1 2-1,1-1 1,0 0 0,1 0 0,0 1 0,0-1 0,0 1 0,1-1 0,0 8 0,0-13-49,1 0 0,0 0 0,-1 0 0,1 0 0,0 0 0,0 0 0,0 0 0,-1 0 0,1-1 0,0 1 0,0 0 0,0-1 0,0 1 0,1-1 0,-1 1 0,0-1 0,0 1 0,0-1 0,0 0 0,0 0 0,1 1 0,-1-1 0,0 0-1,0 0 1,0 0 0,1 0 0,-1-1 0,0 1 0,0 0 0,0 0 0,0-1 0,2 0 0,41-12 302,-27 2-278,0-1 0,-1 0-1,-1-1 1,0 0 0,-1-2-1,0 1 1,-1-2 0,-1 0 0,-1 0-1,0-1 1,16-35 0,-21 30 229,-6 22-248,0 0 1,0 0-1,0 0 0,0 0 1,0 0-1,0-1 0,0 1 1,0 0-1,0 0 0,0 0 1,0 0-1,0 0 0,0 0 1,0-1-1,0 1 0,0 0 1,0 0-1,0 0 0,0 0 1,0 0-1,-1 0 0,1-1 1,0 1-1,0 0 0,0 0 1,0 0-1,0 0 0,0 0 1,0 0-1,-1 0 0,1 0 1,0 0-1,0 0 0,0 0 1,0 0-1,0 0 0,-1 0 1,1 0-1,0 0 0,0 0 1,0 0-1,0 0 0,0 0 1,-1 0-1,1 0 0,0 0 1,0 0-1,0 0 0,0 0 1,0 0-1,0 0 0,-1 0 1,1 0-1,0 0 0,0 1 1,-3 1 32,0 0 0,1 0 0,-1 1 0,1-1 0,-1 1 0,1 0 0,0 0 0,-3 4 0,-5 11 119,0 1 0,-11 29 0,18-42-75,1 1 0,0 0 1,0 0-1,1 0 0,0 1 0,0-1 0,1 0 0,0 0 1,0 1-1,3 13 0,-3-19-75,1 0-1,0-1 1,0 1-1,0 0 1,0-1-1,0 1 1,1 0-1,-1-1 1,1 0-1,-1 1 1,1-1-1,-1 0 1,1 1-1,-1-1 1,1 0 0,0 0-1,0-1 1,0 1-1,3 1 1,17 4-1678,-2-4-3968,-13-2-395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7.596"/>
    </inkml:context>
    <inkml:brush xml:id="br0">
      <inkml:brushProperty name="width" value="0.025" units="cm"/>
      <inkml:brushProperty name="height" value="0.025" units="cm"/>
    </inkml:brush>
  </inkml:definitions>
  <inkml:trace contextRef="#ctx0" brushRef="#br0">58 98 10474,'45'-97'11558,"-43"149"-9156,-16 216-129,9-227-1506,-3 0 0,-2 0 0,-1 0-1,-23 53 1,28-86-289,2-10-160,-1-26-49,2-46-376,3 70 104,-2-30-318,0 23 214,2-1-1,-1 0 1,1 1 0,1-1 0,0 0-1,1 1 1,3-15 0,-5 25 103,0 1 0,0-1 0,1 1 0,-1 0 0,0-1 1,0 1-1,1-1 0,-1 1 0,0 0 0,0-1 0,1 1 0,-1 0 1,0-1-1,1 1 0,-1 0 0,0-1 0,1 1 0,-1 0 1,1 0-1,-1 0 0,0-1 0,1 1 0,-1 0 0,1 0 0,-1 0 1,1 0-1,-1 0 0,1 0 0,-1 0 0,0 0 0,1 0 1,-1 0-1,1 0 0,-1 0 0,1 0 0,-1 0 0,1 0 0,-1 0 1,0 1-1,1-1 0,-1 0 0,1 0 0,-1 0 0,0 1 0,1-1 1,-1 0-1,1 1 0,-1-1 0,0 0 0,0 1 0,1-1 1,-1 0-1,1 1 0,20 27-241,-14-18 201,-2-4 54,1 1-1,0-1 0,0-1 1,1 1-1,-1-1 1,1 0-1,1-1 1,-1 1-1,0-2 0,1 1 1,0-1-1,0 0 1,0 0-1,0-1 1,1 0-1,11 0 0,-15-1-1,1-1-1,0-1 1,-1 1-1,1-1 0,0 0 1,-1 0-1,1-1 1,-1 0-1,0 0 0,1 0 1,-1 0-1,0-1 0,0 0 1,-1 0-1,1 0 1,-1-1-1,1 1 0,-1-1 1,0 0-1,0 0 1,-1-1-1,1 1 0,-1-1 1,0 0-1,3-7 1,-3 6 17,-1 0 1,1 0-1,-1 0 1,-1-1 0,1 1-1,-1-1 1,0 0 0,-1 1-1,0-12 1,1 17-26,-1 1 0,0 0 0,0-1 0,0 1 0,-1 0 0,1-1 0,0 1 0,0 0 0,0 0 0,0-1 0,0 1 0,0 0 0,0-1 0,0 1 0,-1 0 0,1 0 0,0-1 0,0 1 1,0 0-1,-1 0 0,1-1 0,0 1 0,0 0 0,0 0 0,-1 0 0,1 0 0,0-1 0,-1 1 0,1 0 0,0 0 0,0 0 0,-1 0 0,1 0 0,0 0 0,-1 0 0,1 0 0,0 0 0,-1 0 0,1 0 0,0 0 0,0 0 0,-1 0 0,1 0 1,0 0-1,-1 0 0,1 0 0,-1 0 0,-12 10-157,12-8 150,0 1 1,-1-1-1,1 0 0,0 1 1,0-1-1,1 1 0,-1-1 0,0 1 1,1 0-1,0-1 0,0 1 1,-1-1-1,1 1 0,1 0 1,-1-1-1,0 1 0,1 0 0,-1-1 1,2 4-1,-1-5 7,0 1 0,1 0-1,-1-1 1,0 1 0,1-1 0,-1 0-1,1 1 1,-1-1 0,1 0 0,0 0-1,0 0 1,-1 0 0,1 0 0,0 0-1,0-1 1,0 1 0,0-1 0,0 1-1,3-1 1,2 1 15,0-1 0,1 0-1,-1 0 1,0 0 0,1-1 0,-1-1 0,0 1-1,0-1 1,0 0 0,0-1 0,0 1 0,10-7-1,9-13 34,-23 18-39,0 1 1,1-1-1,0 1 0,-1 0 1,1 0-1,0 0 1,7-2-1,-17 40 66,3-25 1,0-1-15,-1 1 1,2-1-1,-1 1 0,2-1 0,-1 1 1,1 0-1,0 0 0,1 0 0,2 16 1,-1-24-54,0-1 1,0 1-1,0-1 1,0 0 0,1 1-1,-1-1 1,0 0-1,1 0 1,-1 0-1,1 0 1,0 0 0,-1 0-1,1-1 1,-1 1-1,1 0 1,0-1 0,0 1-1,-1-1 1,1 0-1,0 0 1,0 1 0,0-1-1,-1 0 1,1-1-1,0 1 1,2 0 0,3-1 27,-1 1 0,1-1 0,0 0 1,-1 0-1,1-1 0,7-3 0,29-24 54,-40 28-88,-1-1 0,0 0 0,0 0 0,0 0 0,0 0 1,0-1-1,-1 1 0,1 0 0,-1-1 0,1 0 0,-1 1 0,0-1 0,0 1 0,0-1 0,1-5 0,-2 7-87,-7 34-97,7-32 185,0 0-1,1 0 0,-1 0 0,0 0 1,0 0-1,1 0 0,-1 0 1,1 0-1,-1 0 0,1 0 1,-1 0-1,1 0 0,0-1 1,-1 1-1,1 0 0,0 0 1,-1-1-1,1 1 0,0-1 1,0 1-1,0-1 0,0 1 1,0-1-1,0 1 0,-1-1 1,1 0-1,0 1 0,0-1 0,0 0 1,0 0-1,0 0 0,0 0 1,0 0-1,0 0 0,0 0 1,0 0-1,2 0 0,22-3-3058,-6-6-6719,-13 1 3327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220"/>
    </inkml:context>
    <inkml:brush xml:id="br0">
      <inkml:brushProperty name="width" value="0.025" units="cm"/>
      <inkml:brushProperty name="height" value="0.025" units="cm"/>
    </inkml:brush>
  </inkml:definitions>
  <inkml:trace contextRef="#ctx0" brushRef="#br0">6 194 8360,'-6'-2'12358,"14"-8"-8348,26-20-5669,-23 21 3018,11-12-1023,-1 1 295,1 1 1,1 0-1,1 2 0,42-24 0,-65 41-625,0-1 1,0 0 0,0 1-1,0-1 1,0 1 0,0-1-1,0 1 1,0 0 0,0-1-1,0 1 1,0 0 0,0 0-1,1 0 1,-1 0 0,0 0-1,0 0 1,0 0 0,0 0-1,0 0 1,0 0 0,1 1-1,-1-1 1,0 0 0,0 1-1,0-1 1,0 1 0,1 0-1,-1 0 8,-1 1 0,1-1 0,-1 0 0,1 1 0,-1-1 0,1 1 0,-1-1 0,0 1 0,1-1 0,-1 1 0,0-1 0,0 1 0,0-1 0,0 1 0,-1-1 0,0 4 0,-1 7 147,-1-1 0,-1 0 0,-10 21-1,-3 11 465,17-43-622,0 1 1,0-1-1,0 1 1,1-1-1,-1 0 0,0 1 1,0-1-1,1 1 0,-1-1 1,0 0-1,1 1 1,-1-1-1,0 0 0,1 1 1,-1-1-1,1 0 1,-1 0-1,1 1 0,-1-1 1,1 0-1,-1 0 0,0 0 1,1 0-1,-1 0 1,1 0-1,-1 1 0,1-1 1,-1 0-1,1 0 1,-1 0-1,1-1 0,-1 1 1,1 0-1,-1 0 0,1 0 1,0 0-1,16-3 16,-2-2-69,-1 0-1,0-1 1,-1-1 0,14-9-1,39-17-145,-66 32 198,1 1-1,-1 0 1,0 0 0,0 0 0,1 0 0,-1 0 0,0 0 0,1 0 0,-1 0 0,0 0-1,0 0 1,1 0 0,-1 0 0,0 0 0,0 0 0,1 0 0,-1 0 0,0 0-1,1 0 1,-1 0 0,0 1 0,0-1 0,1 0 0,-1 0 0,0 0 0,0 0-1,0 1 1,1-1 0,-1 0 0,0 0 0,0 0 0,0 1 0,1-1 0,-1 0-1,0 0 1,0 1 0,0-1 0,0 0 0,0 0 0,0 1 0,0-1 0,0 0 0,1 0-1,-1 1 1,0-1 0,-1 22 191,-10 18 110,10-36-408,-4 17 139,9-13-2419,7-6-3914,-2-2-583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8.577"/>
    </inkml:context>
    <inkml:brush xml:id="br0">
      <inkml:brushProperty name="width" value="0.025" units="cm"/>
      <inkml:brushProperty name="height" value="0.025" units="cm"/>
    </inkml:brush>
  </inkml:definitions>
  <inkml:trace contextRef="#ctx0" brushRef="#br0">155 8 7399,'0'0'19779,"0"-1"-19761,-1 1 0,1-1 1,0 1-1,0-1 0,0 1 1,-1 0-1,1-1 0,0 1 1,-1 0-1,1-1 0,0 1 1,-1 0-1,1-1 0,0 1 1,-1 0-1,1 0 1,-1-1-1,1 1 0,-1 0 1,1 0-1,0 0 0,-1 0 1,1 0-1,-1-1 0,1 1 1,-1 0-1,1 0 0,-1 0 1,1 0-1,-1 0 0,1 0 1,-1 1-1,1-1 0,-1 0 1,1 0-1,0 0 0,-1 0 1,0 1-1,-5 1 90,0 1 0,0 0 0,0 0-1,0 1 1,1 0 0,0 0 0,-1 0 0,-6 8 0,-40 43 1046,48-50-1048,0 0 0,0 1 0,1-1 0,-1 0 1,-3 11-1,6-15-104,1 0 1,0-1-1,-1 1 0,1 0 1,0 0-1,0-1 0,0 1 1,0 0-1,-1 0 1,1 0-1,0 0 0,0-1 1,1 1-1,-1 0 1,0 0-1,0 0 0,0-1 1,0 1-1,1 0 0,-1 0 1,0 0-1,1-1 1,-1 1-1,1 0 0,-1-1 1,1 1-1,-1 0 1,1-1-1,-1 1 0,1-1 1,-1 1-1,1 0 0,0-1 1,-1 0-1,1 1 1,0-1-1,0 1 0,-1-1 1,1 0-1,0 0 1,0 1-1,0-1 0,-1 0 1,1 0-1,0 0 0,0 0 1,0 0-1,0 0 1,-1 0-1,1 0 0,0 0 1,1 0-1,22 0-649,0-1-1,0-1 0,0-1 1,0-1-1,25-8 1,6-6-4516,-2-6-3833,-29 11-1915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199"/>
    </inkml:context>
    <inkml:brush xml:id="br0">
      <inkml:brushProperty name="width" value="0.025" units="cm"/>
      <inkml:brushProperty name="height" value="0.025" units="cm"/>
    </inkml:brush>
  </inkml:definitions>
  <inkml:trace contextRef="#ctx0" brushRef="#br0">75 0 12716,'0'0'7121,"-3"11"-5781,-15 45 481,3 0-1,2 1 1,3 1-1,-5 88 0,17-118-1379,0-19-88,1-19-42,0-13-206,-2 1 0,-2-40 0,-1 13-767,41 66 379,-26-14 267,-1 1-1,0-2 0,1 1 0,-1-2 0,1 0 0,0 0 0,16-2 0,-24 1 19,0 0-1,0 0 0,1-1 0,-1 0 0,0 0 1,0 0-1,-1 0 0,1-1 0,0 0 0,0 0 1,-1 0-1,1-1 0,-1 1 0,0-1 0,0 0 1,0 0-1,0-1 0,4-4 0,-14 17 64,0 0-1,0 1 1,2-1-1,-1 1 1,1 0-1,0 0 0,1 0 1,0 1-1,1-1 1,0 1-1,1-1 1,0 1-1,1 20 1,0-30-62,1 1 0,0 0 1,0 0-1,-1 0 0,1-1 1,0 1-1,0 0 0,1-1 1,-1 1-1,0-1 0,0 1 1,1-1-1,-1 1 0,1-1 1,-1 0-1,1 0 1,0 0-1,-1 0 0,1 0 1,0 0-1,0-1 0,0 1 1,0 0-1,-1-1 0,1 1 1,0-1-1,0 0 0,0 0 1,0 0-1,3 0 1,29-5-1584,-32 4 1172,0 0 1,0 0-1,0 0 0,0 0 0,0 0 1,0-1-1,0 1 0,0 0 0,-1-1 0,1 0 1,2-2-1,8-21-5475,-6-6-2648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544"/>
    </inkml:context>
    <inkml:brush xml:id="br0">
      <inkml:brushProperty name="width" value="0.025" units="cm"/>
      <inkml:brushProperty name="height" value="0.025" units="cm"/>
    </inkml:brush>
  </inkml:definitions>
  <inkml:trace contextRef="#ctx0" brushRef="#br0">1 14 10698,'0'0'17841,"51"-13"-36803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09.890"/>
    </inkml:context>
    <inkml:brush xml:id="br0">
      <inkml:brushProperty name="width" value="0.025" units="cm"/>
      <inkml:brushProperty name="height" value="0.025" units="cm"/>
    </inkml:brush>
  </inkml:definitions>
  <inkml:trace contextRef="#ctx0" brushRef="#br0">151 0 6246,'0'0'15027,"-10"9"-12859,-11 8-1337,-55 48 2563,72-61-3197,0 0 0,0 0 0,0 0 0,1 0 0,0 1 0,0 0 0,0-1 0,0 1 0,0 0 0,1 1 0,0-1 0,0 0 0,1 1 0,-2 7 0,3-13-196,1 1 0,-1 0 1,0-1-1,0 1 0,1 0 0,-1-1 0,0 1 0,1-1 1,-1 1-1,0 0 0,1-1 0,-1 1 0,1-1 1,-1 0-1,1 1 0,-1-1 0,1 1 0,0-1 0,-1 0 1,1 1-1,-1-1 0,1 0 0,0 1 0,-1-1 1,1 0-1,0 0 0,-1 0 0,1 0 0,0 0 0,-1 0 1,2 0-1,29 1 16,-23-1 3,16-3-296,0 0 1,0-1-1,0-2 1,-1-1-1,0 0 1,0-2 0,39-20-1,14-5 334,-84 58 1212,-8 7-890,16-30-378,0-1-1,0 1 1,0 0-1,0-1 1,0 1 0,0-1-1,0 1 1,0 0-1,0-1 1,0 1-1,1 0 1,-1-1 0,0 1-1,0-1 1,1 1-1,-1-1 1,0 1-1,1-1 1,-1 1 0,1-1-1,-1 1 1,1-1-1,-1 1 1,1-1-1,-1 0 1,1 1 0,-1-1-1,1 0 1,-1 1-1,1-1 1,0 0-1,-1 0 1,1 0 0,-1 1-1,1-1 1,0 0-1,-1 0 1,1 0-1,-1 0 1,1 0 0,0 0-1,-1 0 1,1 0-1,0 0 1,-1-1-1,1 1 1,24-1-327,0-2 0,0 0 0,-1-2 0,0-1-1,25-9 1,-9 4 109,-21 8 1143,-14 11-153,-22 25 359,15-30-1075,0 0 0,0 0 0,0-1 0,0 1 0,1 0 0,-1 1 0,1-1 0,0 0 0,0 0 0,0 1 0,0-1 0,1 0 0,-1 5 0,2-7-184,0-1-1,1 1 1,-1 0 0,1-1 0,-1 1 0,0-1 0,1 1 0,-1-1 0,1 0 0,-1 0-1,1 0 1,-1 0 0,1 0 0,-1 0 0,1 0 0,2-1 0,13-1-4660,-5-9-2068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3.860"/>
    </inkml:context>
    <inkml:brush xml:id="br0">
      <inkml:brushProperty name="width" value="0.025" units="cm"/>
      <inkml:brushProperty name="height" value="0.025" units="cm"/>
    </inkml:brush>
  </inkml:definitions>
  <inkml:trace contextRef="#ctx0" brushRef="#br0">24 109 6374,'-2'-1'624,"1"0"-1,-1 0 1,0-1-1,1 1 1,-1-1-1,1 1 1,-1-1-1,1 0 1,0 1-1,0-1 1,-1 0-1,1 0 1,1 0-1,-1 0 1,0 0-1,0 0 1,1 0-1,-1 0 1,1-1-1,0 1 1,-1-2-1,2 2-439,-1 0-1,1 0 0,0 0 1,-1 0-1,1 0 0,0 0 1,0 0-1,0 1 1,1-1-1,-1 0 0,0 1 1,1-1-1,-1 1 0,1-1 1,-1 1-1,1 0 1,3-3-1,1 1-224,0 0 1,1 0-1,-1 0 1,1 0-1,-1 1 0,1 0 1,0 1-1,0 0 1,0 0-1,0 0 0,0 1 1,8 0-1,-14 0 34,0 1-1,1 0 0,-1 0 0,0 0 0,0-1 1,1 1-1,-1 1 0,0-1 0,0 0 0,0 0 1,0 0-1,0 0 0,-1 1 0,1-1 1,0 0-1,0 1 0,-1-1 0,1 1 0,-1-1 1,1 1-1,-1-1 0,0 1 0,0-1 0,1 1 1,-1-1-1,0 1 0,0-1 0,-1 1 1,1-1-1,0 1 0,0-1 0,-1 1 0,0 1 1,-12 54 170,3-37 7,8-16 25,-1-1 1,1 1-1,0 1 0,1-1 1,-1 0-1,1 0 0,-1 1 1,1-1-1,1 1 1,-1-1-1,0 6 0,3-9-159,0-1 0,-1 1-1,1-1 1,0 1 0,-1-1-1,1 0 1,0 0 0,-1 0-1,1 0 1,0 0 0,-1 0-1,1 0 1,0 0 0,2-2-1,-2 2 17,14-3 64,0-2 0,0 0 0,0 0-1,-1-1 1,0-1 0,19-12-1,85-61-531,-105 70 284,8-8 90,-2 5-15,-32 41 386,6-19-114,1 0 0,-1 1 1,2 0-1,-1 0 0,2 0 0,-1 0 1,1 0-1,1 1 0,0-1 1,0 1-1,0 18 0,3-27-188,-1-1 1,1 1-1,-1-1 0,1 0 0,-1 0 0,1 1 0,0-1 0,0 0 0,-1 0 0,1 0 0,0 0 0,0 0 0,0 0 0,0 0 1,0 0-1,1 0 0,-1 0 0,0 0 0,0-1 0,1 1 0,-1-1 0,0 1 0,1-1 0,-1 1 0,0-1 0,1 0 0,-1 1 1,1-1-1,-1 0 0,0 0 0,1 0 0,-1 0 0,1 0 0,-1-1 0,0 1 0,1 0 0,2-2 0,2 2 76,1-2 1,-1 1-1,1-1 0,-1 0 0,1-1 0,11-5 0,-6-1-37,-1 1 0,0-2 0,-1 1 0,0-1 0,0-1-1,-1 0 1,-1 0 0,0-1 0,0 0 0,-1 0 0,-1-1-1,0 0 1,-1 0 0,5-16 0,-9 20-13,-14 33-229,13-23 176,-1 1 0,1 0 0,0 0 0,0 0 0,0 0 0,0 0-1,0 0 1,0-1 0,0 1 0,1 0 0,-1 0 0,1 0 0,-1 0 0,1-1 0,0 1-1,0 0 1,0-1 0,-1 1 0,2 0 0,-1-1 0,0 1 0,0-1 0,0 0 0,1 1 0,-1-1-1,1 0 1,-1 0 0,1 0 0,-1 0 0,1 0 0,3 1 0,0 0 14,1-1 1,-1 0-1,1 0 0,0 0 1,-1-1-1,1 0 0,0 0 1,-1 0-1,1-1 1,5-1-1,-5 1-18,-1-1 1,1 0-1,-1-1 1,0 1-1,0-1 1,0 0-1,0 0 1,0 0-1,7-7 1,2-1-843,-13 10-467,-16 17-11120,5-4 4447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206"/>
    </inkml:context>
    <inkml:brush xml:id="br0">
      <inkml:brushProperty name="width" value="0.025" units="cm"/>
      <inkml:brushProperty name="height" value="0.025" units="cm"/>
    </inkml:brush>
  </inkml:definitions>
  <inkml:trace contextRef="#ctx0" brushRef="#br0">87 1 15855,'0'0'10842,"-4"11"-10009,-6 13-677,-37 103 1330,41-107-1626,0 1-1,2-1 1,0 1-1,-1 36 1,8-63-6331,12-23-1440,-4 1-3134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4.810"/>
    </inkml:context>
    <inkml:brush xml:id="br0">
      <inkml:brushProperty name="width" value="0.025" units="cm"/>
      <inkml:brushProperty name="height" value="0.025" units="cm"/>
    </inkml:brush>
  </inkml:definitions>
  <inkml:trace contextRef="#ctx0" brushRef="#br0">109 99 15503,'0'0'10233,"0"3"-10238,-2 27 507,-2 1 0,-1-1 1,-2 0-1,0-1 0,-21 50 0,17-51-402,1 2-1,1 0 0,1 0 0,2 0 1,-4 55-1,10-85-98,-1 1-1,1 0 1,0 0 0,0 0 0,0 0-1,0-1 1,0 1 0,0 0 0,0 0 0,0 0-1,0 0 1,0-1 0,0 1 0,1 0-1,-1 0 1,0-1 0,1 1 0,-1 0-1,0 0 1,1-1 0,-1 1 0,1 0 0,-1-1-1,1 1 1,0 0 0,-1-1 0,1 1-1,-1-1 1,1 1 0,0-1 0,-1 1 0,1-1-1,0 0 1,0 1 0,0-1 0,-1 0-1,1 0 1,0 1 0,0-1 0,0 0 0,-1 0-1,1 0 1,0 0 0,0 0 0,0 0-1,0 0 1,-1 0 0,1 0 0,0-1 0,0 1-1,0 0 1,-1 0 0,1-1 0,0 1-1,0-1 1,-1 1 0,1 0 0,0-1 0,0 0-1,6-4 41,0 1 0,0-1 0,0 0 0,9-11 0,27-29 8,-3-2 0,63-95 0,-80 105-58,-2-1-1,-2 0 1,-1-2 0,23-79 0,-34 77-2,-8 42-3,0 0-1,-1-1 0,1 1 0,0 0 0,0 0 0,0 0 1,-1 0-1,1 0 0,0 0 0,0 1 0,0-1 0,0 0 1,-1 1-1,1-1 0,0 1 0,0-1 0,-1 1 0,-19 14-23,0 1 0,1 1 0,1 0 0,1 1-1,-22 27 1,32-35 33,3-5 3,-7 7-1,1 1 0,-1 0-1,2 1 1,0 0-1,1 0 1,0 1-1,1 0 1,-9 28 0,16-43 0,1 1 1,0 0-1,0 0 1,-1 0 0,1 0-1,0 0 1,0 0 0,0 0-1,0 0 1,0 0 0,0 0-1,0 0 1,1 0-1,-1 0 1,0 0 0,1 0-1,-1 0 1,0 0 0,1 0-1,-1 0 1,1 0 0,-1-1-1,1 1 1,0 0-1,-1 0 1,1-1 0,0 1-1,0 0 1,-1-1 0,1 1-1,0 0 1,0-1 0,0 0-1,0 1 1,0-1 0,0 1-1,-1-1 1,1 0-1,2 1 1,45-1 15,-35-2 15,12 0-249,-1-2 0,32-10 0,-37 9 101,0 0-1,0 1 1,1 1-1,38 0 1,-57 3 150,0 0 0,0 0 0,1 0 0,-1 1 0,0-1 0,0 0-1,0 1 1,0-1 0,0 1 0,0 0 0,0-1 0,0 1 0,0 0 0,0-1 0,0 1 0,0 0 0,-1 0 0,1 0 0,0 0-1,-1 0 1,1 0 0,0 0 0,-1 0 0,1 1 0,7 38 1076,-8-26-817,0 0 0,-2-1 1,-4 23-1,5-25 14,-6 15-1626,6-26 1131,1 0 0,-1 1 1,1-1-1,-1 1 0,1-1 1,-1 0-1,1 1 0,-1-1 1,1 0-1,-1 0 0,1 0 1,-1 1-1,1-1 0,-1 0 1,0 0-1,1 0 0,-1 0 1,1 0-1,-1 0 0,0 0 1,1 0-1,-1 0 0,1 0 1,-1 0-1,1 0 0,-1-1 1,0 1-1,1 0 0,-1 0 1,1-1-1,-1 1 0,1 0 1,-1-1-1,1 1 0,0 0 1,-1-1-1,1 1 0,-1-1 0,1 1 1,0 0-1,-1-1 0,1 0 1,-17-17-7037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155"/>
    </inkml:context>
    <inkml:brush xml:id="br0">
      <inkml:brushProperty name="width" value="0.025" units="cm"/>
      <inkml:brushProperty name="height" value="0.025" units="cm"/>
    </inkml:brush>
  </inkml:definitions>
  <inkml:trace contextRef="#ctx0" brushRef="#br0">0 1 21588,'0'0'1186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5.622"/>
    </inkml:context>
    <inkml:brush xml:id="br0">
      <inkml:brushProperty name="width" value="0.025" units="cm"/>
      <inkml:brushProperty name="height" value="0.025" units="cm"/>
    </inkml:brush>
  </inkml:definitions>
  <inkml:trace contextRef="#ctx0" brushRef="#br0">46 1 15855,'0'0'6016,"-4"8"-5386,-3 10-303,1-1 0,0 1 1,2 0-1,0 1 0,1-1 0,-1 20 0,-1 127 2521,4-133-2156,1-11-399,-1-14-212,1 0 0,0 0 0,0 0 0,0-1 0,1 1 0,0 0 0,0 0 0,4 10 0,-4-16-70,0 0 1,-1 0-1,1 1 1,0-1 0,0 0-1,0 0 1,0 0-1,0 0 1,0 0-1,0 0 1,1 0-1,-1-1 1,0 1-1,0 0 1,1-1 0,-1 1-1,3 0 1,0 0 6,0-1 0,0 1-1,0-1 1,0 0 0,0-1 0,0 1 0,-1 0 0,1-1 0,6-2 0,7-3 26,-1-1-1,1-1 0,-1 0 1,-1-1-1,0-1 0,0 0 1,16-16-1,-15 13 35,2-1 0,0 2 0,0 0 0,29-12 0,-47 24-71,1-1 1,-1 1-1,1 0 0,-1 0 1,1 0-1,-1 0 1,1-1-1,-1 1 0,1 0 1,-1 0-1,1 0 0,0 0 1,-1 0-1,1 0 1,-1 1-1,1-1 0,-1 0 1,1 0-1,-1 0 1,1 0-1,-1 1 0,1-1 1,-1 0-1,1 0 1,-1 1-1,0-1 0,1 0 1,-1 1-1,1-1 0,-1 1 1,1 0-1,6 21 248,-7 40 109,-1-43-344,5 6 24,8-13-4177,-9-12 3283,-1 1-1,1-1 1,0 0-1,0 0 1,-1 0-1,1 0 1,0-1-1,-1 1 1,1-1-1,0 1 1,-1-1 0,1 0-1,-1 0 1,1 0-1,3-2 1,20-12-9283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198"/>
    </inkml:context>
    <inkml:brush xml:id="br0">
      <inkml:brushProperty name="width" value="0.025" units="cm"/>
      <inkml:brushProperty name="height" value="0.025" units="cm"/>
    </inkml:brush>
  </inkml:definitions>
  <inkml:trace contextRef="#ctx0" brushRef="#br0">230 0 19891,'0'0'1868,"-13"2"-1014,-4 1-165,-1 1 0,1 1 0,0 1 0,0 1 0,-23 11 0,34-15-524,1 0-1,-1 0 1,0 0-1,1 1 0,-1-1 1,1 1-1,0 1 0,1-1 1,-1 1-1,1-1 1,0 1-1,0 1 0,0-1 1,1 1-1,-1-1 0,1 1 1,1 0-1,-1 0 0,1 0 1,-3 13-1,6-18-165,-1 0 0,0 1 0,1-1 0,-1 0 0,1 0 0,-1 1 0,1-1 1,0 0-1,0 0 0,-1 0 0,1 0 0,0 0 0,0 0 0,0 0 0,0 0 0,0 0 0,0-1 0,0 1 0,1 0 0,-1-1 0,0 1 0,0-1 0,0 1 0,1-1 0,-1 1 0,0-1 0,1 0 0,-1 0 0,0 0 0,1 1 0,-1-1 0,0-1 0,3 1 0,56-1 40,-51 0-7,14-3-52,0-1 0,0-1 0,0-1 1,-1-1-1,0-1 0,-1-1 0,0-1 1,0-1-1,34-27 0,-40 33 218,-12 17 50,-3-10-241,-1-1 1,1 1-1,0 0 1,0 0-1,0 0 1,0-1-1,0 1 1,0 0-1,0 0 1,1 0-1,-1-1 1,0 1-1,0 0 1,1 0-1,-1-1 1,0 1-1,1 0 1,-1-1-1,0 1 1,1 0-1,-1-1 1,1 1-1,-1 0 1,1-1-1,0 1 1,-1-1-1,1 1 0,0-1 1,-1 0-1,1 1 1,0-1-1,-1 0 1,1 1-1,0-1 1,0 0-1,-1 0 1,1 1-1,0-1 1,0 0-1,1 0 1,12-1 45,0-1 1,0 0-1,0-1 0,0-1 1,21-8-1,-22 7-69,1 1 0,-1 0 0,1 1 0,0 0 0,22-1 0,-35 4 13,0 0-1,0 1 1,0-1 0,0 0 0,0 1-1,0-1 1,0 1 0,0-1-1,0 1 1,0-1 0,0 1 0,0 0-1,-1-1 1,1 1 0,0 0-1,-1 0 1,1-1 0,0 1 0,-1 0-1,1 0 1,-1 0 0,1 0-1,-1 0 1,1 0 0,-1 0 0,0 0-1,0 0 1,1 0 0,-1 0 0,0 0-1,0 0 1,0 0 0,0 1-1,-1 46 349,0-31-300,1-17-43,0 1 1,1-1 0,-1 1 0,0-1 0,0 1 0,0-1 0,0 1-1,0 0 1,1-1 0,-1 1 0,0-1 0,0 1 0,1-1 0,-1 1-1,0-1 1,1 0 0,-1 1 0,1-1 0,-1 1 0,0-1 0,1 0-1,-1 1 1,1-1 0,-1 0 0,1 0 0,-1 1 0,1-1 0,0 0-1,-1 0 1,1 1 0,24 0 113,22-13 80,25-25-129,-46 23-66,53-22 0,-78 36-12,0-1 0,0 1 0,0 0 0,-1-1 0,1 1 0,0 0 0,0 0 0,0 0 0,0 0 0,-1 0 0,1 0 0,0 0 0,0 0 0,0 0 0,0 0 0,0 1 0,-1-1 0,1 0 0,0 0 0,0 1 0,0-1 0,-1 1 0,1-1 0,0 0 0,-1 1-1,1 0 1,0-1 0,-1 1 0,1-1 0,-1 1 0,1 0 0,-1-1 0,1 1 0,-1 0 0,1 0 0,-1-1 0,1 1 0,-1 0 0,0 0 0,0 0 0,1-1 0,-1 1 0,0 0 0,0 0 0,0 0 0,0 0 0,0 0 0,0-1 0,0 2 0,7 20-2227,-6-21 1891,-1 0 0,1 0 0,0 0 0,0 0 0,0 0-1,0 0 1,0 0 0,0-1 0,0 1 0,0 0 0,0 0 0,0-1-1,0 1 1,0-1 0,0 1 0,1-1 0,-1 0 0,2 1 0,27 0-11270,-8-1 2104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6.542"/>
    </inkml:context>
    <inkml:brush xml:id="br0">
      <inkml:brushProperty name="width" value="0.025" units="cm"/>
      <inkml:brushProperty name="height" value="0.025" units="cm"/>
    </inkml:brush>
  </inkml:definitions>
  <inkml:trace contextRef="#ctx0" brushRef="#br0">195 2 15022,'0'0'8227,"-12"-1"-7053,2 1-855,-1 0 1,0 1-1,0 0 0,1 0 0,-1 1 0,1 1 1,-14 4-1,19-5-205,0-1 0,0 1 0,0 1 0,0-1 0,1 1 0,-1-1 0,1 1 0,-1 0 0,1 1 0,0-1 0,1 1 0,-1 0 0,0 0 0,1 0 1,0 0-1,0 1 0,0-1 0,1 1 0,-1 0 0,-1 5 0,4-9-112,0 1 0,-1-1-1,1 1 1,0-1 0,-1 0 0,1 1 0,0-1 0,0 1 0,0-1-1,1 1 1,-1-1 0,0 1 0,0-1 0,1 1 0,-1-1 0,1 1 0,-1-1-1,1 0 1,0 1 0,-1-1 0,1 0 0,0 0 0,0 0 0,1 2 0,1-1 5,-1-1 0,0 1 0,1-1 0,-1 1 1,1-1-1,0 0 0,0 0 0,-1 0 1,1 0-1,0 0 0,5 0 0,1 0-21,0-1 0,0 0 0,0 0 0,0-1 0,0 0 0,0 0 0,15-5 0,-14 2-47,0 0 0,0-1 0,-1-1 0,0 1 0,10-9 0,-16 13 71,-1-1 1,1 0 0,-1 0 0,1 0 0,-1-1 0,0 1-1,0-1 1,0 1 0,0-1 0,0 1 0,-1-1 0,1 0-1,-1 0 1,0 0 0,0 0 0,0 0 0,0 0 0,0 0 0,-1-1-1,1 1 1,-1-5 0,-1 7 13,1 1 0,-1-1 0,0 0 0,0 0 0,0 1 0,0-1 0,0 0 0,0 1 0,0-1 0,0 1 0,0-1-1,0 1 1,0 0 0,0-1 0,-1 1 0,1 0 0,0 0 0,0 0 0,0 0 0,0 0 0,0 0 0,-1 0 0,1 0 0,-1 1 0,-32 4-36,33-4-30,0-1-1,1 0 1,-1 1 0,0-1-1,0 0 1,0 1-1,0-1 1,0 1 0,1-1-1,-1 1 1,0 0-1,0-1 1,1 1 0,-1 0-1,0 0 1,1-1-1,-1 1 1,1 0 0,-1 0-1,1 0 1,-1 0-1,1 0 1,0-1-1,-1 1 1,1 0 0,0 0-1,0 0 1,0 0-1,0 0 1,0 0 0,0 0-1,0 0 1,0 0-1,0 0 1,0 0 0,0 0-1,1 0 1,-1 0-1,0 0 1,1 0 0,0 1-1,1 0-241,-1 0-1,1 0 1,0-1 0,0 1-1,0-1 1,0 1-1,0-1 1,1 0 0,-1 0-1,0 0 1,1 0-1,-1 0 1,0 0 0,1-1-1,4 1 1,63-1-7601,-32-6 1762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341"/>
    </inkml:context>
    <inkml:brush xml:id="br0">
      <inkml:brushProperty name="width" value="0.025" units="cm"/>
      <inkml:brushProperty name="height" value="0.025" units="cm"/>
    </inkml:brush>
  </inkml:definitions>
  <inkml:trace contextRef="#ctx0" brushRef="#br0">220 41 11851,'0'0'3150,"-10"7"-364,2-1-2402,0-1 0,0 2 0,0-1 0,1 1-1,0 0 1,0 1 0,1 0 0,0 0-1,1 0 1,-1 0 0,2 1 0,-1 0 0,1 0-1,0 0 1,1 1 0,0-1 0,-2 15-1,4-15-320,1-1-1,0 1 1,0-1-1,1 0 0,0 1 1,0-1-1,1 0 1,0 0-1,0 0 1,5 9-1,2 2-250,2 0-1,18 26 1,12 22-147,-39-65 338,0 1-1,-1-1 1,1 1 0,-1 0 0,0-1-1,0 1 1,0 0 0,0 0-1,0 0 1,-1 0 0,1 0 0,-1 0-1,0 0 1,0-1 0,0 1 0,0 0-1,-1 0 1,1 0 0,-1 0 0,1 0-1,-1 0 1,0 0 0,0 0-1,-1-1 1,1 1 0,0 0 0,-1-1-1,0 1 1,1-1 0,-1 0 0,0 1-1,0-1 1,0 0 0,-1 0 0,1-1-1,0 1 1,-1 0 0,1-1 0,-1 1-1,0-1 1,0 0 0,1 0-1,-1 0 1,0 0 0,0 0 0,0-1-1,-4 1 1,2 1 137,-2-1 0,1 0 0,0 0-1,0-1 1,0 0 0,0 0 0,0 0 0,0-1 0,0 0-1,0 0 1,0 0 0,0-1 0,0 0 0,0 0-1,0-1 1,1 1 0,-1-1 0,1 0 0,0-1 0,0 1-1,0-1 1,-5-6 0,7 6-175,0 0 0,0-1-1,1 1 1,0-1 0,0 1 0,0-1 0,0 0-1,1 1 1,0-1 0,0 0 0,0 0 0,1 0-1,-1 0 1,1 0 0,0 0 0,1-6-1,1 2-30,0 1 0,1-1 0,0 1 0,0 0-1,0 0 1,1 0 0,1 1 0,8-13-1,7-5-155,2 0-1,1 1 0,48-37 0,-68 58 206,104-79-80,-56 45 727,65-62 0,-129 106 932,-14 14-1656,21-15 148,-1 0-1,2 0 1,-1 1-1,1 0 0,0 0 1,0 0-1,1 1 1,0-1-1,0 1 0,1 0 1,0 0-1,0 1 0,-1 9 1,4-17-51,0 0 1,0-1-1,0 1 0,0 0 1,1 0-1,-1-1 0,0 1 1,0 0-1,0 0 1,1-1-1,-1 1 0,1 0 1,-1-1-1,0 1 0,1 0 1,-1-1-1,1 1 1,-1-1-1,1 1 0,0 0 1,-1-1-1,1 1 0,0-1 1,-1 0-1,1 1 1,0-1-1,-1 0 0,2 1 1,29 3 53,29-13-506,66-45-458,-126 54 978,0 0 0,1 0 0,-1 0 0,1 0 0,-1 1 0,1-1 0,-1 0 0,1 0 0,-1 1 0,0-1 1,1 0-1,-1 1 0,0-1 0,1 0 0,-1 1 0,0-1 0,1 1 0,-1-1 0,0 0 0,0 1 0,0-1 0,1 1 0,-1-1 1,0 1-1,0-1 0,0 1 0,0-1 0,0 1 0,0-1 0,0 1 0,0-1 0,0 0 0,0 1 0,0-1 0,0 2 0,1 30 420,-1-12-257,1-18-223,0 0 1,0 0-1,1-1 1,-1 1-1,0-1 1,1 1-1,-1-1 0,0 1 1,1-1-1,0 0 1,-1 0-1,1 1 1,0-1-1,0 0 1,-1-1-1,1 1 0,0 0 1,0-1-1,0 1 1,0-1-1,0 1 1,0-1-1,0 0 1,0 0-1,0 0 0,0 0 1,0 0-1,0 0 1,0 0-1,3-2 1,4 1 5,0 0 0,-1-1 0,0 0 0,1 0 1,-1-1-1,8-3 0,-2-3-197,0 0-1,-1-1 1,19-18 0,30-21-551,-60 87 2146,-2-36-1361,-1 1 0,1 0 0,0-1 0,0 1 0,0 0 0,1-1 0,-1 1 0,0-1 0,1 1 0,0-1 1,0 1-1,0-1 0,0 1 0,0-1 0,0 0 0,0 1 0,3 2 0,-2-4-50,1 0 0,-1 0 1,0 0-1,1 0 0,-1 0 0,1-1 0,-1 1 0,1-1 1,0 0-1,-1 0 0,1 1 0,-1-2 0,1 1 1,0 0-1,-1-1 0,1 1 0,-1-1 0,1 0 0,2 0 1,6-3-232,-1 0 0,1-1 1,-1 1-1,0-2 0,0 0 1,-1 0-1,1-1 0,-1 0 1,-1 0-1,15-16 1,-26 28 110,0 1 1,0-1 0,1 1-1,-1-1 1,1 1-1,1 0 1,-1 0 0,0 11-1,-1 15-3597,3-32 3514,0 0 1,0 1-1,0-1 0,0 0 0,0 1 0,0-1 0,0 0 0,0 1 0,0-1 0,0 1 0,0-1 0,1 0 0,-1 1 0,0-1 0,0 0 0,0 1 0,0-1 0,0 0 0,1 0 1,-1 1-1,0-1 0,0 0 0,1 1 0,-1-1 0,0 0 0,0 0 0,1 0 0,-1 1 0,0-1 0,1 0 0,-1 0 0,0 0 0,1 0 0,-1 0 0,0 1 0,1-1 1,-1 0-1,0 0 0,1 0 0,-1 0 0,0 0 0,1 0 0,-1 0 0,1 0 0,9 0-6261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7.979"/>
    </inkml:context>
    <inkml:brush xml:id="br0">
      <inkml:brushProperty name="width" value="0.025" units="cm"/>
      <inkml:brushProperty name="height" value="0.025" units="cm"/>
    </inkml:brush>
  </inkml:definitions>
  <inkml:trace contextRef="#ctx0" brushRef="#br0">68 1 18129,'0'0'6129,"-5"10"-5531,-5 10-154,1 1 1,2 0 0,0 0 0,1 1 0,-5 36 0,4-6-1201,1 79 1,6-131 752,0-1-1,0 1 1,1 0 0,-1 0-1,0-1 1,0 1 0,0 0-1,0 0 1,1 0 0,-1-1-1,0 1 1,0 0-1,1 0 1,-1 0 0,0 0-1,0 0 1,1 0 0,-1-1-1,0 1 1,0 0 0,1 0-1,-1 0 1,0 0 0,0 0-1,1 0 1,-1 0 0,0 0-1,1 0 1,-1 0 0,0 0-1,0 0 1,1 0 0,-1 0-1,0 1 1,0-1 0,1 0-1,-1 0 1,0 0 0,0 0-1,1 0 1,-1 1 0,0-1-1,0 0 1,0 0-1,1 0 1,-1 1 0,0-1-1,0 0 1,0 0 0,0 0-1,1 1 1,-1-1 0,0 0-1,0 0 1,0 1 0,0-1-1,0 0 1,0 1 0,0-1-1,0 0 1,0 0 0,0 1-1,0-1 1,0 0 0,0 1-1,15-20 145,72-136 857,-87 155-947,0-1 1,1 1-1,-1 0 0,0 0 1,0-1-1,1 1 0,-1 0 1,0 0-1,1-1 0,-1 1 1,1 0-1,-1 0 0,0 0 1,1 0-1,-1 0 0,0 0 1,1 0-1,-1-1 0,1 1 1,-1 0-1,0 0 0,1 1 1,-1-1-1,1 0 0,-1 0 1,0 0-1,1 0 0,-1 0 1,1 0-1,-1 0 0,0 1 1,1-1-1,-1 0 0,0 0 1,1 0-1,-1 1 0,0-1 1,1 0-1,-1 1 0,0-1 1,0 0-1,1 0 0,-1 1 1,0-1-1,0 1 0,0-1 1,1 0-1,-1 1 0,0-1 1,18 28-121,-8-13 320,-7-11-258,1 0-1,0-1 0,0 1 1,0-1-1,1 0 0,-1 0 1,1 0-1,0-1 0,-1 1 1,1-1-1,0 0 0,0-1 1,1 1-1,-1-1 0,0 0 1,1 0-1,-1-1 0,0 0 0,1 0 1,-1 0-1,0 0 0,1-1 1,-1 0-1,0 0 0,0 0 1,1-1-1,-1 0 0,0 0 1,-1 0-1,1 0 0,0-1 1,-1 0-1,1 0 0,-1 0 1,0-1-1,0 1 0,0-1 1,0 0-1,-1 0 0,5-7 0,-12 20 94,1 0-1,-1 0 1,1 1-1,1-1 1,0 1-1,0 0 1,1 0 0,0 16-1,3 99 442,-1-95-532,6 176 101,-7-203-63,-1 0 0,1 0 0,-1 0 0,1 0 0,-1-1-1,0 1 1,0 0 0,-1 0 0,1 0 0,-1-1 0,1 1-1,-1-1 1,0 1 0,0-1 0,0 0 0,0 0 0,0 0-1,0 0 1,-1 0 0,1 0 0,-1 0 0,1-1 0,-1 1 0,0-1-1,1 0 1,-1 0 0,0 0 0,0 0 0,0-1 0,0 1-1,0-1 1,0 1 0,0-1 0,0 0 0,0 0 0,0 0-1,0-1 1,0 1 0,0-1 0,0 0 0,0 0 0,1 0-1,-1 0 1,0 0 0,0 0 0,1-1 0,-1 1 0,1-1-1,-1 0 1,1 0 0,0 0 0,-3-3 0,-1-2-42,0 0 0,1 0 0,-1-1 0,2 0 0,-1 0 0,1-1 0,0 1 1,1-1-1,0 0 0,0 0 0,1 0 0,0 0 0,1-1 0,0 1 0,0 0 0,1-1 0,0 1 1,1 0-1,0-1 0,0 1 0,1 0 0,0 0 0,1 0 0,0 0 0,0 0 0,1 1 0,0-1 1,0 1-1,7-8 0,22-24-517,15-21-2320,-45 55 1995,0 0 0,0 1 0,0-1 0,-1-1 0,3-10 0,0-30-5539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8.321"/>
    </inkml:context>
    <inkml:brush xml:id="br0">
      <inkml:brushProperty name="width" value="0.025" units="cm"/>
      <inkml:brushProperty name="height" value="0.025" units="cm"/>
    </inkml:brush>
  </inkml:definitions>
  <inkml:trace contextRef="#ctx0" brushRef="#br0">0 0 20083,'0'0'2114,"54"0"-1890,-30 12-928,0-2-4453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352"/>
    </inkml:context>
    <inkml:brush xml:id="br0">
      <inkml:brushProperty name="width" value="0.025" units="cm"/>
      <inkml:brushProperty name="height" value="0.025" units="cm"/>
    </inkml:brush>
  </inkml:definitions>
  <inkml:trace contextRef="#ctx0" brushRef="#br0">1 186 5573,'0'0'9497,"11"-9"-8413,5-2-527,37-27 1517,-17 7 3794,-43 41-5454,-1 0 1,2 0 0,-1 1 0,-6 17-1,4-11-208,4-7-198,0 0 1,1 0-1,0 0 0,0 1 1,1 0-1,0 0 0,1 0 1,-1 19-1,3-30-5,0 0 0,1 1 0,-1-1 0,0 0 0,0 1-1,1-1 1,-1 0 0,0 1 0,1-1 0,-1 0 0,0 0 0,1 0 0,-1 1 0,0-1 0,1 0 0,-1 0 0,1 0 0,-1 0-1,0 1 1,1-1 0,-1 0 0,1 0 0,-1 0 0,0 0 0,1 0 0,-1 0 0,1 0 0,-1 0 0,0-1 0,1 1 0,-1 0 0,1 0-1,-1 0 1,0 0 0,1-1 0,17-5 137,-10 0-122,-1-1-1,0 0 1,0 0-1,0 0 1,-1-1-1,0 0 1,-1-1-1,0 1 1,5-12 0,-4 8-80,0 0 1,-1 0 0,7-25 0,-12 44 52,0-1 1,0 1-1,1 0 0,-1-1 1,1 1-1,1 0 0,0-1 1,0 1-1,0-1 0,0 0 0,6 10 1,-6-14 26,1 1 1,-1-1-1,0 0 0,1 0 1,-1 0-1,1 0 1,0 0-1,0-1 0,0 1 1,0-1-1,0 0 1,0 0-1,0 0 0,0 0 1,0 0-1,0-1 1,1 1-1,-1-1 0,0 0 1,0 0-1,1 0 1,-1 0-1,0-1 0,0 1 1,0-1-1,0 0 1,4-1-1,2-1 79,0-1 0,0 0 0,0 0-1,0-1 1,-1 0 0,0 0 0,0-1 0,0 0 0,-1 0 0,0-1-1,0 0 1,7-9 0,-5 5-56,-1 0 0,0-1 0,0 0-1,-1 0 1,-1-1 0,0 0 0,7-25 0,-10 4 135,-9 24-199,-10 17-200,12-2 213,-1 0-1,1 0 1,-1 1 0,2 0-1,-1 0 1,0 0 0,1 0-1,0 0 1,1 1 0,0-1-1,-2 8 1,-14 79 129,15-72-48,1-1 0,1 0 1,0 1-1,2-1 0,0 1 1,1-1-1,1 0 0,2 1 1,-1-2-1,2 1 0,1 0 1,0-1-1,16 27 0,15 11-24,9 16-24,-84-113 494,12 9-438,1-2-1,2-1 0,1-1 1,2-1-1,-15-40 0,33 74-69,0 0 0,0 0 0,1 1-1,-1-1 1,1 0 0,-1 0 0,1 0 0,0 0 0,-1 0-1,1 0 1,0 0 0,0 0 0,0 1 0,1-1-1,-1 0 1,0 0 0,1 0 0,-1 0 0,1 0 0,0 0-1,-1 1 1,1-1 0,0 0 0,0 1 0,0-1-1,0 1 1,1-1 0,-1 1 0,0-1 0,1 1 0,-1 0-1,1-1 1,-1 1 0,1 0 0,-1 0 0,3-1-1,5-1-274,0 1-1,1-1 1,-1 2-1,1-1 0,-1 1 1,12 1-1,-1-2-595,2 1-361,91-12-10105,-73 4 2840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19.773"/>
    </inkml:context>
    <inkml:brush xml:id="br0">
      <inkml:brushProperty name="width" value="0.025" units="cm"/>
      <inkml:brushProperty name="height" value="0.025" units="cm"/>
    </inkml:brush>
  </inkml:definitions>
  <inkml:trace contextRef="#ctx0" brushRef="#br0">150 124 15599,'0'0'3219,"1"-11"-1361,0-36 522,-1 45-2148,0 0 0,0 0 0,0-1-1,0 1 1,0 0 0,0 0-1,-1 0 1,0 0 0,1-1 0,-1 1-1,0 0 1,0 0 0,0 0-1,0 1 1,0-1 0,-2-3 0,2 4-155,-1 0 1,1 0 0,0 1 0,0-1 0,-1 0 0,1 1-1,0-1 1,-1 1 0,1-1 0,-1 1 0,1-1 0,0 1-1,-1 0 1,1 0 0,-1 0 0,1 0 0,-1 0 0,-1 0-1,-2 1-69,1 0 0,0 0 0,-1 0 0,1 1 0,0 0-1,0-1 1,0 1 0,0 1 0,1-1 0,-1 1 0,0-1 0,-4 6-1,1 0 41,0 1 0,0 0-1,1 0 1,1 0 0,-6 13 0,9-18-24,0 1 0,0-1 0,1 0 0,-1 1 0,1 0-1,0-1 1,1 1 0,-1 0 0,1-1 0,0 1 0,0 0 0,0 0 0,1-1 0,1 8 0,-1-10-17,0 0 0,0-1 0,1 1 0,-1-1 0,0 0-1,1 1 1,-1-1 0,1 0 0,-1 0 0,1 0 0,0 0-1,-1 0 1,1 0 0,0 0 0,0-1 0,-1 1 0,1-1 0,0 1-1,0-1 1,0 1 0,0-1 0,0 0 0,0 0 0,0 0-1,0 0 1,3-1 0,3 0 28,0 0 0,0 0 0,0 0 0,0-1 0,10-4 0,1-5-20,0 0-1,-1-1 0,0 0 0,-1-2 1,-1 0-1,0-1 0,0 0 0,-2-2 0,0 1 1,-1-2-1,15-26 0,-36 62-135,1 0 1,1 0-1,-7 34 0,11-40-1,0 1-1,1 0 1,0 25-1,2-33 81,-1-1-1,1 1 0,0 0 1,0 0-1,0-1 1,0 1-1,1-1 0,0 1 1,0-1-1,0 0 1,1 1-1,2 3 0,-3-6-196,0-1 0,-1 1 0,1 0 0,0-1-1,0 1 1,0-1 0,0 1 0,0-1 0,0 0 0,0 0-1,1 0 1,2 1 0,18 1-5396,-7-3-1582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0.103"/>
    </inkml:context>
    <inkml:brush xml:id="br0">
      <inkml:brushProperty name="width" value="0.025" units="cm"/>
      <inkml:brushProperty name="height" value="0.025" units="cm"/>
    </inkml:brush>
  </inkml:definitions>
  <inkml:trace contextRef="#ctx0" brushRef="#br0">0 41 18321,'0'0'6348,"10"1"-5435,18 4-293,52 2 1,-72-6-601,-1-1 0,1 0-1,0-1 1,-1 0-1,1 0 1,-1 0 0,1-1-1,-1 0 1,0-1-1,1 1 1,-1-1-1,0-1 1,10-6 0,-17 10 10,1-1-1,0 1 1,-1 0 0,1-1 0,-1 1 0,1 0 0,-1-1 0,1 1 0,-1-1-1,0 1 1,1-1 0,-1 1 0,1-1 0,-1 1 0,0-1 0,1 0 0,-1 1 0,0-1-1,0 1 1,0-1 0,1 0 0,-1 1 0,0-1 0,0 0 0,0 1 0,0-1-1,0 0 1,0 1 0,0-1 0,-1 0 0,-16-6 727,-33 7-353,41 2-394,-1 0 0,1 1 0,0 0 1,0 1-1,0 0 0,0 0 0,1 0 0,0 1 0,-1 1 0,-8 7 1,14-10 0,-1-1 0,1 1 0,0-1 0,-1 1 0,2 0 0,-1 1 0,0-1 0,0 0 1,1 1-1,0-1 0,0 1 0,0 0 0,0 0 0,1 0 0,-1 0 0,1 0 0,0 0 1,0 0-1,0 0 0,1 0 0,-1 1 0,1-1 0,0 0 0,1 0 0,0 8 0,0-10-22,0 0 0,1 0 0,-1 0 0,0 0 0,1-1 0,-1 1 0,1 0 0,0-1 0,-1 1 0,1-1 0,0 1 0,0-1 0,0 0-1,0 0 1,0 0 0,0 0 0,1 0 0,-1-1 0,0 1 0,0-1 0,0 1 0,4-1 0,57 4-1288,-52-4 781,2 0-641,0-1 0,0 0 0,1-1 0,-1 0 0,-1-1 0,1-1 0,0 0 0,-1-1 0,15-7 0,16-13-5188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1.391"/>
    </inkml:context>
    <inkml:brush xml:id="br0">
      <inkml:brushProperty name="width" value="0.025" units="cm"/>
      <inkml:brushProperty name="height" value="0.025" units="cm"/>
    </inkml:brush>
  </inkml:definitions>
  <inkml:trace contextRef="#ctx0" brushRef="#br0">121 10 15855,'0'0'4548,"-9"2"-2701,0 1-1470,-1-1-1,1 1 1,0 1-1,0 0 1,-12 7-1,18-10-263,0 1-1,0 0 1,1 0-1,-1 0 1,0 0-1,1 0 1,-1 1 0,1-1-1,-1 1 1,1 0-1,0 0 1,0 0-1,1 0 1,-1 0 0,1 0-1,-1 0 1,1 0-1,0 1 1,0-1-1,0 0 1,0 7 0,1-9-122,0 0 0,1 0 0,-1 0 1,0 0-1,1 0 0,-1 0 0,0 0 1,1 0-1,0 0 0,-1 0 0,1-1 1,-1 1-1,1 0 0,0 0 0,0-1 1,-1 1-1,1 0 0,0-1 0,0 1 1,0-1-1,0 1 0,0-1 0,0 1 1,-1-1-1,3 1 0,32 8-361,-16-5-175,-9 1 467,-1 0 1,1 1-1,-1 0 0,0 1 1,-1-1-1,0 2 0,0-1 1,0 1-1,-1 0 0,0 1 1,-1 0-1,1 0 0,-2 0 1,1 1-1,-2-1 0,1 1 1,-1 1-1,-1-1 0,4 14 1,-5-14 223,0-1 1,0 0 0,-1 1 0,0-1 0,-1 1-1,0-1 1,-1 1 0,0-1 0,0 1 0,-4 10-1,4-14 109,-1-1 0,0 1 0,-1-1 0,0 0 0,1 0 0,-2 0 0,1 0 0,0 0 0,-1-1-1,0 0 1,0 0 0,0 0 0,-1 0 0,1 0 0,-1-1 0,0 0 0,-7 4 0,11-7-210,0 1 0,0 0 0,0-1 0,0 1 1,0-1-1,0 1 0,0-1 0,-1 0 0,1 0 0,0 1 0,0-1 1,0 0-1,-1 0 0,1 0 0,0 0 0,0 0 0,0-1 0,-1 1 0,1 0 1,0 0-1,0-1 0,0 1 0,0-1 0,0 1 0,-2-2 0,2 1-27,0-1 0,-1 1-1,1-1 1,0 1 0,0-1 0,0 0-1,0 0 1,0 0 0,0 0-1,1 0 1,-1 1 0,1-1-1,-1-4 1,-1-10-246,1 1 0,1-1-1,2-20 1,-1 18-109,0 7 77,0 0 0,0 0 0,1 0 0,1 0 0,-1 0 0,2 1 1,0-1-1,0 1 0,1 0 0,0 0 0,0 1 0,1 0 0,11-14 0,-9 14 264,1 0 1,0 0-1,0 1 0,1 0 0,0 1 0,0 0 0,1 0 0,0 1 0,0 1 0,1 0 0,-1 0 0,1 1 0,0 1 1,0 0-1,0 0 0,1 1 0,-1 1 0,19 0 0,-30 1 1,0 0-1,1 0 1,-1 0-1,0 1 1,1-1-1,-1 1 1,0-1-1,1 0 1,-1 1-1,0 0 1,0-1-1,0 1 1,1 0-1,-1 0 1,0 0-1,0-1 1,0 1-1,0 0 1,0 0-1,-1 0 1,1 1 0,1 1-1,0 0 24,-1 1 0,1-1 0,-1 1 0,0 0 0,0-1-1,-1 1 1,1 0 0,0 5 0,-1-2 134,0 1-1,0-1 1,-1 1 0,0-1-1,0 1 1,-1-1-1,0 0 1,-4 9 0,4-10 103,0-2-57,1 0-1,-1-1 1,0 1 0,0-1 0,0 1 0,0-1 0,-1 0 0,1 1-1,-6 4 1,8-8 27,2-14 187,10-15-287,-6 16-264,0 0 1,-2-1 0,1 0-1,-1 0 1,-1 0 0,-1 0 0,2-24-1,28 38 1106,35 4-992,-42-2-4,0 0 0,-1-2 0,50-5 0,-68 4 17,0 0 0,-1-1 0,1 0 0,0 1 1,-1-2-1,1 1 0,-1-1 0,0 1 0,1-1 0,-2-1 0,1 1 0,0-1 0,-1 0 0,1 0 0,-1 0 0,0-1 0,0 1 1,-1-1-1,0 0 0,1 0 0,2-9 0,-5 13 5,0 0-1,-1-1 1,1 1 0,0 0-1,-1-1 1,0 1 0,1-1 0,-1 1-1,0-1 1,0 1 0,0 0 0,0-1-1,0 1 1,0-1 0,0 1-1,-1-1 1,1 1 0,-1-2 0,1 2-7,-1 1 1,1-1 0,-1 0-1,0 0 1,1 1 0,-1-1-1,0 1 1,1-1 0,-1 1-1,0-1 1,0 1 0,1-1-1,-1 1 1,0-1 0,0 1 0,0 0-1,0 0 1,0-1 0,0 1-1,1 0 1,-2 0 0,-2 0-16,0 0 0,0 0 0,0 1 0,1-1 0,-1 1 0,0 0 0,1 0 0,-1 0 1,1 1-1,-1-1 0,1 1 0,-5 3 0,1 0 16,0 0 1,1 0-1,0 1 1,0 0-1,0 0 1,1 1-1,0-1 1,0 1-1,0 0 1,1 1-1,0-1 1,1 1-1,0 0 0,0 0 1,0 0-1,1 0 1,0 0-1,-1 15 1,3-21 4,0-1 0,1 1 0,-1-1 0,0 1 0,1-1 0,-1 1 0,1-1 0,-1 1 0,1-1-1,-1 1 1,1-1 0,0 1 0,0-1 0,0 0 0,0 0 0,0 1 0,0-1 0,0 0 0,0 0 0,1 0 0,-1 0 0,3 1 0,0 0 6,1 1 1,0-1-1,0-1 1,0 1-1,0-1 1,0 0-1,7 1 0,3-1-57,0 0 0,0-1 0,0-1 0,20-3-1,-16 0-7,0-2-1,0 0 1,-1-1-1,0-1 1,0-1 0,21-14-1,-10 5 425,-1-3 1,44-40-1,-70 59-342,-1 1 0,1 0 0,-1 0 0,0-1 1,0 1-1,1-1 0,-1 1 0,0-1 0,0 0 0,-1 1 1,1-1-1,0 0 0,0 0 0,-1 1 0,1-1 1,0-3-1,-2 5-25,1-1 1,0 0 0,0 0 0,0 1-1,-1-1 1,1 0 0,0 1 0,-1-1-1,1 0 1,0 1 0,-1-1-1,1 0 1,-1 1 0,1-1 0,-1 1-1,1-1 1,-1 1 0,0-1 0,1 1-1,-1 0 1,0-1 0,1 1-1,-1 0 1,0-1 0,1 1 0,-1 0-1,-1-1 1,-1 1-37,-1-1 0,0 1 0,1-1 0,-1 1 0,0 0 0,0 0 0,1 1 0,-1-1 0,0 1 0,1 0 0,-1 0 0,1 0 0,-1 0 0,1 1 0,-5 2 0,1 1 32,1 0 1,0 0 0,0 1-1,0 0 1,0 0 0,1 0-1,0 1 1,0 0-1,1 0 1,0 0 0,0 0-1,1 1 1,0 0 0,0-1-1,-2 13 1,4-17 17,0 1 1,0 0-1,0 0 0,1 0 1,0-1-1,-1 1 0,2 0 1,-1 0-1,0 0 0,1-1 1,-1 1-1,1 0 0,0 0 1,1-1-1,-1 1 1,1-1-1,-1 1 0,1-1 1,0 0-1,0 1 0,0-1 1,1 0-1,-1 0 0,1-1 1,0 1-1,0 0 0,0-1 1,0 0-1,0 0 0,0 0 1,1 0-1,-1 0 0,0 0 1,6 0-1,7 3 33,1 0 1,1-2-1,-1 0 0,21 0 0,-31-3-140,1 1-1,0-1 1,0-1-1,0 0 1,0 0-1,0 0 1,0-1-1,0 0 0,-1 0 1,1-1-1,9-5 1,-16 7-279,1 0 0,-1-1 0,1 1 0,-1 0-1,1-1 1,-1 1 0,0-1 0,0 0 0,0 1 0,0-1 0,0 0 0,0 0 0,0 1 0,-1-1 0,1 0-1,-1 0 1,1 0 0,-1 0 0,1-3 0,1-21-8842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2.155"/>
    </inkml:context>
    <inkml:brush xml:id="br0">
      <inkml:brushProperty name="width" value="0.025" units="cm"/>
      <inkml:brushProperty name="height" value="0.025" units="cm"/>
    </inkml:brush>
  </inkml:definitions>
  <inkml:trace contextRef="#ctx0" brushRef="#br0">6 437 9065,'-6'21'9509,"10"-10"-3453,-2-10-5858,0-1 0,-1 0 0,1 1 0,0-1-1,0 0 1,0 0 0,-1 0 0,1 0 0,0 0 0,0 0-1,-1 0 1,1-1 0,0 1 0,0-1 0,-1 1 0,1-1 0,0 0-1,-1 0 1,3 0 0,30-18 246,0-1 1,-1-2-1,-1-1 0,56-53 1,-61 51-259,37-33 369,-2-2 0,74-97 0,-136 157-558,0 0 0,0 0 0,0 0 0,0 0 0,0-1 0,0 1 0,0 0 0,0 0 0,0 0 0,0 0 0,0 0 0,0-1 0,0 1 0,0 0-1,0 0 1,0 0 0,0 0 0,0 0 0,0-1 0,0 1 0,0 0 0,0 0 0,1 0 0,-1 0 0,0 0 0,0 0 0,0-1 0,0 1 0,0 0 0,0 0 0,1 0 0,-1 0 0,0 0 0,0 0-1,0 0 1,0 0 0,0 0 0,1 0 0,-1 0 0,0 0 0,0 0 0,0 0 0,0 0 0,0 0 0,1 0 0,-1 0 0,0 0 0,0 0 0,0 0 0,0 0 0,0 0 0,1 0 0,-1 0-1,0 0 1,0 0 0,0 0 0,0 0 0,0 0 0,1 0 0,-1 1 0,0-1 0,0 0 0,0 0 0,0 0 0,0 0 0,0 0 0,0 1 0,-2 16-95,-13 35 88,12-43 21,-13 50 71,2 0 0,3 1 1,2 0-1,0 106 0,9-158-377,0-1 0,1 0-1,0 0 1,0 0 0,3 10 0,-4-15 128,1-1 1,-1 0-1,1 1 1,-1-1-1,1 0 1,0 1-1,-1-1 1,1 0-1,0 0 1,0 1-1,0-1 1,0 0-1,0 0 1,0 0-1,0 0 1,0 0-1,0 0 1,0-1-1,1 1 1,-1 0-1,0-1 1,1 1-1,-1-1 1,0 1-1,1-1 1,-1 1-1,1-1 1,-1 0-1,0 0 1,1 0-1,-1 0 1,3 0-1,8-3-9191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4.152"/>
    </inkml:context>
    <inkml:brush xml:id="br0">
      <inkml:brushProperty name="width" value="0.025" units="cm"/>
      <inkml:brushProperty name="height" value="0.025" units="cm"/>
    </inkml:brush>
  </inkml:definitions>
  <inkml:trace contextRef="#ctx0" brushRef="#br0">149 0 13933,'0'0'3705,"-9"6"-2878,2-2-686,1 0 0,0 1 0,0 0 0,0 0 0,1 1 0,-1 0 0,1 0 0,1 0 0,-1 0 0,1 1 0,0-1 0,1 1 0,0 0 0,-5 14-1,-40 140 3015,43-138-2736,2-1 0,0 1 0,1 0 1,1 0-1,3 31 0,-1-47-402,1 1-1,0-1 1,1 0 0,-1 0-1,1 0 1,0 0 0,1 0-1,0-1 1,0 1 0,0-1 0,1 0-1,0 0 1,0-1 0,0 0-1,1 1 1,0-2 0,0 1-1,0-1 1,1 0 0,10 5 0,-4-2-493,-1-2 0,1 0 0,1 0 0,18 3 1,-19-5-818,0-1 0,0-1 0,0 0 0,18-1-1,19-7-6948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6.618"/>
    </inkml:context>
    <inkml:brush xml:id="br0">
      <inkml:brushProperty name="width" value="0.025" units="cm"/>
      <inkml:brushProperty name="height" value="0.025" units="cm"/>
    </inkml:brush>
  </inkml:definitions>
  <inkml:trace contextRef="#ctx0" brushRef="#br0">85 103 9769,'0'0'10853,"-9"-5"-10100,9 5-752,-4-2 34,1 1-1,0-1 1,0 1-1,-1 0 1,1 0-1,0 0 1,-1 0-1,1 0 1,-1 1-1,-3 0 1,5 0-19,0 1 0,0-1 0,0 1 0,1 0 0,-1 0 0,1 0 0,-1 0 0,0 0-1,1 0 1,-1 0 0,1 0 0,0 1 0,0-1 0,-1 0 0,1 1 0,0-1 0,0 1 0,0-1 0,0 1 0,1 0 0,-1 0 0,0-1 0,1 1 0,-1 0 0,1 0 0,-1 0-1,1-1 1,0 5 0,-1-5-2,1 1-1,0-1 0,-1 1 0,1 0 0,0-1 1,0 1-1,0 0 0,0-1 0,0 1 1,1 0-1,-1-1 0,0 1 0,1-1 0,-1 1 1,1-1-1,-1 1 0,1 0 0,0-1 1,0 0-1,0 1 0,0-1 0,0 0 0,0 1 1,0-1-1,0 0 0,0 0 0,1 0 0,-1 0 1,0 0-1,1 0 0,-1 0 0,1 0 1,-1-1-1,1 1 0,-1-1 0,1 1 0,-1-1 1,1 1-1,0-1 0,-1 0 0,1 0 1,0 0-1,-1 0 0,1 0 0,0 0 0,1-1 1,12 1 64,-1-2 1,1 0-1,-1 0 1,15-5 0,18-7 29,-26 7-75,1 1 1,38-5-1,-59 11 2,0-1-1,0 1 1,-1 0 0,1 0 0,0 0-1,0 0 1,0 0 0,-1 0 0,1 0-1,0 0 1,0 1 0,-1-1 0,1 0-1,0 0 1,0 1 0,-1-1 0,1 0-1,0 1 1,-1-1 0,1 1-1,0-1 1,-1 1 0,1-1 0,-1 1-1,1-1 1,-1 1 0,1 0 0,-1-1-1,1 1 1,-1 0 0,0-1 0,1 1-1,-1 0 1,1 1 0,-1 1 119,0-1 1,0 1-1,0 0 0,0 0 1,0 0-1,-1 0 1,1 0-1,-1 0 0,-2 5 1,-1 4 195,-1-1 0,0 0 0,-1 0 1,-8 10-1,18-28-123,-1 1 0,0-1 0,0 0 1,-1 0-1,2-7 0,0-3-138,2-4-41,-1-1 0,-2 0 0,0 0 0,-1 0 0,-2-27 0,2 48-76,0 0 0,-1 1 0,1-1 0,0 1 0,0-1 0,0 1 0,-1 0 0,1 0-1,0 0 1,0 0 0,0 0 0,-1 0 0,1 0 0,0 1 0,0-1 0,3 2 0,-3-2-13,29 5-1859,62 3 0,-79-8-230,1-1 0,-1 0-1,26-7 1,8-9-10399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7.643"/>
    </inkml:context>
    <inkml:brush xml:id="br0">
      <inkml:brushProperty name="width" value="0.025" units="cm"/>
      <inkml:brushProperty name="height" value="0.025" units="cm"/>
    </inkml:brush>
  </inkml:definitions>
  <inkml:trace contextRef="#ctx0" brushRef="#br0">131 64 8904,'11'-24'8096,"-12"2"-3378,0 21-4661,1 0-1,-1-1 0,1 1 1,-1 0-1,0 0 0,0 0 0,1 0 1,-1 1-1,0-1 0,0 0 1,0 0-1,0 0 0,0 1 1,0-1-1,0 0 0,0 1 0,0-1 1,-1 1-1,1 0 0,0-1 1,0 1-1,0 0 0,-1-1 1,1 1-1,0 0 0,0 0 0,-1 0 1,1 0-1,0 0 0,0 1 1,0-1-1,-1 0 0,1 0 1,0 1-1,-1 0 0,-3 1-44,1 0 0,0 0-1,0 0 1,0 1 0,0-1-1,1 1 1,-1 0 0,1 0-1,-1 0 1,1 1 0,0-1-1,1 1 1,-1 0 0,-3 5 0,-1 4 204,0-1 0,1 1 1,-6 18-1,-1 22 686,13-51-887,-1-1-1,1 1 0,0 0 1,0-1-1,0 1 0,-1 0 1,1-1-1,1 1 0,-1 0 0,0 0 1,0-1-1,1 1 0,-1 0 1,1-1-1,-1 1 0,1-1 0,0 1 1,0-1-1,-1 1 0,1-1 1,0 1-1,0-1 0,1 0 0,-1 1 1,0-1-1,0 0 0,3 2 1,3-2 20,0 1-1,0-1 1,0-1 0,0 1 0,0-1 0,1 0 0,-1-1 0,0 0 0,0 0 0,0 0 0,0-1 0,0 0-1,-1-1 1,1 1 0,0-1 0,-1-1 0,11-6 0,-8 5 2,-1-1 0,1 0 0,-1-1 0,0 1 0,-1-2 0,0 1 0,0-1 0,0 0 1,-1 0-1,0-1 0,8-17 0,-10 3 104,-4 22-142,0 1 0,-1 0 0,1-1 0,0 1 0,0 0 0,0-1 0,-1 1 0,1 0 0,0-1-1,0 1 1,-1 0 0,1 0 0,0-1 0,-1 1 0,1 0 0,0 0 0,-1 0 0,1-1 0,0 1 0,-1 0-1,1 0 1,-1 0 0,1 0 0,0 0 0,-1 0 0,1 0 0,0 0 0,-1 0 0,1 0 0,-1 0-1,-1 0-2,-1 1-1,1-1 0,0 1 0,0 0 1,0 0-1,1 0 0,-1 0 0,0 0 1,0 0-1,0 1 0,1-1 0,-1 1 0,1-1 1,-1 1-1,1-1 0,-2 3 0,1-2-15,0 1 0,0 0 0,1 0 0,-1 0 0,1 0-1,-1 0 1,1 0 0,0 0 0,0 0 0,0 0 0,1 0 0,-1 1-1,1-1 1,0 0 0,0 0 0,0 1 0,0-1 0,0 0-1,1 0 1,0 1 0,1 5 0,0-6-210,0-1 0,-1 1 0,1-1 0,0 1 0,0-1 0,1 0 0,-1 0 0,0 0 0,1 0 0,-1 0 0,1-1 0,0 1 0,-1-1 0,1 0 0,0 1 0,0-1 0,0 0 0,0-1 0,0 1 0,0-1 0,0 1 0,0-1 0,4 0 0,22 0-4307,-1-1-3247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141"/>
    </inkml:context>
    <inkml:brush xml:id="br0">
      <inkml:brushProperty name="width" value="0.025" units="cm"/>
      <inkml:brushProperty name="height" value="0.025" units="cm"/>
    </inkml:brush>
  </inkml:definitions>
  <inkml:trace contextRef="#ctx0" brushRef="#br0">65 1 18514,'0'0'2167,"-8"6"-790,0 0-767,0 0 0,1 1 0,0 0 0,-10 13 0,16-19-527,0 1 0,0-1 1,0 0-1,0 0 0,1 1 1,-1-1-1,0 1 0,1-1 1,-1 0-1,1 1 0,0-1 1,-1 1-1,1-1 1,0 1-1,0-1 0,0 1 1,0-1-1,0 1 0,0 1 1,1-2-85,0 1 0,0-1 0,1 0 0,-1 0 0,0 1 0,0-1 0,1 0 0,-1 0 0,0-1 0,1 1 0,-1 0 0,1 0 0,-1-1 0,1 1 0,-1-1 0,1 1 0,0-1 0,-1 0 0,1 1 0,0-1 0,-1 0 0,1 0 0,2 0 0,10 0-39,1-1 1,0 0 0,-1-1-1,1 0 1,-1-1 0,1-1-1,-1-1 1,0 0 0,-1 0 0,21-12-1,-33 17 47,-1 0-1,0-1 1,0 1 0,1 0-1,-1 0 1,0 0-1,0 0 1,0 0 0,1 0-1,-1 0 1,0 0-1,0-1 1,1 1 0,-1 0-1,0 0 1,0 0-1,1 0 1,-1 0 0,0 1-1,1-1 1,-1 0 0,0 0-1,0 0 1,0 0-1,1 0 1,-1 0 0,0 0-1,0 0 1,1 0-1,-1 1 1,0-1 0,0 0-1,0 0 1,1 0-1,-1 1 1,0-1 0,0 0-1,0 0 1,0 0-1,0 1 1,1-1 0,-1 0-1,0 0 1,0 1-1,0-1 1,0 1 0,1 17 601,-1-16-571,0-1 0,-1 1 0,1 0 0,0-1 0,0 1 1,0-1-1,0 1 0,1 0 0,-1-1 0,0 1 0,1-1 0,-1 1 0,1-1 0,-1 1 0,1-1 0,0 1 1,0-1-1,-1 0 0,1 1 0,2 1 0,2-2-64,1 1 1,0-1-1,0 0 1,0 0-1,0 0 1,0-1-1,0 0 1,0 0-1,0 0 1,0-1-1,-1 0 1,1 0-1,0-1 0,9-3 1,11-4-283,43-24 1,-53 25 234,-7 2-30,-6 4 111,-1 0-1,1 0 1,0 1-1,0-1 1,-1 1-1,1 0 1,0-1-1,0 1 1,0 0-1,6 0 1,-27 30 868,18-29-868,-4 5 60,0 0 0,0 1 0,1-1-1,0 1 1,0-1 0,1 1 0,-1 0 0,1 0 0,1 0-1,-3 9 1,8-14-42,-1 0 0,0 0 0,0-1-1,1 1 1,-1-1 0,1 0 0,-1 0-1,0 0 1,1 0 0,5-1 0,33-6-404,-9 1-1954,2 4-5376,-26 2 2093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8.655"/>
    </inkml:context>
    <inkml:brush xml:id="br0">
      <inkml:brushProperty name="width" value="0.025" units="cm"/>
      <inkml:brushProperty name="height" value="0.025" units="cm"/>
    </inkml:brush>
  </inkml:definitions>
  <inkml:trace contextRef="#ctx0" brushRef="#br0">175 0 16015,'0'0'4116,"-10"1"-3150,3 0-825,0 0 1,0 1-1,1-1 0,-1 1 0,1 1 0,-1-1 0,1 1 0,0 0 1,0 1-1,0-1 0,0 1 0,1 0 0,-1 1 0,1-1 0,-9 11 0,7-7 209,2-4-127,1 0 0,-1 0 0,1 1 0,0-1 0,1 1 0,-1 0 0,1 0 0,0 0 0,0 1 0,0-1 0,1 1 0,0-1 0,0 1 0,-2 9 0,5-14-218,-1 0 0,0-1 0,1 1 0,-1-1 0,0 1 1,1-1-1,-1 1 0,0-1 0,1 1 0,-1-1 0,1 1 1,-1-1-1,1 0 0,-1 1 0,1-1 0,-1 0 1,1 1-1,-1-1 0,1 0 0,0 0 0,-1 0 0,1 1 1,-1-1-1,1 0 0,0 0 0,-1 0 0,1 0 0,-1 0 1,1 0-1,0 0 0,0 0 0,27-2 87,-25 2-56,13-4-83,0 0 0,0-1 0,0 0 0,-1-1 0,0-1 0,0-1 0,0 0 0,-1-1 0,-1 0-1,16-13 1,-29 21 197,-9 25 685,0 0-612,9-23-219,0 0-1,0-1 1,0 1-1,0 0 1,1-1-1,-1 1 1,0-1-1,1 1 1,-1-1-1,0 1 1,1-1-1,-1 1 1,1-1 0,-1 1-1,1-1 1,-1 1-1,1-1 1,-1 0-1,1 1 1,0-1-1,-1 0 1,1 1-1,-1-1 1,1 0-1,0 0 1,-1 0-1,1 0 1,-1 1-1,1-1 1,0 0-1,-1 0 1,1 0 0,0 0-1,-1 0 1,1-1-1,0 1 1,-1 0-1,2 0 1,12-2-178,1-1 1,-1 0-1,0-1 1,0 0-1,0-1 1,-1-1-1,0 0 1,0-1-1,21-14 1,-58 72 963,24-50-863,-8 25 21,11-16-2690,10-10-4705,-3-5-817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29.695"/>
    </inkml:context>
    <inkml:brush xml:id="br0">
      <inkml:brushProperty name="width" value="0.025" units="cm"/>
      <inkml:brushProperty name="height" value="0.025" units="cm"/>
    </inkml:brush>
  </inkml:definitions>
  <inkml:trace contextRef="#ctx0" brushRef="#br0">133 1 18738,'0'0'3315,"-10"5"-2349,1 1-766,1 0 0,0 0 0,0 1 0,1 0-1,0 0 1,0 1 0,1-1 0,-1 2 0,2-1 0,-1 1 0,1-1-1,1 1 1,0 1 0,0-1 0,-4 16 0,2-1-56,1 0 0,1 1 0,2-1 0,0 1 0,1-1 1,4 38-1,-3-61-139,0 0-1,0-1 1,0 1 0,0 0 0,0-1 0,0 1-1,0 0 1,0 0 0,0-1 0,0 1 0,0 0 0,0 0-1,1-1 1,-1 1 0,0 0 0,1-1 0,-1 1-1,0 0 1,1-1 0,-1 1 0,1-1 0,-1 1-1,1 0 1,-1-1 0,1 1 0,-1-1 0,1 0 0,0 1-1,-1-1 1,1 1 0,-1-1 0,1 0 0,0 1-1,0-1 1,-1 0 0,1 0 0,0 0 0,-1 0 0,1 1-1,0-1 1,0 0 0,-1 0 0,1 0 0,0-1-1,0 1 1,-1 0 0,1 0 0,0 0 0,0-1-1,2 0 27,-1 0 0,0-1 0,0 1 0,1-1-1,-1 1 1,0-1 0,-1 0 0,1 0-1,0 0 1,0 0 0,-1 0 0,2-4-1,3-8 4,-1 0 0,-1-1 0,0 1 0,-1-1-1,1-25 1,-3 43-128,0 0 0,0-1-1,0 1 1,0 0 0,1-1-1,-1 1 1,1-1 0,0 0 0,-1 1-1,1-1 1,0 0 0,0 0-1,0 0 1,1 0 0,-1-1-1,0 1 1,1-1 0,-1 1 0,1-1-1,-1 0 1,1 0 0,0 0-1,0 0 1,-1 0 0,1-1-1,0 1 1,4-1 0,6 3-814,1-2 0,-1 1 0,0-2 0,22-1 0,-31 1 908,-1-1 0,0 1 0,0-1 0,0 0 0,0 0 0,0 0 0,0 0 0,0 0 0,0-1 0,0 1 0,-1-1 0,1 0 0,-1 0 0,1 0 0,-1 0 0,0 0 0,1 0 0,-1-1 0,0 1 0,0-1 0,-1 1 0,1-1 0,-1 0 0,1 0 0,-1 0 0,0 0 0,0 0 0,0 0 0,1-5 0,-3 7 85,1 0-1,0 0 0,-1 0 1,1 0-1,-1 0 1,1 1-1,-1-1 0,1 0 1,-1 0-1,0 1 1,1-1-1,-1 0 1,0 1-1,0-1 0,1 1 1,-1-1-1,0 1 1,0-1-1,0 1 1,0-1-1,0 1 0,0 0 1,1 0-1,-1-1 1,0 1-1,0 0 0,0 0 1,0 0-1,0 0 1,0 0-1,0 0 1,0 0-1,0 0 0,0 1 1,0-1-1,0 0 1,0 0-1,0 1 1,-1 0-1,-3 0 2,1 0 1,-1 0-1,1 1 0,0-1 1,-1 1-1,1 0 1,-6 4-1,7-3-28,-1 0-1,1 1 1,0-1-1,0 1 1,0 0-1,1 0 1,-1 0-1,1 1 1,0-1 0,0 1-1,0-1 1,1 1-1,0-1 1,0 1-1,0 0 1,0 0-1,1-1 1,0 1 0,0 0-1,0 0 1,0 0-1,2 4 1,-1-8-50,-1 0 0,1 0 1,0 0-1,0-1 0,0 1 1,0 0-1,0-1 0,0 1 0,0-1 1,0 1-1,0-1 0,0 0 1,0 1-1,1-1 0,-1 0 0,0 0 1,0 0-1,0 0 0,0 0 0,0 0 1,1 0-1,-1 0 0,0 0 1,1-1-1,31-7 452,-22 0-399,1 1-1,-1-1 0,0-1 0,10-10 1,-12 10-20,1 0 1,0 1-1,0 0 0,1 1 1,12-6-1,-22 16 31,0 1 0,0 0 0,0 0 0,0-1 0,-1 1 1,1 0-1,-1 0 0,-1 5 0,2 3-6,-1-11-81,0 0-1,1 0 1,-1 1-1,0-1 0,1 0 1,-1 0-1,1 0 1,-1 0-1,1 0 1,-1 0-1,1 0 0,0 0 1,0 0-1,-1 0 1,1 0-1,0 0 1,0 0-1,0 0 0,0-1 1,0 1-1,0 0 1,0-1-1,0 1 0,0-1 1,2 1-1,1 0-84,0 0 0,-1-1 0,1 1 0,-1-1-1,1 0 1,0 0 0,-1-1 0,7 0 0,3-2-229,0-1 1,-1 0-1,23-11 0,-34 15 360,0-1-1,-1 1 1,1 0-1,0 0 1,0-1-1,0 1 1,0 0-1,0 0 1,0 0-1,0 0 1,0 0-1,0 0 0,0 1 1,0-1-1,-1 0 1,1 0-1,0 1 1,0-1-1,0 0 1,0 1-1,0-1 1,-1 1-1,1-1 1,0 1-1,0-1 1,-1 1-1,1 0 1,-1-1-1,1 1 1,0 0-1,-1 0 1,1-1-1,-1 1 1,1 0-1,0 1 1,0 0 39,0 0 1,1 0-1,-1-1 1,1 1-1,-1 0 1,1-1 0,0 0-1,0 1 1,0-1-1,3 2 1,0-1-29,1-1 0,-1 0 0,1 0 0,0 0 0,-1 0 0,1-1 0,0 0 0,-1 0 0,1-1 0,0 1 0,-1-1 0,1 0 0,-1-1 0,1 1 0,-1-1 0,0 0 0,0-1 0,6-2 0,-2-1-34,1-1-1,-1 0 0,0 0 1,0-1-1,0 0 1,-1 0-1,-1-1 0,12-17 1,-22 35 81,1 0 1,0 1 0,0-1 0,-1 15-1,3-15 127,-1 1-1,1-1 1,0 0-1,3 17 1,-2-25-200,-1 0 0,0 0 1,1 1-1,-1-1 0,0 0 0,1 0 1,-1 0-1,1 0 0,0 0 0,-1 0 1,1 0-1,0 0 0,0 0 0,0 0 1,0 0-1,0 0 0,-1 0 0,3 1 1,-1-2-3,-1 0 0,1 0 0,-1 1 0,0-1 0,1 0 0,-1-1 1,1 1-1,-1 0 0,1 0 0,-1 0 0,0-1 0,1 1 1,-1-1-1,0 1 0,1-1 0,-1 0 0,0 1 0,0-1 0,0 0 1,1 0-1,0-1 0,1 0-239,0-1 1,0 0-1,0 1 1,-1-1-1,1 0 1,-1 0-1,1-1 1,-1 1-1,3-6 1,-3 4-825,0 0 1,-1 1-1,1-1 0,-1 0 1,0 0-1,0 0 0,0-6 1,-1-17-7616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041"/>
    </inkml:context>
    <inkml:brush xml:id="br0">
      <inkml:brushProperty name="width" value="0.025" units="cm"/>
      <inkml:brushProperty name="height" value="0.025" units="cm"/>
    </inkml:brush>
  </inkml:definitions>
  <inkml:trace contextRef="#ctx0" brushRef="#br0">1 0 15727,'0'0'11210,"65"22"-17519,-35-17-482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0.369"/>
    </inkml:context>
    <inkml:brush xml:id="br0">
      <inkml:brushProperty name="width" value="0.025" units="cm"/>
      <inkml:brushProperty name="height" value="0.025" units="cm"/>
    </inkml:brush>
  </inkml:definitions>
  <inkml:trace contextRef="#ctx0" brushRef="#br0">210 6 20147,'0'0'7143,"-9"-3"-5680,2 2-1409,1 0 0,-1 1 1,0-1-1,0 1 1,0 1-1,0-1 1,0 1-1,1 0 1,-1 1-1,0 0 0,1 0 1,-1 0-1,1 1 1,0 0-1,-1 0 1,1 0-1,1 1 1,-1 0-1,-7 7 1,4-4 18,1 1 1,0 0-1,-14 18 1,20-24-63,0 1 0,1-1 0,-1 1 0,1-1 0,-1 1-1,1-1 1,0 1 0,0 0 0,0 0 0,1 0 0,-1-1 0,0 1 0,1 0 0,0 0-1,0 0 1,0 0 0,0 0 0,0 0 0,1 0 0,0 4 0,1-5-5,0 1 0,0-1 1,0 0-1,0 0 0,0 0 1,0 0-1,0 0 0,1-1 1,-1 1-1,1-1 0,-1 1 1,1-1-1,-1 0 0,1 0 1,0 0-1,0 0 0,-1-1 1,7 1-1,57 7 58,-61-8-88,26 2-342,-13 0-627,1-1 1,0 0 0,0-2-1,35-4 1,-38-4-2932,-2-3-2935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081"/>
    </inkml:context>
    <inkml:brush xml:id="br0">
      <inkml:brushProperty name="width" value="0.025" units="cm"/>
      <inkml:brushProperty name="height" value="0.025" units="cm"/>
    </inkml:brush>
  </inkml:definitions>
  <inkml:trace contextRef="#ctx0" brushRef="#br0">34 1 96,'0'0'19795,"-4"12"-18808,-5 27 256,2 0-1,1 0 1,0 54-1,4-20-555,4 83 89,3-140-172,3-24 368,4-27-327,0-14-533,14-44-205,-23 85 76,0 0 0,1 0 0,0 0 0,0 0 0,1 1 0,0 0 0,0 0 0,9-9 0,-10 13-6,-1 0-1,1 0 0,0 1 0,0-1 0,0 1 0,0 0 0,1 0 0,-1 1 1,0 0-1,1-1 0,-1 1 0,1 0 0,0 1 0,-1-1 0,1 1 0,-1 0 1,1 0-1,0 1 0,-1-1 0,1 1 0,-1 0 0,1 0 0,-1 1 0,0-1 0,1 1 1,-1 0-1,0 0 0,0 1 0,0-1 0,0 1 0,-1-1 0,1 1 0,4 5 1,-5-5 33,1 0 1,-1 0 0,1 0 0,-1 1 0,0 0 0,0 0 0,-1-1-1,1 2 1,-1-1 0,0 0 0,0 0 0,0 1 0,0-1-1,-1 1 1,0-1 0,0 1 0,0 0 0,0-1 0,-1 1 0,0 0-1,0 0 1,0-1 0,-1 1 0,1 0 0,-1 0 0,0-1 0,-1 1-1,1-1 1,-1 1 0,0-1 0,0 1 0,-3 3 0,-3 11 713,18-19-525,27-24-33,-29 15-148,0 0 0,-1 0-1,0-1 1,-1 1 0,0-2 0,-1 1 0,0-1 0,0 1 0,-1-1 0,-1-1 0,0 1 0,0 0-1,-1-1 1,-1 0 0,0 1 0,-1-22 0,0 32-328,0 1-648,0 1 827,-1 0 0,1 0 0,-1-1 0,1 1 0,0 0 1,0 0-1,0-1 0,-1 1 0,1 0 0,0 0 0,0 0 0,0 0 0,0-1 0,0 1 0,0 0 0,1 0 0,-1 0 0,0-1 1,0 1-1,0 0 0,1 0 0,-1-1 0,0 1 0,1 0 0,0 1 0,12 19-3135,-6-19 2187,1 1-1,0-1 1,0 0 0,0-1 0,0 0 0,0 0-1,0 0 1,0-1 0,0-1 0,0 1 0,12-3-1,-20 3 1000,43-7-8360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543"/>
    </inkml:context>
    <inkml:brush xml:id="br0">
      <inkml:brushProperty name="width" value="0.025" units="cm"/>
      <inkml:brushProperty name="height" value="0.025" units="cm"/>
    </inkml:brush>
  </inkml:definitions>
  <inkml:trace contextRef="#ctx0" brushRef="#br0">262 14 7911,'0'0'7079,"-12"-3"-3860,-5 0-2511,1 0-1,-1 1 1,0 0-1,0 1 1,0 1-1,-29 4 0,42-4-573,-1 1 0,0 0 0,1 0 0,-1 0 0,1 0 0,-1 1-1,1-1 1,-1 1 0,1 1 0,0-1 0,0 0 0,0 1-1,0 0 1,1 0 0,-1 0 0,1 0 0,0 1 0,0-1 0,0 1-1,0 0 1,0 0 0,1 0 0,0 0 0,0 0 0,0 1 0,0-1-1,1 0 1,-1 1 0,1 0 0,0-1 0,0 10 0,1-12-120,0-1-1,0 1 1,0 0 0,0-1 0,0 1 0,1-1 0,-1 1 0,0 0 0,1-1 0,-1 1-1,1-1 1,0 1 0,0-1 0,-1 0 0,1 1 0,0-1 0,0 0 0,0 1 0,0-1-1,1 0 1,-1 0 0,0 0 0,0 0 0,2 1 0,1 0 8,0-1 0,0 1 0,0-1-1,0 1 1,0-1 0,0 0 0,0-1 0,1 1 0,4-1 0,3 0 23,0 0 0,0-1 0,0 0 0,0-2 0,0 1 0,12-5-1,79-47-150,-103 56 135,1 0 0,0 0 0,-1 1 0,1-1 0,-1 0 0,0 0 1,0 0-1,0 1 0,0-1 0,0 3 0,-1 8 129,0-9-84,0 1-1,1-1 0,0 0 0,0 1 0,0-1 0,0 0 0,1 0 1,-1 1-1,3 6 0,-2-10-58,0 1 1,1-1 0,-1 0 0,1 1-1,-1-1 1,1 0 0,-1 0-1,1 0 1,-1-1 0,1 1-1,0 0 1,-1 0 0,1-1-1,0 1 1,0-1 0,0 0-1,-1 1 1,1-1 0,0 0-1,0 0 1,0 0 0,0 0-1,-1-1 1,1 1 0,0 0 0,3-2-1,7-1-30,0 0 0,0-1-1,-1 0 1,1-1 0,-1 0-1,0-1 1,-1 0-1,16-13 1,-10 9-24,0 0-1,25-12 1,-40 22 38,-1 0 0,0 0 0,0 0 0,0 0 0,1 0 0,-1 0 1,0 0-1,0 0 0,1 0 0,-1 0 0,0 0 0,0 0 0,1 0 0,-1 0 0,0 0 0,0 0 0,1 0 0,-1 0 0,0 0 1,0 0-1,0 0 0,1 1 0,-1-1 0,0 0 0,0 0 0,0 0 0,1 0 0,-1 0 0,0 1 0,0-1 0,0 0 0,0 0 1,1 0-1,-1 1 0,0-1 0,0 0 0,0 0 0,0 0 0,0 1 0,0-1 0,0 0 0,0 0 0,0 1 0,1 17-87,-7 19-36,6-36 126,-2 7-59,1-4 114,0-1-1,0 1 1,1 0 0,-1 1 0,1-1 0,0 0 0,0 6 0,1-9-102,-1 0 0,0 0 1,1 0-1,-1 0 0,1 0 1,0-1-1,-1 1 0,1 0 1,0 0-1,-1 0 0,1-1 1,0 1-1,0 0 0,0-1 1,0 1-1,0-1 0,0 1 1,0-1-1,-1 1 0,1-1 1,1 0-1,-1 1 0,0-1 1,0 0-1,0 0 0,0 0 1,0 0-1,0 0 0,0 0 1,0 0-1,0 0 0,0 0 1,1-1-1,5 0-875,0 0-1,0-1 1,0 0-1,-1 0 1,1 0 0,-1-1-1,0 0 1,0 0-1,0-1 1,0 0 0,9-8-1,-10 9 126,35-26-6140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1.891"/>
    </inkml:context>
    <inkml:brush xml:id="br0">
      <inkml:brushProperty name="width" value="0.025" units="cm"/>
      <inkml:brushProperty name="height" value="0.025" units="cm"/>
    </inkml:brush>
  </inkml:definitions>
  <inkml:trace contextRef="#ctx0" brushRef="#br0">136 1 15855,'0'0'6118,"-11"1"-4960,9-1-1226,-12 1 669,1 1-1,-1 1 1,-16 5 0,27-8-522,1 1 0,-1-1 1,1 1-1,-1 0 0,1 0 1,0 0-1,-1 0 0,1 0 1,0 1-1,0-1 0,0 1 1,0-1-1,0 1 0,0 0 0,0 0 1,0 0-1,1 0 0,-1 0 1,1 0-1,-1 0 0,1 0 1,0 1-1,0-1 0,0 1 0,0-1 1,1 0-1,-1 1 0,1 0 1,-1 3-1,1-4-120,1-1-1,0 0 1,-1 0 0,1 0-1,0 0 1,-1 0 0,1 0-1,0 0 1,0-1 0,0 1-1,0 0 1,0 0 0,0-1-1,0 1 1,0 0 0,0-1-1,0 1 1,0-1 0,1 0 0,-1 1-1,0-1 1,2 0 0,36 8-923,-30-7 684,37 5-812,-31-5 905,1 1 1,-1 0 0,0 1-1,0 1 1,0 1-1,26 11 1,-39-16 241,-1 1 0,0-1 0,0 1 0,0 0 0,0-1 0,0 1 0,0 0 0,0 0 0,-1 0 0,1 0 0,0 0 0,0 0 0,-1 0 0,1 0 0,-1 0 0,1 0 0,-1 0 0,1 1 0,-1-1 0,1 0 0,-1 0 0,0 0 0,0 1 0,0-1 0,0 0 0,0 0 0,0 1 0,0-1 0,0 0 0,0 0 0,0 1 0,-1-1 0,1 0 0,-1 0 0,1 0 0,-1 0 0,1 1 0,-1-1 0,1 0 0,-1 0 0,0 0 0,0 0 0,0 0 0,1-1 0,-1 1 0,0 0 0,0 0 0,0 0 0,-2 0 0,-4 6 367,-1-1-1,0-1 1,0 1-1,-15 7 1,-55 17 1210,71-28-1930,0 0-1,0 0 1,0-1 0,-1 0 0,1-1-1,0 1 1,-1-1 0,1-1 0,-9-1-1,2-7-5546,6-11-5558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2.572"/>
    </inkml:context>
    <inkml:brush xml:id="br0">
      <inkml:brushProperty name="width" value="0.025" units="cm"/>
      <inkml:brushProperty name="height" value="0.025" units="cm"/>
    </inkml:brush>
  </inkml:definitions>
  <inkml:trace contextRef="#ctx0" brushRef="#br0">108 3 14894,'0'0'4340,"-8"-1"-2365,5 0-1910,0 1-1,1 0 0,-1 0 0,0 0 1,0 0-1,1 0 0,-1 0 0,0 1 0,1 0 1,-1-1-1,0 1 0,1 0 0,-1 0 1,1 0-1,-1 1 0,1-1 0,0 0 0,-1 1 1,1 0-1,0-1 0,0 1 0,0 0 1,0 0-1,1 0 0,-1 1 0,0-1 0,1 0 1,-1 1-1,1-1 0,0 1 0,0-1 1,-1 6-1,-4 5 126,2 0 0,0 0 0,0 1 0,1 0 1,1 0-1,0-1 0,1 1 0,1 0 0,0 0 0,1 0 0,3 21 1,6 7 558,0-1 0,24 56 0,-20-60-207,4 23 905,-22-146-161,-4 59-1284,-1 1-1,-1 0 0,-1 1 0,-27-44 0,38 69-39,-1 0-1,1-1 1,0 1 0,0 0 0,0-1-1,-1 1 1,1 0 0,0-1 0,0 1-1,0 0 1,0-1 0,0 1 0,0-1 0,0 1-1,0 0 1,0-1 0,0 1 0,0 0-1,0-1 1,0 1 0,0 0 0,0-1-1,0 1 1,0 0 0,1-1 0,-1 1-1,0 0 1,0-1 0,0 1 0,0 0 0,1-1-1,-1 1 1,0 0 0,1-1 0,16-4-1181,30 6-1329,-35-1 1476,102 2-10971,-79-2 4889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3.319"/>
    </inkml:context>
    <inkml:brush xml:id="br0">
      <inkml:brushProperty name="width" value="0.025" units="cm"/>
      <inkml:brushProperty name="height" value="0.025" units="cm"/>
    </inkml:brush>
  </inkml:definitions>
  <inkml:trace contextRef="#ctx0" brushRef="#br0">90 62 4388,'0'0'17836,"-10"-2"-17014,6 0-739,0 1 0,1 1 0,-1-1-1,0 0 1,-1 1 0,1 0 0,0 0 0,0 0 0,-7 2 0,10-2-27,-1 1-1,0 0 1,0 0 0,0 0 0,0 0 0,1 0-1,-1 1 1,0-1 0,1 0 0,-1 1 0,1-1-1,0 1 1,-1-1 0,1 1 0,0 0 0,0 0 0,0-1-1,0 1 1,0 0 0,1 0 0,-1 0 0,0 0-1,1 0 1,0 0 0,-1 0 0,1 0 0,0 4-1,0-5-49,0 0 0,1-1 0,-1 1-1,0 0 1,1-1 0,-1 1-1,0-1 1,1 1 0,-1 0-1,1-1 1,-1 1 0,1-1 0,-1 1-1,1-1 1,-1 0 0,1 1-1,-1-1 1,1 1 0,0-1 0,-1 0-1,1 0 1,0 1 0,-1-1-1,1 0 1,0 0 0,-1 0-1,1 0 1,0 0 0,-1 0 0,1 0-1,0 0 1,0 0 0,-1 0-1,1 0 1,0 0 0,30-3 269,-12-2-263,0 0 1,23-11 0,-29 10-65,1 1 0,-1 0 0,1 1 0,0 1 0,0 0 0,23-1 0,-37 4 68,1 0 0,0 0-1,0 0 1,-1 1 0,1-1-1,0 0 1,-1 1 0,1-1-1,0 0 1,-1 1 0,1-1 0,0 1-1,-1-1 1,1 1 0,-1-1-1,1 1 1,-1 0 0,1-1-1,-1 1 1,1 0 0,-1-1-1,0 1 1,1 0 0,-1 0 0,0-1-1,0 1 1,1 0 0,-1 0-1,0-1 1,0 1 0,0 0-1,0 0 1,0-1 0,0 3 0,-3 36 1224,2-22 2,1-17-740,5-36 1767,-2 26-2256,1 0 0,0 0-1,1 1 1,10-17 0,-13 24-49,0-1 1,0 1 0,0 0-1,0-1 1,1 1 0,-1 0 0,0 0-1,1 0 1,0 1 0,-1-1-1,1 1 1,0-1 0,0 1-1,0 0 1,0 0 0,0 0-1,0 1 1,0-1 0,0 1-1,4-1 1,52 0-301,63 3-769,-120-1 1126,-1-1 1,0 1-1,0 0 1,0 0-1,0 1 1,-1-1-1,1 0 1,0 0-1,0 0 1,-1 0-1,1 1 0,-1-1 1,1 0-1,-1 1 1,1-1-1,-1 0 1,0 1-1,0-1 1,1 1-1,-1-1 1,0 0-1,0 1 1,0-1-1,-1 1 1,0 2-1,-2 39 931,3-43-940,-1 0 0,1 1 1,0-1-1,0 0 0,0 0 0,0 1 0,0-1 0,0 0 0,0 1 0,0-1 0,0 0 0,0 1 0,0-1 0,0 0 0,0 0 0,0 1 0,0-1 0,1 0 0,-1 1 0,0-1 0,0 0 0,0 0 0,0 1 0,0-1 0,1 0 0,-1 0 0,0 0 0,0 1 0,0-1 0,1 0 0,-1 0 0,0 0 0,0 1 0,1-1 0,-1 0 0,0 0 0,1 0 0,13-3 233,17-15-57,-29 17-165,14-11 9,28-17-100,-42 28 8,0-1 0,1 1-1,-1 0 1,1-1 0,-1 1-1,1 1 1,0-1 0,-1 0-1,1 1 1,0-1 0,0 1-1,0 0 1,5 0-1,-7 2 51,0 0-1,0 0 0,0 1 0,0-1 0,-1 0 0,1 1 0,0-1 0,-1 0 0,0 1 0,1 4 0,2 10 41,-2-16-21,0 1 1,0-1 0,0 1-1,1-1 1,-1 0 0,0 0-1,1 1 1,-1-1-1,1 0 1,0 0 0,-1-1-1,1 1 1,0 0 0,0 0-1,-1-1 1,1 1-1,0-1 1,0 0 0,0 1-1,0-1 1,-1 0 0,1 0-1,0 0 1,0 0 0,0-1-1,0 1 1,0 0-1,3-2 1,59-17-1615,-55 16 763,-3 0 211,-4 2 396,0 0-1,0 0 1,0 0 0,0 0 0,0 1-1,0-1 1,0 1 0,0-1 0,0 1 0,0 0-1,0-1 1,1 1 0,-1 0 0,0 0-1,0 1 1,0-1 0,0 0 0,0 1 0,0-1-1,1 1 1,-1 0 0,0 0 0,0 0-1,-1 0 1,1 0 0,2 2 0,-1-2-437,-1 1 0,1-1 0,0 0 0,0 0-1,0 0 1,0 0 0,-1 0 0,1-1 0,0 1 0,0-1 0,0 0 0,0 1 0,1-1 0,-1-1 0,0 1 0,3-1 0,-2 1-662,16-3-7165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147"/>
    </inkml:context>
    <inkml:brush xml:id="br0">
      <inkml:brushProperty name="width" value="0.025" units="cm"/>
      <inkml:brushProperty name="height" value="0.025" units="cm"/>
    </inkml:brush>
  </inkml:definitions>
  <inkml:trace contextRef="#ctx0" brushRef="#br0">62 240 9545,'0'0'17451,"-9"0"-16922,6 0-522,2-1 31,-1 1 1,1-1-1,-1 1 1,0 0-1,1 0 1,-1 0-1,0 0 1,1 0-1,-1 0 1,0 0-1,1 0 1,-1 1-1,1-1 1,-1 1-1,0-1 1,1 1-1,-1 0 1,1-1-1,-1 1 1,1 0-1,0 0 1,-1 0-1,1 0 0,0 0 1,0 0-1,0 1 1,0-1-1,0 0 1,0 1-1,0-1 1,0 0-1,0 1 1,0-1-1,1 1 1,-1-1-1,1 1 1,-1 0-1,1-1 1,0 1-1,-1 0 1,1-1-1,0 1 1,0 0-1,0-1 1,1 3-1,-1-3-31,-1-1-1,1 1 1,0-1-1,0 1 1,0-1-1,0 1 0,0-1 1,0 1-1,0-1 1,0 1-1,0-1 1,0 1-1,0-1 1,1 1-1,-1-1 0,0 1 1,0-1-1,0 1 1,1-1-1,-1 1 1,0-1-1,1 0 0,-1 1 1,0-1-1,1 1 1,-1-1-1,0 0 1,1 1-1,-1-1 1,1 0-1,-1 0 0,0 1 1,1-1-1,-1 0 1,1 0-1,-1 0 1,1 1-1,-1-1 0,1 0 1,0 0-1,23-12 34,17-29-205,-30 25 214,4-4-490,-11 21 228,-2 13 146,-2 5 111,-1-9 16,1-1 0,0 0-1,0 0 1,1 1 0,3 12 0,-4-20-53,1 0 1,-1-1 0,1 1-1,0-1 1,0 1 0,-1 0-1,1-1 1,0 0-1,0 1 1,1-1 0,-1 0-1,0 1 1,0-1 0,0 0-1,1 0 1,-1 0-1,1 0 1,-1 0 0,1 0-1,-1-1 1,1 1 0,-1 0-1,1-1 1,0 1 0,-1-1-1,1 0 1,0 1-1,0-1 1,-1 0 0,1 0-1,0 0 1,-1 0 0,1-1-1,0 1 1,2-1 0,2-1-19,-1 1 1,0-1-1,-1 0 1,1-1 0,0 1-1,-1-1 1,1 0 0,-1 0-1,0-1 1,0 1 0,0-1-1,4-5 1,43-57-1459,-37 48 857,-4 5 88,-1-1-1,0 0 1,-1 0-1,0-1 1,-1 0-1,0-1 1,-2 1-1,0-1 1,-1 0-1,0 0 1,2-27-1,-6 43 568,0 0 0,0-1 1,0 1-1,1 0 0,-1 0 0,0-1 0,0 1 0,0 0 1,0 0-1,0-1 0,0 1 0,0 0 0,0 0 0,0-1 0,0 1 1,0 0-1,0 0 0,0 0 0,-1-1 0,1 1 0,0 0 1,0 0-1,0-1 0,0 1 0,0 0 0,0 0 0,-1 0 0,1-1 1,0 1-1,0 0 0,0 0 0,0 0 0,-1 0 0,1-1 0,0 1 1,0 0-1,-1 0 0,1 0 0,0 0 0,0 0 0,0 0 1,-1 0-1,1 0 0,-1 0 0,-9 9 408,-8 19-404,9 0 155,1 0 0,2 1 0,0-1 1,2 1-1,1 1 0,2-1 0,2 37 1,-1-56 42,5-7 2618,4-10-2034,6-8-758,-10 4 20,-1-1-1,0 0 0,-1 0 1,0 0-1,-1 0 0,-1-1 0,0 1 1,0-1-1,-1 1 0,-3-22 0,6 37-104,0 1-1,0-1 0,1 0 1,-1 0-1,1 0 1,0 0-1,0-1 0,0 0 1,0 1-1,0-1 0,0-1 1,1 1-1,4 1 0,-4-1 21,1 0-1,-1 0 0,1-1 0,0 1 0,0-1 0,0 0 0,0-1 0,-1 1 1,1-1-1,0 0 0,0-1 0,0 0 0,0 1 0,7-4 0,-7 1-21,-1 0 0,0-1 0,0 1 0,0-1 0,0-1 0,-1 1 0,1-1 0,3-5 0,11-11-80,-23 28 173,0 0 0,1 0 0,0 0 0,0 0 0,1 0 0,-1 0 0,0 13 1,1-12 36,-1 2 5,1 0-1,0-1 1,1 1-1,0 0 1,1 1-1,0-1 1,0 0-1,1 0 1,5 19 0,-6-28-114,0-1 0,0 1 0,1 0 0,-1-1 1,1 1-1,-1 0 0,0-1 0,1 1 0,-1-1 1,1 1-1,0-1 0,-1 1 0,1-1 0,-1 0 1,1 1-1,0-1 0,-1 1 0,1-1 0,0 0 1,-1 0-1,1 1 0,0-1 0,-1 0 0,1 0 1,0 0-1,0 0 0,-1 0 0,1 0 1,0 0-1,-1 0 0,1 0 0,0 0 0,0 0 1,-1-1-1,1 1 0,0 0 0,-1 0 0,1-1 1,0 1-1,-1 0 0,1-1 0,-1 1 0,1-1 1,0 1-1,-1-1 0,1 1 0,0-2 0,22-27-932,-20 20-160,1-1 1,-1 0 0,-1 0 0,1 0 0,-2 0 0,0-1 0,0 1 0,-1-13 0,0-22-5144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491"/>
    </inkml:context>
    <inkml:brush xml:id="br0">
      <inkml:brushProperty name="width" value="0.025" units="cm"/>
      <inkml:brushProperty name="height" value="0.025" units="cm"/>
    </inkml:brush>
  </inkml:definitions>
  <inkml:trace contextRef="#ctx0" brushRef="#br0">0 1 17296,'0'0'6246,"61"53"-15246,-43-43-3204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4.860"/>
    </inkml:context>
    <inkml:brush xml:id="br0">
      <inkml:brushProperty name="width" value="0.025" units="cm"/>
      <inkml:brushProperty name="height" value="0.025" units="cm"/>
    </inkml:brush>
  </inkml:definitions>
  <inkml:trace contextRef="#ctx0" brushRef="#br0">126 0 12011,'0'0'9060,"-8"8"-7833,-6 3-863,-49 47 3535,58-54-3707,1 0-1,1 1 0,-1 0 0,1-1 0,0 1 0,0 0 0,0 1 1,1-1-1,-1 0 0,1 1 0,1 0 0,-3 10 0,4-15-189,1 0 1,-1 0-1,0 0 0,1 0 0,-1 1 1,1-1-1,0 0 0,-1 0 0,1 0 0,0 0 1,-1 0-1,1-1 0,0 1 0,0 0 1,0 0-1,0 0 0,0-1 0,0 1 0,0 0 1,0-1-1,0 1 0,0-1 0,1 1 1,-1-1-1,0 0 0,0 0 0,0 1 1,0-1-1,1 0 0,-1 0 0,0 0 0,0 0 1,1 0-1,-1 0 0,0-1 0,2 0 1,50-7-545,0-17-986,-46 20 1546,0 1 0,0 0 1,0 1-1,0 0 0,1 0 1,-1 0-1,1 1 0,0 0 0,8-1 1,-15 4 66,0 0 1,-1 0 0,1 0 0,-1 0-1,1 1 1,-1-1 0,1 0-1,-1 0 1,0 0 0,1 1-1,-1-1 1,0 0 0,0 0-1,0 1 1,0-1 0,0 0-1,0 0 1,0 1 0,-1 1 0,-2 32 614,3-33-595,0 0-47,-1 0 0,1 0 0,-1 0-1,1-1 1,0 1 0,0 0-1,0 0 1,0 0 0,0 0-1,0 0 1,0 0 0,1-1-1,-1 1 1,1 0 0,-1 0-1,1 0 1,0-1 0,0 1-1,0 0 1,0-1 0,0 1-1,0-1 1,0 1 0,0-1-1,3 2 1,-1-2-47,-1-1-1,1 0 1,-1 0 0,1 0-1,0 0 1,-1 0 0,1-1 0,-1 1-1,1-1 1,-1 0 0,1 1-1,-1-1 1,1 0 0,-1-1 0,0 1-1,1 0 1,-1-1 0,3-2-1,30-20-680,-22 14 45,1 0-1,25-12 1,-38 30 460,0 1-1,0-1 1,-1 1-1,0 10 1,-1 41-5078,13-77-11487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5.201"/>
    </inkml:context>
    <inkml:brush xml:id="br0">
      <inkml:brushProperty name="width" value="0.025" units="cm"/>
      <inkml:brushProperty name="height" value="0.025" units="cm"/>
    </inkml:brush>
  </inkml:definitions>
  <inkml:trace contextRef="#ctx0" brushRef="#br0">243 1 15983,'0'0'5803,"9"0"-4426,-6 0-1287,0 0-1,0 0 1,0 1-1,0-1 0,0 1 1,1 0-1,-1-1 1,0 2-1,-1-1 1,1 0-1,0 0 0,0 1 1,0 0-1,-1-1 1,4 4-1,-1 0 62,0 1 0,0 0 0,-1 0 0,1 0 0,-1 0 0,5 13 0,-2-5-35,0 1 0,-1 0 0,-1 0 0,0 0 0,-2 1 0,1-1 0,1 30 0,-5-36-9,0 0 1,-1-1-1,0 1 1,0 0-1,-1-1 1,0 1-1,0-1 1,-1 0-1,0 0 1,-1 0-1,1 0 1,-2 0-1,1-1 1,-1 0-1,-11 13 1,2-5-153,0-1 0,-2-1 0,1 0 0,-2-1 0,1-1 0,-2-1 0,-25 13 0,-18-2-2813,0-11-3592,7-9-8273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593"/>
    </inkml:context>
    <inkml:brush xml:id="br0">
      <inkml:brushProperty name="width" value="0.025" units="cm"/>
      <inkml:brushProperty name="height" value="0.025" units="cm"/>
    </inkml:brush>
  </inkml:definitions>
  <inkml:trace contextRef="#ctx0" brushRef="#br0">0 1164 10442,'0'0'1190,"4"-13"-645,80-262 777,31-115 3287,-95 308-3588,-4-2 1,10-148-1,-26 170-1174,0 37-5283,-6 25-4317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36.922"/>
    </inkml:context>
    <inkml:brush xml:id="br0">
      <inkml:brushProperty name="width" value="0.025" units="cm"/>
      <inkml:brushProperty name="height" value="0.025" units="cm"/>
    </inkml:brush>
  </inkml:definitions>
  <inkml:trace contextRef="#ctx0" brushRef="#br0">23 699 13901,'0'0'1799,"-6"9"-1623,-11 23-192,17-32 15,0-1 0,0 1 0,0 0 0,0 0-1,0 0 1,0 0 0,0 0 0,0 0 0,0 0-1,1 0 1,-1 0 0,0-1 0,0 1 0,0 0-1,0 0 1,0 0 0,0 0 0,0 0 0,0 0-1,0 0 1,0 0 0,1 0 0,-1 0 0,0 0 0,0 0-1,0 0 1,0 0 0,0 0 0,0 0 0,0 0-1,1 0 1,-1 0 0,0 0 0,0 0 0,0 0-1,0 0 1,0 0 0,0 0 0,0 0 0,0 0 0,1 0-1,-1 0 1,0 0 0,0 0 0,0 0 0,0 0-1,0 0 1,0 0 0,0 0 0,0 1 0,0-1-1,0 0 1,0 0 0,1 0 0,-1 0 0,0 0-1,0 0 1,0 0 0,21-24 18,43-65 682,-3-4 1,-5-1-1,-4-3 0,63-166 1,-86 184-412,-35 167-342,2-51 38,1 0-1,3 1 1,1-1 0,1 1-1,14 66 1,-10-79-1069,2-1 0,19 45 1,-2-23-4148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6:59.992"/>
    </inkml:context>
    <inkml:brush xml:id="br0">
      <inkml:brushProperty name="width" value="0.025" units="cm"/>
      <inkml:brushProperty name="height" value="0.025" units="cm"/>
    </inkml:brush>
  </inkml:definitions>
  <inkml:trace contextRef="#ctx0" brushRef="#br0">254 191 6887,'0'0'1430,"9"-9"1,67-63 3520,-64 60-3659,-1 0 1,-1-1-1,0-1 0,-1 1 1,11-22-1,-20 35-1264,0 0 0,0 0 0,1-1 0,-1 1 0,0 0 0,0 0-1,0-1 1,0 1 0,0 0 0,0 0 0,0-1 0,0 1 0,0 0 0,1-1-1,-1 1 1,0 0 0,0 0 0,0-1 0,-1 1 0,1 0 0,0 0 0,0-1-1,0 1 1,0 0 0,0-1 0,0 1 0,0 0 0,0 0 0,-1-1 0,1 1 0,0 0-1,0 0 1,0 0 0,0-1 0,-1 1 0,1 0 0,0 0 0,0 0 0,-1 0-1,1-1 1,0 1 0,0 0 0,-1 0 0,1 0 0,0 0 0,0 0 0,-1 0-1,1 0 1,0 0 0,0 0 0,-1 0 0,1 0 0,0 0 0,-1 0 0,1 0 0,0 0-1,0 0 1,-1 0 0,1 0 0,0 0 0,0 0 0,-1 0 0,1 0 0,0 0-1,-1 1 1,-20 6-133,-9 11 129,0 0 1,2 2-1,1 1 0,0 1 0,-32 35 1,56-53-27,-26 24 232,1 1-1,-26 37 0,45-54-149,1-1-1,1 2 1,0-1 0,0 1-1,2 0 1,-1 0 0,2 1-1,0-1 1,-4 23-1,8-33-74,-1 0 1,1-1-1,0 1 0,0 0 0,0 0 0,0-1 0,1 1 0,-1 0 0,1-1 0,0 1 0,-1 0 0,1-1 0,0 1 0,1-1 1,-1 1-1,0-1 0,1 0 0,-1 1 0,1-1 0,0 0 0,2 2 0,0-1 6,0 0 0,0-1 0,0 0-1,0 1 1,0-1 0,1-1 0,-1 1 0,1-1 0,0 1-1,-1-2 1,7 2 0,11-1-119,0 0 0,0-1 0,-1-2 0,26-4-1,-17 1-898,0-2 0,33-12 0,16-12-3760,-25 5-919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338"/>
    </inkml:context>
    <inkml:brush xml:id="br0">
      <inkml:brushProperty name="width" value="0.025" units="cm"/>
      <inkml:brushProperty name="height" value="0.025" units="cm"/>
    </inkml:brush>
  </inkml:definitions>
  <inkml:trace contextRef="#ctx0" brushRef="#br0">1 1 15150,'0'0'3166,"2"7"-2504,21 153 3874,-19-121-4643,0 0-1,3 0 1,1-1 0,2 1-1,15 36 1,-21-57-1865,-12-17-2428,-21-22-1106,-1-10 568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0.696"/>
    </inkml:context>
    <inkml:brush xml:id="br0">
      <inkml:brushProperty name="width" value="0.025" units="cm"/>
      <inkml:brushProperty name="height" value="0.025" units="cm"/>
    </inkml:brush>
  </inkml:definitions>
  <inkml:trace contextRef="#ctx0" brushRef="#br0">43 272 9737,'-6'-13'2157,"1"4"-1702,-1-2 474,1 0 0,0 0 1,1 0-1,-5-21 0,8 28-741,0 1 0,1-1 0,-1 0 0,1 1-1,0-1 1,0 0 0,1 0 0,-1 1 0,1-1 0,-1 0 0,1 1 0,0-1-1,1 1 1,-1-1 0,1 1 0,-1-1 0,1 1 0,0 0 0,0 0 0,1 0-1,-1 0 1,5-4 0,5-2 43,0 0-1,1 1 0,0 0 1,1 1-1,-1 0 0,1 1 1,1 1-1,-1 0 0,1 1 1,0 1-1,19-2 0,25-2 257,88 3 0,-127 4-392,20-1 21,-25 0-98,1 0 0,-1 1 0,1 1 0,-1 0 0,0 1 0,0 1 0,0 1 0,21 6 0,-34-9-20,0 0 0,-1-1-1,1 1 1,0 0 0,-1 0 0,1 0 0,-1 0 0,0 0 0,1 0 0,-1 0 0,0 0 0,1 1-1,-1-1 1,0 0 0,0 1 0,0-1 0,0 1 0,0-1 0,-1 1 0,1 0 0,0-1 0,-1 1-1,1 0 1,-1-1 0,1 4 0,-2-2 35,1-1-1,-1 1 1,0 0 0,0 0-1,0-1 1,0 1 0,0 0-1,0-1 1,-1 1-1,1-1 1,-1 0 0,0 1-1,0-1 1,-2 2-1,-8 8 262,0-1-1,-2-1 0,1 0 0,-16 8 0,-162 82 1189,88-50-588,67-26-503,35-23-392,0-1 1,1 0-1,-1 1 0,1-1 1,-1 0-1,0 1 0,1-1 1,-1 1-1,1-1 0,-1 1 1,1-1-1,0 1 0,-1 0 1,1-1-1,0 1 0,-1-1 1,1 1-1,0 0 0,-1-1 1,1 1-1,0 0 0,0-1 1,0 1-1,0 0 0,0 0 1,0-1-1,0 1 0,0 0 1,0-1-1,0 1 0,0 0 1,0-1-1,1 1 0,-1 0 1,0-1-1,0 1 0,1 0 1,-1-1-1,0 1 0,1-1 1,-1 1-1,1-1 0,-1 1 1,1 0-1,-1-1 0,1 0 1,-1 1-1,1-1 0,-1 1 1,1-1-1,0 0 0,-1 1 1,1-1-1,-1 0 0,1 0 1,0 1-1,0-1 0,22 7 8,-1-2 0,1 0 0,0-1 0,0-1 1,25-1-1,32 5-1299,15 10-3339,-39-6-1329,-22-6-340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039"/>
    </inkml:context>
    <inkml:brush xml:id="br0">
      <inkml:brushProperty name="width" value="0.025" units="cm"/>
      <inkml:brushProperty name="height" value="0.025" units="cm"/>
    </inkml:brush>
  </inkml:definitions>
  <inkml:trace contextRef="#ctx0" brushRef="#br0">431 27 17136,'0'0'2557,"-8"-7"-1478,6 6-1032,0-1-15,0 0 1,0 1 0,0-1-1,0 1 1,0-1-1,0 1 1,0 0-1,0 0 1,-1 0-1,1 0 1,0 0 0,-1 0-1,1 1 1,-1-1-1,1 1 1,0 0-1,-1 0 1,1 0-1,-1 0 1,1 0 0,-1 0-1,1 1 1,-1-1-1,1 1 1,-1-1-1,1 1 1,0 0-1,-1 0 1,1 0 0,0 1-1,-2 0 1,-34 22 451,2 2 1,1 1 0,1 2 0,-48 52-1,80-79-429,0 0-1,0 0 1,0 0 0,1 0-1,-1 1 1,1-1-1,-1 1 1,1-1-1,0 1 1,0 0-1,0 0 1,0-1-1,0 1 1,1 0 0,-1 0-1,1 3 1,0-4-51,1-1 1,-1 1-1,1-1 1,0 1-1,0-1 1,0 0-1,0 0 0,0 1 1,0-1-1,0 0 1,0 0-1,1 0 1,-1 0-1,0 0 1,1 0-1,-1-1 1,1 1-1,-1 0 1,1-1-1,-1 1 1,1-1-1,-1 1 0,1-1 1,-1 0-1,1 1 1,0-1-1,-1 0 1,4-1-1,66 6 209,72-4 0,-76-3-253,93 11 1,-155-9 33,-1 1 0,1-1-1,-1 1 1,1 1 0,-1-1 0,0 1-1,1-1 1,-1 1 0,6 4 0,-10-6 12,1 1 1,-1-1 0,1 1-1,-1-1 1,1 1 0,-1-1 0,1 1-1,-1 0 1,1-1 0,-1 1-1,0 0 1,1 0 0,-1-1-1,0 1 1,0 0 0,1 0 0,-1-1-1,0 1 1,0 0 0,0 0-1,0-1 1,0 3 0,-1-2 47,1 1-1,-1 0 1,0 0 0,0 0-1,0 0 1,0-1 0,0 1 0,0 0-1,0-1 1,0 1 0,-1-1-1,1 0 1,-2 2 0,-13 10 425,0 0 0,-1-2 0,-1 0 1,0-1-1,-35 15 0,-105 31 529,134-49-775,-240 68 770,255-73-1171,7-2 53,1 0 0,-1 1 0,1-1 0,-1 0 0,1 1 0,-1-1 0,1 1 1,-1-1-1,1 1 0,0 0 0,-1 0 0,1 0 0,0 0 0,0 0 0,0 0 1,-1 0-1,1 0 0,0 0 0,-1 2 0,4 0-4540,15-1-721,-15-2 3807,26-1-11596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1.853"/>
    </inkml:context>
    <inkml:brush xml:id="br0">
      <inkml:brushProperty name="width" value="0.025" units="cm"/>
      <inkml:brushProperty name="height" value="0.025" units="cm"/>
    </inkml:brush>
  </inkml:definitions>
  <inkml:trace contextRef="#ctx0" brushRef="#br0">154 635 11307,'-47'20'1476,"15"-6"1654,-42 23-1,109-38-1511,277-83 449,-118 27-1604,941-204 1102,-412 103-765,-635 137-152,255-48 1480,-504 117-1776,-517 86 102,160-35-411,374-69-33,-572 131-26,704-157-568,12-1 120,29-1-164,55-6 126,551-110-506,-515 88 1045,1209-329-219,-1253 324 219,-76 31-35,0 0-1,-1 0 0,1 0 1,0 0-1,0 0 0,0 0 1,0 0-1,0 0 0,0 0 1,-1 0-1,1 0 0,0 0 1,0 0-1,0-1 0,0 1 1,0 0-1,0 0 0,0 0 1,0 0-1,-1 0 0,1 0 1,0 0-1,0 0 0,0 0 1,0-1-1,0 1 0,0 0 1,0 0-1,0 0 0,0 0 1,0 0-1,0 0 0,0-1 1,0 1-1,0 0 0,0 0 1,0 0-1,0 0 0,0 0 1,0 0-1,0-1 0,0 1 1,0 0-1,0 0 0,0 0 0,0 0 1,0 0-1,0 0 0,0 0 1,1-1-1,-1 1 0,0 0 1,0 0-1,0 0 0,-19 0 60,-41 6 255,-92 22 0,59-9-169,-775 155 274,11 51-318,843-220-250,-105 31-2614,42-18-4149,-1-7-8923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217"/>
    </inkml:context>
    <inkml:brush xml:id="br0">
      <inkml:brushProperty name="width" value="0.025" units="cm"/>
      <inkml:brushProperty name="height" value="0.025" units="cm"/>
    </inkml:brush>
  </inkml:definitions>
  <inkml:trace contextRef="#ctx0" brushRef="#br0">0 456 15246,'0'0'9951,"12"-9"-8707,387-336 5201,-298 253-6665,-96 88-349,-4 0-4528,-10 3-3181,5 1 8240,-11 0-8204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621"/>
    </inkml:context>
    <inkml:brush xml:id="br0">
      <inkml:brushProperty name="width" value="0.025" units="cm"/>
      <inkml:brushProperty name="height" value="0.025" units="cm"/>
    </inkml:brush>
  </inkml:definitions>
  <inkml:trace contextRef="#ctx0" brushRef="#br0">0 101 12780,'0'0'10613,"10"-3"-8713,231-71 2696,-160 50-4360,-80 24-223,0 0 1,0 0-1,-1 0 1,1 0-1,0 0 1,0 0-1,0 1 1,-1-1-1,1 0 1,0 0-1,0 1 1,-1-1-1,1 0 1,0 1 0,-1-1-1,1 0 1,0 1-1,-1-1 1,1 1-1,0-1 1,-1 1-1,1 0 1,-1-1-1,1 1 1,-1-1-1,0 1 1,1 0-1,-1 0 1,1-1 0,-1 1-1,0 0 1,0 0-1,1-1 1,-1 1-1,0 0 1,0 0-1,0-1 1,0 1-1,0 0 1,0 0-1,0 0 1,0-1 0,0 1-1,-1 0 1,1 1-1,-4 46 178,3-46-161,-9 49-76,-3 0 0,-2-1 0,-2-1 0,-39 77 0,36-92-4778,18-31 4020,0-1 1,0 0 0,-1 1-1,1-1 1,0 0 0,-1 0 0,1-1-1,-1 1 1,1 0 0,-5 1-1,-12 2-6600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9:41.992"/>
    </inkml:context>
    <inkml:brush xml:id="br0">
      <inkml:brushProperty name="width" value="0.025" units="cm"/>
      <inkml:brushProperty name="height" value="0.025" units="cm"/>
    </inkml:brush>
  </inkml:definitions>
  <inkml:trace contextRef="#ctx0" brushRef="#br0">146 10 13293,'0'0'7004,"10"-3"-5035,-8 2-1915,1 0 87,-1 0-1,1 0 0,-1 0 1,1 1-1,-1-1 1,1 1-1,-1-1 0,1 1 1,0 0-1,-1 0 0,1 0 1,3 1-1,-4 0-69,-1 0-1,1 0 0,-1 1 1,0-1-1,0 0 1,1 1-1,-1-1 1,0 1-1,0 0 1,0-1-1,-1 1 0,1-1 1,0 1-1,-1 0 1,1 0-1,-1 0 1,1-1-1,-1 1 1,0 0-1,0 0 0,0 0 1,0 0-1,0-1 1,0 1-1,-1 3 1,0 15 62,-1 0 1,-1-1 0,0 1-1,-2-1 1,0 0 0,-1 0-1,-12 24 1,-72 126 183,59-115 0,-16 27 1444,46-72-1587,7-11-222,-6 2 61,39-23 191,34-23-299,3 4 1,136-54-1,-183 86-1505,26-10-6265,-28 7-3266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2:59.911"/>
    </inkml:context>
    <inkml:brush xml:id="br0">
      <inkml:brushProperty name="width" value="0.025" units="cm"/>
      <inkml:brushProperty name="height" value="0.025" units="cm"/>
    </inkml:brush>
  </inkml:definitions>
  <inkml:trace contextRef="#ctx0" brushRef="#br0">664 74 15951,'8'-10'2584,"41"-54"1975,-82 104-30,-16 29-3285,12-16-451,-505 731 2314,539-779-3184,-17 21-1415,20-25 1440,-1-1-1,1 1 1,0-1 0,-1 0-1,1 1 1,0-1-1,-1 0 1,1 0 0,0 1-1,-1-1 1,1 0-1,0 0 1,-1 1 0,1-1-1,-1 0 1,1 0-1,-1 0 1,1 0 0,0 1-1,-1-1 1,1 0-1,-1 0 1,1 0 0,-1 0-1,1 0 1,-1 0-1,1 0 1,0 0 0,-1 0-1,1-1 1,-1 1-1,1 0 1,-1 0 0,1 0-1,0 0 1,-1-1-1,1 1 1,-1 0 0,1-1-1,0 1 1,-1 0-1,1 0 1,0-1 0,-1 1-1,1 0 1,0-1-1,0 1 1,-1-1 0,1 1-1,0 0 1,0-1-1,0 1 1,-1-1 0,1 1-1,0-1 1,0 1-1,0-1 1,0 0 0,-7-29-6290,-3-14-4565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268"/>
    </inkml:context>
    <inkml:brush xml:id="br0">
      <inkml:brushProperty name="width" value="0.025" units="cm"/>
      <inkml:brushProperty name="height" value="0.025" units="cm"/>
    </inkml:brush>
  </inkml:definitions>
  <inkml:trace contextRef="#ctx0" brushRef="#br0">276 1 10154,'-3'11'8295,"-44"148"-634,-57 83-4800,81-198-2597,4-10-71,2 1 0,1 0 0,2 1-1,-15 58 1,29-92-159,-1-1-1,0 1 1,1-1-1,0 1 1,-1-1-1,1 1 1,0-1-1,0 1 1,0-1-1,0 1 1,0 0 0,0-1-1,0 1 1,1-1-1,-1 1 1,1-1-1,-1 1 1,1-1-1,-1 1 1,1-1-1,0 0 1,0 1-1,-1-1 1,1 0-1,0 1 1,0-1-1,1 0 1,-1 0-1,0 0 1,0 0-1,0 0 1,1 0 0,-1 0-1,0-1 1,1 1-1,-1 0 1,1-1-1,-1 1 1,1-1-1,-1 0 1,1 1-1,-1-1 1,1 0-1,0 0 1,-1 0-1,3 0 1,7-1 112,-1 0-1,1-1 1,-1 0 0,0-1 0,19-8 0,69-34-141,-3-4 1,139-95 0,-141 84-354,7-6-2642,-13 3-3437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0.905"/>
    </inkml:context>
    <inkml:brush xml:id="br0">
      <inkml:brushProperty name="width" value="0.025" units="cm"/>
      <inkml:brushProperty name="height" value="0.025" units="cm"/>
    </inkml:brush>
  </inkml:definitions>
  <inkml:trace contextRef="#ctx0" brushRef="#br0">1 1 19891,'0'0'1826,"11"57"-513,-10-1-128,1 12-769,1 8-63,-1 5-193,0-4-96,6-7-32,-1-9-449,2-8-479,0-14-1186,-6-15-2146,-3-15-5638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264"/>
    </inkml:context>
    <inkml:brush xml:id="br0">
      <inkml:brushProperty name="width" value="0.025" units="cm"/>
      <inkml:brushProperty name="height" value="0.025" units="cm"/>
    </inkml:brush>
  </inkml:definitions>
  <inkml:trace contextRef="#ctx0" brushRef="#br0">0 231 17104,'0'0'5488,"9"-12"-4644,-2 1-728,1 0 0,0 1 0,1 0 1,0 1-1,1 0 0,0 0 0,0 1 1,19-11-1,15-5 282,0 3 0,81-27-1,-101 41-348,1 0 0,0 2 0,0 1 0,0 0 0,0 2 0,0 1 0,30 3 0,-50-1-52,0-1 0,0 1 0,0 1 0,-1-1 0,1 1 0,-1-1 0,1 1 0,-1 0 0,0 1 0,1-1 0,-1 1 0,-1 0 0,1 0 0,0 0 0,-1 1 0,4 3 0,-2 0 20,-1-1 0,1 1 1,-2 0-1,1 0 0,-1 0 1,0 0-1,-1 0 0,1 1 1,1 10-1,-2-2 143,0 0-1,-1-1 1,-1 1 0,0 0 0,-1-1-1,-1 1 1,0-1 0,-2 1 0,-7 24-1,2-20 110,0-1 0,-2 0-1,0-1 1,-1 0 0,-1-1-1,0 0 1,-2-1 0,0-1-1,-33 27 1,24-23 59,-2-1-1,-1-1 1,0-1 0,-1-2 0,0 0-1,-35 10 1,52-20-410,-1-1 1,1 0-1,-1-1 1,0 0-1,0-1 1,0 0-1,1-1 1,-16-2-1,23 2 24,1-1 0,0 1 0,0-1 0,0 0 0,0 0 0,0 0 0,0 0 0,0-1 0,0 1 0,1-1 0,-1 0 0,0 1 0,1-1-1,-1-1 1,1 1 0,0 0 0,0 0 0,0-1 0,0 1 0,0-1 0,0 0 0,1 0 0,-1 1 0,1-1 0,0 0 0,0 0 0,0 0 0,0-1 0,1 1 0,-1 0 0,1 0 0,0 0 0,-1 0 0,2-5 0,-1 5-549,0 0 1,0 0 0,0 0 0,1-1 0,-1 1-1,1 0 1,0 0 0,0 0 0,0 0-1,0 0 1,1 0 0,-1 0 0,1 0-1,0 1 1,4-5 0,17-15-8998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1.715"/>
    </inkml:context>
    <inkml:brush xml:id="br0">
      <inkml:brushProperty name="width" value="0.025" units="cm"/>
      <inkml:brushProperty name="height" value="0.025" units="cm"/>
    </inkml:brush>
  </inkml:definitions>
  <inkml:trace contextRef="#ctx0" brushRef="#br0">1 0 17873,'0'0'10890,"38"86"-10249,-29-34-513,0-1-64,4-2-64,-2-12-833,1-10-1665,0-13-833,2-14-193,-4-12-1024,-2-26-4484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306"/>
    </inkml:context>
    <inkml:brush xml:id="br0">
      <inkml:brushProperty name="width" value="0.025" units="cm"/>
      <inkml:brushProperty name="height" value="0.025" units="cm"/>
    </inkml:brush>
  </inkml:definitions>
  <inkml:trace contextRef="#ctx0" brushRef="#br0">116 191 14382,'1'-9'3902,"1"-32"-1505,-6 19 139,4 21-2484,0 1 0,-1 0 0,1 0 0,0 0 0,0-1 0,0 1 1,-1 0-1,1 0 0,0 0 0,0-1 0,-1 1 0,1 0 0,0 0 0,-1 0 0,1 0 1,0 0-1,-1 0 0,1 0 0,0 0 0,0 0 0,-1 0 0,1 0 0,0 0 0,-1 0 1,1 0-1,0 0 0,-1 0 0,1 0 0,0 0 0,-1 0 0,1 0 0,0 0 0,0 0 0,-1 1 1,-1 0 22,0 0 1,1 1-1,-1-1 1,1 1 0,-1-1-1,1 1 1,-1 0 0,1-1-1,0 1 1,0 0-1,0 0 1,0 0 0,-1 3-1,-6 22-38,2 0-1,0 1 0,-2 54 0,7 89-51,2-89 46,-4 28-27,1-47 37,2-1 0,11 82 1,-8-133 402,-2-28-181,-3-33-111,-26-64-979,19 85 639,1-1 1,2 0-1,1 0 0,1 0 0,0-36 0,4 58 221,1 1 0,1 0 0,-1-1-1,1 1 1,1 0 0,-1 0 0,1 0 0,0 1-1,1-1 1,-1 1 0,8-10 0,7-6 15,36-35 1,1-1-17,-37 35-17,-1 0-1,-1-1 0,23-49 0,-32 57 63,-1-1-1,0 1 0,-1-1 0,-1 0 1,-1 0-1,0 0 0,1-29 1,-9 28 487,4 18-551,1 0-1,-1 1 0,0-1 1,1 0-1,-1 0 1,1 0-1,-1 1 0,0-1 1,1 0-1,-1 1 0,1-1 1,-1 1-1,1-1 1,-1 1-1,1-1 0,-1 1 1,1-1-1,-1 1 0,1-1 1,0 1-1,-1-1 1,1 1-1,0 0 0,-1-1 1,1 1-1,0 0 0,0-1 1,-1 2-1,-4 12-10,0-1-1,0 1 1,1 0 0,1 0-1,-3 22 1,-2 81-30,6-80 25,2-36 3,-10 288 118,10-220-47,4 0 0,15 82 0,-17-137-11,10 38 50,-11-50-111,-1 0 0,1 0 0,0 0 1,-1 0-1,1 0 0,0 0 0,0 0 1,1-1-1,-1 1 0,0 0 0,1-1 1,-1 1-1,1-1 0,-1 1 0,1-1 1,0 0-1,-1 1 0,1-1 0,3 1 1,-5-2-1,1 0 0,0 0 1,0 0-1,-1 0 0,1 0 0,0 0 1,-1 0-1,1 0 0,0 0 1,0-1-1,-1 1 0,1 0 0,0-1 1,-1 1-1,1 0 0,-1-1 1,1 1-1,0 0 0,-1-1 0,1 1 1,-1-1-1,1 0 0,-1 1 1,1-1-1,-1 1 0,0-1 0,1 0 1,-1 1-1,0-1 0,1 1 1,-1-1-1,0 0 0,0 0 1,0 1-1,1-1 0,-1 0 0,0 0 1,4-32-135,-4 32 126,1-20-537,-1 0 0,-1-1 0,-1 1 1,-1 0-1,-9-33 0,-42-95-8162,28 81 2444,23 50 2187,15 25 3742,31 40 3272,-27-29-3656,-9-10 636,0-2-1,0 1 1,1-1 0,-1-1-1,1 1 1,16 7-1,-22-12 421,1 0 0,-1 0 0,1 0 0,-1-1 0,1 1 0,0-1 0,-1 0 0,1 0 0,-1 0 0,1 0 0,-1 0 1,5-1-1,-4 0 176,-1 0 1,1 0 0,-1 0 0,0 0-1,1 0 1,-1-1 0,0 1 0,0-1 0,0 0-1,0 0 1,0 1 0,-1-1 0,1 0 0,2-5-1,9-13 1326,0-1-1,-2 0 0,13-33 0,-21 45-1654,1-1 0,-1-1 0,-1 1-1,0 0 1,0-1 0,-1 1 0,0-1-1,-1 1 1,0-1 0,-2-13 0,1 23-173,1 0 0,0 0 1,0 0-1,-1 1 0,1-1 0,0 0 1,-1 0-1,1 1 0,0-1 1,-1 0-1,1 1 0,-1-1 1,0 1-1,1-1 0,-1 0 1,1 1-1,-1-1 0,0 1 0,0-1 1,1 1-1,-1 0 0,0-1 1,1 1-1,-1 0 0,0 0 1,0-1-1,0 1 0,0 0 1,1 0-1,-1 0 0,0 0 0,0 0 1,0 0-1,1 0 0,-1 0 1,0 0-1,0 0 0,0 1 1,0-1-1,1 0 0,-1 1 0,-1-1 1,-1 2-7,0-1 0,0 0 1,0 1-1,0 0 0,0 0 1,0 0-1,0 0 0,0 0 0,-2 4 1,-4 5 0,1 0 1,1 0 0,0 1-1,1 0 1,0 1 0,1-1 0,1 1-1,0 0 1,0 0 0,1 1-1,-2 24 1,5-36-9,0-1 0,0 1 1,1 0-1,-1-1 0,0 1 1,1 0-1,-1-1 0,1 1 0,-1 0 1,1-1-1,0 1 0,0-1 1,0 1-1,0-1 0,0 1 1,0-1-1,0 0 0,0 0 0,1 1 1,-1-1-1,0 0 0,1 0 1,-1 0-1,1 0 0,-1-1 0,1 1 1,-1 0-1,1-1 0,0 1 1,-1-1-1,1 1 0,0-1 0,-1 0 1,1 0-1,0 0 0,-1 0 1,1 0-1,0 0 0,0 0 0,2-1 1,7 1 23,-1-2 0,1 1 1,0-1-1,-1-1 1,15-5-1,24-14 37,-37 16-67,1 0 1,-1 0 0,1 1-1,0 1 1,0 0 0,1 1-1,15-2 1,-28 5-2,0 0 0,0 0 0,0 1 1,0-1-1,0 0 0,0 1 0,0-1 0,0 1 0,0-1 0,0 1 1,-1 0-1,1-1 0,0 1 0,0 0 0,-1-1 0,1 1 1,0 0-1,-1 0 0,1 0 0,-1-1 0,1 1 0,-1 0 0,1 0 1,-1 0-1,0 0 0,1 0 0,-1 0 0,0 0 0,0 0 1,0 0-1,0 0 0,0 1 0,0 8 429,-2-22 1256,-21-145 465,54 190-2686,-24-25 342,0 0-1,0 0 0,1-1 1,1 0-1,-1 0 0,1-1 0,0 0 1,0 0-1,1-1 0,-1 0 0,1-1 1,0 0-1,11 3 0,-17-6 254,0 0 0,0-1-1,0 1 1,0-1 0,0 0 0,0 0-1,0 0 1,0 0 0,0 0 0,0-1-1,-1 0 1,1 0 0,0 0-1,0 0 1,0-1 0,-1 0 0,1 1-1,-1-1 1,1 0 0,-1-1 0,0 1-1,0-1 1,0 1 0,0-1-1,0 0 1,-1 0 0,1 0 0,-1 0-1,0-1 1,0 1 0,0-1 0,0 1-1,-1-1 1,1 0 0,-1 1-1,0-1 1,0 0 0,0-5 0,1 1 100,-1-1 0,0 1 1,-1 0-1,0 0 0,0-1 0,-1 1 1,-2-13-1,3 19-151,0 1 0,0-1 0,-1 1 0,1 0 0,0-1 0,-1 1 0,1-1 0,-1 1 1,1 0-1,-1 0 0,0-1 0,1 1 0,-1 0 0,0 0 0,0 0 0,0-1 0,0 1 0,0 0 0,0 1 0,0-1 0,0 0 0,-1 0 0,1 0 0,0 1 0,-1-1 0,1 0 0,0 1 1,-1-1-1,1 1 0,0 0 0,-1-1 0,1 1 0,-1 0 0,1 0 0,-1 0 0,1 0 0,0 0 0,-1 0 0,1 1 0,-1-1 0,1 0 0,-1 1 0,1-1 0,0 1 0,-1-1 0,1 1 0,0 0 1,0-1-1,-1 1 0,1 0 0,-2 2 0,-1 1-10,-1 0 0,1 0 1,0 1-1,0 0 0,0 0 0,0 0 1,1 0-1,0 0 0,0 1 1,1 0-1,-1-1 0,1 1 1,-1 7-1,-2 5 10,0 0-1,2 0 1,-2 23 0,4-34-21,1-1 1,0 0-1,0 0 0,0 1 1,0-1-1,1 0 0,1 0 1,-1 0-1,3 8 0,-2-11-55,-1-1-1,1 0 0,-1 0 1,1 0-1,0 0 1,0 0-1,0-1 0,0 1 1,0 0-1,0-1 1,1 0-1,-1 1 0,0-1 1,1 0-1,-1 0 1,1 0-1,-1-1 0,1 1 1,0-1-1,-1 1 1,1-1-1,-1 0 0,1 0 1,4 0-1,-2 0-244,-1 0-1,1 0 1,0 0-1,0 0 1,-1-1-1,1 0 1,0 0-1,-1 0 1,1 0 0,-1-1-1,1 0 1,-1 0-1,0 0 1,1-1-1,-1 1 1,-1-1-1,1 0 1,0 0-1,-1 0 1,1-1-1,-1 1 1,0-1-1,0 0 1,0 1 0,-1-2-1,4-5 1,0-7-292,0 0 0,0-1 0,-2 0 0,0 1 0,1-30 0,1 4 2706,-6 41-1844,0 0-1,1 1 0,-1-1 0,0 0 1,0 1-1,1-1 0,-1 0 0,1 1 1,-1-1-1,1 1 0,0-1 0,0 1 1,0-1-1,0 1 0,0-1 0,0 1 1,0 0-1,0 0 0,0 0 0,1-1 1,-1 1-1,0 0 0,3-1 0,-3 3-168,0-1-1,1 0 1,-1 0-1,1 1 0,-1-1 1,0 1-1,1-1 1,-1 1-1,0-1 1,0 1-1,1 0 1,-1 0-1,0 0 1,0 0-1,0 0 0,0 0 1,0 0-1,0 0 1,0 0-1,0 0 1,-1 0-1,1 0 1,0 1-1,-1-1 0,1 0 1,-1 1-1,1 1 1,0-2-61,2 7-60,1 0 0,1-1 0,-1 1-1,1-1 1,0 0 0,8 7-1,-12-12 33,1-1-1,0 1 1,0-1-1,0 0 1,0 0-1,0 0 1,0 0-1,0 0 1,0 0-1,0-1 1,0 1-1,1-1 1,-1 1-1,0-1 1,0 0-1,1 0 1,-1 0-1,0 0 1,0 0-1,1 0 1,-1-1-1,0 1 1,0-1-1,0 0 1,0 1-1,1-1 1,-1 0-1,0 0 1,3-3-1,28-23 220,-29 23-159,-1 0 0,1 1 0,0 0 0,0-1 0,0 1 0,1 0 0,-1 1-1,1-1 1,-1 1 0,11-3 0,-14 6-49,-1 1 0,1-1 0,0 1 0,0-1 0,0 1 0,-1-1-1,1 1 1,-1 0 0,1-1 0,-1 1 0,0 0 0,0-1 0,0 1-1,1 0 1,-2 0 0,1-1 0,0 1 0,0 0 0,-1 2 0,1 1 45,-8 95-713,8-100 514,0 0 0,0 1-1,0-1 1,0 0 0,0 0-1,0 1 1,0-1 0,0 0 0,0 1-1,0-1 1,0 0 0,0 1-1,0-1 1,1 0 0,-1 0 0,0 1-1,0-1 1,0 0 0,0 0-1,1 1 1,-1-1 0,0 0 0,0 0-1,0 1 1,1-1 0,-1 0 0,0 0-1,0 0 1,1 0 0,-1 1-1,0-1 1,1 0 0,-1 0 0,0 0-1,0 0 1,1 0 0,-1 0-1,0 0 1,1 0 0,-1 0 0,0 0-1,1 0 1,-1 0 0,1 0 0,14-7-6926,4-12-3800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3.638"/>
    </inkml:context>
    <inkml:brush xml:id="br0">
      <inkml:brushProperty name="width" value="0.025" units="cm"/>
      <inkml:brushProperty name="height" value="0.025" units="cm"/>
    </inkml:brush>
  </inkml:definitions>
  <inkml:trace contextRef="#ctx0" brushRef="#br0">153 0 15439,'-21'16'3171,"-9"7"-385,3 7-800,1-1-1249,5 1-33,5-2 97,6-6-384,9-4-545,1-6-1250,11-6-319,8-6-161,6 0 32,2 0-576,3-13-1314,-5-2-4163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017"/>
    </inkml:context>
    <inkml:brush xml:id="br0">
      <inkml:brushProperty name="width" value="0.025" units="cm"/>
      <inkml:brushProperty name="height" value="0.025" units="cm"/>
    </inkml:brush>
  </inkml:definitions>
  <inkml:trace contextRef="#ctx0" brushRef="#br0">44 198 15855,'0'0'3304,"10"-2"-2172,8-2-760,-1-2-1,0 0 1,0-1 0,-1-1-1,0 0 1,0-1 0,-1-1-1,0 0 1,0-1 0,-1-1-1,-1 0 1,23-27-1,-35 38-310,0 0 1,1 0-1,-1-1 0,0 1 0,0-1 0,0 1 0,0-1 0,0 1 0,0-1 0,0 0 0,0 0 0,-1 1 0,1-1 0,0 0 0,-1 0 0,0 0 1,1 1-1,-1-1 0,0 0 0,0 0 0,0 0 0,-1-3 0,0 3-17,0 1 0,0 0-1,0 0 1,-1 0 0,1 1 0,0-1 0,0 0-1,-1 0 1,1 1 0,0-1 0,-1 0 0,1 1 0,-1 0-1,1-1 1,-1 1 0,1 0 0,-1 0 0,1 0-1,-1 0 1,1 0 0,-3 0 0,-6 0 6,0 1 0,0 1 1,0 0-1,1 0 0,-1 1 1,0 0-1,-11 5 0,4 2-23,1 1 0,0 0 0,0 1 0,1 0-1,-22 26 1,31-32 36,1 0 0,0 1 0,0-1 1,0 1-1,1 0 0,0 0 0,1 1 0,0-1 0,0 1 0,0-1 0,1 1 0,0 0 0,0 0 0,1 0 0,0 1 0,1 9 0,0-15-38,0-1-1,1 0 1,0 1-1,-1-1 1,1 1-1,0-1 1,0 0-1,1 1 1,-1-1-1,0 0 0,1 0 1,-1 0-1,1 0 1,0 0-1,-1 0 1,1-1-1,0 1 1,0-1-1,0 1 1,0-1-1,1 0 1,-1 1-1,0-1 1,1 0-1,-1 0 1,0-1-1,1 1 1,3 0-1,8 2 15,0-1-1,0-1 1,27 0-1,-29-2 6,95-4-475,-97 4-216,0-1-1,0 0 1,0-1 0,0 0-1,-1 0 1,1-1 0,-1-1-1,11-6 1,2-11-6063,-14-2-6129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343"/>
    </inkml:context>
    <inkml:brush xml:id="br0">
      <inkml:brushProperty name="width" value="0.025" units="cm"/>
      <inkml:brushProperty name="height" value="0.025" units="cm"/>
    </inkml:brush>
  </inkml:definitions>
  <inkml:trace contextRef="#ctx0" brushRef="#br0">1 1 21909,'0'0'1345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4.750"/>
    </inkml:context>
    <inkml:brush xml:id="br0">
      <inkml:brushProperty name="width" value="0.025" units="cm"/>
      <inkml:brushProperty name="height" value="0.025" units="cm"/>
    </inkml:brush>
  </inkml:definitions>
  <inkml:trace contextRef="#ctx0" brushRef="#br0">27 1 17713,'0'0'6972,"0"9"-6844,3 342 208,-3-346-334,0 0 0,0 0 0,0 0 0,1-1-1,0 1 1,0 0 0,0 0 0,1 0 0,-1-1 0,1 1-1,0 0 1,4 5 0,-4-8 3,0-1-1,0 1 1,0-1-1,0 1 1,0-1-1,0 0 1,0 0-1,1 0 0,-1 0 1,0 0-1,1 0 1,-1-1-1,0 1 1,1-1-1,-1 0 1,1 0-1,-1 1 1,1-2-1,-1 1 1,1 0-1,-1 0 1,0-1-1,1 1 1,-1-1-1,1 0 1,-1 0-1,3-1 1,33-18 71,-34 16-86,1 1 0,-1 0-1,0 1 1,1-1 0,0 1 0,-1 0 0,1 0 0,0 0 0,0 1-1,0-1 1,1 1 0,-1 1 0,0-1 0,0 1 0,0 0 0,6 0 0,-10 1 1,1 0 1,-1 1 0,0-1-1,0 0 1,0 1 0,0-1-1,0 1 1,0-1 0,0 1-1,0 0 1,0-1 0,-1 1 0,1 0-1,-1-1 1,1 1 0,-1 0-1,0 0 1,1-1 0,-1 1-1,0 0 1,0 0 0,-1 0-1,1 0 1,0-1 0,0 1 0,-2 2-1,-11 50 25,9-45 177,-1 0 0,-1 0 0,0-1-1,0 1 1,0-2 0,-1 1-1,0-1 1,-1 0 0,0 0 0,0-1-1,0 0 1,-12 6 0,17-10-189,0 0-1,0 0 1,0-1 0,-1 1-1,1-1 1,-1 0 0,1 1-1,-1-2 1,1 1 0,-1 0 0,1-1-1,-1 0 1,0 1 0,1-2-1,-1 1 1,1 0 0,-1-1 0,0 1-1,1-1 1,-1 0 0,1 0-1,-1-1 1,1 1 0,0-1-1,0 1 1,-1-1 0,1 0 0,0 0-1,1-1 1,-1 1 0,0-1-1,1 1 1,-1-1 0,1 0-1,0 0 1,-3-5 0,2 2-569,0 0 0,0 0 1,1-1-1,0 0 0,0 1 1,0-1-1,1 0 0,0 1 1,1-1-1,0-11 0,0 14-96,0 0-1,1 0 1,-1 1 0,1-1 0,0 0-1,0 0 1,0 1 0,1-1-1,-1 1 1,1-1 0,0 1-1,4-6 1,22-14-6882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077"/>
    </inkml:context>
    <inkml:brush xml:id="br0">
      <inkml:brushProperty name="width" value="0.025" units="cm"/>
      <inkml:brushProperty name="height" value="0.025" units="cm"/>
    </inkml:brush>
  </inkml:definitions>
  <inkml:trace contextRef="#ctx0" brushRef="#br0">97 197 14350,'0'0'8899,"7"-11"-6118,2-2-2289,0-1 0,-1 1 1,6-16-1,-12 24-467,0 0-1,0 1 1,-1-1 0,1 0-1,-1 0 1,0 0 0,-1 0-1,1 0 1,-1 0 0,0 0-1,0 0 1,0 0 0,-1 0-1,0 0 1,0 0 0,0 0-1,-2-5 1,2 8-34,0 0 0,0 1 0,0 0 0,0-1 0,0 1 1,-1 0-1,1-1 0,0 1 0,-1 0 0,1 0 0,-1 0 0,1 0 0,-1 0 0,1 1 0,-1-1 1,1 0-1,-1 1 0,0-1 0,0 1 0,1 0 0,-1-1 0,0 1 0,0 0 0,1 0 0,-1 0 1,0 0-1,0 0 0,1 1 0,-1-1 0,0 0 0,-3 2 0,1-1-8,0 1-1,0-1 0,0 1 1,0 0-1,1 0 0,-1 0 1,0 1-1,1-1 0,0 1 1,-1 0-1,-4 6 0,1 1 42,1 0-1,1-1 0,0 2 1,0-1-1,1 1 0,0-1 1,1 1-1,0 0 0,1 0 1,0 1-1,1-1 0,0 0 1,2 20-1,-1-26-23,0 0-1,1 0 1,0 0-1,0 0 1,0 0 0,0 0-1,1-1 1,0 1 0,0 0-1,0-1 1,1 1 0,0-1-1,-1 0 1,2 0 0,-1 0-1,0 0 1,1 0-1,-1-1 1,1 1 0,0-1-1,0 0 1,1-1 0,-1 1-1,1-1 1,-1 1 0,1-1-1,0-1 1,-1 1-1,1-1 1,0 1 0,9 0-1,-5-2-103,0 1-1,-1-1 0,1 0 0,0-1 0,0 0 1,-1 0-1,1-1 0,-1 0 0,1-1 0,-1 0 0,0 0 1,0-1-1,0 0 0,0 0 0,7-6 0,22-23-3538,-8-9-3646,-9-6-5961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5.434"/>
    </inkml:context>
    <inkml:brush xml:id="br0">
      <inkml:brushProperty name="width" value="0.025" units="cm"/>
      <inkml:brushProperty name="height" value="0.025" units="cm"/>
    </inkml:brush>
  </inkml:definitions>
  <inkml:trace contextRef="#ctx0" brushRef="#br0">40 0 16592,'0'0'9118,"5"14"-8376,2 13-607,0 0 0,-2 1 0,-1 0 1,-1 0-1,-1 32 0,-4 48 109,4 118 142,-2-225-388,0 0 0,0 0 0,-1 0-1,1 0 1,0 0 0,0-1 0,0 1 0,0 0 0,1 0 0,-1 0-1,0 0 1,0 0 0,0 0 0,1 0 0,-1-1 0,0 1 0,1 0-1,-1 0 1,1 0 0,-1-1 0,1 1 0,-1 0 0,1-1-1,0 1 1,-1 0 0,1-1 0,0 1 0,-1-1 0,1 1 0,0-1-1,0 1 1,0-1 0,-1 1 0,3-1 0,-2 0-1,0-1 0,0 0 0,-1 0 0,1 0 0,0 1 0,0-1-1,0 0 1,-1 0 0,1 0 0,0 0 0,-1 0 0,1-1 0,-1 1 0,1 0 0,-1 0 0,1 0 0,-1 0 0,0-1 0,0 1 0,0 0 0,0 0 0,0 0-1,0-1 1,0 1 0,0-2 0,-2-3 13,0-1 1,0 1-1,0-1 0,-1 1 0,0 0 0,0 0 0,-1 0 0,1 1 0,-1-1 1,0 1-1,-1 0 0,-6-6 0,3 3-29,1 0 0,1-1 0,0 1-1,0-1 1,-9-19 0,14 25 11,0 1 0,1-1 0,-1 1 0,1 0 0,-1-1 0,1 0 0,0 1 0,0-1 0,0 1 0,1-1 0,-1 1 0,1-1 0,-1 1 0,1 0 0,0-1 0,0 1 0,0-1 0,0 1-1,0 0 1,0 0 0,1 0 0,-1 0 0,1 0 0,-1 0 0,1 0 0,0 0 0,0 1 0,0-1 0,3-2 0,2 0 94,0 0-1,1 0 1,0 0-1,-1 1 1,1 0-1,1 1 1,-1-1-1,0 2 1,0-1-1,16 0 1,39-10-5282,-38 1-3553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039"/>
    </inkml:context>
    <inkml:brush xml:id="br0">
      <inkml:brushProperty name="width" value="0.025" units="cm"/>
      <inkml:brushProperty name="height" value="0.025" units="cm"/>
    </inkml:brush>
  </inkml:definitions>
  <inkml:trace contextRef="#ctx0" brushRef="#br0">3 129 6150,'0'0'12412,"0"11"-11030,0 20-523,-2-6-331,1-1 1,2 1 0,1-1-1,0 0 1,7 26 0,-8-48-480,-1 0 1,0-1-1,1 1 1,-1-1-1,1 1 1,-1-1-1,1 1 0,-1-1 1,1 1-1,0-1 1,0 0-1,0 1 1,0-1-1,0 0 1,0 0-1,0 0 1,1 1-1,-1-1 1,0 0-1,0-1 1,1 1-1,-1 0 0,1 0 1,-1-1-1,1 1 1,-1-1-1,1 1 1,-1-1-1,1 1 1,0-1-1,-1 0 1,1 0-1,-1 0 1,1 0-1,0 0 1,-1 0-1,1 0 1,-1-1-1,1 1 0,0-1 1,-1 1-1,3-2 1,2-1 194,-1-1 0,1 1 0,-1-1 0,1-1 0,-1 1 0,0-1 1,-1 0-1,8-10 0,2-3-149,-1-2 0,-1 1 1,-1-1-1,-1-1 0,-1 0 0,0 0 1,-2-1-1,0 0 0,-2 0 0,0-1 1,-2 1-1,1-28 0,-13 88-1008,8-33 876,-2 45-199,2 55 0,2-91 234,0-1 0,1 0 0,0 0 1,1 0-1,1 0 0,0 0 0,0 0 0,1-1 0,11 18 0,-15-27 40,1 1 0,0-1 0,1 0 0,-1 0 0,0 0 0,1-1 0,0 1 0,-1-1 1,1 1-1,0-1 0,0 0 0,1 0 0,-1 0 0,0-1 0,1 1 0,-1-1 0,1 1 0,-1-1 0,1 0 0,0-1 0,-1 1 0,1-1 1,0 1-1,0-1 0,-1 0 0,1-1 0,0 1 0,-1-1 0,1 1 0,0-1 0,-1 0 0,1 0 0,-1-1 0,1 1 0,4-3 0,-2 0 47,1 0 0,-1-1-1,0 1 1,0-1-1,0-1 1,-1 1-1,0-1 1,0 0-1,0 0 1,-1 0 0,0-1-1,0 1 1,0-1-1,-1 0 1,0 0-1,3-10 1,-4 6-27,0 1 1,-1 0-1,0-1 1,-1 1-1,0-1 1,-1-14-1,1 23-52,-1-1-1,1 0 1,0 1 0,-1-1-1,0 0 1,1 1-1,-1-1 1,0 1-1,0-1 1,0 1 0,-1 0-1,1-1 1,-1 1-1,1 0 1,-1 0-1,0 0 1,0 0 0,0 0-1,0 0 1,0 1-1,0-1 1,0 1-1,0-1 1,-1 1 0,1 0-1,-1 0 1,1 0-1,-1 0 1,-2-1-1,4 3-10,0-1 0,0 0-1,0 0 1,0 1-1,0-1 1,0 0-1,0 1 1,0-1-1,0 1 1,1 0-1,-1-1 1,0 1 0,0-1-1,1 1 1,-1 0-1,0 0 1,1-1-1,-1 1 1,1 0-1,-1 0 1,1 0-1,-1 0 1,1 0 0,0-1-1,-1 1 1,1 0-1,0 0 1,0 0-1,0 0 1,-1 0-1,1 0 1,0 0-1,0 0 1,1 0 0,-1 0-1,0 1 1,2 42-44,0-38 31,0-1 0,0 0 1,0 0-1,0 0 1,1 0-1,0 0 1,0 0-1,0-1 1,1 1-1,-1-1 1,1 0-1,0 0 1,0 0-1,1-1 0,-1 1 1,1-1-1,0 0 1,0 0-1,0-1 1,0 1-1,0-1 1,0 0-1,1-1 1,-1 1-1,1-1 0,-1 0 1,1-1-1,-1 1 1,1-1-1,-1 0 1,1 0-1,0-1 1,-1 0-1,1 0 1,-1 0-1,1-1 1,-1 1-1,0-1 0,0-1 1,1 1-1,8-7 1,2-5 40,0-1 0,-1-1 1,17-22-1,-26 30-11,1-1 0,-2 0 1,1 0-1,-1 0 0,-1-1 0,0 0 0,0 0 1,4-19-1,-8 28-9,0 0 1,0 0-1,0 0 1,-1 0-1,1 0 1,0 0-1,-1 0 1,1 0-1,-1 0 1,1 1-1,-1-1 1,1 0-1,-1 0 1,0 0-1,1 0 1,-1 1-1,0-1 1,1 0-1,-1 1 1,0-1-1,0 1 1,0-1-1,0 1 1,0-1-1,0 1 1,0-1-1,0 1 1,0 0-1,0 0 1,0-1 0,0 1-1,0 0 1,0 0-1,0 0 1,0 0-1,0 0 1,0 0-1,0 1 1,-1-1-1,-1 0-27,-1 0 0,0 0 0,1 1-1,-1-1 1,1 1 0,-1 0 0,1-1 0,-1 2 0,1-1 0,0 0-1,-4 3 1,1 2 15,-1 1 0,1 0 1,0 0-1,1 1 0,0 0 0,0 0 0,1 0 0,0 0 0,0 1 0,1 0 0,0 0 0,0 0 1,1 0-1,0 0 0,1 0 0,0 0 0,0 1 0,1-1 0,1 0 0,1 17 0,-1-24 4,0 0-1,-1 1 0,1-1 1,0 0-1,0 0 0,0 0 0,0 1 1,1-1-1,-1 0 0,1-1 1,-1 1-1,1 0 0,-1 0 0,1-1 1,0 1-1,0-1 0,0 1 1,0-1-1,0 0 0,3 2 1,0-2-3,0 1 0,0 0 0,1-1 1,-1 0-1,0 0 0,1-1 0,-1 1 1,11-2-1,-7 1 14,0-1 0,1-1 0,-1 1 0,0-1 0,0-1 0,-1 0 0,1 0 0,-1-1 0,1 0 1,12-8-1,-10 2 40,0-1 1,-1 0 0,0 0-1,0-1 1,-1 0 0,-1 0 0,0-1-1,-1 0 1,0-1 0,-1 0-1,0 0 1,-1 0 0,-1-1 0,-1 1-1,0-1 1,0 0 0,-2 0-1,0 0 1,0-16 0,-1 30-48,0-1 1,0 1-1,0 0 1,0 0-1,0 0 1,0 0-1,0 0 1,-1 0-1,1-1 1,0 1-1,0 0 1,-1 0-1,1 0 1,-1 0-1,1 0 1,-1 0-1,1 0 1,-2-1-1,1 2-2,1-1-1,-1 1 0,1 0 1,-1 0-1,1 0 0,-1 0 1,0 0-1,1 0 1,-1 0-1,1 0 0,-1 1 1,1-1-1,-1 0 0,1 0 1,-1 0-1,1 1 1,-1-1-1,1 0 0,-1 0 1,1 1-1,0-1 0,-1 0 1,1 1-1,-1-1 1,1 0-1,-1 1 0,-24 37-107,18-23 109,1 0 1,1 0 0,0 1-1,1 0 1,1 0-1,1 0 1,0 0-1,1 1 1,0-1-1,4 29 1,-3-43-13,1 0 1,0 0-1,-1 0 1,1 0-1,0 0 1,0 0-1,0 0 1,0-1-1,1 1 0,-1 0 1,0-1-1,1 1 1,-1-1-1,1 1 1,-1-1-1,1 0 1,0 0-1,0 1 0,2 0 1,1 0-3,0 0-1,0 0 1,1-1 0,-1 0 0,0 0-1,1 0 1,8 0 0,-5-1-592,1 0 1,-1 0 0,1-1 0,-1-1-1,0 0 1,0 0 0,0-1-1,16-6 1,-23 7 573,0 1-1,0-1 1,0 0-1,-1 0 1,1 0-1,-1 0 1,1 0-1,-1 0 1,0 0-1,1 0 1,-1-1-1,0 1 1,-1 0-1,1-1 1,0 1-1,-1-1 1,1 1-1,-1-1 1,0-4-1,-1-56 641,0 45-367,0 5 378,-1-1 0,-1 0 0,1 1 0,-7-18 0,8 30-355,21 12-129,-16-11-117,-1-1-1,0 1 0,0-1 0,1 0 0,-1 0 0,0 0 0,0-1 0,0 1 0,5-4 1,-5 3-54,-1 0-1,0 1 1,1 0 0,-1-1 0,1 1 0,-1 0 0,1 0 0,0 1 0,-1-1 0,1 0 0,0 1 0,0 0 0,-1 0 0,1-1 0,0 1 0,0 1 0,3 0 0,-5-1 29,0 1 1,0 0-1,0 0 1,0 0-1,0 0 1,0 0-1,0 0 1,0 0-1,-1 0 1,1 0-1,0 1 1,-1-1-1,1 0 1,-1 0-1,1 1 1,-1-1-1,0 0 1,1 1-1,-1-1 1,0 0-1,0 1 1,0 1-1,0 40 143,0-31-115,0 92 979,0-104-983,0 0-1,0 0 0,0 1 0,1-1 1,-1 0-1,0 0 0,0 0 1,0 1-1,1-1 0,-1 0 0,0 0 1,0 0-1,1 0 0,-1 1 1,0-1-1,1 0 0,-1 0 1,0 0-1,0 0 0,1 0 0,-1 0 1,0 0-1,1 0 0,-1 0 1,0 0-1,1 0 0,-1 0 1,0 0-1,1 0 0,-1 0 0,0 0 1,0 0-1,1 0 0,-1 0 1,0-1-1,1 1 0,-1 0 0,0 0 1,0 0-1,1 0 0,-1-1 1,0 1-1,0 0 0,0 0 1,1-1-1,14-8 134,33-38 70,-32 31-232,1 0 1,0 1-1,0 1 0,26-15 1,-42 28 10,0 0 0,0 1 0,0-1 1,0 0-1,0 1 0,0-1 0,0 1 0,0-1 1,0 1-1,0 0 0,0 0 0,0-1 0,1 1 1,-1 0-1,0 0 0,0 0 0,0 0 0,0 0 1,1 0-1,-1 1 0,0-1 0,0 0 0,0 1 0,2 0 1,-2 0 8,0 0 0,-1 0 1,1 0-1,0 0 0,-1 0 1,1 1-1,-1-1 1,1 0-1,-1 0 0,1 1 1,-1-1-1,0 0 0,0 1 1,1-1-1,-1 0 0,0 1 1,-1 2-1,0 10 73,-1 1 0,-1 0 0,-5 16 1,4-15-73,-5 22-1224,8-57-28016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7.542"/>
    </inkml:context>
    <inkml:brush xml:id="br0">
      <inkml:brushProperty name="width" value="0.025" units="cm"/>
      <inkml:brushProperty name="height" value="0.025" units="cm"/>
    </inkml:brush>
  </inkml:definitions>
  <inkml:trace contextRef="#ctx0" brushRef="#br0">214 80 15855,'1'-3'494,"2"-1"165,-1 0 1,0 0 0,1 0-1,-2 0 1,1 0 0,0-1-1,-1 1 1,0-1 0,0 1-1,0-1 1,-1 1 0,1-1-1,-1 0 1,-1-5-1,1 10-582,-1-1-1,1 1 0,-1-1 0,1 1 0,-1-1 0,0 1 0,1 0 0,-1-1 0,0 1 0,1 0 0,-1-1 0,0 1 0,1 0 0,-1 0 0,0 0 0,0-1 0,1 1 1,-1 0-1,0 0 0,0 0 0,1 0 0,-1 0 0,0 1 0,0-1 0,1 0 0,-1 0 0,0 0 0,1 1 0,-1-1 0,0 0 0,0 1 0,-24 11 80,9 0-139,0 1 1,1 0 0,1 1 0,0 1 0,1 0-1,0 1 1,1 1 0,1-1 0,1 2 0,0 0-1,1 0 1,1 0 0,1 1 0,-8 35 0,14-52-41,0 0 1,1 1 0,-1-1 0,1 1 0,0-1 0,0 1 0,0-1 0,0 1 0,0-1 0,1 1 0,-1-1-1,1 1 1,-1-1 0,1 1 0,0-1 0,0 0 0,0 1 0,0-1 0,0 0 0,1 0 0,2 3 0,-1-3-161,0 0 1,0-1-1,0 1 1,0-1-1,1 0 1,-1 0-1,0-1 1,1 1-1,-1 0 1,1-1-1,-1 0 1,1 0-1,-1 0 1,0 0-1,7-2 1,3 0-897,-1-1 1,1 0 0,-1 0-1,0-2 1,0 1 0,20-12-1,26-17-6272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148"/>
    </inkml:context>
    <inkml:brush xml:id="br0">
      <inkml:brushProperty name="width" value="0.025" units="cm"/>
      <inkml:brushProperty name="height" value="0.025" units="cm"/>
    </inkml:brush>
  </inkml:definitions>
  <inkml:trace contextRef="#ctx0" brushRef="#br0">123 40 9097,'0'0'10772,"-11"11"-8930,2-3-1568,-52 59 1747,56-61-1876,0 0 1,1 1-1,-1 0 0,1-1 0,1 2 0,0-1 0,0 0 0,0 1 1,1-1-1,-3 12 0,5-18-119,0-1-1,0 1 1,0-1 0,0 0-1,1 1 1,-1-1 0,0 1 0,0-1-1,0 1 1,0-1 0,0 0 0,1 1-1,-1-1 1,0 0 0,0 1-1,1-1 1,-1 0 0,0 1 0,0-1-1,1 0 1,-1 0 0,0 1-1,1-1 1,-1 0 0,1 0 0,-1 1-1,0-1 1,1 0 0,-1 0 0,0 0-1,1 0 1,-1 0 0,1 0-1,-1 0 1,1 0 0,-1 0 0,0 0-1,1 0 1,-1 0 0,1 0-1,-1 0 1,0 0 0,1 0 0,-1 0-1,1 0 1,-1 0 0,0-1 0,1 1-1,-1 0 1,0 0 0,1-1-1,-1 1 1,1-1 0,23-12 726,-14 5-534,-1 0 1,0-1-1,0-1 1,-1 1-1,-1-1 1,1-1 0,-2 1-1,1-1 1,-1 0-1,-1-1 1,0 0-1,-1 1 1,0-1-1,-1-1 1,0 1 0,2-25-1,-5 37-222,0 0 0,0 0 1,-1 0-1,1 0 0,0 1 0,0-1 0,0 0 0,0 0 1,0 0-1,-1 0 0,1 0 0,0 0 0,0 0 0,0 0 1,0 1-1,-1-1 0,1 0 0,0 0 0,0 0 0,0 0 1,-1 0-1,1 0 0,0 0 0,0 0 0,0 0 0,-1 0 0,1 0 1,0 0-1,0 0 0,0 0 0,0 0 0,-1-1 0,1 1 1,0 0-1,0 0 0,0 0 0,-1 0 0,1 0 0,0 0 1,0 0-1,0 0 0,0-1 0,0 1 0,-1 0 0,1 0 1,0 0-1,0 0 0,0-1 0,0 1 0,0 0 0,-9 18-142,6-10 134,1 1 0,1 0 0,0-1 0,0 1 0,1 0 0,0-1 0,0 1 0,3 13 0,-3-19-20,1-1 0,0 1 1,0-1-1,0 1 1,0-1-1,0 0 0,1 0 1,-1 1-1,1-1 0,-1 0 1,1 0-1,0 0 0,0-1 1,0 1-1,0 0 0,0-1 1,0 1-1,0-1 0,0 0 1,1 0-1,-1 0 1,0 0-1,1 0 0,-1 0 1,1-1-1,-1 1 0,1-1 1,0 1-1,-1-1 0,1 0 1,-1 0-1,4-1 0,0 1 27,0-1 0,0 0 0,-1-1-1,1 1 1,0-1 0,-1 0-1,1-1 1,-1 1 0,0-1 0,0 0-1,0 0 1,0-1 0,-1 0-1,1 0 1,7-8 0,-6 5-18,0 0 0,0-1 0,0 1 0,-1-1 0,0-1 0,-1 1 0,0-1-1,0 0 1,3-12 0,-11 47-547,2 1 0,0 28-1,2-38 409,0-16 164,-1 0 1,1 0 0,0 1 0,0-1 0,0 0-1,0 0 1,0 0 0,0 0 0,0 0-1,1 0 1,-1 0 0,0 0 0,1 0 0,-1 0-1,0 0 1,1 0 0,-1 0 0,1 0-1,0 0 1,-1 0 0,1 0 0,0 0 0,-1 0-1,1-1 1,0 1 0,0 0 0,0 0-1,0-1 1,1 1 0,0-1 22,-1 1-1,1-1 1,0-1 0,0 1-1,0 0 1,0 0 0,0-1 0,0 1-1,0-1 1,0 1 0,0-1-1,-1 0 1,1 0 0,0 0-1,1-1 1,12-8 169,0-1 1,22-22-1,-32 28-236,15-15 77,24-21 223,-42 39-296,1 0-1,0 0 1,0 0-1,0 0 0,0 0 1,0 1-1,0-1 1,1 1-1,-1 0 1,1 0-1,-1 0 1,6 0-1,-8 1 1,0 1 0,0-1-1,-1 1 1,1 0 0,0 0 0,-1-1 0,1 1-1,0 0 1,-1 0 0,1 0 0,-1 0 0,1 0-1,-1 0 1,0 0 0,1 0 0,-1 0 0,0 0-1,0 0 1,0 0 0,0 0 0,0 0-1,0 0 1,0 0 0,0 0 0,0 1 0,0 39 221,-1-32-179,1-6-16,0 6 31,0 0 0,1 0 0,0-1 0,0 1 0,3 11 0,-3-19-46,-1 0 1,1 1-1,-1-1 0,1 0 1,-1 0-1,1 1 0,-1-1 0,1 0 1,0 0-1,0 0 0,0 0 1,0 0-1,0 0 0,0 0 1,0 0-1,0 0 0,0-1 0,0 1 1,0 0-1,1-1 0,-1 1 1,0 0-1,0-1 0,1 0 0,-1 1 1,0-1-1,1 0 0,-1 0 1,0 1-1,1-1 0,-1 0 0,1 0 1,-1-1-1,0 1 0,1 0 1,-1 0-1,0-1 0,1 1 1,-1-1-1,0 1 0,0-1 0,1 1 1,-1-1-1,1-1 0,6-3-1211,-1-1 0,0 0 0,0-1 0,-1 1 0,1-1 0,-1-1 0,-1 1 0,10-16 0,-12 17-32,22-35-9123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8.648"/>
    </inkml:context>
    <inkml:brush xml:id="br0">
      <inkml:brushProperty name="width" value="0.025" units="cm"/>
      <inkml:brushProperty name="height" value="0.025" units="cm"/>
    </inkml:brush>
  </inkml:definitions>
  <inkml:trace contextRef="#ctx0" brushRef="#br0">119 0 13901,'0'0'4548,"-5"9"-2535,-13 21-850,1 1 1,2 0-1,-16 49 0,23-56-1033,1 0 1,2 0-1,0 1 0,2-1 0,-2 51 1,5-74-130,0 1 0,0-1 1,0 1-1,0-1 1,0 1-1,1-1 1,-1 1-1,0-1 1,1 0-1,-1 1 1,1-1-1,-1 0 1,1 1-1,0-1 1,-1 0-1,1 1 1,0-1-1,0 0 1,0 0-1,0 0 1,0 0-1,0 0 1,0 0-1,1 0 1,-1 0-1,1 0 0,1 0 14,-1-1-1,1 1 1,-1-1-1,0 0 1,1 0-1,-1 0 1,1 0-1,-1-1 1,1 1-1,-1 0 1,0-1-1,1 0 1,-1 1-1,3-2 1,7-4-3,-1 0 1,0 0 0,0-1-1,17-13 1,-11 4-167,-13 11 119,1 1 0,-1-1-1,1 1 1,0-1 0,0 2 0,1-1-1,-1 0 1,1 1 0,0 0 0,0 1-1,7-3 1,-16 27 585,-11 7-276,11-25-268,0 1-1,1 0 0,0-1 0,0 1 0,0 0 0,0 0 0,-1 8 0,3-12-3,0-1 0,0 0 0,1 0 0,-1 0 1,0 1-1,0-1 0,0 0 0,0 0 0,0 0 0,1 1 0,-1-1 0,0 0 0,0 0 0,0 0 0,1 0 1,-1 1-1,0-1 0,0 0 0,0 0 0,1 0 0,-1 0 0,0 0 0,0 0 0,1 0 0,-1 0 1,0 0-1,0 0 0,1 0 0,-1 0 0,0 0 0,0 0 0,1 0 0,-1 0 0,0 0 0,0 0 0,1 0 1,-1 0-1,0 0 0,0 0 0,0 0 0,1-1 0,-1 1 0,0 0 0,0 0 0,0 0 0,1 0 0,-1-1 1,0 1-1,0 0 0,0 0 0,1-1 0,10-6 241,7-7 164,-12 8-379,0 0 1,1 1-1,0-1 1,1 1-1,-1 0 1,1 1 0,0 0-1,0 0 1,0 1-1,1 0 1,-1 0-1,1 1 1,16-2 0,-24 4-37,0 1 1,0-1 0,0 1 0,-1 0 0,1-1 0,0 1-1,0 0 1,-1 0 0,1-1 0,0 1 0,-1 0 0,1 0-1,-1 0 1,1 0 0,-1 0 0,0 0 0,1 0 0,-1 0-1,0 0 1,0 0 0,0 0 0,1 0 0,-1 0 0,0 0-1,0 0 1,0 0 0,-1 0 0,1 0 0,0 0 0,0 0-1,0 0 1,-1 0 0,1 0 0,-1 1 0,-11 39 145,-2-20-72,11-17-199,-1 1 0,1 0 0,0 0 0,0 0 0,0 0 0,1 0 0,0 1 0,-3 9 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09.978"/>
    </inkml:context>
    <inkml:brush xml:id="br0">
      <inkml:brushProperty name="width" value="0.025" units="cm"/>
      <inkml:brushProperty name="height" value="0.025" units="cm"/>
    </inkml:brush>
  </inkml:definitions>
  <inkml:trace contextRef="#ctx0" brushRef="#br0">0 25 1153,'0'0'16293,"8"-5"-12839,26-14-967,-33 19-2436,0 0 0,-1 0-1,1 0 1,0 0-1,0 0 1,-1 0-1,1 0 1,0 1-1,-1-1 1,1 0 0,0 0-1,-1 1 1,1-1-1,0 1 1,-1-1-1,1 0 1,0 1-1,-1-1 1,1 1 0,-1 0-1,1-1 1,-1 1-1,0-1 1,1 1-1,-1 0 1,1-1-1,-1 1 1,0 0 0,0-1-1,1 1 1,-1 0-1,0 0 1,0-1-1,0 1 1,0 0-1,0 0 1,0-1 0,0 1-1,0 0 1,0 0-1,0-1 1,0 1-1,0 0 1,-1 1-1,1 2 217,2 31 562,-2 0 0,-1 0 0,-2 1 0,-1-1 0,-17 64 0,5-20 79,23-108-653,3 1 1,0 0-1,17-33 0,19-48-523,-46 110 219,0 0 1,0 0-1,0 0 0,0 0 0,0 0 1,0 0-1,0 0 0,0 0 0,1 0 1,-1 0-1,0 0 0,1 0 0,-1-1 1,1 1-1,-1 0 0,1 0 0,-1 0 1,1 0-1,-1-1 0,1 1 0,0 0 1,0-1-1,-1 1 0,1 0 0,0-1 0,0 1 1,0-1-1,0 1 0,-1-1 0,1 1 1,0-1-1,0 0 0,2 1 0,34 6-241,-31-9 302,0 0 0,0 0 0,0-1 1,-1 1-1,1-1 0,0-1 0,-1 1 1,0-1-1,0 0 0,0 0 0,-1 0 1,1 0-1,6-10 0,-3 5 15,0-1-1,-1 0 1,-1 0 0,0 0-1,0-1 1,5-15-1,-26 72-138,-25 83 93,37-115 11,0 0 1,1 0-1,0 0 1,2 0-1,-1 0 0,2 0 1,2 21-1,-3-34 6,1 1 0,-1-1 0,0 1 0,1-1 0,-1 1 0,1-1 0,-1 0 0,1 1 0,-1-1 0,1 0 0,0 0 0,0 1 0,0-1 0,0 0 0,0 0 1,0 0-1,0 0 0,0 0 0,0 0 0,0 0 0,1 0 0,-1-1 0,0 1 0,1 0 0,1 0 0,0-1 17,0 0-1,0 1 1,0-1 0,0-1 0,0 1-1,0 0 1,-1-1 0,1 1 0,0-1-1,0 0 1,0 0 0,3-2 0,4-2 69,1-1 0,-1 0 0,0-1 1,0 0-1,11-11 0,-6 2-121,0-1 0,-2-1 0,0-1 1,0 1-1,-2-2 0,-1 0 0,0 0 0,-1-1 0,-2 0 0,11-42 0,-31 122-39,9-43 87,0 1 0,1 0 0,-2 28 0,5-44-11,0-1 0,0 1-1,0-1 1,0 0 0,0 1-1,0-1 1,0 1 0,0-1-1,0 0 1,0 1 0,0-1-1,1 1 1,-1-1 0,0 0-1,0 1 1,0-1 0,0 0-1,1 1 1,-1-1 0,0 0 0,0 1-1,1-1 1,-1 0 0,0 1-1,1-1 1,-1 0 0,0 0-1,1 1 1,-1-1 0,0 0-1,1 0 1,-1 0 0,0 1-1,1-1 1,-1 0 0,1 0-1,-1 0 1,1 0 0,19-7 3,16-20 12,-29 21-30,4-3-105,-1 0 0,0 0 0,-1-1 0,0 0 0,-1-1 0,0 0 0,0 0 0,8-17 0,-62 81-152,32-31 61,-15 21-159,8-26-7420,13-16 1940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322"/>
    </inkml:context>
    <inkml:brush xml:id="br0">
      <inkml:brushProperty name="width" value="0.025" units="cm"/>
      <inkml:brushProperty name="height" value="0.025" units="cm"/>
    </inkml:brush>
  </inkml:definitions>
  <inkml:trace contextRef="#ctx0" brushRef="#br0">1 0 24247,'0'0'5797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0.679"/>
    </inkml:context>
    <inkml:brush xml:id="br0">
      <inkml:brushProperty name="width" value="0.025" units="cm"/>
      <inkml:brushProperty name="height" value="0.025" units="cm"/>
    </inkml:brush>
  </inkml:definitions>
  <inkml:trace contextRef="#ctx0" brushRef="#br0">372 7 22421,'-12'-1'1778,"-15"-2"-86,-50 1-1,67 2-1515,-1 1 0,1 0-1,-1 1 1,1 0 0,0 1 0,0 0-1,0 1 1,1-1 0,-13 8 0,19-9-196,-35 25 81,37-26-108,-1 0-1,1 0 0,-1 1 0,1-1 1,0 0-1,0 1 0,0-1 0,0 1 1,0-1-1,0 1 0,0 0 0,0-1 1,1 1-1,-1 0 0,0 0 0,1-1 1,0 1-1,-1 0 0,1 0 0,0 0 1,0 2-1,1-3-1,-1 0 0,1 0 1,-1 0-1,1 0 0,-1 0 1,1 0-1,0 0 0,0 0 1,-1 0-1,1-1 0,0 1 1,0 0-1,0-1 0,0 1 1,0 0-1,0-1 0,0 1 1,0-1-1,0 1 0,0-1 1,0 0-1,2 1 0,29 5-434,-21-5 335,78 11-562,-47-8 80,-1 2 0,70 20 0,-109-25 642,0-1 0,-1 0-1,1 1 1,-1-1 0,1 1 0,0-1-1,-1 1 1,1 0 0,-1 0 0,0 0 0,1-1-1,-1 1 1,0 1 0,1-1 0,-1 0-1,0 0 1,0 0 0,0 1 0,0-1-1,0 0 1,0 1 0,-1-1 0,2 3 0,-2-2 72,0-1-1,-1 1 1,1-1 0,-1 1 0,1-1 0,-1 1 0,0-1 0,1 1 0,-1-1 0,0 0 0,0 1 0,0-1 0,0 0 0,0 0 0,0 0 0,0 0 0,-1 0 0,1 0 0,-2 1 0,-12 8 716,0-2 0,-1 0 0,-20 8 0,30-14-746,-55 23 598,-110 45 1464,57-30-7543,104-38-1593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026"/>
    </inkml:context>
    <inkml:brush xml:id="br0">
      <inkml:brushProperty name="width" value="0.025" units="cm"/>
      <inkml:brushProperty name="height" value="0.025" units="cm"/>
    </inkml:brush>
  </inkml:definitions>
  <inkml:trace contextRef="#ctx0" brushRef="#br0">635 0 20628,'-164'35'160,"3"-2"-865,6-1-1281,0-2-4420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3:11.382"/>
    </inkml:context>
    <inkml:brush xml:id="br0">
      <inkml:brushProperty name="width" value="0.025" units="cm"/>
      <inkml:brushProperty name="height" value="0.025" units="cm"/>
    </inkml:brush>
  </inkml:definitions>
  <inkml:trace contextRef="#ctx0" brushRef="#br0">0 1048 22677,'0'0'2776,"11"-4"-1345,95-32-1034,216-40 0,-194 49-342,2046-357 2466,18 129-8,104 24-2876,-1897 200 350,-314 28-4258,0 2-4540,-97 1-4412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026"/>
    </inkml:context>
    <inkml:brush xml:id="br0">
      <inkml:brushProperty name="width" value="0.025" units="cm"/>
      <inkml:brushProperty name="height" value="0.025" units="cm"/>
    </inkml:brush>
  </inkml:definitions>
  <inkml:trace contextRef="#ctx0" brushRef="#br0">1 132 17649,'0'0'7207,"98"-28"-6054,-36 10-353,8-3-607,5 4-129,0 3-32,-4 4-225,-8 1-1632,-12 3-1570,-15 0-3012,-17 3-8871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6:59.401"/>
    </inkml:context>
    <inkml:brush xml:id="br0">
      <inkml:brushProperty name="width" value="0.025" units="cm"/>
      <inkml:brushProperty name="height" value="0.025" units="cm"/>
    </inkml:brush>
  </inkml:definitions>
  <inkml:trace contextRef="#ctx0" brushRef="#br0">467 78 16784,'9'-6'1025,"4"-4"-596,0 2 1,1 0-1,0 0 1,1 1-1,-1 1 1,1 1-1,1 0 1,-1 0-1,1 2 1,21-3-1,-37 6-427,1 0 1,-1 0-1,1 0 0,-1 0 0,1 0 0,-1 0 1,1 0-1,0 0 0,-1 0 0,1 0 0,-1 0 0,1 0 1,-1 0-1,1 0 0,-1 1 0,1-1 0,-1 0 0,1 0 1,-1 1-1,1-1 0,-1 0 0,1 1 0,-1-1 1,0 0-1,1 1 0,-1-1 0,0 1 0,1-1 0,-1 1 1,0-1-1,1 0 0,-1 1 0,0-1 0,0 1 0,0 0 1,1-1-1,-1 1 0,0-1 0,0 1 0,0-1 1,0 1-1,0-1 0,0 1 0,0-1 0,0 1 0,0-1 1,0 1-1,0 0 0,-1-1 0,1 1 0,0-1 0,0 1 1,0-1-1,-1 1 0,1-1 0,0 0 0,-1 1 1,0 0-1,-23 31 13,-12 0 205,-1-1-1,-69 42 0,-93 42 802,99-60-41,57-31-565,22-13-51,0 1 1,1 0 0,-32 26 0,52-37-370,-1-1 0,0 1 1,0 0-1,1-1 0,-1 1 1,0-1-1,1 1 0,-1 0 0,1 0 1,-1-1-1,1 1 0,-1 0 1,1 0-1,-1 0 0,1-1 1,0 1-1,-1 0 0,1 0 1,0 0-1,0 0 0,0 0 0,0 0 1,0 1-1,0-2-4,1 1 1,-1 0-1,1-1 1,-1 1-1,1-1 0,-1 1 1,1-1-1,0 1 1,-1-1-1,1 1 0,0-1 1,0 1-1,-1-1 1,1 0-1,0 0 0,0 1 1,-1-1-1,1 0 1,0 0-1,1 0 0,56 2-294,-44-3 291,46-1-1434,88-14-1,-9-8-3471,-90 15 2213,67-11-7839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261"/>
    </inkml:context>
    <inkml:brush xml:id="br0">
      <inkml:brushProperty name="width" value="0.025" units="cm"/>
      <inkml:brushProperty name="height" value="0.025" units="cm"/>
    </inkml:brush>
  </inkml:definitions>
  <inkml:trace contextRef="#ctx0" brushRef="#br0">17 0 2402,'0'0'18556,"-2"13"-17152,-1 16-710,-4 23 459,3 0 1,4 83-1,-1-134-1144,1 0 1,0 0-1,0 0 1,1 0-1,-1 0 1,0 0-1,0 0 1,0 0-1,1 0 1,-1-1-1,0 1 1,1 0-1,-1 0 1,1 0-1,-1 0 1,1 0-1,-1-1 1,1 1-1,0 0 1,-1-1-1,1 1 1,0 0-1,-1-1 1,1 1-1,0-1 1,0 1-1,0-1 1,0 1-1,1 0 1,0-1 8,0 0-1,0-1 1,0 1 0,0 0 0,0-1 0,0 0 0,-1 1 0,1-1-1,0 0 1,0 0 0,-1 0 0,1 0 0,3-2 0,4-4 96,0-1 1,0-1-1,13-16 1,78-125 288,-52 74-107,-44 74-329,-2 10 34,2 25 72,-3 44 128,-1-73-192,0 12 37,-1-11-97,1 0-1,0 1 1,0-1 0,1 0 0,-1 1-1,1-1 1,3 9 0,-4-13-28,1 0 0,-1 0-1,0 0 1,1-1 0,0 1 0,-1 0 0,1 0 0,-1-1 0,1 1 0,0-1 0,0 1 0,-1-1 0,1 1 0,0-1 0,0 1 0,-1-1-1,1 1 1,0-1 0,0 0 0,1 1 0,0-1-210,1 0 0,-1 0 0,1 0 0,-1 0 0,1-1 0,-1 1 0,0-1 0,1 1 0,-1-1 0,0 0 0,3-1 0,23-15-3704,2-8-2232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0.617"/>
    </inkml:context>
    <inkml:brush xml:id="br0">
      <inkml:brushProperty name="width" value="0.025" units="cm"/>
      <inkml:brushProperty name="height" value="0.025" units="cm"/>
    </inkml:brush>
  </inkml:definitions>
  <inkml:trace contextRef="#ctx0" brushRef="#br0">144 0 18321,'0'0'2397,"-10"2"-603,4-2-1612,-1 1 0,1 1 1,0-1-1,0 1 0,0 0 0,1 0 0,-1 1 1,0 0-1,1 0 0,0 0 0,-1 0 0,1 1 1,1 0-1,-1 0 0,0 1 0,1-1 0,0 1 1,0 0-1,1 0 0,-1 0 0,1 0 0,-3 7 1,3-6-154,0 0 1,1 1 0,0-1-1,0 1 1,1 0 0,-1-1 0,1 1-1,1 0 1,-1 0 0,1 0-1,1-1 1,-1 1 0,4 13-1,-4-18-38,1 1 0,0-1-1,0 0 1,0 1-1,1-1 1,-1 0-1,0 0 1,1 0 0,-1 0-1,1 0 1,0-1-1,0 1 1,0 0-1,-1-1 1,2 1 0,2 1-1,-2-2 29,0 0 0,1 1-1,0-2 1,-1 1 0,1 0 0,0-1-1,-1 1 1,1-1 0,0 0-1,0 0 1,-1-1 0,1 1 0,6-2-1,-5 0 107,-1 0-1,1 0 0,-1 0 0,1-1 1,-1 1-1,0-1 0,0 0 1,0 0-1,-1-1 0,1 1 0,-1-1 1,0 0-1,0 0 0,0 0 0,0 0 1,-1 0-1,1-1 0,-1 1 0,2-8 1,0 4 46,-1-1 1,-1 1-1,1-1 1,-1 0-1,-1 0 1,0 0-1,0 0 1,-1 0 0,0 0-1,-1-9 1,0 16-172,1 1 0,-1-1 0,1 1 0,-1 0 0,0-1 0,0 1 0,0 0 0,0-1 1,0 1-1,0 0 0,0 0 0,0 0 0,0 0 0,-1 0 0,1 0 0,0 0 0,-1 1 1,1-1-1,-1 0 0,-2 0 0,4 1-57,-1-1 0,1 1 0,-1 0-1,1 0 1,-1-1 0,1 1 0,-1 0 0,0 0 0,1 0 0,-1 0-1,0 0 1,1 0 0,-1 0 0,1 0 0,-1 0 0,0 0 0,1 0-1,-1 0 1,1 0 0,-1 1 0,0-1 0,1 0 0,-1 0 0,1 1 0,-1-1-1,1 0 1,-1 1 0,1-1 0,-1 1 0,1-1 0,-1 1 0,1-1-1,0 0 1,-1 1 0,1 0 0,0-1 0,-1 1 0,1-1 0,0 1 0,0-1-1,-1 1 1,1 0 0,0-1 0,0 1 0,0-1 0,0 1 0,0 0-1,0 0 1,0 0-217,0-1 0,1 1 0,-1 0 0,1-1 0,-1 1 0,0-1 0,1 1 1,-1 0-1,1-1 0,0 1 0,-1-1 0,1 0 0,-1 1 0,1-1 0,0 1 0,-1-1 0,1 0 0,0 0 0,-1 1 0,1-1 0,0 0 0,-1 0 0,1 0 0,0 0 0,0 0 0,-1 0 0,1 0 0,0 0 0,0 0 0,-1 0 0,1 0 0,0 0 0,-1 0 0,2-1 1,3 1-2700,10 0-10218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284"/>
    </inkml:context>
    <inkml:brush xml:id="br0">
      <inkml:brushProperty name="width" value="0.025" units="cm"/>
      <inkml:brushProperty name="height" value="0.025" units="cm"/>
    </inkml:brush>
  </inkml:definitions>
  <inkml:trace contextRef="#ctx0" brushRef="#br0">84 189 14061,'0'0'10992,"11"-6"-10127,-6 2-891,6-3 420,0 0-1,0-2 0,15-13 1,-23 19-243,1-1-1,-1 0 1,0 0 0,0 0 0,0 0 0,-1 0 0,0 0-1,0-1 1,0 0 0,0 1 0,0-1 0,-1 0-1,0 1 1,0-1 0,0-7 0,-1 9-118,1 1 1,-1 0-1,0 0 0,0 0 1,-1 0-1,1 0 0,0 0 1,-1 0-1,1 0 0,-1 0 1,0 0-1,0 0 0,1 0 1,-1 0-1,-1 0 0,1 0 0,0 1 1,0-1-1,-1 0 0,1 1 1,0-1-1,-1 1 0,0-1 1,1 1-1,-1 0 0,-3-2 1,1 2-41,-1-1 0,1 1 0,-1 0 0,0 1 0,1-1 0,-1 1 0,0 0 0,0 0 0,1 0 1,-1 1-1,-6 1 0,6-1-4,-1 1 0,1 0 1,0 0-1,0 1 1,1-1-1,-1 1 0,0 0 1,1 0-1,0 1 1,0-1-1,0 1 0,0 0 1,0 0-1,1 1 0,0-1 1,0 1-1,0-1 1,0 1-1,1 0 0,0 0 1,0 0-1,0 0 1,0 1-1,0 5 0,-2 6 5,0-1 0,1 1-1,1 0 1,1 0 0,1 0-1,2 26 1,-2-39-38,1 1 0,0-1 0,0 1 0,0-1 0,1 0 0,0 1 0,-1-1 0,2 0-1,-1 0 1,0 0 0,1 0 0,-1-1 0,1 1 0,0-1 0,1 0 0,-1 1 0,0-1 0,1-1 0,0 1 0,0 0 0,-1-1 0,1 0 0,1 0 0,5 2-1,-2-1-461,-1-1 0,1-1 0,0 1-1,0-1 1,0 0 0,0-1 0,0 0-1,0 0 1,0-1 0,0 0 0,0 0-1,0-1 1,9-3 0,23-14-4875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1.953"/>
    </inkml:context>
    <inkml:brush xml:id="br0">
      <inkml:brushProperty name="width" value="0.025" units="cm"/>
      <inkml:brushProperty name="height" value="0.025" units="cm"/>
    </inkml:brush>
  </inkml:definitions>
  <inkml:trace contextRef="#ctx0" brushRef="#br0">144 100 14862,'1'-8'2771,"-1"6"-2660,4-58 5750,-4 58-5631,0 0 0,0 1 0,-1-1 0,1 0 1,0 1-1,-1-1 0,1 0 0,-1 1 0,0-1 0,0 1 0,1-1 1,-1 1-1,0-1 0,-2-2 0,2 4-178,0 0 0,0-1 0,0 1 0,0-1 0,0 1 0,0 0 0,0 0 0,0 0 0,0-1 0,0 1 0,0 0 0,0 0 0,0 0 0,0 1 0,0-1 0,0 0 0,0 0 0,0 1 0,0-1 0,0 0 1,0 1-1,0-1 0,0 1 0,0-1 0,0 1 0,1-1 0,-1 1 0,-1 1 0,-3 2-51,-1 1 0,1 0 1,1 0-1,-1 0 0,1 1 1,0 0-1,0 0 0,0 0 0,-2 7 1,-27 64 151,29-68-127,0 2-25,-1 0 0,1 0 0,1 0 0,0 1 0,1-1 0,0 1 0,1 0 0,0 0 0,1 18 1,1-28-61,0-1 0,-1 1 0,1-1 0,0 1 1,0-1-1,0 0 0,0 1 0,0-1 0,0 0 1,0 0-1,1 0 0,-1 0 0,0 0 0,1 0 0,-1 0 1,0 0-1,1-1 0,-1 1 0,1 0 0,0-1 1,-1 1-1,1-1 0,-1 0 0,1 0 0,0 1 1,-1-1-1,1 0 0,-1 0 0,1 0 0,0-1 1,-1 1-1,3-1 0,4 0-363,0 0 0,0 0-1,0-1 1,-1 0 0,12-5 0,-6 1-1265,-1-1 0,0-1 0,0 0 0,20-19 0,3-9-8568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300"/>
    </inkml:context>
    <inkml:brush xml:id="br0">
      <inkml:brushProperty name="width" value="0.025" units="cm"/>
      <inkml:brushProperty name="height" value="0.025" units="cm"/>
    </inkml:brush>
  </inkml:definitions>
  <inkml:trace contextRef="#ctx0" brushRef="#br0">1 0 15310,'0'0'8206,"0"13"-7523,0 119 1229,4 161 313,-3-284-2198,0-1 1,0 0-1,1 0 1,4 14-1,-5-21-21,-1 0 1,0 0-1,0-1 1,1 1-1,-1 0 1,1 0-1,-1 0 1,1 0-1,-1-1 1,1 1-1,-1 0 0,1-1 1,0 1-1,-1 0 1,1-1-1,0 1 1,0-1-1,-1 1 1,1-1-1,0 1 1,0-1-1,0 1 1,0-1-1,0 0 0,0 0 1,-1 1-1,1-1 1,0 0-1,0 0 1,0 0-1,0 0 1,0 0-1,0 0 1,0 0-1,0 0 1,0-1-1,0 1 1,0 0-1,-1 0 0,1-1 1,0 1-1,0-1 1,0 1-1,0-1 1,-1 1-1,1-1 1,0 1-1,0-1 1,-1 0-1,1 1 1,-1-1-1,1 0 0,0-1 1,5-4 93,0-1 1,-1 0-1,0 0 1,0 0-1,5-12 1,-7 12-267,1 0 1,0 0-1,1 0 1,0 1 0,0-1-1,6-5 1,-10 12-64,-1 0 1,1 0-1,-1 0 0,0 1 1,1-1-1,-1 0 1,1 0-1,-1 1 1,0-1-1,1 0 0,-1 1 1,0-1-1,1 0 1,-1 1-1,0-1 1,1 0-1,-1 1 1,0-1-1,0 1 0,0-1 1,1 1-1,-1-1 1,0 0-1,0 1 1,0-1-1,0 1 0,0-1 1,0 1-1,0-1 1,0 1-1,0-1 1,0 1-1,0-1 0,0 1 1,0 0-1,0 2-2406,3 7-3814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653"/>
    </inkml:context>
    <inkml:brush xml:id="br0">
      <inkml:brushProperty name="width" value="0.025" units="cm"/>
      <inkml:brushProperty name="height" value="0.025" units="cm"/>
    </inkml:brush>
  </inkml:definitions>
  <inkml:trace contextRef="#ctx0" brushRef="#br0">85 0 20211,'0'0'5178,"-10"12"-4916,1 0-257,1 0 1,0 1-1,0 0 0,2 0 1,-1 0-1,2 1 0,-7 25 1,8-24 2,2-9-19,1 0 0,-1 0 0,1 0 0,1 1 0,-1-1 0,1 1 0,1 9 0,25-53 1425,-16 19-1134,-1-1-1,0-1 0,-2 0 1,0 0-1,8-42 0,-21 154-393,2-61 150,2 0 1,4 52-1,-2-82-97,0 0 0,0 0 0,0 0 0,0 0 0,0 0 1,0 0-1,1 0 0,-1 0 0,0 0 0,1 0 0,-1 0 0,1 0 0,-1 0 0,1-1 0,-1 1 0,1 0 0,-1 0 0,1 0 0,0-1 0,-1 1 0,1 0 1,0-1-1,0 1 0,0-1 0,-1 1 0,1-1 0,0 1 0,0-1 0,0 1 0,0-1 0,0 0 0,0 0 0,0 1 0,0-1 0,0 0 0,0 0 0,0 0 1,0 0-1,0 0 0,0 0 0,0 0 0,0-1 0,0 1 0,0 0 0,0 0 0,0-1 0,1 0 0,2-1-576,1 0 0,-2 0 0,1 0 1,0 0-1,0-1 0,-1 0 0,1 0 0,-1 0 0,5-6 0,13-22-6244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2.997"/>
    </inkml:context>
    <inkml:brush xml:id="br0">
      <inkml:brushProperty name="width" value="0.025" units="cm"/>
      <inkml:brushProperty name="height" value="0.025" units="cm"/>
    </inkml:brush>
  </inkml:definitions>
  <inkml:trace contextRef="#ctx0" brushRef="#br0">140 1 7399,'0'0'9273,"-12"11"-5558,-115 110 2702,134-127-6544,1 2 1,-1-1-1,1 1 1,0 0-1,0 1 0,0 0 1,1 0-1,-1 0 1,1 1-1,0 1 0,-1 0 1,14-1-1,-18 2 9,0 0-1,-1 0 1,1 0-1,0 1 1,0-1-1,0 1 1,-1 0 0,1 0-1,-1 1 1,1-1-1,-1 1 1,1-1-1,-1 1 1,5 3-1,-6-3 91,0 1 0,0-1 0,-1 0-1,1 1 1,-1-1 0,1 1-1,-1-1 1,0 1 0,0-1 0,0 1-1,0 0 1,0 0 0,-1 0-1,1-1 1,-1 1 0,0 0 0,0 0-1,0 0 1,0 0 0,0 0-1,-1 0 1,0 2 0,0 0 236,-1-1 0,0 0 0,1 0 0,-1 0 0,-1 0 0,1 0 0,-1 0 0,1-1 0,-1 1 1,0-1-1,0 0 0,0 1 0,-1-1 0,1-1 0,-1 1 0,-7 3 0,7-3-75,-1 0-1,1-1 1,-1 1-1,0-1 1,0-1-1,0 1 1,0-1-1,0 1 1,0-1-1,0-1 1,0 1-1,-1-1 1,1 0 0,-7-1-1,12 1-273,-1 0-1,0-1 0,0 0 1,0 1-1,0-1 1,1 1-1,-1-1 1,0 0-1,0 0 1,1 1-1,-1-1 1,1 0-1,-1 0 1,1 0-1,-1 0 0,1 0 1,-1 0-1,1 1 1,0-1-1,-1 0 1,1 0-1,0 0 1,0 0-1,0 0 1,0 0-1,0 0 0,0 0 1,0 0-1,0 0 1,0 0-1,1 0 1,-1 0-1,0 0 1,1 0-1,-1 0 1,1-1-1,16-37-7081,3 14-85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340"/>
    </inkml:context>
    <inkml:brush xml:id="br0">
      <inkml:brushProperty name="width" value="0.025" units="cm"/>
      <inkml:brushProperty name="height" value="0.025" units="cm"/>
    </inkml:brush>
  </inkml:definitions>
  <inkml:trace contextRef="#ctx0" brushRef="#br0">102 0 7591,'0'0'15871,"-10"6"-15801,-7 4 0,1 1 1,0 1 0,-26 26 0,41-37 174,29-1 113,19-3-271,-31 2-253,1 0 0,28 3 0,-43-2 172,0 1 1,-1 0-1,0-1 0,1 1 1,-1 0-1,1 0 1,-1 0-1,0 0 1,0 1-1,0-1 0,0 0 1,0 0-1,0 1 1,0-1-1,0 0 1,0 1-1,0-1 0,-1 1 1,1-1-1,-1 1 1,1 0-1,-1-1 1,1 1-1,-1-1 0,0 1 1,0 0-1,0-1 1,0 1-1,0 0 1,-1 2-1,1 4 299,0-1 0,-1 0 0,0 1 0,0-1-1,-5 13 1,2-12 28,1 0-1,-2 0 1,1 0-1,-1-1 1,-1 1-1,-6 6 1,11-12-281,-1 1 1,0-1 0,0 0-1,0 0 1,-1 0 0,1-1 0,0 1-1,-1 0 1,1-1 0,-1 0-1,0 1 1,1-1 0,-1 0-1,0-1 1,0 1 0,0 0 0,1-1-1,-1 1 1,0-1 0,0 0-1,0 0 1,-3-1 0,5 1-217,0-1 1,0 0 0,0 0 0,0 0-1,1 0 1,-1 0 0,0 0 0,1-1-1,-1 1 1,1 0 0,-1 0 0,1 0-1,-1 0 1,1-1 0,0 1 0,0 0-1,0 0 1,-1-1 0,1 1 0,1 0-1,-1 0 1,0-1 0,0 1 0,1-2-1,6-34-6015,7 11-387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3.700"/>
    </inkml:context>
    <inkml:brush xml:id="br0">
      <inkml:brushProperty name="width" value="0.025" units="cm"/>
      <inkml:brushProperty name="height" value="0.025" units="cm"/>
    </inkml:brush>
  </inkml:definitions>
  <inkml:trace contextRef="#ctx0" brushRef="#br0">55 286 13485,'0'0'9481,"-16"52"-7816,12-24-608,4 4-480,0-1-257,0-3-224,8-7-256,-1-6-1794,1-6-993,0-9 161,-3 0-129,-5-13-768,0-13-5094</inkml:trace>
  <inkml:trace contextRef="#ctx0" brushRef="#br0" timeOffset="1">4 1 16944,'0'0'3075,"-4"55"-3075,10-31-96,6-1-1281,3-2-2948,-2-5-8679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040"/>
    </inkml:context>
    <inkml:brush xml:id="br0">
      <inkml:brushProperty name="width" value="0.025" units="cm"/>
      <inkml:brushProperty name="height" value="0.025" units="cm"/>
    </inkml:brush>
  </inkml:definitions>
  <inkml:trace contextRef="#ctx0" brushRef="#br0">66 0 12940,'0'0'15850,"-9"8"-15759,8-6-87,-4 1-4,1 1 0,-1 0 0,1 0 0,0 0 0,1 1 0,-1-1 0,1 1 1,0 0-1,0 0 0,0 0 0,1 0 0,-1 0 0,1 1 0,1-1 0,-1 1 0,-1 11 0,2-12-113,1-1 0,-1 1 0,1 0 0,0 0 0,0 0 0,1 0 0,0-1 0,0 1 0,0 0 0,0-1 0,3 7-1,-2-9-120,0 0 0,0 0-1,0 0 1,0 0 0,0-1-1,1 1 1,-1-1-1,0 0 1,1 0 0,-1 1-1,1-2 1,-1 1 0,1 0-1,0 0 1,-1-1-1,1 0 1,0 1 0,0-1-1,-1 0 1,1 0 0,4-1-1,3 0-898,0 0 0,0 0 0,0-1 0,0 0 1,-1-1-1,1 0 0,-1-1 0,14-7 0,10-6-5887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4.433"/>
    </inkml:context>
    <inkml:brush xml:id="br0">
      <inkml:brushProperty name="width" value="0.025" units="cm"/>
      <inkml:brushProperty name="height" value="0.025" units="cm"/>
    </inkml:brush>
  </inkml:definitions>
  <inkml:trace contextRef="#ctx0" brushRef="#br0">118 416 5061,'0'0'10805,"-11"6"-8216,0-1-2139,0 2 0,0 0 1,1 0-1,-16 15 0,22-19-421,1 0 0,0 0 0,0 1 0,0 0 0,0 0-1,1 0 1,-1 0 0,1 0 0,0 0 0,0 0 0,1 1 0,-1-1 0,1 1 0,0-1 0,0 1 0,0 0-1,1-1 1,0 1 0,0 6 0,0-11-42,1 1 0,-1 0 0,1 0 0,-1-1 1,0 1-1,1 0 0,-1 0 0,1-1 0,0 1 0,-1-1 0,1 1 0,0 0 0,-1-1 0,1 1 0,0-1 0,-1 0 1,1 1-1,0-1 0,0 0 0,0 1 0,0-1 0,-1 0 0,1 0 0,0 1 0,0-1 0,0 0 0,0 0 0,0 0 1,-1 0-1,1 0 0,0-1 0,0 1 0,0 0 0,0 0 0,-1 0 0,1-1 0,1 1 0,33-14 109,-26 8-11,0-2 1,-1 1-1,0-1 1,0-1-1,-1 0 0,0 0 1,8-14-1,34-72 1053,-43 81-840,-5 12-346,-5 42-186,4-39 240,-5 23 69,2 0-1,-2 33 0,5-56-54,0 0-1,0 0 1,0 0 0,0 0 0,0 0-1,0 0 1,1 0 0,-1 0-1,0 0 1,0 0 0,1 0-1,-1 0 1,1 0 0,-1 0-1,1-1 1,-1 1 0,1 0-1,0 0 1,-1 0 0,1-1-1,0 1 1,0 0 0,-1-1 0,1 1-1,0-1 1,0 1 0,0-1-1,0 1 1,0-1 0,0 1-1,0-1 1,0 0 0,0 0-1,0 1 1,0-1 0,0 0-1,0 0 1,0 0 0,0 0 0,0 0-1,0 0 1,0-1 0,0 1-1,0 0 1,0 0 0,0-1-1,0 1 1,-1-1 0,1 1-1,0-1 1,2 0 0,4-2 228,1-1 1,0 0-1,-1 0 1,0 0-1,7-7 0,13-12 105,-2-1 0,0-2-1,-2 0 1,-1-2-1,35-57 1,-42 59-236,-1 0 0,-2-1 1,0-1-1,-2 0 0,-1 0 0,-1-1 1,6-38-1,-14 65-120,0 0-1,1 0 1,-1 0 0,0 0-1,0 0 1,0 1-1,0-1 1,0 0 0,-1 0-1,1 0 1,0 0 0,-1 0-1,-1-2 1,2 3 1,-1 1-1,1 0 1,0 0 0,-1 0 0,1-1 0,-1 1-1,1 0 1,0 0 0,-1 0 0,1 0 0,-1 0-1,1 0 1,-1 0 0,1 0 0,-1 0-1,1 0 1,0 0 0,-1 0 0,1 0 0,-1 1-1,1-1 1,0 0 0,-1 0 0,1 0-1,-1 0 1,1 1 0,0-1 0,-1 0 0,1 1-1,0-1 1,-1 0 0,1 0 0,-1 1-1,-35 43-21,31-38 59,-25 36 73,-33 60 1,55-86-85,0 0 0,1 1 0,0 0 1,1 0-1,1 1 0,1 0 1,-3 24-1,7-39-25,0 0 0,0 0-1,0 0 1,0 0 0,1 0 0,-1 0-1,1 0 1,0 0 0,0 0 0,0 0 0,0 0-1,1 0 1,-1-1 0,1 1 0,-1 0-1,1-1 1,0 1 0,0-1 0,0 0 0,1 0-1,-1 0 1,0 0 0,1 0 0,-1 0-1,1 0 1,0-1 0,-1 0 0,1 1 0,0-1-1,0 0 1,0 0 0,0-1 0,0 1 0,0 0-1,4-1 1,8 2-370,0-1 0,1 0 1,-1-1-1,1-1 0,28-5 0,1-8-3147,-3-7-2093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463"/>
    </inkml:context>
    <inkml:brush xml:id="br0">
      <inkml:brushProperty name="width" value="0.025" units="cm"/>
      <inkml:brushProperty name="height" value="0.025" units="cm"/>
    </inkml:brush>
  </inkml:definitions>
  <inkml:trace contextRef="#ctx0" brushRef="#br0">0 0 14350,'0'0'6235,"2"12"-5317,21 149-470,-7 2 1,-6 197-1,-11-447-873,7-177 895,-3 225-290,2 0 0,2 0 0,1 1 0,24-64 0,-28 92-181,0 1-1,1 0 1,0 0-1,8-10 1,-13 17-8,1 1 0,0-1 0,0 1 0,0 0 0,0-1 0,0 1 0,0 0 0,0 0 0,1 0 0,-1 0 0,0 0 0,1 0 0,-1 0-1,0 0 1,1 1 0,-1-1 0,1 1 0,-1-1 0,1 1 0,0-1 0,-1 1 0,1 0 0,-1 0 0,1-1 0,0 1 0,-1 0 0,1 1 0,-1-1 0,1 0 0,0 0 0,-1 1 0,1-1 0,-1 1 0,1-1 0,-1 1 0,4 1 0,-4 0-2,0 0 1,1-1-1,-1 1 1,0 0-1,0 0 1,0 0-1,0 0 1,-1 0-1,1 0 1,0 0-1,-1 0 1,1 0-1,-1 0 1,0 1-1,0-1 1,0 0-1,0 0 1,0 0-1,0 0 1,-1 3-1,-11 44-9,-5-18 271,0 0 0,-2-2 0,-1 0 0,-2-1 0,0-1 0,-28 24 0,50-51-281,0 0 0,0 1 1,0-1-1,0 0 0,0 0 1,0 0-1,0 0 0,0 1 1,0-1-1,0 0 1,0 0-1,0 0 0,0 0 1,0 0-1,0 1 0,-1-1 1,1 0-1,0 0 0,0 0 1,0 0-1,0 0 0,0 0 1,0 0-1,-1 1 0,1-1 1,0 0-1,0 0 1,0 0-1,0 0 0,-1 0 1,1 0-1,0 0 0,0 0 1,0 0-1,0 0 0,-1 0 1,1 0-1,0 0 0,0 0 1,0 0-1,0 0 1,-1 0-1,1 0 0,0 0 1,0 0-1,0 0 0,0-1 1,0 1-1,-1 0 0,1 0 1,0 0-1,0 0 0,0 0 1,0 0-1,0 0 0,0-1 1,-1 1-1,1 0 1,0 0-1,0 0 0,0 0 1,0 0-1,0-1 0,0 1 1,0 0-1,0 0 0,3-18-1827,13-22-1421,11-11-1847,5-6-2407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5.836"/>
    </inkml:context>
    <inkml:brush xml:id="br0">
      <inkml:brushProperty name="width" value="0.025" units="cm"/>
      <inkml:brushProperty name="height" value="0.025" units="cm"/>
    </inkml:brush>
  </inkml:definitions>
  <inkml:trace contextRef="#ctx0" brushRef="#br0">19 0 10794,'0'0'4047,"-1"14"-2563,-5 58-8,-5 119 2840,13-186-4261,3-13 115,3-15 246,-3 2-298,-1 0 0,-1-1 0,-2 1 0,0 0 0,-1-1 0,-1 1 0,-1 0 0,-5-27 0,9 53-360,0 1-1,0-1 1,1 0 0,0 0 0,0 0 0,0 0-1,6 6 1,-8-10 51,0 1 0,1-1-1,-1 1 1,1-1 0,0 1 0,0-1 0,-1 0-1,1 0 1,0 0 0,0 0 0,0 0 0,0 0-1,0-1 1,0 1 0,0-1 0,0 1-1,0-1 1,1 0 0,-1 0 0,0 1 0,0-2-1,0 1 1,0 0 0,0 0 0,0-1 0,1 1-1,-1-1 1,0 0 0,0 1 0,0-1 0,0 0-1,3-2 1,1-2-1051,1-1 1,-1 0-1,1 0 0,8-11 1,5-8-3286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163"/>
    </inkml:context>
    <inkml:brush xml:id="br0">
      <inkml:brushProperty name="width" value="0.025" units="cm"/>
      <inkml:brushProperty name="height" value="0.025" units="cm"/>
    </inkml:brush>
  </inkml:definitions>
  <inkml:trace contextRef="#ctx0" brushRef="#br0">52 14 4740,'0'0'11985,"-4"10"-11077,-7 19-511,2 1-1,1-1 1,1 1 0,2 1 0,-2 31 0,7-62-393,0 1 1,0-1 0,0 0 0,0 0 0,0 0 0,0 0 0,0 0 0,0 0 0,0 1-1,0-1 1,0 0 0,0 0 0,0 0 0,0 0 0,0 0 0,0 0 0,0 1-1,0-1 1,0 0 0,0 0 0,0 0 0,0 0 0,0 0 0,0 0 0,0 0-1,1 1 1,-1-1 0,0 0 0,0 0 0,0 0 0,0 0 0,0 0 0,0 0-1,0 0 1,0 0 0,1 0 0,-1 0 0,0 0 0,0 0 0,0 0 0,0 0 0,0 0-1,0 0 1,1 0 0,-1 0 0,0 0 0,0 0 0,0 0 0,0 0 0,0 0-1,1 0 1,-1 0 0,0 0 0,0 0 0,0 0 0,0 0 0,0 0 0,0 0-1,0 0 1,1 0 0,-1 0 0,0-1 0,11-9 506,8-14 518,-12 13-903,-1 0 1,0 0 0,-1-1 0,0 0 0,-1 0-1,0 0 1,-1-1 0,0 1 0,-1-1 0,0 0-1,-1-25 1,-1 37-93,0-1-1,-1 0 0,1 1 1,-1-1-1,1 1 1,-1-1-1,0 0 0,1 1 1,-1-1-1,0 1 1,0 0-1,0-1 0,0 1 1,-1 0-1,1 0 1,0-1-1,0 1 0,-1 0 1,1 0-1,-1 0 1,1 1-1,-1-1 1,-2-1-1,3 2-44,0-1 1,0 1-1,1 0 0,-1 0 0,0 0 1,0-1-1,0 1 0,0 0 1,0 0-1,0 0 0,0 0 1,1 1-1,-1-1 0,0 0 0,0 0 1,0 0-1,0 1 0,0-1 1,1 0-1,-1 1 0,0-1 1,0 1-1,1-1 0,-1 1 0,0-1 1,0 1-1,1 0 0,-1-1 1,1 1-1,-1 0 0,1-1 0,-1 1 1,1 0-1,-1 0 0,1 0 1,0-1-1,-1 1 0,1 0 1,0 0-1,0 0 0,-1 0 0,1 0 1,0 1-1,-1 1-162,1 0 1,0 0-1,-1 0 1,1 0-1,0 0 0,0 0 1,1 0-1,-1 0 1,1 0-1,-1 0 0,1 0 1,0 0-1,0 0 1,0 0-1,1 0 0,-1 0 1,1-1-1,1 4 0,-1-5-186,0 1 0,0-1 0,0 1 0,0-1-1,0 1 1,0-1 0,0 0 0,0 0-1,1 0 1,-1 0 0,0 0 0,1-1 0,-1 1-1,1-1 1,3 1 0,19-1-4366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6.694"/>
    </inkml:context>
    <inkml:brush xml:id="br0">
      <inkml:brushProperty name="width" value="0.025" units="cm"/>
      <inkml:brushProperty name="height" value="0.025" units="cm"/>
    </inkml:brush>
  </inkml:definitions>
  <inkml:trace contextRef="#ctx0" brushRef="#br0">106 221 9001,'0'0'5135,"-10"13"-3202,-2 4-1416,0 1 0,1 0 0,1 1 1,1 1-1,0-1 0,2 1 1,0 1-1,1 0 0,-5 34 0,11-53-506,-1-1 0,1 1 0,0 0 0,0 0 0,0 0 0,0 0 0,0 0 0,0 0 0,0 0 0,1 0 0,-1 0 0,0-1 0,1 1 0,0 0 0,-1 0 0,1 0 0,0-1 0,0 1 0,0 0 0,0-1 0,0 1 0,1-1 0,-1 1 0,0-1 0,3 2 0,-2-3-15,0 0 0,0 0 1,0 0-1,0 0 0,0 0 0,0 0 1,0-1-1,0 1 0,0-1 1,0 1-1,0-1 0,0 0 0,0 0 1,0 0-1,0 0 0,0 0 0,-1 0 1,1 0-1,0-1 0,-1 1 1,1 0-1,-1-1 0,0 0 0,3-2 1,11-13 75,-1-1 0,0-1 0,-2 0 0,0 0 0,-1-1 0,-1-1 0,-1 1 0,13-45 0,-14 36 102,-1-1 0,-2 0 1,-2 0-1,0 0 0,-2 0 1,-3-40-1,2 69-166,0 1 0,0-1 0,0 0 0,0 0 0,0 1 0,0-1 0,0 0 0,0 0 1,0 1-1,0-1 0,-1 0 0,1 1 0,0-1 0,-1 0 0,1 0 0,0 1 0,-1-1 0,1 1 0,0-1 0,-1 0 0,1 1 0,-1-1 0,1 1 0,-1-1 0,0 1 0,1-1 0,-1 1 1,0 0-1,0-1 0,0 1-4,0 1 0,0-1 1,0 1-1,1-1 1,-1 1-1,0-1 0,0 1 1,1 0-1,-1-1 1,0 1-1,1 0 0,-1 0 1,1 0-1,-1-1 1,1 1-1,-1 0 0,1 0 1,-1 0-1,1 0 0,0 0 1,0 0-1,-1 0 1,1 1-1,-10 48 44,1 0 0,3 0 0,2 1 0,4 88 0,0-132-66,1 0 1,-1-1-1,1 1 0,0-1 0,1 0 1,-1 1-1,1-1 0,1 0 0,5 11 1,-7-15 8,0 0 0,0 0 0,1 0 0,-1-1 0,1 1 0,0-1 1,0 1-1,-1-1 0,1 1 0,0-1 0,0 0 0,0 0 0,0 0 1,0 0-1,0 0 0,1-1 0,-1 1 0,0-1 0,0 1 1,1-1-1,-1 0 0,0 0 0,0 0 0,1 0 0,-1 0 0,0 0 1,0-1-1,1 1 0,-1-1 0,0 1 0,0-1 0,3-1 0,1-1 32,-1 0-1,1-1 0,0 1 1,-1-1-1,0-1 0,0 1 1,0 0-1,-1-1 0,1 0 1,-1 0-1,0-1 0,-1 1 1,7-12-1,3-9 91,16-46 1,-29 72-114,4-12 81,0-1 0,-1 1 0,0-1 0,0-15 0,-14 91 279,7-44-266,1 0 0,0 0 0,1 0 0,1 0 0,2 26 0,-1-43-83,0-1-1,0 0 1,0 0 0,0 0-1,0 0 1,0 0 0,1 1 0,-1-1-1,0 0 1,1 0 0,-1 0-1,1 0 1,-1 0 0,1 0 0,0 0-1,-1 0 1,1 0 0,0 0-1,-1 0 1,1-1 0,0 1 0,0 0-1,0 0 1,0-1 0,0 1-1,0-1 1,0 1 0,0-1-1,0 1 1,0-1 0,0 0 0,0 1-1,0-1 1,1 0 0,-1 0-1,0 0 1,0 0 0,0 0 0,0 0-1,0 0 1,1 0 0,-1 0-1,0 0 1,0-1 0,0 1 0,0 0-1,0-1 1,0 1 0,0-1-1,2-1 1,3-1 188,-1 0-1,1 0 1,-1-1 0,0 0-1,0 0 1,0-1 0,7-8-1,1-6 9,-1-1 0,0 0-1,-2-1 1,13-34 0,-1-23-2607,-25 91 2292,-9 75-420,11-83 198,1 0 1,0 0 0,0 0 0,1 0 0,-1 0 0,1-1 0,0 1-1,0 0 1,0 0 0,1 0 0,0-1 0,0 1 0,0-1 0,6 9-1,-7-12-144,1 1 0,0-1 0,-1 1 0,1-1 0,0 0 0,0 0 0,0 0 0,0 0 0,0 0 0,0 0 0,0-1 0,0 1 0,0-1 0,0 1 0,0-1 0,0 0 0,0 1 0,1-1-1,1-1 1,23 1-6076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037"/>
    </inkml:context>
    <inkml:brush xml:id="br0">
      <inkml:brushProperty name="width" value="0.025" units="cm"/>
      <inkml:brushProperty name="height" value="0.025" units="cm"/>
    </inkml:brush>
  </inkml:definitions>
  <inkml:trace contextRef="#ctx0" brushRef="#br0">90 1 8008,'0'0'13965,"-50"82"-13741,33-42-192,5-3 64,4-2 96,6-8-96,2-8-224,4-12-64,19-7-609,4-11-416,8-17-1185,1-10-2787,3-9-1377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381"/>
    </inkml:context>
    <inkml:brush xml:id="br0">
      <inkml:brushProperty name="width" value="0.025" units="cm"/>
      <inkml:brushProperty name="height" value="0.025" units="cm"/>
    </inkml:brush>
  </inkml:definitions>
  <inkml:trace contextRef="#ctx0" brushRef="#br0">34 1 14798,'-5'11'619,"-1"5"-250,0 1-1,2 0 0,0 1 1,1-1-1,-2 35 0,5-29-325,0 1-1,2-1 0,1 0 0,1 0 0,1 0 1,1 0-1,1-1 0,1 0 0,1 0 1,16 27-1,-25-48-5,1 1-1,-1-1 1,0 0 0,1 0 0,0 0-1,-1 1 1,1-1 0,0 0 0,-1 0 0,1 0-1,0 0 1,0 0 0,0 0 0,0-1-1,0 1 1,0 0 0,0 0 0,0-1 0,0 1-1,0-1 1,1 1 0,-1-1 0,0 1-1,0-1 1,1 0 0,-1 1 0,2-1 0,-1-1 10,-1 0 0,1 0 1,-1 0-1,0 0 0,0-1 1,1 1-1,-1 0 0,0-1 1,0 1-1,0 0 0,-1-1 1,1 1-1,0-1 1,0 0-1,-1 1 0,1-1 1,-1-2-1,5-11 54,-2 0-1,0-1 1,0-18 0,-2 25-72,0 0 9,0 1 0,-1-1 1,0 1-1,0-1 1,-1 1-1,0-1 1,0 1-1,-1 0 0,0-1 1,0 1-1,-1 0 1,-5-10-1,8 17-15,-1 0 0,1 1 1,-1-1-1,0 0 0,1 0 0,-1 0 0,0 1 0,0-1 1,1 0-1,-1 1 0,0-1 0,0 1 0,0-1 1,0 1-1,0-1 0,0 1 0,1 0 0,-1-1 0,-2 1 1,3 0 6,-1 0 1,1 0 0,-1 0 0,1 1 0,-1-1-1,1 0 1,-1 0 0,1 1 0,-1-1-1,1 0 1,-1 1 0,1-1 0,-1 0 0,1 1-1,0-1 1,-1 1 0,1-1 0,0 1 0,-1-1-1,1 1 1,0-1 0,-1 1 0,1-1 0,0 1-1,-1 2 45,0-1-1,1 1 0,-1-1 1,1 1-1,-1 0 0,1-1 1,0 1-1,0 0 0,0-1 1,0 1-1,1-1 1,-1 1-1,2 3 0,-1-3-82,0 0 0,0 0 0,1-1 0,-1 1 0,1-1 0,0 1 0,0-1 0,0 0 0,0 0 0,0 0 0,0 0 0,0 0 0,1 0 0,-1-1 0,1 1 0,-1-1 0,1 1 0,0-1 0,0 0 0,-1 0 0,1 0 0,0-1 0,0 1 0,0-1 0,0 0 0,0 1 0,0-1 0,0 0 0,0-1 0,0 1 0,0 0 0,0-1 0,-1 0 0,6-1 0,1-1-13,-1 0 0,0 0 0,-1-1 0,1 0-1,-1 0 1,1-1 0,-1 0 0,0 0 0,-1 0 0,12-13 0,10-28 125,-7 11-155,-21 35 52,1 0 0,-1 0 1,0 0-1,0 0 0,0 0 0,0 0 0,0 0 1,1 0-1,-1 0 0,0 0 0,0 0 0,0 0 0,0 0 1,0 0-1,1 0 0,-1 0 0,0 1 0,0-1 1,0 0-1,0 0 0,0 0 0,0 0 0,1 0 1,-1 0-1,0 0 0,0 0 0,0 1 0,0-1 0,0 0 1,0 0-1,0 0 0,0 0 0,0 0 0,0 0 1,0 1-1,1-1 0,-1 0 0,0 0 0,0 0 1,0 0-1,0 0 0,0 1 0,0-1 0,0 0 0,0 0 1,0 0-1,0 0 0,-1 1 0,1-1 0,0 0 1,0 0-1,0 0 0,0 0 0,0 0 0,0 0 1,0 1-1,0-1 0,0 0 0,-1 0 0,-3 31 216,-4 9 130,2 1 0,-1 56 0,7-95-348,-1-1-1,1 0 1,1 1-1,-1-1 1,0 0-1,0 0 0,0 1 1,1-1-1,-1 0 1,0 0-1,1 1 1,-1-1-1,1 0 0,0 0 1,0 2-1,0-3 6,-1 1 0,1-1 0,-1 0 0,1 0 0,-1 1 1,0-1-1,1 0 0,-1 0 0,1 0 0,-1 0 0,1 0 0,-1 0 0,1 1 0,-1-1 0,1 0 0,-1 0 0,1 0 0,-1-1 0,1 1 0,-1 0 0,1 0 0,-1 0 0,1 0 0,-1 0 0,1-1 1,0 1-1,2-2-5,-1 1 0,0-1 0,1 0 0,-1 0 1,0 0-1,0 0 0,0-1 0,0 1 1,0 0-1,0-1 0,2-4 0,0-2-805,0-1 0,-1 1 0,0-1 0,0 0 0,1-14 0,0-24-6246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7.724"/>
    </inkml:context>
    <inkml:brush xml:id="br0">
      <inkml:brushProperty name="width" value="0.025" units="cm"/>
      <inkml:brushProperty name="height" value="0.025" units="cm"/>
    </inkml:brush>
  </inkml:definitions>
  <inkml:trace contextRef="#ctx0" brushRef="#br0">7 0 13741,'0'0'4484,"-7"55"-3651,7-28 192,10-5-737,11-4-288,5-5-672,-2-6-1955,1-1-4676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067"/>
    </inkml:context>
    <inkml:brush xml:id="br0">
      <inkml:brushProperty name="width" value="0.025" units="cm"/>
      <inkml:brushProperty name="height" value="0.025" units="cm"/>
    </inkml:brush>
  </inkml:definitions>
  <inkml:trace contextRef="#ctx0" brushRef="#br0">1 143 9257,'0'0'6539,"9"-5"-5685,66-43-415,15-10-856,-81 53 525,1 1-1,0-1 0,0 2 1,0-1-1,0 1 1,1 1-1,18-3 0,-28 5-34,0 0 0,1 0 0,-1 0 0,1 0 0,-1 0 0,1 0 0,-1 1 0,0-1 0,1 1 0,-1-1-1,1 1 1,-1-1 0,0 1 0,0-1 0,1 1 0,-1 0 0,0 0 0,0 0 0,0 0 0,0 0 0,0 0 0,0 0 0,0 0 0,0 0-1,0 0 1,-1 1 0,1-1 0,0 0 0,-1 1 0,1-1 0,-1 0 0,1 2 0,1 6 537,-1 0 1,1 0-1,-2 0 0,1 14 1,2 20 630,-3-43-1213,1 1 0,-1 0-1,0 0 1,1-1 0,-1 1 0,1 0 0,-1-1 0,1 1-1,-1 0 1,1-1 0,0 1 0,-1-1 0,1 1 0,0-1 0,0 1-1,-1-1 1,1 0 0,0 1 0,0-1 0,-1 0 0,1 1-1,0-1 1,0 0 0,0 0 0,-1 0 0,1 0 0,0 0-1,0 0 1,0 0 0,0 0 0,0 0 0,-1 0 0,1-1 0,0 1-1,0 0 1,0 0 0,-1-1 0,1 1 0,0-1 0,0 1-1,-1 0 1,1-1 0,0 1 0,-1-1 0,1 0 0,0 0-1,41-33 1162,-32 24-1273,-9 9 77,3-2-39,0-1 1,0 0-1,1 1 1,-1 0-1,1 0 1,-1 1 0,1-1-1,0 1 1,0 0-1,0 0 1,0 0-1,0 1 1,1 0 0,8-1-1,-13 2 16,0 0 0,-1 1 1,1-1-1,0 1 0,-1-1 0,1 0 0,0 1 0,-1-1 0,1 1 1,-1-1-1,1 1 0,0 0 0,-1-1 0,0 1 0,1 0 0,-1-1 1,1 1-1,-1 0 0,0-1 0,1 1 0,-1 0 0,0 0 0,0 0 1,0-1-1,1 1 0,-1 0 0,0 1 0,0 26-2379,-1-20-357,1 4-5775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579"/>
    </inkml:context>
    <inkml:brush xml:id="br0">
      <inkml:brushProperty name="width" value="0.025" units="cm"/>
      <inkml:brushProperty name="height" value="0.025" units="cm"/>
    </inkml:brush>
  </inkml:definitions>
  <inkml:trace contextRef="#ctx0" brushRef="#br0">116 1 13933,'0'0'4100,"-10"8"-2349,4-3-1666,0 1 0,0 0 0,0-1 0,1 2 0,0-1 0,0 1 0,1 0 0,0 0 0,0 0 0,0 0 0,1 1 0,-3 11 0,-4 27 174,2-1-1,-4 87 1,13 95 798,0-185-925,0-15-65,0 0 1,1-1-1,2 1 1,1-1 0,15 49-1,-20-75-50,0 1-1,0 0 1,0 0-1,1 0 0,-1 0 1,0 0-1,1-1 1,-1 1-1,1 0 1,-1 0-1,1-1 0,-1 1 1,1 0-1,-1-1 1,1 1-1,0 0 0,-1-1 1,1 1-1,0-1 1,1 2-1,3-16 1238,-2-34 510,-3 45-1876,-3-28 351,0 1-1,-2 0 0,-1-1 0,-15-41 1,-6-32-1383,29 109 1012,0-1 0,1 1 0,-1 0 0,1-1 0,0 0 0,1 0 0,-1 0 0,1 0 0,0 0 0,0-1-1,0 0 1,0 0 0,0 0 0,1 0 0,-1-1 0,1 1 0,0-1 0,0 0 0,9 2 0,-9-2 99,0 0 1,1-1 0,-1 0-1,1 0 1,-1 0 0,1 0-1,-1-1 1,1 0 0,-1 0 0,1 0-1,-1-1 1,1 0 0,-1 0-1,0 0 1,1-1 0,-1 0-1,0 0 1,0 0 0,0-1 0,0 1-1,8-7 1,-8 4 17,0 0 0,0 0 0,-1-1 0,1 1 0,-1-1 0,0 0-1,-1 0 1,0-1 0,0 1 0,0-1 0,-1 0 0,0 1 0,0-1 0,0 0 0,-1 0 0,0-9 0,-3 6-2676,-8 5-1713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8.953"/>
    </inkml:context>
    <inkml:brush xml:id="br0">
      <inkml:brushProperty name="width" value="0.025" units="cm"/>
      <inkml:brushProperty name="height" value="0.025" units="cm"/>
    </inkml:brush>
  </inkml:definitions>
  <inkml:trace contextRef="#ctx0" brushRef="#br0">1 55 7911,'0'0'-64,"21"-50"193,-21 46-129,-3 4-2243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09.699"/>
    </inkml:context>
    <inkml:brush xml:id="br0">
      <inkml:brushProperty name="width" value="0.025" units="cm"/>
      <inkml:brushProperty name="height" value="0.025" units="cm"/>
    </inkml:brush>
  </inkml:definitions>
  <inkml:trace contextRef="#ctx0" brushRef="#br0">21 42 12332,'0'0'6149,"-2"8"-5092,-4 17-654,1 0 0,2 1-1,0-1 1,2 43-1,1-67-386,0 0-1,-1 1 1,1-1-1,0 0 1,0 0-1,0 0 1,1 0 0,-1 0-1,0 0 1,0 1-1,1-1 1,-1 0-1,0 0 1,1 0 0,-1 0-1,1 0 1,-1 0-1,1 0 1,0 0-1,-1 0 1,1-1 0,0 1-1,0 0 1,0 0-1,0-1 1,-1 1-1,1 0 1,0-1 0,0 1-1,0-1 1,0 1-1,0-1 1,1 1-1,-1-1 1,0 0 0,0 0-1,0 1 1,0-1-1,0 0 1,0 0 0,1 0-1,-1 0 1,0 0-1,1-1 1,2 0 128,1 0 0,-1-1 0,0 0 0,0 0 0,-1 0 0,1 0 0,0-1 0,-1 1 0,1-1 0,4-5 0,20-24 363,-2-1 0,-1-1 0,-1-1 0,23-48 1,-47 83-501,0 0 1,0 0-1,0-1 1,0 1-1,0 0 1,0 0-1,0 0 1,0 0-1,0-1 1,0 1-1,0 0 1,0 0-1,0 0 1,0 0-1,0 0 1,0-1-1,0 1 1,1 0-1,-1 0 1,0 0-1,0 0 1,0 0-1,0-1 1,0 1-1,0 0 1,1 0-1,-1 0 1,0 0 0,0 0-1,0 0 1,0 0-1,0 0 1,1 0-1,-1 0 1,0 0-1,0 0 1,0 0-1,0 0 1,1 0-1,-1 0 1,0 0-1,0 0 1,0 0-1,0 0 1,1 0-1,-1 0 1,0 0-1,0 0 1,0 0-1,0 0 1,0 0-1,1 0 1,-1 0-1,0 0 1,0 1-1,0-1 1,0 0-1,0 0 1,0 0-1,1 0 1,-1 0-1,0 0 1,0 1-1,0-1 1,0 0 0,0 0-1,0 0 1,4 22 441,-1 44 108,-3-45-521,1-15-23,-1 1 0,1-1 0,0 0 1,0 1-1,0-1 0,4 7 0,-5-12-7,0 0 1,1-1-1,-1 1 1,1 0-1,-1-1 1,0 1-1,1 0 1,0-1-1,-1 1 0,1 0 1,-1-1-1,1 1 1,0-1-1,-1 1 1,1-1-1,0 0 0,-1 1 1,1-1-1,0 0 1,0 1-1,1-1 1,0 0 14,-1 0 0,1 0 0,-1-1 0,1 1 0,-1 0 0,0-1 0,1 1 1,-1-1-1,0 0 0,1 1 0,-1-1 0,0 0 0,0 0 0,1 0 0,-1 0 1,2-2-1,31-43 243,-30 40-520,0 0 0,0-1 0,0 2 0,0-1 0,1 0 0,0 1 0,0 0 0,1 0 0,-1 0 0,1 1 0,9-6 0,-14 10 51,0 0 0,0 0 0,0 0 0,0 0 0,0 0 0,0 0 0,-1 0 0,1 0 0,0 0 0,0 0 1,0 0-1,0 0 0,0 1 0,0-1 0,0 0 0,0 1 0,-1-1 0,1 1 0,0-1 0,0 1 0,0-1 0,-1 1 1,1 0-1,0-1 0,-1 1 0,1 0 0,-1-1 0,1 1 0,-1 0 0,1 0 0,-1 0 0,1-1 0,-1 1 0,0 0 1,1 0-1,-1 0 0,0 0 0,0 0 0,0 0 0,1 0 0,-1 0 0,0 1 0,6 13-5557,2-6-2203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043"/>
    </inkml:context>
    <inkml:brush xml:id="br0">
      <inkml:brushProperty name="width" value="0.025" units="cm"/>
      <inkml:brushProperty name="height" value="0.025" units="cm"/>
    </inkml:brush>
  </inkml:definitions>
  <inkml:trace contextRef="#ctx0" brushRef="#br0">133 0 7976,'0'0'11589,"-10"7"-11071,-7 5-28,1 1 1,-26 26-1,37-35-381,1 1-1,0-1 0,0 1 0,0 0 0,1 0 0,-1 0 0,1 1 1,1-1-1,-1 1 0,1-1 0,0 1 0,0 0 0,0 0 0,1 0 1,0 0-1,0 9 0,1-14-133,0 0 1,1 0 0,-1-1-1,1 1 1,-1 0 0,1 0-1,-1 0 1,1-1 0,0 1-1,-1 0 1,1 0 0,0-1-1,0 1 1,-1-1-1,1 1 1,0-1 0,0 1-1,0-1 1,0 1 0,0-1-1,0 0 1,-1 1 0,1-1-1,0 0 1,0 0 0,0 0-1,0 0 1,0 0-1,0 0 1,2 0 0,32-2-987,-34 2 946,13-3-809,-1 0 0,0-1 1,0-1-1,-1 0 0,1-1 0,-1 0 1,0-1-1,20-15 0,12-9-3087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466"/>
    </inkml:context>
    <inkml:brush xml:id="br0">
      <inkml:brushProperty name="width" value="0.025" units="cm"/>
      <inkml:brushProperty name="height" value="0.025" units="cm"/>
    </inkml:brush>
  </inkml:definitions>
  <inkml:trace contextRef="#ctx0" brushRef="#br0">15 1 16207,'0'0'5691,"-2"10"-4901,-3 34-125,1 1 0,2 0 0,3 0 0,8 65 0,0 55-472,-7-237 93,-2 31-440,-6-50 1,-1 69 131,7 22 19,0 0 0,0-1 0,0 1 0,0 0-1,-1 0 1,1 0 0,0 0 0,0 0 0,0 0 0,0 0 0,0 0 0,-1 0 0,1 0 0,0 0-1,0 0 1,0 0 0,0 0 0,-1 0 0,1 0 0,0 0 0,0 0 0,0 0 0,0 0-1,0 0 1,-1 0 0,1 0 0,0 0 0,0 0 0,0 0 0,0 0 0,0 0 0,-1 0-1,1 0 1,0 1 0,0-1 0,0 0 0,0 0 0,0 0 0,0 0 0,0 0 0,-1 0 0,1 0-1,0 1 1,0-1 0,0 0 0,0 0 0,0 0 0,0 0 0,0 1 0,0-1 0,0 0-1,0 0 1,0 0 0,0 0 0,0 1 0,-1 2-10,0 1 0,0-1 0,1 1 0,0-1 0,-1 1 0,1 0 0,0-1 0,1 1 0,0 4 0,0-4 11,0 0 1,1 1-1,0-1 0,-1 0 1,2 0-1,-1 0 0,0-1 0,1 1 1,0 0-1,-1-1 0,1 0 1,1 0-1,-1 0 0,0 0 1,1 0-1,0-1 0,-1 1 0,1-1 1,0 0-1,0 0 0,6 2 1,-7-3 0,1 0 1,0 0-1,-1 0 1,1 0 0,0-1-1,-1 1 1,1-1-1,0 0 1,0 0 0,-1 0-1,1-1 1,0 1-1,0-1 1,-1 0 0,1 0-1,-1 0 1,1-1-1,-1 1 1,1-1-1,-1 0 1,0 0 0,0 0-1,0 0 1,0 0-1,5-5 1,2-6 129,-1-1 0,0 1-1,-1-1 1,0-1 0,-1 1 0,-1-1 0,9-30-1,-14 43-101,-5 24-315,4-20 295,-6 24 239,1 1 0,1-1 0,2 1 1,1-1-1,3 52 0,-1-76-232,-1-1-1,0 1 1,0 0 0,1 0-1,-1-1 1,1 1 0,-1 0-1,1-1 1,0 1 0,0 0 0,0-1-1,-1 1 1,2-1 0,-1 0-1,0 1 1,0-1 0,0 0-1,1 1 1,-1-1 0,0 0 0,1 0-1,-1 0 1,1 0 0,-1-1-1,1 1 1,0 0 0,-1-1-1,1 1 1,0-1 0,3 1 0,-3-1-48,0 0 1,0-1 0,0 1 0,0-1 0,0 1 0,0-1-1,0 0 1,0 1 0,0-1 0,0 0 0,-1-1 0,1 1-1,0 0 1,0 0 0,-1-1 0,1 1 0,-1-1-1,0 1 1,1-1 0,-1 0 0,0 1 0,0-1 0,0 0-1,0 0 1,1-3 0,3-8-2054,-1-1 0,0 1-1,3-25 1,-2-13-6588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0.809"/>
    </inkml:context>
    <inkml:brush xml:id="br0">
      <inkml:brushProperty name="width" value="0.025" units="cm"/>
      <inkml:brushProperty name="height" value="0.025" units="cm"/>
    </inkml:brush>
  </inkml:definitions>
  <inkml:trace contextRef="#ctx0" brushRef="#br0">15 1 20563,'0'0'3620,"-14"58"-2499,15-35-320,12 3-641,5 0-96,2-4-1602,-1-2-2337,-1-4-2563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186"/>
    </inkml:context>
    <inkml:brush xml:id="br0">
      <inkml:brushProperty name="width" value="0.025" units="cm"/>
      <inkml:brushProperty name="height" value="0.025" units="cm"/>
    </inkml:brush>
  </inkml:definitions>
  <inkml:trace contextRef="#ctx0" brushRef="#br0">60 14 11723,'0'0'13042,"-9"11"-11793,-28 34-416,36-44-801,-1 1 1,1 0-1,0 0 1,-1 0-1,1 0 1,0 0-1,0 0 1,0 0-1,1 0 1,-1 0-1,1 1 1,-1 2-1,1-5-39,0 0-1,0 1 0,0-1 0,0 1 0,0-1 0,0 0 0,1 1 0,-1-1 1,0 1-1,0-1 0,1 0 0,-1 1 0,0-1 0,0 0 0,1 1 0,-1-1 1,0 0-1,1 0 0,-1 1 0,0-1 0,1 0 0,-1 0 0,0 0 0,1 1 1,-1-1-1,1 0 0,-1 0 0,1 0 0,-1 0 0,0 0 0,1 0 0,-1 0 1,1 0-1,0 0 0,3 0-63,-1-1 0,1 1 1,0-1-1,-1 0 0,1 0 0,-1 0 1,1-1-1,-1 1 0,6-4 0,31-30-798,-35 29 791,1 0 0,0 0 0,1 1-1,-1-1 1,1 1 0,0 1 0,0 0-1,1 0 1,-1 0 0,14-4 0,-20 8 91,-1 0-1,1 0 1,-1 0 0,1 0 0,-1 0 0,0 0 0,1 0 0,-1 0 0,1 0 0,-1 0 0,0 0 0,1 1 0,-1-1 0,1 0 0,-1 0 0,0 1 0,1-1 0,-1 0 0,0 0 0,0 1-1,1-1 1,-1 0 0,0 1 0,0-1 0,1 0 0,-1 1 0,0-1 0,0 1 0,0-1 0,1 0 0,-1 1 0,0-1 0,0 1 0,0-1 0,2 25 581,-7 20 691,-2-19-845,4-18-232,1-1 0,0 1 0,0 0-1,0 14 1,2-21-200,1-1-1,-1 1 1,1-1 0,-1 1-1,1-1 1,-1 1-1,1-1 1,0 1 0,-1-1-1,1 1 1,0-1-1,-1 0 1,1 1 0,0-1-1,-1 0 1,1 1-1,0-1 1,0 0 0,-1 0-1,1 0 1,0 0-1,0 0 1,-1 0 0,1 0-1,0 0 1,0 0-1,-1 0 1,1 0 0,0-1-1,0 1 1,-1 0-1,1 0 1,0-1 0,-1 1-1,1 0 1,0-1-1,31-11-261,21-23-3463,-2-7-5015,-11 5-3242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11.514"/>
    </inkml:context>
    <inkml:brush xml:id="br0">
      <inkml:brushProperty name="width" value="0.025" units="cm"/>
      <inkml:brushProperty name="height" value="0.025" units="cm"/>
    </inkml:brush>
  </inkml:definitions>
  <inkml:trace contextRef="#ctx0" brushRef="#br0">168 1 19859,'0'0'2333,"-11"4"544,7-3-2634,-46 16 2504,48-17-2782,0 1-1,0 0 1,-1 0 0,1 0-1,0 0 1,1 0 0,-1 0 0,0 1-1,0-1 1,0 1 0,1-1-1,-1 1 1,1-1 0,-1 1-1,1 0 1,0 0 0,-1 0 0,1 0-1,0 0 1,0 0 0,1 0-1,-2 4 1,2-5-236,1 1-1,0 0 1,-1-1-1,1 1 1,0-1 0,-1 1-1,1-1 1,0 1-1,0-1 1,1 1-1,-1-1 1,0 0 0,0 0-1,0 0 1,1 0-1,-1 0 1,1 0-1,-1 0 1,1 0 0,-1 0-1,1 0 1,-1-1-1,1 1 1,0-1-1,-1 1 1,1-1 0,0 0-1,0 0 1,2 0-1,62 5-2477,-57-5 2116,29-1 374,43 2-810,-75-1 1494,0 1 0,0 0 0,0 0 0,-1 1 0,1 0 0,0 0 0,-1 0 0,1 0 0,-1 1 0,8 5 0,-12-8-286,-1 1 0,1-1-1,0 1 1,-1 0 0,1-1 0,0 1 0,-1 0 0,1-1 0,-1 1 0,0 0 0,1-1 0,-1 1-1,1 0 1,-1 0 0,0 0 0,0-1 0,1 1 0,-1 0 0,0 0 0,0 0 0,0 0 0,0-1 0,0 1-1,0 0 1,0 0 0,0 0 0,0 0 0,-1 0 0,1-1 0,0 1 0,-1 0 0,1 0 0,0 0-1,-1-1 1,1 1 0,-1 0 0,1-1 0,-1 1 0,1 0 0,-1-1 0,1 1 0,-1 0 0,0-1-1,1 1 1,-1-1 0,-1 1 0,-38 23 2011,37-23-1961,-31 15 868,0-1 1,-1-3 0,-71 18-1,87-27-2955,1-1 1,-38 0-1,33-4-5933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054"/>
    </inkml:context>
    <inkml:brush xml:id="br0">
      <inkml:brushProperty name="width" value="0.025" units="cm"/>
      <inkml:brushProperty name="height" value="0.025" units="cm"/>
    </inkml:brush>
  </inkml:definitions>
  <inkml:trace contextRef="#ctx0" brushRef="#br0">0 39 13100,'0'0'9908,"9"-2"-9283,30-4-133,-1 2-1,1 1 1,0 3-1,51 4 1,88-2-3895,-177-2 3139,1 0-1,-1 0 0,0 0 1,1 0-1,-1 0 1,0 0-1,1-1 1,-1 1-1,0-1 0,0 1 1,1-1-1,-1 1 1,0-1-1,0 0 1,0 1-1,0-1 0,0 0 1,0 0-1,0 0 1,0 0-1,0 0 1,0 0-1,0 0 0,1-2 1,0-10-5913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3.416"/>
    </inkml:context>
    <inkml:brush xml:id="br0">
      <inkml:brushProperty name="width" value="0.025" units="cm"/>
      <inkml:brushProperty name="height" value="0.025" units="cm"/>
    </inkml:brush>
  </inkml:definitions>
  <inkml:trace contextRef="#ctx0" brushRef="#br0">414 67 17232,'0'0'3380,"11"-9"-2025,-7 6-1289,2-3 84,0 1 0,0-1 1,1 2-1,0-1 0,0 1 0,1 0 0,-1 0 0,1 1 0,-1 0 0,1 0 0,0 1 1,0 0-1,17-2 0,-25 4-150,1 0 1,-1 0-1,1 0 0,-1 0 1,1 0-1,-1 0 0,1 0 1,-1 0-1,1 0 0,-1 0 1,0 1-1,1-1 0,-1 0 1,1 0-1,-1 0 0,1 0 1,-1 1-1,0-1 0,1 0 1,-1 0-1,0 1 0,1-1 1,-1 0-1,0 1 0,1-1 1,-1 0-1,0 1 0,0-1 1,1 1-1,-1-1 0,0 0 1,0 1-1,0-1 0,1 1 1,-1-1-1,0 1 0,0 0 1,-7 20 62,-22 18 235,-37 21-3,-3-4 1,-109 70 0,29-22 114,141-98-364,-30 24 152,37-29-197,0 0-1,-1 0 0,1 0 0,0 0 1,0 0-1,0 1 0,0-1 0,0 0 1,0 1-1,1-1 0,-1 1 1,0-1-1,1 1 0,-1-1 0,1 1 1,-1-1-1,1 1 0,0-1 1,0 1-1,0 0 0,0-1 0,0 4 1,1-4-16,1 1 1,-1-1-1,1 0 1,-1 1-1,1-1 1,-1 0 0,1 0-1,0 0 1,0 0-1,-1-1 1,1 1-1,0 0 1,0-1-1,0 1 1,0-1-1,0 0 1,0 1 0,0-1-1,0 0 1,0 0-1,0 0 1,-1-1-1,4 0 1,5 1-18,251 1-1222,-88-15-4630,-79 1-1798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400"/>
    </inkml:context>
    <inkml:brush xml:id="br0">
      <inkml:brushProperty name="width" value="0.025" units="cm"/>
      <inkml:brushProperty name="height" value="0.025" units="cm"/>
    </inkml:brush>
  </inkml:definitions>
  <inkml:trace contextRef="#ctx0" brushRef="#br0">13 51 1730,'-13'-15'17283,"16"6"-12141,29-2-4752,-30 10-149,72-11 651,-68 11-883,-1 0-1,1 1 1,0 0 0,0 0 0,-1 0-1,1 1 1,0 0 0,-1 0-1,1 0 1,8 4 0,-12-4-14,-1 1 1,1-1-1,-1 1 1,0 0-1,1-1 1,-1 1-1,0 0 1,0 0-1,0 0 1,0 0-1,-1 0 1,1 0-1,-1 0 1,1 0-1,-1 0 1,1 0-1,-1 0 0,0 0 1,0 1-1,0-1 1,0 0-1,-1 0 1,1 0-1,-1 0 1,1 0-1,-1 2 1,-1 4 26,-1 0 0,1 0 0,-1 0 0,0 0 0,-7 10 0,-67 87 261,37-54 150,39-50-421,0-1 0,1 0-1,-1 1 1,1-1 0,0 1 0,-1-1 0,1 1 0,-1 0 0,1-1 0,0 1 0,-1-1 0,1 1-1,0 0 1,0-1 0,-1 1 0,1 0 0,0-1 0,0 1 0,0 0 0,0-1 0,0 1 0,0 0 0,0-1-1,0 1 1,0 0 0,0-1 0,0 1 0,0 0 0,1-1 0,-1 1 0,0 0 0,1 0 0,21 3 109,32-15 48,-31 4-262,58-20-823,-74 24-257,-1 0-1,1-1 1,-1 0-1,0 0 0,7-5 1,-7 0-5196,-6 2-3704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5.727"/>
    </inkml:context>
    <inkml:brush xml:id="br0">
      <inkml:brushProperty name="width" value="0.025" units="cm"/>
      <inkml:brushProperty name="height" value="0.025" units="cm"/>
    </inkml:brush>
  </inkml:definitions>
  <inkml:trace contextRef="#ctx0" brushRef="#br0">0 35 16271,'0'0'8040,"75"-20"-6503,-28 15-287,9-1-994,5 4-192,1 1-961,-8 1-2050,-9 0-2594,-8 0-3107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102"/>
    </inkml:context>
    <inkml:brush xml:id="br0">
      <inkml:brushProperty name="width" value="0.025" units="cm"/>
      <inkml:brushProperty name="height" value="0.025" units="cm"/>
    </inkml:brush>
  </inkml:definitions>
  <inkml:trace contextRef="#ctx0" brushRef="#br0">13 162 12107,'0'0'10143,"11"-7"-9011,-8 5-1027,13-8 168,-1-1 0,24-21-1,-35 29-229,-1 0-1,1-1 0,-1 1 0,0-1 0,0 0 0,-1 0 1,1 0-1,-1 0 0,1 0 0,-1 0 0,-1-1 0,1 1 0,-1-1 1,1 1-1,-1-1 0,-1 0 0,1 0 0,0-7 0,-2 11 11,1 1 0,-1-1 0,1 0 0,-1 0 0,1 1 0,-1-1 0,1 0 0,-1 0 0,0 1 0,1-1 0,-1 1 0,0-1 0,1 0 0,-1 1 0,0-1-1,0 1 1,0 0 0,0-1 0,1 1 0,-1 0 0,0-1 0,0 1 0,0 0 0,0 0 0,0 0 0,0 0 0,0 0 0,0 0 0,0 0 0,1 0 0,-1 0 0,0 1-1,-2-1 1,-32 11 390,29-7-430,0 1 1,0 0-1,1 0 0,-1 0 1,1 1-1,1 0 1,-1 0-1,1 0 1,0 1-1,0-1 1,1 1-1,0 0 1,0 0-1,0 0 1,1 1-1,0-1 1,1 0-1,-2 14 1,4-20-16,-1 0 1,1 0-1,-1 0 1,1 0-1,-1 0 0,1 0 1,0 0-1,-1-1 1,1 1-1,0 0 1,-1 0-1,1-1 1,0 1-1,0 0 1,0-1-1,0 1 0,0-1 1,0 1-1,0-1 1,0 0-1,0 1 1,0-1-1,0 0 1,0 0-1,0 1 0,0-1 1,0 0-1,0 0 1,0 0-1,0 0 1,0-1-1,0 1 1,0 0-1,0 0 1,1-1-1,45-7 213,3-8-76,-38 11-135,0 1 0,1 0-1,-1 1 1,1 0 0,-1 1 0,1 1-1,0 0 1,17 0 0,-28 2 3,0 0 0,0 0-1,0 0 1,-1 0 0,1 0 0,0 1-1,-1-1 1,1 0 0,-1 1 0,0-1-1,1 1 1,-1-1 0,0 1-1,0 0 1,0 0 0,0-1 0,0 1-1,0 0 1,0 0 0,-1 0 0,1 0-1,-1 0 1,0 0 0,1 0 0,-1 0-1,0 0 1,0 3 0,0 50 1312,0-52-574,1-8 225,-1 3-707,28-161 926,-28 163-1275,0 0 0,0-1-1,0 1 1,0-1 0,0 1 0,0 0-1,1-1 1,-1 1 0,0 0 0,0-1-1,0 1 1,1 0 0,-1 0 0,0-1-1,0 1 1,1 0 0,-1 0 0,0-1 0,1 1-1,-1 0 1,0 0 0,1 0 0,-1-1-1,0 1 1,1 0 0,-1 0 0,1 0-1,-1 0 1,0 0 0,1 0 0,-1 0-1,1 0 1,-1 0 0,0 0 0,1 0-1,-1 0 1,0 0 0,1 0 0,-1 0 0,1 0-1,-1 1 1,0-1 0,1 0 0,-1 0-1,0 0 1,1 1 0,-1-1 0,1 1-1,19 12-5968,-17-11 4176,12 7-5377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6.430"/>
    </inkml:context>
    <inkml:brush xml:id="br0">
      <inkml:brushProperty name="width" value="0.025" units="cm"/>
      <inkml:brushProperty name="height" value="0.025" units="cm"/>
    </inkml:brush>
  </inkml:definitions>
  <inkml:trace contextRef="#ctx0" brushRef="#br0">88 1 14350,'0'0'9433,"-10"4"-9204,6-2-202,-1 0 1,1 1-1,-1-1 1,1 1-1,0 0 1,0 0-1,0 0 0,0 0 1,1 1-1,0-1 1,-1 1-1,1 0 1,0 0-1,1 0 0,-1 0 1,1 1-1,0-1 1,0 1-1,0 0 0,1-1 1,-2 7-1,1-4 67,1 0 0,-1 0 0,1 0 0,1 0-1,-1 0 1,2 1 0,-1-1 0,0 0 0,3 9 0,-2-14-13,0 0 0,0 0 1,0 0-1,0 0 1,0 0-1,0 0 0,1-1 1,-1 1-1,1 0 1,-1-1-1,1 0 0,0 1 1,-1-1-1,1 0 1,0 1-1,0-1 1,0 0-1,0 0 0,0-1 1,0 1-1,0 0 1,0-1-1,1 1 0,-1-1 1,0 0-1,0 0 1,0 0-1,0 0 0,1 0 1,-1 0-1,0 0 1,4-2-1,-1 1 58,-1 0 1,0-1-1,0 1 1,1-1-1,-1 0 0,0 0 1,-1-1-1,1 1 1,0-1-1,-1 0 0,1 0 1,-1 0-1,0 0 0,0 0 1,0-1-1,0 1 1,-1-1-1,0 0 0,1 0 1,-1 0-1,-1 0 1,1 0-1,-1-1 0,1 1 1,-1 0-1,1-10 0,-1 12-129,-1-1-1,1 0 1,-1 0-1,1 0 1,-1 0-1,0 1 0,0-1 1,-1 0-1,1 0 1,0 0-1,-1 0 0,0 1 1,1-1-1,-1 0 1,0 0-1,-1 1 0,1-1 1,0 1-1,-1-1 1,1 1-1,-1 0 0,0-1 1,0 1-1,0 0 1,0 0-1,0 0 1,0 1-1,-1-1 0,1 0 1,0 1-1,-1-1 1,0 1-1,1 0 0,-1 0 1,0 0-1,1 0 1,-1 1-1,0-1 0,0 1 1,0-1-1,-5 1 1,-6 4-2923,4 5-4726,9-8 6702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147"/>
    </inkml:context>
    <inkml:brush xml:id="br0">
      <inkml:brushProperty name="width" value="0.025" units="cm"/>
      <inkml:brushProperty name="height" value="0.025" units="cm"/>
    </inkml:brush>
  </inkml:definitions>
  <inkml:trace contextRef="#ctx0" brushRef="#br0">31 57 15855,'0'0'7607,"1"15"-7121,3 75 239,-3 1-1,-5-1 1,-23 141 0,21-207 816,13-60-733,19-57-655,5 1 0,73-156 0,-102 244-160,5-12-2,2-1 0,0 1 0,19-25 0,-26 38-5,0 1 0,-1-1-1,1 1 1,0 0 0,0-1 0,1 1 0,-1 0 0,0 0-1,1 1 1,-1-1 0,1 0 0,0 1 0,-1-1-1,1 1 1,0 0 0,0 0 0,0 0 0,0 1 0,0-1-1,0 1 1,0-1 0,0 1 0,0 0 0,0 0-1,0 0 1,0 1 0,0-1 0,0 1 0,0 0 0,0-1-1,5 3 1,-7-2 4,1 1 0,-1-1 0,0 0 0,1 0-1,-1 1 1,0-1 0,0 1 0,1-1 0,-1 1 0,0 0 0,-1-1-1,1 1 1,0 0 0,0 0 0,-1-1 0,1 1 0,-1 0-1,0 0 1,1 0 0,-1 0 0,0 0 0,0 0 0,0-1 0,0 1-1,-1 0 1,1 0 0,0 0 0,-1 0 0,1 0 0,-2 1-1,0 3 10,1 0 0,-2-1 0,1 0 0,0 1-1,-1-1 1,0 0 0,-1-1 0,-6 10 0,-3-2 35,0 0 1,-1-1 0,0-1-1,0 0 1,-1-1 0,-1 0 0,1-1-1,-1-1 1,-28 9 0,44-16-79,-1 0 0,1 0 0,0 0 1,0 1-1,-1-1 0,1 0 1,0 0-1,0 0 0,-1 0 0,1 0 1,0 0-1,-1 0 0,1 0 1,0 0-1,-1 0 0,1 0 0,0 0 1,-1 0-1,1 0 0,0 0 1,0 0-1,-1 0 0,1 0 0,0 0 1,-1 0-1,1 0 0,0 0 0,0-1 1,-1 1-1,1 0 0,0 0 1,0 0-1,-1-1 0,1 1 0,0 0 1,0 0-1,-1 0 0,1-1 1,0 1-1,0 0 0,0 0 0,0-1 1,-1 1-1,10-14-2012,20-13-2159,6 3-2148,3-2-3871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517"/>
    </inkml:context>
    <inkml:brush xml:id="br0">
      <inkml:brushProperty name="width" value="0.025" units="cm"/>
      <inkml:brushProperty name="height" value="0.025" units="cm"/>
    </inkml:brush>
  </inkml:definitions>
  <inkml:trace contextRef="#ctx0" brushRef="#br0">83 17 20243,'0'0'5040,"-8"9"-3588,0 1-1231,0 0 1,0 1 0,1 0 0,1 0-1,0 1 1,0 0 0,1 0 0,1 0-1,0 1 1,0-1 0,1 1 0,-2 26-1,5-38-217,0 0 0,-1 0 0,1 1-1,0-1 1,0 0 0,0 1 0,1-1 0,-1 0-1,0 0 1,0 1 0,1-1 0,-1 0-1,1 0 1,-1 0 0,1 1 0,-1-1 0,1 0-1,1 1 1,-2-2 3,1 0-1,-1 0 1,1 0-1,0 0 0,-1-1 1,1 1-1,-1 0 1,1 0-1,0-1 1,-1 1-1,1 0 1,-1-1-1,1 1 1,-1 0-1,1-1 1,-1 1-1,0-1 1,1 1-1,-1-1 1,1 1-1,-1-1 0,0 1 1,1-1-1,-1 0 1,22-49 266,-17 24-231,-1-1 0,-2 0 0,-1-43 0,-1 53-172,0 16-297,0 3 99,0 0 1,1 1-1,-1-1 0,1 0 1,-1 0-1,1 1 1,0-1-1,0 0 1,0 0-1,2 3 0,0-1-384,0 0 0,1-1-1,-1 1 1,1-1-1,0 0 1,0 0 0,0 0-1,0-1 1,0 1-1,1-1 1,-1 0-1,1 0 1,0-1 0,-1 0-1,1 1 1,0-1-1,0-1 1,0 1 0,8-1-1,22 1-6301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7.846"/>
    </inkml:context>
    <inkml:brush xml:id="br0">
      <inkml:brushProperty name="width" value="0.025" units="cm"/>
      <inkml:brushProperty name="height" value="0.025" units="cm"/>
    </inkml:brush>
  </inkml:definitions>
  <inkml:trace contextRef="#ctx0" brushRef="#br0">95 68 10762,'0'0'14296,"-11"2"-14007,8-2-283,-1 1 0,0-1 0,1 1 1,-1 0-1,1 0 0,-1 1 0,1-1 1,0 1-1,0-1 0,-1 1 1,1 0-1,0 0 0,1 1 0,-1-1 1,0 1-1,1-1 0,-1 1 0,1 0 1,0 0-1,0 0 0,0 0 0,0 0 1,0 1-1,1-1 0,0 0 0,-1 1 1,1-1-1,-1 7 0,1-5-5,-1-1 0,1 1 0,0 0 0,0 0 1,0-1-1,1 1 0,0 0 0,0 0 0,0 0 0,1 0 0,-1 0 0,3 9 0,-1-12 8,-1-1 0,0 1 0,1 0-1,-1-1 1,1 1 0,0 0 0,0-1 0,-1 0-1,1 1 1,0-1 0,0 0 0,0 0-1,0 0 1,0 0 0,1-1 0,-1 1 0,0-1-1,0 1 1,0-1 0,1 0 0,-1 1-1,0-1 1,0 0 0,1-1 0,-1 1 0,0 0-1,0-1 1,1 1 0,2-2 0,1 0 90,0 1-1,0-1 1,-1-1 0,1 1 0,-1-1 0,0 0 0,0 0 0,0-1-1,0 1 1,0-1 0,-1 0 0,0 0 0,1-1 0,-2 1-1,1-1 1,0 0 0,5-11 0,-6 10 73,0 0-1,0 0 1,0-1 0,0 1 0,-1-1-1,0 1 1,-1-1 0,1 0 0,-2 0-1,1 0 1,0 0 0,-1 0 0,-1 0-1,1 0 1,-3-10 0,2 15-251,1-1 1,-1 1-1,-1 0 1,1-1-1,0 1 1,0 0-1,-1 0 1,1 0-1,-1 0 1,0 0-1,1 0 1,-1 1-1,0-1 1,0 0-1,0 1 1,0-1-1,-1 1 1,1 0-1,0 0 1,-1 0-1,1 0 1,0 0-1,-1 1 1,1-1-1,-1 1 1,1-1-1,-1 1 1,1 0-1,-1 0 1,1 0-1,-1 0 1,0 1-1,-3 0 1,5 1-260,-1-1 1,1 1 0,0-1 0,0 1-1,1 0 1,-1 0 0,0 0 0,1-1 0,-1 1-1,1 0 1,-1 0 0,1 0 0,0 0 0,0 0-1,0 0 1,0 3 0,5 8-5835,9-7 86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235"/>
    </inkml:context>
    <inkml:brush xml:id="br0">
      <inkml:brushProperty name="width" value="0.025" units="cm"/>
      <inkml:brushProperty name="height" value="0.025" units="cm"/>
    </inkml:brush>
  </inkml:definitions>
  <inkml:trace contextRef="#ctx0" brushRef="#br0">75 1 13293,'0'0'11013,"-9"10"-10613,7-7-366,-4 4 42,1 0-1,0 0 1,0 0-1,0 1 1,1 0-1,1-1 1,-1 1-1,1 1 1,0-1-1,-2 12 1,-1 19 54,1 0-1,2-1 1,1 2-1,3-1 1,1 0 0,7 39-1,-9-76-124,0 0 0,0 0 0,1 0 0,-1 0 0,1 0 0,0 0 0,-1 0 0,1 0 0,0-1 0,0 1 0,0 0 0,0-1 0,2 3 0,-3-4 10,1-1-1,-1 1 1,1 0-1,-1 0 1,1 0 0,-1-1-1,1 1 1,-1 0-1,0-1 1,1 1-1,-1 0 1,0-1 0,1 1-1,-1-1 1,0 1-1,1 0 1,-1-1 0,0 1-1,0-1 1,1 1-1,-1-1 1,0 1 0,0-1-1,0 1 1,0-1-1,0 1 1,0-1 0,0 1-1,0-2 1,8-57 625,-7 18-363,0 13-361,0 0-1,-2 1 1,-1-1 0,-7-28 0,11 60 46,0 0-1,0 0 1,0 0-1,0-1 1,1 1-1,-1-1 1,1 1-1,0-1 1,0 0 0,0 0-1,0 0 1,1-1-1,-1 1 1,1-1-1,-1 0 1,1 0-1,0 0 1,0 0 0,0-1-1,0 1 1,0-1-1,0 0 1,0-1-1,1 1 1,-1-1-1,5 1 1,0-1 95,-1 1 0,1-1 0,-1 0 0,0-1 0,1 0 0,-1 0 0,0-1 0,0 0 0,0-1 0,0 1 0,0-1 0,-1-1 0,12-6 0,-13 6 56,-1 0 1,0 0 0,1-1-1,-2 0 1,1 0-1,0 0 1,-1-1-1,0 1 1,0-1 0,-1 0-1,1 0 1,-1 0-1,-1-1 1,1 1 0,-1-1-1,0 1 1,1-10-1,-4 17-85,0-1-1,0 0 1,1 0-1,-1 1 1,0-1-1,0 1 1,0-1-1,1 1 0,-1-1 1,0 1-1,0-1 1,1 1-1,-1 0 1,1-1-1,-1 1 1,0 0-1,1 0 1,0-1-1,-1 1 0,0 2 1,-5 10 16,1 0 1,0 1-1,1-1 1,1 1-1,0 0 1,1 0-1,0 1 1,1 24-1,1-39-51,0 1-1,0 0 1,0 0-1,0 0 1,0-1-1,0 1 1,0 0-1,0 0 1,1 0-1,-1-1 1,0 1-1,1 0 1,-1-1 0,0 1-1,1 0 1,-1-1-1,1 1 1,-1 0-1,1-1 1,0 1-1,-1-1 1,1 1-1,-1-1 1,1 1-1,0-1 1,-1 1-1,1-1 1,0 0-1,0 1 1,-1-1-1,1 0 1,0 0-1,0 1 1,0-1-1,-1 0 1,1 0-1,0 0 1,0 0-1,0 0 1,-1 0-1,3-1 1,-1 1-132,0 0 0,1-1-1,-1 1 1,1-1 0,-1 0 0,0 0-1,0 0 1,1 0 0,-1 0 0,0-1-1,0 1 1,0-1 0,2-1 0,1-3-1404,0-1 0,-1 1 0,0-1 1,0 0-1,3-9 0,8-18-8039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596"/>
    </inkml:context>
    <inkml:brush xml:id="br0">
      <inkml:brushProperty name="width" value="0.025" units="cm"/>
      <inkml:brushProperty name="height" value="0.025" units="cm"/>
    </inkml:brush>
  </inkml:definitions>
  <inkml:trace contextRef="#ctx0" brushRef="#br0">146 1 15214,'0'0'5931,"-5"11"-3283,-1 5-1932,1 1-1,0-1 0,2 1 1,-1 0-1,2-1 0,-1 23 1,5-17-552,0 1 0,1-1 0,1 0 1,1 0-1,11 28 0,2 13-1310,-14-30 438,-4-33 635,0 0-1,0 0 1,-1 1 0,1-1 0,0 0 0,0 0 0,-1 0 0,1 0-1,0 1 1,-1-1 0,1 0 0,0 0 0,0 0 0,-1 0 0,1 0 0,0 0-1,-1 0 1,1 0 0,0 0 0,-1 0 0,1 0 0,0 0 0,-1 0-1,1 0 1,0 0 0,0-1 0,-1 1 0,1 0 0,0 0 0,-1 0-1,1 0 1,0-1 0,0 1 0,-1 0 0,1 0 0,0 0 0,0-1 0,0 1-1,-1 0 1,1 0 0,0-1 0,0 1 0,0 0 0,-1-1 0,-39-49-7752,32 38 6752,3 5 262,-52-64-2558,35 51 6128,-1 4 3312,41 19-295,27-5-4059,-15 0-877,8 3-522,56-3-2953,-91 2 1844,7-2-842,-8-4-2968,-2-2-1170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8.969"/>
    </inkml:context>
    <inkml:brush xml:id="br0">
      <inkml:brushProperty name="width" value="0.025" units="cm"/>
      <inkml:brushProperty name="height" value="0.025" units="cm"/>
    </inkml:brush>
  </inkml:definitions>
  <inkml:trace contextRef="#ctx0" brushRef="#br0">1 14 15631,'0'0'6886,"49"-8"-7206,-23 6-3235,3-1-4293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311"/>
    </inkml:context>
    <inkml:brush xml:id="br0">
      <inkml:brushProperty name="width" value="0.025" units="cm"/>
      <inkml:brushProperty name="height" value="0.025" units="cm"/>
    </inkml:brush>
  </inkml:definitions>
  <inkml:trace contextRef="#ctx0" brushRef="#br0">141 0 21268,'0'0'7057,"-10"7"-6966,0 0-12,-44 34-847,50-38 618,1 0 1,0-1 0,0 2-1,0-1 1,1 0-1,-1 1 1,1-1-1,0 1 1,0-1 0,0 1-1,0 0 1,1 0-1,-1 0 1,0 5-1,2-7 74,0-1-1,0 0 0,1 1 0,-1-1 0,1 1 0,-1-1 0,1 0 0,0 1 0,-1-1 0,1 0 1,0 1-1,0-1 0,0 0 0,0 0 0,0 0 0,0 0 0,0 0 0,0 0 0,0 0 0,0 0 1,1-1-1,-1 1 0,0 0 0,1-1 0,-1 1 0,0-1 0,1 1 0,-1-1 0,3 1 0,55 10-1083,-34-7 725,-24-4 431,0 0 0,1 0 0,-1 1 0,1-1 0,-1 1 0,1-1-1,-1 1 1,0-1 0,1 1 0,-1 0 0,0 0 0,1-1 0,-1 1 0,0 0 0,0 0 0,0 0-1,0 1 1,0-1 0,0 0 0,0 0 0,0 0 0,0 2 0,-1-2 7,0 1 0,0-1 0,0 0 0,0 0 0,0 1 0,-1-1 0,1 0 0,0 0 0,-1 1 0,1-1-1,-1 0 1,1 0 0,-1 0 0,0 0 0,1 0 0,-1 0 0,0 0 0,0 0 0,-1 2 0,-4 3 28,-1-1 0,0 0 0,0 0 0,0 0 0,0-1 0,-9 4 0,2-2-926,0 0-1,-29 6 1,8-9-4123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7:59.810"/>
    </inkml:context>
    <inkml:brush xml:id="br0">
      <inkml:brushProperty name="width" value="0.025" units="cm"/>
      <inkml:brushProperty name="height" value="0.025" units="cm"/>
    </inkml:brush>
  </inkml:definitions>
  <inkml:trace contextRef="#ctx0" brushRef="#br0">10 45 17873,'0'0'5771,"-2"11"-4656,1 0-946,-1-1-23,0 1-1,0 0 1,2 0 0,-1 0 0,1 0-1,1 0 1,4 20 0,-5-30-136,1 1 0,-1-1-1,1 0 1,0 0 0,0 0 0,0 0-1,-1 0 1,1 0 0,0 0 0,0 0-1,0 0 1,1 0 0,-1 0 0,0-1 0,0 1-1,0 0 1,0-1 0,1 1 0,-1-1-1,0 0 1,1 1 0,-1-1 0,0 0-1,1 0 1,-1 0 0,0 0 0,1 0 0,-1 0-1,0 0 1,1 0 0,-1 0 0,0-1-1,1 1 1,-1 0 0,0-1 0,0 1-1,1-1 1,-1 0 0,1 0 0,5-2 220,0-1 0,-1 1 1,0-1-1,0-1 0,10-8 0,114-134 1521,-130 147-1738,0-1-1,1 0 1,-1 1-1,0-1 1,1 1 0,-1-1-1,1 1 1,-1-1-1,0 1 1,1 0-1,-1-1 1,1 1-1,0-1 1,-1 1-1,1 0 1,-1-1-1,1 1 1,-1 0 0,1 0-1,0 0 1,-1-1-1,1 1 1,0 0-1,-1 0 1,1 0-1,-1 0 1,1 0-1,0 0 1,-1 0-1,1 0 1,0 0-1,-1 1 1,1-1 0,0 0-1,-1 0 1,1 0-1,-1 1 1,1-1-1,-1 0 1,1 1-1,-1-1 1,1 1-1,-1-1 1,1 0-1,-1 1 1,1-1-1,-1 1 1,1-1 0,-1 1-1,0 0 1,1-1-1,-1 1 1,0-1-1,0 1 1,1-1-1,-1 1 1,0 0-1,0-1 1,0 1-1,0 0 1,0-1 0,0 1-1,0 0 1,0 0-1,3 56 151,-3-41 34,0-11-183,0 0 0,1 0 1,-1 0-1,1 0 0,0 0 0,1 0 1,-1 0-1,1 0 0,0-1 1,4 9-1,-5-12-13,0 0 0,0 0 1,0 0-1,0 0 0,0-1 0,0 1 0,0 0 1,0 0-1,0-1 0,0 1 0,1-1 1,-1 1-1,0-1 0,0 1 0,1-1 1,-1 0-1,3 1 0,-1-1 12,0 0 0,0-1 0,0 1-1,0-1 1,0 0 0,0 0 0,0 0 0,0 0-1,0 0 1,4-3 0,7-5 44,0 0 0,-1-2 0,0 1 0,20-23 0,-21 19-46,2 1 1,-1 1-1,28-18 1,-41 29-27,1 1 0,-1-1-1,1 1 1,-1-1 0,1 1 0,0 0-1,-1-1 1,1 1 0,0 0 0,-1 0-1,1-1 1,0 1 0,-1 0 0,1 0-1,0 0 1,0 0 0,-1 0 0,1 0-1,0 0 1,0 0 0,-1 0 0,1 0-1,0 0 1,-1 1 0,1-1 0,0 0-1,-1 0 1,1 1 0,0-1 0,-1 1-1,1-1 1,-1 0 0,1 1 0,-1-1-1,2 2 1,-1 0 5,0 0 0,0 0 0,0 1 0,0-1 0,0 1 0,-1-1 0,1 1-1,-1-1 1,0 1 0,1 3 0,-7 64-985,-3-42-2303,-4-17-4572,5-10-1589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169"/>
    </inkml:context>
    <inkml:brush xml:id="br0">
      <inkml:brushProperty name="width" value="0.025" units="cm"/>
      <inkml:brushProperty name="height" value="0.025" units="cm"/>
    </inkml:brush>
  </inkml:definitions>
  <inkml:trace contextRef="#ctx0" brushRef="#br0">0 0 23638,'0'0'5381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0.933"/>
    </inkml:context>
    <inkml:brush xml:id="br0">
      <inkml:brushProperty name="width" value="0.025" units="cm"/>
      <inkml:brushProperty name="height" value="0.025" units="cm"/>
    </inkml:brush>
  </inkml:definitions>
  <inkml:trace contextRef="#ctx0" brushRef="#br0">119 126 16464,'0'0'7607,"1"-8"-5830,-1 6-1732,-1-28 1301,-8 21-513,-12 17-249,13-1-588,0 1 0,0 0-1,1 1 1,0 0-1,1 0 1,0 0-1,0 1 1,1 0-1,0 0 1,0 1 0,1-1-1,1 1 1,0 0-1,0 0 1,1 0-1,1 0 1,-1 18-1,2-28 6,0 0-1,0 0 0,0-1 0,0 1 0,0 0 1,1 0-1,-1 0 0,0-1 0,0 1 0,1 0 1,-1 0-1,0 0 0,1-1 0,-1 1 0,1 0 0,-1-1 1,1 1-1,-1 0 0,1-1 0,-1 1 0,1-1 1,0 1-1,-1-1 0,1 1 0,0-1 0,0 1 1,-1-1-1,1 0 0,0 1 0,0-1 0,0 0 1,-1 0-1,1 1 0,0-1 0,0 0 0,0 0 1,0 0-1,-1 0 0,1 0 0,0 0 0,0 0 1,0-1-1,0 1 0,-1 0 0,1 0 0,1-1 1,4-1 27,-1 1 0,0-1 1,0 0-1,0-1 1,-1 1-1,8-5 1,3-4 95,-1-1 0,0-1 0,-1 0 1,0-1-1,11-16 0,-18 23 16,-1 0 0,0-1 1,0 0-1,-1-1 0,0 1 0,-1 0 0,1-1 0,-2 0 1,1 0-1,-1 0 0,-1 0 0,1-11 0,-2 20-143,0 0-1,0 0 0,0 1 1,-1-1-1,1 0 0,0 0 0,0 0 1,-1 0-1,1 1 0,0-1 1,-1 0-1,1 0 0,0 0 1,0 0-1,-1 0 0,1 0 0,0 0 1,-1 0-1,1 0 0,0 0 1,0 0-1,-1 0 0,1 0 0,0 0 1,-1 0-1,1 0 0,0 0 1,0 0-1,-1 0 0,1 0 1,0-1-1,-1 1 0,1 0 0,0 0 1,0 0-1,-1 0 0,1-1 1,0 1-1,0 0 0,0 0 1,-1 0-1,1-1 0,0 1 0,0 0 1,0-1-1,0 1 0,0 0 1,0 0-1,-1-1 0,1 1 1,0 0-1,0 0 0,0-1 0,0 1 1,0 0-1,0-1 0,0 1 1,0 0-1,0-1 0,0 1 1,0 0-1,0 0 0,0-1 0,1 1 1,-1-1-1,-14 23-931,11-12 125,0 0 0,1 0 0,0 0-1,0 0 1,1 0 0,1 1 0,1 17 0,-1-26 448,0 0-1,1 0 0,-1 0 0,1 1 0,0-1 0,-1 0 0,1 0 0,0 0 0,0 0 0,0 0 1,1 0-1,-1 0 0,0-1 0,1 1 0,-1 0 0,1-1 0,0 1 0,-1-1 0,1 1 0,0-1 1,0 0-1,0 0 0,0 0 0,0 0 0,0 0 0,0 0 0,0-1 0,0 1 0,0-1 0,1 1 1,-1-1-1,0 0 0,0 0 0,1 0 0,-1 0 0,0 0 0,0 0 0,1-1 0,-1 1 0,0-1 1,2 0-1,1 0-137,-1-1 0,1 1 1,-1-1-1,0 1 0,0-1 0,1 0 1,-1-1-1,0 1 0,-1-1 1,8-5-1,-6 2 900,0 1 0,0-1 0,0 0 0,-1 0 0,0 0-1,3-8 1,2-5 4021,-1-1-1,-2 1 1,8-34 0,-74 255-3893,43-117-306,4 1 1,-5 166-1,32-287 1027,26-144 1185,2-3-2291,-33 151-200,2 0 0,1 1 0,28-52 0,-34 73-44,0 0 0,1 1 0,0 0-1,1 0 1,0 0 0,0 1 0,0 0-1,10-6 1,-15 11 32,0 0 1,0 1-1,0-1 0,0 1 1,0 0-1,1 0 1,-1 0-1,0 0 0,0 0 1,1 1-1,-1-1 0,7 1 1,-8 1 47,0-1 0,0 1 1,1 0-1,-1-1 0,0 1 1,-1 0-1,1 0 0,0 0 1,0 1-1,0-1 0,-1 0 1,1 1-1,0-1 0,-1 1 0,1-1 1,-1 1-1,0 0 0,0 0 1,1-1-1,-1 1 0,0 0 1,0 3-1,1-2 32,0 1 1,-1 0-1,1 1 1,-1-1-1,0 0 1,-1 0-1,1 0 1,-1 1-1,1-1 1,-1 0-1,-1 0 1,1 1-1,-1-1 1,1 0-1,-1 0 1,0 1-1,-4 7 1,2-5 154,-1-1 1,0 1-1,0 0 0,-1-1 0,0 0 1,0 0-1,-1 0 0,1-1 1,-10 7-1,4-3 59,-1-1 1,0-1-1,-1 0 1,1-1 0,-1 0-1,0 0 1,-1-2-1,1 0 1,-1 0-1,-22 2 1,35-6-346,0 1 0,-1-1 0,1 0 0,0 0 0,0 0 1,-1 0-1,1 0 0,0-1 0,0 1 0,-1 0 0,1 0 0,0-1 1,0 1-1,0-1 0,-1 1 0,1-1 0,0 0 0,0 1 0,0-1 1,0 0-1,0 0 0,0 0 0,0 1 0,1-1 0,-2-2 1,1 2-229,1-1 1,0 1 0,0 0 0,0 0-1,0-1 1,0 1 0,0 0 0,1 0-1,-1-1 1,0 1 0,1 0 0,-1 0-1,1 0 1,-1 0 0,1 0 0,-1-1-1,1 1 1,0 0 0,0 0 0,-1 0-1,1 1 1,0-1 0,0 0 0,0 0-1,0 0 1,2-1 0,20-13-6251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1.478"/>
    </inkml:context>
    <inkml:brush xml:id="br0">
      <inkml:brushProperty name="width" value="0.025" units="cm"/>
      <inkml:brushProperty name="height" value="0.025" units="cm"/>
    </inkml:brush>
  </inkml:definitions>
  <inkml:trace contextRef="#ctx0" brushRef="#br0">145 0 18321,'0'0'5269,"-9"12"-4964,7-10-303,-7 9 3,0 1-1,1 0 0,1 0 1,0 1-1,0 0 0,1 0 1,-4 16-1,-9 39 608,2 2 0,4 0-1,3 0 1,-1 81 0,24-219 803,-8 27-1313,-2-1 1,-1 0 0,-5-43 0,-6 121-1064,8-31 883,1 1 0,0-1 0,0 0 0,0 1 0,1-1 0,0 0 0,0 1 0,1-1 0,-1 0 0,1 0 0,0 0 0,3 6 0,-3-9 20,1 1-1,-1-1 1,0 1 0,1-1 0,0 0-1,-1 0 1,1 0 0,0 0 0,0-1-1,0 1 1,0-1 0,1 0-1,-1 0 1,0 0 0,0 0 0,1 0-1,-1-1 1,0 1 0,1-1 0,-1 0-1,4 0 1,2-1 114,0 0-1,0-1 1,-1 0-1,1 0 1,0 0 0,-1-1-1,0-1 1,1 1-1,-1-2 1,-1 1-1,1-1 1,-1 0-1,0 0 1,0-1-1,0 0 1,-1 0 0,0-1-1,0 1 1,0-1-1,-1-1 1,0 1-1,-1-1 1,1 0-1,-2 0 1,1 0 0,-1 0-1,0-1 1,-1 0-1,0 1 1,0-1-1,0-16 1,-25 70 563,16-27-605,0 0 0,1 1-1,1 0 1,0 0 0,2 0-1,-2 24 1,5-42-28,0 0-1,0 0 1,0 0 0,0 0-1,0 1 1,0-1 0,1 0-1,-1 0 1,0 0 0,1 0-1,-1 0 1,1 0 0,-1 0-1,1 0 1,-1 0-1,1 0 1,0-1 0,-1 1-1,1 0 1,0 0 0,0 0-1,-1-1 1,1 1 0,0 0-1,0-1 1,0 1-1,0-1 1,0 1 0,0-1-1,0 0 1,0 1 0,0-1-1,0 0 1,0 0 0,1 1-1,-1-1 1,0 0-1,0 0 1,0 0 0,0 0-1,0-1 1,0 1 0,0 0-1,0 0 1,0-1 0,0 1-1,0-1 1,0 1 0,2-2-1,27-12-3588,-9-3-5251,-8-1-2629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290"/>
    </inkml:context>
    <inkml:brush xml:id="br0">
      <inkml:brushProperty name="width" value="0.025" units="cm"/>
      <inkml:brushProperty name="height" value="0.025" units="cm"/>
    </inkml:brush>
  </inkml:definitions>
  <inkml:trace contextRef="#ctx0" brushRef="#br0">0 34 8040,'0'0'18956,"4"13"-18507,-1 0-365,0 0 0,-1 0 0,0 0 0,-1 0 0,-1 1 0,0-1 0,-2 15 0,1-27-56,1 0 1,0 0-1,-1 0 0,1 0 0,0 1 0,0-1 0,-1 0 0,1 0 0,0 0 1,0 0-1,1 1 0,-1-1 0,0 0 0,0 0 0,0 0 0,1 0 1,-1 1-1,0-1 0,1 0 0,-1 0 0,1 0 0,0 0 0,-1 0 0,1 0 1,0 0-1,0 0 0,-1-1 0,3 3 0,-1-3-3,0-1-1,0 1 1,0 0-1,0-1 1,0 1-1,0-1 1,0 1-1,0-1 1,-1 0 0,1 0-1,0 0 1,0 0-1,-1 0 1,1 0-1,-1 0 1,3-3-1,18-16-15,0 0-1,18-24 0,15-14-43,-55 58 33,0-1 1,0 1 0,0 0 0,0 0-1,1-1 1,-1 1 0,0 0-1,0 0 1,0-1 0,0 1-1,1 0 1,-1 0 0,0 0-1,0-1 1,0 1 0,1 0 0,-1 0-1,0 0 1,0 0 0,1 0-1,-1 0 1,0-1 0,0 1-1,1 0 1,-1 0 0,0 0 0,0 0-1,1 0 1,-1 0 0,0 0-1,1 0 1,-1 0 0,0 0-1,0 0 1,1 0 0,-1 0-1,0 0 1,0 0 0,1 1 0,-1-1-1,0 0 1,0 0 0,1 0-1,-1 0 1,0 0 0,0 1-1,1-1 1,-1 0 0,0 0 0,0 0-1,0 1 1,0-1 0,1 0-1,-1 0 1,0 1 0,0 22-158,-10 29-58,6-21 266,4-30-41,0-1-1,0 1 0,0-1 0,0 1 0,1-1 0,-1 1 1,0-1-1,0 1 0,0-1 0,1 1 0,-1-1 1,0 1-1,1-1 0,-1 0 0,0 1 0,1-1 1,-1 0-1,1 1 0,-1-1 0,0 0 0,1 0 1,-1 1-1,1-1 0,-1 0 0,1 0 0,-1 0 0,1 1 1,-1-1-1,1 0 0,0 0 0,3-1 23,-1 0 0,1 0 0,0 0 0,0 0-1,-1 0 1,1-1 0,-1 0 0,1 0 0,-1 0 0,0 0-1,5-5 1,60-49-80,-43 34-69,46-32 0,-70 54 115,-1-1 0,0 1 0,0 0 0,0 0 0,1-1 0,-1 1 0,0 0 0,0 0 0,1 0 0,-1 0 0,0 0 1,1-1-1,-1 1 0,0 0 0,1 0 0,-1 0 0,0 0 0,0 0 0,1 0 0,-1 0 0,0 0 0,1 0 0,-1 0 0,0 0 0,1 0 0,-1 0 0,0 0 0,1 0 0,-1 0 0,0 1 0,0-1 0,1 0 0,-1 0 1,0 0-1,0 0 0,1 1 0,-1-1 0,0 0 0,0 0 0,1 1 0,-1-1 0,0 0 0,0 0 0,0 1 0,0-1 0,1 0 0,-1 0 0,0 1 0,0 22 199,-11 26 252,8-39-334,-1 0 0,2 0 0,0 0 0,0 0 0,0 14 0,3-24-95,1 1 0,-1 0 0,1-1 0,-1 1 0,1-1 0,-1 1 0,1-1-1,0 0 1,-1 0 0,1 0 0,0 0 0,-1 0 0,1 0 0,0 0 0,-1 0 0,1-1-1,0 1 1,-1-1 0,2 0 0,14-6-219,-1-1 1,0 0-1,-1-1 0,21-16 1,-4 0-3556,-6 1-4377,-22 20 622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2.896"/>
    </inkml:context>
    <inkml:brush xml:id="br0">
      <inkml:brushProperty name="width" value="0.025" units="cm"/>
      <inkml:brushProperty name="height" value="0.025" units="cm"/>
    </inkml:brush>
  </inkml:definitions>
  <inkml:trace contextRef="#ctx0" brushRef="#br0">92 0 18257,'0'0'5872,"-9"12"-5108,4-7-695,-3 4 66,-1 1 0,2 0 0,-1 0 1,1 0-1,1 1 0,0 0 1,0 1-1,1-1 0,1 1 1,0 0-1,-4 16 0,8-28-141,0 1 0,0-1 1,0 1-1,0-1 0,0 1 0,0-1 0,0 1 0,0-1 0,0 0 1,0 1-1,0-1 0,1 1 0,-1-1 0,0 1 0,0-1 0,0 0 1,0 1-1,1-1 0,-1 0 0,0 1 0,0-1 0,1 1 1,-1-1-1,0 0 0,1 0 0,-1 1 0,0-1 0,1 0 0,-1 0 1,1 1-1,-1-1 0,0 0 0,1 0 0,-1 0 0,1 1 0,0-1 1,20-4-189,19-18-26,78-89-815,-118 111 1043,0 0 1,0-1 0,0 1 0,0 0 0,1 0 0,-1-1-1,0 1 1,0 0 0,1 0 0,-1 0 0,0-1 0,0 1-1,1 0 1,-1 0 0,0 0 0,1 0 0,-1-1 0,0 1-1,0 0 1,1 0 0,-1 0 0,0 0 0,1 0 0,-1 0-1,0 0 1,1 0 0,-1 0 0,0 0 0,1 0 0,-1 0-1,0 0 1,1 0 0,-1 0 0,0 1 0,0-1 0,1 0-1,-1 0 1,0 0 0,1 0 0,-1 1 0,4 16 322,-10 40 150,3-31-369,4-24-100,-1-1 0,0 0 0,1 0-1,-1 1 1,1-1 0,-1 0 0,1 0 0,0 1-1,0-1 1,-1 0 0,1 0 0,0 0 0,0 0-1,0 0 1,0 0 0,0 0 0,0-1 0,0 1-1,1 0 1,-1-1 0,0 1 0,0 0 0,1-1-1,-1 0 1,0 1 0,1-1 0,-1 0 0,0 1-1,1-1 1,-1 0 0,0 0 0,1 0 0,-1 0-1,0 0 1,1-1 0,2 0 0,55-9 266,-30 0-573,44-23 0,-56 23 84,1 2-1,-1 0 0,2 1 1,-1 1-1,1 0 1,36-5-1,-54 11 249,0 0 0,-1 0 1,1 0-1,0 0 0,0 1 0,0-1 0,-1 0 0,1 0 0,0 1 1,-1-1-1,1 0 0,0 1 0,-1-1 0,1 1 0,0-1 0,-1 1 1,1-1-1,-1 1 0,1-1 0,-1 1 0,1 0 0,-1-1 0,1 1 0,-1 0 1,0-1-1,1 1 0,-1 0 0,0 0 0,1-1 0,-1 1 0,0 0 1,0 0-1,0-1 0,0 1 0,0 0 0,0 0 0,0 1 0,-3 42 771,0-17-208,7-25-573,0-1 0,-1-1 0,1 1 0,-1 0 0,1-1 0,0 0 0,-1 0 0,1 0 0,0 0 0,6-2 0,-10 2-25,23-4-560,0-1 0,44-15 1,-50 13-63,1 1 0,0 1 0,1 1 1,-1 0-1,30-1 0,-48 5 669,1 0 0,0 0-1,0 0 1,0 0 0,-1 0 0,1 0-1,0 0 1,0 0 0,0 1 0,-1-1-1,1 0 1,0 0 0,0 1 0,-1-1 0,1 0-1,0 1 1,0-1 0,-1 1 0,1-1-1,-1 1 1,1-1 0,0 1 0,-1 0-1,1-1 1,-1 1 0,1 0 0,-1-1 0,0 1-1,1 0 1,-1-1 0,0 1 0,1 0-1,-1 0 1,0-1 0,0 1 0,0 0-1,0 0 1,0 0 0,0 0 0,0 0-1,-9 39 2190,3-14-2738,-1-34-5581,-1-11-1403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241"/>
    </inkml:context>
    <inkml:brush xml:id="br0">
      <inkml:brushProperty name="width" value="0.025" units="cm"/>
      <inkml:brushProperty name="height" value="0.025" units="cm"/>
    </inkml:brush>
  </inkml:definitions>
  <inkml:trace contextRef="#ctx0" brushRef="#br0">1 47 20083,'0'0'7495,"60"-18"-7591,-29 35-1506,-3 0-2914,4 1-6758</inkml:trace>
  <inkml:trace contextRef="#ctx0" brushRef="#br0" timeOffset="1">684 0 26809,'0'0'769,"-10"72"96,5-32-449,2 6-256,3 0-160,0 7-2210,0-2-2626,0 3-3876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3.584"/>
    </inkml:context>
    <inkml:brush xml:id="br0">
      <inkml:brushProperty name="width" value="0.025" units="cm"/>
      <inkml:brushProperty name="height" value="0.025" units="cm"/>
    </inkml:brush>
  </inkml:definitions>
  <inkml:trace contextRef="#ctx0" brushRef="#br0">0 4 13261,'0'0'16719,"6"3"-22356,-3-10-5510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116"/>
    </inkml:context>
    <inkml:brush xml:id="br0">
      <inkml:brushProperty name="width" value="0.025" units="cm"/>
      <inkml:brushProperty name="height" value="0.025" units="cm"/>
    </inkml:brush>
  </inkml:definitions>
  <inkml:trace contextRef="#ctx0" brushRef="#br0">114 1 19154,'0'0'6129,"-5"10"-5126,0 4-734,1-1 1,0 1-1,0 0 0,2 0 0,0 0 0,-1 27 1,0 8-92,-2 1 0,-3-1-1,-2-1 1,-2 0 0,-25 66 0,35-109-56,0 1-1,1-1 0,0 0 1,0 1-1,0-1 0,0 10 1,1-14-109,0 0 0,0 0 0,1 0 1,-1 0-1,0 0 0,1 0 1,-1 0-1,1 0 0,0 0 0,-1-1 1,1 1-1,0 0 0,-1 0 0,1 0 1,0-1-1,0 1 0,-1 0 0,1-1 1,0 1-1,0-1 0,0 1 0,0-1 1,0 1-1,0-1 0,0 1 0,0-1 1,0 0-1,0 0 0,0 0 0,0 0 1,0 1-1,1-1 0,-1-1 1,0 1-1,0 0 0,1 0 0,26-3 251,0 0 1,0-2-1,-1-1 0,0-1 0,0-1 0,38-19 1,-39 16-870,0 1 1,0 1 0,1 1-1,1 1 1,-1 2 0,56-4-1,-82 9 212,1 0-1,0 0 1,0 0 0,-1 0-1,1 0 1,0 0-1,0 0 1,-1 1-1,1-1 1,0 1 0,-1-1-1,1 1 1,0 0-1,-1 0 1,1 0-1,-1 0 1,1 0-1,-1 0 1,2 2 0,3 7-5330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09.462"/>
    </inkml:context>
    <inkml:brush xml:id="br0">
      <inkml:brushProperty name="width" value="0.025" units="cm"/>
      <inkml:brushProperty name="height" value="0.025" units="cm"/>
    </inkml:brush>
  </inkml:definitions>
  <inkml:trace contextRef="#ctx0" brushRef="#br0">1 53 3395,'0'0'20131,"11"-6"-18978,6-2-736,0 1 0,0 1 1,1 0-1,0 1 0,0 1 0,0 1 0,31-2 0,-10 4 175,55-1 107,-85 3-757,1 0-1,-1 0 0,0 0 1,0 1-1,0 1 0,-1 0 1,15 6-1,-22-8 54,0 0 1,-1 0-1,1 0 0,0 0 0,0 0 1,-1 0-1,1 0 0,-1 1 1,1-1-1,-1 0 0,0 0 1,1 1-1,-1-1 0,0 0 0,0 0 1,0 1-1,0-1 0,0 0 1,0 1-1,0-1 0,0 0 0,0 1 1,-1-1-1,1 0 0,-1 2 1,-12 33 377,-6-4-271,-1-1 1,-1-1-1,-1-1 1,-37 36-1,42-51-1341,5-9-2657,5-4-3850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194"/>
    </inkml:context>
    <inkml:brush xml:id="br0">
      <inkml:brushProperty name="width" value="0.025" units="cm"/>
      <inkml:brushProperty name="height" value="0.025" units="cm"/>
    </inkml:brush>
  </inkml:definitions>
  <inkml:trace contextRef="#ctx0" brushRef="#br0">10 0 15631,'0'0'9748,"-1"8"-9268,0-1-371,-6 56 273,6-58-371,1 1 1,0-1 0,0 0-1,1 1 1,-1-1 0,1 0 0,0 0-1,1 1 1,-1-1 0,4 6-1,-4-9 32,0-1-1,1 1 1,-1-1 0,1 0-1,-1 0 1,1 0-1,-1 1 1,1-1-1,0-1 1,0 1-1,-1 0 1,1 0-1,0-1 1,0 1-1,0-1 1,0 1-1,0-1 1,0 0 0,0 0-1,-1 0 1,1 0-1,0 0 1,0 0-1,0-1 1,0 1-1,0-1 1,0 1-1,0-1 1,0 0-1,-1 1 1,1-1-1,0 0 1,-1 0-1,3-2 1,8-4 252,1 0-1,-1-1 1,13-12-1,-23 18-286,4-3-23,0-1 145,0 1 0,1 1 0,-1-1 0,1 1 0,11-6 0,-16 10-119,-1-1 0,0 1-1,0 0 1,1 0 0,-1-1 0,0 1-1,0 0 1,1 0 0,-1 0 0,0 0-1,1 0 1,-1 0 0,0 1 0,0-1 0,1 0-1,-1 1 1,0-1 0,0 1 0,1-1-1,-1 1 1,0 0 0,0-1 0,0 1-1,0 0 1,0 0 0,0 0 0,0 0-1,0 0 1,-1 0 0,1 0 0,0 0-1,0 0 1,-1 0 0,1 0 0,-1 0 0,1 1-1,-1-1 1,1 0 0,-1 0 0,0 1-1,1 1 1,5 18 80,-4-11-66,0-1-1,1 0 0,1 1 1,-1-1-1,2 0 0,6 11 0,-10-19-21,0 1 1,1-1-1,-1 1 0,0-1 0,1 0 0,0 0 0,-1 0 0,1 1 0,0-2 0,-1 1 0,1 0 1,0 0-1,0 0 0,0-1 0,0 1 0,0-1 0,0 0 0,0 1 0,0-1 0,0 0 0,0 0 1,0 0-1,0 0 0,0-1 0,0 1 0,0 0 0,0-1 0,-1 0 0,1 1 0,0-1 0,0 0 1,0 0-1,-1 0 0,1 0 0,0 0 0,-1 0 0,3-3 0,37-33 123,-36 31-124,0 0 0,0 1 1,1 0-1,0 0 0,0 0 1,1 0-1,8-4 0,-14 9-17,-1 0-1,0 0 1,1 0-1,-1 0 1,0 0-1,0-1 0,1 1 1,-1 0-1,0 0 1,1 0-1,-1 0 1,0 0-1,1 1 1,-1-1-1,0 0 1,0 0-1,1 0 1,-1 0-1,0 0 1,1 0-1,-1 0 1,0 0-1,0 1 0,1-1 1,-1 0-1,0 0 1,0 0-1,1 1 1,-1-1-1,0 0 1,0 0-1,0 1 1,0-1-1,1 0 1,-1 0-1,0 1 1,0-1-1,0 0 0,0 1 1,0-1-1,3 20-668,-6 19-2394,-4-18-2212,-2-7-3198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0.524"/>
    </inkml:context>
    <inkml:brush xml:id="br0">
      <inkml:brushProperty name="width" value="0.025" units="cm"/>
      <inkml:brushProperty name="height" value="0.025" units="cm"/>
    </inkml:brush>
  </inkml:definitions>
  <inkml:trace contextRef="#ctx0" brushRef="#br0">0 0 16560,'0'0'6854,"27"58"-17232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053"/>
    </inkml:context>
    <inkml:brush xml:id="br0">
      <inkml:brushProperty name="width" value="0.025" units="cm"/>
      <inkml:brushProperty name="height" value="0.025" units="cm"/>
    </inkml:brush>
  </inkml:definitions>
  <inkml:trace contextRef="#ctx0" brushRef="#br0">107 0 20083,'0'0'1852,"-9"13"-138,-5 7-1069,2 1 0,0 1-1,1 0 1,1 0 0,1 1 0,2 0-1,0 1 1,-6 37 0,12-54-612,0 0 1,1 0-1,0 1 1,0-1 0,0 0-1,1 0 1,0 0-1,3 8 1,-3-13-27,0 0 0,0 0 1,0 0-1,0 0 0,1-1 1,-1 1-1,1 0 0,0-1 1,-1 1-1,1-1 0,0 1 1,0-1-1,0 0 0,0 1 1,0-1-1,0 0 0,0-1 1,0 1-1,0 0 0,1-1 1,-1 1-1,0-1 0,0 1 1,1-1-1,-1 0 0,0 0 1,5-1-1,0 0 37,-1 0 0,0 0 0,1-1 0,-1 0 1,0 0-1,0 0 0,0-1 0,0 0 0,0 0 0,-1 0 0,1-1 0,-1 0 1,0 0-1,0-1 0,-1 1 0,8-9 0,-6 5 17,1 0 0,-1 0 0,-1 0 0,0 0 0,0-1-1,0 0 1,-1 0 0,-1 0 0,0-1 0,4-14 0,-24 100-216,12-56 82,0 0-1,1 0 1,-2 38 0,6-56 73,0-1 0,0 1 0,0-1 1,0 1-1,0-1 0,0 1 1,1-1-1,-1 1 0,0-1 0,1 1 1,-1-1-1,1 1 0,0-1 1,-1 0-1,1 1 0,0-1 0,0 0 1,0 1-1,0-1 0,0 0 1,0 0-1,0 0 0,0 0 0,0 0 1,3 1-1,-2-1 7,0-1 1,1 1 0,0 0-1,-1-1 1,1 0-1,-1 0 1,1 0-1,-1 0 1,1 0-1,-1 0 1,1-1-1,-1 1 1,6-3-1,1 0 7,0 0 0,0-1 0,-1-1 0,1 0 0,-1 0 0,0 0 0,10-9 0,41-52-30,-62 123 240,2-57-224,1 1 0,0 0-1,0 0 1,0-1 0,0 1 0,0 0 0,0 0 0,1-1-1,-1 1 1,0 0 0,0 0 0,0-1 0,1 1-1,-1 0 1,0-1 0,1 1 0,-1 0 0,1-1 0,-1 1-1,0-1 1,1 1 0,-1-1 0,1 1 0,0-1-1,-1 1 1,1-1 0,-1 1 0,1-1 0,0 0-1,-1 1 1,1-1 0,0 0 0,2 1 11,-1-1 1,0 0 0,0 0-1,0-1 1,0 1-1,0 0 1,1-1-1,-1 1 1,0-1 0,0 0-1,2-1 1,49-31 261,-25 9-190,23-20 4,-47 41-92,-1 1 0,1 0 1,0-1-1,-1 1 0,1 0 0,0 1 0,0-1 0,0 1 0,0 0 1,1 0-1,5-1 0,-9 4-9,0 1 0,0-1 1,0 1-1,-1-1 0,1 1 1,-1-1-1,1 1 0,-1-1 1,0 1-1,0-1 0,0 1 1,-1 0-1,0 2 0,1-2 40,-1 11 12,-2 0 0,1 0-1,-2 0 1,-5 15-1,2-8-59,7-21-56,0 0 1,0 0 0,0 0-1,0 0 1,0 0 0,0 0-1,0 0 1,0 0 0,0-1-1,-1 1 1,1 0 0,0 0-1,0 0 1,0 0-1,0 0 1,0 0 0,0 0-1,0 0 1,0 0 0,-1 0-1,1 0 1,0 0 0,0 0-1,0 1 1,0-1-1,0 0 1,0 0 0,0 0-1,0 0 1,-1 0 0,1 0-1,0 0 1,0 0 0,0 0-1,0 0 1,0 0 0,0 0-1,0 0 1,0 0-1,0 1 1,0-1 0,0 0-1,0 0 1,0 0 0,0 0-1,0 0 1,0 0 0,0 0-1,-1 0 1,1 1 0,0-1-1,0 0 1,0 0-1,0 0 1,0 0 0,1 0-1,-4-15-3810,1-22-2836,2 5 211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380"/>
    </inkml:context>
    <inkml:brush xml:id="br0">
      <inkml:brushProperty name="width" value="0.025" units="cm"/>
      <inkml:brushProperty name="height" value="0.025" units="cm"/>
    </inkml:brush>
  </inkml:definitions>
  <inkml:trace contextRef="#ctx0" brushRef="#br0">0 0 13325,'0'0'13260,"25"49"-17456,-4-33-1697,1-5-7752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1.711"/>
    </inkml:context>
    <inkml:brush xml:id="br0">
      <inkml:brushProperty name="width" value="0.025" units="cm"/>
      <inkml:brushProperty name="height" value="0.025" units="cm"/>
    </inkml:brush>
  </inkml:definitions>
  <inkml:trace contextRef="#ctx0" brushRef="#br0">139 56 19058,'0'0'9796,"9"3"-8942,31 9-421,-38-12-420,0 1 0,0-1 0,0 0 0,-1 0 0,1-1 0,0 1 0,0 0 0,-1 0 0,1-1 0,0 1 0,-1-1 1,1 0-1,0 1 0,-1-1 0,1 0 0,-1 0 0,1 0 0,-1 0 0,1 0 0,-1 0 0,0 0 0,0-1 1,1 1-1,-1 0 0,0-1 0,0 1 0,0-1 0,1-2 0,-2 3 4,1 0 0,0 0 1,-1 0-1,1 0 0,-1 0 0,1 0 0,-1-1 1,0 1-1,1 0 0,-1 0 0,0 0 0,0 0 1,0-1-1,0 1 0,0 0 0,0 0 0,0 0 0,0-1 1,0 1-1,-1 0 0,1 0 0,0 0 0,-1 0 1,1-1-1,-1 1 0,1 0 0,-1 0 0,0 0 1,1 0-1,-1 0 0,0 0 0,0 1 0,0-1 0,1 0 1,-3-1-1,-3 0 13,0 1 0,-1 0 0,1 0 0,0 0 0,-1 0 1,1 1-1,-1 0 0,1 1 0,-1 0 0,1 0 0,-1 0 0,1 0 1,0 1-1,0 0 0,0 1 0,0-1 0,0 1 0,0 0 0,1 0 1,-1 1-1,1 0 0,-6 5 0,4-4-17,1 1 0,-1-1 1,1 1-1,0 0 0,1 1 0,0 0 1,0-1-1,0 1 0,1 1 0,0-1 1,0 1-1,1 0 0,0 0 0,0 0 1,1 0-1,-3 14 0,6-20-9,-1 0 0,0 1 1,0-1-1,1 0 0,-1 0 0,1 0 0,0 0 0,-1-1 1,1 1-1,0 0 0,0 0 0,0 0 0,0 0 0,1-1 1,-1 1-1,0-1 0,1 1 0,-1-1 0,1 1 0,-1-1 1,1 0-1,0 0 0,0 0 0,0 0 0,-1 0 0,1 0 1,0 0-1,0-1 0,0 1 0,0-1 0,0 1 0,4-1 1,9 3-72,0-2 0,0 0 0,23-1 1,-20 0-211,-4 0-935,1-1-1,-1 0 0,1-1 0,-1-1 1,15-4-1,21-11-8364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3.789"/>
    </inkml:context>
    <inkml:brush xml:id="br0">
      <inkml:brushProperty name="width" value="0.025" units="cm"/>
      <inkml:brushProperty name="height" value="0.025" units="cm"/>
    </inkml:brush>
  </inkml:definitions>
  <inkml:trace contextRef="#ctx0" brushRef="#br0">66 137 6854,'5'-17'2509,"-1"1"-1,0-1 0,-1 0 0,-1 1 0,1-26 0,-3 41-2435,0 1-1,0 0 1,0-1-1,0 1 1,0 0-1,0-1 0,0 1 1,0 0-1,0-1 1,0 1-1,0 0 0,0-1 1,0 1-1,0 0 1,0-1-1,0 1 1,0 0-1,0-1 0,0 1 1,0 0-1,-1-1 1,1 1-1,0 0 1,0-1-1,0 1 0,-1 0 1,1 0-1,0-1 1,0 1-1,-1 0 1,1 0-1,0 0 0,0-1 1,-1 1-1,0 0 1,-8 9 707,-7 20-724,2 12 4,3 2 0,1-1-1,-4 48 1,6-25 6016,9-69-5942,-1-2-102,0 0 0,1 1 0,0 0 0,0-1 0,0 1 0,1-1 0,3-6 0,-5 13-62,1-1 1,0 0 0,-1 1-1,1-1 1,-1 1 0,1-1 0,-1 1-1,1 0 1,-1-1 0,1 1-1,-1-1 1,0 1 0,1 0 0,-1-1-1,0 1 1,0 0 0,1-1-1,-1 1 1,0 0 0,0-1-1,0 1 1,0 0 0,0 0 0,0-1-1,0 1 1,0 0 0,0 0-1,0 1 1,2 28 243,-2 3-238,0 1-1,3 0 1,0-1-1,10 38 1,-13-70 25,0 1 0,1-1 1,-1 0-1,0 0 0,1 0 1,-1 0-1,1 1 0,-1-1 1,1 0-1,-1 0 0,1 0 1,0 0-1,0 0 0,0 0 1,-1 0-1,1-1 0,0 1 1,0 0-1,0 0 1,0-1-1,0 1 0,1 0 1,-1-1-1,0 1 0,0-1 1,0 0-1,0 1 0,3-1 1,-2 0 4,1 0 1,-1-1 0,1 1 0,0-1 0,-1 0 0,1 0 0,-1 0-1,0 0 1,1 0 0,-1-1 0,0 1 0,4-4 0,5-4 33,0-1 0,0-1 0,13-18 0,-9 7-25,-1 0 0,-1-1-1,-2 0 1,0-1 0,-1 0 0,-1-1 0,-2 0 0,5-27-1,-23 121-101,5-35 64,-4 71 0,10-105 25,-1 1-1,1-1 1,0 1 0,0-1-1,0 0 1,0 1 0,1-1-1,-1 1 1,0-1 0,0 0 0,0 1-1,0-1 1,0 0 0,0 1-1,0-1 1,1 0 0,-1 1-1,0-1 1,0 0 0,1 1-1,-1-1 1,0 0 0,0 1 0,1-1-1,-1 0 1,0 0 0,1 1-1,-1-1 1,0 0 0,1 0-1,-1 0 1,0 0 0,1 0 0,-1 1-1,1-1 1,17-5 149,13-17 229,-16 8-326,-2-2 0,0 0 0,-1-1 0,0 0 0,-2 0 0,0-2 0,-1 1-1,0-1 1,-2 0 0,7-26 0,-13 34-91,-9 45-301,-1 12-189,9-45 491,0-1 0,1 0 1,-1 0-1,1 0 0,-1 1 0,1-1 0,-1 0 1,1 0-1,-1 0 0,1 0 0,-1 0 1,1 0-1,-1 0 0,1 0 0,-1 0 1,1 0-1,-1 0 0,1 0 0,-1 0 1,1 0-1,-1 0 0,1-1 0,-1 1 1,1 0-1,-1 0 0,0-1 0,1 1 1,-1 0-1,1 0 0,-1-1 0,0 1 0,1 0 1,0-2-1,15-8-852,31-49-7119,-47 81-2691,-3-15 2493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114"/>
    </inkml:context>
    <inkml:brush xml:id="br0">
      <inkml:brushProperty name="width" value="0.025" units="cm"/>
      <inkml:brushProperty name="height" value="0.025" units="cm"/>
    </inkml:brush>
  </inkml:definitions>
  <inkml:trace contextRef="#ctx0" brushRef="#br0">15 0 13677,'0'0'9481,"0"52"-8072,-5-19-96,3 1-223,-5-3-482,7-3-416,0-7-96,0-4-288,0-11-1345,12-6-289,1 0-897,0-13-2850,1-11-8232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571"/>
    </inkml:context>
    <inkml:brush xml:id="br0">
      <inkml:brushProperty name="width" value="0.025" units="cm"/>
      <inkml:brushProperty name="height" value="0.025" units="cm"/>
    </inkml:brush>
  </inkml:definitions>
  <inkml:trace contextRef="#ctx0" brushRef="#br0">75 101 6086,'0'0'20574,"-1"11"-20462,-31 137 40,16-82 383,-8 72 0,23-136-520,1 0-1,0 0 0,0 0 0,0 0 1,0 0-1,0 0 0,0 0 0,0 0 1,0 0-1,1 0 0,-1 0 0,1 0 1,1 3-1,-2-4-9,1-1 1,-1 0 0,1 0-1,-1 1 1,0-1-1,1 0 1,-1 0-1,1 0 1,-1 0-1,1 0 1,-1 1 0,1-1-1,-1 0 1,1 0-1,-1 0 1,0 0-1,1 0 1,-1-1-1,1 1 1,-1 0 0,1 0-1,-1 0 1,1 0-1,-1 0 1,0-1-1,1 1 1,-1 0-1,1 0 1,-1-1 0,0 1-1,1 0 1,-1-1-1,0 1 1,1-1-1,4-4-1,0 0-1,0 0 0,-1-1 0,0 0 0,0 0 1,4-8-1,1-6-153,-1 0 0,-2-1 0,7-26 0,4-19 72,-16 66 72,-1 0 0,0 0 0,0 0 0,0-1 0,1 1 0,-1 0 0,0 0 0,0 0 0,1-1 0,-1 1 0,0 0 0,0 0 0,1 0 0,-1 0 0,0 0 0,1 0 0,-1 0-1,0 0 1,1 0 0,-1 0 0,0-1 0,0 2 0,1-1 0,-1 0 0,0 0 0,1 0 0,-1 0 0,0 0 0,1 0 0,-1 0 0,0 0 0,0 0 0,1 0 0,-1 1 0,0-1 0,0 0 0,1 0 0,-1 0 0,0 1 0,0-1 0,1 0 0,-1 0 0,0 1 0,0-1 0,0 0 0,0 0 0,1 1 0,16 17-428,-11-12 329,-3-4 144,0 0-1,0 0 0,0 0 0,1-1 1,-1 0-1,1 1 0,-1-1 0,1 0 0,-1-1 1,1 1-1,-1-1 0,1 0 0,0 1 0,-1-2 1,1 1-1,0 0 0,-1-1 0,1 1 1,0-1-1,-1 0 0,1-1 0,-1 1 0,0 0 1,1-1-1,-1 0 0,0 0 0,0 0 0,0 0 1,5-4-1,5-5 212,1-1 0,-2 0 0,1-1 0,18-25 0,-23 27-209,-1 1 0,1-1-1,-2-1 1,0 0 0,0 1-1,-1-2 1,0 1 0,-1-1-1,-1 1 1,0-1 0,0 0-1,0-22 1,-3 34-73,1 0 0,-1 0 0,0 0 0,0 0 0,0 0-1,-1 0 1,1 0 0,0 0 0,0 0 0,0 1 0,-1-1 0,1 0 0,0 0 0,-1 0 0,1 0 0,-1 0 0,1 0 0,-1 1 0,0-1 0,1 0 0,-1 0-1,0 1 1,1-1 0,-1 0 0,0 1 0,0-1 0,0 1 0,1-1 0,-3 0 0,1 1-29,0 0-1,0 0 1,0 0 0,0 0 0,0 0-1,0 0 1,0 1 0,0-1-1,0 1 1,0 0 0,0-1-1,0 1 1,-2 1 0,-4 3-44,0-1 0,1 1 0,0 0 0,0 1 0,-11 10 0,2 4 131,1 0 1,2 1 0,-22 42 0,29-52 78,1 0-1,1 1 1,0-1-1,1 1 1,0 0-1,1 0 1,0 1 0,1-1-1,0 23 1,2-33-99,-1 0 1,0 0 0,1 1-1,0-1 1,-1 0-1,1 0 1,0 0 0,0 0-1,0 0 1,1 0-1,-1-1 1,0 1 0,1 0-1,-1-1 1,1 1-1,0-1 1,-1 1 0,1-1-1,0 0 1,0 1 0,0-1-1,0 0 1,0 0-1,0-1 1,0 1 0,0 0-1,0-1 1,0 1-1,3 0 1,10 1-104,0-1 0,0 0 1,23-2-1,8 1-1930,-28 9-834,-18-9 2638,0 0 1,1 1-1,-1-1 0,0 0 1,0 1-1,0-1 1,0 0-1,1 1 0,-1-1 1,0 1-1,0-1 0,0 0 1,0 1-1,0-1 1,0 1-1,0-1 0,0 1 1,0-1-1,0 0 1,0 1-1,0-1 0,0 1 1,-1-1-1,1 0 1,0 1-1,0-1 0,0 0 1,0 1-1,-1 0 1,-5 4-7332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4.912"/>
    </inkml:context>
    <inkml:brush xml:id="br0">
      <inkml:brushProperty name="width" value="0.025" units="cm"/>
      <inkml:brushProperty name="height" value="0.025" units="cm"/>
    </inkml:brush>
  </inkml:definitions>
  <inkml:trace contextRef="#ctx0" brushRef="#br0">0 1 19603,'0'0'4484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618"/>
    </inkml:context>
    <inkml:brush xml:id="br0">
      <inkml:brushProperty name="width" value="0.025" units="cm"/>
      <inkml:brushProperty name="height" value="0.025" units="cm"/>
    </inkml:brush>
  </inkml:definitions>
  <inkml:trace contextRef="#ctx0" brushRef="#br0">25 1 14734,'0'0'9908,"0"16"-9326,-12 340 2834,-1-37-1568,13-319-1839,0 0 1,1-1 0,-1 1 0,0 0 0,0 0 0,0 0 0,0 0 0,0 0 0,0 0 0,0 0 0,0 0 0,0 0 0,1 0 0,-1 0-1,0 0 1,0 0 0,0 0 0,0 0 0,0 0 0,0 0 0,0 0 0,1 0 0,-1 0 0,0 0 0,0 0 0,0 0 0,0 0 0,0 0 0,0 0-1,0 0 1,1 0 0,-1 0 0,0 0 0,0 0 0,0 0 0,0 0 0,0 0 0,0 0 0,0 0 0,0 1 0,0-1 0,1 0 0,8-24 296,8-37 39,-7-40-326,-4-120 0,-6 205-255,0 26 185,0 1-1,1-1 0,1 1 0,0-1 0,0 0 0,1 0 1,0 0-1,1 0 0,0 0 0,8 12 0,-10-19 36,0 0-1,0 0 1,0 0-1,0-1 1,1 1-1,-1 0 1,1-1-1,0 0 1,-1 0-1,1 0 1,0 0-1,0 0 1,1 0-1,-1-1 1,0 0-1,0 1 1,1-1-1,-1-1 1,1 1-1,-1 0 1,1-1-1,-1 0 1,1 1-1,-1-1 1,1-1-1,-1 1 1,1 0-1,-1-1 1,1 0-1,-1 0 1,1 0-1,-1 0 1,0-1-1,6-2 1,0-1 70,0-1 0,0 0 0,0 0 0,-1-1 0,0 0 0,0-1 0,-1 0 0,0 0 1,0 0-1,-1-1 0,0 0 0,5-10 0,-4 7 14,-1-1 0,-1 1 0,0-1 0,-1 0 0,0 0 0,-1-1-1,0 1 1,-2-1 0,2-15 0,-3 29-69,0 1 0,0-1-1,0 0 1,0 0-1,-1 0 1,1 0 0,0 0-1,0 0 1,0 0 0,0 0-1,0 0 1,0 0-1,0 0 1,0 0 0,0 0-1,0 0 1,0 0 0,0 0-1,0 1 1,0-1 0,0 0-1,0 0 1,-1 0-1,1 0 1,0 0 0,0 0-1,0 0 1,0 0 0,0 0-1,0 0 1,0 0 0,0 0-1,0 0 1,0 0-1,0 0 1,-1 0 0,1 0-1,0 0 1,0 0 0,0-1-1,0 1 1,0 0 0,0 0-1,0 0 1,0 0-1,0 0 1,0 0 0,0 0-1,0 0 1,0 0 0,0 0-1,-1 0 1,1 0-1,-7 13-161,-6 18-91,8-13 267,0 0 0,1 0 0,0 0 0,2 0 0,0 1 0,2-1 0,0 1 0,2 20 1,-1-38-1,-1 0 1,1 0 0,-1 1 0,1-1 0,0 0 0,-1 0 0,1 0 0,0 0 0,0 0-1,0-1 1,-1 1 0,1 0 0,0 0 0,0-1 0,1 1 0,-1 0 0,0-1 0,0 1-1,0-1 1,0 1 0,0-1 0,1 0 0,-1 1 0,0-1 0,0 0 0,0 0 0,1 0-1,-1 0 1,0 0 0,0 0 0,1 0 0,-1 0 0,0-1 0,0 1 0,0 0 0,1-1-1,-1 1 1,0-1 0,0 1 0,1-2 0,5 0 101,0-1 0,-1 0 0,0-1 0,0 0 0,11-7 0,-3-3-99,0 1 0,0-2 0,-2 0 0,0 0 0,0-2 0,-2 1 1,0-1-1,-1 0 0,0-1 0,-2 0 0,7-22 0,-29 97-1979,-12 66 427,25-109 239,1-1 0,0 1 1,3 24-1,-2-38 1093,0 1 0,0-1 1,0 1-1,0-1 0,0 1 0,0-1 0,0 1 0,0-1 1,0 0-1,0 1 0,1-1 0,-1 1 0,0-1 0,0 1 1,1-1-1,-1 0 0,0 1 0,1-1 0,-1 0 0,0 1 1,1-1-1,-1 0 0,0 1 0,1-1 0,-1 0 0,1 0 1,-1 1-1,0-1 0,1 0 0,-1 0 0,1 0 0,-1 0 1,1 0-1,-1 0 0,1 1 0,-1-1 0,1 0 0,-1 0 1,1 0-1,-1-1 0,0 1 0,1 0 0,-1 0 1,1 0-1,-1 0 0,1 0 0,-1 0 0,1-1 0,-1 1 1,0 0-1,1 0 0,-1-1 0,1 1 0,-1-1 0,18-15-10723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5.964"/>
    </inkml:context>
    <inkml:brush xml:id="br0">
      <inkml:brushProperty name="width" value="0.025" units="cm"/>
      <inkml:brushProperty name="height" value="0.025" units="cm"/>
    </inkml:brush>
  </inkml:definitions>
  <inkml:trace contextRef="#ctx0" brushRef="#br0">72 0 16239,'0'0'5061,"-10"89"-4644,1-35 159,-3 5 193,-2 4 128,3 0-321,1-3-191,4-7-257,6-11-96,0-12-321,0-13-864,13-11-32,3-6-544,0-9-1699,1-12-2113,-1-6-2947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320"/>
    </inkml:context>
    <inkml:brush xml:id="br0">
      <inkml:brushProperty name="width" value="0.025" units="cm"/>
      <inkml:brushProperty name="height" value="0.025" units="cm"/>
    </inkml:brush>
  </inkml:definitions>
  <inkml:trace contextRef="#ctx0" brushRef="#br0">94 0 17745,'0'0'1019,"-6"11"-245,-7 16-376,2 0-1,1 1 0,1 0 1,1 1-1,-4 31 0,1 10 1636,-1 81-1,11-142-1841,1-4-65,0 0-1,0 0 1,0 0 0,0 0-1,1 0 1,-1-1-1,3 6 1,-3-8-130,1-1 0,0 1 0,0-1 0,0 0 0,0 1 0,0-1 0,0 0-1,0 0 1,0 0 0,1 0 0,-1 0 0,0 0 0,1 0 0,-1 0 0,1-1 0,-1 1 0,1 0 0,-1-1 0,1 1 0,-1-1 0,1 0 0,0 1 0,-1-1 0,3 0 0,8 4-2554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6.792"/>
    </inkml:context>
    <inkml:brush xml:id="br0">
      <inkml:brushProperty name="width" value="0.025" units="cm"/>
      <inkml:brushProperty name="height" value="0.025" units="cm"/>
    </inkml:brush>
  </inkml:definitions>
  <inkml:trace contextRef="#ctx0" brushRef="#br0">49 85 17489,'0'0'2098,"-7"10"-609,-23 32-758,19-12-205,11-29-507,0-1 1,0 1 0,0-1 0,0 1 0,0-1 0,0 1 0,0-1 0,0 1 0,0-1 0,0 1 0,1-1-1,-1 1 1,0-1 0,0 1 0,1-1 0,-1 1 0,0-1 0,1 0 0,-1 1 0,0-1 0,1 1-1,-1-1 1,1 0 0,-1 1 0,0-1 0,1 0 0,-1 0 0,1 1 0,1-1 37,0 0 0,0 1 0,0-1 0,0-1 0,0 1 0,0 0 0,0 0 0,0-1 0,0 1 0,0-1 0,0 1 0,0-1 0,-1 0 0,1 0 0,0 0-1,0 0 1,-1 0 0,1 0 0,1-2 0,16-15 204,-1-1-1,25-31 0,-25 27-311,34-33-1,-52 56 44,0 0 1,0 0-1,0 0 0,1-1 0,-1 1 0,0 0 0,0 0 0,0 0 0,1 0 0,-1 0 0,0 0 1,0 0-1,1 0 0,-1 0 0,0 0 0,0 0 0,1 0 0,-1 0 0,0 0 0,0 0 0,1 0 0,-1 0 1,0 0-1,0 0 0,0 0 0,1 0 0,-1 0 0,0 0 0,0 0 0,1 0 0,-1 0 0,0 1 1,0-1-1,0 0 0,1 0 0,-1 0 0,0 0 0,0 1 0,0-1 0,0 0 0,0 0 0,1 0 0,-1 1 1,0-1-1,0 0 0,0 0 0,0 1 0,0-1 0,0 0 0,0 0 0,0 1 0,0-1 0,0 0 0,0 0 1,0 0-1,0 1 0,0-1 0,0 0 0,0 0 0,0 1 0,0-1 0,0 0 0,1 23-85,-1-19 49,-19 273 481,7-153-159,9-83-193,-14 116 1326,14-140-1226,-1 0-1,-1-1 0,0 1 1,-1-1-1,0 0 1,-17 28-1,21-42-180,1 1 0,-1-1 1,0 1-1,1-1 0,-1 0 0,0 0 0,-1 0 0,1 0 0,0 0 1,-1-1-1,1 1 0,-1 0 0,1-1 0,-1 0 0,1 0 0,-1 0 1,0 0-1,0 0 0,-3 0 0,4-1 6,1 0 0,-1 0 0,0-1 0,0 1 0,0-1-1,0 1 1,1-1 0,-1 0 0,0 0 0,1 0 0,-1 1 0,0-2 0,1 1 0,-1 0-1,1 0 1,0 0 0,-1-1 0,1 1 0,0-1 0,0 1 0,0-1 0,0 1 0,0-1 0,0 0-1,0 1 1,1-1 0,-1 0 0,0 0 0,1 1 0,-1-3 0,-2-8 125,1 1 1,0-1-1,0 0 0,1 1 1,1-1-1,0 0 1,0 0-1,1 0 1,1 1-1,0-1 0,0 1 1,2-1-1,-1 1 1,1 0-1,1 0 0,0 0 1,0 1-1,1 0 1,0 0-1,12-13 1,0-1-351,2 1 0,34-30 0,47-33-4635,-89 77 3844,34-29-6089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495"/>
    </inkml:context>
    <inkml:brush xml:id="br0">
      <inkml:brushProperty name="width" value="0.025" units="cm"/>
      <inkml:brushProperty name="height" value="0.025" units="cm"/>
    </inkml:brush>
  </inkml:definitions>
  <inkml:trace contextRef="#ctx0" brushRef="#br0">339 50 13677,'0'0'7004,"-10"-9"-4885,6 5-1959,0 0 1,-1 0-1,1 1 0,-1 0 0,0 0 0,0 0 0,0 0 0,0 1 1,-1 0-1,1 0 0,-1 0 0,1 1 0,-1-1 0,0 1 1,1 1-1,-1-1 0,0 1 0,0 0 0,1 0 0,-1 1 0,0 0 1,0 0-1,1 0 0,-1 1 0,1-1 0,-1 1 0,-8 5 0,0 2 25,1-1 1,0 2-1,0 0 0,1 1 0,0 0 0,1 0 0,0 1 0,-17 26 0,23-29-143,-1 0 1,1 0 0,0 1 0,1-1-1,0 1 1,1 0 0,0 0 0,0 1-1,1-1 1,1 0 0,0 1-1,0-1 1,1 1 0,1 15 0,0-23-64,-1 0 1,1 0 0,0 0 0,0-1 0,0 1-1,0 0 1,0-1 0,0 1 0,1-1-1,-1 1 1,1-1 0,0 0 0,0 0-1,0 1 1,0-1 0,0 0 0,0-1 0,0 1-1,6 3 1,-3-3-100,0 0-1,1 0 1,-1 0-1,1 0 1,0-1-1,0 0 1,0-1 0,-1 1-1,9-1 1,3-1-502,0 0 1,0-2-1,-1 0 0,1-1 1,30-11-1,-13 0-2736,-1-1 1,39-26-1,-11 0-6849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7.932"/>
    </inkml:context>
    <inkml:brush xml:id="br0">
      <inkml:brushProperty name="width" value="0.025" units="cm"/>
      <inkml:brushProperty name="height" value="0.025" units="cm"/>
    </inkml:brush>
  </inkml:definitions>
  <inkml:trace contextRef="#ctx0" brushRef="#br0">134 1 14253,'0'0'2814,"-9"3"-850,1 1-1683,0 1 1,1 0-1,-1 0 0,1 1 0,0 0 0,0 0 0,1 1 1,0 0-1,0 0 0,0 0 0,1 0 0,0 1 0,1 0 1,-5 12-1,4-12-132,1 0 1,1 0-1,0 1 1,0 0-1,1 0 1,0-1-1,-2 14 0,4-21-145,0 0-1,1 0 1,-1 0-1,0 0 0,0-1 1,0 1-1,1 0 1,-1 0-1,0 0 0,1-1 1,-1 1-1,1 0 1,-1-1-1,1 1 0,-1 0 1,1-1-1,-1 1 0,1 0 1,0-1-1,-1 1 1,1-1-1,0 1 0,0-1 1,-1 0-1,1 1 1,0-1-1,0 0 0,-1 1 1,1-1-1,0 0 1,0 0-1,0 0 0,0 0 1,0 0-1,-1 0 0,1 0 1,0 0-1,0 0 1,0 0-1,0 0 0,-1 0 1,1-1-1,0 1 1,0 0-1,0-1 0,0 0 1,44-14 301,-24 2-170,39-31 0,-43 31-108,0 0 1,0 2-1,28-15 0,-44 25-1,0 1 1,0-1-1,-1 1 0,1-1 0,0 1 1,0 0-1,0-1 0,0 1 0,0 0 1,0 0-1,0-1 0,-1 1 1,1 0-1,0 0 0,0 0 0,0 0 1,0 0-1,0 1 0,0-1 1,0 0-1,0 0 0,0 1 0,-1-1 1,1 0-1,0 1 0,0-1 1,0 1-1,0-1 0,-1 1 0,1-1 1,0 1-1,-1 0 0,1-1 1,0 1-1,-1 0 0,1-1 0,-1 1 1,1 0-1,-1 0 0,1 0 1,-1 0-1,9 49 669,-10-46-665,1 0-1,1 0 1,-1 0-1,0 0 1,1 0-1,0-1 1,0 1-1,0 0 1,0 0 0,0-1-1,1 1 1,4 6-1,-5-9-14,1 0-1,-1-1 1,1 1-1,-1 0 1,1-1-1,0 1 0,-1-1 1,1 0-1,0 0 1,-1 1-1,1-1 1,0 0-1,0 0 0,-1 0 1,1-1-1,0 1 1,-1 0-1,1-1 1,0 1-1,-1-1 1,1 0-1,0 1 0,2-3 1,40-25 437,-26 15-386,-2 3-49,1 1 0,24-9 0,-36 16-29,-1 0 1,1 0-1,-1 1 1,1 0-1,0 0 0,0 0 1,0 1-1,-1-1 1,1 1-1,0 0 1,0 1-1,0-1 1,-1 1-1,11 3 0,-13-3 21,0 1 0,0 0 0,0 0 0,0-1-1,-1 2 1,1-1 0,0 0 0,-1 0-1,0 0 1,1 1 0,-1-1 0,0 1 0,0-1-1,0 1 1,-1-1 0,1 1 0,0 0 0,-1-1-1,0 1 1,0 0 0,0-1 0,0 1-1,0 0 1,0-1 0,-1 4 0,1-2 7,-1 0 0,1 0 0,1 0 0,-1 0 0,1 0 1,-1 0-1,1 0 0,0 0 0,4 7 0,-5-10-9,1 0 1,-1-1-1,1 1 0,0-1 1,0 1-1,-1-1 0,1 1 0,0-1 1,0 1-1,0-1 0,-1 1 1,1-1-1,0 0 0,0 0 1,0 0-1,0 1 0,0-1 1,0 0-1,0 0 0,-1 0 0,1 0 1,0 0-1,0 0 0,0-1 1,0 1-1,0 0 0,0 0 1,0-1-1,-1 1 0,1 0 0,0-1 1,0 1-1,0-1 0,-1 1 1,1-1-1,0 0 0,34-27 90,-24 19-416,17-12-3910,-13 10-1589,5-3-8110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570"/>
    </inkml:context>
    <inkml:brush xml:id="br0">
      <inkml:brushProperty name="width" value="0.025" units="cm"/>
      <inkml:brushProperty name="height" value="0.025" units="cm"/>
    </inkml:brush>
  </inkml:definitions>
  <inkml:trace contextRef="#ctx0" brushRef="#br0">65 23 11691,'0'0'14483,"-8"16"-13522,5-9-844,-5 10 121,1 0 1,0 0-1,1 0 1,1 1 0,-4 32-1,1 23 107,4 0 1,8 107-1,-4-180-339,0 0-1,0 0 1,-1 0 0,1 0 0,0 1 0,0-1 0,0 0 0,0 0-1,0 0 1,0 0 0,0 1 0,0-1 0,0 0 0,0 0-1,0 0 1,0 1 0,0-1 0,0 0 0,0 0 0,0 0-1,0 0 1,0 1 0,0-1 0,0 0 0,0 0 0,1 0-1,-1 0 1,0 1 0,0-1 0,0 0 0,0 0 0,0 0-1,0 0 1,0 0 0,1 1 0,-1-1 0,0 0 0,0 0 0,0 0-1,0 0 1,1 0 0,-1 0 0,0 0 0,0 0 0,0 0-1,0 0 1,1 0 0,-1 0 0,0 0 0,0 0 0,0 0-1,1 0 1,-1 0 0,0 0 0,7-12 193,5-20 7,20-91-6,-20 72-494,2 0 0,2 1-1,44-93 1,-58 140 288,1-1 0,0 0-1,0 0 1,0 1 0,0-1 0,1 1 0,-1 0 0,1 0 0,0 0-1,0 1 1,0-1 0,0 1 0,0 0 0,0 0 0,1 1 0,-1-1-1,1 1 1,5-1 0,-8 1 2,0 1 0,0 0-1,1 0 1,-1 0-1,0 0 1,0 1 0,0-1-1,0 0 1,0 1 0,0-1-1,0 1 1,0 0 0,0 0-1,0 0 1,0 0 0,0 0-1,-1 0 1,1 0 0,0 1-1,-1-1 1,1 0 0,-1 1-1,1 0 1,-1-1 0,0 1-1,0 0 1,0-1 0,0 1-1,0 0 1,0 0 0,0 0-1,0 0 1,-1 0 0,1 0-1,-1 0 1,0 0 0,1 0-1,-1 1 1,0-1 0,0 0-1,-1 2 1,1 2 44,-1 0 0,0 0 0,-1 0 0,0-1 0,1 1 0,-2 0 0,1-1 0,-1 1 0,0-1 0,0 0 0,0 0 0,-1 0 0,1 0 0,-1-1 0,-1 1 0,1-1 0,-9 6 0,-6 6 319,-1-2 1,-42 24 0,62-37-359,-5 2 5,0 0 0,0-1 0,0 1 0,0-1 1,0 0-1,-1 0 0,1-1 0,-1 1 0,1-1 0,-1 0 1,-9 0-1,15-2-82,-1 1 0,1 0 0,0 0 0,-1-1 0,1 1 0,-1-1 0,1 1 0,0 0 1,0-1-1,-1 1 0,1-1 0,0 1 0,0-1 0,-1 1 0,1 0 0,0-1 0,0 1 0,0-1 0,0 1 0,0-1 1,0 1-1,-1-1 0,1 1 0,1-1 0,-1 0 0,0 1 0,0-1 0,0 1 0,0-1 0,0 1 0,0-1 1,0 1-1,1 0 0,-1-1 0,0 1 0,0-1 0,1 1 0,-1-1 0,0 1 0,1 0 0,-1-1 0,0 1 1,1 0-1,-1-1 0,1 0 0,16-19-2769,47-26-6956,-26 22 1366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8.926"/>
    </inkml:context>
    <inkml:brush xml:id="br0">
      <inkml:brushProperty name="width" value="0.025" units="cm"/>
      <inkml:brushProperty name="height" value="0.025" units="cm"/>
    </inkml:brush>
  </inkml:definitions>
  <inkml:trace contextRef="#ctx0" brushRef="#br0">1 181 17745,'0'0'5674,"9"6"-4211,-5-3-1325,1 1 0,-1-2 0,0 1 0,1 0 0,0-1 0,-1 0 0,1 0 0,0 0 0,0-1 0,0 0 0,1 0 0,-1 0 0,0 0 0,0-1 0,0 0 0,1 0 0,-1 0 0,0-1 0,0 0 0,0 0 0,0 0 0,0 0 0,0-1 0,0 0 0,9-4 0,-4-1 26,1-1 0,-1 0 0,0 0 0,-1-1 0,0 0 1,13-17-1,-18 21-73,0-1 1,0 1 0,-1-1-1,0 0 1,0 1 0,0-1-1,-1 0 1,0-1 0,0 1-1,-1 0 1,0-1 0,0 1-1,0-1 1,-1 1 0,0-7-1,0 12-65,-1 0 0,1 0 0,0-1 0,-1 1 0,1 0 0,-1 0 0,0 0-1,1 0 1,-1 0 0,0 0 0,1 1 0,-1-1 0,0 0 0,0 0 0,0 0-1,0 1 1,0-1 0,0 0 0,0 1 0,0-1 0,0 1 0,0-1 0,0 1-1,0 0 1,0-1 0,0 1 0,-1 0 0,1 0 0,0 0 0,0 0 0,0 0-1,-1 0 1,1 0 0,0 0 0,0 0 0,0 1 0,0-1 0,0 0 0,0 1-1,-2 0 1,-4 1-32,1 0-1,0 0 0,1 0 1,-1 1-1,0 0 0,-8 5 1,5 0 2,0 0 1,1 1-1,0 0 1,0 0-1,1 0 1,0 1-1,0 0 1,1 1-1,1-1 1,0 1 0,0 0-1,1 1 1,1-1-1,0 1 1,0-1-1,1 1 1,0 0-1,1 0 1,1 22-1,0-31-12,1 0-1,-1-1 1,0 1 0,1-1-1,0 1 1,-1-1-1,1 0 1,0 1-1,0-1 1,1 0 0,-1 1-1,0-1 1,1 0-1,-1 0 1,1 0-1,0 0 1,0 0 0,-1-1-1,5 4 1,-2-3-64,1 0 1,-1 0 0,0 0 0,0 0 0,1-1-1,-1 0 1,1 0 0,-1 0 0,1-1 0,6 1 0,1-1-257,0-1 1,0 0 0,0-1 0,0 0 0,0-1 0,0 0-1,20-9 1,-15 3-2350,0 0 0,-1-1 0,22-18-1,-3-5-8348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412"/>
    </inkml:context>
    <inkml:brush xml:id="br0">
      <inkml:brushProperty name="width" value="0.025" units="cm"/>
      <inkml:brushProperty name="height" value="0.025" units="cm"/>
    </inkml:brush>
  </inkml:definitions>
  <inkml:trace contextRef="#ctx0" brushRef="#br0">15 0 12204,'0'0'12806,"0"15"-11946,-15 396 4275,18-398-4920,4-12 119,-6-2-299,0 0 1,0 0-1,0 0 1,0 0-1,0-1 1,0 1 0,0 0-1,0 0 1,-1-1-1,1 1 1,0 0 0,-1-1-1,1-2 1,3-14 46,-1-1 0,0 1 0,-1-20 0,-2 29-71,0 0-1,0 1 0,-1-1 1,0 0-1,-1 1 0,0-1 1,0 1-1,-6-14 0,8 22-14,0-1-1,0 1 0,0 0 0,0-1 0,0 1 0,0 0 0,0-1 1,0 1-1,0 0 0,-1-1 0,1 1 0,0 0 0,0 0 0,0-1 1,0 1-1,-1 0 0,1 0 0,0-1 0,0 1 0,-1 0 0,1 0 1,0 0-1,0-1 0,-1 1 0,1 0 0,0 0 0,0 0 0,-1 0 1,1 0-1,0-1 0,-1 1 0,1 0 0,0 0 0,-1 0 0,1 0 1,0 0-1,-1 0 0,1 0 0,-1 0 0,-1 14-142,4 24 45,-1-35 100,0 1 0,1 0 0,-1-1 0,1 1 0,-1-1 1,1 1-1,0-1 0,1 0 0,-1 0 0,0 0 0,1 0 0,0 0 0,0-1 0,-1 1 0,2-1 0,-1 0 0,0 0 0,0 0 0,1 0 0,-1 0 0,1-1 0,-1 1 0,1-1 0,0 0 0,0 0 0,-1 0 0,1-1 0,0 0 0,0 1 0,0-1 1,0-1-1,-1 1 0,1 0 0,0-1 0,0 0 0,0 0 0,-1 0 0,1 0 0,-1-1 0,1 1 0,-1-1 0,1 0 0,-1 0 0,0 0 0,0 0 0,0-1 0,0 0 0,4-4 0,1-2 105,0-1 0,-1 1-1,0-1 1,6-14 0,15-22 8,-28 89-442,-7 10 328,4-38 21,1 0 0,1-1 0,0 1 0,0 0 0,2 0 0,3 28 0,-3-42-18,-1 1 0,0-1 0,1 0 0,-1 0 0,1 0 1,-1 1-1,1-1 0,0 0 0,0 0 0,-1 0 0,1 0 0,0 0 1,0-1-1,0 1 0,0 0 0,0 0 0,0 0 0,0-1 1,0 1-1,0-1 0,1 1 0,-1-1 0,0 1 0,0-1 0,1 0 1,-1 1-1,0-1 0,0 0 0,1 0 0,-1 0 0,0 0 1,0 0-1,1 0 0,-1 0 0,0-1 0,0 1 0,1 0 0,-1-1 1,0 1-1,0-1 0,0 1 0,1-1 0,-1 0 0,0 1 1,1-2-1,3-1-388,1 0 0,-1 0-1,0-1 1,0 1 0,0-1 0,-1 0 0,0-1 0,5-5 0,6-16-4203,-4-2-2419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19.744"/>
    </inkml:context>
    <inkml:brush xml:id="br0">
      <inkml:brushProperty name="width" value="0.025" units="cm"/>
      <inkml:brushProperty name="height" value="0.025" units="cm"/>
    </inkml:brush>
  </inkml:definitions>
  <inkml:trace contextRef="#ctx0" brushRef="#br0">21 0 25048,'0'0'5028,"-20"76"-4835,20-38 287,6 1 1,6-2-193,-1 0-224,0-3-32,-3-1-352,0 3-801,-5-4-897,-1 0-1666,-2-5-1537,0-6-6214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399"/>
    </inkml:context>
    <inkml:brush xml:id="br0">
      <inkml:brushProperty name="width" value="0.025" units="cm"/>
      <inkml:brushProperty name="height" value="0.025" units="cm"/>
    </inkml:brush>
  </inkml:definitions>
  <inkml:trace contextRef="#ctx0" brushRef="#br0">1 0 12139,'0'0'12973,"23"60"-11340,-20-27-576,1 3-512,-1-1-193,-3-2-224,2-6-96,0-2 0,-1-10-256,1-6-1057,0-9-1410,4 0-1985,2-18-3043</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0.759"/>
    </inkml:context>
    <inkml:brush xml:id="br0">
      <inkml:brushProperty name="width" value="0.025" units="cm"/>
      <inkml:brushProperty name="height" value="0.025" units="cm"/>
    </inkml:brush>
  </inkml:definitions>
  <inkml:trace contextRef="#ctx0" brushRef="#br0">52 57 10922,'0'0'9289,"-49"-46"-6951,46 40-992,3 2-385,0 3-449,3 7-608,2 5 32,1 0-801,-2 3-1954,-4 0-3234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148"/>
    </inkml:context>
    <inkml:brush xml:id="br0">
      <inkml:brushProperty name="width" value="0.025" units="cm"/>
      <inkml:brushProperty name="height" value="0.025" units="cm"/>
    </inkml:brush>
  </inkml:definitions>
  <inkml:trace contextRef="#ctx0" brushRef="#br0">0 1 18930,'3'0'374,"3"0"430,1 0 0,0 0 0,-1 0 0,1 1 0,0 0 0,-1 0 0,11 4 0,-15-4-777,0 1-1,1-1 1,-1 1-1,0 0 1,0 0-1,0 0 1,-1 0-1,1 0 0,0 0 1,-1 1-1,1-1 1,-1 0-1,0 1 1,0-1-1,0 1 1,0 0-1,0-1 0,0 1 1,-1 0-1,1-1 1,-1 5-1,2 17 23,-1 0 1,-1 0-1,-1 1 0,-1-1 0,-1-1 1,-8 27-1,-4 43 129,15-91-142,0 0 0,0 0-1,-1 1 1,2-1-1,-1 0 1,0 0 0,0 1-1,1-1 1,-1 0 0,1 0-1,1 4 1,-2-6 0,1 1-1,-1 0 1,0-1 0,1 1 0,-1-1 0,1 1 0,-1-1-1,1 1 1,0-1 0,-1 1 0,1-1 0,0 0-1,-1 1 1,1-1 0,0 0 0,-1 1 0,1-1 0,0 0-1,-1 0 1,1 0 0,0 0 0,0 1 0,0-1-1,3-1 64,-1 0 0,1 0 0,-1 0-1,1 0 1,-1 0 0,0-1 0,0 1-1,0-1 1,0 0 0,0 0-1,0 0 1,0 0 0,2-3 0,9-8-17,-1-1 1,0 0-1,-1 0 1,16-26 0,-24 34-100,-1 0 0,1 0 0,-1 0 0,0 0 1,-1-1-1,1 0 0,-1 1 0,-1-1 0,1 0 1,-1 0-1,0 0 0,-1 0 0,0 0 0,0 0 1,-2-12-1,3 32-275,-2-12 289,1 0 0,0 0 0,0 0 0,0 0 0,-1 0 0,1 0 1,0 0-1,0 0 0,1 0 0,-1 0 0,0 0 0,0 0 0,0 0 1,1 0-1,-1 0 0,0-1 0,1 1 0,-1 0 0,1 0 1,-1 0-1,1 0 0,0 0 0,-1-1 0,1 1 0,0 0 0,-1-1 1,1 1-1,0 0 0,0-1 0,0 1 0,0-1 0,-1 1 1,1-1-1,0 1 0,0-1 0,0 0 0,1 1 0,4 0 71,0-1-1,0 1 1,-1-1-1,1 0 0,0 0 1,0-1-1,0 0 1,-1 0-1,1 0 0,0-1 1,-1 1-1,1-1 0,-1-1 1,0 1-1,0-1 1,0 0-1,0 0 0,0 0 1,0-1-1,-1 0 1,0 0-1,5-5 0,-2 1 81,0 1-1,0-1 0,-1 0 0,0-1 0,-1 1 0,0-1 0,0 0 0,-1-1 0,0 1 0,0-1 0,4-19 0,-8 28-141,0 1-1,0-1 1,1 1-1,-1-1 0,0 1 1,0-1-1,0 0 1,0 1-1,0-1 0,0 1 1,0-1-1,0 0 0,0 1 1,0-1-1,0 1 1,0-1-1,-1 1 0,1-1 1,0 0-1,0 1 1,-1-1-1,1 1 0,0-1 1,0 1-1,-1-1 0,1 1 1,-1 0-1,1-1 1,0 1-1,-1-1 0,1 1 1,-1 0-1,1-1 0,-2 1 1,-18 6 15,-19 27-113,31-23 85,1 0 1,0 0-1,1 0 1,0 1-1,1 0 1,0 0-1,1 0 0,0 1 1,0 0-1,2 0 1,-1-1-1,0 25 1,2-35 4,1 1 0,0-1 0,1 0 1,-1 1-1,0-1 0,0 1 1,1-1-1,-1 1 0,1-1 1,-1 0-1,1 1 0,-1-1 1,1 0-1,0 1 0,0-1 0,0 0 1,0 0-1,0 0 0,0 0 1,0 0-1,0 0 0,0 0 1,0 0-1,0 0 0,2 0 1,0 1 22,1-1 1,-1 0 0,0 0 0,1-1-1,-1 1 1,0-1 0,1 1 0,-1-1 0,1 0-1,5-1 1,-1 0-131,0-1 0,-1 1-1,1-1 1,-1 0 0,1-1 0,-1 0-1,0 0 1,0-1 0,11-7 0,-16 9-209,0 0 1,0 0-1,0 0 1,0-1 0,0 1-1,0-1 1,-1 0-1,1 1 1,-1-1 0,0 0-1,1-3 1,-1 3-666,0-1 0,0 1 0,-1-1 0,1 1-1,-1-1 1,0 1 0,0-1 0,-1 0 0,0-5 0,-10-24-13366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1.478"/>
    </inkml:context>
    <inkml:brush xml:id="br0">
      <inkml:brushProperty name="width" value="0.025" units="cm"/>
      <inkml:brushProperty name="height" value="0.025" units="cm"/>
    </inkml:brush>
  </inkml:definitions>
  <inkml:trace contextRef="#ctx0" brushRef="#br0">1 1 20211,'0'0'4004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026"/>
    </inkml:context>
    <inkml:brush xml:id="br0">
      <inkml:brushProperty name="width" value="0.025" units="cm"/>
      <inkml:brushProperty name="height" value="0.025" units="cm"/>
    </inkml:brush>
  </inkml:definitions>
  <inkml:trace contextRef="#ctx0" brushRef="#br0">12 0 14830,'0'0'9107,"-1"9"-7836,-6 79 298,4 93 1,2-179-1554,1 0 0,1 0 0,-1 0 0,0 0 0,0 0 0,1 0 0,-1 0 0,1-1 0,-1 1 0,1 0 0,0 0 0,0-1 0,0 1 1,0 0-1,1 1 0,-1-2 8,0-1 0,0 1 0,-1-1 0,1 1 0,0-1 0,0 1 0,0-1 0,0 1 0,0-1 0,0 0 0,0 0 0,0 1 0,-1-1 0,1 0 0,0 0 0,0 0 0,0 0 0,0 0 0,0 0 0,0 0 0,1-1 0,2 0 97,0-1 0,0 1 0,0-1 0,0 0 0,0 0 0,-1-1 0,1 1 0,-1-1 0,0 0 0,0 0 0,5-6 0,22-31 209,-3-1 1,-2-1 0,26-55-1,-41 76-158,-7 18-271,-1 10 41,-1 25 31,-6 42 105,1-53-46,2-13-26,1 1 0,-1 0 0,1 0-1,1-1 1,-1 1 0,2 0 0,-1 0 0,3 11 0,-2-19-4,-1-1-1,1 0 1,-1 1 0,1-1 0,-1 1-1,1-1 1,0 0 0,-1 0 0,1 1-1,-1-1 1,1 0 0,0 0 0,-1 0-1,1 0 1,0 0 0,0 0 0,-1 0-1,1 0 1,0 0 0,-1 0 0,1 0-1,0 0 1,-1 0 0,1 0 0,0-1-1,-1 1 1,1 0 0,-1 0 0,1-1-1,0 1 1,-1-1 0,1 1 0,-1 0-1,1-1 1,-1 1 0,1-1 0,-1 1-1,1-2 1,22-18 186,7-17-24,45-72 0,-59 84-139,-16 23-52,1 1 1,0 0-1,-1 0 1,1-1-1,0 1 1,0 0-1,0 0 1,-1 0-1,1 0 1,0 0-1,1 0 1,-1 0-1,0 0 1,0 1-1,0-1 1,0 0-1,1 1 1,1-2-1,-2 3 7,-1-1-1,1 0 0,0 1 1,-1-1-1,1 1 0,-1-1 0,1 1 1,-1-1-1,1 1 0,-1-1 0,0 1 1,1-1-1,-1 1 0,1 0 1,-1-1-1,0 1 0,0 0 0,1-1 1,-1 1-1,0 0 0,0-1 0,0 1 1,0 0-1,0-1 0,0 2 1,1 66-1545,-2-53 766,1 5-637,1 33-4328,9-21-2795,2-15-1451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463"/>
    </inkml:context>
    <inkml:brush xml:id="br0">
      <inkml:brushProperty name="width" value="0.025" units="cm"/>
      <inkml:brushProperty name="height" value="0.025" units="cm"/>
    </inkml:brush>
  </inkml:definitions>
  <inkml:trace contextRef="#ctx0" brushRef="#br0">137 113 14990,'0'0'6054,"-9"-1"-3769,7 1-2188,-1-1 0,0 1-1,0 0 1,1-1 0,-1 1 0,0 1 0,0-1 0,1 0 0,-1 1 0,0-1 0,0 1 0,1 0 0,-1 0-1,-3 2 1,2 0-57,0 0-1,1 0 0,-1 0 0,1 1 0,0 0 0,0-1 1,0 1-1,0 0 0,1 0 0,-3 7 0,-3 2 117,2 0 0,0 0 0,0 1 0,1 0 0,1 0 0,0 1 0,1-1 0,-1 18 0,4-31-121,0-1 0,0 0 0,1 1 0,-1-1 0,0 0-1,1 1 1,-1-1 0,0 0 0,1 1 0,-1-1 0,0 0 0,1 0 0,-1 1-1,0-1 1,1 0 0,-1 0 0,1 0 0,-1 0 0,0 0 0,1 1 0,-1-1-1,1 0 1,-1 0 0,1 0 0,-1 0 0,0 0 0,1 0 0,-1 0 0,1-1-1,-1 1 1,1 0 0,-1 0 0,0 0 0,1 0 0,-1 0 0,1-1 0,-1 1-1,0 0 1,1 0 0,-1-1 0,0 1 0,1 0 0,-1-1 0,0 1 0,1-1-1,20-11 839,15-17-187,-29 22-709,1-1 0,1 1 1,-1 1-1,1 0 0,1 0 0,-1 0 0,1 2 1,-1-1-1,2 1 0,-1 0 0,0 1 1,20-4-1,-29 7 1,1 0 0,-1 1 1,0-1-1,0 0 0,0 0 0,0 1 1,0-1-1,1 0 0,-1 1 0,0-1 1,0 1-1,0 0 0,0-1 0,0 1 1,0 0-1,0-1 0,-1 1 0,1 0 1,0 0-1,0 0 0,0 0 0,-1 0 1,1 0-1,-1 0 0,1 0 0,-1 0 1,1 0-1,-1 0 0,1 0 0,-1 1 1,0-1-1,0 0 0,0 0 0,1 2 1,0 53 201,-2-26-74,1-30-103,0 1 0,0-1 1,0 0-1,0 0 0,0 1 1,0-1-1,0 0 0,0 1 1,0-1-1,0 0 0,0 0 1,0 1-1,0-1 0,1 0 1,-1 1-1,0-1 0,0 0 1,0 0-1,0 1 0,0-1 1,0 0-1,1 0 0,-1 1 0,0-1 1,0 0-1,1 0 0,-1 0 1,0 1-1,0-1 0,0 0 1,1 0-1,-1 0 0,0 0 1,1 0-1,-1 0 0,0 1 1,0-1-1,1 0 0,-1 0 1,0 0-1,1 0 0,-1 0 1,0 0-1,0 0 0,1 0 1,-1 0-1,0 0 0,1 0 0,-1-1 1,0 1-1,0 0 0,1 0 1,-1 0-1,0 0 0,0 0 1,1 0-1,-1-1 0,0 1 1,0 0-1,1 0 0,-1 0 1,0-1-1,0 1 0,0 0 1,1 0-1,-1-1 0,0 1 1,0-1-1,12-17 723,-7-1-317,-1 0 0,-1-1-1,-1 0 1,0 1-1,-2-1 1,-2-24 0,2-1-579,39 44-4592,-32 1 3846,-1 0 0,0-1-1,0 0 1,0 0 0,0-1 0,0 0-1,0 0 1,-1 0 0,1 0 0,0-1-1,-1 0 1,0 0 0,0-1 0,0 0 0,0 1-1,0-2 1,-1 1 0,7-8 0,15-20-6622</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2.807"/>
    </inkml:context>
    <inkml:brush xml:id="br0">
      <inkml:brushProperty name="width" value="0.025" units="cm"/>
      <inkml:brushProperty name="height" value="0.025" units="cm"/>
    </inkml:brush>
  </inkml:definitions>
  <inkml:trace contextRef="#ctx0" brushRef="#br0">71 103 5349,'1'-11'5584,"0"6"-4936,4-41 2182,-3 6 3125,-4 49-1952,-5 7-2571,-2 5-963,-9 47 227,3 0 0,3 2-1,3-1 1,4 1 0,3 85 0,2-153-692,0 1 0,0-1 0,0 1 0,1 0 0,-1-1 0,1 1 0,0-1 0,0 1 0,0-1 0,0 0 0,0 1 0,0-1 0,2 3 0,-2-5-1,0 1 1,0 0 0,0-1-1,-1 1 1,1 0 0,0-1-1,0 1 1,0-1 0,0 1-1,0-1 1,0 0 0,0 1-1,0-1 1,0 0 0,0 0-1,0 1 1,0-1 0,0 0-1,0 0 1,0 0 0,1-1-1,0 1 1,1-1 12,1 0-1,-1-1 1,0 1 0,0-1-1,0 0 1,0 0-1,0 0 1,0 0 0,0 0-1,-1-1 1,1 1-1,-1-1 1,1 0 0,-1 0-1,0 0 1,3-5 0,11-27-45,-1 0 1,-1 0 0,-3-1 0,0-1-1,-3 0 1,8-66 0,-26 163-1464,-2 27-3369,15-30-4897,1-52 4878,5-5-2796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3.307"/>
    </inkml:context>
    <inkml:brush xml:id="br0">
      <inkml:brushProperty name="width" value="0.025" units="cm"/>
      <inkml:brushProperty name="height" value="0.025" units="cm"/>
    </inkml:brush>
  </inkml:definitions>
  <inkml:trace contextRef="#ctx0" brushRef="#br0">55 1 17264,'0'0'8558,"-4"12"-7779,-12 52-371,3 1-1,3 0 1,2 0-1,4 1 1,6 111-1,3-162-340,4-18-191,6-25-353,-8-9-202,-1 0 1,-2-1-1,-2 1 0,-1-1 0,-5-43 0,4 79 684,0 1 0,0-1 0,0 1 0,0-1 0,0 1 0,-1-1 0,1 1-1,-1-1 1,1 1 0,-1-1 0,1 1 0,-1 0 0,0-1 0,0 1 0,0 0 0,-1-2 0,2 3 8,-1 1 0,1-1 0,-1 0 1,1 0-1,-1 1 0,1-1 0,-1 0 1,1 1-1,-1-1 0,1 1 0,-1-1 1,1 1-1,0-1 0,-1 1 0,1-1 1,0 1-1,0-1 0,-1 1 0,1-1 1,0 1-1,0-1 0,0 1 0,0 0 1,-1-1-1,1 1 0,0-1 1,0 1-1,0 0 0,0-1 0,0 1 1,1-1-1,-1 1 0,0-1 0,0 1 1,0 0-1,0-1 0,1 1 0,-1 3-2,0-1 0,0 0-1,0 1 1,0-1-1,1 0 1,-1 0 0,1 1-1,0-1 1,0 0 0,0 0-1,1 0 1,-1 0-1,0 0 1,1 0 0,0-1-1,0 1 1,0 0 0,0-1-1,0 0 1,1 1-1,-1-1 1,1 0 0,5 3-1,-5-3 5,0-1 0,0-1 0,0 1 0,1 0 0,-1-1 0,0 1 0,1-1 0,-1 0 0,0 0 0,1-1 0,-1 1 0,0-1 0,0 1 0,1-1 0,-1 0 0,0 0 0,0-1 0,0 1-1,0-1 1,0 1 0,0-1 0,0 0 0,4-4 0,15-11 14,-8 8 55,0-1 1,-1-1-1,0 0 0,-1-1 1,0 0-1,17-24 1,-28 30 738,-9 8-365,-9 10-95,8-3-230,1 1 0,0-1 0,1 1 0,0 1 0,0 0 1,1 0-1,0 0 0,1 0 0,1 1 0,0 0 0,0 0 0,1 0 1,1 1-1,0-1 0,0 1 0,1 15 0,2-26-180,-1-1 1,1 1-1,-1 0 0,1-1 0,-1 1 0,1-1 0,0 1 0,0-1 1,0 0-1,0 1 0,0-1 0,0 0 0,0 0 0,1 0 1,-1 0-1,0 1 0,1-2 0,-1 1 0,0 0 0,1 0 1,-1 0-1,1-1 0,-1 1 0,1-1 0,0 1 0,-1-1 0,1 0 1,0 1-1,3-1 0,0 1-857,1-1-1,0 0 1,-1 0-1,1 0 1,0-1-1,0 0 1,-1 0 0,7-2-1,13-11-7642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099"/>
    </inkml:context>
    <inkml:brush xml:id="br0">
      <inkml:brushProperty name="width" value="0.025" units="cm"/>
      <inkml:brushProperty name="height" value="0.025" units="cm"/>
    </inkml:brush>
  </inkml:definitions>
  <inkml:trace contextRef="#ctx0" brushRef="#br0">0 167 11211,'0'0'17707,"12"0"-16501,4-2-985,-1 0-1,1 0 0,0-2 0,-1 0 1,1-1-1,-1 0 0,0-1 0,-1-1 0,1 0 1,-2-1-1,17-11 0,7-17-220,-35 34 0,0 0 0,0-1 0,0 1 0,0-1 0,-1 1 0,1-1 0,-1 0 0,0 0 0,0 1 0,0-1 0,0 0 0,0 0 0,0-6 0,-1 8 0,-1 0 0,1 0 0,0 0 0,-1 0 0,1 0 0,-1 0 0,1 1 0,-1-1 0,0 0 0,1 0 0,-1 1 0,0-1 0,1 0 0,-1 1 0,0-1 0,0 1 0,0-1 0,0 1 0,1-1 0,-1 1 0,0 0 0,0-1 0,0 1 0,0 0 0,0 0 0,0 0 0,0 0 0,0 0 0,0 0 0,0 0 0,0 0 0,0 0 0,0 0 0,-1 1 0,-39 6 0,30-2 0,0 1 0,0 0 0,1 0 0,0 1 0,0 1 0,1 0 0,0 0 0,-13 16 0,9-9 0,0 0 0,2 1 0,0 1 0,-14 29 0,23-43 1,0 1 0,1 0 0,-1 0 0,1 0 0,0 0 0,0 0 0,1 0 0,-1 0 0,1 0 0,0 1 0,0-1 0,1 7 0,-1-9-3,1 0 0,0 0-1,-1-1 1,1 1 0,0 0 0,0-1-1,1 1 1,-1-1 0,0 1-1,0-1 1,1 0 0,-1 0-1,0 1 1,1-1 0,-1 0 0,1 0-1,0 0 1,-1-1 0,1 1-1,0 0 1,0-1 0,-1 1-1,1-1 1,0 1 0,0-1 0,0 0-1,0 0 1,3 0 0,12 1-704,0 0 0,0-2 0,0 0 0,18-3 0,-23 1-977,0 0 0,1-1 0,-2 0 0,1-1 0,0 0 0,13-9 0,12-10-7136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28:24.769"/>
    </inkml:context>
    <inkml:brush xml:id="br0">
      <inkml:brushProperty name="width" value="0.025" units="cm"/>
      <inkml:brushProperty name="height" value="0.025" units="cm"/>
    </inkml:brush>
  </inkml:definitions>
  <inkml:trace contextRef="#ctx0" brushRef="#br0">138 1 19955,'0'0'8835,"-6"14"-8536,-6 17-88,2 0 0,1 0-1,-9 56 1,1 229 2293,25-373-3492,-9 39 982,-1 0-1,-1-1 0,0 1 0,-2 0 0,0 0 0,-1 1 1,0-1-1,-13-21 0,-4-15-6,35 63 78,0 0 0,1-1 1,22 11-1,21 2 52,-46-18-942,0-1 1,1 0-1,-1-1 0,0 0 1,1-1-1,14-1 1,-18 1 209,0-2 0,0 1-1,0-1 1,0 0 0,0 0 0,0 0-1,-1-1 1,1 0 0,-1-1 0,1 0 0,-1 0-1,-1 0 1,1 0 0,0-1 0,-1 0 0,0 0-1,0-1 1,4-6 0,-6 8 763,18-29 956,-16 9 2587,-11 20 1845,-8 9-3945,-8 7-940,1 2 78,12-8-473,0-1 0,1 2 0,-1-1 0,1 1 0,1 0 0,-1 1 0,1-1 0,1 1 0,-10 15 0,16-23-256,0 1 0,0-1 0,0 1 0,0-1 0,0 1 0,0-1 0,0 0 0,1 1-1,-1-1 1,0 1 0,0-1 0,0 0 0,1 1 0,-1-1 0,0 1 0,0-1 0,1 0 0,-1 1 0,0-1 0,1 0 0,-1 0 0,0 1 0,1-1 0,-1 0 0,1 0 0,-1 1 0,0-1 0,1 0 0,-1 0 0,1 0 0,-1 0 0,0 0 0,1 0 0,-1 0 0,1 0 0,-1 0 0,1 0 0,-1 0 0,1 0 0,-1 0 0,0 0 0,2 0 0,27 0-33,-24 0 8,50-2-622,-23 0-223,48 3 0,-73 0 846,0 0 0,0 0 0,0 0 0,0 1-1,0 0 1,0 0 0,-1 1 0,1-1 0,-1 2-1,1-1 1,-1 1 0,7 5 0,-11-7 102,0 0-1,0 0 1,0 0 0,0 0 0,-1 0 0,1 1 0,-1-1 0,0 0-1,1 1 1,-1-1 0,0 1 0,0 0 0,-1-1 0,1 1-1,0 0 1,-1 0 0,0-1 0,1 1 0,-1 0 0,0 0 0,-1-1-1,1 1 1,0 0 0,-1 0 0,0-1 0,1 1 0,-1 0 0,0-1-1,0 1 1,-1-1 0,1 1 0,0-1 0,-1 0 0,0 1-1,1-1 1,-1 0 0,-3 3 0,-7 7 356,1 0 1,-2-1-1,1-1 1,-26 17-1,29-21-403,-79 47 58,80-50-92,1 1 1,-1-1 0,0 0-1,0-1 1,0 1 0,0-2-1,0 1 1,0-1-1,-17 0 1,23-1-188,0-1 0,0 1 0,0-1 0,1 1 0,-1-1-1,0 0 1,0 1 0,1-1 0,-1 0 0,0 0 0,1 0 0,-1 0 0,1-1 0,-1 1 0,1 0 0,0-1-1,-1 1 1,1-1 0,0 1 0,0-1 0,0 0 0,-1-2 0,-13-23-8090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4.813"/>
    </inkml:context>
    <inkml:brush xml:id="br0">
      <inkml:brushProperty name="width" value="0.025" units="cm"/>
      <inkml:brushProperty name="height" value="0.025" units="cm"/>
    </inkml:brush>
  </inkml:definitions>
  <inkml:trace contextRef="#ctx0" brushRef="#br0">320 1658 12588,'-320'21'4420,"323"-30"-4991,12 0 578,0 1 0,0 0 0,0 1 0,1 0 0,0 2 0,21-6 0,-8 2 3,677-195-954,-468 140 916,1525-381 3733,-737 195-2210,228-97-1287,-635 163 806,-562 167-921,-2-3-1,55-29 1,-87 42 0,-1-1-1636,-16 5-3888,-9-4 306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4:56.380"/>
    </inkml:context>
    <inkml:brush xml:id="br0">
      <inkml:brushProperty name="width" value="0.025" units="cm"/>
      <inkml:brushProperty name="height" value="0.025" units="cm"/>
    </inkml:brush>
  </inkml:definitions>
  <inkml:trace contextRef="#ctx0" brushRef="#br0">0 238 13453,'13'-1'267,"370"-41"448,-31-2-72,449 2 1,-72 48 384,839-16 1333,-78-37-1528,-1459 47-795,1732-14 2866,-1560 7-4735,-70-11-4047,-41-1-4142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4.859"/>
    </inkml:context>
    <inkml:brush xml:id="br0">
      <inkml:brushProperty name="width" value="0.025" units="cm"/>
      <inkml:brushProperty name="height" value="0.025" units="cm"/>
    </inkml:brush>
  </inkml:definitions>
  <inkml:trace contextRef="#ctx0" brushRef="#br0">36 88 9929,'0'0'3294,"0"-10"-1388,0-7-2268,0-21 5580,0 38-5162,0 0 0,0 0 0,0 0 0,0 1 0,0-1-1,0 0 1,0 0 0,0 0 0,0 0 0,0 0 0,0 0 0,0 0 0,0 0 0,0 0 0,-1 0-1,1 0 1,0 0 0,0 0 0,0 0 0,0 1 0,0-1 0,0 0 0,0 0 0,0 0 0,0 0-1,0 0 1,0 0 0,-1 0 0,1 0 0,0 0 0,0 0 0,0 0 0,0 0 0,0 0 0,0 0-1,0 0 1,0 0 0,0 0 0,-1 0 0,1 0 0,0 0 0,0-1 0,0 1 0,0 0 0,0 0-1,0 0 1,-7 29 490,-2 12-36,2 1 1,1 0-1,3 0 0,3 75 1,0-115-494,0 0 1,0 0 0,1 0-1,-1 0 1,1-1 0,-1 1-1,1 0 1,-1 0 0,1 0-1,0-1 1,0 1 0,0 0-1,0-1 1,0 1 0,0 0-1,0-1 1,1 0 0,-1 1-1,0-1 1,1 0 0,0 0-1,-1 1 1,1-1 0,-1 0-1,1-1 1,0 1 0,0 0-1,0 0 1,-1-1 0,1 1-1,0-1 1,0 0 0,0 1-1,0-1 1,0 0 0,0 0-1,0 0 1,0 0 0,-1-1-1,4 0 1,2 0 33,1-1 0,-1 0 0,1 0-1,-1-1 1,0 0 0,0 0 0,-1-1 0,1 0 0,6-5 0,2-3-16,-1 0 1,-1-1 0,0-1-1,-1 0 1,0-1-1,-1 0 1,-1 0 0,0-2-1,-1 1 1,-1-1-1,-1 0 1,0-1-1,-1 1 1,-1-2 0,0 1-1,-2 0 1,3-37-1,-10 35 36,-5 15-21,8 6-47,-1 0 0,1-1 0,0 1 0,-1 0 0,1 0 0,0 0 0,-1 0 1,1 1-1,0-1 0,0 0 0,0 0 0,0 1 0,0-1 0,0 1 0,0-1 0,1 0 0,-2 4 1,-5 14 54,1 1 1,1 0 0,0 1-1,2-1 1,0 1 0,2 0 0,0-1-1,1 1 1,1 0 0,6 31 0,-6-47-90,0 0 0,1 0 1,0 0-1,0 0 1,0 0-1,1 0 0,-1-1 1,1 1-1,0-1 1,1 0-1,-1 0 1,1 0-1,0 0 0,-1 0 1,2-1-1,-1 0 1,0 0-1,1 0 0,9 5 1,23 4-3804,3-8-4719,-21-4-864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187"/>
    </inkml:context>
    <inkml:brush xml:id="br0">
      <inkml:brushProperty name="width" value="0.025" units="cm"/>
      <inkml:brushProperty name="height" value="0.025" units="cm"/>
    </inkml:brush>
  </inkml:definitions>
  <inkml:trace contextRef="#ctx0" brushRef="#br0">72 1 12684,'0'0'7778,"-4"8"-6657,-8 20-259,1 0 1,2 1-1,1 0 1,-8 60-1,9-27-143,2 96 0,5-151-731,0 0 0,0-1 0,1 1 0,0-1 0,0 1 0,0-1 0,1 1 0,0-1 0,0 0 1,0 0-1,1 0 0,0 0 0,0 0 0,1-1 0,0 1 0,0-1 0,0 0 0,0 0 0,1 0 1,0-1-1,0 0 0,0 0 0,0 0 0,1 0 0,0-1 0,-1 0 0,1 0 0,0 0 1,1-1-1,-1 0 0,0 0 0,1-1 0,-1 0 0,13 1 0,-13-1-612,0 0-1,0-1 0,0 1 1,0-1-1,0-1 1,0 1-1,0-1 0,-1 0 1,1 0-1,0-1 1,0 0-1,-1 0 0,11-6 1,10-13-5761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5.720"/>
    </inkml:context>
    <inkml:brush xml:id="br0">
      <inkml:brushProperty name="width" value="0.025" units="cm"/>
      <inkml:brushProperty name="height" value="0.025" units="cm"/>
    </inkml:brush>
  </inkml:definitions>
  <inkml:trace contextRef="#ctx0" brushRef="#br0">237 0 15503,'0'0'10180,"-10"13"-9694,-93 158 276,31-47-200,57-109-1597,4-17-3755,-6-28-3895,9 8 4222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076"/>
    </inkml:context>
    <inkml:brush xml:id="br0">
      <inkml:brushProperty name="width" value="0.025" units="cm"/>
      <inkml:brushProperty name="height" value="0.025" units="cm"/>
    </inkml:brush>
  </inkml:definitions>
  <inkml:trace contextRef="#ctx0" brushRef="#br0">1 1 9449,'0'0'12940,"56"34"-12171,-22-19-385,4 0-95,-2-2-193,0 1-32,0-5-1506,-7-1-1472,-10-3-2211,-3-2-4869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6.422"/>
    </inkml:context>
    <inkml:brush xml:id="br0">
      <inkml:brushProperty name="width" value="0.025" units="cm"/>
      <inkml:brushProperty name="height" value="0.025" units="cm"/>
    </inkml:brush>
  </inkml:definitions>
  <inkml:trace contextRef="#ctx0" brushRef="#br0">0 101 12364,'0'0'12107,"8"-2"-11573,0 0-501,-1-1-1,0-1 1,0 0 0,-1 0-1,1 0 1,-1 0 0,0-1-1,0 0 1,-1 0 0,1-1-1,-1 0 1,0 0 0,-1 0-1,1 0 1,-1-1 0,3-8-1,-7 16-33,0-1 0,0 0 0,0 0 0,0 0 0,0 0 0,0 0 0,0 0 0,0 1 0,0-1 0,0 0 0,0 0 0,0 0 0,0 0 0,0 0-1,0 0 1,0 1 0,0-1 0,0 0 0,0 0 0,0 0 0,0 0 0,0 0 0,0 0 0,0 1 0,0-1 0,0 0 0,1 0 0,-1 0 0,0 0 0,0 0 0,0 0 0,0 0 0,0 1 0,0-1 0,0 0-1,0 0 1,1 0 0,-1 0 0,0 0 0,0 0 0,0 0 0,0 0 0,0 0 0,0 0 0,1 0 0,-1 0 0,0 0 0,0 0 0,0 0 0,0 0 0,0 0 0,1 0 0,-1 0 0,0 0 0,0 0 0,0 0 0,0 0-1,0 0 1,0 0 0,1 0 0,-1 0 0,0 0 0,0 0 0,0-1 0,0 1 0,2 24 26,-2 29 57,-3-19-57,2-22-299,-1 1 1,2-1 0,0 0-1,0 1 1,1-1-1,1 0 1,3 15 0,4-13-2223,-9-14 2272,1 1-1,-1-1 1,0 0 0,1 1 0,-1-1 0,1 0 0,-1 0 0,0 1 0,1-1-1,-1 0 1,1 0 0,-1 0 0,1 1 0,-1-1 0,1 0 0,-1 0-1,1 0 1,-1 0 0,0 0 0,1 0 0,-1 0 0,1 0 0,-1 0 0,1 0-1,-1 0 1,1-1 0,-1 1 0,1 0 0,-1 0 0,1 0 0,-1-1 0,1 1-1,6-10-6335</inkml:trace>
  <inkml:trace contextRef="#ctx0" brushRef="#br0" timeOffset="1">321 0 18481,'0'0'2691,"-25"59"-1250,16-30-576,3 2 32,3 0-513,3-3-320,5-6-448,2-8-2403,7-11-2113,-5-3-6823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141"/>
    </inkml:context>
    <inkml:brush xml:id="br0">
      <inkml:brushProperty name="width" value="0.025" units="cm"/>
      <inkml:brushProperty name="height" value="0.025" units="cm"/>
    </inkml:brush>
  </inkml:definitions>
  <inkml:trace contextRef="#ctx0" brushRef="#br0">229 1 16560,'0'0'8280,"-5"8"-7592,-48 90 1757,24-41-1927,-71 103 0,83-145-2498,17-14 1722,-1-1-1,1 0 1,-1 0 0,1 0-1,-1 0 1,0 0 0,1 1-1,-1-1 1,1 0 0,-1 0-1,0 0 1,1-1 0,-1 1-1,1 0 1,-1 0 0,1 0-1,-1 0 1,0 0 0,1-1-1,-1 1 1,1 0 0,-1-1 0,1 1-1,-1 0 1,0-1 0,-8-11-5898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498"/>
    </inkml:context>
    <inkml:brush xml:id="br0">
      <inkml:brushProperty name="width" value="0.025" units="cm"/>
      <inkml:brushProperty name="height" value="0.025" units="cm"/>
    </inkml:brush>
  </inkml:definitions>
  <inkml:trace contextRef="#ctx0" brushRef="#br0">0 1 14542,'0'0'10442,"73"-1"-9449,-41 12-609,2 2-288,3 5 0,-2-1-32,1 0-833,-8-1-1152,-5-2-1635,-10-6-2273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7.917"/>
    </inkml:context>
    <inkml:brush xml:id="br0">
      <inkml:brushProperty name="width" value="0.025" units="cm"/>
      <inkml:brushProperty name="height" value="0.025" units="cm"/>
    </inkml:brush>
  </inkml:definitions>
  <inkml:trace contextRef="#ctx0" brushRef="#br0">0 42 14157,'0'0'7544,"12"-5"-6434,-7 3-991,5-4 149,1 1-1,1 0 0,-1 1 0,1 0 1,0 1-1,0 0 0,0 1 1,14-1-1,-25 4-241,0-1 1,-1 0-1,1 0 0,0 1 1,0-1-1,0 0 0,-1 1 1,1-1-1,0 1 0,0-1 1,-1 1-1,1 0 0,0-1 1,-1 1-1,1 0 0,-1-1 1,1 1-1,-1 0 0,1 0 1,-1-1-1,1 1 0,-1 0 1,0 0-1,0 0 0,1 0 1,-1-1-1,0 1 1,0 0-1,0 0 0,0 0 1,0 0-1,0 0 0,0 0 1,0-1-1,0 1 0,0 0 1,-1 0-1,1 0 0,-1 1 1,-11 38 1311,1-22-929,-1 0 0,-2 0 0,1-1 0,-2-1 1,-17 16-1,4-4 114,28-28-513,0 0-1,-1 1 0,1-1 0,0 0 1,0 0-1,0 0 0,0 0 0,0 0 1,-1 0-1,1 0 0,0 0 0,0 0 1,0 1-1,0-1 0,0 0 0,0 0 1,0 0-1,-1 0 0,1 0 0,0 0 1,0 1-1,0-1 0,0 0 1,0 0-1,0 0 0,0 0 0,0 1 1,0-1-1,0 0 0,0 0 0,0 0 1,0 0-1,0 1 0,0-1 0,0 0 1,0 0-1,0 0 0,0 0 0,0 1 1,0-1-1,0 0 0,0 0 0,0 0 1,1 0-1,-1 0 0,0 1 0,0-1 1,0 0-1,0 0 0,0 0 0,0 0 1,0 0-1,1 0 0,-1 0 0,0 0 1,0 1-1,0-1 0,0 0 0,1 0 1,-1 0-1,0 0 0,0 0 0,18-1 152,20-8-93,23-10-50,36-13-2983,-35 7-3873,-29 7-1154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8.277"/>
    </inkml:context>
    <inkml:brush xml:id="br0">
      <inkml:brushProperty name="width" value="0.025" units="cm"/>
      <inkml:brushProperty name="height" value="0.025" units="cm"/>
    </inkml:brush>
  </inkml:definitions>
  <inkml:trace contextRef="#ctx0" brushRef="#br0">173 6 9353,'0'0'8733,"10"-2"-6656,-1 1-1822,0 0 0,0 0 0,0 1 0,0 0 0,-1 1 0,1-1 0,0 2 1,0-1-1,0 1 0,-1 1 0,1 0 0,-1 0 0,1 0 0,-1 1 0,-1 0 0,1 1 0,13 10 0,-15-10-158,-1 1 1,0 0-1,-1 0 0,1 0 1,-1 0-1,0 1 0,-1 0 1,0-1-1,0 1 0,0 1 1,-1-1-1,0 0 0,0 1 1,0-1-1,-1 1 0,-1-1 1,1 1-1,-1-1 0,-1 1 1,1 0-1,-1-1 0,0 1 1,-1-1-1,0 1 0,0-1 1,-4 7-1,-3 10 163,-2-2 1,-1 1 0,0-1-1,-2-1 1,0-1 0,-27 30-1,36-44-437,-105 111 1012,48-65-3164,49-43-733,0 0-1,-27 12 1,6-10-13076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088"/>
    </inkml:context>
    <inkml:brush xml:id="br0">
      <inkml:brushProperty name="width" value="0.025" units="cm"/>
      <inkml:brushProperty name="height" value="0.025" units="cm"/>
    </inkml:brush>
  </inkml:definitions>
  <inkml:trace contextRef="#ctx0" brushRef="#br0">387 1 16271,'0'0'10955,"-8"13"-10213,-38 49 397,-107 111 0,-11 10-155,148-165-2630,29-42-2168,1-3 2585,-1 0-1729,-2 0 1,-2 0-1,10-42 1,-8 5-2451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09.432"/>
    </inkml:context>
    <inkml:brush xml:id="br0">
      <inkml:brushProperty name="width" value="0.025" units="cm"/>
      <inkml:brushProperty name="height" value="0.025" units="cm"/>
    </inkml:brush>
  </inkml:definitions>
  <inkml:trace contextRef="#ctx0" brushRef="#br0">0 1 12492,'0'0'11702,"5"9"-11115,138 227 2162,27 48-2375,-166-276-644,4 7-822,1 0 0,17 23 0,-22-34 235,0 0-1,-1 0 1,1 0 0,1-1-1,-1 0 1,1 1 0,7 3-1,17 2-8633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002"/>
    </inkml:context>
    <inkml:brush xml:id="br0">
      <inkml:brushProperty name="width" value="0.025" units="cm"/>
      <inkml:brushProperty name="height" value="0.025" units="cm"/>
    </inkml:brush>
  </inkml:definitions>
  <inkml:trace contextRef="#ctx0" brushRef="#br0">1 111 14894,'0'0'4815,"14"-6"-3592,35-12-53,1 1 0,0 3 0,58-8 1,31 2-2159,-8 6-6213,-156 17 2328,-9 2-4603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12.379"/>
    </inkml:context>
    <inkml:brush xml:id="br0">
      <inkml:brushProperty name="width" value="0.025" units="cm"/>
      <inkml:brushProperty name="height" value="0.025" units="cm"/>
    </inkml:brush>
  </inkml:definitions>
  <inkml:trace contextRef="#ctx0" brushRef="#br0">1 36 13581,'0'0'5797,"50"12"-3138,3-12-449,11-5-1217,10-3-737,3 1-224,-2 0-769,-10 2-2081,-11-2-1987,-11-1-3106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090"/>
    </inkml:context>
    <inkml:brush xml:id="br0">
      <inkml:brushProperty name="width" value="0.025" units="cm"/>
      <inkml:brushProperty name="height" value="0.025" units="cm"/>
    </inkml:brush>
  </inkml:definitions>
  <inkml:trace contextRef="#ctx0" brushRef="#br0">1 1 993,'0'0'128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560"/>
    </inkml:context>
    <inkml:brush xml:id="br0">
      <inkml:brushProperty name="width" value="0.025" units="cm"/>
      <inkml:brushProperty name="height" value="0.025" units="cm"/>
    </inkml:brush>
  </inkml:definitions>
  <inkml:trace contextRef="#ctx0" brushRef="#br0">45 179 4516,'-27'-68'1164,"27"65"-894,-1-1 0,1 1-1,-1 0 1,1 0 0,0-1 0,0 1-1,0 0 1,0 0 0,1-1 0,-1 1-1,1 0 1,0 0 0,0 0 0,0 0 0,1 0-1,-1 0 1,1 0 0,-1 0 0,1 0-1,0 1 1,0-1 0,3-2 0,-3 3 540,0-1 1,0 0 0,0 0 0,0 0 0,-1 0 0,1 0-1,-1 0 1,0-1 0,0 1 0,1-5 0,-11 57 5549,-6 4-4870,6-24-1358,-8 45 0,17-72-116,-2 8 39,0 0 1,1 1-1,1-1 1,0 0-1,2 21 1,-1-30-48,-1 1 0,1-1-1,-1 1 1,1-1 0,-1 1 0,1-1 0,0 0 0,-1 1-1,1-1 1,0 0 0,0 0 0,0 1 0,0-1 0,0 0 0,0 0-1,1 0 1,-1 0 0,0 0 0,2 0 0,0 0 12,-1 0 1,1-1-1,-1 0 0,1 1 1,-1-1-1,1 0 1,-1 0-1,1 0 1,-1-1-1,1 1 1,-1-1-1,1 1 0,-1-1 1,0 0-1,5-2 1,1-1 37,0-1 1,0 1-1,0-2 0,-1 1 1,0-1-1,0 0 0,-1-1 1,0 1-1,0-1 0,0-1 1,-1 1-1,0-1 0,0 0 1,6-16-1,-2 4 106,-1-1 0,-1 1-1,-1-1 1,-1 0 0,2-27 0,-9 64-53,1 1 0,1-1 0,0 0 0,4 29 1,-3-41-114,-1 0 0,1-1 1,0 1-1,0 0 0,0-1 0,0 1 1,1-1-1,-1 1 0,1-1 1,0 0-1,0 1 0,0-1 1,1 0-1,-1 0 0,1-1 1,-1 1-1,1-1 0,0 1 1,0-1-1,0 0 0,0 0 1,1 0-1,-1 0 0,1 0 0,-1-1 1,1 0-1,-1 0 0,7 2 1,3-2-622,1 0-1,-1 0 1,0-1 0,16-3 0,-23 2-390,-1 0 0,1 0 0,0-1 0,0 0 0,-1 0 0,11-5 0,10-12-6162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7.888"/>
    </inkml:context>
    <inkml:brush xml:id="br0">
      <inkml:brushProperty name="width" value="0.025" units="cm"/>
      <inkml:brushProperty name="height" value="0.025" units="cm"/>
    </inkml:brush>
  </inkml:definitions>
  <inkml:trace contextRef="#ctx0" brushRef="#br0">95 0 15503,'0'0'11963,"-7"15"-11093,-10 21-434,2 2-1,2 0 1,1 0 0,-8 46-1,18-71-308,-1 9 36,0 0 0,1 0 0,1 0 0,3 26 0,-2-44-163,0 0 0,1 0 1,0 0-1,-1 0 1,1-1-1,1 1 1,-1 0-1,0-1 1,1 1-1,0-1 1,0 1-1,0-1 1,0 0-1,0 1 0,1-1 1,-1 0-1,1-1 1,0 1-1,0 0 1,0-1-1,0 0 1,1 0-1,-1 0 1,0 0-1,1 0 1,0 0-1,-1-1 0,1 0 1,0 0-1,4 1 1,4 0-717,0-1 1,0 0 0,-1-1-1,1 0 1,14-3-1,-20 2-389,-1 0 0,0 0 0,0-1 0,0 0 0,0 0 0,0 0 0,0-1 0,6-3 0,15-17-12283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072"/>
    </inkml:context>
    <inkml:brush xml:id="br0">
      <inkml:brushProperty name="width" value="0.025" units="cm"/>
      <inkml:brushProperty name="height" value="0.025" units="cm"/>
    </inkml:brush>
  </inkml:definitions>
  <inkml:trace contextRef="#ctx0" brushRef="#br0">243 92 11723,'0'0'17499,"-8"9"-17056,-220 241 1661,221-243-3545,23-28 172,25-34-1733,-12 9-2205,-2-1 0,23-52 0,-42 77 6043,12-45-1,-21 82 8930,2 12-4418,0-10-4961,1 0 1,0 0-1,2 0 0,0 0 1,0 0-1,2-1 0,0 0 0,10 20 1,-14-34-513,33 45 764,-12-27-2620,1-12-5618,-16-9 131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29.740"/>
    </inkml:context>
    <inkml:brush xml:id="br0">
      <inkml:brushProperty name="width" value="0.025" units="cm"/>
      <inkml:brushProperty name="height" value="0.025" units="cm"/>
    </inkml:brush>
  </inkml:definitions>
  <inkml:trace contextRef="#ctx0" brushRef="#br0">165 0 13965,'0'0'15038,"-5"10"-14066,-68 115 379,-10 14-1629,84-144-945,0-1 0,0 0 0,-1 0 0,1 0 0,-1 0 0,-1 0 0,-1-9 0,1-6-2563,2-7-1413,1-22-909,-4 35 8247,-2 3 3618,6 15-4626,0-1 0,0 1 1,0 0-1,0-1 0,0 0 0,1 1 1,-1-1-1,1 0 0,3 2 1,37 18 1607,42 8-4721,-59-24-2033,-3-3-2861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089"/>
    </inkml:context>
    <inkml:brush xml:id="br0">
      <inkml:brushProperty name="width" value="0.025" units="cm"/>
      <inkml:brushProperty name="height" value="0.025" units="cm"/>
    </inkml:brush>
  </inkml:definitions>
  <inkml:trace contextRef="#ctx0" brushRef="#br0">1 129 20083,'0'0'9678,"12"-8"-9501,0 1-169,0-2 1,0 1-1,-1-1 1,0-1-1,-1 0 1,0 0-1,-1-1 1,0 0 0,14-24-1,-29 89 734,5-51-708,-4 12-34,1 1 1,0-1-1,1 1 0,1 0 1,1 0-1,0-1 1,1 1-1,3 25 0,-3-40-106,0 0-1,1 0 1,0 0-1,-1 0 0,1 0 1,-1 0-1,1-1 0,0 1 1,0 0-1,-1 0 0,1-1 1,0 1-1,0 0 0,0-1 1,0 1-1,0-1 1,0 1-1,0-1 0,0 1 1,0-1-1,0 0 0,0 0 1,0 1-1,0-1 0,0 0 1,0 0-1,2 0 1,0 0-454,-1 0 1,1-1 0,-1 1 0,0 0 0,1-1 0,-1 1-1,1-1 1,-1 0 0,0 0 0,0 0 0,1 0 0,1-2-1,14-15-5958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445"/>
    </inkml:context>
    <inkml:brush xml:id="br0">
      <inkml:brushProperty name="width" value="0.025" units="cm"/>
      <inkml:brushProperty name="height" value="0.025" units="cm"/>
    </inkml:brush>
  </inkml:definitions>
  <inkml:trace contextRef="#ctx0" brushRef="#br0">23 0 17777,'0'0'9160,"-21"58"-7878,20-32-257,1 4-385,0 3-351,0-3-225,3-1-513,6-6-1569,1-7-1857,-1-10-994,-1-6-2658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0.789"/>
    </inkml:context>
    <inkml:brush xml:id="br0">
      <inkml:brushProperty name="width" value="0.025" units="cm"/>
      <inkml:brushProperty name="height" value="0.025" units="cm"/>
    </inkml:brush>
  </inkml:definitions>
  <inkml:trace contextRef="#ctx0" brushRef="#br0">197 1 15983,'0'0'14403,"-8"12"-13373,-41 57-82,17-25-861,1 1-1,-45 89 0,84-183-7501,11-30-4410,-9 29 1485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163"/>
    </inkml:context>
    <inkml:brush xml:id="br0">
      <inkml:brushProperty name="width" value="0.025" units="cm"/>
      <inkml:brushProperty name="height" value="0.025" units="cm"/>
    </inkml:brush>
  </inkml:definitions>
  <inkml:trace contextRef="#ctx0" brushRef="#br0">0 0 16816,'0'0'9780,"5"11"-7938,1 5-1312,2 0 1,0-1 0,0 0 0,2 0 0,0-1-1,17 19 1,-10-16-302,0-1-308,-1 1 0,0 1 0,-1 0 0,-1 1 0,14 24 0,-25-37-731,6 11-1576,-1-10-6115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1.836"/>
    </inkml:context>
    <inkml:brush xml:id="br0">
      <inkml:brushProperty name="width" value="0.025" units="cm"/>
      <inkml:brushProperty name="height" value="0.025" units="cm"/>
    </inkml:brush>
  </inkml:definitions>
  <inkml:trace contextRef="#ctx0" brushRef="#br0">178 1 12075,'0'0'16352,"-7"9"-15343,-47 70 640,-54 103 1,102-173-2920,3-12-2611,4-21-5575,-1 14 6969,0-13-5819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197"/>
    </inkml:context>
    <inkml:brush xml:id="br0">
      <inkml:brushProperty name="width" value="0.025" units="cm"/>
      <inkml:brushProperty name="height" value="0.025" units="cm"/>
    </inkml:brush>
  </inkml:definitions>
  <inkml:trace contextRef="#ctx0" brushRef="#br0">1 1 11082,'0'0'18514,"41"45"-17937,-8-29-385,3 0-128,2-1-64,-2-1-1057,-1-5-1986,-8-2-1794,-3-4-1665,-12-3-6118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539"/>
    </inkml:context>
    <inkml:brush xml:id="br0">
      <inkml:brushProperty name="width" value="0.025" units="cm"/>
      <inkml:brushProperty name="height" value="0.025" units="cm"/>
    </inkml:brush>
  </inkml:definitions>
  <inkml:trace contextRef="#ctx0" brushRef="#br0">0 41 14958,'0'0'7490,"11"-7"-5878,-1 2-1268,-1 0 0,1 1 0,-1 0 0,1 0 0,0 1 0,1 0 0,15-1 0,-23 3-261,-1 1 0,1-1 1,-1 1-1,1 0 0,-1 0 0,1 0 1,0 1-1,-1-1 0,1 1 0,-1-1 1,1 1-1,-1 0 0,0 0 0,1 0 1,-1 0-1,0 0 0,0 1 0,1-1 1,-1 0-1,0 1 0,0 0 0,-1 0 1,1-1-1,0 1 0,-1 0 0,1 0 1,-1 1-1,1-1 0,-1 0 0,0 0 0,0 1 1,0-1-1,0 0 0,0 1 0,-1-1 1,1 1-1,-1-1 0,0 1 0,0 0 1,0-1-1,0 1 0,0 4 0,-1-2 20,0 0 0,1 0-1,-2-1 1,1 1-1,0 0 1,-1-1-1,0 1 1,0-1-1,0 1 1,-1-1 0,1 0-1,-1 0 1,0 0-1,-6 6 1,5-6-20,0 0 1,1 0 0,0 1 0,0-1-1,0 1 1,1 0 0,-1 0 0,1 0-1,-3 10 1,5-15-84,0 0 0,0 1 0,0-1 0,0 0 0,0 1 0,0-1 0,0 1 0,0-1 0,0 0 0,0 1 0,0-1 0,1 0 0,-1 1 0,0-1 0,0 0 0,0 1 0,0-1 0,1 0 0,-1 1 0,0-1 0,0 0 0,1 0 0,-1 1 0,0-1 0,1 0 0,-1 0 0,0 0 0,0 1 0,1-1 0,-1 0 0,1 0 0,-1 0 0,0 0 0,1 0 0,19 2 0,23-10 0,18-18-2505,-48 19 833,-1-1 1,1 0-1,-1-1 0,20-20 0,-4-2-5978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2.897"/>
    </inkml:context>
    <inkml:brush xml:id="br0">
      <inkml:brushProperty name="width" value="0.025" units="cm"/>
      <inkml:brushProperty name="height" value="0.025" units="cm"/>
    </inkml:brush>
  </inkml:definitions>
  <inkml:trace contextRef="#ctx0" brushRef="#br0">109 1 18353,'0'0'7880,"13"7"-6001,9 5-1250,2 0-58,0 1 0,37 29 1,-55-38-526,0 1 1,0 0 0,-1 1 0,0 0-1,1 0 1,-2 0 0,1 0 0,-1 0 0,0 1-1,0 0 1,-1 0 0,0 0 0,0 1-1,-1-1 1,3 11 0,-5-4 4,0 0 1,0-1 0,-1 1-1,-1 0 1,0-1 0,-1 1-1,-1-1 1,0 0 0,-1 0-1,0 0 1,-1-1-1,0 1 1,-1-1 0,0-1-1,-10 12 1,-8 9-864,-1-1-1,-1-1 1,-59 48-1,38-42-5187,6-13-5152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235"/>
    </inkml:context>
    <inkml:brush xml:id="br0">
      <inkml:brushProperty name="width" value="0.025" units="cm"/>
      <inkml:brushProperty name="height" value="0.025" units="cm"/>
    </inkml:brush>
  </inkml:definitions>
  <inkml:trace contextRef="#ctx0" brushRef="#br0">343 6573 7847,'0'0'5990,"0"0"-5990,-1 0 1,1 0-1,-1 0 0,1 0 1,-1 0-1,0 0 1,1-1-1,-1 1 0,1 0 1,-1 0-1,1 0 0,-1-1 1,1 1-1,-1 0 0,1 0 1,-1-1-1,1 1 0,-1 0 1,1-1-1,0 1 0,-1-1 1,1 1-1,-1-1 0,1 1 1,0 0-1,0-1 0,-1 1 1,1-1-1,0 0 0,-1 0 1,-1-7 79,0 0 0,1 0 0,0-1 0,0 1 0,1-1 0,0 1 0,1-14 0,0-21 198,-117-1693-816,74 1154 2213,-17-789-298,54-1-314,35 509 24,-15 559 580,-14 280-1506,0 11-76,0 1 1,-1-1-1,-3-20 0,3 32-85,0 1 0,0 0 0,0 0 0,-1-1 0,1 1 0,0 0 0,0 0 0,0-1 0,0 1 0,-1 0 0,1 0 0,0 0 0,0-1 0,-1 1 0,1 0 0,0 0 0,0 0 0,-1 0 0,1 0 0,0-1 0,0 1 0,-1 0 0,1 0 0,0 0 0,-1 0 0,1 0 0,0 0 0,0 0 0,-1 0 0,1 0 0,0 0 0,-1 0 0,1 0 0,0 0 0,0 0 0,-1 0 0,1 1 0,0-1 0,0 0 0,-1 0 0,1 0 1,0 0-1,0 0 0,-1 1 0,1-1 0,0 0 0,0 0 0,-1 0 0,1 1 0,0-1 0,0 0 0,0 0 0,0 1 0,0-1 0,-1 0 0,1 0 0,0 1 0,-12 13-380,3 3-274,-14 25-319,22-41 838,0 1 0,0-1 0,1 0 0,-1 0 0,0 0 0,0 1 0,0-1 0,0 0 0,0 0 0,0-1 0,0 1 0,0 0 0,-1 0 0,1 0 0,0-1 0,0 1 0,-1-1 0,1 1 0,-1-1 0,1 1 0,0-1 0,-1 0 0,1 0 0,-3 0 0,3-1-79,-1 0 0,0 0 0,0 0 0,0-1 0,1 1 0,-1-1 0,1 0 0,-1 1 1,1-1-1,0 0 0,0 0 0,-1 0 0,1 0 0,0 0 0,1 0 0,-1 0 0,0 0 0,0-4 0,-12-48-1648,11 42 1426,-8-86-2965,10 97 3173,-5-6-2448,1 7 23</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5.611"/>
    </inkml:context>
    <inkml:brush xml:id="br0">
      <inkml:brushProperty name="width" value="0.025" units="cm"/>
      <inkml:brushProperty name="height" value="0.025" units="cm"/>
    </inkml:brush>
  </inkml:definitions>
  <inkml:trace contextRef="#ctx0" brushRef="#br0">166 348 6022,'-10'9'2114,"-8"9"-1092,2-1-2,-1 0-1,-2-1 0,1 0 0,-2-2 0,-21 13 0,41-27-1002,0 0 1,-1 0-1,1 0 0,0 0 0,0 0 1,-1 0-1,1 0 0,0 0 1,0 0-1,0-1 0,-1 1 0,1 0 1,0 0-1,0 0 0,-1 0 0,1 0 1,0 0-1,0 0 0,0-1 1,-1 1-1,1 0 0,0 0 0,0 0 1,0-1-1,0 1 0,0 0 0,-1 0 1,1 0-1,0-1 0,0 1 1,0 0-1,0 0 0,0-1 0,0 1 1,0 0-1,0 0 0,0-1 0,0 1 1,0 0-1,0 0 0,0-1 1,0 1-1,0 0 0,0 0 0,0 0 1,0-1-1,0 1 0,0 0 0,1 0 1,-1-1-1,0 1 0,0 0 0,3-18 8,21-53 889,2 2 1,54-102 0,-76 162-894,4-8-4,0 0 0,2 1 0,0 0-1,23-27 1,-31 40-22,-1 1 0,1 0-1,0 0 1,0 1 0,0-1-1,0 0 1,1 1 0,-1-1-1,0 1 1,1 0 0,-1-1-1,0 1 1,1 0 0,0 1-1,-1-1 1,1 0 0,-1 1 0,1 0-1,0-1 1,-1 1 0,1 0-1,0 0 1,0 0 0,-1 1-1,1-1 1,0 1 0,-1 0-1,1-1 1,-1 1 0,1 0 0,-1 0-1,1 1 1,-1-1 0,0 0-1,0 1 1,1 0 0,-1-1-1,0 1 1,0 0 0,-1 0-1,1 0 1,0 0 0,1 4-1,22 28 133,-1 2-1,-2 1 0,29 68 1,-4-9 3,-30-63-109,-8-14-16,0-1 0,1 1 1,2-2-1,-1 0 1,2 0-1,24 24 0,-35-39-40,0 1-1,1-2 0,-1 1 0,1 0 0,-1 0 0,1-1 0,0 0 0,-1 1 1,1-1-1,0 0 0,0 0 0,0 0 0,0-1 0,0 1 0,0-1 0,0 0 0,0 0 1,0 0-1,0 0 0,0 0 0,0-1 0,0 1 0,0-1 0,0 0 0,4-1 1,-3 0-255,-1 0 1,1 0 0,-1-1-1,1 1 1,-1-1 0,0 1 0,0-1-1,0 0 1,-1-1 0,1 1 0,3-5-1,18-34-5315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8.670"/>
    </inkml:context>
    <inkml:brush xml:id="br0">
      <inkml:brushProperty name="width" value="0.025" units="cm"/>
      <inkml:brushProperty name="height" value="0.025" units="cm"/>
    </inkml:brush>
  </inkml:definitions>
  <inkml:trace contextRef="#ctx0" brushRef="#br0">1 1 7944,'0'0'18593,"4"8"-17840,1 3-620,0 1 0,-1 0 0,0 0 0,-1 0 1,0 0-1,1 18 0,2 89 32,-1-22-104,-4-70-65,-1-19-16,0 0 1,0 1 0,1-1 0,0 0 0,1 1-1,0-1 1,0 0 0,0 0 0,1 0 0,0-1 0,6 10-1,-9-17-55,0 0 0,0 0 0,0 1 0,0-1 1,0 0-1,1 0 0,-1 0 0,0 1 0,0-1 0,0 0 0,1 0 0,-1 0 0,0 0 0,0 0 0,0 1 0,1-1 0,-1 0 0,0 0 0,0 0 0,1 0 0,-1 0 0,0 0 0,0 0 0,1 0 0,-1 0 0,0 0 0,0 0 0,1 0 0,-1 0 0,0 0 0,0 0 0,1 0 1,-1 0-1,0 0 0,0 0 0,1-1 0,-1 1 0,0 0 0,0 0 0,0 0 0,1 0 0,-1 0 0,0-1 0,0 1 0,0 0 0,1 0 0,-1 0 0,0-1 0,0 1 0,0 0 0,0 0 0,0-1 0,0 1 0,0 0 0,0 0 0,1 0 0,-1-1 0,0 1 0,0 0 0,0-1 1,0 1-1,0 0 0,0 0 0,0-1 0,0 1 0,0 0 0,-1 0 0,1 0 0,0-1 0,1-23-3848,-1 21 2966,0-27-6463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028"/>
    </inkml:context>
    <inkml:brush xml:id="br0">
      <inkml:brushProperty name="width" value="0.025" units="cm"/>
      <inkml:brushProperty name="height" value="0.025" units="cm"/>
    </inkml:brush>
  </inkml:definitions>
  <inkml:trace contextRef="#ctx0" brushRef="#br0">1 135 17104,'0'0'6983,"55"-32"-5542,-9 15 321,6-1-577,7 0-480,0 0-449,-3 2-160,-8 5-32,-5 7-641,-13 4-1056,-10 0-1410,-14 4-1665,-6 8-994,-12 1-6758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371"/>
    </inkml:context>
    <inkml:brush xml:id="br0">
      <inkml:brushProperty name="width" value="0.025" units="cm"/>
      <inkml:brushProperty name="height" value="0.025" units="cm"/>
    </inkml:brush>
  </inkml:definitions>
  <inkml:trace contextRef="#ctx0" brushRef="#br0">1 101 16528,'0'0'3587,"59"-10"-1057,-23 0-576,8-3 128,3-1-352,3-2-897,2 5-449,-6 1-256,-5 3-128,-10 3-1153,-13 2-2466,-10-1-2819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39.819"/>
    </inkml:context>
    <inkml:brush xml:id="br0">
      <inkml:brushProperty name="width" value="0.025" units="cm"/>
      <inkml:brushProperty name="height" value="0.025" units="cm"/>
    </inkml:brush>
  </inkml:definitions>
  <inkml:trace contextRef="#ctx0" brushRef="#br0">283 0 15439,'0'0'13356,"-9"2"-12123,4 0-1184,-1 1-1,1 0 0,-1-1 1,1 2-1,0-1 0,0 1 1,0-1-1,1 1 0,-1 1 1,1-1-1,0 0 1,0 1-1,1 0 0,-1 0 1,1 0-1,0 1 0,-4 9 1,-33 61 35,22-38-29,-2-2 0,-1-1 0,-44 55 0,47-76-307,17-14 185,1 0 1,-1-1-1,1 1 1,0 0 0,-1 0-1,1 0 1,-1 0 0,1-1-1,0 1 1,-1 0-1,1 0 1,0 0 0,-1-1-1,1 1 1,0 0 0,0-1-1,-1 1 1,1 0-1,0-1 1,0 1 0,-1 0-1,1-1 1,0 1 0,0-1-1,0 1 1,0 0-1,0-1 1,-1 1 0,1-1-1,0 0 1,0-47-5691,1 29 4055,-1-31-3519,0-10-3209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191"/>
    </inkml:context>
    <inkml:brush xml:id="br0">
      <inkml:brushProperty name="width" value="0.025" units="cm"/>
      <inkml:brushProperty name="height" value="0.025" units="cm"/>
    </inkml:brush>
  </inkml:definitions>
  <inkml:trace contextRef="#ctx0" brushRef="#br0">0 0 16496,'0'0'6827,"10"6"-5268,13 11-712,-1 1 0,-2 1-1,0 0 1,33 42 0,-1 2-643,98 131-2560,-148-189 1385,1 0 1,0-1-1,1 0 0,-1 1 0,1-1 0,7 5 0,4-2-5296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0.536"/>
    </inkml:context>
    <inkml:brush xml:id="br0">
      <inkml:brushProperty name="width" value="0.025" units="cm"/>
      <inkml:brushProperty name="height" value="0.025" units="cm"/>
    </inkml:brush>
  </inkml:definitions>
  <inkml:trace contextRef="#ctx0" brushRef="#br0">126 0 9321,'0'0'17707,"-8"14"-17232,-11 19-132,2 0-1,2 1 0,0 1 1,3 0-1,1 1 0,2 0 1,-6 39-1,13-52-171,0 0-1,1 0 1,2 1 0,0-1-1,8 41 1,-7-57-190,0 1 1,0-1-1,1 0 0,0 0 1,0 0-1,1 0 0,0-1 1,0 0-1,0 1 1,1-1-1,0-1 0,0 1 1,1-1-1,-1 0 0,1 0 1,0 0-1,1-1 0,-1 0 1,1-1-1,0 1 0,10 3 1,30 5-2620,-15-9-1856,2-2-4688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365"/>
    </inkml:context>
    <inkml:brush xml:id="br0">
      <inkml:brushProperty name="width" value="0.025" units="cm"/>
      <inkml:brushProperty name="height" value="0.025" units="cm"/>
    </inkml:brush>
  </inkml:definitions>
  <inkml:trace contextRef="#ctx0" brushRef="#br0">0 41 10570,'0'0'14574,"5"9"-13528,3 9-611,-1 1 0,-1 0 0,0 0 0,4 38 0,5 17-79,-14-71-346,-1-1 0,1 1 0,0-1 1,0 1-1,-1-1 0,2 1 0,-1-1 1,0 0-1,0 1 0,1-1 0,-1 0 1,1 0-1,0 0 0,0 0 0,0-1 1,-1 1-1,5 2 0,-4-3 34,0-1 0,0 0 0,0 1-1,-1-1 1,1 0 0,0 0 0,0 0 0,0 0 0,0-1-1,0 1 1,0 0 0,-1-1 0,1 1 0,0-1-1,0 0 1,0 0 0,-1 0 0,1 0 0,-1 0 0,1 0-1,0 0 1,-1 0 0,0 0 0,1-1 0,1-2-1,21-21 192,-1-1 0,-1-1 0,-1 0 0,-2-2 0,0-1 0,-2 0 0,15-39 0,-28 57 752,-3 6-3790,-15 11-7708,-2 7 715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1.710"/>
    </inkml:context>
    <inkml:brush xml:id="br0">
      <inkml:brushProperty name="width" value="0.025" units="cm"/>
      <inkml:brushProperty name="height" value="0.025" units="cm"/>
    </inkml:brush>
  </inkml:definitions>
  <inkml:trace contextRef="#ctx0" brushRef="#br0">1 4 10762,'0'0'15118,"34"50"-13356,-15-39-737,4-3-769,0 1-192,0 2-992,-2-1-2211,-4-5-1698,-4-2-3875</inkml:trace>
  <inkml:trace contextRef="#ctx0" brushRef="#br0" timeOffset="1">298 1 20115,'0'0'3651,"-11"53"-1633,8-27-1281,3 2-385,-1 4-223,1-5-129,0 1-929,0-7-385,7-3-127,-1-9-225,-1-6-576,-1-3-1890,2-12-2242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054"/>
    </inkml:context>
    <inkml:brush xml:id="br0">
      <inkml:brushProperty name="width" value="0.025" units="cm"/>
      <inkml:brushProperty name="height" value="0.025" units="cm"/>
    </inkml:brush>
  </inkml:definitions>
  <inkml:trace contextRef="#ctx0" brushRef="#br0">0 0 10474,'0'0'16362,"1"9"-15486,2 217 807,-4-134 712,3-92-2342,0 1-1,0 0 1,0-1 0,0 1-1,0-1 1,0 0 0,0 0-1,0 0 1,0 0 0,1 0-1,-1 0 1,0 0 0,0-1-1,3 0 1,71-28 245,-61 22-817,1 1 0,0 0 1,-1 1-1,24-4 1,-2 4-7741,-26 2 1223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412"/>
    </inkml:context>
    <inkml:brush xml:id="br0">
      <inkml:brushProperty name="width" value="0.025" units="cm"/>
      <inkml:brushProperty name="height" value="0.025" units="cm"/>
    </inkml:brush>
  </inkml:definitions>
  <inkml:trace contextRef="#ctx0" brushRef="#br0">20 1 9673,'0'0'14633,"4"9"-14110,3 3-311,1 1 0,0-1 0,1-1 0,11 13-1,30 38 577,-44-50-581,0 0 0,-1 0-1,0 0 1,-1 1 0,0-1 0,-1 1 0,-1 0 0,0 0 0,0 0-1,-1 0 1,-1 1 0,0-1 0,-1 0 0,-1 0 0,0 0-1,-7 25 1,3-18-486,-1 0 0,0 0 0,-2-1 0,-12 21-1,12-24-1103,-1-1 1,-1 0-1,0-1 0,-22 21 0,6-12-6374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2.755"/>
    </inkml:context>
    <inkml:brush xml:id="br0">
      <inkml:brushProperty name="width" value="0.025" units="cm"/>
      <inkml:brushProperty name="height" value="0.025" units="cm"/>
    </inkml:brush>
  </inkml:definitions>
  <inkml:trace contextRef="#ctx0" brushRef="#br0">3 0 19090,'0'0'13068,"69"21"-12459,-32-21-609,1-2 0,0-4 0,-7 3-609,-5 3-1473,-14 0-1569,-12 4-1730,-5 9-5317</inkml:trace>
  <inkml:trace contextRef="#ctx0" brushRef="#br0" timeOffset="1">0 237 21588,'0'0'5638,"65"-6"-3428,-28-4-1730,3 2-352,0-1-128,-1 2-1185,-6-2-2306,-6-4-2851,-2-1-6854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3.737"/>
    </inkml:context>
    <inkml:brush xml:id="br0">
      <inkml:brushProperty name="width" value="0.025" units="cm"/>
      <inkml:brushProperty name="height" value="0.025" units="cm"/>
    </inkml:brush>
  </inkml:definitions>
  <inkml:trace contextRef="#ctx0" brushRef="#br0">5 0 18001,'0'0'6630,"0"57"-5124,0-26-385,-2 9-288,-1 1-481,3 4-224,0 1-64,0-3-32,0-5 0,5-3 0,6-8-224,-1-8-1377,1-5-1090,1-10-1505,-6-4-1665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4.110"/>
    </inkml:context>
    <inkml:brush xml:id="br0">
      <inkml:brushProperty name="width" value="0.025" units="cm"/>
      <inkml:brushProperty name="height" value="0.025" units="cm"/>
    </inkml:brush>
  </inkml:definitions>
  <inkml:trace contextRef="#ctx0" brushRef="#br0">14 108 6342,'0'0'21428,"-13"-55"-20467,44 42-32,10 1-128,13 2-257,6 5-223,3 2-193,2 3-64,-2 0-1089,-12 0-1634,-7-2-3971,-16-5-4677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293"/>
    </inkml:context>
    <inkml:brush xml:id="br0">
      <inkml:brushProperty name="width" value="0.025" units="cm"/>
      <inkml:brushProperty name="height" value="0.025" units="cm"/>
    </inkml:brush>
  </inkml:definitions>
  <inkml:trace contextRef="#ctx0" brushRef="#br0">0 104 17521,'0'0'10858,"55"16"-10089,-20-30-257,4-4-288,0 0-128,-3-2-32,-1 3-960,-8 3-2019,-6 2-1121,-10 6-1890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5.793"/>
    </inkml:context>
    <inkml:brush xml:id="br0">
      <inkml:brushProperty name="width" value="0.025" units="cm"/>
      <inkml:brushProperty name="height" value="0.025" units="cm"/>
    </inkml:brush>
  </inkml:definitions>
  <inkml:trace contextRef="#ctx0" brushRef="#br0">89 88 12268,'4'-8'1222,"-1"1"-2007,21-53 8865,-19 48-3385,-16 40-3195,-20 47-247,-24 92-1,47-137-1036,2 0-1,0 0 1,2 0 0,2 1-1,1 0 1,3 41 0,-1-67-191,-1-1 0,1 1 1,1-1-1,-1 1 0,0-1 1,1 0-1,0 0 0,0 0 0,0 0 1,1 0-1,-1 0 0,1-1 1,0 1-1,0-1 0,0 1 1,0-1-1,1 0 0,-1 0 1,1-1-1,0 1 0,8 3 1,-5-3-253,-1 0 1,2-1 0,-1 1-1,0-2 1,10 2-1,37-2-5335,-31-7-716,-4-9-3683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601"/>
    </inkml:context>
    <inkml:brush xml:id="br0">
      <inkml:brushProperty name="width" value="0.025" units="cm"/>
      <inkml:brushProperty name="height" value="0.025" units="cm"/>
    </inkml:brush>
  </inkml:definitions>
  <inkml:trace contextRef="#ctx0" brushRef="#br0">194 57 8200,'0'0'8904,"7"-9"-6582,3 0-1415,7-9 147,-5-3 5612,-13 26-6486,-1-1 0,1 0 0,-1 0 0,0 1 0,-1-2 0,1 1 0,-1 0 0,0 0 0,0-1 0,0 1 0,0-1 0,-6 4 0,-3 6 91,-59 62 353,40-45-624,2 2 0,-31 42 0,76-94-7241,14-23 1708,-8 4-297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6.995"/>
    </inkml:context>
    <inkml:brush xml:id="br0">
      <inkml:brushProperty name="width" value="0.025" units="cm"/>
      <inkml:brushProperty name="height" value="0.025" units="cm"/>
    </inkml:brush>
  </inkml:definitions>
  <inkml:trace contextRef="#ctx0" brushRef="#br0">0 1 11339,'0'0'14734,"30"76"-13485,-19-34-512,2 2-225,-1 0-96,0-1-191,0 0-161,2-6-192,-1-2-1442,1-7-1345,-3-7-1665,-3-7-4292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195"/>
    </inkml:context>
    <inkml:brush xml:id="br0">
      <inkml:brushProperty name="width" value="0.025" units="cm"/>
      <inkml:brushProperty name="height" value="0.025" units="cm"/>
    </inkml:brush>
  </inkml:definitions>
  <inkml:trace contextRef="#ctx0" brushRef="#br0">1 5 11691,'0'0'13431,"2"11"-12149,5 26-724,-2 1 0,-2 1 0,-2-1 0,-3 41 0,1-5 703,1-73-1244,0-1-1,0 0 0,0 0 0,0 0 0,0 1 0,0-1 0,0 0 0,0 0 0,0 0 0,0 1 0,0-1 0,0 0 0,0 0 1,0 0-1,0 0 0,0 1 0,0-1 0,0 0 0,0 0 0,1 0 0,-1 0 0,0 0 0,0 1 0,0-1 0,0 0 0,0 0 1,0 0-1,1 0 0,-1 0 0,0 0 0,0 0 0,0 1 0,0-1 0,1 0 0,-1 0 0,0 0 0,0 0 0,0 0 0,1 0 1,-1 0-1,0 0 0,0 0 0,0 0 0,1 0 0,-1 0 0,0 0 0,0 0 0,14-7 223,9-13 5,93-110 344,-104 114-582,0 0 0,0-1 0,-2-1 0,0 0 0,-1 0 0,9-29 0,-18 46 173,3-13-2048,-4 13 1611,1 1-1,0 0 1,0-1-1,-1 1 1,1 0-1,0-1 1,-1 1-1,1 0 1,0 0-1,-1 0 1,1-1-1,0 1 1,-1 0-1,1 0 1,-1 0-1,1 0 1,0 0-1,-1 0 1,1 0-1,-1-1 1,1 1-1,0 0 1,-1 0-1,1 1 1,-1-1-1,1 0 1,0 0 0,-1 0-1,1 0 1,-1 0-1,0 1 1,-15 2-8284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537"/>
    </inkml:context>
    <inkml:brush xml:id="br0">
      <inkml:brushProperty name="width" value="0.025" units="cm"/>
      <inkml:brushProperty name="height" value="0.025" units="cm"/>
    </inkml:brush>
  </inkml:definitions>
  <inkml:trace contextRef="#ctx0" brushRef="#br0">0 0 16688,'0'0'12043,"44"59"-11755,-24-46-223,0 4-546,-2 1-1793,2-3-1410,-6-1-1921,-1-6-6214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8.867"/>
    </inkml:context>
    <inkml:brush xml:id="br0">
      <inkml:brushProperty name="width" value="0.025" units="cm"/>
      <inkml:brushProperty name="height" value="0.025" units="cm"/>
    </inkml:brush>
  </inkml:definitions>
  <inkml:trace contextRef="#ctx0" brushRef="#br0">12 1 19635,'0'0'3875,"-11"54"-2658,11-31-672,0 6-321,0 0-160,4 1-576,3-1-1186,-2-3-1473,1-5-2210,-4-5-3523</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287"/>
    </inkml:context>
    <inkml:brush xml:id="br0">
      <inkml:brushProperty name="width" value="0.025" units="cm"/>
      <inkml:brushProperty name="height" value="0.025" units="cm"/>
    </inkml:brush>
  </inkml:definitions>
  <inkml:trace contextRef="#ctx0" brushRef="#br0">182 1 12908,'0'0'15877,"-4"11"-15023,-15 26-705,-2-1 1,-2 0-1,-47 57 1,58-78-155,10-11-82,-1 0-1,1-1 1,-1 1 0,0-1 0,0 1-1,0-1 1,-1 0 0,-5 4 0,10-11-4139,1-6 2331,0 1 88,8-15-3926,0-6-3359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49.661"/>
    </inkml:context>
    <inkml:brush xml:id="br0">
      <inkml:brushProperty name="width" value="0.025" units="cm"/>
      <inkml:brushProperty name="height" value="0.025" units="cm"/>
    </inkml:brush>
  </inkml:definitions>
  <inkml:trace contextRef="#ctx0" brushRef="#br0">1 0 6406,'0'0'19667,"11"52"-19251,2-23-64,2-1-31,3 2-65,2-1-96,1 2-96,-4-2-224,1 2-769,-4 0-865,-4-4-1409,-5-5-3107,-3-8-8488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192"/>
    </inkml:context>
    <inkml:brush xml:id="br0">
      <inkml:brushProperty name="width" value="0.025" units="cm"/>
      <inkml:brushProperty name="height" value="0.025" units="cm"/>
    </inkml:brush>
  </inkml:definitions>
  <inkml:trace contextRef="#ctx0" brushRef="#br0">1 53 6022,'0'0'18006,"3"10"-15999,4 29-1047,-1-1 0,-2 2-1,-2-1 1,-3 55 0,0-36-516,1-57-430,0 0 1,0 0-1,0 0 0,0 0 1,0 0-1,0 0 1,0 0-1,1 0 1,-1 0-1,0 0 1,0 0-1,1 0 1,-1 0-1,1 0 1,-1 0-1,1 0 1,-1 0-1,1 0 0,0 0 1,-1 0-1,2 0 1,-1 0 9,0-1 0,-1 0 0,1 0 0,0 0 0,0 0-1,0 0 1,0 1 0,-1-1 0,1 0 0,0-1 0,0 1 0,0 0 0,-1 0 0,1 0 0,0 0 0,0-1 0,0 1 0,-1 0 0,1-1-1,1 0 1,4-2 88,-1-1-1,0 0 1,0 0-1,0-1 1,7-7-1,15-20-111,-2-1 0,0-2 0,-3 0 0,0-2 0,-3 0 0,-1-1 0,18-58 0,-34 92-203,0-7-3314,-9 14-2586,-6 10-2299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533"/>
    </inkml:context>
    <inkml:brush xml:id="br0">
      <inkml:brushProperty name="width" value="0.025" units="cm"/>
      <inkml:brushProperty name="height" value="0.025" units="cm"/>
    </inkml:brush>
  </inkml:definitions>
  <inkml:trace contextRef="#ctx0" brushRef="#br0">0 1 12107,'0'0'18162,"54"41"-18002,-31-33-96,-2-1-705,-3 1-1281,2 0-1569,-5 0-929,0-3-1922,-2-5-5029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7:50.892"/>
    </inkml:context>
    <inkml:brush xml:id="br0">
      <inkml:brushProperty name="width" value="0.025" units="cm"/>
      <inkml:brushProperty name="height" value="0.025" units="cm"/>
    </inkml:brush>
  </inkml:definitions>
  <inkml:trace contextRef="#ctx0" brushRef="#br0">101 1 18514,'0'0'3715,"4"8"-1900,6 6-722,0 0 1,22 23-1,-24-30-861,0 1 0,-1 1 0,1-1 0,-2 1 0,1 1 0,-1-1 0,-1 1 1,1 0-1,-2 0 0,1 1 0,-2-1 0,1 1 0,3 22 0,-6-9-232,-2 0 0,0 0 1,-2 0-1,0 0 0,-2 0 1,0 0-1,-2-1 0,0 0 0,-13 25 1,4-15-1344,-33 54 1,-31 20-6076,36-59-819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5.330"/>
    </inkml:context>
    <inkml:brush xml:id="br0">
      <inkml:brushProperty name="width" value="0.025" units="cm"/>
      <inkml:brushProperty name="height" value="0.025" units="cm"/>
    </inkml:brush>
  </inkml:definitions>
  <inkml:trace contextRef="#ctx0" brushRef="#br0">128 0 5990,'0'0'-118,"-9"8"385,-5 4-85,1 1-1,0 1 1,1 0-1,1 1 1,0 1-1,-10 19 1,17-28 10,0 1 1,1-1-1,0 1 1,1 0 0,0 0-1,0 0 1,1 0-1,-1 9 1,2-15-182,0 0-1,0 1 1,0-1-1,0 0 1,1 0-1,-1 1 1,1-1-1,-1 0 1,1 0 0,0 0-1,0 0 1,0 0-1,0 0 1,0 0-1,0 0 1,1 0 0,-1 0-1,1-1 1,-1 1-1,1-1 1,0 1-1,-1-1 1,1 1 0,0-1-1,0 0 1,0 0-1,0 0 1,0 0-1,0 0 1,0 0 0,1-1-1,3 1 1,52 9 711,-42-8-368,1 0 0,-1 1-1,0 1 1,-1 1 0,17 6 0,12 7-94,2-1-1,0-3 1,1-2-1,0-1 1,1-3-1,0-2 1,89 0 0,553 19 188,77-28-226,-1-38 125,-362 17-275,-97 11 566,495 44 0,-711-21-504,943 59 436,-1010-69-974,0-1 0,-1 0 0,1-2 0,-1-1 1,41-12-1,2-15-4406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38:27.314"/>
    </inkml:context>
    <inkml:brush xml:id="br0">
      <inkml:brushProperty name="width" value="0.025" units="cm"/>
      <inkml:brushProperty name="height" value="0.025" units="cm"/>
    </inkml:brush>
  </inkml:definitions>
  <inkml:trace contextRef="#ctx0" brushRef="#br0">229 0 4292,'0'0'2568,"-8"8"-988,0 1-985,-13 12-16,-3-9 5785,45-12-4795,81 1 90,112-3-1423,-159-8-190,-43 7-50,1 1 1,0 0 0,16-1-1,-30 5 19,0 0-1,0 0 0,0 0 0,0-1 1,0 1-1,-1 0 0,1-1 0,-1 1 1,1-1-1,-1 0 0,-3 3 0,-14 5 60,-1 0-1,-1-1 1,0-1 0,0-1-1,0-1 1,-1-1-1,-28 2 1,-161-3 588,121-5-610,24 3 166,49 0-36,48 0-342,46-5 187,0-4-1,93-20 0,79-9 66,-238 36 50,-13 1-38,-31 2 18,-60 7-42,-422 96-48,525-99-458,13-1 329,132 7 123,171-9 0,-206-5 312,-200 1 49,-134-19 0,183 15-408,1 2-1,-40 1 1,70 2-34,0 0-1,-1-1 1,1 1 0,-1 0 0,1 0-1,0 0 1,-1 0 0,1 0 0,-1 0-1,1 0 1,-1 1 0,1-1 0,0 0 0,-1 0-1,1 0 1,0 0 0,-1 0 0,1 1-1,-1-1 1,1 0 0,0 0 0,-1 0-1,1 1 1,0-1 0,0 0 0,-1 1-1,1-1 1,0 0 0,0 1 0,-1-1-1,1 0 1,0 1 0,0-1 0,0 0-1,-1 1 1,1-1 0,0 1 0,0-1-1,0 0 1,0 1 0,0 0 0,0-1-174,1 1 0,-1-1 0,0 1 0,0-1 0,1 1 0,-1-1 0,1 0 0,-1 1 0,0-1 0,1 0 0,-1 0 0,1 1 0,-1-1 0,1 0 0,-1 0 0,1 1 0,-1-1 0,1 0 0,-1 0 0,1 0 0,-1 0 0,1 0 0,-1 0 0,1 0 0,-1 0 0,1 0 0,-1 0 0,1 0 0,-1 0 0,1 0 0,-1-1 0,1 1 0,0 0 0,20-10-7693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12.142"/>
    </inkml:context>
    <inkml:brush xml:id="br0">
      <inkml:brushProperty name="width" value="0.025" units="cm"/>
      <inkml:brushProperty name="height" value="0.025" units="cm"/>
    </inkml:brush>
  </inkml:definitions>
  <inkml:trace contextRef="#ctx0" brushRef="#br0">1 1 19859,'0'0'2466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5:40.130"/>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19.680"/>
    </inkml:context>
    <inkml:brush xml:id="br0">
      <inkml:brushProperty name="width" value="0.025" units="cm"/>
      <inkml:brushProperty name="height" value="0.025" units="cm"/>
    </inkml:brush>
  </inkml:definitions>
  <inkml:trace contextRef="#ctx0" brushRef="#br0">69 1 14253,'0'0'9252,"-3"8"-9103,-16 68 151,2 1 0,5 0 0,2 1 0,4 0 0,5 93-1,2-160-310,0-1-1,0 1 1,1-1-1,1 1 1,0-1-1,0 0 1,1 0-1,0 0 1,1 0-1,0-1 1,1 0-1,0 0 1,0 0-1,9 8 1,-11-12-299,1-1 1,0 0-1,0 0 1,0 0-1,1-1 1,-1 0-1,1 0 1,0 0-1,-1-1 1,12 4-1,-11-5-518,1 0-1,0 0 0,-1-1 0,1 0 1,0 0-1,-1 0 0,1-1 0,-1 0 1,1 0-1,0-1 0,10-3 0,21-14-10461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27.266"/>
    </inkml:context>
    <inkml:brush xml:id="br0">
      <inkml:brushProperty name="width" value="0.025" units="cm"/>
      <inkml:brushProperty name="height" value="0.025" units="cm"/>
    </inkml:brush>
  </inkml:definitions>
  <inkml:trace contextRef="#ctx0" brushRef="#br0">1 0 18706,'0'0'2146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1.182"/>
    </inkml:context>
    <inkml:brush xml:id="br0">
      <inkml:brushProperty name="width" value="0.025" units="cm"/>
      <inkml:brushProperty name="height" value="0.025" units="cm"/>
    </inkml:brush>
  </inkml:definitions>
  <inkml:trace contextRef="#ctx0" brushRef="#br0">1 72 8232,'0'-2'14982,"8"-3"-11827,12-2-3110,115 6 1726,-65 2-1615,-133-8 1855,-54-4-1651,278 5-787,-160 6 405,1 0 0,-1 1 0,1-1 0,-1 1 0,0-1 0,1 1 0,-1 0 0,0-1 0,0 1 0,0 0 0,1 0 0,-1 0 0,0 0 0,0 0 0,1 1 0,-2-1 26,1-1-1,-1 0 1,1 1-1,-1-1 1,0 1-1,1-1 1,-1 1-1,0-1 1,0 1-1,1-1 1,-1 1-1,0-1 1,0 1-1,0-1 1,1 1-1,-1-1 1,0 1-1,0-1 1,0 1-1,0 0 1,0-1-1,0 1 1,0-1-1,0 1 1,0-1-1,-1 1 1,1-1-1,0 1 1,0-1-1,0 1 1,-1-1-1,1 1 1,0-1-1,0 1 1,-1-1-1,1 1 0,-1-1 1,1 1-1,0-1 1,-1 1-1,-3 0 28,0-1 0,0 1 0,0-1 0,0 0 0,0 0 0,0-1 0,0 1-1,0-1 1,0 0 0,1 0 0,-1 0 0,0 0 0,1-1 0,-6-2 0,-15-4 167,-35 1 170,54 7-373,0 0 0,1 0 0,-1 0 1,0 0-1,1 1 0,-1 0 0,0 0 1,1 0-1,-1 1 0,-5 2 0,9-3-769,11-7-5442,6-11 1287,-11 11 1618,17-18-12032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31.078"/>
    </inkml:context>
    <inkml:brush xml:id="br0">
      <inkml:brushProperty name="width" value="0.025" units="cm"/>
      <inkml:brushProperty name="height" value="0.025" units="cm"/>
    </inkml:brush>
  </inkml:definitions>
  <inkml:trace contextRef="#ctx0" brushRef="#br0">23 61 8680,'0'0'15674,"11"-32"-12989,-14 25-2225,-3 15-504,-3 18-30,10-18-72,0-17 858,-1 8-684,0 1 0,0-1 0,0 0 0,0 1 0,1-1 0,-1 1 1,0-1-1,-1 0 0,1 1 0,0-1 0,0 1 0,0-1 0,0 0 1,0 1-1,-1-1 0,1 1 0,0-1 0,0 1 0,-1-1 0,1 1 1,0-1-1,-1 1 0,1-1 0,-1 1 0,1-1 0,0 1 0,-1-1 1,1 1-1,-1 0 0,1-1 0,-1 1 0,0 0 0,1 0 0,-1-1 1,1 1-1,-1 0 0,1 0 0,-1 0 0,0 0 0,1 0 1,-1 0-1,1 0 0,-2 0 0,1-1 11,1 0 1,0 1-1,0-1 1,-1 0-1,1 1 0,0-1 1,0 0-1,0 1 1,0-1-1,0 0 0,0 1 1,0-1-1,0 0 1,0 0-1,0 1 0,0-1 1,0 0-1,0 1 1,1-1-1,-1 0 0,0 1 1,1-1-1,-1 0 1,1 0-1,3-3-94,-2 21 123,-1-39 393,1 42-137,-2-6-4550,0-40-6661,0 8-3495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43.595"/>
    </inkml:context>
    <inkml:brush xml:id="br0">
      <inkml:brushProperty name="width" value="0.025" units="cm"/>
      <inkml:brushProperty name="height" value="0.025" units="cm"/>
    </inkml:brush>
  </inkml:definitions>
  <inkml:trace contextRef="#ctx0" brushRef="#br0">34 29 6534,'0'0'11617,"0"-6"-11009,-1-13-338,1 15 1613,3 19-506,-2-6-1341,9 99 1688,-12-202 182,2 94-1904,0 0 1,0 0-1,0 0 0,0 0 0,0 0 1,0 0-1,0 0 0,0 0 0,-1 0 1,1 0-1,0 0 0,0 0 0,0 0 1,0 0-1,0 0 0,0 0 0,0 0 1,0 0-1,0 0 0,0 0 0,0 0 0,-1 0 1,1 0-1,0 0 0,0 0 0,0 0 1,0 0-1,0 0 0,0 0 0,0-1 1,0 1-1,0 0 0,0 0 0,0 0 1,0 0-1,-4 19 22,-3 49-10,4-10 175,4-52 55,2-26 144,1-5 164,-2 1 0,-1 0 0,-1-1 0,-4-26 0,1 48-53,0 13-451,-1 15-174,2 70-690,22-169 1323,-19 25 262,-18 84-417,6 36-593,7-37 49,3-28 129,0-11 41,1-19 4,0-15 254,-9 74-272,7-31-124,3-12 70,2-29 105,2 3 239,-4 29-46,0 13 50,-4 139-364,4-159 101,1 0 0,0 1 1,6-19-1,1-7 13,-6 16 79,0-3-478,0 40-1141,-1 51-7384,-2-53 2905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5:41.673"/>
    </inkml:context>
    <inkml:brush xml:id="br0">
      <inkml:brushProperty name="width" value="0.025" units="cm"/>
      <inkml:brushProperty name="height" value="0.025" units="cm"/>
    </inkml:brush>
  </inkml:definitions>
  <inkml:trace contextRef="#ctx0" brushRef="#br0">500 109 5830,'0'0'5407,"-9"-8"-4142,0 0-859,0 0 0,-1 0 0,1 1-1,-1 0 1,-1 1 0,1 0 0,-1 1-1,-1 0 1,1 1 0,0 0-1,-1 1 1,0 0 0,-15-2 0,19 5-322,1 0 0,0 0 0,-1 1 1,1 0-1,0 0 0,-1 0 1,1 1-1,0 0 0,0 1 0,-8 3 1,7-1-93,-1 1 1,1 0 0,0 1-1,1 0 1,-1 0-1,-11 16 1,-1 2 1,2 1 0,1 1-1,1 1 1,1 0 0,2 1 0,0 0 0,3 1 0,0 1-1,-8 44 1,8-13 11,3 1 0,2-1 0,7 117-1,0-161-2,1 1-1,1 0 0,1-1 1,0 0-1,1 0 1,15 30-1,-6-19-72,1-1 1,1 0 0,23 27-1,-32-47 77,-1 0-1,1-1 1,0 0 0,1 0-1,0-1 1,0 0-1,0-1 1,0 0 0,1 0-1,0-1 1,0 0-1,0-1 1,1 0 0,-1-1-1,1 0 1,11 1-1,-8-2 4,0 0 0,0-1 0,0-1 0,0 0 0,0-1 0,0 0 0,0-1 0,-1-1 0,1 0 0,-1-1 0,24-12 0,-9 0 177,-1-1 0,0-1 0,-2-1 0,0-1 0,-1-2 0,-2 0 0,0-2 0,20-28 0,-29 33 282,0 0-1,-1-1 1,-1-1 0,-1 1 0,-1-2-1,-1 1 1,-1-1 0,-1 0 0,-1-1-1,-1 1 1,1-43 0,-5 44-332,-1 1 0,-1-1 0,-1 0 0,-1 1 0,-1 0 1,-1 0-1,-1 0 0,-1 1 0,0 0 0,-1 0 0,-2 1 0,0 0 0,-1 1 1,0 0-1,-2 1 0,0 1 0,-17-16 0,-3 1-337,-2 2 1,-1 1-1,-1 2 0,-66-34 1,4 3-7125,84 46 1384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03.977"/>
    </inkml:context>
    <inkml:brush xml:id="br0">
      <inkml:brushProperty name="width" value="0.025" units="cm"/>
      <inkml:brushProperty name="height" value="0.025" units="cm"/>
    </inkml:brush>
  </inkml:definitions>
  <inkml:trace contextRef="#ctx0" brushRef="#br0">92 251 12460,'-9'3'1244,"-2"0"-798,-60 21 2076,70-24-2042,18 0-458,184-24 949,-60 4-741,1267-111-59,82 123 875,-57-22-859,-1323 21 59,602-44 770,-4 47-768,-633 11 641,0 3-1,-1 3 0,0 4 1,110 35-1,-166-43-961,1-2 0,1-1 0,-1 0 0,24 1 0,-34-4-754,0-1 1,-1-1-1,1 1 1,0-1-1,-1-1 1,1 0-1,8-2 1,10-12-8223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3"/>
    </inkml:context>
    <inkml:brush xml:id="br0">
      <inkml:brushProperty name="width" value="0.025" units="cm"/>
      <inkml:brushProperty name="height" value="0.025" units="cm"/>
    </inkml:brush>
  </inkml:definitions>
  <inkml:trace contextRef="#ctx0" brushRef="#br0">16 29 9897,'0'0'15124,"20"-3"-11419,-20 1-3662,0 1 1,0 0 0,0 0-1,0 0 1,0 0-1,-1 0 1,1 0 0,0 0-1,-1 0 1,1 0-1,-1 0 1,1 0 0,-1 0-1,0 0 1,1 0-1,-1 1 1,0-1 0,0 0-1,1 0 1,-1 1-1,0-1 1,0 0 0,0 1-1,0-1 1,0 1-1,0-1 1,0 1 0,0 0-1,0-1 1,0 1-1,0 0 1,0 0 0,0-1-1,0 1 1,-2 0-1,3 2-51,0 0 0,0 0-1,0 0 1,0 0-1,0 0 1,0 0 0,1 0-1,-1 0 1,1 0-1,-1 0 1,1-1 0,0 1-1,1 3 1,-1-5 47,-1 1-1,1-1 1,-1 1 0,1-1-1,0 1 1,-1-1 0,1 0 0,0 0-1,0 1 1,-1-1 0,1 0-1,0 0 1,0 0 0,-1 0-1,1 1 1,0-1 0,0 0 0,0-1-1,-1 1 1,1 0 0,0 0-1,0 0 1,-1 0 0,1-1-1,0 1 1,-1 0 0,1 0 0,0-1-1,0 1 1,-1-1 0,1 1-1,-1-1 1,1 1 0,0-1 0,-1 1-1,1-1 1,-1 1 0,1-1-1,-1 0 1,0 1 0,1-1-1,-1 0 1,0 1 0,1-1 0,-1 0-1,0 0 1,0 1 0,0-1-1,1 0 1,-1 0 0,0-1-1,-17 21-27,16-17-4,0 0-1,0 0 1,1 0 0,-1 0-1,1 1 1,-1-1-1,1 0 1,0 0 0,0 0-1,0 1 1,1 2 0,-1-5-3,0 1 1,0-1 0,0 0 0,0 1-1,0-1 1,0 0 0,0 1 0,1-1-1,-1 0 1,0 0 0,0 1 0,0-1 0,1 0-1,-1 0 1,0 0 0,0 1 0,1-1-1,-1 0 1,0 0 0,1 0 0,-1 0-1,0 1 1,0-1 0,1 0 0,-1 0 0,0 0-1,1 0 1,-1 0 0,0 0 0,1 0-1,-1 0 1,0 0 0,1 0 0,-1 0-1,0 0 1,0 0 0,1 0 0,-1 0-1,0 0 1,1-1 0,1 0 8,0 0-1,-1 0 1,1-1 0,-1 1-1,1-1 1,-1 1 0,0-1-1,1 1 1,-1-1 0,0 0-1,0 0 1,0 0-1,-1 1 1,1-1 0,0 0-1,-1 0 1,1 0 0,-1 0-1,1 0 1,-1 0 0,0 0-1,0-4 1,-3 4-13,-4 8 0,-4 9 0,8-9 0,1 0 0,0 0 0,0 0 0,0 1 0,1-1 0,0 1 0,0-1 0,0 10 0,1-15 0,0-1 0,0 0 0,1 0 0,-1 0 0,0 0 0,0 0 0,0 1 0,0-1 0,0 0 0,1 0 0,-1 0 0,0 0 0,0 0 0,0 0 0,0 1 0,1-1 0,-1 0 0,0 0 0,0 0 0,0 0 0,1 0 0,-1 0 0,0 0 0,0 0 0,0 0 0,1 0 0,-1 0 0,0 0 0,0 0 0,0 0 0,1 0 0,-1 0 0,0 0 0,0-1 0,0 1 0,1 0 0,-1 0 0,0 0 0,0 0 0,0 0 0,0 0 0,1 0 0,-1-1 0,0 1 0,0 0 0,0 0 0,0 0 0,0 0 0,0-1 0,0 1 0,1 0 0,-1 0 0,0 0 0,0-1 0,0 1 0,0 0 0,9-9 0,-5 3 0,-1 1 0,1-1 0,-1 0 0,0 0 0,-1 0 0,3-9 0,-5 15 0,0-1 0,0 1 0,0 0 0,0 0 0,0 0 0,0 0 0,0-1 0,0 1 0,0 0 0,0 0 0,0 0 0,0 0 0,0-1 0,0 1 0,-1 0 0,1 0 0,0 0 0,0 0 0,0 0 0,0 0 0,0-1 0,0 1 0,-1 0 0,1 0 0,0 0 0,0 0 0,0 0 0,0 0 0,0 0 0,-1 0 0,1 0 0,0 0 0,0 0 0,0-1 0,0 1 0,-1 0 0,1 0 0,0 0 0,0 0 0,0 0 0,-1 1 0,1-1 0,0 0 0,0 0 0,0 0 0,0 0 0,-1 0 0,1 0 0,0 0 0,0 0 0,0 0 0,0 0 0,0 0 0,-1 0 0,1 1 0,0-1 0,0 0 0,0 0 0,0 0 0,0 0 0,0 0 0,0 1 0,0-1 0,-1 0 0,-8 7 0,4-2-1,0 1 0,0-1-1,1 1 1,0 0 0,1 1 0,-1-1-1,1 1 1,1-1 0,-1 1 0,1 0-1,0 0 1,-2 12 0,24-36-2908,-4-7-1031,2-7-3064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7"/>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8"/>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69"/>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1"/>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3"/>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7"/>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79"/>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80"/>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1"/>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2"/>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3"/>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694"/>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01"/>
    </inkml:context>
    <inkml:brush xml:id="br0">
      <inkml:brushProperty name="width" value="0.025" units="cm"/>
      <inkml:brushProperty name="height" value="0.025" units="cm"/>
    </inkml:brush>
  </inkml:definitions>
  <inkml:trace contextRef="#ctx0" brushRef="#br0">0 1 19603,'0'0'6822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19"/>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8:50.720"/>
    </inkml:context>
    <inkml:brush xml:id="br0">
      <inkml:brushProperty name="width" value="0.025" units="cm"/>
      <inkml:brushProperty name="height" value="0.025" units="cm"/>
    </inkml:brush>
  </inkml:definitions>
  <inkml:trace contextRef="#ctx0" brushRef="#br0">73 0 1409,'-67'16'1250,"63"-14"-290,3-2 65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34.463"/>
    </inkml:context>
    <inkml:brush xml:id="br0">
      <inkml:brushProperty name="width" value="0.025" units="cm"/>
      <inkml:brushProperty name="height" value="0.025" units="cm"/>
    </inkml:brush>
  </inkml:definitions>
  <inkml:trace contextRef="#ctx0" brushRef="#br0">0 258 9641,'0'0'8659,"11"-7"-8104,-3 2-457,1-1 0,-1 2-1,1-1 1,1 1 0,-1 1-1,0 0 1,1 0 0,0 0-1,19-1 1,506-4 3447,-87 5-1842,706-79-1335,-221 10-320,-793 65-45,322-27-33,-535 33 117,36-1-876,1 1 1,-60 6-1,83-2 34,-12 2-1471,11-6-2438,10-5-1624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33.478"/>
    </inkml:context>
    <inkml:brush xml:id="br0">
      <inkml:brushProperty name="width" value="0.025" units="cm"/>
      <inkml:brushProperty name="height" value="0.025" units="cm"/>
    </inkml:brush>
  </inkml:definitions>
  <inkml:trace contextRef="#ctx0" brushRef="#br0">0 0 29019,'0'0'-1025,"50"26"-3010,-13-26 223,-2-6-3267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56.844"/>
    </inkml:context>
    <inkml:brush xml:id="br0">
      <inkml:brushProperty name="width" value="0.025" units="cm"/>
      <inkml:brushProperty name="height" value="0.025" units="cm"/>
    </inkml:brush>
  </inkml:definitions>
  <inkml:trace contextRef="#ctx0" brushRef="#br0">1 0 7207,'11'7'14009,"-2"10"-8733,7 26-6539,-9-23 2827,61 115-13,7 17-1287,46 112-71,-98-223-25,36 49 0,-31-52 115,27 55 0,13 38 265,7-3 1,4-4-1,177 210 1,121 68 59,-262-293-533,104 106 112,-139-136-187,3-3 0,142 99 0,-123-99 0,165 98 0,-93-67 0,-80-49 0,175 78 0,-186-99 0,352 176 0,-387-189 0,95 34 0,23 11 0,-147-61 0,1-1 0,0 0 0,0-2 0,41 6 0,-22-10-79,-33-2 18,0 1 0,1 0-1,-1 0 1,0 1 0,1 0 0,-1 0-1,0 0 1,7 3 0,-9 1-1326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4.725"/>
    </inkml:context>
    <inkml:brush xml:id="br0">
      <inkml:brushProperty name="width" value="0.025" units="cm"/>
      <inkml:brushProperty name="height" value="0.025" units="cm"/>
    </inkml:brush>
  </inkml:definitions>
  <inkml:trace contextRef="#ctx0" brushRef="#br0">100 51 7815,'0'0'13133,"5"-8"-11542,0-2-1041,18-23 3218,-23 39-825,-1 18-2005,-7 12-629,-1 0 0,-2-1 0,-1 0 0,-19 37 0,-22 66-60,51-135-232,1 1-1,0-1 1,0 0-1,0 1 1,1-1-1,-1 1 1,1-1 0,0 1-1,0 6 1,0-10-16,1 1 1,-1-1 0,0 0-1,0 1 1,1-1 0,-1 0-1,0 1 1,0-1 0,1 0 0,-1 0-1,0 1 1,1-1 0,-1 0-1,0 0 1,1 1 0,-1-1-1,1 0 1,-1 0 0,0 0-1,1 0 1,-1 0 0,1 0-1,-1 1 1,0-1 0,1 0 0,-1 0-1,1 0 1,-1 0 0,1-1-1,24-7 18,8-7-19,57-24 0,-81 36 0,0 0 0,0 1 0,1 1 0,-1-1 0,0 1 0,1 1 0,-1 0 0,13 1 0,-19-1-395,-1 1-1,0 0 1,1-1-1,-1 1 1,0 0-1,1 1 1,-1-1 0,0 0-1,0 1 1,0-1-1,2 3 1,16 8-7635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9.949"/>
    </inkml:context>
    <inkml:brush xml:id="br0">
      <inkml:brushProperty name="width" value="0.025" units="cm"/>
      <inkml:brushProperty name="height" value="0.025" units="cm"/>
    </inkml:brush>
  </inkml:definitions>
  <inkml:trace contextRef="#ctx0" brushRef="#br0">12 116 7271,'0'0'5434,"-1"10"-4996,-10 89 3448,26-120-3437,-8 7-348,-1 1 0,0-1-1,-1 0 1,-1-1 0,0 1 0,-1-1 0,0 0 0,0-21-1,-18 55 322,12-8-419,0 1 0,1-1 0,0 1 0,1 0 0,0 0 0,2 12 0,15-41 275,-4-4-211,-6 11-92,0-1 0,-1 1 0,0-1 0,-1 0 0,0 0 0,0 0 0,3-24 0,-28 59-71,18-19 100,1 0 0,-1 0 0,1 0 1,0 1-1,0-1 0,1 0 0,0 1 1,0-1-1,-1 12 0,2-17-13,0 1-1,1-1 0,-1 1 1,0 0-1,1-1 0,-1 1 1,0-1-1,1 1 0,-1-1 1,1 0-1,-1 1 0,1-1 1,-1 1-1,1-1 0,-1 0 0,1 1 1,-1-1-1,1 0 0,0 0 1,-1 1-1,1-1 0,-1 0 1,1 0-1,0 0 0,-1 0 1,1 0-1,-1 0 0,1 0 1,0 0-1,-1 0 0,1 0 1,0 0-1,-1 0 0,1-1 1,-1 1-1,1 0 0,0 0 1,-1 0-1,1-1 0,-1 1 1,1 0-1,-1-1 0,1 1 1,-1-1-1,1 0 0,28-15-596,-25 13 353,-1 1-164,1 0 0,-1-1 0,0 0 1,-1 1-1,1-1 0,0 0 0,-1 0 0,0 0 0,1-1 0,-1 1 0,-1 0 0,1-1 0,0 1 0,-1-1 0,0 0 0,2-6 0,-8 9 561,1 0 0,-1 1 0,1-1-1,-1 1 1,1 0 0,-9 1 0,9-1 253,-46 9 4771,49-10-5065,1-1 1,-1 1-1,1-1 1,0 0-1,-1 1 1,1-1-1,0 0 1,0 1-1,1-1 1,-1 1-1,0-1 1,0 0-1,1 1 1,-1-1-1,1 1 1,0-3-1,5-6-553,-3 27 379,-4-3 94,0-1 0,-1 1 0,-1-1 0,-7 22 0,6-23 14,0 1 0,1 0 0,1 0-1,-2 21 1,4-34-39,0 1 0,0-1 0,0 0-1,1 1 1,-1-1 0,0 0 0,0 1-1,0-1 1,0 0 0,1 1 0,-1-1 0,0 0-1,0 1 1,1-1 0,-1 0 0,0 0-1,0 1 1,1-1 0,-1 0 0,0 0-1,1 0 1,-1 0 0,0 1 0,1-1-1,-1 0 1,0 0 0,1 0 0,-1 0 0,0 0-1,1 0 1,-1 0 0,0 0 0,1 0-1,-1 0 1,1 0 0,-1 0 0,0 0-1,1 0 1,-1 0 0,0 0 0,1 0 0,-1-1-1,0 1 1,1 0 0,-1 0 0,0 0-1,1 0 1,-1-1 0,1 1 0,17-10-180,12-24-1502,-9-7-3946,-13 13-883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27.219"/>
    </inkml:context>
    <inkml:brush xml:id="br0">
      <inkml:brushProperty name="width" value="0.025" units="cm"/>
      <inkml:brushProperty name="height" value="0.025" units="cm"/>
    </inkml:brush>
  </inkml:definitions>
  <inkml:trace contextRef="#ctx0" brushRef="#br0">0 54 5445,'0'0'18193,"6"-9"-13452,4 1-4102,-11 15 650,1-6-1255,-1 0 0,1 0 0,-1-1 0,1 1 0,0 0 1,0 0-1,-1 0 0,1 0 0,0 0 0,0-1 1,0 1-1,0 0 0,0 0 0,0 0 0,0 0 1,0 0-1,0 0 0,0 0 0,1 0 0,-1-1 0,0 1 1,1 0-1,-1 0 0,1 0 0,-1 0 0,2 1 1,-1-2-19,-1 0 1,1 0-1,0 0 1,0 0-1,0-1 1,0 1-1,0 0 1,0 0-1,0-1 1,-1 1-1,1 0 1,0-1-1,0 1 1,0-1-1,-1 1 1,1-1-1,0 1 1,0-1-1,-1 0 1,1 1 0,0-1-1,-1 0 1,1 1-1,-1-1 1,1 0-1,-1 0 1,0 0-1,1 0 1,-1 1-1,0-1 1,1-2-1,13-29 486,-13 31-481,4-16 132,-9 20 5,-7 30 17,11-34-175,0 0 0,0 0 0,0 0 0,0 0 0,0 0 0,1 0 0,-1 0 0,0 0 0,1 1 0,-1-1 0,1 0 0,-1 0 0,1 0 0,-1 0 0,1 0 0,0 1 0,-1-1 0,1 0 0,0 1 0,0-1 0,-1 0 0,1 1 0,2-2 0,-3 2 0,1 0 0,0 1 0,-1-1 0,1 0 0,0 0 0,-1 0 0,1 1 0,0-1 0,-1 0 0,1 0 0,-1 1 0,1-1 0,0 1 0,-1-1 0,1 1 0,-1-1 0,1 0 0,-1 1 0,1 0 0,-1-1 0,0 1 0,1-1 0,-1 1 0,0 0 0,1-1 0,-1 1 0,0 0 0,0-1 0,0 1 0,1 0 0,-1-1 0,0 1 0,0 0 0,0-1 0,0 1 0,0 0 0,0-1 0,-1 2 0,4 13 2,-4-20 0,1-15-22,10 38-1161,7-5-4594,-6-11-2243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44.427"/>
    </inkml:context>
    <inkml:brush xml:id="br0">
      <inkml:brushProperty name="width" value="0.025" units="cm"/>
      <inkml:brushProperty name="height" value="0.025" units="cm"/>
    </inkml:brush>
  </inkml:definitions>
  <inkml:trace contextRef="#ctx0" brushRef="#br0">48 17 6470,'0'0'9844,"-15"4"-1895,8-8-2927,6 5-4998,1-1-1,-1 1 1,0 0 0,1 0 0,-1-1-1,1 1 1,-1 0 0,1 0 0,-1 0-1,1 0 1,0-1 0,-1 1 0,1 0 0,0 0-1,0 0 1,0 0 0,0 0 0,0 0-1,0 0 1,0 0 0,0 0 0,0 0-1,0 0 1,0 0 0,0 1-14,0-1-1,0 0 1,0 0 0,0 0 0,0 0-1,0 1 1,1-1 0,-1 0 0,0 0-1,0 0 1,1 0 0,-1 0-1,1 0 1,-1 0 0,1 0 0,-1 0-1,1 0 1,0 0 0,0 0 0,-1 0-1,1 0 1,0 0 0,0-1-1,0 1 1,0 0 0,0-1 0,0 1-1,0 0 1,0-1 0,0 1 0,0-1-1,0 0 1,0 1 0,0-1-1,0 0 1,1 0 0,-1 0 0,0 0-1,0 0 1,0 0 0,0 0 0,1 0-1,-1 0 1,0 0 0,0-1 0,0 1-1,0 0 1,0-1 0,0 1-1,0-1 1,0 1 0,0-1 0,0 0-1,0 1 1,0-1 0,0 0 0,0 0-1,0 1 1,-1-1 0,1 0-1,1-2 1,1 0 79,-1 0 1,0-1-1,1 1 0,-1 0 0,-1-1 1,1 1-1,0-1 0,-1 0 0,0 0 0,0 1 1,0-1-1,0 0 0,0-6 0,-19 29 61,-3 51-49,-2-78 482,13 4-381,9 4-204,0 0 0,0 0 0,0 1 1,0-1-1,0 0 0,0 1 0,0-1 0,0 1 0,0-1 0,1 1 0,-1-1 1,0 1-1,0 0 0,1-1 0,-1 1 0,0 0 0,1-1 0,-1 1 0,1 0 1,-1 0-1,1 0 0,-1 0 0,1 0 0,-1 0 0,1-1 0,0 1 1,0 0-1,-1 0 0,1 0 0,0 0 0,0 0 0,0 0 0,0 0 0,0 0 1,0 0-1,0 0 0,1 0 0,-1 0 0,1 1 0,-1-1-91,0-1 1,0 0-1,1 1 0,-1-1 0,0 0 0,1 1 0,-1-1 1,0 0-1,1 0 0,-1 1 0,0-1 0,1 0 1,-1 0-1,1 1 0,-1-1 0,0 0 0,1 0 0,-1 0 1,1 0-1,-1 0 0,1 0 0,-1 0 0,1 0 1,-1 0-1,0 0 0,1 0 0,-1 0 0,1 0 0,-1 0 1,1 0-1,-1 0 0,1-1 0,-1 1 0,0 0 0,1 0 1,-1 0-1,1-1 0,19-8-10649,-8-6-6848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58.332"/>
    </inkml:context>
    <inkml:brush xml:id="br0">
      <inkml:brushProperty name="width" value="0.025" units="cm"/>
      <inkml:brushProperty name="height" value="0.025" units="cm"/>
    </inkml:brush>
  </inkml:definitions>
  <inkml:trace contextRef="#ctx0" brushRef="#br0">0 1 7719,'0'0'14206,"7"13"-9103,36-14-2359,-16 0-1991,0 1 0,42 6-1,96 28-15,83 1-737,-69 5 0,-91-13 0,91 40 0,-68-11 0,-2 4 0,146 109 0,-136-89 0,191 146 0,-135-96 0,-122-87 0,58 60 0,-43-39 0,226 191 0,-252-214 0,-2 2 0,-2 2 0,42 65 0,151 213 0,-55-26 0,-114-185 0,48 126 0,-45-88 0,-28-68 0,35 119 0,-1-3 0,-64-159 0,-6-32 0,-1-1 0,1 0 0,0 0 0,1 0 0,4 10 0,11 26 0,-2 0 0,-1 1 0,10 62 0,-20-29-165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7.709"/>
    </inkml:context>
    <inkml:brush xml:id="br0">
      <inkml:brushProperty name="width" value="0.025" units="cm"/>
      <inkml:brushProperty name="height" value="0.025" units="cm"/>
    </inkml:brush>
  </inkml:definitions>
  <inkml:trace contextRef="#ctx0" brushRef="#br0">456 82 3555,'-8'-3'2296,"-3"-2"-1829,-1 2 1,1-1-1,-1 2 0,0-1 1,0 2-1,0-1 0,0 2 1,0 0-1,0 0 0,0 1 1,0 0-1,0 1 1,0 1-1,0 0 0,1 0 1,-1 1-1,-14 8 0,13-5-291,1 0 0,1 1-1,-1 0 1,1 0 0,1 2 0,-1-1-1,2 1 1,-1 1 0,-15 22-1,12-12 19,1 1 0,1 0 0,1 1 0,1 0 0,1 1 0,1 0 0,1 0 0,-4 29 0,3 10-30,4-1 0,3 67-1,1-103-39,1 1 0,1 0 0,2-1 0,0 1 0,2-1-1,1-1 1,1 1 0,1-2 0,1 1 0,16 24 0,-20-36-63,2-1 1,0 0 0,0-1 0,1 0 0,1 0 0,0-1 0,0 0 0,1-1-1,0 0 1,1-1 0,-1 0 0,2-1 0,-1-1 0,1 0 0,0-1 0,0 0-1,0-1 1,1-1 0,21 3 0,-18-4-71,0-1 0,-1-1 0,1-1 0,0 0-1,0-1 1,-1-1 0,0 0 0,1-2 0,-1 0 0,-1-1 0,1 0 0,-1-1 0,0-1-1,0-1 1,-1 0 0,-1-1 0,1-1 0,-2 0 0,1-1 0,-2 0 0,1-1-1,-2-1 1,12-16 0,-4 3 450,-2 0 0,0 0-1,-2-2 1,-2 0 0,0-1 0,-2 0-1,-1-1 1,-2 0 0,-1 0 0,-1-1-1,-2 0 1,-1 0 0,-1 0 0,-2 0-1,-7-61 1,1 70-239,0 1 1,-2-1-1,0 2 0,-1-1 0,-1 1 0,-2 1 0,0 0 1,0 0-1,-17-17 0,10 13-508,-2 2-1,-1 0 1,0 1 0,-2 1-1,0 1 1,-35-20-1,49 32-24,0 1 0,0 1 0,-1 0 0,0 0-1,0 1 1,0 0 0,0 1 0,-1 1 0,1 0-1,-1 0 1,0 1 0,1 0 0,-1 1 0,0 1-1,0 0 1,1 0 0,-1 1 0,0 0 0,1 1-1,0 1 1,0 0 0,0 0 0,-14 9 0,-40 32-3721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2.052"/>
    </inkml:context>
    <inkml:brush xml:id="br0">
      <inkml:brushProperty name="width" value="0.025" units="cm"/>
      <inkml:brushProperty name="height" value="0.025" units="cm"/>
    </inkml:brush>
  </inkml:definitions>
  <inkml:trace contextRef="#ctx0" brushRef="#br0">0 1 13645,'0'0'13314,"8"2"-12711,-7-2-576,1 0-1,0 1 1,-1-1-1,1 1 1,0 0 0,-1-1-1,1 1 1,-1 0-1,1 0 1,-1 0 0,0 0-1,1 0 1,-1 0-1,0 0 1,0 0 0,1 1-1,-1-1 1,0 0-1,0 1 1,0-1 0,-1 1-1,2 2 1,0 3 22,-1 1 0,0-1 1,0 1-1,-1-1 0,0 10 1,-2 75 283,0-2-2882,2-85-2480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53.999"/>
    </inkml:context>
    <inkml:brush xml:id="br0">
      <inkml:brushProperty name="width" value="0.025" units="cm"/>
      <inkml:brushProperty name="height" value="0.025" units="cm"/>
    </inkml:brush>
  </inkml:definitions>
  <inkml:trace contextRef="#ctx0" brushRef="#br0">355 63 3299,'0'0'16191,"-5"-7"-15950,-2-3-1037,4 6 1357,1 0-1,-1 0 1,0 1 0,0-1 0,0 1-1,-1-1 1,-4-2 0,7 5-447,-1 0-1,1 1 1,0-1 0,-1 1 0,1-1 0,0 1 0,-1 0 0,1 0 0,-1-1 0,1 1 0,0 0 0,-1 0-1,1 0 1,-1 0 0,1 1 0,-1-1 0,1 0 0,0 1 0,-1-1 0,1 1 0,0-1 0,-1 1-1,1 0 1,0-1 0,0 1 0,0 0 0,-1 0 0,1 0 0,0 0 0,0 0 0,-1 1 0,-14 14 166,1 1 1,1 0-1,0 1 1,2 1-1,0 0 0,0 0 1,-9 26-1,-2 14 101,-20 78 0,7-33-198,26-81-22,1 0 1,1 0-1,1 1 1,1 0-1,2 0 1,-4 43-1,9-43-165,2-1 0,1 1 0,0-1-1,2 1 1,0-1 0,2-1-1,1 1 1,0-1 0,17 27 0,-21-40 17,10 23-27,2 0 0,35 47 0,-45-71 22,-1 0 0,1 0 0,1 0 0,-1-1 1,1-1-1,1 1 0,-1-1 0,1-1 0,0 1 0,0-1 1,1-1-1,-1 0 0,19 5 0,39 8 78,-42-9-90,1-1-1,1-1 0,-1-2 1,1 0-1,-1-2 0,49-2 0,-70-1 11,0-1 0,-1 1 0,1-1 0,0-1 0,-1 1 0,1 0 0,-1-1 0,0 0 0,0 0 0,0 0 0,0-1 0,-1 1 0,1-1 0,-1 0 0,4-5 0,43-70 126,-46 72-130,13-24 51,-1-1 0,-1-1 0,-2 0 0,-1-1-1,-2 0 1,-1 0 0,-2-1 0,-1-1 0,-2 1 0,0-50 0,1-289 422,-6 361-475,0 0 0,-2 0 0,1 1 0,-2 0 0,1-1 0,-2 1 0,0 0 0,0 1 0,-1-1 0,0 1 0,-1 0 0,-1 1 0,1 0 0,-2 0 0,1 0 0,-1 1 0,-1 1 0,1-1 0,-13-6 0,6 3 0,0 1 0,-2 1 0,1 1 0,-1 0 0,0 1 0,-1 1 0,0 1 0,0 1 0,0 0 0,-1 2 0,-32-3 0,46 6-221,-1 0 0,1 1-1,0-1 1,0 1 0,-1 1 0,1-1-1,0 1 1,0 0 0,1 0 0,-1 1 0,0 0-1,1 0 1,-1 0 0,1 0 0,0 1-1,0 0 1,0 0 0,1 1 0,0-1-1,-4 6 1,0 1-974,1 0 0,0 0 0,1 0 0,1 1 0,0 0 0,0 1 0,1-1 0,-4 24 0,3-4-14473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19.359"/>
    </inkml:context>
    <inkml:brush xml:id="br0">
      <inkml:brushProperty name="width" value="0.025" units="cm"/>
      <inkml:brushProperty name="height" value="0.025" units="cm"/>
    </inkml:brush>
  </inkml:definitions>
  <inkml:trace contextRef="#ctx0" brushRef="#br0">293 69 5701,'0'0'5504,"-5"-8"-5109,-14-29 529,18 35-786,0 1 0,1-1 0,-1 1 0,0 0 0,0-1 0,0 1 0,0 0 0,0 0 0,0 0 0,-1-1 0,1 1 0,0 0 0,0 1 0,-1-1 0,1 0 0,-1 0 0,1 0 0,0 1 0,-1-1 0,0 1 0,1-1 0,-1 1 0,1 0 0,-1 0 0,1-1 0,-1 1 0,0 0 0,1 0 0,-1 1 0,1-1 0,-1 0 0,0 0 0,1 1 0,-1-1 0,1 1 0,-1 0 0,1-1 0,-1 1 0,-1 1 0,-4 3-131,-1 0 0,1 1 0,0 0 0,0 0 0,-7 9 0,8-9 127,-7 7 42,1 0 0,0 1 0,0 0 1,1 1-1,1 0 0,1 0 0,0 1 0,1 1 0,-12 33 1,10-13-118,2 1 1,1 0 0,-3 49-1,5 116 189,5-200-249,1 11 37,0 0 0,1-1-1,1 1 1,0-1 0,1 1-1,1-1 1,-1 0 0,2-1-1,0 1 1,1-1 0,8 12-1,16 19 149,56 61-1,-44-55-156,0 6 10,-30-36-20,1-1 0,1 0 0,0-1-1,1-1 1,1 0 0,1-1 0,20 13-1,-31-25-14,-1 0-1,1-1 1,0 0-1,0 0 1,0-1-1,0 1 1,0-2-1,0 1 1,0-1-1,1 0 0,-1 0 1,0-1-1,0 0 1,0 0-1,0-1 1,0 0-1,0 0 1,-1-1-1,1 0 1,8-4-1,13-9 46,0-1 1,-1-1-1,28-26 1,-39 32-50,8-8-60,-1-1-1,-1-1 1,-1 0-1,-1-2 1,-1-1-1,27-46 1,-34 51 447,-2-1 1,0-1-1,-1 0 0,-1 0 1,-2-1-1,0 0 1,-1 0-1,-1-1 0,1-32 1,-4 35-278,-1 1 1,-1-1 0,-1 0-1,-1 1 1,0 0 0,-2 0-1,0 0 1,-1 0 0,-1 1-1,-1 0 1,-1 0 0,0 1 0,-18-25-1,9 17-36,-1 1 1,-2 1-1,0 1 0,-2 0 0,0 2 0,-2 1 1,0 1-1,-1 1 0,-1 1 0,0 1 0,-1 1 1,-1 2-1,0 1 0,-1 1 0,-1 2 0,1 1 0,-1 1 1,0 2-1,-1 1 0,-32 0 0,50 9-4282,10 5-1589,3-2-2492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2:39.074"/>
    </inkml:context>
    <inkml:brush xml:id="br0">
      <inkml:brushProperty name="width" value="0.025" units="cm"/>
      <inkml:brushProperty name="height" value="0.025" units="cm"/>
    </inkml:brush>
  </inkml:definitions>
  <inkml:trace contextRef="#ctx0" brushRef="#br0">412 73 5926,'0'0'427,"-10"-4"181,-29-11 589,-70-25 4829,99 36-5389,-1 2 0,1-1 0,-1 1 0,0 1 0,0 0 0,0 1 0,0 0 0,-14 2 1,21-1-525,0 1 1,0 0 0,0-1 0,0 2-1,1-1 1,-1 0 0,1 1 0,-1 0 0,1-1-1,0 1 1,0 0 0,0 1 0,1-1 0,-1 1-1,1-1 1,-2 5 0,-32 66 355,34-70-433,-8 27 61,0 0 1,2 0-1,1 0 0,2 1 1,-3 55-1,13 163 205,16-4-276,-16-209-29,2-1 0,1 0 0,2 0 0,24 55 0,-31-82 3,1-1 0,0 0 0,1 0 0,-1 0 0,2-1 0,-1 0 0,1 0 0,0 0 0,0-1 0,1 0 0,0 0 0,0 0 0,0-1 0,1 0 0,0-1 0,0 0 0,0 0 0,0 0 0,1-1 0,-1 0 0,1-1 0,0 0 0,0 0 0,0-1 0,0 0 0,0-1 0,0 0 0,0 0 0,0-1 0,0 0 0,0-1 0,-1 0 0,11-3 0,12-5 77,-1-1 1,0-1-1,0-1 1,-1-2-1,-1-1 0,-1-2 1,0 0-1,-1-2 1,25-25-1,-33 25 43,-1-1 0,-1-1-1,0 0 1,-2-1 0,-1-1 0,-1 0-1,0-1 1,-2-1 0,8-31 0,-6 11 668,-2-1 1,-3 0 0,-1-1-1,-1-66 1,-6 93-684,-1 1-1,-1-1 1,-1 1 0,-1-1 0,-1 1-1,0 1 1,-2-1 0,0 1 0,-1 0-1,-12-18 1,8 17-73,0 1 0,-1 0 0,-1 0 1,0 1-1,-2 1 0,0 1 0,-1 0 0,-31-20 0,34 28-14,-1 0-1,1 2 0,-1 0 1,-1 1-1,1 0 1,-1 1-1,0 1 0,0 1 1,0 0-1,0 1 0,0 1 1,0 1-1,0 0 1,0 1-1,-17 5 0,21-4-387,0 1 0,1 0-1,-1 1 1,1 0-1,0 1 1,0 0-1,-11 10 1,19-14-634,0 1-1,0 1 1,0-1 0,1 0-1,0 1 1,-6 7-1,4 1-5539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12.076"/>
    </inkml:context>
    <inkml:brush xml:id="br0">
      <inkml:brushProperty name="width" value="0.025" units="cm"/>
      <inkml:brushProperty name="height" value="0.025" units="cm"/>
    </inkml:brush>
  </inkml:definitions>
  <inkml:trace contextRef="#ctx0" brushRef="#br0">268 121 6854,'0'0'8008,"-9"-6"-6065,3 1-1543,-1 1-1,0 0 1,-1 0-1,1 0 1,-1 1-1,0 1 1,1-1-1,-1 1 1,0 1-1,0-1 1,-14 0-1,15 2-301,0 0-1,0 0 1,-1 1-1,1-1 1,0 2-1,-10 2 0,13-2-62,1-1 0,0 1 0,0 0 0,0 0-1,1 1 1,-1-1 0,0 0 0,1 1-1,0 0 1,-1 0 0,1-1 0,0 1-1,0 1 1,1-1 0,-3 4 0,-5 16 144,0 0 0,1 0 0,1 1 1,2 0-1,0 0 0,-2 45 0,5-20-51,2-1 0,9 75 0,0-56-104,3 0-1,3 0 1,3-2-1,38 94 1,-50-146-11,2 1 0,-1-1 1,1 0-1,1-1 0,1 0 0,0 0 0,0-1 1,1-1-1,0 0 0,1 0 0,0-1 0,0 0 1,1-1-1,0-1 0,29 12 0,-12-9-8,0-1 0,0-1 0,1-2 0,0-1 0,1-1 0,53-2-1,-79-1-6,-1-1-1,0 0 0,1 0 0,-1 0 0,0 0 0,1-1 0,-1 0 0,0 0 0,0-1 0,0 1 0,0-1 0,0 0 0,0-1 0,0 1 0,-1-1 0,1 0 0,-1 0 0,0 0 0,0-1 0,0 1 0,0-1 0,0 0 0,-1 0 0,0-1 0,0 1 0,4-8 0,12-20 146,-3-1-1,0-1 0,-3 0 0,0-1 1,-3-1-1,13-68 0,-15 40 393,-2-1-1,-3 0 1,-6-70-1,-1 89-30,-1-1-1,-2 1 1,-19-63-1,21 91-372,-1 0 0,0 1-1,-2 0 1,0 0 0,-1 0-1,0 1 1,-2 1 0,0 0-1,0 0 1,-2 1-1,-18-17 1,24 25-123,0 1-1,-1 0 1,0 0-1,0 0 1,0 1 0,0 1-1,-1-1 1,1 1-1,-1 1 1,0 0 0,0 0-1,0 0 1,-16 0-1,12 3 16,0 0 1,1 0-1,-1 2 0,0-1 0,1 1 0,0 1 0,-1 0 1,-21 12-1,9-2-46,1 1 0,1 1-1,0 2 1,1 0 0,1 1 0,1 1 0,0 1 0,-19 28 0,15-6-2899,20-27-1205,2-1-3873,2-5-7700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30.067"/>
    </inkml:context>
    <inkml:brush xml:id="br0">
      <inkml:brushProperty name="width" value="0.025" units="cm"/>
      <inkml:brushProperty name="height" value="0.025" units="cm"/>
    </inkml:brush>
  </inkml:definitions>
  <inkml:trace contextRef="#ctx0" brushRef="#br0">0 210 7976,'0'0'10602,"9"2"-10026,28 2-124,1-1 0,-1-3 0,1-1 0,0-1 0,48-10-1,-13 2-284,1024-177 1055,-1076 181-1201,-38 6 46,-36 6 59,-438 62 149,155-24-214,-228 38 820,857-125-828,302-5 0,-447 47-730,255-18-2185,-369 11 2777,-30 4 223,-23 0 167,-200-4 330,1 9 0,-397 53 1,407-6-671,119-25-5226,63-19-2229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51.131"/>
    </inkml:context>
    <inkml:brush xml:id="br0">
      <inkml:brushProperty name="width" value="0.025" units="cm"/>
      <inkml:brushProperty name="height" value="0.025" units="cm"/>
    </inkml:brush>
  </inkml:definitions>
  <inkml:trace contextRef="#ctx0" brushRef="#br0">21 0 2819,'0'0'13287,"-4"10"-12305,3-6-830,-2 0-56,1 1-1,0 0 1,0-1-1,1 1 1,-1 0-1,1 0 1,0 0-1,1 0 1,-1 0-1,1 0 1,0 0 0,0 0-1,1 6 1,-1-11-61,0 1 1,1-1-1,-1 1 1,0-1-1,0 1 1,1-1 0,-1 1-1,1-1 1,-1 1-1,0-1 1,1 1-1,-1-1 1,1 0 0,-1 1-1,1-1 1,-1 0-1,1 1 1,-1-1-1,1 0 1,-1 0 0,1 1-1,-1-1 1,1 0-1,0 0 1,-1 0-1,1 0 1,-1 0 0,1 0-1,0 0 1,-1 0-1,1 0 1,-1 0-1,1 0 1,0 0 0,-1 0-1,1-1 1,-1 1-1,1 0 1,-1 0-1,1-1 1,-1 1 0,1 0-1,-1-1 1,1 1-1,-1 0 1,1-1-1,-1 1 1,1-1 0,-1 1-1,0-1 1,1 1-1,-1-1 1,0 1-1,0-1 1,1 1 0,-1-1-1,19-30 1867,-11 1-1245,-7 19-90,-9 18 558,7-4-1070,0 0 1,-1 0 0,1 0-1,1 0 1,-1 1-1,0-1 1,1 0 0,-1 6-1,2-8 1138,-1-22-143,0 11-11,-2 29-897,0 35-223,18-100 295,-18 105-498,0-35-291,2 1 0,0-1-1,1 1 1,7 29-1,7-20-2015,-15-33 2281,1 0 0,0 0-1,0 0 1,0 0 0,0 0-1,-1 0 1,1 0-1,0 0 1,0-1 0,1 1-1,-1 0 1,0-1 0,0 1-1,0-1 1,0 1-1,1-1 1,-1 0 0,0 1-1,0-1 1,1 0 0,-1 0-1,0 0 1,0 0-1,1 0 1,1 0 0,13-7-4628</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8.117"/>
    </inkml:context>
    <inkml:brush xml:id="br0">
      <inkml:brushProperty name="width" value="0.025" units="cm"/>
      <inkml:brushProperty name="height" value="0.025" units="cm"/>
    </inkml:brush>
  </inkml:definitions>
  <inkml:trace contextRef="#ctx0" brushRef="#br0">22 117 9929,'0'0'11120,"-3"5"-10484,1-2-497,1 1 1,0-1 0,0 0 0,1 0-1,-1 1 1,1-1 0,0 1 0,-1-1-1,2 4 1,-1-6-84,0 0 0,0 0 0,0 0 0,0 0 0,0 0 0,0 0 0,1 0 0,-1 0 0,0 0 0,1 0 0,-1 0 0,1 0 0,-1-1 0,1 1 0,-1 0 0,1 0 0,0-1 0,-1 1 1,1 0-1,0 0 0,0-1 0,-1 1 0,1-1 0,0 1 0,0-1 0,0 1 0,0-1 0,0 0 0,0 1 0,0-1 0,0 0 0,0 0 0,0 1 0,0-1 0,0 0 0,0 0 0,0 0 0,-1 0 0,1 0 0,0-1 0,0 1 0,0 0 0,0 0 0,0-1 0,0 1 0,2-1 0,-2 0 16,0 0-1,0 0 1,0 0 0,0-1 0,1 1-1,-2 0 1,1 0 0,0-1-1,0 1 1,0-1 0,0 1-1,-1-1 1,1 1 0,-1-1 0,1 1-1,-1-1 1,0 1 0,0-1-1,1 1 1,-1-4 0,2-38 506,-3 40-415,2 2-117,-1 0-1,0-1 0,0 1 0,0 0 0,0 0 1,0 0-1,0 0 0,0 0 0,0 0 0,-1 0 1,1 0-1,0 0 0,-1 0 0,1 0 0,-1 0 1,1 0-1,-1 0 0,1 0 0,-1 0 0,0 0 1,1 0-1,-1 0 0,0 1 0,0-1 0,0 0 1,0 1-1,1-1 0,-1 0 0,0 1 0,0-1 1,0 1-1,0 0 0,0-1 0,0 1 0,0 0 1,-1-1-1,0 1 0,1 0-29,-1 1 1,1-1-1,-1 0 0,1 1 0,-1-1 1,1 1-1,-1-1 0,1 1 1,0 0-1,-1 0 0,1 0 0,0-1 1,0 1-1,0 0 0,0 1 0,0-1 1,0 0-1,0 0 0,0 0 1,0 1-1,0-1 0,0 0 0,1 1 1,-1-1-1,0 3 0,-2 4-18,1 0 0,0-1-1,1 1 1,0 0 0,0 0-1,0 0 1,1 0 0,0 0 0,1 0-1,0 0 1,0 0 0,1 0-1,3 11 1,-4-18 9,0 0 0,0 0 0,-1 0 1,1 0-1,0 0 0,0 0 0,0 0 0,1 0 0,-1 0 0,0 0 0,0-1 0,0 1 1,0 0-1,1-1 0,-1 1 0,0-1 0,1 0 0,-1 1 0,0-1 0,1 0 0,-1 0 1,1 0-1,-1 0 0,0 0 0,1 0 0,-1 0 0,0 0 0,1 0 0,-1-1 0,1 1 1,-1-1-1,0 1 0,0-1 0,1 1 0,-1-1 0,0 0 0,0 1 0,0-1 0,0 0 1,0 0-1,0 0 0,0 0 0,1-1 0,4-4 90,0 1 1,0-1-1,-1 0 0,0-1 1,8-13-1,3-14 142,-15 32-186,0 0 0,0 0 0,-1 0 1,1 1-1,-1-1 0,0 0 0,1 0 0,-1 0 0,0 0 0,0 0 1,0 0-1,0 1 0,-1-1 0,1 0 0,0 0 0,-1 0 1,0-2-1,1 4-41,-1 0 0,1-1 1,-1 1-1,1 0 0,-1 0 0,1-1 1,-1 1-1,1 0 0,-1 0 1,1 0-1,-1-1 0,1 1 0,-1 0 1,1 0-1,-1 0 0,1 0 1,-1 0-1,1 0 0,-1 0 1,1 0-1,-1 1 0,1-1 0,-1 0 1,1 0-1,-1 0 0,1 0 1,-1 1-1,1-1 0,-1 0 0,1 0 1,-1 1-1,1-1 0,-1 1 0,-14 12 174,8-4-187,2 1 0,-1 0 0,1 0 0,1 0 0,-1 0 0,2 1 0,0 0-1,0-1 1,1 1 0,0 0 0,1 1 0,0-1 0,1 0 0,1 19 0,-1-30 0,0 1 0,1-1 0,-1 0 0,0 1 0,0-1 0,0 0-1,1 0 1,-1 1 0,0-1 0,0 0 0,1 0 0,-1 0 0,0 0 0,1 1 0,-1-1 0,0 0 0,1 0 0,-1 0 0,0 0 0,0 0-1,1 0 1,-1 0 0,0 0 0,1 0 0,-1 0 0,0 0 0,1 0 0,-1 0 0,0 0 0,1 0 0,-1 0 0,0 0 0,1 0 0,-1 0-1,0 0 1,1 0 0,-1-1 0,0 1 0,1 0 0,-1 0 0,0 0 0,0-1 0,1 1 0,-1 0 0,0 0 0,0-1 0,0 1 0,1 0-1,-1 0 1,0-1 0,0 1 0,0 0 0,0-1 0,0 1 0,1-1 0,12-15 61,-6 3-59,0 0 1,-1-1-1,-1 1 1,0-1-1,-1 0 1,-1 0-1,0-1 1,-1 1-1,0-1 1,-1-15-1,-1 30-1,1-1 0,-1 1 0,0-1 0,0 1 0,0 0 0,0-1 0,0 1 0,0-1 0,0 1 0,0 0 0,0-1 0,0 1 0,0-1 0,0 1 0,0 0 0,0-1 0,-1 1 0,1-1 0,0 1 0,0 0 0,0-1 0,-1 1 0,1 0 0,0-1 0,0 1 0,-1 0 0,1-1 0,0 1 0,-1 0 0,1-1 0,0 1 0,-1 0 0,1 0 0,0 0 0,-1-1 0,1 1 0,0 0 0,-1 0 0,1 0 0,-1 0 0,1 0 0,0 0 0,-2 0 0,1 0 0,0 1 0,1-1 0,-1 1 0,0-1 0,0 1 0,0-1 0,0 1 0,1 0 0,-1 0 0,0-1 0,1 1 0,-1 0 0,0 0 0,1 0 0,-1 0 0,1 0 0,-1 2 0,-5 16 0,2 0 0,-4 29 0,4 1 0,11-69 0,-1 1 0,0-1 0,-2-1 0,0 1 0,-1-1 0,0-27 0,-3 47 0,0 1 0,0-1 0,0 0 0,0 1 0,0-1 0,0 0 0,0 1 0,0-1 0,0 0 0,0 1 0,0-1 0,0 0 0,0 1 0,-1-1 0,1 0 0,0 1 0,0-1 0,-1 0 0,1 1 0,0-1 0,-1 1 0,1-1 0,-1 1 0,1-1 0,-1 1 0,1-1 0,-1 1 0,1-1 0,-1 1 0,1 0 0,-1-1 0,0 1 0,1 0 0,-1 0 0,0-1 0,1 1 0,-1 0 0,0 0 0,1 0 0,-1 0 0,0 0 0,1 0 0,-1 0 0,-1 0 0,1 0 0,0 1 0,-1-1 0,1 1 0,0 0 0,-1-1 0,1 1 0,0 0 0,0 0 0,0 0 0,-1 0 0,1 0 0,0 0 0,0 0 0,1 0 0,-1 0 0,0 1 0,0-1 0,0 0 0,0 2 0,-3 11 0,0-1 0,0 1 0,1 0 0,1 0 0,1 0 0,0 19 0,0-33 0,1 0 0,0 0 0,0 0 0,0 1 0,0-1 0,0 0 0,0 0 0,0 0 0,0 1 0,0-1 0,0 0 0,0 0 0,0 1 0,0-1 0,0 0 0,0 0 0,0 1 0,0-1 0,0 0 0,1 0 0,-1 0 0,0 1 0,0-1 0,0 0 0,0 0 0,0 0 0,0 0 0,1 1 0,-1-1 0,0 0 0,0 0 0,0 0 0,1 0 0,-1 0 0,0 0 0,0 1 0,0-1 0,1 0 0,-1 0 0,0 0 0,0 0 0,0 0 0,1 0 0,-1 0 0,0 0 0,0 0 0,1 0 0,-1 0 0,13-9 0,9-18 0,-19 23 0,39-69 0,-40 68 0,1 0 0,-1 0 0,0 0 0,0 0 0,-1 0 0,1-1 0,-1 1 0,0-1 0,-1 1 0,0-1 0,1 1 0,-2-9 0,0 13 0,1 1 0,0-1 0,-1 1 0,1-1 0,0 1 0,-1 0 0,1-1 0,0 1 0,-1 0 0,1-1 0,-1 1 0,1 0 0,-1 0 0,1-1 0,-1 1 0,1 0 0,-1 0 0,1 0 0,-1 0 0,1-1 0,-1 1 0,1 0 0,-1 0 0,1 0 0,-1 0 0,1 0 0,-1 1 0,1-1 0,-1 0 0,1 0 0,-1 0 0,1 0 0,-1 0 0,1 1 0,-1-1 0,1 0 0,-1 1 0,-19 10 0,11-1 0,1 1 0,0 0 0,0 0 0,1 1 0,1 0 0,0 0 0,1 1 0,0 0 0,1 0 0,0 0 0,1 0 0,1 1 0,0-1 0,0 21 0,1-34 0,1 0 0,0 0 0,0 0 0,0 0 0,0 0 0,0 0 0,0 1 0,0-1 0,0 0 0,0 0 0,0 0 0,0 0 0,0 0 0,0 0 0,1 0 0,-1 1 0,0-1 0,0 0 0,0 0 0,0 0 0,0 0 0,0 0 0,0 0 0,0 0 0,0 0 0,0 1 0,0-1 0,0 0 0,0 0 0,1 0 0,-1 0 0,0 0 0,0 0 0,0 0 0,0 0 0,0 0 0,0 0 0,0 0 0,1 0 0,-1 0 0,0 0 0,0 0 0,0 0 0,0 0 0,0 0 0,0 0 0,0 0 0,1 0 0,-1 0 0,0 0 0,0 0 0,0 0 0,0 0 0,0 0 0,0 0 0,0 0 0,1 0 0,-1 0 0,0 0 0,0 0 0,0-1 0,0 1 0,0 0 0,0 0 0,0 0 0,0 0 0,0 0 0,0 0 0,0 0 0,12-13 0,8-16 0,-17 23 0,39-72 0,-39 72 0,-1 0 0,0 0 0,0 0 0,0 0 0,0 0 0,-1-1 0,0 1 0,-1 0 0,1-1 0,-1 1 0,-1-10 0,1 16 0,0 0 0,0-1 0,0 1 0,0 0 0,0-1 0,0 1 0,0 0 0,-1 0 0,1-1 0,0 1 0,0 0 0,0-1 0,0 1 0,0 0 0,-1 0 0,1-1 0,0 1 0,0 0 0,0 0 0,-1-1 0,1 1 0,0 0 0,0 0 0,-1 0 0,1 0 0,0-1 0,-1 1 0,1 0 0,0 0 0,0 0 0,-1 0 0,1 0 0,0 0 0,-1 0 0,1 0 0,0 0 0,-1 0 0,1 0 0,0 0 0,-1 0 0,1 0 0,-15 10 0,-8 18 0,14-13 0,2 0 0,0 1 0,0 0 0,2 0 0,0 1 0,0-1 0,2 1 0,0 0 0,0 20 0,3-37 0,0 0 0,1 0 0,-1 0 0,0 0 0,1 1 0,-1-1 0,0 0 0,1 0 0,-1 0 0,0 0 0,0 0 0,1 0 0,-1 0 0,0 0 0,1 0 0,-1 0 0,0-1 0,1 1 0,-1 0 0,0 0 0,1 0 0,-1 0 0,0 0 0,0 0 0,1-1 0,-1 1 0,0 0 0,0 0 0,1 0 0,-1-1 0,0 1 0,0 0 0,0 0 0,1-1 0,-1 1 0,0 0 0,0-1 0,0 1 0,0 0 0,0-1 0,0 1 0,1-1 0,15-25 0,0 0 0,-2-2 0,0 1 0,-2-2 0,13-48 0,-24 75-464,-1 9-801,-4 26-2908,-9 45-5428,5-38 473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08.067"/>
    </inkml:context>
    <inkml:brush xml:id="br0">
      <inkml:brushProperty name="width" value="0.025" units="cm"/>
      <inkml:brushProperty name="height" value="0.025" units="cm"/>
      <inkml:brushProperty name="color" value="#66CC00"/>
    </inkml:brush>
  </inkml:definitions>
  <inkml:trace contextRef="#ctx0" brushRef="#br0">2 12 5669,'0'0'190,"0"0"0,1 0 0,-1 0-1,0 0 1,0 0 0,0 0-1,0-1 1,1 1 379,-1 0-379,0 0 0,0 0 0,0 0-1,0 0 1,0-1 0,0 1-1,0 0 1,0 0 0,0 0 0,0 0-1,0 0 1,0-1 0,0 1 0,1 0-1,-1 0 1,0 0 0,0 0-1,0 0 1,-1-1 0,1 1 0,0 0-1,0 0 1,0 0 0,0 0 0,0-1-1,0 1 1,0 0 0,0 0-1,0 0 1,0 0 0,0 0 0,0 0-1,-1-1 381,1 1-381,0 0 1,0 0 0,0 0-1,0 0 1,0 0 0,0 0 0,-1 0-1,1 0 1,0-1 0,0 1 0,0 0-1,0 0 1,0 0 0,-1 0-1,1 0 1,0 0 0,0 0 0,0 0-1,0 0 1,0 0 0,-1 0 0,21-3 3267,29 2-3573,-47 1 916,20 1-342,0 0 1,-1 2 0,1 1-1,-1 0 1,36 13-1,98 50 1353,12 4-1339,-134-57-238,0 0 1,-1 2-1,-1 2 1,0 0-1,38 32 1,-56-40-265,198 126 698,-115-77 68,93 76 1,-66-23-262,6 6-21,-79-77-358,-1 2 0,-2 2 0,43 53 0,-64-62-96,22 42 0,-30-47 0,1-1 0,45 54 0,-30-42 0,-1 1 0,-3 2 0,29 55 0,-2-3 0,-37-63 0,-3 1 0,18 49 0,0-1 0,-35-78-374,-6-8-796,-7-9-3858,-9-8-3358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0.805"/>
    </inkml:context>
    <inkml:brush xml:id="br0">
      <inkml:brushProperty name="width" value="0.025" units="cm"/>
      <inkml:brushProperty name="height" value="0.025" units="cm"/>
      <inkml:brushProperty name="color" value="#66CC00"/>
    </inkml:brush>
  </inkml:definitions>
  <inkml:trace contextRef="#ctx0" brushRef="#br0">25 93 4388,'-5'-4'3391,"1"-16"-2941,4-5-79,0 10 2880,0 7 3102,-4-8-3428,-6 12 1762,9 4-4276,1 9-161,-1-1 0,1 1 0,1 0 0,0 0-1,0-1 1,0 1 0,1 0 0,1-1-1,-1 0 1,1 1 0,1-1 0,0 0-1,7 11 1,3 6-31,19 50-1,4 7 370,135 285-145,-155-331-332,1 0-1,2-2 1,2-1 0,1 0-1,1-2 1,39 40-1,196 187 50,-213-216-109,3-1 0,1-3 0,95 54 0,32 24 71,-100-57-103,78 54 53,-92-72-55,-30-18 6,60 30 1,-70-44-10,1-1 1,0-1-1,0-1 1,1-1-1,31 2 0,-28-4 5,0 1-1,0 2 1,47 16-1,-57-17-18,1 0 0,0-1 0,0 0 0,0-2 0,0 0 0,31-2 0,-21 1 0,52 6 0,-55 0 0,0 1 0,0 1 0,-1 1 0,37 21 0,-44-23-2724,-7-3-1051,-22-10-7407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046"/>
    </inkml:context>
    <inkml:brush xml:id="br0">
      <inkml:brushProperty name="width" value="0.025" units="cm"/>
      <inkml:brushProperty name="height" value="0.025" units="cm"/>
      <inkml:brushProperty name="color" value="#66CC00"/>
    </inkml:brush>
  </inkml:definitions>
  <inkml:trace contextRef="#ctx0" brushRef="#br0">1 88 9769,'0'0'3817,"6"-10"-1116,-3 6-2230,26-39 1838,-28 41-1801,1-1 0,0 1 1,0 0-1,0 0 0,1-1 0,-1 1 0,0 1 1,1-1-1,-1 0 0,1 1 0,-1-1 0,1 1 0,0 0 1,0 0-1,0 0 0,4-1 0,-5 8 50,-1 1-1,0-1 0,-1 1 1,0 0-1,0-1 1,-1 8-1,1-12-434,-3 30 657,-10 50-1,0-5-3802,10-24-9131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407"/>
    </inkml:context>
    <inkml:brush xml:id="br0">
      <inkml:brushProperty name="width" value="0.025" units="cm"/>
      <inkml:brushProperty name="height" value="0.025" units="cm"/>
      <inkml:brushProperty name="color" value="#66CC00"/>
    </inkml:brush>
  </inkml:definitions>
  <inkml:trace contextRef="#ctx0" brushRef="#br0">1 79 14862,'0'0'9161,"49"-19"-7368,-16 2-479,4 3-770,2 1-512,-5 3-128,-2 6-993,-8 3-384,-6 1-225,-5 0-576,-8 4-577,-2 0-1217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2.752"/>
    </inkml:context>
    <inkml:brush xml:id="br0">
      <inkml:brushProperty name="width" value="0.025" units="cm"/>
      <inkml:brushProperty name="height" value="0.025" units="cm"/>
      <inkml:brushProperty name="color" value="#66CC00"/>
    </inkml:brush>
  </inkml:definitions>
  <inkml:trace contextRef="#ctx0" brushRef="#br0">0 95 17777,'0'0'9801,"78"-43"-7783,-33 31-577,4 2-768,0-1-545,-1 4-96,-4 2 0,-7 1-512,-5 4-994,-11 0-1248,-4 0-2403,-10-2-4901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579"/>
    </inkml:context>
    <inkml:brush xml:id="br0">
      <inkml:brushProperty name="width" value="0.025" units="cm"/>
      <inkml:brushProperty name="height" value="0.025" units="cm"/>
      <inkml:brushProperty name="color" value="#66CC00"/>
    </inkml:brush>
  </inkml:definitions>
  <inkml:trace contextRef="#ctx0" brushRef="#br0">134 0 12844,'0'0'16410,"-3"11"-16266,-14 24-88,-1 0 0,-2-2-1,-1 0 1,-34 40-1,76-118-5788,18-19-3540,-18 28 2803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3.956"/>
    </inkml:context>
    <inkml:brush xml:id="br0">
      <inkml:brushProperty name="width" value="0.025" units="cm"/>
      <inkml:brushProperty name="height" value="0.025" units="cm"/>
      <inkml:brushProperty name="color" value="#66CC00"/>
    </inkml:brush>
  </inkml:definitions>
  <inkml:trace contextRef="#ctx0" brushRef="#br0">76 27 11371,'8'-11'603,"4"-5"3749,-12 17-4202,1-1 0,-1 0-1,1 1 1,-1-1-1,1 1 1,-1-1 0,1 1-1,-1-1 1,0 1-1,1 0 1,-1-1 0,0 1-1,0-1 1,1 1-1,-1 0 1,0-1 0,0 1-1,0 0 1,0-1-1,0 1 1,0 0 0,0-1-1,0 1 1,0 0-1,0-1 1,0 1-1,0 0 1,0-1 0,-1 1-1,1 1 1,0 18 1545,1 0 1,1 0-1,5 24 0,-3-29-2173,0-1 0,1 0 0,1 0 0,0 0 0,8 13 0,-13-26-240,1 4 126,-17-3-14711</inkml:trace>
  <inkml:trace contextRef="#ctx0" brushRef="#br0" timeOffset="1">1 167 1153,'0'0'24215,"4"-49"-23254,19 43-641,5 0-288,2 2-480,-3 2-2307,-2-2-3170,-4-1-7368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4.332"/>
    </inkml:context>
    <inkml:brush xml:id="br0">
      <inkml:brushProperty name="width" value="0.025" units="cm"/>
      <inkml:brushProperty name="height" value="0.025" units="cm"/>
      <inkml:brushProperty name="color" value="#66CC00"/>
    </inkml:brush>
  </inkml:definitions>
  <inkml:trace contextRef="#ctx0" brushRef="#br0">8 0 17553,'0'0'11184,"-1"11"-9925,-1 0-1068,0 1-205,1-1 0,0 0 0,1 1 0,0 0 0,1 11 0,0-22-72,-1-1 0,0 1-1,0-1 1,1 1 0,-1-1 0,0 0-1,1 1 1,-1-1 0,1 1 0,-1-1-1,0 0 1,1 1 0,-1-1 0,1 0-1,-1 0 1,1 1 0,-1-1 0,1 0-1,-1 0 1,1 0 0,-1 1 0,1-1-1,-1 0 1,1 0 0,-1 0 0,1 0-1,-1 0 1,1 0 0,0 0 0,-1 0-1,1 0 1,-1-1 0,1 1 0,-1 0-1,1 0 1,-1 0 0,1-1 0,-1 1 0,1 0-1,-1 0 1,1-1 0,-1 1 0,0 0-1,1-1 1,-1 1 0,0-1 0,1 1-1,-1 0 1,0-1 0,1 0 0,21-20-3091,-3-14-1954,2-4 5712,-21 39-535,0 0-1,0 0 0,0 0 1,0 0-1,0 0 0,0 0 1,0 0-1,0 1 1,0-1-1,0 0 0,0 0 1,0 0-1,1 0 0,-1 0 1,0 0-1,0 0 1,0 0-1,0 0 0,0 0 1,0 0-1,0 0 0,0 0 1,0 0-1,0 0 1,0 0-1,0 0 0,0 0 1,1 0-1,-1 0 0,0 0 1,0 1-1,0-1 0,0 0 1,0 0-1,0 0 1,0-1-1,0 1 0,0 0 1,0 0-1,1 0 0,-1 0 1,0 0-1,0 0 1,0 0-1,-7 27 2596,-5 23-1887,9-16-3259,3-25-2678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8.961"/>
    </inkml:context>
    <inkml:brush xml:id="br0">
      <inkml:brushProperty name="width" value="0.025" units="cm"/>
      <inkml:brushProperty name="height" value="0.025" units="cm"/>
      <inkml:brushProperty name="color" value="#66CC00"/>
    </inkml:brush>
  </inkml:definitions>
  <inkml:trace contextRef="#ctx0" brushRef="#br0">57 0 14286,'0'0'11066,"-4"9"-10025,-6 17-359,0 1 0,2 0 0,1 1 0,-4 28 0,6-17-4489,4-3-5058,1-42 1503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320"/>
    </inkml:context>
    <inkml:brush xml:id="br0">
      <inkml:brushProperty name="width" value="0.025" units="cm"/>
      <inkml:brushProperty name="height" value="0.025" units="cm"/>
      <inkml:brushProperty name="color" value="#66CC00"/>
    </inkml:brush>
  </inkml:definitions>
  <inkml:trace contextRef="#ctx0" brushRef="#br0">1 60 9449,'0'0'14702,"61"-8"-13549,-31-1-256,2-1-481,-2 2-288,-1-1-96,-1 4-128,-7 3-993,-4 0-416,-6 2-1186,-5-2-1056,-6-3-2884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19.664"/>
    </inkml:context>
    <inkml:brush xml:id="br0">
      <inkml:brushProperty name="width" value="0.025" units="cm"/>
      <inkml:brushProperty name="height" value="0.025" units="cm"/>
      <inkml:brushProperty name="color" value="#66CC00"/>
    </inkml:brush>
  </inkml:definitions>
  <inkml:trace contextRef="#ctx0" brushRef="#br0">1 58 16688,'0'0'5637,"48"-15"-4452,-16 8-320,4-3-705,0 2-96,2-1-448,-7 5-1282,-1 1-1409,-7 1-960,-7 2-2820</inkml:trace>
  <inkml:trace contextRef="#ctx0" brushRef="#br0" timeOffset="1">356 144 16848,'0'0'9929,"0"72"-8583,-1-45-642,-4 4-544,3-5-128,-1-6 33,3-2-130,-1-6-703,-1-7-674,0-5-159,-6 0-769,0-9-1314,-2-8-1985</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073"/>
    </inkml:context>
    <inkml:brush xml:id="br0">
      <inkml:brushProperty name="width" value="0.025" units="cm"/>
      <inkml:brushProperty name="height" value="0.025" units="cm"/>
      <inkml:brushProperty name="color" value="#66CC00"/>
    </inkml:brush>
  </inkml:definitions>
  <inkml:trace contextRef="#ctx0" brushRef="#br0">1 61 14638,'0'0'4852,"10"-7"-2935,-4 3-1758,50-32 2130,-52 34-2135,0 0-1,1 0 1,-1 0-1,0 1 1,1-1-1,-1 1 1,1 1-1,-1-1 1,1 0-1,-1 1 1,1 0-1,-1 0 1,1 0 0,6 2-1,-9-1-131,1 1 0,-1-1 0,0 1 1,0 0-1,0-1 0,0 1 0,0 0 0,-1 0 0,1 0 0,-1 0 0,1 1 1,-1-1-1,0 0 0,1 1 0,-1-1 0,-1 1 0,1-1 0,0 1 0,0-1 0,-1 1 1,0-1-1,1 1 0,-1 3 0,1 7 99,0 1 0,-1-1 0,-2 16-1,-4-2 108,6-26-193,0 0 1,-1 0 0,1 0 0,0 0 0,0 0 0,-1 0 0,1 0 0,-1 0 0,1-1 0,-1 1 0,0 0-1,1 0 1,-1 0 0,0-1 0,1 1 0,-1 0 0,0-1 0,0 1 0,1-1 0,-1 1 0,0-1 0,0 1-1,-1 0 1,20-19 109,-14 16-175,0-1 0,1 1 1,0 0-1,-1 0 1,1 0-1,0 1 1,0 0-1,0 0 1,0 0-1,0 0 1,0 1-1,0 0 1,0 0-1,7 1 0,-12-1 47,1 1 0,-1-1-1,1 1 1,0-1 0,-1 1-1,1-1 1,-1 1 0,0-1-1,1 1 1,-1 0 0,1-1-1,-1 1 1,0-1-1,1 1 1,-1 0 0,0 0-1,0-1 1,1 1 0,-1 0-1,0-1 1,0 1 0,0 0-1,0 0 1,0-1 0,0 1-1,0 0 1,0 0-1,0-1 1,-1 1 0,1 0-1,0-1 1,0 1 0,-1 0-1,1-1 1,0 1 0,-1 0-1,1-1 1,-1 1 0,1-1-1,-1 1 1,1 0-1,-1 0 1,-20 27 1344,12-20-1190,-1 0-1,1-1 1,-1 0-1,0 0 1,-1-1-1,0 0 1,0-1-1,0 0 1,0-1-1,-1 0 1,0-1-1,1-1 1,-1 1-1,0-2 1,-13 1-1,23-2-340,1-1 0,0 1 1,0-1-1,0 1 0,0-1 0,0 0 0,0 1 1,0-1-1,0 0 0,0 0 0,1 0 1,-1 0-1,0 0 0,0 0 0,1 0 0,-1 0 1,0 0-1,1 0 0,-1 0 0,1 0 0,0 0 1,-1 0-1,1 0 0,0-1 0,0 1 0,0 0 1,-1 0-1,1 0 0,0-1 0,1 1 1,-1 0-1,0 0 0,0 0 0,0 0 0,1-2 1,8-42-9467,1 22 1393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5:20.415"/>
    </inkml:context>
    <inkml:brush xml:id="br0">
      <inkml:brushProperty name="width" value="0.025" units="cm"/>
      <inkml:brushProperty name="height" value="0.025" units="cm"/>
      <inkml:brushProperty name="color" value="#66CC00"/>
    </inkml:brush>
  </inkml:definitions>
  <inkml:trace contextRef="#ctx0" brushRef="#br0">3 47 14638,'0'0'12737,"0"11"-11776,-1 1-782,0-1-108,1 1 0,0 0 1,0-1-1,1 1 0,1-1 1,3 15-1,-5-26-73,0 0 0,0 1-1,0-1 1,0 0 0,0 1 0,1-1-1,-1 0 1,0 1 0,0-1 0,0 0-1,1 0 1,-1 1 0,0-1 0,0 0-1,1 1 1,-1-1 0,0 0 0,0 0-1,1 0 1,-1 1 0,0-1 0,1 0-1,-1 0 1,0 0 0,1 0 0,-1 0-1,0 0 1,1 0 0,-1 1 0,0-1-1,1 0 1,-1 0 0,1 0 0,-1 0-1,0-1 1,1 1 0,-1 0 0,1 0-1,14-12-472,6-19-1652,-10 13 477,-1 0-2611,0 0-1,0 0 1,11-37 0,-24 71 12483,1 4-3654,-2 82 290,7-85-4697,8-14-3445,0-3-2663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125"/>
    </inkml:context>
    <inkml:brush xml:id="br0">
      <inkml:brushProperty name="width" value="0.025" units="cm"/>
      <inkml:brushProperty name="height" value="0.025" units="cm"/>
      <inkml:brushProperty name="color" value="#66CC00"/>
    </inkml:brush>
  </inkml:definitions>
  <inkml:trace contextRef="#ctx0" brushRef="#br0">901 54 6983,'0'0'16746,"5"-9"-16004,-1 3-562,-2 4-117,-1 0-1,1 0 1,0-1-1,-1 1 1,1-1-1,-1 1 1,0-1-1,0 0 1,0 0 0,0 1-1,-1-1 1,2-5-1,-2 7 648,-27 21-315,-146 131 2124,-68 64-1173,224-199-1344,-336 338 151,341-340-150,-86 83 42,97-100-1272,0 0-1,0 0 1,0 0 0,1 0-1,-1 0 1,1 0 0,0 0-1,0 0 1,0 0 0,1-6-1,1-14-5242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28.533"/>
    </inkml:context>
    <inkml:brush xml:id="br0">
      <inkml:brushProperty name="width" value="0.025" units="cm"/>
      <inkml:brushProperty name="height" value="0.025" units="cm"/>
      <inkml:brushProperty name="color" value="#66CC00"/>
    </inkml:brush>
  </inkml:definitions>
  <inkml:trace contextRef="#ctx0" brushRef="#br0">373 1 8104,'0'0'9502,"-10"2"-8045,10-2-1440,-5 1 180,0-1 1,1 2-1,-1-1 1,1 0-1,-1 1 1,1 0-1,0 0 1,0 0-1,0 1 1,0-1-1,0 1 1,1 0-1,-1 0 1,1 0-1,-1 1 1,1-1-1,-2 5 1,-120 189 4658,90-135-4281,3 1 1,-46 132-1,74-180-545,0 1 0,0-1 0,2 0 0,-2 31-1,4-45-28,0 1-1,1-1 1,-1 0-1,0 0 1,1 0-1,-1 0 1,1 0-1,0 1 1,-1-1 0,1 0-1,0 0 1,0 0-1,0-1 1,0 1-1,0 0 1,0 0-1,0 0 1,0-1-1,0 1 1,0 0-1,0-1 1,0 1-1,0-1 1,0 1-1,1-1 1,-1 0-1,0 1 1,0-1-1,1 0 1,-1 0-1,0 0 1,0 0-1,1 0 1,-1 0-1,0 0 1,0-1-1,1 1 1,1-1-1,54-13 61,228-113-216,-165 80-6145,-68 24-164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0.836"/>
    </inkml:context>
    <inkml:brush xml:id="br0">
      <inkml:brushProperty name="width" value="0.025" units="cm"/>
      <inkml:brushProperty name="height" value="0.025" units="cm"/>
      <inkml:brushProperty name="color" value="#66CC00"/>
    </inkml:brush>
  </inkml:definitions>
  <inkml:trace contextRef="#ctx0" brushRef="#br0">65 52 5125,'0'0'7607,"-9"-5"-6331,-27-19-182,16 7 2641,20 17-3659,0 0-1,0-1 1,0 1 0,0 0 0,0 0 0,0 0-1,0 0 1,0-1 0,0 1 0,0 0-1,0 0 1,0 0 0,0 0 0,0-1-1,0 1 1,0 0 0,0 0 0,0 0 0,0 0-1,0 0 1,1-1 0,-1 1 0,0 0-1,0 0 1,0 0 0,0 0 0,0 0-1,0 0 1,0-1 0,0 1 0,1 0 0,-1 0-1,0 0 1,0 0 0,0 0 0,0 0-1,0 0 1,1 0 0,-1 0 0,0 0-1,0 0 1,0 0 0,0 0 0,1 0 0,-1 0-1,0 0 1,0 0 0,0 0 0,0 0-1,0 0 1,1 0 0,-1 0 0,0 0 0,0 0-1,0 0 1,17 3 2667,-1 1-3508,56 31 4853,34 31-3092,-50-30-496,-33-19-174,0 0 0,22 23-1,14 11-133,-3 0 110,-45-39-209,0 0 1,1-1-1,0-1 1,1 0-1,0-1 0,21 11 1,9-7-94,-37-12 0,0 0 0,0 1 0,-1-1 0,1 1 0,-1 1 0,1-1 0,-1 1 0,0 0 0,1 0 0,7 7 0,52 46 0,-31-28 0,49 52 0,-45-40 0,47 38 0,-49-47 0,-2 0 0,40 49 0,-35-28 0,-3 2 0,-2 1 0,-3 2 0,31 76 0,-42-83 0,-22-67-1774,-6-12-6045,-7 5-269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1.823"/>
    </inkml:context>
    <inkml:brush xml:id="br0">
      <inkml:brushProperty name="width" value="0.025" units="cm"/>
      <inkml:brushProperty name="height" value="0.025" units="cm"/>
      <inkml:brushProperty name="color" value="#66CC00"/>
    </inkml:brush>
  </inkml:definitions>
  <inkml:trace contextRef="#ctx0" brushRef="#br0">66 60 7719,'-9'-5'10668,"2"7"-3766,0 13-1303,7-14-5598,0 0-1,0 0 1,0 0-1,0 0 0,0 0 1,0 0-1,0-1 1,0 1-1,0 0 1,0 0-1,1 0 1,-1 0-1,0-1 0,0 1 1,1 0-1,-1 0 1,1 0-1,-1-1 1,1 1-1,-1 0 1,1-1-1,-1 1 0,1 0 1,0-1-1,-1 1 1,1-1-1,0 1 1,-1-1-1,1 1 1,0-1-1,0 1 1,-1-1-1,1 0 0,0 0 1,0 1-1,0-1 1,0 0-1,0 0 1,-1 0-1,1 0 1,0 0-1,0 0 0,0 0 1,0 0-1,0 0 1,1-1-1,-1 0 19,0 1 0,0-1-1,0 0 1,0 0 0,0 0-1,0 0 1,-1 0 0,1 0-1,0 0 1,-1-1 0,1 1-1,-1 0 1,1 0 0,-1 0-1,0-1 1,1 1 0,-1 0 0,0-1-1,0 1 1,0 0 0,0 0-1,0-1 1,0 1 0,0 0-1,0-1 1,-1 1 0,1 0-1,-1-3 1,0 1 85,1 0 0,-1 0 0,1 0 0,-1 0-1,0 0 1,0 1 0,-1-1 0,1 0 0,0 0 0,-1 1 0,-3-4 0,4 5-102,0 0 1,0 0-1,0 0 1,0 0-1,-1 0 0,1 1 1,0-1-1,-1 0 1,1 1-1,0-1 1,-1 1-1,1 0 1,-1-1-1,1 1 1,-1 0-1,1 0 1,-1 0-1,1 0 1,0 0-1,-1 0 1,1 1-1,-1-1 1,1 0-1,-1 1 1,1-1-1,0 1 1,-3 0-1,3 1-1,-1 0 0,0 0 0,0 0 1,1 0-1,-1 0 0,1 0 0,0 0 0,0 1 0,0-1 1,0 1-1,0-1 0,0 0 0,1 1 0,-2 3 0,1 2-3,0 1 1,0-1-1,1 1 0,0 0 0,0-1 0,1 1 0,0-1 0,4 15 0,-4-21 2,0 1 0,-1-1 0,1-1 0,1 1 0,-1 0 0,0 0 0,0 0 0,1 0 0,-1-1 0,1 1 0,-1-1 0,3 2 0,-4-2 0,1-1 0,0 0 0,0 1 0,-1-1 0,1 0 0,0 1 0,0-1 0,0 0 0,-1 0 0,1 0 0,0 0 0,0 0 0,0 0 0,0 0 0,-1 0 0,1 0 0,0 0 0,0 0 0,0-1 0,-1 1 0,3-1 0,-1 0 0,0-1 0,0 1 0,0-1 0,0 0 0,-1 0 0,1 0 0,0 0 0,-1 0 0,1 0 0,-1 0 0,0-1 0,1 1 0,-1 0 0,-1-1 0,1 1 0,0-1 0,0-3 0,3-18 0,-1-1 0,-2-44 0,-1 63 0,-9 38 0,7-16 0,1 1 0,1 0 0,0-1 0,2 1 0,0-1 0,1 1 0,9 30 0,-8-95 0,-4 32 0,0 1 0,-1 0 0,0-1 0,-1 1 0,-1 0 0,-1 0 0,-9-26 0,13 41 0,1 0 0,-1-1 0,0 1 0,0 0 0,0 0 0,0 0 0,0 0 0,0 0 0,0 0 0,0-1 0,0 1 0,0 0 0,0 0 0,0 0 0,-1 0 0,1 0 0,0 0 0,0-1 0,0 1 0,0 0 0,0 0 0,0 0 0,0 0 0,0 0 0,0 0 0,0 0 0,0 0 0,0-1 0,-1 1 0,1 0 0,0 0 0,0 0 0,0 0 0,0 0 0,0 0 0,0 0 0,-1 0 0,1 0 0,0 0 0,0 0 0,0 0 0,0 0 0,0 0 0,0 0 0,-1 0 0,1 0 0,0 0 0,0 0 0,0 0 0,0 0 0,0 0 0,0 0 0,-1 0 0,1 0 0,0 0 0,0 0 0,0 0 0,0 0 0,0 0 0,0 1 0,0-1 0,0 0 0,-1 0 0,1 0 0,0 0 0,0 0 0,0 0 0,0 1 0,-3 13 0,2 20 0,11 27 0,-5-49 0,-9-41 0,-14-26 0,11 35 0,10 29 0,60 152-7581,-55-135 364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39.839"/>
    </inkml:context>
    <inkml:brush xml:id="br0">
      <inkml:brushProperty name="width" value="0.025" units="cm"/>
      <inkml:brushProperty name="height" value="0.025" units="cm"/>
      <inkml:brushProperty name="color" value="#66CC00"/>
    </inkml:brush>
  </inkml:definitions>
  <inkml:trace contextRef="#ctx0" brushRef="#br0">0 0 16912,'0'0'8830,"6"9"-8094,3 10-156,-1 0 1,-1 0-1,-1 1 0,0 0 0,4 35 0,3 63 71,-2-12-531,36 158 1,-16-160-80,18 86 526,-49-189-1416,0-3 346,0 1 0,0-1 0,0 0 0,0 1 0,0-1 0,-1 0 0,1 1 0,0-1 0,-1 1 0,1-1 0,-1 0 0,0 1 0,0-1 0,-1-1 0,-1-4-1449,-11-22-6061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0.274"/>
    </inkml:context>
    <inkml:brush xml:id="br0">
      <inkml:brushProperty name="width" value="0.025" units="cm"/>
      <inkml:brushProperty name="height" value="0.025" units="cm"/>
      <inkml:brushProperty name="color" value="#66CC00"/>
    </inkml:brush>
  </inkml:definitions>
  <inkml:trace contextRef="#ctx0" brushRef="#br0">1 230 13677,'0'0'13901,"9"7"-12433,-6-5-1373,-1 0-1,1 0 1,0 0 0,0 0-1,0-1 1,0 1 0,0-1-1,1 0 1,-1 0 0,0 0-1,5 1 1,-5-3-19,-1 1-1,1-1 1,-1 0 0,1 0 0,-1 0 0,0 0-1,1 0 1,-1 0 0,0-1 0,0 1-1,0-1 1,0 1 0,0-1 0,0 0-1,0 0 1,0 0 0,-1 0 0,1 0 0,-1 0-1,1 0 1,1-5 0,5-8 7,0-1 1,0 0-1,-2 0 1,0-1-1,0 0 1,-2 0-1,0 0 1,-1 0-1,-1-1 1,0-35-1,0 64-196,1 0 1,0 0-1,0 0 1,1-1-1,0 1 1,1-1-1,0 0 1,8 10-1,60 74-2929,-15-21-916,-48-58-6190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287"/>
    </inkml:context>
    <inkml:brush xml:id="br0">
      <inkml:brushProperty name="width" value="0.025" units="cm"/>
      <inkml:brushProperty name="height" value="0.025" units="cm"/>
      <inkml:brushProperty name="color" value="#66CC00"/>
    </inkml:brush>
  </inkml:definitions>
  <inkml:trace contextRef="#ctx0" brushRef="#br0">2 1 12043,'-1'75'13661,"1"1"-10208,5 46-5336,3-68 3458,3-8-1411,2 5-408,-10-18-4977,-13-36-2766,-6-8 2163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3.630"/>
    </inkml:context>
    <inkml:brush xml:id="br0">
      <inkml:brushProperty name="width" value="0.025" units="cm"/>
      <inkml:brushProperty name="height" value="0.025" units="cm"/>
      <inkml:brushProperty name="color" value="#66CC00"/>
    </inkml:brush>
  </inkml:definitions>
  <inkml:trace contextRef="#ctx0" brushRef="#br0">3 259 13004,'0'0'2734,"-1"-9"298,0 4-2681,1 0 0,0 0 0,0 0 0,0 0 0,0 0 0,1 1 0,0-1 0,0 0 0,0 0 0,0 1 0,1-1 0,0 0 1,0 1-1,0 0 0,0-1 0,1 1 0,0 0 0,0 0 0,0 1 0,5-6 0,13-11 188,0 2 0,1 0 0,41-25-1,-50 35-408,0 1 0,0 1 0,0 0 0,0 1 0,1 1 0,0 0-1,0 1 1,0 0 0,17-1 0,-29 4-117,0 0 1,-1 0-1,1 0 0,0 0 1,0 0-1,0 1 0,0-1 1,-1 1-1,1-1 0,0 1 1,-1-1-1,1 1 1,0 0-1,-1 0 0,1 0 1,-1 0-1,1 0 0,-1 0 1,1 1-1,-1-1 0,0 0 1,0 1-1,2 1 0,-2 0 48,1 0 0,-1 1 0,1-1 1,-1 1-1,0-1 0,0 1 0,-1-1 0,1 1 0,-1 0 0,0-1 0,0 5 0,0 3 129,-1 0 1,-1 0-1,0 0 1,0 0-1,-1 0 1,-9 20-1,7-19-26,-1-1-1,-1 0 1,0-1-1,-12 15 1,17-22-174,-1 0 0,0 0-1,0 0 1,0 0 0,-1-1 0,1 0 0,0 1 0,-1-1 0,0-1 0,1 1-1,-1 0 1,0-1 0,0 0 0,0 0 0,0 0 0,0 0 0,-6 0 0,23-7-8793,0 1 4377,4-1-3528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4.522"/>
    </inkml:context>
    <inkml:brush xml:id="br0">
      <inkml:brushProperty name="width" value="0.025" units="cm"/>
      <inkml:brushProperty name="height" value="0.025" units="cm"/>
      <inkml:brushProperty name="color" value="#66CC00"/>
    </inkml:brush>
  </inkml:definitions>
  <inkml:trace contextRef="#ctx0" brushRef="#br0">161 123 18738,'0'0'2717,"0"-8"182,0 3-2531,-1 1 0,1 0 0,-1-1 0,0 1 0,0-1 0,-1 1 0,1 0 0,-1 0 0,0 0 0,0 0 0,-1 0 0,-2-4 0,3 6-295,1 0-1,-1 1 1,0-1-1,1 1 0,-1-1 1,0 1-1,0-1 1,0 1-1,-1 0 1,1 0-1,0 0 1,0 0-1,0 1 1,-1-1-1,1 0 0,0 1 1,-1 0-1,1-1 1,-1 1-1,1 0 1,0 0-1,-1 1 1,1-1-1,-1 0 1,1 1-1,0-1 1,-1 1-1,1 0 0,0 0 1,-3 1-1,1 1-76,0-1-1,0 1 1,1 0-1,-1 0 0,1 1 1,-1-1-1,1 1 0,0-1 1,0 1-1,1 0 1,-1 0-1,1 1 0,0-1 1,0 0-1,0 1 1,-1 5-1,-2 5 3,1 0 0,1 0 1,-3 28-1,5-37 14,1 0 1,0 0-1,0 0 1,1 0-1,-1 0 1,1 0-1,0 0 1,1 0-1,0 0 1,0-1-1,0 1 1,5 9-1,-5-13-2,-1 0 1,1 0-1,0 0 0,1 0 0,-1 0 1,0-1-1,0 1 0,1-1 0,-1 1 1,1-1-1,-1 0 0,1 0 0,-1 0 1,1 0-1,0 0 0,0-1 0,-1 1 1,1-1-1,0 0 0,0 1 0,0-1 1,-1-1-1,1 1 0,0 0 0,0-1 1,0 1-1,-1-1 0,1 0 0,4-2 1,-1 1-2,-1-1 0,1 0 0,-1 0 0,0 0 0,0-1 0,0 1 0,-1-1 1,1 0-1,-1-1 0,0 1 0,0-1 0,0 0 0,-1 0 0,0 0 0,0 0 0,0 0 1,-1-1-1,5-11 0,-3 4-13,-1 0-1,1 0 1,-2 0 0,0 0-1,0-1 1,-2 1 0,0-21 0,0 33 2,0 1 1,0 0 0,0 0 0,0-1 0,0 1-1,0 0 1,0 0 0,0-1 0,0 1 0,0 0-1,0 0 1,0-1 0,0 1 0,0 0 0,0 0-1,0-1 1,0 1 0,0 0 0,-1 0 0,1 0-1,0-1 1,0 1 0,0 0 0,0 0 0,0 0-1,-1-1 1,1 1 0,0 0 0,0 0 0,0 0-1,-1 0 1,1 0 0,0-1 0,0 1 0,0 0-1,-1 0 1,1 0 0,0 0 0,0 0 0,-1 0-1,1 0 1,0 0 0,0 0 0,-1 0 0,1 0-1,0 0 1,0 0 0,-1 0 0,1 0 0,0 0-1,0 0 1,-1 0 0,1 0 0,0 0 0,0 0-1,0 1 1,-1-1 0,1 0 0,0 0 0,0 0-1,0 0 1,-1 0 0,1 1 0,0-1 0,0 0-1,-1 1 1,-10 13-191,5 0 201,1 0-1,1 0 0,0 0 0,1 0 1,0 1-1,1 0 0,1-1 1,0 20-1,1-33-1,0 0 0,0 0-1,0-1 1,0 1 0,0 0 0,0 0-1,0 0 1,0 0 0,0 0 0,0 0-1,0 0 1,1 0 0,-1 0 0,0 0-1,1-1 1,-1 1 0,1 0 0,-1 0 0,1 0-1,-1-1 1,1 1 0,0 0 0,-1-1-1,1 1 1,0 0 0,-1-1 0,1 1-1,0-1 1,0 1 0,1 0 0,0-1 5,-1 0 1,1 0-1,0 0 1,0-1 0,0 1-1,0 0 1,0-1-1,0 1 1,-1-1 0,1 1-1,0-1 1,0 0-1,2-2 1,49-37-63,-41 28-212,24-21-516,-35 32 756,1-1 0,0 1 0,0 0 1,0 0-1,0-1 0,0 1 1,0 0-1,0 1 0,0-1 1,0 0-1,0 1 0,1-1 0,-1 1 1,0-1-1,4 1 0,-4 5 207,-1 0 0,0 0-1,0 0 1,-1 1-1,1-1 1,-1 0 0,0 0-1,-2 7 1,2-5 219,3-160-361,-2 153-51,0 0 1,1 0-1,-1 0 1,0 0-1,0 0 1,0 0-1,1 1 1,-1-1-1,0 0 1,0 1-1,0-1 1,0 1-1,0-1 0,0 1 1,0 0-1,0 0 1,0-1-1,0 1 1,0 0-1,0 0 1,1 1-1,6 4-130,-5-4 119,0-1 1,0 0 0,-1 0 0,1 0-1,0 0 1,0 0 0,0-1-1,0 0 1,0 1 0,0-1-1,0 0 1,0 0 0,0 0-1,0-1 1,0 1 0,0-1 0,0 0-1,0 0 1,0 0 0,0 0-1,-1 0 1,1 0 0,0-1-1,-1 0 1,1 1 0,-1-1 0,0 0-1,1 0 1,-1 0 0,0 0-1,0-1 1,0 1 0,-1-1-1,1 1 1,0-1 0,-1 1-1,0-1 1,0 0 0,0 0 0,0 0-1,0 0 1,0 1 0,-1-1-1,1 0 1,-1 0 0,0 0-1,0 0 1,0-7 0,0 10 19,0 0 0,0-1-1,0 1 1,0 0 0,1-1 0,-1 1 0,0 0 0,0-1 0,0 1-1,0-1 1,0 1 0,0 0 0,0-1 0,0 1 0,0-1 0,0 1-1,0 0 1,0-1 0,0 1 0,-1 0 0,1-1 0,0 1 0,0-1-1,0 1 1,0 0 0,-1-1 0,1 1 0,0 0 0,0 0 0,-1-1 0,1 1-1,0 0 1,-1-1 0,1 1 0,0 0 0,-1 0 0,1 0 0,0-1-1,-1 1 1,1 0 0,0 0 0,-1 0 0,1 0 0,-1 0 0,1 0-1,0 0 1,-1 0 0,1 0 0,-1 0 0,1 0 0,0 0 0,-1 0-1,1 0 1,-1 0 0,1 0 0,0 0 0,-1 0 0,1 0 0,0 1-1,-1-1 1,1 0 0,0 0 0,-1 1 0,1-1 0,0 0 0,-1 0-1,1 1 1,-2 1-16,0-1 0,0 1 0,1 0 0,-1 0 0,1 0 0,-1 0 0,1 0 0,0 0 0,0 0 0,-2 4 0,-1 8 15,1 1 0,1-1 0,1 1 0,0 0 0,0-1 0,1 1 0,1 0 0,4 18 0,-5-31-50,1-1 0,0 1 0,-1 0 0,1-1 0,0 1 0,0 0 0,0-1 0,0 1-1,0-1 1,0 0 0,0 1 0,0-1 0,1 0 0,-1 0 0,1 0 0,-1 0 0,1 0 0,-1 0 0,1 0 0,-1 0 0,1 0 0,0-1 0,-1 1-1,1-1 1,0 1 0,0-1 0,-1 0 0,1 0 0,0 0 0,0 0 0,0 0 0,-1 0 0,1 0 0,0 0 0,0-1 0,-1 1 0,3-2 0,31-12-4413,-10-8-3698,-6-4-4416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090"/>
    </inkml:context>
    <inkml:brush xml:id="br0">
      <inkml:brushProperty name="width" value="0.025" units="cm"/>
      <inkml:brushProperty name="height" value="0.025" units="cm"/>
      <inkml:brushProperty name="color" value="#66CC00"/>
    </inkml:brush>
  </inkml:definitions>
  <inkml:trace contextRef="#ctx0" brushRef="#br0">36 0 7815,'0'0'11547,"-2"8"-7740,0 12-2860,0 0 1,2-1 0,0 1 0,1 0 0,1-1 0,0 1-1,9 28 1,48 142-406,-50-163-547,3-5-214,-13-31 114,0 0-1,-1 1 1,0-1-1,0 1 1,-1-1-1,-1 1 1,1 0-1,-1 0 1,0 0-1,-6-7 1,0 0-147,-1 0 0,0 0 1,-27-24-1,24 29 294,8 14 129,7-3-164,-1 1-1,1-1 1,-1 1-1,1-1 1,0 0-1,-1 1 1,1-1-1,0 0 1,0 1-1,0-1 1,0 0-1,0 0 0,0 0 1,1 0-1,-1 0 1,0 0-1,0 0 1,2 0-1,43 19 397,-37-17-1508,0-1 1,0 0-1,0-1 0,0 0 1,1-1-1,14-1 1,-18 1 385,0-1 1,0 0 0,1-1 0,-1 0 0,0 0 0,0 0 0,-1 0-1,1-1 1,0 0 0,6-4 0,-9 4 729,1 0-1,-1 0 1,0-1-1,1 1 1,-1-1-1,-1 1 1,1-1 0,0 0-1,1-5 1,1-12 6168,-6 21-5984,1-1-1,0 1 1,0 0 0,0-1 0,-1 1-1,1 0 1,0-1 0,-1 1 0,1 0 0,0 0-1,-1-1 1,1 1 0,0 0 0,-1 0-1,1 0 1,-1 0 0,1-1 0,0 1 0,-1 0-1,1 0 1,-1 0 0,1 0 0,0 0-1,-1 0 1,1 0 0,-1 0 0,1 0 0,0 0-1,-1 0 1,-17 7 3659,2 6-3646,11-5-63,1 0-1,-1 0 1,1 1-1,0-1 1,1 1-1,0 0 1,1 0-1,0 0 1,0 0-1,1 0 1,0 0-1,0 1 1,1-1-1,1 10 1,-1-17-138,0-1 0,0 1 0,0-1 0,0 1 0,1-1 0,-1 1 1,1-1-1,-1 1 0,1-1 0,-1 1 0,1-1 0,0 0 0,-1 1 0,1-1 1,0 0-1,0 0 0,0 1 0,0-1 0,0 0 0,0 0 0,1 0 0,-1 0 1,0 0-1,0-1 0,1 1 0,-1 0 0,1-1 0,-1 1 0,0-1 0,1 1 1,-1-1-1,1 1 0,-1-1 0,1 0 0,-1 0 0,1 0 0,0 0 1,-1 0-1,1 0 0,1-1 0,1 1 0,0-1 0,0 0 1,0 0-1,0-1 0,0 1 0,0-1 0,-1 1 1,1-1-1,-1 0 0,1-1 0,-1 1 0,0 0 1,0-1-1,5-5 0,-3 2-7,1-1 0,-1 0 0,-1 0 0,0-1 0,0 1 0,0-1 0,-1 0 0,0 0 0,0 0 0,-1 0 0,0 0 0,0-1 0,-1 1 0,0-1 0,-1 1 0,0-1 0,-1-10 0,0 18-65,1 0-1,0 0 1,-1 0 0,1-1 0,-1 1-1,0 0 1,1 0 0,-1 0 0,0 0-1,0 0 1,0 0 0,0 0 0,0 1-1,0-1 1,0 0 0,0 0 0,0 1-1,0-1 1,0 0 0,0 1-1,0-1 1,0 1 0,-1 0 0,-1-1-1,-32-1-4429,25 2 2588,-3 0-7227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5.697"/>
    </inkml:context>
    <inkml:brush xml:id="br0">
      <inkml:brushProperty name="width" value="0.025" units="cm"/>
      <inkml:brushProperty name="height" value="0.025" units="cm"/>
      <inkml:brushProperty name="color" value="#66CC00"/>
    </inkml:brush>
  </inkml:definitions>
  <inkml:trace contextRef="#ctx0" brushRef="#br0">13 87 15855,'0'0'12823,"10"5"-11691,-7-2-1062,0-1 1,1 0 0,-1 0 0,1 0 0,0 0 0,-1 0 0,1-1 0,0 0 0,0 1 0,0-2 0,0 1 0,0 0 0,0-1 0,1 0 0,-1 0 0,0 0 0,0 0 0,0-1 0,0 1 0,0-1-1,0 0 1,0 0 0,0-1 0,0 1 0,-1-1 0,1 0 0,0 0 0,-1 0 0,0 0 0,4-4 0,-3 2-24,0 0 1,-1-1-1,1 1 1,-1-1-1,-1 1 1,1-1-1,-1 0 1,3-7-1,-4 11-39,-1 0-1,1 0 1,0 0 0,-1 0 0,1 0-1,-1 0 1,0-1 0,1 1-1,-1 0 1,0 0 0,0 0-1,0 0 1,0 0 0,0 0-1,0-1 1,0 1 0,0 0 0,0 0-1,0 0 1,-1 0 0,1 0-1,0 0 1,-1 0 0,1-1-1,-1 1 1,1 0 0,-1 1 0,1-1-1,-1 0 1,0 0 0,0 0-1,1 0 1,-1 0 0,0 1-1,0-1 1,0 0 0,0 1 0,0-1-1,0 0 1,0 1 0,0-1-1,-2 1 1,-2-1-8,-1 1 0,1 0 0,-1 0 0,0 1 0,1 0 0,-1 0 0,1 0 0,-1 1 0,1-1 0,0 1 0,0 1 0,0-1 0,0 1 0,0 0 0,0 0 0,1 0 0,-1 0 0,1 1 0,0 0 0,0 0 0,-7 9 0,7-7 0,-1 0 0,0 0 0,1 1 0,1 0 0,-1 0 0,1 0 0,0 0 0,0 1 0,1-1 0,0 1 0,1-1 0,-1 1 0,2 0 0,-1 0 0,1 12 0,0-18-67,0 0-1,1 0 1,-1 0-1,1-1 1,-1 1 0,1 0-1,0 0 1,-1 0-1,1 0 1,0-1-1,0 1 1,0 0 0,1-1-1,-1 1 1,0-1-1,1 1 1,-1-1 0,1 0-1,-1 1 1,1-1-1,2 1 1,-1 0-261,0-1 0,1 0 0,-1 0 0,1 0 0,0 0 0,-1 0 1,1-1-1,0 0 0,0 0 0,6 0 0,0-2-739,1 1 0,-1-2 1,1 1-1,-1-1 0,0-1 1,0 0-1,11-6 0,21-16-7314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133"/>
    </inkml:context>
    <inkml:brush xml:id="br0">
      <inkml:brushProperty name="width" value="0.025" units="cm"/>
      <inkml:brushProperty name="height" value="0.025" units="cm"/>
      <inkml:brushProperty name="color" value="#66CC00"/>
    </inkml:brush>
  </inkml:definitions>
  <inkml:trace contextRef="#ctx0" brushRef="#br0">27 86 20147,'0'0'7239,"3"9"-6043,-2-7-1138,0 1 0,0-1 0,0 1 0,0-1 1,0 0-1,0 0 0,0 1 0,1-1 0,0 0 0,-1 0 1,1-1-1,0 1 0,0 0 0,0 0 0,0-1 1,0 1-1,0-1 0,0 0 0,0 0 0,1 1 0,-1-2 1,0 1-1,1 0 0,-1 0 0,1-1 0,-1 1 1,1-1-1,-1 0 0,1 0 0,-1 0 0,1 0 0,-1 0 1,1 0-1,-1-1 0,1 1 0,-1-1 0,1 0 0,-1 0 1,1 0-1,-1 0 0,0 0 0,0 0 0,0 0 1,1-1-1,-1 0 0,0 1 0,-1-1 0,3-2 0,1 0 44,-1 0-1,1-1 1,-1 0-1,0 0 1,-1-1-1,1 1 0,3-8 1,-6 11-76,0 0 0,1-1 0,-1 1 0,0-1 1,-1 0-1,1 1 0,0-1 0,-1 0 0,1 1 0,-1-1 1,0 0-1,0 0 0,0 1 0,0-1 0,-1 0 0,1 1 1,-1-1-1,0 0 0,-1-3 0,1 5-26,0-1 0,-1 1 0,1 0 0,-1-1 0,1 1 0,-1 0 0,1 0 0,-1 0 0,0 0 0,0 1 0,1-1 0,-1 0 0,0 1 0,0-1 0,0 1 0,0 0 0,0-1 0,0 1 0,1 0 0,-1 0 0,0 0 0,0 1 0,0-1 0,0 0 0,0 1 0,0-1 0,-2 2 0,-1-1 0,0 0 0,0 1 0,-1 0 0,1 0 0,1 0 0,-1 1 0,0 0 0,-6 4 0,4 1 0,0 0 0,0 0 0,1 1 0,0-1 0,0 1 0,1 1 0,-4 9 0,6-13 0,1 0 0,0 0 0,0 1 0,0-1 0,1 0 0,0 1 0,0-1 0,0 1 0,1-1 0,0 1 0,0-1 0,2 11 0,-1-15 3,0 0 0,0-1 0,0 1 0,0-1 0,1 1 0,-1-1 0,0 1 0,1-1 0,-1 0 0,1 1 0,-1-1 0,1 0 0,-1 0 0,1 0-1,0 0 1,0 0 0,-1-1 0,1 1 0,0-1 0,0 1 0,0-1 0,0 1 0,0-1 0,0 0 0,-1 0 0,4 0 0,3 0-83,1 0 0,0 0 0,0-1 0,13-3 0,16-10-2050,0-5-3299,-4-2-3348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6.584"/>
    </inkml:context>
    <inkml:brush xml:id="br0">
      <inkml:brushProperty name="width" value="0.025" units="cm"/>
      <inkml:brushProperty name="height" value="0.025" units="cm"/>
      <inkml:brushProperty name="color" value="#66CC00"/>
    </inkml:brush>
  </inkml:definitions>
  <inkml:trace contextRef="#ctx0" brushRef="#br0">62 1 14734,'0'0'7703,"-1"11"-6753,-6 50 191,3 0 0,3 1 0,3-1 0,2 1 0,3-1 0,18 72 0,-24-127-1105,-1-3-26,1-1 0,-1 0 0,0 1 0,1-1 0,0 1 0,-1-1-1,1 1 1,0-1 0,0 0 0,0 0 0,1 1 0,-1-1 0,1 0 0,-1 0-1,1 0 1,-1-1 0,1 1 0,2 2 0,-3-5-27,0 1 0,-1 0 0,1-1 0,-1 1 0,1-1 1,-1 1-1,1-1 0,-1 1 0,1-1 0,-1 1 0,0-1 0,1 0 0,-1 1 0,0-1 0,1 1 1,-1-1-1,0 0 0,0 1 0,1-1 0,-1 0 0,0 0 0,0 1 0,0-1 0,0 0 1,0 1-1,0-1 0,0 0 0,-1 0 0,2-30-605,-1 27 463,-1-11 20,0 0 0,-1 0 0,-1 0 0,0 0 0,-1 0 0,-1 1-1,0 0 1,-1 0 0,0 0 0,-1 0 0,-1 1 0,0 1 0,-1-1 0,0 1-1,-18-18 1,15 25 31,10 12-89,2-5 187,0-1 0,0 1 0,1-1 0,-1 0 0,1 1 0,-1-1 0,1 1 0,-1-1 0,1 0 1,0 0-1,0 1 0,0-1 0,-1 0 0,1 0 0,2 2 0,0-2-53,0 1 1,0-1-1,0 0 1,0 0-1,0 0 1,0 0-1,0 0 1,0-1-1,1 1 1,-1-1-1,0 0 0,0 0 1,1 0-1,-1 0 1,0-1-1,0 1 1,0-1-1,0 0 1,1 0-1,-1 0 1,0 0-1,0 0 1,-1-1-1,1 0 1,0 1-1,0-1 1,-1 0-1,1 0 1,2-4-1,-2 4 44,-1-1-1,1 1 1,-1-1-1,0 0 1,0 0-1,0 0 1,0 0-1,0 0 1,-1 0-1,0-1 1,1 1-1,-1-1 1,0 1-1,-1-1 1,1 1-1,-1-1 1,1 1-1,-1-1 1,0 0-1,0 1 1,-1-1-1,1 1 1,-1-1-1,0 1 1,0-1-1,-2-5 1,3 8-242,-1 1 0,0-1 1,1 0-1,-1 1 1,1-1-1,-1 1 1,0-1-1,0 1 0,1-1 1,-1 1-1,0 0 1,0-1-1,1 1 1,-1 0-1,0-1 1,0 1-1,0 0 0,0 0 1,1 0-1,-3 0 1,-8 0-6563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054"/>
    </inkml:context>
    <inkml:brush xml:id="br0">
      <inkml:brushProperty name="width" value="0.025" units="cm"/>
      <inkml:brushProperty name="height" value="0.025" units="cm"/>
      <inkml:brushProperty name="color" value="#66CC00"/>
    </inkml:brush>
  </inkml:definitions>
  <inkml:trace contextRef="#ctx0" brushRef="#br0">157 78 8360,'0'0'4447,"3"-9"315,1-2-3254,4-12 395,-5-1 2271,-3 23-4036,0 1 0,0-1 0,0 1 0,0 0 0,0-1 0,0 1 0,-1-1-1,1 1 1,0 0 0,0-1 0,0 1 0,0-1 0,0 1 0,-1 0-1,1-1 1,0 1 0,0 0 0,0-1 0,-1 1 0,1 0 0,0 0 0,-1-1-1,1 1 1,0 0 0,-1 0 0,1-1 0,0 1 0,-1 0 0,1 0-1,0 0 1,-1 0 0,1-1 0,-1 1 0,1 0 0,0 0 0,-2 0-1,-19 5 1693,-16 17-1212,25-8-609,1 1 0,0 0 0,1 1 0,1 0-1,1 1 1,0-1 0,1 2 0,-9 32 0,12-35-10,0 1-1,2 0 1,-1 0-1,2 1 1,0-1-1,1 0 1,1 0-1,0 1 1,1-1-1,6 22 1,-4-29 1,0-1 0,0 1 0,1-1 0,0 1 0,0-1 0,1-1 0,0 1 0,1-1 0,0 0 0,14 11 0,-11-9 0,1 1 0,-1 0 0,13 19 0,-22-28-24,-1-1 0,1 1 0,-1-1 0,1 1 0,-1-1 0,1 1 1,-1-1-1,0 1 0,1-1 0,-1 1 0,0-1 0,0 1 0,1 0 0,-1-1 0,0 1 0,0-1 0,0 1 0,0 0 0,0-1 1,0 1-1,0 0 0,0-1 0,0 1 0,0-1 0,0 1 0,0 0 0,0-1 0,-1 1 0,1 0 0,0-1 0,0 1 1,-1 0-1,-20 0-1931,15-2 1135,0-1-1,0 1 1,0-2 0,0 1-1,-11-6 1,-33-35-9456,25 17 3651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397"/>
    </inkml:context>
    <inkml:brush xml:id="br0">
      <inkml:brushProperty name="width" value="0.025" units="cm"/>
      <inkml:brushProperty name="height" value="0.025" units="cm"/>
      <inkml:brushProperty name="color" value="#66CC00"/>
    </inkml:brush>
  </inkml:definitions>
  <inkml:trace contextRef="#ctx0" brushRef="#br0">0 253 5189,'0'0'17638,"10"-2"-15802,54-5 106,-49 6-1702,0 1 1,1-2-1,-1 0 1,-1 0-1,1-2 0,0 0 1,-1 0-1,19-9 1,-29 9-632,1 1 0,-1-1 1,0-1-1,0 1 1,-1 0-1,1-1 1,-1 0-1,0 0 0,0 0 1,0 0-1,-1 0 1,0 0-1,2-8 1,15-76-11167,-18 79 9620,5-31-7550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7.772"/>
    </inkml:context>
    <inkml:brush xml:id="br0">
      <inkml:brushProperty name="width" value="0.025" units="cm"/>
      <inkml:brushProperty name="height" value="0.025" units="cm"/>
      <inkml:brushProperty name="color" value="#66CC00"/>
    </inkml:brush>
  </inkml:definitions>
  <inkml:trace contextRef="#ctx0" brushRef="#br0">15 0 14894,'0'0'9785,"-2"10"-9219,-5 63 1240,2 1 1,10 141-1,-3-184-1658,1 0 0,1-1 0,13 48 0,-5-58-71,-12-20-72,1 0 0,-1 0 0,1 0 0,-1 0 0,0 0-1,1 0 1,-1 0 0,0 0 0,1 0 0,-1 0 0,0 0 0,1 0-1,-1 0 1,1 0 0,-1 0 0,0 0 0,1 0 0,-1-1 0,0 1-1,1 0 1,-1 0 0,0 0 0,0-1 0,1 1 0,-1 0 0,0 0-1,0-1 1,1 1 0,-1 0 0,0 0 0,0-1 0,1 0 0,1-2 23,0-1 0,-1 0 1,1 1-1,-1-1 1,0 0-1,0 0 0,1-8 1,1-15-23,-1 1 0,-2-1-1,0 1 1,-2-1 0,-1 0 0,-1 1 0,-1 0 0,-12-38 0,12 57-54,4 13-59,6 13-48,-3-16 161,0 0-1,0 0 0,0-1 0,0 1 0,0-1 0,1 1 1,-1-1-1,1 0 0,0 0 0,0 0 0,0-1 1,-1 1-1,2-1 0,-1 1 0,0-1 0,0 0 0,0 0 1,0 0-1,1-1 0,-1 1 0,0-1 0,1 0 0,-1 0 1,1 0-1,-1 0 0,0 0 0,1-1 0,-1 1 1,0-1-1,0 0 0,1 0 0,4-3 0,-2 1 7,0 0 0,0 0 0,-1 0 0,0-1 0,1 0 0,-1 0 0,0-1 0,-1 1 0,1-1 0,-1 0 0,0 0-1,0 0 1,-1-1 0,1 1 0,-1-1 0,2-7 0,-2 3 121,0-1 0,-1 1-1,-1-1 1,0 1 0,0-1-1,-2-19 1,-3 21-133,-3 17 0,-4 19 0,10-16 0,-6 78 0,6-84 0,1 0 0,0 1 0,1-1 0,-1 1 0,1-1 0,1 0 0,-1 1 0,0-1 0,1 0 0,0 0 0,1 0 0,-1 0 0,4 5 0,-5-9-82,-1 0-1,0-1 1,1 1 0,-1 0-1,1-1 1,-1 1 0,1-1-1,-1 1 1,1 0 0,-1-1-1,1 1 1,0-1 0,-1 1-1,1-1 1,0 0 0,-1 1-1,1-1 1,0 0 0,0 1-1,-1-1 1,1 0 0,0 0-1,0 0 1,0 0 0,-1 0-1,1 0 1,0 0 0,0 0 0,-1 0-1,1 0 1,0 0 0,0 0-1,0 0 1,-1-1 0,1 1-1,0 0 1,0-1 0,-1 1-1,1 0 1,0-1 0,-1 1-1,1-1 1,-1 1 0,1-1-1,0 1 1,-1-1 0,1-1-1,1-1-704,0 0 0,0-1 0,0 0 0,-1 1 0,1-1 0,-1 0 0,0 0 1,1-4-1,2-23-6148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115"/>
    </inkml:context>
    <inkml:brush xml:id="br0">
      <inkml:brushProperty name="width" value="0.025" units="cm"/>
      <inkml:brushProperty name="height" value="0.025" units="cm"/>
      <inkml:brushProperty name="color" value="#66CC00"/>
    </inkml:brush>
  </inkml:definitions>
  <inkml:trace contextRef="#ctx0" brushRef="#br0">17 1 3940,'0'0'19410,"-16"57"-19026,16-35-319,9-2-1955,5 0-4164</inkml:trace>
  <inkml:trace contextRef="#ctx0" brushRef="#br0" timeOffset="1">203 162 22517,'0'0'4154,"-9"2"-754,1 0-3149,1 0 0,-1 1 0,1 0 0,0 0 0,0 0 1,1 1-1,-8 5 0,10-6-215,1-1 0,0 1 0,0 0 0,0 0 1,1 0-1,-1 0 0,1 1 0,0-1 0,-1 1 0,1-1 1,1 1-1,-1 0 0,1 0 0,-1 0 0,1 0 0,0 0 1,1 0-1,-1 5 0,0-7-148,1 1 0,0 0 0,0 0-1,1 0 1,-1-1 0,1 1 0,-1 0 0,1 0 0,0-1 0,0 1-1,0-1 1,0 1 0,0 0 0,1-1 0,-1 0 0,1 1 0,0-1-1,0 0 1,0 0 0,0 0 0,0 0 0,0 0 0,0-1 0,0 1-1,1-1 1,-1 1 0,1-1 0,-1 0 0,1 0 0,-1 0 0,1 0-1,0 0 1,0-1 0,-1 1 0,1-1 0,0 0 0,5 0 0,-2 1-282,-1-1 0,1 0 1,-1-1-1,1 1 0,-1-1 1,1 0-1,-1-1 1,0 1-1,1-1 0,-1 0 1,0 0-1,0-1 0,-1 1 1,1-1-1,0 0 0,-1-1 1,0 1-1,1-1 1,4-5-1,6-16-7971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473"/>
    </inkml:context>
    <inkml:brush xml:id="br0">
      <inkml:brushProperty name="width" value="0.025" units="cm"/>
      <inkml:brushProperty name="height" value="0.025" units="cm"/>
      <inkml:brushProperty name="color" value="#66CC00"/>
    </inkml:brush>
  </inkml:definitions>
  <inkml:trace contextRef="#ctx0" brushRef="#br0">19 1 2947,'0'0'22741,"-18"50"-20435,18-27-992,0 2-449,4-1-481,5-1-256,2-2-64,2-3-32,-1-5-608,-2-3-1090,-2-8-1441,-1-2-256,-3-6-1698,1-13-7174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48.956"/>
    </inkml:context>
    <inkml:brush xml:id="br0">
      <inkml:brushProperty name="width" value="0.025" units="cm"/>
      <inkml:brushProperty name="height" value="0.025" units="cm"/>
      <inkml:brushProperty name="color" value="#66CC00"/>
    </inkml:brush>
  </inkml:definitions>
  <inkml:trace contextRef="#ctx0" brushRef="#br0">0 315 19122,'0'0'10052,"9"6"-9582,-4-2-443,1-1 0,0 0 1,-1 0-1,1-1 0,0 1 0,0-1 0,1-1 1,11 3-1,-15-4-36,0 0 0,0 0-1,0 0 1,0 0 0,-1 0 0,1-1 0,0 0 0,0 1 0,0-1 0,-1 0-1,1 0 1,-1 0 0,1-1 0,0 1 0,-1-1 0,0 1 0,1-1 0,-1 0-1,0 0 1,0 0 0,0 0 0,0 0 0,-1-1 0,1 1 0,0 0 0,-1-1-1,2-4 1,-2 6 47,0-1-1,0 0 0,-1 0 1,1 0-1,-1 0 0,1 0 1,-1 0-1,0 0 0,1 0 1,-1 0-1,0 0 0,0 0 0,-1 0 1,1 0-1,-1-3 0,1 5-8,-1-1 0,1 0 0,0 0-1,-1 1 1,1-1 0,-1 0 0,1 1 0,-1-1-1,1 1 1,-1-1 0,0 0 0,1 1-1,-1-1 1,0 1 0,1 0 0,-1-1-1,0 1 1,0 0 0,1-1 0,-1 1 0,0 0-1,0 0 1,0 0 0,1-1 0,-1 1-1,0 0 1,0 0 0,0 0 0,0 0-1,1 1 1,-1-1 0,0 0 0,0 0-1,0 0 1,1 1 0,-1-1 0,0 0 0,-1 1-1,1 0-28,-1 1-1,0-1 1,0 0 0,0 1-1,1 0 1,-1-1-1,1 1 1,-1 0-1,1-1 1,0 1-1,0 0 1,0 0 0,0 0-1,0 0 1,0 0-1,0 0 1,1 1-1,-1-1 1,1 0 0,-1 0-1,1 3 1,-3 52 3,3-51 14,-1-4-8,1 1 0,0-1 0,0 0 0,1 1-1,-1-1 1,0 1 0,1-1 0,-1 0 0,1 1 0,0-1 0,0 0 0,0 0-1,0 0 1,0 0 0,0 1 0,1-1 0,-1-1 0,1 1 0,-1 0 0,1 0-1,3 2 1,-2-3 2,-1 0-1,0 0 0,1-1 1,-1 1-1,1-1 0,-1 1 1,0-1-1,1 0 0,-1 0 0,1 0 1,-1 0-1,1-1 0,-1 1 1,1-1-1,-1 1 0,0-1 1,1 0-1,-1 0 0,0 0 1,0 0-1,0 0 0,3-2 0,15-10-96,-1-1 0,34-31 0,4-4-120,-57 49 202,0-1 1,1 1-1,-1-1 0,0 1 0,0 0 1,1-1-1,-1 1 0,0 0 1,1-1-1,-1 1 0,0 0 1,1-1-1,-1 1 0,0 0 1,1 0-1,-1-1 0,1 1 0,-1 0 1,1 0-1,-1 0 0,1 0 1,-1-1-1,1 1 0,-1 0 1,0 0-1,1 0 0,-1 0 1,1 0-1,-1 0 0,1 0 0,-1 1 1,1-1-1,-1 0 0,1 0 1,-1 0-1,1 0 0,-1 0 1,0 1-1,1-1 0,-1 0 0,1 0 1,-1 1-1,0-1 0,1 0 1,-1 1-1,0-1 0,1 0 1,-1 1-1,0 0 0,1 27 47,0-1-2,-1-27-40,1 0 0,-1 0 0,1 1 0,-1-1 0,0 0 0,1 0 0,-1 0 0,1 0 0,-1 0 0,1 0 0,-1 0 0,0 0 0,1 0 0,-1 0 0,1 0 0,-1 0 0,1 0 0,-1 0 0,1 0 0,-1 0 0,0 0 0,1 0 0,-1-1 0,1 1 0,-1 0 0,0 0 0,1-1 0,-1 1 0,0 0 0,1 0 0,-1-1 0,0 1 0,1 0 0,-1-1 0,0 1 0,0-1 0,1 1 0,-1 0 0,0-1 0,0 1 0,0-1 0,1 1 0,-1-1 0,0 1 0,0-1 0,12-20-79,22-69-1846,-18 35-1439,-3-1 1,5-58-1,-20 151 6828,3 70 0,0-86-3342,1 0 1,1 0-1,1 0 1,1 0-1,1 0 1,9 22-1,-14-41-297,18 32-1383,-18-33 1296,0 1 0,0-1 0,0 0 0,0 1 0,0-1 0,0 0 0,1 0 0,-1 0 1,0 0-1,1 0 0,-1 0 0,1 0 0,-1 0 0,1 0 0,-1-1 0,1 1 0,-1-1 0,4 1 0,-5-10-4172,-6-10 2839,-3 9 2374,-1-1 0,0 1-1,-1 1 1,0 0 0,0 1 0,-19-11-1,14 9 817,1 0 0,0-1-1,-15-15 1,29 25-1472,0 0 1,0 1 0,1-1 0,-1 0-1,1 0 1,-1 0 0,0 1 0,1-1-1,0 0 1,-1 0 0,1 0 0,-1 0-1,1 0 1,0 0 0,0 0 0,0 0-1,0 0 1,-1 0 0,1 0 0,0 0-1,1 0 1,-1 0 0,0 0-1,0 0 1,0 0 0,1 0 0,-1 0-1,0 0 1,1 0 0,-1 0 0,1 0-1,-1 0 1,1 1 0,-1-1 0,1 0-1,0 0 1,-1 0 0,1 1 0,0-1-1,0 0 1,0 1 0,-1-1 0,1 1-1,0-1 1,0 1 0,0 0 0,0-1-1,0 1 1,0 0 0,2-1-1,62-20-215,-52 18 312,35-11-1858,-17 3-4109,-13 4-1850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066"/>
    </inkml:context>
    <inkml:brush xml:id="br0">
      <inkml:brushProperty name="width" value="0.025" units="cm"/>
      <inkml:brushProperty name="height" value="0.025" units="cm"/>
      <inkml:brushProperty name="color" value="#66CC00"/>
    </inkml:brush>
  </inkml:definitions>
  <inkml:trace contextRef="#ctx0" brushRef="#br0">148 454 17585,'0'0'10479,"-11"-7"-9839,-37-22-143,46 28-490,0 1 0,0 0 1,0-1-1,0 1 0,1 0 0,-1 0 0,0 0 1,0 0-1,0 0 0,0 0 0,0 1 1,0-1-1,0 1 0,0-1 0,0 1 0,1 0 1,-1 0-1,0 0 0,0 0 0,1 0 1,-1 0-1,1 0 0,-1 0 0,1 1 0,-1-1 1,1 1-1,0-1 0,0 1 0,-2 2 1,-2 3-24,1 0 0,0 0 1,0 0-1,1 0 0,-4 10 1,5-12 33,1 1 1,-1-1-1,1 1 1,0-1-1,1 1 1,-1-1-1,1 1 1,0-1 0,0 1-1,1-1 1,1 8-1,-1-11-4,-1 0 0,1 0 0,0-1-1,0 1 1,0 0 0,0-1 0,0 1-1,1-1 1,-1 1 0,0-1 0,1 0 0,-1 1-1,1-1 1,-1 0 0,1 0 0,0 0-1,-1 0 1,1 0 0,0 0 0,0-1 0,0 1-1,0-1 1,0 1 0,-1-1 0,1 0-1,0 0 1,0 1 0,0-1 0,0 0 0,0-1-1,0 1 1,0 0 0,0-1 0,2 0-1,4-1 48,0-1-1,-1 0 0,1 0 0,-1 0 0,0-1 0,0 0 0,0 0 1,0-1-1,-1 0 0,0 0 0,0-1 0,0 0 0,-1 0 1,6-8-1,-1 1 17,-1 0 1,0 0 0,-1-1 0,-1 0 0,0 0-1,6-21 1,-11 28-60,-1 0-1,0-1 1,0 1 0,-1-1-1,0 1 1,-1-9 0,1 14-18,0 1 1,0 0-1,0 0 0,-1 0 1,1 0-1,0 0 1,-1-1-1,1 1 1,-1 0-1,1 0 1,-1 0-1,1 0 1,-1 0-1,0 0 1,1 0-1,-1 1 1,0-1-1,0 0 1,-1-1-1,1 2-6,0 0 0,0 0 0,0 0-1,0 0 1,-1 0 0,1 0 0,0 0 0,0 0 0,0 1-1,0-1 1,0 0 0,-1 1 0,1-1 0,0 1-1,0-1 1,0 1 0,0-1 0,0 1 0,1 0 0,-1 0-1,0-1 1,0 1 0,0 0 0,-1 1 0,-1 3-8,0 0 0,0 0 1,1 0-1,-1 0 1,1 1-1,0-1 0,1 1 1,-1-1-1,1 1 0,0 0 1,0 0-1,1-1 0,0 1 1,0 0-1,0 0 0,1-1 1,2 11-1,-3-15 21,0 1-1,1-1 0,-1 0 1,1 0-1,-1 0 1,1 0-1,0 0 1,0 0-1,-1 0 0,1 0 1,0 0-1,0 0 1,0-1-1,0 1 0,0 0 1,0 0-1,0-1 1,0 1-1,0-1 1,0 1-1,0-1 0,0 1 1,0-1-1,1 0 1,-1 1-1,0-1 0,0 0 1,0 0-1,1 0 1,-1 0-1,0 0 1,0 0-1,0 0 0,1-1 1,-1 1-1,0 0 1,0-1-1,0 1 0,0-1 1,0 1-1,0-1 1,0 1-1,1-1 1,-2 0-1,1 1 0,1-2 1,5-2 57,0 0 1,-1-1-1,0 0 1,0 0-1,8-9 1,-6 5-35,0 0-1,-1 0 1,-1-1 0,1 0 0,-1 0 0,-1 0-1,0-1 1,0 0 0,-1 0 0,-1 0 0,3-12 0,-9 11-99,0 16-17,-1 3 66,1 0 0,0 1 0,1-1 0,0 1 0,0 0 0,0 0 1,1 0-1,0-1 0,1 1 0,0 0 0,0 0 0,1 0 0,0 0 1,0 0-1,0 0 0,1 0 0,6 13 0,-7-19 21,0 0 0,0 0 0,0 0 0,1-1 0,-1 1 0,1-1-1,-1 1 1,1-1 0,0 1 0,-1-1 0,1 0 0,0 0 0,0 0 0,0 0 0,0 0 0,0 0 0,0 0 0,0-1 0,0 1-1,0-1 1,0 0 0,0 1 0,4-1 0,-2-1 9,-1 0-1,0 0 1,0 0-1,0-1 1,0 1-1,0-1 0,0 1 1,0-1-1,0 0 1,-1 0-1,1 0 1,-1-1-1,4-3 1,4-6 1,-1-1 1,0 0 0,-1 0-1,0-1 1,7-18-1,-9 16-900,0 0-1,5-28 0,-12 50 788,-3 52-94,4-57 195,0 0 1,0 0 0,0 0-1,0 0 1,0-1-1,0 1 1,0 0-1,0 0 1,1 0-1,-1 0 1,0 0-1,1 0 1,-1-1-1,0 1 1,1 0-1,-1 0 1,1 0-1,-1-1 1,1 1-1,-1 0 1,1-1-1,0 1 1,-1 0 0,1-1-1,0 1 1,0-1-1,-1 1 1,1-1-1,0 0 1,0 1-1,0-1 1,0 0-1,-1 1 1,1-1-1,0 0 1,0 0-1,0 0 1,0 0-1,0 0 1,0 0-1,0 0 1,0 0 0,-1 0-1,1 0 1,0 0-1,0-1 1,0 1-1,0 0 1,0-1-1,-1 1 1,1 0-1,0-1 1,0 1-1,0-1 1,-1 0-1,1 1 1,0-2-1,6-2 18,-1-1-1,-1-1 0,1 1 0,-1-1 0,0 0 0,0-1 0,-1 1 0,1-1 1,-2 1-1,5-10 0,29-77-44,-31 71 24,0-1 1,-1 0-1,-2 0 1,0 0-1,-1-32 1,-13 83-3,6 9 207,2-1-1,2 1 1,1-1-1,1 1 1,2 0 0,9 40-1,-11-75-168,16 47 267,-16-47-294,0 0 0,-1-1 0,1 1 0,0-1 0,0 1 1,0-1-1,0 1 0,0-1 0,1 0 0,-1 0 0,0 1 0,1-1 1,-1 0-1,0 0 0,1 0 0,-1 0 0,1-1 0,0 1 0,-1 0 1,1-1-1,0 1 0,-1-1 0,1 1 0,2-1 0,-2-1-4,-1 1 0,0-1 1,0-1-1,0 1 0,0 0 0,-1 0 0,1 0 0,0 0 0,0-1 0,-1 1 0,1 0 0,0-1 0,-1 1 0,0 0 1,1-1-1,-1 1 0,0-1 0,0 1 0,1 0 0,-1-1 0,0 1 0,0-1 0,-1 1 0,1-4 0,-4-40-722,1 38 738,0 0-1,0 0 0,0 1 0,-1-1 0,0 1 1,0 0-1,-1 0 0,0 0 0,0 0 1,0 1-1,-1 0 0,1 0 0,-1 0 1,0 1-1,-1 0 0,1 0 0,-1 1 0,0-1 1,0 1-1,0 1 0,0 0 0,0 0 1,-1 0-1,-14-1 0,36 2-75,-1 0-1,0-1 1,0-1-1,0 0 1,0-1-1,0 0 1,21-11 0,6-6-3275,-3-1-3635,4-7-7573</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0.812"/>
    </inkml:context>
    <inkml:brush xml:id="br0">
      <inkml:brushProperty name="width" value="0.025" units="cm"/>
      <inkml:brushProperty name="height" value="0.025" units="cm"/>
      <inkml:brushProperty name="color" value="#66CC00"/>
    </inkml:brush>
  </inkml:definitions>
  <inkml:trace contextRef="#ctx0" brushRef="#br0">57 102 15631,'-13'87'10582,"12"-1"-7272,19 86-3269,-14-145 722,-4-27-749,0 0-1,0 0 0,0 0 0,0 0 0,0 0 0,0 0 0,0 0 1,0 0-1,0 0 0,0 0 0,0 0 0,0-1 0,0 1 1,0 0-1,0 0 0,0 0 0,1 0 0,-1 0 0,0 0 1,0 0-1,0 0 0,0 0 0,0 0 0,0 0 0,0 0 1,0 0-1,0 0 0,0 0 0,0 0 0,1 0 0,-1 0 0,0 0 1,0 0-1,0 0 0,0 0 0,0 0 0,0 0 0,0 0 1,0 0-1,0 0 0,0 0 0,1 0 0,3-17 805,5-28 238,17-248-1593,-24 246 465,-2 43 37,0 0-1,1-1 1,-1 1-1,1 0 1,0 0-1,0 0 1,0 0-1,0 1 0,1-1 1,0 0-1,-1 0 1,6-6-1,-6 9 5,1-1-1,0 1 0,0 0 0,0 0 1,-1 0-1,1 0 0,0 0 0,0 0 1,1 1-1,-1-1 0,0 1 1,0-1-1,0 1 0,0 0 0,0 0 1,0 0-1,1 0 0,-1 0 1,0 0-1,0 0 0,0 1 0,0-1 1,0 1-1,0 0 0,0 0 1,2 1-1,-1-2 30,0 1-1,-1 0 1,1 0-1,-1 1 1,1-1 0,-1 0-1,1 1 1,-1 0 0,0-1-1,0 1 1,0 0 0,0 0-1,0 0 1,0 1 0,-1-1-1,1 0 1,-1 1 0,1-1-1,-1 1 1,0-1 0,0 1-1,0-1 1,0 1 0,-1 0-1,1 0 1,-1-1 0,1 1-1,-1 0 1,0 0 0,-1 5-1,1-3 94,-1 0 0,0 0-1,-1 0 1,1 0-1,-1 0 1,0 0 0,0 0-1,-1-1 1,1 1-1,-1-1 1,0 1 0,0-1-1,-1 0 1,1 0 0,-8 5-1,4-3-16,-1 0 0,0-1 0,0-1 0,0 1 0,-1-1-1,1 0 1,-1-1 0,0 0 0,-16 3 0,14-5-536,-1 1 1,0-2-1,0 0 0,-14-1 1,25 1 244,1 0 0,-1 0 0,1 0 0,-1 0 1,1 0-1,-1 0 0,1 0 0,-1 0 0,0 0 0,1 0 1,-1 0-1,1 0 0,-1 0 0,1-1 0,-1 1 0,1 0 1,-1 0-1,1-1 0,-1 1 0,1 0 0,0-1 0,-1 1 1,1 0-1,-1-1 0,1 1 0,0-1 0,-1 1 0,1-1 1,-1 0-1,12-11-3981,28-11-549,-36 22 4176,33-17-4031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405"/>
    </inkml:context>
    <inkml:brush xml:id="br0">
      <inkml:brushProperty name="width" value="0.025" units="cm"/>
      <inkml:brushProperty name="height" value="0.025" units="cm"/>
      <inkml:brushProperty name="color" value="#66CC00"/>
    </inkml:brush>
  </inkml:definitions>
  <inkml:trace contextRef="#ctx0" brushRef="#br0">48 296 17969,'0'0'7570,"-8"12"-6236,1 1-1051,0 1 0,1-1-1,1 1 1,-7 25-1,11-36-245,1 0 0,-1 0 1,1 0-1,-1 1 0,1-1 0,0 0 0,0 0 0,0 1 0,1-1 0,-1 0 1,1 0-1,0 0 0,0 0 0,2 5 0,-2-6-18,1-1 0,-1 1 0,1 0 0,0-1 1,-1 0-1,1 1 0,0-1 0,0 0 0,0 0 0,0 0 0,0 0 0,0-1 0,0 1 1,0 0-1,0-1 0,0 1 0,0-1 0,1 0 0,-1 0 0,0 0 0,0 0 0,0 0 0,1 0 1,-1-1-1,3 0 0,-1 0 1,0 0 1,1-1-1,-1 0 1,0 0 0,-1 0-1,1 0 1,0 0-1,0-1 1,-1 1-1,0-1 1,1 0-1,-1-1 1,0 1 0,0 0-1,-1-1 1,1 1-1,3-8 1,2-3 0,-1-1 0,0 0 0,8-24 0,-9 6 99,-1 1 1,0-40 0,-5 66-275,0 19 145,0 2 0,0 1 0,1-1 0,4 26 0,-4-39 11,-1 1-1,0-1 1,1 0 0,-1 0-1,1 0 1,0 1-1,0-1 1,-1 0 0,2 0-1,-1 0 1,0 0 0,0-1-1,0 1 1,1 0-1,-1 0 1,1-1 0,0 1-1,-1-1 1,1 0 0,0 1-1,0-1 1,0 0-1,0 0 1,0 0 0,0 0-1,0 0 1,0-1 0,0 1-1,1 0 1,-1-1-1,0 0 1,0 0 0,3 1-1,-1-2 23,-1 0 0,1-1-1,-1 1 1,1-1-1,-1 1 1,0-1-1,0 0 1,0 0-1,0-1 1,0 1 0,0 0-1,-1-1 1,1 0-1,-1 0 1,1 1-1,-1-1 1,0-1 0,0 1-1,-1 0 1,1 0-1,1-5 1,4-8 8,-1-1 0,0 1-1,3-21 1,-4 18 6,-1 0 0,-2-1 0,0 0 0,0 1 1,-2-1-1,-1 0 0,-4-32 0,0 43-112,1 15 5,0 16 89,1 16-194,3 0 1,1 0-1,1 0 1,2-1-1,2 1 1,1-1-1,21 61 1,-18-81-645,-4-24-285,-5-29-1204,-3 25 2077,0-1 0,-1 1-1,0-1 1,-1 1 0,0 0 0,-1 1 0,0-1 0,-8-11 0,-8-8 1571,-30-35 0,14 20 669,35 43-1860,1 1 0,0-1 0,0 0 0,0 1 1,-1-1-1,2 0 0,-1 0 0,0 0 0,0 0 0,1 1 0,-1-1 0,1 0 0,-1-4 0,1 6-104,0-1 0,0 0 0,0 0 1,1 1-1,-1-1 0,0 0 0,1 0 0,-1 1 0,0-1 0,1 0 0,-1 1 0,1-1 0,-1 1 0,1-1 0,-1 0 0,1 1 0,-1-1 0,1 1 0,-1-1 0,1 1 0,0 0 0,-1-1 0,3 0 0,3-1-215,1 0 0,0 1 0,0 0 0,1 0 0,-1 0 0,8 1 0,9-2-1934,9-3-4410,-2-5-5771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1.950"/>
    </inkml:context>
    <inkml:brush xml:id="br0">
      <inkml:brushProperty name="width" value="0.025" units="cm"/>
      <inkml:brushProperty name="height" value="0.025" units="cm"/>
      <inkml:brushProperty name="color" value="#66CC00"/>
    </inkml:brush>
  </inkml:definitions>
  <inkml:trace contextRef="#ctx0" brushRef="#br0">0 116 8552,'4'-13'3785,"1"-1"-2333,13-38 2579,-3 15 2156,-15 38-6105,0-1 0,0 0 0,0 0 0,0 0 0,0 1 0,0-1 0,0 0 0,0 0 0,0 0 0,0 1 0,0-1 0,0 0 0,0 0 0,0 0 0,0 0 0,0 1 0,1-1 0,-1 0 1,0 0-1,0 0 0,0 1 0,0-1 0,0 0 0,0 0 0,1 0 0,-1 0 0,0 0 0,0 1 0,0-1 0,0 0 0,1 0 0,-1 0 0,0 0 0,0 0 0,0 0 0,0 0 0,1 0 0,-1 0 0,0 0 0,0 0 0,0 0 1,1 0-1,-1 0 0,0 0 0,0 0 0,0 0 0,1 0 0,-1 0 0,0 0 0,0 0 0,0 0 0,1 0 0,-1 0 0,0 0 0,0 0 0,0 0 0,0-1 0,1 1 0,-1 0 0,0 0 0,0 0 0,0 0 0,0 0 0,1-1 1,2 20 419,4 106 601,-6-74-496,2-1 1,17 89-1,-20-137-653,1 0 0,-1 0 0,0 0 0,1 0 0,0 0 0,-1 0 0,1 0 0,0-1 0,0 1 0,0 0 0,0 0-1,0 0 1,0-1 0,1 1 0,-1-1 0,0 1 0,1-1 0,0 1 0,-1-1 0,1 0 0,0 0 0,-1 0 0,1 0 0,0 0 0,0 0 0,0 0 0,0-1 0,0 1 0,3 0 0,-3-2-81,0 1 1,0-1 0,0 0 0,0 0 0,0 1 0,0-1-1,0-1 1,0 1 0,0 0 0,0 0 0,-1-1-1,1 1 1,0-1 0,-1 0 0,1 1 0,-1-1-1,0 0 1,1 0 0,-1 0 0,0 0 0,0 0-1,0 0 1,-1 0 0,1 0 0,0 0 0,0-3-1,3-23-5067,-3-2-2215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306"/>
    </inkml:context>
    <inkml:brush xml:id="br0">
      <inkml:brushProperty name="width" value="0.025" units="cm"/>
      <inkml:brushProperty name="height" value="0.025" units="cm"/>
      <inkml:brushProperty name="color" value="#66CC00"/>
    </inkml:brush>
  </inkml:definitions>
  <inkml:trace contextRef="#ctx0" brushRef="#br0">0 183 15214,'0'0'3641,"9"3"-1329,-3 0-2134,1-1 1,-1 0 0,1 0 0,0-1-1,-1 0 1,1 0 0,0-1-1,0 1 1,-1-1 0,1-1 0,0 1-1,0-1 1,-1-1 0,1 1-1,0-1 1,-1 0 0,0-1 0,1 1-1,-1-1 1,0 0 0,0-1 0,7-5-1,-4 1-152,0 0 0,0 0 0,-1-1 0,-1 0 0,8-12 0,-12 17-12,-1 0 0,0 1 1,0-1-1,0 0 0,0 0 0,-1 0 0,1 0 0,-1-1 1,0 1-1,-1 0 0,1 0 0,-1-1 0,0 1 1,0-1-1,0 1 0,0 0 0,-2-6 0,1 8 24,0 1-1,0-1 1,-1 0-1,1 1 0,0 0 1,-1-1-1,1 1 0,-1 0 1,0-1-1,1 1 1,-1 0-1,0 0 0,1 1 1,-1-1-1,0 0 1,0 0-1,0 1 0,0-1 1,0 1-1,0 0 1,0 0-1,0-1 0,0 1 1,0 1-1,0-1 1,-3 0-1,-2 1 33,0-1 0,0 1 0,1 0 0,-1 0 0,0 1 0,-11 4 0,13-3-35,0 0 0,1 0 0,0 0 0,0 1 0,0-1 0,0 1 0,0 0 0,1 0 0,0 0 0,0 1 0,0-1 0,0 1 0,1-1-1,0 1 1,0 0 0,0 0 0,0 0 0,-1 8 0,0 6 328,0-1-1,2 1 1,1 35-1,-1-50-312,1 0 0,1 0 0,-1 0 0,0 0-1,1 0 1,0 0 0,0 1 0,0-2-1,0 1 1,1 0 0,-1 0 0,1 0 0,0-1-1,1 1 1,-1-1 0,0 1 0,1-1 0,0 0-1,0 0 1,0 0 0,0 0 0,0-1-1,0 1 1,1-1 0,-1 0 0,1 0 0,0 0-1,-1-1 1,1 1 0,0-1 0,0 0 0,8 2-1,-5-2-272,0-1 0,0 0-1,0 0 1,0 0 0,0-1-1,0 0 1,0 0 0,9-4-1,-8 3-712,-1-1 0,1-1-1,0 1 1,-1-1-1,0 0 1,0-1 0,7-5-1,9-12-6093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2.697"/>
    </inkml:context>
    <inkml:brush xml:id="br0">
      <inkml:brushProperty name="width" value="0.025" units="cm"/>
      <inkml:brushProperty name="height" value="0.025" units="cm"/>
      <inkml:brushProperty name="color" value="#66CC00"/>
    </inkml:brush>
  </inkml:definitions>
  <inkml:trace contextRef="#ctx0" brushRef="#br0">1 33 16239,'0'0'11691,"1"12"-11066,1 1-503,1 19 340,2 1-1,1-1 0,2 0 1,18 50-1,-25-80-431,0 0-1,-1 0 1,1-1 0,0 1-1,0 0 1,0-1 0,1 1-1,-1-1 1,0 1 0,0-1-1,1 0 1,-1 1 0,1-1-1,-1 0 1,1 0 0,0 0-1,-1 0 1,1 0 0,0-1 0,0 1-1,3 1 1,-3-3-11,0 1 1,0 0-1,0 0 0,0-1 1,-1 1-1,1-1 0,0 0 1,0 1-1,0-1 0,-1 0 1,1 0-1,0 0 0,-1 0 1,1-1-1,-1 1 1,1 0-1,1-3 0,3-3 4,0 0-1,0-1 0,-1 0 1,0 0-1,-1 0 0,0-1 0,5-13 1,-4 6 35,-2 0 0,1 0 0,-2 0-1,1-31 1,-3 40-27,0 1 0,-1-1-1,0 1 1,0-1 0,-1 1 0,-4-12-1,5 15-24,0 1-1,0 0 1,0 0-1,0-1 1,-1 1-1,1 0 1,-1 0-1,0 0 1,0 1-1,1-1 1,-1 0-1,0 1 1,-1-1-1,1 1 1,0 0-1,0-1 1,-5 0-1,6 1-38,1 1 0,-1 0 0,0 0-1,0-1 1,0 1 0,0 0 0,1 0 0,-1 0 0,0 0 0,0 0-1,0 0 1,0 0 0,0 0 0,1 1 0,-1-1 0,0 0 0,0 0-1,0 1 1,1-1 0,-1 0 0,0 1 0,0-1 0,1 1 0,-1-1 0,0 1-1,1-1 1,-1 1 0,1 0 0,-1-1 0,0 2 0,0 0-162,0-1 0,0 1 0,0 0 0,0 0 0,1 1 0,-1-1 0,1 0 0,0 0 0,-1 0 0,1 0 0,0 0 0,0 3 0,0-3-2,0 0 0,0 0 0,0 0-1,0 0 1,0 0 0,1 0 0,-1 0 0,1-1 0,-1 1 0,1 0-1,0 0 1,-1 0 0,1-1 0,0 1 0,0 0 0,0-1 0,0 1-1,1-1 1,-1 1 0,0-1 0,1 0 0,-1 1 0,1-1-1,-1 0 1,1 0 0,0 0 0,-1 0 0,1 0 0,0-1 0,0 1-1,2 0 1</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041"/>
    </inkml:context>
    <inkml:brush xml:id="br0">
      <inkml:brushProperty name="width" value="0.025" units="cm"/>
      <inkml:brushProperty name="height" value="0.025" units="cm"/>
      <inkml:brushProperty name="color" value="#66CC00"/>
    </inkml:brush>
  </inkml:definitions>
  <inkml:trace contextRef="#ctx0" brushRef="#br0">0 164 16496,'0'0'11504,"11"-3"-10036,6-4-1353,0 1 1,-1-2-1,0 0 0,16-12 1,-27 17-79,0 0 1,0 0-1,-1-1 0,1 1 1,-1-1-1,0 0 0,0 0 1,0-1-1,-1 1 0,1-1 1,-1 0-1,0 0 0,0 0 1,-1 0-1,0 0 0,0-1 1,0 1-1,0-1 0,0-9 1,-2 15-12,0-1 1,0 0 0,0 1-1,0-1 1,-1 1-1,1-1 1,0 0-1,0 1 1,-1-1 0,1 1-1,0-1 1,-1 1-1,1-1 1,-1 1-1,1-1 1,-1 1 0,1 0-1,-1-1 1,1 1-1,-1 0 1,1-1-1,-1 1 1,1 0 0,-1-1-1,0 1 1,1 0-1,-1 0 1,0 0-1,1 0 1,-1 0 0,1 0-1,-1 0 1,0 0-1,1 0 1,-1 0-1,0 0 1,1 0 0,-1 0-1,0 0 1,1 0-1,-1 1 1,1-1-1,-1 0 1,0 1 0,-29 14 752,22-5-785,1 1 0,-1 0 0,2 1 0,0 0 0,0 0 0,1 0 0,1 0 0,0 1 0,0 0 0,2 0 0,-1 0 0,2 0 0,-1 0 0,2 0 0,1 22 0,-1-33 6,0 0 0,0-1 0,1 1 1,-1 0-1,0-1 0,1 1 0,-1 0 0,1-1 1,-1 1-1,1-1 0,0 1 0,0-1 0,-1 1 0,1-1 1,0 0-1,0 1 0,1-1 0,-1 0 0,0 0 1,0 0-1,1 0 0,-1 0 0,0 0 0,4 2 0,-2-2 12,0-1-1,0 1 0,0 0 0,1-1 0,-1 0 0,0 0 0,1 0 0,-1 0 0,0 0 0,0-1 0,0 0 0,4 0 1,44-20-1719,-16-3-3840,-14 1-2429,-7 1-4713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3.432"/>
    </inkml:context>
    <inkml:brush xml:id="br0">
      <inkml:brushProperty name="width" value="0.025" units="cm"/>
      <inkml:brushProperty name="height" value="0.025" units="cm"/>
      <inkml:brushProperty name="color" value="#66CC00"/>
    </inkml:brush>
  </inkml:definitions>
  <inkml:trace contextRef="#ctx0" brushRef="#br0">1 0 15983,'0'0'14510,"39"50"-13838,-27-19 161,0 3-192,0 7-513,-2 2-128,0 2 0,-2-1 0,-1-3 0,1-3 0,-1-5 0,1-9-160,-5-4-1858,0-9-1666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31.615"/>
    </inkml:context>
    <inkml:brush xml:id="br0">
      <inkml:brushProperty name="width" value="0.025" units="cm"/>
      <inkml:brushProperty name="height" value="0.025" units="cm"/>
    </inkml:brush>
  </inkml:definitions>
  <inkml:trace contextRef="#ctx0" brushRef="#br0">4351 732 10122,'0'0'8920,"-8"-8"-8194,-11-9-689,-1 1 1,0 1-1,0 1 1,-2 0-1,-33-15 0,-402-167 1784,-90-59-684,450 218-941,-1 4 0,-2 5 0,-186-29 0,217 50-212,-1 3-1,0 3 1,1 3-1,-1 3 0,1 3 1,0 3-1,1 3 1,-123 43-1,36 0 14,2 7 0,3 6-1,4 7 1,-159 110 0,-98 114 47,321-232 73,2 5 0,-113 134 0,167-175-103,2 1 0,1 1 0,2 0 1,-29 67-1,40-78-11,2 0 1,1 0-1,1 1 0,0 0 1,2 0-1,1 0 1,2 0-1,1 49 0,3-62-1,-1 0 0,1 0 0,1-1 0,0 0 0,1 0 0,0 0 0,1 0 0,0-1 0,0 1 0,1-2 0,1 1 0,-1-1 0,17 15 0,-4-6 2,0 0-1,2-2 0,0 0 1,1-1-1,26 12 0,-4-7 35,1-1-1,90 22 0,103 8 120,-156-33-164,383 41 397,5-37-285,-307-15 41,217 0 34,143 7-8,64-15 597,86 6 186,-71 31-917,-362-16 74,60 1 69,1207-14 102,-1228-20-235,-9-1 27,776 27-32,-300-39 147,-347 3-124,-227 9 21,298-67-1,-412 71-83,1-4 95,1-4 0,-2-2 0,71-36 0,30-13 71,162-64-73,-298 125-84,0 1 0,1 2 1,0 0-1,0 2 1,50-5-1,130 8-28,-98 14 0,-70-6 27,44 1 0,409 15 75,66 1 169,-270-17-189,121-2 119,-309-8-150,0-4 1,108-24 0,-148 19-5,0-3 0,107-46-1,-137 49-3,0-1-1,-1-1 1,0-2-1,-1 0 1,-1-2-1,-1-1 1,31-33-1,-49 47 46,-1-1 1,1 0-1,-1-1 0,-1 1 0,1-1 0,-1 0 0,-1 0 0,0 0 0,0 0 0,0-1 0,-1 1 0,0-1 0,-1 0 0,0 0 0,0-10 0,-1 6-56,-2 0-1,0 0 1,0 0-1,-1 1 0,-1-1 1,0 1-1,0 0 1,-2 0-1,-8-16 1,-7-5-49,-1 2 0,-2 0 0,-1 1 0,-1 1 1,-58-48-1,27 31 18,-2 2 0,-2 3 0,-2 3 0,-1 2 1,-1 3-1,-3 3 0,0 3 0,-140-35 0,53 30-10,-1 7 0,-188-6 0,-319 22-81,444 10 95,-482 25 27,343-8-10,263-13-444,-19 0-2285,-113-8 1,219 3 1539,-1-1 0,1-1 0,-1 0 0,-12-4 0,-21-18-10967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6.769"/>
    </inkml:context>
    <inkml:brush xml:id="br0">
      <inkml:brushProperty name="width" value="0.025" units="cm"/>
      <inkml:brushProperty name="height" value="0.025" units="cm"/>
    </inkml:brush>
  </inkml:definitions>
  <inkml:trace contextRef="#ctx0" brushRef="#br0">5 1 13229,'0'0'12726,"0"11"-12117,-4 186 3304,3-196-3899,1-1 0,0 1 0,0 0 0,0-1 0,0 1 0,0 0 0,1 0 0,-1-1 0,0 1 0,0 0 0,0-1 0,0 1 0,1-1 0,-1 1 0,0 0 0,1-1 0,-1 1 0,0-1 0,1 1 0,-1 0 0,1-1 0,-1 1 0,1-1 0,-1 0 0,1 1 0,0-1 0,-1 1 0,1-1 0,-1 0 0,1 1 0,0-1 0,-1 0 0,1 0 0,0 0 0,-1 1 0,1-1 0,0 0 0,-1 0 0,1 0 0,0 0 0,-1 0 0,1 0 0,0 0 0,-1 0 0,1-1 0,0 1 0,0 0 0,-1 0 0,1-1 0,-1 1 1,1 0-1,0-1 0,-1 1 0,1 0 0,-1-1 0,2 0 0,35-25 340,-11 0-160,32-46 1,-5 8 126,-53 64-319,0 0 1,0 0 0,0-1-1,0 1 1,0 0-1,0 0 1,0-1-1,1 1 1,-1 0 0,0 0-1,0-1 1,0 1-1,0 0 1,1 0-1,-1 0 1,0 0 0,0-1-1,0 1 1,1 0-1,-1 0 1,0 0-1,0 0 1,1 0 0,-1 0-1,0-1 1,1 1-1,-1 0 1,0 0-1,0 0 1,1 0 0,-1 0-1,0 0 1,0 0-1,1 0 1,-1 0-1,0 0 1,0 1 0,1-1-1,-1 0 1,0 0-1,0 0 1,1 0-1,-1 0 1,0 0 0,0 1-1,1-1 1,-1 0-1,0 0 1,0 0-1,0 0 1,1 1 0,-1-1-1,0 0 1,3 23 136,-8 27 10,-6 11-149,12-61 0,0 1 0,0-1 0,-1 0 0,1 0 0,0 0 0,0 0 0,-1 0 0,1 0 0,0 0 0,0 0 0,-1 0 0,1 0 0,0 0 0,0 0 0,-1-1 0,1 1 0,0 0 0,-1 0 0,1-1 0,0 1 0,-1-1 0,1 1 0,0 0 0,-1-1 0,1 0 0,21-11 0,11-14 0,-23 18 0,-1-1 0,2 1 0,-1 1 0,1 0 0,0 1 0,1 0 0,-1 0 0,1 1 0,15-3 0,-26 8 0,1 0 0,0 0 0,-1 0 0,1 1 0,-1-1 0,1 1 0,-1-1 0,1 1 0,-1 0 0,1-1 0,-1 1 0,0 0 0,1 0 0,-1 0 0,0 0 0,0 0 0,0 0 0,0 0 0,0 1 0,0-1 0,0 0 0,0 1 0,0-1 0,-1 0 0,1 1 0,0-1 0,-1 1 0,1-1 0,-1 1 0,0 0 0,1-1 0,-1 1 0,0-1 0,0 1 0,0 2 0,2 72 0,-3-58 0,5 10-44,-4-28 31,0 1 0,1-1-1,-1 1 1,0-1 0,0 1 0,0-1 0,1 1 0,-1-1 0,0 0-1,1 1 1,-1-1 0,0 0 0,1 1 0,-1-1 0,0 0-1,1 1 1,-1-1 0,1 0 0,-1 0 0,1 0 0,-1 1 0,1-1-1,-1 0 1,0 0 0,1 0 0,-1 0 0,2 0 0,0-1-183,1 0 1,-1 0-1,0 0 1,1-1-1,-1 1 1,0-1 0,0 0-1,0 1 1,0-1-1,0 0 1,-1 0-1,1 0 1,0-1 0,-1 1-1,2-4 1,17-27-7124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097"/>
    </inkml:context>
    <inkml:brush xml:id="br0">
      <inkml:brushProperty name="width" value="0.025" units="cm"/>
      <inkml:brushProperty name="height" value="0.025" units="cm"/>
    </inkml:brush>
  </inkml:definitions>
  <inkml:trace contextRef="#ctx0" brushRef="#br0">5 1 16496,'0'0'7319,"0"8"-6375,-2 17-286,1-11-366,0 0 1,0-1-1,1 1 0,1 0 0,0-1 0,1 1 0,5 16 0,-6-28-263,0 0-1,1 0 1,-1 0-1,1 0 0,0-1 1,-1 1-1,1-1 1,0 1-1,0-1 0,0 0 1,0 0-1,0 0 1,0 0-1,0 0 0,0 0 1,1 0-1,-1-1 1,0 1-1,0-1 1,1 1-1,-1-1 0,0 0 1,1 0-1,-1 0 1,0-1-1,1 1 0,-1 0 1,0-1-1,1 1 1,-1-1-1,0 0 0,3-1 1,6-2 266,0-1 0,-1 0 0,0 0 0,19-14 0,47-44 1440,-72 116-1500,-3-53-226,0 1 0,1-1-1,-1 0 1,0 1 0,0-1-1,0 0 1,0 0 0,0 0 0,0 0-1,0 0 1,1 0 0,-1 0 0,0-1-1,0 1 1,0 0 0,0 0-1,0-1 1,0 1 0,0-1 0,0 1-1,0-1 1,0 1 0,0-1 0,0 0-1,0 0 1,28-24 325,-18 14-265,30-16-69,-40 27 0,0-1 0,0 1 0,-1-1 0,1 1 0,0-1 0,0 1 0,0 0 0,0-1 0,0 1 0,0 0 0,0 0 0,-1 0 0,1 0 0,0 0 0,0 0 0,0 0 0,0 0 0,0 0 0,0 0 0,0 0 0,0 1 0,0-1 0,-1 0 0,1 1 0,0-1 0,0 0 0,0 1 0,0-1 0,-1 1 0,1 0 0,0-1 0,-1 1 0,1 0 0,0-1 0,-1 1 0,1 0 0,-1-1 0,1 1 0,-1 0 0,1 0 0,-1 0 0,0 0 0,1 0 0,-1-1 0,0 1 0,0 0 0,0 0 0,1 2 0,2 113-342,-3-117 182,0 1 0,0-1 0,0 1 0,1 0 0,-1-1-1,0 1 1,0-1 0,1 1 0,-1 0 0,0-1 0,0 1 0,1 0-1,-1-1 1,0 1 0,1 0 0,-1 0 0,0-1 0,1 1-1,-1 0 1,1 0 0,-1-1 0,0 1 0,1 0 0,-1 0 0,1 0-1,-1 0 1,1 0 0,-1 0 0,1 0 0,-1 0 0,0 0 0,1 0-1,-1 0 1,1 0 0,-1 0 0,1 0 0,-1 0 0,0 0-1,1 1 1,-1-1 0,1 0 0,-1 0 0,0 0 0,1 1 0,-1-1-1,1 0 1,-1 0 0,0 1 0,0-1 0,1 0 0,-1 1-1,0-1 1,1 1 0,-1-1 0,0 0 0,0 1 0,0-1 0,1 1-1,1-23-4723,-2-5-2990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8.472"/>
    </inkml:context>
    <inkml:brush xml:id="br0">
      <inkml:brushProperty name="width" value="0.025" units="cm"/>
      <inkml:brushProperty name="height" value="0.025" units="cm"/>
    </inkml:brush>
  </inkml:definitions>
  <inkml:trace contextRef="#ctx0" brushRef="#br0">0 1 22389,'0'0'9962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018"/>
    </inkml:context>
    <inkml:brush xml:id="br0">
      <inkml:brushProperty name="width" value="0.025" units="cm"/>
      <inkml:brushProperty name="height" value="0.025" units="cm"/>
    </inkml:brush>
  </inkml:definitions>
  <inkml:trace contextRef="#ctx0" brushRef="#br0">288 19 16432,'0'0'11771,"-12"-5"-11099,5 3-595,2 0-41,0 0-1,0 0 0,0 0 1,0 1-1,-1 0 1,1 0-1,-1 1 1,1-1-1,0 1 1,-1 0-1,1 1 1,-1-1-1,1 1 0,-10 3 1,-2 1 75,-72 29 665,83-31-641,0 0 1,0 0 0,1 0-1,-1 1 1,1 0 0,-1 0-1,1 1 1,0-1-1,1 1 1,-1 0 0,-4 8-1,8-12-121,0 0 0,1 0-1,-1 0 1,1 0 0,-1 1 0,1-1-1,-1 0 1,1 0 0,0 0-1,-1 0 1,1 1 0,0-1-1,0 0 1,0 0 0,0 0 0,0 1-1,0-1 1,0 0 0,1 0-1,-1 0 1,0 0 0,1 1-1,-1-1 1,1 0 0,0 1 0,1 0-6,-1 0 1,1-1-1,0 1 1,-1-1-1,1 0 1,0 1-1,0-1 1,0 0-1,0 0 1,0 0-1,0 0 1,5 0-1,7 2-30,0 0-1,1-2 1,20 1 0,-26-2 13,103 3-3132,-36-6-4886,-42-1-808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375"/>
    </inkml:context>
    <inkml:brush xml:id="br0">
      <inkml:brushProperty name="width" value="0.025" units="cm"/>
      <inkml:brushProperty name="height" value="0.025" units="cm"/>
    </inkml:brush>
  </inkml:definitions>
  <inkml:trace contextRef="#ctx0" brushRef="#br0">166 0 20403,'0'0'6204,"-11"10"-5473,-6 5-424,1 2 0,1 0 1,0 1-1,1 1 0,1 0 0,1 0 1,0 2-1,-11 28 0,19-40-248,1 1-1,0-1 0,1 1 1,0 0-1,1 0 0,-1 0 1,2 18-1,0-25-104,1 0-1,-1 0 1,1 0 0,0-1-1,0 1 1,0 0-1,0-1 1,0 1 0,1 0-1,-1-1 1,1 0-1,0 1 1,0-1-1,0 0 1,0 0 0,0 0-1,0 0 1,0 0-1,1-1 1,-1 1 0,0-1-1,1 1 1,0-1-1,-1 0 1,1 0 0,0 0-1,0 0 1,-1-1-1,1 1 1,5 0 0,53 3-4572,-20-5-3246,-11 0-3341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29.718"/>
    </inkml:context>
    <inkml:brush xml:id="br0">
      <inkml:brushProperty name="width" value="0.025" units="cm"/>
      <inkml:brushProperty name="height" value="0.025" units="cm"/>
    </inkml:brush>
  </inkml:definitions>
  <inkml:trace contextRef="#ctx0" brushRef="#br0">77 0 18449,'0'0'6321,"-7"11"-3977,-3 4-1840,0 0 0,2 1 0,0 0 0,0 1 1,2 0-1,0 0 0,1 1 0,-4 19 0,9-37-499,0 1-1,0-1 0,0 1 0,0-1 0,0 1 1,0-1-1,0 1 0,0-1 0,0 1 1,1-1-1,-1 1 0,0-1 0,0 1 0,0-1 1,1 1-1,-1-1 0,0 1 0,1-1 1,-1 1-1,0-1 0,1 1 0,-1-1 0,0 0 1,1 1-1,-1-1 0,1 0 0,-1 1 1,1-1-1,-1 0 0,0 0 0,1 0 0,0 1 1,21-3 350,19-18 207,-21 5-539,-1-1 0,21-22 0,-25 24-39,0 0 0,0 0 0,34-21 1,-39 33-1530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091"/>
    </inkml:context>
    <inkml:brush xml:id="br0">
      <inkml:brushProperty name="width" value="0.025" units="cm"/>
      <inkml:brushProperty name="height" value="0.025" units="cm"/>
    </inkml:brush>
  </inkml:definitions>
  <inkml:trace contextRef="#ctx0" brushRef="#br0">0 0 9769,'0'0'21493,"30"49"-20629,-17-37-511,0 1-289,-2 1-1057,-2-1-2146,-3-3-2947,-6-1-4260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406"/>
    </inkml:context>
    <inkml:brush xml:id="br0">
      <inkml:brushProperty name="width" value="0.025" units="cm"/>
      <inkml:brushProperty name="height" value="0.025" units="cm"/>
    </inkml:brush>
  </inkml:definitions>
  <inkml:trace contextRef="#ctx0" brushRef="#br0">18 1 20628,'0'0'9929,"-7"59"-9000,2-37-577,2 1-288,2-2-96,-1-2-576,2-1-353,0-5-289,0-4-703,0-4-97</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0.750"/>
    </inkml:context>
    <inkml:brush xml:id="br0">
      <inkml:brushProperty name="width" value="0.025" units="cm"/>
      <inkml:brushProperty name="height" value="0.025" units="cm"/>
    </inkml:brush>
  </inkml:definitions>
  <inkml:trace contextRef="#ctx0" brushRef="#br0">37 1 21012,'0'0'10004,"2"8"-9038,1 3-905,-1-1-1,0 1 0,-1 0 1,0 0-1,0 0 0,-1-1 1,-1 1-1,0 0 1,0 0-1,-1-1 0,-1 1 1,-6 19-1,-1-10-60,7-14 0,0 1 0,0-1 0,0 1 0,1 0 0,-1-1 0,2 1 0,-2 8 0,33-12 0,-26-3 0,10 0-169,46-1-3563,-49 0 2331,0 0-1,0-1 1,0 0 0,0 0 0,0-1 0,11-5 0,-7 1-9105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1.143"/>
    </inkml:context>
    <inkml:brush xml:id="br0">
      <inkml:brushProperty name="width" value="0.025" units="cm"/>
      <inkml:brushProperty name="height" value="0.025" units="cm"/>
    </inkml:brush>
  </inkml:definitions>
  <inkml:trace contextRef="#ctx0" brushRef="#br0">20 0 20948,'0'0'10794,"34"65"-9769,-17-30-1025,-2 4 0,-6 0 0,-3 4 0,-6-1 0,0-1 0,-17-1 0,-6 0-288,-5-8-3748,-5-7-5445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042"/>
    </inkml:context>
    <inkml:brush xml:id="br0">
      <inkml:brushProperty name="width" value="0.025" units="cm"/>
      <inkml:brushProperty name="height" value="0.025" units="cm"/>
    </inkml:brush>
  </inkml:definitions>
  <inkml:trace contextRef="#ctx0" brushRef="#br0">241 87 9225,'5'-5'2236,"0"0"0,0-1 1,0 1-1,-1-1 0,6-10 0,-9 15-2126,-1 0 0,1 1 1,0-1-1,-1 0 0,1 0 0,-1 0 0,1 0 0,-1 0 0,0 0 0,1 0 0,-1 0 0,0 0 1,1 0-1,-1 0 0,0 0 0,0 0 0,0 0 0,0 0 0,0 0 0,0 0 0,0 0 0,-1 0 1,1 0-1,0 0 0,-1 0 0,1 0 0,0 0 0,-1 0 0,1 1 0,-1-1 0,1 0 0,-1 0 1,0 0-1,1 0 0,-1 1 0,0-1 0,0 0 0,1 1 0,-1-1 0,0 1 0,0-1 0,0 0 1,0 1-1,0 0 0,0-1 0,0 1 0,0 0 0,-1-1 0,-9-1-82,-1 1-1,1 1 0,0-1 1,0 2-1,0 0 1,-1 0-1,1 1 1,0 0-1,0 1 1,-15 5-1,12-3 8,1 1 0,0 0 0,0 1 0,0 0 0,1 1 0,0 1 0,-19 16 0,31-25-36,0 0 1,0 1-1,-1-1 1,1 0-1,0 0 1,0 0-1,0 0 0,0 0 1,-1 1-1,1-1 1,0 0-1,0 0 0,0 0 1,0 1-1,0-1 1,0 0-1,0 0 0,0 0 1,-1 1-1,1-1 1,0 0-1,0 0 0,0 1 1,0-1-1,0 0 1,0 0-1,0 1 1,0-1-1,0 0 0,1 0 1,-1 0-1,0 1 1,0-1-1,0 0 0,0 0 1,0 1-1,0-1 1,0 0-1,0 0 0,1 0 1,-1 0-1,0 1 1,0-1-1,0 0 0,0 0 1,1 0-1,-1 0 1,0 1-1,18 4 19,30-3 38,-42-2-58,13 1 8,2-2-90,0 1-1,0 1 0,0 1 0,-1 1 0,1 1 0,0 1 0,28 10 0,-47-14 84,-1-1-1,1 1 0,-1-1 1,0 1-1,1 0 1,-1-1-1,0 1 1,0 0-1,0 0 1,1 0-1,-1 0 0,0 0 1,0 0-1,0 0 1,0 1-1,-1-1 1,1 0-1,0 0 0,0 1 1,-1-1-1,1 0 1,-1 1-1,1-1 1,-1 1-1,0-1 1,1 1-1,-1-1 0,0 1 1,0-1-1,0 0 1,0 1-1,0-1 1,-1 1-1,1-1 0,0 1 1,-1-1-1,1 1 1,-1-1-1,-1 3 1,0 0 109,0-1 0,-1 1 0,0-1 0,0 1 0,0-1-1,0 0 1,-1 0 0,1 0 0,-1-1 0,1 1 0,-8 3 0,-6 1 172,0-1-1,1 0 1,-2-1-1,1-1 1,-1-1 0,1 0-1,-1-1 1,0-1-1,0-1 1,-30-3-1,89-3-10470,-6 2 3876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371"/>
    </inkml:context>
    <inkml:brush xml:id="br0">
      <inkml:brushProperty name="width" value="0.025" units="cm"/>
      <inkml:brushProperty name="height" value="0.025" units="cm"/>
    </inkml:brush>
  </inkml:definitions>
  <inkml:trace contextRef="#ctx0" brushRef="#br0">11 0 23702,'0'0'9065,"-10"13"-22165,23-19 1056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5.701"/>
    </inkml:context>
    <inkml:brush xml:id="br0">
      <inkml:brushProperty name="width" value="0.025" units="cm"/>
      <inkml:brushProperty name="height" value="0.025" units="cm"/>
    </inkml:brush>
  </inkml:definitions>
  <inkml:trace contextRef="#ctx0" brushRef="#br0">193 0 17873,'0'0'7698,"0"12"-6081,0 190 2775,0-111-5320,0-32-4458,0-8-5781,0-69-1202</inkml:trace>
  <inkml:trace contextRef="#ctx0" brushRef="#br0" timeOffset="1">1 174 16047,'0'0'13133,"65"-43"-12557,-21 43-320,2 0-192,1 4-64,-3 5-1089,-8 1-2306,-9-2-2370,-8-3-3876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074"/>
    </inkml:context>
    <inkml:brush xml:id="br0">
      <inkml:brushProperty name="width" value="0.025" units="cm"/>
      <inkml:brushProperty name="height" value="0.025" units="cm"/>
    </inkml:brush>
  </inkml:definitions>
  <inkml:trace contextRef="#ctx0" brushRef="#br0">0 1 20083,'0'0'12684,"7"49"-13549,-3-49-3139,6 0-5669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6.727"/>
    </inkml:context>
    <inkml:brush xml:id="br0">
      <inkml:brushProperty name="width" value="0.025" units="cm"/>
      <inkml:brushProperty name="height" value="0.025" units="cm"/>
    </inkml:brush>
  </inkml:definitions>
  <inkml:trace contextRef="#ctx0" brushRef="#br0">257 0 14798,'0'0'13565,"-7"9"-13127,-56 82 370,-22 30-588,72-105 9,-1 0 0,0 0 0,-1-1-1,-31 22 1,53-44-6464,11-15 2065,-1 2 445,11-14-2804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085"/>
    </inkml:context>
    <inkml:brush xml:id="br0">
      <inkml:brushProperty name="width" value="0.025" units="cm"/>
      <inkml:brushProperty name="height" value="0.025" units="cm"/>
    </inkml:brush>
  </inkml:definitions>
  <inkml:trace contextRef="#ctx0" brushRef="#br0">1 0 14318,'0'0'11909,"1"9"-11017,3 14-316,-2 0 0,-1 32 0,-1-30-478,1 0 1,1 0-1,7 33 1,-8-51-111,1 0 0,1 0 1,-1 0-1,1 0 0,0-1 0,1 1 1,-1-1-1,1 0 0,1 0 0,-1 0 0,1-1 1,0 1-1,0-1 0,0-1 0,1 1 1,7 4-1,-5-3 955,-6-2-5117,-13-4-8536,-2-7-166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461"/>
    </inkml:context>
    <inkml:brush xml:id="br0">
      <inkml:brushProperty name="width" value="0.025" units="cm"/>
      <inkml:brushProperty name="height" value="0.025" units="cm"/>
    </inkml:brush>
  </inkml:definitions>
  <inkml:trace contextRef="#ctx0" brushRef="#br0">1 33 14958,'0'0'13805,"63"-27"-13645,-34 26-96,-1 1-128,0 0-1377,-3-3-3235,-4 1-2371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7.787"/>
    </inkml:context>
    <inkml:brush xml:id="br0">
      <inkml:brushProperty name="width" value="0.025" units="cm"/>
      <inkml:brushProperty name="height" value="0.025" units="cm"/>
    </inkml:brush>
  </inkml:definitions>
  <inkml:trace contextRef="#ctx0" brushRef="#br0">0 4 13869,'0'0'14542,"57"0"-13613,-10 0-321,10 0-415,3 0-97,-1 0-128,-9 0-1282,-9-1-1953,-13-1-1057,-14 1-961</inkml:trace>
  <inkml:trace contextRef="#ctx0" brushRef="#br0" timeOffset="1">14 130 18546,'0'0'6822,"65"2"-4548,-14-2-897,12-5-736,-2 0-385,-3 3-224,-10 0-1089,-8-2-3363,-9-5-2178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009"/>
    </inkml:context>
    <inkml:brush xml:id="br0">
      <inkml:brushProperty name="width" value="0.025" units="cm"/>
      <inkml:brushProperty name="height" value="0.025" units="cm"/>
    </inkml:brush>
  </inkml:definitions>
  <inkml:trace contextRef="#ctx0" brushRef="#br0">204 26 13869,'5'-6'1930,"8"-12"5286,-9 16-3896,-5 13-1500,-6 5-1603,0-1 0,-2 0 0,0 0 0,0 0 1,-1-1-1,-1-1 0,-24 24 0,7-5 256,3-6-349,-25 33 1004,47-54-1463,0-1-1,1 1 1,-1-1 0,1 1 0,0 0-1,0 0 1,0 0 0,1 0 0,0 0 0,0 1-1,-1 8 1,2-14 13,0 0 196,0 0 0,0 1-1,0-1 1,0 0-1,0 0 1,0 0 0,0 0-1,0 0 1,0 0-1,0 0 1,0 0 0,0 0-1,0 1 1,0-1-1,0 0 1,0 0 0,0 0-1,0 0 1,0 0-1,0 0 1,0 0 0,0 0-1,0 1 1,0-1-1,0 0 1,0 0 0,0 0-1,0 0 1,0 0-1,0 0 1,1 0-253,-1 0 252,0 0 1,0 1 0,0-1-1,0 0 1,0 0-1,0 0 1,0 0 0,0 0-1,1 0 1,-1 0-1,0 0 1,0 0 0,0 0-1,0 0 1,0 0-1,0 0 1,0 0 0,0 0-1,1 0 1,-1 0-1,0 0 1,0 0 0,0 0-1,0 0 1,0 0-1,0 0 1,0 0 0,0-1-1,0 1 1,1 0-1,-1 0 1,6-4-6120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337"/>
    </inkml:context>
    <inkml:brush xml:id="br0">
      <inkml:brushProperty name="width" value="0.025" units="cm"/>
      <inkml:brushProperty name="height" value="0.025" units="cm"/>
    </inkml:brush>
  </inkml:definitions>
  <inkml:trace contextRef="#ctx0" brushRef="#br0">4 1 14574,'0'0'8039,"0"12"-6912,-2 33-266,0-8 91,2 0-1,6 52 1,-4-77-874,0 0 1,1 1 0,0-1 0,1 0-1,0-1 1,1 1 0,1-1-1,0 0 1,0 0 0,1 0 0,13 15-1,-12-18-436,10 12-797,-14-5-5665,-16-15-9756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39.695"/>
    </inkml:context>
    <inkml:brush xml:id="br0">
      <inkml:brushProperty name="width" value="0.025" units="cm"/>
      <inkml:brushProperty name="height" value="0.025" units="cm"/>
    </inkml:brush>
  </inkml:definitions>
  <inkml:trace contextRef="#ctx0" brushRef="#br0">1 41 17200,'0'0'7944,"61"-17"-6343,-17 7-384,4 2-736,-2 3-385,-2 4-480,-10 1-1858,-10 0-2243,-12 0-3490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40.021"/>
    </inkml:context>
    <inkml:brush xml:id="br0">
      <inkml:brushProperty name="width" value="0.025" units="cm"/>
      <inkml:brushProperty name="height" value="0.025" units="cm"/>
    </inkml:brush>
  </inkml:definitions>
  <inkml:trace contextRef="#ctx0" brushRef="#br0">0 93 13773,'0'0'13421,"80"-45"-12332,-15 33-641,9 3-352,7 1-800,2 0-4293,-4-2-2947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3.609"/>
    </inkml:context>
    <inkml:brush xml:id="br0">
      <inkml:brushProperty name="width" value="0.025" units="cm"/>
      <inkml:brushProperty name="height" value="0.025" units="cm"/>
    </inkml:brush>
  </inkml:definitions>
  <inkml:trace contextRef="#ctx0" brushRef="#br0">183 0 9929,'0'0'12668,"0"10"-12043,-15 333 4788,13-176-5086,5 179 659,-5-11-858,-31 107 492,25-264 516,-4 44-249,-15-16-863,0 221 0,3-46-24,2-73 0,8 6-203,14-329-16410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5.952"/>
    </inkml:context>
    <inkml:brush xml:id="br0">
      <inkml:brushProperty name="width" value="0.025" units="cm"/>
      <inkml:brushProperty name="height" value="0.025" units="cm"/>
    </inkml:brush>
  </inkml:definitions>
  <inkml:trace contextRef="#ctx0" brushRef="#br0">1 22 4100,'0'0'17937,"3"1"-16651,17 3-396,-1 0 0,1-2 0,0-1 0,0 0 0,37-4 0,-1 1-651,159-13 930,-149 16-1024,-28 1-83,1-2 1,-1-2 0,48-8-1,-61 7-3,-1 1 0,0 1 0,1 1-1,-1 1 1,47 9 0,-33-5-9,44 1 1,-54-6-40,-1 1-1,1 1 1,-1 1 0,34 9-1,-24-4-3,0-1-1,0-2 1,47 0 0,117-9-156,-50 0 15,-98 3-141,-23-1 177,1 3-1,39 4 0,-8 2 96,96-3 0,-99-5-13,116 15 0,-95 0-159,171 26-829,-220-39 1041,1-1 1,-1-1 0,41-7 0,49-2-93,-10 12-122,-43 1-97,0-4 0,106-13 1,-64 0 249,0 6 1,118 5-1,-159 4 4,-33 0 51,44 9 0,-44-5 205,47 1 0,-25-6-150,205 7 319,-251-5-529,0-1 0,0-1 0,0 0 0,0 0 0,0-1 0,18-4 0,9-14-9744,-31 12 3558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6.625"/>
    </inkml:context>
    <inkml:brush xml:id="br0">
      <inkml:brushProperty name="width" value="0.025" units="cm"/>
      <inkml:brushProperty name="height" value="0.025" units="cm"/>
    </inkml:brush>
  </inkml:definitions>
  <inkml:trace contextRef="#ctx0" brushRef="#br0">1 13 19282,'19'-2'8069,"83"-8"-6118,-88 11-1925,-1 0 1,0 1-1,0 0 0,0 1 0,0 0 0,0 1 0,0 1 0,13 7 0,-22-11-45,0 1 0,0 0 0,0 1 0,0-1 0,0 1 0,0-1 0,0 1 0,-1 0 0,1 1 0,-1-1 0,0 1 0,0-1 0,-1 1 0,1 0 0,-1 0 0,1 0 1,-1 0-1,0 1 0,-1-1 0,1 0 0,-1 1 0,0-1 0,0 1 0,0 0 0,-1-1 0,1 7 0,-2-7 85,0 0-1,-1 0 1,1 0 0,-1 0 0,1-1 0,-1 1 0,0 0 0,0-1-1,-1 0 1,1 1 0,-1-1 0,0 0 0,0 0 0,-6 4 0,-53 37 1197,43-32-888,-42 23 183,43-25-446,0 0-1,1 0 1,1 2-1,-20 17 1,47-33-4413,8-7-6223,-2-2-5368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7.665"/>
    </inkml:context>
    <inkml:brush xml:id="br0">
      <inkml:brushProperty name="width" value="0.025" units="cm"/>
      <inkml:brushProperty name="height" value="0.025" units="cm"/>
    </inkml:brush>
  </inkml:definitions>
  <inkml:trace contextRef="#ctx0" brushRef="#br0">1 510 16528,'0'0'6908,"12"-12"-5419,43-38-79,92-113 1,-119 127-1338,-1-2 0,-2 0 0,-2-1 1,33-77-1,-56 115-66,0 0 0,0 1 1,0-1-1,0 0 0,0 1 0,0-1 1,0 0-1,1 1 0,-1-1 0,0 0 1,0 1-1,1-1 0,-1 1 0,0-1 1,1 0-1,-1 1 0,0-1 0,1 1 1,-1-1-1,1 1 0,-1-1 0,1 1 1,-1 0-1,1-1 0,-1 1 0,1 0 0,0-1 1,-1 1-1,1 0 0,-1-1 0,1 1 1,0 0-1,-1 0 0,1 0 0,0 0 1,-1 0-1,1 0 0,0 0 0,1 0 1,14 22-24,-10-12 105,9 18-44,-1 2 1,-1-1-1,-1 1 0,8 35 0,20 51-6581,-28-93-959</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19.819"/>
    </inkml:context>
    <inkml:brush xml:id="br0">
      <inkml:brushProperty name="width" value="0.025" units="cm"/>
      <inkml:brushProperty name="height" value="0.025" units="cm"/>
    </inkml:brush>
  </inkml:definitions>
  <inkml:trace contextRef="#ctx0" brushRef="#br0">19 0 13453,'0'0'7014,"-1"11"-6192,-6 100 242,-3 60 3350,10-171-4402,0 0 1,0 0-1,0 1 1,0-1 0,0 0-1,0 0 1,0 0-1,0 0 1,0 1 0,0-1-1,0 0 1,0 0-1,0 0 1,0 0 0,0 0-1,0 0 1,0 1-1,0-1 1,1 0 0,-1 0-1,0 0 1,0 0-1,0 0 1,0 0 0,0 0-1,0 0 1,0 1-1,1-1 1,-1 0 0,0 0-1,0 0 1,0 0-1,0 0 1,0 0 0,1 0-1,-1 0 1,0 0-1,0 0 1,0 0 0,0 0-1,1 0 1,-1 0 0,0 0-1,0 0 1,0 0-1,0 0 1,0 0 0,0 0-1,1 0 1,-1-1-1,0 1 1,0 0 0,0 0-1,0 0 1,13-8 493,8-11 254,11-23 238,-13 17-845,1 0-1,1 1 1,1 1 0,48-40 0,-58 60-1731,-11 3 1274,-1 0 1,0 0 0,1 0 0,-1 0-1,0 0 1,0 1 0,1-1 0,-1 0-1,0 0 1,0 0 0,1 1 0,-1-1-1,0 0 1,0 0 0,0 1 0,1-1-1,-1 0 1,0 1 0,0-1 0,0 0-1,0 0 1,0 1 0,0-1 0,0 0-1,0 1 1,0-1 0,1 0 0,-1 1 0,0-1-1,-1 0 1,1 1 0,0-1 0,0 0-1,0 1 1,0-1 0,0 0 0,0 1-1,0-1 1,0 0 0,0 0 0,-1 1-1,1-1 1,0 0 0,0 0 0,0 1-1,-1-1 1,1 0 0,-1 1 0,-6 5-9776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20.178"/>
    </inkml:context>
    <inkml:brush xml:id="br0">
      <inkml:brushProperty name="width" value="0.025" units="cm"/>
      <inkml:brushProperty name="height" value="0.025" units="cm"/>
    </inkml:brush>
  </inkml:definitions>
  <inkml:trace contextRef="#ctx0" brushRef="#br0">1 0 16015,'0'0'11691,"65"53"-11531,-42-31-128,2 3-608,-4-6-1858,0-5-2147,-6-12-4868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5.443"/>
    </inkml:context>
    <inkml:brush xml:id="br0">
      <inkml:brushProperty name="width" value="0.025" units="cm"/>
      <inkml:brushProperty name="height" value="0.025" units="cm"/>
    </inkml:brush>
  </inkml:definitions>
  <inkml:trace contextRef="#ctx0" brushRef="#br0">4 1 5221,'0'0'15999,"0"8"-12625,-1-2 152,0 0-3353,0 0-1,1 0 1,-1 1-1,1-1 1,1 0-1,-1 1 0,3 10 1,70 238 1905,-47-158-1487,-12-50-392,2-1 1,38 77-1,-41-99-199,163 292 0,77 96 0,-232-383 0,1-1 0,47 48 0,-38-44 0,30 41 0,107 125 0,-54-63 0,-80-91 0,2-1 0,2-1 0,54 44 0,217 174 0,-236-200 0,88 57 0,-128-96 0,1-1 0,1-2 0,65 24 0,-51-28 0,-32-9 0,-1-1 0,-1 2 0,29 13 0,106 52 0,-58-31 0,-65-28 0,0-2 0,1-1 0,1-2 0,29 5 0,-49-11 0,31 7-245,-13-4-287,-1 2 0,44 14-1,-63-18-496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393"/>
    </inkml:context>
    <inkml:brush xml:id="br0">
      <inkml:brushProperty name="width" value="0.025" units="cm"/>
      <inkml:brushProperty name="height" value="0.025" units="cm"/>
    </inkml:brush>
  </inkml:definitions>
  <inkml:trace contextRef="#ctx0" brushRef="#br0">0 80 3107,'0'0'8088,"7"-9"-4586,-3 3-2302,22-37 731,-3 21 7280,-22 47-5858,-1-9-2985,-5 159-261,2-138-4908,-1-1-4743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7.739"/>
    </inkml:context>
    <inkml:brush xml:id="br0">
      <inkml:brushProperty name="width" value="0.025" units="cm"/>
      <inkml:brushProperty name="height" value="0.025" units="cm"/>
    </inkml:brush>
  </inkml:definitions>
  <inkml:trace contextRef="#ctx0" brushRef="#br0">0 91 17489,'0'0'8103,"69"-27"-6693,-30 14-802,0 0-480,5 4-64,-5 2-64,-5 3-640,-3 3-930,-9 1-63,-5 0-706,-7-2-1632,-5-3-2307,-5-4-4484</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081"/>
    </inkml:context>
    <inkml:brush xml:id="br0">
      <inkml:brushProperty name="width" value="0.025" units="cm"/>
      <inkml:brushProperty name="height" value="0.025" units="cm"/>
    </inkml:brush>
  </inkml:definitions>
  <inkml:trace contextRef="#ctx0" brushRef="#br0">1 107 15054,'0'0'10602,"62"-11"-8648,-21 3-1025,5-2-609,7-2-160,-2-3-128,-3-1-736,-5 2-2275,-9 3-2466,-12 2-3524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8.458"/>
    </inkml:context>
    <inkml:brush xml:id="br0">
      <inkml:brushProperty name="width" value="0.025" units="cm"/>
      <inkml:brushProperty name="height" value="0.025" units="cm"/>
    </inkml:brush>
  </inkml:definitions>
  <inkml:trace contextRef="#ctx0" brushRef="#br0">134 41 4132,'0'0'16789,"8"-8"-14387,24-25-5,-32 33-2319,0 1 1,0-1-1,0 0 0,0 0 0,0 0 0,0 1 0,0-1 0,1 0 1,-1 0-1,0 0 0,0 1 0,0-1 0,0 0 0,0 0 0,0 0 1,0 0-1,0 1 0,1-1 0,-1 0 0,0 0 0,0 0 0,0 0 1,0 0-1,1 1 0,-1-1 0,0 0 0,0 0 0,0 0 0,1 0 1,-1 0-1,0 0 0,0 0 0,0 0 0,1 0 0,-1 0 0,0 0 1,0 0-1,0 0 0,1 0 0,-1 0 0,0 0 0,0 0 0,1 0 1,-1 0-1,0 0 0,0 0 0,0 0 0,0 0 0,1-1 0,-7 19-136,-20 34 46,-2-2 0,-3-2 0,-59 74 0,93-136-7276,12-16 2250,5-2-1203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9.143"/>
    </inkml:context>
    <inkml:brush xml:id="br0">
      <inkml:brushProperty name="width" value="0.025" units="cm"/>
      <inkml:brushProperty name="height" value="0.025" units="cm"/>
    </inkml:brush>
  </inkml:definitions>
  <inkml:trace contextRef="#ctx0" brushRef="#br0">29 349 12107,'0'0'15311,"57"-56"-14638,-25 46-481,1 0-160,-1 3-1570,-7 2-2145,-4 0-3204,-4 3-8808</inkml:trace>
  <inkml:trace contextRef="#ctx0" brushRef="#br0" timeOffset="1">0 62 8968,'0'0'19699,"62"-13"-18578,-29 9-608,5-3-417,4 1-96,-6-1-1089,2-1-2274,-8 2-2979,-1-4-7143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7.914"/>
    </inkml:context>
    <inkml:brush xml:id="br0">
      <inkml:brushProperty name="width" value="0.025" units="cm"/>
      <inkml:brushProperty name="height" value="0.025" units="cm"/>
    </inkml:brush>
  </inkml:definitions>
  <inkml:trace contextRef="#ctx0" brushRef="#br0">246 20 15375,'0'0'6737,"-9"-4"-4549,5 2-2090,-1-1 0,0 1-1,0 0 1,0 1 0,-1-1 0,1 1-1,0 0 1,0 0 0,-1 1-1,1-1 1,-1 1 0,1 1 0,0-1-1,-1 1 1,1 0 0,0 0-1,0 0 1,-1 1 0,1-1 0,0 1-1,0 1 1,-4 2 0,-5 5 142,1 0 0,0 1 0,1 1 1,-15 17-1,24-25-121,-1 1-1,0 0 1,1-1 0,0 1-1,0 0 1,1 0 0,0 0 0,-1 1-1,2-1 1,-1 1 0,0-1-1,1 1 1,0 0 0,1-1-1,-1 1 1,1 9 0,1-13-119,-1-1 0,1 1 1,-1-1-1,1 1 0,0-1 1,0 1-1,-1-1 0,1 0 1,0 0-1,0 1 0,0-1 1,0 0-1,1 0 0,-1 0 1,0 0-1,0 0 0,1 0 0,-1 0 1,0-1-1,1 1 0,-1 0 1,1-1-1,-1 1 0,1-1 1,-1 1-1,1-1 0,1 0 1,51 3-564,-40-3 108,-2-1-497,1 0 0,0 0 1,23-7-1,37-18-6195,-25 4-792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8.287"/>
    </inkml:context>
    <inkml:brush xml:id="br0">
      <inkml:brushProperty name="width" value="0.025" units="cm"/>
      <inkml:brushProperty name="height" value="0.025" units="cm"/>
    </inkml:brush>
  </inkml:definitions>
  <inkml:trace contextRef="#ctx0" brushRef="#br0">130 0 15791,'-9'5'2087,"-3"3"-1312,0 0-1,1 1 1,0 0-1,1 1 1,-18 19-1,25-25-632,-1 1 0,1-1-1,-1 0 1,1 1 0,0 0-1,1 0 1,-1 0 0,1 0 0,0 0-1,1 0 1,-1 0 0,1 1 0,0-1-1,0 1 1,0-1 0,1 1 0,0-1-1,0 1 1,1-1 0,1 11-1,0-13-120,-1-1 0,1 0 0,0 1 0,0-1 0,0 0-1,0 0 1,0 0 0,0 0 0,0-1 0,1 1 0,-1 0 0,1-1-1,-1 0 1,1 0 0,0 0 0,0 0 0,-1 0 0,1 0-1,0-1 1,0 1 0,0-1 0,0 0 0,-1 0 0,6 0-1,0 0 43,0 0-1,-1 0 1,1-1-1,-1 0 1,1 0 0,-1-1-1,1 0 1,10-5-1,-10 2-40,0 0 1,-1 0-1,0-1 0,0 0 1,0-1-1,-1 0 0,8-10 1,-11 14 24,-1 0 0,0 1 0,0-1 1,0 0-1,0 0 0,-1 0 1,1 0-1,-1 0 0,0-1 0,0 1 1,0 0-1,0-1 0,-1 1 1,1 0-1,-1-1 0,0 1 0,0-1 1,0 1-1,0 0 0,-1-1 1,1 1-1,-1-1 0,-1-3 0,0 5-1,1 1-1,0-1 0,-1 1 1,1 0-1,-1 0 1,0-1-1,1 1 0,-1 1 1,0-1-1,0 0 0,0 0 1,0 1-1,1-1 0,-1 1 1,0-1-1,0 1 0,0 0 1,0 0-1,0-1 1,0 2-1,0-1 0,0 0 1,0 0-1,0 1 0,-2 0 1,1-1-59,0 0 1,0 1-1,0 0 1,0 0-1,1 0 0,-1 0 1,0 0-1,0 0 1,1 1-1,-1-1 1,1 1-1,-1 0 1,1 0-1,0 0 1,0 0-1,-3 3 1,5-5-106,-1 1 1,0 0-1,1 0 1,-1-1-1,1 1 1,-1 0-1,1 0 1,0 0-1,-1 0 1,1 0-1,0 0 1,0 0-1,-1 0 1,1-1-1,0 1 1,0 0-1,0 0 1,0 0-1,0 0 1,0 0-1,1 0 1,-1 0-1,0 0 1,0 0-1,1 0 1,-1 0-1,1 0 1,-1 0-1,0-1 1,1 1-1,0 0 1,-1 0-1,1 0 1,-1-1-1,1 1 1,0 0-1,0-1 1,-1 1-1,1-1 1,0 1-1,0-1 1,0 1-1,1 0 1,3 0-1068,0 1 0,1-1 1,-1 0-1,0-1 0,1 1 0,7-2 0,19 1-5312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9.848"/>
    </inkml:context>
    <inkml:brush xml:id="br0">
      <inkml:brushProperty name="width" value="0.025" units="cm"/>
      <inkml:brushProperty name="height" value="0.025" units="cm"/>
    </inkml:brush>
  </inkml:definitions>
  <inkml:trace contextRef="#ctx0" brushRef="#br0">0 7 8808,'0'0'19630,"5"11"-19198,38 122 1346,-43-132-1759,1 0 0,-1 0 1,0-1-1,0 1 1,1 0-1,-1 0 1,1-1-1,-1 1 0,1 0 1,-1-1-1,1 1 1,-1 0-1,1-1 0,-1 1 1,1-1-1,0 1 1,-1-1-1,1 1 0,0-1 1,-1 0-1,1 1 1,0-1-1,0 0 0,0 1 1,-1-1-1,1 0 1,0 0-1,0 0 1,0 0-1,-1 0 0,1 0 1,0 0-1,0 0 1,0 0-1,0 0 0,-1 0 1,1 0-1,0-1 1,0 1-1,-1 0 0,1-1 1,0 1-1,0 0 1,-1-1-1,1 1 1,0-1-1,-1 1 0,1-1 1,-1 0-1,1 1 1,0-2-1,36-36 1058,-34 34-1044,80-111-33,-83 115 0,0 0-1,0 0 1,0 0 0,0 0-1,0 0 1,0 0 0,-1 1-1,1-1 1,0 0 0,0 0-1,0 0 1,0 0 0,0 0-1,0 1 1,0-1 0,0 0-1,0 0 1,0 0 0,0 0-1,0 0 1,0 1 0,0-1-1,1 0 1,-1 0 0,0 0-1,0 0 1,0 0 0,0 1-1,0-1 1,0 0 0,0 0-1,0 0 1,0 0 0,0 0-1,1 0 1,-1 0 0,0 0-1,0 1 1,0-1 0,0 0-1,0 0 1,0 0 0,1 0-1,-1 0 1,0 0 0,0 0-1,0 0 1,0 0 0,0 0-1,1 0 1,-1 0 0,0 0-1,0 0 1,0 0 0,0 0-1,0 0 1,1 0 0,-1 0-1,0 0 1,0 0 0,0 0-1,0 0 1,0 0 0,0-1-1,1 1 1,-1 0 0,0 0-1,0 0 1,1 24-49,-6 28-7,-7 10 184,12-62-128,0 0 0,1 0 0,-1 1 0,0-1 0,0 0 0,0 1 0,1-1 0,-1 0 0,0 0 0,0 1 0,0-1 0,1 0 0,-1 0 0,0 0 0,1 1 0,-1-1 0,0 0 0,0 0 0,1 0 0,-1 0 0,0 0 0,1 0 0,-1 0 0,0 1 0,1-1 0,-1 0 0,0 0 0,1 0 0,-1 0 0,0 0 0,1 0 0,-1-1 0,0 1 0,1 0 0,-1 0 0,0 0 0,1 0 0,-1 0 0,0 0 0,0-1 0,1 1 0,-1 0 0,0 0 0,0 0 0,1-1 0,-1 1 0,0 0 0,1-1 0,13-7 0,42-38 0,-38 29 0,1 2 0,30-20 0,-48 34 0,-1 1 0,1-1 0,-1 1 0,1 0 0,-1-1 0,1 1 0,-1 0 0,1 0 0,-1-1 0,1 1 0,-1 0 0,1 0 0,-1 0 0,1 0 0,-1 0 0,1 0 0,0 0 0,-1 0 0,1 0 0,-1 0 0,1 0 0,-1 0 0,1 0 0,-1 0 0,1 0 0,0 1 0,-1-1 0,1 0 0,-1 0 0,1 1 0,-1-1 0,1 0 0,-1 1 0,0-1 0,1 0 0,-1 1 0,1-1 0,-1 1 0,0-1 0,1 1 0,-1 0 0,4 32 0,-5-20 0,-1 0 0,0 0 0,-7 18 0,9-30-102,0-1 0,-1 0 1,1 1-1,0-1 0,-1 0 0,1 1 1,0-1-1,0 1 0,-1-1 0,1 1 0,0-1 1,0 0-1,0 1 0,0-1 0,-1 1 1,1-1-1,0 1 0,0-1 0,0 1 0,0-1 1,0 1-1,0-1 0,0 1 0,0-1 1,1 1-1,-1-1 0,0 1 0,0-1 0,0 0 1,0 1-1,1-1 0,-1 1 0,0-1 1,0 1-1,1-1 0,-1 0 0,0 1 0,1-1 1,-1 0-1,0 1 0,1-1 0,19-12-8248,-7-3-1350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361"/>
    </inkml:context>
    <inkml:brush xml:id="br0">
      <inkml:brushProperty name="width" value="0.025" units="cm"/>
      <inkml:brushProperty name="height" value="0.025" units="cm"/>
    </inkml:brush>
  </inkml:definitions>
  <inkml:trace contextRef="#ctx0" brushRef="#br0">38 1 18417,'0'0'12781,"-5"11"-12547,3-5-200,-21 50 256,21-51-256,1 0 0,0 0-1,-1 1 1,2-1 0,-1 1-1,1-1 1,-1 0-1,2 1 1,-1-1 0,2 11-1,-1-15-26,-1 0 0,1 0 0,0-1-1,-1 1 1,1-1 0,0 1 0,-1 0-1,1-1 1,0 1 0,0-1 0,-1 0-1,1 1 1,0-1 0,0 0 0,0 1-1,0-1 1,0 0 0,0 0 0,-1 0-1,1 0 1,0 0 0,0 0 0,0 0-1,0 0 1,0 0 0,0 0 0,0 0-1,0 0 1,-1-1 0,1 1 0,0 0-1,1-2 1,29-12 272,25-39-242,-45 41-62,1 0 1,22-18-1,-34 29 17,1 1 0,-1 0 0,0 0 0,0-1 0,1 1 0,-1 0 0,0 0-1,0-1 1,1 1 0,-1 0 0,0 0 0,1 0 0,-1 0 0,0-1 0,0 1 0,1 0 0,-1 0 0,0 0 0,1 0 0,-1 0 0,1 0 0,-1 0 0,0 0 0,1 0 0,-1 0 0,0 0 0,1 0 0,-1 0 0,0 0 0,1 1 0,-1-1-1,0 0 1,0 0 0,1 0 0,-1 0 0,0 1 0,1-1 0,-1 0 0,0 0 0,0 0 0,1 1 0,-1-1 0,0 0 0,0 0 0,0 1 0,1-1 0,-1 0 0,0 1 0,0-1 0,0 0 0,0 1 0,0-1 0,0 0 0,1 1-1,-1-1 1,0 0 0,0 1 0,0-1 0,0 1 0,-1 33 13,0-31 0,1 0 0,0 0 0,-1 0 0,1 0 0,0 0 1,1-1-1,-1 1 0,0 0 0,1 0 0,0 3 0,1-5 2,-1-1-1,0 0 1,0 1 0,0-1 0,0 0-1,1 0 1,-1 0 0,0 0-1,0 0 1,0 0 0,1 0 0,-1 0-1,0 0 1,0 0 0,0-1-1,0 1 1,1 0 0,-1-1-1,0 1 1,0-1 0,1 0 0,30-16 9,-25 13-94,15-9-417,-15 8 369,0 0 1,1 1-1,-1 0 1,1 0-1,0 1 0,0 0 1,0 0-1,1 1 0,8-1 1,-17 28 12,-10 7 449,8-28-310,0 1 0,0 0 0,0 0 0,1 1 0,0-1 0,-1 8 0,2-12-202,3-9-2530,7-30-8420,-8 13 727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0.719"/>
    </inkml:context>
    <inkml:brush xml:id="br0">
      <inkml:brushProperty name="width" value="0.025" units="cm"/>
      <inkml:brushProperty name="height" value="0.025" units="cm"/>
    </inkml:brush>
  </inkml:definitions>
  <inkml:trace contextRef="#ctx0" brushRef="#br0">0 1 19603,'0'0'6822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051"/>
    </inkml:context>
    <inkml:brush xml:id="br0">
      <inkml:brushProperty name="width" value="0.025" units="cm"/>
      <inkml:brushProperty name="height" value="0.025" units="cm"/>
    </inkml:brush>
  </inkml:definitions>
  <inkml:trace contextRef="#ctx0" brushRef="#br0">47 1 22421,'0'0'10346,"-46"54"-10346,46-36 0,0 2 0,0-1 0,0-3-737,0-1-576,3-8-1313,1-4-2307,2-3-2754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394"/>
    </inkml:context>
    <inkml:brush xml:id="br0">
      <inkml:brushProperty name="width" value="0.025" units="cm"/>
      <inkml:brushProperty name="height" value="0.025" units="cm"/>
    </inkml:brush>
  </inkml:definitions>
  <inkml:trace contextRef="#ctx0" brushRef="#br0">0 0 18193,'0'0'11526,"1"12"-10934,4 112 214,-5-123-798,0 0-1,0 0 0,0 0 0,0-1 0,0 1 0,0 0 0,1 0 1,-1 0-1,0 0 0,0 0 0,1-1 0,-1 1 0,0 0 0,1 0 0,-1 0 1,1-1-1,-1 1 0,1 0 0,-1-1 0,1 1 0,-1 0 0,1-1 1,0 1-1,-1-1 0,1 1 0,0-1 0,0 1 0,-1-1 0,1 0 0,0 1 1,0-1-1,1 1 0,0-2 0,0 1 1,1 0 0,-1 0-1,0-1 1,0 0-1,0 1 1,1-1 0,-1 0-1,0 0 1,0 0-1,0 0 1,2-2 0,53-46-466,-54 46 347,6-8 62,-7 8 61,1 0 0,-1-1-1,1 1 1,0 1 0,0-1-1,0 0 1,0 1 0,0 0-1,0-1 1,4-1 0,-12 32-2,2-20 12,0-1-1,1 1 0,0 1 1,0-1-1,0 16 0,26-28 310,22-29-621,-41 29 233,0-1 0,0 1 0,0-1 0,1 2 0,0-1 0,0 0 0,0 1 1,0 0-1,0 1 0,0-1 0,1 1 0,7-1 0,-13 39 516,-7 15-1772,10-50-5623,13-8-1140,-2-5-5115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1.769"/>
    </inkml:context>
    <inkml:brush xml:id="br0">
      <inkml:brushProperty name="width" value="0.025" units="cm"/>
      <inkml:brushProperty name="height" value="0.025" units="cm"/>
    </inkml:brush>
  </inkml:definitions>
  <inkml:trace contextRef="#ctx0" brushRef="#br0">110 20 14798,'0'0'15012,"-10"-4"-14169,-30-11-314,39 15-510,-1 0 1,0 0-1,1-1 1,-1 1-1,0 0 1,0 0 0,1 1-1,-1-1 1,0 0-1,1 1 1,-1-1 0,0 0-1,1 1 1,-1 0-1,1-1 1,-1 1 0,1 0-1,-1 0 1,1 0-1,0 0 1,-1 0 0,1 0-1,0 1 1,0-1-1,0 0 1,0 1 0,0-1-1,0 0 1,0 1-1,0-1 1,0 1 0,0 2-1,-2 1 67,1 1 0,0 0 0,1-1 0,-1 1 0,1 0 0,0 0 0,0 6 0,1-11-79,0 1 0,0-1-1,0 0 1,0 0 0,0 1 0,0-1 0,0 0-1,0 0 1,1 1 0,-1-1 0,0 0-1,1 0 1,-1 0 0,1 1 0,-1-1 0,1 0-1,0 0 1,-1 0 0,1 0 0,0 0-1,0 0 1,0 0 0,0-1 0,1 2 0,1-1 1,0 0 0,0 0 0,0-1 0,0 1 0,0-1 0,0 0 1,0 0-1,0 0 0,5-1 0,-3 0-29,0-1 0,0 1 0,-1-1 0,1 0-1,0 0 1,-1 0 0,1-1 0,-1 0 0,0 0 0,8-6 0,-9 7 5,0-1 1,-1 1-1,1-1 1,-1 0-1,1 1 1,-1-1-1,0 0 1,0 0-1,0-1 1,0 1-1,0 0 1,-1-1-1,0 1 1,0-1-1,2-5 1,-30 35-685,23-20 648,0 1 0,1 0 0,0 0 1,0 0-1,1 1 0,-3 12 0,6 7-2873,-1-26 2683,0 0 0,0-1-1,0 1 1,1-1 0,-1 1 0,0 0 0,0-1 0,1 1 0,-1-1 0,1 1-1,-1-1 1,0 1 0,1-1 0,-1 0 0,1 1 0,-1-1 0,1 1 0,-1-1-1,1 0 1,-1 0 0,1 1 0,0-1 0,-1 0 0,1 0 0,-1 1 0,1-1-1,0 0 1,-1 0 0,1 0 0,0 0 0,12 0-6169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099"/>
    </inkml:context>
    <inkml:brush xml:id="br0">
      <inkml:brushProperty name="width" value="0.025" units="cm"/>
      <inkml:brushProperty name="height" value="0.025" units="cm"/>
    </inkml:brush>
  </inkml:definitions>
  <inkml:trace contextRef="#ctx0" brushRef="#br0">12 50 4228,'0'0'19469,"10"-8"-16981,31-21-646,-39 27-1678,0 1 1,0 0 0,0 0 0,0-1 0,0 1-1,0 0 1,0 1 0,0-1 0,0 0 0,1 1 0,-1-1-1,0 1 1,1 0 0,2-1 0,-5 2-141,1-1 0,0 0 0,0 0 0,-1 1 0,1-1 0,0 0 0,-1 1 0,1-1 0,0 0 0,-1 1 0,1-1 0,-1 1 0,1-1-1,-1 1 1,1 0 0,-1-1 0,1 1 0,-1-1 0,1 1 0,-1 0 0,0 0 0,1-1 0,-1 1 0,0 0 0,0-1 0,1 2 0,-1 2-26,0-1 0,1 0-1,-1 0 1,-1 0 0,1 0 0,0 1-1,-1-1 1,0 0 0,1 0-1,-1 0 1,0 0 0,-1 0 0,1 0-1,-4 5 1,-33 33 520,30-34-392,1 0 1,0 0-1,0 1 0,1-1 1,0 2-1,1-1 0,-1 0 1,-3 11-1,9-19-126,0 1 0,1 0 0,-1-1 0,1 1 0,-1-1 0,1 1 0,-1-1 0,1 0 0,-1 1 0,1-1 0,-1 0 0,1 1 0,-1-1 0,1 0 0,0 1 0,-1-1 0,1 0 0,-1 0 0,1 0 0,0 0 0,-1 1 0,1-1 0,0 0 0,-1 0 0,1 0 0,0 0 0,-1-1 0,1 1 0,1 0 0,31 0 0,-26 0 0,6 0-135,-1 1-512,-1-1 0,1 0 0,0-1 0,0-1 0,-1 0-1,1 0 1,15-6 0,-27 8 230,0 0-1,0 0 1,1-1 0,-1 1-1,0 0 1,0 0-1,1-1 1,-1 1-1,0 0 1,0-1 0,0 1-1,0 0 1,1-1-1,-1 1 1,0 0-1,0-1 1,0 1 0,0-1-1,0 1 1,0 0-1,0-1 1,0 1-1,0 0 1,0-1 0,0 1-1,0-1 1,0 1-1,-1 0 1,1-1-1,0 1 1,0 0-1,0-1 1,0 1 0,-1 0-1,1-1 1,-10-4-11755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458"/>
    </inkml:context>
    <inkml:brush xml:id="br0">
      <inkml:brushProperty name="width" value="0.025" units="cm"/>
      <inkml:brushProperty name="height" value="0.025" units="cm"/>
    </inkml:brush>
  </inkml:definitions>
  <inkml:trace contextRef="#ctx0" brushRef="#br0">1 86 14318,'0'0'11370,"62"8"-10761,-33-8-481,-1 0-192,1 0-1634,-4-3-2882,0-6-4613</inkml:trace>
  <inkml:trace contextRef="#ctx0" brushRef="#br0" timeOffset="1">283 28 16400,'0'0'10116,"-9"3"-8456,4-1-1576,2-2-13,1 0-1,-1 1 1,1 0 0,-1-1 0,1 1-1,-1 0 1,1 0 0,-1 1 0,1-1-1,0 0 1,0 1 0,0-1 0,0 1-1,0 0 1,0 0 0,0 0-1,0 0 1,1 0 0,-1 0 0,1 0-1,-1 0 1,1 1 0,0-1 0,0 1-1,0-1 1,0 1 0,0-1 0,1 1-1,-1-1 1,1 1 0,0-1 0,0 6-1,0-7-78,0-1 1,1 1-1,-1 0 0,0-1 0,1 1 1,-1-1-1,1 1 0,-1 0 0,1-1 0,-1 1 1,1-1-1,-1 1 0,1-1 0,0 0 0,-1 1 1,1-1-1,-1 0 0,1 1 0,0-1 0,0 0 1,-1 0-1,1 1 0,0-1 0,-1 0 1,1 0-1,0 0 0,0 0 0,-1 0 0,1 0 1,0 0-1,0 0 0,-1 0 0,1-1 0,0 1 1,-1 0-1,1 0 0,0-1 0,-1 1 0,1 0 1,0-1-1,-1 1 0,2-1 0,30-15-799,-20 4 42,-1 0 1,0 0-1,-1-1 1,14-23 0,-23 35 822,-2 12 189,0 1-1,-1-1 0,0 0 1,-4 12-1,3-13-308,0-1-1,1 1 1,1-1 0,-1 1-1,2 0 1,0 15 0,-1-25-67,1 1 0,0 0 0,1-1 0,-1 1 0,0 0 0,0 0-1,0-1 1,0 1 0,0 0 0,1-1 0,-1 1 0,0 0 0,1-1 0,-1 1 0,0-1 0,1 1 0,-1 0 0,1-1 0,-1 1 0,1-1 0,-1 1 0,1-1 0,-1 1 0,1-1 0,0 0 0,-1 1 0,1-1 0,0 0 0,-1 1 0,1-1 0,0 0 0,-1 0 0,1 0 0,0 0-1,-1 1 1,1-1 0,0 0 0,0 0 0,-1 0 0,1-1 0,0 1 0,-1 0 0,1 0 0,0 0 0,-1 0 0,1-1 0,0 1 0,-1 0 0,1-1 0,0 1 0,-1 0 0,2-1 0,1-1-621,1 0-1,-1 0 1,0-1 0,0 1-1,0 0 1,0-1 0,0 0-1,3-4 1,10-20-6697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2.913"/>
    </inkml:context>
    <inkml:brush xml:id="br0">
      <inkml:brushProperty name="width" value="0.025" units="cm"/>
      <inkml:brushProperty name="height" value="0.025" units="cm"/>
    </inkml:brush>
  </inkml:definitions>
  <inkml:trace contextRef="#ctx0" brushRef="#br0">34 0 1826,'0'0'23425,"-3"12"-22112,-6 32 122,-7 73 0,11 0-2762,38-181 1433,-29 53 42,0 0 0,-1 0 0,0 0 0,-1 0 0,0-1 0,1-12 0,-3 23 615,-2 25 182,2-19-945,0 1 0,0-1 0,1 0 0,0 1 1,0-1-1,1 0 0,-1 1 0,1-1 0,0 0 0,1-1 0,2 6 0,-4-8-16,1 0 0,-1-1 0,0 1 0,1 0 0,-1-1 1,1 0-1,0 1 0,-1-1 0,1 0 0,0 0 0,0 0 0,0 0 1,0 0-1,0 0 0,0-1 0,0 1 0,0-1 0,0 1 0,0-1 0,0 0 1,0 1-1,0-1 0,0-1 0,1 1 0,-1 0 0,0 0 0,0-1 0,0 1 1,0-1-1,0 0 0,0 1 0,2-2 0,1-2 34,0 1-1,0-1 1,-1 0 0,1 0-1,-1-1 1,0 1-1,-1-1 1,1 0 0,-1 0-1,3-6 1,-3 7 94,-8 18 114,-2 5-37,3-9-111,0-1-1,1 1 1,1 1 0,-1-1 0,2 0 0,-2 15-1,7-21-1634,5-11-178,5-9-2452,0-8-3014,-2-5-4917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285"/>
    </inkml:context>
    <inkml:brush xml:id="br0">
      <inkml:brushProperty name="width" value="0.025" units="cm"/>
      <inkml:brushProperty name="height" value="0.025" units="cm"/>
    </inkml:brush>
  </inkml:definitions>
  <inkml:trace contextRef="#ctx0" brushRef="#br0">11 0 17040,'0'0'11819,"-10"50"-11691,15-36-320,3 0-2082,2-1-1602,-2-4-2530,5 1-6598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53.628"/>
    </inkml:context>
    <inkml:brush xml:id="br0">
      <inkml:brushProperty name="width" value="0.025" units="cm"/>
      <inkml:brushProperty name="height" value="0.025" units="cm"/>
    </inkml:brush>
  </inkml:definitions>
  <inkml:trace contextRef="#ctx0" brushRef="#br0">0 1 11275,'0'0'14755,"0"9"-12652,0 59 865,2-67-2969,0-1 0,0 0 0,0 1 0,0-1 0,0 0 0,0 0 0,0 0 0,0-1 0,0 1 0,0 0 0,0-1 0,0 1 0,0-1 0,0 1 0,3-3 0,25-13-1218,-24 12 1017,-1 1 0,1 0 1,0 0-1,0 0 0,0 1 1,0-1-1,0 2 0,1-1 1,-1 1-1,8-1 0,-13 2 264,0 0 0,-1 1 0,1-1 0,0 0 0,-1 1-1,1-1 1,0 1 0,-1-1 0,1 1 0,-1-1 0,1 1-1,-1-1 1,1 1 0,-1-1 0,1 1 0,-1 0 0,1-1-1,-1 1 1,0 0 0,1-1 0,-1 1 0,0 0 0,0 0-1,1-1 1,-1 1 0,0 0 0,0 0 0,0-1-1,0 1 1,0 0 0,0 1 0,0 36 1062,-1-16-495,2-22-612,-1 1 0,1-1 0,-1 0 0,1 1 0,0-1 0,-1 0-1,1 0 1,0 1 0,-1-1 0,1 0 0,-1 0 0,1 0 0,0 0 0,-1 0 0,1 0 0,0 0 0,-1 0-1,1 0 1,0 0 0,-1 0 0,1 0 0,0 0 0,-1-1 0,1 1 0,0 0 0,-1 0 0,1-1 0,0 0 0,18-7-182,-18 8 131,-1 0 1,0-1-1,1 1 0,-1-1 1,0 1-1,1 0 1,-1-1-1,1 1 1,-1 0-1,0-1 0,1 1 1,-1 0-1,1 0 1,-1 0-1,1-1 1,-1 1-1,1 0 0,-1 0 1,1 0-1,-1 0 1,1 0-1,-1 0 1,1 0-1,-1 0 0,1 0 1,0 0-1,-1 0 1,1 0-1,-1 0 1,1 0-1,-1 1 1,1-1-1,-1 0 0,0 0 1,1 1-1,-1-1 1,1 0-1,-1 0 1,1 1-1,-1-1 0,0 0 1,1 1-1,-1-1 1,0 1-1,1 0 1,-2 25-1313,0-11-2282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233"/>
    </inkml:context>
    <inkml:brush xml:id="br0">
      <inkml:brushProperty name="width" value="0.025" units="cm"/>
      <inkml:brushProperty name="height" value="0.025" units="cm"/>
    </inkml:brush>
  </inkml:definitions>
  <inkml:trace contextRef="#ctx0" brushRef="#br0">44 0 14510,'4'2'11776,"-4"-2"-11558,-3 19 4270,-12 41-5324,9-36 2048,-2 11-1223,2 0-1,1 0 1,2 0-1,1 1 1,6 64-1,-2-93-7753,-1-16 3932,0-18-3002,-1-1-4494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607"/>
    </inkml:context>
    <inkml:brush xml:id="br0">
      <inkml:brushProperty name="width" value="0.025" units="cm"/>
      <inkml:brushProperty name="height" value="0.025" units="cm"/>
    </inkml:brush>
  </inkml:definitions>
  <inkml:trace contextRef="#ctx0" brushRef="#br0">0 33 15471,'0'0'11787,"13"-5"-10736,16-2-671,0 1 0,-1 0-1,57-1 1,108 6-1911,-104 2-4318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1.952"/>
    </inkml:context>
    <inkml:brush xml:id="br0">
      <inkml:brushProperty name="width" value="0.025" units="cm"/>
      <inkml:brushProperty name="height" value="0.025" units="cm"/>
    </inkml:brush>
  </inkml:definitions>
  <inkml:trace contextRef="#ctx0" brushRef="#br0">1 1 17585,'0'0'8424,"76"25"-6567,-21-25-575,6 0-834,7-2-384,-6-2 0,-7 2-704,-9-3-2531,-12 2-3620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307"/>
    </inkml:context>
    <inkml:brush xml:id="br0">
      <inkml:brushProperty name="width" value="0.025" units="cm"/>
      <inkml:brushProperty name="height" value="0.025" units="cm"/>
    </inkml:brush>
  </inkml:definitions>
  <inkml:trace contextRef="#ctx0" brushRef="#br0">1 1 7303,'0'0'-2082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2.809"/>
    </inkml:context>
    <inkml:brush xml:id="br0">
      <inkml:brushProperty name="width" value="0.025" units="cm"/>
      <inkml:brushProperty name="height" value="0.025" units="cm"/>
    </inkml:brush>
  </inkml:definitions>
  <inkml:trace contextRef="#ctx0" brushRef="#br0">199 0 10570,'0'0'17793,"-5"12"-17601,-11 17 56,0-2 0,-2 0 1,-2-1-1,0 0 0,-47 43 0,33-36-1376,31-30-469,5-4-143,17-18-1402,67-73-9905,-55 58 5643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151"/>
    </inkml:context>
    <inkml:brush xml:id="br0">
      <inkml:brushProperty name="width" value="0.025" units="cm"/>
      <inkml:brushProperty name="height" value="0.025" units="cm"/>
    </inkml:brush>
  </inkml:definitions>
  <inkml:trace contextRef="#ctx0" brushRef="#br0">6 35 5733,'4'0'829,"0"-1"-1,-1 0 0,1-1 0,-1 1 0,0-1 0,1 0 0,-1 1 0,0-2 0,0 1 0,4-3 0,0-9 7376,-9 31-7774,0 0 1,-1-1-1,-1 1 1,-10 27 0,7-23 17,1 1-1,-5 29 1,10-41-678,-2 57 1247,3-63-1552,0 0 0,1 0-1,0 0 1,0 0 0,0 0 0,0-1-1,0 1 1,4 5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3.509"/>
    </inkml:context>
    <inkml:brush xml:id="br0">
      <inkml:brushProperty name="width" value="0.025" units="cm"/>
      <inkml:brushProperty name="height" value="0.025" units="cm"/>
    </inkml:brush>
  </inkml:definitions>
  <inkml:trace contextRef="#ctx0" brushRef="#br0">0 24 14414,'0'0'12780,"78"-23"-12204,-45 23-480,0 0-128,-2 0-1505,-9 1-1922,-4 0-2307,-5-1-10601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297"/>
    </inkml:context>
    <inkml:brush xml:id="br0">
      <inkml:brushProperty name="width" value="0.025" units="cm"/>
      <inkml:brushProperty name="height" value="0.025" units="cm"/>
    </inkml:brush>
  </inkml:definitions>
  <inkml:trace contextRef="#ctx0" brushRef="#br0">178 23 14734,'1'-1'402,"-1"0"1,1 1-1,-1-1 1,1 0-1,-1 0 0,0 1 1,1-1-1,-1 0 1,0 0-1,0 0 0,0 0 1,0 0-1,0 0 1,1 1-1,-2-1 0,1 0 1,0 0-1,0 0 1,0 0-1,0 0 0,0 0 1,-1 1-1,1-1 1,0 0-1,-1-1 1,-15 15 1439,-19 34-1634,14-13 962,2 1 1,1 0-1,-26 73 0,38-88-1130,0 1-1,1-1 1,2 1 0,0 0-1,1 0 1,1 0-1,0 0 1,2 0-1,4 25 1,-4-41-322,0-1 0,0 1 0,1-1 0,-1 0 0,1 1 0,0-1 0,0 0 0,1 0-1,-1 0 1,1 0 0,0-1 0,0 1 0,0-1 0,1 1 0,-1-1 0,8 5 0,-7-6-666,-1 0 0,1 0 0,0 0 0,0-1 0,1 1 1,-1-1-1,0 0 0,0 0 0,0-1 0,1 1 0,5-1 0,16-1-11330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7.969"/>
    </inkml:context>
    <inkml:brush xml:id="br0">
      <inkml:brushProperty name="width" value="0.025" units="cm"/>
      <inkml:brushProperty name="height" value="0.025" units="cm"/>
    </inkml:brush>
  </inkml:definitions>
  <inkml:trace contextRef="#ctx0" brushRef="#br0">57 1 16303,'0'0'4661,"0"11"-3220,-2 25-495,-2 0 1,-1 0-1,-15 54 0,12-67-566,4-12 253,0 1 0,1 0 0,1 0 0,-3 22 0,5-33-605,1-1 0,-1 0 0,0 1 1,1-1-1,-1 0 0,0 0 0,1 0 1,-1 1-1,0-1 0,1 0 0,-1 0 1,1 0-1,-1 0 0,0 0 0,1 0 0,-1 1 1,1-1-1,-1 0 0,0 0 0,1 0 1,-1 0-1,1-1 0,-1 1 0,0 0 1,1 0-1,-1 0 0,1 0 0,-1 0 0,0 0 1,1-1-1,-1 1 0,0 0 0,1 0 1,-1-1-1,0 1 0,1 0 0,-1 0 1,1-1-1,16-9 403,42-39-134,-2-3 1,72-85-1,-120 128-356,-8 8-714,2-4 1163,-19 8-17854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329"/>
    </inkml:context>
    <inkml:brush xml:id="br0">
      <inkml:brushProperty name="width" value="0.025" units="cm"/>
      <inkml:brushProperty name="height" value="0.025" units="cm"/>
    </inkml:brush>
  </inkml:definitions>
  <inkml:trace contextRef="#ctx0" brushRef="#br0">0 0 19122,'0'0'10250,"64"24"-10090,-46-18-96,0 5-384,-5 4-1538,-4-1-1697,-5 1-1859,-4-3-6148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8.672"/>
    </inkml:context>
    <inkml:brush xml:id="br0">
      <inkml:brushProperty name="width" value="0.025" units="cm"/>
      <inkml:brushProperty name="height" value="0.025" units="cm"/>
    </inkml:brush>
  </inkml:definitions>
  <inkml:trace contextRef="#ctx0" brushRef="#br0">1 8 11723,'0'0'15353,"8"-2"-13799,-5 1-1513,-1 0 18,-1 0 0,1 1 0,0-1 0,-1 1 0,1-1 0,0 1 0,0 0 0,-1-1-1,1 1 1,0 0 0,0 0 0,0 0 0,-1 1 0,4-1 0,-4 2-17,0-1 1,1 0 0,-1 1-1,0-1 1,0 1 0,-1 0-1,1-1 1,0 1 0,-1 0-1,1-1 1,0 1-1,-1 0 1,0-1 0,1 1-1,-1 0 1,0 0 0,0 0-1,0-1 1,0 1-1,-1 4 1,0 15 184,-2 0 1,0 0-1,-6 21 0,-1 10-1887,5 0-6814,5-59 2624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076"/>
    </inkml:context>
    <inkml:brush xml:id="br0">
      <inkml:brushProperty name="width" value="0.025" units="cm"/>
      <inkml:brushProperty name="height" value="0.025" units="cm"/>
    </inkml:brush>
  </inkml:definitions>
  <inkml:trace contextRef="#ctx0" brushRef="#br0">85 0 19090,'0'0'10816,"4"12"-10368,-2-8-412,0 0-20,0 0-1,0 0 1,0 0-1,-1 0 1,0 0-1,0 1 1,0-1-1,-1 0 1,1 1-1,-1-1 1,0 0-1,0 1 1,0-1-1,-1 0 1,1 0 0,-1 1-1,0-1 1,-4 8-1,-33 60 245,24-48 94,2 0 1,-17 43 0,29-66-349,-1-1 1,1 1-1,0 0 0,0-1 1,-1 1-1,1 0 1,0-1-1,0 1 0,0 0 1,0-1-1,0 1 0,0 0 1,0-1-1,0 1 0,0 0 1,0 0-1,0-1 1,1 1-1,-1 0 0,0-1 1,0 1-1,1-1 0,-1 1 1,0 0-1,1-1 0,-1 1 1,0-1-1,1 1 1,-1-1-1,1 1 0,-1-1 1,1 1-1,0-1 0,-1 1 1,1-1-1,0 1 1,2 0 15,0-1 1,-1 1-1,1-1 1,0 0-1,-1 0 1,1 0-1,0 0 1,0 0-1,-1-1 1,4 0-1,61-20 253,-32 4-891,-24 11-163,1 0 0,-1 1 0,1 0-1,0 1 1,0 0 0,1 1 0,21-3 0,-27 7-4981,-2 2-2643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29.465"/>
    </inkml:context>
    <inkml:brush xml:id="br0">
      <inkml:brushProperty name="width" value="0.025" units="cm"/>
      <inkml:brushProperty name="height" value="0.025" units="cm"/>
    </inkml:brush>
  </inkml:definitions>
  <inkml:trace contextRef="#ctx0" brushRef="#br0">96 1 14414,'0'0'14552,"12"5"-12897,-5-2-1536,1 0 0,-1 1 1,1 0-1,-1 0 0,0 1 0,-1 0 1,1 0-1,-1 0 0,0 1 0,0 0 0,-1 0 1,0 1-1,0-1 0,0 1 0,-1 0 1,0 1-1,5 12 0,-5-4-278,-1-1 1,-1 1-1,-1 0 1,0 0-1,-2-1 1,1 1-1,-2 0 1,0 0-1,-1-1 1,0 1-1,-1-1 0,-1 0 1,0 0-1,-10 18 1,1-4-578,-1-1 1,-2-1-1,0-1 1,-2 0-1,-1-1 0,-25 25 1,1-10-5767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176"/>
    </inkml:context>
    <inkml:brush xml:id="br0">
      <inkml:brushProperty name="width" value="0.025" units="cm"/>
      <inkml:brushProperty name="height" value="0.025" units="cm"/>
    </inkml:brush>
  </inkml:definitions>
  <inkml:trace contextRef="#ctx0" brushRef="#br0">1 52 18481,'0'0'7880,"75"10"-5958,-29-10-737,7-7-705,1-2-384,-1-2-32,-8-1-31,-7 3-290,-11 3-928,-11-1-1025,-7 7-705,-18 0-6181,-15 5-1955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518"/>
    </inkml:context>
    <inkml:brush xml:id="br0">
      <inkml:brushProperty name="width" value="0.025" units="cm"/>
      <inkml:brushProperty name="height" value="0.025" units="cm"/>
    </inkml:brush>
  </inkml:definitions>
  <inkml:trace contextRef="#ctx0" brushRef="#br0">0 19 17489,'0'0'7046,"78"3"-4996,-36-3-673,3 0-544,2 0-641,1-4-192,-7 0-2114,-4-2-2370,-10-1-3043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39.873"/>
    </inkml:context>
    <inkml:brush xml:id="br0">
      <inkml:brushProperty name="width" value="0.025" units="cm"/>
      <inkml:brushProperty name="height" value="0.025" units="cm"/>
    </inkml:brush>
  </inkml:definitions>
  <inkml:trace contextRef="#ctx0" brushRef="#br0">427 0 16816,'0'0'11488,"-12"14"-10853,-256 232-240,122-124-1644,159-134-5043,6-10 2074,-2 3 464,17-18-3981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0.202"/>
    </inkml:context>
    <inkml:brush xml:id="br0">
      <inkml:brushProperty name="width" value="0.025" units="cm"/>
      <inkml:brushProperty name="height" value="0.025" units="cm"/>
    </inkml:brush>
  </inkml:definitions>
  <inkml:trace contextRef="#ctx0" brushRef="#br0">194 1 17809,'0'0'9214,"2"12"-8157,1 11-759,1 9-62,2 1 0,1-1 0,1 0 0,2-1 0,14 32 0,12-5 419,-17-36-4994,-30-21-11810</inkml:trace>
  <inkml:trace contextRef="#ctx0" brushRef="#br0" timeOffset="1">1 288 19090,'0'0'7880,"63"-16"-6311,-18 11-192,8-2-576,0 4-609,-4 0-224,-11-1-1922,-10-1-4195,-9-2-8521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312"/>
    </inkml:context>
    <inkml:brush xml:id="br0">
      <inkml:brushProperty name="width" value="0.025" units="cm"/>
      <inkml:brushProperty name="height" value="0.025" units="cm"/>
    </inkml:brush>
  </inkml:definitions>
  <inkml:trace contextRef="#ctx0" brushRef="#br0">245 3 17136,'0'0'5098,"-12"-1"-4350,3 0-666,-1 1 0,0 0 0,1 0 0,-1 1 0,1 1 0,-1-1 0,1 1 0,-1 1 0,1 0 0,0 0 0,0 1 0,1 0 0,-10 6-1,9-4 83,0 1-1,0 0 0,0 0 0,1 1 0,1 0 0,-13 17 0,17-21-85,0 0 1,1 0-1,-1 1 0,1-1 1,0 0-1,1 1 1,-1 0-1,1-1 1,0 1-1,0 0 1,0 0-1,1 0 1,-1-1-1,1 1 1,0 0-1,1 0 0,-1 0 1,2 6-1,0-9-74,-1 1-1,0-1 1,0 1-1,1-1 1,0 0-1,-1 0 1,1 0-1,0 0 1,0 0-1,0 0 1,0 0-1,0 0 1,1-1-1,-1 1 1,1-1 0,-1 0-1,1 0 1,-1 0-1,1 0 1,-1 0-1,1 0 1,0-1-1,4 1 1,9 1-196,0 0 0,29-1 0,-33-1-203,63-3-3474,-27-8-2843,-17-2-3457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6.654"/>
    </inkml:context>
    <inkml:brush xml:id="br0">
      <inkml:brushProperty name="width" value="0.025" units="cm"/>
      <inkml:brushProperty name="height" value="0.025" units="cm"/>
    </inkml:brush>
  </inkml:definitions>
  <inkml:trace contextRef="#ctx0" brushRef="#br0">122 9 14029,'0'0'6999,"-9"-3"-5665,6 2-1238,0 0 0,0 0 0,-1 0 0,1 1 0,-1-1-1,1 1 1,0-1 0,-1 1 0,1 0 0,-1 1-1,1-1 1,-1 0 0,1 1 0,0 0 0,-1 0-1,1 0 1,0 0 0,0 0 0,0 1 0,0 0-1,0-1 1,0 1 0,0 0 0,0 0 0,1 1 0,-1-1-1,1 0 1,0 1 0,-1 0 0,1-1 0,0 1-1,1 0 1,-1 0 0,0 0 0,1 0 0,0 1-1,-2 5 1,2-7-42,0 0 1,1 0-1,-1 0 0,0 0 0,1 0 0,0 0 0,-1 0 1,1 0-1,0 0 0,0 0 0,0 0 0,0 1 0,0-1 1,1 0-1,-1 0 0,1 0 0,-1 0 0,1 0 0,0 0 1,0 0-1,0 0 0,0 0 0,0-1 0,0 1 0,1 0 1,-1-1-1,0 1 0,1 0 0,-1-1 0,1 0 0,0 1 1,2 0-1,3 1-11,0-1 1,0 0-1,0 0 0,1-1 1,-1 0-1,0-1 1,1 1-1,8-2 0,-5 1 7,-1-1 1,1-1-1,-1 0 0,1 0 0,-1-1 0,0-1 0,11-4 0,-17 6 22,0 1 1,0-1-1,-1 0 1,1 0-1,-1 0 0,0 0 1,1-1-1,-1 1 1,0-1-1,0 0 0,-1 0 1,1 0-1,-1 0 1,1 0-1,-1 0 0,0-1 1,0 1-1,0-1 1,-1 0-1,0 1 0,1-1 1,0-4-1,-2 6-54,0 1 0,0 0 0,0 0 0,-1 0 0,1-1 0,0 1 0,-1 0 0,1 0 0,0 0-1,-1 0 1,0 0 0,1-1 0,-1 1 0,0 0 0,1 0 0,-1 0 0,0 1 0,0-1 0,0 0 0,0 0 0,1 0 0,-1 1-1,-1-1 1,1 0 0,-1 0 0,-2-1-8,1 1 0,-1 0 0,0-1 0,0 1 0,0 1 0,1-1 0,-1 0 0,-7 1 0,6 0-270,1 0 0,0 0 0,-1 1-1,1 0 1,0 0 0,0 0 0,0 0 0,-5 3-1,7-4-49,1 1-1,-1 0 1,1-1 0,0 1-1,-1 0 1,1 0-1,0 0 1,0 0-1,0 0 1,-1 1-1,1-1 1,1 0-1,-1 0 1,0 1-1,0-1 1,0 0-1,1 1 1,-1-1 0,0 1-1,1-1 1,-1 3-1,2 5-4590,3-4-1932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043"/>
    </inkml:context>
    <inkml:brush xml:id="br0">
      <inkml:brushProperty name="width" value="0.025" units="cm"/>
      <inkml:brushProperty name="height" value="0.025" units="cm"/>
    </inkml:brush>
  </inkml:definitions>
  <inkml:trace contextRef="#ctx0" brushRef="#br0">186 4 18834,'0'0'6860,"-10"-1"-6065,5 0-772,0 1 0,0-1 0,0 1 0,0 0 0,0 0 0,0 0 0,0 1 1,1 0-1,-1 0 0,0 0 0,0 1 0,1-1 0,-1 1 0,0 0 0,1 0 0,0 1 0,0-1 0,-1 1 0,1 0 0,1 0 0,-1 1 0,0-1 0,1 1 1,-6 7-1,9-11-24,0 1-1,0-1 1,0 0 0,-1 1 0,1-1 0,0 0 0,0 1 0,0-1 0,0 1 0,0-1 0,0 1 0,0-1-1,0 0 1,0 1 0,0-1 0,0 1 0,0-1 0,0 1 0,0-1 0,0 0 0,0 1 0,0-1 0,1 1 0,-1-1-1,0 0 1,0 1 0,0-1 0,1 0 0,-1 1 0,0-1 0,1 0 0,-1 1 0,0-1 0,1 0 0,19 8-90,31-4-113,-42-4 168,-6 0 40,10 1-111,1 0 0,-1 1 1,25 7-1,-37-9 101,1 1-1,-1-1 1,0 0-1,1 1 1,-1-1-1,0 0 1,1 1-1,-1 0 1,0-1-1,0 1 0,0 0 1,0-1-1,1 1 1,-1 0-1,0 0 1,0 0-1,0 0 1,-1 0-1,1 0 1,0 0-1,0 1 1,-1-1-1,1 0 1,0 0-1,-1 1 1,1-1-1,-1 0 1,0 0-1,1 1 1,-1-1-1,0 1 0,0-1 1,0 0-1,0 1 1,0-1-1,0 0 1,0 1-1,0-1 1,-1 0-1,1 1 1,0-1-1,-1 0 1,1 1-1,-1-1 1,0 0-1,1 0 1,-1 0-1,0 1 1,0-1-1,0 0 1,0 0-1,-1 1 1,-4 5 224,-1-1 0,0 0 0,-1 0 0,1-1 1,-1 1-1,0-2 0,0 1 0,-1-1 1,-10 4-1,-7 2 1042,-50 11 1,27-16-445,49-6-855,0 1-1,0 0 0,-1 0 0,1 0 1,0 0-1,0-1 0,0 1 0,-1 0 1,1 0-1,0-1 0,0 1 0,0 0 1,0 0-1,0-1 0,0 1 0,0 0 1,-1 0-1,1-1 0,0 1 0,0 0 1,0-1-1,0 1 0,0 0 0,0 0 1,0-1-1,0 1 0,0 0 0,1-1 1,-1 1-1,0 0 0,0 0 0,0-1 1,0 1-1,0 0 0,0 0 0,1-1 0,-1 1 1,0 0-1,0 0 0,0 0 0,0-1 1,1 1-1,-1 0 0,0 0 0,9-13-1902,31-23-7203,-16 16 502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480"/>
    </inkml:context>
    <inkml:brush xml:id="br0">
      <inkml:brushProperty name="width" value="0.025" units="cm"/>
      <inkml:brushProperty name="height" value="0.025" units="cm"/>
    </inkml:brush>
  </inkml:definitions>
  <inkml:trace contextRef="#ctx0" brushRef="#br0">110 0 12300,'0'0'16298,"2"10"-15594,2 19-325,-2 1-1,-2-1 1,0 0-1,-7 47 0,-1 59-652,-23-182-8470,9 16 6143,-11-17 1678,31 45 1448,0-1 1,0 0-1,0 0 0,0 0 1,1 0-1,-1 0 0,1 0 1,0 0-1,0-7 0,1 10-382,1 0 0,0 0-1,-1 0 1,1 1 0,0-1-1,0 0 1,0 1 0,0-1-1,0 0 1,-1 1 0,1-1-1,0 1 1,0-1 0,0 1-1,1 0 1,-1-1 0,0 1-1,0 0 1,0 0 0,0 0-1,0 0 1,0 0 0,0 0-1,0 0 1,2 0-1,42 0-308,-34 0 312,20 1-900,6-1-2566,1-1-6272,-14-1-3599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47.843"/>
    </inkml:context>
    <inkml:brush xml:id="br0">
      <inkml:brushProperty name="width" value="0.025" units="cm"/>
      <inkml:brushProperty name="height" value="0.025" units="cm"/>
    </inkml:brush>
  </inkml:definitions>
  <inkml:trace contextRef="#ctx0" brushRef="#br0">124 1 14510,'0'0'15518,"-9"5"-15058,9-5-457,-62 41 822,57-38-788,0 1 1,1 0-1,0-1 0,0 1 1,0 0-1,0 1 0,0-1 0,1 1 1,0 0-1,0 0 0,0 0 1,-3 9-1,6-13-40,0-1 0,0 1 1,1-1-1,-1 1 0,0-1 0,1 1 1,-1 0-1,0-1 0,1 1 0,-1-1 1,0 1-1,1-1 0,-1 0 0,1 1 1,-1-1-1,1 1 0,-1-1 0,1 0 1,-1 1-1,1-1 0,-1 0 0,1 0 1,-1 1-1,1-1 0,0 0 1,-1 0-1,1 0 0,-1 0 0,1 0 1,0 0-1,-1 0 0,1 0 0,0 0 1,-1 0-1,2 0 0,30-1-73,-25 1 0,81-9-1650,-58 5 1212,49-1-1,-77 5 496,-1-1 0,0 1 0,1 0 0,-1 0-1,0 1 1,0-1 0,1 0 0,-1 0 0,0 1-1,0-1 1,1 0 0,-1 1 0,0-1 0,0 1 0,0 0-1,0-1 1,0 1 0,0 0 0,0 0 0,2 1 0,-3-1 22,0 0 0,0 0 0,1-1 0,-1 1 0,0 0 0,0 0 0,0 0 0,0 0 0,0 0 0,0 0 0,0 0 0,0 0 1,0-1-1,-1 1 0,1 0 0,0 0 0,0 0 0,-1 0 0,1-1 0,-1 1 0,0 1 0,-2 3 153,0-1 0,0 0 0,0 0 0,-1-1 0,0 1-1,1-1 1,-1 1 0,-8 4 0,-5 1 473,-1-1 0,0 0 1,0-2-1,-23 6 0,25-8-1587,1-2-1,0 0 0,-20 0 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3.849"/>
    </inkml:context>
    <inkml:brush xml:id="br0">
      <inkml:brushProperty name="width" value="0.025" units="cm"/>
      <inkml:brushProperty name="height" value="0.025" units="cm"/>
    </inkml:brush>
  </inkml:definitions>
  <inkml:trace contextRef="#ctx0" brushRef="#br0">252 31 15759,'1'-1'489,"0"-1"0,0 1 0,0-1 0,0 0 0,0 1 0,0-1 0,-1 0 0,1 0 0,0 1 0,-1-1 0,0 0 0,1-4 0,-1 6-369,0 0 0,0 0 0,-1-1 0,1 1 1,0 0-1,0-1 0,-1 1 0,1 0 0,0 0 0,-1-1 0,1 1 0,0 0 0,-1 0 0,1 0 0,0 0 0,-1-1 0,1 1 0,0 0 0,-1 0 1,1 0-1,0 0 0,-1 0 0,1 0 0,0 0 0,-1 0 0,1 0 0,-1 0 0,1 0 0,0 0 0,-1 0 0,1 0 0,0 1 0,-1-1 0,1 0 1,0 0-1,-1 0 0,-6 3 100,1 0 1,-1 0 0,1 0-1,0 1 1,-7 5-1,-6 5-241,-17 13 869,-36 35 0,64-55-570,0 2 0,0-1-1,1 1 1,0 0 0,1 0 0,0 1-1,0 0 1,1 0 0,-7 20 0,11-28-271,0-1 1,1 1 0,-1-1 0,1 1 0,-1 0-1,1 0 1,-1-1 0,1 1 0,0 0-1,0-1 1,0 1 0,0 0 0,0 0 0,0-1-1,1 1 1,-1 0 0,1 0 0,-1-1-1,1 1 1,-1-1 0,1 1 0,0 0 0,0-1-1,0 1 1,0-1 0,0 0 0,0 1 0,0-1-1,0 0 1,1 0 0,-1 1 0,0-1-1,1 0 1,-1 0 0,3 1 0,3 0 12,0-1 1,1 1 0,-1-1 0,1-1-1,-1 1 1,15-2 0,-4 1-14,3-1-1355,1 0-1,-1-1 1,0-1-1,24-6 1,-9-3-5811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4.821"/>
    </inkml:context>
    <inkml:brush xml:id="br0">
      <inkml:brushProperty name="width" value="0.025" units="cm"/>
      <inkml:brushProperty name="height" value="0.025" units="cm"/>
    </inkml:brush>
  </inkml:definitions>
  <inkml:trace contextRef="#ctx0" brushRef="#br0">79 96 4452,'0'0'1527,"7"-7"801,9-4-1217,39-34 3744,-52 42-3845,0 0-1,-1 0 1,1 0 0,0 0 0,-1-1 0,0 1 0,4-8 0,-11 14 5098,-19 20-5714,1 8-3,1 1 0,-29 59-1,41-70-259,1 0-1,1 1 0,1 0 0,0 0 1,-6 44-1,13-63-157,-1 0-1,1 0 1,0 0 0,0 1-1,0-1 1,0 0 0,0 0 0,1 0-1,-1 1 1,1-1 0,0 0 0,0 0-1,0 0 1,0 0 0,1 0 0,-1-1-1,1 1 1,0 0 0,0-1-1,0 1 1,0-1 0,0 1 0,3 1-1,0-1-471,1 0 0,0 0 0,-1-1 0,1 0 0,0 0 0,0-1 0,1 1 0,-1-1 0,0-1-1,13 1 1,24-1-7022,1-5-7379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254"/>
    </inkml:context>
    <inkml:brush xml:id="br0">
      <inkml:brushProperty name="width" value="0.025" units="cm"/>
      <inkml:brushProperty name="height" value="0.025" units="cm"/>
    </inkml:brush>
  </inkml:definitions>
  <inkml:trace contextRef="#ctx0" brushRef="#br0">74 1 9001,'1'1'8261,"-2"7"-4045,-15 52-2632,-2-13-600,7-22 37,1 1 0,-9 39-1,19-65-992,0 0 0,0 0 0,0 1 0,0-1-1,0 0 1,0 0 0,0 0 0,0 0 0,0 0 0,0 0-1,0 1 1,0-1 0,0 0 0,0 0 0,0 0 0,0 0-1,0 0 1,0 1 0,0-1 0,0 0 0,0 0 0,0 0-1,0 0 1,0 0 0,0 0 0,1 0 0,-1 1 0,0-1-1,0 0 1,0 0 0,0 0 0,0 0 0,0 0 0,0 0-1,0 0 1,1 0 0,-1 0 0,0 1 0,0-1 0,0 0-1,0 0 1,0 0 0,0 0 0,1 0 0,-1 0 0,0 0-1,0 0 1,0 0 0,0 0 0,0 0 0,0 0 0,1 0-1,-1 0 1,0 0 0,11-6 558,11-10 57,47-50 551,-30 28-1065,53-40 0,-88 76 744,-1 0-4135,-19 15-14843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626"/>
    </inkml:context>
    <inkml:brush xml:id="br0">
      <inkml:brushProperty name="width" value="0.025" units="cm"/>
      <inkml:brushProperty name="height" value="0.025" units="cm"/>
    </inkml:brush>
  </inkml:definitions>
  <inkml:trace contextRef="#ctx0" brushRef="#br0">0 1 13933,'0'0'12844,"49"45"-11883,-37-32-544,-1-1-321,0 3-32,3-2-96,-3 0-1442,-2 1-1312,0-1-1731,-4-3-832,-1-5-3875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8.984"/>
    </inkml:context>
    <inkml:brush xml:id="br0">
      <inkml:brushProperty name="width" value="0.025" units="cm"/>
      <inkml:brushProperty name="height" value="0.025" units="cm"/>
    </inkml:brush>
  </inkml:definitions>
  <inkml:trace contextRef="#ctx0" brushRef="#br0">5 1 17264,'0'0'8905,"-4"59"-8745,4-45-160,0-2 32,0-2-865,0-1-993,0-6-1120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342"/>
    </inkml:context>
    <inkml:brush xml:id="br0">
      <inkml:brushProperty name="width" value="0.025" units="cm"/>
      <inkml:brushProperty name="height" value="0.025" units="cm"/>
    </inkml:brush>
  </inkml:definitions>
  <inkml:trace contextRef="#ctx0" brushRef="#br0">75 103 15919,'0'0'12401,"4"13"-11696,-2-7-614,0-1-41,0 0 0,-1 0 0,0 0 0,1 1 0,-2-1 0,1 0-1,-1 0 1,0 1 0,0-1 0,0 0 0,-1 0 0,1 1 0,-1-1 0,-1 0 0,1 0-1,-3 7 1,-33 49 293,26-43-115,0 0-1,-10 24 0,22-41-217,-1-1-1,1 1 0,0 0 0,0 0 0,0-1 1,0 1-1,-1 0 0,1-1 0,0 1 0,0-1 1,1 1-1,-1-1 0,0 0 0,0 1 0,0-1 1,0 0-1,0 0 0,0 0 0,0 0 0,0 0 1,1 0-1,-1 0 0,0 0 0,0 0 0,2-1 1,37 1-52,27-11-2688,-25-4-5996,-30 8 2416</inkml:trace>
  <inkml:trace contextRef="#ctx0" brushRef="#br0" timeOffset="1">244 1 17424,'0'0'6508,"10"3"-5163,-5-2-1247,0 0-1,0 0 0,0 1 1,0 0-1,0 0 0,-1 0 1,1 0-1,-1 1 1,1 0-1,-1 0 0,0 0 1,0 1-1,0-1 0,-1 1 1,1 0-1,-1 0 1,0 0-1,0 0 0,-1 0 1,1 1-1,-1 0 0,0-1 1,0 1-1,2 7 1,-1-1 27,-1-1 0,-1 1 1,1 0-1,-2 0 0,1-1 1,-1 1-1,-1 0 1,0 0-1,-1-1 0,0 1 1,0-1-1,-1 1 1,-1-1-1,0 0 0,0 0 1,-7 11-1,3-8-299,0 0 0,-1 0 0,-1-1 1,0 0-1,-1-1 0,0-1 0,0 1 0,-1-2 0,0 1 0,-26 13 0,38-23 85,-13 5-3246,8-6-3608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1:59.734"/>
    </inkml:context>
    <inkml:brush xml:id="br0">
      <inkml:brushProperty name="width" value="0.025" units="cm"/>
      <inkml:brushProperty name="height" value="0.025" units="cm"/>
    </inkml:brush>
  </inkml:definitions>
  <inkml:trace contextRef="#ctx0" brushRef="#br0">1 8 11851,'0'0'14638,"56"18"-12684,-2-18-801,3-2-769,1-6-256,-6 2-31,-6 0-97,-10 2-385,-13 4-800,-12 0-993,-11 5-5381,-15 2-769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0.109"/>
    </inkml:context>
    <inkml:brush xml:id="br0">
      <inkml:brushProperty name="width" value="0.025" units="cm"/>
      <inkml:brushProperty name="height" value="0.025" units="cm"/>
    </inkml:brush>
  </inkml:definitions>
  <inkml:trace contextRef="#ctx0" brushRef="#br0">1 1 9161,'0'0'15438,"73"6"-13035,-27-6-1154,-3 0-961,-2 0-256,-6 0-673,-6 0-3587,-9 0-4099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1.093"/>
    </inkml:context>
    <inkml:brush xml:id="br0">
      <inkml:brushProperty name="width" value="0.025" units="cm"/>
      <inkml:brushProperty name="height" value="0.025" units="cm"/>
    </inkml:brush>
  </inkml:definitions>
  <inkml:trace contextRef="#ctx0" brushRef="#br0">19 0 13164,'0'0'10731,"0"11"-10160,-18 158 2109,18-168-2636,0 0 1,0 0-1,-1 0 1,1 0 0,0 0-1,0 0 1,1 0-1,-1 0 1,0 0-1,0 0 1,0 0 0,1 0-1,-1 0 1,0 0-1,1 0 1,-1 0-1,1 0 1,-1 0 0,1-1-1,-1 1 1,1 0-1,0 0 1,-1-1 0,1 1-1,0 0 1,0-1-1,0 1 1,1 0-1,0 0 53,0-1 0,0 0 0,0 1 0,0-1 0,0 0 0,0 0-1,0-1 1,0 1 0,0 0 0,0-1 0,0 1 0,0-1 0,2 0-1,7-4 310,0 0-1,0 0 1,18-13-1,-9 1-96,0-1-1,-1 0 1,24-29-1,-33 36-218,-10 10-90,0 1 0,0 0 0,0 0 0,0-1 0,0 1 0,0 0-1,0 0 1,0 0 0,1-1 0,-1 1 0,0 0 0,0 0 0,0 0-1,0 0 1,1-1 0,-1 1 0,0 0 0,0 0 0,0 0 0,1 0 0,-1 0-1,0 0 1,0 0 0,0-1 0,1 1 0,-1 0 0,0 0 0,0 0-1,1 0 1,-1 0 0,0 0 0,0 0 0,0 0 0,1 0 0,-1 0 0,0 0-1,0 0 1,1 1 0,-1-1 0,0 0 0,0 0 0,0 0 0,1 0-1,-1 0 1,0 0 0,0 0 0,0 1 0,1-1 0,-1 0 0,2 16-67,-6 25-47,-11 11 134,10-37-13,0 1 0,1 1 0,-2 19 1,6-36-8,0 1 1,0 0-1,0-1 1,0 1 0,0-1-1,0 1 1,0-1-1,0 1 1,0-1 0,0 1-1,1-1 1,-1 1-1,0 0 1,0-1 0,0 1-1,1-1 1,-1 1-1,0-1 1,0 0 0,1 1-1,-1-1 1,0 1 0,1-1-1,-1 0 1,1 1-1,-1-1 1,1 1 0,-1-1-1,1 0 1,-1 0-1,1 1 1,-1-1 0,1 0-1,0 0 1,22-3 56,22-20 30,-28 11-87,-1-2 0,0 0 0,-1-1 0,0-1 0,-2 0 0,0 0 0,19-33 0,-23 47-5993,-4 2-1243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2.854"/>
    </inkml:context>
    <inkml:brush xml:id="br0">
      <inkml:brushProperty name="width" value="0.025" units="cm"/>
      <inkml:brushProperty name="height" value="0.025" units="cm"/>
    </inkml:brush>
  </inkml:definitions>
  <inkml:trace contextRef="#ctx0" brushRef="#br0">77 15 4324,'9'-14'19647,"-10"37"-16001,-7 27-5917,5-37 4242,-11 28-1297,-2 0 0,-25 46 1,40-86-669,1-1 0,0 0 0,0 1 1,-1-1-1,1 1 0,0 0 0,0-1 0,0 1 0,-1-1 1,1 1-1,0-1 0,0 1 0,0-1 0,0 1 1,0 0-1,0-1 0,0 1 0,0-1 0,1 1 1,-1-1-1,0 1 0,0-1 0,0 1 0,0-1 1,1 1-1,-1-1 0,0 1 0,1-1 0,-1 1 1,0-1-1,1 1 0,-1-1 0,0 1 0,1-1 1,25 8 240,48-8 146,-51-1-343,116 1-9216,-117 0 2082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307"/>
    </inkml:context>
    <inkml:brush xml:id="br0">
      <inkml:brushProperty name="width" value="0.025" units="cm"/>
      <inkml:brushProperty name="height" value="0.025" units="cm"/>
    </inkml:brush>
  </inkml:definitions>
  <inkml:trace contextRef="#ctx0" brushRef="#br0">28 1 5157,'0'0'21273,"2"9"-20552,-2 8-558,-1 1-1,0-1 1,-1 0-1,-1 1 1,-5 18-1,-5 32-75,11-39 418,4-14-1975,-2-15 1350,0 0 0,0 0 0,0 0 0,0 0 0,0 0 0,0 1 0,0-1 0,0 0 0,0 0 0,0 0 0,0 0 0,0 0 0,0 0 0,0 0 0,0 1 0,0-1 0,0 0 0,0 0 0,0 0 0,0 0 0,0 0 0,0 0 0,0 0 0,0 0 0,0 1 0,0-1 0,1 0 0,-1 0 0,0 0 0,0 0 0,0 0 0,0 0 0,0 0 0,0 0 0,0 0 0,0 0 0,1 0 0,-1 0 0,0 0 0,0 0 0,0 0 0,0 0 0,0 0 0,0 0 0,0 0 0,1 0 0,-1 0 0,0 0 0,0 0 0,0 0 0,0 0 0,0 0 0,0 0 0,0 0 0,1 0 0,-1 0 0,0 0 0,0 0 0,0 0 0,0-1 0,1-2-5683,-1-7-4606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3.635"/>
    </inkml:context>
    <inkml:brush xml:id="br0">
      <inkml:brushProperty name="width" value="0.025" units="cm"/>
      <inkml:brushProperty name="height" value="0.025" units="cm"/>
    </inkml:brush>
  </inkml:definitions>
  <inkml:trace contextRef="#ctx0" brushRef="#br0">1 19 8520,'0'0'19186,"55"-17"-18289,-20 15-256,3 2-385,3 0-160,-6 0-416,-5 0-2467,-10 0-3555,-5 0-8872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4.334"/>
    </inkml:context>
    <inkml:brush xml:id="br0">
      <inkml:brushProperty name="width" value="0.025" units="cm"/>
      <inkml:brushProperty name="height" value="0.025" units="cm"/>
    </inkml:brush>
  </inkml:definitions>
  <inkml:trace contextRef="#ctx0" brushRef="#br0">0 160 10218,'0'0'6625,"3"-9"-4367,-2 5-1947,1 0 1,-1 0-1,0 0 1,1 0-1,0 0 1,0 0-1,0 1 0,1-1 1,-1 0-1,1 1 1,0 0-1,-1 0 1,2 0-1,-1 0 1,0 0-1,0 1 1,1-1-1,0 1 1,-1 0-1,1 0 1,0 0-1,0 0 0,0 1 1,0 0-1,0 0 1,1 0-1,-1 0 1,6 0-1,-8 1-288,1 0 0,-1 0 0,1 0 0,-1 0 0,1 0 0,-1 0 0,1 1-1,-1-1 1,0 1 0,1 0 0,-1-1 0,1 1 0,-1 0 0,0 1 0,0-1-1,0 0 1,0 1 0,0-1 0,0 1 0,0-1 0,0 1 0,0 0 0,1 2 0,-2-1-11,0-1 1,0 1 0,0 0 0,0 0-1,-1 0 1,1 0 0,-1 0-1,0 0 1,0 0 0,0 0 0,0 0-1,0 0 1,-1-1 0,1 1 0,-1 0-1,0 0 1,0 0 0,0 0 0,0-1-1,-2 4 1,1-1 133,0 0 0,-1 0 0,0 0 0,0 0 0,0-1 0,-1 1 0,1-1 0,-1 0 0,0 0 0,0-1 1,-1 1-1,1-1 0,-6 3 0,14-33 1626,71-167-1772,-73 195 0,1-1 0,0 1 1,-1 0-1,1-1 0,-1 1 0,1 0 0,-1 1 1,1-1-1,-1 0 0,0 1 0,4 2 1,4 2-52,-3-4-375,1 0-1,-1 0 1,0 0-1,1-1 1,-1 0-1,16 0 1,22-9-8723,-19-5-3909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5.939"/>
    </inkml:context>
    <inkml:brush xml:id="br0">
      <inkml:brushProperty name="width" value="0.025" units="cm"/>
      <inkml:brushProperty name="height" value="0.025" units="cm"/>
    </inkml:brush>
  </inkml:definitions>
  <inkml:trace contextRef="#ctx0" brushRef="#br0">91 56 2755,'6'-17'8790,"-5"14"-7820,0-1-1,0 1 1,0 0 0,1-1 0,-1 1 0,1 0 0,0 0 0,0 0-1,0 0 1,4-4 0,-5 8-827,0 1 1,-1-1-1,1 1 1,-1 0-1,1-1 0,-1 1 1,1-1-1,-1 1 0,0 0 1,0-1-1,0 1 1,0 0-1,0 2 0,-3 23 444,0-1 0,-2 1 0,-1-1 0,-1-1 0,-2 1-1,-13 28 1,-5 19-237,16-39-260,5-19-48,0 0 0,1 0 0,1 0 0,1 1-1,-3 26 1,20-44 418,-2-8-209,1-1 1,-2-1 0,1 0 0,-2 0 0,16-24 0,3-3-119,170-208 636,-193 241-1110,-1 7-4802,-7 16-3702,-7-7 1147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2:06.284"/>
    </inkml:context>
    <inkml:brush xml:id="br0">
      <inkml:brushProperty name="width" value="0.025" units="cm"/>
      <inkml:brushProperty name="height" value="0.025" units="cm"/>
    </inkml:brush>
  </inkml:definitions>
  <inkml:trace contextRef="#ctx0" brushRef="#br0">7 0 14446,'0'0'9096,"-6"51"-6661,14-36-482,8-2-607,11 0-449,2 0-577,2-1-224,0 0-512,-3-4-2627,-2-3-4420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158"/>
    </inkml:context>
    <inkml:brush xml:id="br0">
      <inkml:brushProperty name="width" value="0.025" units="cm"/>
      <inkml:brushProperty name="height" value="0.025" units="cm"/>
    </inkml:brush>
  </inkml:definitions>
  <inkml:trace contextRef="#ctx0" brushRef="#br0">85 1 6534,'0'0'2274,"-53"1"-2242,37-1-1057,0 0-3235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504"/>
    </inkml:context>
    <inkml:brush xml:id="br0">
      <inkml:brushProperty name="width" value="0.025" units="cm"/>
      <inkml:brushProperty name="height" value="0.025" units="cm"/>
    </inkml:brush>
  </inkml:definitions>
  <inkml:trace contextRef="#ctx0" brushRef="#br0">11 0 3171,'0'0'15118,"-4"2"-13820,4-2-1258,0 0 0,-1 0 0,1 0 0,0 0 1,0 0-1,0 0 0,-1 0 0,1 0 1,0 0-1,0 0 0,-1 0 0,1 0 0,0 0 1,0 0-1,0 0 0,-1 1 0,1-1 1,0 0-1,0 0 0,0 0 0,0 0 0,-1 0 1,1 0-1,0 1 0,0-1 0,0 0 1,0 0-1,0 0 0,-1 0 0,1 1 0,0-1 1,0 0-1,0 0 0,0 0 0,0 1 1,0-1-1,0 0 0,0 0 0,0 1 0,0-1 1,0 0-1,0 0 0,0 0 0,0 1 0,0-1 1,0 0-1,0 0 0,0 0 0,0 1 1,0-1-1,0 0 0,0 0 0,0 0 0,1 1 1,-1-1-1,0 0 0,0 0 0,0 0 1,0 1-1,0-1 0,1 0 0,-1 0 0,0 0 1,0 0-1,1 1 0,24 3 1650,51-3-58,-62-1-1357,133 1 405,-74-1-2513,0 0-3943,-36 0-577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04.954"/>
    </inkml:context>
    <inkml:brush xml:id="br0">
      <inkml:brushProperty name="width" value="0.025" units="cm"/>
      <inkml:brushProperty name="height" value="0.025" units="cm"/>
    </inkml:brush>
  </inkml:definitions>
  <inkml:trace contextRef="#ctx0" brushRef="#br0">1 27 7944,'0'0'16655,"64"0"-15886,-35 0-577,1 0-128,5 0-32,-5 0-384,1-5-2050,-5-4-2691,0-4-12043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118"/>
    </inkml:context>
    <inkml:brush xml:id="br0">
      <inkml:brushProperty name="width" value="0.025" units="cm"/>
      <inkml:brushProperty name="height" value="0.025" units="cm"/>
    </inkml:brush>
  </inkml:definitions>
  <inkml:trace contextRef="#ctx0" brushRef="#br0">1 20 10666,'0'0'15567,"63"-15"-14446,-31 12-545,1 2-351,1 1-97,0 0-96,-4 0 0,-4 0-32,-6 0-192,-6 6-1634,-7 0-1249,-7-1-1473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492"/>
    </inkml:context>
    <inkml:brush xml:id="br0">
      <inkml:brushProperty name="width" value="0.025" units="cm"/>
      <inkml:brushProperty name="height" value="0.025" units="cm"/>
    </inkml:brush>
  </inkml:definitions>
  <inkml:trace contextRef="#ctx0" brushRef="#br0">1 43 15759,'0'0'8168,"75"0"-7368,-36-5-607,6-3-161,-4 2 32,1 1-449,-7-2-1569,-10 2-2081,-4-1-2756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0.819"/>
    </inkml:context>
    <inkml:brush xml:id="br0">
      <inkml:brushProperty name="width" value="0.025" units="cm"/>
      <inkml:brushProperty name="height" value="0.025" units="cm"/>
    </inkml:brush>
  </inkml:definitions>
  <inkml:trace contextRef="#ctx0" brushRef="#br0">261 1 15022,'0'0'13666,"-8"11"-13041,-38 45-275,-56 53 0,-3 3-1263,133-136-9711,16-14 3796,-14 8-528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168"/>
    </inkml:context>
    <inkml:brush xml:id="br0">
      <inkml:brushProperty name="width" value="0.025" units="cm"/>
      <inkml:brushProperty name="height" value="0.025" units="cm"/>
    </inkml:brush>
  </inkml:definitions>
  <inkml:trace contextRef="#ctx0" brushRef="#br0">189 1 7719,'0'0'17654,"-4"11"-16960,1-5-659,-1 6 178,-1 1-1,2 0 1,-4 19-1,7-28-174,-1 0 0,1 0 0,0 0 1,0 0-1,0 0 0,0 1 0,1-1 0,0 0 0,0 0 0,0 0 0,0 0 0,1 0 0,-1-1 0,1 1 0,0 0 0,0-1 0,5 7 0,6 1-108,9 11-202,-16-9-6257,-14-13-5973</inkml:trace>
  <inkml:trace contextRef="#ctx0" brushRef="#br0" timeOffset="1">0 149 15118,'0'0'10923,"87"-31"-9738,-40 26-769,-1 1-352,-2 3-64,-9-2-1089,-7 1-2114,-10-2-2018,-12-1-4868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3:31.511"/>
    </inkml:context>
    <inkml:brush xml:id="br0">
      <inkml:brushProperty name="width" value="0.025" units="cm"/>
      <inkml:brushProperty name="height" value="0.025" units="cm"/>
    </inkml:brush>
  </inkml:definitions>
  <inkml:trace contextRef="#ctx0" brushRef="#br0">0 17 15535,'0'0'8103,"97"-6"-6437,-35 4-449,10 1-704,2 0-385,-5 1-64,-5 0-1506,-18 0-2561,-10-7-2724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5.843"/>
    </inkml:context>
    <inkml:brush xml:id="br0">
      <inkml:brushProperty name="width" value="0.025" units="cm"/>
      <inkml:brushProperty name="height" value="0.025" units="cm"/>
    </inkml:brush>
  </inkml:definitions>
  <inkml:trace contextRef="#ctx0" brushRef="#br0">1 16 9225,'0'0'19068,"3"-3"-18544,1 1-477,0 0 1,1 0 0,-1 1 0,0 0 0,1-1 0,-1 1 0,0 1 0,1-1 0,-1 1 0,1 0-1,7 0 1,63 9 27,-17-1-986,-40-7 40,-5 0-800,0 0 0,0-1 1,0-1-1,15-2 0,-5-6-3982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184"/>
    </inkml:context>
    <inkml:brush xml:id="br0">
      <inkml:brushProperty name="width" value="0.025" units="cm"/>
      <inkml:brushProperty name="height" value="0.025" units="cm"/>
    </inkml:brush>
  </inkml:definitions>
  <inkml:trace contextRef="#ctx0" brushRef="#br0">0 13 17296,'0'0'4186,"8"-1"-2526,33-5-77,62 0-1,-85 6-1573,-1 1-1,1 0 1,-1 1-1,1 1 0,-1 1 1,26 8-1,-41-11 19,1 0 1,-1-1-1,0 1 0,0 0 0,1 0 0,-1 0 1,0 0-1,0 1 0,0-1 0,0 1 0,-1-1 1,1 1-1,0 0 0,-1-1 0,1 1 0,-1 0 0,1 0 1,-1 0-1,0 0 0,0 0 0,0 0 0,0 1 1,0-1-1,0 0 0,-1 0 0,1 1 0,-1-1 0,0 1 1,0-1-1,1 0 0,-1 1 0,-1-1 0,1 0 1,0 1-1,-1-1 0,1 0 0,-1 1 0,1-1 1,-1 0-1,0 0 0,0 1 0,0-1 0,-1 0 0,1 0 1,0 0-1,-3 2 0,-6 10 372,-2 0 0,0-1 0,0 0 0,-24 19 1,33-30-428,-8 7-227,-30 30 873,40-38-932,0 1 0,-1 0 1,1 0-1,0 0 0,0 0 1,0 0-1,0 0 0,1 0 0,-1 1 1,0-1-1,1 0 0,-1 4 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6.813"/>
    </inkml:context>
    <inkml:brush xml:id="br0">
      <inkml:brushProperty name="width" value="0.025" units="cm"/>
      <inkml:brushProperty name="height" value="0.025" units="cm"/>
    </inkml:brush>
  </inkml:definitions>
  <inkml:trace contextRef="#ctx0" brushRef="#br0">10 1 12876,'0'0'16165,"7"9"-15669,-4-4-476,0 0 0,1 0 1,-2 1-1,1-1 0,-1 1 0,0 0 0,0-1 0,0 1 0,-1 0 0,0 0 0,0 1 0,0-1 1,-1 0-1,0 0 0,0 0 0,-2 11 0,-5 59-318,6-55-1024,0 0-1,-9 37 1,10-56 770,-1 0 0,1-1 0,-1 1 1,1-1-1,-1 1 0,0-1 0,0 1 0,1-1 1,-1 1-1,0-1 0,-1 0 0,1 1 1,-2 1-1,-7 2-6991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171"/>
    </inkml:context>
    <inkml:brush xml:id="br0">
      <inkml:brushProperty name="width" value="0.025" units="cm"/>
      <inkml:brushProperty name="height" value="0.025" units="cm"/>
    </inkml:brush>
  </inkml:definitions>
  <inkml:trace contextRef="#ctx0" brushRef="#br0">0 104 14510,'0'0'4900,"51"4"-3394,-8-4-225,10 0-320,6-7-224,1-5-289,-3-2-256,-7-3-96,-11 3-64,-12 1-736,-7 3-1699,-11-1-1696,-9 1-2628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7.557"/>
    </inkml:context>
    <inkml:brush xml:id="br0">
      <inkml:brushProperty name="width" value="0.025" units="cm"/>
      <inkml:brushProperty name="height" value="0.025" units="cm"/>
    </inkml:brush>
  </inkml:definitions>
  <inkml:trace contextRef="#ctx0" brushRef="#br0">1 100 17585,'0'0'8424,"5"-53"-6951,26 39-736,10 0-33,7 2-383,6 6-289,5 5-32,-5 1-513,-8 0-1761,-5 2-2659,-11-2-5060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227"/>
    </inkml:context>
    <inkml:brush xml:id="br0">
      <inkml:brushProperty name="width" value="0.025" units="cm"/>
      <inkml:brushProperty name="height" value="0.025" units="cm"/>
    </inkml:brush>
  </inkml:definitions>
  <inkml:trace contextRef="#ctx0" brushRef="#br0">211 10 2947,'0'0'28635,"-9"-3"-28523,4 1-111,0 1 1,0 0-1,0 0 0,0 0 1,0 1-1,-1 0 0,1 0 1,0 0-1,0 1 0,0-1 1,0 1-1,0 0 0,0 1 1,0-1-1,1 1 0,-1 0 1,0 0-1,1 1 0,-9 5 1,4-3-13,6-3 0,-1-1 0,1 1 0,0-1 0,0 1 0,0 0 0,0 0 0,1 1 0,-1-1 0,0 0 0,1 1 0,-1 0 0,1-1 0,0 1 0,0 0 0,-2 5 0,6-7-11,0 0 1,1 0 0,-1 0-1,1 0 1,-1 0 0,0-1-1,1 1 1,0-1 0,-1 0-1,1 0 1,-1 0 0,4 0-1,-2 0 17,47-1-18,-37 0-96,1 1-1,-1 0 1,1 1-1,-1 0 1,1 1-1,24 8 0,-38-10 100,0 0 0,0 0 0,1 1 0,-1-1 0,-1 0 0,1 1 0,0-1 0,0 1 0,0-1 0,0 1 0,0-1 0,0 1-1,0 0 1,-1-1 0,1 1 0,0 0 0,-1 0 0,1 0 0,0 0 0,-1-1 0,1 1 0,-1 0 0,1 0 0,-1 0 0,0 0 0,1 0-1,-1 0 1,0 0 0,0 0 0,1 2 0,-2-1 14,0-1-1,0 1 1,0 0 0,1 0-1,-2 0 1,1-1-1,0 1 1,0 0-1,0-1 1,-1 1 0,1-1-1,-1 0 1,1 1-1,-3 0 1,-7 6 79,-1 0 0,0-1 0,-16 6-1,8-4 113,-1 0-1,0-2 1,-1 0 0,1-2-1,-1 0 1,-42 3-1,60-12-752,10-4-78,10-6-873,4 5-1237,0 0 0,1 1 0,27-6 0,-30 9 226,37-9-7634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8.573"/>
    </inkml:context>
    <inkml:brush xml:id="br0">
      <inkml:brushProperty name="width" value="0.025" units="cm"/>
      <inkml:brushProperty name="height" value="0.025" units="cm"/>
    </inkml:brush>
  </inkml:definitions>
  <inkml:trace contextRef="#ctx0" brushRef="#br0">160 42 17040,'-8'0'4415,"-6"1"-2927,-1-1 0,1 1-1,-26 7 1,36-8-1402,1 1 0,-1 0 0,1 0 0,-1 0 0,1 0 0,0 1-1,-1-1 1,1 1 0,0 0 0,0 0 0,0 0 0,1 0 0,-1 1 0,1-1-1,-1 1 1,1 0 0,0-1 0,-1 1 0,1 0 0,1 0 0,-1 1 0,0-1 0,1 0-1,-2 6 1,3-9-82,0 1-1,0 0 0,0 0 1,0 1-1,0-1 1,0 0-1,0 0 0,0-1 1,0 1-1,1 0 1,-1 0-1,0 0 0,1 0 1,-1 0-1,0 0 1,1 0-1,-1 0 0,1 0 1,0-1-1,-1 1 1,1 0-1,0 0 0,-1-1 1,1 1-1,0 0 1,0-1-1,0 1 0,-1-1 1,1 1-1,0-1 1,0 1-1,0-1 0,0 0 1,0 1-1,0-1 1,0 0-1,1 0 0,45 3 197,-37-3-150,-2 0 83,-1-1 0,1 0 0,0 0 0,0 0 0,-1-1-1,1 0 1,0-1 0,-1 1 0,0-2 0,13-6 0,-17 8-78,0 0 0,0-1 0,0 1-1,0-1 1,0 1 0,-1-1 0,1 0 0,-1 0 0,1 0 0,-1 0 0,0 0 0,-1-1 0,1 1 0,-1-1 0,1 1 0,-1-1 0,0 0-1,0 1 1,0-1 0,-1 0 0,1 0 0,-1 0 0,0 1 0,-1-6 0,1 7-85,-1 1-1,1-1 1,0 1-1,-1-1 1,0 1 0,1 0-1,-1-1 1,0 1-1,0 0 1,0 0 0,0-1-1,0 1 1,0 0-1,0 0 1,0 0 0,0 0-1,-1 0 1,1 0-1,0 1 1,-1-1 0,1 0-1,0 1 1,-1-1-1,1 1 1,-1-1 0,1 1-1,-1 0 1,1-1-1,-1 1 1,1 0 0,-1 0-1,1 0 1,-1 0-1,0 1 1,-1-1 0,0 1-82,0-1 0,1 0 1,-1 1-1,1-1 1,-1 1-1,1 0 0,-1-1 1,1 1-1,-1 0 1,1 1-1,0-1 0,-1 0 1,1 1-1,0-1 1,0 1-1,0 0 0,0 0 1,0 0-1,1 0 1,-4 4-1,1 15-4427,4-7-5207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007"/>
    </inkml:context>
    <inkml:brush xml:id="br0">
      <inkml:brushProperty name="width" value="0.025" units="cm"/>
      <inkml:brushProperty name="height" value="0.025" units="cm"/>
    </inkml:brush>
  </inkml:definitions>
  <inkml:trace contextRef="#ctx0" brushRef="#br0">216 30 18321,'0'0'5478,"-9"-4"-3551,5 2-1807,1 0 1,-1 0-1,0 0 1,0 1 0,0-1-1,-1 1 1,1 0 0,0 0-1,0 1 1,-1-1-1,1 1 1,0 0 0,-1 0-1,1 0 1,0 1-1,0 0 1,-1-1 0,1 1-1,0 1 1,0-1-1,0 1 1,0 0 0,0-1-1,0 2 1,0-1-1,-5 5 1,1 1 38,0 0 0,1 0 1,0 1-1,0 0 0,1 0 0,0 1 0,1 0 1,0 0-1,0 0 0,-5 21 0,10-31-163,0 1 0,0-1 0,0 0 0,0 1 0,0-1 0,0 1 0,0-1 0,0 1 0,0-1 0,0 0 0,0 1 0,0-1 1,0 1-1,1-1 0,-1 0 0,0 1 0,0-1 0,0 0 0,1 1 0,-1-1 0,0 1 0,0-1 0,1 0 0,-1 0 0,0 1 0,1-1 0,-1 0 0,1 0 0,-1 1 0,0-1 0,1 0 0,-1 0 0,1 0 0,0 1 0,21 0-38,24-9-199,-34 4 171,-1-1 0,0 0 0,-1 0-1,1-1 1,-1-1 0,0 1 0,0-2-1,-1 1 1,0-1 0,0-1 0,-1 0-1,0 0 1,-1 0 0,0-1 0,0 0-1,-1-1 1,-1 0 0,5-11 0,-32 53 1085,8-15-995,-26 41 178,-59 107 1,82-130-25,1 1 1,2 0 0,1 1 0,-14 70 0,27-107-184,0 1 0,0 0 0,0 0 0,0 0 0,0 0 0,0 0 0,0 0 0,0-1 0,0 1 1,0 0-1,0 0 0,0 0 0,0 0 0,0 0 0,0 0 0,0 0 0,0-1 0,0 1 0,1 0 0,-1 0 0,0 0 0,0 0 0,0 0 0,0 0 0,0 0 0,0 0 1,0 0-1,1 0 0,-1 0 0,0-1 0,0 1 0,0 0 0,0 0 0,0 0 0,0 0 0,1 0 0,-1 0 0,0 0 0,0 0 0,0 0 0,0 0 0,0 0 0,0 0 1,1 0-1,-1 0 0,0 1 0,0-1 0,0 0 0,0 0 0,0 0 0,0 0 0,0 0 0,1 0 0,-1 0 0,0 0 0,0 0 0,0 0 0,0 0 0,0 1 0,0-1 1,0 0-1,0 0 0,0 0 0,0 0 0,1 0 0,14-17-710,18-27-1485,26-45-5403,-24 40 1185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351"/>
    </inkml:context>
    <inkml:brush xml:id="br0">
      <inkml:brushProperty name="width" value="0.025" units="cm"/>
      <inkml:brushProperty name="height" value="0.025" units="cm"/>
    </inkml:brush>
  </inkml:definitions>
  <inkml:trace contextRef="#ctx0" brushRef="#br0">87 24 9257,'0'0'17686,"-8"9"-17051,5-5-550,-43 50 691,43-50-690,-1 1 0,1 0 0,0 0 1,0 0-1,1 1 0,0-1 1,-1 1-1,2-1 0,-1 1 1,-1 11-1,5-16-38,0 0 0,0-1 0,0 1 0,1-1 0,-1 1 0,0-1 0,0 0 0,1 1 0,-1-1 0,0 0 0,0-1 0,1 1 0,-1 0 0,4-2 0,3 0-33,0-1-1,-1 0 0,1 0 0,-1-1 0,0 0 0,0-1 0,0 0 0,-1 0 0,1-1 0,8-8 0,10-12-20,28-35-1,-39 43 4,-12 16 6,-8 13 5,-22 35 20,-19 34 29,45-79-89,0-1 0,1 1 0,-1-1 0,1 1 0,-1 0 0,1 0 0,-1-1 0,1 1-1,0 0 1,-1 0 0,1 0 0,0 0 0,-1-1 0,1 1 0,0 0 0,0 0 0,0 0 0,0 0 0,0 0-1,0 0 1,0-1 0,0 1 0,0 0 0,1 0 0,-1 0 0,0 0 0,0 0 0,1-1 0,-1 1-1,1 0 1,-1 0 0,0-1 0,1 1 0,0 0 0,-1 0 0,1-1 0,-1 1 0,1-1 0,0 1-1,-1-1 1,1 1 0,0-1 0,0 1 0,-1-1 0,1 1 0,0-1 0,0 0 0,1 1 0,21-1-3943,2-7-3429,1-6-5856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09.819"/>
    </inkml:context>
    <inkml:brush xml:id="br0">
      <inkml:brushProperty name="width" value="0.025" units="cm"/>
      <inkml:brushProperty name="height" value="0.025" units="cm"/>
    </inkml:brush>
  </inkml:definitions>
  <inkml:trace contextRef="#ctx0" brushRef="#br0">130 1 18481,'0'0'4063,"-9"0"-860,3 1-2884,1-1 0,-1 1 0,1 0 0,-1 1 0,1-1 0,-1 1 0,1 0 0,0 1 0,0-1-1,0 1 1,0 0 0,0 0 0,-6 6 0,7-5-307,1 0-1,0-1 0,-1 1 1,1 0-1,0 1 0,1-1 1,-1 0-1,1 1 1,0 0-1,0-1 0,-2 9 1,3-9-52,0-1-1,0 1 1,0-1 0,1 1 0,-1-1 0,1 1 0,0-1 0,0 1-1,0-1 1,1 5 0,0-7 24,0 0 1,-1 0-1,1 0 0,0 0 1,0 0-1,0 0 0,0 0 0,0 0 1,0-1-1,0 1 0,0 0 0,0-1 1,0 1-1,1-1 0,-1 1 1,0-1-1,0 0 0,1 1 0,-1-1 1,0 0-1,0 0 0,1 0 1,-1 0-1,0 0 0,0 0 0,1 0 1,-1-1-1,0 1 0,0 0 1,2-1-1,3 0-64,0-1-1,0 0 1,0 0 0,-1 0 0,1-1 0,0 0-1,-1 0 1,0 0 0,0-1 0,0 1-1,0-1 1,5-6 0,3-3-313,-1-1 1,20-28-1,-37 50 549,0 1 0,0 1 0,1-1 0,0 1 0,0-1 0,1 1 0,0 0 0,-1 15 0,4-24-151,0-1 0,0 1 0,0-1 0,0 0 0,1 1 0,-1-1 0,0 1 0,0-1 0,1 0 0,-1 1 0,0-1 0,1 1 0,-1-1 0,0 0 0,1 0 0,-1 1-1,1-1 1,-1 0 0,0 0 0,1 1 0,-1-1 0,1 0 0,-1 0 0,1 0 0,-1 0 0,0 0 0,1 1 0,-1-1 0,1 0 0,-1 0 0,1 0 0,0-1 0,20 1 93,-17-1-77,9-1-138,0-1 1,1-1-1,-1 0 1,0-1-1,-1-1 1,1 0-1,22-14 1,-22 11 53,0 2 1,1 0-1,0 0 0,0 2 1,24-8-1,-38 13 59,1 0 1,-1 0-1,0 0 1,0 0-1,0 0 0,1 0 1,-1 0-1,0 0 1,0 0-1,0 0 0,1 0 1,-1 0-1,0 0 1,0 0-1,0 0 0,0 0 1,1 0-1,-1 0 1,0 1-1,0-1 0,0 0 1,0 0-1,1 0 1,-1 0-1,0 0 0,0 0 1,0 0-1,0 1 1,0-1-1,1 0 0,-1 0 1,0 0-1,0 0 1,0 1-1,0-1 0,0 0 1,0 0-1,0 0 0,0 0 1,0 1-1,0-1 1,0 0-1,0 0 0,0 0 1,0 1-1,0-1 1,0 0-1,0 0 0,0 1 1,-5 14 32,-10 11-230,5-4-1671,10-22 1739,0 0-1,0 1 1,0-1-1,0 0 1,0 1-1,0-1 1,0 0-1,0 1 1,0-1-1,0 1 1,0-1-1,1 0 1,-1 1 0,0-1-1,0 0 1,0 1-1,0-1 1,0 0-1,1 1 1,-1-1-1,0 0 1,0 1-1,1-1 1,-1 0 0,0 0-1,0 1 1,1-1-1,-1 0 1,0 0-1,1 1 1,2-1-309,-1 0 0,0 0 0,0 0 0,1 0 0,-1 0 0,0-1 1,1 1-1,-1-1 0,0 1 0,0-1 0,1 0 0,-1 0 0,0 0 0,0 0 1,3-2-1,25-18-5441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176"/>
    </inkml:context>
    <inkml:brush xml:id="br0">
      <inkml:brushProperty name="width" value="0.025" units="cm"/>
      <inkml:brushProperty name="height" value="0.025" units="cm"/>
    </inkml:brush>
  </inkml:definitions>
  <inkml:trace contextRef="#ctx0" brushRef="#br0">140 0 10634,'0'0'15786,"-10"12"-15007,-3 4-572,1 1 1,0 0-1,2 0 0,0 1 1,-15 39-1,16-30-304,2 1 0,1 1 0,1-1 0,1 1 0,0 41 0,4-69-666,2-11-1362,2-10 984,-1 0 0,0-35 0,-3 47 1687,-1 0 0,0 0-1,0-1 1,-1 1 0,0 0-1,-1 0 1,1 1 0,-2-1-1,-4-9 1,8 17-495,0-1 0,0 1 1,0 0-1,0 0 0,0 0 1,0-1-1,0 1 0,-1 0 1,1 0-1,0 0 0,0-1 0,0 1 1,0 0-1,1 0 0,-1 0 1,0-1-1,0 1 0,0 0 1,0 0-1,0 0 0,0-1 1,0 1-1,0 0 0,0 0 0,0 0 1,0 0-1,1-1 0,-1 1 1,0 0-1,0 0 0,0 0 1,0 0-1,1 0 0,-1 0 0,0-1 1,0 1-1,0 0 0,0 0 1,1 0-1,-1 0 0,0 0 1,0 0-1,0 0 0,1 0 0,-1 0 1,0 0-1,0 0 0,1 0 1,18-1 320,19 6-1480,23 9-5779,-27-8-181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4:10.504"/>
    </inkml:context>
    <inkml:brush xml:id="br0">
      <inkml:brushProperty name="width" value="0.025" units="cm"/>
      <inkml:brushProperty name="height" value="0.025" units="cm"/>
    </inkml:brush>
  </inkml:definitions>
  <inkml:trace contextRef="#ctx0" brushRef="#br0">174 5 9161,'0'0'14034,"-8"-1"-10516,-2-1-2984,1 1 1,-1 1-1,0 0 0,0 0 0,1 1 1,-19 3-1,24-3-438,0-1 1,1 1-1,-1 0 0,0 0 1,1 1-1,-1-1 1,1 1-1,-1 0 1,1 0-1,0 0 0,0 0 1,0 0-1,0 1 1,0-1-1,0 1 1,1 0-1,-1 0 0,1 0 1,0 0-1,0 0 1,0 0-1,0 1 1,-2 6-1,4-9-96,0-1 1,0 1-1,0 0 0,0 0 0,0-1 1,0 1-1,0 0 0,0 0 1,0-1-1,0 1 0,0 0 1,0 0-1,1-1 0,-1 1 0,0 0 1,1 0-1,-1-1 0,0 1 1,1 0-1,-1-1 0,1 1 1,-1-1-1,1 1 0,-1-1 0,1 1 1,1 0-1,24 10 3,39-4-144,-55-7 52,38 2-831,-28-2 318,0 1 1,0 0 0,33 8-1,-52-9 625,-1 0-1,1 0 1,-1 0 0,1 0-1,-1 0 1,1 0-1,-1 0 1,1 0 0,-1 1-1,1-1 1,-1 0-1,0 0 1,1 0 0,-1 0-1,1 1 1,-1-1-1,0 0 1,1 1-1,-1-1 1,0 0 0,1 0-1,-1 1 1,0-1-1,1 1 1,-1-1 0,0 0-1,0 1 1,1-1-1,-1 1 1,0-1 0,0 0-1,0 1 1,0-1-1,1 1 1,-1-1 0,0 1-1,0-1 1,0 1-1,0-1 1,0 1-1,0-1 1,0 0 0,0 1-1,-1-1 1,1 1-1,0-1 1,0 1 0,0-1-1,0 1 1,-1-1-1,1 0 1,0 1 0,0-1-1,-1 1 1,1-1-1,0 0 1,-1 1-1,1-1 1,0 0 0,-1 0-1,1 1 1,0-1-1,-1 0 1,0 1 0,-27 16 1156,-8 1-1105,-2-2-1,1-2 1,-2-1 0,-41 7 0,63-18-3838,10-2-5012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2.086"/>
    </inkml:context>
    <inkml:brush xml:id="br0">
      <inkml:brushProperty name="width" value="0.025" units="cm"/>
      <inkml:brushProperty name="height" value="0.025" units="cm"/>
    </inkml:brush>
  </inkml:definitions>
  <inkml:trace contextRef="#ctx0" brushRef="#br0">0 0 6951,'0'0'2380,"10"5"-1061,9 2-755,-1-1-1,1-1 1,0 0-1,1-1 1,-1-2 0,37 2-1,212-21 2174,4 1-248,222 44-1800,-60-1-609,1030-23 339,-773-7-288,-368 2 38,362 3 858,-317 21 361,48 2-1217,-416-25-206,1 0 0,-1 0 0,0 0 0,1 0 0,-1 0 1,0 0-1,1 0 0,-1 0 0,1 0 0,-1 0 1,0 0-1,1-1 0,-1 1 0,0 0 0,1 0 0,-1 0 1,0 0-1,0-1 0,1 1 0,-1 0 0,0 0 0,1 0 1,-1-1-1,0 1 0,0 0 0,1-1 0,-1 1 1,0 0-1,0 0 0,0-1 0,0 1 0,1 0 0,-1-1 1,0 1-1,0-1 0,0 1 0,0 0 0,0-1 0,0 1 1,0 0-1,0-1 0,0 1 0,0 0 0,0-1 1,0 1-1,0 0 0,0-1 0,0 1 0,-1 0 0,1-1 1,0 1-1,0 0 0,0-1 0,0 1 0,-1 0 1,1-1-1,0 1 0,0 0 0,-1 0 0,1-1 0,0 1 1,0 0-1,-1 0 0,1-1 0,0 1 0,-1 0 0,-3-9-8057,3-2-3840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3.413"/>
    </inkml:context>
    <inkml:brush xml:id="br0">
      <inkml:brushProperty name="width" value="0.025" units="cm"/>
      <inkml:brushProperty name="height" value="0.025" units="cm"/>
    </inkml:brush>
  </inkml:definitions>
  <inkml:trace contextRef="#ctx0" brushRef="#br0">0 123 7015,'0'0'5786,"2"-9"-4664,-1 5-1006,-1 1 0,1 0 0,0-1 0,0 1 1,0 0-1,0 0 0,1 0 0,-1 0 0,1 0 1,0 0-1,-1 0 0,2 0 0,-1 1 0,0-1 1,0 1-1,1 0 0,-1-1 0,1 1 1,0 0-1,0 0 0,0 1 0,0-1 0,0 1 1,0-1-1,6-1 0,34-7 193,1 1 0,0 3 1,1 1-1,-1 2 0,47 3 0,-2-1-221,89-5-27,870 0-554,277 22 785,-779-17-237,1286-4 1258,-1420 25-951,-3 0 109,-397-20-684,-1 1-649,1-2-1,0 1 0,-1-1 0,23-5 0,8-13-6718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8.754"/>
    </inkml:context>
    <inkml:brush xml:id="br0">
      <inkml:brushProperty name="width" value="0.025" units="cm"/>
      <inkml:brushProperty name="height" value="0.025" units="cm"/>
    </inkml:brush>
  </inkml:definitions>
  <inkml:trace contextRef="#ctx0" brushRef="#br0">0 45 8456,'0'0'19971,"5"8"-19357,3 14-103,-1 0 0,-1 1 1,4 24-1,-4-21 102,-6-25-606,0-1-1,0 1 1,0-1-1,0 1 1,0-1-1,0 1 1,0-1 0,0 1-1,0-1 1,0 1-1,1-1 1,-1 1-1,0-1 1,0 1-1,1-1 1,-1 1-1,0-1 1,1 1-1,-1-1 1,0 0-1,1 1 1,-1-1-1,1 0 1,-1 1-1,1-1 1,-1 0 0,1 1-1,-1-1 1,1 0-1,-1 0 1,1 0-1,-1 0 1,1 1-1,-1-1 1,1 0-1,0 0 1,18-14 343,11-30 125,-30 44-474,72-129-1,-69 133 0,-1 14 0,0 20 0,-9 105 0,7-143 0,0 1 0,-1-1 0,1 1 0,0-1 0,0 1 0,0-1 0,0 1 0,0 0 0,1-1 0,-1 1 0,0-1 0,0 1 0,0-1 0,0 1 0,1-1 0,-1 1 0,0-1 0,0 1 0,1-1 0,-1 1 0,0-1 0,1 0 0,-1 1 0,0-1 0,1 1 0,-1-1 0,1 0 0,-1 1 0,1-1 0,-1 0 0,1 0 0,-1 1 0,1-1 0,19-6 0,16-24 0,-8 0 0,-2-2 0,23-36 0,2-2 0,-38 69-6772,-9 1 3401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39.519"/>
    </inkml:context>
    <inkml:brush xml:id="br0">
      <inkml:brushProperty name="width" value="0.025" units="cm"/>
      <inkml:brushProperty name="height" value="0.025" units="cm"/>
    </inkml:brush>
  </inkml:definitions>
  <inkml:trace contextRef="#ctx0" brushRef="#br0">13 59 10826,'0'0'432,"-1"1"0,1-1 0,0 0 0,-1 0 0,1 0 0,0 1 0,-1-1 0,1 0 0,0 0 0,-1 0 0,1 0 0,0 0 0,-1 0 0,1 0 0,0 0 0,-1 0 0,1 0 0,-1 0 0,1 0 0,0 0 0,-1 0 0,1 0 0,0 0 0,-1 0 0,1 0 0,0 0 0,-1-1 0,1 1 0,0 0 0,-1 0 0,1 0-1,0-1 1,0 1 0,-1 0 0,1-1 0,2-3 4679,6 0-5583,185-25 1471,-62 12-888,-79 13 219,-30 4-3781,-9 0-2028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0.130"/>
    </inkml:context>
    <inkml:brush xml:id="br0">
      <inkml:brushProperty name="width" value="0.025" units="cm"/>
      <inkml:brushProperty name="height" value="0.025" units="cm"/>
    </inkml:brush>
  </inkml:definitions>
  <inkml:trace contextRef="#ctx0" brushRef="#br0">1 110 10826,'0'0'11483,"4"-10"-9657,-1 3-1443,0 1 1,0-1-1,1 1 0,0 0 1,0 0-1,9-10 1,-11 14-282,0 0 0,0 0 0,0 1 0,0-1 0,1 0 0,-1 1 0,0 0 0,1-1 0,-1 1 0,1 0 0,0 0 1,-1 0-1,1 0 0,0 1 0,-1-1 0,1 1 0,0 0 0,0 0 0,-1 0 0,1 0 0,0 0 0,0 0 0,-1 1 0,1-1 1,0 1-1,2 1 0,-3-1-96,0 1 0,-1-1 1,1 0-1,0 1 0,-1 0 1,1-1-1,-1 1 1,0 0-1,0 0 0,0 0 1,0 0-1,0 0 0,0 0 1,0 0-1,0 0 0,-1 0 1,1 0-1,-1 0 1,0 0-1,1 5 0,1 50 233,-2-47-190,0 8 466,-1-1 0,-1 0-1,0 0 1,-8 27-1,9-128-316,4-71-198,-4 165 0,1 20 0,0-29 0,1 0 0,-1 0 0,0 0 0,1 0 0,-1 0 0,1 0 0,0 0 0,-1 0 0,1 0 0,0 0 0,0 0 0,-1-1 0,1 1 0,0 0 0,0-1 0,0 1 0,0 0 0,0-1 0,0 1 0,0-1 0,0 0 0,0 1 0,0-1 0,0 0 0,0 1 0,0-1 0,0 0 0,2 0 0,11-1-87,-1 0 1,0-1-1,-1 0 1,1-1-1,0 0 0,-1-1 1,1-1-1,-1 0 1,12-7-1,30-11-1407,-45 18-4052,-5-1-4261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294"/>
    </inkml:context>
    <inkml:brush xml:id="br0">
      <inkml:brushProperty name="width" value="0.025" units="cm"/>
      <inkml:brushProperty name="height" value="0.025" units="cm"/>
    </inkml:brush>
  </inkml:definitions>
  <inkml:trace contextRef="#ctx0" brushRef="#br0">1 150 4676,'4'-8'1583,"0"0"0,0-1-1,-1 1 1,0-1 0,3-11-1,-4-8 10532,-4 51-11751,-2 14 507,2 56-1,2-71-56,0-21-786,-1 0 1,1-1-1,0 1 1,0 0-1,0 0 0,0-1 1,0 1-1,0 0 1,0-1-1,0 1 1,0 0-1,0 0 0,0-1 1,0 1-1,1 0 1,-1 0-1,0-1 0,0 1 1,1 0-1,-1-1 1,1 1-1,-1-1 1,0 1-1,1 0 0,-1-1 1,1 1-1,-1-1 1,1 1-1,0-1 0,-1 1 1,1-1-1,0 0 1,-1 1-1,1-1 0,0 0 1,-1 0-1,1 1 1,0-1-1,-1 0 1,1 0-1,0 0 0,0 0 1,-1 0-1,1 0 1,0 0-1,0 0 0,-1 0 1,1 0-1,0 0 1,-1 0-1,1-1 1,0 1-1,0 0 0,-1 0 1,1-1-1,-1 1 1,2-1-1,1-1 37,1 0-1,-1 0 1,1-1-1,-1 1 1,0-1 0,0 0-1,0 0 1,0 0-1,3-4 1,6-14 72,0-1-1,-1-1 1,-2 0-1,12-39 1,-16 84 94,17 43-1,-21-64-226,0 1 1,0-1-1,0 0 0,0 0 1,0 0-1,1-1 0,-1 1 0,0 0 1,1 0-1,-1-1 0,0 1 0,1-1 1,-1 1-1,1-1 0,-1 1 0,1-1 1,-1 0-1,1 0 0,-1 0 1,1 0-1,-1 0 0,1 0 0,-1 0 1,1-1-1,-1 1 0,1 0 0,-1-1 1,1 1-1,-1-1 0,3-1 1,40-23 97,-33 16-101,0-1 0,0-1 0,-1 1 0,-1-2 0,0 1 0,0-1 0,-2 0 0,1-1 0,-1 0 0,5-16 0,-10 28-1059,-4 10-1803,-7 17-6392,0-12-3676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4.822"/>
    </inkml:context>
    <inkml:brush xml:id="br0">
      <inkml:brushProperty name="width" value="0.025" units="cm"/>
      <inkml:brushProperty name="height" value="0.025" units="cm"/>
    </inkml:brush>
  </inkml:definitions>
  <inkml:trace contextRef="#ctx0" brushRef="#br0">1 79 7015,'0'0'25079,"13"-5"-24491,28-12-512,63-24-48,-92 37-30,0 1-1,0 0 1,-1 1-1,2 0 1,-1 1 0,0 0-1,16 2 1,-14 4-2199,-12-5 1436,1 1 0,-1 0 0,0 0 0,0 1 0,0-1 0,0 0 0,0 1 0,0-1 0,0 1 0,0-1 0,-1 1 1,1 0-1,-1 0 0,1 0 0,0 2 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307"/>
    </inkml:context>
    <inkml:brush xml:id="br0">
      <inkml:brushProperty name="width" value="0.025" units="cm"/>
      <inkml:brushProperty name="height" value="0.025" units="cm"/>
    </inkml:brush>
  </inkml:definitions>
  <inkml:trace contextRef="#ctx0" brushRef="#br0">0 182 12748,'0'0'17398,"8"-8"-16597,-8 8-799,3-5 20,1 0-1,0 1 1,0-1-1,1 1 1,-1 0-1,1 1 1,0-1-1,0 1 1,0 0-1,1 0 1,-1 0-1,1 1 1,0 0-1,-1 0 1,1 0-1,0 1 1,0 0-1,9-1 1,-14 2-23,1 1 0,-1-1 0,0 1 0,1 0 0,-1-1-1,0 1 1,0 0 0,0 0 0,0 0 0,0 0 0,0 0 0,0 0 0,0 0 0,0 0 0,0 0 0,0 0 0,-1 0 0,1 1 0,0-1 0,-1 0 0,1 1 0,-1-1 0,1 0 0,-1 1 0,0-1 0,0 0 0,0 1 0,0-1 0,0 2 0,1 52 129,-1-41-97,-3 30 70,3-42-93,0 0 1,-1 1-1,1-1 0,0 0 0,-1 0 0,0 1 0,0-1 1,1 0-1,-1 0 0,0 0 0,-1 0 0,1 0 0,0 0 1,-1 0-1,1-1 0,-3 3 0,4-4 16,-1 0 1,0 0-1,1-1 0,-1 1 1,0 0-1,1-1 0,-1 1 1,1 0-1,-1-1 0,1 1 1,-1-1-1,1 1 0,-1-1 1,1 1-1,-1-1 0,1 1 1,0-1-1,-1 1 0,1-1 1,0 0-1,-1 1 0,1-1 1,0 1-1,0-1 0,0 0 1,0 1-1,-1-1 0,1 0 1,0 1-1,0-2 0,-6-26 201,5 26-200,-6-42-13,1 0 1,-1-66-1,49 108-12,-11 3-703,-12 0-1114,0-1-1,29-3 0,-44 3 1446,-1 0-1,1-1 1,0 0-1,0 0 1,0 0-1,-1 0 1,1-1-1,-1 0 1,1 1-1,-1-1 0,0 0 1,0-1-1,0 1 1,0 0-1,0-1 1,0 0-1,0 0 1,2-3-1,2-10-8590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5.748"/>
    </inkml:context>
    <inkml:brush xml:id="br0">
      <inkml:brushProperty name="width" value="0.025" units="cm"/>
      <inkml:brushProperty name="height" value="0.025" units="cm"/>
    </inkml:brush>
  </inkml:definitions>
  <inkml:trace contextRef="#ctx0" brushRef="#br0">288 21 8264,'0'0'12534,"9"-4"-12203,30-11-160,-38 14-136,0 1-1,0 0 1,0 0-1,-1 0 1,1 0-1,0 0 1,0 0-1,0 0 1,-1 0-1,1 0 1,0 0-1,0 1 1,0-1-1,-1 0 1,1 0-1,0 1 1,0-1-1,-1 1 1,1-1-1,0 0 1,-1 1-1,1-1 1,-1 1-1,1 0 1,0-1-1,-1 1 1,1-1-1,-1 1 1,1 0-1,-1 0 1,0-1-1,1 1 1,-1 0-1,0 0 1,1-1-1,-1 1 1,0 0-1,0 0 1,0 0-1,0 1 1,5 36 1992,-5-34-1716,1 28 346,-2 0 0,-1 0 0,-1 0 0,-1 0 0,-2 0-1,-2-1 1,-22 60 0,19-65-942,0-1 1,-3-1-1,0 0 0,-1-1 0,-1 0 1,-1-1-1,-1-1 0,-1-1 0,-34 28 1,45-41-856,0-1 0,-1 0 0,0-1-1,-17 8 1,21-11-195,-1 0-1,1 0 1,0-1-1,-1 0 1,1 0-1,-8 0 1,-5-1-6337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120"/>
    </inkml:context>
    <inkml:brush xml:id="br0">
      <inkml:brushProperty name="width" value="0.025" units="cm"/>
      <inkml:brushProperty name="height" value="0.025" units="cm"/>
    </inkml:brush>
  </inkml:definitions>
  <inkml:trace contextRef="#ctx0" brushRef="#br0">109 1 12620,'0'0'4917,"-9"7"-3209,2-1-1536,0 0 1,1 1-1,0 0 0,0 0 1,0 0-1,1 1 0,0 0 1,1 0-1,-1 0 0,2 1 1,-1-1-1,1 1 0,-2 9 1,-4 27 693,1 0 1,3 1 0,1 0-1,2 1 1,6 50-1,-4-90-756,1 0 0,0 0-1,0 0 1,1 0 0,0-1 0,0 1-1,1 0 1,0-1 0,0 1-1,0-1 1,1 0 0,0 0-1,0-1 1,0 1 0,1-1-1,7 7 1,-5-7-290,0 0-1,0 0 1,1 0 0,0-1-1,0-1 1,0 1-1,0-1 1,0-1 0,1 0-1,-1 0 1,1 0-1,16 0 1,-1 0-3098,1-2 0,32-3 1,-3-9-8078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16.462"/>
    </inkml:context>
    <inkml:brush xml:id="br0">
      <inkml:brushProperty name="width" value="0.025" units="cm"/>
      <inkml:brushProperty name="height" value="0.025" units="cm"/>
    </inkml:brush>
  </inkml:definitions>
  <inkml:trace contextRef="#ctx0" brushRef="#br0">1 1 15150,'0'0'12460,"15"71"-12268,-15-38-160,0 2 0,0 4-160,0-7-2114,0-7-2659,1-3-4547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3.658"/>
    </inkml:context>
    <inkml:brush xml:id="br0">
      <inkml:brushProperty name="width" value="0.025" units="cm"/>
      <inkml:brushProperty name="height" value="0.025" units="cm"/>
    </inkml:brush>
  </inkml:definitions>
  <inkml:trace contextRef="#ctx0" brushRef="#br0">11 1 8936,'0'0'19843,"2"7"-19362,-1 7-225,0 0 0,0 1 0,-2-1 1,0 0-1,0 1 0,-1-1 0,-5 16 1,6-24-224,0-1 1,0 1 0,1-1 0,0 0 0,0 1 0,0-1-1,2 8 1,-2-12-18,0-1-1,0 1 1,0-1-1,0 1 1,1-1-1,-1 1 1,0-1-1,0 1 0,0-1 1,1 0-1,-1 1 1,0-1-1,1 1 1,-1-1-1,0 0 1,1 1-1,-1-1 1,0 0-1,1 1 1,-1-1-1,1 0 0,-1 1 1,1-1-1,-1 0 1,0 0-1,1 0 1,-1 1-1,1-1 1,0 0-1,1-1 22,-1 1 1,1-1-1,-1 1 0,0-1 0,1 0 0,-1 0 0,0 1 1,1-1-1,-1 0 0,0 0 0,0 0 0,0-1 0,0 1 1,0 0-1,2-2 0,29-40 88,-24 30-138,1 1-1,0 0 1,1 0 0,1 1-1,-1 0 1,24-17 0,-26 26-1590,-3 2-3534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033"/>
    </inkml:context>
    <inkml:brush xml:id="br0">
      <inkml:brushProperty name="width" value="0.025" units="cm"/>
      <inkml:brushProperty name="height" value="0.025" units="cm"/>
    </inkml:brush>
  </inkml:definitions>
  <inkml:trace contextRef="#ctx0" brushRef="#br0">1 0 16047,'0'0'12866,"1"9"-12503,-1-3-337,1-1 1,0 1 0,1 0-1,0 0 1,0 0 0,0-1 0,0 1-1,1-1 1,0 0 0,0 0-1,5 7 1,5 7-1172,-12-16 516,1 0 0,-1 0-1,1 0 1,0 0 0,0 0-1,0 0 1,0 0 0,1-1 0,-1 1-1,1-1 1,0 0 0,0 1 0,-1-1-1,1-1 1,1 1 0,-1 0-1,0-1 1,0 1 0,5 0 0,-1-2-11650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4.552"/>
    </inkml:context>
    <inkml:brush xml:id="br0">
      <inkml:brushProperty name="width" value="0.025" units="cm"/>
      <inkml:brushProperty name="height" value="0.025" units="cm"/>
    </inkml:brush>
  </inkml:definitions>
  <inkml:trace contextRef="#ctx0" brushRef="#br0">0 36 9257,'0'0'14947,"9"3"-13319,-1-1-1180,1 0 0,0 0 0,-1 0 0,1-1 0,0-1 0,0 1 0,0-1 0,0-1 0,0 0 0,0 0 0,14-4 0,98-27 967,-38 23-3358,-83 10 1435,1 0 1,-1-1-1,0 1 0,1 0 1,-1-1-1,0 1 1,1 0-1,-1 0 0,0-1 1,0 1-1,1 0 1,-1 0-1,0-1 0,0 1 1,0 0-1,0 0 1,0-1-1,0 1 1,0 0-1,-1 0 0,1 0 1,0 2-2329,0 3-5001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020"/>
    </inkml:context>
    <inkml:brush xml:id="br0">
      <inkml:brushProperty name="width" value="0.025" units="cm"/>
      <inkml:brushProperty name="height" value="0.025" units="cm"/>
    </inkml:brush>
  </inkml:definitions>
  <inkml:trace contextRef="#ctx0" brushRef="#br0">9 81 8200,'0'0'6603,"5"-9"-3485,-5 8-2744,17-37 1255,-17 36-1227,1 0 1,0 0-1,0 0 0,0 0 0,1 0 1,-1 0-1,0 0 0,1 1 1,-1-1-1,1 0 0,0 1 0,-1-1 1,1 1-1,0 0 0,0-1 1,0 1-1,0 0 0,4-1 0,-5 8-189,0 0-1,-1 0 0,1 1 0,-1-1 0,0 0 1,-1 0-1,-1 10 0,-2-4-190,0 0-1,0 0 1,-1-1 0,-8 13 0,9-16 65,-1 0 0,1 0 1,0 1-1,1 0 0,0-1 1,0 1-1,1 0 1,0 1-1,0 9 0,2-17-61,1-1 0,0 0 1,-1-1-1,1 1 0,0 0 0,0 0 0,0 0 0,-1 0 0,1-1 0,0 1 0,0 0 1,0-1-1,0 1 0,1 0 0,-1-1 0,0 0 0,0 1 0,0-1 0,0 0 0,0 1 1,1-1-1,-1 0 0,0 0 0,0 0 0,0 0 0,1 0 0,-1 0 0,0 0 0,0-1 0,1 1 1,42-5 396,17-8-237,15-3-5779,-46 4-4828,-18 4 823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430"/>
    </inkml:context>
    <inkml:brush xml:id="br0">
      <inkml:brushProperty name="width" value="0.025" units="cm"/>
      <inkml:brushProperty name="height" value="0.025" units="cm"/>
    </inkml:brush>
  </inkml:definitions>
  <inkml:trace contextRef="#ctx0" brushRef="#br0">162 1 13325,'0'0'12385,"7"9"-11440,-2-2-757,-1-1 1,0 1-1,0 0 0,-1 0 1,1 0-1,-2 0 1,1 0-1,-1 1 1,0-1-1,0 1 1,-1 0-1,0 12 1,1 18 378,-6 72-1,1-93-705,0-1 0,-1 1 0,0-1 0,-1 0 0,-1-1 0,-14 27 0,6-17-1193,-29 40-1,6-26-2106,-5-11-3392,20-20 430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5.888"/>
    </inkml:context>
    <inkml:brush xml:id="br0">
      <inkml:brushProperty name="width" value="0.025" units="cm"/>
      <inkml:brushProperty name="height" value="0.025" units="cm"/>
    </inkml:brush>
  </inkml:definitions>
  <inkml:trace contextRef="#ctx0" brushRef="#br0">184 0 11018,'0'0'5456,"-10"2"-3571,3-1-1603,0 0 0,0 0 0,1 1 1,-1 0-1,1 0 0,-1 1 0,1 0 0,0 0 1,0 0-1,0 1 0,0-1 0,1 2 1,0-1-1,-7 7 0,3-1 86,2 0 1,-1 0-1,1 0 0,1 1 0,0 0 1,1 0-1,0 1 0,0-1 0,1 1 1,1 0-1,0 0 0,1 1 1,0-1-1,0 0 0,2 1 0,0-1 1,0 1-1,1-1 0,2 14 0,0-14-578,-1-1 0,2 0-1,0 1 1,0-2-1,1 1 1,0 0 0,0-1-1,15 19 1,-14-21-797,1 0 1,1 0 0,0-1 0,9 8-1,-8-9-748,0 0-1,0 0 0,1-1 0,13 5 1,-7-4-7374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401"/>
    </inkml:context>
    <inkml:brush xml:id="br0">
      <inkml:brushProperty name="width" value="0.025" units="cm"/>
      <inkml:brushProperty name="height" value="0.025" units="cm"/>
    </inkml:brush>
  </inkml:definitions>
  <inkml:trace contextRef="#ctx0" brushRef="#br0">58 50 7911,'0'0'10720,"6"-8"-8670,19-25-278,-25 32-1626,0 1 0,0-1 0,1 1 0,-1-1 0,0 1 0,0-1 0,1 1 0,-1-1 0,1 1-1,-1 0 1,0-1 0,1 1 0,-1 0 0,1-1 0,-1 1 0,1 0 0,-1-1 0,1 1 0,-1 0 0,1 0 0,-1 0-1,1-1 1,-1 1 0,1 0 0,0 0 0,0 0 0,2 12 935,-6 21-870,-5-11-359,0 0 0,-1-1 0,-1 0 0,-2 0 0,0-1 0,-20 26 0,23-38-1971,9-19-924,8-17-2237,2 5-1510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6.731"/>
    </inkml:context>
    <inkml:brush xml:id="br0">
      <inkml:brushProperty name="width" value="0.025" units="cm"/>
      <inkml:brushProperty name="height" value="0.025" units="cm"/>
    </inkml:brush>
  </inkml:definitions>
  <inkml:trace contextRef="#ctx0" brushRef="#br0">27 0 15951,'0'0'6438,"-11"61"-5445,7-38-256,0-3-481,0 1-224,3-1 32,-2 0 0,3-3 257,0-3-193,0-1-96,0-3-160,0-5-897,1-1-1698,2-4-1921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075"/>
    </inkml:context>
    <inkml:brush xml:id="br0">
      <inkml:brushProperty name="width" value="0.025" units="cm"/>
      <inkml:brushProperty name="height" value="0.025" units="cm"/>
    </inkml:brush>
  </inkml:definitions>
  <inkml:trace contextRef="#ctx0" brushRef="#br0">1 39 14286,'0'0'12235,"57"-18"-11562,-28 14-577,-1 2-224,1-3-1826,-7 1-2242,-5-2-3972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57.435"/>
    </inkml:context>
    <inkml:brush xml:id="br0">
      <inkml:brushProperty name="width" value="0.025" units="cm"/>
      <inkml:brushProperty name="height" value="0.025" units="cm"/>
    </inkml:brush>
  </inkml:definitions>
  <inkml:trace contextRef="#ctx0" brushRef="#br0">17 1 12620,'0'0'18033,"2"4"-18161,-2 21 256,-4 4-96,-2 3-32,1-1-480,2-4-930,3-6-1312,0-7-1987,0-8-4483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346"/>
    </inkml:context>
    <inkml:brush xml:id="br0">
      <inkml:brushProperty name="width" value="0.025" units="cm"/>
      <inkml:brushProperty name="height" value="0.025" units="cm"/>
    </inkml:brush>
  </inkml:definitions>
  <inkml:trace contextRef="#ctx0" brushRef="#br0">35 0 13229,'0'0'13805,"3"1"-13149,-2-1-603,0 0 0,0 0 0,-1 0 0,1 1 0,0-1 0,0 0 0,-1 0 0,1 1 0,0-1 0,-1 1 0,1-1 0,0 1 0,-1-1 0,1 1 0,-1-1 0,1 1 0,-1-1 0,1 1 0,-1-1 0,1 1 0,-1 0 0,1-1 0,-1 1 0,0 0 0,1 0 0,-1-1 0,0 1 0,0 1 0,-1 31 1038,-26 47 109,17-54-933,6-16-149,2-6-77,1 0 0,-1 0 0,1 0 0,-1 0 0,1 0 0,0 0 0,1 1 0,-1-1 0,1 0 0,0 1 0,0-1 0,1 8 0,-1-12-35,1 0 0,-1 1 0,1-1 0,0 0 0,-1 0 0,1 0 0,0 1 0,-1-1 0,1 0 0,0 0 0,0 0 0,-1 0-1,1 0 1,0 0 0,-1 0 0,1 0 0,0 0 0,-1-1 0,1 1 0,0 0 0,-1 0 0,1-1 0,0 1 0,-1 0 0,1-1 0,-1 1 0,2-1 0,17-12 157,-18 12-162,138-116-1,-133 114-2271,-6 3 2073,0 0 0,1 0 0,-1 0-1,0 0 1,0 0 0,0 0 0,0 0 0,1 0 0,-1 0-1,0 0 1,0 0 0,0 0 0,1 0 0,-1 0 0,0 0-1,0 0 1,0 0 0,1 0 0,-1 0 0,0 0 0,0 1-1,0-1 1,0 0 0,1 0 0,-1 0 0,0 0 0,0 0-1,0 0 1,0 1 0,0-1 0,0 0 0,1 0 0,-1 0-1,0 0 1,0 1 0,0-1 0,0 0 0,0 0 0,0 0-1,0 1 1,0-1 0,0 0 0,0 0 0,0 0 0,0 1-1,0-1 1,0 0 0,0 0 0,0 0 0,0 1 0,0-1-1,0 0 1,0 0 0,0 0 0,-1 0 0,1 1 0,0-1-1,0 0 1,0 0 0,0 0 0,0 0 0,0 1 0,-3 3-7821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9.674"/>
    </inkml:context>
    <inkml:brush xml:id="br0">
      <inkml:brushProperty name="width" value="0.025" units="cm"/>
      <inkml:brushProperty name="height" value="0.025" units="cm"/>
    </inkml:brush>
  </inkml:definitions>
  <inkml:trace contextRef="#ctx0" brushRef="#br0">1 0 13613,'0'0'14574,"29"56"-14414,-18-42-160,0 1-1025,2-2-1730,-8-3-1024,0-5-1250,-5 1-3459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018"/>
    </inkml:context>
    <inkml:brush xml:id="br0">
      <inkml:brushProperty name="width" value="0.025" units="cm"/>
      <inkml:brushProperty name="height" value="0.025" units="cm"/>
    </inkml:brush>
  </inkml:definitions>
  <inkml:trace contextRef="#ctx0" brushRef="#br0">1 52 17777,'0'0'9833,"75"-15"-8199,-46 5-802,1-2-703,-2 4-97,-3 2-321,-6 5-768,-5 1-672,-4 0-449,-4 0-289,-1 0-447,-1 0-257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346"/>
    </inkml:context>
    <inkml:brush xml:id="br0">
      <inkml:brushProperty name="width" value="0.025" units="cm"/>
      <inkml:brushProperty name="height" value="0.025" units="cm"/>
    </inkml:brush>
  </inkml:definitions>
  <inkml:trace contextRef="#ctx0" brushRef="#br0">42 51 15855,'0'0'11798,"9"-8"-9834,28-26-608,-37 33-1314,1 0 0,0 1 0,-1-1 0,1 1 0,0-1 0,0 0 0,0 1 0,-1-1-1,1 1 1,0 0 0,0-1 0,0 1 0,0 0 0,0-1 0,0 1 0,0 0 0,0 0 0,0 0 0,0 0-1,0 0 1,1 0 0,6 14 251,-10 23-202,2-36-62,-3 12-13,-1-1-1,0 1 1,-1-1 0,0 0 0,-1 0-1,0-1 1,-1 1 0,-12 14 0,10-13-12,0 0 0,1 0 0,1 0-1,0 1 1,-8 22 0,16-35-4,-1-1 0,0 1 0,1-1 0,-1 0 0,1 1 0,0-1 0,-1 0 0,1 0 0,-1 1 0,1-1 0,-1 0 0,1 0 0,-1 0 0,1 0-1,0 0 1,-1 0 0,1 0 0,-1 0 0,1 0 0,0 0 0,-1 0 0,1 0 0,-1 0 0,1 0 0,-1-1 0,1 1 0,0 0 0,-1 0 0,1-1 0,-1 1 0,1-1-1,23-7 67,39-24-237,2-2-4048,-24 6-4907,-24 13 1348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0.677"/>
    </inkml:context>
    <inkml:brush xml:id="br0">
      <inkml:brushProperty name="width" value="0.025" units="cm"/>
      <inkml:brushProperty name="height" value="0.025" units="cm"/>
    </inkml:brush>
  </inkml:definitions>
  <inkml:trace contextRef="#ctx0" brushRef="#br0">218 0 14029,'0'0'14729,"5"8"-14654,-1 1-59,1-1 1,-2 1-1,1-1 1,-1 1-1,-1 0 1,1 1-1,-2-1 1,1 0-1,-1 0 1,0 14-1,-2 9 115,-1 0 0,-2 0 0,-1 0 0,-1 0 0,-2-1 0,-16 44 0,16-56-663,0-2 1,-1 1-1,-1-1 0,0-1 0,-14 17 0,-23 13-4632,37-39 3025,1 0 0,-1-1 0,-18 8 0,-1-2-7806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1.067"/>
    </inkml:context>
    <inkml:brush xml:id="br0">
      <inkml:brushProperty name="width" value="0.025" units="cm"/>
      <inkml:brushProperty name="height" value="0.025" units="cm"/>
    </inkml:brush>
  </inkml:definitions>
  <inkml:trace contextRef="#ctx0" brushRef="#br0">191 1 15022,'0'0'4415,"-9"9"-3646,-7 12-120,0 0 1,1 1-1,1 0 1,2 2-1,-13 29 1,9-18-33,2 0 0,2 1 1,1 1-1,1 0 0,3 1 0,1-1 1,-2 46-1,8-80-680,1 1 1,-1-1 0,1 0-1,-1 1 1,1-1 0,0 0-1,0 0 1,1 0-1,-1 0 1,1 0 0,-1 0-1,1 0 1,0 0 0,0 0-1,0-1 1,1 1-1,-1-1 1,0 0 0,1 1-1,0-1 1,-1 0-1,1-1 1,0 1 0,0 0-1,0-1 1,0 0 0,0 1-1,1-1 1,-1-1-1,0 1 1,1 0 0,-1-1-1,4 1 1,5 0-971,0 0 0,0-1 0,1 0 0,-1-1-1,0-1 1,-1 1 0,1-2 0,14-4 0,15-10-6019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098"/>
    </inkml:context>
    <inkml:brush xml:id="br0">
      <inkml:brushProperty name="width" value="0.025" units="cm"/>
      <inkml:brushProperty name="height" value="0.025" units="cm"/>
    </inkml:brush>
  </inkml:definitions>
  <inkml:trace contextRef="#ctx0" brushRef="#br0">21 2 15278,'0'-1'9033,"0"5"-7688,0 7-512,0 3-609,0 3-160,-2 0-32,-3 0-352,1-1-289,0-4 97,2-2-65,0-5-95,1-5-930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523"/>
    </inkml:context>
    <inkml:brush xml:id="br0">
      <inkml:brushProperty name="width" value="0.025" units="cm"/>
      <inkml:brushProperty name="height" value="0.025" units="cm"/>
    </inkml:brush>
  </inkml:definitions>
  <inkml:trace contextRef="#ctx0" brushRef="#br0">13 51 16271,'0'0'8964,"9"-8"-6995,27-24-629,-35 31-1285,-1 0 0,1 0 0,0 0 0,0 1 0,-1-1-1,1 0 1,0 1 0,0-1 0,0 1 0,0-1 0,0 1-1,0-1 1,0 1 0,0 0 0,0-1 0,0 1 0,0 0-1,0 0 1,0 0 0,0 0 0,0 0 0,0 0 0,0 0-1,0 0 1,0 0 0,1 1 0,-1 0-36,0 0 1,0 0-1,-1 0 1,1 0-1,-1 0 1,1 0-1,-1 0 1,1 0-1,-1 1 1,0-1-1,1 0 1,-1 0-1,0 0 1,0 1-1,0-1 1,0 0-1,0 3 1,-10 48-26,9-51-8,1 0-1,-1 0 1,1 0-1,-1 0 1,1-1-1,0 1 1,-1 0-1,1 0 1,0 0 0,0 0-1,0 0 1,0 0-1,0 0 1,0 0-1,0 0 1,0 0-1,0 0 1,0 0-1,0 0 1,0 0-1,1 0 1,-1 0 0,0 0-1,1-1 1,-1 1-1,2 1 1,23 1-1525,-9-3 815,-14-1 630,0 1 0,1 0-1,-1 0 1,0 1 0,0-1 0,1 0 0,-1 1 0,0-1-1,0 1 1,0 0 0,0-1 0,0 1 0,1 0 0,-2 1-1,1-1 1,0 0 0,0 0 0,0 1 0,3 3 0,-5-3 140,1 0 1,0 0 0,0 0 0,-1 0 0,1 0 0,-1 0-1,0 0 1,1 0 0,-1 1 0,0-1 0,-1 0 0,1 0-1,0 0 1,0 1 0,-1-1 0,1 0 0,-1 0 0,0 0-1,0 0 1,0 0 0,0 0 0,-2 3 0,0 1 162,0-1 0,0 0 0,-1 0 0,1 0 1,-1 0-1,0 0 0,-1-1 0,1 1 0,-1-1 0,0-1 0,0 1 1,0-1-1,0 1 0,-1-1 0,1-1 0,-1 1 0,0-1 0,0 0 1,1 0-1,-1-1 0,-1 0 0,1 0 0,0 0 0,0-1 1,0 0-1,0 0 0,-7-1 0,4-4-2506,5-17-9902,4 20 11539,0-4-6061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12.863"/>
    </inkml:context>
    <inkml:brush xml:id="br0">
      <inkml:brushProperty name="width" value="0.025" units="cm"/>
      <inkml:brushProperty name="height" value="0.025" units="cm"/>
    </inkml:brush>
  </inkml:definitions>
  <inkml:trace contextRef="#ctx0" brushRef="#br0">19 0 1922,'0'0'28891,"-18"55"-28442,18-29-321,0 4-96,0-1-64,8 3-961,0-5-1666,-3-2-3330,-4-3-7240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2.016"/>
    </inkml:context>
    <inkml:brush xml:id="br0">
      <inkml:brushProperty name="width" value="0.025" units="cm"/>
      <inkml:brushProperty name="height" value="0.025" units="cm"/>
    </inkml:brush>
  </inkml:definitions>
  <inkml:trace contextRef="#ctx0" brushRef="#br0">21 49 6694,'-1'-1'430,"1"1"0,0 0 0,-1-1 0,1 1 0,0 0 0,0-1 0,-1 1 0,1-1-1,0 1 1,0 0 0,0-1 0,-1 1 0,1-1 0,0 1 0,0-1 0,0 1 0,0-1 0,0 1-1,0-1 1,0 1 0,0-1 0,0 1 0,0 0 0,0-1 0,0 1 0,1-1 0,-1 1 0,0-1-1,0 1 1,0-1 0,1 1 0,-1 0 0,0-1 0,0 1 0,1-1 0,20-5 5752,43 10-6589,-41-2 1571,72-7-737,-95 6-392,0-1 0,0 1 0,0-1 0,-1 1 0,1-1-1,0 1 1,0-1 0,-1 0 0,1 1 0,0-1 0,0 1-1,-1-1 1,1 0 0,-1 1 0,1-1 0,0 0 0,-1 1 0,1-1-1,-1 0 1,1 1 0,0-1 0,-1 0 0,1 0 0,-1 0-1,1 0 1,-1 1 0,1-1 0,-1 0 0,1 0 0,-1 0 0,1 0-1,-1 0 1,1 0 0,-1 0 0,0-1 0,-12 1 162,1-2 0,0 0 1,0 0-1,-22-9 1,21 7-160,0 0 1,-1 0 0,-25-2 0,-2 8-78,35-1-122,27 0 14,32-3 142,-36 0 12,0 1 0,0 1 0,-1 0 0,1 1 1,0 1-1,-1 1 0,1 0 0,31 11 0,-58-16 37,0 1 0,1 1-1,-1-1 1,0 2 0,-12 1 0,-10-1 40,5 0-90,-35-1 51,44-1-129,22-1-159,176-12 193,-102 18-2938,-68-2 429,-4 0-5373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3.529"/>
    </inkml:context>
    <inkml:brush xml:id="br0">
      <inkml:brushProperty name="width" value="0.025" units="cm"/>
      <inkml:brushProperty name="height" value="0.025" units="cm"/>
    </inkml:brush>
  </inkml:definitions>
  <inkml:trace contextRef="#ctx0" brushRef="#br0">7 47 4644,'0'0'11232,"-1"-8"-8627,1 7-2710,-2-30 3594,0 25 55,1 27-2176,1-3-1030,0 18 197,1 1 0,7 43 1,-8-80-513,0 1 1,0 0 0,0 0 0,0-1-1,0 1 1,1 0 0,-1 0 0,0 0 0,0-1-1,1 1 1,-1 0 0,0-1 0,1 1 0,-1 0-1,0-1 1,1 1 0,-1 0 0,1-1 0,-1 1-1,1-1 1,0 1 0,-1-1 0,1 1-1,-1-1 1,1 1 0,0-1 0,-1 0 0,1 1-1,0-1 1,1 1 0,-1-2 14,1 1-1,-1-1 1,1 1 0,-1-1-1,0 1 1,1-1 0,-1 1 0,0-1-1,1 0 1,-1 0 0,0 0-1,0 0 1,0 0 0,2-2-1,29-42 716,-10-10-473,-8 19 94,-10 29-30,-3 13 153,-1 120-444,0-126-52,0 1 0,0-1 0,0 1 0,0-1 0,0 1-1,0-1 1,1 0 0,-1 1 0,0-1 0,0 1 0,0-1 0,0 0 0,0 1 0,1-1 0,-1 0 0,0 1 0,0-1 0,1 0 0,-1 1-1,0-1 1,1 0 0,-1 1 0,0-1 0,1 0 0,-1 0 0,0 0 0,1 1 0,-1-1 0,0 0 0,1 0 0,-1 0 0,1 0 0,-1 0-1,0 0 1,1 0 0,-1 0 0,1 0 0,-1 0 0,1 0 0,-1 0 0,0 0 0,1 0 0,-1 0 0,1 0 0,-1 0 0,0 0 0,1 0-1,-1-1 1,1 1 0,-1 0 0,0 0 0,1 0 0,-1-1 0,0 1 0,1 0 0,-1-1 0,0 1 0,0 0 0,1-1 0,-1 1-1,23-19 173,-10 2-125,-1 0-1,12-21 0,-17 24-33,2 0 1,0 0-1,0 1 1,20-20-1,-29 33-55,0 0 0,0 0 1,1-1-1,-1 1 0,0 0 0,0 0 0,0 0 1,0 0-1,0 0 0,1-1 0,-1 1 1,0 0-1,0 0 0,0 0 0,1 0 0,-1 0 1,0 0-1,0 0 0,0 0 0,1 0 0,-1 0 1,0 0-1,0 0 0,0 0 0,1 0 0,-1 0 1,0 0-1,0 0 0,0 0 0,1 0 1,-1 0-1,0 0 0,0 0 0,0 0 0,0 0 1,1 1-1,-1-1 0,0 0 0,0 0 0,0 0 1,0 0-1,1 0 0,-1 1 0,0-1 0,0 0 1,0 0-1,0 0 0,0 0 0,0 1 1,0-1-1,0 0 0,1 0 0,-1 0 0,0 1 1,0-1-1,0 0 0,0 0 0,0 0 0,0 1 1,0-1-1,0 0 0,0 0 0,0 15-5844,0-13 4603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5.455"/>
    </inkml:context>
    <inkml:brush xml:id="br0">
      <inkml:brushProperty name="width" value="0.025" units="cm"/>
      <inkml:brushProperty name="height" value="0.025" units="cm"/>
    </inkml:brush>
  </inkml:definitions>
  <inkml:trace contextRef="#ctx0" brushRef="#br0">1 41 9929,'0'0'19875,"13"-8"-18332,-2 6-1337,-1 1 0,1 0 1,0 0-1,18 2 0,27-2 146,13-9-690,33-4 680,-68 12-3723,1 1-3289,-40 1-1471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26.985"/>
    </inkml:context>
    <inkml:brush xml:id="br0">
      <inkml:brushProperty name="width" value="0.025" units="cm"/>
      <inkml:brushProperty name="height" value="0.025" units="cm"/>
    </inkml:brush>
  </inkml:definitions>
  <inkml:trace contextRef="#ctx0" brushRef="#br0">5 96 4901,'-4'-2'10855,"3"-3"-4548,8-9-2353,7-7-5016,-10 17 2980,-3 3-1836,1-1-1,-1 0 1,0 1-1,1-1 1,0 1-1,-1 0 1,1-1 0,0 1-1,-1 0 1,1 0-1,0 0 1,0 0-1,0 1 1,0-1-1,0 0 1,0 1-1,0 0 1,0-1-1,0 1 1,0 0-1,0 0 1,0 0-1,4 0 1,-4 2-64,-1-1 1,1 0-1,-1 1 1,1-1 0,-1 1-1,0 0 1,0-1-1,0 1 1,1 0 0,-2 0-1,1 0 1,0 0-1,0-1 1,-1 1-1,1 0 1,-1 0 0,1 1-1,-1-1 1,0 0-1,0 0 1,0 0 0,0 0-1,0 2 1,0 15 259,1-12-155,0 1 0,-1-1 0,0 0-1,0 0 1,0 0 0,-1 0-1,-1 0 1,1 0 0,-1 0-1,-4 10 1,6-18-93,-1 1-1,1 0 1,0 0 0,-1-1 0,1 1 0,-1 0-1,1 0 1,0-1 0,-1 1 0,1-1-1,0 1 1,-1 0 0,1-1 0,0 1-1,0-1 1,0 1 0,-1 0 0,1-1 0,0 1-1,0-1 1,0 1 0,0-1 0,0 1-1,0-1 1,0 1 0,0-1 0,0 1-1,0-1 1,0 1 0,0-1 0,0 1 0,0-1-1,0 1 1,0-1 0,1 0 0,-3-26 761,2-110-791,37 135 0,5 4-1046,-26-1-1535,0 0 1,31-4 0,-39 1-8652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0.711"/>
    </inkml:context>
    <inkml:brush xml:id="br0">
      <inkml:brushProperty name="width" value="0.025" units="cm"/>
      <inkml:brushProperty name="height" value="0.025" units="cm"/>
    </inkml:brush>
  </inkml:definitions>
  <inkml:trace contextRef="#ctx0" brushRef="#br0">77 76 6118,'0'0'4842,"0"-9"-3316,0-5-811,-1-7 218,3-2 3121,3 14 1603,6 14-3704,6 16-1145,-6 1-660,-2 1 0,0 0 0,-2 0-1,0 1 1,-2 0 0,-1 0-1,0 1 1,-2-1 0,-1 1-1,-1 0 1,-1-1 0,-1 1 0,-1-1-1,-2 1 1,0-1 0,-1-1-1,-19 45 1,14-38-361,1-3 268,-23 45 0,29-65-741,0-1 0,-1 1 0,1-1-1,-1 0 1,-1 0 0,-8 8 0,0-6-3168,1-7-2077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247"/>
    </inkml:context>
    <inkml:brush xml:id="br0">
      <inkml:brushProperty name="width" value="0.025" units="cm"/>
      <inkml:brushProperty name="height" value="0.025" units="cm"/>
    </inkml:brush>
  </inkml:definitions>
  <inkml:trace contextRef="#ctx0" brushRef="#br0">75 1 9993,'0'0'11702,"-1"9"-11606,-28 151 1267,13-82-547,4 0 0,-4 106 1,16-170-745,0 0 0,1 0 1,0 0-1,1-1 0,1 1 0,7 23 1,-9-33-244,1-1 0,0 1 0,0-1 1,0 0-1,0 1 0,0-1 0,1 0 1,0-1-1,-1 1 0,1 0 0,0-1 1,4 3-1,-4-3-441,1 0 1,0 0 0,0-1-1,1 1 1,-1-1-1,0 0 1,0 0 0,1 0-1,-1-1 1,1 0-1,-1 0 1,8 0-1,16-3-7513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1.856"/>
    </inkml:context>
    <inkml:brush xml:id="br0">
      <inkml:brushProperty name="width" value="0.025" units="cm"/>
      <inkml:brushProperty name="height" value="0.025" units="cm"/>
    </inkml:brush>
  </inkml:definitions>
  <inkml:trace contextRef="#ctx0" brushRef="#br0">11 93 128,'0'0'5088,"-2"-9"-3049,0-1-1380,-4-28 1570,8 29-2982,5-10 6953,-1 12 373,-3 22-3875,-8 78 132,1 21-3642,4-112 444,2 6-2183,2-6-4129</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34.382"/>
    </inkml:context>
    <inkml:brush xml:id="br0">
      <inkml:brushProperty name="width" value="0.025" units="cm"/>
      <inkml:brushProperty name="height" value="0.025" units="cm"/>
    </inkml:brush>
  </inkml:definitions>
  <inkml:trace contextRef="#ctx0" brushRef="#br0">17 14 8840,'0'0'14078,"-7"-13"-10480,2 69-2418,2 104-1,3-159-1176,-1-1-1,1 0 1,0 0-1,0 1 1,0-1-1,0 0 1,0 1-1,0-1 1,0 0-1,0 0 1,0 1-1,-1-1 1,1 0-1,0 1 1,1-1-1,-1 0 1,0 0-1,0 1 1,0-1-1,0 0 1,0 1-1,0-1 1,0 0-1,0 0 1,0 1-1,0-1 1,1 0-1,-1 0 1,0 1-1,0-1 1,0 0-1,1 0 1,-1 0-1,0 1 1,0-1-1,0 0 1,1 0-1,-1 0 1,0 0-1,1 0 1,-1 1-1,0-1 1,0 0-1,1 0 1,-1 0-1,1 0 1,8-15 101,5-24-2840,-13 25-1567,-1 0-3534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242"/>
    </inkml:context>
    <inkml:brush xml:id="br0">
      <inkml:brushProperty name="width" value="0.025" units="cm"/>
      <inkml:brushProperty name="height" value="0.025" units="cm"/>
    </inkml:brush>
  </inkml:definitions>
  <inkml:trace contextRef="#ctx0" brushRef="#br0">7 0 15375,'0'0'11712,"1"10"-11376,1 34 138,-7 52-1,1 9 1068,4-104-1521,-1 0 0,1 0 0,0-1 0,0 1 0,0 0 0,0 0 0,0 0 0,0 0 1,0 0-1,1-1 0,-1 1 0,0 0 0,0 0 0,1 0 0,-1 0 0,0-1 0,1 1 0,-1 0 0,1 0 0,-1-1 0,1 1 0,-1 0 0,1-1 0,-1 1 1,1-1-1,0 1 0,-1 0 0,1-1 0,0 0 0,0 1 0,1-1 40,-1 0 0,1 0 0,-1 0 0,1 0 1,-1-1-1,1 1 0,-1-1 0,1 1 0,-1-1 0,1 1 0,-1-1 1,0 0-1,1 0 0,-1 0 0,1-1 0,44-42 1212,55-95-1272,-50 66 0,-59 85-2534,-21 23-14332,16-22 10097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49.601"/>
    </inkml:context>
    <inkml:brush xml:id="br0">
      <inkml:brushProperty name="width" value="0.025" units="cm"/>
      <inkml:brushProperty name="height" value="0.025" units="cm"/>
    </inkml:brush>
  </inkml:definitions>
  <inkml:trace contextRef="#ctx0" brushRef="#br0">0 0 7751,'0'0'20590,"9"3"-18945,5 0-1184,-1 2 1,1 0 0,-1 0-1,20 12 1,8 16-2319,-37-29 517,0 1-1,0 0 1,-1 0 0,0 0-1,0 1 1,5 10 0,-5-6-4821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001"/>
    </inkml:context>
    <inkml:brush xml:id="br0">
      <inkml:brushProperty name="width" value="0.025" units="cm"/>
      <inkml:brushProperty name="height" value="0.025" units="cm"/>
    </inkml:brush>
  </inkml:definitions>
  <inkml:trace contextRef="#ctx0" brushRef="#br0">0 33 12075,'0'0'17537,"10"0"-16464,26-3-469,41-9-1,-34 5-165,58-3-1,-24 12-6690,-12 0-1326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1:50.484"/>
    </inkml:context>
    <inkml:brush xml:id="br0">
      <inkml:brushProperty name="width" value="0.025" units="cm"/>
      <inkml:brushProperty name="height" value="0.025" units="cm"/>
    </inkml:brush>
  </inkml:definitions>
  <inkml:trace contextRef="#ctx0" brushRef="#br0">73 103 4004,'0'0'4724,"6"-11"-843,-2 2-2908,27-42 3876,-1 21 1778,-30 30-6528,0-1 0,0 1 0,1 0 0,-1 0 0,0 0 0,0 0 0,1 0-1,-1-1 1,0 1 0,0 0 0,1 0 0,-1 0 0,0 0 0,0 0 0,1 0 0,-1 0-1,0 0 1,1 0 0,-1 0 0,0 0 0,0 0 0,1 0 0,-1 0 0,0 0 0,0 1-1,1-1 1,-1 0 0,0 0 0,0 0 0,1 0 0,-1 0 0,0 1 0,0-1 0,0 0-1,1 0 1,-1 0 0,0 1 0,0-1 0,0 0 0,0 0 0,1 0 0,-1 1 0,0-1-1,3 19 1270,-5 22-937,-4-18-384,-1 0 0,-1-1 0,-1 0 1,-1 0-1,-1-1 0,-1-1 0,-1 0 0,-17 21 0,-18 33 618,77-82-334,8-10-239,-20 8-96,2 1-1,-1 1 1,1 1 0,1 0 0,-1 2-1,1 0 1,0 1 0,32-3 0,-49 7-94,-1 0 1,0 0 0,0 1-1,1-1 1,-1 0-1,0 1 1,0-1 0,0 1-1,0 0 1,0 0 0,0 0-1,0 0 1,0 0 0,0 0-1,2 2 1,12 14-6679,-8-8 386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2.542"/>
    </inkml:context>
    <inkml:brush xml:id="br0">
      <inkml:brushProperty name="width" value="0.025" units="cm"/>
      <inkml:brushProperty name="height" value="0.025" units="cm"/>
    </inkml:brush>
  </inkml:definitions>
  <inkml:trace contextRef="#ctx0" brushRef="#br0">25 9 3972,'7'-7'24597,"-5"5"-23353,-1 5-3391,7 32 2166,-8-34 8,0 0 0,0 0 1,1 0-1,-1 0 0,0 0 0,1 0 0,-1 0 0,1 0 1,-1 0-1,1 0 0,0 0 0,-1-1 0,1 1 0,0 0 0,-1 0 1,1-1-1,0 1 0,0 0 0,0-1 0,-1 1 0,1-1 1,0 1-1,0-1 0,0 0 0,0 1 0,0-1 0,0 0 0,0 0 1,0 1-1,0-1 0,0 0 0,0 0 0,2 0 0,-2-1 19,0 0 0,-1 1-1,1-1 1,0 0 0,-1 1-1,1-1 1,-1 0 0,1 0-1,-1 0 1,1 1 0,-1-1-1,1 0 1,-1 0 0,0 0-1,0 0 1,1 0 0,-1 0-1,0 0 1,0 0 0,0 0-1,0 0 1,0 1 0,0-1-1,0 0 1,0 0 0,-1 0-1,1 0 1,0 0 0,-1-1-1,1 1-15,0-1 0,0 1-1,-1 0 1,1-1 0,0 1 0,-1 0-1,1-1 1,-1 1 0,1 0-1,-1 0 1,0 0 0,0-1-1,1 1 1,-1 0 0,0 0-1,0 0 1,0 0 0,0 0 0,0 1-1,0-1 1,-2-1 0,1 2-38,0 0 0,0-1 0,1 1 0,-1 0 0,0 0 1,0 0-1,0 1 0,1-1 0,-1 0 0,0 1 0,0-1 1,1 1-1,-1 0 0,0-1 0,1 1 0,-1 0 0,1 0 1,-1 0-1,1 0 0,-1 0 0,1 0 0,0 1 1,-1-1-1,1 0 0,0 1 0,0-1 0,-2 4 0,1-1 3,0 0-1,0 1 0,0-1 0,1 1 0,0-1 0,0 1 1,0 0-1,0 0 0,1 8 0,20-18 513,-16 2-473,-1 1 1,1-1-1,-1 0 0,0 0 0,0 0 1,0-1-1,0 1 0,0-1 0,-1 1 1,1-1-1,2-7 0,-5 11-82,-10 19 609,10-19-558,0 0 1,0 0-1,0 0 1,0 0-1,0 0 1,0 0-1,0 0 1,0 0-1,0-1 1,0 1-1,1 0 1,-1 0-1,0 0 1,0 0-1,0 0 1,0-1-1,0 1 1,0 0-1,0 0 1,0 0-1,0 0 1,0 0-1,0-1 1,0 1-1,0 0 1,0 0-1,0 0 1,-1 0-1,1 0 1,0 0-1,0-1 1,0 1-1,0 0 1,0 0-1,0 0 1,0 0-1,0 0 1,0 0-1,0 0 1,-1 0-1,1-1 1,0 1-1,0 0 1,0 0-1,0 0 1,0 0-1,0 0 1,-1 0-1,1 0 1,0 0-1,0 0 1,0 0-1,0 0 1,0 0-1,-1 0 1,1 0-1,0 0 1,0 0-1,0 0 1,0 0-1,0 0 1,0 0-1,-1 0 1,1 0-1,0 0 1,0 0-1,0 0 1,-9 14 20,-4 22 93,13-36 144,0-31 81,3 13-660,-2 18 299,-1 0 0,0 0 0,0 0-1,0 0 1,0 0 0,0 0 0,0 1 0,0-1-1,0 0 1,1 0 0,-1 0 0,0 0-1,0 0 1,0 0 0,0 0 0,0 0-1,1 1 1,-1-1 0,0 0 0,0 0 0,0 0-1,0 0 1,0 0 0,1 0 0,-1 0-1,0 0 1,0 0 0,0 0 0,0 0-1,1 0 1,-1 0 0,0 0 0,0 0 0,0 0-1,0 0 1,1-1 0,-1 1 0,0 0-1,0 0 1,0 0 0,0 0 0,0 0-1,1 0 1,14-16-9488,-4 0 95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376"/>
    </inkml:context>
    <inkml:brush xml:id="br0">
      <inkml:brushProperty name="width" value="0.025" units="cm"/>
      <inkml:brushProperty name="height" value="0.025" units="cm"/>
    </inkml:brush>
  </inkml:definitions>
  <inkml:trace contextRef="#ctx0" brushRef="#br0">35 1 7015,'0'0'11723,"-5"6"-11184,0-2-398,3-3-102,0 0-1,0 1 0,0-1 0,0 1 1,1 0-1,-1 0 0,1 0 0,-1 0 1,1 0-1,-1 0 0,1 0 0,0 0 1,0 0-1,-1 3 0,1 9-840,2 0-3450,-1-3-2561,0-4-447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4.752"/>
    </inkml:context>
    <inkml:brush xml:id="br0">
      <inkml:brushProperty name="width" value="0.025" units="cm"/>
      <inkml:brushProperty name="height" value="0.025" units="cm"/>
    </inkml:brush>
  </inkml:definitions>
  <inkml:trace contextRef="#ctx0" brushRef="#br0">7 0 6502,'0'0'10666,"-6"63"-10025,6-44-449,0 1-224,0 2-1025,0-2-673,0 1 994,0-2 159,0-4-512,3-1-416,0-1-257,2-2-2210,-3 0-1569</inkml:trace>
  <inkml:trace contextRef="#ctx0" brushRef="#br0" timeOffset="1">25 314 8968,'0'0'7976,"0"61"-6727,0-42-384,0-1-449,0-2-255,0-2-290,0-3-896,5-6-1217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2:45.081"/>
    </inkml:context>
    <inkml:brush xml:id="br0">
      <inkml:brushProperty name="width" value="0.025" units="cm"/>
      <inkml:brushProperty name="height" value="0.025" units="cm"/>
    </inkml:brush>
  </inkml:definitions>
  <inkml:trace contextRef="#ctx0" brushRef="#br0">47 1 4356,'0'0'11435,"-26"67"-9161,23-51-1153,1-4-865,2-1-256,0-5-928,7-6-10507,-2 0 4676</inkml:trace>
  <inkml:trace contextRef="#ctx0" brushRef="#br0" timeOffset="1">34 113 2370,'3'11'7649,"-4"19"-5318,0-21-1004,1-8-1203,1 5 242,-1 1-1,0-1 1,0 1-1,-1-1 1,0 1-1,0-1 1,-1 0 0,0 1-1,-3 8 1,4-15 349,1-14-4,0 2-806,-5 23 77,-10 45 233,13-33-4247</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5.035"/>
    </inkml:context>
    <inkml:brush xml:id="br0">
      <inkml:brushProperty name="width" value="0.025" units="cm"/>
      <inkml:brushProperty name="height" value="0.025" units="cm"/>
    </inkml:brush>
  </inkml:definitions>
  <inkml:trace contextRef="#ctx0" brushRef="#br0">91 27 7944,'0'0'18182,"-21"4"-13714,21-4-4420,-16 1 1160,15-1-1205,0 0 0,0 0 0,0-1 0,-1 1 0,1 0 0,0 0 0,0 0 0,0 1 0,0-1 0,0 0 0,-1 0 0,1 1 0,0-1 0,0 0 0,0 1 0,0-1 0,0 1 0,0 0 0,0-1 0,0 1 0,0 0 0,1-1 0,-1 1 0,0 0 0,0 0 0,0 0-1,1 0 1,-1 0 0,1 0 0,-1 0 0,1 0 0,-1 0 0,1 0 0,-1 0 0,1 0 0,0 0 0,0 0 0,-1 1 0,1-1 0,0 0 0,0 0 0,0 0 0,0 0 0,0 0 0,1 1 0,-1-1 0,0 1 0,2-2-5,-1 0 0,0 0 0,0 0 0,0 0-1,0 0 1,0-1 0,0 1 0,0 0 0,0-1 0,0 1 0,0 0 0,0-1 0,0 1 0,0-1 0,0 0 0,0 1-1,0-1 1,0 0 0,-1 1 0,1-1 0,0 0 0,1-1 0,1-36 437,-9 22-167,6 16-265,-1 0 1,1 0-1,-1-1 1,1 1 0,-1 0-1,1 0 1,0 0 0,-1 0-1,1 0 1,-1 0-1,1 0 1,-1 0 0,1 0-1,-1 1 1,1-1-1,-1 0 1,1 0 0,-1 0-1,1 1 1,-1-1 0,1 0-1,0 0 1,-1 1-1,1-1 1,-1 0 0,1 1-1,0-1 1,-1 0 0,1 1-1,0-1 1,0 1-1,-1 0 1,-2 5-4,0 0 0,0 0 0,1 0 0,-1 1 0,2-1 0,-1 1 0,1-1 0,0 1 0,0 0 0,0 7 0,7-37 0,1-2 0,-18 44 0,1 1 0,16-37 0,-6 16-110,0 1 1,0 0-1,0 0 0,0-1 1,0 1-1,0 0 0,1 0 0,-1-1 1,0 1-1,0 0 0,0 0 1,0 0-1,1-1 0,-1 1 1,0 0-1,0 0 0,1 0 0,-1 0 1,0 0-1,0-1 0,0 1 1,1 0-1,-1 0 0,0 0 1,1 0-1,-1 0 0,0 0 0,0 0 1,1 0-1,-1 0 0,0 0 1,0 0-1,1 0 0,-1 0 1,0 0-1,0 0 0,1 0 0,-1 0 1,0 0-1,0 1 0,1-1 1,-1 0-1,0 0 0,0 0 1,1 0-1,-1 0 0,0 1 0,0-1 1,0 0-1,1 0 0,-1 0 1,0 1-1,0-1 0,0 0 1,0 1-1,2 0-2336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7.787"/>
    </inkml:context>
    <inkml:brush xml:id="br0">
      <inkml:brushProperty name="width" value="0.025" units="cm"/>
      <inkml:brushProperty name="height" value="0.025" units="cm"/>
    </inkml:brush>
  </inkml:definitions>
  <inkml:trace contextRef="#ctx0" brushRef="#br0">7 1 14478,'0'0'8680,"-6"53"-8648,6-39 32,0 4-64,0-1 0,0 0 0,0-2-737,0 1-1793,8-3-1890,-1-2-4389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130"/>
    </inkml:context>
    <inkml:brush xml:id="br0">
      <inkml:brushProperty name="width" value="0.025" units="cm"/>
      <inkml:brushProperty name="height" value="0.025" units="cm"/>
    </inkml:brush>
  </inkml:definitions>
  <inkml:trace contextRef="#ctx0" brushRef="#br0">17 1 11563,'0'0'4484,"-15"53"-3107,14-39-1056,1 0-257,0-2-96,0-4-1249,7-2-1410,2-3-1121,-2-1-3298</inkml:trace>
  <inkml:trace contextRef="#ctx0" brushRef="#br0" timeOffset="1">54 194 8680,'0'0'5509,"-7"69"-3395,4-42-1281,-2-2-609,3-1-160,0-3-31,2-3-98,0-3-159,0-6-833,0-1-801,2-3-95,1-2-610,1 1-2369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4:08.457"/>
    </inkml:context>
    <inkml:brush xml:id="br0">
      <inkml:brushProperty name="width" value="0.025" units="cm"/>
      <inkml:brushProperty name="height" value="0.025" units="cm"/>
    </inkml:brush>
  </inkml:definitions>
  <inkml:trace contextRef="#ctx0" brushRef="#br0">14 1 3940,'0'0'5285,"-11"54"-3171,8-45 4068,3-9-5125,0 3-257,0-1-95,0 2-353,0 2-256,0 0-64,0-2-512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095"/>
    </inkml:context>
    <inkml:brush xml:id="br0">
      <inkml:brushProperty name="width" value="0.025" units="cm"/>
      <inkml:brushProperty name="height" value="0.025" units="cm"/>
    </inkml:brush>
  </inkml:definitions>
  <inkml:trace contextRef="#ctx0" brushRef="#br0">18 50 9897,'1'-3'11636,"0"-5"-7630,8-31-1310,-14 45-943,0 15-1883,2-41 1038,-9 42-7,8 8-8519,11-42-288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1.873"/>
    </inkml:context>
    <inkml:brush xml:id="br0">
      <inkml:brushProperty name="width" value="0.025" units="cm"/>
      <inkml:brushProperty name="height" value="0.025" units="cm"/>
    </inkml:brush>
  </inkml:definitions>
  <inkml:trace contextRef="#ctx0" brushRef="#br0">1 23 6534,'0'0'20147,"6"-2"-19682,-4 1-318,1 1 0,0-1 0,-1 0 0,0 0 0,1-1 0,-1 1 0,0 0 0,1-1 0,-1 1 0,0-1 0,0 0 0,3-3 0,-7 7-231,0 1-1,-1 0 1,1 0 0,1 0-1,-1 0 1,0 0 0,1 0 0,0 0-1,-1 0 1,1 0 0,1 1 0,-1-1-1,0 4 1,11-12-7523,-2-13-1324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4.380"/>
    </inkml:context>
    <inkml:brush xml:id="br0">
      <inkml:brushProperty name="width" value="0.025" units="cm"/>
      <inkml:brushProperty name="height" value="0.025" units="cm"/>
    </inkml:brush>
  </inkml:definitions>
  <inkml:trace contextRef="#ctx0" brushRef="#br0">52 2646 3235,'0'0'8520,"-9"4"-7895,-3 2-400,-3 2 388,0 0 2553,24-14-2270,0 0 0,-1-1 0,15-14 0,-1 1-317,413-340 1514,-314 256-1673,-49 40 110,90-60-1,-123 95-510,-1-1 0,-2-2 0,-1-2 1,44-54-1,101-120-56,-148 171 2,2 3 0,62-52 1,30-29-23,-94 81-309,189-189-1697,-81 114 2142,-35 30-40,91-65 20,-126 97 53,2 3 0,91-40 0,-158 82-112,138-67 117,173-93 401,81-43 1281,-256 150-2519,-140 55 538,-1 0 0,0 0 0,1 0 1,-1-1-1,0 1 0,1 0 1,-1 0-1,1 0 0,-1-1 1,0 1-1,0 0 0,1 0 1,-1-1-1,0 1 0,0 0 1,1-1-1,-1 1 0,0 0 1,0-1-1,1 1 0,-1 0 0,0-1 1,0 1-1,0 0 0,0-1 1,0 1-1,0-1 0,0 1 1,0-1-1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6:45.983"/>
    </inkml:context>
    <inkml:brush xml:id="br0">
      <inkml:brushProperty name="width" value="0.025" units="cm"/>
      <inkml:brushProperty name="height" value="0.025" units="cm"/>
    </inkml:brush>
  </inkml:definitions>
  <inkml:trace contextRef="#ctx0" brushRef="#br0">1 2623 6534,'0'0'12818,"9"-7"-12130,342-267 594,-83 59-765,116-93-382,-144 114-430,-174 136-34,69-76-1,-80 75-48,110-89 1,188-140-466,-114 90 335,-143 125 619,3 5 0,4 4 0,2 5 0,142-58 0,-21 9 642,-8 3-727,-83 36 1152,-3 2-4032,-126 63 68,-2-2-2430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547"/>
    </inkml:context>
    <inkml:brush xml:id="br0">
      <inkml:brushProperty name="width" value="0.025" units="cm"/>
      <inkml:brushProperty name="height" value="0.025" units="cm"/>
    </inkml:brush>
  </inkml:definitions>
  <inkml:trace contextRef="#ctx0" brushRef="#br0">257 0 12748,'0'0'15764,"-7"10"-15545,-64 93 1132,-83 163-1,150-259-1433,0 1 0,1 0 0,0 0 0,0 0 0,1 0 0,0 0 0,0 1 0,0 8 0,4-17-203,-1 0 0,0-1 0,1 1 0,-1 0 0,0-1 0,0 1 0,1-1 1,-1 0-1,0 1 0,0-1 0,0 0 0,0 0 0,0 0 0,0 1 0,2-3 0,7-10-2474,0 0 0,-1-1 0,13-27 0,-4 4-5648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1.875"/>
    </inkml:context>
    <inkml:brush xml:id="br0">
      <inkml:brushProperty name="width" value="0.025" units="cm"/>
      <inkml:brushProperty name="height" value="0.025" units="cm"/>
    </inkml:brush>
  </inkml:definitions>
  <inkml:trace contextRef="#ctx0" brushRef="#br0">1 1 16367,'0'0'9524,"0"12"-8979,0-10-530,0 69 138,3-1 1,14 89-1,-17-159-191,0 1 1,0 0-1,0-1 1,0 1-1,0-1 1,0 1-1,0 0 0,0-1 1,1 1-1,-1-1 1,0 1-1,0 0 1,1-1-1,-1 1 1,0-1-1,1 1 0,-1-1 1,0 1-1,1-1 1,-1 1-1,1-1 1,-1 0-1,1 1 1,-1-1-1,1 1 1,-1-1-1,1 0 0,-1 0 1,1 1-1,-1-1 1,1 0-1,0 0 1,-1 0-1,1 1 1,-1-1-1,1 0 1,0 0-1,-1 0 0,1 0 1,-1 0-1,2-1 1,-2 1-164,1 0 0,-1 0 0,0-1 0,1 1 1,-1 0-1,0-1 0,0 1 0,1 0 0,-1-1 0,0 1 0,0-1 1,0 1-1,1 0 0,-1-1 0,0 1 0,0-1 0,0 1 0,0-1 1,0 1-1,0-1 0,0 1 0,0 0 0,0-1 0,0 1 0,0-1 1,0 1-1,0-1 0,0 1 0,0 0 0,-1-1 0,1 1 1,0-1-1,0 1 0,0 0 0,-1-1 0,1 1 0,0-1 0,-1 1 1,1 0-1,0 0 0,-1-1 0,1 1 0,0 0 0,-1-1 0,1 1 1,0 0-1,-1 0 0,0-1 0,-14-6-4577,-5-2-363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2.219"/>
    </inkml:context>
    <inkml:brush xml:id="br0">
      <inkml:brushProperty name="width" value="0.025" units="cm"/>
      <inkml:brushProperty name="height" value="0.025" units="cm"/>
    </inkml:brush>
  </inkml:definitions>
  <inkml:trace contextRef="#ctx0" brushRef="#br0">75 110 3908,'0'0'6918,"-61"-24"-3875,50 19 128,9-1-705,2 1-63,6 0-1122,15-4-352,6 1 320,8-1 64,5-1-576,0 4-513,-3-2-192,-2 4-1633,-8 0-1730,-8-3-2723</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078"/>
    </inkml:context>
    <inkml:brush xml:id="br0">
      <inkml:brushProperty name="width" value="0.025" units="cm"/>
      <inkml:brushProperty name="height" value="0.025" units="cm"/>
    </inkml:brush>
  </inkml:definitions>
  <inkml:trace contextRef="#ctx0" brushRef="#br0">2 0 10954,'0'0'15935,"2"11"-15160,-3 144 1127,-1-104-3938,1-4-3991,1-43 555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3.561"/>
    </inkml:context>
    <inkml:brush xml:id="br0">
      <inkml:brushProperty name="width" value="0.025" units="cm"/>
      <inkml:brushProperty name="height" value="0.025" units="cm"/>
    </inkml:brush>
  </inkml:definitions>
  <inkml:trace contextRef="#ctx0" brushRef="#br0">1 99 13645,'0'0'6369,"3"-10"-3844,-2 6-2323,1 1 0,-1-1 1,1 0-1,-1 0 1,1 1-1,1-1 1,-1 1-1,0 0 0,1-1 1,0 1-1,-1 0 1,1 0-1,0 1 0,1-1 1,-1 1-1,0 0 1,1-1-1,-1 1 1,1 1-1,0-1 0,0 0 1,0 1-1,7-2 1,8-2-44,0 0 0,0 1-1,1 1 1,0 1 0,-1 1 0,1 1 0,0 0 0,22 4 0,-41-4-148,1 1 0,-1-1 0,1 1 0,-1-1 0,0 1 0,1-1 0,-1 1 0,0 0 0,1 0 0,-1 0 0,0 0 0,0 0 0,0 0 0,1 0 0,-1 0 0,0 0 0,-1 1 0,1-1 0,0 0 0,0 1 0,-1-1 0,1 0 0,0 1 0,-1-1 0,1 1 0,-1-1 0,0 1-1,0-1 1,1 1 0,-1-1 0,0 1 0,0 0 0,0-1 0,-1 1 0,1-1 0,0 1 0,0-1 0,-1 1 0,1-1 0,-1 1 0,0-1 0,1 0 0,-1 1 0,-1 1 0,-3 7 136,0-1 0,0 0-1,-1 0 1,-12 15 0,-10 4 286,21-22-389,0 1 0,0-1 0,0 1 1,1 0-1,1 1 0,-1-1 0,1 1 0,0 0 0,1 0 0,-6 14 0,10-21-56,0 0-1,1-1 0,-1 1 0,0 0 0,0-1 1,0 1-1,0 0 0,1-1 0,-1 1 1,0 0-1,1-1 0,-1 1 0,1-1 1,-1 1-1,0-1 0,1 1 0,-1 0 0,1-1 1,-1 0-1,1 1 0,0-1 0,-1 1 1,1-1-1,-1 0 0,1 1 0,0-1 1,-1 0-1,1 0 0,0 1 0,-1-1 0,1 0 1,0 0-1,0 0 0,-1 0 0,1 0 1,1 0-1,34 0-349,-26 0 225,10 0-46,-7-1 24,0 1 1,0 0-1,0 1 0,0 1 1,22 5-1,-32-6 136,-1 0 0,1 0 0,-1 0-1,1 0 1,-1 0 0,0 1 0,0-1 0,1 1 0,-1 0-1,0 0 1,-1 0 0,1 0 0,0 0 0,0 0 0,-1 0 0,1 0-1,-1 1 1,0-1 0,0 1 0,0-1 0,0 1 0,0-1 0,0 1-1,-1-1 1,1 1 0,-1 0 0,0 0 0,0-1 0,0 1 0,0 0-1,0-1 1,0 1 0,-2 4 0,1-3 130,-1 0 1,1 0-1,-1 0 1,0-1-1,0 1 0,0-1 1,-1 1-1,1-1 1,-1 0-1,0 0 0,0 0 1,0 0-1,0-1 1,0 1-1,-1-1 1,1 1-1,-5 1 0,-67 31 1900,59-28-1945,0-2 0,0 0 0,-1-1 1,1 0-1,-1-1 0,0-1 1,0-1-1,0 0 0,0-1 0,0-1 1,-17-3-1,32 3-155,0 1-1,0-1 1,0 0-1,0 1 1,0-1-1,1 0 1,-1 0-1,0 0 1,0-1-1,1 1 1,-1 0-1,1-1 1,-1 1-1,1-1 1,-1 1-1,1-1 1,-1-2-1,1 3-68,1 0 1,-1-1-1,1 1 1,0 0-1,-1-1 0,1 1 1,0 0-1,0-1 0,0 1 1,0 0-1,0-1 1,1 1-1,-1 0 0,0-1 1,1 1-1,-1 0 0,1 0 1,-1-1-1,1 1 0,-1 0 1,1 0-1,0 0 1,0 0-1,-1-1 0,1 1 1,0 0-1,1-1 0,15-14-6665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150"/>
    </inkml:context>
    <inkml:brush xml:id="br0">
      <inkml:brushProperty name="width" value="0.025" units="cm"/>
      <inkml:brushProperty name="height" value="0.025" units="cm"/>
    </inkml:brush>
  </inkml:definitions>
  <inkml:trace contextRef="#ctx0" brushRef="#br0">160 8 7527,'0'0'21434,"-8"-3"-21077,5 2-343,-1 0 0,1 0-1,0 1 1,0-1 0,0 1-1,0-1 1,-1 1 0,1 0-1,0 1 1,0-1-1,0 0 1,0 1 0,-1 0-1,1-1 1,0 1 0,0 1-1,-4 1 1,1 0-8,1 1 0,-1 0 0,1 1-1,-1-1 1,1 1 0,1 0 0,-1 0 0,1 1 0,-4 6 0,3-6 10,1 0 1,0 0-1,0 0 1,1 1-1,0 0 0,0-1 1,1 1-1,0 0 1,0 1-1,0-1 1,0 11-1,2-17-15,0 0-1,0 0 1,1 0 0,-1 0-1,0 0 1,1 0 0,-1 0-1,0 0 1,1 0-1,-1 0 1,1-1 0,0 1-1,-1 0 1,1 0-1,0-1 1,-1 1 0,1 0-1,0-1 1,0 1 0,-1-1-1,1 1 1,0-1-1,0 1 1,0-1 0,0 0-1,0 1 1,0-1-1,0 0 1,0 0 0,0 1-1,0-1 1,1 0 0,42 0-276,-30 0-37,54-7-2753,-2-11-3564,-23 4-439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494"/>
    </inkml:context>
    <inkml:brush xml:id="br0">
      <inkml:brushProperty name="width" value="0.025" units="cm"/>
      <inkml:brushProperty name="height" value="0.025" units="cm"/>
    </inkml:brush>
  </inkml:definitions>
  <inkml:trace contextRef="#ctx0" brushRef="#br0">120 0 16464,'0'0'2941,"-11"1"-250,7-1-2495,-1 0 0,0 0 0,1 1 0,-1 0 0,1 0 0,-1 0 0,1 0 0,0 0 0,-1 1 1,1 0-1,0 0 0,0 0 0,0 1 0,0-1 0,1 1 0,-1 0 0,1 0 0,-1 0 0,1 0 1,0 1-1,0-1 0,1 1 0,-1 0 0,1 0 0,0 0 0,0 0 0,0 0 0,0 0 0,-1 9 0,2-11-189,1-1 1,-1 1-1,1 0 0,0 0 0,-1 0 0,1 0 0,0 0 0,1 0 0,-1 0 0,0 0 0,1 0 0,-1 0 0,1 0 0,-1 0 0,1-1 0,0 1 0,0 0 0,-1 0 0,2-1 0,-1 1 0,0 0 0,0-1 0,0 1 0,3 2 0,-1-3-9,0 0 0,-1 0 0,1 0 0,0 0 0,0-1 0,0 1 0,0-1 0,-1 0 0,1 0 0,0 0 0,0 0 0,0 0-1,0 0 1,0-1 0,0 1 0,-1-1 0,5-1 0,-2 0-148,1 0 0,-1-1 0,0 1 0,0-1 0,-1 0 0,1 0 0,0 0 0,-1-1 0,0 0 0,0 0 0,6-7-1,34-56-2067,-33 49 2089,-19 32 2,1 1 0,0 0-1,1 1 1,0-1 0,2 1-1,-4 19 1,4 20-6530,6-41-59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7.896"/>
    </inkml:context>
    <inkml:brush xml:id="br0">
      <inkml:brushProperty name="width" value="0.025" units="cm"/>
      <inkml:brushProperty name="height" value="0.025" units="cm"/>
    </inkml:brush>
  </inkml:definitions>
  <inkml:trace contextRef="#ctx0" brushRef="#br0">104 66 14926,'0'0'2894,"-9"12"-839,-40 73 79,43-73-1781,1-1 0,1 1 0,0 0 0,0 0 1,1 1-1,1-1 0,-2 16 0,9 149 277,-5-176-591,0-1 0,0 0 0,0 1 0,0-1 0,0 1 1,0-1-1,0 0 0,0 1 0,0-1 0,0 1 0,0-1 0,0 0 0,0 1 0,-1-1 0,1 0 0,0 1 0,0-1 1,0 0-1,0 1 0,-1-1 0,1 0 0,0 1 0,0-1 0,-1 0 0,1 0 0,0 1 0,-1-1 0,1 0 0,0 0 0,-1 1 1,1-1-1,0 0 0,-1 0 0,0 0 0,1 0 21,-1 0 0,1 0 0,-1-1 1,1 1-1,0 0 0,-1-1 0,1 1 0,-1 0 1,1-1-1,-1 1 0,1-1 0,0 1 1,-1 0-1,1-1 0,0 1 0,0-1 0,-1 1 1,1-1-1,0 1 0,0-1 0,0 1 0,0-1 1,-1 0-1,1 1 0,0-1 0,0 1 0,0-1 1,-2-20 118,1-1 0,1 1 0,1 0 1,0 0-1,2 0 0,0 0 0,8-24 0,2 1-509,2 0 0,26-51 0,-39 89 349,1 0 0,1 1 0,-1-1 0,1 1-1,0 0 1,0 0 0,1 1 0,-1-1 0,1 1 0,0 0 0,0 0 0,10-6 0,-12 9-17,-1 0 0,0 1 0,0-1 0,1 0 0,-1 1 0,0-1 0,1 1 0,-1-1 1,1 1-1,-1 0 0,0 0 0,1 0 0,-1 1 0,1-1 0,-1 1 0,0-1 0,1 1 0,-1 0 0,0-1 0,1 1 0,-1 0 0,0 1 0,0-1 0,0 0 0,0 1 0,0-1 1,0 1-1,-1-1 0,1 1 0,0 0 0,-1 0 0,0 0 0,1 0 0,-1 0 0,2 4 0,-1-2 70,1 1 1,-1-1-1,0 1 1,-1 0-1,1 0 1,-1 0-1,0 0 1,0 0-1,-1 0 1,1 0-1,-1 0 1,0 0-1,-1 0 0,1 0 1,-1 0-1,0 0 1,0 0-1,-1 0 1,1-1-1,-1 1 1,0 0-1,0-1 1,-6 9-1,6-10-14,0 1 0,-1-1 1,0 0-1,0 0 0,0 0 0,0 0 1,0-1-1,0 1 0,-1-1 0,1 0 1,-1 0-1,0 0 0,0 0 0,1 0 1,-1-1-1,0 0 0,0 0 0,-1 0 0,1 0 1,0-1-1,0 1 0,0-1 0,0 0 1,-1-1-1,1 1 0,0-1 0,0 1 1,0-1-1,-5-2 0,8 2-96,0 1 0,0-1 0,0 1 0,0-1 0,0 0 0,0 1 0,0-1 0,0 0 0,0 0 0,0 0 0,1 1 0,-1-1 0,0 0 0,1 0 0,-1 0 0,0 0 0,1 0 0,0 0 0,-1 0 0,1-1 0,-1 1 0,1 0 0,0 0 0,0 0 0,0 0 0,0 0 0,0-1 0,0 1 0,0 0 0,0 0 0,0 0 0,0 0 0,1 0 0,-1-1 0,1 0 0,0-1-196,0 1-1,0-1 1,0 0-1,0 1 1,0-1 0,1 0-1,-1 1 1,1 0-1,0-1 1,0 1 0,0 0-1,0 0 1,2-2-1,51-26-9625,-25 16 2685</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241"/>
    </inkml:context>
    <inkml:brush xml:id="br0">
      <inkml:brushProperty name="width" value="0.025" units="cm"/>
      <inkml:brushProperty name="height" value="0.025" units="cm"/>
    </inkml:brush>
  </inkml:definitions>
  <inkml:trace contextRef="#ctx0" brushRef="#br0">90 1 19090,'0'0'10058,"-51"64"-8329,34-33-384,3 0-800,7-4-545,7-4 0,0-7 0,10-9-1153,10-6-577,1-1-352,2-7-1121,-2-13-672,-2-7-1154,0-5-1025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597"/>
    </inkml:context>
    <inkml:brush xml:id="br0">
      <inkml:brushProperty name="width" value="0.025" units="cm"/>
      <inkml:brushProperty name="height" value="0.025" units="cm"/>
    </inkml:brush>
  </inkml:definitions>
  <inkml:trace contextRef="#ctx0" brushRef="#br0">100 0 18033,'0'0'6118,"-4"11"-4853,-6 16-594,1 1 0,2 0 0,1 1-1,1 0 1,-3 52 0,8-65-932,1 0 1,0 0-1,1 0 0,1 0 1,5 19-1,-9-40-557,-22-61-5120,19 58 6462,0 1-1,0-1 1,0 1-1,-1 0 1,0 0 0,-10-11 1755,87 39-1803,-22-18-5614,-15-5-3284,-7-3-2377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8.944"/>
    </inkml:context>
    <inkml:brush xml:id="br0">
      <inkml:brushProperty name="width" value="0.025" units="cm"/>
      <inkml:brushProperty name="height" value="0.025" units="cm"/>
    </inkml:brush>
  </inkml:definitions>
  <inkml:trace contextRef="#ctx0" brushRef="#br0">81 0 4260,'0'0'20441,"-10"6"-18845,5-5-1430,1 1 1,0-1 0,0 1-1,1 0 1,-1 1-1,0-1 1,1 1-1,-1-1 1,1 1-1,0 0 1,0 0 0,0 1-1,0-1 1,0 1-1,1-1 1,0 1-1,0 0 1,0 0-1,0 0 1,0 0 0,1 0-1,0 0 1,0 1-1,0-1 1,0 0-1,1 1 1,-1-1-1,1 0 1,1 8 0,-1-11-163,1 0 0,-1 0 1,1 0-1,-1 0 0,1 0 1,-1 0-1,1 0 1,0 0-1,0 0 0,-1-1 1,1 1-1,0 0 0,0-1 1,0 1-1,0 0 1,0-1-1,0 1 0,0-1 1,0 1-1,0-1 0,0 0 1,0 1-1,0-1 1,1 0-1,-1 0 0,0 0 1,0 0-1,0 0 0,0 0 1,0 0-1,1 0 1,-1 0-1,0 0 0,0-1 1,2 0-1,1 1 1,0-1 0,0 0 0,0 0 0,0-1 0,-1 1 0,1-1 0,0 0 0,5-4 0,-2 1-281,0-1-1,-1 0 0,0 0 0,0-1 1,0 0-1,-1 0 0,0 0 0,0-1 0,0 0 1,-1 0-1,-1 0 0,4-9 0,-7 16 208,-8 14-118,-20 51 702,26-59-470,1-1 0,0 1 0,0-1 1,0 1-1,1-1 0,-1 1 0,1 0 1,0-1-1,0 1 0,1 0 0,0-1 0,-1 1 1,3 4-1,-2-8-51,0 1-1,-1-1 1,1-1 0,0 1 0,0 0 0,0 0-1,0 0 1,0 0 0,1-1 0,-1 1 0,0 0-1,0-1 1,0 1 0,1-1 0,-1 1 0,0-1-1,1 0 1,-1 0 0,0 1 0,1-1 0,-1 0-1,0 0 1,1 0 0,-1-1 0,0 1 0,1 0-1,-1 0 1,0-1 0,0 1 0,1-1-1,-1 1 1,2-1 0,1-1-263,1 0 1,0 0-1,0 0 0,-1 0 1,1-1-1,-1 0 0,5-3 1,24-39-10297,-15 17-2936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287"/>
    </inkml:context>
    <inkml:brush xml:id="br0">
      <inkml:brushProperty name="width" value="0.025" units="cm"/>
      <inkml:brushProperty name="height" value="0.025" units="cm"/>
    </inkml:brush>
  </inkml:definitions>
  <inkml:trace contextRef="#ctx0" brushRef="#br0">29 1 18610,'0'0'8424,"-21"78"-5670,16-37-576,2 0-1377,3-1-801,0-1 0,0-5 0,9 2 0,2-5 0,-3-4-2723,-1-2-3971,-1-6-7015</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19.695"/>
    </inkml:context>
    <inkml:brush xml:id="br0">
      <inkml:brushProperty name="width" value="0.025" units="cm"/>
      <inkml:brushProperty name="height" value="0.025" units="cm"/>
    </inkml:brush>
  </inkml:definitions>
  <inkml:trace contextRef="#ctx0" brushRef="#br0">1 1 13357,'0'0'14878,"0"9"-14302,0 4-393,0-4-71,-1 0 0,2 1 0,-1-1 0,1 0 0,3 11 0,-3-17-96,0-1-1,-1 1 1,1-1 0,0 0-1,0 1 1,1-1-1,-1 0 1,0 0 0,1 0-1,0 0 1,-1 0-1,1 0 1,0 0 0,0-1-1,0 1 1,0-1-1,0 1 1,0-1-1,0 0 1,1 0 0,-1 0-1,0 0 1,1 0-1,-1 0 1,1-1 0,3 1-1,3 0 66,-1 0 0,1-1 0,0 0 0,0-1 0,0 0 0,0 0 0,0-1 0,0 0 0,9-4-1,6-3 138,41-25 0,-36 18-230,-28 16 13,-1 0 0,1 0 0,-1 0-1,1-1 1,-1 1 0,1 0-1,-1 0 1,1 0 0,-1 0 0,1 0-1,-1 0 1,1 0 0,-1 0 0,1 0-1,-1 0 1,1 1 0,-1-1 0,1 0-1,-1 0 1,1 0 0,-1 1 0,1-1-1,-1 0 1,0 0 0,1 1 0,-1-1-1,1 0 1,-1 1 0,0-1 0,1 0-1,-1 1 1,0-1 0,0 1 0,1-1-1,-1 1 1,0-1 0,0 1-1,1-1 1,-1 0 0,0 1 0,0-1-1,0 1 1,0-1 0,0 1 0,0-1-1,0 1 1,0-1 0,0 1 0,0-1-1,0 1 1,0 0 0,0 44 271,0-17-182,0-28-96,1 1 1,-1-1-1,1 1 1,-1-1-1,1 1 1,-1-1 0,1 1-1,-1-1 1,1 0-1,-1 1 1,1-1-1,-1 0 1,1 0-1,0 1 1,-1-1-1,1 0 1,-1 0 0,1 0-1,0 0 1,-1 0-1,1 0 1,0 0-1,-1 0 1,1 0-1,0 0 1,-1 0 0,1 0-1,-1-1 1,1 1-1,0 0 1,-1 0-1,1 0 1,0-1-1,26-9-2242,-24 9 1484,35-10-8973,-20 7 400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519"/>
    </inkml:context>
    <inkml:brush xml:id="br0">
      <inkml:brushProperty name="width" value="0.025" units="cm"/>
      <inkml:brushProperty name="height" value="0.025" units="cm"/>
    </inkml:brush>
  </inkml:definitions>
  <inkml:trace contextRef="#ctx0" brushRef="#br0">36 1 10474,'0'0'19207,"-2"14"-18694,-2 16-312,-25 278 1600,29-307-1796,0-1 0,0 0 0,0 0 0,0 0 1,0 0-1,0 0 0,0 1 0,0-1 0,0 0 0,0 0 0,1 0 1,-1 0-1,0 0 0,0 1 0,0-1 0,0 0 0,0 0 1,0 0-1,1 0 0,-1 0 0,0 0 0,0 0 0,0 0 0,0 1 1,0-1-1,1 0 0,-1 0 0,0 0 0,0 0 0,0 0 0,0 0 1,1 0-1,-1 0 0,0 0 0,0 0 0,0 0 0,0 0 1,1 0-1,-1 0 0,0 0 0,0-1 0,0 1 0,0 0 0,1 0 1,-1 0-1,0 0 0,0 0 0,0 0 0,0 0 0,0 0 0,0 0 1,1-1-1,-1 1 0,0 0 0,0 0 0,0 0 0,0 0 1,0 0-1,0-1 0,0 1 0,0 0 0,0 0 0,0 0 0,10-10 237,-6 2-242,0 0 0,-1 0 0,0-1 0,0 0 0,-1 1 0,0-1 0,0 0 0,-1 0 0,0 0 0,-1 0 0,0 0 0,0 0 0,-2-11 0,-3 31-330,5 12-39,1-21 346,1 0 1,0 0-1,0 0 1,0 0-1,0-1 1,0 1 0,0 0-1,0-1 1,1 0-1,-1 1 1,1-1-1,-1 0 1,1 0-1,-1 0 1,1-1-1,-1 1 1,1-1 0,0 1-1,-1-1 1,1 0-1,0 0 1,3 0-1,1 0 6,-1 0 0,1 0-1,-1-1 1,1 0 0,-1 0-1,0 0 1,1-1-1,8-4 1,-11 4 49,-1 1 0,0-2 0,0 1 0,0 0 0,0 0 0,0-1 0,0 0 0,-1 1 0,0-1 0,1 0 0,-1 0 0,0-1 0,0 1 0,0 0 1,-1-1-1,1 1 0,-1-1 0,0 1 0,0-1 0,0 0 0,0-6 0,-2 10-33,0 0 1,0 0-1,0 0 1,-1 0-1,1 1 1,0-1-1,0 0 0,0 1 1,0-1-1,0 1 1,0-1-1,0 1 1,0-1-1,0 1 1,0 0-1,1-1 1,-1 1-1,0 0 1,-1 1-1,-1 2 8,0 1 0,-1-1 0,2 1 0,-1 0 0,1 0 0,-1 0 0,2 0 0,-1 1 0,0-1 0,1 0 0,0 1 0,0-1 0,1 1 0,-1-1 0,2 9 0,-1-13 2,1 0 0,0 0-1,0 0 1,0 0 0,0 0-1,0 0 1,0-1 0,0 1-1,0 0 1,0 0 0,0-1-1,0 1 1,1-1 0,-1 1-1,0-1 1,0 0 0,0 1 0,1-1-1,-1 0 1,0 0 0,1 0-1,-1 0 1,0 0 0,1 0-1,1 0 1,36-4 139,-27 1-257,0-2 0,0 1-1,0-2 1,18-10 0,-22 10-80,1 1 0,0 1 1,-1-1-1,1 2 0,1-1 0,-1 1 0,0 0 0,1 1 0,12-1 1,-22 6 202,0 0 1,0 0 0,0 0 0,0 0 0,0 1 0,-1-1 0,1 0 0,-1 0 0,-2 5 0,2-7 36,1 0 0,-1 0 0,1 0 0,-1 1 0,1-1 0,0 0 0,-1 0 0,1 0 0,0 1 0,0-1 0,0 0 0,0 0 0,0 1 0,0-1 0,0 0 0,1 3 0,-1-4-49,0 0 1,1 1-1,-1-1 0,0 1 1,1-1-1,-1 0 0,1 1 1,-1-1-1,1 0 0,-1 1 1,1-1-1,-1 0 0,1 0 1,-1 1-1,1-1 0,-1 0 1,1 0-1,-1 0 0,1 0 1,0 0-1,-1 0 0,1 0 1,-1 0-1,1 0 0,0 0 1,46-15-6681,-34 10 641,1 0-2312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0.862"/>
    </inkml:context>
    <inkml:brush xml:id="br0">
      <inkml:brushProperty name="width" value="0.025" units="cm"/>
      <inkml:brushProperty name="height" value="0.025" units="cm"/>
    </inkml:brush>
  </inkml:definitions>
  <inkml:trace contextRef="#ctx0" brushRef="#br0">98 20 9353,'0'0'22218,"-9"-4"-21577,-31-11-401,38 15-233,0 0 0,0 0 0,1 0 0,-1 0 0,0 0 0,0 1 0,0-1 0,0 1 0,1-1 0,-1 1 0,0 0 1,1 0-1,-1 0 0,0 0 0,1 0 0,-1 0 0,1 0 0,-1 0 0,1 0 0,0 1 0,0-1 0,-2 3 0,2-3-53,0-1 0,1 1 0,-1-1-1,0 1 1,1 0 0,-1-1 0,1 1 0,-1 0 0,1-1 0,-1 1-1,1 0 1,-1 0 0,1-1 0,0 1 0,-1 0 0,1 0 0,0 0 0,0 0-1,0-1 1,0 1 0,0 0 0,0 0 0,0 0 0,0 0 0,0 0-1,0-1 1,0 1 0,0 0 0,1 0 0,-1 0 0,0 0 0,0-1-1,1 1 1,-1 0 0,1 0 0,-1-1 0,1 1 0,-1 0 0,1-1 0,1 2-1,15 4-2240,1-1-1,28 5 0,33 9-1838,-72-16 4383,-1-1 0,0 1-1,0 0 1,0 1 0,8 6-1,-13-9-93,0-1-1,0 1 0,0 0 0,0 0 1,0 0-1,0 0 0,-1 0 0,1 0 1,0 0-1,-1 0 0,1 0 0,-1 0 1,1 0-1,-1 1 0,1-1 0,-1 0 1,0 0-1,0 0 0,1 1 0,-1-1 1,0 0-1,0 0 0,0 1 0,-1-1 1,1 0-1,0 0 0,0 0 0,-1 1 1,1-1-1,0 0 0,-1 0 0,1 0 1,-1 0-1,0 0 0,1 0 0,-1 0 1,0 0-1,0 0 0,1 0 0,-1 0 1,0 0-1,0 0 0,0 0 0,-2 0 0,-5 6 435,0-1-1,-1 0 0,0-1 1,-10 5-1,14-8-303,-43 20 438,45-21-717,-1 0-1,1 0 0,-1 0 1,1 0-1,0-1 0,-1 1 1,1-1-1,-1 0 0,1 0 1,-1 0-1,1-1 0,-1 1 1,-3-2-1,7 2-103,-1 0 0,1-1-1,-1 1 1,1-1 0,-1 1 0,1-1 0,-1 1-1,1-1 1,0 1 0,-1-1 0,1 1 0,0-1-1,-1 0 1,1 1 0,0-1 0,0 0 0,0 1-1,-1-1 1,1 1 0,0-1 0,0 0-1,0 1 1,0-1 0,0 0 0,0 1 0,0-1-1,0 0 1,1 1 0,-1-1 0,0 0 0,0 1-1,0-1 1,1 0 0,-1 1 0,0-1 0,1 1-1,-1-1 1,1 0 0,16-23-6407,5 7-555,1-1-2883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206"/>
    </inkml:context>
    <inkml:brush xml:id="br0">
      <inkml:brushProperty name="width" value="0.025" units="cm"/>
      <inkml:brushProperty name="height" value="0.025" units="cm"/>
    </inkml:brush>
  </inkml:definitions>
  <inkml:trace contextRef="#ctx0" brushRef="#br0">42 0 21012,'0'0'10089,"-30"59"-8968,24-36-576,1 0-545,4 2 0,1-5-769,0-2-1857,0-5-1890,4-6-1218,3-7-1697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624"/>
    </inkml:context>
    <inkml:brush xml:id="br0">
      <inkml:brushProperty name="width" value="0.025" units="cm"/>
      <inkml:brushProperty name="height" value="0.025" units="cm"/>
    </inkml:brush>
  </inkml:definitions>
  <inkml:trace contextRef="#ctx0" brushRef="#br0">2 0 15022,'0'0'15748,"-1"11"-14621,1-7-1069,0 18 156,0 1-1,5 31 1,-5-48-203,1 1 1,1-1-1,-1 0 0,1 1 1,0-1-1,1 0 1,-1 0-1,1 0 0,0-1 1,1 1-1,-1-1 1,1 1-1,0-1 1,10 9-1,-13-14-11,0 1 0,0 0 0,0 0 0,0-1 0,0 1 0,0-1 0,0 1 0,1-1 0,-1 1 0,0-1 0,0 0 0,1 1 0,-1-1 0,0 0 0,1 0 0,-1 0 0,0 0 0,0 0 0,1 0 0,-1 0 0,0-1 0,1 1 0,-1 0 0,0-1 0,0 1 0,0-1 0,0 1 0,1-1 0,-1 0 0,0 0 0,0 1 0,0-1 0,0 0 0,0 0 0,0 0 0,-1 0 0,1 0 0,0 0 0,0 0 0,-1 0 0,1 0 0,-1 0 0,1-1 0,-1 1 0,1-2 0,5-9 0,-2 0 0,1 0 0,3-21 0,-5 22 0,12-60 0,7 70-1604,0 0-774,-14-8-2254,-7 7 4039,0 1 0,0 0 1,0 0-1,0 0 1,0 0-1,0 0 0,0 0 1,0 0-1,0 0 0,1 0 1,-1 0-1,0 1 0,1-1 1,-1 0-1,0 1 0,1-1 1,-1 1-1,1 0 0,1-1 1,7 0-4533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1.983"/>
    </inkml:context>
    <inkml:brush xml:id="br0">
      <inkml:brushProperty name="width" value="0.025" units="cm"/>
      <inkml:brushProperty name="height" value="0.025" units="cm"/>
    </inkml:brush>
  </inkml:definitions>
  <inkml:trace contextRef="#ctx0" brushRef="#br0">11 47 12684,'0'0'12652,"10"0"-10896,-2 1-1221,10 2-70,1-2 0,30 0 0,-44-2-342,-1 1 1,1-1-1,-1 0 0,1 0 1,-1 0-1,0-1 1,7-3-1,-9 5-43,-1-1-1,0 0 0,0 0 0,0 1 1,1-1-1,-1 0 0,0 0 1,0 0-1,-1-1 0,1 1 1,0 0-1,0 0 0,0 0 1,-1-1-1,1 1 0,-1 0 1,1-1-1,-1 1 0,1-1 1,-1 1-1,0 0 0,0-1 1,0-1-1,0 2-62,0 0 1,-1 0-1,1 1 1,0-1-1,-1 1 0,1-1 1,-1 0-1,0 1 1,1-1-1,-1 1 1,1-1-1,-1 1 1,0-1-1,1 1 0,-1 0 1,0-1-1,1 1 1,-1 0-1,0-1 1,0 1-1,1 0 0,-1 0 1,0 0-1,0 0 1,0 0-1,1 0 1,-1 0-1,0 0 0,0 0 1,0 0-1,-31 1 292,30-1-304,-4 2-5,0-1 0,0 0 0,0 1 0,0 0 0,0 1 0,1-1 0,-1 1 0,1 0 0,0 1 0,0-1 0,0 1 0,0 0 0,0 0 0,1 0 0,0 1 0,0 0 0,0-1 0,0 2 0,1-1 0,0 0 0,0 1 0,0-1 0,1 1 0,0 0 0,0 0 0,0 0 0,1 0 0,0 0 0,-1 7 0,2-11 2,1 0 0,-1 0 0,1 0 0,-1 0 0,1-1 0,0 1 0,0 0 0,0 0 0,0-1 0,0 1 0,0 0 0,0-1 0,0 1 0,1-1 0,-1 1 0,1-1 0,-1 0 0,1 0 0,-1 1 0,1-1 0,0 0 0,0-1 0,-1 1 0,1 0 0,0 0 0,0-1 0,0 1 0,0-1 0,0 1 0,0-1 0,2 0 0,11 2-55,-1-1-1,1 0 1,15-1-1,-21 0-58,-5 0-198,0-1-1,0 1 0,-1 0 0,1-1 0,0 0 0,0 0 0,-1 0 0,1 0 0,3-3 0,13-14-5548,-12 1-1631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2.324"/>
    </inkml:context>
    <inkml:brush xml:id="br0">
      <inkml:brushProperty name="width" value="0.025" units="cm"/>
      <inkml:brushProperty name="height" value="0.025" units="cm"/>
    </inkml:brush>
  </inkml:definitions>
  <inkml:trace contextRef="#ctx0" brushRef="#br0">1 13 18001,'0'0'10826,"49"-13"-18641,-40 18-7496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512"/>
    </inkml:context>
    <inkml:brush xml:id="br0">
      <inkml:brushProperty name="width" value="0.025" units="cm"/>
      <inkml:brushProperty name="height" value="0.025" units="cm"/>
    </inkml:brush>
  </inkml:definitions>
  <inkml:trace contextRef="#ctx0" brushRef="#br0">1 77 7335,'0'0'4922,"7"-11"-982,0-2-2662,-4 7-778,-1 1 0,1 1 0,0-1 0,0 0 0,1 1 0,-1-1 0,1 1 0,0 0 0,6-4 0,-10 7-412,0 1 0,0 0 0,1 0 0,-1 0 0,0 0 1,0-1-1,0 1 0,1 0 0,-1 0 0,0 0 0,0 0 0,0 0 1,1 0-1,-1-1 0,0 1 0,0 0 0,1 0 0,-1 0 1,0 0-1,0 0 0,1 0 0,-1 0 0,0 0 0,0 0 0,1 0 1,-1 0-1,0 0 0,0 0 0,1 0 0,-1 1 0,0-1 1,0 0-1,0 0 0,1 0 0,-1 0 0,0 0 0,0 0 1,0 1-1,1-1 0,-1 0 0,0 0 0,0 0 0,0 1 0,0-1 1,1 0-1,2 18 1265,-4 24-767,1-40-383,-3 20 17,-2 0 0,0 0 0,-8 21-1,7-24-202,0-1-1,1 1 0,2 0 1,0 0-1,-1 19 0,4-36-99,0 0-1,1-1 0,-1 1 1,1-1-1,-1 1 0,1-1 1,0 1-1,-1-1 0,1 1 1,0-1-1,0 0 0,0 1 1,0-1-1,0 0 0,0 0 0,1 0 1,-1 0-1,0 0 0,1 0 1,-1 0-1,0 0 0,1 0 1,-1 0-1,1-1 0,-1 1 1,1-1-1,-1 1 0,1-1 1,0 0-1,-1 0 0,1 1 1,0-1-1,1 0 0,62-2-6962,-62 2 6325,31-5-5760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3.855"/>
    </inkml:context>
    <inkml:brush xml:id="br0">
      <inkml:brushProperty name="width" value="0.025" units="cm"/>
      <inkml:brushProperty name="height" value="0.025" units="cm"/>
    </inkml:brush>
  </inkml:definitions>
  <inkml:trace contextRef="#ctx0" brushRef="#br0">133 2 16528,'0'0'3016,"-8"-1"-267,-1 1-2242,1 0-1,-1 0 1,1 1-1,-1 0 1,1 0-1,-1 1 1,-14 5-1,20-6-466,1 0 0,0 0 0,0 0 0,-1 0 0,1 0 0,0 0 0,0 1 0,0-1 0,0 1 0,0 0 0,1-1 0,-1 1 1,0 0-1,1 0 0,-1 0 0,1 0 0,0 0 0,0 0 0,0 1 0,0-1 0,0 0 0,0 1 0,0-1 0,1 0 0,-1 1 0,1-1 0,0 1 0,0-1 0,0 1 0,0-1 0,0 1 0,0-1 0,1 0 0,-1 1 0,1-1 0,0 1 0,1 3 0,0-3-18,0 0-1,0 0 1,0 0-1,1 0 1,-1-1-1,1 1 1,-1-1-1,1 1 1,0-1-1,0 0 1,0 0-1,0-1 1,1 1-1,-1 0 1,0-1-1,1 0 1,-1 0-1,1 0 1,-1 0-1,5 0 1,-1 0 34,1 1 0,-1-1 1,0-1-1,1 0 0,-1 0 1,1 0-1,-1-1 0,0 0 0,9-2 1,-12 1 49,-1 0 1,1 0 0,0-1 0,-1 1-1,1-1 1,-1 0 0,0 0 0,0 0 0,0 0-1,0 0 1,-1-1 0,1 1 0,-1-1-1,0 0 1,0 0 0,0 0 0,-1 0-1,1 0 1,-1 0 0,0 0 0,0 0 0,0 0-1,-1-1 1,1 1 0,-1 0 0,0-1-1,-1-7 1,0 11-97,1 1-1,0-1 1,0 0-1,0 1 1,-1-1 0,1 0-1,0 1 1,-1-1-1,1 0 1,-1 1-1,1-1 1,0 1-1,-1-1 1,0 1 0,1-1-1,-1 1 1,1-1-1,-1 1 1,1 0-1,-1-1 1,0 1 0,1 0-1,-1-1 1,0 1-1,1 0 1,-1 0-1,0 0 1,0 0-1,1-1 1,-1 1 0,0 0-1,1 0 1,-1 0-1,0 1 1,0-1-1,1 0 1,-1 0 0,0 0-1,1 0 1,-1 1-1,0-1 1,1 0-1,-1 1 1,0-1-1,0 1 1,-1 0-19,0 0-1,0 0 1,1 1-1,-1-1 1,0 0-1,1 1 1,-1-1-1,1 1 1,0-1-1,-1 1 1,1 0-1,0 0 1,0-1-1,0 1 1,-1 3-1,2-3-88,-1 1 0,0 0 0,1-1 0,-1 1 0,1 0 0,0 0 0,0 0 0,0 0 0,0-1 0,1 1 0,-1 0 0,1 0 0,0-1 0,0 1 0,0 0 0,0-1 0,0 1 0,0-1 0,1 1 0,-1-1 0,1 0 0,-1 1 0,1-1 0,0 0 0,4 4 0,-2-5-538,-1 1 0,1 0 0,-1-1 0,1 1 0,0-1 0,-1 0 0,1 0 0,0 0 0,0-1 0,0 0 0,0 1 0,0-1 0,0 0 0,0-1 0,-1 1 0,1-1 0,0 0 0,7-2 0,12-10-7249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247"/>
    </inkml:context>
    <inkml:brush xml:id="br0">
      <inkml:brushProperty name="width" value="0.025" units="cm"/>
      <inkml:brushProperty name="height" value="0.025" units="cm"/>
    </inkml:brush>
  </inkml:definitions>
  <inkml:trace contextRef="#ctx0" brushRef="#br0">58 0 18674,'0'0'6304,"-7"11"-5594,1-4-505,2 1 0,-1 1 1,1-1-1,0 0 0,1 1 0,0 0 0,0 0 0,1 0 0,0 0 0,1 0 0,-1 14 0,2-15-30,0 1 0,0-1 0,1 1 0,0-1 0,0 0 0,1 0 0,3 10 0,-4-15-157,0-1 0,1 0 0,-1 0 1,1 1-1,0-1 0,0 0 0,0-1 0,0 1 0,0 0 1,0-1-1,0 1 0,0-1 0,1 1 0,-1-1 0,1 0 0,-1 0 1,1 0-1,-1-1 0,1 1 0,-1 0 0,1-1 0,0 0 0,-1 1 1,1-1-1,0 0 0,3-1 0,2 0-54,0 0 0,-1 0 0,1 0 0,-1-1 0,13-5-1,-12 4-59,-1 1 0,0-1-1,1 2 1,-1-1-1,14 0 1,-20 2 98,-1 0 0,0 0 0,1 0 0,-1 0 0,0 0 0,1 0 0,-1 0 0,0 1 0,1-1 0,-1 0 0,0 0 0,1 0 1,-1 0-1,0 1 0,0-1 0,1 0 0,-1 0 0,0 1 0,0-1 0,0 0 0,1 1 0,-1-1 0,0 0 0,0 1 0,0-1 0,0 0 0,0 1 0,1-1 1,-1 0-1,0 1 0,0-1 0,0 0 0,0 1 0,0-1 0,0 0 0,0 1 0,-3 20 264,-11 17 144,8-29-319,1-1 0,-2 0-1,1 0 1,-1 0-1,0-1 1,-1 0 0,0 0-1,-12 8 1,15-12-7,-1 1 1,0-1-1,0 0 0,0-1 1,0 0-1,0 1 0,0-2 1,-1 1-1,1-1 0,-1 0 1,1 0-1,-1-1 1,-12-1-1,18 1-168,0 0 0,0 0 0,1 0 1,-1 0-1,0 0 0,0 0 0,1 0 0,-1-1 1,0 1-1,0 0 0,1-1 0,-1 1 0,0 0 0,1-1 1,-1 1-1,1-1 0,-1 1 0,1-1 0,-1 1 1,1-1-1,-1 0 0,1 1 0,-1-1 0,1 0 0,-1 1 1,1-1-1,0 0 0,0 1 0,-1-1 0,1 0 1,0 1-1,0-1 0,0 0 0,0 0 0,0 0 0,0 1 1,0-1-1,0 0 0,0 0 0,0 1 0,0-1 1,0 0-1,0 0 0,1 1 0,-1-1 0,0 0 0,1 1 1,-1-1-1,1 0 0,0-2-725,1 0 0,-1 0 0,1 0 0,0 0 0,0 1 0,0-1 0,0 1 0,0 0 0,1-1 0,3-2 0,19-7-5474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4.653"/>
    </inkml:context>
    <inkml:brush xml:id="br0">
      <inkml:brushProperty name="width" value="0.025" units="cm"/>
      <inkml:brushProperty name="height" value="0.025" units="cm"/>
    </inkml:brush>
  </inkml:definitions>
  <inkml:trace contextRef="#ctx0" brushRef="#br0">108 85 2883,'0'0'25384,"-10"-4"-24477,-34-13-405,43 17-489,-1 0-1,1 0 1,-1 0-1,0 0 1,1 0-1,-1 0 1,0 1 0,1-1-1,-1 0 1,1 1-1,-1-1 1,1 1-1,-1 0 1,1-1 0,-1 1-1,1 0 1,-1 0-1,1 0 1,0 0-1,0 0 1,-1 0 0,1 1-1,0-1 1,0 0-1,0 0 1,0 1-1,1-1 1,-2 3 0,0-1 39,0 1 0,0 0 0,1 0 0,-1 0 0,1 0 0,0 0 0,0 0 0,0 7 0,1-10-38,1 0 0,0 0 1,0 0-1,0 1 0,0-1 0,0 0 0,0 0 1,0 0-1,0 0 0,0-1 0,1 1 1,-1 0-1,0 0 0,0-1 0,1 1 0,-1-1 1,1 1-1,-1-1 0,0 1 0,1-1 1,-1 0-1,1 0 0,-1 0 0,1 0 0,-1 0 1,1 0-1,-1 0 0,1 0 0,1-1 1,49-3 156,-6-4-343,-23 4 83,0 0 1,31 0-1,-54 4 126,0 0 1,1 1-1,-1-1 0,0 0 1,1 0-1,-1 1 0,0-1 1,1 0-1,-1 1 0,0-1 1,0 1-1,1-1 0,-1 0 0,0 1 1,0-1-1,0 1 0,0-1 1,0 0-1,1 1 0,-1-1 1,0 1-1,0-1 0,0 0 1,0 1-1,0-1 0,0 1 1,0-1-1,-1 1 0,1 0 1,4-10 939,-4 8-976,4-13-1,-1-1 0,-1 1 0,1-15 0,2-8 0,-5 36-17,1 0 0,-1 0 0,0 1-1,1-1 1,-1 0 0,1 1 0,0-1 0,-1 1 0,1-1-1,0 0 1,-1 1 0,1 0 0,0-1 0,0 1 0,-1-1-1,1 1 1,0 0 0,0 0 0,-1-1 0,1 1 0,0 0-1,0 0 1,0 0 0,0 0 0,0 0 0,1 0 0,32 0-1524,-21 1 342,18-2-4006,4-2-3491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445"/>
    </inkml:context>
    <inkml:brush xml:id="br0">
      <inkml:brushProperty name="width" value="0.025" units="cm"/>
      <inkml:brushProperty name="height" value="0.025" units="cm"/>
    </inkml:brush>
  </inkml:definitions>
  <inkml:trace contextRef="#ctx0" brushRef="#br0">1 1 2498,'0'0'26084,"3"9"-25641,15 83-5,-18-90-434,1 0 1,-1 0 0,1 0 0,0 0 0,-1-1 0,1 1 0,0 0 0,0 0 0,0-1 0,1 1-1,-1 0 1,0-1 0,0 1 0,1-1 0,-1 0 0,1 1 0,0-1 0,-1 0 0,1 0 0,0 0-1,3 1 1,-1-1 12,-1 0 1,1 0-1,0-1 0,-1 0 0,1 0 0,0 0 0,0 0 1,-1 0-1,1-1 0,0 1 0,3-2 0,6-2 31,-1-1 1,0 0-1,0-1 0,0 0 1,17-13-1,-13 6 10,-13 10-16,0 0 0,1-1 1,-1 1-1,1 0 0,0 1 1,0-1-1,0 1 0,0 0 0,0 0 1,6-2-1,-8 18 854,-2-13-875,0 0 0,-1-1 0,1 1 0,0 0 0,0 0 0,-1 0 0,1 0 0,0 0 0,0-1 1,0 1-1,0 0 0,0 0 0,0 0 0,0 0 0,1 0 0,-1-1 0,0 1 0,0 0 0,1 0 0,-1 0 0,0 0 0,1-1 0,-1 1 0,1 0 1,-1-1-1,1 1 0,0 0 0,-1-1 0,1 1 0,-1 0 0,1-1 0,0 1 0,1 0 0,74-10 1525,-37 2-3997,-19 5-2267,0 1-3357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5.772"/>
    </inkml:context>
    <inkml:brush xml:id="br0">
      <inkml:brushProperty name="width" value="0.025" units="cm"/>
      <inkml:brushProperty name="height" value="0.025" units="cm"/>
    </inkml:brush>
  </inkml:definitions>
  <inkml:trace contextRef="#ctx0" brushRef="#br0">0 0 14286,'0'0'9096,"60"44"-23349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226"/>
    </inkml:context>
    <inkml:brush xml:id="br0">
      <inkml:brushProperty name="width" value="0.025" units="cm"/>
      <inkml:brushProperty name="height" value="0.025" units="cm"/>
    </inkml:brush>
  </inkml:definitions>
  <inkml:trace contextRef="#ctx0" brushRef="#br0">34 1 16656,'0'0'6352,"-4"11"-4408,-4 13-968,2 1 1,1 1 0,0-1-1,0 29 1,4-38-850,1 0 0,1 0 0,0 0 0,1-1 0,1 1 0,1 0 0,0-1 1,11 26-1,-15-40-121,0 0 1,0 0-1,0 0 1,0 0-1,0-1 1,0 1-1,1 0 1,-1 0 0,0 0-1,1-1 1,-1 1-1,1 0 1,-1 0-1,1-1 1,-1 1-1,1-1 1,-1 1-1,1 0 1,0-1-1,-1 1 1,1-1 0,0 1-1,-1-1 1,1 1-1,0-1 1,0 0-1,0 1 1,-1-1-1,1 0 1,0 0-1,0 0 1,1 1 0,0-3-11,-1 0 0,0 1 1,0-1-1,0 0 1,0 0-1,0 0 0,0 0 1,0 0-1,-1 0 1,1 0-1,-1 0 0,1 0 1,-1-2-1,2-8-90,0 1 1,0 0-1,-1-1 0,-1 1 0,0 0 0,-2-16 1,2 27 86,0 0 0,0-1 0,0 1 1,0 0-1,0 0 0,0-1 0,0 1 1,0 0-1,0 0 0,0 0 0,0-1 1,0 1-1,0 0 0,0 0 1,0-1-1,0 1 0,-1 0 0,1 0 1,0 0-1,0-1 0,0 1 0,0 0 1,0 0-1,-1 0 0,1 0 0,0-1 1,0 1-1,0 0 0,-1 0 1,1 0-1,0 0 0,0 0 0,0 0 1,-1-1-1,1 1 0,0 0 0,0 0 1,-1 0-1,1 0 0,0 0 0,0 0 1,0 0-1,-1 0 0,1 0 1,0 0-1,0 0 0,-1 0 0,1 0 1,0 0-1,0 1 0,-1-1 0,1 0 1,0 0-1,0 0 0,0 0 1,-1 0-1,1 0 0,0 1 0,0-1 1,0 0-1,0 0 0,-1 0 0,1 0 1,0 1-1,0-1 0,0 0 0,0 1 1,-1-1-3,1 1-1,0 0 1,0-1 0,0 1 0,-1 0 0,1-1 0,0 1-1,0 0 1,0 0 0,0-1 0,0 1 0,0 0 0,0-1-1,1 1 1,-1 0 0,0-1 0,0 1 0,1 0 0,-1-1-1,0 1 1,1 0 0,-1-1 0,0 1 0,1-1 0,-1 1-1,1 0 1,-1-1 0,1 1 0,-1-1 0,2 1-1,2 2 28,0-1 0,1 1 0,-1-1 0,1 0 0,-1-1 0,1 1 0,0-1 0,0 0 0,0 0-1,0 0 1,0-1 0,0 0 0,0 1 0,0-2 0,0 1 0,7-2 0,-9 2-7,0-1 1,0 1-1,-1-1 1,1 0-1,-1 0 1,1 1-1,-1-2 1,1 1-1,-1 0 1,1 0-1,-1-1 1,0 1-1,0-1 1,0 0-1,0 0 1,0 0-1,0 0 1,0 0-1,-1 0 1,1 0 0,-1 0-1,1-1 1,-1 1-1,0-1 1,0 1-1,0-1 1,0 1-1,-1-1 1,1 0-1,-1 1 1,1-4-1,-6 39 10,3-28-8,1 0 0,0 0 0,1 1-1,-1-1 1,1 0 0,0 9 0,1-12-8,-1-1-1,0 0 1,1 0-1,-1 0 1,1 1 0,-1-1-1,1 0 1,0 0-1,0 0 1,-1 0-1,1 0 1,0 0 0,0 0-1,0 0 1,0-1-1,0 1 1,0 0-1,0 0 1,0-1-1,0 1 1,1-1 0,-1 1-1,0-1 1,0 1-1,0-1 1,1 0-1,-1 0 1,0 1-1,1-1 1,-1 0 0,0 0-1,2-1 1,10 1 79,0-1 1,0 0 0,0-1-1,-1-1 1,1 0 0,-1 0-1,1-1 1,12-7 0,46-13-249,-70 24 162,-1 0-1,1 1 1,-1-1 0,1 0 0,-1 0 0,1 0 0,-1 1 0,1-1 0,-1 0 0,1 1 0,-1-1 0,1 0-1,-1 1 1,0-1 0,1 1 0,-1-1 0,1 0 0,-1 1 0,0-1 0,1 1 0,-1-1 0,0 1 0,0-1-1,0 1 1,1 0 0,-1-1 0,0 1 0,0-1 0,0 1 0,0-1 0,0 1 0,0 0 0,0-1 0,0 1 0,0-1-1,0 1 1,0-1 0,-1 2 0,-1 34 263,1-24-264,22-14-2666,21-22-6452,-19 8 2728,7-2-3419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572"/>
    </inkml:context>
    <inkml:brush xml:id="br0">
      <inkml:brushProperty name="width" value="0.025" units="cm"/>
      <inkml:brushProperty name="height" value="0.025" units="cm"/>
    </inkml:brush>
  </inkml:definitions>
  <inkml:trace contextRef="#ctx0" brushRef="#br0">88 1 18481,'0'0'6070,"-10"-1"-4041,6 1-1972,-39 2 1449,41-1-1501,1-1 0,-1 0-1,1 1 1,-1-1 0,1 1 0,0-1 0,-1 1 0,1 0 0,0-1 0,-1 1-1,1 0 1,0 0 0,0 0 0,0 0 0,0 0 0,0 0 0,0 0 0,0 1-1,0-1 1,0 0 0,1 1 0,-1-1 0,0 0 0,1 1 0,-1-1 0,1 0-1,0 1 1,-1-1 0,1 1 0,0-1 0,0 3 0,0-3-79,1 0 0,0 0 1,0 0-1,0-1 0,0 1 0,0 0 1,0 0-1,0-1 0,0 1 1,0-1-1,0 1 0,0-1 0,0 1 1,0-1-1,0 0 0,0 1 0,1-1 1,-1 0-1,0 0 0,0 0 1,2 0-1,38 4-57,-32-3-113,7 0 132,-3 0-223,1 1 1,-1 0-1,0 0 1,0 2-1,14 4 1,-26-8 358,-1 0 0,1 1 1,0-1-1,-1 0 0,1 0 0,0 1 1,-1-1-1,1 0 0,-1 1 0,1-1 1,-1 1-1,1-1 0,-1 0 0,1 1 1,-1-1-1,1 1 0,-1 0 0,0-1 1,1 1-1,-1-1 0,0 1 0,1-1 0,-1 1 1,0 0-1,0-1 0,0 1 0,1 0 1,-1-1-1,0 1 0,0 0 0,0-1 1,0 2-1,-16 16 2027,-29 5 703,31-17-2257,-1-1-1,0-1 1,0 0-1,0-1 1,-29 2-1,44-5-517,-1 0-1,1 0 1,0 0 0,-1 0 0,1 0-1,0 0 1,-1 0 0,1 0-1,0 0 1,-1 0 0,1 0 0,0 0-1,-1 0 1,1 0 0,0 0-1,-1 0 1,1 0 0,0 0 0,-1-1-1,1 1 1,0 0 0,0 0-1,-1 0 1,1-1 0,0 1 0,0 0-1,-1 0 1,1-1 0,0 1-1,0 0 1,0 0 0,-1-1 0,1 1-1,0 0 1,0 0 0,0-1-1,0 1 1,0 0 0,0-1 0,7-13-2076,20-10-3085,27-6-7123,-27 14 1703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6.932"/>
    </inkml:context>
    <inkml:brush xml:id="br0">
      <inkml:brushProperty name="width" value="0.025" units="cm"/>
      <inkml:brushProperty name="height" value="0.025" units="cm"/>
    </inkml:brush>
  </inkml:definitions>
  <inkml:trace contextRef="#ctx0" brushRef="#br0">0 117 13036,'0'0'16720,"0"50"-16496,0-32-160,0-2-32,0-1-64,0-2-544,4-5-705,2-2-609,1-5-256,0-1-2082,-1-3-4805</inkml:trace>
  <inkml:trace contextRef="#ctx0" brushRef="#br0" timeOffset="1">45 0 11339,'0'0'19987,"31"0"-23639,-26 7-1216,-2 0-3012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7:27.513"/>
    </inkml:context>
    <inkml:brush xml:id="br0">
      <inkml:brushProperty name="width" value="0.025" units="cm"/>
      <inkml:brushProperty name="height" value="0.025" units="cm"/>
    </inkml:brush>
  </inkml:definitions>
  <inkml:trace contextRef="#ctx0" brushRef="#br0">0 109 10890,'0'0'12967,"11"-7"-11152,-10 6-1685,41-26 1049,-40 26-1078,0-1-1,0 1 1,0 0-1,0 0 1,0 0-1,0 1 0,0-1 1,0 0-1,1 1 1,-1-1-1,0 1 1,1 0-1,-1 0 1,0 0-1,1 0 1,-1 0-1,0 0 0,0 1 1,1-1-1,-1 1 1,0 0-1,4 1 1,-5 0-96,0 0-1,0 0 1,0 0 0,0 0 0,0 1 0,-1-1 0,1 0 0,0 1-1,-1-1 1,0 0 0,0 1 0,0-1 0,0 0 0,0 1 0,0-1-1,-1 5 1,-7 39 137,-1 11-57,9-57-79,1 0 0,-1 1 0,0-1-1,0 0 1,0 1 0,1-1 0,-1 0 0,0 1-1,1-1 1,-1 0 0,0 0 0,0 1 0,1-1-1,-1 0 1,0 0 0,1 0 0,-1 1 0,1-1-1,-1 0 1,0 0 0,1 0 0,-1 0 0,1 0-1,-1 0 1,0 0 0,1 0 0,-1 0-1,1 0 1,-1 0 0,0 0 0,1 0 0,-1 0-1,1 0 1,-1 0 0,0 0 0,1-1 0,-1 1-1,0 0 1,1 0 0,-1 0 0,0-1 0,1 1-1,18-10 323,-11-1-107,0 0 0,0 0 0,-1-1 0,-1 0 0,0 0 0,0-1 0,-1 0 0,-1 0 0,5-23 0,-8 40-215,1 0-1,0 0 1,-1 1-1,2-1 1,-1-1 0,0 1-1,1 0 1,0-1-1,0 1 1,0-1 0,0 0-1,0 0 1,1 0-1,-1 0 1,1 0 0,0-1-1,0 0 1,0 0-1,0 0 1,0 0-1,0-1 1,0 1 0,1-1-1,-1 0 1,1 0-1,-1-1 1,1 1 0,-1-1-1,1 0 1,-1 0-1,1-1 1,-1 1 0,1-1-1,-1 0 1,8-3-1,0 0 3,-1 0 0,1-1-1,-1-1 1,0 0 0,0 0 0,-1-1-1,0 0 1,0-1 0,0 0-1,-1 0 1,15-20 0,-23 27-12,0 0 1,0 0 0,0 0-1,0 0 1,0 0-1,-1 0 1,1 0 0,0-1-1,-1 1 1,1 0 0,-1-1-1,1 1 1,-1 0 0,0-1-1,0 1 1,1 0 0,-1-1-1,0 1 1,0-3 0,-1 4 0,1-1 0,-1 1 1,1-1-1,-1 1 0,1-1 1,-1 1-1,1 0 0,-1-1 1,0 1-1,1-1 0,-1 1 1,0 0-1,1 0 0,-1-1 1,0 1-1,1 0 0,-1 0 1,0 0-1,1 0 0,-1 0 1,0 0-1,1 0 0,-1 0 1,0 0-1,-1 0 0,-2 1-5,-1-1-1,1 1 1,-1 1-1,1-1 1,-1 1-1,1-1 1,0 1 0,0 0-1,0 1 1,-6 4-1,4-2 6,1 0 0,-1 1-1,1 0 1,1 0 0,-1 1 0,1-1 0,0 1-1,1 0 1,0 0 0,0 0 0,-2 9-1,4-13 11,0-1-1,1 1 1,-1 0-1,1 0 1,0 0-1,0 0 1,0-1-1,0 1 1,1 0 0,-1 0-1,1 0 1,0-1-1,-1 1 1,1 0-1,1-1 1,-1 1-1,0 0 1,0-1-1,1 0 1,0 1-1,-1-1 1,1 0-1,0 0 1,0 0-1,0 0 1,0 0-1,1 0 1,-1-1-1,0 1 1,1-1-1,-1 1 1,6 1-1,0 0-342,1 0 0,0 0-1,0-1 1,0 0 0,14 1-1,24-1-8161,-18-2-1314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5.857"/>
    </inkml:context>
    <inkml:brush xml:id="br0">
      <inkml:brushProperty name="width" value="0.025" units="cm"/>
      <inkml:brushProperty name="height" value="0.025" units="cm"/>
    </inkml:brush>
  </inkml:definitions>
  <inkml:trace contextRef="#ctx0" brushRef="#br0">0 35 18257,'0'0'10154,"1"12"-9700,2 30-47,-2-13-49,1 1 1,1-1-1,2 0 1,8 28-1,-13-56-348,0-1 0,0 1-1,0-1 1,0 1 0,1-1 0,-1 1 0,0-1 0,0 1-1,0-1 1,1 1 0,-1-1 0,0 1 0,1-1-1,-1 1 1,1-1 0,-1 0 0,0 1 0,1-1 0,-1 0-1,1 1 1,-1-1 0,1 0 0,-1 1 0,1-1-1,-1 0 1,1 0 0,-1 0 0,1 0 0,-1 1 0,1-1-1,0 0 1,14-12 526,6-30 303,-20 39-825,30-73-14,-14 33 0,24-46 0,-41 89-56,1-1 0,-1 1-1,0 0 1,0-1 0,0 1 0,0-1 0,0 1-1,1-1 1,-1 1 0,0 0 0,0-1 0,0 1-1,1-1 1,-1 1 0,0 0 0,1-1 0,-1 1-1,0 0 1,1 0 0,-1-1 0,0 1 0,1 0 0,-1 0-1,1-1 1,-1 1 0,1 0 0,-1 0 0,0 0-1,1 0 1,-1 0 0,1 0 0,0-1 0,2 17-4505,-9 25-6667,-7-18-437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6.198"/>
    </inkml:context>
    <inkml:brush xml:id="br0">
      <inkml:brushProperty name="width" value="0.025" units="cm"/>
      <inkml:brushProperty name="height" value="0.025" units="cm"/>
    </inkml:brush>
  </inkml:definitions>
  <inkml:trace contextRef="#ctx0" brushRef="#br0">0 34 18033,'0'0'13965,"57"-32"-13869,-38 30-64,3 2 0,-2 0-352,-4 12-1025,-1 5-961,-1 0-1025,-2-2-321,-2-2-1537,0-9-6118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7:07.022"/>
    </inkml:context>
    <inkml:brush xml:id="br0">
      <inkml:brushProperty name="width" value="0.025" units="cm"/>
      <inkml:brushProperty name="height" value="0.025" units="cm"/>
    </inkml:brush>
  </inkml:definitions>
  <inkml:trace contextRef="#ctx0" brushRef="#br0">0 129 10698,'0'0'20222,"13"-4"-19101,126-42-635,-71 22-366,130-29 0,-189 52-2612,3 0-5778,-8 2 6012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3.943"/>
    </inkml:context>
    <inkml:brush xml:id="br0">
      <inkml:brushProperty name="width" value="0.025" units="cm"/>
      <inkml:brushProperty name="height" value="0.025" units="cm"/>
    </inkml:brush>
  </inkml:definitions>
  <inkml:trace contextRef="#ctx0" brushRef="#br0">1 3 19506,'0'0'4672,"6"10"-4603,22 44 41,-17-21 3410,-10-33-3416,-1 1 0,1-1-1,-1 1 1,1-1 0,-1 1 0,1-1 0,-1 1-1,1-1 1,0 0 0,-1 1 0,1-1-1,0 0 1,-1 1 0,1-1 0,0 0 0,0 0-1,-1 0 1,1 0 0,0 0 0,0 0-1,-1 0 1,1 0 0,0 0 0,0 0 0,-1 0-1,1 0 1,0 0 0,-1-1 0,1 1-1,1-1 1,24-8 16,31-20 433,-44 21-527,0 0 0,0 1 0,0 1-1,1 0 1,0 1 0,0 1 0,0 0-1,1 1 1,19-2 0,-31 17 521,-3-8-1959,0-11-5832,0-12-817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4.939"/>
    </inkml:context>
    <inkml:brush xml:id="br0">
      <inkml:brushProperty name="width" value="0.025" units="cm"/>
      <inkml:brushProperty name="height" value="0.025" units="cm"/>
    </inkml:brush>
  </inkml:definitions>
  <inkml:trace contextRef="#ctx0" brushRef="#br0">0 1 16624,'0'0'6294,"11"7"-5798,-2-1-365,0 0 0,-1 0 1,1 0-1,-1 1 0,-1 1 0,0-1 0,0 1 1,0 1-1,-1-1 0,0 1 0,-1 0 0,0 0 0,7 19 1,-8-11 375,-1 0 0,0 0 0,-2 0 0,0 1 0,-1-1 0,0 1 0,-2-1 0,0 0 0,-6 23 0,-6 8 569,-38 89 0,50-125-3087,10-14-708,18-21-4583,-20 18 4211,14-12-8365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314"/>
    </inkml:context>
    <inkml:brush xml:id="br0">
      <inkml:brushProperty name="width" value="0.025" units="cm"/>
      <inkml:brushProperty name="height" value="0.025" units="cm"/>
    </inkml:brush>
  </inkml:definitions>
  <inkml:trace contextRef="#ctx0" brushRef="#br0">72 1 12940,'0'0'17281,"2"10"-16892,0 7-337,-1 1-1,0-1 1,-2 0 0,0 1-1,-1-1 1,-1 0 0,0 0-1,-11 32 1,7-24-41,2-8-21,1 0 0,-2 0 1,0-1-1,-1 0 0,-11 18 0,22-80-8660,7 14 3508,1-5-2360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5.796"/>
    </inkml:context>
    <inkml:brush xml:id="br0">
      <inkml:brushProperty name="width" value="0.025" units="cm"/>
      <inkml:brushProperty name="height" value="0.025" units="cm"/>
    </inkml:brush>
  </inkml:definitions>
  <inkml:trace contextRef="#ctx0" brushRef="#br0">89 0 17200,'0'0'9892,"1"8"-8680,3 15-1111,1-1 0,1 0 0,1-1 0,1 1 0,0-2 0,2 1 0,0-1 0,2 0 0,0-1 0,21 25-1,-25-37-394,-2-6-4519,-10-9-124,-6 0 4422,-69-39-5034,-5 5 9390,42 21 2757,48 22-6204,-1-1 0,0 0 0,1 0-1,-1-1 1,0 0 0,9-2 0,4 0-257,66-12-822,-28-1-5271,-9-1-8020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4.883"/>
    </inkml:context>
    <inkml:brush xml:id="br0">
      <inkml:brushProperty name="width" value="0.025" units="cm"/>
      <inkml:brushProperty name="height" value="0.025" units="cm"/>
    </inkml:brush>
  </inkml:definitions>
  <inkml:trace contextRef="#ctx0" brushRef="#br0">19 0 9737,'0'0'18706,"0"10"-18615,-18 274 1895,17-284-1971,1 0 0,0 1 0,0-1 1,0 0-1,0 0 0,0 0 1,0 1-1,0-1 0,0 0 0,0 0 1,1 1-1,-1-1 0,0 0 1,0 0-1,0 1 0,0-1 0,0 0 1,0 0-1,0 0 0,0 1 1,1-1-1,-1 0 0,0 0 0,0 0 1,0 1-1,0-1 0,1 0 1,-1 0-1,0 0 0,0 0 0,0 0 1,1 0-1,-1 1 0,0-1 1,0 0-1,1 0 0,-1 0 0,0 0 1,0 0-1,1 0 0,-1 0 1,0 0-1,0 0 0,1 0 0,-1 0 1,0 0-1,0 0 0,1 0 1,-1 0-1,0 0 0,0-1 0,0 1 1,1 0-1,-1 0 0,0 0 1,0 0-1,0 0 0,1-1 0,-1 1 1,0 0-1,0 0 0,0 0 1,1-1-1,13-11 656,2-11-513,0-1-1,21-44 1,-25 43-116,1 1-1,32-43 1,-42 64-2643,0 14-14881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257"/>
    </inkml:context>
    <inkml:brush xml:id="br0">
      <inkml:brushProperty name="width" value="0.025" units="cm"/>
      <inkml:brushProperty name="height" value="0.025" units="cm"/>
    </inkml:brush>
  </inkml:definitions>
  <inkml:trace contextRef="#ctx0" brushRef="#br0">0 1 16752,'0'0'14157,"50"28"-13580,-31-24-417,4-2-96,-3 2-897,-1 1-1665,-2 1-2115,-6 0-1056,-6 0-1986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5.582"/>
    </inkml:context>
    <inkml:brush xml:id="br0">
      <inkml:brushProperty name="width" value="0.025" units="cm"/>
      <inkml:brushProperty name="height" value="0.025" units="cm"/>
    </inkml:brush>
  </inkml:definitions>
  <inkml:trace contextRef="#ctx0" brushRef="#br0">0 64 14446,'0'0'13132,"70"5"-11114,-36-8-449,2-8-447,3 2-642,-2-1-480,-5 2 0,-2 2-128,-7 3-673,-5-1-480,-6 3-577,-4-1-1793,-5-3-1666,-3-1-3460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083"/>
    </inkml:context>
    <inkml:brush xml:id="br0">
      <inkml:brushProperty name="width" value="0.025" units="cm"/>
      <inkml:brushProperty name="height" value="0.025" units="cm"/>
    </inkml:brush>
  </inkml:definitions>
  <inkml:trace contextRef="#ctx0" brushRef="#br0">33 0 12556,'0'0'19165,"3"9"-18856,-1 3-250,0 0 0,-1 1-1,0-1 1,-1 1 0,-1-1 0,0 1-1,0-1 1,-2 0 0,1 1 0,-5 11-1,-2 6-18,5-19-30,0 0 0,1 0 1,1 1-1,-3 22 0,6-34-10,-1 1 0,0-1 0,1 0 0,-1 1 0,1-1 0,-1 0 0,0 1 0,1-1 0,-1 0 0,1 0 0,-1 1 0,1-1 0,-1 0 0,1 0 0,-1 0 0,0 0 0,1 0 0,-1 0 0,1 0 0,-1 0 0,1 0 0,-1 0 0,1 0 0,-1 0 0,1 0 0,-1 0 0,1 0 0,-1 0 0,1 0 0,-1 0 0,1-1 0,-1 1 0,1 0 0,-1 0 0,0-1 0,1 1 0,0-1 0,19-8 0,25-22-672,-36 24 100,-1 1 0,1-1 0,0 1-1,1 1 1,-1 0 0,1 0-1,0 1 1,0 0 0,1 1 0,19-4-1,-25 5-7685</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460"/>
    </inkml:context>
    <inkml:brush xml:id="br0">
      <inkml:brushProperty name="width" value="0.025" units="cm"/>
      <inkml:brushProperty name="height" value="0.025" units="cm"/>
    </inkml:brush>
  </inkml:definitions>
  <inkml:trace contextRef="#ctx0" brushRef="#br0">154 1 16624,'0'0'11162,"0"11"-10372,2 62 286,12 73 0,-4-90-818,-3 1 0,-2-1 1,-3 1-1,-7 98 1,1-135-671,-1 0 1,-1 0 0,0-1-1,-1 1 1,-2-2-1,0 1 1,-18 28 0,16-31-1918,0-1-1,-1 0 1,0-1 0,-28 24 0,10-15-4536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36.897"/>
    </inkml:context>
    <inkml:brush xml:id="br0">
      <inkml:brushProperty name="width" value="0.025" units="cm"/>
      <inkml:brushProperty name="height" value="0.025" units="cm"/>
    </inkml:brush>
  </inkml:definitions>
  <inkml:trace contextRef="#ctx0" brushRef="#br0">164 0 16239,'0'0'9236,"-10"11"-8975,-3 5-153,1 2-1,1-1 1,1 1-1,0 1 1,1-1 0,-11 36-1,1 14 308,3 1 0,3 0 0,3 1 0,3 0-1,3 0 1,7 90 0,-1-139-405,0-1 0,2 1 0,0-1 0,1 0 0,1 0 0,1 0 0,17 32 0,-20-44-444,1 0 1,1 0-1,-1 0 0,1-1 0,1 0 0,0 0 1,0 0-1,9 6 0,-11-9-492,1-1 1,0 0 0,0 0-1,0 0 1,1 0-1,-1-1 1,0 0-1,1-1 1,0 1-1,-1-1 1,1-1 0,11 1-1,18-2-11107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1.767"/>
    </inkml:context>
    <inkml:brush xml:id="br0">
      <inkml:brushProperty name="width" value="0.025" units="cm"/>
      <inkml:brushProperty name="height" value="0.025" units="cm"/>
    </inkml:brush>
  </inkml:definitions>
  <inkml:trace contextRef="#ctx0" brushRef="#br0">31 16 0,'-4'0'929,"1"-2"-128,0-2-321,0-1-384,-2 0-64,4 5 0,1 0-64,-3 0-512,-2 0-33,1 3-95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3:22.110"/>
    </inkml:context>
    <inkml:brush xml:id="br0">
      <inkml:brushProperty name="width" value="0.025" units="cm"/>
      <inkml:brushProperty name="height" value="0.025" units="cm"/>
    </inkml:brush>
  </inkml:definitions>
  <inkml:trace contextRef="#ctx0" brushRef="#br0">73 0 1409,'-67'16'1250,"63"-14"-290,3-2 65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4:26.639"/>
    </inkml:context>
    <inkml:brush xml:id="br0">
      <inkml:brushProperty name="width" value="0.025" units="cm"/>
      <inkml:brushProperty name="height" value="0.025" units="cm"/>
    </inkml:brush>
  </inkml:definitions>
  <inkml:trace contextRef="#ctx0" brushRef="#br0">71 116 15791,'0'0'5627,"1"8"-3102,38 167 3522,-30-146-7001,1-1 1,15 30 0,-40-64-7765,-9-12 6972,-30-38-395,45 45 2426,1 0 0,0-1-1,-12-22 1,17 29-10,1 0-1,0-1 0,0 1 1,0 0-1,0-1 0,1 1 1,0-1-1,0 0 1,0 1-1,1-1 0,0 0 1,0 1-1,1-1 1,-1 0-1,1 1 0,0-1 1,1 0-1,-1 1 0,1 0 1,0-1-1,1 1 1,-1 0-1,1 0 0,0 0 1,0 0-1,4-4 1,3-1 150,0-1 0,0 1 0,0 1 0,1 0 0,1 0 0,0 1 0,0 1 0,0 0 0,1 0 0,0 2 0,0-1 0,1 2 0,-1 0 0,1 0 1,14-1-1,-26 5-414,0-1-1,-1 1 1,1 0 0,0 0 0,-1 0 0,1 1 0,0-1 0,-1 0 0,1 0 0,0 1 0,-1-1 0,1 1 0,-1 0 0,1 0-1,-1-1 1,1 1 0,-1 0 0,1 0 0,-1 0 0,0 0 0,0 0 0,1 1 0,-1-1 0,1 2 0,-1 0 44,1 0 0,-1 0 0,0 0 0,0 0 0,0 0 1,0 1-1,0-1 0,-1 0 0,0 1 0,1-1 0,-2 6 1,0 2 135,0 1 0,-1-1 1,0 0-1,-1 1 0,-1-1 0,-5 13 1,7-19-154,-3 7 34,0-1 1,-1 1 0,-1-1-1,0 0 1,0 0 0,-1-1-1,-16 17 1,24-27-73,0 0 0,0-1 0,0 1 0,0 0 0,0 0 0,0 0 0,0 0 0,0-1 0,0 1 0,0 0 0,0 0 0,0 0 0,0 0 0,0-1 0,0 1 0,0 0 0,0 0 0,0 0 0,0 0 0,-1 0 0,1-1 0,0 1 0,0 0 0,0 0 0,0 0 0,0 0 0,0 0 0,-1 0 0,1-1 0,0 1 0,0 0 0,0 0 0,0 0 0,0 0 0,-1 0 0,1 0 0,0 0 0,0 0 0,0 0 0,0 0 0,-1 0 0,1 0 0,8-7-57,0 0 1,0 1-1,0 0 1,1 0-1,0 1 0,1 0 1,-1 0-1,1 1 1,0 1-1,0 0 1,0 0-1,0 1 0,0 0 1,1 0-1,-1 1 1,1 1-1,-1 0 0,1 0 1,15 4-1,-24-4 50,0 1 0,0-1 0,0 1 1,0 0-1,0-1 0,0 1 0,0 0 0,0 0 0,0 1 0,-1-1 0,1 0 0,0 1 0,-1-1 0,1 1 0,-1-1 0,0 1 0,1-1 1,-1 1-1,0 0 0,0 0 0,0 0 0,0 0 0,0 0 0,-1 0 0,1 0 0,-1 0 0,1 0 0,-1 0 0,0 0 0,1 0 1,-1 0-1,0 0 0,-1 1 0,1 2 0,-1 2 82,0 0 0,0-1 0,-1 1 0,0-1 0,0 1 0,0-1 0,-1 0-1,0 0 1,-7 11 0,-9 8-12,0-2-1,-2 0 1,-1-1-1,0-1 1,-2-1-1,0-1 1,-1-1-1,-1-2 1,-55 27-1,77-41-49,-1 0-1,0 0 1,-1 0 0,1-1 0,0 0-1,0 0 1,0 0 0,-1-1 0,1 0-1,-7 0 1,10-1-53,1 1 0,-1-1 0,1 0 0,-1 1-1,1-1 1,-1 0 0,1 0 0,0 0 0,-1 0 0,1 0-1,0-1 1,0 1 0,0 0 0,0 0 0,0-1 0,0 1 0,0-1-1,0 1 1,0-1 0,1 1 0,-1-1 0,1 0 0,-1 1-1,1-1 1,-1 0 0,1 1 0,0-1 0,0 0 0,0 1 0,0-1-1,0 0 1,0 1 0,1-1 0,0-1 0,3-29-6046,7-2-5589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142"/>
    </inkml:context>
    <inkml:brush xml:id="br0">
      <inkml:brushProperty name="width" value="0.025" units="cm"/>
      <inkml:brushProperty name="height" value="0.025" units="cm"/>
    </inkml:brush>
  </inkml:definitions>
  <inkml:trace contextRef="#ctx0" brushRef="#br0">25 102 5894,'2'-9'8034,"-1"-6"-5977,5-33 2008,2 19 1680,-5 29-2692,-1 9-2430,0 11-712,-4 59 784,-5 0-1,-22 111 1,24-160-296,0 34 380,5-64-778,0 1 0,0-1 0,0 0 0,1 1 0,-1-1 0,0 0 0,0 0 0,1 1 0,-1-1 0,0 0 0,0 0 0,1 1 0,-1-1 0,0 0 0,1 0 0,-1 0 0,0 0 0,1 1 0,-1-1 0,1 0 0,-1 0 0,0 0 0,1 0 0,-1 0 0,0 0 0,1 0 0,-1 0 0,1 0 0,-1 0 0,0 0 0,1 0 0,-1 0 0,0-1 0,1 1 0,-1 0 0,0 0 0,1 0 0,-1 0 0,0-1 0,1 1 0,-1 0 0,0 0 0,1-1 0,-1 1 0,0 0 0,0-1 0,1 1 0,-1 0 0,0-1 0,19-13 56,68-78-5,-51 52-385,47-41 0,-76 76-735,-19 7-19527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19.485"/>
    </inkml:context>
    <inkml:brush xml:id="br0">
      <inkml:brushProperty name="width" value="0.025" units="cm"/>
      <inkml:brushProperty name="height" value="0.025" units="cm"/>
    </inkml:brush>
  </inkml:definitions>
  <inkml:trace contextRef="#ctx0" brushRef="#br0">1 0 11883,'0'0'18354,"66"50"-17458,-38-34-639,-1-1-225,2 1-96,-1-1-1378,-7-3-1889,2-1-1569,-9-6-3108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546"/>
    </inkml:context>
    <inkml:brush xml:id="br0">
      <inkml:brushProperty name="width" value="0.025" units="cm"/>
      <inkml:brushProperty name="height" value="0.025" units="cm"/>
    </inkml:brush>
  </inkml:definitions>
  <inkml:trace contextRef="#ctx0" brushRef="#br0">286 24 13549,'0'0'15001,"-11"-5"-14516,3 1-420,6 2-57,0 0 0,-1 1 0,1-1 0,-1 1 0,0 0 0,1 0 0,-1 0-1,0 0 1,0 0 0,1 1 0,-1-1 0,0 1 0,0-1 0,0 1-1,0 0 1,0 0 0,0 1 0,1-1 0,-1 0 0,0 1 0,0 0-1,0 0 1,1 0 0,-4 1 0,-80 54 909,78-50-822,0 0 0,0 0 0,1 1 0,0 0 0,0 1 0,1 0 0,0 0 0,-5 9 0,10-16-103,0 0-1,1 0 1,-1 1 0,1-1-1,-1 0 1,1 0-1,0 0 1,-1 1-1,1-1 1,0 0-1,0 0 1,0 1-1,0-1 1,0 0-1,0 0 1,0 1 0,1-1-1,-1 0 1,0 0-1,1 1 1,-1-1-1,0 0 1,1 0-1,0 0 1,-1 0-1,1 0 1,0 0-1,-1 0 1,1 0 0,0 0-1,0 0 1,0 0-1,0 0 1,0-1-1,0 1 1,0 0-1,0-1 1,0 1-1,0 0 1,1-1 0,-1 0-1,0 1 1,0-1-1,2 1 1,9 2-215,1 0 0,-1-1 1,23 1-1,-8 0-198,-20-2 332,0 0 0,0 1-1,0 0 1,-1 0 0,1 1 0,0 0-1,-1 0 1,0 0 0,1 1 0,-1 0-1,6 6 1,-9-7 142,-1-1 1,0 1-1,0 0 0,0-1 1,0 1-1,-1 0 0,1 0 1,-1 1-1,1-1 0,-1 0 1,0 0-1,-1 1 0,1-1 0,0 0 1,-1 1-1,0-1 0,0 0 1,0 1-1,0-1 0,0 1 1,-1-1-1,0 0 0,1 1 1,-1-1-1,-1 0 0,-1 4 0,0 0 43,0 0 0,-1-1 0,0 1 0,0-1 0,0 0 0,-1 0 0,0-1 0,0 1 0,-1-1 0,0 0 0,1-1 0,-2 0 0,1 1 0,0-2 0,-1 1 0,0-1 0,-10 4-1,0-1 90,0-1 0,0-1 0,-1-1 0,1 0 0,-1-1 0,-22 0 0,27-6-326,21-6-321,23-8-1647,34-8-6651,-29 11 1494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2.965"/>
    </inkml:context>
    <inkml:brush xml:id="br0">
      <inkml:brushProperty name="width" value="0.025" units="cm"/>
      <inkml:brushProperty name="height" value="0.025" units="cm"/>
    </inkml:brush>
  </inkml:definitions>
  <inkml:trace contextRef="#ctx0" brushRef="#br0">0 1 17040,'0'0'10591,"1"9"-9379,0 3-900,-1-1-164,1-1 0,1 1 1,-1-1-1,6 15 1,-7-22-144,1-1 1,0 0 0,0 0-1,0 1 1,0-1 0,0 0-1,0 0 1,1 0 0,-1 0-1,1-1 1,-1 1 0,1 0-1,0-1 1,0 1 0,0-1-1,0 1 1,0-1 0,0 0-1,0 0 1,0 0 0,0 0-1,0 0 1,1 0-1,-1-1 1,0 1 0,1-1-1,3 1 1,1-2 23,1 1-1,0-1 0,-1-1 1,1 1-1,-1-1 1,1-1-1,-1 1 1,0-1-1,0-1 0,0 1 1,0-1-1,7-5 1,-4 2-14,1 1 1,1 0 0,17-6 0,-28 11-14,-1 1 0,1 0 1,0 0-1,-1 0 1,1 0-1,-1 0 1,1-1-1,0 1 1,-1 0-1,1 0 0,0 1 1,-1-1-1,1 0 1,-1 0-1,1 0 1,0 0-1,-1 0 1,1 1-1,-1-1 0,1 0 1,-1 1-1,1-1 1,-1 0-1,1 1 1,-1-1-1,1 0 1,-1 1-1,1-1 0,-1 1 1,8 22 248,-8 40 368,-1-45-473,0-5-89,1-10-26,0 1 0,0-1 0,0 0 0,0 1 0,0-1 1,1 0-1,0 1 0,-1-1 0,2 3 0,-1-5-15,0 0 0,0 0 0,0 0 0,-1-1 0,1 1 0,0 0 0,0-1 0,0 1 0,0-1 0,0 1 0,0-1 0,1 1 0,-1-1 0,0 0 0,0 1 0,0-1 0,0 0 0,0 0 0,0 0 0,1 0 0,-1 0 0,0 0 0,0 0 0,0-1 0,0 1 0,0 0 0,1-1 0,-1 1 0,0 0 0,0-1 0,1-1 0,8-2 16,-1-1-1,1 0 0,-1-1 0,-1 0 0,1 0 0,-1-1 0,0 0 1,0-1-1,9-11 0,-8 8-116,0 2 0,1-1 0,0 1 1,1 1-1,12-9 0,-17 19-631,-6 9 340,-6 12-171,-22 28-2893,26-48 2301,0-1 1,0 1-1,-1 0 1,1-1-1,-1 0 0,0 0 1,0 0-1,-4 3 0,-5-2-10029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291"/>
    </inkml:context>
    <inkml:brush xml:id="br0">
      <inkml:brushProperty name="width" value="0.025" units="cm"/>
      <inkml:brushProperty name="height" value="0.025" units="cm"/>
    </inkml:brush>
  </inkml:definitions>
  <inkml:trace contextRef="#ctx0" brushRef="#br0">0 0 24856,'0'0'5156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3.652"/>
    </inkml:context>
    <inkml:brush xml:id="br0">
      <inkml:brushProperty name="width" value="0.025" units="cm"/>
      <inkml:brushProperty name="height" value="0.025" units="cm"/>
    </inkml:brush>
  </inkml:definitions>
  <inkml:trace contextRef="#ctx0" brushRef="#br0">128 50 16303,'0'0'10170,"2"-8"-8120,5-25-657,-7 33-1360,0 0 0,0-1-1,0 1 1,0 0 0,0-1 0,0 1-1,0 0 1,0 0 0,0-1-1,0 1 1,0 0 0,0 0 0,0-1-1,0 1 1,0 0 0,0 0 0,0-1-1,-1 1 1,1 0 0,0 0-1,0-1 1,0 1 0,0 0 0,-1 0-1,1 0 1,0-1 0,0 1-1,0 0 1,-1 0 0,1 0 0,0 0-1,0-1 1,-1 1 0,1 0-1,0 0 1,0 0 0,-1 0 0,1 0-1,0 0 1,-1 0 0,1 0-1,0 0 1,0 0 0,-1 0 0,1 0-1,0 0 1,0 0 0,-1 0-1,1 0 1,0 0 0,-1 0 0,1 1-1,0-1 1,0 0 0,0 0 0,-1 0-1,1 0 1,0 0 0,0 1-1,-1-1 1,1 0 0,0 0 0,0 0-1,0 1 1,-16 8 264,5 2-269,0 1 1,1 0-1,1 0 1,0 1-1,1 0 1,0 1-1,0-1 1,2 1-1,0 1 1,1 0-1,0-1 1,1 2-1,0-1 1,-1 26-1,4-39-28,1 0 1,0 0-1,1 0 0,-1 0 1,0 0-1,1 0 1,-1 0-1,1 0 0,-1 0 1,1 0-1,0 0 0,0 0 1,0-1-1,0 1 1,0 0-1,0-1 0,1 1 1,-1-1-1,1 1 0,-1-1 1,1 1-1,-1-1 0,1 0 1,0 0-1,-1 0 1,1 0-1,0 0 0,0 0 1,0-1-1,0 1 0,0 0 1,0-1-1,0 0 0,0 1 1,0-1-1,0 0 1,0 0-1,0 0 0,3-1 1,4 1-10,1-1-1,-1 0 1,0-1 0,0 0 0,0 0 0,0-1-1,15-6 1,41-29-3357,-35 15-2191,-2-2-3692,-8 4-4742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4.012"/>
    </inkml:context>
    <inkml:brush xml:id="br0">
      <inkml:brushProperty name="width" value="0.025" units="cm"/>
      <inkml:brushProperty name="height" value="0.025" units="cm"/>
    </inkml:brush>
  </inkml:definitions>
  <inkml:trace contextRef="#ctx0" brushRef="#br0">20 123 4068,'0'0'26724,"8"3"-25400,0-1-1290,0 0 0,0 0 1,0-1-1,0 0 0,0 0 0,0-1 1,1 0-1,-1 0 0,0-1 1,0 0-1,0-1 0,0 0 0,0 0 1,0-1-1,0 1 0,-1-2 0,1 1 1,9-7-1,35-33-34,-49 41 0,-1-1 0,1 0 0,0 0 0,-1 0 0,1 0 0,-1-1 0,0 1 0,0-1 0,0 1 0,-1-1 0,1 0 0,-1 1 0,0-1 0,1-5 0,-2 8 0,-1 1 0,1-1 0,-1 1 0,0-1 0,1 1 0,-1-1 0,0 1 0,0-1 0,1 1 0,-1 0 0,0-1 0,0 1 0,1 0 0,-1 0 0,0-1 0,0 1 0,0 0 0,0 0 0,1 0 0,-1 0 0,0 0 0,0 0 0,0 0 0,-1 1 0,-25 1 0,15 1 0,1 0 0,0 1 0,0 1 0,1-1 0,-1 2 0,1-1 0,0 1 0,0 1 0,1 0 0,-10 9 0,7-5 0,1 0 0,0 1 0,1 0 0,0 0 0,1 1 0,-16 28 0,24-38 0,-1-1 0,1 1 0,-1 0 0,1 1 0,0-1 0,0 0 0,0 0 0,0 0 0,1 1 0,-1-1 0,1 0 0,0 1 0,0-1 0,0 0 0,0 1 0,1-1 0,0 0 0,-1 1 0,1-1 0,0 0 0,0 0 0,1 0 0,-1 0 0,3 3 0,-1-2 0,0-1 0,1 0 0,-1-1 0,1 1 0,0-1 0,0 1 0,0-1 0,0 0 0,0-1 0,0 1 0,0-1 0,1 0 0,-1 0 0,1 0 0,-1 0 0,1-1 0,4 0 0,28 2-695,64-4-1,-80 0-238,-1-2-1,0 1 0,0-2 0,33-13 1,-8-3-6295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7.914"/>
    </inkml:context>
    <inkml:brush xml:id="br0">
      <inkml:brushProperty name="width" value="0.025" units="cm"/>
      <inkml:brushProperty name="height" value="0.025" units="cm"/>
    </inkml:brush>
  </inkml:definitions>
  <inkml:trace contextRef="#ctx0" brushRef="#br0">15 76 10250,'2'-6'468,"13"-25"14928,-18 48-14375,-4 11-366,1-7-328,1 0 0,1 1 0,1 0-1,1 0 1,1 34 0,1-54-312,0 0-1,0-1 1,0 1 0,0-1-1,0 1 1,1-1 0,-1 1-1,1-1 1,-1 1 0,1-1-1,0 1 1,0-1 0,-1 1-1,1-1 1,0 0 0,0 0-1,0 1 1,0-1 0,1 0-1,-1 0 1,0 0 0,0 0 0,1 0-1,-1 0 1,3 0 0,-1 0 20,0 0 1,0-1 0,0 1 0,1-1 0,-1 0-1,0 0 1,0 0 0,0-1 0,0 1 0,0-1-1,1 0 1,2-1 0,5-2 52,-1 0 0,1 0 0,-1-2 0,-1 1 0,1-1 0,12-10 0,-7 2-30,-1 0 1,22-27-1,-32 35 3,0 1 0,-1-1 0,1 1-1,-1-1 1,-1 0 0,1 0 0,-1-1 0,0 1 0,0 0-1,0-1 1,-1 0 0,1-7 0,-19 54-232,14-29 170,0 0 1,0 1-1,1-1 1,1 0-1,0 0 0,1 1 1,0-1-1,2 14 1,-2-23 9,1-1 0,-1 1 1,1-1-1,0 1 1,0-1-1,-1 1 1,1-1-1,0 1 1,0-1-1,0 0 0,1 0 1,-1 0-1,0 1 1,0-1-1,1 0 1,-1 0-1,1-1 1,-1 1-1,1 0 0,-1 0 1,1-1-1,-1 1 1,1-1-1,0 1 1,-1-1-1,1 0 1,0 0-1,-1 1 0,1-1 1,0 0-1,-1-1 1,1 1-1,0 0 1,-1 0-1,1-1 0,-1 1 1,1-1-1,0 1 1,1-2-1,3 0 34,1 0 0,-1 0 0,0-1 0,0 0 0,0 0-1,-1 0 1,1-1 0,7-6 0,-9 5-43,1 0 0,-1-1 0,-1 1 0,1-1 0,-1 0 0,0 0 0,0 0 0,0-1 0,-1 1 0,0-1 0,-1 1 0,1-1 0,-1 0 0,0 1 0,-1-1 0,0 0 0,-1-9 0,1 16 0,1-1 0,-2 1 0,1-1 0,0 0 0,0 1 0,0-1 0,0 1 0,0-1 0,0 1 0,0-1 0,-1 0 0,1 1 0,0-1 0,-1 1 0,1-1 0,0 1 0,-1-1 0,1 1 0,0 0 0,-1-1 0,1 1 0,-1-1 0,1 1 0,-1 0 0,1-1 0,-1 1 0,1 0 0,-1 0 0,1-1 0,-1 1 0,1 0 0,-1 0 0,0 0 0,1 0 0,-1 0 0,1 0 0,-1-1 0,0 1 0,1 1 0,-1-1 0,1 0 0,-1 0 0,1 0 0,-1 0 0,0 0 0,1 0 0,-1 1 0,-1 0 0,0-1 0,0 1 0,1 0 0,-1-1 0,1 1 0,-1 0 0,0 0 0,1 0 0,0 1 0,-1-1 0,1 0 0,0 0 0,-1 1 0,0 1 0,1-1 0,0-1 0,0 1 0,0-1 0,0 1 0,1-1 0,-1 1 0,1 0 0,-1-1 0,1 1 0,-1 0 0,1-1 0,0 1 0,0 0 0,0 0 0,0-1 0,0 1 0,0 0 0,1-1 0,-1 1 0,0 0 0,1 0 0,0-1 0,1 4 0,-1-4 0,1 1 0,-1-1 0,1 0 0,0 1 0,0-1 0,0 0 0,0 0 0,0 0 0,0 0 0,0 0 0,0-1 0,0 1 0,0-1 0,0 1 0,0-1 0,3 0 0,8 1 0,1-1 0,-1-1 0,1 0 0,23-6 0,-31 6 0,12-2 0,1-2 0,-1 0 0,0-1 0,0 0 0,20-12 0,-36 16 0,0 0 0,0 0 0,0 0 0,-1-1 0,1 1 0,0-1 0,-1 1 0,0-1 0,1 0 0,-1 1 0,0-1 0,0 0 0,-1 0 0,1 0 0,-1 0 0,1-4 0,0 0 0,-1 1 0,1 0 0,-1 0 0,-1-1 0,1 1 0,-4-12 0,4 18 0,0-1 0,0 1 0,0-1 0,0 0 0,-1 1 0,1-1 0,0 1 0,0-1 0,-1 1 0,1-1 0,0 1 0,-1-1 0,1 1 0,0 0 0,-1-1 0,1 1 0,-1-1 0,1 1 0,-1 0 0,1 0 0,-1-1 0,1 1 0,-1 0 0,1 0 0,-1-1 0,1 1 0,-1 0 0,1 0 0,-1 0 0,0 0 0,1 0 0,-1 0 0,1 0 0,-1 0 0,1 0 0,-1 0 0,0 0 0,1 0 0,-1 0 0,1 0 0,-1 1 0,1-1 0,-1 0 0,1 0 0,-1 1 0,1-1 0,-1 0 0,1 1 0,-1-1 0,1 1 0,0-1 0,-1 1 0,-21 25 0,14-9 0,1 0 0,1 1 0,0 0 0,2 0 0,0 0 0,1 1 0,1 0 0,0 31 0,1-47-33,1 0-1,0-1 1,1 1-1,-1-1 1,0 1 0,1 0-1,-1-1 1,1 1-1,0-1 1,0 1 0,0-1-1,0 0 1,0 1-1,1-1 1,-1 0-1,1 0 1,-1 0 0,1 0-1,0 0 1,0 0-1,0 0 1,0-1 0,0 1-1,0-1 1,0 1-1,0-1 1,1 0 0,-1 0-1,0 0 1,6 1-1,-2 0-471,1-2 0,-1 1-1,1-1 1,0 0 0,-1 0-1,1 0 1,-1-1-1,1 0 1,-1-1 0,0 1-1,12-6 1,32-18-12862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587"/>
    </inkml:context>
    <inkml:brush xml:id="br0">
      <inkml:brushProperty name="width" value="0.025" units="cm"/>
      <inkml:brushProperty name="height" value="0.025" units="cm"/>
    </inkml:brush>
  </inkml:definitions>
  <inkml:trace contextRef="#ctx0" brushRef="#br0">10 1 17200,'-2'87'10929,"-1"3"-7850,-2 96-2513,5-179-553,0 1-1,1-1 1,0 0-1,0 1 1,0-1 0,1 0-1,0 0 1,0 0-1,6 12 1,-6-16-4,-1-1 0,1 0 0,-1 0 0,1 0 0,0 0 0,0-1-1,0 1 1,0 0 0,0-1 0,1 1 0,-1-1 0,0 0 0,1 0 0,-1 0 0,1 0 0,-1 0 0,1 0-1,-1-1 1,1 1 0,0-1 0,-1 0 0,1 0 0,0 0 0,-1 0 0,1 0 0,0-1 0,-1 1-1,1-1 1,-1 1 0,1-1 0,2-1 0,6-2 24,-1-1-1,1 1 0,-1-2 1,0 1-1,0-1 1,-1-1-1,12-10 1,61-63 227,-35 33-198,-47 47-62,0-1 0,1 1 0,-1-1 0,1 0 0,-1 1 0,0-1 0,1 1 0,-1-1 0,1 1 0,-1-1 0,1 1 0,0-1 0,-1 1 0,1 0 0,-1-1 0,1 1 0,0 0 0,-1 0 0,1-1 0,0 1 0,-1 0 0,1 0 0,0 0 0,0 0 0,-1 0 0,1 0 0,0 0 0,-1 0 0,1 0 0,0 0 0,-1 0 0,1 0 0,0 0 0,0 1 0,-1-1 0,1 0 0,-1 1 0,1-1 0,0 0 0,0 1 0,0 2 0,0-1 0,0 1 0,0-1 0,0 1 0,-1-1 0,1 1 0,-1 0 0,0-1 0,1 1 0,-1 0 0,-1 2 0,-8 77 0,5-66 5,-5 49-394,22-67-2991,28-37-6234,-15 10 26</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8.947"/>
    </inkml:context>
    <inkml:brush xml:id="br0">
      <inkml:brushProperty name="width" value="0.025" units="cm"/>
      <inkml:brushProperty name="height" value="0.025" units="cm"/>
    </inkml:brush>
  </inkml:definitions>
  <inkml:trace contextRef="#ctx0" brushRef="#br0">103 17 19891,'0'0'4105,"-11"12"-1115,4-5-2614,-1 1 60,-1 0 0,1 1 1,1 0-1,0 0 0,0 1 0,1-1 0,0 2 0,0-1 1,1 1-1,1 0 0,-7 21 0,11-31-431,0 0 0,0-1-1,0 1 1,0 0 0,0-1 0,-1 1-1,2 0 1,-1 0 0,0-1 0,0 1-1,0 0 1,0-1 0,0 1 0,0 0-1,1-1 1,-1 1 0,0-1 0,0 1-1,1 0 1,-1-1 0,1 1 0,-1-1-1,0 1 1,1-1 0,-1 1 0,1-1-1,-1 1 1,1-1 0,0 0 0,-1 1-1,1-1 1,-1 0 0,1 1 0,0-1-1,1 1 1,0-1-1,1 0 1,0 0-1,0 0 0,-1 0 0,1-1 1,0 1-1,-1-1 0,1 1 0,4-3 1,3-1-14,0 0 1,0-1-1,0 0 1,10-7-1,-9 2 9,1 0 0,-1-1 0,0 0 0,11-15 0,-18 21 0,-1-1 0,1 1 0,-1-1 0,0 0 0,0 0 0,-1 0 0,1 0 0,-2 0 0,1-1 0,0 1 0,-1-1 0,0-7 0,-1 13 0,0 1 0,0 0 0,0 0 0,0 0 0,0 0 0,0 0 0,0 0 0,0 0 0,0-1 0,0 1 0,0 0 0,0 0 0,0 0 0,0 0 0,0 0 0,0 0 0,0-1 0,0 1 0,0 0 0,0 0 0,0 0 0,0 0 0,0 0 0,0 0 0,0 0 0,0 0 0,0-1 0,0 1 0,0 0 0,-1 0 0,1 0 0,0 0 0,0 0 0,0 0 0,0 0 0,0 0 0,0 0 0,0 0 0,0 0 0,-1 0 0,1 0 0,0 0 0,0 0 0,0 0 0,0 0 0,0 0 0,0 0 0,0 0 0,-1 0 0,1 0 0,0 0 0,0 0 0,0 0 0,0 0 0,0 0 0,0 0 0,0 0 0,-1 0 0,1 0 0,0 0 0,0 0 0,0 0 0,0 0 0,-10 10 0,-7 15 0,9-11 0,0 1 0,1 1 0,1-1 0,0 1 0,1 0 0,1 0 0,1 1 0,0-1 0,-1 21 0,4-36-27,0 1-1,0-1 1,1 0 0,-1 1-1,0-1 1,0 0 0,1 0-1,-1 1 1,1-1 0,-1 0-1,1 0 1,-1 0 0,1 0 0,0 0-1,0 0 1,-1 0 0,1 0-1,0 0 1,0 0 0,0 0-1,0 0 1,0 0 0,0-1-1,1 2 1,2-1-162,-1 0 0,0 1 0,1-1 0,-1-1 0,0 1 0,1 0 0,-1-1 0,1 0 0,3 1 0,1-2-617,0 1 0,0-1 0,0 0 0,0-1-1,0 0 1,0 0 0,12-6 0,5-6-8397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39.481"/>
    </inkml:context>
    <inkml:brush xml:id="br0">
      <inkml:brushProperty name="width" value="0.025" units="cm"/>
      <inkml:brushProperty name="height" value="0.025" units="cm"/>
    </inkml:brush>
  </inkml:definitions>
  <inkml:trace contextRef="#ctx0" brushRef="#br0">1 46 18514,'0'0'13671,"2"14"-13174,2 28-410,-4-22-88,2 1 1,0-1 0,2 0 0,0 0-1,1-1 1,8 22 0,-12-39 0,0 0 0,-1-1 0,1 1 0,0 0 0,0-1 0,0 1 0,0 0 0,1-1 0,-1 0 0,0 1 0,1-1 0,-1 0 0,1 1 0,-1-1 0,1 0 0,-1 0 0,1 0 0,0-1 0,0 1 0,-1 0 0,1-1 0,0 1 0,0-1 0,0 1 0,0-1 0,0 0 0,0 0 0,0 0 0,-1 0 0,1 0 0,0 0 0,4-1 0,-3-1 0,1 1 0,-1-1 0,1 0 0,-1 0 0,0-1 0,0 1 0,0 0 0,0-1 0,0 0 0,0 0 0,-1 0 0,0 0 0,1 0 0,-1 0 0,2-5 0,2-7 0,0 0 0,-1-1 0,0 0 0,-2 0 0,1 0 0,-2-1 0,0 1 0,-2-30 0,-3 67 0,2-15 0,0 0 0,0-1 0,0 1 0,1 0 0,0 0 0,1 10 0,-1-14 0,1 0 0,-1-1 0,1 1 0,0-1 0,0 1 0,-1 0 0,1-1 0,0 0 0,0 1 0,0-1 0,1 1 0,-1-1 0,0 0 0,0 0 0,1 0 0,-1 0 0,0 0 0,1 0 0,-1 0 0,1 0 0,0-1 0,-1 1 0,1 0 0,0-1 0,-1 0 0,1 1 0,0-1 0,-1 0 0,4 0 0,4 1 0,-1-2 0,0 1 0,0-1 0,0 0 0,0-1 0,0 0 0,0 0 0,0 0 0,0-1 0,-1-1 0,0 1 0,1-1 0,-1 0 0,-1-1 0,10-7 0,-11 8 0,1 0 0,-1-1 0,0 0 0,0 0 0,-1-1 0,0 1 0,0-1 0,0 0 0,0 0 0,-1-1 0,0 1 0,0-1 0,-1 1 0,0-1 0,0 0 0,-1 0 0,1 0 0,-1-8 0,-1 15 0,0 0 0,0-1 0,0 1 0,0-1 0,0 1 0,0-1 0,0 1 0,0 0 0,0-1 0,0 1 0,0-1 0,-1 1 0,1-1 0,0 1 0,0 0 0,0-1 0,-1 1 0,1 0 0,0-1 0,-1 1 0,1 0 0,0-1 0,0 1 0,-1 0 0,1 0 0,-1-1 0,1 1 0,0 0 0,-1 0 0,1 0 0,0 0 0,-1-1 0,1 1 0,-1 0 0,0 0 0,-20 4 0,-15 18 0,32-17 0,0-1 0,0 1 0,0 0 0,1 0 0,0 0 0,0 0 0,0 0 0,1 1 0,-1-1 0,1 1 0,1 0 0,-1 0 0,1 0 0,-1 8 0,2-10 0,0-1 0,0 1 0,1-1 0,-1 1 0,1-1 0,0 1 0,0-1 0,0 1 0,0-1 0,1 0 0,0 1 0,-1-1 0,1 0 0,0 0 0,0 0 0,1 0 0,-1-1 0,0 1 0,1-1 0,0 1 0,0-1 0,0 0 0,0 0 0,5 3 0,4 1-179,-1-1 0,2 0 0,-1-1 0,0-1 0,1 1 0,24 1 0,40-1-3527,-45-5-4948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078"/>
    </inkml:context>
    <inkml:brush xml:id="br0">
      <inkml:brushProperty name="width" value="0.025" units="cm"/>
      <inkml:brushProperty name="height" value="0.025" units="cm"/>
    </inkml:brush>
  </inkml:definitions>
  <inkml:trace contextRef="#ctx0" brushRef="#br0">1 41 12492,'0'0'3251,"1"-8"-16,4-25 21,-1 41 1706,1 11-4916,3 163 2526,5 40 248,-10-214-2687,2-17-100,2-16-66,0-29 33,-2 0 0,-3-68 0,-2 115 0,-1 22 0,1 0 0,-1-1 0,2 1 0,0-1 0,0 1 0,8 25 0,-9-37 0,1 0 0,0 0 0,0 0 0,1 0 0,-1-1 0,1 1 0,-1 0 0,1-1 0,0 1 0,0-1 0,0 0 0,0 0 0,1 0 0,-1 0 0,0 0 0,1 0 0,-1 0 0,1-1 0,0 1 0,0-1 0,-1 0 0,1 0 0,0 0 0,0 0 0,0 0 0,0-1 0,0 1 0,0-1 0,0 0 0,1 0 0,-1 0 0,0 0 0,0-1 0,0 1 0,0-1 0,0 0 0,5-2 0,2 0 0,-1-1 0,1-1 0,-1 0 0,0 0 0,-1-1 0,1 0 0,-1 0 0,0-1 0,-1 0 0,0 0 0,0-1 0,7-9 0,-1-1 0,0 0 0,-1-2 0,-1 1 0,13-32 0,-18 38 0,-1 0 0,-1 0 0,0-1 0,4-22 0,-9 36 0,1 0 0,0 0 0,0 0 0,0 0 0,0 0 0,0 0 0,0 0 0,-1 0 0,1 0 0,0 0 0,0 0 0,0 0 0,0 0 0,0 0 0,-1 0 0,1 0 0,0 0 0,0 0 0,0 0 0,0 0 0,0 0 0,0 0 0,0 0 0,-1 0 0,1 0 0,0-1 0,0 1 0,0 0 0,0 0 0,0 0 0,0 0 0,0 0 0,0 0 0,0 0 0,0-1 0,0 1 0,0 0 0,-1 0 0,1 0 0,0 0 0,0 0 0,0 0 0,0-1 0,0 1 0,0 0 0,0 0 0,0 0 0,0 0 0,0 0 0,1-1 0,-1 1 0,-7 10 0,-6 21 0,0 1 0,2 0 0,2 0 0,1 1 0,1 0 0,-3 54 0,9-84 0,1-1 0,0 1 0,0 0 0,0-1 0,0 1 0,0-1 0,1 1 0,-1 0 0,1-1 0,-1 1 0,1-1 0,0 1 0,0-1 0,0 0 0,1 1 0,-1-1 0,0 0 0,1 0 0,0 0 0,-1 0 0,3 2 0,0-2 0,0 0 0,1 0 0,-1 0 0,0-1 0,0 0 0,1 0 0,-1 0 0,1 0 0,-1-1 0,1 0 0,7 0 0,0-1 0,0-1 0,0 0 0,-1 0 0,1-1 0,-1 0 0,0-1 0,0-1 0,0 0 0,-1 0 0,11-8 0,-14 9 0,0 0 0,-1 0 0,1-1 0,-1 0 0,-1 0 0,1-1 0,-1 0 0,1 0 0,-2 0 0,1-1 0,-1 1 0,0-1 0,0 0 0,-1 0 0,0-1 0,3-8 0,-6 16 0,0-1 0,0 1 0,1-1 0,-1 1 0,0-1 0,0 1 0,0-1 0,0 1 0,0-1 0,0 1 0,0-1 0,0 1 0,0-1 0,0 0 0,0 1 0,0-1 0,-1 1 0,1-1 0,0 1 0,0-1 0,-1 1 0,1 0 0,0-1 0,0 1 0,-1-1 0,1 1 0,0-1 0,-1 1 0,1 0 0,-1-1 0,1 1 0,0 0 0,-1-1 0,0 1 0,-19 3 0,-21 22 0,33-17 0,1 1 0,-1 0 0,1 0 0,-9 16 0,14-22 0,1 0 0,-1 0 0,0 0 0,1 0 0,0 0 0,0 1 0,0-1 0,0 0 0,0 0 0,1 1 0,-1-1 0,1 0 0,0 1 0,0-1 0,0 1 0,0-1 0,1 0 0,-1 1 0,1-1 0,1 4 0,1-5-39,-1 0 0,0 0 1,0 0-1,1 0 0,-1-1 0,1 1 1,0-1-1,-1 1 0,1-1 0,0 0 1,0 0-1,0-1 0,0 1 0,0 0 0,-1-1 1,1 0-1,0 0 0,0 0 0,6 0 1,59-8-4029,-24-6-4255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1.824"/>
    </inkml:context>
    <inkml:brush xml:id="br0">
      <inkml:brushProperty name="width" value="0.025" units="cm"/>
      <inkml:brushProperty name="height" value="0.025" units="cm"/>
    </inkml:brush>
  </inkml:definitions>
  <inkml:trace contextRef="#ctx0" brushRef="#br0">1 0 14798,'0'0'6502,"0"9"-4297,2 31 662,9 50 1,35 115 184,-44-195-2940,13 34 169,-15-42-277,1-1-1,0 1 1,-1-1-1,1 1 0,0-1 1,0 0-1,0 0 1,0 1-1,0-1 0,0 0 1,0 0-1,1 0 1,-1 0-1,0 0 0,0 0 1,1 0-1,-1 0 1,1-1-1,-1 1 0,1-1 1,-1 1-1,1-1 1,1 1-1,-1-1-3,-1-1 0,1 1 0,-1-1 0,1 1 0,-1-1 0,1 0 0,-1 0 0,0 0 0,1 0 0,-1 0 0,0 0 0,0 0 0,0 0 0,0 0 0,0 0 0,0-1 0,0 1 0,0 0 0,-1-1 0,1 1 0,0-1 0,-1 1 0,1-1 0,-1 1 0,1-1 0,-1 1 0,0-1 0,0-1 0,7-51 0,-7 53 0,0-102 0,-1 95 0,1 0 0,-2 0 0,1 0 0,-1 1 0,0-1 0,-1 0 0,0 1 0,0 0 0,0 0 0,-10-13 0,13 20 0,0-1 0,0 1 0,0 0 0,0 0 0,0 0 0,0-1 0,0 1 0,0 0 0,0 0 0,-1 0 0,1-1 0,0 1 0,0 0 0,0 0 0,0 0 0,-1 0 0,1 0 0,0-1 0,0 1 0,0 0 0,-1 0 0,1 0 0,0 0 0,0 0 0,0 0 0,-1 0 0,1 0 0,0 0 0,0 0 0,-1 0 0,1 0 0,0 0 0,0 0 0,0 0 0,-1 0 0,1 0 0,0 0 0,0 0 0,-1 0 0,1 0 0,0 0 0,0 0 0,0 0 0,-1 0 0,1 1 0,-3 12 0,7 20 0,-2-30 0,1 1 0,-1-1 0,1 1 0,0-1 0,0 0 0,0 0 0,0-1 0,1 1 0,-1-1 0,1 1 0,-1-1 0,1 0 0,0 0 0,0-1 0,0 1 0,0-1 0,0 0 0,0 0 0,1 0 0,-1-1 0,0 1 0,7-1 0,2 1 0,1-1 0,-1 0 0,0-1 0,1-1 0,-1 0 0,14-4 0,-19 3 0,0 0 0,1-1 0,-1 1 0,-1-1 0,1-1 0,0 0 0,-1 0 0,0 0 0,0-1 0,9-10 0,-13 12 0,0 0 0,1 0 0,-1-1 0,-1 1 0,1-1 0,-1 0 0,1 0 0,-1 0 0,-1 0 0,1 0 0,-1 0 0,0 0 0,0-1 0,0 1 0,-1 0 0,0-1 0,0 1 0,-1-8 0,1 12 0,0 0 0,0 0 0,-1 0 0,1 0 0,0 0 0,0-1 0,-1 1 0,1 0 0,-1 0 0,1 0 0,-1 0 0,0 0 0,1 0 0,-1 0 0,0 1 0,1-1 0,-1 0 0,0 0 0,0 0 0,0 1 0,0-1 0,0 0 0,0 1 0,0-1 0,0 1 0,0-1 0,0 1 0,0 0 0,0-1 0,0 1 0,-1 0 0,1 0 0,0 0 0,0 0 0,0 0 0,0 0 0,0 0 0,-1 0 0,1 0 0,0 1 0,0-1 0,-1 1 0,-2 0 0,1 0 0,0 0 0,0 0 0,-1 1 0,1 0 0,0-1 0,0 1 0,1 0 0,-1 1 0,0-1 0,1 0 0,-5 6 0,-2 5 0,1 0 0,1 1 0,0 0 0,1 0 0,1 1 0,0 0 0,0 0 0,2 0 0,0 0 0,1 1 0,0 0 0,1-1 0,2 27 0,0-38-10,0-1 0,0 0-1,0 0 1,1 0 0,-1 0 0,1 0-1,-1 0 1,1-1 0,0 1 0,0 0-1,1-1 1,-1 1 0,0-1 0,1 0 0,-1 0-1,1 0 1,0 0 0,0 0 0,0-1-1,0 1 1,0-1 0,0 0 0,0 0-1,0 0 1,0 0 0,1 0 0,-1-1 0,0 0-1,4 1 1,10 0-388,1 0 1,-1-1-1,0 0 0,23-5 0,-5-4-4662,-7-4-3055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2.276"/>
    </inkml:context>
    <inkml:brush xml:id="br0">
      <inkml:brushProperty name="width" value="0.025" units="cm"/>
      <inkml:brushProperty name="height" value="0.025" units="cm"/>
    </inkml:brush>
  </inkml:definitions>
  <inkml:trace contextRef="#ctx0" brushRef="#br0">234 57 18257,'0'0'3662,"-1"-9"-69,0 6-3312,1 1-141,0 0-1,0 0 1,0 1-1,0-1 1,0 0 0,0 1-1,-1-1 1,1 0 0,-1 1-1,1-1 1,-1 0 0,0 1-1,0-1 1,0 1 0,0-1-1,0 1 1,0-1 0,0 1-1,0 0 1,0 0 0,-1 0-1,1-1 1,0 1 0,-1 0-1,1 0 1,-1 1 0,1-1-1,-1 0 1,0 0-1,1 1 1,-1-1 0,0 1-1,1 0 1,-1-1 0,0 1-1,1 0 1,-1 0 0,0 0-1,-3 1 1,-4 1-41,0 0-1,-1 1 1,1 0 0,1 1-1,-1 0 1,0 0 0,1 1-1,0 0 1,-11 10 0,5-4-47,0 1 1,2 0-1,-1 1 1,-12 17-1,24-29-53,0 1-1,0-1 0,0 0 1,0 0-1,1 1 0,-1-1 1,0 1-1,1-1 1,-1 0-1,1 1 0,-1-1 1,1 1-1,0-1 0,0 1 1,0-1-1,0 3 1,0-3-6,0-1 1,1 1 0,-1 0 0,0 0-1,1 0 1,-1-1 0,1 1 0,-1 0 0,1-1-1,-1 1 1,1 0 0,-1-1 0,1 1-1,0-1 1,-1 1 0,1-1 0,0 1-1,0-1 1,-1 1 0,3 0 0,4 1-61,0-1 0,0 1 0,1-1 0,-1 0 0,11 0 0,0 0-72,-3 0-68,5 0-393,0 1 0,0 1 0,-1 0 0,1 1 0,-1 2 0,0 0 0,28 13-1,-45-19 651,0 1 0,-1 0 0,1 0-1,0 0 1,-1 0 0,1 0 0,-1 0-1,1 1 1,-1-1 0,1 1 0,-1-1-1,0 1 1,0-1 0,0 1 0,0-1-1,0 1 1,0 0 0,0 0 0,0-1-1,-1 1 1,1 0 0,-1 0 0,1 0-1,-1 0 1,0 0 0,0 0 0,0 0-1,0 0 1,0 0 0,0 0 0,-1 0-1,1-1 1,0 1 0,-1 0 0,0 0-1,1 0 1,-1 0 0,0-1 0,0 1-1,0 0 1,0-1 0,0 1 0,0-1-1,-1 1 1,1-1 0,-1 1 0,1-1-1,-1 0 1,-2 2 0,-4 4 252,0-1 1,0 0 0,-1-1-1,0 0 1,0 0-1,0 0 1,0-2-1,-13 5 1,5-5-365,0 0 1,0-1 0,-21-1-1,43-9-9887,13-1 2863,9 2-4114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401"/>
    </inkml:context>
    <inkml:brush xml:id="br0">
      <inkml:brushProperty name="width" value="0.025" units="cm"/>
      <inkml:brushProperty name="height" value="0.025" units="cm"/>
    </inkml:brush>
  </inkml:definitions>
  <inkml:trace contextRef="#ctx0" brushRef="#br0">195 93 13293,'0'0'4489,"-9"-3"-5370,-28-8-192,25 9-638,5 1 3689,6 1-1805,1 0-1,0 1 1,0-1 0,0 0-1,0 0 1,-1 0 0,1 0-1,0 0 1,0 0 0,0 0-1,0 0 1,-1 0-1,1 0 1,0 0 0,0-1-1,0 1 1,0 0 0,-1 0-1,1 0 1,0 0 0,0 0-1,0 0 1,0 0 0,-1 0-1,1 0 1,0 0 0,0-1-1,0 1 1,0 0 0,0 0-1,0 0 1,0 0 0,-1 0-1,1-1 1,0 1-1,0 0 1,0 0 0,0 0-1,0 0 1,0-1 0,0 1-1,0 0 1,0 0 0,0 0-1,0-1 1,0 1 0,0 0-1,0 0 1,0 0 0,0 0-1,0-1 1,0 1 0,0 0-1,0 0 1,0 0 0,0 0-1,1-1 1,-1 1 0,0 0-1,0 0 1,0 0-1,0 0 1,0 0 0,0 0-1,0-1 1,1 1 0,-1 0-1,0 0 1,4-14-843,-3 12 828,1-18 3749,-24 18-2482,19 3-1593,0 0 173,-1 0 0,0 0-1,1 1 1,-1-1 0,1 1 0,-1 0-1,1 0 1,0 0 0,0 0 0,0 1-1,0-1 1,0 1 0,0 0 0,1 0-1,0 0 1,-1 0 0,-2 7 0,-31 60 16,33-64-21,1 0 0,0 1 0,0-1 0,1 1 0,-1-1 0,1 12 0,0-17 0,1 1 0,0-1 0,1 1 0,-1-1 0,0 0 0,0 1 0,1-1 0,-1 1 0,1-1 0,-1 0 0,1 0 0,-1 1 0,1-1 0,0 0 0,-1 0 0,1 0 0,0 0 0,0 1 0,0-1 0,0-1 0,0 1 0,0 0 0,0 0 0,1 0 0,-1 0 0,0-1 0,0 1 0,1-1 0,-1 1 0,0-1 0,1 1 0,-1-1 0,0 0 0,1 0 0,-1 1 0,3-1 0,4 0 0,-1 0 0,1 0 0,-1 0 0,1-1 0,-1 0 0,1-1 0,-1 0 0,1 0 0,-1 0 0,0-1 0,0 0 0,-1 0 0,1-1 0,0 0 0,-1 0 0,0 0 0,0-1 0,0 0 0,8-10 0,-7 7 0,-1 0 0,-1-1 0,1 0 0,-1 0 0,-1 0 0,0 0 0,0-1 0,-1 1 0,0-1 0,-1 0 0,0 0 0,0 0 0,-1 0 0,0-13 0,-1 22 0,0 0 0,0 0 0,0 0 0,0 0 0,0 0 0,0 0 0,0 0 0,0 1 0,0-1 0,0 0 0,-1 0 0,1 0 0,0 0 0,-1 0 0,1 1 0,0-1 0,-1 0 0,1 0 0,-1 1 0,1-1 0,-1 0 0,0 1 0,1-1 0,-1 0 0,0 1 0,1-1 0,-1 1 0,0-1 0,0 1 0,0-1 0,1 1 0,-1 0 0,0 0 0,0-1 0,0 1 0,0 0 0,0 0 0,0 0 0,1 0 0,-1 0 0,-2 0 0,1 0 0,0 0 0,0 1 0,0 0 0,0-1 0,0 1 0,0 0 0,0 0 0,0 0 0,0 0 0,0 0 0,1 0 0,-1 1 0,0-1 0,1 1 0,-1-1 0,-1 3 0,0 1 0,0 0 0,0 1 0,0-1 0,1 0 0,0 1 0,0 0 0,0 0 0,1 0 0,0-1 0,0 1 0,0 10 0,1-14 0,0 0 0,0 0 0,0 0 0,0 0 0,0 0 0,1 0 0,-1 0 0,1 0 0,0 0 0,-1 0 0,1 0 0,0 0 0,0 0 0,0-1 0,0 1 0,1 0 0,-1-1 0,0 1 0,1-1 0,-1 1 0,1-1 0,-1 0 0,1 1 0,0-1 0,0 0 0,-1 0 0,1 0 0,0-1 0,0 1 0,0 0 0,0-1 0,0 1 0,0-1 0,0 0 0,4 1 0,2-1 0,-1-1 0,1 1 0,0-1 0,0-1 0,0 0 0,-1 0 0,1 0 0,-1-1 0,0 0 0,0 0 0,0-1 0,0 0 0,0 0 0,-1-1 0,1 0 0,-1 0 0,-1 0 0,1-1 0,-1 0 0,0 0 0,0 0 0,-1-1 0,1 1 0,-1-1 0,-1 0 0,0 0 0,0-1 0,4-14 0,-7 22 0,0 0 0,0 0 0,0 1 0,0-1 0,0 0 0,0 0 0,0 0 0,0 0 0,0 0 0,0 1 0,0-1 0,0 0 0,0 0 0,0 0 0,0 0 0,0 0 0,0 1 0,0-1 0,-1 0 0,1 0 0,0 0 0,0 0 0,0 0 0,0 0 0,0 0 0,0 1 0,-1-1 0,1 0 0,0 0 0,0 0 0,0 0 0,0 0 0,0 0 0,-1 0 0,1 0 0,0 0 0,0 0 0,0 0 0,0 0 0,-1 0 0,1 0 0,0 0 0,0 0 0,0 0 0,0 0 0,0 0 0,-1 0 0,1 0 0,0 0 0,0 0 0,0-1 0,0 1 0,0 0 0,-1 0 0,1 0 0,0 0 0,0 0 0,0 0 0,0 0 0,0-1 0,0 1 0,0 0 0,0 0 0,-1 0 0,1 0 0,0 0 0,0-1 0,0 1 0,-9 10 0,-21 46 0,28-53 0,1 0 0,-1 0 0,1 0 0,0 1 0,0-1 0,0 1 0,0-1 0,1 0 0,0 1 0,-1-1 0,1 1 0,0-1 0,1 1 0,-1-1 0,2 6 0,-1-8 0,0 0 0,0 0 0,1 0 0,-1-1 0,0 1 0,1 0 0,-1-1 0,1 1 0,-1-1 0,1 0 0,-1 1 0,0-1 0,1 0 0,0 0 0,-1 0 0,1 0 0,-1 0 0,1 0 0,1-1 0,33-5 0,-31 3 0,1 0 0,-1 0 0,0 0 0,0-1 0,0 0 0,0 0 0,-1-1 0,1 1 0,-1-1 0,0 0 0,-1 0 0,5-8 0,3-2 0,-16 22 0,0 0 0,0 0 0,1 1 0,0-1 0,1 1 0,-1 0 0,1 0 0,1 1 0,-1-1 0,2 0 0,-3 17 0,4-25 0,0 1 0,0 0 0,0 0 0,1-1 0,-1 1 0,0 0 0,0-1 0,0 1 0,1 0 0,-1-1 0,0 1 0,1 0 0,-1-1 0,0 1 0,1-1 0,-1 1 0,1-1 0,-1 1 0,1-1 0,-1 1 0,1-1 0,-1 1 0,1-1 0,0 0 0,-1 1 0,1-1 0,-1 0 0,1 1 0,0-1 0,-1 0 0,2 0 0,29 0 0,-21-2 0,0 0 0,-1-1 0,0 0 0,11-6 0,-9 3 0,-3 0 0,1 1 0,-1 1 0,1-1 0,0 1 0,1 1 0,-1 0 0,0 0 0,14-2 0,-22 10 0,1 0 0,-1 1 0,0-1 0,-1 0 0,1 0 0,-1 1 0,0-1 0,-1 8 0,0-5 0,1-8 0,0 0 0,0 0 0,0 0 0,0 0 0,0 1 0,0-1 0,0 0 0,0 0 0,0 0 0,0 0 0,0 1 0,0-1 0,0 0 0,0 0 0,0 0 0,0 1 0,0-1 0,0 0 0,0 0 0,0 0 0,0 0 0,0 1 0,0-1 0,0 0 0,0 0 0,1 0 0,-1 0 0,0 0 0,0 1 0,0-1 0,0 0 0,0 0 0,0 0 0,0 0 0,1 0 0,-1 0 0,0 0 0,0 0 0,0 0 0,0 1 0,1-1 0,-1 0 0,0 0 0,0 0 0,0 0 0,0 0 0,1 0 0,-1 0 0,0 0 0,0 0 0,0 0 0,0 0 0,1 0 0,-1 0 0,0 0 0,0 0 0,0-1 0,0 1 0,1 0 0,-1 0 0,0 0 0,0 0 0,0 0 0,0 0 0,1 0 0,13-15 0,11-23 0,-21 30 0,-1 0 0,0 1 0,0-1 0,-1-1 0,0 1 0,0 0 0,1-17 0,-3 24-68,0 1 0,0 0 1,0-1-1,1 1 0,-1 0 0,0-1 0,0 1 1,0 0-1,0-1 0,0 1 0,1 0 0,-1-1 1,0 1-1,0 0 0,1 0 0,-1-1 0,0 1 1,0 0-1,1 0 0,-1-1 0,0 1 0,1 0 1,-1 0-1,0 0 0,1 0 0,-1 0 0,0-1 1,1 1-1,-1 0 0,0 0 0,1 0 0,-1 0 1,0 0-1,1 0 0,-1 0 0,0 0 0,1 0 1,-1 0-1,0 0 0,1 1 0,14 2-4743,-14-2 4245,37 11-9289,-12-7 385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3.731"/>
    </inkml:context>
    <inkml:brush xml:id="br0">
      <inkml:brushProperty name="width" value="0.025" units="cm"/>
      <inkml:brushProperty name="height" value="0.025" units="cm"/>
    </inkml:brush>
  </inkml:definitions>
  <inkml:trace contextRef="#ctx0" brushRef="#br0">213 26 16624,'0'-1'365,"0"0"-1,-1 0 1,1 0 0,0 0 0,0 1 0,0-1 0,-1 0-1,1 0 1,0 0 0,-1 1 0,1-1 0,-1 0 0,1 1 0,-1-1-1,1 0 1,-1 1 0,0-1 0,1 0 0,-1 1 0,0-1-1,1 1 1,-1-1 0,0 1 0,-1-1 0,-28-6 2409,21 7-2685,0-1 1,0 2-1,0-1 1,-12 3-1,13 0 1,1-1-1,0 1 1,0 1-1,0-1 0,1 1 1,-1 0-1,1 1 1,0-1-1,-5 7 1,7-8-16,0 1 1,0-1-1,1 1 1,0 0-1,0 1 1,0-1 0,0 0-1,1 1 1,0 0-1,0-1 1,0 1-1,0 0 1,1 0-1,-2 6 1,3-9-83,1 0-1,-1-1 1,0 1 0,0-1 0,1 1 0,-1-1 0,1 1 0,0-1 0,-1 1 0,1-1 0,0 1-1,0-1 1,0 0 0,0 1 0,0-1 0,0 0 0,0 0 0,0 0 0,1 0 0,-1 0 0,0 0 0,1 0-1,-1 0 1,1-1 0,-1 1 0,1 0 0,-1-1 0,1 1 0,-1-1 0,1 0 0,-1 1 0,4-1-1,57 5-1971,-57-5 1516,66-1-8574,-36-5 1116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093"/>
    </inkml:context>
    <inkml:brush xml:id="br0">
      <inkml:brushProperty name="width" value="0.025" units="cm"/>
      <inkml:brushProperty name="height" value="0.025" units="cm"/>
    </inkml:brush>
  </inkml:definitions>
  <inkml:trace contextRef="#ctx0" brushRef="#br0">1 0 18706,'0'0'6166,"0"10"-4821,0-8-1225,0 1 0,0 0-1,0 0 1,0 0 0,1-1 0,-1 1 0,1 0 0,0 0-1,-1-1 1,1 1 0,1-1 0,-1 1 0,2 2 0,-1-3-18,0 1 0,1-1 0,-1 0 0,1 0 0,0-1 0,-1 1 0,1 0 0,0-1 0,0 0 0,0 0 0,0 0 0,0 0 0,1 0 0,-1 0 0,4 0 0,14 2 17,-1-1 1,1 0-1,28-2 1,-43 0-14,1 0 1,-1-1-1,0 0 1,1 0 0,-1-1-1,0 1 1,0-1-1,1-1 1,-2 1-1,1-1 1,0 0 0,0 0-1,-1-1 1,10-7-1,-15 10-95,1 1 0,0-1-1,0 0 1,-1 1 0,1-1-1,0 0 1,-1 1 0,1-1 0,-1 0-1,1 0 1,-1 1 0,1-1-1,-1 0 1,1 0 0,-1 0-1,0 0 1,1 0 0,-1 0-1,0 0 1,0 0 0,0 0 0,0 1-1,0-1 1,0 0 0,0 0-1,0 0 1,0 0 0,0 0-1,-1 0 1,1 0 0,0 0 0,-1-1-1,-1 1 17,1-1 1,-1 1-1,0 0 0,0 0 0,0 0 1,1 0-1,-1 0 0,0 1 0,0-1 0,0 0 1,-1 1-1,1 0 0,-3-1 0,-69 2 403,62 1-430,1 0 0,-1 1 0,0 1 0,1 0 0,0 1 0,0 0 0,-17 11 0,24-15 0,1 1 0,0 0 0,-1 0 0,1 0 0,0 1 0,0-1 0,0 1 0,1-1 0,-1 1 0,1 0 0,-1 0 0,1 0 0,0 1 0,0-1 0,1 0 0,-1 1 0,1-1 0,-1 1 0,1 0 0,0-1 0,0 1 0,1 0 0,-1 0 0,1 0 0,0-1 0,0 1 0,1 6 0,0-7-71,0-1-1,0 0 1,1 1 0,-1-1-1,1 0 1,0 0 0,-1 0-1,1 0 1,0 0 0,0-1 0,0 1-1,1-1 1,-1 1 0,0-1-1,0 0 1,1 1 0,-1-1-1,1-1 1,-1 1 0,1 0-1,-1 0 1,4-1 0,60 8-4540,-21-8-2943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4.638"/>
    </inkml:context>
    <inkml:brush xml:id="br0">
      <inkml:brushProperty name="width" value="0.025" units="cm"/>
      <inkml:brushProperty name="height" value="0.025" units="cm"/>
    </inkml:brush>
  </inkml:definitions>
  <inkml:trace contextRef="#ctx0" brushRef="#br0">131 118 7431,'9'-8'4810,"0"1"-3731,42-39 2211,-47 43-2536,-1 0 0,0 0-1,0-1 1,-1 1 0,1 0 0,0-1-1,-1 0 1,0 0 0,0 0 0,0 0-1,-1 0 1,3-8 0,-9 10 2187,-14 4-2252,10 0-648,-1 1-1,1 1 1,0 0-1,0 0 1,0 0-1,1 1 1,-1 1-1,1-1 1,0 1-1,1 1 1,-8 8-1,3-4-37,0 1-1,2 1 1,-1 0 0,2 1-1,-16 28 1,21-34-6,1 0 0,0 1 0,0-1 0,1 1 0,0 0 0,-1 12 0,3-19-13,0 0 1,-1 0 0,1 0-1,0 0 1,0 0 0,1 1-1,-1-1 1,0 0 0,1 0-1,-1 0 1,1 0-1,0 0 1,0 0 0,0 0-1,0 0 1,0-1 0,0 1-1,0 0 1,0 0 0,1-1-1,-1 1 1,1-1 0,-1 1-1,1-1 1,0 0 0,-1 0-1,1 0 1,0 0-1,0 0 1,0 0 0,4 1-1,7 1-629,-1-1 0,1 0 0,0-1 0,0-1 0,0 0 0,0 0 0,0-2 0,17-3 0,-12 1-3055,-1 0-1,32-14 1,-9-1-7404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5.349"/>
    </inkml:context>
    <inkml:brush xml:id="br0">
      <inkml:brushProperty name="width" value="0.025" units="cm"/>
      <inkml:brushProperty name="height" value="0.025" units="cm"/>
    </inkml:brush>
  </inkml:definitions>
  <inkml:trace contextRef="#ctx0" brushRef="#br0">132 45 3683,'0'0'3865,"3"-3"-7334,0-6 4095,-9 0 13455,-11 6-1639,1 2-14731,12 2 2327,0 0-1,0 0 0,1 0 0,-1 0 1,0 1-1,0-1 0,1 1 1,-1 0-1,1 0 0,0 1 0,0-1 1,0 0-1,0 1 0,0 0 1,0 0-1,0 0 0,1 0 0,0 0 1,0 1-1,-1-1 0,2 0 0,-1 1 1,-2 7-1,-1 0 154,1 0-1,0 0 0,1 0 1,0 1-1,1-1 1,0 1-1,0 12 1,3-22-179,-1-1 0,0 0 0,1 1 0,-1-1 0,1 0 0,-1 0 0,1 1 1,-1-1-1,1 0 0,0 0 0,0 0 0,-1 0 0,1 0 0,0 0 0,0 0 1,0 0-1,0 0 0,0-1 0,1 1 0,-1 0 0,0-1 0,0 1 0,0 0 0,1-1 1,-1 0-1,0 1 0,0-1 0,1 0 0,-1 1 0,0-1 0,1 0 0,-1 0 1,0 0-1,1 0 0,-1-1 0,0 1 0,1 0 0,-1 0 0,2-1 0,4 0 33,0 0-1,-1-1 1,1 1-1,0-1 0,-1-1 1,11-4-1,-5-1-3,0-1 0,0-1 0,-1 1 0,-1-2 0,0 0 0,0 0 0,-1-1 0,0 0-1,-1 0 1,-1-1 0,0 0 0,0 0 0,-1-1 0,4-17 0,-4 25-113,3 14-109,14 27-284,-6-8 227,-13-23 233,-1 0 0,0 0 0,1-1 0,0 0 0,0 1-1,0-1 1,0-1 0,1 1 0,-1 0 0,1-1 0,-1 0-1,1 0 1,0-1 0,0 1 0,0-1 0,0 0 0,0 0-1,0-1 1,0 0 0,0 1 0,0-2 0,0 1-1,0 0 1,0-1 0,0 0 0,0 0 0,0-1 0,0 0-1,0 1 1,-1-1 0,8-5 0,-11 7 3,3-3-39,0 1 0,0 0 0,1 0 0,-1 1 0,1-1 0,0 1 0,-1 0 0,8-1 0,-11 2 39,0 0 0,-1 1 0,1-1 0,0 0-1,-1 0 1,1 0 0,0 1 0,-1-1 0,1 0 0,0 1 0,-1-1 0,1 1 0,-1-1 0,1 1 0,-1-1 0,1 1 0,-1-1 0,1 1 0,-1-1 0,0 1 0,1-1 0,-1 2 0,5 27 329,-14 32 308,29-80-9187,-8-3-2210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128"/>
    </inkml:context>
    <inkml:brush xml:id="br0">
      <inkml:brushProperty name="width" value="0.025" units="cm"/>
      <inkml:brushProperty name="height" value="0.025" units="cm"/>
    </inkml:brush>
  </inkml:definitions>
  <inkml:trace contextRef="#ctx0" brushRef="#br0">171 21 16464,'0'0'342,"1"-1"0,0 1 0,-1-1 1,1 1-1,0-1 0,-1 0 0,1 1 1,-1-1-1,1 0 0,-1 1 1,0-1-1,1 0 0,-1 0 0,0 0 1,1 1-1,-1-1 0,0 0 0,0 0 1,0 0-1,0 1 0,0-1 1,0 0-1,0 0 0,0 0 0,0 0 1,0 0-1,-19 4 3026,-29 22-2626,35-18-718,0 1 0,1 1 0,0 0 0,0 1 0,1 0 0,0 1 0,-17 21 0,29-31-35,-1-1 0,0 1 0,0-1 0,1 1 0,-1-1 0,0 1 0,0-1 0,1 1 0,-1-1 0,0 0 0,1 1 0,-1-1 0,1 1 0,-1-1 0,1 0 0,-1 0 0,0 1 0,1-1 0,-1 0 0,1 0 0,-1 1 0,1-1 0,0 0 0,-1 0 0,1 0 0,-1 0 0,1 0 0,-1 0 0,1 0 0,-1 0 0,1 0 0,-1 0 0,1 0 0,-1 0 0,2-1 0,29 2-140,-27-1 89,36-2-193,47 2-594,-80 1 755,0-1-1,0 1 1,0 1-1,0-1 0,0 1 1,0 0-1,0 1 1,-1 0-1,8 4 1,-13-6 111,0-1 1,0 1 0,0 0 0,0 0 0,0 0-1,0 0 1,0 0 0,0 0 0,-1 0 0,1 0 0,0 0-1,-1 0 1,1 0 0,-1 0 0,1 0 0,-1 1-1,0-1 1,1 0 0,-1 0 0,0 1 0,0-1 0,0 0-1,0 0 1,0 1 0,0-1 0,0 0 0,0 0-1,-1 1 1,1-1 0,0 0 0,-1 0 0,1 0 0,-1 1-1,1-1 1,-1 0 0,0 0 0,1 0 0,-1 0 0,0 0-1,0 0 1,0 0 0,0 0 0,-1 0 0,-3 5 414,-1 0 1,-1 0-1,1-1 1,-15 9-1,0-1 324,-43 18 0,57-28-668,0 0-1,0-1 0,-1 0 0,1 0 1,-1 0-1,1-1 0,-1-1 0,1 1 1,-1-1-1,-10-1 0,17 0-158,0 1 0,0 0 0,1 0 1,-1 0-1,0-1 0,0 1 0,1-1 0,-1 1 0,0 0 1,1-1-1,-1 1 0,1-1 0,-1 1 0,0-1 0,1 0 1,-1 1-1,1-1 0,-1 1 0,1-1 0,0 0 0,-1 0 1,1 1-1,0-1 0,-1 0 0,1 0 0,0 1 0,0-1 0,0 0 1,0 0-1,0 1 0,0-1 0,0 0 0,0 0 0,0 0 1,0 1-1,0-1 0,0 0 0,0 0 0,1 1 0,-1-1 1,0 0-1,1 0 0,-1 1 0,0-1 0,1 0 0,-1 1 1,1-1-1,-1 0 0,1 0 0,25-31-6017,-7 21 66,1 3-1996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6.767"/>
    </inkml:context>
    <inkml:brush xml:id="br0">
      <inkml:brushProperty name="width" value="0.025" units="cm"/>
      <inkml:brushProperty name="height" value="0.025" units="cm"/>
    </inkml:brush>
  </inkml:definitions>
  <inkml:trace contextRef="#ctx0" brushRef="#br0">50 0 11531,'0'0'13394,"-2"14"-12551,-9 41 348,-2 8 1118,-10 113 0,23-174-2298,0 0 1,0 0 0,0-1-1,0 1 1,0 0 0,0 0 0,1 0-1,-1 0 1,0-1 0,1 1 0,-1 0-1,1 0 1,0-1 0,0 1-1,0 0 1,0-1 0,0 1 0,0-1-1,0 1 1,0-1 0,0 1 0,1-1-1,-1 0 1,1 0 0,-1 0-1,1 0 1,-1 0 0,1 0 0,0 0-1,-1 0 1,1-1 0,0 1 0,0-1-1,-1 1 1,1-1 0,0 1-1,0-1 1,0 0 0,0 0 0,-1 0-1,1 0 1,0 0 0,3-2-1,12 0 99,-1-2 0,0 0-1,0-1 1,19-9-1,2 0-14,-35 14-95,-1-1 0,0 1 1,1-1-1,-1 1 0,0 0 0,1-1 0,-1 1 0,0 0 1,1 0-1,-1 0 0,1 0 0,-1 0 0,0 1 1,1-1-1,-1 0 0,1 1 0,-1-1 0,0 0 0,0 1 1,1 0-1,-1-1 0,0 1 0,0 0 0,0 0 1,1-1-1,0 3 0,-1-1 1,0 0-1,0 0 1,0 0 0,0 0 0,-1 0-1,1 0 1,-1 1 0,1-1 0,-1 0-1,0 0 1,0 1 0,0-1 0,0 0-1,-1 4 1,-1 9 3,-2 0 0,0 0 0,-9 22 0,24-118-4,-7 6 0,-4 65 0,1 13 0,-2 0-372,1 0 1,0 0-1,0 0 0,1 0 1,-1 0-1,1 0 0,0 0 1,-1 0-1,1 0 0,0 0 0,1 0 1,-1-1-1,0 1 0,1 0 1,0-1-1,0 1 0,2 2 1,-1-3-310,0 0 1,0 0 0,0 0-1,0 0 1,1-1-1,-1 1 1,1-1 0,-1 0-1,1 0 1,-1 0 0,1-1-1,0 1 1,0-1-1,3 0 1,20 1-7472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443"/>
    </inkml:context>
    <inkml:brush xml:id="br0">
      <inkml:brushProperty name="width" value="0.025" units="cm"/>
      <inkml:brushProperty name="height" value="0.025" units="cm"/>
    </inkml:brush>
  </inkml:definitions>
  <inkml:trace contextRef="#ctx0" brushRef="#br0">115 10 10250,'0'0'12833,"-12"2"-11290,7-1-1424,0 0 1,0 0-1,0 1 1,0-1-1,0 1 0,1 1 1,-1-1-1,0 1 0,1-1 1,0 1-1,-1 1 1,1-1-1,1 0 0,-1 1 1,0 0-1,1 0 1,0 0-1,0 0 0,0 1 1,0-1-1,1 1 0,-1 0 1,1-1-1,1 1 1,-1 0-1,1 0 0,-1 1 1,1-1-1,1 0 1,-1 0-1,1 0 0,0 7 1,0-11-119,0 0 0,1 0 0,-1-1 0,0 1 1,0 0-1,1 0 0,-1-1 0,0 1 0,1 0 1,-1-1-1,0 1 0,1-1 0,-1 1 0,1-1 0,-1 1 1,1 0-1,0-1 0,-1 0 0,1 1 0,-1-1 1,1 1-1,0-1 0,-1 0 0,1 1 0,0-1 1,-1 0-1,1 0 0,1 1 0,27-2 78,-22-1-55,0 0 0,-1 0-1,1 0 1,-1-1 0,12-7 0,-9 4-26,-1-2-1,0 1 1,0-1 0,-1 0-1,8-13 1,-12 18 2,-1-1-1,0 1 1,0-1-1,0 1 1,0-1 0,0 0-1,-1 0 1,0 0-1,0 0 1,0 0-1,0 0 1,0 0 0,-1 0-1,0 0 1,0 0-1,0 0 1,-1-6 0,-17 17-385,9 3 440,0-1 0,1 2 0,0-1 0,1 1 0,0 1 0,1-1 0,0 1-1,0 0 1,2 1 0,-1-1 0,2 1 0,0 0 0,-2 13 0,5-25-42,0 0 1,0 0-1,0 0 1,0 0-1,1 0 1,-1 0-1,0 0 1,1 0-1,-1 0 0,0 0 1,1-1-1,-1 1 1,1 0-1,0 0 1,-1 0-1,1 0 1,-1-1-1,1 1 0,0 0 1,0-1-1,0 1 1,-1-1-1,1 1 1,0 0-1,0-1 1,0 0-1,0 1 0,0-1 1,0 0-1,0 1 1,0-1-1,0 0 1,0 0-1,0 0 1,0 0-1,0 0 0,0 0 1,0 0-1,0 0 1,0 0-1,1-1 1,4 1 9,0-1 1,0 0 0,-1-1 0,1 1 0,0-1 0,7-3-1,5-6-99,-1 0 0,1-1 0,-2-1 0,0 0-1,0-1 1,-2-1 0,0-1 0,0 0 0,-1-1-1,10-18 1,-29 46 76,1 1-1,0-1 0,1 1 1,0 1-1,0-1 0,2 0 1,-3 20-1,5-31 16,0-1 1,0 1-1,0 0 1,0-1-1,0 1 1,0 0 0,0-1-1,0 1 1,0 0-1,0-1 1,1 1-1,-1 0 1,0-1-1,0 1 1,1-1-1,-1 1 1,0 0-1,1-1 1,-1 1-1,1-1 1,-1 1 0,0-1-1,1 1 1,-1-1-1,1 0 1,0 1-1,-1-1 1,1 0-1,-1 1 1,2 0-1,22-4 374,23-20 113,-3-9-294,-35 24-222,1 0 0,0 1 1,0 0-1,1 1 0,0 0 1,15-6-1,-34 44-93,6-30 140,1 0 1,0 0-1,0 0 0,0 1 0,0-1 0,0 0 0,0 1 1,1-1-1,-1 1 0,1-1 0,0 1 0,0-1 1,0 1-1,0-1 0,0 3 0,0-4-5,1-1 0,-1 1-1,0-1 1,0 0 0,1 1 0,-1-1 0,0 1-1,1-1 1,-1 0 0,0 0 0,1 1-1,-1-1 1,1 0 0,-1 0 0,0 1-1,1-1 1,-1 0 0,1 0 0,-1 0 0,1 0-1,-1 0 1,0 1 0,1-1 0,-1 0-1,1 0 1,-1 0 0,2 0 0,22-9 521,3-7-435,-18 10-285,0 1-1,1-1 1,-1 1-1,1 1 1,0 0-1,0 0 1,1 1-1,-1 0 1,1 1-1,11-1 1,-21 3 130,0 1 0,0-1-1,-1 0 1,1 1 0,0-1 0,-1 1 0,1-1 0,0 1 0,-1-1 0,1 1 0,-1-1 0,1 1 0,-1 0 0,1-1 0,-1 1 0,1 0 0,-1-1 0,0 1 0,1 0 0,-1 0 0,0 0 0,0-1 0,1 1 0,-1 0 0,0 0 0,0 0 0,0-1 0,0 1 0,0 0 0,0 0 0,0 0 0,0-1 0,-1 1 0,1 0 0,0 0 0,0 0 0,-1-1 0,1 1 0,0 0 0,-1-1 0,0 2 0,-15 35-751,-5-14-1924,3-13-3835,11-9-896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7.826"/>
    </inkml:context>
    <inkml:brush xml:id="br0">
      <inkml:brushProperty name="width" value="0.025" units="cm"/>
      <inkml:brushProperty name="height" value="0.025" units="cm"/>
    </inkml:brush>
  </inkml:definitions>
  <inkml:trace contextRef="#ctx0" brushRef="#br0">1 1 22261,'0'0'8264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48.198"/>
    </inkml:context>
    <inkml:brush xml:id="br0">
      <inkml:brushProperty name="width" value="0.025" units="cm"/>
      <inkml:brushProperty name="height" value="0.025" units="cm"/>
    </inkml:brush>
  </inkml:definitions>
  <inkml:trace contextRef="#ctx0" brushRef="#br0">208 0 19955,'0'0'9721,"-3"11"-9465,-21 77 506,-26 110 771,42-160-1430,3-1 0,1 1 0,1 55 0,3-88-94,1 1 1,-1-1-1,1 1 1,1-1-1,-1 0 1,1 0 0,4 9-1,-6-13-78,1 0 1,-1 0-1,1 1 1,0-1-1,-1 0 1,1 0-1,0 0 1,0 0-1,0 0 1,0 0-1,0 0 0,0 0 1,0-1-1,0 1 1,0 0-1,0 0 1,1-1-1,-1 1 1,0-1-1,0 1 1,1-1-1,-1 0 0,0 1 1,1-1-1,-1 0 1,1 0-1,-1 0 1,0 0-1,1 0 1,-1 0-1,0-1 0,1 1 1,-1 0-1,0 0 1,2-2-1,-1 1-177,-1 0 0,0 0 0,1 0 0,-1-1 0,0 1 0,0-1 0,0 1 0,0-1 0,0 1 0,0-1 0,0 0 0,0 1 0,-1-1 0,1 0 0,-1 0 0,1 1 0,-1-1 0,0 0 0,0 0 0,1 0 0,-2-3 0,0-42-7362,-6 16 182</inkml:trace>
  <inkml:trace contextRef="#ctx0" brushRef="#br0" timeOffset="1">0 307 12940,'0'0'17393,"85"-22"-16272,-31 22-513,3 0-448,3-1-256,0-3-1889,-4-1-3621,3-6-6757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4.906"/>
    </inkml:context>
    <inkml:brush xml:id="br0">
      <inkml:brushProperty name="width" value="0.025" units="cm"/>
      <inkml:brushProperty name="height" value="0.025" units="cm"/>
    </inkml:brush>
  </inkml:definitions>
  <inkml:trace contextRef="#ctx0" brushRef="#br0">315 6 12492,'0'-1'260,"0"1"0,0-1 0,-1 1 0,1 0 0,0-1 0,-1 1 0,1 0 0,0 0 0,-1-1 0,1 1 1,0 0-1,-1 0 0,1 0 0,-1-1 0,1 1 0,0 0 0,-1 0 0,1 0 0,-1 0 0,1 0 0,-1 0 0,1 0 0,-1 0 0,1 0 0,0 0 1,-1 0-1,1 0 0,-1 0 0,0 1 0,-26 3 1910,16 2-1672,1 0 0,0 0 0,0 0-1,0 1 1,1 1 0,-16 16 0,-46 58 787,69-80-1261,-15 20 375,0 1 1,2 1-1,0 0 1,-12 30-1,22-44-291,1 1 1,0-1-1,1 1 0,0 0 0,0 0 1,1 1-1,1-1 0,0 0 0,1 1 1,0-1-1,0 1 0,1-1 0,3 14 0,-3-22-107,0 0 0,0 0 0,1 0-1,-1-1 1,0 1 0,1 0-1,0-1 1,-1 1 0,1-1-1,0 0 1,0 1 0,1-1-1,-1 0 1,0 0 0,1 0-1,-1-1 1,4 2 0,-1 0-104,1 0 0,0-1 0,0 0 0,0 0-1,1-1 1,-1 0 0,12 1 0,-3-1-776,0-2 0,-1 0 0,1 0-1,0-1 1,-1-1 0,21-6 0,8-11-4251,-6-3-2013</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5.616"/>
    </inkml:context>
    <inkml:brush xml:id="br0">
      <inkml:brushProperty name="width" value="0.025" units="cm"/>
      <inkml:brushProperty name="height" value="0.025" units="cm"/>
    </inkml:brush>
  </inkml:definitions>
  <inkml:trace contextRef="#ctx0" brushRef="#br0">94 84 9001,'0'0'6699,"2"-8"-4430,-2 6-2715,7-51 6140,-7 52-5470,0 0-1,0 0 1,0 0-1,0 0 1,0 0 0,0 0-1,0 0 1,-1 0-1,1 0 1,0 0-1,-1 0 1,1 0 0,-1 0-1,1 0 1,-1 1-1,1-1 1,-1 0 0,1 0-1,-1 0 1,-1 0-1,1 1-134,0 0 0,0-1-1,0 1 1,-1 0-1,1 0 1,0 1 0,0-1-1,0 0 1,0 0-1,-1 1 1,1-1 0,0 0-1,0 1 1,0-1 0,0 1-1,0-1 1,0 1-1,0 0 1,0-1 0,0 1-1,0 0 1,0 0-1,0 1 1,-6 5 9,0 0-1,1 0 1,0 0-1,1 1 1,0 0-1,0 0 1,0 0-1,1 1 1,0 0-1,1 0 1,0 0-1,0 0 1,1 0-1,-2 18 1,4-27-93,0 1 1,1 0 0,-1-1-1,0 1 1,0-1 0,0 1-1,0-1 1,1 1 0,-1-1-1,0 1 1,0-1 0,1 1-1,-1-1 1,0 0 0,1 1-1,-1-1 1,0 1 0,1-1-1,-1 0 1,1 1 0,-1-1-1,1 0 1,-1 1-1,1-1 1,-1 0 0,1 0-1,-1 0 1,1 1 0,-1-1-1,1 0 1,-1 0 0,1 0-1,0 0 1,27-4 130,21-18 80,116-90-2,-165 112-213,0-1 1,1 1 0,-1 0-1,0 0 1,1-1 0,-1 1-1,0 0 1,1 0 0,-1-1-1,0 1 1,1 0 0,-1 0-1,1 0 1,-1 0-1,0 0 1,1-1 0,-1 1-1,1 0 1,-1 0 0,1 0-1,-1 0 1,0 0 0,1 0-1,-1 0 1,1 1 0,-1-1-1,0 0 1,1 0-1,-1 0 1,1 0 0,-1 0-1,0 1 1,1-1 0,-1 0-1,0 0 1,1 1 0,-1-1-1,0 0 1,1 0-1,-1 1 1,0-1 0,0 0-1,1 1 1,-1-1 0,0 1-1,-1 25 160,-19 37 105,19-60-261,-12 29-5,13-32 0,1 0 0,-1 0 0,0 0 0,0-1 0,0 1 0,0 0 0,0 0 0,0 0 0,1 0 0,-1 0 0,0 0 0,0-1 0,0 1 0,0 0 0,0 0 0,1 0 0,-1 0 0,0 0 0,0 0 0,0 0 0,0 0 0,1 0 0,-1 0 0,0 0 0,0 0 0,0 0 0,0 0 0,1 0 0,-1 0 0,0 0 0,0 0 0,0 0 0,1 0 0,-1 0 0,0 0 0,0 0 0,0 0 0,0 0 0,0 1 0,1-1 0,-1 0 0,0 0 0,0 0 0,0 0 0,0 0 0,0 0 0,0 1 0,1-1 0,-1 0 0,0 0 0,0 0 0,0 0 0,0 1 0,0-1 0,0 0 0,0 0 0,0 0 0,0 0 0,0 1 0,0-1 0,0 0 0,0 0 0,0 0 0,0 1 0,11-10 0,-10 8 0,-1 1 0,27-24 0,-26 23 0,1 1 0,-1-1 0,0 0 0,0 0 0,1 1 0,-1-1 0,0 0 0,1 1 0,-1-1 0,0 1 0,1 0 0,-1-1 0,1 1 0,-1 0 0,1 0 0,-1 0 0,0 0 0,1 0 0,-1 0 0,1 1 0,1-1 0,-2 2-93,0-1 1,0 1-1,0-1 1,0 1-1,-1-1 1,1 1-1,0-1 0,-1 1 1,0-1-1,1 1 1,-1 0-1,0-1 1,0 1-1,0 0 0,0-1 1,0 1-1,0 0 1,0-1-1,-1 1 1,0 2-1,1 23-1959,0-26 2009,0 0 0,1-1 0,-1 1 0,0-1 0,0 1 0,0 0 0,0-1 0,1 1 1,-1-1-1,0 1 0,0-1 0,1 1 0,-1-1 0,1 1 0,-1-1 0,0 0 0,1 1 0,-1-1 0,1 1 0,-1-1 0,1 0 0,-1 1 0,1-1 0,-1 0 1,1 0-1,-1 1 0,1-1 0,-1 0 0,1 0 0,0 0 0,-1 0 0,1 0 0,0 0 0,1 0-125,-1 0 0,0-1 0,0 1 0,0-1-1,0 1 1,0-1 0,1 0 0,-1 1 0,0-1 0,0 0 0,0 0 0,-1 0-1,1 0 1,0 0 0,0 0 0,0 0 0,-1 0 0,1 0 0,-1 0-1,1 0 1,0 0 0,-1-2 0,13-31-3056,-11 28 2254,16-61-8932,-9 28 554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6.099"/>
    </inkml:context>
    <inkml:brush xml:id="br0">
      <inkml:brushProperty name="width" value="0.025" units="cm"/>
      <inkml:brushProperty name="height" value="0.025" units="cm"/>
    </inkml:brush>
  </inkml:definitions>
  <inkml:trace contextRef="#ctx0" brushRef="#br0">100 0 5573,'0'0'8761,"-6"10"-5286,-5 5-2651,-41 66 4717,48-73-5163,-1 0-1,1 0 1,1 0 0,0 1-1,0 0 1,0-1 0,1 1-1,-1 16 1,3-24-314,0 0 0,0 0 0,0 0 1,1 0-1,-1 0 0,0 0 0,1 0 1,-1-1-1,1 1 0,-1 0 0,1 0 0,0 0 1,-1-1-1,1 1 0,0 0 0,0 0 0,-1-1 1,1 1-1,0-1 0,0 1 0,0-1 1,0 1-1,-1-1 0,1 1 0,0-1 0,0 0 1,0 0-1,0 1 0,0-1 0,0 0 1,0 0-1,2 0 0,44 0 253,-26 0-218,-16 0-100,-1 0 0,1 1 0,-1-1 0,0 1 0,1 0 0,-1 1-1,0-1 1,0 1 0,0 0 0,0 0 0,0 0 0,0 0-1,-1 1 1,1-1 0,-1 1 0,0 0 0,5 5 0,-6-5 28,0 0 0,0 0 0,-1 0 0,1 0 0,-1 1 1,1-1-1,-1 1 0,0-1 0,0 1 0,-1-1 0,1 1 1,-1-1-1,0 1 0,0 0 0,0-1 0,0 1 0,-1-1 0,1 1 1,-1 0-1,0-1 0,-2 7 0,24-96 1970,-16 55-1910,-4 25-140,-1 22-50,0-7 70,0-8-29,0 0 0,-1 0 0,1 0 0,0 0 0,0 0 0,0 0 0,1 0 0,-1 1 0,0-1 0,0 0 0,1 0 0,-1 0 0,0 0 0,1 0 0,-1 0 0,1 0 0,-1 0 0,1 0 0,0-1 0,-1 1 0,1 0 0,0 0 0,0 0 0,-1-1 0,1 1 0,0 0 0,0-1 0,0 1 0,1 0 0,1-1 20,-1 1 0,0-1 0,0 0 0,1-1 0,-1 1 0,0 0 0,0 0 1,0-1-1,1 0 0,-1 1 0,0-1 0,0 0 0,3-2 0,32-20-3191,-11 1-6568,-40 35-4816,3-2 15306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244"/>
    </inkml:context>
    <inkml:brush xml:id="br0">
      <inkml:brushProperty name="width" value="0.025" units="cm"/>
      <inkml:brushProperty name="height" value="0.025" units="cm"/>
    </inkml:brush>
  </inkml:definitions>
  <inkml:trace contextRef="#ctx0" brushRef="#br0">52 5 6342,'0'-4'11012,"-2"11"-4361,-5 27-2304,0 30-4909,5-43 2902,2-20-2309,0 1 0,0-1 0,0 0 1,0 0-1,0 0 0,0 0 0,0 0 0,0 1 0,0-1 1,1 0-1,-1 0 0,0 0 0,1 0 0,-1 0 1,1 0-1,-1 0 0,1 0 0,-1 0 0,1 0 0,0 0 1,0 0-1,-1-1 0,1 1 0,0 0 0,0 0 1,0-1-1,0 1 0,1 0 0,0 0-3,0-1 0,0 0-1,0-1 1,-1 1 0,1 0-1,0-1 1,0 1 0,-1-1-1,1 1 1,0-1 0,-1 0 0,1 1-1,-1-1 1,1 0 0,-1 0-1,1 0 1,-1 0 0,3-3 0,7-7 13,0 0 1,-1 0-1,-1-1 1,1-1-1,-2 0 1,0 0-1,-1 0 1,10-25-1,-35 99 28,2 2-1,3-1 1,2 2-1,-3 95 0,9-92 65,4-62-125,0 10 57,-1 0 1,-7 28 0,9-41-62,0 0 1,-1 0 0,1 0 0,-1 0 0,1 0-1,-1 0 1,0-1 0,0 1 0,1 0 0,-1 0-1,-1-1 1,1 1 0,0-1 0,0 1-1,-1-1 1,1 1 0,0-1 0,-1 0 0,0 0-1,1 0 1,-1 0 0,0 0 0,1 0 0,-1 0-1,0 0 1,0-1 0,0 1 0,0-1 0,0 1-1,1-1 1,-5 0 0,4 0-5,1-1 0,-1 0 0,1 0 0,-1-1 0,1 1 0,-1 0 0,1 0 0,-1-1 0,1 1 0,0-1 0,0 1 0,0-1 0,0 1 0,0-1 0,0 0 0,0 0 0,1 1 0,-1-1 0,1 0 0,-1 0 0,1 0 0,-1-3 0,-6-47 0,6 51 0,-2-27 0,1 0 0,2 0 0,0 0 0,6-34 0,-5 54 0,1 0 0,0 1 0,0-1 0,1 0 0,0 1 0,0-1 0,1 1 0,0 0 0,0 0 0,1 1 0,0-1 0,0 1 0,1 0 0,-1 0 0,1 1 0,0 0 0,1 0 0,-1 0 0,11-5 0,24-11-3002,2-2-5244,-19 9-3440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615"/>
    </inkml:context>
    <inkml:brush xml:id="br0">
      <inkml:brushProperty name="width" value="0.025" units="cm"/>
      <inkml:brushProperty name="height" value="0.025" units="cm"/>
    </inkml:brush>
  </inkml:definitions>
  <inkml:trace contextRef="#ctx0" brushRef="#br0">1 235 19410,'0'0'12407,"11"-1"-11590,-5 1-809,0 0 0,0-1 1,0 0-1,-1 0 0,1 0 1,0-1-1,-1 1 0,1-2 1,-1 1-1,0 0 0,0-1 1,0 0-1,0-1 0,0 1 1,7-7-1,14-19-8,-1 0 0,-2-2 0,-1 0 0,23-44 0,-45 75 0,0 0 0,0 0 0,0 0 0,1 0 0,-1 0 0,0 1 0,0-1 0,0 0 0,0 0 0,0 0 0,0 0 0,0 0 0,1 0 0,-1 0 0,0 0 0,0 1 0,0-1 0,0 0 0,0 0 0,1 0 0,-1 0 0,0 0 0,0 0 0,0 0 0,0 0 0,0 0 0,1 0 0,-1 0 0,0 0 0,0 0 0,0 0 0,0 0 0,1 0 0,-1 0 0,0 0 0,0 0 0,0 0 0,0 0 0,0 0 0,1-1 0,-1 1 0,0 0 0,0 0 0,0 0 0,0 0 0,0 0 0,0 0 0,1 0 0,-1 0 0,0-1 0,0 1 0,0 0 0,0 0 0,0 0 0,0 0 0,0 0 0,0-1 0,0 1 0,0 0 0,0 0 0,0 0 0,0-1 0,2 25 0,-9 34 0,-21 30 11,17-62-24,2 1 1,2 0-1,0 0 1,2 1-1,-4 41 1,14-55-1440,-5-14 1245,0 0 0,1 0 0,-1 0 0,1 0 0,-1 1-1,1-1 1,-1 0 0,1 0 0,-1 0 0,1 0 0,-1 0 0,1 0 0,-1 0 0,1 0 0,-1 0-1,1-1 1,-1 1 0,1 0 0,-1 0 0,1 0 0,-1 0 0,0-1 0,1 1 0,-1 0 0,1 0 0,-1-1-1,0 1 1,1-1 0,11-13-7421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7.956"/>
    </inkml:context>
    <inkml:brush xml:id="br0">
      <inkml:brushProperty name="width" value="0.025" units="cm"/>
      <inkml:brushProperty name="height" value="0.025" units="cm"/>
    </inkml:brush>
  </inkml:definitions>
  <inkml:trace contextRef="#ctx0" brushRef="#br0">0 0 15310,'0'0'17457,"40"13"-22230,-32-9-5124</inkml:trace>
  <inkml:trace contextRef="#ctx0" brushRef="#br0" timeOffset="1">39 207 21268,'0'0'11499,"0"23"-15247,4-33-7366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0.779"/>
    </inkml:context>
    <inkml:brush xml:id="br0">
      <inkml:brushProperty name="width" value="0.025" units="cm"/>
      <inkml:brushProperty name="height" value="0.025" units="cm"/>
    </inkml:brush>
  </inkml:definitions>
  <inkml:trace contextRef="#ctx0" brushRef="#br0">180 1 14382,'0'0'15379,"3"11"-14423,-2-9-906,1 4 42,-1-1 1,1 1-1,-1 0 0,0-1 1,0 1-1,-1 0 1,0 0-1,0 0 1,0 0-1,0 0 0,-1-1 1,0 1-1,-1 0 1,-1 6-1,-77 161 338,47-105-338,-28 78 0,59-141-92,0 1 0,0 0 0,1 0 0,0 0 0,0 0 0,0 10 0,1-15 0,0 0 0,0 1 0,1-1 0,-1 0 0,0 0 0,1 0 0,-1 0 0,1 1 0,-1-1 0,1 0 0,-1 0 0,1 0 0,0 0 0,0 0 0,0 0 0,-1 0 0,1-1 0,0 1 0,0 0 0,0 0 0,0-1 0,0 1 0,0 0 0,1-1 0,-1 1 0,0-1 0,0 1 0,0-1 0,1 0 0,-1 0 0,0 1 0,0-1 0,0 0 0,1 0 0,-1 0 0,2-1 0,41 0 0,1-3 0,-1-2 0,0-1 0,55-17 0,-8 2 0,-87 21-829,0 0-4339,-8 0-2250,-5-1-3894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493"/>
    </inkml:context>
    <inkml:brush xml:id="br0">
      <inkml:brushProperty name="width" value="0.025" units="cm"/>
      <inkml:brushProperty name="height" value="0.025" units="cm"/>
    </inkml:brush>
  </inkml:definitions>
  <inkml:trace contextRef="#ctx0" brushRef="#br0">272 24 11403,'0'0'10714,"8"-4"-7991,25-14-150,-33 18-2508,0 0-1,0-1 1,0 1 0,0 0 0,0 0 0,0 0 0,0 0 0,0 0 0,0 0 0,1 0 0,-1 0 0,0-1 0,0 1 0,0 0 0,0 0 0,0 0 0,0 0 0,1 0-1,-1 0 1,0 0 0,0 0 0,0 0 0,0 0 0,0 0 0,1 0 0,-1 0 0,0 0 0,0 0 0,0 0 0,0 0 0,0 0 0,0 0 0,1 0 0,-1 0 0,0 0-1,0 1 1,0-1 0,0 0 0,0 0 0,0 0 0,1 0 0,-1 0 0,0 0 0,0 0 0,0 0 0,0 0 0,0 1 0,0-1 0,0 0 0,0 0 0,0 0 0,0 0-1,0 0 1,0 0 0,0 1 0,1-1 0,-1 0 0,-4 12 1016,-8 12-707,-41 45-330,-2-3 1,-111 103-1,138-140-44,29-26-194,6-5-311,7-6-995,14-16-4673,-1-2 1,47-57-1,-62 68 3834,10-12-3913</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1.837"/>
    </inkml:context>
    <inkml:brush xml:id="br0">
      <inkml:brushProperty name="width" value="0.025" units="cm"/>
      <inkml:brushProperty name="height" value="0.025" units="cm"/>
    </inkml:brush>
  </inkml:definitions>
  <inkml:trace contextRef="#ctx0" brushRef="#br0">1 59 737,'0'0'10746,"7"-9"-7629,1-2-2103,25-27 2964,-29 45 2098,-2 17-4082,-2 22-476,-4 8-181,-1 42-111,5-89-1182,1 1 1,-1-1-1,1 1 0,1-1 0,-1 0 0,1 1 1,1-1-1,-1 0 0,6 10 0,10 4-29,-6-14-1704,0-9-4324,-12-2 776,0-4-1820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9:52.178"/>
    </inkml:context>
    <inkml:brush xml:id="br0">
      <inkml:brushProperty name="width" value="0.025" units="cm"/>
      <inkml:brushProperty name="height" value="0.025" units="cm"/>
    </inkml:brush>
  </inkml:definitions>
  <inkml:trace contextRef="#ctx0" brushRef="#br0">0 23 15791,'0'0'12908,"78"-19"-11723,-43 17-416,-1 1-577,1 1-256,-7 0-1762,-4 0-3138,-9 0-4069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576"/>
    </inkml:context>
    <inkml:brush xml:id="br0">
      <inkml:brushProperty name="width" value="0.025" units="cm"/>
      <inkml:brushProperty name="height" value="0.025" units="cm"/>
    </inkml:brush>
  </inkml:definitions>
  <inkml:trace contextRef="#ctx0" brushRef="#br0">1 21 1217,'0'0'256,"0"-4"-384,5-3 128,1-2-480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5.917"/>
    </inkml:context>
    <inkml:brush xml:id="br0">
      <inkml:brushProperty name="width" value="0.025" units="cm"/>
      <inkml:brushProperty name="height" value="0.025" units="cm"/>
    </inkml:brush>
  </inkml:definitions>
  <inkml:trace contextRef="#ctx0" brushRef="#br0">12 56 8072,'0'0'7601,"4"-8"-4253,1-3-2246,11-26 6059,-18 68-6056,-1 1-1,-10 42 0,7-44-380,1 1-1,-1 43 0,5-63-718,1 21 3,0-31-10,0-1 0,0 1 0,0-1 0,0 1 0,0 0 0,0-1 0,0 1 0,0-1 0,0 1 0,0 0-1,1-1 1,-1 1 0,0-1 0,0 1 0,1-1 0,-1 1 0,0-1 0,0 1 0,1-1 0,-1 1 0,1-1 0,-1 1 0,0-1 0,1 1 0,-1-1 0,1 0 0,-1 1 0,1-1 0,-1 0 0,1 1-1,-1-1 1,1 0 0,0 0 0,0 1 0,0-5-956,0 1 0,0-1 0,0 0 0,-1 1 0,1-1 0,-1 0 0,0 1 0,0-1 0,0 0 0,-1 0 0,1 1 0,-2-5 0,-10-14-7477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258"/>
    </inkml:context>
    <inkml:brush xml:id="br0">
      <inkml:brushProperty name="width" value="0.025" units="cm"/>
      <inkml:brushProperty name="height" value="0.025" units="cm"/>
    </inkml:brush>
  </inkml:definitions>
  <inkml:trace contextRef="#ctx0" brushRef="#br0">0 1 17809,'0'0'10218,"73"0"-8457,-32 3-448,9-2-576,0-1-577,0 0-160,-5 0-640,-5 0-1410,-6 0-2755,-7 0-2081,-8 0-6407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6.617"/>
    </inkml:context>
    <inkml:brush xml:id="br0">
      <inkml:brushProperty name="width" value="0.025" units="cm"/>
      <inkml:brushProperty name="height" value="0.025" units="cm"/>
    </inkml:brush>
  </inkml:definitions>
  <inkml:trace contextRef="#ctx0" brushRef="#br0">156 1 22934,'0'0'8958,"-1"14"-8227,-1 9-707,-1 1 0,-2-1 0,0 0 0,-1 0 0,-10 24 0,-31 45-24,30-60 0,1 0 0,-18 52 0,33-83 0,0 1 0,1-1 0,0 1 0,-1-1 0,1 1 0,0-1 0,-1 1 0,1-1 0,0 1 0,0-1 0,0 1 0,1-1 0,-1 1 0,0-1 0,0 1 0,1-1 0,-1 0 0,1 1 0,0-1 0,-1 1 0,1-1 0,0 0 0,0 0 0,1 3 0,0-3 0,0 0 0,0 1 0,0-1 0,1 0 0,-1 0 0,0 0 0,1 0 0,-1-1 0,0 1 0,1-1 0,-1 1 0,1-1 0,3 0 0,9 0 0,0-2 0,0 1 0,28-8 0,33-14-1171,-52 15-190,-1 1 0,2 1 0,-1 1 0,1 1 0,27 0 0,-42 4-7431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132"/>
    </inkml:context>
    <inkml:brush xml:id="br0">
      <inkml:brushProperty name="width" value="0.025" units="cm"/>
      <inkml:brushProperty name="height" value="0.025" units="cm"/>
    </inkml:brush>
  </inkml:definitions>
  <inkml:trace contextRef="#ctx0" brushRef="#br0">0 1 13997,'0'0'17131,"8"11"-16346,-3-4-724,0 1 0,-1-1 0,0 1 0,0 0 0,-1 0 0,0 0 0,0 0 0,-1 0 0,0 1 0,-1-1 0,1 1 0,-2 0 0,1 12 0,-3 5-1324,0 0 0,-2-1 0,0 0 0,-14 40 0,11-52-4439,0-5-2140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7.577"/>
    </inkml:context>
    <inkml:brush xml:id="br0">
      <inkml:brushProperty name="width" value="0.025" units="cm"/>
      <inkml:brushProperty name="height" value="0.025" units="cm"/>
    </inkml:brush>
  </inkml:definitions>
  <inkml:trace contextRef="#ctx0" brushRef="#br0">0 117 15919,'1'-9'3652,"-1"5"-3332,0-1 1,0 1 0,1 0 0,-1 0 0,1 0-1,0 0 1,1 0 0,-1 0 0,1 0 0,-1 0 0,1 0-1,0 1 1,1-1 0,-1 1 0,0-1 0,1 1-1,0 0 1,0 0 0,0 0 0,0 0 0,0 1 0,1-1-1,-1 1 1,1 0 0,0 0 0,-1 0 0,1 1-1,0-1 1,0 1 0,8-2 0,5 0 106,1 0 0,0 1 1,0 1-1,-1 0 0,22 3 0,-29-2-396,0 2-1,0-1 1,0 1-1,0 1 1,0 0-1,-1 0 1,0 1-1,1 0 1,-1 0-1,13 10 1,-20-13-28,0 0 0,0 0 1,-1 0-1,1 1 0,0-1 1,-1 1-1,1-1 0,-1 1 1,1 0-1,-1-1 1,0 1-1,0 0 0,0 0 1,0 0-1,0 0 0,0 0 1,-1 0-1,1 0 0,0 0 1,-1 0-1,0 0 0,1 0 1,-1 1-1,0-1 0,0 0 1,0 0-1,-1 0 0,1 0 1,0 1-1,-1-1 1,0 0-1,1 0 0,-1 0 1,0 0-1,0 0 0,0 0 1,-2 2-1,-4 5 29,-1 0 0,0 0 0,-1-1 0,0 0 1,-16 11-1,-3 2 0,28-21-38,0 1 0,-1-1 0,1 0-1,0 0 1,0 0 0,0 0 0,0 1 0,-1-1 0,1 0-1,0 0 1,0 0 0,0 1 0,0-1 0,0 0 0,0 0-1,-1 1 1,1-1 0,0 0 0,0 0 0,0 1 0,0-1 0,0 0-1,0 0 1,0 1 0,0-1 0,0 0 0,0 0 0,0 1-1,1-1 1,-1 0 0,0 0 0,0 1 0,0-1 0,0 0-1,0 0 1,0 1 0,0-1 0,1 0 0,-1 0 0,0 0 0,0 1-1,0-1 1,1 0 0,-1 0 0,0 0 0,0 0 0,0 0-1,1 1 1,-1-1 0,0 0 0,0 0 0,1 0 0,-1 0-1,0 0 1,1 0 0,16 5-576,-14-4 468,10 2-65,5 0-31,0 1 0,-1 1 1,0 1-1,0 0 1,0 1-1,-1 1 0,0 0 1,19 15-1,-32-22 198,-1 1 0,0 0 0,0 0 0,0 1 0,0-1 0,-1 0 0,1 1 0,-1-1-1,1 1 1,-1-1 0,0 1 0,0 0 0,0-1 0,0 1 0,-1 0 0,1 0 0,-1-1 0,1 1 0,-1 0 0,0 3 0,-1-1 95,0-1 0,0 0 0,0 0 0,-1 0 1,1 0-1,-1 0 0,0-1 0,0 1 0,0 0 0,-1-1 1,1 0-1,-5 5 0,-2 1 192,-1 1 0,-1-2 0,1 1-1,-1-2 1,-1 1 0,1-2 0,-21 9 0,8-6-266,-1-1 0,-1-1 0,1-2 0,-1-1-1,0 0 1,-1-2 0,1-1 0,-32-3 0,56 2-50,0 0-1,1 0 1,-1 0-1,0 0 1,0 0-1,1 0 1,-1 0-1,0-1 1,1 1-1,-1-1 1,0 1-1,1-1 1,-1 0-1,1 1 1,-1-1-1,1 0 1,-1 0-1,1 0 1,-1 0-1,1 0 1,0 0-1,0-1 1,0 1-1,-1 0 1,1-1-1,0 1 1,1-1-1,-1 1 1,0-1-1,0 1 1,1-1-1,-1 0 1,0-1-1,2 0-165,-1 1 0,1-1 0,-1 1-1,1-1 1,0 1 0,0 0 0,0 0 0,0-1-1,0 1 1,1 0 0,-1 0 0,1 0 0,-1 0-1,1 1 1,0-1 0,0 0 0,0 1 0,0-1-1,0 1 1,0-1 0,0 1 0,4-2-1,22-11-7901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8.695"/>
    </inkml:context>
    <inkml:brush xml:id="br0">
      <inkml:brushProperty name="width" value="0.025" units="cm"/>
      <inkml:brushProperty name="height" value="0.025" units="cm"/>
    </inkml:brush>
  </inkml:definitions>
  <inkml:trace contextRef="#ctx0" brushRef="#br0">1 17 9641,'0'0'19875,"13"0"-18370,90 1-711,179-2 158,-185-15-9947,-119 16 2482,-8 1-3123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09.043"/>
    </inkml:context>
    <inkml:brush xml:id="br0">
      <inkml:brushProperty name="width" value="0.025" units="cm"/>
      <inkml:brushProperty name="height" value="0.025" units="cm"/>
    </inkml:brush>
  </inkml:definitions>
  <inkml:trace contextRef="#ctx0" brushRef="#br0">1 50 18065,'0'0'8040,"89"-8"-5862,-33-1-513,3-2-448,3 0-800,-4 5-353,-8 3-801,-12 2-1761,-9 1-3652,-12 0-5413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192"/>
    </inkml:context>
    <inkml:brush xml:id="br0">
      <inkml:brushProperty name="width" value="0.025" units="cm"/>
      <inkml:brushProperty name="height" value="0.025" units="cm"/>
    </inkml:brush>
  </inkml:definitions>
  <inkml:trace contextRef="#ctx0" brushRef="#br0">68 1 7847,'0'0'3780,"-42"50"-2243,35-40-768,2-3-192,-2-1-417,3-3-512,1-3-2755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0.597"/>
    </inkml:context>
    <inkml:brush xml:id="br0">
      <inkml:brushProperty name="width" value="0.025" units="cm"/>
      <inkml:brushProperty name="height" value="0.025" units="cm"/>
    </inkml:brush>
  </inkml:definitions>
  <inkml:trace contextRef="#ctx0" brushRef="#br0">121 104 16720,'0'0'2947,"6"-11"362,-1 1-2437,0-1 207,-1 1 0,2 0 0,-1 0 0,1 0 0,1 1-1,12-14 1,-19 23-1049,0 0 0,1 0-1,-1 1 1,0-1-1,1 0 1,-1 0 0,0 0-1,1 1 1,-1-1-1,0 0 1,1 0 0,-1 1-1,0-1 1,0 0-1,1 1 1,-1-1 0,0 0-1,0 0 1,0 1-1,1-1 1,-1 1 0,0-1-1,0 0 1,0 1-1,0-1 1,0 0 0,0 1-1,0-1 1,0 1-1,0-1 1,0 0 0,0 1-1,0-1 1,0 0-1,0 1 1,0-1 0,0 1-1,0-1 1,-1 0-1,1 1 1,0-1 0,-1 24-51,-12 25 45,-1-1 0,-2-1 0,-2 0 0,-32 56 0,-21 57 0,70-159-24,0 0 0,1 1 0,-1-1 0,1 1 0,-1-1 0,1 1 0,-1-1 0,1 1 0,0-1 0,0 1 0,0 0 0,0-1 0,0 1 0,0-1 0,0 1 0,1-1 0,-1 1 0,0-1 0,2 3 0,-1-3 0,-1-1 0,1 1 0,0 0 0,0-1 0,0 1 0,0 0 0,-1-1 0,1 1 0,0-1 0,0 0 0,0 1 0,0-1 0,0 0 0,0 0 0,0 1 0,0-1 0,1 0 0,-1 0 0,0 0 0,0 0 0,1-1 0,8 0 0,-1-1 0,1-1 0,-1 0 0,18-7 0,33-19 0,47-20 0,-96 45 0,0 0 0,1 1 0,-1 0 0,0 1 0,1 0 0,-1 1 0,20 1 0,-30 0-83,0 0 1,0 0-1,-1 0 1,1 1-1,0-1 0,0 0 1,0 1-1,0-1 1,0 0-1,0 1 0,-1 0 1,1-1-1,0 1 0,0-1 1,-1 1-1,1 0 1,0-1-1,-1 1 0,1 0 1,-1 0-1,1 0 1,-1-1-1,1 1 0,-1 0 1,0 0-1,1 0 1,-1 2-1,10 12-4555,-5-13-4682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3.586"/>
    </inkml:context>
    <inkml:brush xml:id="br0">
      <inkml:brushProperty name="width" value="0.025" units="cm"/>
      <inkml:brushProperty name="height" value="0.025" units="cm"/>
    </inkml:brush>
  </inkml:definitions>
  <inkml:trace contextRef="#ctx0" brushRef="#br0">1 254 10922,'0'0'19811,"10"-12"-18839,189-215 90,-186 213-1062,-13 14 0,1 1 0,-1-1 0,0 0 0,1 1 0,-1-1 0,0 1 0,1-1 0,-1 0 0,0 1 0,0-1 0,1 1 0,-1-1 0,0 1 0,0-1 0,0 1 0,0 0 0,0-1 0,1 1 0,-1-1 0,0 1 0,0-1 0,-1 1 0,1-1 0,0 1 0,0-1 0,0 1 0,0-1 0,0 1 0,0-1 0,-1 1 0,1 0 0,-3 24 0,-26 55 0,21-61 0,1 1 0,0 0 0,1 0 0,1 0 0,-3 32 0,8-51-73,-1-1 0,1 1-1,0-1 1,0 1 0,0-1 0,0 1-1,0-1 1,0 1 0,0-1 0,0 1-1,0-1 1,1 1 0,-1-1 0,0 1-1,0-1 1,0 1 0,1-1 0,-1 1-1,0-1 1,0 0 0,1 1 0,-1-1-1,0 1 1,1-1 0,-1 0 0,0 1-1,1-1 1,-1 0 0,1 1 0,-1-1-1,1 0 1,-1 0 0,0 0 0,1 1-1,-1-1 1,1 0 0,-1 0 0,1 0-1,-1 0 1,1 0 0,-1 0 0,2 0-1,20-10-8008,-6-7-3940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14.552"/>
    </inkml:context>
    <inkml:brush xml:id="br0">
      <inkml:brushProperty name="width" value="0.025" units="cm"/>
      <inkml:brushProperty name="height" value="0.025" units="cm"/>
    </inkml:brush>
  </inkml:definitions>
  <inkml:trace contextRef="#ctx0" brushRef="#br0">39 43 11435,'0'0'19827,"15"0"-18717,463-21-715,-475 21-396,7 1-109,0-1 0,1-1 0,-1 1 0,0-2 0,0 0 1,0 0-1,0 0 0,0-2 0,15-5 0,-24 8-61,-13 1-111,-8 1 278,0 2 1,0 0-1,-27 8 1,-42 7 438,29-16-153,1-2-1,0-3 1,-69-12-1,114 13-275,-38-2-6,53 4 0,31 0 0,408-14-2429,-597 37 2958,-231 20 1371,455-64-6867,-32 9 42,13-3-5971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3.344"/>
    </inkml:context>
    <inkml:brush xml:id="br0">
      <inkml:brushProperty name="width" value="0.025" units="cm"/>
      <inkml:brushProperty name="height" value="0.025" units="cm"/>
    </inkml:brush>
  </inkml:definitions>
  <inkml:trace contextRef="#ctx0" brushRef="#br0">1 158 8712,'0'0'15935,"9"-10"-14990,27-27-662,71-68-208,-106 105-79,-1-1 0,0 1 0,0 0-1,1-1 1,-1 1 0,0-1 0,1 1 0,-1 0 0,1-1 0,-1 1 0,1 0-1,-1 0 1,0-1 0,1 1 0,-1 0 0,1 0 0,-1 0 0,1-1 0,-1 1-1,1 0 1,-1 0 0,1 0 0,-1 0 0,1 0 0,0 0 0,-1 0 0,1 0-1,-1 0 1,1 0 0,-1 1 0,1-1 0,-1 0 0,1 0 0,-1 0 0,1 1 0,2 20 384,-17 41 773,12-54-1011,-3 10 127,0-2-104,1 1 0,0-1 0,1 1 0,1 0 0,0 22 1,2-38-290,1 0 0,-1 0 0,0 1 0,0-1 1,1 0-1,-1 0 0,1 0 0,-1 0 1,1 0-1,-1 0 0,1 0 0,0 0 1,-1 0-1,1 0 0,0-1 0,0 1 1,-1 0-1,1 0 0,0-1 0,0 1 0,0-1 1,0 1-1,0 0 0,0-1 0,0 0 1,0 1-1,0-1 0,1 0 0,-1 1 1,0-1-1,0 0 0,0 0 0,0 0 1,0 0-1,1 0 0,-1 0 0,0 0 1,0-1-1,0 1 0,0 0 0,0-1 0,0 1 1,0 0-1,0-1 0,0 1 0,0-1 1,0 0-1,1 0 0,25-19-6661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4.014"/>
    </inkml:context>
    <inkml:brush xml:id="br0">
      <inkml:brushProperty name="width" value="0.025" units="cm"/>
      <inkml:brushProperty name="height" value="0.025" units="cm"/>
    </inkml:brush>
  </inkml:definitions>
  <inkml:trace contextRef="#ctx0" brushRef="#br0">0 122 15503,'0'0'10265,"10"-7"-8823,137-102-262,-146 109-1198,-1-1 0,1 1 0,-1 0 0,0-1 0,1 1 1,-1-1-1,1 1 0,-1 0 0,1-1 0,0 1 0,-1 0 1,1 0-1,-1-1 0,1 1 0,0 0 0,-1 0 0,1 0 1,-1 0-1,1 0 0,0 0 0,-1 0 0,1 0 0,0 0 1,-1 0-1,1 0 0,-1 0 0,1 0 0,0 0 0,-1 1 1,1-1-1,-1 0 0,1 0 0,-1 1 0,1-1 0,0 0 1,0 1-1,-1 1 5,1 0 0,-1 0 0,1-1 1,-1 1-1,0 0 0,0 0 0,0 0 0,0 0 0,0-1 1,0 1-1,0 0 0,-1 3 0,-19 65 231,18-62-213,1-4-109,-14 52 283,15-54-506,-1 1 0,1 0 0,0-1 0,0 1 0,0 0 0,0-1-1,1 1 1,-1 0 0,1-1 0,0 5 0,6-5-6036,8-2-7629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0.810"/>
    </inkml:context>
    <inkml:brush xml:id="br0">
      <inkml:brushProperty name="width" value="0.025" units="cm"/>
      <inkml:brushProperty name="height" value="0.025" units="cm"/>
    </inkml:brush>
  </inkml:definitions>
  <inkml:trace contextRef="#ctx0" brushRef="#br0">29 0 12075,'0'60'9827,"-2"-1"-4978,-20 212-3024,20-260-1621,0 27 1286,2-37-1464,0-1 1,0 1 0,1 0 0,-1-1 0,0 1 0,1-1 0,-1 1 0,0-1 0,1 1-1,-1-1 1,0 1 0,1-1 0,-1 1 0,1-1 0,-1 1 0,1-1 0,-1 1 0,1-1-1,-1 0 1,1 1 0,0-1 0,-1 0 0,1 0 0,-1 1 0,1-1 0,0 0-1,-1 0 1,1 0 0,0 0 0,-1 0 0,1 0 0,0 0 0,-1 0 0,1 0 0,0 0-1,-1 0 1,1 0 0,-1-1 0,1 1 0,0 0 0,-1 0 0,1-1 0,-1 1 0,1 0-1,-1-1 1,1 1 0,0-1 0,-1 1 0,1-1 0,16-10 150,0-1 0,-1-1-1,-1 0 1,0-1 0,22-28 0,-10 13-85,12-10-109,-2-2 0,-2-2 0,-1-1 0,44-79 0,-77 121-701,2-5-171,-26 7-27015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137"/>
    </inkml:context>
    <inkml:brush xml:id="br0">
      <inkml:brushProperty name="width" value="0.025" units="cm"/>
      <inkml:brushProperty name="height" value="0.025" units="cm"/>
    </inkml:brush>
  </inkml:definitions>
  <inkml:trace contextRef="#ctx0" brushRef="#br0">0 0 20403,'0'0'9001,"7"50"-7336,11-37-223,5 1-1186,-2 0-256,6 3 0,-1 0 0,-1 2-641,-5-1-2273,-7-2-2916,-4-2-2434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497"/>
    </inkml:context>
    <inkml:brush xml:id="br0">
      <inkml:brushProperty name="width" value="0.025" units="cm"/>
      <inkml:brushProperty name="height" value="0.025" units="cm"/>
    </inkml:brush>
  </inkml:definitions>
  <inkml:trace contextRef="#ctx0" brushRef="#br0">136 43 14350,'0'0'7340,"8"-8"-4046,26-22-769,-34 30-2431,1-1 0,-1 1 1,0 0-1,1-1 0,-1 1 0,0 0 1,1-1-1,-1 1 0,1 0 1,-1 0-1,0-1 0,1 1 1,-1 0-1,1 0 0,-1 0 0,1-1 1,-1 1-1,1 0 0,-1 0 1,0 0-1,1 0 0,-1 0 1,1 0-1,-1 0 0,1 0 0,-1 0 1,1 0-1,-1 0 0,1 1 1,-1-1-1,1 0 0,-1 0 1,1 1-1,2 15 899,-10 22-511,-9-6-303,-2 0 0,0-1 0,-42 51 0,-16 27-1727,102-144-7442,-1 1 4143,0-6-2360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1.821"/>
    </inkml:context>
    <inkml:brush xml:id="br0">
      <inkml:brushProperty name="width" value="0.025" units="cm"/>
      <inkml:brushProperty name="height" value="0.025" units="cm"/>
    </inkml:brush>
  </inkml:definitions>
  <inkml:trace contextRef="#ctx0" brushRef="#br0">98 0 10922,'0'0'17137,"2"13"-16945,4 34-118,11 76 1027,-15-109-1100,1 0 0,1 0-1,1 0 1,0-1-1,0 0 1,10 17 0,-14-28-558,4 4-833</inkml:trace>
  <inkml:trace contextRef="#ctx0" brushRef="#br0" timeOffset="1">0 178 12812,'0'0'18610,"53"-11"-18098,-26 11-384,2 0-352,-4 6-1762,-5-3-3907,-4-1-6247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5.304"/>
    </inkml:context>
    <inkml:brush xml:id="br0">
      <inkml:brushProperty name="width" value="0.025" units="cm"/>
      <inkml:brushProperty name="height" value="0.025" units="cm"/>
    </inkml:brush>
  </inkml:definitions>
  <inkml:trace contextRef="#ctx0" brushRef="#br0">26 110 3107,'0'0'10255,"-5"0"-7917,-6 4-1096,1 0 4330,14-9 752,102-107-6127,-106 112-205,0 0-1,0 0 1,1 0-1,-1 0 1,0 0-1,0 0 0,1 1 1,-1-1-1,0 0 1,0 0-1,1 0 1,-1 1-1,0-1 0,0 0 1,0 0-1,1 0 1,-1 1-1,0-1 0,0 0 1,0 0-1,0 1 1,0-1-1,0 0 1,0 1-1,1-1 0,-1 0 1,0 0-1,0 1 1,0-1-1,0 0 0,0 1 1,0-1-1,0 0 1,0 0-1,0 1 1,-1-1-1,1 0 0,0 1 1,0-1-1,0 0 1,0 0-1,0 1 1,0-1-1,-1 0 0,1 1 1,-3 18-78,-13 27-7,-6 24-52,21-66-334,0 0 0,1 0 0,0 0 0,0-1 0,0 1 0,0 0 1,0 0-1,2 7 0,4-10-6392,8-6-7190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525"/>
    </inkml:context>
    <inkml:brush xml:id="br0">
      <inkml:brushProperty name="width" value="0.025" units="cm"/>
      <inkml:brushProperty name="height" value="0.025" units="cm"/>
    </inkml:brush>
  </inkml:definitions>
  <inkml:trace contextRef="#ctx0" brushRef="#br0">15 1 16111,'0'0'8472,"0"8"-8189,-7 72 507,4-50-367,0-1 0,2 1-1,1 0 1,4 32 0,3-52-2254,-6-10 1520,-1 0-1,0 0 1,1 0 0,-1 0-1,1 0 1,-1 0 0,0 0-1,1 0 1,-1-1 0,0 1-1,1 0 1,-1 0 0,0-1-1,1 1 1,-1 0 0,0 0-1,1-1 1,-1 1 0,0 0 0,0-1-1,1 1 1,-1 0 0,0-1-1,0 1 1,0 0 0,1-1-1,-1 1 1,0-1 0,0 1-1,0 0 1,0-1 0,0 1-1,0-1 1,0 1 0,0-1-1,0 1 1,0 0 0,0-1 0,0 1-1,0-1 1,0 1 0,-1 0-1,1-1 1,-2-15-9816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26.895"/>
    </inkml:context>
    <inkml:brush xml:id="br0">
      <inkml:brushProperty name="width" value="0.025" units="cm"/>
      <inkml:brushProperty name="height" value="0.025" units="cm"/>
    </inkml:brush>
  </inkml:definitions>
  <inkml:trace contextRef="#ctx0" brushRef="#br0">0 9 4837,'0'0'18225,"77"8"-17296,-37-7-609,5-1-256,1 0-384,0-1-2147,-8-7-2145,-9 0-5510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056"/>
    </inkml:context>
    <inkml:brush xml:id="br0">
      <inkml:brushProperty name="width" value="0.025" units="cm"/>
      <inkml:brushProperty name="height" value="0.025" units="cm"/>
    </inkml:brush>
  </inkml:definitions>
  <inkml:trace contextRef="#ctx0" brushRef="#br0">16 40 5541,'11'-29'8103,"-6"18"-343,-4 37-5291,-3 24-673,-12 65 0,7-66-619,-2 66 1,9-114-1162,0-1 0,0 0-1,0 1 1,0-1 0,0 1 0,0-1-1,1 1 1,-1-1 0,0 1 0,0-1-1,0 0 1,1 1 0,-1-1 0,0 0-1,1 1 1,-1-1 0,0 0 0,0 1-1,1-1 1,-1 0 0,1 1-1,-1-1 1,0 0 0,1 0 0,-1 0-1,1 1 1,-1-1 0,0 0 0,1 0-1,-1 0 1,1 0 0,-1 0 0,1 0-1,-1 0 1,1 0 0,-1 0 0,0 0-1,1 0 1,-1 0 0,1 0 0,-1 0-1,1 0 1,-1 0 0,1-1 0,-1 1-1,0 0 1,1 0 0,-1 0-1,1-1 1,-1 1 0,0 0 0,1-1-1,-1 1 1,0 0 0,1-1 0,-1 1-1,25-18 546,17-19-313,-3-3 0,-1-1 0,-2-1 1,-2-2-1,37-63 0,-65 96-2422,1-7-5629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0.414"/>
    </inkml:context>
    <inkml:brush xml:id="br0">
      <inkml:brushProperty name="width" value="0.025" units="cm"/>
      <inkml:brushProperty name="height" value="0.025" units="cm"/>
    </inkml:brush>
  </inkml:definitions>
  <inkml:trace contextRef="#ctx0" brushRef="#br0">1 0 18706,'0'0'9577,"26"63"-8809,-7-44-383,3-2-225,1 1-128,0 0-256,-2-2-1218,-5-4-1825,-4-2-1569,-1-7-3941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4.889"/>
    </inkml:context>
    <inkml:brush xml:id="br0">
      <inkml:brushProperty name="width" value="0.025" units="cm"/>
      <inkml:brushProperty name="height" value="0.025" units="cm"/>
    </inkml:brush>
  </inkml:definitions>
  <inkml:trace contextRef="#ctx0" brushRef="#br0">13 1 18642,'0'0'10794,"3"63"-10634,-3-36-96,0 0-64,0 0-160,0-2-449,0 0-320,0-8-352,-3-3-192,1-6-993,-1-8-1378,-2 0-1473,2-12-3588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309"/>
    </inkml:context>
    <inkml:brush xml:id="br0">
      <inkml:brushProperty name="width" value="0.025" units="cm"/>
      <inkml:brushProperty name="height" value="0.025" units="cm"/>
    </inkml:brush>
  </inkml:definitions>
  <inkml:trace contextRef="#ctx0" brushRef="#br0">50 58 7783,'0'0'13661,"5"-9"-11216,-2 4-2116,1 1-1,0-1 1,-1 1-1,1 0 1,1 0-1,-1 1 1,1-1-1,6-3 1,-10 6-284,0 0 0,1 0 0,-1 0 0,1 0 0,-1 1 0,1-1 0,-1 1 0,1-1 0,0 1 0,-1-1 0,1 1 0,0 0 0,-1 0 0,1 0 0,0 0 0,-1 0 0,1 0 0,0 1 0,-1-1 0,1 0 0,-1 1 0,1-1 0,-1 1 0,1 0 0,0-1 0,-1 1 0,0 0 0,1 0 0,-1 0 0,0 0 0,1 0 0,-1 0 0,0 1 0,0-1 0,0 0 0,0 0 0,0 1 0,0-1 0,0 1 0,-1-1 0,2 3 1,-1-1 16,0 0 0,0 0 1,0 0-1,0 0 1,0 0-1,-1 0 1,1 0-1,-1 0 1,0 0-1,0 0 1,0 0-1,0 1 0,-1-1 1,1 0-1,-1 0 1,0 0-1,0 0 1,0 0-1,0 0 1,0-1-1,-1 1 1,0 0-1,1-1 1,-1 1-1,0 0 0,0-1 1,0 0-1,0 0 1,-5 4-1,6-5 56,18 4-614,-16-5 480,1 0 0,-1 0 0,0 0 0,0 1 0,0-1 0,1 1 0,-1-1 0,0 1 0,0-1 0,0 1 0,0 0-1,0-1 1,0 1 0,0 0 0,0 0 0,0 0 0,0 0 0,0 0 0,0 0 0,-1 0 0,1 0 0,0 0 0,0 2 0,2 3-80,0 0 0,0 0 1,-1 0-1,0 1 0,0-1 0,-1 1 1,0-1-1,0 1 0,0 0 0,-1-1 0,0 1 1,0 0-1,-2 12 0,1-16 215,0 1-1,1-1 1,-1 0-1,-1 0 1,1 1 0,0-1-1,-1 0 1,0 0-1,1 0 1,-1-1-1,-1 1 1,1 0 0,0-1-1,0 1 1,-1-1-1,0 0 1,1 0 0,-1 0-1,0 0 1,0 0-1,0-1 1,0 1-1,0-1 1,0 0 0,-1 0-1,1 0 1,0 0-1,-5 0 1,-1 0 109,-1 1 1,0-2-1,0 0 0,0 0 1,0 0-1,-14-4 0,22 4-373,0-1-1,-1 0 0,1 0 1,0 0-1,0 0 1,0 0-1,0 0 0,0 0 1,0-1-1,0 1 1,1-1-1,-1 1 0,-2-4 1,3 3-466,-1 0 1,1-1-1,0 1 1,0 0 0,1 0-1,-1-1 1,0 1-1,1-1 1,-1 1-1,1-1 1,0 1 0,0 0-1,0-1 1,0 1-1,1-5 1,3-11-8124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5.777"/>
    </inkml:context>
    <inkml:brush xml:id="br0">
      <inkml:brushProperty name="width" value="0.025" units="cm"/>
      <inkml:brushProperty name="height" value="0.025" units="cm"/>
    </inkml:brush>
  </inkml:definitions>
  <inkml:trace contextRef="#ctx0" brushRef="#br0">1 188 10762,'0'0'16063,"12"-6"-14723,7-4-1053,0-1-1,-1 0 1,-1-1-1,0-1 1,21-21-1,39-57 1647,-73 94-1480,-4 10-420,-4 14-124,-10 24 119,9-37-114,0 0 0,1 0 0,1 0 0,0 1-1,1 0 1,1-1 0,0 1 0,1 0 0,2 23 0,-1-38-55,-1 1 1,0-1-1,0 1 0,1 0 1,-1-1-1,0 1 0,1-1 1,-1 1-1,0-1 0,1 1 0,-1-1 1,1 0-1,-1 1 0,1-1 1,-1 1-1,1-1 0,0 0 1,-1 1-1,1-1 0,-1 0 1,1 0-1,0 1 0,-1-1 1,1 0-1,-1 0 0,2 0 1,11 1-6128,-11-1 5086,12 0-9820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219"/>
    </inkml:context>
    <inkml:brush xml:id="br0">
      <inkml:brushProperty name="width" value="0.025" units="cm"/>
      <inkml:brushProperty name="height" value="0.025" units="cm"/>
    </inkml:brush>
  </inkml:definitions>
  <inkml:trace contextRef="#ctx0" brushRef="#br0">1 7 14382,'0'0'12716,"70"23"-10891,-21-23-223,7-3-833,1-6-609,-6 1-160,-8 3-481,-10 2-608,-9 1-416,-11 2-1090,-7 0-1152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6.561"/>
    </inkml:context>
    <inkml:brush xml:id="br0">
      <inkml:brushProperty name="width" value="0.025" units="cm"/>
      <inkml:brushProperty name="height" value="0.025" units="cm"/>
    </inkml:brush>
  </inkml:definitions>
  <inkml:trace contextRef="#ctx0" brushRef="#br0">1 24 11499,'0'0'16239,"89"19"-14541,-43-20-641,5-8-641,-2 3-352,0-2-1153,-8 2-2210,-11-1-3011,-3 2-8200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336"/>
    </inkml:context>
    <inkml:brush xml:id="br0">
      <inkml:brushProperty name="width" value="0.025" units="cm"/>
      <inkml:brushProperty name="height" value="0.025" units="cm"/>
    </inkml:brush>
  </inkml:definitions>
  <inkml:trace contextRef="#ctx0" brushRef="#br0">100 0 14734,'0'0'15716,"2"10"-14926,2 8-620,-2 0 0,0 0-1,-1 0 1,-1 0-1,-1 0 1,0 0 0,-1 0-1,-6 20 1,-7 15-170,-25 55 0,-4 14 0,46-124 0,-1-1 0,1-1 0,0 1 0,0 0 0,1 0 0,-1 0 0,0 1 0,1-1 0,0 0 0,5-3 0,-4 8-1891,-3-2 1713,-1 0 0,0 1-1,0-1 1,0 0 0,0 0 0,1 0 0,-1 0-1,0 0 1,0 0 0,0 0 0,1 0-1,-1 1 1,0-1 0,0 0 0,1 0-1,-1 0 1,0 0 0,0 0 0,1 0 0,-1 0-1,0 0 1,0 0 0,0 0 0,1-1-1,-1 1 1,0 0 0,0 0 0,0 0-1,1 0 1,-1 0 0,0 0 0,0 0-1,0-1 1,1 1 0,-1 0 0,0 0 0,0 0-1,0 0 1,0-1 0,1 1 0,-1 0-1,0 0 1,0 0 0,0 0 0,0-1-1,8-12-6835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8.697"/>
    </inkml:context>
    <inkml:brush xml:id="br0">
      <inkml:brushProperty name="width" value="0.025" units="cm"/>
      <inkml:brushProperty name="height" value="0.025" units="cm"/>
    </inkml:brush>
  </inkml:definitions>
  <inkml:trace contextRef="#ctx0" brushRef="#br0">1 230 10890,'0'0'21418,"8"-1"-21018,2-1-393,0 0 1,-1-1-1,1 0 0,-1-1 0,0 0 0,0 0 1,0-1-1,0 0 0,12-11 0,82-71-16,-63 51 5,-20 17 4,-14 13 0,0 0 0,1 0 0,-1 1 0,15-9 0,-17 13-352,-15 21-9775,-3-5 3059,-4-2-3444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39.027"/>
    </inkml:context>
    <inkml:brush xml:id="br0">
      <inkml:brushProperty name="width" value="0.025" units="cm"/>
      <inkml:brushProperty name="height" value="0.025" units="cm"/>
    </inkml:brush>
  </inkml:definitions>
  <inkml:trace contextRef="#ctx0" brushRef="#br0">1 0 13453,'0'0'11814,"2"9"-9658,0-2-1865,0 0 0,1 0 0,0 0-1,0-1 1,0 1 0,1-1 0,0 0 0,1 0-1,-1-1 1,1 1 0,0-1 0,1 0-1,-1 0 1,1 0 0,0-1 0,9 5 0,8 7-101,0 0 1,-2 2 0,24 23 0,-38-34-651,-1 1 1,0 0-1,0 0 1,8 17-1,-10-17-780,-1 1-1,0-1 1,-1 1-1,1 0 1,-2 0-1,2 10 1,-2-9-6154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0.894"/>
    </inkml:context>
    <inkml:brush xml:id="br0">
      <inkml:brushProperty name="width" value="0.025" units="cm"/>
      <inkml:brushProperty name="height" value="0.025" units="cm"/>
    </inkml:brush>
  </inkml:definitions>
  <inkml:trace contextRef="#ctx0" brushRef="#br0">7 189 7911,'-1'2'726,"0"-1"0,0 1-1,1-1 1,-1 1-1,0 0 1,1-1-1,0 1 1,-1 0 0,1-1-1,0 1 1,0 0-1,0-1 1,0 4-1,0-5-511,0 1 0,0-1 0,1 1-1,-1-1 1,0 1 0,0-1 0,1 1-1,-1-1 1,0 1 0,1-1 0,-1 0-1,0 1 1,1-1 0,-1 0 0,1 1-1,-1-1 1,1 0 0,-1 0 0,0 1-1,1-1 1,-1 0 0,1 0 0,-1 0-1,1 0 1,-1 1 0,1-1 0,0 0-1,0 0 1,2 0 61,-1-1-1,1 1 0,0-1 1,0 1-1,0-1 1,-1 0-1,1 0 0,0 0 1,-1-1-1,1 1 1,-1 0-1,1-1 0,-1 0 1,3-2-1,16-15 117,-1 0-1,-1-2 0,-1 0 1,-1-1-1,0 0 0,-2-2 1,17-34-1,-43 84-699,2-1 0,1 2 1,1-1-1,1 1 0,1 0 0,-2 42 0,7-68 172,0-1 0,0 1-1,0-1 1,0 0 0,0 1-1,0-1 1,0 1 0,0-1 0,0 0-1,0 1 1,0-1 0,0 1 0,0-1-1,0 1 1,0-1 0,0 0-1,1 1 1,-1-1 0,0 1 0,0-1-1,0 0 1,1 1 0,-1-1 0,0 0-1,0 1 1,1-1 0,-1 0-1,0 0 1,1 1 0,-1-1 0,0 0-1,1 0 1,-1 1 0,1-1 0,-1 0-1,0 0 1,1 0 0,-1 0-1,1 0 1,-1 0 0,0 0 0,1 0-1,-1 0 1,1 0 0,-1 0 0,1 0-1,-1 0 1,0 0 0,1 0-1,-1 0 1,1 0 0,-1 0 0,0 0-1,1-1 1,0 1 0,14-5-8164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2.367"/>
    </inkml:context>
    <inkml:brush xml:id="br0">
      <inkml:brushProperty name="width" value="0.025" units="cm"/>
      <inkml:brushProperty name="height" value="0.025" units="cm"/>
    </inkml:brush>
  </inkml:definitions>
  <inkml:trace contextRef="#ctx0" brushRef="#br0">79 92 10314,'0'0'18166,"7"-8"-17925,-2 2-198,0 1 1,0 0 0,1 1-1,0-1 1,0 1 0,0 0-1,1 1 1,-1-1 0,1 1 0,0 0-1,0 1 1,0 0 0,0 0-1,0 1 1,13-2 0,277-18 399,-379 23-356,0 4 1,1 4 0,0 3-1,-89 26 1,270-35-446,-47-2 234,1-3 1,-1-3-1,1-1 0,-1-3 1,70-20-1,-116 22 198,-22 5-94,-29 5-66,-117 36 562,120-27-87,-1-2-1,0-2 0,0-1 1,-58 2-1,100-11-386,0 1 0,0 0 0,0 0 1,0 0-1,-1-1 0,1 1 0,0 0 0,0 0 0,0 0 0,0-1 0,0 1 0,0 0 0,0 0 0,0-1 1,0 1-1,0 0 0,0 0 0,0-1 0,0 1 0,0 0 0,0 0 0,0-1 0,0 1 0,0 0 0,0 0 1,0-1-1,0 1 0,0 0 0,0 0 0,0 0 0,1-1 0,-1 1 0,0 0 0,0 0 0,0 0 0,0-1 1,1 1-1,-1 0 0,0 0 0,0 0 0,0 0 0,1 0 0,-1-1 0,0 1 0,1 0 0,14-9-102,1 0 0,1 2 0,-1-1-1,1 2 1,0 0 0,35-6 0,-29 7-85,179-34-1976,-119 27-3360,-184 26 7524,34-4 345,-89 1 1,156-10-2432,-1-1 0,1 0 0,-1 0 0,1 0 0,-1 0 0,1 0 0,-1-1 0,0 1 0,1 0 0,-1 0 0,1 0 0,-1 0 0,1 0 0,-1-1 0,1 1 0,-1 0 0,1-1 0,-1 1 0,1 0 1,0-1-1,-1 1 0,1 0 0,0-1 0,-1 1 0,1-1 0,-1 0 0,4-14-7473,10 0-3975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6.856"/>
    </inkml:context>
    <inkml:brush xml:id="br0">
      <inkml:brushProperty name="width" value="0.025" units="cm"/>
      <inkml:brushProperty name="height" value="0.025" units="cm"/>
    </inkml:brush>
  </inkml:definitions>
  <inkml:trace contextRef="#ctx0" brushRef="#br0">1 179 96,'0'0'3545,"4"-11"-305,43-153 10709,-47 164-13849,0 0 0,0 0 0,0 0-1,0 0 1,0 0 0,0 0-1,0 0 1,1 0 0,-1 0-1,0 0 1,0 0 0,0 0 0,0 0-1,0 0 1,0 0 0,1 0-1,-1 0 1,0 0 0,0 0 0,0 0-1,0 0 1,0 0 0,0 0-1,1 0 1,-1 0 0,0 0 0,0 0-1,0 0 1,0-1 0,0 1-1,0 0 1,0 0 0,0 0 0,0 0-1,1 0 1,-1 0 0,0 0-1,0 0 1,0 0 0,0-1-1,0 1 1,0 0 0,0 0 0,0 0-1,0 0 1,0 0 0,0 0-1,0-1 1,0 1 0,0 0 0,0 0-1,0 0 1,0 0 0,0 0-1,0 0 1,0 0 0,0-1 0,0 1-1,3 16 1318,-1 27-768,-13 109 1678,6-109-2021,2 0-1,1 0 1,6 60 0,-3-100-297,-1-1 0,0 0-1,1 1 1,-1-1 0,1 0 0,0 1-1,0-1 1,0 0 0,0 0 0,0 1-1,0-1 1,4 3 0,-5-4-3,1 0 1,0-1 0,0 1-1,-1-1 1,1 1-1,0-1 1,0 1 0,0-1-1,0 0 1,0 1-1,0-1 1,0 0 0,0 0-1,0 1 1,0-1-1,0 0 1,0 0 0,0 0-1,0 0 1,0-1 0,1 1-1,2-2 8,0 1 0,0-1-1,-1 0 1,1 0 0,-1 0 0,1 0-1,-1-1 1,0 0 0,0 1 0,0-1-1,-1 0 1,5-6 0,36-54-14,-31 42 0,2 1 0,1 0 0,0 1 0,30-28 0,-44 46 0,-1 1 0,0-1 0,0 1 0,1-1 0,-1 1 0,1-1 0,-1 1 0,0 0 0,1-1 0,-1 1 0,1 0 0,-1 0 0,1-1 0,-1 1 0,1 0 0,-1 0 0,1-1 0,-1 1 0,1 0 0,-1 0 0,1 0 0,-1 0 0,1 0 0,0 0 0,-1 0 0,1 0 0,-1 0 0,1 0 0,-1 0 0,1 0 0,-1 1 0,1-1 0,-1 0 0,1 0 0,-1 1 0,1-1 0,-1 0 0,1 0 0,-1 1 0,1-1 0,-1 0 0,0 1 0,1-1 0,-1 1 0,0-1 0,1 1 0,-1-1 0,0 0 0,1 1 0,-1-1 0,0 1 0,0-1 0,0 1 0,0 0 0,1-1 0,-1 1 0,0-1 0,0 1 0,0-1 0,0 1 0,0-1 0,0 1 0,0 0 0,-1 47 0,0-37 0,-10 75 0,6-62 0,2 0 0,-1 25 0,4-49-20,0 0 1,0 1-1,0-1 0,0 0 1,0 0-1,0 0 0,0 1 1,0-1-1,0 0 0,0 0 1,0 0-1,0 1 0,0-1 1,0 0-1,0 0 0,1 0 1,-1 1-1,0-1 0,0 0 1,0 0-1,0 0 0,0 0 1,0 1-1,0-1 0,1 0 1,-1 0-1,0 0 0,0 0 1,0 0-1,0 0 0,1 1 1,-1-1-1,0 0 0,0 0 1,0 0-1,1 0 0,-1 0 0,0 0 1,0 0-1,0 0 0,1 0 1,-1 0-1,0 0 0,0 0 1,0 0-1,1 0 0,-1 0 1,0 0-1,13-7-2419,9-14-4151,-1-5-809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7.745"/>
    </inkml:context>
    <inkml:brush xml:id="br0">
      <inkml:brushProperty name="width" value="0.025" units="cm"/>
      <inkml:brushProperty name="height" value="0.025" units="cm"/>
    </inkml:brush>
  </inkml:definitions>
  <inkml:trace contextRef="#ctx0" brushRef="#br0">54 83 16207,'0'0'9759,"-8"12"-9252,7-10-510,-7 8 166,2 1 1,-1 1 0,-8 19 0,14-27-81,-1 0 1,1 0-1,0 0 0,0 0 0,0 0 0,0 0 1,1 0-1,-1 0 0,1 0 0,0 1 1,1-1-1,-1 0 0,1 0 0,-1 0 1,1 0-1,1 0 0,-1 0 0,0 0 1,4 7-1,-4-10-56,0 0 1,-1 0-1,1 0 0,0 1 1,0-1-1,0 0 0,0 0 1,0 0-1,0-1 0,0 1 1,0 0-1,1 0 0,-1 0 1,0-1-1,0 1 0,1-1 1,-1 1-1,0-1 0,1 1 1,-1-1-1,1 0 0,-1 0 1,0 0-1,1 0 0,-1 0 1,1 0-1,-1 0 0,0 0 1,1 0-1,-1-1 0,1 1 1,-1 0-1,0-1 0,1 1 1,-1-1-1,0 0 0,0 1 0,0-1 1,1 0-1,-1 0 0,1-1 1,2-2 42,1 1 1,-1-1-1,-1 0 1,1 0-1,0-1 1,-1 1-1,0-1 0,0 0 1,2-5-1,-1-1 84,0 0 0,-1-1 0,0 1 1,0-1-1,-2 0 0,2-16 0,-3 23-106,0 1 0,0 0 1,0 0-1,0-1 0,-1 1 0,0 0 1,1 0-1,-2-1 0,1 1 1,0 0-1,-1 0 0,0 0 1,0 1-1,0-1 0,0 0 0,-1 1 1,1-1-1,-1 1 0,0 0 1,-6-5-1,18 12-79,0-1 1,0 0-1,0-1 0,0 1 1,0-2-1,0 1 1,1-2-1,-1 1 0,14-2 1,-8 1-25,1 1-1,-1 0 1,1 1 0,22 7 0,-35-8 41,-1 0 0,1 1 1,-1-1-1,0 1 0,0 0 0,1 0 0,-1 0 0,0 0 1,-1 0-1,1 0 0,0 0 0,-1 1 0,1-1 0,-1 1 1,1-1-1,-1 1 0,0-1 0,0 1 0,-1 0 0,1 0 1,0-1-1,-1 1 0,0 0 0,1 0 0,-1 0 0,0-1 1,-1 1-1,1 0 0,0 0 0,-2 3 0,0 13 22,-2-1-1,-1 1 0,-7 22 1,8-31 7,3-8-14,0 0 1,1 0-1,-1 0 0,0 0 1,1 0-1,-1 0 1,1 0-1,0 1 1,0-1-1,0 0 0,0 0 1,0 0-1,1 3 1,-1-5 2,1 0 0,-1 0 0,0 0 0,1 0 0,-1 1 0,1-1 0,-1 0 0,1 0 0,-1 0 1,1 0-1,-1 0 0,1 0 0,-1 0 0,1 0 0,-1 0 0,1-1 0,-1 1 0,0 0 0,1 0 1,-1 0-1,1 0 0,-1-1 0,1 1 0,-1 0 0,0 0 0,1-1 0,-1 1 0,1 0 0,-1-1 1,0 1-1,0 0 0,1-1 0,-1 0 0,42-44 162,14-35-122,9-10-184,-64 147-500,-3-48 645,2-1 0,-1 0 0,1 0 0,0 0 1,1 0-1,0 0 0,0 0 0,3 11 0,-3-16-1,1 0 0,-1 0-1,1-1 1,0 1-1,0 0 1,0-1 0,0 1-1,0-1 1,1 0 0,-1 0-1,1 0 1,-1 0-1,1 0 1,0-1 0,0 1-1,0-1 1,0 1-1,0-1 1,0 0 0,0 0-1,0-1 1,0 1 0,7 0-1,-3 0 41,1 0 0,-1-1 0,0 0 0,1 0-1,-1 0 1,1-1 0,-1 0 0,0-1 0,0 1 0,1-1 0,-1-1 0,0 1-1,-1-1 1,9-5 0,-10 5-14,-1-1-1,0 1 0,0-1 1,0 1-1,0-1 1,-1 0-1,1 0 0,-1-1 1,0 1-1,-1-1 1,1 0-1,-1 1 1,0-1-1,0 0 0,0 0 1,-1 0-1,1-1 1,-1 1-1,0 0 1,-1-10-1,0 14-29,1-10 0,-1 0 0,0-1 0,-4-19 0,4 29 0,0 0 0,-1-1 0,1 1 0,-1 0 0,0 0 0,0 0 0,0-1 0,0 1 0,0 0 0,0 0 0,0 0 0,-1 1 0,1-1 0,-1 0 0,1 0 0,-1 1 0,0-1 0,0 1 0,0-1 0,0 1 0,0 0 0,0 0 0,0 0 0,0 0 0,-4-1 0,9 2-113,8 3-2626,-22-2-2742,3-1-3066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8.731"/>
    </inkml:context>
    <inkml:brush xml:id="br0">
      <inkml:brushProperty name="width" value="0.025" units="cm"/>
      <inkml:brushProperty name="height" value="0.025" units="cm"/>
    </inkml:brush>
  </inkml:definitions>
  <inkml:trace contextRef="#ctx0" brushRef="#br0">78 235 5381,'0'0'3924,"10"-10"-193,-4 5-3132,2-3 434,-1 1 1,0-1 0,0 0 0,8-14-1,-12 18-363,-1 0 0,0 0 1,0-1-1,-1 1 0,0 0 0,1-1 0,-1 1 0,0-1 0,-1 1 0,1-6 0,-1 9-565,0 0 0,0 0 0,0 0 0,0 0 0,-1-1 0,1 1 0,0 0 0,0 0 0,-1 0 0,1 0 0,-1 0 0,1 0 0,-1 0 0,1 0 0,-1 0 0,0 0 0,1 0 0,-1 0 0,0 1 0,0-1-1,1 0 1,-1 0 0,0 1 0,0-1 0,0 0 0,0 1 0,0-1 0,0 1 0,0-1 0,0 1 0,0 0 0,-1 0 0,1-1 0,0 1 0,0 0 0,0 0 0,0 0 0,0 0 0,0 0 0,-1 0 0,-1 1 0,0-1-79,-1 1 1,1 0-1,-1-1 0,0 2 1,1-1-1,0 0 0,-1 1 1,1-1-1,0 1 0,0 0 1,0 0-1,-4 4 0,-1 2-24,1 1-1,0 0 0,0 0 0,1 1 1,0 0-1,1 0 0,0 1 0,0-1 1,1 1-1,1 0 0,0 0 0,0 0 1,1 1-1,1-1 0,0 1 0,0 16 1,2-26 1,-1 0 0,0-1 1,1 1-1,-1 0 0,1-1 1,-1 1-1,1 0 0,0-1 1,0 1-1,0-1 1,0 1-1,0-1 0,0 0 1,0 1-1,0-1 0,1 0 1,-1 0-1,0 1 0,1-1 1,-1 0-1,1-1 0,-1 1 1,1 0-1,0 0 1,-1-1-1,1 1 0,0-1 1,-1 1-1,1-1 0,0 0 1,0 1-1,-1-1 0,1 0 1,0 0-1,0 0 0,-1-1 1,4 1-1,2-1 41,1-1-1,-1 1 1,1-1-1,-1-1 0,0 1 1,1-1-1,10-7 1,-1-1 51,-1 0 0,1-2 0,-2 0 0,0-1 0,-1 0 0,0-1 0,18-27 0,-24 30-41,1-1-1,-2 0 0,0 0 0,-1-1 0,0 0 0,-1 0 0,0 0 1,-1-1-1,-1 0 0,3-27 0,-34 191-53,26-130-201,-1 0-948,1 0-1,1 0 0,2 33 0,-1-49 966,0 0 1,0 0-1,0 0 0,1 0 1,-1-1-1,1 1 0,0 0 1,0 0-1,0 0 0,0-1 1,0 1-1,1-1 0,-1 1 1,1-1-1,0 1 1,-1-1-1,1 0 0,0 0 1,0 0-1,1 0 0,-1 0 1,0 0-1,1-1 0,-1 1 1,1-1-1,-1 0 0,1 1 1,0-1-1,0 0 1,-1-1-1,6 2 0,23-2-6088,4-6-3652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49.061"/>
    </inkml:context>
    <inkml:brush xml:id="br0">
      <inkml:brushProperty name="width" value="0.025" units="cm"/>
      <inkml:brushProperty name="height" value="0.025" units="cm"/>
    </inkml:brush>
  </inkml:definitions>
  <inkml:trace contextRef="#ctx0" brushRef="#br0">84 1 19506,'0'0'2691,"-11"12"-81,5-6-2150,-40 48 1385,44-51-1678,-1 1 0,1-1-1,0 1 1,0 0 0,0 0 0,1-1-1,-1 1 1,1 0 0,0 0 0,0 1-1,0-1 1,1 0 0,0 0 0,-1 0 0,2 0-1,-1 1 1,1 5 0,0-9-153,0 0 0,0 1-1,1-1 1,-1 0 0,0 0 0,1 0 0,-1 0 0,0 0 0,1 0 0,0 0 0,-1 0-1,1-1 1,-1 1 0,1 0 0,0-1 0,-1 0 0,1 1 0,0-1 0,0 0 0,-1 0-1,1 0 1,0 0 0,0 0 0,-1 0 0,1 0 0,0-1 0,2 0 0,50-12 136,-46 9-139,-1 0 0,1-1-1,-1 0 1,0 0 0,0 0 0,-1-1 0,7-7 0,-10 10 69,0 0 1,-1 0-1,0 0 1,0 0-1,0 0 1,0-1 0,0 1-1,0-1 1,-1 1-1,0-1 1,0 0-1,0 0 1,0 1 0,0-1-1,-1 0 1,0 0-1,1 0 1,-2-6 0,0 9-67,0-1 0,1 0 0,-1 1 0,0-1 0,0 1 0,0 0 1,-1-1-1,1 1 0,0 0 0,0 0 0,-1 0 0,1 0 1,-1 0-1,1 0 0,-1 0 0,1 0 0,-1 0 0,0 1 0,1-1 1,-1 1-1,0-1 0,1 1 0,-1 0 0,0 0 0,0-1 1,1 1-1,-3 1 0,-52 0 86,53 0-181,0-1-1,0 0 1,0 1 0,1-1 0,-1 1-1,0 0 1,0 0 0,0 0 0,1 1-1,-1-1 1,1 0 0,-1 1 0,1 0-1,-1 0 1,1-1 0,0 1 0,0 1-1,0-1 1,0 0 0,0 0 0,0 1-1,1-1 1,-1 1 0,1 0-1,0-1 1,-2 5 0,3-7-114,0 1 1,0-1 0,0 1-1,0-1 1,0 1-1,0-1 1,-1 0-1,2 1 1,-1-1-1,0 1 1,0-1-1,0 0 1,0 1 0,0-1-1,0 1 1,0-1-1,0 0 1,1 1-1,-1-1 1,0 1-1,0-1 1,0 0-1,1 1 1,-1-1 0,0 0-1,1 0 1,-1 1-1,0-1 1,1 0-1,-1 1 1,0-1-1,1 0 1,-1 0-1,0 0 1,1 0 0,-1 1-1,1-1 1,-1 0-1,0 0 1,1 0-1,-1 0 1,1 0-1,-1 0 1,0 0-1,1 0 1,-1 0 0,1 0-1,-1 0 1,1 0-1,-1 0 1,0 0-1,1-1 1,0 1-1,23 0-11485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199"/>
    </inkml:context>
    <inkml:brush xml:id="br0">
      <inkml:brushProperty name="width" value="0.025" units="cm"/>
      <inkml:brushProperty name="height" value="0.025" units="cm"/>
    </inkml:brush>
  </inkml:definitions>
  <inkml:trace contextRef="#ctx0" brushRef="#br0">1 65 15375,'0'0'13281,"10"-3"-12576,0 0-619,-1 1 45,0-1 1,0 1-1,0 1 1,0-1-1,12 1 0,-19 1-120,0 0-1,0 0 1,0 0-1,0 1 0,0-1 1,-1 0-1,1 1 1,0 0-1,0-1 1,0 1-1,-1 0 0,1 0 1,0 0-1,-1 0 1,1 0-1,-1 0 0,1 0 1,-1 0-1,0 1 1,1-1-1,-1 1 0,0-1 1,0 1-1,0-1 1,0 1-1,0 0 0,0-1 1,-1 1-1,1 0 1,0 0-1,-1 0 0,1-1 1,-1 1-1,0 3 1,1 11 21,-1 0 1,-1-1-1,-1 1 1,0 0-1,-1-1 1,-6 20-1,-6 36 50,15-70-81,0-1 1,0 1-1,0-1 0,0 1 0,0-1 0,0 1 1,0 0-1,0-1 0,0 1 0,0-1 0,0 1 1,0 0-1,1-1 0,-1 1 0,0-1 0,0 1 0,1-1 1,-1 1-1,0-1 0,1 1 0,-1-1 0,0 1 1,1-1-1,-1 1 0,1-1 0,-1 0 0,1 1 1,-1-1-1,1 0 0,-1 1 0,1-1 0,-1 0 0,1 0 1,-1 1-1,1-1 0,-1 0 0,1 0 0,0 0 1,-1 0-1,1 0 0,-1 0 0,1 0 0,0 0 1,-1 0-1,1 0 0,-1 0 0,1 0 0,0 0 1,-1-1-1,1 1 0,-1 0 0,1 0 0,0-1 0,34-14 229,-10-2-135,0-1 1,-2-1-1,0-1 1,-1-2-1,-1 0 0,-1-1 1,27-40-1,-54 80-107,1 1 0,0 0 0,1 1 0,1-1 0,1 1 0,0 0 0,1 19 0,1-36 22,1-1 0,0 1 0,0 0 0,0 0 0,0 0 0,0-1 0,0 1 0,0 0 0,1 0 0,-1-1 0,1 1 0,-1 0 0,1 0 0,0-1 0,0 1 0,0-1 0,0 1 0,0-1-1,0 1 1,0-1 0,0 1 0,0-1 0,1 0 0,-1 0 0,0 0 0,1 0 0,-1 0 0,1 0 0,-1 0 0,1 0 0,0 0 0,-1-1 0,1 1 0,0-1 0,0 1 0,-1-1 0,1 0 0,0 0 0,0 1 0,0-1 0,-1 0 0,1-1 0,0 1 0,2-1 0,4 0 34,-1-1 1,1 0 0,-1-1 0,1 0 0,-1 0 0,0 0-1,-1-1 1,1 0 0,7-7 0,-6 5-45,0 0 0,-1-1 0,0 0 0,0 0 0,-1-1 0,0 0 0,0 0 0,-1-1 0,0 1 0,0-1 0,-1 0 0,0 0 0,-1-1 0,0 1 0,0-1 0,-1 1 0,0-1 0,0-16 0,-2 25 0,0 0 0,0 0 0,0 0 0,0 0 0,0 0 0,0 0 0,0 0 0,0-1 0,0 1 0,0 0 0,-1 0 0,1 0 0,0 0 0,-1 0 0,1 0 0,-1 0 0,1 1 0,-1-1 0,0 0 0,1 0 0,-1 0 0,0 0 0,0 1 0,1-1 0,-1 0 0,0 1 0,0-1 0,0 1 0,0-1 0,0 1 0,0-1 0,0 1 0,0-1 0,0 1 0,0 0 0,0 0 0,0-1 0,0 1 0,0 0 0,0 0 0,0 0 0,-3 1 0,2-1 0,0 1 0,0-1 0,0 1 0,0 0 0,0 0 0,0-1 0,0 1 0,0 1 0,0-1 0,1 0 0,-1 0 0,0 1 0,1-1 0,-1 1 0,1-1 0,-1 1 0,1 0 0,0 0 0,0 0 0,-2 3 0,2-2 0,0-1 0,0 0 0,0 1 0,0-1 0,0 1 0,1-1 0,-1 1 0,1 0 0,0-1 0,0 1 0,0-1 0,0 1 0,0 0 0,0-1 0,1 1 0,0-1 0,-1 1 0,1-1 0,1 4 0,0-4 0,-1-1 0,1 1 0,-1-1 0,1 1 0,0-1 0,-1 1 0,1-1 0,0 0 0,0 0 0,0 0 0,0 0 0,0 0 0,0-1 0,0 1 0,0-1 0,0 1 0,0-1 0,3 1 0,6-1 0,0 0 0,-1-1 0,1 0 0,-1 0 0,1-1 0,-1-1 0,0 0 0,12-5 0,-14 5 0,17-6 0,0-1 0,-1-1 0,0-2 0,0 0 0,-2-2 0,24-18 0,-46 33 0,1 0 0,-1 0 0,0 0 0,1-1 0,-1 1 0,1 0 0,-1 0 0,0-1 0,1 1 0,-1 0 0,0-1 0,1 1 0,-1 0 0,0-1 0,0 1 0,1 0 0,-1-1 0,0 1 0,0 0 0,0-1 0,0 1 0,1-1 0,-1 1 0,0-1 0,0 1 0,0 0 0,0-1 0,0 1 0,0-1 0,0 1 0,0-1 0,0 1 0,0 0 0,0-1 0,-1 0 0,-14-1 0,14 2 0,0 0 0,0 0 0,0 0 0,0 0 0,-1 0 0,1 0 0,0 0 0,0 0 0,0-1 0,0 1 0,0 0 0,-1-1 0,1 1 0,0-1 0,0 1 0,0-1 0,0 0 0,0 1 0,-1-2 0,2 1 0,0 0 0,0 1 0,0-1 0,-1 0 0,1 1 0,0-1 0,0 0 0,-1 1 0,1-1 0,-1 1 0,1-1 0,0 1 0,-1-1 0,1 0 0,-1 1 0,1 0 0,-1-1 0,1 1 0,-1-1 0,0 1 0,1 0 0,-1-1 0,0 1 0,1 0 0,-1-1 0,1 1 0,-1 0 0,0 0 0,0 0 0,1 0 0,-1 0 0,0 0 0,-1 0 0,1 1 0,-1 0 0,1 0 0,0 0 0,0 0 0,-1 0 0,1 0 0,0 0 0,0 0 0,0 1 0,0-1 0,0 0 0,-1 3 0,-27 64 0,23-52 0,4-11 0,0 0 0,0 1 0,0-1 0,1 0 0,0 1 0,0-1 0,0 1 0,0 0 0,1-1 0,0 1 0,0 0 0,1-1 0,-1 1 0,1-1 0,1 1 0,-1-1 0,1 1 0,0-1 0,0 0 0,0 1 0,1-1 0,-1-1 0,1 1 0,1 0 0,-1-1 0,1 1 0,0-1 0,0 0 0,0 0 0,0-1 0,7 5 0,-9-6-73,0-1-1,1 0 1,-1 0-1,1 0 1,-1 0 0,1 0-1,0-1 1,-1 1-1,1-1 1,0 1 0,0-1-1,-1 0 1,1 0-1,0 0 1,0-1 0,-1 1-1,1-1 1,0 1-1,-1-1 1,1 0 0,-1 0-1,1 0 1,-1 0-1,1-1 1,-1 1 0,0-1-1,1 1 1,-1-1-1,0 0 1,3-3 0,6-5-1419,-1-1 1,0 0 0,-1 0-1,11-17 1,-4 3-11230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0.979"/>
    </inkml:context>
    <inkml:brush xml:id="br0">
      <inkml:brushProperty name="width" value="0.025" units="cm"/>
      <inkml:brushProperty name="height" value="0.025" units="cm"/>
    </inkml:brush>
  </inkml:definitions>
  <inkml:trace contextRef="#ctx0" brushRef="#br0">109 246 11787,'28'-47'6218,"-26"45"-5735,-1-1 0,0 1 0,0 0 0,0-1 0,0 1 0,0-1 0,0 1 0,-1-1 0,1 1 0,-1-1 0,0 1 1,0-1-1,0 0 0,0 1 0,0-1 0,0 1 0,-1-1 0,-1-3 0,1 5-373,0 0 1,0 0-1,0 0 1,0 1-1,0-1 0,0 0 1,-1 1-1,1-1 1,0 1-1,-1-1 0,1 1 1,0 0-1,-1-1 1,1 1-1,0 0 0,-1 0 1,1 0-1,0 0 1,-1 0-1,1 0 0,-1 1 1,1-1-1,0 0 0,-1 1 1,0 0-1,-35 15 474,30-10-583,1 1 0,0-1-1,0 1 1,0 1 0,1-1 0,0 1-1,0 0 1,1 0 0,0 0 0,1 1-1,-1-1 1,2 1 0,-1 0 0,1 0-1,1 0 1,-1 0 0,1 0 0,1 0-1,0 0 1,1 10 0,0-17-2,-1-1-1,0 0 1,1 1-1,-1-1 1,1 0-1,0 1 1,-1-1-1,1 0 1,0 0 0,0 0-1,0 0 1,0 0-1,0 0 1,0 0-1,0 0 1,0 0-1,0 0 1,0 0 0,1-1-1,-1 1 1,0 0-1,0-1 1,1 1-1,-1-1 1,1 0 0,-1 1-1,0-1 1,1 0-1,-1 0 1,1 0-1,-1 0 1,0 0-1,1 0 1,-1 0 0,1 0-1,-1-1 1,0 1-1,2-1 1,4-1 48,0 0 1,0 0 0,0 0 0,0-1-1,-1 0 1,10-6 0,7-8 123,0-1 1,-1 0 0,-1-2-1,-1 0 1,26-35 0,-33 39-83,-1-2 1,-1 1 0,-1-1-1,0-1 1,-1 0-1,-1 0 1,-1-1-1,6-26 1,-68 233-90,48-155 0,1 1 0,2-1 0,-1 46 0,5-77-3,0 0 0,0 0 0,0 0 0,0 0 0,0 0 0,0 0 0,0 0 0,0 0 0,0 0 0,0-1 0,1 1-1,-1 0 1,0 0 0,1 0 0,-1 0 0,1 0 0,-1-1 0,1 1 0,-1 0 0,1 0 0,0-1 0,-1 1 0,1 0 0,0-1 0,-1 1 0,1-1 0,0 1 0,0-1 0,0 1 0,0-1 0,1 1 0,1-1-28,-1 0 1,1 0 0,-1 0 0,1 0 0,0 0 0,-1-1 0,1 1-1,-1-1 1,1 0 0,-1 0 0,4-1 0,5-3-357,-1-1 1,0 0-1,-1 0 1,15-12-1,-2-7-4198,-11 6-2718,-1 0-7212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412"/>
    </inkml:context>
    <inkml:brush xml:id="br0">
      <inkml:brushProperty name="width" value="0.025" units="cm"/>
      <inkml:brushProperty name="height" value="0.025" units="cm"/>
    </inkml:brush>
  </inkml:definitions>
  <inkml:trace contextRef="#ctx0" brushRef="#br0">23 0 15022,'0'0'15663,"-20"72"-15535,17-44-64,3-3-32,0-6 0,0-3-128,0-4-801,0-4-928,0-4-1058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1.757"/>
    </inkml:context>
    <inkml:brush xml:id="br0">
      <inkml:brushProperty name="width" value="0.025" units="cm"/>
      <inkml:brushProperty name="height" value="0.025" units="cm"/>
    </inkml:brush>
  </inkml:definitions>
  <inkml:trace contextRef="#ctx0" brushRef="#br0">3 1 19346,'0'0'11627,"-2"26"-14061,10-15-1666,-4-1-1986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348"/>
    </inkml:context>
    <inkml:brush xml:id="br0">
      <inkml:brushProperty name="width" value="0.025" units="cm"/>
      <inkml:brushProperty name="height" value="0.025" units="cm"/>
    </inkml:brush>
  </inkml:definitions>
  <inkml:trace contextRef="#ctx0" brushRef="#br0">1 133 13100,'0'0'4586,"1"-9"-2152,1 0-1682,0 1-1,0 0 1,1 0-1,-1 0 1,2 1-1,-1-1 1,8-10-1,-9 15-576,-1 1 0,1 0-1,-1-1 1,1 1 0,0 0-1,0 0 1,0 0 0,0 1-1,0-1 1,0 0 0,0 1-1,1-1 1,-1 1 0,1 0 0,-1 0-1,1 0 1,-1 0 0,1 0-1,0 0 1,-1 1 0,1-1-1,0 1 1,0 0 0,-1 0-1,1 0 1,0 0 0,0 0-1,-1 1 1,1-1 0,0 1-1,-1 0 1,5 1 0,-4 0-172,0 0-1,0 1 1,-1-1 0,1 0 0,-1 1-1,1 0 1,-1-1 0,0 1 0,0 0-1,0 0 1,0 0 0,-1 1-1,1-1 1,-1 0 0,0 1 0,0-1-1,0 0 1,0 1 0,0-1 0,-1 1-1,0 4 1,2 9 11,-1 1 0,-3 33-1,-9-2 42,8-41-39,0 0-1,1 1 1,1-1 0,-2 17 0,3-25-9,0 1 0,1-1 0,-1 0 0,0 1 0,0-1 0,0 1 0,1-1 0,-1 0 0,0 1 0,0-1 0,1 0 0,-1 1 0,0-1 0,1 0 0,-1 0 0,1 1 0,-1-1 0,0 0 0,1 0 0,-1 1 0,1-1 0,-1 0 0,0 0 0,1 0 0,-1 0 0,1 0 0,-1 0 0,1 0 0,-1 0-1,0 0 1,1 0 0,-1 0 0,1 0 0,-1 0 0,1 0 0,-1 0 0,1 0 0,-1 0 0,0-1 0,1 1 0,-1 0 0,1 0 0,-1-1 0,0 1 0,1-1 0,21-10 307,-12 3-314,-1 0 0,0-1 0,0-1 0,-1 1 0,-1-1 0,1 0 0,9-20 0,-13 22 0,0 0 0,0 0 0,-1 0 0,0 0 0,-1-1 0,1 1 0,-2-1 0,1 1 0,-1-1 0,-1 0 0,1 1 0,-2-10 0,0 17 0,1 0 0,-1 0 0,1 1 0,-1-1 0,1 0 0,-1 1 0,0-1 0,1 0 0,-1 1 0,0-1 0,0 1 0,1-1 0,-1 1 0,0-1 0,0 1 0,0 0 0,0-1 0,0 1 0,1 0 0,-1 0 0,0 0 0,0 0 0,0 0 0,0 0 0,0 0 0,0 0 0,0 0 0,0 0 0,0 0 0,0 0 0,1 1 0,-3 0 0,2-1 0,1 0 0,-1 0 0,0 0 0,0 0 0,1 0 0,-1 0 0,0 1 0,0-1 0,1 0 0,-1 0 0,0 1 0,1-1 0,-1 0 0,0 1 0,1-1 0,-1 1 0,1-1 0,-1 1 0,1-1 0,-1 1 0,1 0 0,-1-1 0,1 1 0,0-1 0,-1 1 0,1 0 0,0 0 0,-1-1 0,1 1 0,0 0 0,0-1 0,0 1 0,0 0 0,-1 0 0,1-1 0,0 1 0,0 0 0,0 0 0,1-1 0,-1 1 0,0 0 0,0 1 0,40 16 0,-18 2 0,-21-18 0,1 0 0,-1 0 0,1 0 0,0 0 0,0 0 0,0-1 0,0 1 0,0-1 0,0 1 0,0-1 0,1 0 0,-1 0 0,0 0 0,1 0 0,-1 0 0,1 0 0,-1-1 0,1 1 0,3-1 0,1 0 0,0 0 0,0-1 0,-1 0 0,1-1 0,0 0 0,0 0 0,-1 0 0,1-1 0,-1 0 0,0 0 0,0 0 0,0-1 0,0 0 0,0 0 0,4-5 0,-1 0 0,0 1 0,-2-1 0,1 0 0,-1-1 0,0 1 0,-1-1 0,0-1 0,6-14 0,-24 57 0,1 1 0,2 0 0,1 1 0,1 0 0,-2 48 0,9-81-64,0 0 0,0 0 0,0 0 0,0 0 0,1 0-1,-1 0 1,0-1 0,0 1 0,1 0 0,-1 0 0,1 0 0,-1 0 0,1 0 0,-1-1 0,1 1-1,-1 0 1,1 0 0,0-1 0,-1 1 0,1 0 0,0-1 0,-1 1 0,1-1 0,0 1 0,0-1 0,0 0-1,0 1 1,-1-1 0,1 0 0,0 1 0,0-1 0,0 0 0,0 0 0,0 0 0,0 0 0,0 0-1,1 0 1,1 0-322,-1 0 0,1 0 0,-1-1 0,1 1 0,-1-1 0,1 1 0,-1-1 0,1 0 0,-1 0 0,0 0 0,0 0 0,0-1 0,1 1 0,1-2 0,13-18-7467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2.707"/>
    </inkml:context>
    <inkml:brush xml:id="br0">
      <inkml:brushProperty name="width" value="0.025" units="cm"/>
      <inkml:brushProperty name="height" value="0.025" units="cm"/>
    </inkml:brush>
  </inkml:definitions>
  <inkml:trace contextRef="#ctx0" brushRef="#br0">6 1 18738,'0'0'9993,"-5"47"-14477,22-30-737,-2 0-3940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096"/>
    </inkml:context>
    <inkml:brush xml:id="br0">
      <inkml:brushProperty name="width" value="0.025" units="cm"/>
      <inkml:brushProperty name="height" value="0.025" units="cm"/>
    </inkml:brush>
  </inkml:definitions>
  <inkml:trace contextRef="#ctx0" brushRef="#br0">86 138 19378,'0'0'7533,"-9"9"-6738,2-3-609,0 1-1,1 0 1,-1 0-1,1 0 0,1 1 1,0 0-1,0 0 1,0 1-1,1-1 1,0 1-1,1 0 0,0 0 1,0 0-1,1 1 1,0-1-1,1 0 1,0 1-1,0 10 1,1-19-187,0 1 1,0-1 0,0 1-1,0-1 1,1 1-1,-1-1 1,0 0 0,1 1-1,-1-1 1,1 1 0,-1-1-1,1 0 1,0 0 0,-1 1-1,1-1 1,0 0 0,0 0-1,0 0 1,0 0 0,0 0-1,0 0 1,0 0 0,0 0-1,3 1 1,-2-1 6,0 0-1,1-1 1,-1 0-1,0 0 1,0 1-1,1-1 1,-1 0 0,0-1-1,0 1 1,1 0-1,-1-1 1,0 1-1,0-1 1,3-1 0,3-1 31,-1 0 0,1-1 1,-1 0-1,0 0 0,-1-1 1,1 0-1,11-11 0,-5-2 11,0 0 0,-1-1 0,-1 0 0,-1-1 0,-1 0 1,0 0-1,-2-1 0,0 0 0,-1-1 0,-2 1 0,0-1 0,2-39 0,-7 67-41,0-1 0,-1 1 0,1-1 0,-1 0 1,0 0-1,-5 10 0,-3 6 23,2 0-29,1 1 1,1 0-1,1 0 0,0 0 1,2 1-1,1-1 0,0 25 1,2-45-39,0 1 0,0-1 0,1 0 0,-1 1 0,1-1 0,0 0 0,-1 0 0,1 1 0,0-1 0,0 0 0,1 0 0,-1 0 0,0 0 0,1 0 0,-1 0 0,1 0 0,-1-1 0,1 1 0,0-1 0,0 1 1,0-1-1,0 1 0,2 0 0,1 0-778,1 0 0,-1 0 0,0 0 0,1-1 0,-1 0 0,1 0 0,-1 0 0,11-1 0,8 0-5697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444"/>
    </inkml:context>
    <inkml:brush xml:id="br0">
      <inkml:brushProperty name="width" value="0.025" units="cm"/>
      <inkml:brushProperty name="height" value="0.025" units="cm"/>
    </inkml:brush>
  </inkml:definitions>
  <inkml:trace contextRef="#ctx0" brushRef="#br0">16 16 13357,'0'0'18583,"9"4"-18434,59 17-33,-63-20-125,0-1 1,0 1-1,0-1 1,0 0-1,0 0 0,9-2 1,-12 2 6,-1-1 0,1 1-1,-1-1 1,1 1 0,-1-1 0,0 0 0,1 1-1,-1-1 1,0 0 0,1 0 0,-1 0 0,0 0-1,0 0 1,0 0 0,0 0 0,0-1 0,0 1-1,0 0 1,0 0 0,-1-1 0,1 1 0,0-3-1,0 4 7,-1 0-1,0-1 0,0 1 0,0-1 0,0 1 0,1-1 0,-1 1 1,0-1-1,0 1 0,0-1 0,0 1 0,0-1 0,0 1 1,0-1-1,-1 1 0,1 0 0,0-1 0,0 1 0,0-1 0,0 1 1,-1-1-1,1 1 0,0-1 0,0 1 0,-1 0 0,1-1 1,0 1-1,0 0 0,-1-1 0,1 1 0,-1 0 0,1-1 1,0 1-1,-1 0 0,1 0 0,-1-1 0,1 1 0,-1 0 0,-26-2 227,-26 16 90,45-8-317,0-1 0,0 1 0,0 1 0,1 0 0,0 0 0,-10 12 0,15-16-4,1-1-1,-1 0 0,1 1 1,-1-1-1,1 1 1,0-1-1,0 1 0,0-1 1,0 1-1,1 0 0,-1-1 1,0 5-1,2-5-1,-1-1-1,0 1 1,0-1 0,1 1 0,-1-1-1,1 0 1,-1 1 0,1-1-1,0 0 1,0 0 0,-1 1 0,1-1-1,0 0 1,0 0 0,0 0-1,0 0 1,0 0 0,0 0 0,1 0-1,-1 0 1,0-1 0,0 1-1,1 0 1,-1-1 0,2 2 0,6 1-543,0 0 0,1 0 1,-1-1-1,1 0 0,-1-1 1,18 1-1,30-4-8767,-14-5-5816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3.878"/>
    </inkml:context>
    <inkml:brush xml:id="br0">
      <inkml:brushProperty name="width" value="0.025" units="cm"/>
      <inkml:brushProperty name="height" value="0.025" units="cm"/>
    </inkml:brush>
  </inkml:definitions>
  <inkml:trace contextRef="#ctx0" brushRef="#br0">89 1 13004,'0'0'12540,"-1"13"-11082,-15 60 489,7-40-1348,2-1 1,1 1-1,-2 66 1,8-98-599,0 0-1,0 0 1,0-1 0,0 1 0,0 0-1,1 0 1,-1 0 0,0 0 0,0-1-1,1 1 1,-1 0 0,1 0 0,-1-1-1,1 1 1,-1 0 0,1-1-1,-1 1 1,1 0 0,-1-1 0,1 1-1,0-1 1,-1 1 0,1-1 0,0 1-1,0-1 1,-1 0 0,1 1 0,0-1-1,0 0 1,0 1 0,1-1 0,1 0 17,0 0 1,1 0-1,-1 0 1,1 0-1,-1 0 1,1-1 0,-1 0-1,5-1 1,58-28 244,-42 15-223,27-15 29,-47 28-81,-1 1 0,0 0 0,1-1 0,-1 1 0,1 1 0,-1-1 0,1 0 0,0 1 0,-1 0 0,1 0 0,-1 0 0,1 0 0,4 1 0,-6 0 5,-1 0 0,0 0-1,0 0 1,0 1 0,0-1-1,-1 0 1,1 0 0,0 1 0,0-1-1,-1 0 1,1 1 0,-1-1 0,1 1-1,-1-1 1,1 1 0,-1-1 0,0 1-1,0-1 1,0 1 0,0-1 0,0 1-1,0-1 1,0 1 0,-1-1 0,1 1-1,-1 2 1,0 1 29,0 1 0,0-1 0,0 0 0,-1 1 0,1-1-1,-5 8 1,0-6 18,1-1-1,-2 0 0,1 0 0,-1 0 1,0-1-1,0 0 0,0 0 1,-1 0-1,0-1 0,0-1 0,0 1 1,0-1-1,-14 3 0,8-3 26,0 0 0,0 0-1,-1-1 1,1-1 0,-1-1 0,0 0-1,-18-3 1,31 3-133,-1-1-1,1 1 1,1-1 0,-1 0-1,0 0 1,0 0 0,0 0 0,0 0-1,0 0 1,1 0 0,-1 0-1,1-1 1,-1 1 0,1-1-1,-1 0 1,1 1 0,0-1-1,0 0 1,0 1 0,0-1 0,-1-2-1,1 3-10,1-1-1,0 1 1,-1 0-1,1 0 0,0 0 1,0-1-1,-1 1 1,1 0-1,0 0 1,0-1-1,0 1 1,1 0-1,-1 0 0,0-1 1,0 1-1,1 0 1,-1 0-1,1-1 1,-1 1-1,1 0 1,-1 0-1,1 0 0,0 0 1,0 0-1,-1 0 1,1 0-1,0 0 1,0 0-1,0 0 1,0 1-1,0-1 0,0 0 1,0 1-1,0-1 1,2 0-1,8-3-1324,0 1-1,0 0 1,0 1-1,0 0 0,1 0 1,17 1-1,-16 0 32,37-2-4611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251"/>
    </inkml:context>
    <inkml:brush xml:id="br0">
      <inkml:brushProperty name="width" value="0.025" units="cm"/>
      <inkml:brushProperty name="height" value="0.025" units="cm"/>
    </inkml:brush>
  </inkml:definitions>
  <inkml:trace contextRef="#ctx0" brushRef="#br0">151 70 19571,'0'0'11520,"-12"-4"-10960,5 1-496,4 2-54,1 0 0,-1 0 0,0 0 0,1 0 0,-1 0 1,0 0-1,0 1 0,0-1 0,0 1 0,0 0 0,1 0 0,-1 0 0,0 0 0,0 0 0,0 1 1,0-1-1,0 1 0,1 0 0,-1 0 0,0 0 0,0 0 0,1 0 0,-1 1 0,1-1 0,-1 1 1,-2 2-1,-1 2-10,1-1 0,1 1 0,-1-1 0,1 1 0,0 1 0,0-1 0,0 0 0,1 1 0,0 0 0,1 0 0,-1 0 0,1 0 0,0 0 0,1 0 0,0 1 0,0 7 0,1-14 1,0 1 0,0-1 1,1 1-1,-1-1 1,1 1-1,-1-1 1,1 0-1,-1 1 0,1-1 1,0 0-1,0 1 1,-1-1-1,1 0 0,0 0 1,0 0-1,0 0 1,0 0-1,1 0 1,-1 0-1,0 0 0,0 0 1,1-1-1,-1 1 1,0 0-1,1-1 0,-1 1 1,0-1-1,1 1 1,-1-1-1,1 0 0,-1 0 1,1 0-1,-1 1 1,1-1-1,-1-1 1,1 1-1,-1 0 0,3-1 1,2 1 69,1-1 0,-1 0 0,0 0 0,0-1 0,0 1 0,0-1 0,0-1 0,8-3 0,-5 0-60,0 0 1,-1 0 0,0-1 0,0 0 0,-1-1 0,0 0 0,0 0-1,8-13 1,-12 16-13,0-1 0,1 0-1,-2 0 1,1 0-1,-1 0 1,0-1-1,0 1 1,-1-1 0,0 1-1,0-1 1,0 1-1,-1-1 1,0 1-1,-1-11 1,1 16 1,0 0 0,0 0 0,-1 0 0,1 0 0,0 0 0,-1 0 0,1 0 0,0 1 0,-1-1 0,1 0 0,-1 0 0,1 0 0,-1 0 0,0 1 0,1-1 0,-1 0 0,0 0 0,0 1 0,1-1 0,-1 1 0,0-1 0,0 1 0,0-1 0,0 1 0,0-1 0,0 1 0,0 0 0,0-1 0,0 1 0,0 0 0,0 0 0,0 0 0,0 0 0,0 0 0,0 0 0,0 0 0,0 0 0,0 0 0,0 0 0,0 1 0,0-1 0,-1 1 0,-1 0 0,0 0 0,0 0 0,1 0 0,-1 1 0,1-1 0,-1 1 0,1-1 0,0 1 0,-1 0 0,1 0 0,0 0 0,0 0 0,-3 4 0,4-4-112,-1 1-1,1-1 1,-1 1-1,1-1 1,0 1 0,0 0-1,0-1 1,0 1-1,1 0 1,-1 0 0,1-1-1,-1 1 1,1 0-1,0 0 1,0 0 0,0 0-1,1 0 1,-1-1-1,1 1 1,0 0 0,-1 0-1,3 4 1,-1-5-86,0 0 1,1 1 0,-1-1-1,1 0 1,-1-1-1,1 1 1,-1 0-1,1-1 1,0 0-1,0 1 1,0-1-1,0 0 1,0 0-1,0-1 1,0 1 0,0-1-1,0 1 1,0-1-1,0 0 1,5-1-1,1 1-1218,0 0 0,0-1 0,0 0 0,0 0-1,0-1 1,17-5 0,15-15-9229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4.764"/>
    </inkml:context>
    <inkml:brush xml:id="br0">
      <inkml:brushProperty name="width" value="0.025" units="cm"/>
      <inkml:brushProperty name="height" value="0.025" units="cm"/>
    </inkml:brush>
  </inkml:definitions>
  <inkml:trace contextRef="#ctx0" brushRef="#br0">83 61 19026,'0'0'1959,"-8"12"-224,-3 8-1201,0 1 0,2 0 0,0 0 0,1 1-1,1 0 1,2 0 0,0 1 0,1 0 0,-1 27 0,4-39-430,4 55 124,-3-64-223,0 0 0,0 0 1,1 0-1,-1 0 0,1 0 1,-1 0-1,1 0 0,0 0 0,0 0 1,0 0-1,0 0 0,0 0 1,0-1-1,0 1 0,1 0 0,-1-1 1,1 1-1,-1-1 0,1 0 1,-1 1-1,1-1 0,0 0 0,0 0 1,0 0-1,3 1 0,-4-2 9,0 0 0,0 0 0,0 0 0,0 0 0,0 0 0,0 0 0,0-1 0,0 1 0,0 0 0,0-1 0,0 1 0,0-1 0,-1 1 0,1-1 0,0 1 0,0-1 0,0 0 0,-1 1 0,1-1 0,0 0 0,-1 1 0,1-1 0,-1 0 0,1 0 0,-1 0 0,1 0 0,-1 0 0,1 0 0,-1 0 0,0 1 0,1-1 0,-1 0 0,0 0 0,0 0 0,0 0 0,0 0 0,0-2 0,3-44-119,-3 41 63,-1-86-1992,-1 87 1949,1 6 277,9 12 160,-4-10-287,1-1 0,-1 0 0,1 0 0,0 0 0,-1 0 0,1-1 0,0 0 0,0 0 0,0-1-1,0 1 1,0-1 0,0 0 0,0 0 0,0-1 0,0 1 0,0-1 0,0 0 0,0 0 0,0-1 0,0 0 0,4-2 0,3-1-10,-1-1 0,0 0 0,0 0 0,0-1 0,-1 0-1,0-1 1,13-14 0,-13 12 185,-1-1 0,0-1 0,-1 1 0,0-1 0,8-18 0,-13 24-110,-1 0-1,1-1 0,-1 1 1,0-1-1,0 0 0,-1 0 1,0 1-1,0-1 1,-1 0-1,0 0 0,0 0 1,-1 0-1,-1-8 0,2 14-125,0 0 1,0-1-1,-1 1 0,1 0 0,0-1 0,-1 1 0,1 0 0,-1 0 0,0 0 0,1-1 0,-1 1 0,0 0 0,0 0 0,0 0 1,0 0-1,0 0 0,0 0 0,0 1 0,0-1 0,0 0 0,0 0 0,0 1 0,0-1 0,-1 0 0,-1 0 0,1 1-9,0 0 0,-1 0 0,1 0 0,-1 0-1,1 1 1,0-1 0,-1 0 0,1 1-1,0 0 1,-1-1 0,1 1 0,0 0-1,-3 2 1,-2 1-18,-1 1 0,1 0 0,-1 1 0,1-1 0,1 1 0,-10 11 0,4-3 33,1 1-1,0 0 0,1 1 1,1 0-1,1 0 0,0 1 1,1 0-1,1 1 0,0-1 1,1 1-1,-2 22 0,7-38-8,0-1 1,0 1-1,0 0 0,0 0 0,0 0 0,0-1 0,0 1 0,1 0 0,-1 0 0,1-1 0,0 1 0,-1 0 0,1-1 0,0 1 0,0-1 0,0 1 1,0-1-1,0 1 0,0-1 0,1 0 0,-1 1 0,0-1 0,3 2 0,0-1 9,0 0 1,0-1-1,0 1 0,0-1 0,0 0 1,0 0-1,0 0 0,0-1 0,1 1 1,3-1-1,14-1-63,-1 0 0,0-2 0,26-6 0,-41 8-28,18-5-192,0 1 1,1 1 0,-1 1 0,1 2-1,34 1 1,-57 1 225,-1-1 0,1 0 0,-1 0 0,1 1 0,-1-1-1,1 0 1,-1 1 0,1 0 0,-1-1 0,0 1 0,1 0 0,-1 0 0,0 0 0,0 0 0,0 0 0,1 0-1,-1 0 1,0 0 0,0 0 0,0 0 0,-1 1 0,1-1 0,0 0 0,0 2 0,0 0 42,0 0-1,-1 0 1,1 0 0,-1 1 0,0-1 0,0 0-1,0 0 1,0 0 0,0 0 0,-1 0 0,0 4 0,-3 5-161,1-1 1,-2 0 0,1 0-1,-2 0 1,-6 10 0,5-12-3514,1-8-2743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563"/>
    </inkml:context>
    <inkml:brush xml:id="br0">
      <inkml:brushProperty name="width" value="0.025" units="cm"/>
      <inkml:brushProperty name="height" value="0.025" units="cm"/>
    </inkml:brush>
  </inkml:definitions>
  <inkml:trace contextRef="#ctx0" brushRef="#br0">118 210 3011,'8'-10'5974,"49"-68"-783,-52 70-4262,0 0 0,-1 0 0,0-1 1,-1 0-1,0 1 0,0-1 0,0 0 0,-2-1 0,3-17 1,-4 27-813,0-1 1,0 1-1,0-1 1,0 0-1,0 1 1,0-1-1,0 1 1,0-1-1,0 1 1,0-1-1,0 0 1,0 1-1,0-1 1,-1 1-1,1-1 1,0 1-1,0-1 1,-1 1-1,1-1 1,0 1 0,-1-1-1,1 1 1,0-1-1,-1 1 1,1-1-1,-1 1 1,1 0-1,-1-1 1,1 1-1,-1 0 1,1-1-1,-1 1 1,1 0-1,-2 0 1,-19 7 1421,-17 28-924,24-13-455,1 1 1,1 0-1,1 1 1,1 0-1,1 1 1,1 0 0,1 0-1,2 0 1,0 1-1,2 0 1,0 0-1,2 0 1,3 34-1,-2-56-150,1 0 0,-1 1 0,1-1 0,0 0 0,1 0-1,-1 0 1,1 0 0,-1 0 0,1 0 0,0 0 0,1-1 0,-1 1 0,1 0-1,0-1 1,-1 0 0,1 0 0,1 0 0,-1 0 0,0 0 0,1-1-1,-1 1 1,1-1 0,0 0 0,0 0 0,0 0 0,0-1 0,0 0 0,0 1-1,0-1 1,1-1 0,-1 1 0,7 0 0,-10-1-15,-1 0-1,1-1 1,-1 1-1,1 0 1,-1 0 0,1-1-1,-1 1 1,1 0 0,-1-1-1,0 1 1,1 0-1,-1-1 1,0 1 0,1-1-1,-1 1 1,0 0 0,1-1-1,-1 1 1,0-1 0,0 1-1,0-1 1,1 1-1,-1-1 1,0 1 0,0-1-1,0 1 1,0-1 0,0 1-1,0-1 1,0 1 0,0-1-1,0 0 1,0 1-1,0-1 1,0 1 0,-1-1-1,1 1 1,0-1 0,0 1-1,-1 0 1,1-1-1,0 1 1,0-1 0,-1 1-1,1-1 1,-1 0 0,-13-24-528,2 12-134,-1 0 0,-27-19 0,26 21 250,1 0 1,0-1-1,-12-14 1,24 26 414,0-1 0,1 1 0,-1-1 0,1 1 1,-1-1-1,1 0 0,-1 1 0,1-1 0,-1 1 0,1-1 1,0 0-1,-1 0 0,1 1 0,0-1 0,-1 0 1,1 1-1,0-1 0,0 0 0,0 0 0,0 0 0,0 1 1,0-1-1,0 0 0,0 0 0,0 1 0,0-1 0,0 0 1,0 0-1,1 1 0,-1-1 0,0 0 0,1 0 1,-1 1-1,0-1 0,1 0 0,-1 1 0,1-1 0,-1 0 1,1 1-1,-1-1 0,1 1 0,-1-1 0,1 1 1,0-1-1,-1 1 0,1 0 0,0-1 0,-1 1 0,1 0 1,0-1-1,0 1 0,-1 0 0,1 0 0,0 0 0,0 0 1,0-1-1,-1 1 0,1 0 0,1 1 0,59-5 73,-49 5-150,32-2-879,44 0-5803,-40-3 867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5.907"/>
    </inkml:context>
    <inkml:brush xml:id="br0">
      <inkml:brushProperty name="width" value="0.025" units="cm"/>
      <inkml:brushProperty name="height" value="0.025" units="cm"/>
    </inkml:brush>
  </inkml:definitions>
  <inkml:trace contextRef="#ctx0" brushRef="#br0">130 18 15150,'0'0'6860,"-10"-4"-4885,-33-9-736,41 13-1160,-1 0 0,1 0-1,0 0 1,0 0 0,0 1 0,0-1 0,-1 1-1,1-1 1,0 1 0,0 0 0,0 0 0,0 0 0,1 0-1,-1 0 1,0 0 0,0 1 0,1-1 0,-1 1 0,0-1-1,1 1 1,-1 0 0,1-1 0,0 1 0,0 0-1,-2 2 1,-1 4 113,0-1-1,0 1 0,1 0 0,-4 13 0,6-18-126,0 1-1,0 0 1,0 0 0,1 0-1,-1 0 1,1 0-1,0 0 1,0 0-1,0 0 1,1 5-1,0-8-50,0 1 1,-1-1-1,1 0 0,0 0 0,-1 0 0,1 0 0,0 0 0,0 0 0,0 0 0,0 0 0,0 0 0,0-1 0,0 1 0,0 0 0,1 0 1,-1-1-1,0 1 0,0-1 0,1 1 0,-1-1 0,0 0 0,0 0 0,1 1 0,-1-1 0,0 0 0,1 0 0,-1 0 0,0 0 1,1 0-1,-1-1 0,0 1 0,3-1 0,2 0 50,1-1 0,0 0 0,0 0 0,-1-1 1,1 1-1,-1-2 0,0 1 0,0-1 0,0 0 0,0 0 1,-1 0-1,7-7 0,9-10-11,28-37 1,-38 43-45,-13 59-1685,-12-2 1631,11-34-247,0-1-1,0 2 1,1-1 0,0 0-1,1 0 1,-1 1 0,1-1-1,1 1 1,1 13 0,-1-20 109,1-1 1,0 0-1,-1 0 1,1 0 0,0 0-1,0 0 1,0 0 0,0 0-1,0 0 1,0-1-1,0 1 1,0 0 0,1 0-1,-1-1 1,0 1-1,0-1 1,0 1 0,1-1-1,-1 0 1,0 1-1,1-1 1,-1 0 0,0 0-1,1 0 1,-1 0-1,0 0 1,1 0 0,-1 0-1,0-1 1,1 1-1,0-1 1,47-10-5486,-14-5-81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261"/>
    </inkml:context>
    <inkml:brush xml:id="br0">
      <inkml:brushProperty name="width" value="0.025" units="cm"/>
      <inkml:brushProperty name="height" value="0.025" units="cm"/>
    </inkml:brush>
  </inkml:definitions>
  <inkml:trace contextRef="#ctx0" brushRef="#br0">224 0 14318,'0'0'9726,"-12"2"-8674,-8 2-421,0 0 1,1 2 0,-1 0 0,1 1-1,1 1 1,-1 0 0,1 2-1,-31 22 1,40-18-252,18-6-252,27-6-88,-30-2 15,103-6-2444,-38-11-6705,-37 3-621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6.606"/>
    </inkml:context>
    <inkml:brush xml:id="br0">
      <inkml:brushProperty name="width" value="0.025" units="cm"/>
      <inkml:brushProperty name="height" value="0.025" units="cm"/>
    </inkml:brush>
  </inkml:definitions>
  <inkml:trace contextRef="#ctx0" brushRef="#br0">66 1 18546,'0'0'6390,"-4"8"-5115,-6 28-748,1 1-1,2-1 1,1 1-1,2 0 1,2 0-1,1 1 1,7 55-1,-6-90-515,0 2 4,0 0 0,0-1-1,1 1 1,0 0 0,0-1 0,0 1 0,0 0 0,1-1 0,0 1 0,0-1 0,0 0 0,0 0-1,4 6 1,-4-17 67,0 0-1,-1 0 1,0 0-1,-1 0 1,1 0-1,-2-12 1,1 18-71,0-11-42,-1 0-1,-1 1 0,0-1 1,0 0-1,-1 1 0,0 0 1,-1-1-1,-1 1 1,1 1-1,-2-1 0,0 1 1,-11-16-1,30 32-2020,0 0 1,1 0-1,0-2 0,0 0 1,20 4-1,-2-3-4472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007"/>
    </inkml:context>
    <inkml:brush xml:id="br0">
      <inkml:brushProperty name="width" value="0.025" units="cm"/>
      <inkml:brushProperty name="height" value="0.025" units="cm"/>
    </inkml:brush>
  </inkml:definitions>
  <inkml:trace contextRef="#ctx0" brushRef="#br0">145 38 14478,'0'0'10063,"-10"-2"-8745,6 1-1202,0 0-1,0 0 0,0 0 1,1 1-1,-1 0 0,0 0 1,0 0-1,0 0 1,0 0-1,0 1 0,1-1 1,-1 1-1,0 0 1,0 0-1,1 1 0,-1-1 1,1 1-1,-1 0 1,1-1-1,0 2 0,-1-1 1,1 0-1,0 1 1,0-1-1,-4 6 0,3-4-37,1 0 1,-1 0-1,1 1 0,0-1 0,0 1 0,0 0 0,1-1 1,0 1-1,0 0 0,0 1 0,0-1 0,1 0 1,-2 11-1,4-15-69,-1 0 1,1 0 0,-1-1-1,1 1 1,0 0 0,-1 0-1,1-1 1,0 1-1,0-1 1,-1 1 0,1 0-1,0-1 1,0 0 0,0 1-1,0-1 1,0 1 0,0-1-1,0 0 1,0 0-1,0 0 1,0 1 0,0-1-1,0 0 1,0 0 0,0 0-1,0-1 1,-1 1 0,1 0-1,2 0 1,34-5 368,10-10-402,-38 11-32,0 0 0,0 1-1,1 0 1,-1 0 0,1 1 0,0 0 0,-1 1 0,1 0 0,0 1 0,0 0 0,0 0 0,11 3 0,-20-2 86,0-1 0,0 1 0,0 0 0,0 0 0,0 0 0,0 1-1,0-1 1,-1 0 0,1 0 0,0 0 0,-1 0 0,1 1 0,-1-1 0,1 0-1,-1 1 1,0-1 0,0 0 0,0 1 0,1-1 0,-1 0 0,0 1 0,-1 1-1,0 33 1335,1-33-859,2-13-204,1-1-259,8-66-42,-11 70 0,0 1 0,0-1 0,0 0 0,0 0 0,-1 1 0,0-1 0,-1 1 0,0-1 0,-3-8 0,1 8-424,4 11-573,13 11-1057,-2-9 535,0-1 1,0 0 0,0-1-1,0-1 1,1 0-1,17 3 1,0-3-5326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0:57.476"/>
    </inkml:context>
    <inkml:brush xml:id="br0">
      <inkml:brushProperty name="width" value="0.025" units="cm"/>
      <inkml:brushProperty name="height" value="0.025" units="cm"/>
    </inkml:brush>
  </inkml:definitions>
  <inkml:trace contextRef="#ctx0" brushRef="#br0">139 57 17649,'0'0'8685,"1"-9"-5140,3-26-1458,-5 34-2067,1 1 1,0-1-1,0 1 0,0-1 0,-1 0 1,1 1-1,0-1 0,-1 1 0,1-1 1,0 1-1,-1-1 0,1 0 0,-1 1 1,1 0-1,-1-1 0,1 1 0,-1-1 1,1 1-1,-1 0 0,1-1 0,-1 1 1,0 0-1,1-1 0,-1 1 0,1 0 1,-1 0-1,0 0 0,1 0 0,-1 0 0,0 0 1,1 0-1,-1 0 0,0 0 0,1 0 1,-2 0-1,-21 3 52,16 0-72,0 0 0,1 0 0,-1 1 0,1-1 0,0 1 0,0 1 0,1-1 0,-11 11 0,13-11 0,-1-1 0,1 1 0,0 0 0,0 0 0,0 0 0,1 0 0,-1 0 0,1 0 0,0 1 0,0-1 0,1 1 0,-1 0 0,1 0 0,-1 5 0,2-9-8,1 0-1,-1 0 1,0 0 0,1 0-1,-1 0 1,1 0-1,-1 0 1,1 0 0,-1 0-1,1 0 1,0 0 0,0 0-1,-1-1 1,1 1 0,0 0-1,0 0 1,0-1 0,0 1-1,0-1 1,0 1-1,0-1 1,0 1 0,0-1-1,0 0 1,0 1 0,2-1-1,37 8-369,-28-6 288,12 2-13,-2-2-90,0 2 1,0 1-1,-1 0 0,1 2 0,31 14 0,-52-21 205,0 1 0,-1-1-1,1 0 1,0 1 0,0-1 0,-1 0-1,1 1 1,0-1 0,-1 1 0,1-1-1,0 1 1,-1-1 0,1 1 0,-1 0-1,1-1 1,-1 1 0,1 0 0,-1-1-1,0 1 1,1 0 0,-1 0 0,0-1-1,1 1 1,-1 0 0,0 0 0,0 0-1,0 0 1,0-1 0,0 1 0,0 0-1,0 0 1,0 0 0,0-1 0,0 1-1,0 0 1,-1 0 0,1 0 0,0-1-1,0 1 1,-1 0 0,1 0 0,-1-1-1,1 1 1,-1 0 0,1-1 0,-1 1-1,1 0 1,-1-1 0,1 1 0,-1-1-1,0 1 1,1-1 0,-1 1 0,0-1-1,-1 1 1,-42 22 862,21-15-934,0 0 0,0-1 0,-1-2-1,0 0 1,0-2 0,-42 1 0,60-7-3346,5-9-3363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316"/>
    </inkml:context>
    <inkml:brush xml:id="br0">
      <inkml:brushProperty name="width" value="0.025" units="cm"/>
      <inkml:brushProperty name="height" value="0.025" units="cm"/>
    </inkml:brush>
  </inkml:definitions>
  <inkml:trace contextRef="#ctx0" brushRef="#br0">80 55 13837,'3'-11'3593,"15"-32"4513,-17 54-6972,-1 19-899,-45 154 1923,31-142-2023,2 1 1,3 1-1,1-1 1,-4 67-1,12-109-134,0 1 0,0 0 0,0-1 0,0 1 0,0 0 0,0-1-1,0 1 1,1 0 0,-1-1 0,1 1 0,-1-1 0,1 1 0,0 0 0,-1-1 0,1 0 0,0 1-1,0-1 1,0 1 0,0-1 0,0 0 0,0 0 0,1 0 0,-1 1 0,0-1 0,1 0 0,-1-1-1,3 3 1,-1-3 3,1 1 0,0 0-1,-1-1 1,1 0 0,-1 0-1,1 0 1,0 0 0,-1 0-1,1-1 1,-1 0 0,1 0-1,4-1 1,12-6-169,1-1 1,-1 0-1,22-15 0,-40 23 111,0 0 31,6-5-16,0 1 0,1 0 0,-1 0 1,1 1-1,0 1 0,0-1 0,1 1 0,-1 1 0,18-3 0,-26 5 45,0 1 0,0-1-1,0 0 1,0 1-1,0-1 1,0 1-1,0-1 1,0 1-1,0-1 1,0 1 0,0-1-1,-1 1 1,1 0-1,0 0 1,0-1-1,-1 1 1,1 0 0,-1 0-1,1 0 1,0 0-1,-1 0 1,0 0-1,1 0 1,-1 0-1,0 0 1,1 0 0,-1 0-1,0 0 1,0 0-1,0 0 1,0 0-1,0 0 1,0 0-1,0 0 1,0 0 0,0 0-1,-1 0 1,1 1-1,-1 3 76,1-1 0,-1 0 0,0 1 0,0-1 0,0 0 0,-1 0 0,0 0-1,-3 6 1,1-4 28,-1-1-1,0 1 1,0-1-1,-1-1 1,0 1-1,1-1 1,-1 0-1,-1 0 0,1 0 1,-1-1-1,1 0 1,-1 0-1,0-1 1,-10 2-1,-3 0 194,1-1-1,-1-1 0,0-1 1,-20-1-1,36 0-488,1-1 0,-1 1 0,1-1 0,-1 1 0,0-1-1,1 0 1,0-1 0,-1 1 0,1-1 0,0 1 0,0-1 0,0 0 0,0 0 0,0 0 0,0 0 0,0-1 0,1 1-1,-1-1 1,1 0 0,0 0 0,-3-5 0,4 7 4,0-1-1,1 1 1,-1-1 0,1 1-1,-1-1 1,1 1-1,-1-1 1,1 0 0,0 1-1,0-1 1,0 0 0,0 1-1,0-1 1,0 0-1,1 1 1,-1-1 0,1 0-1,-1 1 1,1-2 0,1 0-32,-1 1 1,1 0 0,-1 0 0,1 0 0,0 0-1,0 0 1,0 0 0,0 1 0,0-1 0,0 1-1,0-1 1,1 1 0,-1 0 0,1 0 0,3-2-1,22-6-6511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0.657"/>
    </inkml:context>
    <inkml:brush xml:id="br0">
      <inkml:brushProperty name="width" value="0.025" units="cm"/>
      <inkml:brushProperty name="height" value="0.025" units="cm"/>
    </inkml:brush>
  </inkml:definitions>
  <inkml:trace contextRef="#ctx0" brushRef="#br0">1 271 19699,'0'0'8167,"9"1"-6608,-1 1-1506,0-1 0,-1 0 0,1-1 0,0 0-1,-1 0 1,1-1 0,0 0 0,0 0 0,-1 0 0,1-1 0,-1 0-1,0-1 1,0 0 0,1 0 0,-2 0 0,1-1 0,0 0-1,-1-1 1,9-6 0,-11 7-35,-1 1 0,1-1 0,-1 1 0,0-1 0,0-1-1,0 1 1,0 0 0,-1 0 0,0-1 0,0 0 0,0 1 0,0-1 0,-1 0-1,1 0 1,-1 0 0,-1 0 0,1 0 0,-1 0 0,0 0 0,0 0-1,0 0 1,-2-7 0,2 11 16,-1 0-1,0 0 1,1 0-1,-1 0 1,0 0-1,0 0 0,0 0 1,0 1-1,0-1 1,0 0-1,0 0 1,0 1-1,0-1 1,0 1-1,0-1 1,0 1-1,0-1 0,-1 1 1,1-1-1,0 1 1,0 0-1,-1 0 1,1 0-1,0 0 1,0 0-1,-1 0 1,1 0-1,0 0 0,0 0 1,-1 1-1,1-1 1,-1 1-1,-2 0-21,-1 0-1,1 0 0,0 1 1,1-1-1,-1 1 1,0 0-1,0 0 0,-5 5 1,1 2 6,0 0 0,0 0 0,1 0 0,0 1 0,1 1 0,0-1 0,1 1 0,0 0 0,1 0 0,0 0 0,1 1-1,0-1 1,0 1 0,2 0 0,-1 0 0,2-1 0,-1 1 0,3 23 0,-1-32-26,0-1 0,0 1-1,0 0 1,1-1 0,-1 1 0,1-1-1,-1 1 1,1-1 0,0 0-1,0 0 1,0 0 0,0 0-1,0 0 1,1 0 0,-1 0-1,0-1 1,1 1 0,-1-1 0,1 0-1,0 0 1,-1 0 0,1 0-1,0 0 1,0 0 0,0-1-1,-1 1 1,1-1 0,0 0-1,3 0 1,2 0-132,-1 0-1,0 0 1,0-1 0,0 0-1,0 0 1,0-1-1,0 0 1,0 0-1,0-1 1,11-6 0,-5 1-889,-1-2 0,0 1 0,0-2 0,-1 1 1,-1-1-1,0-1 0,0 0 0,-1-1 1,14-25-1,-6 3-2663,-1-1 0,19-65-1,-12 25-850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1.947"/>
    </inkml:context>
    <inkml:brush xml:id="br0">
      <inkml:brushProperty name="width" value="0.025" units="cm"/>
      <inkml:brushProperty name="height" value="0.025" units="cm"/>
    </inkml:brush>
  </inkml:definitions>
  <inkml:trace contextRef="#ctx0" brushRef="#br0">150 1 12204,'0'0'7313,"-3"10"-5685,-22 73 92,3 1 0,4 1 0,4 1 0,-4 102 0,16-143-1488,1-26 113,0 0-1,1 1 1,1-1-1,4 25 0,3-32 100,0-17-163,4-21-50,-8 6-217,-1-1-1,-1 1 1,-1-1-1,-1 0 1,-4-38 0,2 48-29,0-1 0,0 1 0,-1 1 0,-1-1 0,0 0 0,0 1 0,-1-1 0,0 1 0,-1 1 1,0-1-1,0 1 0,-11-11 0,3 9-60,9 13-185,5-1 249,0 0 1,1 0 0,-1 0 0,1 0 0,-1 0 0,1-1 0,0 1 0,-1 0 0,1 0 0,0 0 0,0-1 0,0 1 0,0 0 0,-1-1 0,1 1 0,0-1 0,0 1 0,0-1 0,0 1-1,0-1 1,0 1 0,0-1 0,2 0 0,6 3-45,0-1-1,1 0 0,0 0 0,-1-1 1,1 0-1,0-1 0,0 0 1,-1-1-1,14-2 0,8-3-279,46-16-1,-56 16 304,-18 5 45,0 0-1,0 0 0,0 0 0,0 1 0,0 0 0,0-1 0,0 1 1,0 0-1,4 1 0,-6-1 0,-1 0 1,1 0 0,0 1-1,0-1 1,0 0 0,0 1-1,0-1 1,-1 1-1,1-1 1,0 1 0,0-1-1,-1 1 1,1-1-1,0 1 1,-1 0 0,1-1-1,-1 1 1,1 0 0,-1 0-1,1 0 1,0 0-1,-1 3 22,1-1 0,-1 0-1,1 1 1,-1-1-1,0 1 1,-1-1-1,1 1 1,0-1-1,-1 1 1,0-1-1,0 0 1,0 1 0,0-1-1,-3 5 1,-19 35 115,18-37-139,1 1 0,0 0 0,0 1 0,1-1 0,0 0 0,0 1 1,1 0-1,-2 8 0,8-12 180,8-8-51,8-9 82,8-11-5,44-48 1,-46 45-538,44-38 0,-70 65 294,0-1-1,0 1 0,0 0 0,1 0 0,-1-1 0,0 1 0,0 0 0,1 0 0,-1 0 0,0-1 0,1 1 0,-1 0 0,0 0 1,1 0-1,-1 0 0,0 0 0,1-1 0,-1 1 0,0 0 0,1 0 0,-1 0 0,0 0 0,1 0 0,-1 0 0,0 0 0,1 0 1,-1 0-1,0 0 0,1 1 0,-1-1 0,0 0 0,1 0 0,-1 0 0,0 0 0,0 0 0,1 1 0,-1-1 0,0 0 0,0 0 1,1 0-1,-1 1 0,0-1 0,1 1 0,2 19-306,-8 28 368,5-48-38,-5 26-3,2-14 111,0 1 1,1-1 0,0 0 0,1 1 0,1-1 0,0 0 0,0 1 0,1-1-1,5 24 1,-5-34-93,0-1-1,0 1 0,-1 0 0,1-1 1,0 1-1,0 0 0,1-1 0,-1 0 1,0 1-1,0-1 0,1 0 1,-1 1-1,1-1 0,-1 0 0,1 0 1,0 0-1,-1 0 0,1-1 0,0 1 1,0 0-1,2 0 0,0-1 22,0 1-1,-1-1 1,1 0-1,0 0 1,-1-1-1,1 1 1,0-1 0,-1 0-1,1 0 1,4-2-1,4-2 45,-2 0 0,1-1 0,-1 0 0,0 0 0,16-14 0,-12 6-77,0 1 0,-1-2 0,15-21 0,-24 32 0,-1-1 0,0 0 0,0 0 0,0 0 0,-1 0 0,0 0 0,0 0 0,0 0 0,-1-1 0,1 1 0,-1-1 0,-1 1 0,1-1 0,-1 0 0,0 1 0,0-7 0,-1 11 0,1 1 0,0-1 0,0 1 0,-1-1 0,1 0 0,-1 1 0,1-1 0,0 1 0,-1-1 0,1 1 0,-1-1 0,1 1 0,-1-1 0,0 1 0,1-1 0,-1 1 0,1 0 0,-1 0 0,0-1 0,1 1 0,-1 0 0,0 0 0,1-1 0,-1 1 0,0 0 0,1 0 0,-1 0 0,0 0 0,0 0 0,1 0 0,-1 0 0,0 0 0,1 1 0,-1-1 0,0 0 0,1 0 0,-1 0 0,0 1 0,1-1 0,-1 0 0,1 1 0,-1-1 0,0 1 0,1-1 0,-1 1 0,0 0 0,-26 21 0,23-17 0,1 1 0,0 0 0,0 0 0,0 0 0,1 0 0,-1 1 0,0 7 0,2-13 0,1 0 0,-1 1 0,1-1 0,0 0 0,0 0 0,-1 1 0,1-1 0,0 0 0,0 1 0,0-1 0,1 0 0,-1 1 0,0-1 0,0 0 0,1 0 0,-1 1 0,1-1 0,-1 0 0,1 0 0,-1 0 0,1 1 0,0-1 0,0 0 0,-1 0 0,1 0 0,0 0 0,0 0 0,0 0 0,0-1 0,0 1 0,0 0 0,0 0 0,0-1 0,1 1 0,-1-1 0,0 1 0,0-1 0,1 1 0,-1-1 0,0 0 0,3 1 0,5-2 0,-1 1 0,1-1 0,0-1 0,-1 1 0,1-2 0,-1 1 0,0-1 0,0 0 0,0-1 0,0 0 0,-1 0 0,1 0 0,-1-1 0,12-10 0,-8 5 0,1 0 0,-1-1 0,0-1 0,-1 1 0,-1-1 0,0-1 0,12-21 0,-8-7 0,-14 23 0,0 18 0,1-1 0,-1 1 0,1 0 0,0 0 0,-1-1 0,1 1 0,-1 0 0,1 0 0,-1 0 0,1-1 0,-1 1 0,1 0 0,-1 0 0,1 0 0,-1 0 0,1 0 0,-1 0 0,1 0 0,-1 0 0,1 0 0,-1 0 0,1 1 0,-1-1 0,1 0 0,0 0 0,-1 0 0,1 1 0,-1-1 0,1 0 0,-1 0 0,1 1 0,0-1 0,-1 0 0,0 1 0,-1 1 0,-1 0 0,1 1 0,0-1 0,-1 0 0,1 1 0,0 0 0,0-1 0,1 1 0,-1 0 0,1 0 0,-1 0 0,1 0 0,0 0 0,0 1 0,0-1 0,0 0 0,1 0 0,-1 1 0,1-1 0,0 0 0,0 4 0,0-4 0,0-1 0,0 0 0,0 0 0,1 1 0,-1-1 0,0 0 0,1 0 0,0 1 0,-1-1 0,1 0 0,0 0 0,0 0 0,0 0 0,1 0 0,-1 0 0,0 0 0,1 0 0,-1-1 0,1 1 0,-1 0 0,1-1 0,0 1 0,0-1 0,0 0 0,0 0 0,0 0 0,0 0 0,0 0 0,0 0 0,4 1 0,1-1 0,0 0 0,-1-1 0,1 0 0,0 0 0,-1-1 0,1 0 0,0 0 0,-1 0 0,1-1 0,-1 0 0,0 0 0,1-1 0,10-6 0,-13 7 0,0-1 0,-1 1 0,1-1 0,0-1 0,-1 1 0,0 0 0,0-1 0,0 1 0,0-1 0,-1 0 0,1 0 0,-1 0 0,0 0 0,0-1 0,0 1 0,-1-1 0,0 1 0,0-1 0,0 1 0,1-9 0,-2 12 0,0 0 0,0 1 0,0-1 0,0 0 0,0 0 0,0 0 0,0 0 0,0 0 0,0 1 0,0-1 0,0 0 0,-1 0 0,1 0 0,0 0 0,-1 1 0,1-1 0,0 0 0,-1 0 0,1 1 0,-1-1 0,1 0 0,-1 1 0,0-1 0,1 1 0,-1-1 0,0 0 0,1 1 0,-2-1 0,0 0 0,0 1 0,1 0 0,-1 0 0,0 0 0,0 0 0,1 0 0,-1 0 0,0 0 0,1 0 0,-1 1 0,0-1 0,1 1 0,-3 0 0,-3 2 0,0 0 0,0 1 0,1-1 0,-1 1 0,-9 9 0,5-4 0,1 0 0,0 1 0,1 1 0,0 0 0,0 0 0,1 1 0,1 0 0,0 0 0,1 1 0,0-1 0,-7 25 0,13-36 0,-1 0 0,1 0 0,0 0 0,0 0 0,0 1 0,0-1 0,0 0 0,0 0 0,0 0 0,0 0 0,0 1 0,0-1 0,1 0 0,-1 0 0,0 0 0,1 0 0,-1 0 0,1 0 0,-1 0 0,1 0 0,0 0 0,-1 0 0,1 0 0,0 0 0,0 0 0,0-1 0,-1 1 0,1 0 0,0 0 0,2 0 0,0 0 0,0 0 0,0-1 0,0 1 0,0-1 0,0 1 0,0-1 0,0 0 0,0 0 0,0 0 0,0-1 0,5 0 0,4-2 0,1-1 0,0 0 0,-1-1 0,19-9 0,37-34 0,-55 37 0,1 0 0,1 1 0,0 0 0,0 1 0,1 1 0,21-8 0,-36 16 0,-1 0 0,1 0 0,-1 0 0,1 0 0,-1 0 0,0 0 0,1 0 0,-1 0 0,1 0 0,-1 0 0,1 0 0,-1 0 0,1 0 0,-1 0 0,1 0 0,-1 0 0,0 0 0,1 1 0,-1-1 0,1 0 0,-1 0 0,0 0 0,1 1 0,-1-1 0,1 0 0,-1 1 0,0-1 0,1 0 0,-1 1 0,0-1 0,0 0 0,1 1 0,-1-1 0,0 1 0,3 21 0,-11 31 0,6-45 0,1-5 0,1-1 0,-1 0 0,1 0 0,0 1 0,0-1 0,0 0 0,0 0 0,0 1 0,1-1 0,-1 0 0,2 4 0,-2-5 0,1 0 0,-1 0 0,1-1 0,-1 1 0,1 0 0,-1 0 0,1-1 0,0 1 0,-1 0 0,1-1 0,0 1 0,-1-1 0,1 1 0,0-1 0,0 0 0,0 1 0,-1-1 0,1 1 0,0-1 0,2 0 0,2 0 0,-1 0 0,1 0 0,0 0 0,0-1 0,-1 0 0,1 0 0,0 0 0,-1-1 0,1 0 0,4-2 0,48-23-166,-42 18 38,0 1 1,0 1 0,1 0 0,0 2-1,1 0 1,32-6 0,-48 11 108,0-1-1,-1 1 1,1 0-1,0 0 1,-1 0-1,1 0 1,0 0-1,0 0 1,-1 0-1,1 0 1,0 1-1,0-1 1,-1 0-1,1 0 1,0 1-1,-1-1 1,1 0 0,-1 1-1,1-1 1,0 0-1,-1 1 1,1-1-1,-1 1 1,1-1-1,-1 1 1,1-1-1,-1 1 1,1 0-1,-1-1 1,1 2-1,-3 23-20,-23 24 316,22-43-253,0-3 2,1 0-1,0 0 1,0 1-1,0-1 1,0 1-1,1-1 1,0 1 0,-1 0-1,1 0 1,-1 6-1,5-10-618,-1 0 0,0-1-1,1 1 1,-1-1 0,0 1-1,0-1 1,0 0 0,1 0-1,-1 0 1,0 0 0,2-2-1,16-14-5330,1-5-2788</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2.277"/>
    </inkml:context>
    <inkml:brush xml:id="br0">
      <inkml:brushProperty name="width" value="0.025" units="cm"/>
      <inkml:brushProperty name="height" value="0.025" units="cm"/>
    </inkml:brush>
  </inkml:definitions>
  <inkml:trace contextRef="#ctx0" brushRef="#br0">59 1 15054,'0'0'6845,"-2"4"-5538,-18 32 2006,15-29-2810,0 0 0,1 1-1,0 0 1,0 0-1,1 0 1,0 0 0,0 1-1,-2 15 1,5-23-496,0 1 1,1-1 0,-1 0 0,0 0-1,1 1 1,-1-1 0,1 0 0,-1 0-1,1 0 1,0 0 0,-1 0 0,1 0-1,0 0 1,0 0 0,0 0 0,0 0-1,0 0 1,0-1 0,0 1 0,0 0-1,0-1 1,0 1 0,0 0 0,0-1-1,1 0 1,-1 1 0,0-1 0,0 0-1,0 1 1,1-1 0,-1 0 0,0 0-1,0 0 1,1 0 0,-1 0 0,0 0-1,3-1 1,5 1-56,0-1 0,0 0 0,-1 0-1,14-4 1,-12 1-79,1-1 1,-2 0-1,1-1 0,0 0 0,8-7 0,-10 7 213,0 0 0,0 1 0,1 0 0,-1 0-1,1 1 1,16-5 0,-24 9-57,-1 0 0,0 0 0,1 0 0,-1 0 0,1 0 0,-1 0-1,0 0 1,1 0 0,-1 0 0,1 0 0,-1 0 0,0 0 0,1 1 0,-1-1 0,1 0 0,-1 0 0,0 0 0,1 1 0,-1-1 0,0 0 0,1 0 0,-1 1-1,0-1 1,0 0 0,1 1 0,-1-1 0,0 0 0,0 1 0,0-1 0,1 1 0,-1-1 0,0 0 0,0 1 0,0-1 0,0 1 0,3 23 426,-7 24-148,2-32-482,-4 23 471,8-14-2958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317"/>
    </inkml:context>
    <inkml:brush xml:id="br0">
      <inkml:brushProperty name="width" value="0.025" units="cm"/>
      <inkml:brushProperty name="height" value="0.025" units="cm"/>
    </inkml:brush>
  </inkml:definitions>
  <inkml:trace contextRef="#ctx0" brushRef="#br0">210 64 5926,'21'-22'7171,"-17"17"-6063,-1 1 0,1 0 0,0 0 0,0 0 0,0 0 0,1 1 0,-1 0 0,1 0 1,8-4-1,-12 7-1016,-1 0 0,0 0 0,1 0 0,-1 0 0,0 0 0,1 0 0,-1 0 0,0 1 0,1-1 0,-1 0 0,0 0 0,0 1 0,1-1 0,-1 0 0,0 0 0,1 1 0,-1-1 0,0 0 0,0 0 0,0 1 0,1-1 0,-1 0 0,0 1 0,0-1 0,0 0 0,0 1 0,0-1 0,0 0 0,0 1 0,0-1 0,0 1 0,0-1 0,0 0 0,0 1 0,0-1 0,0 0 0,0 1 0,0-1 0,0 0 0,0 1 0,0 0 0,-3 18 704,0-4-413,-2-1-1,0 0 1,0 0-1,-2 0 1,-11 20 0,-49 65 507,45-69-643,-22 30-17,24-34-358,0 0 0,2 2-1,1 0 1,-17 37-1,43-67-5665,7-13 3736,10-22-2843,5-10-1329</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5.658"/>
    </inkml:context>
    <inkml:brush xml:id="br0">
      <inkml:brushProperty name="width" value="0.025" units="cm"/>
      <inkml:brushProperty name="height" value="0.025" units="cm"/>
    </inkml:brush>
  </inkml:definitions>
  <inkml:trace contextRef="#ctx0" brushRef="#br0">42 1 16720,'0'0'7399,"-26"76"-6310,18-30 0,2 6 32,5 1-384,1-1-353,2-3-192,13-7-160,1-11 0,1-5-512,-1-8-449,-3-6-128,-6-5-737,-4 1-1121,-3-6-1152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031"/>
    </inkml:context>
    <inkml:brush xml:id="br0">
      <inkml:brushProperty name="width" value="0.025" units="cm"/>
      <inkml:brushProperty name="height" value="0.025" units="cm"/>
    </inkml:brush>
  </inkml:definitions>
  <inkml:trace contextRef="#ctx0" brushRef="#br0">0 45 14798,'0'0'13453,"57"-44"-13101,-17 44-288,8 0-64,0 0-1601,-5 2-3716,-5-2-9706</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6.687"/>
    </inkml:context>
    <inkml:brush xml:id="br0">
      <inkml:brushProperty name="width" value="0.025" units="cm"/>
      <inkml:brushProperty name="height" value="0.025" units="cm"/>
    </inkml:brush>
  </inkml:definitions>
  <inkml:trace contextRef="#ctx0" brushRef="#br0">151 50 13645,'0'0'11835,"-8"-8"-9796,6 6-2006,-2-3 205,-1 0-1,1 1 1,-1 0-1,0 0 1,-11-7-1,14 10-185,0 0-1,0 0 0,0 0 1,0 1-1,0-1 0,0 1 1,0-1-1,-1 1 0,1 0 1,0-1-1,0 1 0,0 0 1,0 0-1,0 1 0,-1-1 1,1 0-1,0 1 0,0-1 1,0 1-1,0 0 0,0 0 1,0 0-1,0 0 0,0 0 1,0 0-1,1 0 0,-1 0 1,-2 3-1,0 1-28,-1 1 0,1 0 0,0 0 0,1 0 0,-1 0 0,1 1 0,1-1 0,-1 1 1,1 0-1,0 0 0,1 0 0,-1 0 0,1 0 0,1 0 0,0 0 0,0 0 0,0 0 0,1 8 0,-1-13-24,1 0 0,-1-1 0,0 1-1,0 0 1,1-1 0,-1 1 0,0 0 0,1-1 0,0 1 0,-1-1 0,1 1 0,0-1 0,0 1-1,0-1 1,0 0 0,0 1 0,0-1 0,0 0 0,1 0 0,-1 0 0,0 0 0,0 0 0,1 0-1,2 1 1,-1-1 4,0 0 0,0 0-1,1-1 1,-1 1-1,1-1 1,-1 0 0,0 0-1,1 0 1,-1 0-1,1 0 1,4-2 0,2-1 6,0 0 1,0 0-1,0-1 1,-1 0-1,0-1 1,1 0-1,10-8 1,36-40-170,-53 49 154,0 0-1,1 0 1,-1 0-1,-1 0 1,1-1-1,-1 1 1,0-1-1,0 0 1,0 0-1,0 1 1,-1-1-1,0 0 1,1-6-1,-11 34-516,2-10 459,0 7 77,0 0 1,2 1-1,0 0 0,1 0 1,-1 41-1,5-61-4,0-1 0,0 1 0,0 0 0,0 0 1,0 0-1,0 0 0,1 0 0,-1 0 0,0 0 0,1-1 0,-1 1 0,0 0 1,1 0-1,-1 0 0,1-1 0,-1 1 0,1 0 0,0-1 0,-1 1 0,1 0 1,0-1-1,-1 1 0,1-1 0,0 1 0,0-1 0,0 1 0,-1-1 0,1 0 1,0 1-1,0-1 0,0 0 0,0 0 0,0 1 0,0-1 0,-1 0 0,1 0 1,0 0-1,0 0 0,0 0 0,0 0 0,0-1 0,0 1 0,0 0 0,-1 0 1,2-1-1,4 0 44,-1-1 1,1 0 0,-1 0-1,0 0 1,0 0 0,9-6-1,8-9 27,-1-2 0,0 0 0,32-39 0,4-3-5,-57 60-79,0 1-1,0-1 1,1 1 0,-1-1-1,0 1 1,1-1-1,-1 1 1,0 0-1,1-1 1,-1 1-1,0 0 1,1-1-1,-1 1 1,1 0-1,-1-1 1,1 1 0,-1 0-1,1 0 1,-1-1-1,1 1 1,-1 0-1,1 0 1,-1 0-1,1 0 1,-1 0-1,1 0 1,-1 0-1,1 0 1,-1 0 0,1 0-1,-1 0 1,1 0-1,-1 0 1,1 0-1,-1 0 1,1 1-1,-1-1 1,1 0-1,-1 0 1,1 1-1,-1-1 1,1 0 0,-1 0-1,0 1 1,1-1-1,-1 1 1,1-1-1,-1 0 1,0 1-1,0-1 1,1 1-1,-1-1 1,0 1-1,0-1 1,1 1-1,-1-1 1,0 1 0,0-1-1,0 1 1,0-1-1,0 1 1,0-1-1,0 1 1,0-1-1,0 1 1,0-1-1,0 1 1,0 0 0,0 50-45,-1-39 85,1-9-17,0 1 0,0-1 0,0 1 0,1-1 0,-1 1-1,1-1 1,0 1 0,0-1 0,0 1 0,0-1 0,4 6 0,-4-8 9,0 0 1,0 0 0,0-1 0,0 1-1,0 0 1,1-1 0,-1 1-1,0-1 1,0 1 0,1-1-1,-1 0 1,0 1 0,1-1 0,-1 0-1,0 0 1,1 0 0,-1 0-1,0 0 1,1 0 0,-1 0-1,0-1 1,0 1 0,1 0 0,-1-1-1,0 1 1,0-1 0,1 1-1,-1-1 1,0 0 0,0 0-1,0 1 1,0-1 0,0 0 0,0 0-1,1-2 1,42-38 216,-40 35-232,1 0 0,-1 1 0,1 0-1,0 0 1,1 1 0,-1-1 0,1 1-1,0 0 1,0 1 0,0-1 0,0 1-1,13-4 1,-18 7-15,-1 0 0,1 0 0,0 0 0,-1 0 0,1 0 0,-1 0 0,1 0 0,0 0-1,-1 1 1,1-1 0,0 0 0,-1 0 0,1 1 0,-1-1 0,1 0 0,-1 1 0,1-1 0,-1 0 0,1 1 0,-1-1 0,1 1 0,-1-1 0,0 1 0,1-1 0,-1 1-1,1-1 1,-1 1 0,0 0 0,0-1 0,1 1 0,-1-1 0,0 1 0,0 0 0,0-1 0,0 1 0,0 0 0,0 0 0,1 32-105,-2-23 100,1 0-711,0 39 1068,7-32-5059,-7-17 4280,1 1 1,0-1-1,-1 0 1,1 0-1,-1 1 1,1-1-1,-1 0 1,1 0-1,0 0 1,-1 0-1,1 0 0,-1 0 1,1 0-1,0 0 1,-1 0-1,1 0 1,-1 0-1,1 0 1,-1 0-1,1 0 1,0-1-1,-1 1 1,1 0-1,-1 0 0,1-1 1,-1 1-1,1 0 1,0-1-1,16-14-13552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061"/>
    </inkml:context>
    <inkml:brush xml:id="br0">
      <inkml:brushProperty name="width" value="0.025" units="cm"/>
      <inkml:brushProperty name="height" value="0.025" units="cm"/>
    </inkml:brush>
  </inkml:definitions>
  <inkml:trace contextRef="#ctx0" brushRef="#br0">203 134 18578,'0'0'2834,"-12"8"-202,-5 2-2009,-7 4 306,0 1 0,1 1 0,0 1 1,2 1-1,-29 29 0,49-46-915,1 0 1,-1 0-1,0 0 0,0 0 1,1 1-1,-1-1 1,1 0-1,-1 0 0,1 0 1,-1 1-1,1-1 1,0 0-1,-1 1 0,1-1 1,0 0-1,0 1 1,0 1-1,0-3-12,1 1 0,-1 0 0,0-1 0,1 1 0,-1 0 0,0-1 0,1 1 0,-1-1 0,1 1 0,-1-1 0,1 1 0,-1-1 0,1 1 0,0-1 0,-1 0 0,1 1 1,-1-1-1,1 0 0,0 1 0,-1-1 0,1 0 0,1 0 0,3 1 3,-1 0 1,1-1 0,-1 0 0,1 0 0,-1 0-1,1-1 1,-1 1 0,8-3 0,-1-1 4,-1-1 0,1 0 1,-1 0-1,0-1 1,0 0-1,0-1 0,-1 0 1,0-1-1,0 0 0,10-13 1,-1 0-50,0-1-1,-2-1 1,16-29 0,-27 43 143,0 0 1,0 0-1,-1 0 0,-1-1 1,1 1-1,-1-1 1,-1 0-1,2-20 0,-4 30-91,0 0 0,0 0-1,0-1 1,0 1 0,0 0-1,0 0 1,0-1-1,0 1 1,0 0 0,0 0-1,0-1 1,-1 1 0,1 0-1,0 0 1,0 0-1,0-1 1,0 1 0,-1 0-1,1 0 1,0 0 0,0 0-1,0-1 1,-1 1 0,1 0-1,0 0 1,0 0-1,-1 0 1,1 0 0,0 0-1,0 0 1,-1 0 0,1 0-1,0 0 1,0 0-1,-1 0 1,1 0 0,0 0-1,-1 0 1,1 0 0,0 0-1,0 0 1,-1 0-1,1 0 1,0 0 0,0 0-1,0 0 1,-1 1 0,1-1-1,0 0 1,0 0-1,-1 0 1,1 0 0,0 1-1,0-1 1,0 0 0,0 0-1,-1 0 1,1 1-1,0-1 1,0 0 0,0 0-1,0 1 1,0-1 0,0 1-1,-15 14 102,7-2-114,1 1 1,1 0 0,0 0 0,1 0-1,0 1 1,1 0 0,1 0-1,0 0 1,1 0 0,1 1 0,0-1-1,1 0 1,1 1 0,3 16-1,-3-29-69,0 1-1,0-1 1,1 0-1,0 0 0,-1 1 1,1-1-1,0-1 0,1 1 1,-1 0-1,0 0 1,1-1-1,0 1 0,-1-1 1,1 0-1,0 0 1,0 0-1,0 0 0,0-1 1,1 1-1,-1-1 0,0 0 1,1 0-1,-1 0 1,1 0-1,-1 0 0,5-1 1,46 1-3901,-6-11-4701,-6-10-6239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452"/>
    </inkml:context>
    <inkml:brush xml:id="br0">
      <inkml:brushProperty name="width" value="0.025" units="cm"/>
      <inkml:brushProperty name="height" value="0.025" units="cm"/>
    </inkml:brush>
  </inkml:definitions>
  <inkml:trace contextRef="#ctx0" brushRef="#br0">9 0 18738,'0'0'9128,"4"50"-7878,-4-14-65,-1 5-417,-7 0-287,6 3-193,1-8-160,1 0-64,0-10-64,0-7-929,3-6-1473,5-12-2178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1:07.905"/>
    </inkml:context>
    <inkml:brush xml:id="br0">
      <inkml:brushProperty name="width" value="0.025" units="cm"/>
      <inkml:brushProperty name="height" value="0.025" units="cm"/>
    </inkml:brush>
  </inkml:definitions>
  <inkml:trace contextRef="#ctx0" brushRef="#br0">1 40 18770,'0'0'11301,"12"-6"-10052,-9 4-1172,5-3 56,0 1-1,1 0 1,0 1 0,0-1 0,0 1-1,0 1 1,0 0 0,0 0 0,18 0-1,7 2-100,64 2-11,-89-1-22,0 0 0,0 1 0,0 0 0,0 0-1,-1 1 1,1 0 0,-1 1 0,12 6 0,-18-9 1,1 1 0,-1 0 0,1-1 0,-1 1 0,0 0 0,0 0 0,0 0 0,0 1 0,0-1 0,0 0 0,0 1 0,-1-1 0,1 1 0,-1 0 0,0-1 0,0 1 0,0 0 0,0 0 0,0 0 0,-1 0 0,1 5 0,-1-3 0,0-1 0,-1 1 0,0 0 0,0-1 0,-1 1 0,1-1 0,-1 1 0,0-1 0,0 0 0,0 1 0,-1-1 0,-4 5 0,-2 2 0,0 0 0,-1 0 0,-1-1 0,0-1 0,0 0 0,-1 0 0,0-1 0,-13 6 0,11-8 9,15-6 1,23-8-104,-14 6 11,0 1-1,0 0 0,0 1 0,-1 0 1,1 1-1,0 0 0,0 0 1,0 1-1,-1 1 0,1-1 1,-1 2-1,13 5 0,-19-8 106,1 1-1,-1 0 1,0 0 0,1 0-1,-1 1 1,0-1 0,0 1-1,-1 0 1,1 0 0,-1 0-1,1 0 1,-1 0-1,0 0 1,0 1 0,0-1-1,0 1 1,-1 0 0,0-1-1,1 1 1,-1 0-1,0 0 1,-1-1 0,1 1-1,-1 0 1,0 0 0,0 0-1,0 0 1,0 0-1,-1 0 1,0 0 0,1 0-1,-1-1 1,-1 1 0,-1 4-1,0-2-3,0 0 0,-1 1-1,1-1 1,-2-1 0,1 1-1,-1-1 1,1 1 0,-2-1-1,1 0 1,0-1 0,-1 0-1,0 1 1,0-2 0,0 1 0,-7 2-1,-5 3 8,0-2-1,-1 0 1,0-1-1,-25 5 1,30-8-296,0 0 0,-1-2 0,1 0 0,-17 0 0,29-1 115,0 0 0,-1 0 1,1 0-1,0-1 0,-1 1 0,1-1 0,0 1 0,-1-1 0,1 0 0,0 0 0,0 1 0,-1-2 0,1 1 0,0 0 0,0 0 0,0-1 0,1 1 0,-1-1 0,0 1 0,0-1 0,1 0 0,-1 0 0,1 0 1,0 0-1,-1 0 0,1 0 0,0 0 0,0 0 0,0-1 0,1 1 0,-1 0 0,1 0 0,-1-4 0,0-16-9458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6.743"/>
    </inkml:context>
    <inkml:brush xml:id="br0">
      <inkml:brushProperty name="width" value="0.025" units="cm"/>
      <inkml:brushProperty name="height" value="0.025" units="cm"/>
    </inkml:brush>
  </inkml:definitions>
  <inkml:trace contextRef="#ctx0" brushRef="#br0">58 219 6822,'0'0'2467,"-8"0"1334,-25 2-1362,33-1-2356,-1-1 1,1 0-1,-1 0 0,1 0 0,0 0 0,-1 1 0,1-1 0,-1 0 0,1 0 0,-1 0 0,1 0 0,-1 0 0,1 0 1,-1 0-1,1 0 0,-1 0 0,1 0 0,-1-1 0,1 1 0,-1 0 0,1 0 0,0 0 0,-1-1 0,1 1 1,-1 0-1,1 0 0,-1-1 0,1 1 0,0 0 0,-1-1 0,1 1 0,0 0 0,0-1 0,-1 1 0,1-1 1,0 1-1,0 0 0,-1-1 0,1 1 0,0-1 0,0 1 0,0-1 0,0 1 0,0-1 0,-1 1 0,1-1 0,0 1 1,0-1-1,0 1 0,0-1 0,1 1 0,-1 0 0,0-1 0,0 1 0,0-1 0,0 1 0,0-1 0,1 1 1,-1-1-1,0 1 0,0 0 0,1-1 0,-1 1 0,0-1 0,1 1 0,-1 0 0,0-1 0,1 1 0,23-24 1183,7 11-854,0 0 0,1 2 0,1 2 0,0 1 0,53-6 0,-58 9-247,133-21 113,274-8-1,-534 40 196,1 4-1,-141 33 0,57-8 935,149-30-1107,-11 3 204,-78 4 0,175-35-344,111-22-320,312-42 0,-439 81 154,-11 2-57,-62 12-87,-409 112-629,384-104-2761,26-13-2684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27.753"/>
    </inkml:context>
    <inkml:brush xml:id="br0">
      <inkml:brushProperty name="width" value="0.025" units="cm"/>
      <inkml:brushProperty name="height" value="0.025" units="cm"/>
    </inkml:brush>
  </inkml:definitions>
  <inkml:trace contextRef="#ctx0" brushRef="#br0">56 25 14798,'0'0'2135,"-9"0"54,-23 0-570,18 0 188,31 0 1622,882-14-734,-1632 32 370,903-28-3503,-34 1-427,406 2-1991,-835 4 4481,-319 6 1656,571 2-3276,32 0-310,11-2-354,18 1-1574,37-5-3186,25-7-3816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0.942"/>
    </inkml:context>
    <inkml:brush xml:id="br0">
      <inkml:brushProperty name="width" value="0.025" units="cm"/>
      <inkml:brushProperty name="height" value="0.025" units="cm"/>
    </inkml:brush>
  </inkml:definitions>
  <inkml:trace contextRef="#ctx0" brushRef="#br0">56 509 8776,'0'0'12439,"-9"7"-10197,-25 19-75,24-22 3220,8-9-4287,5-11-1223,10-7 307,0 0 0,24-29 0,-1 1-122,204-323 103,-236 373-165,-2 8 0,1 25 0,-2 38 0,-1-69 0,-11 161 0,6-112 0,1 0 0,5 74 0,10-87 0,-10-36 0,-1 1 0,1-1 0,0 0 0,0 1 0,0-1 0,0 0 0,0 0 0,0 0 0,0 0 0,0 0 0,0 0 0,0 0 0,1 0 0,-1-1 0,0 1 0,1 0 0,-1-1 0,0 1 0,1-1 0,-1 1 0,1-1 0,2 1 0,0-12-2838,-5-14-6528,-6 6 622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5:41.287"/>
    </inkml:context>
    <inkml:brush xml:id="br0">
      <inkml:brushProperty name="width" value="0.025" units="cm"/>
      <inkml:brushProperty name="height" value="0.025" units="cm"/>
    </inkml:brush>
  </inkml:definitions>
  <inkml:trace contextRef="#ctx0" brushRef="#br0">0 90 19250,'0'0'10891,"57"0"-10539,-12-14-256,7 1-224,4-5-1730,-1 3-2050,-8 1-2626,-7-2-9097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5.532"/>
    </inkml:context>
    <inkml:brush xml:id="br0">
      <inkml:brushProperty name="width" value="0.025" units="cm"/>
      <inkml:brushProperty name="height" value="0.025" units="cm"/>
    </inkml:brush>
  </inkml:definitions>
  <inkml:trace contextRef="#ctx0" brushRef="#br0">57 75 5990,'-2'-52'5339,"0"32"-2743,2 17-142,0 8 1218,-3 36-1032,-12 72 0,0-8-1370,14-96-1242,-17 294 2309,24-307-2150,2-7-1340,-2-10-5349,-5 8 250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119"/>
    </inkml:context>
    <inkml:brush xml:id="br0">
      <inkml:brushProperty name="width" value="0.025" units="cm"/>
      <inkml:brushProperty name="height" value="0.025" units="cm"/>
    </inkml:brush>
  </inkml:definitions>
  <inkml:trace contextRef="#ctx0" brushRef="#br0">0 106 10666,'0'2'225,"1"-1"0,0 1 0,-1-1 1,1 1-1,0-1 0,-1 1 0,1-1 0,0 1 0,0-1 0,0 0 0,0 1 1,1-1-1,-1 0 0,0 0 0,0 0 0,1 0 0,-1 0 0,1 0 0,-1-1 1,1 1-1,-1 0 0,1-1 0,-1 1 0,1-1 0,-1 1 0,4-1 0,53 10 1984,-47-9-2211,363 20 2435,-270-19-2234,31 11 245,17-1-167,78-18 1237,-95 0-662,137 13 1,-139 2-703,-36-3 1032,116 23 0,-154-19-1116,1-3 1,81 1-1,124-15 197,-95 0-191,278-24-8,-6 1 5,587-27-22,-315 11-40,-365 27 10,521-16 19,-372 22-32,109 0 14,392 70 179,-943-52-197,399 17 536,-101-7-469,47 2 230,-174-9-183,-27-4-116,-62-2-13,185 26 0,-272-23 26,80 0 0,-56-4-1,-25-1 65,-1-1 0,1-3 0,69-14-1,-72 12-37,1 1-1,-1 2 1,61 5 0,71-4 30,-155 0-929,30-1-2734,-47 1 1673,-31 2 478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8.493"/>
    </inkml:context>
    <inkml:brush xml:id="br0">
      <inkml:brushProperty name="width" value="0.025" units="cm"/>
      <inkml:brushProperty name="height" value="0.025" units="cm"/>
    </inkml:brush>
  </inkml:definitions>
  <inkml:trace contextRef="#ctx0" brushRef="#br0">4 1 8712,'1'0'10699,"0"9"-4200,3 27-2261,3 52-3952,-17 51 75,5-79-284,4-55-35,1 1 0,-1 0-1,1-1 1,0 1 0,1 0 0,0-1 0,1 8 0,11 4-1450,15-10-4507,-6-7-3075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39.598"/>
    </inkml:context>
    <inkml:brush xml:id="br0">
      <inkml:brushProperty name="width" value="0.025" units="cm"/>
      <inkml:brushProperty name="height" value="0.025" units="cm"/>
    </inkml:brush>
  </inkml:definitions>
  <inkml:trace contextRef="#ctx0" brushRef="#br0">30 0 13421,'0'0'9940,"4"9"-7816,-1 2-1764,1 0 0,-1 0-1,-1 0 1,0 0-1,-1 0 1,0 0-1,0 1 1,-1-1 0,-1 0-1,0 0 1,0 1-1,-1-1 1,-4 11 0,-8 18 346,8-25-321,0 1 0,1 0 1,-3 23-1,8-39-385,0 1 0,0-1 0,1 1 0,-1-1 0,0 1 0,0-1 0,1 1 0,-1-1 0,0 1 0,1-1 0,-1 1 0,0-1 0,1 0 0,-1 1 0,1-1 0,-1 1 0,1-1 0,-1 0 0,1 0 0,-1 1 0,1-1 0,-1 0 0,1 0 0,-1 0 0,1 1 0,-1-1 0,1 0 0,0 0 0,-1 0 0,1 0 0,-1 0 0,1 0 0,-1 0 0,2 0 0,27-1 0,-21 1 0,66-1-852,78 2-3987,-144 1-131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40.252"/>
    </inkml:context>
    <inkml:brush xml:id="br0">
      <inkml:brushProperty name="width" value="0.025" units="cm"/>
      <inkml:brushProperty name="height" value="0.025" units="cm"/>
    </inkml:brush>
  </inkml:definitions>
  <inkml:trace contextRef="#ctx0" brushRef="#br0">0 29 10826,'0'0'15423,"13"-1"-13635,66-7 276,232-12-717,-259 22-2439,-27 0-1324,0-1-4229,-16-1-2094</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071"/>
    </inkml:context>
    <inkml:brush xml:id="br0">
      <inkml:brushProperty name="width" value="0.025" units="cm"/>
      <inkml:brushProperty name="height" value="0.025" units="cm"/>
    </inkml:brush>
  </inkml:definitions>
  <inkml:trace contextRef="#ctx0" brushRef="#br0">233 1 8392,'0'0'10629,"0"9"-10234,-18 827 790,11-468-1011,-12 170 10,-8 126 1947,23-463-1796,-39 239 674,0-22-75,38-276-784,-40 527 2028,25-495-780,18-158-3075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5.787"/>
    </inkml:context>
    <inkml:brush xml:id="br0">
      <inkml:brushProperty name="width" value="0.025" units="cm"/>
      <inkml:brushProperty name="height" value="0.025" units="cm"/>
    </inkml:brush>
  </inkml:definitions>
  <inkml:trace contextRef="#ctx0" brushRef="#br0">0 17 9545,'3'-16'6381,"8"21"2082,0 3-5834,4 0-3665,35 11 1970,0-1 0,1-3 1,1-1-1,83 9 0,-124-22-856,-5 0-185,0-1-1,0 1 1,0-1-1,0-1 1,0 1-1,10-3 1,1-10-3267,-10-14-3789,-7 4-652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6.538"/>
    </inkml:context>
    <inkml:brush xml:id="br0">
      <inkml:brushProperty name="width" value="0.025" units="cm"/>
      <inkml:brushProperty name="height" value="0.025" units="cm"/>
    </inkml:brush>
  </inkml:definitions>
  <inkml:trace contextRef="#ctx0" brushRef="#br0">89 158 11339,'0'0'3400,"-8"-3"-368,3 1-2602,-40-16 3720,43 17-3899,0 0 0,0 0 1,0 0-1,1 0 0,-1 0 0,0 0 0,1-1 0,-1 1 1,0 0-1,1-1 0,0 0 0,-1 1 0,1-1 1,0 0-1,0 0 0,0 1 0,0-1 0,0 0 1,1 0-1,-1 0 0,0-4 0,1 5-228,0 0 1,1 1-1,-1-1 1,1 0-1,-1 0 1,1 0-1,-1 1 0,1-1 1,-1 0-1,1 0 1,0 1-1,-1-1 0,1 1 1,0-1-1,0 1 1,0-1-1,-1 1 1,1-1-1,0 1 0,0 0 1,0-1-1,0 1 1,0 0-1,1-1 0,30-5 277,-25 5-203,127-28 429,42-8-585,-141 33-4293,48-1 0,-69 5-2081</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548"/>
    </inkml:context>
    <inkml:brush xml:id="br0">
      <inkml:brushProperty name="width" value="0.025" units="cm"/>
      <inkml:brushProperty name="height" value="0.025" units="cm"/>
    </inkml:brush>
  </inkml:definitions>
  <inkml:trace contextRef="#ctx0" brushRef="#br0">0 114 13837,'1'-10'2792,"-1"4"-2385,-1-1 334,1-1 0,1 1 0,-1 0 0,1-1 0,0 1 0,1 0 0,0 0 0,0 0 0,1 0 0,-1 0 0,5-7 1,-7 14-691,0-1 1,1 1 0,-1 0 0,0 0 0,0-1 0,0 1 0,1 0 0,-1 0 0,0-1 0,0 1 0,1 0 0,-1 0 0,0 0 0,0-1-1,1 1 1,-1 0 0,0 0 0,1 0 0,-1 0 0,0 0 0,0 0 0,1 0 0,-1 0 0,0-1 0,1 1 0,-1 0 0,0 0 0,1 1 0,-1-1-1,0 0 1,1 0 0,-1 0 0,0 0 0,1 0 0,-1 0 0,0 0 0,1 0 0,-1 0 0,0 1 0,0-1 0,1 0 0,-1 0 0,0 0-1,0 1 1,1-1 0,-1 0 0,0 0 0,0 1 0,0-1 0,1 0 0,-1 1 0,0-1 0,0 0 0,0 0 0,0 1 0,0 0-1,5 18 262,0 35-70,-4-1-1,-1 1 1,-13 89 0,2-24 996,13-91-708,-2-28-521,1 0-1,-1 1 1,0-1-1,0 0 1,0 0 0,1 1-1,-1-1 1,0 0-1,0 0 1,1 0 0,-1 1-1,0-1 1,1 0-1,-1 0 1,0 0 0,0 0-1,1 0 1,-1 0 0,0 0-1,1 0 1,-1 0-1,0 0 1,1 0 0,-1 0-1,0 0 1,1 0-1,-1 0 1,0 0 0,1 0-1,-1 0 1,0 0-1,0 0 1,1 0 0,-1 0-1,0-1 1,1 1 0,-1 0-1,0 0 1,1-1-1,32-35 380,-24 25-358,7-12-181,1 2 1,1 0-1,0 2 1,2 0-1,0 1 1,2 0-1,0 2 1,31-18-1,-52 34-254,5-4-2754,-4-1-3940,-2 1 1572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7.889"/>
    </inkml:context>
    <inkml:brush xml:id="br0">
      <inkml:brushProperty name="width" value="0.025" units="cm"/>
      <inkml:brushProperty name="height" value="0.025" units="cm"/>
    </inkml:brush>
  </inkml:definitions>
  <inkml:trace contextRef="#ctx0" brushRef="#br0">1 0 17200,'0'0'7367,"2"48"-5189,10-39-896,9 2-610,3-4-544,6 1-64,5-3-1281,1 2-1249,-3-4-1378,-8-1-864,-10-2-3684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8.248"/>
    </inkml:context>
    <inkml:brush xml:id="br0">
      <inkml:brushProperty name="width" value="0.025" units="cm"/>
      <inkml:brushProperty name="height" value="0.025" units="cm"/>
    </inkml:brush>
  </inkml:definitions>
  <inkml:trace contextRef="#ctx0" brushRef="#br0">1 1 18834,'0'0'10282,"59"54"-9450,-16-45-319,2-4-161,6-3-192,0-2-64,1 0-64,0 0-32,1 0-768,-3 0-1571,-9-3-2849,-7-2-3236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554"/>
    </inkml:context>
    <inkml:brush xml:id="br0">
      <inkml:brushProperty name="width" value="0.025" units="cm"/>
      <inkml:brushProperty name="height" value="0.025" units="cm"/>
    </inkml:brush>
  </inkml:definitions>
  <inkml:trace contextRef="#ctx0" brushRef="#br0">0 34 11883,'0'0'15519,"13"4"-14339,18 4-729,0-2 1,0-1 0,0-1-1,0-1 1,46-3 0,-54-1-1121,1-1 0,-1-1 0,0-1 1,0-2-1,22-7 0,-43 13 213,-1-1-1,1 1 1,-1-1-1,1 1 0,-1-1 1,0 1-1,1-1 1,-1 0-1,0 0 1,1 0-1,-1 0 1,0 0-1,0 0 0,0 0 1,0 0-1,0 0 1,0-1-1,0 1 1,0 0-1,0-1 1,0 1-1,0-2 1,0-8-4792</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5.924"/>
    </inkml:context>
    <inkml:brush xml:id="br0">
      <inkml:brushProperty name="width" value="0.025" units="cm"/>
      <inkml:brushProperty name="height" value="0.025" units="cm"/>
    </inkml:brush>
  </inkml:definitions>
  <inkml:trace contextRef="#ctx0" brushRef="#br0">0 5 14382,'0'0'13079,"11"-2"-11980,13 0-933,-1 2 0,1 1 0,-1 0 0,1 2 0,-1 0 0,0 2 0,0 1 0,-1 0-1,0 2 1,0 1 0,0 0 0,24 16 0,-43-24-167,0 1 0,0 0-1,0 0 1,0 0 0,0 1 0,-1-1-1,1 1 1,-1-1 0,0 1 0,1 0-1,-1 0 1,0 0 0,-1 0 0,1 0-1,-1 0 1,1 1 0,-1-1 0,0 1-1,0-1 1,0 0 0,-1 1 0,1-1 0,-1 1-1,0 0 1,0-1 0,-1 6 0,-1-1 56,0-1 0,-1 1 0,0-1-1,0 1 1,0-1 0,-1 0 0,-1 0 0,1-1 0,-1 1 0,-9 8 0,-66 67 1072,51-54-1083,1 1 1,-36 47-1,56-55-1782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1.872"/>
    </inkml:context>
    <inkml:brush xml:id="br0">
      <inkml:brushProperty name="width" value="0.025" units="cm"/>
      <inkml:brushProperty name="height" value="0.025" units="cm"/>
    </inkml:brush>
  </inkml:definitions>
  <inkml:trace contextRef="#ctx0" brushRef="#br0">14 0 4644,'0'5'193,"0"0"447,0-2 161,-3-2-641,1-1 224,1 0 738,0 0-610,-2 0-960,0-2-2371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421"/>
    </inkml:context>
    <inkml:brush xml:id="br0">
      <inkml:brushProperty name="width" value="0.025" units="cm"/>
      <inkml:brushProperty name="height" value="0.025" units="cm"/>
    </inkml:brush>
  </inkml:definitions>
  <inkml:trace contextRef="#ctx0" brushRef="#br0">24 66 10570,'0'0'1874,"3"-9"875,16-48 2803,-18 67 111,1 43-4397,-6-10-292,-16 69 0,12-74-193,1-1 1,-2 64-1,8-100-774,1-1-1,0 0 1,0 1 0,0-1-1,0 0 1,0 1 0,0-1-1,1 1 1,-1-1-1,0 0 1,0 1 0,0-1-1,0 0 1,0 1-1,0-1 1,1 0 0,-1 0-1,0 1 1,0-1-1,0 0 1,1 1 0,-1-1-1,0 0 1,0 0 0,1 0-1,-1 1 1,0-1-1,1 0 1,-1 0 0,0 0-1,1 0 1,-1 1-1,0-1 1,1 0 0,-1 0-1,0 0 1,1 0-1,17-5 256,12-13 26,-8 0-294,-15 11-5,1 0 0,1 0 0,-1 1 0,1 0-1,0 0 1,1 1 0,-1 1 0,1-1 0,17-4 0,-26 9 5,0 0 0,1 0 0,-1 0 0,0 1 0,0-1 0,0 0 0,0 1 0,0-1 0,0 0 0,0 1 0,0-1 0,0 1 0,0 0 0,0-1 0,0 1 0,0 0 0,-1 0 0,1-1 0,0 1 0,0 0 0,-1 0 0,1 0 0,0 0 1,-1 0-1,1 0 0,-1 0 0,0 0 0,1 0 0,-1 0 0,0 0 0,1 1 0,-1-1 0,0 0 0,0 0 0,0 0 0,0 0 0,0 2 0,-2 49 23,2-45-10,-2 2 8,1 1 0,-2-1 1,1 1-1,-2-1 0,1 0 0,-1 0 1,0 0-1,-1 0 0,0-1 1,-11 15-1,13-20-10,1 1 1,-1-1 0,0 0-1,0 0 1,0 0 0,0 0-1,-1 0 1,1-1 0,-1 0-1,0 1 1,0-1-1,1-1 1,-1 1 0,-1 0-1,1-1 1,0 0 0,0 0-1,0 0 1,-1-1 0,1 1-1,0-1 1,-1 0-1,1 0 1,0-1 0,0 1-1,-8-3 1,10 2-14,0 0-1,-1 0 1,1 0 0,0-1-1,0 0 1,0 1-1,0-1 1,0 0 0,0 0-1,1 0 1,-1 0 0,0 0-1,1 0 1,0 0 0,-1-1-1,1 1 1,0 0 0,-1-4-1,1 1-123,-1 0-1,1 0 1,0 0-1,0 0 1,0 0 0,1 0-1,0 0 1,0-7-1,1 11-366,0 1-1,0-1 0,0 0 0,1 1 1,-1-1-1,0 0 0,0 1 0,0-1 1,1 1-1,-1 0 0,0-1 0,0 1 1,1 0-1,-1 0 0,0 0 0,0 0 1,1 0-1,-1 0 0,0 0 1,1 0-1,1 1 0,2-1-1942,15 0-6313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2.794"/>
    </inkml:context>
    <inkml:brush xml:id="br0">
      <inkml:brushProperty name="width" value="0.025" units="cm"/>
      <inkml:brushProperty name="height" value="0.025" units="cm"/>
    </inkml:brush>
  </inkml:definitions>
  <inkml:trace contextRef="#ctx0" brushRef="#br0">159 9 9161,'0'0'17611,"-10"-3"-15919,7 2-1661,0 0 0,0 0 0,-1 0 0,1 1 0,0-1-1,-1 1 1,1 0 0,0 0 0,-1 0 0,1 0 0,0 0 0,-1 1-1,1 0 1,0-1 0,0 1 0,-1 1 0,1-1 0,0 0 0,0 1 0,0-1-1,0 1 1,1 0 0,-1 0 0,0 0 0,1 0 0,0 1 0,-1-1-1,1 1 1,0-1 0,0 1 0,-3 5 0,-1 1-27,-1 0 1,2 0-1,0 1 1,0-1-1,0 1 1,1 0-1,1 1 0,0-1 1,0 0-1,1 1 1,-1 15-1,3-25-1,-1 1 0,1-1 0,0 0 0,0 0 1,1 0-1,-1 1 0,0-1 0,0 0 0,1 0 0,-1 0 0,0 1 0,1-1 0,-1 0 0,1 0 0,0 0 0,-1 0 0,1 0 0,0 0 0,-1 0 0,1 0 1,0 0-1,0 0 0,0-1 0,0 1 0,0 0 0,0-1 0,0 1 0,0 0 0,0-1 0,0 1 0,1-1 0,-1 0 0,0 1 0,0-1 0,0 0 0,1 0 1,-1 0-1,0 1 0,0-1 0,1-1 0,-1 1 0,0 0 0,0 0 0,0 0 0,1-1 0,-1 1 0,0 0 0,2-2 0,3 1 40,1-1 0,-1-1-1,1 1 1,-1-1-1,0 0 1,0-1 0,9-6-1,1-5 40,-1-1 0,-1 0-1,0-2 1,-1 1-1,-1-2 1,11-23 0,-30 58-82,0-2-78,1 0-1,0 1 1,1 0 0,1 0 0,0 1 0,1-1 0,-1 18 0,4-33-35,0 1 0,0-1 0,0 1 0,0-1 0,0 1-1,0-1 1,0 0 0,0 1 0,0-1 0,0 1 0,1-1 0,-1 1 0,0-1 0,0 0 0,1 1 0,-1-1 0,0 0-1,0 1 1,1-1 0,-1 0 0,0 1 0,1-1 0,-1 0 0,0 1 0,1-1 0,-1 0 0,1 0 0,-1 0 0,1 1-1,-1-1 1,0 0 0,1 0 0,-1 0 0,1 0 0,-1 0 0,1 0 0,-1 0 0,1 0 0,20-5-6047,2-12-2323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138"/>
    </inkml:context>
    <inkml:brush xml:id="br0">
      <inkml:brushProperty name="width" value="0.025" units="cm"/>
      <inkml:brushProperty name="height" value="0.025" units="cm"/>
    </inkml:brush>
  </inkml:definitions>
  <inkml:trace contextRef="#ctx0" brushRef="#br0">172 0 20467,'-9'5'3155,"-12"7"-719,-38 29-1,52-35-2245,0-1 0,1 1 0,-1 1 0,1-1 0,0 1 0,1 0 0,-1 0 0,2 1 1,-1 0-1,-3 8 0,39-19-1418,5-9 594,-28 8 474,-1 1 1,1 0-1,-1 1 0,1 0 0,0 0 0,0 1 0,0 0 0,0 0 1,0 0-1,0 1 0,11 2 0,-17-2 172,-1 1 1,0-1-1,0 1 0,0-1 1,0 1-1,0 0 1,0-1-1,0 1 0,0 0 1,0 0-1,0 0 0,0 0 1,0 0-1,-1 0 0,1 0 1,0 0-1,-1 0 1,1 0-1,-1 0 0,1 0 1,-1 1-1,1-1 0,-1 0 1,0 0-1,0 1 1,0-1-1,1 0 0,-1 0 1,0 1-1,-1-1 0,1 0 1,0 0-1,0 1 0,0-1 1,-1 0-1,0 2 1,0 2 161,0 0 1,-1-1-1,1 1 1,-1-1-1,0 1 1,0-1-1,-1 0 1,-3 6 0,-2-1 71,-1-1-1,0 0 1,0 0 0,0-1 0,-1 0 0,0-1 0,-1 0 0,1 0 0,-1-1 0,0-1-1,0 1 1,-1-2 0,1 0 0,-1 0 0,-17 1 0,26-8-1352,9-5-1654,11-6-4366,3 2-107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559"/>
    </inkml:context>
    <inkml:brush xml:id="br0">
      <inkml:brushProperty name="width" value="0.025" units="cm"/>
      <inkml:brushProperty name="height" value="0.025" units="cm"/>
    </inkml:brush>
  </inkml:definitions>
  <inkml:trace contextRef="#ctx0" brushRef="#br0">34 0 14926,'0'0'14174,"0"12"-12717,-3 54-352,-12 73 0,8-95-1105,-1 73 0,7-116 0,1 0 0,0 0 0,0 0 0,0 0 0,0 0 0,0 0 0,0 0 0,0-1 0,1 1 0,-1 0 0,0 0 0,1 0 0,-1 0 0,0 0 0,1 0 0,-1 0 0,1 0 0,-1 0 0,1-1 0,0 1 0,-1 0 0,1 0 0,0-1 0,-1 1 0,1-1 0,0 1 0,1 0 0,0-1 0,-1 1 0,1-1 0,-1 0 0,1 0 0,-1 0 0,1 0 0,0 0 0,-1-1 0,1 1 0,-1 0 0,1-1 0,-1 1 0,1-1 0,-1 0 0,2 0 0,5-4 0,0 1 0,0-1 0,-1-1 0,0 1 0,7-8 0,26-33 0,63-95 0,-36 45 0,-90 136-4095,-10-6-7756,15-17-197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3.902"/>
    </inkml:context>
    <inkml:brush xml:id="br0">
      <inkml:brushProperty name="width" value="0.025" units="cm"/>
      <inkml:brushProperty name="height" value="0.025" units="cm"/>
    </inkml:brush>
  </inkml:definitions>
  <inkml:trace contextRef="#ctx0" brushRef="#br0">5 1 15214,'0'0'3748,"-4"49"-513,4-26-769,0-1-1184,0-4 95,9-6-801,8-6-447,4-6-1154,2-4-1890,-1-14-1313,-1-5-3171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4.354"/>
    </inkml:context>
    <inkml:brush xml:id="br0">
      <inkml:brushProperty name="width" value="0.025" units="cm"/>
      <inkml:brushProperty name="height" value="0.025" units="cm"/>
    </inkml:brush>
  </inkml:definitions>
  <inkml:trace contextRef="#ctx0" brushRef="#br0">42 369 18289,'0'0'11131,"11"-2"-10533,-2 0-557,0-1 0,0 0 0,-1 0 0,1-1 0,-1 0 0,10-6 0,-13 7 1,-1 0-1,0 0 1,-1 0-1,1 0 1,-1-1-1,1 1 1,-1-1-1,0 0 1,0 0-1,-1 0 1,1-1-1,-1 1 1,0 0-1,0-1 1,-1 0-1,3-6 1,-4 10-21,0 0-1,0 0 1,0 0 0,1 0 0,-1 0 0,0 0 0,0 0-1,0 0 1,0 0 0,-1 0 0,1 0 0,0 0 0,0 0 0,-1 0-1,1 0 1,0 1 0,-1-1 0,1 0 0,-1 0 0,1 0-1,-1 0 1,1 0 0,-1 1 0,0-1 0,0 0 0,1 0 0,-1 1-1,0-1 1,0 1 0,0-1 0,1 1 0,-1-1 0,0 1-1,0-1 1,0 1 0,0 0 0,0-1 0,0 1 0,0 0 0,0 0-1,0 0 1,0 0 0,0 0 0,0 0 0,0 0 0,0 0-1,0 0 1,0 1 0,-1-1 0,-4 1 58,1 0 1,0 0-1,0 0 0,0 0 1,0 1-1,0 0 0,0 0 1,-6 4-1,2 1-79,1 0 0,0 0 0,1 1 0,0 1 0,0-1 0,0 1 0,1 0 0,-7 15 0,10-19 0,0 0 0,0 1 0,1-1 0,0 1 0,0-1 0,1 1 0,-1 0 0,1 0 0,0 0 0,1 0 0,-1 0 0,1 0 0,1 0 0,-1 0 0,1 0 0,0 0 0,2 6 0,-2-10 0,1 0 0,-1 0 0,1 0 0,0 0 0,0 0 0,0-1 0,0 1 0,0-1 0,0 1 0,0-1 0,0 0 0,0 0 0,1 0 0,-1 0 0,0 0 0,1 0 0,-1-1 0,1 1 0,-1-1 0,1 0 0,-1 0 0,1 0 0,-1 0 0,1 0 0,-1 0 0,4-1 0,2 0 0,0 0 0,1-1 0,-1 0 0,0 0 0,0 0 0,13-7 0,-3-2 0,-2-1 0,1 0 0,-1-2 0,-1 0 0,0 0 0,-2-1 0,1-1 0,-2-1 0,0 1 0,18-36 0,-6 5 0,-3-2 0,31-101 0,-48 132 0,-43 133 0,27-59 0,1 1 0,4 1 0,-1 112 0,13-140 8,-4-30-8,-1 1 1,0 0-1,1-1 0,-1 1 1,0-1-1,1 1 0,-1-1 1,1 1-1,-1-1 0,0 0 1,1 1-1,-1-1 0,1 0 0,0 1 1,-1-1-1,1 0 0,-1 1 1,1-1-1,-1 0 0,1 0 1,0 0-1,-1 0 0,1 1 1,1-1-1,-1-1-3,1 0 0,-1 0 0,1 1 0,-1-1 0,0 0 0,1 0 0,-1 0 0,0-1 0,0 1 0,0 0 0,1 0 0,-1-1 0,0 1 0,-1 0 1,1-1-1,0 1 0,0-1 0,-1 1 0,1-1 0,-1 0 0,1 1 0,-1-1 0,0 0 0,1 1 0,-1-1 0,0-2 0,1-7-351,1-1-1,-2 0 1,0 0 0,0 0-1,-1 0 1,-1 1-1,0-1 1,-5-18 0,5 25 454,1 0 1,-1 1 0,0-1-1,0 0 1,-1 1 0,0 0-1,1 0 1,-1 0-1,-1 0 1,1 0 0,0 0-1,-1 1 1,0 0 0,0 0-1,0 0 1,0 0-1,0 0 1,-1 1 0,1 0-1,-1 0 1,0 0 0,1 1-1,-6-2 1,58-7 737,109-21-5157,-117 21-3405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5.319"/>
    </inkml:context>
    <inkml:brush xml:id="br0">
      <inkml:brushProperty name="width" value="0.025" units="cm"/>
      <inkml:brushProperty name="height" value="0.025" units="cm"/>
    </inkml:brush>
  </inkml:definitions>
  <inkml:trace contextRef="#ctx0" brushRef="#br0">54 355 12908,'0'0'11227,"0"-9"-7613,2-27-982,-7 19-1678,-6 18-199,-9 19-78,17-12-677,0-1 0,0 1 0,0 0 0,1-1 0,1 1 0,-1 0 0,1 1 0,0-1 0,1 0 0,0 0 0,0 0 0,3 12 0,-3-20 0,0 1 0,1 0 0,-1 0 0,1 0 0,0-1 0,-1 1 0,1 0 0,0-1 0,-1 1 0,1 0 0,0-1 0,0 1 0,-1-1 0,1 0 0,0 1 0,0-1 0,0 1 0,0-1 0,0 0 0,0 0 0,-1 0 0,1 1 0,0-1 0,0 0 0,0 0 0,0 0 0,0 0 0,0-1 0,0 1 0,0 0 0,0 0 0,0 0 0,0-1 0,-1 1 0,1 0 0,0-1 0,0 1 0,0-1 0,-1 1 0,1-1 0,1-1 0,34-23 0,-22 11 0,-2-1 0,19-25 0,-27 33 0,0 0 0,0 1 0,-1-1 0,1-1 0,-2 1 0,1 0 0,-1-1 0,0 1 0,1-12 0,-19 90 0,16-69 0,-1-1 0,1 0 0,0 1 0,0-1 0,0 1 0,1-1 0,-1 1 0,0-1 0,0 0 0,1 1 0,-1-1 0,1 0 0,-1 1 0,1-1 0,0 0 0,-1 1 0,1-1 0,1 1 0,-1-1 0,0-1 0,0 1 0,0-1 0,1 0 0,-1 0 0,0 1 0,0-1 0,0 0 0,0 0 0,1 0 0,-1 0 0,0 0 0,0 0 0,0-1 0,0 1 0,1 0 0,-1-1 0,0 1 0,0 0 0,0-1 0,0 0 0,0 1 0,0-1 0,0 1 0,1-2 0,15-11 0,-2-1 0,1-1 0,-2 0 0,0-1 0,-1 0 0,21-33 0,-20 27 0,6-7 0,-1 0 0,-1-2 0,-2 0 0,14-40 0,-115 337 0,73-219 0,3 1 0,1 0 0,-2 89 0,11-127 0,0 0 0,0-1 0,1 1 0,0 0 0,1-1 0,0 1 0,0-1 0,1 0 0,0 0 0,1 0 0,0-1 0,11 15 0,-10-8 0,-13-10 0,5-5 0,0 0 0,0 0 0,0-1 0,0 1 0,0-1 0,0 1 0,0-1 0,0 0 0,0 0 0,0 0 0,1 0 0,-4-2 0,-1-3 0,0 0 0,0 0 0,1-1 0,0 0 0,0 0 0,1-1 0,-1 1 0,2-1 0,-1 0 0,1 0 0,0 0 0,1 0 0,0-1 0,0 1 0,1-1 0,-1-11 0,1 14 0,0-1 0,1 1 0,0-1 0,0 1 0,1-1 0,0 1 0,0 0 0,0-1 0,1 1 0,0 0 0,0 0 0,0 0 0,1 0 0,0 0 0,0 0 0,1 1 0,-1-1 0,1 1 0,0 0 0,1 0 0,-1 1 0,7-6 0,1 4-162,1 0-1,-1 1 1,1 0 0,0 1 0,1 1-1,-1 0 1,21-2 0,14-3-1909,3-5-4521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220"/>
    </inkml:context>
    <inkml:brush xml:id="br0">
      <inkml:brushProperty name="width" value="0.025" units="cm"/>
      <inkml:brushProperty name="height" value="0.025" units="cm"/>
    </inkml:brush>
  </inkml:definitions>
  <inkml:trace contextRef="#ctx0" brushRef="#br0">32 15 10762,'12'-14'7555,"-6"26"-3227,-3 33-1131,-3-40-2940,1 30 980,-1 158 1502,-2-158-2616,-1 1 0,-2-1 0,-14 48 1,19-81-107,0 0 0,-1 0 0,0 0 0,1 1 0,-1-1 0,0 0 0,0 0 0,0 0 0,0 0 0,0-1 1,-1 1-1,-1 2 0,3-4 0,-1 0 0,1-1 0,-1 1 1,1 0-1,0 0 0,-1 0 0,1-1 1,-1 1-1,1 0 0,0 0 0,-1-1 1,1 1-1,0 0 0,-1-1 0,1 1 0,0 0 1,0-1-1,-1 1 0,1-1 0,0 1 1,0-1-1,0 1 0,-1 0 0,1-1 1,0 1-1,0-1 0,0 1 0,0-1 0,0 1 1,0-1-1,0 1 0,0-1 0,-4-60 442,7 30-460,2 0 0,1 1 0,2-1 0,0 2 0,2-1 0,1 1 0,2 1 0,1 0 0,0 1 0,20-27 0,-27 45 22,0 1 0,0 0 1,0 0-1,1 1 0,0 0 0,13-9 0,-19 14-22,1 0-1,1 0 1,-1 0-1,0 1 1,0-1-1,1 1 0,-1 0 1,0 0-1,1 0 1,-1 0-1,1 1 1,0-1-1,-1 1 0,1 0 1,-1 0-1,1 0 1,-1 1-1,1-1 1,0 1-1,-1 0 0,1 0 1,5 2-1,-7-2-11,-1 0 0,1 1 0,-1-1 0,1 0 0,-1 0 0,0 1 0,0-1 0,0 0 0,0 1 0,0-1 0,0 1 0,0 0 0,0-1 0,-1 1 0,1 0 0,-1-1 0,1 1 0,-1 0 0,1 0 0,-1-1-1,0 1 1,0 0 0,0 0 0,0 0 0,0-1 0,-1 1 0,1 0 0,0 0 0,-1 0 0,1-1 0,-1 1 0,0 0 0,1-1 0,-2 3 0,-1 3 8,-1-1 0,1 1 0,-1 0 0,-1-1 0,1 0 0,-10 11 0,0-5 176,-1 0-1,0 0 1,-29 17-1,35-25-104,0 1 0,1-1-1,-1 0 1,-1-1 0,1 0 0,0-1 0,-1 0-1,1 0 1,-13 0 0,22-2-81,0 0 1,-1 0-1,1 0 0,-1 0 0,1 0 1,0 0-1,-1 0 0,1 0 1,0 0-1,-1 0 0,1 0 1,0 0-1,-1 0 0,1 0 0,0-1 1,-1 1-1,1 0 0,0 0 1,-1 0-1,1-1 0,0 1 0,0 0 1,-1 0-1,1-1 0,0 1 1,0 0-1,-1-1 0,1 1 1,0 0-1,0 0 0,0-1 0,0 1 1,-1 0-1,1-1 0,0 1 1,0-1-1,0 1 0,0-1 0,6-17-1453,18-15-2640,34-19-8384,-27 28 1762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551"/>
    </inkml:context>
    <inkml:brush xml:id="br0">
      <inkml:brushProperty name="width" value="0.025" units="cm"/>
      <inkml:brushProperty name="height" value="0.025" units="cm"/>
    </inkml:brush>
  </inkml:definitions>
  <inkml:trace contextRef="#ctx0" brushRef="#br0">54 49 12139,'0'0'11595,"-1"8"-9619,-21 67 1317,15-58-2965,2 0-1,-1 0 1,2 1-1,1-1 0,-3 21 1,6-38-323,0 1 1,0-1-1,0 0 1,0 0-1,0 1 1,0-1-1,0 0 1,0 1-1,0-1 1,0 0-1,0 0 0,0 1 1,0-1-1,0 0 1,1 1-1,-1-1 1,0 0-1,0 0 1,0 1-1,0-1 1,0 0-1,1 0 0,-1 0 1,0 1-1,0-1 1,0 0-1,1 0 1,-1 0-1,0 1 1,0-1-1,1 0 1,-1 0-1,0 0 0,0 0 1,1 0-1,-1 0 1,0 1-1,1-1 1,11-6 311,9-15 247,-13 10-528,-1-1 0,0 0-1,-1-1 1,0 0-1,-1 1 1,0-2-1,-1 1 1,0 0 0,-2-1-1,1 0 1,-2 0-1,0 0 1,0 0 0,-3-26-1,2 39-37,0 1-1,0-1 0,0 1 1,0-1-1,0 1 0,0-1 1,0 1-1,0-1 1,0 1-1,0-1 0,0 1 1,-1-1-1,1 1 0,0-1 1,0 1-1,0-1 1,-1 1-1,1 0 0,0-1 1,-1 1-1,1-1 0,0 1 1,-1 0-1,1-1 1,0 1-1,-1 0 0,1-1 1,-1 1-1,1 0 0,0 0 1,-1 0-1,1-1 0,-1 1 1,1 0-1,-1 0 1,1 0-1,-1 0 0,1 0 1,-1 0-1,1 0 0,-1 0 1,1 0-1,-1 0 1,1 0-1,-1 0 0,0 0-6,-1 1 0,1 0-1,0-1 1,0 1 0,0 0 0,1 0-1,-1 0 1,0-1 0,0 1-1,0 0 1,1 0 0,-1 0-1,0 0 1,1 1 0,-1-1 0,1 0-1,-1 2 1,-1 0-128,1 0 0,0 1 1,0-1-1,0 1 0,1-1 1,-1 1-1,1-1 0,0 1 0,0-1 1,0 1-1,0 0 0,1-1 0,0 1 1,-1-1-1,1 0 0,0 1 0,1-1 1,1 4-1,-1-4-125,1-1 0,-1 1-1,1-1 1,-1 0 0,1 0 0,0 0 0,0 0-1,0 0 1,0-1 0,0 1 0,0-1-1,1 0 1,-1 0 0,0 0 0,1-1 0,-1 1-1,1-1 1,-1 1 0,5-1 0,4 0-1221,1 1 0,-1-2 0,0 0 0,18-3 0,10-9-4742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6.926"/>
    </inkml:context>
    <inkml:brush xml:id="br0">
      <inkml:brushProperty name="width" value="0.025" units="cm"/>
      <inkml:brushProperty name="height" value="0.025" units="cm"/>
    </inkml:brush>
  </inkml:definitions>
  <inkml:trace contextRef="#ctx0" brushRef="#br0">108 9 11723,'0'0'3587,"-11"9"-613,9-7-2825,-12 10 742,0 0-1,1 0 1,-12 16-1,22-25-704,0 0 0,1 0 0,-1 0 0,1 1 0,0-1 0,0 1 0,0-1 0,0 1 0,1 0-1,-1 0 1,1 0 0,0 0 0,0 0 0,1 0 0,-1 0 0,1 0 0,0 0 0,0 0 0,0 0-1,0 0 1,1 0 0,-1 0 0,3 5 0,-2-8-168,0 0-1,0 0 1,0 0 0,0 0-1,0-1 1,0 1 0,0 0 0,0 0-1,1-1 1,-1 1 0,0-1-1,0 1 1,1-1 0,-1 0-1,0 1 1,1-1 0,-1 0-1,0 0 1,1 0 0,-1 0-1,1 0 1,-1 0 0,0 0 0,2-1-1,33-10 491,-30 6-401,0 0 0,-1-1 0,0 0 0,0 0 0,-1 0 0,1-1 0,-2 0 0,1 1 0,-1-1 0,0-1 0,0 1 1,-1 0-1,1-1 0,-2 1 0,1-1 0,-1 0 0,-1 1 0,1-1 0,-1 0 0,-2-12 0,2 19-112,0 0 0,0 1 0,0-1 1,0 0-1,-1 0 0,1 0 0,0 0 1,-1 0-1,1 0 0,0 1 1,-1-1-1,1 0 0,-1 0 0,1 0 1,-1 1-1,0-1 0,1 0 0,-1 1 1,0-1-1,0 1 0,1-1 0,-1 1 1,0-1-1,0 1 0,0-1 0,0 1 1,1 0-1,-1 0 0,0-1 0,0 1 1,0 0-1,0 0 0,0 0 0,0 0 1,0 0-1,0 0 0,-1 0 0,0 0-23,0 1 0,0-1-1,0 0 1,1 1-1,-1-1 1,0 1-1,1 0 1,-1-1-1,0 1 1,1 0 0,-1 0-1,1 0 1,-1 0-1,1 1 1,0-1-1,-1 0 1,1 0-1,-2 3 1,2-1-117,-1-1 0,1 1 0,0 0 0,0-1 0,0 1 0,0 0-1,0 0 1,0 0 0,1 0 0,-1 0 0,1 0 0,0 0 0,0 0 0,0 0 0,1 0 0,-1 0 0,1 0 0,-1 0 0,1 0-1,0 0 1,0 0 0,0 0 0,1-1 0,-1 1 0,1 0 0,2 2 0,-2-2-422,0-1 0,1 0 0,-1 0 0,1 0 0,-1-1 1,1 1-1,0 0 0,0-1 0,0 0 0,0 0 0,0 0 0,0 0 0,0 0 1,0 0-1,0-1 0,5 1 0,29-1-8631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427"/>
    </inkml:context>
    <inkml:brush xml:id="br0">
      <inkml:brushProperty name="width" value="0.025" units="cm"/>
      <inkml:brushProperty name="height" value="0.025" units="cm"/>
    </inkml:brush>
  </inkml:definitions>
  <inkml:trace contextRef="#ctx0" brushRef="#br0">144 163 13421,'-10'2'2909,"3"0"-2607,0 0 0,0 0 1,0 1-1,0 0 0,1 0 0,-1 0 0,1 1 0,0 0 0,0 1 1,0-1-1,1 1 0,-1 0 0,1 0 0,0 1 0,1-1 1,-1 1-1,1 0 0,0 1 0,-3 8 0,4-10-136,1 0-1,-1 0 1,1 0 0,1 0-1,-1 1 1,1-1-1,0 1 1,0-1 0,1 1-1,0-1 1,0 6 0,0-9-134,0-1 0,0 0 0,1 0 0,-1 1 0,0-1 0,1 0 0,-1 0 0,1 0 0,0 0 0,-1 1 0,1-1 0,0 0 0,0 0 0,-1 0 0,1 0 0,0-1 0,0 1 0,0 0 0,2 1 0,-1-1-28,1 0-1,-1-1 1,0 1 0,0-1-1,1 1 1,-1-1-1,0 0 1,1 0-1,-1 0 1,0 0 0,0 0-1,1-1 1,-1 1-1,0-1 1,3 0-1,2-2 69,1 0-1,-1-1 0,0 0 0,0 0 0,-1 0 0,1-1 0,-1 0 1,0 0-1,0 0 0,-1-1 0,9-11 0,3-6 127,-1 0-1,13-26 1,-20 33 14,0 0 0,-1-1 0,-1 0 0,-1 0 0,0-1 0,-1 0 0,-1 0 0,-1 0-1,1-19 1,-14 48-174,-3 16 51,1 0 1,1 1-1,1 0 0,1 0 1,2 1-1,1 0 1,-3 46-1,8-70-42,1 0 0,-1 0 0,1 0 0,0 0 1,1 0-1,0 0 0,-1 0 0,1 0 0,1 0 0,1 5 0,-2-8-20,1 0 0,-1-1 0,1 1 0,-1-1-1,1 1 1,-1-1 0,1 1 0,0-1 0,0 0 0,-1 0 0,1 0 0,0 0 0,0 0 0,0 0 0,0-1-1,1 1 1,-1-1 0,0 1 0,0-1 0,0 0 0,0 0 0,0 0 0,1 0 0,2-1 0,3 0 49,-1 0 1,1-1 0,-1 0-1,0 0 1,0-1 0,0 0-1,0 0 1,0-1 0,0 0-1,-1 0 1,0 0 0,0-1-1,0 0 1,0 0 0,-1-1-1,8-9 1,-5 5-64,0 0 0,-1 0-1,0 0 1,-1-1 0,0 0-1,-1 0 1,0-1 0,0 1 0,4-22-1,-9 33-12,0 0-1,0-1 1,1 1-1,-1 0 0,0 0 1,0-1-1,0 1 1,0 0-1,0-1 1,1 1-1,-1 0 0,0 0 1,0-1-1,0 1 1,0 0-1,0-1 1,0 1-1,0 0 1,0-1-1,0 1 0,0 0 1,0-1-1,0 1 1,0 0-1,0 0 1,-1-1-1,1 1 0,0 0 1,0-1-1,0 1 1,0 0-1,-1 0 1,1-1-1,0 1 0,0 0 1,0 0-1,-1 0 1,1-1-1,0 1 1,0 0-1,-1 0 0,1-1 1,-11 13-74,-10 26-41,16-26 146,1 1-1,0 0 1,1 0 0,0 0 0,1 0 0,0 1 0,1-1-1,1 15 1,0-27-22,0 1 0,0-1 0,0 0-1,1 0 1,-1 1 0,0-1-1,1 0 1,-1 0 0,1 1 0,0-1-1,-1 0 1,1 0 0,0 0 0,-1 0-1,1 0 1,0 0 0,0 0 0,0 0-1,0 0 1,0-1 0,0 1 0,0 0-1,0 0 1,1-1 0,-1 1-1,0-1 1,0 1 0,0-1 0,1 0-1,-1 1 1,0-1 0,1 0 0,-1 0-1,0 0 1,1 0 0,-1 0 0,0 0-1,0 0 1,1 0 0,-1-1 0,0 1-1,1 0 1,0-1 0,4-1 26,0 0 1,0 0-1,0 0 1,-1 0 0,1-1-1,-1 0 1,1 0-1,4-4 1,5-7-36,-1 1 0,-1-2 0,23-30 0,-31 38 0,0-1 0,-1 1 0,0-1 0,0 0 0,0 0 0,-1 0 0,0-1 0,-1 1 0,0-1 0,2-16 0,-4 25-5,0-1 0,0 1 0,-1 0 1,1 0-1,0 0 0,0-1 0,0 1 0,-1 0 0,1 0 0,0 0 0,0 0 1,0-1-1,-1 1 0,1 0 0,0 0 0,0 0 0,-1 0 0,1 0 0,0 0 1,-1 0-1,1 0 0,0 0 0,0 0 0,-1 0 0,1 0 0,0 0 0,0 0 1,-1 0-1,1 0 0,0 0 0,0 0 0,-1 0 0,1 1 0,0-1 0,0 0 1,-1 0-1,1 0 0,0 0 0,0 0 0,0 1 0,-1-1 0,1 0 0,0 0 1,0 0-1,-1 1 0,-6 7 11,0 0 1,0 1-1,0 0 1,1 0-1,1 0 1,-1 1-1,2 0 1,-1 0 0,1 0-1,1 0 1,0 1-1,0 0 1,1-1-1,1 1 1,-1 0-1,2 0 1,1 21-1,-1-31-77,1 0 0,-1 1 0,1-1 0,0 0 0,0 0 0,0 1 0,0-1 0,0 0 0,0 0 0,0 0 0,0 0 0,0 0 0,1 0 0,-1 0 0,0-1 0,1 1 0,-1 0 0,0-1 0,1 1 0,-1-1 0,1 1 0,-1-1 0,1 0 0,-1 0 0,1 0 0,-1 0 0,1 0 0,-1 0 0,3 0 0,3 0-791,1-1 0,-1 0 0,0 0 0,0 0-1,9-3 1,21-14-6526</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7.772"/>
    </inkml:context>
    <inkml:brush xml:id="br0">
      <inkml:brushProperty name="width" value="0.025" units="cm"/>
      <inkml:brushProperty name="height" value="0.025" units="cm"/>
    </inkml:brush>
  </inkml:definitions>
  <inkml:trace contextRef="#ctx0" brushRef="#br0">154 0 17008,'-8'1'6198,"-2"1"-5493,1 0-1,0 1 1,0 0 0,0 0-1,0 1 1,1 0 0,-1 0 0,-10 9-1,14-10-588,1-1 1,0 1-1,1 1 0,-1-1 0,1 1 0,-1-1 0,1 1 1,0 0-1,0 0 0,1 0 0,-1 1 0,1-1 0,0 1 1,0-1-1,0 1 0,1 0 0,0-1 0,-1 1 0,2 0 0,-1 6 1,1-10-198,0 0 1,0 0-1,0 0 1,0 0-1,0 0 1,0 0-1,1 0 1,-1 0 0,1 0-1,-1 0 1,0 0-1,1 0 1,0 0-1,-1-1 1,1 1-1,-1 0 1,1 0-1,0 0 1,0-1 0,-1 1-1,1 0 1,0-1-1,0 1 1,0-1-1,1 2 1,33 3-1502,-24-5 1051,0-1-1,0-1 0,-1 1 1,17-6-1,-14 1-532,0 1 0,0-2 0,15-9 0,-15 8-2121,0-2 1,21-19-1,-7-1-5074</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147"/>
    </inkml:context>
    <inkml:brush xml:id="br0">
      <inkml:brushProperty name="width" value="0.025" units="cm"/>
      <inkml:brushProperty name="height" value="0.025" units="cm"/>
    </inkml:brush>
  </inkml:definitions>
  <inkml:trace contextRef="#ctx0" brushRef="#br0">106 1 7911,'0'0'14190,"-5"8"-12263,-6 10-1437,1 1 0,0 1 0,2 0-1,0 0 1,1 0 0,2 1 0,0 0 0,-4 31-1,2 22 732,2 88-1,5-162-1215,0 0 0,1 0 0,-1 0 0,0 0 0,0 0-1,0-1 1,1 1 0,-1 0 0,0 0 0,0 0 0,0 0 0,1 0 0,-1 0-1,0 0 1,0 0 0,1 0 0,-1 0 0,0 0 0,0 0 0,0 0-1,1 0 1,-1 0 0,0 0 0,0 0 0,1 0 0,-1 0 0,0 0 0,0 0-1,1 0 1,-1 0 0,0 0 0,0 1 0,0-1 0,1 0 0,-1 0 0,0 0-1,0 0 1,0 1 0,0-1 0,0 0 0,1 0 0,-1 0 0,0 1 0,0-1-1,0 0 1,0 0 0,0 0 0,0 1 0,0-1 0,0 0 0,0 0-1,0 1 1,0-1 0,0 0 0,0 0 0,0 1 0,11-20 48,-7 5-128,0 0 0,-2 0-1,0 0 1,0-1 0,-1-15-1,-1 22 88,0 1 0,-1-1 0,1 1 0,-2-1 0,1 1-1,-1-1 1,0 1 0,0 0 0,-1 0 0,0 0 0,-6-9 0,9 15 5,-1 0 1,1 0-1,-1 1 1,1-1-1,-1 0 1,0 0-1,1 1 1,-1-1-1,0 0 1,1 1-1,-1-1 1,0 1-1,0-1 1,0 1-1,1-1 1,-1 1-1,0 0 1,0-1-1,-1 1 1,-6 10 144,7-6-157,0-1 0,1 1-1,0 0 1,0 0 0,0-1 0,0 1-1,1 0 1,0 4 0,1-4 1,0 0 0,0 0 0,0 0 1,0-1-1,1 1 0,-1 0 0,1-1 0,0 0 1,0 0-1,0 0 0,1 0 0,-1 0 0,1-1 1,-1 0-1,1 1 0,0-1 0,0-1 0,0 1 1,0 0-1,0-1 0,1 0 0,-1 0 0,0 0 1,0-1-1,7 1 0,-4 0 7,0-1-1,0 0 1,0 0 0,1-1 0,-1 1-1,0-2 1,0 1 0,0-1 0,0 0-1,0 0 1,-1-1 0,1 0 0,-1 0-1,10-6 1,-10 4 5,0 0-1,0-1 1,-1 1-1,0-1 1,0 0-1,0 0 1,-1 0-1,0-1 1,0 0-1,-1 1 1,0-2 0,0 1-1,4-14 1,-10 20 377,-6 9-271,-8 12-51,10-7-63,1 0-1,0 0 1,1 1-1,1-1 0,0 1 1,0 0-1,2 1 1,-1-1-1,2 0 1,0 1-1,1-1 1,2 20-1,-2-33-12,0 0 0,1 1 1,-1-1-1,1 0 0,-1 1 0,1-1 1,0 0-1,0 0 0,-1 0 0,1 0 1,0 0-1,0 1 0,0-1 0,0-1 0,0 1 1,0 0-1,0 0 0,1 0 0,-1-1 1,0 1-1,0 0 0,1-1 0,-1 1 0,0-1 1,1 1-1,-1-1 0,0 0 0,1 0 1,-1 0-1,1 0 0,-1 0 0,0 0 1,1 0-1,-1 0 0,1 0 0,-1-1 0,0 1 1,3-1-1,1 0-82,-1-1 0,1 1 0,-1-1 1,1 0-1,-1 0 0,0 0 0,0 0 0,0-1 1,0 1-1,4-5 0,-2 0-1202,0 0-1,0-1 1,-1 1-1,0-1 1,7-15-1,1-16-5801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473"/>
    </inkml:context>
    <inkml:brush xml:id="br0">
      <inkml:brushProperty name="width" value="0.025" units="cm"/>
      <inkml:brushProperty name="height" value="0.025" units="cm"/>
    </inkml:brush>
  </inkml:definitions>
  <inkml:trace contextRef="#ctx0" brushRef="#br0">30 1 17585,'0'0'8904,"-29"67"-7719,29-40-736,5-5-353,10-1-321,6-4-2881,0-4-3140,1-5-6951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8.801"/>
    </inkml:context>
    <inkml:brush xml:id="br0">
      <inkml:brushProperty name="width" value="0.025" units="cm"/>
      <inkml:brushProperty name="height" value="0.025" units="cm"/>
    </inkml:brush>
  </inkml:definitions>
  <inkml:trace contextRef="#ctx0" brushRef="#br0">101 0 5029,'0'0'19661,"-9"4"-17024,0 0-2097,1 0-1,-1 1 0,1 0 1,1 0-1,-15 12 1,20-15-459,-1 0 1,1 0-1,0 0 1,0 1 0,0-1-1,0 0 1,0 1-1,1 0 1,-1-1 0,1 1-1,-1 0 1,1 0-1,0 0 1,0 0 0,0 0-1,1 0 1,-1 0 0,1 0-1,0 0 1,0 0-1,0 0 1,0 0 0,0 0-1,0 0 1,1 0-1,1 5 1,-1-7-82,0 0 0,1 0 0,-1 0 0,0 0 0,1 0 0,-1 0 0,1 0 0,-1 0 0,1 0 0,0-1 0,-1 1 0,1 0 0,0-1 0,-1 0 0,1 1 0,0-1 0,-1 0 0,1 0 0,0 0 0,0 0 0,-1 0 0,1 0 0,0-1 0,2 0 0,44-8 0,-31 2-63,-1-1 0,0 0 0,19-13 0,-21 11-4,1 1 1,1 1 0,23-10-1,-38 18 69,-1 0-1,0 0 0,1 0 1,-1 0-1,0 0 1,1 0-1,-1 0 0,0 0 1,1 0-1,-1 0 1,0 0-1,1 0 0,-1 0 1,1 0-1,-1 0 1,0 0-1,1 0 0,-1 0 1,0 0-1,1 0 1,-1 1-1,0-1 1,0 0-1,1 0 0,-1 0 1,0 1-1,1-1 1,-1 0-1,0 0 0,0 1 1,0-1-1,1 0 1,-1 0-1,0 1 0,3 16 126,-8 31 158,2-32-228,3-15-57,0 0 0,0-1 1,0 1-1,1 0 0,-1 0 0,0 0 1,0 0-1,0 0 0,1 0 0,-1 0 1,1 0-1,-1 0 0,0-1 0,1 1 1,-1 0-1,1 0 0,0 0 0,-1-1 1,1 1-1,0 0 0,-1-1 0,1 1 0,0-1 1,0 1-1,0-1 0,-1 1 0,1-1 1,0 1-1,0-1 0,0 0 0,0 1 1,0-1-1,0 0 0,0 0 0,0 0 1,0 0-1,-1 0 0,1 0 0,0 0 1,0 0-1,0 0 0,0 0 0,0-1 0,1 1 1,61-15-8,-23 5-50,-37 10-33,-1-1 0,1 1 1,-1 0-1,0 1 0,1-1 1,-1 0-1,1 1 0,-1-1 1,0 1-1,1 0 0,-1-1 1,0 1-1,0 0 0,0 1 1,3 0-1,-5-1-26,1 0 0,0 0 0,0 1 0,0-1 1,-1 0-1,1 0 0,-1 0 0,1 0 0,-1 1 0,1-1 0,-1 0 0,1 0 0,-1 1 1,0-1-1,0 0 0,0 1 0,0-1 0,0 0 0,0 1 0,0-1 0,0 0 0,-1 1 1,1-1-1,0 0 0,-1 0 0,1 1 0,-1-1 0,0 0 0,0 2 0,-7 5-4186,1-6-2478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59.628"/>
    </inkml:context>
    <inkml:brush xml:id="br0">
      <inkml:brushProperty name="width" value="0.025" units="cm"/>
      <inkml:brushProperty name="height" value="0.025" units="cm"/>
    </inkml:brush>
  </inkml:definitions>
  <inkml:trace contextRef="#ctx0" brushRef="#br0">52 331 8264,'0'0'13405,"2"-9"-10112,6-29-271,-8 38-2993,0-1 1,0 1 0,0 0 0,0 0-1,1-1 1,-1 1 0,0 0-1,0-1 1,0 1 0,0 0-1,0-1 1,0 1 0,0 0-1,0-1 1,0 1 0,0 0-1,0-1 1,0 1 0,0 0-1,-1-1 1,1 1 0,0 0-1,0-1 1,0 1 0,0 0-1,-1 0 1,1-1 0,0 1-1,0 0 1,0 0 0,-1-1-1,1 1 1,0 0 0,0 0-1,-1 0 1,1-1 0,-13 5 866,-8 12-72,20-15-825,-1 0-81,0 1 1,0 0 0,0 0-1,0 0 1,1 0-1,-1 0 1,0 0 0,1 0-1,0 1 1,-1-1 0,1 0-1,0 1 1,0-1-1,0 5 1,20-18-1072,74-89-294,-98 144 716,2-35 741,0 0 0,1 0 0,0 1 0,0-1 1,1 1-1,1-1 0,0 1 0,0-1 0,2 16 0,-1-24 20,-1 0 1,1 0-1,-1 0 0,1 0 0,-1 0 0,1 1 1,-1-1-1,1 0 0,0-1 0,0 1 0,0 0 0,-1 0 1,1 0-1,0 0 0,0-1 0,0 1 0,0 0 1,0-1-1,0 1 0,0-1 0,1 1 0,-1-1 0,0 1 1,0-1-1,0 0 0,0 0 0,1 0 0,-1 0 1,0 1-1,0-1 0,0-1 0,1 1 0,-1 0 0,0 0 1,0 0-1,0-1 0,1 1 0,0-1 0,3-1 221,0 0-1,0 0 1,0 0 0,0-1-1,0 0 1,-1 1-1,8-7 1,10-13 262,0 0 1,-1-1-1,-2-1 1,31-49-1,-39 56-447,-1-1-1,-1 0 0,-1-1 1,-1 0-1,-1-1 0,0 1 0,-1-1 1,2-28-1,-7 48-89,0 0 1,0 0-1,0 0 0,0 0 1,0 0-1,0 0 1,0 0-1,0 0 0,-1 0 1,1 0-1,0 0 1,0 0-1,0 0 0,0 0 1,0 0-1,0 0 1,0 0-1,-1 0 0,1 0 1,0 0-1,0 0 0,0 0 1,0 0-1,0 0 1,0 0-1,0 0 0,0 0 1,0 0-1,-1 0 1,1 0-1,0-1 0,0 1 1,0 0-1,0 0 1,0 0-1,0 0 0,0 0 1,0 0-1,0 0 1,0 0-1,0-1 0,0 1 1,0 0-1,0 0 0,0 0 1,0 0-1,0 0 1,0 0-1,-11 18-248,-10 29 334,3-4 49,2 0-1,-19 89 0,32-118-47,1 1 0,1 0 0,0 0 0,1 0 0,0 0 0,1 0 0,1 0 0,1 0-1,0-1 1,0 1 0,2-1 0,0 1 0,7 14 0,14 16-38,-19-36-22,-1 1-1,0 0 0,0 0 0,-1 0 0,-1 1 0,1 0 1,-2 0-1,1 0 0,-2 0 0,1 0 0,-2 1 0,1 14 1,-2-25-1,0 0 0,0 1 0,0-1 0,-1 0 0,1 1 0,0-1 1,-1 0-1,1 1 0,-1-1 0,1 0 0,-1 0 0,0 0 1,0 1-1,1-1 0,-1 0 0,0 0 0,0 0 0,0 0 1,0 0-1,0-1 0,0 1 0,-1 0 0,1 0 0,0-1 1,0 1-1,-1-1 0,1 1 0,0-1 0,0 1 0,-1-1 0,1 0 1,0 0-1,-1 0 0,1 0 0,-1 1 0,1-2 0,0 1 1,-1 0-1,1 0 0,0 0 0,-3-1 0,1 0 4,-1 0 0,1 0 0,-1 0 0,1 0 1,-1-1-1,1 1 0,0-1 0,-1 0 0,1 0 0,0 0 0,0 0 0,0-1 0,1 1 0,-4-5 0,-2-7-6,1 0 0,1 0 0,1-1 0,0 0 0,0 0 0,2 0 0,0 0 0,0-1 0,2 1 0,0-1 0,1 1 0,0-1 0,4-23 0,-3 34-12,0 1-1,1 0 1,-1 0-1,1 0 1,0 0 0,0 0-1,0 1 1,0-1-1,1 0 1,-1 1 0,1 0-1,0 0 1,0 0-1,0 0 1,0 0 0,1 0-1,-1 1 1,1-1-1,0 1 1,-1 0 0,1 1-1,5-3 1,9-2-403,2 0 1,-1 1-1,33-3 1,-4-1-1310,0-5-5083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0.505"/>
    </inkml:context>
    <inkml:brush xml:id="br0">
      <inkml:brushProperty name="width" value="0.025" units="cm"/>
      <inkml:brushProperty name="height" value="0.025" units="cm"/>
    </inkml:brush>
  </inkml:definitions>
  <inkml:trace contextRef="#ctx0" brushRef="#br0">146 64 5894,'0'0'10965,"6"-9"-6027,2-3-3633,19-29 4079,-26 40-3473,-1 3-651,-5 13-1154,0-1 0,0 0 0,-1 0 0,-1 0 0,0-1 0,-1 0 0,-18 21 0,7-6 28,-80 107-6,121-167-4133,36-40 1,-4 5-655,-32 34 3330,-17 25 1312,0-1 0,1 1 0,0 0 0,0 0 0,8-6 0,-14 14 77,0 0-1,1 0 0,-1 0 0,0 0 1,0 0-1,1 0 0,-1 0 0,0 0 1,0 0-1,0 0 0,1 0 0,-1 1 0,0-1 1,0 0-1,0 0 0,1 0 0,-1 0 1,0 0-1,0 1 0,0-1 0,0 0 1,0 0-1,0 0 0,1 1 0,-1-1 1,0 0-1,0 0 0,0 0 0,0 1 1,0-1-1,0 0 0,0 0 0,0 1 1,0-1-1,0 0 0,0 0 0,0 1 1,0-1-1,0 0 0,0 0 0,0 0 1,0 1-1,0-1 0,0 0 0,0 0 0,0 1 1,-1-1-1,1 16 615,-19 91 2121,10-63-1822,1 1-1,-1 66 0,9-40-347,0-71-635,1 1 0,-1-1 0,0 0 1,0 0-1,1 1 0,-1-1 0,0 0 0,1 0 0,-1 0 0,0 0 0,0 0 1,1 1-1,-1-1 0,0 0 0,1 0 0,-1 0 0,0 0 0,1 0 1,-1 0-1,0 0 0,1 0 0,-1 0 0,0 0 0,1 0 0,-1 0 1,0 0-1,1-1 0,-1 1 0,0 0 0,1 0 0,-1 0 0,0 0 1,0-1-1,1 1 0,-1 0 0,0 0 0,0 0 0,1-1 0,-1 1 0,0 0 1,0 0-1,0-1 0,1 1 0,-1 0 0,0-1 0,0 1 0,0 0 1,0 0-1,0-1 0,0 1 0,0 0 0,1-1 0,-1 1 0,0 0 1,0-1-1,0 1 0,0 0 0,-1-1 0,3-9-1334,-2 0 0,1 0 0,-1 0 1,-1 0-1,0 1 0,0-1 0,-1 0 0,0 0 0,-1 1 0,0-1 0,-1 1 0,-8-17 0,-16-15 2378,-9 9 12093,113 40-11093,-1 0-8066,-44-8 229</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126"/>
    </inkml:context>
    <inkml:brush xml:id="br0">
      <inkml:brushProperty name="width" value="0.025" units="cm"/>
      <inkml:brushProperty name="height" value="0.025" units="cm"/>
    </inkml:brush>
  </inkml:definitions>
  <inkml:trace contextRef="#ctx0" brushRef="#br0">246 25 15310,'0'0'8803,"-8"-5"-5818,3 2-2842,0 0 1,-1 1 0,1 0-1,-1-1 1,1 2 0,-1-1-1,1 1 1,-1 0 0,0 0-1,0 0 1,0 1 0,0 0-1,1 0 1,-1 1 0,0-1-1,0 1 1,0 1 0,1-1-1,-1 1 1,1 0 0,-1 0-1,-5 3 1,1 2-139,1 0-1,-1 0 1,1 0-1,1 1 1,-16 18-1,20-21 8,1 0 0,-1 0 1,1 0-1,0 0 0,0 1 0,1-1 0,0 1 1,0 0-1,0 0 0,1 0 0,-1 0 0,1 0 0,0 6 1,2-11-8,-1 0 1,0 0-1,1 0 1,-1 0 0,1 0-1,-1 0 1,1 0-1,-1 0 1,1 0-1,0-1 1,0 1 0,-1 0-1,1 0 1,0-1-1,0 1 1,0-1-1,0 1 1,-1 0 0,1-1-1,0 0 1,0 1-1,0-1 1,0 0-1,0 1 1,0-1 0,0 0-1,0 0 1,0 0-1,1 0 1,-1 0 0,0 0-1,0 0 1,0 0-1,0 0 1,0-1-1,0 1 1,1-1 0,43-9 305,-28 3-271,-1-2 0,0 1 0,0-2 0,-1 0 0,0-1 0,-1 0 0,0-1 0,-1-1 0,0 0 0,-1-1 0,13-20 0,-31 46-60,0 0-1,1 0 0,0 0 0,1 0 1,0 1-1,1-1 0,-2 19 1,5-30 30,0 0 0,0-1 0,0 1 0,1-1-1,-1 1 1,0 0 0,0-1 0,0 1 0,0 0 0,1-1 0,-1 1 0,0-1 0,0 1 0,1 0 0,-1-1 0,1 1 0,-1-1 0,0 1 0,1-1 0,-1 1 0,1-1-1,-1 0 1,1 1 0,-1-1 0,1 0 0,0 1 0,-1-1 0,1 0 0,-1 1 0,1-1 0,0 0 0,-1 0 0,2 0 0,29-2 298,27-20 39,-4-9-270,-37 21-93,0 0-1,0 1 0,36-12 0,-51 47-159,-11 11 212,7-31-21,0 0 1,0 1 0,1-1-1,0 1 1,0 0-1,1-1 1,0 11-1,0-16-9,1-1 1,0 1-1,-1 0 0,1 0 0,-1-1 0,1 1 0,0 0 0,0-1 0,-1 1 0,1-1 0,0 1 0,0-1 0,0 1 1,0-1-1,-1 0 0,1 1 0,0-1 0,0 0 0,0 0 0,0 0 0,0 1 0,0-1 0,0 0 0,0 0 1,0 0-1,0-1 0,0 1 0,0 0 0,0 0 0,-1 0 0,3-1 0,32-9 141,22-26-2312,-49 29 1433,1 1-1,-1 0 1,1 1-1,0 0 1,1 0-1,12-4 1,-19 8-3977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498"/>
    </inkml:context>
    <inkml:brush xml:id="br0">
      <inkml:brushProperty name="width" value="0.025" units="cm"/>
      <inkml:brushProperty name="height" value="0.025" units="cm"/>
    </inkml:brush>
  </inkml:definitions>
  <inkml:trace contextRef="#ctx0" brushRef="#br0">101 153 17553,'0'0'7666,"-9"0"-6343,6 0-1266,0 0-1,0 0 0,0 0 0,0 0 0,0 1 1,0-1-1,0 1 0,0 0 0,0 0 0,0 0 1,0 0-1,0 1 0,0-1 0,1 1 0,-1 0 1,-2 2-1,1-1 42,1 1 1,0 0-1,-1 0 0,1 1 1,1-1-1,-1 0 0,1 1 0,-1 0 1,1 0-1,1-1 0,-3 8 1,3-9 35,0 1 0,0-1 0,0 0 0,1 1 0,-1-1 0,1 0 1,0 1-1,0-1 0,0 1 0,0-1 0,0 0 0,2 6 0,-1-8-110,0 1-1,0-1 1,0 0-1,0 0 1,0 0-1,0 0 0,1 0 1,-1 0-1,0 0 1,0-1-1,1 1 1,-1 0-1,1-1 1,-1 1-1,0-1 1,1 1-1,-1-1 0,1 0 1,0 1-1,-1-1 1,1 0-1,-1 0 1,1 0-1,-1-1 1,1 1-1,-1 0 1,1 0-1,1-1 0,7-2 42,1 1 0,-1-1 0,-1-1-1,1 0 1,0 0 0,-1-1 0,0 0-1,0 0 1,-1-1 0,1-1 0,-1 1-1,12-14 1,-5 5-41,-1-1 1,0-1-1,-1 0 0,-1-1 1,11-22-1,-19 32-10,-1 3-1,0 1-1,0-1 0,-1-1 1,1 1-1,-1 0 0,0 0 1,-1-1-1,1 0 0,-1 1 1,0-1-1,-1 1 0,1-1 1,-1-11-1,-17 30-12,6 1-18,1 1 0,1 1 0,0-1 0,1 1 0,0 1-1,1 0 1,1 0 0,1 0 0,1 0 0,0 1 0,1 0 0,-1 33 0,4-49-120,0 0 1,0-1-1,0 1 0,1 0 0,-1-1 1,1 1-1,-1-1 0,1 1 0,-1-1 1,1 1-1,0-1 0,0 1 1,-1-1-1,1 1 0,0-1 0,1 0 1,-1 0-1,0 1 0,0-1 0,0 0 1,1 0-1,-1 0 0,0 0 1,1-1-1,-1 1 0,1 0 0,2 0 1,1 1-1365,1-1-1,0 0 1,-1 0 0,1-1 0,0 0 0,10-1 0,18-3-13477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1.876"/>
    </inkml:context>
    <inkml:brush xml:id="br0">
      <inkml:brushProperty name="width" value="0.025" units="cm"/>
      <inkml:brushProperty name="height" value="0.025" units="cm"/>
    </inkml:brush>
  </inkml:definitions>
  <inkml:trace contextRef="#ctx0" brushRef="#br0">43 0 10730,'0'0'14830,"5"54"-12908,-14-18-513,0 4-288,-1 3-192,-1 1-160,5-5-417,3-4-192,3-5-160,0-9-1153,0-10-1889</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2.236"/>
    </inkml:context>
    <inkml:brush xml:id="br0">
      <inkml:brushProperty name="width" value="0.025" units="cm"/>
      <inkml:brushProperty name="height" value="0.025" units="cm"/>
    </inkml:brush>
  </inkml:definitions>
  <inkml:trace contextRef="#ctx0" brushRef="#br0">0 23 17713,'0'0'5658,"13"-5"-2988,4 1-2162,1-1 1,-1 2-1,1 0 1,0 1 0,0 1-1,0 1 1,0 1-1,0 0 1,0 1 0,26 7-1,-31-6-406,71 23 216,-78-24-328,-1 0 0,0 1 0,0-1-1,0 1 1,0 0 0,-1 0 0,1 1 0,-1-1 0,0 1 0,0 0 0,0 0 0,5 7 0,-8-9-6,0 0 0,0-1 0,-1 1 0,1 0 0,-1 0 0,1 0 1,-1 0-1,1 0 0,-1-1 0,0 1 0,0 0 0,0 0 0,0 0 0,0 0 1,0 0-1,-1 0 0,1 0 0,-1 0 0,1 0 0,-1-1 0,0 1 1,0 0-1,0 0 0,0-1 0,0 1 0,0-1 0,0 1 0,0-1 1,-1 1-1,1-1 0,0 1 0,-1-1 0,1 0 0,-1 0 0,0 0 1,-2 1-1,-7 5 51,-1-1 0,0 0 0,-1-1 0,-14 4 0,14-5-13,-38 11 190,8-2 21,33-9-230,13-3-142,17-1-23,1 2 0,-1-1 0,0 2 0,0 1 0,0 1 0,23 8 0,-38-11 141,1 0 1,-1 1-1,0-1 1,0 1-1,-1 0 1,1 1-1,0-1 1,-1 1-1,0 0 1,0 0-1,7 9 1,-10-10 19,1 1 1,0-1 0,-1 1-1,1 0 1,-1 0 0,0 0-1,0-1 1,-1 1-1,1 0 1,-1 0 0,0 0-1,0 0 1,0 0 0,0 0-1,-1 0 1,0 0 0,0 0-1,0 0 1,-2 4-1,0 0 77,-1 0-1,0 0 1,-1 0-1,0-1 1,0 1-1,-1-1 1,0-1-1,0 1 1,-1-1-1,1 0 1,-1 0-1,-1-1 1,1 0-1,-1 0 1,-14 6-1,6-3 63,0-2 0,0 1 0,-1-2 0,0-1 0,0 0 0,0-1 0,-21 2 0,31-5-211,0 0 1,0 0-1,0 0 0,0-1 1,0 0-1,1 0 1,-1-1-1,0 0 0,1 0 1,-1 0-1,1-1 0,-1 0 1,-5-4-1,8 4-59,1 0 1,0 0-1,-1 0 1,1-1-1,0 1 1,1-1-1,-1 1 1,1-1-1,0 0 1,0 0-1,0 0 0,0-1 1,0 1-1,1 0 1,0-1-1,0 1 1,0-1-1,1 1 1,-1-1-1,1-7 0,0 10-390,0 0-1,0 1 0,1-1 1,-1 0-1,0 0 1,1 0-1,-1 1 0,1-1 1,-1 0-1,1 1 0,0-1 1,0 0-1,0 1 0,-1-1 1,2 1-1,-1 0 0,0-1 1,0 1-1,0 0 0,2-2 1,14-13-10059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572"/>
    </inkml:context>
    <inkml:brush xml:id="br0">
      <inkml:brushProperty name="width" value="0.025" units="cm"/>
      <inkml:brushProperty name="height" value="0.025" units="cm"/>
    </inkml:brush>
  </inkml:definitions>
  <inkml:trace contextRef="#ctx0" brushRef="#br0">21 76 14414,'0'-3'440,"0"0"0,0 0 1,0 0-1,0 0 0,1 0 0,-1 1 1,1-1-1,0 0 0,0 0 1,0 0-1,0 0 0,0 1 0,0-1 1,1 1-1,0-1 0,-1 1 1,1-1-1,0 1 0,0 0 0,0 0 1,3-2-1,0 1-65,-1 1 0,1 0-1,0 0 1,0 0 0,0 1 0,0 0 0,0 0-1,0 0 1,0 0 0,1 1 0,7 0 0,-3 1-169,1-1 0,-1 2 0,1-1 0,-1 1 0,0 1 0,0 0 0,0 0 0,14 8 0,-22-10-200,0 0 1,0 0-1,1 0 0,-1 0 1,0 1-1,0-1 1,-1 1-1,1-1 0,0 1 1,0 0-1,-1 0 1,1 0-1,-1 0 1,0 0-1,1 0 0,-1 0 1,0 0-1,0 0 1,0 1-1,-1-1 0,1 0 1,-1 1-1,1-1 1,-1 1-1,0-1 1,1 0-1,-1 1 0,0-1 1,-1 1-1,1-1 1,0 0-1,-1 1 1,0-1-1,1 1 0,-1-1 1,0 0-1,0 0 1,0 0-1,0 1 0,-1-1 1,1 0-1,-4 3 1,-7 9 29,-1 0 0,0-1 0,-1-1 1,-1-1-1,0 0 0,0 0 0,-29 13 0,-38 29 1127,81-53-1150,0 1 0,0 0 0,-1 0-1,1 0 1,0-1 0,0 1 0,0 1 0,0-1 0,0 0 0,0 0 0,0 0 0,1 0 0,-1 1 0,0-1-1,1 0 1,-1 1 0,1-1 0,-1 2 0,1-2-6,0 0-1,1-1 1,-1 1-1,0 0 1,1-1 0,-1 1-1,1-1 1,-1 1-1,1-1 1,-1 1 0,1-1-1,-1 1 1,1-1-1,-1 1 1,1-1 0,0 0-1,-1 1 1,1-1-1,0 0 1,-1 0 0,1 0-1,0 1 1,-1-1-1,1 0 1,1 0 0,66 2 153,-51-3-150,7 1-129,87 5-3019,-100-4 2215,0 1-1,0 0 1,0 0-1,0 1 1,0 1-1,-1 0 1,16 8-1,-4 5-12230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3.916"/>
    </inkml:context>
    <inkml:brush xml:id="br0">
      <inkml:brushProperty name="width" value="0.025" units="cm"/>
      <inkml:brushProperty name="height" value="0.025" units="cm"/>
    </inkml:brush>
  </inkml:definitions>
  <inkml:trace contextRef="#ctx0" brushRef="#br0">1 33 21236,'0'0'10026,"57"-14"-17874,-34-5-10761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366"/>
    </inkml:context>
    <inkml:brush xml:id="br0">
      <inkml:brushProperty name="width" value="0.025" units="cm"/>
      <inkml:brushProperty name="height" value="0.025" units="cm"/>
    </inkml:brush>
  </inkml:definitions>
  <inkml:trace contextRef="#ctx0" brushRef="#br0">233 59 10570,'0'0'10933,"2"-8"-8525,-1 3-2228,0 4-104,-1 0-1,1 0 1,-1 0 0,1-1-1,-1 1 1,0 0 0,1 0-1,-1-1 1,0 1 0,0 0-1,0 0 1,1-1 0,-2 1-1,1 0 1,0-1 0,0 1-1,0 0 1,0 0 0,-1-1-1,1 1 1,-1 0 0,1 0-1,-1 0 1,1 0 0,-1-1-1,0 1 1,0 0 0,1 0-1,-1 0 1,0 0 0,0 0-1,0 1 1,0-1 0,0 0-1,0 0 1,0 1 0,0-1-1,-1 0 1,1 1 0,0-1-1,0 1 1,0 0 0,-1-1-1,1 1 1,0 0 0,-1 0-1,1 0 1,0 0 0,0 0-1,-1 0 1,1 0 0,-2 0-1,-5 1 8,0-1 0,0 1 0,0 0 0,1 1 0,-1-1 0,0 2 0,0-1 0,1 1 0,-1 0 0,1 1-1,0 0 1,0 0 0,1 0 0,-1 1 0,1 0 0,0 0 0,-11 12 0,10-9-71,1 0-1,0 0 1,0 0-1,1 1 1,0 0-1,0 0 1,1 1 0,0-1-1,1 1 1,0 0-1,0 0 1,1 0 0,-1 18-1,3-26-6,0 0-1,0 0 0,0-1 1,0 1-1,1 0 0,-1 0 1,1-1-1,-1 1 1,1 0-1,0-1 0,0 1 1,0-1-1,0 1 1,0-1-1,0 1 0,0-1 1,0 0-1,0 0 0,1 1 1,-1-1-1,0 0 1,1 0-1,-1 0 0,1 0 1,-1 0-1,1-1 1,0 1-1,-1 0 0,1-1 1,0 0-1,-1 1 1,1-1-1,0 0 0,0 1 1,-1-1-1,1 0 0,0 0 1,0-1-1,3 1 1,3-1 24,0 0 0,0 0 1,0 0-1,0-1 1,-1 0-1,1-1 1,13-5-1,-11 2-3,0 0 0,0 0 0,-1-1 0,0 0 0,-1-1 0,0 0 0,0 0 1,10-14-1,-15 17 34,1 0 0,-1 0 1,0-1-1,0 1 0,-1-1 0,1 0 1,-1 0-1,-1 0 0,1 0 1,-1 0-1,0 0 0,0 0 1,-1-1-1,0 1 0,0 0 1,-2-13-1,2 18-66,-1-1-1,1 1 0,-1 0 1,0-1-1,1 1 1,-1-1-1,0 1 1,0 0-1,0 0 1,0-1-1,0 1 1,0 0-1,0 0 0,0 0 1,0 0-1,0 0 1,-1 1-1,1-1 1,0 0-1,-1 0 1,1 1-1,-1-1 1,1 1-1,-1-1 1,1 1-1,-1 0 0,-1-1 1,-16 7-2629,18-6 2244,1 1 0,-1 0 0,0 0 0,1 0-1,-1-1 1,0 1 0,1 0 0,-1 0 0,1 0 0,0 0 0,-1 0-1,1 0 1,0 0 0,-1 0 0,1 0 0,0 1 0,0-1 0,0 2-1,0 5-6211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39.895"/>
    </inkml:context>
    <inkml:brush xml:id="br0">
      <inkml:brushProperty name="width" value="0.025" units="cm"/>
      <inkml:brushProperty name="height" value="0.025" units="cm"/>
    </inkml:brush>
  </inkml:definitions>
  <inkml:trace contextRef="#ctx0" brushRef="#br0">38 40 17072,'0'0'8504,"-4"11"-7457,-3 4-739,1 1 1,1 0 0,0 1 0,-4 32 0,8-42-457,1 0 0,-1 1 1,1-1-1,0 0 0,1 1 1,0-1-1,0 0 0,1 0 1,0 0-1,0 0 0,0 0 1,1 0-1,0 0 0,0-1 1,1 1-1,5 7 0,2-1-67,6 4 552,-16-18-310,0 0 1,-1 0-1,1 0 0,0 0 0,-1 0 0,1 0 1,-1 0-1,0 0 0,1 0 0,-1 0 0,0 0 1,1 0-1,-1-1 0,0 1 0,0 0 0,0 0 0,0 0 1,0-1-1,0 1 0,0 0 0,-1 0 0,1-2 1,-9-72 209,6 53-292,0 0 0,1 0 1,2-28-1,0 45 137,0 0 0,1 0 0,0 0-1,0 0 1,0 1 0,0-1 0,1 0 0,0 1-1,0-1 1,0 1 0,1-1 0,-1 1 0,1 0 0,0 0-1,0 0 1,0 1 0,1-1 0,0 1 0,6-5 0,-9 6-52,1 1 0,0 0 0,0 0 0,0 0 0,0 0 0,0 0 0,0 0 1,1 0-1,-1 1 0,0-1 0,0 1 0,0-1 0,1 1 0,-1 0 1,0 0-1,1 0 0,-1 0 0,0 1 0,0-1 0,1 0 0,-1 1 0,0 0 1,0-1-1,0 1 0,0 0 0,0 0 0,0 0 0,0 1 0,0-1 0,0 0 1,0 1-1,-1-1 0,1 1 0,0 0 0,-1-1 0,1 1 0,-1 0 1,2 3-1,-1-2-27,-1 0 1,1 0 0,0 1 0,-1-1 0,0 1 0,0-1-1,0 1 1,-1-1 0,1 1 0,-1-1 0,1 1-1,-1-1 1,0 1 0,-1 0 0,1-1 0,-1 1 0,1-1-1,-1 1 1,0-1 0,0 1 0,-1-1 0,1 0-1,-1 1 1,-2 2 0,-5 7 395,-1-2 1,0 1-1,-15 12 1,21-20-270,0-1 0,0 0 0,0 0-1,-1 0 1,1-1 0,-1 1 0,1-1 0,-1 0 0,0 0 0,0-1 0,0 1 0,0-1 0,-8 1 0,12-2-133,0 0-1,1 0 1,-1 0 0,0-1 0,0 1 0,0 0 0,1 0 0,-1 0-1,0-1 1,0 1 0,0 0 0,1-1 0,-1 1 0,0-1 0,1 1 0,-1-1-1,0 1 1,1-1 0,-1 1 0,1-1 0,-1 0 0,1 1 0,-1-1 0,1 0-1,-1 0 1,1 1 0,-1-2 0,-1-28 273,3 26-514,-1 0 1,1 0-1,0 1 0,0-1 1,0 0-1,1 1 0,-1-1 0,1 0 1,0 1-1,0 0 0,0-1 0,0 1 1,5-4-1,20-6-9669,-16 9 1809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0.861"/>
    </inkml:context>
    <inkml:brush xml:id="br0">
      <inkml:brushProperty name="width" value="0.025" units="cm"/>
      <inkml:brushProperty name="height" value="0.025" units="cm"/>
    </inkml:brush>
  </inkml:definitions>
  <inkml:trace contextRef="#ctx0" brushRef="#br0">83 1 13773,'0'0'13405,"-1"13"-12300,-6 300 1252,7-224-1314,-5-115-862,-1 1 0,-2 0-1,0 0 1,-2 0-1,-17-30 1,20 46-178,3 10-1,16 15-28,-4-10-82,-1-1 0,1 0 1,0 0-1,1-1 0,-1 0 0,1 0 1,-1-1-1,1-1 0,0 1 1,0-1-1,1-1 0,-1 1 0,0-2 1,0 1-1,1-1 0,13-2 1,-20 0 124,0 0 1,0 0 0,0 0 0,0 0 0,0 0 0,-1-1 0,1 1 0,-1-1-1,1 0 1,-1 0 0,0 0 0,0 0 0,0 0 0,-1 0 0,1 0 0,-1-1-1,0 1 1,0 0 0,0-1 0,0 1 0,0-1 0,0-4 0,-2 8-15,1 0 0,0 0 1,-1 0-1,1 0 1,0 0-1,0 0 1,-1-1-1,1 1 0,0 0 1,-1 0-1,1 0 1,0 1-1,0-1 1,-1 0-1,1 0 0,0 0 1,-1 0-1,1 0 1,0 0-1,0 0 0,-1 0 1,1 0-1,0 1 1,0-1-1,-1 0 1,1 0-1,0 0 0,0 1 1,0-1-1,-1 0 1,1 0-1,0 1 0,0-1 1,0 0-1,0 0 1,0 1-1,-1-1 1,1 0-1,0 0 0,0 1 1,0-1-1,0 1 1,-11 12-13,9-7 39,0-1 0,0 0-1,1 0 1,-1 1 0,1-1-1,0 1 1,1-1 0,-1 1-1,1 0 1,0-1 0,1 1-1,1 8 1,-2-12-19,1-1 1,-1 1-1,1-1 0,-1 0 1,1 1-1,0-1 0,0 0 1,-1 0-1,1 1 1,0-1-1,0 0 0,0 0 1,1 0-1,-1 0 1,0 0-1,0 0 0,0-1 1,1 1-1,2 1 0,-2-1 6,1-1 0,0 1 0,0-1 0,0 0 0,0 0-1,0 0 1,0 0 0,0-1 0,0 1 0,0-1 0,0 1 0,-1-1-1,6-2 1,-1 0-12,0-1 0,0 0 0,-1 0-1,0 0 1,0-1 0,8-8 0,-8 8-7,0-1 1,1 1 0,-1 0 0,1 1 0,9-5 0,-14 13 35,-1 0 0,0 0 0,0 0 0,0 0 0,-1 0 0,0 0 0,1 0 0,-2 0 0,1 0 0,-1 5 0,0 6 7,1 15-17,1-29-24,-1 0 0,1 0-1,-1 0 1,1-1-1,0 1 1,-1 0 0,1-1-1,0 1 1,0 0-1,0-1 1,0 1 0,-1-1-1,1 1 1,0-1-1,0 0 1,0 1 0,0-1-1,0 0 1,0 0-1,0 0 1,0 0 0,0 1-1,0-1 1,0-1-1,0 1 1,0 0 0,0 0-1,0 0 1,0 0-1,1-1 1,6-1 0,1-1 0,-1 1 0,0-2 0,-1 1 0,1-1 0,-1 0 0,1-1 0,11-9 0,-13 9 0,0 1 0,0-1 0,0 1 0,1 1 0,0-1 0,-1 1 0,1 0 0,0 0 0,1 1 0,-1 0 0,15-2 0,11 28 0,-23-22-140,1-1 0,0 0 0,0 0 0,0-1-1,-1-1 1,1 1 0,14-4 0,44-2-565,-68 7 725,0-1-1,0 1 1,1-1-1,-1 1 0,0 0 1,0-1-1,0 1 1,0 0-1,-1 0 1,1 0-1,0 0 1,0 0-1,0 0 0,-1 0 1,1 0-1,0 0 1,-1 0-1,1 0 1,-1 0-1,0 0 1,1 0-1,-1 1 0,0-1 1,1 1-1,9 18 165,-9-20-344,0 0 1,-1 1-1,1-1 0,0 0 1,0 0-1,0 0 0,-1 0 0,1 0 1,0 0-1,0 0 0,0 0 1,-1 0-1,1 0 0,0-1 0,0 1 1,0 0-1,-1 0 0,1-1 0,0 1 1,-1-1-1,1 1 0,0-1 1,-1 1-1,1-1 0,0 1 0,-1-1 1,1 1-1,-1-1 0,1 0 1,0 0-1,10-13-4789,-2-6-2188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190"/>
    </inkml:context>
    <inkml:brush xml:id="br0">
      <inkml:brushProperty name="width" value="0.025" units="cm"/>
      <inkml:brushProperty name="height" value="0.025" units="cm"/>
    </inkml:brush>
  </inkml:definitions>
  <inkml:trace contextRef="#ctx0" brushRef="#br0">0 1 15054,'0'0'8584,"64"23"-12555,-38-13-5350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1.547"/>
    </inkml:context>
    <inkml:brush xml:id="br0">
      <inkml:brushProperty name="width" value="0.025" units="cm"/>
      <inkml:brushProperty name="height" value="0.025" units="cm"/>
    </inkml:brush>
  </inkml:definitions>
  <inkml:trace contextRef="#ctx0" brushRef="#br0">107 259 19250,'0'0'3102,"-11"9"-6,6-6-2488,-54 45 3596,56-45-4090,1-1 0,-1 1 0,1-1 0,-1 1 0,1 0 0,0 0 0,0 0 0,0 0 0,1 0 0,-1 0-1,1 0 1,-1 1 0,1-1 0,0 0 0,1 1 0,-1-1 0,0 1 0,1-1 0,0 1 0,0 0 0,0 4 0,1-7-121,0 0 1,0 1 0,1-1-1,-1 0 1,0 0-1,0 1 1,1-1-1,-1 0 1,1 0-1,-1-1 1,1 1-1,-1 0 1,1 0-1,-1-1 1,1 1-1,0-1 1,0 1-1,-1-1 1,1 0-1,0 0 1,-1 0-1,1 0 1,0 0-1,0 0 1,-1 0-1,1 0 1,0-1-1,-1 1 1,3-1-1,3 0-55,0-1 0,0 1 0,-1-1 0,1 0-1,-1-1 1,8-3 0,-6 1-12,0-1 0,0 0 0,0 0 0,0-1 0,-1 0 0,-1 0 0,1-1 0,-1 0-1,0 0 1,-1 0 0,0-1 0,0 0 0,-1 0 0,0 0 0,5-17 0,-9 26 80,0 0 0,0 0 0,0 0 0,0 0 1,0-1-1,0 1 0,0 0 0,0 0 0,0 0 0,0 0 0,0-1 0,0 1 0,0 0 0,0 0 1,0 0-1,0 0 0,0 0 0,0-1 0,0 1 0,0 0 0,0 0 0,0 0 0,0 0 1,0 0-1,0-1 0,0 1 0,0 0 0,0 0 0,-1 0 0,1 0 0,0 0 0,0 0 1,0-1-1,0 1 0,0 0 0,0 0 0,-1 0 0,1 0 0,0 0 0,0 0 0,0 0 1,0 0-1,0 0 0,-1 0 0,1 0 0,0 0 0,0 0 0,0 0 0,0 0 0,0 0 1,-1 0-1,-9 6 201,-9 11-1,14-11-186,1 1-1,0 0 0,0-1 1,1 2-1,0-1 0,0 0 1,0 1-1,-2 12 0,5-18-12,-1 0 0,1 1-1,0-1 1,0 0-1,0 0 1,0 0 0,1 0-1,-1 1 1,0-1-1,1 0 1,-1 0-1,1 0 1,0 0 0,0 0-1,0 0 1,0 0-1,0 0 1,0-1-1,0 1 1,1 0 0,-1-1-1,1 1 1,-1-1-1,1 1 1,0-1 0,-1 0-1,1 1 1,0-1-1,0 0 1,0 0-1,0 0 1,0-1 0,0 1-1,0 0 1,4 0-1,4 1-45,1 0-1,-1 0 0,1-1 0,0 0 1,0-1-1,-1 0 0,1-1 0,0 0 1,0-1-1,-1 0 0,1-1 0,14-5 0,-11 2 50,-1-1-1,-1 0 0,1 0 0,-1-2 0,-1 1 0,1-1 1,-2-1-1,15-15 0,-4-1 108,-2 0 0,0-1 0,-2-1 0,-1-1 0,-2 0 0,0-1 0,13-48 0,-20 55-133,-7 23 15,1 0 0,-1-1 0,0 1 0,0 0 0,0-1 0,0 1 0,0-1 0,0 1 0,0 0 0,0-1 0,0 1 0,0 0-1,0-1 1,0 1 0,0-1 0,0 1 0,0 0 0,0-1 0,0 1 0,0-1 0,-1 1 0,1 0 0,0-1 0,0 1 0,0 0 0,-1-1 0,1 1 0,0 0 0,0 0 0,-1-1 0,1 1 0,0 0-1,-1 0 1,1-1 0,0 1 0,-1 0 0,1 0 0,0 0 0,-1-1 0,1 1 0,0 0 0,-1 0 0,1 0 0,-1 0 0,1 0 0,0 0 0,-1 0 0,1 0 0,-1 0 0,1 0 0,0 0 0,-1 0-1,1 0 1,-1 0 0,1 1 0,0-1 0,-1 0 0,1 0 0,0 0 0,-1 0 0,1 1 0,0-1 0,-1 0 0,1 0 0,-1 1 0,-5 3-3,0 0 0,0 0 0,0 0 0,1 1 0,0 0 0,0 0 0,0 0 0,0 1 0,1-1 0,0 1 0,-4 7 0,-4 7-1,2 1-1,-10 26 1,12-26 5,1 1-1,-4 23 1,10-37 17,-1 0-1,1 0 1,1 0 0,0 0-1,0 0 1,0 0-1,1 0 1,0-1 0,3 13-1,-2-17-6,0-1 0,0 1 0,0-1 0,0 1 0,0-1 0,0 0 0,0 0 0,1 0 0,-1 0 0,1 0 0,0-1 0,-1 1 0,1-1 0,0 0 0,0 0 0,0 0 0,0 0 0,0 0 0,0 0 0,0-1 0,0 1 0,0-1 0,4 0 0,7 1-267,0-1-1,0 0 1,25-5-1,-8-5-3185,-1-9-3508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3.434"/>
    </inkml:context>
    <inkml:brush xml:id="br0">
      <inkml:brushProperty name="width" value="0.025" units="cm"/>
      <inkml:brushProperty name="height" value="0.025" units="cm"/>
    </inkml:brush>
  </inkml:definitions>
  <inkml:trace contextRef="#ctx0" brushRef="#br0">0 122 6342,'3'-8'2039,"-1"1"-1757,15-46 2922,-14 44-1894,1 0 0,1 0 0,-1 1 0,8-11 0,-12 20-1220,0-1 0,0 1-1,0-1 1,0 0-1,0 1 1,0-1 0,0 1-1,0-1 1,0 0-1,0 1 1,1-1 0,-1 0-1,0 1 1,0-1-1,0 0 1,1 1 0,-1-1-1,0 0 1,1 1-1,-1-1 1,0 0 0,1 1-1,-1-1 1,0 0-1,1 0 1,-1 0 0,0 1-1,1-1 1,-1 0-1,0 0 1,1 0 0,-1 0-1,1 0 1,-1 0-1,0 0 1,1 0 0,-1 0-1,1 0 1,-1 0-1,1 0 1,-1 0-1,0 0 1,1 0 0,-1 0-1,1 0 1,-1 0-1,0-1 1,1 1 0,-1 0-1,0 0 1,1 0-1,-1-1 1,0 1 0,1 0-1,-1 0 1,0-1-1,0 1 1,1 0 0,-1-1-1,0 1 1,0 0-1,1-1 1,-1 1 0,0-1-1,0 1 1,0 0-1,0-1 1,3 39 1400,-3-32-1118,-5 125 1015,-37 225 0,29-263 253,24-181-1236,5 0-1,3 1 0,55-149 0,-72 230-411,1 0 0,0 1 1,0 0-1,0-1 1,1 1-1,0 0 0,0 1 1,0-1-1,7-6 0,-8 9-41,-1 1-1,1-1 1,0 0-1,-1 1 1,1 0-1,0-1 1,0 1-1,0 0 1,0 1-1,0-1 1,1 0-1,-1 1 1,0 0-1,0 0 1,0 0-1,0 0 1,0 0-1,1 0 1,-1 1-1,3 1 1,-4-2 31,0 1 1,-1-1-1,1 1 1,-1 0-1,1 0 1,-1 0-1,1 0 1,-1 0-1,0 0 0,1 0 1,-1 0-1,0 0 1,0 1-1,0-1 1,0 1-1,0-1 1,0 0-1,0 1 1,-1-1-1,1 1 1,0 0-1,-1-1 0,1 1 1,-1 0-1,0-1 1,0 1-1,1 0 1,-1-1-1,0 1 1,0 0-1,-1 0 1,1-1-1,0 1 0,-1 3 1,0-1 28,0 1 1,-1 0 0,1-1-1,-1 1 1,0-1-1,0 1 1,0-1-1,-1 0 1,1 0 0,-1 0-1,-5 5 1,0-2 118,-1 0 1,0 0 0,0-1-1,-1 0 1,0 0-1,0-1 1,0 0 0,-1-1-1,1 0 1,-1-1 0,0 0-1,0-1 1,0 0-1,-17 0 1,28-2-185,-1 1-1,1-1 1,-1 0 0,1 0-1,-1 0 1,0 0 0,1 0 0,-1 0-1,1 0 1,-1 0 0,0 0-1,1 0 1,-1 0 0,1 0-1,-1-1 1,1 1 0,-1 0-1,1 0 1,-1 0 0,1-1 0,-1 1-1,1 0 1,-1-1 0,1 1-1,-1-1 1,1 1 0,-1 0-1,1-1 1,0 1 0,-1-1-1,1 1 1,0-1 0,0 1 0,-1-1-1,1 1 1,0-1 0,0 1-1,0-1 1,-1 1 0,1-1-1,0 0 1,0 1 0,0-1-1,0 1 1,0-1 0,0 0 0,0 1-1,0-1 1,1 1 0,-1-1-1,0 1 1,0-1 0,0 1-1,0-1 1,1 1 0,-1-1 0,0 1-1,1-1 1,-1 1 0,0-1-1,1 1 1,-1-1 0,1 1-1,-1 0 1,0-1 0,1 1-1,0-1 1,32-29-7010,-7 16-564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4.622"/>
    </inkml:context>
    <inkml:brush xml:id="br0">
      <inkml:brushProperty name="width" value="0.025" units="cm"/>
      <inkml:brushProperty name="height" value="0.025" units="cm"/>
    </inkml:brush>
  </inkml:definitions>
  <inkml:trace contextRef="#ctx0" brushRef="#br0">169 126 3619,'0'0'19267,"-5"-8"-17079,4 5-2034,-1 0-1,0 0 1,0 0-1,0 0 1,0 1-1,-1-1 0,1 1 1,-1 0-1,1-1 1,-1 1-1,-6-3 1,7 4-121,0 1 1,0-1 0,-1 1 0,1-1 0,0 1 0,-1 0 0,1 0 0,0 0 0,-1 0 0,1 1 0,0-1 0,-1 1 0,1-1 0,0 1 0,0 0 0,-1 0 0,1 0 0,0 0 0,0 0 0,0 0 0,0 1 0,0-1 0,1 1 0,-3 1 0,-3 3 18,1 0 0,-1 0 0,1 0 0,1 1 0,-1 0 0,1 0 0,1 1 0,-1-1 0,1 1 0,0 0 0,1 0 1,0 0-1,0 1 0,1-1 0,-3 17 0,5-25-41,0 0 0,0 1 1,1-1-1,-1 1 0,0-1 1,0 0-1,0 1 0,0-1 1,0 1-1,0-1 0,0 0 0,1 1 1,-1-1-1,0 0 0,0 1 1,0-1-1,1 0 0,-1 1 1,0-1-1,0 0 0,1 0 1,-1 1-1,0-1 0,1 0 1,-1 0-1,0 1 0,1-1 0,-1 0 1,1 0-1,-1 0 0,0 0 1,1 0-1,-1 0 0,0 0 1,1 0-1,-1 1 0,1-1 1,21-5 319,19-15 109,99-91-371,-140 111-73,1-1 0,-1 1 0,0 0 1,1 0-1,-1-1 0,0 1 0,1 0 0,-1 0 0,0 0 0,1-1 0,-1 1 0,0 0 0,1 0 0,-1 0 0,1 0 0,-1 0 1,0 0-1,1 0 0,-1 0 0,1 0 0,-1 0 0,0 0 0,1 0 0,-1 0 0,1 0 0,-1 0 0,0 0 0,1 0 0,-1 0 1,0 1-1,1-1 0,-1 0 0,1 0 0,-1 1 0,4 14-37,-11 25 140,7-39-89,-9 32 150,6-22-86,0 0 0,0 0-1,1 1 1,-1 15-1,4-27-51,-1 0-1,0 0 0,0 0 1,1 1-1,-1-1 0,0 0 1,1 0-1,-1 0 0,0 0 1,1 0-1,-1 0 0,0 0 1,1 0-1,-1 0 1,0 0-1,1 0 0,-1 0 1,0 0-1,1 0 0,-1 0 1,0-1-1,1 1 0,-1 0 1,0 0-1,0 0 0,1 0 1,-1-1-1,0 1 0,0 0 1,1 0-1,-1 0 0,0-1 1,0 1-1,1 0 0,-1-1 1,0 1-1,0 0 0,0 0 1,0-1-1,1 0 1,11-10 250,-5-2-231,0 0 0,-1 0 0,-1 0 0,0-1 0,-1 0 0,0 0 0,-1 0 0,2-17-1,-6 33-36,1 0-1,0-1 1,-1 1-1,1 0 1,0 0-1,0-1 1,0 1-1,0 0 1,0 0-1,1 0 1,-1-1-1,0 1 1,1 0-1,0-1 1,-1 1-1,1 0 1,0-1-1,0 1 1,0-1-1,0 1 1,0-1-1,0 1 1,0-1-1,0 0 1,0 1-1,4 1 1,-2-2 15,0 0 1,0 0-1,0-1 1,0 1-1,0 0 0,1-1 1,-1 0-1,0 0 1,0 0-1,1 0 1,-1-1-1,0 1 1,0-1-1,0 0 1,6-2-1,3-2 0,-1-1-1,1 0 0,-1-1 1,0-1-1,-1 1 0,0-2 1,0 1-1,-1-1 0,0-1 1,0 0-1,-1 0 0,-1 0 1,0-1-1,0-1 0,7-16 1,-43 60-142,26-27 122,-42 69-1,42-69 9,0 1 0,1-1 0,0 1-1,0-1 1,1 1 0,-1 0 0,1-1 0,0 1-1,1 0 1,0 0 0,0 0 0,1 9-1,0-14-3,-1 1 0,1-1 0,1 0 0,-1 1 0,0-1 0,0 0 0,0 0 0,1 0 0,-1 0 0,0 0 0,1 0 0,-1 0 0,1 0 0,-1-1 0,1 1 0,-1-1 0,1 1 0,0-1 0,-1 1 0,1-1 0,0 0 0,-1 0 0,1 0 0,0 0 1,-1 0-1,1 0 0,0 0 0,2-1 0,48-9 6,-46 8-327,1-1 0,-1 0 0,0 0 1,-1-1-1,1 0 0,0 0 1,-1 0-1,0-1 0,0 0 1,-1 0-1,1 0 0,3-6 1,-1 0-2018,-1 0 0,0 0 0,-1 0 0,0-1 0,6-20 0,-2-6-6073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012"/>
    </inkml:context>
    <inkml:brush xml:id="br0">
      <inkml:brushProperty name="width" value="0.025" units="cm"/>
      <inkml:brushProperty name="height" value="0.025" units="cm"/>
    </inkml:brush>
  </inkml:definitions>
  <inkml:trace contextRef="#ctx0" brushRef="#br0">96 1 11883,'0'0'11894,"1"12"-10896,-1 3-651,0 0-1,-2 1 1,0-1 0,0 0-1,-6 15 1,-27 87 1529,24-88-1515,2 2-1,1-1 0,1 1 1,2 0-1,-2 42 0,7-72-352,0 0 0,0-1 0,0 1 0,0 0 0,0 0 0,0-1 0,0 1 0,0 0 0,0-1 0,0 1 0,0 0 0,0 0 0,0-1 0,1 1 0,-1 0-1,0-1 1,1 1 0,-1-1 0,0 1 0,1 0 0,-1-1 0,1 1 0,-1-1 0,1 1 0,-1-1 0,1 1 0,-1-1 0,1 0 0,-1 1 0,1-1 0,0 1 0,-1-1 0,1 0 0,0 0 0,-1 1 0,1-1-1,0 0 1,-1 0 0,1 0 0,0 0 0,0 0 0,-1 0 0,1 0 0,0 0 0,-1 0 0,1 0 0,0 0 0,-1 0 0,1-1 0,0 1 0,0-1 0,2 1-1,-1-1 0,0-1 0,0 1 0,0 0 0,0 0-1,0-1 1,0 1 0,0-1 0,0 0 0,0 0 0,-1 1 0,1-1 0,-1 0 0,3-4 0,0-6-140,0-1 0,0 0 0,-1 0 0,-1 0 0,0-1 0,-1 1-1,0 0 1,-1-1 0,-1 1 0,0-1 0,0 1 0,-2 0 0,-6-25 0,-2 24 302,4 8 206,4 9 330,3-2-721,1 0 0,0 0 0,-1 1 0,1-1 0,0 0 0,0 0 0,0 0 0,0 1 0,0-1 0,0 0 0,0 0 0,0-1 0,0 1 0,0 0 0,0 0 0,1 0 0,-1-1 0,0 1 0,1-1 0,-1 1 0,0-1 0,1 0 1,-1 1-1,2-1 0,39 8-3407,-8-7-2145,5-1-3059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356"/>
    </inkml:context>
    <inkml:brush xml:id="br0">
      <inkml:brushProperty name="width" value="0.025" units="cm"/>
      <inkml:brushProperty name="height" value="0.025" units="cm"/>
    </inkml:brush>
  </inkml:definitions>
  <inkml:trace contextRef="#ctx0" brushRef="#br0">173 1 14574,'0'0'5493,"-10"2"-1633,2-1-3538,1 1 1,0 0 0,0 1 0,0 0-1,0 0 1,0 0 0,1 1-1,-1 0 1,1 0 0,0 1 0,0-1-1,1 1 1,-1 1 0,1-1 0,0 1-1,1 0 1,-1 0 0,1 0 0,0 1-1,1-1 1,-6 14 0,8-18-296,1 0 1,-1 0 0,0 0 0,1-1-1,0 1 1,-1 0 0,1 0-1,0 0 1,0 0 0,0 1-1,0-1 1,0 0 0,0 0 0,1-1-1,-1 1 1,1 0 0,0 0-1,-1 0 1,1 0 0,0 0-1,0 0 1,0-1 0,0 1 0,0 0-1,0-1 1,1 1 0,1 1-1,-1-2 14,1 0-1,0 0 1,0 1-1,-1-2 0,1 1 1,0 0-1,0-1 0,0 1 1,0-1-1,0 0 0,0 0 1,0 0-1,0 0 1,0-1-1,0 1 0,0-1 1,0 1-1,3-2 0,-1-1-26,0 1-1,0-1 0,0 0 0,-1 0 0,1 0 0,-1-1 0,0 1 0,0-1 0,0 0 0,0-1 0,-1 1 0,1-1 0,4-9 0,-7 13-12,0-1-1,1 1 0,-1-1 1,0 0-1,0 0 0,-1 1 1,1-1-1,0 0 1,-1 0-1,1 0 0,-1 0 1,1 0-1,-1 0 0,0 0 1,0 0-1,0 0 0,0 0 1,0 0-1,0 0 0,-1 0 1,1 0-1,-1 0 1,1 0-1,-1 0 0,0 0 1,0 0-1,0 1 0,0-1 1,0 0-1,0 1 0,0-1 1,-1 0-1,1 1 0,0 0 1,-1-1-1,0 1 1,1 0-1,-1 0 0,0-1 1,-1 1-1,-5-3-225,0 2 1,0-1-1,0 1 0,0 1 0,0-1 1,-1 1-1,-10 0 0,16 1 11,-1 0 0,1 0 0,0 0 0,-1 1 0,1-1 0,0 1 0,0 0-1,-1-1 1,1 1 0,0 1 0,0-1 0,0 0 0,0 1 0,0 0 0,1-1 0,-1 1-1,0 0 1,1 1 0,0-1 0,-5 5 0,0 9-6624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5.931"/>
    </inkml:context>
    <inkml:brush xml:id="br0">
      <inkml:brushProperty name="width" value="0.025" units="cm"/>
      <inkml:brushProperty name="height" value="0.025" units="cm"/>
    </inkml:brush>
  </inkml:definitions>
  <inkml:trace contextRef="#ctx0" brushRef="#br0">1 236 11659,'0'0'10415,"8"5"-8173,-7-4-2205,2 2 176,1-1 0,-1 0 0,1 0 0,0 0 0,0 0-1,-1 0 1,1-1 0,0 0 0,1 1 0,-1-2 0,0 1 0,0 0-1,0-1 1,0 0 0,1 0 0,-1 0 0,0 0 0,0-1 0,0 0-1,1 1 1,-1-2 0,4 0 0,4-5-21,-1 1-1,0-2 1,0 1-1,0-2 1,-1 1-1,0-1 1,-1-1-1,16-19 1,-19 21-100,0-1 0,0 0 0,-1 0 0,0-1 1,0 1-1,-1-1 0,0 0 0,-1 0 0,0 0 0,-1-1 0,2-15 0,-4 25-85,1 0 1,-1 0-1,0 0 0,0 0 0,0-1 0,0 1 0,0 0 0,0 0 0,0 0 0,-1 0 0,1 0 0,0 0 0,0 0 1,-1 0-1,1 0 0,-1 0 0,1 0 0,-1 0 0,1 0 0,-1 0 0,0 0 0,1 0 0,-1 1 0,0-1 0,0 0 1,0 0-1,0 1 0,1-1 0,-1 0 0,0 1 0,0-1 0,0 1 0,0 0 0,0-1 0,0 1 0,-1 0 1,1-1-1,0 1 0,0 0 0,0 0 0,0 0 0,0 0 0,0 0 0,0 0 0,0 0 0,0 1 0,-1-1 0,1 0 1,0 0-1,0 1 0,0-1 0,0 1 0,0-1 0,-1 2 0,-4 0-21,0 1 0,0 0-1,0 0 1,1 1 0,-1-1 0,1 1-1,0 1 1,-5 4 0,-2 5 11,0 0 0,2 1 0,0 1 0,0 0 0,2 0 0,0 1 0,0 0 0,2 0-1,0 1 1,1-1 0,1 1 0,1 0 0,-2 31 0,5-47 3,0 0 0,0 0 0,0 0 0,0 0 0,0 0 0,0 0 0,1 0 0,-1 0 0,1-1 0,0 1 0,-1 0 0,1 0 0,0 0 0,0-1 0,0 1 0,0 0 0,1-1 0,-1 1 0,0-1 0,1 0 0,-1 1 0,1-1 0,-1 0 0,3 2 0,0-2-6,0 1 1,0-1-1,0 0 1,0 0 0,0 0-1,0-1 1,0 0-1,0 0 1,0 0 0,0 0-1,6-1 1,6-2-135,1-1 1,-1 0-1,0-2 0,28-12 1,26-24-3310,-59 33 1436,-1 0-1,1 0 0,15-21 0,5-13-6133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6.765"/>
    </inkml:context>
    <inkml:brush xml:id="br0">
      <inkml:brushProperty name="width" value="0.025" units="cm"/>
      <inkml:brushProperty name="height" value="0.025" units="cm"/>
    </inkml:brush>
  </inkml:definitions>
  <inkml:trace contextRef="#ctx0" brushRef="#br0">108 56 12300,'0'0'9758,"-5"14"-8188,-10 38-261,2 1 0,2 1 0,-6 98 0,10 11-885,9-24-3453,-4-162 1082,-1 1 0,-12-40-1,9 42 1207,1 0-1,1 0 1,-3-40-1,8 59 807,-1 0 0,1 0 1,-1 1-1,1-1 0,-1 0 0,1 0 0,0 1 0,-1-1 0,1 1 1,0-1-1,-1 0 0,1 1 0,0 0 0,0-1 0,-1 1 0,1-1 1,0 1-1,0 0 0,0-1 0,0 1 0,0 0 0,-1 0 0,3 0 1,33-7 906,-11 3-289,-9-2-645,-1-1 0,0 0 0,0-1 0,-1-1 0,0 0-1,-1-1 1,0 0 0,-1-1 0,1 0 0,-2-1 0,0-1 0,17-24-1,-14 15-41,0-1 0,-1 0 0,-2-1 0,0-1 0,-1 0 0,-2 0-1,7-32 1,-14 51 57,0 2-18,0-1 0,0 1 0,0 0-1,0-1 1,-1 1 0,0-1-1,0 1 1,0-1 0,-2-7 0,-14 33 648,-9 35 165,3 2 0,3 0 1,2 1-1,3 1 0,2 0 0,3 1 0,2 0 1,3 66-1,3-126-844,1-1-1,0 1 1,0 0 0,0 0 0,0 0-1,0 0 1,0 0 0,0 0 0,0 0-1,0 0 1,1 0 0,-1 0 0,0-1-1,0 1 1,1 0 0,-1 0 0,1 0-1,-1 0 1,1-1 0,-1 1 0,1 0-1,-1-1 1,2 2 0,11-12 165,12-32 26,11-72-84,10-24-281,-44 141 168,28 32-33,-28-34 37,1 0 1,-1 0 0,1 0 0,-1 0 0,1-1 0,-1 1 0,1-1 0,0 0 0,-1 0-1,1 1 1,0-2 0,-1 1 0,1 0 0,0 0 0,-1-1 0,1 0 0,-1 1 0,1-1-1,-1 0 1,1 0 0,-1-1 0,1 1 0,-1 0 0,0-1 0,3-2 0,1-1 93,-1-1 0,0 1 1,-1-1-1,1 0 0,-1 0 1,0-1-1,-1 1 0,4-10 1,14-47 821,-18 50-670,-5 21-264,-4 31 103,2 0 1,1 40-1,2-78-99,1 0 1,0 0-1,0 0 1,0 0-1,0 0 1,0 1-1,0-1 1,0 0-1,0 0 1,0 0-1,0 0 0,1 0 1,-1 0-1,0-1 1,1 1-1,-1 0 1,1 0-1,-1 0 1,1 0-1,-1 0 1,1 0-1,0-1 1,-1 1-1,1 0 1,0 0-1,-1-1 1,1 1-1,0-1 1,0 1-1,0 0 0,0-1 1,0 0-1,0 1 1,0-1-1,0 0 1,0 1-1,0-1 1,0 0-1,0 0 1,0 0-1,0 0 1,0 0-1,0 0 1,0 0-1,0 0 1,0 0-1,0 0 1,0-1-1,1 1 0,1-1-479,0-1-1,1 1 0,-1-1 0,0 1 0,0-1 0,0 0 0,0 0 0,0-1 0,0 1 0,-1-1 0,1 1 1,-1-1-1,3-4 0,11-23-6587,-3-6-6005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127"/>
    </inkml:context>
    <inkml:brush xml:id="br0">
      <inkml:brushProperty name="width" value="0.025" units="cm"/>
      <inkml:brushProperty name="height" value="0.025" units="cm"/>
    </inkml:brush>
  </inkml:definitions>
  <inkml:trace contextRef="#ctx0" brushRef="#br0">18 0 20307,'0'0'10122,"-17"52"-10955,26-41-3395,2-1-3683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472"/>
    </inkml:context>
    <inkml:brush xml:id="br0">
      <inkml:brushProperty name="width" value="0.025" units="cm"/>
      <inkml:brushProperty name="height" value="0.025" units="cm"/>
    </inkml:brush>
  </inkml:definitions>
  <inkml:trace contextRef="#ctx0" brushRef="#br0">228 13 21300,'0'0'3369,"-13"1"-321,-4 1-2683,0 0-1,0 1 1,1 1-1,-1 0 1,-25 12 0,36-14-353,1 0 0,0 0 0,0 1 0,0-1 0,0 1 0,1 0 0,-1 1 0,1-1 0,0 1 0,0 0 0,0 0 0,0 0 0,1 0 0,-1 1 0,1-1 0,1 1 0,-1 0 0,0 0 0,1 0 0,0 0 0,0 1 0,1-1 0,0 0 0,-2 10 0,3-13 3,1 0 0,-1 0 0,0 0 0,1 0 0,-1 0 0,1 0 1,0 0-1,0 0 0,0-1 0,0 1 0,0 0 0,0 0 0,0-1 1,0 1-1,1-1 0,-1 1 0,1-1 0,-1 1 0,1-1 1,-1 0-1,1 0 0,0 0 0,0 0 0,-1 0 0,1 0 0,0 0 1,0-1-1,0 1 0,0-1 0,0 1 0,4-1 0,8 3-37,1-1 0,-1-1 0,21-1 0,-22-1-188,2 2-350,30-2-2688,-2-6-4143,-16-2-943</inkml:trace>
  <inkml:trace contextRef="#ctx0" brushRef="#br0" timeOffset="1">369 0 14574,'0'0'14830,"-2"74"-14158,0-42-287,2 2-257,0-1-64,0-2 0,0-3-96,0-6-737,0-5-480,0-8-929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7.818"/>
    </inkml:context>
    <inkml:brush xml:id="br0">
      <inkml:brushProperty name="width" value="0.025" units="cm"/>
      <inkml:brushProperty name="height" value="0.025" units="cm"/>
    </inkml:brush>
  </inkml:definitions>
  <inkml:trace contextRef="#ctx0" brushRef="#br0">1 1 16015,'0'0'4997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179"/>
    </inkml:context>
    <inkml:brush xml:id="br0">
      <inkml:brushProperty name="width" value="0.025" units="cm"/>
      <inkml:brushProperty name="height" value="0.025" units="cm"/>
    </inkml:brush>
  </inkml:definitions>
  <inkml:trace contextRef="#ctx0" brushRef="#br0">1 101 11723,'0'1'442,"-1"1"-1,1-1 1,1 1-1,-1-1 0,0 1 1,0-1-1,0 1 1,1-1-1,-1 1 1,1-1-1,-1 1 1,1-1-1,-1 0 1,1 1-1,0-1 1,0 0-1,0 0 1,0 1-1,0-1 1,0 0-1,0 0 0,0 0 1,0 0-1,2 1 1,15-1 3748,6-9-4010,-16 4-99,0 0 1,-1-1-1,1 0 1,-1 0 0,0-1-1,0 1 1,5-8-1,-9 11 9,-1-1 0,0 1 0,0-1 0,0 0 0,0 0 0,0 0 0,0 0 0,-1 0 0,0 0 0,0 0-1,0-1 1,0 1 0,0 0 0,0-1 0,-1 1 0,0 0 0,1-1 0,-1 1 0,-1-1 0,0-5 0,1 8-73,-1 1-1,1-1 1,0 0 0,-1 1 0,1-1-1,-1 1 1,1-1 0,-1 1 0,0-1-1,1 1 1,-1-1 0,1 1 0,-1 0 0,0-1-1,1 1 1,-1 0 0,0 0 0,0-1-1,1 1 1,-1 0 0,0 0 0,1 0 0,-1 0-1,0 0 1,0 0 0,1 0 0,-1 0-1,0 0 1,0 0 0,1 1 0,-1-1 0,0 0-1,1 0 1,-1 1 0,0-1 0,1 0-1,-1 1 1,-1 0 0,-25 16-79,16-5 64,1 0-1,1 1 1,1 1-1,-1-1 1,-6 18-1,12-24 3,0 0 1,0 0-1,1 0 0,0 0 1,0 0-1,1 0 0,0 0 1,0 1-1,0-1 0,1 1 1,0-1-1,1 0 0,2 11 1,-3-16-1,1-1 1,0 0-1,0 1 1,0-1-1,0 0 1,0 0-1,0 0 1,0 0-1,0 0 1,0 0-1,0 0 1,1 0-1,-1 0 1,0 0-1,1-1 1,-1 1-1,1-1 1,-1 1-1,0-1 1,1 1-1,-1-1 1,1 0-1,-1 0 1,1 1-1,0-1 1,-1 0-1,1-1 1,-1 1-1,1 0 1,1-1-1,4 0 5,-1 0 0,1 0 0,0-1-1,-1 1 1,12-6 0,10-9-475,-1-2-1,-1 0 1,30-27-1,10-7 694,-50 46 197,-13 19-48,-16 37 345,5-21-96,8-29-605,0 1 0,0-1 0,0 1 0,0-1 0,0 1 0,-1 0 0,1-1 0,1 1 0,-1-1 1,0 1-1,0-1 0,0 1 0,0-1 0,0 1 0,0 0 0,1-1 0,-1 1 0,0-1 0,0 1 0,1-1 0,-1 1 0,0-1 0,1 0 0,-1 1 0,0-1 0,1 1 0,-1-1 0,1 0 1,-1 1-1,1-1 0,-1 0 0,1 1 0,-1-1 0,1 0 0,21-5 287,22-26-245,-42 30-60,22-20-167,-17 14 116,0 1-1,1-1 1,0 1 0,0 0-1,0 1 1,0 0 0,1 0 0,12-4-1,-20 10 23,0-1-1,0 1 0,0 0 0,-1-1 1,1 1-1,0 0 0,0 0 0,-1-1 1,1 1-1,-1 0 0,1 0 0,-1 0 0,1 0 1,-1 0-1,1 0 0,-1 0 0,0 0 1,1 0-1,-1 0 0,0 0 0,0 0 1,0 0-1,0 0 0,0 0 0,0 0 0,0 0 1,0 0-1,0 0 0,-1 0 0,1 0 1,-1 1-1,-2 39-754,-2 9-4920,5-50 5596,0 1-1,0-1 0,0 0 1,0 0-1,0 1 0,0-1 1,0 0-1,0 0 0,0 1 1,0-1-1,0 0 1,1 0-1,-1 0 0,0 1 1,0-1-1,0 0 0,0 0 1,1 0-1,-1 0 0,0 1 1,0-1-1,0 0 0,1 0 1,-1 0-1,0 0 1,0 0-1,1 0 0,-1 0 1,0 0-1,0 0 0,1 1 1,-1-1-1,0 0 0,0 0 1,1 0-1,-1 0 1,0-1-1,0 1 0,1 0 1,-1 0-1,0 0 0,0 0 1,1 0-1,-1 0 0,0 0 1,0 0-1,0 0 1,1-1-1,-1 1 0,0 0 1,0 0-1,0 0 0,1 0 1,-1-1-1,0 1 0,0 0 1,0-1-1,15-10-3568,1-13-2645</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506"/>
    </inkml:context>
    <inkml:brush xml:id="br0">
      <inkml:brushProperty name="width" value="0.025" units="cm"/>
      <inkml:brushProperty name="height" value="0.025" units="cm"/>
    </inkml:brush>
  </inkml:definitions>
  <inkml:trace contextRef="#ctx0" brushRef="#br0">109 1 17745,'0'0'3342,"-4"8"-1255,-8 14-1791,1 1 0,2 0-1,0 0 1,1 0 0,2 1 0,0 0 0,2 1 0,0-1-1,2 1 1,0 0 0,4 42 0,0-59-740,0 0 0,0 1 0,0-2-1,1 1 1,7 13 0,-9-18 309,0-1 0,0 0 0,0 0 0,0 0 0,1 0-1,-1 0 1,1 0 0,-1 0 0,1-1 0,-1 1 0,1-1 0,0 1 0,0-1-1,0 1 1,0-1 0,0 0 0,0 0 0,0 0 0,1 0 0,-1 0-1,0-1 1,0 1 0,1-1 0,3 1 0,-5-2 131,-1 1 1,1-1 0,-1 0-1,1 0 1,-1 1-1,1-1 1,-1 0 0,0 0-1,0 0 1,1 0-1,-1 1 1,0-1 0,0 0-1,0 0 1,0 0-1,0 0 1,0 0 0,0 0-1,0 0 1,0 1-1,0-1 1,0 0 0,-1 0-1,0-1 1,-5-24 115,0 16-113,0 1 0,0-1 0,0 2 0,-2-1 0,-12-12 0,11 12 802,1 0 0,0 0 0,0 0-1,-6-12 1,14 20-673,0 1 1,0-1-1,0 0 0,-1 1 0,1-1 1,0 0-1,0 0 0,0 1 0,0-1 0,0 0 1,0 0-1,0 1 0,1-1 0,-1 0 1,0 0-1,0 1 0,0-1 0,1 0 1,-1 1-1,0-1 0,1 0 0,-1 1 1,1-1-1,-1 0 0,1 1 0,-1-1 1,1 1-1,-1-1 0,1 1 0,0-1 1,-1 1-1,1 0 0,0-1 0,-1 1 1,1 0-1,0-1 0,-1 1 0,1 0 1,0 0-1,0 0 0,-1-1 0,2 1 1,41-9 279,-34 8-149,86-13 116,-28 6-1681,-24 0-2509,-32 3-1545,-7-1-3315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48.865"/>
    </inkml:context>
    <inkml:brush xml:id="br0">
      <inkml:brushProperty name="width" value="0.025" units="cm"/>
      <inkml:brushProperty name="height" value="0.025" units="cm"/>
    </inkml:brush>
  </inkml:definitions>
  <inkml:trace contextRef="#ctx0" brushRef="#br0">1 2 24471,'0'0'8296,"53"-2"-20339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05.333"/>
    </inkml:context>
    <inkml:brush xml:id="br0">
      <inkml:brushProperty name="width" value="0.025" units="cm"/>
      <inkml:brushProperty name="height" value="0.025" units="cm"/>
    </inkml:brush>
  </inkml:definitions>
  <inkml:trace contextRef="#ctx0" brushRef="#br0">1 424 9161,'0'0'4244,"8"-1"-3486,262-46 3541,382-19-2876,-612 64-1378,858-64 396,-760 45-214,865-103 1799,-49 42-2175,-928 79-454,135-9 1862,-120 15-5497,-46-6-2548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342"/>
    </inkml:context>
    <inkml:brush xml:id="br0">
      <inkml:brushProperty name="width" value="0.025" units="cm"/>
      <inkml:brushProperty name="height" value="0.025" units="cm"/>
    </inkml:brush>
  </inkml:definitions>
  <inkml:trace contextRef="#ctx0" brushRef="#br0">0 0 12620,'0'0'12908,"49"14"-12011,-14-5-385,2 1-223,1 2-225,4-2-32,-2 0-1377,-1-4-930,0-6-1856,-9 0-2083,-3-11-5125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6.683"/>
    </inkml:context>
    <inkml:brush xml:id="br0">
      <inkml:brushProperty name="width" value="0.025" units="cm"/>
      <inkml:brushProperty name="height" value="0.025" units="cm"/>
    </inkml:brush>
  </inkml:definitions>
  <inkml:trace contextRef="#ctx0" brushRef="#br0">1 7 16688,'0'0'7612,"9"-1"-6709,27-2-858,-1 1 0,1 2-1,0 1 1,0 2 0,0 2 0,66 17 0,-100-22-20,0 0-1,0 1 0,-1-1 0,1 1 0,0-1 1,0 1-1,0 0 0,-1 0 0,1 0 1,0 0-1,-1 0 0,1 0 0,-1 0 0,1 1 1,-1-1-1,0 0 0,1 1 0,-1-1 0,0 1 1,0 0-1,0-1 0,0 1 0,0 0 0,-1 0 1,1-1-1,0 1 0,-1 0 0,1 0 0,-1 0 1,0 0-1,0 0 0,0 0 0,0 0 0,0 0 1,0-1-1,0 1 0,0 0 0,-1 0 0,1 0 1,-1 0-1,0 0 0,1-1 0,-1 1 0,0 0 1,0 0-1,-2 1 0,-5 10 521,0-2-1,-2 1 1,1-2-1,-22 19 1,26-23-423,-25 21 414,1-1 394,-38 43 1,60-62-1206,2 0 1,-1 1-1,1-1 1,0 1-1,1 0 1,0 0-1,0 1 1,1-1-1,0 1 1,0 0 0,-2 16-1,6-12-5800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7.757"/>
    </inkml:context>
    <inkml:brush xml:id="br0">
      <inkml:brushProperty name="width" value="0.025" units="cm"/>
      <inkml:brushProperty name="height" value="0.025" units="cm"/>
    </inkml:brush>
  </inkml:definitions>
  <inkml:trace contextRef="#ctx0" brushRef="#br0">0 10 6758,'0'0'14857,"4"9"-13859,15 69 739,-10-30-1264,-9-47-418,0 0 0,1 1 0,-1-1 0,0 0 0,0 1 0,1-1-1,-1 0 1,1 0 0,-1 1 0,1-1 0,-1 0 0,1 0 0,0 0-1,0 0 1,0 0 0,-1 0 0,1 0 0,0 0 0,0 0 0,0 0-1,0 0 1,1 0 0,-1-1 0,0 1 0,0 0 0,0-1 0,1 1-1,-1-1 1,0 0 0,0 1 0,1-1 0,-1 0 0,0 0 0,1 1-1,-1-1 1,0 0 0,1-1 0,-1 1 0,0 0 0,1 0-1,-1 0 1,0-1 0,1 1 0,-1-1 0,0 1 0,0-1 0,0 0-1,1 1 1,-1-1 0,1-1 0,8-4 287,0-1 0,-1 0-1,1-1 1,10-12 0,-17 17-418,27-28 261,-14 13-131,2 1 0,36-29 0,-54 46-46,1-1-1,-1 1 0,0 0 1,1-1-1,-1 1 0,1 0 0,-1-1 1,1 1-1,-1 0 0,1 0 1,-1-1-1,1 1 0,-1 0 1,1 0-1,-1 0 0,1 0 1,-1 0-1,1 0 0,-1 0 0,1 0 1,-1 0-1,1 0 0,0 0 1,-1 0-1,1 0 0,-1 0 1,1 0-1,-1 0 0,1 1 1,-1-1-1,1 0 0,-1 0 0,1 1 1,-1-1-1,1 1 0,3 21 294,-13 34 178,8-54-459,-8 33 106,5-25-191,1 0 0,0 1-1,1-1 1,0 1 0,1-1 0,0 1 0,1 19 0,0-30-9,1 0 0,0 0 0,0 0 0,0 0 0,0 0 0,0 0 0,0-1 0,0 1 1,0 0-1,0 0 0,-1-1 0,1 1 0,0-1 0,0 1 0,0 0 0,-1-1 0,1 0 1,1 0-1,10-11-1278,-1 0 0,0-1 0,-1 0 0,-1 0 0,10-19 0,-4 8-2147,8-11-3986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082"/>
    </inkml:context>
    <inkml:brush xml:id="br0">
      <inkml:brushProperty name="width" value="0.025" units="cm"/>
      <inkml:brushProperty name="height" value="0.025" units="cm"/>
    </inkml:brush>
  </inkml:definitions>
  <inkml:trace contextRef="#ctx0" brushRef="#br0">59 0 13261,'0'0'4147,"-5"12"-1419,-1 0-2166,-2 1 279,1 1-1,1 0 0,0 0 1,1 1-1,1 0 0,0 0 1,1 0-1,-1 20 0,4-34-816,1 0 0,-1 1-1,1-1 1,0 0 0,0 1-1,-1-1 1,1 0 0,0 0-1,0 0 1,0 1 0,0-1-1,0 0 1,0-1-1,1 1 1,-1 0 0,0 0-1,0 0 1,1-1 0,-1 1-1,0 0 1,1-1 0,-1 0-1,1 1 1,-1-1 0,1 0-1,-1 0 1,0 1 0,1-1-1,-1 0 1,1 0-1,-1-1 1,1 1 0,1 0-1,5-1 79,0 1 0,0-1 0,0 0 0,16-5 0,-18 3 83,1 0 0,-1 0 1,1 0-1,-1-1 0,0 0 1,-1 0-1,1-1 1,9-9-1,-13 12-137,-1 0-1,1 0 1,-1 1-1,1-1 1,-1 0 0,0 0-1,1 0 1,-1 0 0,0-1-1,0 1 1,-1 0-1,1 0 1,0 0 0,-1-1-1,1 1 1,-1 0 0,0-1-1,0 1 1,0-1-1,0 1 1,0 0 0,-1-1-1,1 1 1,-1 0 0,1-1-1,-1 1 1,0 0 0,0 0-1,0 0 1,0 0-1,-1-2 1,-1 1-136,1 1-1,0 0 1,-1 0-1,0 1 1,1-1-1,-1 1 1,0-1-1,0 1 1,0 0-1,0 0 1,0 0 0,0 0-1,0 1 1,0-1-1,0 1 1,0 0-1,-1 0 1,1 0-1,0 0 1,0 0-1,0 1 1,0 0 0,0-1-1,-4 3 1,5-3-55,0 0 0,1 0 0,-1 1 0,0-1 0,1 1 0,-1-1 0,1 1 0,-1 0 0,1 0 0,-1-1 0,1 1 1,-1 0-1,1 0 0,0 0 0,0 1 0,-1-1 0,1 0 0,0 0 0,0 1 0,0-1 0,0 1 0,1-1 0,-1 1 1,0-1-1,1 1 0,-1-1 0,0 1 0,1-1 0,0 1 0,-1 0 0,1-1 0,0 1 0,0 0 0,0-1 0,0 1 0,0 0 1,1-1-1,-1 1 0,0 0 0,1-1 0,-1 1 0,1 0 0,0-1 0,1 3 0,6 3-10208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8.868"/>
    </inkml:context>
    <inkml:brush xml:id="br0">
      <inkml:brushProperty name="width" value="0.025" units="cm"/>
      <inkml:brushProperty name="height" value="0.025" units="cm"/>
    </inkml:brush>
  </inkml:definitions>
  <inkml:trace contextRef="#ctx0" brushRef="#br0">41 0 9033,'0'0'18043,"-5"12"-17418,-1-1-539,0 1 0,2-1 1,-1 1-1,2 0 0,-1 1 1,2-1-1,0 0 0,0 1 1,1 0-1,0-1 0,2 18 1,0-28-78,-1 0 1,0-1 0,1 1 0,-1 0 0,1 0 0,0 0-1,-1-1 1,1 1 0,0 0 0,0-1 0,0 1 0,0-1 0,0 1-1,1-1 1,-1 1 0,0-1 0,1 0 0,-1 0 0,1 1-1,-1-1 1,1 0 0,-1-1 0,4 3 0,-2-3 15,1 1 0,-1-1 0,0 1 0,1-1 0,-1 0-1,0 0 1,1-1 0,-1 1 0,1-1 0,-1 1 0,0-1 0,4-1 0,5-3 73,-1 0-1,-1 0 1,1-1-1,-1 0 1,0 0 0,14-12-1,-18 13 15,0 0-1,-1 0 1,1 0-1,-1-1 1,0 0-1,0 0 1,-1 0-1,0-1 1,0 1-1,0-1 1,-1 0 0,0 0-1,0 0 1,-1 0-1,0-1 1,0 1-1,0-9 1,-12 92-134,10-70 20,0 1 0,0 0-1,0-1 1,1 1 0,0-1 0,1 1-1,-1-1 1,1 0 0,1 1 0,-1-1-1,1 0 1,5 9 0,-6-13 9,1 1 0,0 0 0,0 0 0,-1-1 0,2 0 0,-1 1 0,0-1 0,0-1 0,1 1 0,-1 0 0,1-1 0,-1 1 0,1-1 0,0 0 0,-1 0 0,1-1 0,0 1 0,0-1 0,0 0 0,-1 0 0,1 0 0,0 0 0,6-2 0,-5 1 11,0 0 1,1 0-1,-1-1 1,0 0-1,0 0 1,-1 0-1,1-1 0,0 1 1,-1-1-1,1 0 1,-1 0-1,0-1 1,0 1-1,0-1 1,-1 0-1,1 0 0,-1 0 1,0-1-1,0 1 1,3-8-1,-3 6 0,0-1 1,0 0-1,-1 1 0,0-1 1,0 0-1,0 0 0,-1-1 1,0 1-1,-1 0 0,0 0 1,0 0-1,0-1 0,-1 1 1,-3-13-1,4 19-31,0 1 1,0-1-1,-1 0 0,1 0 1,-1 1-1,1-1 1,0 0-1,-1 1 0,1-1 1,-1 0-1,1 1 0,-1-1 1,0 1-1,1-1 0,-1 1 1,0-1-1,1 1 1,-1-1-1,0 1 0,0 0 1,1-1-1,-1 1 0,0 0 1,0 0-1,1-1 1,-1 1-1,0 0 0,0 0 1,0 0-1,0 0 0,1 0 1,-1 0-1,0 0 0,0 1 1,0-1-1,1 0 1,-1 0-1,0 0 0,0 1 1,1-1-1,-1 1 0,0-1 1,1 0-1,-1 1 0,0-1 1,1 1-1,-1-1 1,0 1-1,1 0 0,-1-1 1,1 1-1,-1 0 0,1-1 1,0 1-1,-1 0 0,1 0 1,0-1-1,-1 1 1,1 1-1,0 24-4353,0-25 3952,0-1 1,1 1 0,-1 0 0,0 0 0,1-1-1,-1 1 1,1 0 0,-1-1 0,1 1 0,-1 0-1,1-1 1,0 1 0,-1-1 0,1 1 0,0-1-1,-1 1 1,1-1 0,0 0 0,0 1 0,-1-1-1,1 0 1,0 1 0,0-1 0,-1 0-1,1 0 1,0 0 0,0 0 0,0 0 0,0 0-1,18 0-11725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243"/>
    </inkml:context>
    <inkml:brush xml:id="br0">
      <inkml:brushProperty name="width" value="0.025" units="cm"/>
      <inkml:brushProperty name="height" value="0.025" units="cm"/>
    </inkml:brush>
  </inkml:definitions>
  <inkml:trace contextRef="#ctx0" brushRef="#br0">89 1 14318,'0'0'6368,"-10"9"-2898,7-6-3267,-8 7 644,0 1 0,1 0 0,-9 13 0,16-20-624,0 0 1,1 1 0,-1-1-1,1 1 1,0-1 0,0 1 0,0 0-1,1 0 1,-1 0 0,1 0-1,1 0 1,-1 0 0,1 0-1,-1 0 1,2 8 0,-1-12-217,1 0 0,-1 0-1,1 0 1,-1 0 0,1 0 0,-1 0 0,1 0 0,0 0 0,0 0 0,-1 0 0,1-1 0,0 1 0,0 0 0,0 0 0,0-1 0,0 1 0,0-1 0,0 1 0,0-1-1,0 1 1,0-1 0,0 1 0,0-1 0,0 0 0,0 0 0,1 0 0,-1 0 0,0 0 0,0 0 0,0 0 0,0 0 0,0 0 0,1 0 0,-1 0 0,0-1 0,0 1-1,2-1 1,1 0 6,0 0-1,0 0 0,1-1 0,-1 1 0,0-1 1,0 0-1,0 0 0,5-5 0,-4 2 19,1 0 0,-2-1-1,1 0 1,-1 0 0,0 0 0,0 0-1,0-1 1,-1 0 0,0 1-1,0-1 1,-1 0 0,0-1-1,0 1 1,-1 0 0,1-11-1,-10 19-104,2 7 33,0-1 0,0 1 1,1 0-1,1 0 0,-1 0 0,1 1 1,1-1-1,0 1 0,0 0 1,0 0-1,1 1 0,1-1 1,0 0-1,0 0 0,1 17 0,0-24-65,1-1 0,-1 0 0,1 1 0,0-1 0,0 0 0,-1 0 0,1 0 0,0 0 0,0 0 0,0 0 0,0 0 0,0 0 0,1 0 0,-1 0 0,0 0 0,0-1 0,0 1 0,1 0 0,-1-1 0,0 1 0,1-1 0,-1 0 0,1 1 0,-1-1 0,0 0 0,1 0 0,-1 0 0,1 0 0,-1 0 0,0 0 0,1 0 0,-1 0 0,1-1 0,1 0 0,7 0-780,-1-1-1,0 0 1,-1-1 0,13-4 0,4-6-3681,0-2 0,-1 0 0,36-30 0,-17 11 569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49.569"/>
    </inkml:context>
    <inkml:brush xml:id="br0">
      <inkml:brushProperty name="width" value="0.025" units="cm"/>
      <inkml:brushProperty name="height" value="0.025" units="cm"/>
    </inkml:brush>
  </inkml:definitions>
  <inkml:trace contextRef="#ctx0" brushRef="#br0">155 0 9161,'0'0'12801,"-10"5"-10708,6-3-1985,-49 26 2279,50-26-2262,-1 0-1,1 1 1,0-1-1,0 0 1,1 1-1,-1 0 1,0 0-1,1 0 1,0 0-1,0 0 1,0 0 0,0 1-1,0-1 1,0 0-1,1 1 1,-2 4-1,4-7-188,0-1 0,-1 1 1,1 0-1,0-1 0,0 0 0,-1 1 0,1-1 1,0 1-1,0-1 0,0 0 0,-1 0 0,1 1 1,0-1-1,0 0 0,0 0 0,0 0 0,0 0 0,-1 0 1,1 0-1,0 0 0,0 0 0,0 0 0,0-1 1,0 1-1,-1 0 0,1-1 0,0 1 0,1-1 0,28-6-1630,-25 5 1505,-1 1-1,1 0 0,0 0 0,-1 0 0,1 1 0,0 0 0,-1-1 0,1 2 0,0-1 0,0 0 0,-1 1 0,8 2 0,-11-2 251,1 0-1,-1 0 0,1 0 0,-1 0 0,1 0 0,-1 0 0,0 0 1,1 0-1,-1 1 0,0-1 0,0 1 0,0-1 0,0 1 0,0-1 0,0 1 1,-1-1-1,1 1 0,0 0 0,-1-1 0,1 1 0,-1 0 0,0 0 0,0-1 1,1 1-1,-1 0 0,0 0 0,-1 0 0,1-1 0,0 1 0,0 0 0,-1 0 1,1-1-1,-1 1 0,1 0 0,-3 2 0,0 3 165,0 0 0,-1 0 0,1-1-1,-2 1 1,1-1 0,-1 0 0,0 0 0,0-1 0,0 0-1,-10 8 1,5-5 282,-1 0 0,1-1 0,-1-1 0,0 0 0,-19 8 0,28-13-474,0 0-1,1-1 1,-1 1 0,0-1 0,0 1 0,1-1 0,-1 0 0,0 0-1,0 0 1,0 0 0,1 0 0,-1 0 0,0 0 0,0-1 0,1 1 0,-1-1-1,-2 0 1,3 0-124,0 1 1,0-1-1,0 0 0,0 0 0,0 0 1,1 0-1,-1 0 0,0 0 0,0 0 1,1 0-1,-1 0 0,1 0 0,-1 0 1,1 0-1,-1 0 0,1-1 0,0 1 1,0 0-1,-1-2 0,1-3-672,0 0 1,0 0-1,1 0 0,0 1 0,0-1 1,0 0-1,1 0 0,0 1 0,3-8 1,14-23-5345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190"/>
    </inkml:context>
    <inkml:brush xml:id="br0">
      <inkml:brushProperty name="width" value="0.025" units="cm"/>
      <inkml:brushProperty name="height" value="0.025" units="cm"/>
    </inkml:brush>
  </inkml:definitions>
  <inkml:trace contextRef="#ctx0" brushRef="#br0">79 1 18033,'0'0'4943,"-8"9"-1825,0 1-2709,0 1-1,1-1 1,1 2-1,-1-1 1,2 1 0,-1 0-1,2 0 1,-1 0-1,2 0 1,0 1 0,0 0-1,0 13 1,1-5-382,2 1 0,0-1 0,6 34 0,-6-48-74,2 0-1,-1-1 1,1 0 0,0 1 0,0-1 0,1 0 0,0 0 0,0 0 0,0-1-1,1 1 1,0-1 0,0 1 0,0-1 0,1-1 0,9 9 0,-13-12 61,0 0 1,-1-1 0,1 1-1,0 0 1,0-1-1,0 1 1,0-1-1,0 0 1,0 1 0,0-1-1,0 0 1,0 1-1,0-1 1,0 0-1,0 0 1,0 0 0,0 0-1,0 0 1,0 0-1,0 0 1,0 0 0,0 0-1,0-1 1,0 1-1,0 0 1,0-1-1,0 1 1,2-1 0,-2-1 12,1 0 0,0 1 0,-1-1 0,1 0 0,-1 0 0,0 0 1,0 0-1,0 0 0,0 0 0,0 0 0,0-1 0,0-2 0,2-7 18,0-1 0,-1 0 0,0-18 0,-1 16-22,-2-47-175,1 60 131,0 0 1,0 0-1,-1 0 1,1 0-1,0 1 1,-1-1-1,0 0 0,1 0 1,-1 1-1,0-1 1,0 0-1,0 1 1,0-1-1,0 1 1,0-1-1,-1 1 1,1 0-1,0 0 1,-1-1-1,1 1 0,-1 0 1,1 0-1,-1 0 1,0 0-1,1 1 1,-1-1-1,-3-1 1,3 2 14,1 0 1,-1 0 0,1 1-1,-1-1 1,0 0 0,1 0-1,-1 1 1,1-1 0,-1 1-1,1-1 1,-1 1 0,1 0-1,0 0 1,-1 0-1,1-1 1,0 1 0,-1 0-1,1 1 1,0-1 0,0 0-1,0 0 1,0 0 0,0 1-1,0-1 1,0 0 0,1 1-1,-1-1 1,0 1 0,1-1-1,-1 1 1,1-1 0,0 1-1,-1 2 1,-1 4 68,0 1 0,1 0 0,0 0 0,0 15 0,1-21-41,0 0 1,0-1-1,1 1 0,-1 0 0,1-1 1,-1 1-1,1 0 0,0-1 0,0 1 1,1-1-1,-1 1 0,0-1 0,1 0 1,-1 1-1,1-1 0,0 0 0,0 0 1,0 0-1,0 0 0,3 2 0,0-1-5,0 0-1,0-1 0,1 1 0,-1-1 1,0-1-1,1 1 0,-1-1 0,1 1 0,10-1 1,-7 0-14,0 0 0,0-1-1,1-1 1,-1 0 0,0 0 0,0 0 0,0-1 0,0-1 0,0 0 0,-1 0 0,1 0 0,13-9-1,-16 8 5,-1-1 0,1 1 0,-1-1 0,-1-1 0,1 1-1,-1-1 1,0 1 0,0-1 0,0-1 0,-1 1-1,0 0 1,0-1 0,-1 1 0,0-1 0,0 0 0,0 0-1,0-8 1,-3 20-30,0 0 0,0 0 0,-1 0 0,0 0 0,0 0 0,0 0 0,-3 5 0,-7 19 229,10-24-139,0 0 0,1 0 0,0 0 0,0 1 0,1-1 0,0 10 0,0-14-58,0 1 0,0-1 0,1 0 0,-1 0 0,1 0 0,-1 0 0,1 0 0,-1 0 0,1 0 0,0 0 0,-1-1 0,1 1 0,0 0 0,0 0 0,-1 0 0,1-1 0,0 1 0,0 0 0,0-1 0,0 1 0,0-1 0,0 1 0,0-1 0,0 1 0,0-1 0,0 0 0,0 0 0,1 1 0,-1-1 0,0 0 0,0 0 0,0 0 0,0 0 0,0 0 0,0-1 0,1 1 0,0-1 0,10-1-9,0-1 0,0 0 0,0-1 0,-1-1 0,1 0 0,-1 0 0,0-1 0,-1 0 0,1-1 0,14-13 0,-13 10 0,1 1 0,-1 1 0,2 0 0,-1 1 0,1 0 0,19-6 0,-32 13 0,0 1 0,0-1 0,-1 1 0,1-1 0,0 1 0,-1-1 0,1 1 0,0 0 0,-1-1 0,1 1 0,-1 0 0,1-1 0,-1 1 0,1 0 0,-1 0 0,1 0 0,-1-1 0,0 1 0,1 0 0,-1 0 0,0 0 0,0 0 0,0 0 0,0 0 0,0-1 0,0 1 0,0 0 0,0 0 0,0 0 0,0 0 0,0 0 0,-1 1 0,1 43 0,-1-37 0,1-7 0,0 0 0,0 0 0,0 1 0,0-1 0,0 0 0,0 0 0,0 0 0,0 0 0,1 0 0,-1 0 0,0 0 0,1 1 0,-1-1 0,0 0 0,1 0 0,0 0 0,-1 0 0,1-1 0,0 1 0,-1 0 0,1 0 0,0 0 0,0 0 0,0-1 0,1 2 0,0-1 0,0-1 0,0 1 0,0-1 0,0 0 0,0 0 0,1 0 0,-1 0 0,0 0 0,0 0 0,0 0 0,0-1 0,0 1 0,0-1 0,3-1 0,6-2-10,-1-1 1,1 0-1,-1-1 0,9-7 0,-12 8-46,0 0-1,0 1 0,0-1 0,0 1 1,1 1-1,-1 0 0,1 0 1,0 0-1,0 1 0,13-2 0,-34-1-12910,-2-3 5275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518"/>
    </inkml:context>
    <inkml:brush xml:id="br0">
      <inkml:brushProperty name="width" value="0.025" units="cm"/>
      <inkml:brushProperty name="height" value="0.025" units="cm"/>
    </inkml:brush>
  </inkml:definitions>
  <inkml:trace contextRef="#ctx0" brushRef="#br0">1 34 12940,'0'0'16656,"57"-33"-16656,-28 35-224,2 4-1506,-1 2-3106,-1 0-4774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0.895"/>
    </inkml:context>
    <inkml:brush xml:id="br0">
      <inkml:brushProperty name="width" value="0.025" units="cm"/>
      <inkml:brushProperty name="height" value="0.025" units="cm"/>
    </inkml:brush>
  </inkml:definitions>
  <inkml:trace contextRef="#ctx0" brushRef="#br0">65 1 21524,'0'0'8889,"-7"8"-7779,-19 29-197,26-35-903,-1-1-1,0 1 1,1-1-1,-1 1 1,1-1-1,0 1 1,-1 0-1,1-1 1,0 1 0,0 0-1,0-1 1,0 1-1,0-1 1,0 1-1,1 0 1,-1-1-1,1 1 1,-1 0 0,1-1-1,-1 1 1,1-1-1,0 1 1,0-1-1,0 0 1,-1 1-1,3 1 1,33 31-989,-21-21 232,-5-3 395,0 0-1,-1 1 1,-1 0 0,1 1 0,-2 0-1,0 0 1,0 1 0,8 23-1,-13-30 464,0 0-1,-1 1 1,0-1-1,0 1 0,-1-1 1,1 1-1,-1-1 0,-1 1 1,1-1-1,-1 0 1,0 1-1,-1-1 0,1 0 1,-1 1-1,-1-1 1,1 0-1,-1-1 0,0 1 1,0 0-1,-1-1 1,-5 8-1,5-9-19,1 0 0,-1 1 0,0-1 0,-1-1 0,1 1 1,-1 0-1,0-1 0,1 0 0,-1 0 0,-1-1 0,1 1 0,0-1 0,-1 0 0,-7 1 1,11-3-61,0 1 1,-1-1 0,1 0 0,-1-1-1,1 1 1,0 0 0,-1-1-1,1 1 1,0-1 0,-1 0 0,1 0-1,0 1 1,0-2 0,0 1 0,0 0-1,0 0 1,0-1 0,0 1 0,0-1-1,1 1 1,-1-1 0,0 0 0,1 0-1,-1 0 1,1 0 0,0 0 0,0 0-1,0 0 1,0 0 0,0 0 0,0 0-1,0-1 1,1 1 0,-1 0-1,1-1 1,0-3 0,-2-2-241,1 1 0,0-1 0,1 0-1,0 1 1,0-1 0,0 0 0,1 0 0,0 1 0,1-1-1,0 0 1,0 1 0,1 0 0,-1-1 0,2 1 0,-1 0-1,1 1 1,6-9 0,6-6-1859,1 1 0,1 1-1,36-31 1,-13 15-9757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1.601"/>
    </inkml:context>
    <inkml:brush xml:id="br0">
      <inkml:brushProperty name="width" value="0.025" units="cm"/>
      <inkml:brushProperty name="height" value="0.025" units="cm"/>
    </inkml:brush>
  </inkml:definitions>
  <inkml:trace contextRef="#ctx0" brushRef="#br0">73 246 9577,'0'0'17761,"-9"-1"-16336,7 1-1359,-1 0-1,1 0 1,0 0-1,-1 0 0,1 0 1,0 0-1,0 1 1,-1-1-1,1 1 1,0-1-1,0 1 1,-1 0-1,1 0 1,0 0-1,0 0 1,0 0-1,0 1 0,-2 1 1,2 0-30,0 0 1,0 0-1,0 0 0,0 0 0,1 0 1,-1 1-1,1-1 0,0 1 1,0-1-1,0 1 0,1 0 1,-1-1-1,1 1 0,0 5 1,-1-8-36,1 0 0,0 0 0,0 1 0,0-1 0,-1 0 0,1 0 0,1 0 0,-1 1 0,0-1 0,0 0 0,0 0 0,1 0 0,-1 0 0,0 1 0,1-1 0,-1 0 0,1 0 0,-1 0 0,1 0 0,0 0 0,0 0 0,-1 0 0,1 0 0,0-1 0,0 1 0,0 0 0,0 0 0,0-1 0,1 2 0,-1-2 5,1 0-1,0 0 1,-1 0-1,1 0 0,0-1 1,-1 1-1,1 0 1,0-1-1,-1 1 0,1-1 1,-1 0-1,1 1 0,-1-1 1,0 0-1,1 0 1,-1 0-1,0 0 0,1 0 1,-1 0-1,0-1 1,0 1-1,1-2 0,9-9 32,-1-1-1,-1 0 0,0-1 0,-1 0 0,-1-1 0,0 0 0,-1 0 0,0 0 1,-1-1-1,-1 0 0,0 1 0,1-20 0,-6 48-117,1 0 0,0 1 0,2-1 0,-1 0 1,7 23-1,-8-33 88,1 0 1,-1-1-1,1 1 0,0-1 1,0 0-1,0 1 1,0-1-1,0 0 1,1 0-1,-1 1 1,1-1-1,-1 0 1,1 0-1,0-1 1,0 1-1,0 0 1,0-1-1,0 1 0,0-1 1,0 1-1,1-1 1,-1 0-1,0 0 1,1 0-1,-1 0 1,1-1-1,-1 1 1,1-1-1,-1 1 1,1-1-1,0 0 1,-1 0-1,1 0 1,-1 0-1,1 0 0,-1-1 1,1 1-1,-1-1 1,4-1-1,1-1 64,0 0 0,-1-1-1,0 0 1,0 0 0,0 0-1,0-1 1,0 0-1,-1 0 1,0 0 0,0-1-1,0 1 1,-1-1 0,5-8-1,1-3 127,-1-1 1,0 0-1,11-31 0,-16 37-197,-1-1 0,0 1 0,0-1 0,-1 1 0,0-21 0,-27 172 0,20-111 0,-3 24 0,-2 99 0,9-137 0,2-1 0,0 1 0,1-1 0,0 1 0,1-1 0,0 0 0,1 0 0,0-1 0,2 1 0,-1-1 0,1 0 0,13 19 0,-13-22 0,-18-23 0,-20-27 0,28 35 0,1 0 0,0 0 0,0 0 0,0 0 0,1 0 0,0-1 0,0 1 0,1-1 0,-1 1 0,2-1 0,-1 0 0,1 0 0,0 1 0,1-12 0,0 13 0,1 0 0,-1 0 0,1 1 0,0-1 0,0 1 0,1-1 0,0 1 0,-1-1 0,2 1 0,-1 0 0,0 1 0,1-1 0,-1 0 0,1 1 0,0 0 0,0 0 0,1 0 0,-1 0 0,0 1 0,6-2 0,94-36-3227,-42 18-1837,-5-1-5383</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2.270"/>
    </inkml:context>
    <inkml:brush xml:id="br0">
      <inkml:brushProperty name="width" value="0.025" units="cm"/>
      <inkml:brushProperty name="height" value="0.025" units="cm"/>
    </inkml:brush>
  </inkml:definitions>
  <inkml:trace contextRef="#ctx0" brushRef="#br0">0 65 16912,'0'0'12097,"10"-3"-12893,-8 3 778,4-1-50,-1-1 0,0 1-1,0-1 1,0 0-1,0 0 1,-1-1-1,1 0 1,0 1 0,-1-2-1,0 1 1,0 0-1,5-6 1,-7 7 18,0-1 1,0 1-1,0 0 1,0 0 0,0 0-1,0 1 1,0-1-1,1 0 1,-1 1-1,1-1 1,-1 1-1,5-2 1,-6 3 50,-1 0 1,1 0-1,-1 0 1,1 0-1,-1 0 0,1 0 1,-1 0-1,1 0 1,-1 1-1,1-1 1,-1 0-1,1 0 0,-1 0 1,1 1-1,-1-1 1,1 0-1,-1 0 1,0 1-1,1-1 0,-1 0 1,1 1-1,-1-1 1,0 1-1,0-1 0,1 1 1,5 23 438,-6-3 132,5 51 641,-5-68-1177,1 0-1,-1 0 1,1 0 0,0 0 0,1 0-1,-1 0 1,1 0 0,-1 0-1,1 0 1,0-1 0,1 1 0,-1-1-1,3 4 1,-3-6-61,-1 0 0,1 0-1,0 0 1,-1 0 0,1 0 0,0 0-1,0 0 1,-1-1 0,1 1 0,0-1 0,0 0-1,0 1 1,0-1 0,0 0 0,0 0-1,0 0 1,0 0 0,-1 0 0,1-1-1,0 1 1,0 0 0,0-1 0,0 0-1,0 1 1,-1-1 0,3-1 0,1-1-513,-1 1 0,0-1 1,1 0-1,-1 0 1,0-1-1,0 0 0,-1 1 1,5-7-1,15-24-7320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299"/>
    </inkml:context>
    <inkml:brush xml:id="br0">
      <inkml:brushProperty name="width" value="0.025" units="cm"/>
      <inkml:brushProperty name="height" value="0.025" units="cm"/>
    </inkml:brush>
  </inkml:definitions>
  <inkml:trace contextRef="#ctx0" brushRef="#br0">0 136 8008,'0'0'6342,"1"-9"-2627,-1-3-2506,5-28 3887,1 36-1332,0 13-2660,2 13-869,4 74 614,-10-70-694,1 0 0,6 26-1,-6-50 1114,0-11-747,0-12-350,-1-9-155,0 13-15,-1 0 0,-1 0-1,-1 0 1,0-1 0,-1 1-1,-8-32 1,10 49-1,0 0 0,0 0 0,0 0 0,0 0 0,0 0 0,0 0 0,0 0 0,0 1 0,0-1 0,0 0 0,0 0 0,-1 0 0,1 0 0,0 0 0,0 0 0,0 0 0,0 0 0,0 0 0,0 0 0,0 0 0,0 0 0,0 0 0,0 0 0,0 0 0,-1 0 0,1 0 0,0 0 0,0 0 0,0 0 0,0 0 0,0 0 0,0 0 0,0 0 0,0 0 0,0 0 0,0 0 0,-1 0 0,1 0 0,0 0 0,0 0 0,0 0 0,0 0 0,0 0 0,0 0 0,0 0 0,0 0 0,0-1 0,0 1 0,0 0 0,0 0 0,0 0 0,-1 0 0,0 16 0,4 25 0,-2-36 0,1-1 0,0 0 0,0 1 0,0-1 0,0 0 0,1 0 0,0 0 0,0 0 0,0-1 0,0 1 0,1-1 0,-1 0 0,1 1 0,0-2 0,0 1 0,0 0 0,0-1 0,0 0 0,1 0 0,-1 0 0,1 0 0,-1-1 0,1 0 0,0 0 0,-1 0 0,1-1 0,6 1 0,-4-1 0,1 0 0,0-1 0,0 1 0,-1-2 0,1 1 0,0-1 0,-1 0 0,1-1 0,-1 0 0,0 0 0,0 0 0,0-1 0,-1 0 0,1 0 0,-1-1 0,7-6 0,-7 5 0,0 1 0,-1-1 0,0 0 0,0 0 0,0-1 0,-1 0 0,0 1 0,0-1 0,0-1 0,-1 1 0,-1 0 0,1-1 0,-1 0 0,0 1 0,-1-1 0,0 0 0,0 0 0,0 0 0,-2-11 0,1 18 0,0 0 0,0 0 0,0 0 0,0-1 0,0 1 0,-1 0 0,1 0 0,0 0 0,-1 0 0,1 0 0,-1 0 0,1 0 0,-1 0 0,0 0 0,1 0 0,-1 1 0,0-1 0,1 0 0,-1 0 0,0 1 0,0-1 0,0 0 0,0 1 0,0-1 0,0 1 0,0-1 0,0 1 0,0-1 0,0 1 0,0 0 0,0-1 0,0 1 0,0 0 0,0 0 0,0 0 0,0 0 0,-1 0 0,1 0 0,0 0 0,0 0 0,0 1 0,0-1 0,0 0 0,0 1 0,0-1 0,0 0 0,-1 2 0,-2-1 0,0 1 0,0 0 0,1 0 0,-1 0 0,1 1 0,0-1 0,0 1 0,0-1 0,0 1 0,0 0 0,-4 6 0,-1 5 0,1 0 0,0 1 0,1 0 0,0 0 0,1 1 0,1-1 0,0 1 0,1 0 0,1 0 0,1 0 0,1 30 0,0-45-6,0 1 1,0-1-1,1 0 0,-1 0 0,1 0 1,-1 1-1,1-1 0,-1 0 1,1 0-1,0 0 0,-1 0 0,1 0 1,0 0-1,0 0 0,0 0 1,0 0-1,0-1 0,0 1 0,0 0 1,0-1-1,0 1 0,0 0 1,2 0-1,1 0-52,1 0 1,-1 0 0,0 0-1,1 0 1,-1-1-1,0 0 1,6 0-1,3-1-485,1-1-1,0 0 1,21-7-1,-19 3-2244,0 0 0,0-1 0,19-13 0,3-5-7504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3.661"/>
    </inkml:context>
    <inkml:brush xml:id="br0">
      <inkml:brushProperty name="width" value="0.025" units="cm"/>
      <inkml:brushProperty name="height" value="0.025" units="cm"/>
    </inkml:brush>
  </inkml:definitions>
  <inkml:trace contextRef="#ctx0" brushRef="#br0">155 9 16335,'0'0'5184,"-8"-2"-1276,1 0-3366,0 0 1,0 1 0,0 0-1,-1 1 1,1-1 0,0 1-1,-13 2 1,15-1-491,1 0 1,0 0-1,0 1 1,0-1-1,0 1 0,0 0 1,1 0-1,-1 0 1,0 0-1,1 1 1,0 0-1,-1-1 1,1 1-1,0 1 0,1-1 1,-1 0-1,-3 5 1,5-6-113,0-1 0,0 1 0,0 0 0,0-1 0,0 1 0,1 0 0,-1 0 0,0 0 0,1-1 0,-1 1 0,1 0 0,0 0 0,0 3 0,0-4 34,0-1 1,0 1 0,0 0 0,1-1-1,-1 1 1,0 0 0,0-1 0,1 1 0,-1 0-1,1-1 1,-1 1 0,1-1 0,-1 1-1,1-1 1,-1 1 0,1-1 0,-1 1-1,1-1 1,0 1 0,-1-1 0,1 0 0,0 1-1,-1-1 1,2 0 0,5 2-61,0-1-1,0 0 1,0-1 0,0 1 0,0-2-1,7 0 1,10 1 111,-7 0-182,11 0-1086,0 1-1,0 1 1,0 2-1,39 9 1,-65-12 1307,-1-1 1,1 0-1,0 1 1,-1-1 0,0 1-1,1-1 1,-1 1-1,1 0 1,-1 0-1,0-1 1,1 1-1,-1 0 1,0 0-1,0 0 1,0 1 0,0-1-1,0 0 1,0 0-1,0 0 1,0 1-1,0-1 1,-1 0-1,2 4 1,-2-4 97,0 1-1,-1-1 1,1 1-1,0 0 1,-1-1 0,1 1-1,-1-1 1,1 1-1,-1-1 1,0 1 0,0-1-1,0 1 1,0-1 0,0 0-1,0 1 1,0-1-1,0 0 1,-2 1 0,-7 7 525,0-2 0,-1 1 0,0-1 0,-13 6 0,14-6-589,-1-2 0,0 0 0,0 0 0,-1 0 0,1-2 0,-1 1-1,0-2 1,-15 3 0,29-9-1138,0 1-1,0 0 1,0 0-1,0 0 1,0 0-1,1 0 1,-1 0-1,1 0 1,0 1-1,2-3 1,19-16-7336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539"/>
    </inkml:context>
    <inkml:brush xml:id="br0">
      <inkml:brushProperty name="width" value="0.025" units="cm"/>
      <inkml:brushProperty name="height" value="0.025" units="cm"/>
    </inkml:brush>
  </inkml:definitions>
  <inkml:trace contextRef="#ctx0" brushRef="#br0">134 146 11627,'0'0'10207,"-11"1"-6011,0 1-3775,1 0 0,-1 0 0,1 1 0,0 0 0,0 1 0,-10 5 0,17-8-412,1 0 0,-1 0 0,1 1 0,-1-1-1,1 1 1,0 0 0,0-1 0,0 1 0,0 0 0,0 0-1,0 0 1,0 1 0,1-1 0,-1 0 0,1 1 0,0-1-1,0 1 1,-1-1 0,2 1 0,-1 0 0,0-1 0,0 1-1,1 0 1,0-1 0,-1 1 0,1 0 0,0 0 0,0-1-1,1 1 1,-1 0 0,0 0 0,1-1 0,0 1 0,1 4-1,-1-6-6,1 1 0,-1 0-1,1-1 1,-1 1 0,1-1-1,0 1 1,-1-1-1,1 0 1,0 0 0,0 0-1,0 0 1,0 0 0,0 0-1,0 0 1,0-1-1,0 1 1,0-1 0,0 1-1,1-1 1,-1 0 0,0 0-1,0 0 1,0 0 0,1 0-1,-1 0 1,0-1-1,2 0 1,4 0 34,-1 0 0,0 0 1,1-1-1,-1 0 0,0-1 0,11-4 0,-12 3 47,0 0 0,0 1-1,-1-2 1,0 1-1,0-1 1,0 0 0,0 0-1,0 0 1,-1 0 0,0-1-1,0 0 1,-1 0-1,0 0 1,0 0 0,0 0-1,-1-1 1,0 0 0,0 1-1,0-1 1,-1 0 0,0 0-1,0-9 1,-1 15-68,0 0 0,0 0 1,0 0-1,0 0 0,0 0 1,0 0-1,0 0 0,0 0 1,0 1-1,-1-1 0,1 0 1,0 0-1,-1 0 0,1 0 0,-1 0 1,1 0-1,-1 1 0,1-1 1,-1 0-1,1 0 0,-1 1 1,0-1-1,1 0 0,-1 1 1,0-1-1,0 0 0,0 1 0,1-1 1,-1 1-1,0 0 0,0-1 1,0 1-1,0 0 0,0-1 1,0 1-1,0 0 0,0 0 1,0 0-1,0 0 0,0 0 0,0 0 1,1 0-1,-1 0 0,0 0 1,0 1-1,0-1 0,0 0 1,0 0-1,0 1 0,0-1 1,-1 1-1,-1 1-21,-1-1-1,1 1 1,0-1 0,-1 1 0,1 0 0,0 0-1,0 1 1,1-1 0,-1 0 0,0 1 0,1 0-1,-5 5 1,5-3 16,0-1-1,0 0 1,0 1-1,1-1 0,0 1 1,0-1-1,0 1 1,0 0-1,1 0 1,-1-1-1,1 1 1,1 9-1,0-13-5,-1 0 1,0 0-1,1 1 0,-1-1 0,1 0 0,-1 0 0,1 0 0,-1 0 0,1 0 1,0-1-1,-1 1 0,1 0 0,0 0 0,0 0 0,0-1 0,0 1 0,0 0 0,-1-1 1,1 1-1,0 0 0,2 0 0,0-1 11,-1 1 0,1-1 1,-1 0-1,1 0 0,0 0 0,-1 0 1,1 0-1,-1 0 0,1-1 0,0 0 0,-1 1 1,0-1-1,4-2 0,4-1-3,0-2 1,0 1-1,-1-2 0,0 1 0,-1-1 0,1 0 0,-1-1 0,11-13 1,-14 15-11,0 0 0,0 0 0,0-1 1,-1 1-1,0-1 0,0 0 0,-1 0 1,0 0-1,0-1 0,-1 1 1,0-1-1,2-14 0,-28 54-349,20-23 384,0 0 0,0 0-1,1 1 1,1-1 0,-1 1 0,1-1-1,1 1 1,-1 14 0,2-23-36,0 0-1,0 0 1,0 0-1,0-1 1,1 1-1,-1 0 1,0 0 0,0 0-1,0 0 1,1-1-1,-1 1 1,0 0-1,1 0 1,-1-1 0,1 1-1,-1 0 1,1-1-1,-1 1 1,1 0-1,-1-1 1,1 1 0,0-1-1,-1 1 1,1-1-1,0 1 1,0-1-1,0 1 1,27 0 3,-22-2-5,0-1 1,0 0-1,0 0 1,0 0-1,-1-1 1,1 1-1,6-6 1,-5 3 0,0-1 0,0 0 0,0 0 0,-1 0 0,0-1 0,-1 0 0,1-1 0,-1 1 0,-1-1 0,1 0 0,-2 0 0,1 0 0,-1-1 0,0 1 0,0-1 0,-1 0 0,-1 0 0,1 0 0,-1-10 0,-1 19 0,0 0 0,0-1 0,0 1 0,0 0 0,0 0 0,0-1 0,0 1 0,0 0 0,0 0 0,0-1 0,0 1 0,0 0 0,0 0 0,0 0 0,0-1 0,0 1 0,-1 0 0,1 0 0,0 0 0,0-1 0,0 1 0,0 0 0,-1 0 0,1 0 0,0 0 0,0-1 0,0 1 0,-1 0 0,1 0 0,0 0 0,0 0 0,-1 0 0,1 0 0,0 0 0,0 0 0,0 0 0,-1 0 0,1-1 0,0 1 0,0 0 0,-1 1 0,1-1 0,0 0 0,0 0 0,-1 0 0,1 0 0,0 0 0,0 0 0,-1 0 0,1 0 0,0 0 0,-1 1 0,-11 8 0,5 3 0,1-1 0,0 1 0,1 1 0,0-1 0,1 1 0,1 0 0,0 0 0,0 0 0,1 0 0,1 0 0,1 1 0,0 17 0,1-29 0,-1-1 0,1 1 0,-1 0 0,1-1 0,0 1 0,0-1 0,-1 1 0,1-1 0,0 0 0,0 1 0,0-1 0,1 0 0,-1 0 0,0 0 0,0 1 0,1-1 0,-1-1 0,0 1 0,1 0 0,-1 0 0,1 0 0,0-1 0,-1 1 0,1-1 0,-1 1 0,1-1 0,0 0 0,-1 1 0,1-1 0,0 0 0,-1 0 0,1 0 0,0 0 0,-1-1 0,4 0 0,2 1 0,0-2 0,0 1 0,0-1 0,0 0 0,0 0 0,0 0 0,7-5 0,10-9 0,-1 0 0,30-27 0,-24 18 0,-29 24 0,1 1 0,0-1 0,-1 0 0,1 1 0,-1-1 0,1 1 0,0-1 0,0 1 0,-1-1 0,1 1 0,0-1 0,0 1 0,-1 0 0,1-1 0,0 1 0,0 0 0,0 0 0,0 0 0,0-1 0,-1 1 0,1 0 0,0 0 0,0 0 0,0 1 0,1-1 0,-2 1 0,1-1 0,-1 1 0,1 0 0,-1 0 0,1 0 0,-1 0 0,0 0 0,1 0 0,-1-1 0,0 1 0,0 0 0,0 0 0,1 0 0,-1 0 0,0 0 0,0 0 0,-1 0 0,1 2 0,-14 58 0,11-48 0,2-12 0,1 1 0,-1-1 0,1 1 0,-1-1 0,1 1 0,0-1 0,0 1 0,0-1 0,0 1 0,0-1 0,0 1 0,0-1 0,0 1 0,1-1 0,0 3 0,11-13 0,17-38 0,-24 34 0,-1 0 0,0 0 0,-1 0 0,0-1 0,-1 1 0,-1-1 0,0-23 0,-1 38 0,0-1 0,0 0 0,-1 0 0,1 1 0,0-1 0,0 0 0,0 0 0,-1 0 0,1 1 0,0-1 0,-1 0 0,1 0 0,0 0 0,0 0 0,-1 1 0,1-1 0,0 0 0,-1 0 0,1 0 0,0 0 0,-1 0 0,1 0 0,0 0 0,-1 0 0,1 0 0,-1 0 0,12 3-275,0-1 0,0 0 0,0 0 0,1-1 0,-1 0 0,0-1 0,0-1-1,15-1 1,-7 1-788,14-4-4297,1-3-2237</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4.886"/>
    </inkml:context>
    <inkml:brush xml:id="br0">
      <inkml:brushProperty name="width" value="0.025" units="cm"/>
      <inkml:brushProperty name="height" value="0.025" units="cm"/>
    </inkml:brush>
  </inkml:definitions>
  <inkml:trace contextRef="#ctx0" brushRef="#br0">132 1 19763,'0'0'10607,"-9"3"-10468,1 1-96,-1 1 1,1 1-1,0-1 0,0 1 1,0 0-1,1 1 0,0 0 1,1 0-1,-1 1 0,1-1 1,1 1-1,-1 1 0,1-1 1,1 1-1,0 0 0,-4 10 1,7-16 14,-1 0 0,1 1 0,0-1 0,0 1 0,0-1 0,0 1 0,1-1 0,0 1 0,-1-1 0,1 1 0,1-1 0,-1 1 0,1 4 1,0-7-121,0 1 1,0-1-1,0 1 1,0-1 0,1 0-1,-1 0 1,0 1 0,1-1-1,-1 0 1,1 0 0,-1 0-1,1-1 1,-1 1 0,1 0-1,0-1 1,-1 1 0,1 0-1,0-1 1,-1 0 0,1 1-1,0-1 1,0 0-1,0 0 1,-1 0 0,1 0-1,3-1 1,1 1-551,0-1-1,0 1 1,0-1-1,0 0 1,0-1-1,0 0 1,6-2 0,36-24-7803,-17 4-858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234"/>
    </inkml:context>
    <inkml:brush xml:id="br0">
      <inkml:brushProperty name="width" value="0.025" units="cm"/>
      <inkml:brushProperty name="height" value="0.025" units="cm"/>
    </inkml:brush>
  </inkml:definitions>
  <inkml:trace contextRef="#ctx0" brushRef="#br0">0 121 11307,'0'0'14045,"6"3"-13586,-1 0-449,1-1-1,0-1 0,0 1 1,0-1-1,1 0 1,-1 0-1,0 0 0,0-1 1,0 0-1,1 0 1,-1-1-1,0 0 1,0 0-1,0 0 0,11-5 1,-12 5 11,0-1 0,0 0 1,0 0-1,0-1 0,-1 0 1,1 1-1,-1-1 0,0-1 0,0 1 1,0-1-1,0 0 0,-1 1 1,1-2-1,-1 1 0,0 0 1,0-1-1,0 1 0,-1-1 0,0 0 1,3-7-1,-5 11 82,1-1 0,-1 1-1,1 0 1,-1-1 0,0 1 0,0-1 0,0 1 0,0 0-1,0-1 1,0 1 0,0-1 0,0 1 0,0-1-1,-1 1 1,1 0 0,-1-1 0,1 1 0,-1 0 0,1-1-1,-1 1 1,0 0 0,0 0 0,1-1 0,-1 1 0,0 0-1,0 0 1,0 0 0,0 0 0,0 0 0,-1 0-1,1 1 1,0-1 0,0 0 0,-1 0 0,1 1 0,0-1-1,-1 1 1,1 0 0,0-1 0,-1 1 0,1 0-1,-1-1 1,1 1 0,-1 0 0,1 0 0,0 0 0,-4 1-1,0-1-100,-1 0 0,0 1-1,1 0 1,-1 0-1,1 0 1,-1 1-1,1-1 1,0 1-1,-1 1 1,1-1-1,-5 4 1,1 1 100,2 0 0,-1 1 0,1-1 0,0 2 0,0-1 0,-6 13 0,10-17-59,1 0 0,-1 1 0,1-1 1,0 1-1,0-1 0,1 1 0,-1 0 0,1 0 0,0 0 0,1 0 0,-1 0 0,1 0 1,0 0-1,0 0 0,2 7 0,-1-9-53,0-1 1,0 0-1,0 0 1,0 1-1,0-1 1,1 0-1,-1 0 1,1 0-1,0-1 0,0 1 1,0 0-1,-1-1 1,2 1-1,-1-1 1,0 1-1,0-1 1,0 0-1,0 0 0,1 0 1,-1 0-1,1-1 1,-1 1-1,0 0 1,5-1-1,8 2-234,0 0-1,-1-2 0,17 0 1,-12-1-279,-11 1-560,1 0 0,-1-1 0,0 0 0,0-1 1,17-5-1,16-13-8014,-12 1-2524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9:55.609"/>
    </inkml:context>
    <inkml:brush xml:id="br0">
      <inkml:brushProperty name="width" value="0.025" units="cm"/>
      <inkml:brushProperty name="height" value="0.025" units="cm"/>
    </inkml:brush>
  </inkml:definitions>
  <inkml:trace contextRef="#ctx0" brushRef="#br0">151 0 14926,'0'0'14601,"-9"5"-14479,-43 28-80,48-31-161,1 1 0,0 0 0,0 0 0,0 0 0,1 0-1,-1 0 1,1 1 0,0-1 0,-1 1 0,2-1 0,-1 1 0,0 0 0,1 0 0,0 0 0,-2 7 0,3-11 116,0 1-1,0-1 0,1 1 1,-1-1-1,0 1 1,0-1-1,0 1 0,1-1 1,-1 1-1,0-1 0,1 1 1,-1-1-1,0 1 1,1-1-1,-1 0 0,0 1 1,1-1-1,-1 0 0,1 1 1,-1-1-1,1 0 1,-1 0-1,1 1 0,-1-1 1,1 0-1,-1 0 0,1 0 1,-1 0-1,1 0 1,-1 1-1,1-1 0,0 0 1,-1 0-1,1 0 0,0-1 1,26 1 15,-18 0-38,189-3-3150,-198 3 3226,0 0 0,1 0-1,-1 0 1,0 0 0,1 0 0,-1-1 0,0 1 0,1 0 0,-1 0 0,0 1 0,1-1 0,-1 0-1,0 0 1,1 0 0,-1 0 0,0 0 0,1 0 0,-1 0 0,0 1 0,1-1 0,-1 0 0,0 0-1,1 0 1,-1 1 0,0-1 0,0 0 0,1 0 0,-1 1 0,0-1 0,0 0 0,0 1-1,1-1 1,-1 0 0,0 0 0,0 1 0,0-1 0,0 1 0,-7 13 1712,-20 11 548,-20 7-1727,0-2 1,-2-2-1,-67 28 0,115-56-584,-10 4-1159,6-6-2484,5-8-6029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2.853"/>
    </inkml:context>
    <inkml:brush xml:id="br0">
      <inkml:brushProperty name="width" value="0.025" units="cm"/>
      <inkml:brushProperty name="height" value="0.025" units="cm"/>
    </inkml:brush>
  </inkml:definitions>
  <inkml:trace contextRef="#ctx0" brushRef="#br0">24 1 7719,'0'0'17740,"-6"9"-15605,3-4-1999,1-3 24,1 0 0,-1 0 1,1 0-1,0 1 0,-1-1 0,1 0 1,0 1-1,0-1 0,1 1 0,-2 4 0,10 5 983,19-6-105,28-5-532,1-2 1,55-8 0,36-13-6800,-132 17 1773,-9-2-1599,-2-3-4761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3.181"/>
    </inkml:context>
    <inkml:brush xml:id="br0">
      <inkml:brushProperty name="width" value="0.025" units="cm"/>
      <inkml:brushProperty name="height" value="0.025" units="cm"/>
    </inkml:brush>
  </inkml:definitions>
  <inkml:trace contextRef="#ctx0" brushRef="#br0">1 1 609,'0'0'26371,"10"0"-24876,33 3-990,0 2 0,-1 2 0,0 1 0,71 24 0,-109-30-602,-1-1 0,1 1-1,-1-1 1,1 1 0,-1 0 0,0 0 0,0 1-1,0-1 1,0 1 0,0-1 0,-1 1 0,1 0-1,-1 0 1,4 6 0,-4-6 77,-2 0 0,1-1 0,0 1-1,0 0 1,-1 0 0,0-1 0,1 1 0,-1 0 0,0 0 0,0 0 0,-1-1 0,1 1 0,-1 0-1,1 0 1,-1 0 0,0-1 0,0 1 0,0-1 0,0 1 0,0 0 0,-3 2 0,-10 15 282,0-2 0,-1 0 1,0 0-1,-2-2 1,-21 18-1,18-17-638,0 2-1,1 0 1,-25 33 0,39-45-4365</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038"/>
    </inkml:context>
    <inkml:brush xml:id="br0">
      <inkml:brushProperty name="width" value="0.025" units="cm"/>
      <inkml:brushProperty name="height" value="0.025" units="cm"/>
    </inkml:brush>
  </inkml:definitions>
  <inkml:trace contextRef="#ctx0" brushRef="#br0">0 1 12332,'0'0'19431,"2"8"-18769,17 139-320,-19-146-342,0 0 0,0 0 0,0 0 0,0 0 0,1 0 0,-1-1 0,0 1 0,0 0 0,1 0 0,-1 0 0,1 0 0,-1 0 0,1 0 0,-1 0 0,1 0 0,-1-1 0,1 1 0,0 0 0,-1-1 0,1 1 0,0 0 0,0-1 0,0 1 0,-1-1 0,1 1 0,0-1 0,0 1 0,0-1 0,0 0 0,0 1 0,1-1 0,0 0 0,1 0 0,-1-1 0,0 0 0,0 1 0,0-1 0,1 0 0,-1 0 0,0 0 0,0 0 0,0 0 0,0-1 0,-1 1 0,3-2 0,9-9 0,0 0 0,18-24 0,-28 32 0,10-14 0,-10 13 0,0 1 0,0-1 0,1 0 0,-1 1 0,1 0 0,0 0 0,1 0 0,-1 0 0,9-5 0,-12 10 0,-1-1 0,1 1 0,-1 0 0,1-1 0,-1 1 0,1 0 0,-1-1 0,1 1 0,-1 0 0,0 0 0,1 0 0,-1-1 0,0 1 0,0 0 0,0 0 0,1 0 0,-1 0 0,0-1 0,0 1 0,0 0 0,0 0 0,-1 0 0,1 1 0,0 31 0,0-28 0,0 2 0,0-4 0,0 1 0,0 0 0,0-1 0,0 1 0,1-1 0,-1 1 0,1-1 0,2 6 0,-2-8 0,-1 0 0,1 0 0,0-1 0,0 1 0,0 0 0,-1-1 0,1 1 0,0-1 0,0 1 0,0-1 0,0 0 0,0 1 0,0-1 0,0 0 0,0 1 0,0-1 0,0 0 0,0 0 0,0 0 0,0 0 0,1 0 0,-1 0 0,0 0 0,0-1 0,0 1 0,0 0 0,0 0 0,0-1 0,0 1 0,0-1 0,0 1 0,-1-1 0,1 1 0,0-1 0,1-1 0,9-4 0,-1-1 0,-1 1 0,1-2 0,10-10 0,-14 11 0,1 1 0,0 0 0,0 0 0,1 1 0,-1 0 0,1 0 0,0 1 0,17-7 0,-24 11 0,0 1 0,-1-1 0,1 0 0,0 1 0,-1-1 0,1 1 0,-1 0 0,1-1 0,-1 1 0,1-1 0,-1 1 0,1 0 0,-1-1 0,1 1 0,-1 0 0,0-1 0,1 1 0,-1 0 0,0 0 0,0 0 0,0-1 0,0 1 0,1 0 0,-1 0 0,0-1 0,0 1 0,0 0 0,-1 0 0,1 0 0,0 1 0,0 35 0,-1-31 0,-8 60 0,9-65-2,0-1 1,0 0-1,1 1 0,-1-1 0,0 0 1,0 1-1,0-1 0,0 0 0,0 1 1,1-1-1,-1 0 0,0 0 0,0 1 1,1-1-1,-1 0 0,0 0 1,0 1-1,1-1 0,-1 0 0,0 0 1,1 0-1,-1 0 0,0 1 0,0-1 1,1 0-1,-1 0 0,1 0 0,-1 0 1,0 0-1,1 0 0,-1 0 1,0 0-1,1 0 0,-1 0 0,0 0 1,1 0-1,-1 0 0,0 0 0,1 0 1,-1 0-1,0 0 0,1-1 1,-1 1-1,0 0 0,1 0 0,-1-1 1,15-4-1386,33-28-10528,-22 13 314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410"/>
    </inkml:context>
    <inkml:brush xml:id="br0">
      <inkml:brushProperty name="width" value="0.025" units="cm"/>
      <inkml:brushProperty name="height" value="0.025" units="cm"/>
    </inkml:brush>
  </inkml:definitions>
  <inkml:trace contextRef="#ctx0" brushRef="#br0">138 15 18129,'0'0'7901,"-10"-1"-5104,6 1-2651,-1-1-1,1 1 0,-1 0 1,1 0-1,-1 0 0,1 1 1,-1 0-1,1 0 0,0 0 1,-1 0-1,1 1 0,0-1 0,0 1 1,0 0-1,0 1 0,0-1 1,0 1-1,1-1 0,-1 1 1,1 0-1,0 0 0,0 1 1,0-1-1,0 1 0,1-1 1,-3 5-1,1-1-143,1 0 0,0 0 0,1 0 0,0 0 0,0 0 0,0 0 0,1 0 0,0 1 0,0 7 0,1-13-2,0 0 0,0 0 0,0 0 0,0 1-1,0-1 1,1 0 0,-1 0 0,1 0 0,-1 0 0,1 0 0,0 0 0,0 0-1,0 0 1,0 0 0,0 0 0,0 0 0,0 0 0,1-1 0,-1 1 0,1 0 0,-1-1-1,1 1 1,0-1 0,0 0 0,-1 0 0,1 1 0,0-1 0,0 0 0,0-1-1,0 1 1,0 0 0,1-1 0,1 1 0,2 0 0,0-1 0,0 1 0,0-2 0,0 1 0,-1-1 0,1 0 0,0 0 0,-1 0 0,1-1 0,-1 0 0,1 0 0,-1 0 0,0-1 0,0 0 0,0 0 0,0 0 0,0 0 0,-1-1 0,1 0 0,-1 0 0,0 0 0,5-7 0,-5 5 0,0 1 0,0-1 0,0 0 0,-1 0 0,0-1 0,0 1 0,-1-1 0,0 1 0,0-1 0,0 0 0,-1 0 0,0 1 0,-1-1 0,1 0 0,-1 0 0,0 0 0,-1 0 0,-2-13 0,3 19 0,0 1 0,-1-1 0,1 1 0,0 0 0,0-1 0,0 1 0,0-1 0,-1 1 0,1-1 0,0 1 0,0 0 0,-1-1 0,1 1 0,0 0 0,-1-1 0,1 1 0,0 0 0,-1 0 0,1-1 0,0 1 0,-1 0 0,1 0 0,-1-1 0,1 1 0,-1 0 0,1 0 0,0 0 0,-1 0 0,1 0 0,-1 0 0,1 0 0,-1 0 0,1 0 0,-1 0 0,1 0 0,-1 0 0,1 0 0,-1 0 0,1 0 0,0 0 0,-1 0 0,1 1 0,-1-1 0,1 0 0,0 0 0,-1 1 0,1-1 0,-1 0 0,1 0 0,0 1 0,-1-1 0,1 0 0,0 1 0,0-1 0,-1 1 0,1-1 0,0 0 0,-1 1 0,-16 23 0,14-18 9,1 1 1,0 0-1,0 0 0,0 0 1,1 0-1,0 0 0,1 0 1,-1 0-1,1 1 0,2 11 1,-1-16-27,-1-1 1,1 1-1,0-1 0,0 1 1,0-1-1,1 1 1,-1-1-1,0 1 1,1-1-1,0 0 0,-1 0 1,1 0-1,0 0 1,0 0-1,0 0 1,1-1-1,-1 1 0,0-1 1,0 1-1,1-1 1,-1 0-1,1 0 1,-1 0-1,1 0 0,0-1 1,-1 1-1,1 0 1,0-1-1,-1 0 1,5 0-1,43 0-4680,-44 0 3061,1-1 1,-1-1-1,1 1 1,-1-1 0,11-5-1,19-12-10028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5.752"/>
    </inkml:context>
    <inkml:brush xml:id="br0">
      <inkml:brushProperty name="width" value="0.025" units="cm"/>
      <inkml:brushProperty name="height" value="0.025" units="cm"/>
    </inkml:brush>
  </inkml:definitions>
  <inkml:trace contextRef="#ctx0" brushRef="#br0">219 0 9833,'0'0'19485,"-9"12"-17323,-17 28-1840,2 1 0,1 2-1,-20 54 1,38-82-313,4-10-18,-1 0-1,1-1 1,-1 1 0,0-1-1,0 1 1,0-1 0,-1 0 0,-4 7-1,4-55-13982,0 16 5382</inkml:trace>
  <inkml:trace contextRef="#ctx0" brushRef="#br0" timeOffset="1">0 65 12588,'0'0'16848,"52"52"-14638,-20-34-1089,5 0-1121,-3 3 0,-1-3 0,-5 4 0,-3 1 0,-6 1-1505,-7-2-3172,-4-5-4644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078"/>
    </inkml:context>
    <inkml:brush xml:id="br0">
      <inkml:brushProperty name="width" value="0.025" units="cm"/>
      <inkml:brushProperty name="height" value="0.025" units="cm"/>
    </inkml:brush>
  </inkml:definitions>
  <inkml:trace contextRef="#ctx0" brushRef="#br0">1 1 545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7.768"/>
    </inkml:context>
    <inkml:brush xml:id="br0">
      <inkml:brushProperty name="width" value="0.025" units="cm"/>
      <inkml:brushProperty name="height" value="0.025" units="cm"/>
    </inkml:brush>
  </inkml:definitions>
  <inkml:trace contextRef="#ctx0" brushRef="#br0">27 95 3940,'0'0'1580,"2"-9"-3027,15-38 3477,1 9 3862,-17 47 6641,-4 21-9134,-6 40-2600,-43 334 589,68-530-206,36-133 1,-50 249-1188,0 1 0,1 1 0,0-1 0,1 0 0,0 1 0,1 0-1,-1 0 1,8-9 0,-9 13-14,0 1 0,1 0 1,-1 0-1,1 0 0,-1 0 0,1 1 0,0 0 0,0-1 0,0 1 0,1 1 0,-1-1 0,0 1 0,1-1 0,-1 1 0,1 0 0,-1 1 0,1-1 0,6 1 0,-4 0-31,2-1-136,0 1 0,0 1-1,0-1 1,14 4 0,-22-4 179,0 0 0,0 0 1,0 0-1,0 1 0,0-1 1,0 1-1,0-1 0,0 0 0,0 1 1,0 0-1,0-1 0,0 1 1,0 0-1,0-1 0,0 1 0,-1 0 1,1 0-1,0 0 0,0-1 0,-1 1 1,1 0-1,-1 0 0,1 0 1,-1 0-1,1 0 0,-1 0 0,0 1 1,1-1-1,-1 0 0,0 0 0,0 0 1,0 0-1,0 0 0,0 0 1,0 0-1,0 0 0,0 1 0,0-1 1,-1 0-1,1 0 0,0 0 0,-1 0 1,1 0-1,-1 0 0,1 0 1,-2 1-1,-1 3 84,0 0 0,-1 0 0,1-1 0,-1 1 0,-1-1 0,1 0 0,0 0 0,-1-1 0,0 0 0,0 1 0,-7 2 0,-64 29 947,63-30-981,6-2-43,-43 16 0,47-18 0,0 0 0,-1 0 0,1-1 0,0 1 0,-1-1 0,1 0 0,-1 0 0,1 0 0,0 0 0,-1 0 0,1-1 0,-4 0 0,6 0-40,0 1 1,1 0-1,-1-1 0,1 1 0,-1-1 1,1 1-1,-1-1 0,1 1 0,-1-1 1,1 0-1,0 1 0,-1-1 0,1 1 1,0-1-1,-1 0 0,1 1 0,0-1 1,0 0-1,0 1 0,0-1 0,-1 0 1,1 0-1,0 1 0,0-1 1,0 0-1,1 1 0,-1-1 0,0 0 1,0 1-1,0-1 0,0 0 0,1 1 1,-1-1-1,0 0 0,1 1 0,-1-1 1,0 1-1,1-1 0,-1 0 0,1 1 1,-1-1-1,1 1 0,-1-1 0,1 1 1,-1 0-1,1-1 0,-1 1 1,2-1-1,27-23-4093,-2 8-1265,2 3-2118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174"/>
    </inkml:context>
    <inkml:brush xml:id="br0">
      <inkml:brushProperty name="width" value="0.025" units="cm"/>
      <inkml:brushProperty name="height" value="0.025" units="cm"/>
    </inkml:brush>
  </inkml:definitions>
  <inkml:trace contextRef="#ctx0" brushRef="#br0">41 1 17360,'0'0'14756,"-3"11"-14190,2-8-554,-10 34 7,3-1-1,0 1 0,-2 45 0,14-80-18,4-10 0,6-7 0,-9 0 0,-1 1 0,0-1 0,-1 0 0,-1 0 0,0 0 0,-1 0 0,-1-30 0,0 33 0,39 24-5253,15-8-3780,-23-4 1891</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8.516"/>
    </inkml:context>
    <inkml:brush xml:id="br0">
      <inkml:brushProperty name="width" value="0.025" units="cm"/>
      <inkml:brushProperty name="height" value="0.025" units="cm"/>
    </inkml:brush>
  </inkml:definitions>
  <inkml:trace contextRef="#ctx0" brushRef="#br0">107 23 6726,'0'0'21471,"-11"-3"-19987,-33-7-523,42 10-916,0 0 0,0 0 0,0 0 0,0 0-1,0 0 1,0 0 0,1 1 0,-1-1 0,0 1 0,0-1 0,0 1-1,0 0 1,1-1 0,-1 1 0,0 0 0,1 0 0,-1 0-1,1 1 1,-1-1 0,1 0 0,0 0 0,-1 1 0,1-1-1,0 1 1,0-1 0,0 1 0,0 0 0,0-1 0,0 1-1,0 0 1,1 0 0,-1 0 0,1-1 0,-1 1 0,1 3-1,-1-3-33,1 0-1,-1 1 1,1-1-1,0 0 0,0 1 1,0-1-1,0 0 1,1 0-1,-1 1 0,0-1 1,1 0-1,0 0 1,-1 1-1,1-1 1,0 0-1,0 0 0,0 0 1,1 0-1,-1 0 1,0 0-1,1-1 0,-1 1 1,1 0-1,0-1 1,-1 1-1,4 1 0,1 0-2,-1-1-1,1-1 1,0 1-1,-1-1 1,1 0-1,0 0 0,0 0 1,0-1-1,0 0 1,-1 0-1,1-1 1,0 0-1,0 0 0,0 0 1,9-4-1,-11 4-3,-1-1 0,0 1 1,0-1-1,0 0 0,0 0 0,0 0 0,0 0 0,0 0 0,-1-1 0,1 1 0,-1-1 0,1 0 1,-1 0-1,0 0 0,0 0 0,-1 0 0,1 0 0,0 0 0,-1-1 0,0 1 0,0-1 1,0 1-1,0-1 0,-1 1 0,1-1 0,-1-6 0,0 9-10,0 0-1,-1 0 1,1 0-1,0 0 1,-1 0 0,1 0-1,-1 0 1,0 0-1,1 0 1,-1 0 0,0 0-1,1 0 1,-1 0-1,0 0 1,0 0-1,0 1 1,0-1 0,1 0-1,-1 1 1,0-1-1,0 1 1,0-1 0,-2 0-1,-36-8-453,36 9 391,0 0-1,0 0 1,0 0-1,0 1 1,0-1-1,0 1 1,0-1-1,0 1 1,0 0-1,-3 2 1,5-3 35,0 1 1,0-1 0,1 1-1,-1-1 1,0 1 0,1-1-1,-1 1 1,0 0 0,1-1-1,-1 1 1,1 0 0,-1 0-1,1-1 1,-1 1 0,1 0-1,0 0 1,-1 0 0,1 0-1,0-1 1,0 1 0,-1 0-1,1 0 1,0 0 0,0 0-1,0 0 1,0 0 0,0 0-1,0-1 1,1 1 0,-1 0-1,1 2 1,0-2-476,0 1 0,1-1-1,-1 1 1,1-1 0,-1 0 0,1 1 0,0-1-1,0 0 1,-1 0 0,1 0 0,0 0-1,0-1 1,0 1 0,0 0 0,0-1 0,0 1-1,0-1 1,0 0 0,0 0 0,1 0 0,-1 0-1,0 0 1,0 0 0,2-1 0,2 1-1249,26 0-9207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114"/>
    </inkml:context>
    <inkml:brush xml:id="br0">
      <inkml:brushProperty name="width" value="0.025" units="cm"/>
      <inkml:brushProperty name="height" value="0.025" units="cm"/>
    </inkml:brush>
  </inkml:definitions>
  <inkml:trace contextRef="#ctx0" brushRef="#br0">173 109 19955,'-10'3'2482,"-3"1"-1720,1 1-1,0 0 1,1 1-1,0 0 1,-1 1-1,2 0 1,-18 15-1,24-18-590,-1 0-1,1 0 1,0 1-1,0-1 1,0 1-1,0 0 1,1 0-1,0 1 1,0-1 0,0 1-1,1-1 1,-1 1-1,2 0 1,-1 0-1,0 0 1,1 0-1,0 0 1,1 0-1,0 0 1,0 11-1,1-16-167,-1 1-1,1 0 1,0-1-1,0 1 1,0 0-1,0-1 1,0 1-1,0-1 1,0 0-1,0 1 1,0-1-1,1 0 1,-1 0-1,1 0 1,-1 0-1,1 0 1,-1 0 0,1 0-1,0 0 1,-1-1-1,1 1 1,0 0-1,0-1 1,-1 0-1,1 1 1,0-1-1,0 0 1,0 0-1,-1 0 1,1 0-1,0 0 1,2-1-1,3 1-5,-1-1 0,0 1-1,1-1 1,-1-1 0,0 1 0,0-1-1,1 0 1,6-4 0,-3-1 9,0 0 1,-1-1-1,0 0 1,-1-1-1,0 0 1,0 0-1,-1 0 1,0-1-1,0 0 0,-1-1 1,8-21-1,-4 9 77,-1-1 0,-2 0-1,0-1 1,5-40 0,-12 48-51,-4 15-6,-13 26 8,-18 48-14,24-45-20,-14 54 0,22-73 0,2 0 0,-1 0 0,1 1 0,0-1 0,1 0 0,0 1 0,0-1 0,1 1 0,0-1 0,0 0 0,4 13 0,-4-19 0,1 0 0,-1 0 0,0 0 0,1 0 0,-1 0 0,1-1 0,0 1 0,0 0 0,-1-1 0,1 1 0,0-1 0,0 0 0,0 1 0,1-1 0,-1 0 0,0 0 0,0 0 0,1-1 0,-1 1 0,0-1 0,1 1 0,-1-1 0,1 0 0,-1 0 0,1 0 0,-1 0 0,0 0 0,1 0 0,-1-1 0,5 0 0,1-1 0,0 0 0,0-1 0,0 1 0,-1-1 0,1-1 0,-1 1 0,0-1 0,7-5 0,3-7 0,0 0 0,0-1 0,-2-1 0,0 0 0,-1-1 0,-1 0 0,14-29 0,-34 61 0,1 0 0,1 1 0,0 0 0,1 0 0,0 1 0,1-1 0,-2 26 0,5-38 0,0-1 0,0 0 0,0 1 0,0-1 0,0 0 0,1 1 0,-1-1 0,0 0 0,1 0 0,-1 1 0,1-1 0,0 0 0,-1 0 0,1 0 0,0 0 0,-1 0 0,1 0 0,0 0 0,0 0 0,0 0 0,0 0 0,0 0 0,0-1 0,0 1 0,0 0 0,1-1 0,-1 1 0,0-1 0,0 1 0,1-1 0,-1 1 0,0-1 0,0 0 0,1 0 0,-1 0 0,0 1 0,1-1 0,-1-1 0,0 1 0,1 0 0,-1 0 0,0 0 0,0-1 0,1 1 0,-1-1 0,0 1 0,2-1 0,4-1 0,0-1 0,0 1 0,-1-1 0,1 0 0,-1-1 0,0 1 0,10-9 0,3-6 0,-1-1 0,29-40 0,-51 66-21,0 1 0,1-1-1,0 1 1,0-1 0,1 1 0,0 0 0,0 0-1,0 12 1,2-17-17,-1 1 0,1-1 0,0 0 0,1 1-1,-1-1 1,1 0 0,-1 0 0,1 0 0,0 1 0,0-1 0,2 4-1,-2-6 1,0 1-1,0-1 0,1 1 0,-1-1 0,0 0 0,0 0 0,1 1 0,-1-1 0,1 0 1,-1 0-1,1-1 0,-1 1 0,1 0 0,-1 0 0,1-1 0,0 1 0,0-1 1,-1 1-1,1-1 0,0 0 0,0 0 0,2 0 0,1 0-1117,0 0 0,0 0 0,0 0 0,0-1 0,0 0 0,-1 0 0,1 0 0,6-3 0,18-12-8838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09.805"/>
    </inkml:context>
    <inkml:brush xml:id="br0">
      <inkml:brushProperty name="width" value="0.025" units="cm"/>
      <inkml:brushProperty name="height" value="0.025" units="cm"/>
    </inkml:brush>
  </inkml:definitions>
  <inkml:trace contextRef="#ctx0" brushRef="#br0">158 240 21492,'0'0'3502,"-11"0"-411,4 0-2904,1 1 0,-1 0 0,0 0 1,0 1-1,1 0 0,-1 0 0,1 1 0,-1-1 0,1 1 0,0 1 0,0-1 0,0 1 0,1 0 0,-1 0 0,1 1 0,0 0 0,0 0 0,1 0 1,0 0-1,-1 1 0,2-1 0,-1 1 0,-5 11 0,8-14-220,0 0 1,0 0-1,0 0 1,0 0-1,0 0 1,1 0-1,-1 1 0,1-1 1,0 0-1,0 0 1,0 0-1,0 1 1,0-1-1,1 0 1,1 5-1,-1-6-92,0 0 0,0 0-1,0 0 1,0-1 0,1 1 0,-1 0-1,0 0 1,1-1 0,-1 1 0,1-1-1,0 0 1,0 1 0,-1-1 0,1 0-1,0 0 1,0 0 0,4 1 0,-1 0-185,0-1 1,0 0 0,0-1 0,0 1 0,0-1 0,-1 0 0,1 0 0,0-1-1,0 0 1,0 1 0,0-1 0,0-1 0,0 1 0,-1-1 0,1 0 0,-1 0-1,1 0 1,-1-1 0,5-3 0,5-6-884,0 0-1,0-1 1,-1-1-1,-1 0 1,0-1 0,-1-1-1,15-28 1,52-125 9,-65 138 1580,-9 20 471,8-18 2148,-9 9 2285,-6 27-1121,-7 8-3255,1-2-667,-2 9 214,2 1 0,0 0 1,2 1-1,1 0 0,-7 46 1,5 126 976,19-245-1014,-1 11-201,-6-69-457,-4 110 198,0 0 1,0 0-1,1 0 0,-1 1 1,1-1-1,-1 0 1,1 0-1,0 0 0,0 0 1,1-1-1,-1 1 1,0 0-1,1 0 0,0-1 1,0 1-1,0-1 0,0 1 1,0-1-1,4 4 1,-1-3 22,-1-1 0,0 1-1,1-1 1,-1 0 0,1 0 0,0-1 0,-1 1 0,1-1 0,0 0 0,0-1 0,9 1 0,-5 0 21,-1-1 1,1-1-1,0 0 1,0 0-1,-1-1 1,1 0-1,-1 0 0,1-1 1,-1 0-1,0-1 1,0 1-1,0-2 1,-1 1-1,12-9 1,-14 8 14,0 1 1,-1-1 0,1-1 0,-1 1 0,0 0-1,0-1 1,-1 0 0,0 0 0,0 0 0,0 0-1,2-10 1,-26 53 57,17-28-91,0 1 0,1-1 0,0 1 0,1 0 0,0 0 0,0 0 0,1 0 0,1 1 0,-1-1 0,3 17 0,-1-26 0,0 1 0,0-1 0,0 0 0,1 1 0,-1-1 0,0 0 0,1 1 0,-1-1 0,1 0 0,-1 0 0,1 0 0,-1 0 0,1-1 0,0 1 0,-1 0 0,1-1 0,0 1 0,0-1 0,-1 0 0,1 1 0,0-1 0,0 0 0,0 0 0,-1 0 0,1 0 0,0 0 0,2-1 0,3 1 0,1-1 0,-1 0 0,0 0 0,0-1 0,12-3 0,-14 2-207,0 1 0,0-1-1,-1 0 1,1-1 0,-1 1 0,0-1-1,0 1 1,0-1 0,4-5 0,-5 4-369,1-1 1,-1 0-1,0 1 0,0-1 1,0 0-1,-1 0 0,0 0 1,0-1-1,-1 1 0,0 0 1,0-1-1,0-7 0,0-22-7260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150"/>
    </inkml:context>
    <inkml:brush xml:id="br0">
      <inkml:brushProperty name="width" value="0.025" units="cm"/>
      <inkml:brushProperty name="height" value="0.025" units="cm"/>
    </inkml:brush>
  </inkml:definitions>
  <inkml:trace contextRef="#ctx0" brushRef="#br0">1 0 21524,'0'0'8617,"62"43"-8585,-40-42-1762,-5-1-4772,0 0-7079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0.508"/>
    </inkml:context>
    <inkml:brush xml:id="br0">
      <inkml:brushProperty name="width" value="0.025" units="cm"/>
      <inkml:brushProperty name="height" value="0.025" units="cm"/>
    </inkml:brush>
  </inkml:definitions>
  <inkml:trace contextRef="#ctx0" brushRef="#br0">120 0 11691,'0'0'9380,"-9"10"-6492,-6 4-2133,-48 48 2949,59-58-3541,1-1-1,0 1 0,0 0 1,1 0-1,-1 0 0,1 1 1,0-1-1,0 0 1,0 1-1,0 0 0,1-1 1,0 1-1,0 0 0,0-1 1,0 9-1,2-12-156,-1 1 1,0-1-1,1 0 0,-1 0 0,1 0 1,-1 0-1,1 0 0,0 0 0,-1-1 1,1 1-1,0 0 0,0 0 1,0 0-1,-1-1 0,1 1 0,0 0 1,0-1-1,0 1 0,0-1 0,0 1 1,0-1-1,0 1 0,0-1 1,1 0-1,-1 1 0,0-1 0,0 0 1,2 0-1,39 0 136,-30 0-98,0-1-55,-1-1-1,0 0 0,0-1 1,0 0-1,0-1 1,0 0-1,13-7 0,-14 6 69,0 0-1,0 1 0,0 0 1,1 1-1,-1 0 0,1 1 1,18-2-1,-28 5-39,-1-1 0,1 1 1,-1-1-1,1 1 0,-1 0 0,0-1 0,1 1 0,-1-1 1,0 1-1,1 0 0,-1-1 0,0 1 0,0 0 0,0 0 0,0-1 1,1 1-1,-1 0 0,0 0 0,0-1 0,0 1 0,-1 0 1,1-1-1,0 1 0,0 0 0,0 0 0,-1 0 0,-4 30 486,4-25-444,1-5-59,0 0 0,0 0 0,0-1 0,0 1 0,0 0 0,0 0 0,0 0 0,0 0 0,0 0 0,0-1 0,0 1 0,0 0 0,1 0 0,-1 0 0,0-1 0,1 1 0,-1 0 0,1 0 0,-1-1 0,1 1 0,-1 0 0,1-1 0,-1 1 0,1-1 0,0 1 0,-1 0 0,1-1 0,0 1 0,-1-1 0,1 0 0,1 1 0,1 0 0,0 0 0,0-1 0,0 1 0,0-1 0,0 1 0,0-1 0,0 0 0,0-1 0,4 0 0,7-1 0,0-1 0,0-1 0,15-5 0,1-4-56,-19 8 22,0 0 1,1 0 0,0 1 0,0 1 0,0 0 0,25-2 0,-36 9 54,1 0 0,-1 0 0,0 0 0,-1 0 0,1 1 0,-1-1 0,0 0 0,0 1 0,0-1 0,-1 6 0,1-4-76,0 2-249,0 3-4319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1.881"/>
    </inkml:context>
    <inkml:brush xml:id="br0">
      <inkml:brushProperty name="width" value="0.025" units="cm"/>
      <inkml:brushProperty name="height" value="0.025" units="cm"/>
    </inkml:brush>
  </inkml:definitions>
  <inkml:trace contextRef="#ctx0" brushRef="#br0">93 432 5990,'0'0'6096,"9"-10"-2044,25-35-550,-32 42-3326,-1 1 1,1 0 0,-1 0-1,0-1 1,0 1-1,0 0 1,0-1-1,0 1 1,0-1 0,-1 0-1,1 1 1,-1-1-1,0 1 1,1-1-1,-1 0 1,-1-2-1,1 3 45,-1 0-1,1 1 0,-1-1 1,0 1-1,1-1 0,-1 1 1,0 0-1,0-1 0,0 1 1,0 0-1,0 0 1,0-1-1,0 1 0,-1 0 1,1 0-1,0 0 0,-1 0 1,1 1-1,-2-2 0,-1 1 66,1-1 0,0 1 0,-1 0 0,1 0 0,-1 1 0,1-1 0,-1 1 0,1 0 0,-1 0 0,1 0 0,-1 0-1,1 1 1,-1-1 0,1 1 0,-1 0 0,1 0 0,0 0 0,-1 0 0,-4 3 0,4 0-286,-1 0 0,1 0 0,0 0 0,0 0 0,0 0 0,1 1 0,0 0 0,0 0 0,0 0 0,0 0 0,1 0 0,-1 1 0,1-1 0,1 1 0,-1-1 0,1 1 0,0 0 0,0-1 0,1 1 0,0 7 0,0-12 0,1 0 0,0 0 0,0 0 0,-1 1 0,1-1 0,0 0 0,0 0 0,0 0 0,0 0 0,0-1 0,0 1 0,1 0 0,-1 0 0,0 0 0,0-1 0,1 1 0,-1-1 0,0 1 0,1-1 0,-1 0 0,0 1 0,1-1 0,-1 0 0,0 0 0,1 0 0,-1 0 0,1 0 0,-1 0 0,0 0 0,2-1 0,45-7 0,-39 3 0,1 1 0,-1-2 0,0 1 0,0-1 0,0 0 0,-1-1 0,0 0 0,-1-1 0,1 0 0,-1 0 0,-1 0 0,0-1 0,0 0 0,0 0 0,4-12 0,-2 5 0,-1-1 0,-1 1 0,0-1 0,-1-1 0,-1 1 0,-1-1 0,-1 0 0,1-22 0,-3 41 0,0 0 0,0 0 0,0 0 0,0 0 0,0 0 0,0 0 0,1-1 0,-1 1 0,0 0 0,1 0 0,-1 0 0,0 0 0,1 0 0,-1 0 0,1 0 0,-1-1 0,1 1 0,0 0 0,-1 0 0,1-1 0,0 1 0,-1 0 0,1-1 0,0 1 0,0-1 0,1 2 0,1-2 0,-1 1 0,0-1 0,1 1 0,-1-1 0,0 0 0,1 0 0,-1 0 0,0 0 0,1 0 0,-1 0 0,3-1 0,2-1 0,0 0 0,0 0 0,-1-1 0,1 0 0,-1 0 0,1 0 0,6-5 0,2-11 0,-15 18 0,0 1 0,0-1 0,0 1 0,0 0 0,0-1 0,0 1 0,0-1 0,0 1 0,0 0 0,0-1 0,0 1 0,0 0 0,0-1 0,0 1 0,-1 0 0,1-1 0,0 1 0,0 0 0,0-1 0,-1 1 0,1 0 0,0-1 0,0 1 0,-1 0 0,1 0 0,0-1 0,-1 1 0,1 0 0,0 0 0,-1 0 0,1 0 0,-1-1 0,-2 1 0,0-1 0,0 1 0,1-1 0,-1 1 0,0 0 0,0 0 0,0 0 0,0 1 0,0-1 0,1 1 0,-1-1 0,0 1 0,-4 2 0,7-3 0,1 0 0,-1 0 0,0 0 0,0 0 0,1 0 0,-1 0 0,0 0 0,0 0 0,1 0 0,-1 0 0,0 0 0,0 0 0,1 0 0,-1 0 0,0 0 0,0 0 0,1 1 0,-1-1 0,0 0 0,0 0 0,0 0 0,1 0 0,-1 1 0,0-1 0,0 0 0,0 0 0,0 0 0,1 1 0,-1-1 0,0 0 0,0 0 0,0 1 0,0-1 0,0 0 0,0 0 0,0 1 0,0-1 0,0 0 0,0 0 0,0 1 0,0-1 0,0 0 0,0 0 0,0 1 0,0-1 0,0 0 0,0 0 0,0 1 0,0-1 0,0 0 0,0 0 0,0 1 0,0-1 0,-1 0 0,1 0 0,0 1 0,0-1 0,0 0 0,0 0 0,-1 0 0,1 0 0,0 1 0,0-1 0,-1 0 0,1 0 0,0 0 0,0 0 0,-1 0 0,6-3 0,0 0 0,0 0 0,0-1 0,0 0 0,-1 0 0,1 0 0,-1-1 0,-1 1 0,1-1 0,0 0 0,-1 0 0,0-1 0,0 1 0,-1 0 0,1-1 0,-1 0 0,-1 0 0,1 1 0,-1-1 0,1-10 0,-24 48 0,10-1 0,2 0 0,2 1 0,0 0 0,2 1 0,-1 33 0,-1 166 0,8-230 0,10 307 0,-12-354 0,-10-52 0,6 56 0,-1-79 0,7 116-6,0 0-1,0 0 1,1 1-1,0-1 1,-1 0-1,1 1 1,1-1-1,-1 1 1,0-1 0,1 1-1,0 0 1,0-1-1,0 1 1,0 0-1,0 0 1,0 1 0,1-1-1,0 0 1,-1 1-1,1-1 1,6-2-1,2-1-313,0 0 0,1 1-1,0 1 1,25-7-1,-4 2-1042,3-3-5716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460"/>
    </inkml:context>
    <inkml:brush xml:id="br0">
      <inkml:brushProperty name="width" value="0.025" units="cm"/>
      <inkml:brushProperty name="height" value="0.025" units="cm"/>
    </inkml:brush>
  </inkml:definitions>
  <inkml:trace contextRef="#ctx0" brushRef="#br0">294 31 7143,'52'-30'24375,"-52"32"-24283,-1 0 0,0 0 0,0 1 0,-1-1 0,1 0 0,0 0 0,-1 0 0,1 0 0,-1 0 0,0-1 0,1 1 0,-5 2 0,-3 5-39,-106 116-53,62-71 0,-87 117 0,139-171-14,1 1 1,-1 0-1,0-1 0,1 1 0,-1 0 1,1-1-1,-1 1 0,1 0 1,-1 0-1,1-1 0,0 1 1,-1 0-1,1 0 0,0 0 0,0-1 1,0 1-1,-1 0 0,1 0 1,0 0-1,0 0 0,0 0 0,0-1 1,0 1-1,1 0 0,-1 1 1,18-4-916,28-23-1806,-23 6-511,0 0 1,-1-2-1,25-31 0,-10 5-3261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2.785"/>
    </inkml:context>
    <inkml:brush xml:id="br0">
      <inkml:brushProperty name="width" value="0.025" units="cm"/>
      <inkml:brushProperty name="height" value="0.025" units="cm"/>
    </inkml:brush>
  </inkml:definitions>
  <inkml:trace contextRef="#ctx0" brushRef="#br0">173 1 5445,'0'0'23398,"1"10"-22549,1 62 38,-2-46-800,0 1 0,2-1 0,1 1-1,1-1 1,1 0 0,10 29 0,-9-40-608,16 37-1835,-20-49 1655,-1 0 0,1 0 0,0 0 0,-1 0 0,1-1 0,1 1 0,-1-1 0,0 1 0,1-1 0,-1 0 0,1 1 0,3 1 0</inkml:trace>
  <inkml:trace contextRef="#ctx0" brushRef="#br0" timeOffset="1">0 219 18706,'0'0'10506,"55"0"-9161,2 0-416,6 0-577,4 0-288,-6-5-736,-5-4-3460,-9-4-4260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3.968"/>
    </inkml:context>
    <inkml:brush xml:id="br0">
      <inkml:brushProperty name="width" value="0.025" units="cm"/>
      <inkml:brushProperty name="height" value="0.025" units="cm"/>
    </inkml:brush>
  </inkml:definitions>
  <inkml:trace contextRef="#ctx0" brushRef="#br0">0 1 5093,'0'0'929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4.543"/>
    </inkml:context>
    <inkml:brush xml:id="br0">
      <inkml:brushProperty name="width" value="0.025" units="cm"/>
      <inkml:brushProperty name="height" value="0.025" units="cm"/>
    </inkml:brush>
  </inkml:definitions>
  <inkml:trace contextRef="#ctx0" brushRef="#br0">65 134 2883,'0'1'45,"1"0"1,-1 1-1,1-1 1,-1 0-1,1 0 1,-1 0-1,1 0 1,-1 0-1,1 0 0,0 0 1,0 0-1,0 0 1,-1 0-1,1 0 1,0 0-1,0-1 1,0 1-1,0 0 1,0-1-1,0 1 1,1 0-1,-1-1 1,0 0-1,0 1 1,0-1-1,1 0 1,-1 1-1,0-1 0,0 0 1,3 0-1,-1-1 119,0 0 0,-1 0-1,1 0 1,0 0 0,0-1-1,-1 1 1,1-1 0,-1 0-1,1 1 1,-1-1-1,0 0 1,3-4 0,28-37 4396,-15 7 4148,-17 34-8376,-1 0 0,1 0 0,-1 0 0,1 0 0,-1 0 1,0 0-1,0-1 0,0 1 0,0 0 0,0 0 0,0 0 0,0 0 0,-1 0 0,1 0 0,-1 0 0,1 0 1,-1 0-1,0 0 0,0 1 0,0-1 0,-2-3 0,1 4-247,0 0 0,0 0-1,0 0 1,0 0 0,0 1 0,0-1 0,0 1-1,0-1 1,0 1 0,0 0 0,0 0 0,0-1 0,0 2-1,0-1 1,-1 0 0,1 0 0,0 1 0,0-1-1,0 1 1,0 0 0,0-1 0,-2 2 0,-3 2-23,-1-1 1,1 1 0,1 0 0,-1 1-1,0 0 1,1 0 0,0 0 0,0 1-1,1 0 1,0 0 0,0 0 0,-7 11-1,7-8 46,0 0 0,0-1 0,0 2 0,1-1 0,1 0 0,0 1 0,0 0 0,1 0 0,-2 15 0,3-24-106,1 0 1,0 0-1,0 0 1,0 0-1,0 0 1,0 0-1,0 0 1,1 0-1,-1 0 1,0 0-1,0 0 1,1 0-1,-1 0 1,0-1-1,1 1 1,-1 0-1,1 0 1,-1 0-1,1-1 1,0 1-1,-1 0 1,1 0-1,0-1 1,-1 1-1,1-1 1,0 1-1,0-1 1,1 2-1,0-2 3,1 1 1,-1-1-1,0 0 0,0 1 0,1-1 0,-1 0 0,1 0 0,-1-1 0,0 1 0,0 0 0,4-2 0,3 0 16,0-1 1,0-1-1,0 0 1,-1 0-1,8-5 0,2-4-160,-2-1-1,0-1 0,19-21 0,1-2 59,-43 84-613,-4 21 941,-5 136 0,1-4 903,-1-120-360,15-72-738,-1-1-1,0 0 0,-1-1 1,1 1-1,-1 0 1,0-1-1,0 1 1,-1-1-1,0 0 1,-7 7-1,10-11-51,0 0 0,0 0 0,0 0 0,0 0 0,0 0 0,0-1 0,0 1 0,-1-1 0,1 1 0,0 0 0,-1-1 0,1 0 0,0 1 0,-1-1 0,1 0 0,0 0 0,-1 0 0,1 0 0,0 0 0,-1 0 0,1 0 0,-1 0 0,1 0 0,-2-1 0,1-1 0,-1 1 0,1 0 0,0-1 0,0 1 0,0-1 0,0 0 0,0 0 0,0 0 0,0 0 0,0 0 0,-2-4 0,-2-6 0,-1-1 0,2 1 0,-8-23 0,5 7 0,1 0 0,1-1 0,2 1 0,0-1 0,2 0 0,3-54 0,0 79-130,-1 1 0,1-1-1,0 0 1,0 0 0,0 1 0,0-1 0,1 1 0,0-1-1,-1 1 1,1 0 0,0 0 0,0-1 0,1 1 0,-1 1-1,1-1 1,0 0 0,-1 1 0,1-1 0,0 1 0,0 0-1,4-2 1,6-3-1091,0 2 0,0 0 1,0 1-1,20-5 0,-2 1-1080,9-4-6001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5.120"/>
    </inkml:context>
    <inkml:brush xml:id="br0">
      <inkml:brushProperty name="width" value="0.025" units="cm"/>
      <inkml:brushProperty name="height" value="0.025" units="cm"/>
    </inkml:brush>
  </inkml:definitions>
  <inkml:trace contextRef="#ctx0" brushRef="#br0">16 0 11531,'0'0'17579,"3"10"-16442,0 5-905,-1 1 0,-1 0 0,0-1 0,-1 1 0,-1 0 0,0 0 0,-1-1 0,-5 19 0,-4 32 807,7-40-2616,4-22-2003,1-11-2723,3-14-236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6.240"/>
    </inkml:context>
    <inkml:brush xml:id="br0">
      <inkml:brushProperty name="width" value="0.025" units="cm"/>
      <inkml:brushProperty name="height" value="0.025" units="cm"/>
    </inkml:brush>
  </inkml:definitions>
  <inkml:trace contextRef="#ctx0" brushRef="#br0">12 21 16624,'0'0'12139,"-1"10"-10911,-2 20-406,-1 1-477,2 1-1,1-1 0,5 58 0,-4-87-336,0 0-1,0 0 0,0 0 0,1 0 0,-1 0 0,1 0 0,-1 0 0,1 0 0,0-1 0,-1 1 0,1 0 0,0 0 0,0-1 0,0 1 0,0 0 0,1-1 0,-1 0 0,0 1 0,1-1 1,-1 1-1,1-1 0,-1 0 0,1 0 0,0 0 0,0 0 0,-1 0 0,1 0 0,0-1 0,0 1 0,0-1 0,0 1 0,0-1 0,0 1 0,-1-1 0,1 0 0,0 0 0,0 0 1,0 0-1,0-1 0,0 1 0,2-1 0,1 0 10,0-1 1,-1 0-1,1-1 1,-1 1-1,0-1 1,0 0-1,0 0 1,0 0-1,0 0 1,0-1-1,-1 0 1,0 1-1,1-1 1,-2 0-1,4-6 1,2-4-18,-2-1 0,0 0 0,7-25 0,-11 33 0,-1 0 0,1-1 0,-1 0 0,-1 1 0,1-1 0,-1 1 0,0-1 0,-1 0 0,-3-12 0,4 19 0,0 1 0,0-1 0,0 1 0,0-1 0,-1 1 0,1-1 0,0 1 0,0-1 0,-1 1 0,1-1 0,0 1 0,-1 0 0,1-1 0,0 1 0,-1 0 0,1-1 0,-1 1 0,1 0 0,0-1 0,-1 1 0,1 0 0,-1 0 0,1 0 0,-1-1 0,1 1 0,-1 0 0,1 0 0,-1 0 0,1 0 0,-1 0 0,1 0 0,-1 0 0,1 0 0,-1 0 0,1 0 0,-1 0 0,1 0 0,-1 1 0,1-1 0,-1 0 0,1 0 0,-1 0 0,1 1 0,-1-1 0,1 0 0,-1 1 0,1-1 0,0 0 0,-1 1 0,1-1 0,0 0 0,-1 1 0,1-1 0,0 1 0,-1-1 0,1 1 0,0-1 0,0 1 0,0-1 0,-1 1 0,1 0 0,0 0 0,-1-1 0,1 1 0,0 0 0,-1 0 0,1-1 0,0 1 0,0 0 0,0 0 0,-1 0 0,1-1 0,0 1 0,0 0 0,0 0 0,0 0 0,0-1 0,1 1 0,-1 0 0,0 0 0,0 0 0,0-1 0,1 1 0,-1 0 0,0 0 0,1-1 0,-1 1 0,1 0 0,-1-1 0,1 1 0,-1 0 0,1-1 0,-1 1 0,1-1 0,0 1 0,-1-1 0,1 1 0,0-1 0,-1 0 0,1 1 0,0-1 0,0 0 0,-1 1 0,1-1 0,0 0 0,0 0 0,0 0 0,-1 0 0,1 1 0,0-1 0,0 0 0,1-1 0,-1 2 0,0-1 0,-1 0 0,1 0 0,0 0 0,0 0 0,0 1 0,0-1 0,-1 0 0,1 0 0,0 0 0,0-1 0,0 1 0,-1 0 0,1 0 0,0 0 0,0-1 0,0 1 0,-1 0 0,1-1 0,0 1 0,0 0 0,-1-1 0,1 1 0,0-1 0,-1 1 0,1-1 0,-1 0 0,1 1 0,-1-1 0,1 0 0,-1 1 0,1-1 0,-1 0 0,0 1 0,1-1 0,-1-1 0,4-5 0,-2 8 0,-1 0 0,1-1 0,-1 1 0,0 0 0,1 0 0,-1 0 0,0 0 0,1 0 0,-1 0 0,0 0 0,0 0 0,0 1 0,0-1 0,1 2 0,-2-2 0,4 2 0,0 0 0,0 0 0,0 0 0,0 0 0,1-1 0,-1 0 0,1 0 0,-1 0 0,1 0 0,0-1 0,0 1 0,0-1 0,-1-1 0,1 1 0,0-1 0,0 1 0,0-1 0,0-1 0,0 1 0,0-1 0,0 0 0,0 0 0,6-2 0,-7 1 0,0 1 0,0-1 0,0 0 0,0 1 0,-1-2 0,1 1 0,-1 0 0,1-1 0,-1 0 0,0 1 0,0-1 0,0-1 0,0 1 0,-1 0 0,1-1 0,-1 1 0,0-1 0,0 0 0,0 1 0,0-1 0,-1 0 0,0 0 0,0-1 0,0 1 0,0 0 0,0 0 0,-1-5 0,0 8 0,0 0 0,0 0 0,0 0 0,0 0 0,0 0 0,0 1 0,0-1 0,-1 0 0,1 0 0,0 0 0,-1 0 0,1 1 0,0-1 0,-1 0 0,1 0 0,-1 1 0,1-1 0,-1 0 0,0 1 0,1-1 0,-1 1 0,0-1 0,1 1 0,-1-1 0,0 1 0,0-1 0,1 1 0,-1 0 0,0-1 0,0 1 0,0 0 0,0-1 0,1 1 0,-1 0 0,0 0 0,0 0 0,0 0 0,0 0 0,0 0 0,1 0 0,-1 0 0,0 1 0,0-1 0,0 0 0,0 0 0,0 1 0,1-1 0,-2 1 0,-2 0 0,-1 1 0,1-1 0,0 1 0,1 0 0,-1 0 0,0 1 0,1-1 0,-7 6 0,2 1 0,0 1 0,1-1 0,0 1 0,1 0 0,0 1 0,1 0 0,0 0 0,1 0 0,0 0 0,0 1 0,1-1 0,-2 20 0,5-29 0,0-1 0,0 0 0,0 0 0,0 0 0,0 0 0,0 0 0,0 0 0,1 0 0,-1 0 0,0 0 0,1 0 0,-1 0 0,1 0 0,-1 0 0,1 0 0,-1 0 0,1 0 0,0 0 0,-1-1 0,1 1 0,0 0 0,0 0 0,-1-1 0,1 1 0,0-1 0,0 1 0,0 0 0,0-1 0,1 1 0,2 0 0,-1-1 0,0 1 0,0-1 0,1 0 0,-1 1 0,0-2 0,0 1 0,1 0 0,5-2 0,4-1 0,0-1 0,0-1 0,0 0 0,12-7 0,17-16 0,-32 21 0,0-1 0,1 2 0,0-1 0,0 2 0,15-6 0,-26 11 0,1 0 0,0 1 0,0-1 0,-1 1 0,1-1 0,0 1 0,-1-1 0,1 1 0,-1 0 0,1-1 0,-1 1 0,1 0 0,-1-1 0,1 1 0,-1 0 0,1 0 0,-1-1 0,0 1 0,0 0 0,1 0 0,-1 0 0,0 0 0,0-1 0,0 1 0,0 0 0,0 0 0,0 0 0,0 0 0,0 0 0,0-1 0,-1 3 0,1 40 0,0-34 0,0-7 0,-1 0 0,1-1 0,0 1 0,0 0 0,0 0 0,1-1 0,-1 1 0,0 0 0,1-1 0,-1 1 0,1 0 0,-1-1 0,2 3 0,0-3 0,-1 0 0,1 0 0,-1-1 0,1 1 0,-1-1 0,1 1 0,-1-1 0,1 0 0,-1 0 0,1 1 0,0-1 0,-1 0 0,1 0 0,-1-1 0,4 1 0,10-3 0,0 0 0,0 0 0,0-2 0,0 0 0,-1 0 0,0-1 0,0-1 0,16-11 0,-13 9 0,1-1 0,-1 2 0,1 1 0,29-9 0,-46 16 0,-1 0 0,0 0 0,1 0 0,-1 0 0,1 0 0,-1 0 0,0 0 0,1 0 0,-1 0 0,0 0 0,1 0 0,-1 0 0,1 0 0,-1 0 0,0 0 0,1 0 0,-1 0 0,0 0 0,1 1 0,-1-1 0,0 0 0,1 0 0,-1 0 0,0 1 0,0-1 0,1 0 0,-1 0 0,0 1 0,0-1 0,1 0 0,-1 0 0,0 1 0,0-1 0,0 0 0,1 1 0,-1 0 0,-1 18 0,-15 28 0,12-37 0,0 16-753,4-26 681,0 1-1,0-1 0,-1 0 0,1 1 0,0-1 1,0 0-1,0 1 0,0-1 0,0 0 1,0 1-1,0-1 0,0 0 0,0 1 0,0-1 1,0 0-1,0 1 0,0-1 0,0 0 1,0 1-1,0-1 0,0 0 0,0 1 0,0-1 1,0 0-1,0 0 0,0 1 0,1-1 1,-1 0-1,0 1 0,0-1 0,0 0 0,1 0 1,-1 1-1,0-1 0,0 0 0,1 0 1,-1 0-1,0 1 0,1-1 0,-1 0 1,0 0-1,0 0 0,1 0 0,-1 0 0,0 1 1,1-1-1,-1 0 0,0 0 0,1 0 1,-1 0-1,0 0 0,1 0 0,-1 0 0,0 0 1,1 0-1,-1 0 0,0-1 0,1 1 1,-1 0-1,0 0 0,1 0 0,-1 0 0,0 0 1,1-1-1,-1 1 0,0 0 0,1-1 1,5-7-11011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7.070"/>
    </inkml:context>
    <inkml:brush xml:id="br0">
      <inkml:brushProperty name="width" value="0.025" units="cm"/>
      <inkml:brushProperty name="height" value="0.025" units="cm"/>
    </inkml:brush>
  </inkml:definitions>
  <inkml:trace contextRef="#ctx0" brushRef="#br0">185 77 13965,'1'-1'626,"-1"-1"0,1 0 0,-1 1 0,1-1 0,-1 0 0,1 1 0,-1-1 0,0 0 0,0 0 0,0 1 0,0-1 0,0 0 0,0 0 0,-1 1 0,1-1 0,-1 0 0,1 1 0,-2-4 0,1 4-392,0 0-1,0 0 1,1 0 0,-1 1-1,0-1 1,0 0 0,-1 0-1,1 1 1,0-1 0,0 1 0,0-1-1,0 1 1,0-1 0,-1 1-1,1 0 1,0 0 0,0-1 0,-1 1-1,1 0 1,-1 0 0,-4 1-116,1-1 0,-1 1 0,1 0 0,0 0 1,-1 1-1,1 0 0,0 0 0,0 0 0,0 0 1,0 1-1,-4 3 0,-3 2-30,1 2 0,-1-1-1,-12 16 1,20-21-69,0 1 1,1-1-1,0 1 0,0 0 0,0 0 1,0 1-1,1-1 0,0 0 0,0 1 1,0-1-1,-1 10 0,3-14-19,0 0 0,0 0 0,0 0 0,0 0 0,0 0 0,0 0 0,0 0 0,1 0 0,-1 0 0,0 0 0,1 0 0,-1 0 0,0 0 0,1-1 0,-1 1 0,1 0 0,0 0 0,-1 0 0,1 0 0,0-1 0,-1 1 0,1 0 0,0-1 0,0 1 0,0 0 0,0-1 0,-1 1 0,1-1 0,0 0 0,0 1 0,0-1 0,0 0 0,0 1 0,0-1 0,0 0 0,0 0 0,0 0 0,0 0 0,0 0 0,0 0 0,2 0 0,4 0 0,0-1 0,-1 0 0,1 0 0,-1 0 0,11-4 0,1-2 0,0-2 0,-1 0 0,0-1 0,0-1 0,-1 0 0,-1-1 0,0-1 0,-1 0 0,0-1 0,-1-1 0,0 0 0,-1-1 0,12-22 0,-52 93 0,26-50-158,0 0-1,1 1 1,-1-1-1,1 1 1,1-1-1,-1 1 1,1-1 0,0 1-1,0-1 1,1 1-1,-1-1 1,1 1-1,3 9 1,-3-13-84,1 1-1,0-1 1,-1 1 0,1-1 0,0 0 0,0 0-1,0 0 1,1 0 0,-1 0 0,0 0-1,1 0 1,0-1 0,-1 1 0,1-1-1,0 0 1,-1 0 0,1 0 0,0 0 0,0 0-1,0-1 1,0 1 0,0-1 0,0 0-1,0 0 1,0 0 0,0 0 0,3-1-1,23 0-11127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317"/>
    </inkml:context>
    <inkml:brush xml:id="br0">
      <inkml:brushProperty name="width" value="0.025" units="cm"/>
      <inkml:brushProperty name="height" value="0.025" units="cm"/>
    </inkml:brush>
  </inkml:definitions>
  <inkml:trace contextRef="#ctx0" brushRef="#br0">67 1 16848,'0'0'11088,"-8"16"-10923,5-9-147,-5 8 25,1 0-1,1 1 0,0 0 1,1 0-1,0 0 1,-3 27-1,-2 276 3251,10-277-3025,0-40-250,0-1 0,0 1 0,0 0 0,0-1 0,0 1 0,0-1 0,0 1 0,1 0 0,-1-1 0,0 1 0,1-1 0,0 1-1,-1-1 1,1 1 0,0-1 0,0 1 0,-1-1 0,1 0 0,0 1 0,0-1 0,1 0 0,-1 0 0,0 0 0,0 0 0,2 1 0,-2-2-8,0 0 0,1 0-1,-1 0 1,0 0 0,0-1 0,1 1 0,-1-1-1,0 1 1,0-1 0,0 1 0,0-1-1,0 1 1,1-1 0,-1 0 0,0 0 0,-1 1-1,1-1 1,0 0 0,0 0 0,0 0 0,0 0-1,-1 0 1,1 0 0,0 0 0,-1-1-1,1 1 1,-1 0 0,0 0 0,1 0 0,-1-1-1,0 1 1,1-1 0,4-18-10,0 0 0,-1-1 0,-1 1 0,-1-1 0,-1 1 0,0-1 0,-2 0 0,0 1 0,-2-1 0,0 1 0,-7-22 0,-5 6 0,15 35 0,0 0 0,-1 0 0,1 0 0,0 0 0,-1 0 0,1 0 0,-1 0 0,1 1 0,-1-1 0,1 0 0,-1 0 0,1 0 0,-1 1 0,0-1 0,0 0 0,1 1 0,-1-1 0,0 1 0,0-1 0,0 1 0,1-1 0,-1 1 0,0 0 0,0-1 0,0 1 0,0 0 0,0 0 0,0 0 0,0-1 0,0 1 0,0 0 0,0 0 0,0 0 0,-1 1 0,1 0 0,0 0 0,0 0 0,1 0 0,-1 0 0,1 0 0,-1 1 0,0-1 0,1 0 0,0 0 0,-1 1 0,1-1 0,0 0 0,0 1 0,0-1 0,0 0 0,0 1 0,0-1 0,0 0 0,0 1 0,0-1 0,1 0 0,0 2 0,11 28 0,-8-27 0,0-1 0,1 0 0,-1 0 0,1 0 0,0 0 0,0-1 0,0 0 0,0 0 0,0 0 0,1-1 0,-1 0 0,0 0 0,1 0 0,-1-1 0,8 1 0,-5-1 0,1 0 0,-1 0 0,1-1 0,-1 0 0,1-1 0,-1 0 0,0 0 0,0 0 0,10-5 0,-9 1 0,0-1 0,0 0 0,-1 0 0,0 0 0,0-1 0,-1 0 0,0-1 0,0 0 0,-1 0 0,0 0 0,-1-1 0,0 1 0,0-1 0,-1-1 0,3-11 0,-10 36 0,-6 23 0,2-1 0,-4 74 0,11-109-15,0 0 0,0 1 1,0-1-1,0 0 0,0 0 0,0 1 0,0-1 1,1 0-1,-1 0 0,1 1 0,-1-1 0,1 0 1,-1 0-1,1 0 0,0 0 0,-1 0 0,1 0 1,0 0-1,0 0 0,0 0 0,0 0 1,0-1-1,0 1 0,0 0 0,0 0 0,0-1 1,0 1-1,0-1 0,0 1 0,1-1 0,-1 1 1,0-1-1,0 0 0,0 0 0,1 0 0,-1 1 1,0-1-1,1 0 0,-1-1 0,0 1 0,0 0 1,1 0-1,-1 0 0,0-1 0,0 1 0,2-1 1,1 0-155,-1 0 1,1-1-1,-1 1 0,0 0 1,1-1-1,-1 0 1,0 0-1,0 0 1,0 0-1,0 0 1,0-1-1,-1 1 1,1-1-1,-1 0 0,0 1 1,3-5-1,3-17-5564,-5-5-2846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8.674"/>
    </inkml:context>
    <inkml:brush xml:id="br0">
      <inkml:brushProperty name="width" value="0.025" units="cm"/>
      <inkml:brushProperty name="height" value="0.025" units="cm"/>
    </inkml:brush>
  </inkml:definitions>
  <inkml:trace contextRef="#ctx0" brushRef="#br0">1 0 19635,'0'0'12363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272"/>
    </inkml:context>
    <inkml:brush xml:id="br0">
      <inkml:brushProperty name="width" value="0.025" units="cm"/>
      <inkml:brushProperty name="height" value="0.025" units="cm"/>
    </inkml:brush>
  </inkml:definitions>
  <inkml:trace contextRef="#ctx0" brushRef="#br0">181 114 9737,'0'0'7730,"8"-11"-4436,24-36-742,-31 44-2232,1 1-1,-1-1 1,1 1 0,-1-1 0,0 0 0,0 0 0,0 0 0,0 1 0,-1-1 0,1 0-1,-1-4 1,0 6-218,0 0-1,0 1 0,0-1 0,0 0 0,0 0 0,0 1 1,-1-1-1,1 0 0,0 0 0,-1 1 0,1-1 0,-1 0 1,1 1-1,-1-1 0,1 0 0,-1 1 0,1-1 1,-1 1-1,1-1 0,-1 1 0,0-1 0,1 1 0,-1-1 1,0 1-1,-1-1 0,-1 0-28,0 1-1,0-1 1,-1 1 0,1 0-1,0 0 1,0 0 0,-1 0-1,1 1 1,0-1 0,0 1-1,0 0 1,0 0 0,0 0-1,-6 3 1,-4 3-54,0 1 0,0 0 0,1 1 0,0 0 1,1 1-1,0 0 0,0 1 0,1 0 0,1 1 0,0 0 0,-8 15 0,17-27-20,-1 0-1,1 0 1,0 1-1,0-1 1,0 0-1,0 1 1,0-1-1,0 0 1,0 1-1,0-1 1,0 0-1,0 1 1,0-1-1,0 0 1,0 1-1,0-1 1,0 0-1,0 0 1,0 1-1,0-1 1,0 0-1,0 1 1,1-1-1,-1 0 0,0 1 1,0-1-1,0 0 1,1 0-1,-1 1 1,0-1-1,0 0 1,1 0-1,-1 0 1,0 1-1,0-1 1,1 0-1,-1 0 1,0 0-1,1 0 1,-1 0-1,0 1 1,1-1-1,21 2-108,23-8-318,-8 0-31,0 2 0,47 0 0,-83 4 464,-1 0 1,1 0-1,0-1 0,-1 1 1,1 0-1,-1 0 1,1 0-1,-1 0 0,1 0 1,0 0-1,-1 1 1,1-1-1,-1 0 0,1 0 1,0 0-1,-1 0 1,1 1-1,-1-1 0,1 0 1,-1 0-1,1 1 1,-1-1-1,1 1 0,-1-1 1,0 0-1,1 1 0,-1-1 1,1 1-1,-1-1 1,0 1-1,1-1 0,-1 1 1,0-1-1,0 1 1,1-1-1,-1 1 0,0-1 1,0 1-1,0 0 1,0-1-1,0 1 0,0-1 1,0 1-1,0 0 1,0-1-1,0 1 0,0-1 1,0 1-1,0-1 1,0 1-1,-1 1 0,0 0 70,0 1 0,0-1 0,-1 0 0,1 1 0,-1-1 0,1 0 0,-1 0 0,0 0 0,0 0 0,-2 2 0,-11 5 120,0 0 1,0-1-1,-1 0 1,0-1-1,0-1 1,-1-1-1,1 0 1,-1-1-1,0-1 1,-1 0-1,1-2 1,-24 0-1,40 0-225,1-1 0,-1 0 1,1 0-1,-1 0 0,1 0 0,-1 1 0,1-1 0,-1 0 1,0 0-1,1 0 0,-1 0 0,1 0 0,-1 0 1,1 0-1,-1 0 0,1-1 0,-1 1 0,1 0 1,-1 0-1,1 0 0,-1 0 0,1-1 0,-1 1 0,1 0 1,0-1-1,-1 1 0,1 0 0,-1-1 0,1 1 1,0 0-1,-1-1 0,1 1 0,0-1 0,-1 1 0,1 0 1,0-1-1,0 1 0,-1-1 0,1 1 0,0-1 1,0 1-1,0-1 0,0 1 0,0-1 0,0 1 0,0-1 1,0 0-1,0 1 0,0-1 0,0 1 0,0-1 1,0 0-1,1-1-178,0 1 0,0 0 0,0 0 0,0-1 0,0 1 1,0 0-1,0 0 0,0 0 0,1 0 0,-1 0 0,0 0 0,1 0 0,-1 0 0,0 1 1,1-1-1,2 0 0,45-8-11670,-23 5 619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19.721"/>
    </inkml:context>
    <inkml:brush xml:id="br0">
      <inkml:brushProperty name="width" value="0.025" units="cm"/>
      <inkml:brushProperty name="height" value="0.025" units="cm"/>
    </inkml:brush>
  </inkml:definitions>
  <inkml:trace contextRef="#ctx0" brushRef="#br0">216 0 12940,'0'0'16784,"4"9"-15935,-2-5-804,-1 0-1,1 0 1,-1 0 0,0 0 0,0 0-1,-1 0 1,1 0 0,-1 1 0,0-1-1,0 0 1,0 0 0,-2 8-1,-1-4-7,1 1 0,-1-1-1,-1 0 1,0 0 0,0 0-1,-8 11 1,-6 9 2,-1 0 0,-2-1 0,-1-2 0,0 0 0,-2-1-1,-44 34 1,67-64-6269,10-30-2690,-1 10 138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066"/>
    </inkml:context>
    <inkml:brush xml:id="br0">
      <inkml:brushProperty name="width" value="0.025" units="cm"/>
      <inkml:brushProperty name="height" value="0.025" units="cm"/>
    </inkml:brush>
  </inkml:definitions>
  <inkml:trace contextRef="#ctx0" brushRef="#br0">0 0 10346,'0'0'17515,"11"1"-16399,0 1-929,0-1-1,-1 2 1,1 0 0,-1 0 0,1 1 0,-1 0 0,-1 1 0,1 0-1,0 0 1,14 12 0,-23-16-215,31 23 36,39 35 1,-29-9-3095,-37-42 1603,0 0 0,-1 0 0,1 0 0,-2 1 0,3 8 0,-3-8-2313,0-6-1259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425"/>
    </inkml:context>
    <inkml:brush xml:id="br0">
      <inkml:brushProperty name="width" value="0.025" units="cm"/>
      <inkml:brushProperty name="height" value="0.025" units="cm"/>
    </inkml:brush>
  </inkml:definitions>
  <inkml:trace contextRef="#ctx0" brushRef="#br0">0 70 14894,'0'0'6369,"9"1"-3775,14 1-1412,34 3 58,96-2 0,-151-4-1249,0 1 0,0 0 0,-1 0 0,1-1 0,0 1 0,0-1 0,-1 0 0,1 0 0,0 1 0,-1-1 0,1 0-1,-1 0 1,1 0 0,-1-1 0,1 1 0,-1 0 0,0 0 0,0-1 0,0 1 0,0-1 0,0 1 0,0-1 0,1-2-1,0 0-94,0-1-1,-1 0 0,0 1 0,0-1 0,0 0 0,-1 1 0,1-10 0,-1 14 126,0-1 0,0 1 0,0-1 0,-1 1 0,1 0 0,0-1-1,0 1 1,0-1 0,0 1 0,-1 0 0,1-1 0,0 1 0,0 0-1,-1-1 1,1 1 0,0 0 0,-1 0 0,1-1 0,0 1 0,-1 0 0,1 0-1,0 0 1,-1-1 0,1 1 0,-1 0 0,1 0 0,0 0 0,-1 0-1,1 0 1,-1 0 0,1 0 0,0 0 0,-1 0 0,-23 1 983,-18 11 448,29-6-1108,-1 1 1,2 1-1,-1 0 0,-20 18 1,31-24-296,-1 0-1,0 0 1,1 0 0,0 1 0,0-1 0,-1 1 0,1 0 0,1-1 0,-1 1-1,0 0 1,1 0 0,0 0 0,-1 1 0,1-1 0,0 0 0,1 0 0,-1 0-1,1 1 1,-1-1 0,1 0 0,0 1 0,0-1 0,0 0 0,1 1 0,-1-1-1,1 0 1,0 1 0,1 2 0,0-3-155,0 0 0,0 0 0,0-1 0,0 1 0,0-1 0,1 0 0,-1 0 0,1 1 0,0-2 0,0 1 0,-1 0 0,1 0 0,0-1 0,0 0 0,1 0 0,-1 1 0,0-2 0,0 1 0,1 0 0,3 0 0,11 1-1278,-1-1 0,28-1-1,-32 0 664,-7 0-546,1 0 0,-1-1-1,1 0 1,-1 0 0,1-1 0,-1 1 0,13-6-1,9-8-6702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0.768"/>
    </inkml:context>
    <inkml:brush xml:id="br0">
      <inkml:brushProperty name="width" value="0.025" units="cm"/>
      <inkml:brushProperty name="height" value="0.025" units="cm"/>
    </inkml:brush>
  </inkml:definitions>
  <inkml:trace contextRef="#ctx0" brushRef="#br0">136 191 10442,'0'0'14707,"-8"-6"-13789,4 3-859,3 1-29,0 1-1,-1-1 0,1 1 0,-1-1 1,1 1-1,-1 0 0,0 0 0,1 0 0,-1 0 1,0 0-1,0 0 0,0 0 0,0 0 1,0 1-1,0-1 0,0 1 0,0 0 0,0-1 1,0 1-1,0 0 0,0 0 0,0 0 1,0 1-1,0-1 0,0 0 0,0 1 0,0-1 1,0 1-1,0 0 0,0-1 0,0 1 1,0 0-1,0 0 0,1 1 0,-1-1 1,0 0-1,1 0 0,-1 1 0,1-1 0,0 1 1,-3 3-1,-31 51 1195,33-52-1073,0 0 1,1 0-1,-1 0 0,1 0 0,0 0 1,0 0-1,0 0 0,1 0 0,0 1 1,-1-1-1,1 0 0,1 0 0,0 8 1,0-11-130,0 0 0,0 1 0,0-1-1,0 0 1,0 0 0,0 0 0,1 0 0,-1 0 0,0 0 0,1 0 0,-1 0 0,1 0 0,-1-1 0,0 1 0,1-1 0,0 1 0,-1-1 0,1 1 0,-1-1 0,1 0 0,-1 0-1,1 0 1,0 0 0,-1 0 0,1 0 0,2-1 0,45-8 197,-37 4-207,-1-1 0,0-1 1,0 0-1,-1 0 0,0-1 0,0 0 0,0-1 0,-1 0 0,-1-1 0,0 0 1,0 0-1,10-17 0,-8 10 11,0-1 1,-1 1 0,-1-2-1,-1 1 1,0-1 0,-2 0-1,6-29 1,-11 35 228,-2 11-113,-10 22-90,-11 39-115,17-37 123,1 1 0,1 0 1,0 24-1,3-41-171,0-1-1,1 1 0,0 0 1,1-1-1,-1 1 0,1 0 1,0-1-1,0 1 1,1-1-1,-1 0 0,1 1 1,1-1-1,-1 0 0,1 0 1,0 0-1,0 0 1,0-1-1,5 6 0,13 1-4470,6-6-3396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1.735"/>
    </inkml:context>
    <inkml:brush xml:id="br0">
      <inkml:brushProperty name="width" value="0.025" units="cm"/>
      <inkml:brushProperty name="height" value="0.025" units="cm"/>
    </inkml:brush>
  </inkml:definitions>
  <inkml:trace contextRef="#ctx0" brushRef="#br0">170 107 15567,'0'0'3534,"0"-10"16,0 8-3503,1-5 664,-1 0 1,0-1-1,-1 1 0,0 0 1,0-1-1,-4-12 0,4 18-621,0 0 1,1 0-1,-1 1 0,0-1 0,-1 0 0,1 1 0,0-1 0,0 0 0,-1 1 0,1 0 0,-1-1 0,1 1 1,-1 0-1,1 0 0,-1 0 0,0 0 0,0 0 0,0 0 0,1 0 0,-1 1 0,0-1 0,0 1 0,0-1 0,0 1 1,0 0-1,0-1 0,0 1 0,0 0 0,0 1 0,0-1 0,0 0 0,0 0 0,0 1 0,0-1 0,0 1 1,-3 1-1,0 0-63,0 1 0,0 0 1,0-1-1,0 2 1,0-1-1,1 0 0,-1 1 1,1 0-1,0 0 1,0 0-1,1 1 0,-1-1 1,1 1-1,0 0 1,0 0-1,-3 8 0,1-4 10,1 1 0,1-1-1,0 1 1,0 0 0,0 0-1,2 0 1,-1 0-1,0 15 1,2-24-36,0-1 0,1 1 0,-1 0 0,0 0 0,0 0 0,0 0 0,0-1 0,1 1 0,-1 0 0,0 0 0,1-1 0,-1 1 0,1 0 0,-1 0 0,1-1 0,-1 1 0,1 0 1,-1-1-1,1 1 0,-1-1 0,1 1 0,0-1 0,0 1 0,-1-1 0,1 1 0,0-1 0,0 0 0,-1 1 0,2-1 0,31 0 70,-25-1-49,0-2 0,1 1 0,-1-1 0,0 0 1,11-7-1,-4-1-20,0 0 0,-2-1 1,1-1-1,-2 0 0,22-29 0,-4 5 33,-42 84-457,11-46 422,-3 11 41,-1 1-1,2 0 0,0 0 1,0 0-1,1 1 0,1-1 1,0 0-1,1 17 0,1-29-26,0 0-1,0 1 1,0-1-1,-1 0 1,1 0-1,0 0 1,0 0-1,1 0 1,-1 0-1,0 0 1,0 0-1,0 0 1,1-1-1,-1 1 1,0-1-1,1 1 1,-1-1 0,0 1-1,1-1 1,-1 1-1,1-1 1,-1 0-1,0 0 1,1 0-1,-1 0 1,1 0-1,-1 0 1,1 0-1,-1-1 1,1 1-1,1-1 1,50-11 290,-32 1-304,0 0 0,-1-1 0,0-1 0,-1-1 0,28-26 0,18-13 0,-64 53 0,-1 0 0,0 0 0,1 0 0,-1 0 0,0 0 0,0 0 0,1 1 0,-1-1 0,0 0 0,1 0 0,-1 0 0,0 0 0,0 1 0,1-1 0,-1 0 0,0 0 0,0 0 0,0 1 0,1-1 0,-1 0 0,0 0 0,0 1 0,0-1 0,0 0 0,0 1 0,0-1 0,1 0 0,-1 1 0,0-1 0,0 0 0,0 0 0,0 1 0,0-1 0,0 0 0,0 1 0,0-1 0,0 0 0,0 1 0,0-1 0,-1 0 0,1 1 0,0-1 0,0 0 0,0 0 0,0 1 0,0-1 0,-1 1 0,-1 17 0,-6 5 0,6-19 0,0 0 0,0 0 0,0 0 0,1 0 0,0 0 0,0 1 0,0-1 0,0 0 0,1 1 0,-1-1 0,1 0 0,0 1 0,2 7 0,0-11 0,0 0 0,1 0 0,-1 0 0,1 0 0,-1-1 0,0 0 0,1 1 0,-1-1 0,1 0 0,-1 0 0,1 0 0,-1-1 0,1 1 0,-1 0 0,1-1 0,3-1 0,7-3 0,-1 0 0,0-1 0,0-1 0,21-14 0,-24 14 0,1 1 0,1 0 0,-1 0 0,1 0 0,0 2 0,20-7 0,-31 11 0,1 1 0,-1-1 0,1 0 0,-1 1 0,1-1 0,-1 1 0,1-1 0,-1 1 0,1-1 0,-1 1 0,1 0 0,-1-1 0,0 1 0,0-1 0,1 1 0,-1 0 0,0-1 0,0 1 0,0 0 0,1-1 0,-1 1 0,0 0 0,0-1 0,0 1 0,0 0 0,0-1 0,0 1 0,-1 0 0,1-1 0,0 1 0,0 0 0,0-1 0,-1 1 0,1 0 0,-6 34 0,5-31 0,1-3 0,0-1 0,0 0 0,0 1 0,0-1 0,-1 0 0,1 1 0,0-1 0,0 0 0,0 1 0,0-1 0,0 1 0,0-1 0,1 0 0,-1 1 0,0-1 0,0 0 0,0 1 0,0-1 0,0 0 0,0 1 0,1-1 0,-1 0 0,0 1 0,0-1 0,0 0 0,1 1 0,-1-1 0,0 0 0,0 0 0,1 0 0,-1 1 0,0-1 0,1 0 0,-1 0 0,0 0 0,1 1 0,-1-1 0,0 0 0,1 0 0,0 0 0,19-4 0,25-20 0,-40 22 0,2-2-213,-3 1-451,0 0 0,0 1 0,0 0 0,0 0 0,1 0 0,-1 0 0,1 1 0,0 0 0,-1 0 1,7-1-1,-11 11-9110,0 0-386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553"/>
    </inkml:context>
    <inkml:brush xml:id="br0">
      <inkml:brushProperty name="width" value="0.025" units="cm"/>
      <inkml:brushProperty name="height" value="0.025" units="cm"/>
    </inkml:brush>
  </inkml:definitions>
  <inkml:trace contextRef="#ctx0" brushRef="#br0">155 59 11082,'0'0'12978,"-11"-3"-12012,6 1-815,1 1-1,0-1 0,-1 1 0,1 0 0,0 1 1,-1-1-1,1 1 0,-1 0 0,1 0 0,-1 0 1,1 1-1,-1-1 0,1 1 0,-1 0 0,1 1 1,0-1-1,0 1 0,-1-1 0,1 1 1,0 1-1,1-1 0,-1 0 0,0 1 0,1 0 1,-1 0-1,1 0 0,0 0 0,-4 6 0,5-6-40,-1-1 0,1 1 0,1 0 0,-1 0 0,0 0-1,1 0 1,-1 0 0,1 1 0,0-1 0,0 0 0,0 0-1,1 1 1,-1-1 0,1 1 0,0-1 0,0 5 0,1-7-97,-1 1 1,1 0-1,-1-1 1,1 1 0,0-1-1,0 0 1,0 1 0,-1-1-1,2 1 1,-1-1-1,0 0 1,0 0 0,0 0-1,0 0 1,1 0 0,-1 0-1,1 0 1,-1 0-1,0 0 1,1-1 0,0 1-1,-1 0 1,1-1 0,-1 0-1,1 1 1,0-1 0,-1 0-1,1 0 1,0 0-1,-1 0 1,1 0 0,2 0-1,5-1-12,0-1-1,0 0 0,0 0 1,-1-1-1,1 0 1,-1 0-1,0-1 0,0 0 1,0-1-1,0 1 1,-1-2-1,1 1 0,-1-1 1,-1 0-1,1 0 0,-1-1 1,0 0-1,-1 0 1,0 0-1,0-1 0,0 0 1,-1 0-1,0 0 0,-1 0 1,1-1-1,-2 0 1,3-9-1,-5 17-3,0 1-1,0 0 1,1 0 0,-1 0-1,0 0 1,0-1 0,0 1-1,0 0 1,0 0 0,0 0-1,0-1 1,0 1 0,0 0-1,0 0 1,0-1 0,0 1-1,0 0 1,0 0 0,0 0-1,0-1 1,0 1 0,0 0 0,0 0-1,0-1 1,0 1 0,0 0-1,0 0 1,0 0 0,0-1-1,0 1 1,-1 0 0,1 0-1,0 0 1,0 0 0,0-1-1,0 1 1,0 0 0,-1 0-1,1 0 1,0 0 0,0 0-1,0-1 1,-1 1 0,1 0-1,0 0 1,0 0 0,0 0-1,-1 0 1,1 0 0,-12 9-68,-9 20 84,19-24 2,0-1 0,0 1 0,1-1 0,0 1 0,0-1-1,0 1 1,0 0 0,1 0 0,0-1 0,0 1 0,0 0 0,0 0 0,1-1 0,2 10 0,-2-12 8,0 0-1,0 0 1,0-1-1,0 1 1,0 0-1,0-1 1,1 1-1,-1-1 1,1 1-1,-1-1 1,1 0-1,-1 0 1,1 1-1,0-1 1,0 0-1,0 0 1,-1-1-1,1 1 1,0 0-1,0-1 1,0 1-1,0-1 1,0 1-1,0-1 1,0 0-1,0 0 1,0 0-1,1 0 1,-1 0-1,0-1 1,0 1-1,0-1 1,0 1-1,0-1 1,-1 0-1,4-1 1,10-5-56,0-1 0,0-1 0,-1 0-1,-1-1 1,0 0 0,0-1 0,-1 0 0,0-1 0,14-19 0,-30 36-208,0 0 277,0 0 0,1-1 1,-1 1-1,1 1 0,0-1 0,1 0 0,-1 1 0,1 0 0,0-1 0,1 1 0,-1 0 0,1 0 0,0 0 0,1 0 0,-1 6 0,2-10-31,-1-1 0,1 1 0,-1-1 0,1 0 0,0 1 1,0-1-1,-1 0 0,1 0 0,0 0 0,0 0 0,0 1 0,0-1 0,1-1 0,-1 1 0,0 0 0,0 0 0,0 0 0,1-1 0,-1 1 1,0 0-1,1-1 0,-1 1 0,1-1 0,-1 0 0,1 1 0,-1-1 0,1 0 0,-1 0 0,1 0 0,-1 0 0,0 0 0,1 0 0,-1-1 1,4 0-1,1 1 1,1-1-1,-1 0 1,0-1 0,1 0 0,-1 0 0,11-5 0,-7 1-11,1-1 1,-2 0-1,1 0 1,-1-1-1,-1 0 1,1 0-1,-1-1 1,-1 0-1,1-1 1,-2 0-1,1 0 1,5-13-1,-13 18-620,-7 11 412,-7 11 149,10-11 128,0 1 0,1-1 0,0 1 0,0 0 0,0 1 0,1-1 1,1 0-1,-1 1 0,1 0 0,0 0 0,1-1 0,0 1 0,0 0 0,0 10 0,2-17-64,-1-1 0,1 1 0,-1 0 0,1 0 0,-1 0 0,1 0 0,0 0 0,-1 0 0,1-1 0,0 1 0,0 0 0,0-1 0,0 1 0,-1-1 0,1 1 0,0 0 0,0-1 0,0 0 0,0 1 0,0-1 0,0 0 0,0 1 0,0-1 0,0 0 0,1 0 0,-1 0 0,0 0 0,0 0 0,0 0 0,0 0 0,0-1 0,2 1 0,37-9 0,-25 1 0,1-1 0,-2-1 0,1 0 0,-1 0 0,-1-2 0,18-17 0,-3 3 0,-25 26 0,-5 10 0,-6 9 0,5-13 0,0 1 0,0 0 0,1 0 0,0 0 0,1 0 0,0 0 0,0 1 0,0 12 0,1-19-21,0-1 0,0 1 0,0-1 0,0 0-1,0 1 1,0-1 0,0 1 0,0-1 0,0 1 0,1-1 0,-1 1 0,0-1 0,0 0 0,1 1-1,-1-1 1,0 1 0,0-1 0,1 0 0,-1 1 0,0-1 0,1 0 0,-1 1 0,0-1-1,1 0 1,-1 0 0,1 0 0,-1 1 0,1-1 0,-1 0 0,0 0 0,1 0 0,-1 0-1,1 0 1,0 1 0,22-4-1850,19-16-3206,-16-3-1404,1-3-3950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2.906"/>
    </inkml:context>
    <inkml:brush xml:id="br0">
      <inkml:brushProperty name="width" value="0.025" units="cm"/>
      <inkml:brushProperty name="height" value="0.025" units="cm"/>
    </inkml:brush>
  </inkml:definitions>
  <inkml:trace contextRef="#ctx0" brushRef="#br0">44 27 15214,'0'0'10859,"-36"54"-10219,30-40-480,4 0-96,2-3-64,0-6-160,3-1-352,6-4 192,5 0-225,-4-4-256,5-10-384,2-4-609,4-7-1280,0-5-2179,8-7-1506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3.250"/>
    </inkml:context>
    <inkml:brush xml:id="br0">
      <inkml:brushProperty name="width" value="0.025" units="cm"/>
      <inkml:brushProperty name="height" value="0.025" units="cm"/>
    </inkml:brush>
  </inkml:definitions>
  <inkml:trace contextRef="#ctx0" brushRef="#br0">255 0 14221,'0'0'10010,"-7"10"-7533,-11 17-1972,1 1 0,2 0 0,1 1 0,1 1 0,1 0-1,2 1 1,1 0 0,1 0 0,2 1 0,1 0 0,-1 61 0,8-50-462,0-40-86,-1-27-128,-2 13-406,0 0 0,-1 0-1,0 1 1,0-1 0,-1 1-1,0-1 1,-1 1 0,-1 0-1,1 0 1,-2 1 0,-11-18-1,7 14 943,0 0 0,-1 1 0,-1 0 0,-14-12 0,54 25 4065,-3-1-4168,95 10-62,-39-9-5119,-42-3-2400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256"/>
    </inkml:context>
    <inkml:brush xml:id="br0">
      <inkml:brushProperty name="width" value="0.025" units="cm"/>
      <inkml:brushProperty name="height" value="0.025" units="cm"/>
    </inkml:brush>
  </inkml:definitions>
  <inkml:trace contextRef="#ctx0" brushRef="#br0">149 290 15439,'1'-9'3117,"-1"7"-3037,2-5 1029,-1 0-1,0 0 0,-1-1 0,0 1 1,0 0-1,-3-14 0,3 19-877,0 1-1,-1-1 1,1 1 0,-1-1-1,0 1 1,1 0 0,-1-1-1,0 1 1,0 0-1,0 0 1,0-1 0,0 1-1,0 0 1,0 0 0,0 0-1,-1 0 1,-1-1-1,1 1-179,-1 1 0,1-1 0,0 0 0,-1 1 0,1 0 0,-1-1 0,1 1 0,-1 0 0,1 0 0,-1 0 0,1 1 0,-1-1 0,1 1 0,-5 1 0,2 0-54,0 0 0,1 0 0,-1 1 0,1 0 0,-1 0 0,1 0 0,0 0 0,0 1 0,1 0 0,-1 0 0,1 0 0,-1 0 0,1 0 0,1 1 1,-1-1-1,1 1 0,-1 0 0,1-1 0,1 1 0,-2 6 0,-2 5-1,1 0 0,0 0 0,2 0 0,0 0 0,0 20 0,2-35 8,-1 0 0,1 0 1,0 1-1,0-1 0,0 0 0,0 0 0,0 0 0,1 0 0,-1 0 0,0 0 0,0 0 1,1 0-1,-1 0 0,1 0 0,-1 0 0,1 0 0,-1 0 0,1 0 0,-1-1 1,1 1-1,0 0 0,0 0 0,-1 0 0,1-1 0,0 1 0,0 0 0,0-1 0,0 1 1,0-1-1,-1 1 0,1-1 0,0 0 0,0 1 0,0-1 0,1 0 0,-1 0 1,0 1-1,0-1 0,0 0 0,0 0 0,0 0 0,0 0 0,0 0 0,0-1 0,0 1 1,2-1-1,1 0 32,0 0 0,1 0 1,-1-1-1,0 0 0,0 0 0,0 0 1,0-1-1,-1 1 0,1-1 0,3-3 1,3-3-26,0-1 0,-1 0 0,0-1 0,-1 0 0,0-1 0,-1 1 0,0-1 0,-1-1 0,0 1 0,-1-1 0,0 0 0,-1 0 0,-1-1 0,0 1 0,2-23 0,-9 29-237,-4 13-32,-5 15 80,12-19 178,0 1-1,0 0 1,0-1 0,1 1-1,-1 0 1,1 0 0,-1 0 0,1 0-1,0 0 1,0-1 0,1 1-1,-1 0 1,0 0 0,1 0-1,0 0 1,-1-1 0,1 1-1,1 0 1,-1-1 0,0 1-1,0 0 1,1-1 0,0 0 0,-1 1-1,1-1 1,0 0 0,0 0-1,0 0 1,0 0 0,3 2-1,-1-2 31,1-1 0,-1 1 0,0-1 0,1 0 0,-1 0-1,1 0 1,0 0 0,-1-1 0,1 0 0,-1 0 0,1 0-1,0 0 1,-1-1 0,1 0 0,-1 0 0,1 0 0,-1 0 0,0-1-1,6-2 1,0-1 6,1-1 0,-1-1 0,0 1 0,-1-2 0,0 1 0,0-1 0,0 0 0,-1-1 1,0 0-1,-1-1 0,0 1 0,8-17 0,-5 9 11,-2 0 1,0-1-1,-1 0 1,-1 0-1,-1 0 1,0-1-1,2-20 1,-48 223-454,33-124 504,-1 111-1,10-147-71,1-1 1,0 1-1,2 0 1,1-1-1,1 0 0,1 0 1,16 36-1,-21-55-26,0 1 0,0-1 0,-1 0 0,0 1 0,0-1 0,0 1 0,1 5 0,-2-9 0,0-1 0,0 1 0,0-1 0,0 1 0,-1 0 0,1-1 0,0 1 0,0-1 0,0 1 0,0-1 0,0 1 0,-1-1 0,1 1 0,0 0 0,-1-1 0,1 0 0,0 1 0,-1-1 0,1 1 0,0-1 0,-1 1 0,1-1 0,-1 0 0,0 1 0,0 0 0,-1-1 0,1 0 0,0 0 0,0 0 0,-1 0 0,1 0 0,0 0 0,0 0 0,-1-1 0,1 1 0,0 0 0,0-1 0,-1 1 0,1 0 0,0-1 0,-2-1 0,-3-2 0,0 0 0,0 0 0,1-1 0,-1 0 0,1 0 0,0 0 0,0-1 0,1 1 0,0-1 0,-6-10 0,1 0 0,1 0 0,0-1 0,-6-18 0,11 24 8,0 1 1,0-1-1,1 0 0,0 0 1,1 1-1,0-1 0,1-14 1,1 21-25,-1 0 0,1-1 0,0 1 0,0 0 0,1 0 0,-1 0 1,1 0-1,0 0 0,0 0 0,0 0 0,0 0 0,1 1 0,0-1 0,-1 1 0,1 0 1,0 0-1,1 0 0,-1 0 0,0 1 0,8-5 0,43-20-2860,3 5-3285,-43 17 4078,43-17-8215</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587"/>
    </inkml:context>
    <inkml:brush xml:id="br0">
      <inkml:brushProperty name="width" value="0.025" units="cm"/>
      <inkml:brushProperty name="height" value="0.025" units="cm"/>
    </inkml:brush>
  </inkml:definitions>
  <inkml:trace contextRef="#ctx0" brushRef="#br0">80 0 15791,'0'0'8616,"-33"56"-7495,15-18 1730,3 2-1602,6 4-640,5-1-33,4-6-416,0-3-96,7-8-384,5-7-1346,-1-7-1697,-2-10-1025,-3-2-2498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4.943"/>
    </inkml:context>
    <inkml:brush xml:id="br0">
      <inkml:brushProperty name="width" value="0.025" units="cm"/>
      <inkml:brushProperty name="height" value="0.025" units="cm"/>
    </inkml:brush>
  </inkml:definitions>
  <inkml:trace contextRef="#ctx0" brushRef="#br0">15 32 20275,'0'0'6465,"12"-4"-4452,36-6-1211,0 2 1,1 2 0,-1 2 0,97 5 0,-140 0-803,1-1 0,-1 1 0,0 0 0,0 0 0,1 0 0,-1 1 0,0 0 0,0 0 0,-1 0 0,1 0 0,8 6 0,-12-6 0,1-1 0,-1 1 0,1-1 0,-1 1 0,0-1 0,1 1 0,-1 0 0,0 0 0,0 0 0,0 0 0,-1 0 0,1 0 0,0 0 0,-1 0 0,1 0 0,-1 0 0,0 0 0,1 0 0,-1 0 0,0 0 0,0 0 0,-1 0 0,1 1 0,0-1 0,-1 0 0,1 0 0,-1 0 0,0 0 0,1 0 0,-1 0 0,0-1 0,-3 5 0,-3 3 0,0 0 0,0 0 0,-1 0 0,0-1 0,-1 0 0,0-1 0,0 0 0,-1-1 0,-20 11 0,15-8 0,0 1 0,1 0 0,-17 15 0,74-22 0,-30-3-17,9 0-147,0 1 0,22 3 1,-39-3 137,0-1 1,-1 1 0,1 0-1,-1 1 1,1-1 0,-1 1 0,1 0-1,-1 0 1,0 0 0,0 1 0,0-1-1,0 1 1,-1 0 0,1 0-1,6 7 1,-9-7 38,1-1 1,-1 1-1,0-1 0,0 1 1,0 0-1,0 0 0,0-1 1,-1 1-1,1 0 0,-1 0 1,1 0-1,-1 0 0,0 0 0,0 0 1,-1 0-1,1-1 0,-1 1 1,1 0-1,-1 0 0,0 0 1,0-1-1,0 1 0,0 0 0,-1-1 1,1 1-1,-1-1 0,1 1 1,-1-1-1,0 0 0,0 0 1,0 0-1,0 0 0,-4 3 1,-7 6 78,-1-1 0,0 0 0,0-1 0,-21 10 0,7-5-92,1-2 0,-1 0 0,-1-2 0,0-2 0,-1 0 0,0-2 0,0-1 0,-51 2 0,77-7-108,1 0-1,0 0 1,-1-1 0,1 1-1,-1-1 1,1 0 0,0 0 0,0 0-1,-1 0 1,1 0 0,0-1-1,-4-2 1,6 3-50,-1 0 0,1 0-1,0 0 1,0-1 0,0 1 0,0 0 0,0-1 0,1 1-1,-1-1 1,0 1 0,1 0 0,-1-1 0,1 0 0,-1 1-1,1-1 1,0 1 0,-1-1 0,1 1 0,0-1 0,0 0-1,0 1 1,0-1 0,1 1 0,-1-1 0,0 0 0,1 1-1,-1-1 1,2-1 0,6-11-7492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178"/>
    </inkml:context>
    <inkml:brush xml:id="br0">
      <inkml:brushProperty name="width" value="0.025" units="cm"/>
      <inkml:brushProperty name="height" value="0.025" units="cm"/>
    </inkml:brush>
  </inkml:definitions>
  <inkml:trace contextRef="#ctx0" brushRef="#br0">28 0 18834,'0'0'8045,"-2"11"-6930,-2 3-785,-2 5-108,2 1 0,0 0 0,0 0 0,2 1 1,1-1-1,1 30 0,1-49-189,-1 0 0,0 0 0,1 0 0,-1 0 0,1 0 0,-1-1 0,1 1 0,-1 0 0,1 0 0,-1-1 0,1 1 0,0 0 0,0-1 0,-1 1 0,1 0-1,0-1 1,0 1 0,0-1 0,-1 1 0,1-1 0,0 0 0,0 1 0,0-1 0,0 0 0,0 0 0,0 1 0,0-1 0,0 0 0,0 0 0,0 0 0,0 0 0,0 0 0,0-1 0,0 1 0,0 0 0,-1 0 0,1 0 0,0-1 0,0 1 0,0-1 0,1 0 0,3 0 62,-1-1 0,1 0 0,-1 0 0,1-1 0,-1 1 0,7-7 0,82-89 180,-67 69-246,-11 17 0,-7 13 35,-7 2-49,0-1 0,0 0 0,0 0 0,-1 0 1,1 1-1,-1-1 0,0 0 0,0 1 0,0-1 1,0 0-1,0 4 0,-11 70 244,9-70-259,-3 39 0,5-44 0,0-1 0,0 1 0,1-1 0,-1 1 0,0-1 0,0 1 0,0-1 0,1 1 0,-1-1 0,0 1 0,0-1 0,1 1 0,-1-1 0,0 1 0,1-1 0,-1 1 0,1-1 0,-1 0 0,1 1 0,-1-1 0,1 0 0,-1 1 0,1-1 0,0 1 0,22-7 0,-3-5 0,-1-1 0,0-1 0,27-25 0,34-24 0,-79 62 0,-1 0 0,0-1 0,1 1 0,-1 0 0,1 0 0,-1-1 0,0 1 0,1 0 0,-1 0 0,1 0 0,-1 0 0,1-1 0,-1 1 0,1 0 0,-1 0 0,0 0 0,1 0 0,-1 0 0,1 0 0,-1 0 0,1 0 0,-1 0 0,1 1 0,-1-1 0,1 0 0,-1 0 0,0 0 0,1 0 0,-1 1 0,1-1 0,-1 0 0,1 0 0,0 1 0,4 19 0,-9 39 0,2-39 0,2-18-52,0-1 1,1 0-1,-1 0 0,0 0 0,1 1 1,-1-1-1,0 0 0,1 0 0,-1 0 1,1 0-1,0 0 0,-1 0 0,1 0 1,0 0-1,0 0 0,0 0 1,-1 0-1,1-1 0,0 1 0,0 0 1,0-1-1,0 1 0,0 0 0,0-1 1,1 1-1,-1-1 0,0 0 0,2 1 1,-1 0-120,-1-1 0,0 0 0,1 1 0,-1-1 1,0 1-1,0 0 0,1-1 0,-1 1 0,0 0 0,0 0 1,0 0-1,0-1 0,0 1 0,0 0 0,0 1 1,0-1-1,0 0 0,-1 0 0,1 0 0,0 0 0,-1 1 1,1-1-1,-1 0 0,1 1 0,-1-1 0,1 0 1,-1 1-1,0-1 0,0 3 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7.820"/>
    </inkml:context>
    <inkml:brush xml:id="br0">
      <inkml:brushProperty name="width" value="0.025" units="cm"/>
      <inkml:brushProperty name="height" value="0.025" units="cm"/>
    </inkml:brush>
  </inkml:definitions>
  <inkml:trace contextRef="#ctx0" brushRef="#br0">59 166 2242,'0'0'4255,"11"-9"-759,-3 2-3067,7-5 2183,-1-1-1,18-21 1,-29 31-1828,0-1 0,0 1-1,0-1 1,0 0 0,-1 0 0,0 0 0,0-1 0,0 1 0,0 0 0,-1-1-1,1 1 1,-1-1 0,0 1 0,-1-1 0,1 0 0,-1 0 0,0-5 0,0 9-774,-1 0 0,1 1 1,-1-1-1,0 1 0,1-1 1,-1 0-1,1 1 1,-1 0-1,0-1 0,0 1 1,1-1-1,-1 1 0,0 0 1,0-1-1,1 1 1,-1 0-1,0 0 0,0 0 1,1-1-1,-1 1 0,0 0 1,0 0-1,0 0 0,0 0 1,1 1-1,-1-1 1,0 0-1,0 0 0,0 0 1,1 1-1,-1-1 0,0 0 1,1 1-1,-1-1 1,0 0-1,0 1 0,1-1 1,-2 2-1,-29 15-14,18-5 4,1-1 0,0 2 0,1 0 0,-16 24 0,22-30 0,1-1 0,0 1 0,1 0 0,-1 0 0,2 0 0,-1 0 0,1 1 0,0-1 0,0 1 0,0-1 0,1 1 0,0 13 0,2-20 0,0 0 0,-1 0 0,1 0 0,0-1 0,-1 1 0,1 0 0,0 0 0,0-1 0,0 1 0,0 0 0,0-1 0,0 1 0,0-1 0,0 1 0,0-1 0,0 0 0,0 1 0,0-1 0,0 0 0,0 0 0,0 0 0,1 1 0,-1-1 0,0 0 0,0-1 0,0 1 0,0 0 0,0 0 0,0 0 0,0-1 0,2 0 0,38-10 0,-30 6 0,-1-2 0,1 0 0,-1 0 0,-1-1 0,0 0 0,0 0 0,0-1 0,-1 0 0,0-1 0,-1 0 0,0 0 0,-1 0 0,0-1 0,7-18 0,-13 29 0,0 0 0,0 0 0,0 0 0,0 0 0,0 0 0,-1 0 0,1 1 0,0-1 0,0 0 0,0 0 0,0 0 0,0 0 0,-1 0 0,1 0 0,0 0 0,0 0 0,0 0 0,0 0 0,0 0 0,0 0 0,-1 0 0,1 0 0,0 0 0,0 0 0,0 0 0,0 0 0,0 0 0,-1 0 0,1 0 0,0-1 0,0 1 0,0 0 0,0 0 0,0 0 0,0 0 0,0 0 0,-1 0 0,1 0 0,0 0 0,0-1 0,0 1 0,0 0 0,0 0 0,0 0 0,0 0 0,0 0 0,0 0 0,0-1 0,0 1 0,0 0 0,0 0 0,0 0 0,0 0 0,0 0 0,0-1 0,0 1 0,0 0 0,0 0 0,0 0 0,0 0 0,0 0 0,0-1 0,0 1 0,0 0 0,0 0 0,0 0 0,0 0 0,0 0 0,0-1 0,-7 6 0,1 3 0,0 0 0,1 0 0,-1 1 0,2 0 0,-1 0 0,1 0 0,1 0 0,0 1 0,0-1 0,1 1 0,0 0 0,1 0 0,0 0 0,0 18 0,1-27-59,0 1 0,0-1 0,0 0 0,1 1 0,-1-1 0,0 0 0,1 0 0,-1 1 0,1-1 0,-1 0 0,1 0 0,-1 0 0,1 1 0,0-1 0,0 0 0,0 0 0,-1 0 0,1 0 0,0 0 0,0-1 0,0 1 0,0 0 0,1 0 0,-1-1 0,0 1 0,0 0 0,0-1 0,0 1 0,1-1 0,-1 0 0,0 1 0,1-1 0,-1 0 0,2 0 0,1 0-359,0 1 0,0-1 0,0-1-1,0 1 1,0-1 0,0 1-1,0-1 1,0 0 0,0-1 0,0 1-1,4-3 1,18-14-6591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194"/>
    </inkml:context>
    <inkml:brush xml:id="br0">
      <inkml:brushProperty name="width" value="0.025" units="cm"/>
      <inkml:brushProperty name="height" value="0.025" units="cm"/>
    </inkml:brush>
  </inkml:definitions>
  <inkml:trace contextRef="#ctx0" brushRef="#br0">174 1 20948,'0'0'9064,"-35"57"-8647,19-26-193,-2 3-128,0 2-96,1-2 32,2-5 64,1-1-64,3-8 0,1-7 32,2-6-96,4-7-1153,1 0-1986,0-8-2018,2-12-3779</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8.534"/>
    </inkml:context>
    <inkml:brush xml:id="br0">
      <inkml:brushProperty name="width" value="0.025" units="cm"/>
      <inkml:brushProperty name="height" value="0.025" units="cm"/>
    </inkml:brush>
  </inkml:definitions>
  <inkml:trace contextRef="#ctx0" brushRef="#br0">1 1 18129,'0'0'12524,"50"35"-11211,-28-16-512,1 3-801,2 0 0,0 0 0,-5-2 0,1 3-384,-5-7-3044,-3-5-3458,-4-4-6279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356"/>
    </inkml:context>
    <inkml:brush xml:id="br0">
      <inkml:brushProperty name="width" value="0.025" units="cm"/>
      <inkml:brushProperty name="height" value="0.025" units="cm"/>
    </inkml:brush>
  </inkml:definitions>
  <inkml:trace contextRef="#ctx0" brushRef="#br0">26 53 8648,'0'0'5750,"7"-8"-2521,-1-3-2184,6-7 219,3 2 2385,-17 22-183,3 8-3029,0-7-11,-4 23 324,-2 0 0,-1 0-1,-13 40 1,11-43-605,1 1 1,0 0 0,3 0-1,-3 39 1,7-67-191,0-1 0,0 1 0,0 0 0,0 0 0,0 0 0,0 0 0,0 0 0,0 0 0,0 0 0,1 0 0,-1 0 0,0-1 0,0 1 0,0 0 0,0 0 0,0 0 0,0 0 0,0 0 0,0 0 0,0 0 0,1 0 0,-1 0 0,0 0 0,0 0 0,0 0 0,0 0 0,0 0 1,0 0-1,0 0 0,0 0 0,1 0 0,-1 0 0,0 0 0,0 0 0,0 0 0,0 0 0,0 0 0,0 0 0,0 0 0,0 0 0,1 0 0,-1 0 0,0 0 0,0 0 0,0 0 0,0 0 0,0 0 0,0 0 0,0 1 0,0-1 0,0 0 0,0 0 0,0 0 0,1 0 0,-1 0 0,0 0 0,0 0 0,0 0 1,0 1-1,5-12-3236,-4-8-2100,-1-2-2696</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29.713"/>
    </inkml:context>
    <inkml:brush xml:id="br0">
      <inkml:brushProperty name="width" value="0.025" units="cm"/>
      <inkml:brushProperty name="height" value="0.025" units="cm"/>
    </inkml:brush>
  </inkml:definitions>
  <inkml:trace contextRef="#ctx0" brushRef="#br0">0 7 18962,'0'0'9097,"73"0"-7368,-24 0-704,6 0-576,3 0-289,-4-1-96,-8-2 0,-10 2-416,-11 0-994,-12 1-1280,-4 0-898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074"/>
    </inkml:context>
    <inkml:brush xml:id="br0">
      <inkml:brushProperty name="width" value="0.025" units="cm"/>
      <inkml:brushProperty name="height" value="0.025" units="cm"/>
    </inkml:brush>
  </inkml:definitions>
  <inkml:trace contextRef="#ctx0" brushRef="#br0">1 59 18161,'0'0'5413,"64"-10"-2466,-22-2-929,6-2-256,0 5-769,-1 3-641,-4 4-288,-3 2-673,-6 0-1216,-5-1-2852,-5-4-5348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0.715"/>
    </inkml:context>
    <inkml:brush xml:id="br0">
      <inkml:brushProperty name="width" value="0.025" units="cm"/>
      <inkml:brushProperty name="height" value="0.025" units="cm"/>
    </inkml:brush>
  </inkml:definitions>
  <inkml:trace contextRef="#ctx0" brushRef="#br0">221 1 17008,'0'0'11878,"-6"11"-11451,-12 21-348,-1-1 0,-2-1-1,-33 39 1,35-48-145,12-12-79,1-1 1,-1 0-1,-1 0 1,0-1-1,0 0 1,0-1-1,0 0 1,-15 8-1,27-29-5321,14-11 144,8-6-2446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056"/>
    </inkml:context>
    <inkml:brush xml:id="br0">
      <inkml:brushProperty name="width" value="0.025" units="cm"/>
      <inkml:brushProperty name="height" value="0.025" units="cm"/>
    </inkml:brush>
  </inkml:definitions>
  <inkml:trace contextRef="#ctx0" brushRef="#br0">165 0 13068,'0'0'11083,"-18"58"-9418,5-19-383,3 4-386,0 0-95,3-3-96,3-5-417,4-3-192,0-6-96,0-7-961,0-6-2306,0-8-1826</inkml:trace>
  <inkml:trace contextRef="#ctx0" brushRef="#br0" timeOffset="1">1 174 19667,'0'0'9128,"49"-22"-8583,-24 22-417,6 0-160,2 0-865,-3 0-2658,-3 0-2627,-7 0-10378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1.383"/>
    </inkml:context>
    <inkml:brush xml:id="br0">
      <inkml:brushProperty name="width" value="0.025" units="cm"/>
      <inkml:brushProperty name="height" value="0.025" units="cm"/>
    </inkml:brush>
  </inkml:definitions>
  <inkml:trace contextRef="#ctx0" brushRef="#br0">153 0 2434,'0'0'26164,"-10"13"-25945,-10 16 137,1 1 0,1 1 0,1 1 0,2 0 0,1 1 0,-10 41 1,19-56-157,1 0 0,1 1 1,1-1-1,1 1 0,0-1 1,2 1-1,2 18 0,-3-32-277,1 0 0,0 0 0,0 0-1,0 0 1,1 0 0,-1 0-1,1 0 1,0-1 0,1 1 0,-1-1-1,1 0 1,0 1 0,0-1 0,0 0-1,1-1 1,-1 1 0,1-1 0,0 1-1,0-1 1,0 0 0,0-1-1,1 1 1,-1-1 0,1 0 0,0 0-1,-1 0 1,1 0 0,0-1 0,8 2-1,31-1-5115,-15-4-1977,6-8-9043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171"/>
    </inkml:context>
    <inkml:brush xml:id="br0">
      <inkml:brushProperty name="width" value="0.025" units="cm"/>
      <inkml:brushProperty name="height" value="0.025" units="cm"/>
    </inkml:brush>
  </inkml:definitions>
  <inkml:trace contextRef="#ctx0" brushRef="#br0">43 1 8648,'3'-1'9703,"-2"6"-3845,-1 18-2109,-6 26-3131,-7 10 276,5-29-178,1 2 1,2-1-1,-2 42 0,7-72-711,0-1 0,0 0 0,0 1 0,0-1 0,0 0 1,0 1-1,0-1 0,0 0 0,0 1 0,0-1 0,0 0 0,0 1 1,0-1-1,0 0 0,0 1 0,0-1 0,0 0 0,1 1 0,-1-1 1,0 0-1,0 1 0,0-1 0,1 0 0,-1 0 0,0 1 0,0-1 1,1 0-1,-1 0 0,0 1 0,1-1 0,-1 0 0,0 0 1,1 0-1,-1 0 0,0 1 0,1-1 0,-1 0 0,0 0 0,1 0 1,-1 0-1,1 0 0,17-9 127,15-19-48,23-32-84,64-89 0,-119 147-459,-1 3 260,0-1-1,0 0 1,-1 0-1,1 0 1,0 0-1,0 0 1,0-1-1,-1 1 1,1 0-1,0 0 1,0 0-1,-1 0 1,1 0-1,0 0 1,0 0-1,0 0 1,-1 0-1,1 0 1,0-1-1,0 1 1,0 0-1,0 0 1,-1 0-1,1 0 1,0-1-1,0 1 1,0 0-1,0 0 1,0 0-1,0-1 1,0 1-1,0 0 1,-1 0-1,1 0 1,0-1-1,0 1 1,0 0-1,0 0 1,0 0-1,0-1 1,0 1-1,0 0 1,0 0-1,0-1 0,0 1 1,0 0-1,1 0 1,-1 0-1,0-1 1,0 1-1,0 0 1,0 0-1,0 0 1,0-1-1,0 1 1,1 0-1,-1 0 1,0 0-1,0 0 1,0-1-1,0 1 1,1 0-1,-1 0 1,0 0-1,0 0 1,0 0-1,1 0 1,-1 0-1,0-1 1,-14 1-10873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558"/>
    </inkml:context>
    <inkml:brush xml:id="br0">
      <inkml:brushProperty name="width" value="0.025" units="cm"/>
      <inkml:brushProperty name="height" value="0.025" units="cm"/>
    </inkml:brush>
  </inkml:definitions>
  <inkml:trace contextRef="#ctx0" brushRef="#br0">7 1 16335,'0'0'9161,"-6"54"-7303,17-43-353,0 2-480,4-2-384,3 1-481,0-1-128,-1-1-544,1-2-1923,-1-5-2273,-3-3-1250,-3 0-5477</inkml:trace>
  <inkml:trace contextRef="#ctx0" brushRef="#br0" timeOffset="1">255 70 14510,'0'0'9321,"0"54"-7784,0-28-352,-3 1-576,-1 0-481,-1-5-128,2-4-705,0-7-1409,3-6-769,2-14-8615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3.887"/>
    </inkml:context>
    <inkml:brush xml:id="br0">
      <inkml:brushProperty name="width" value="0.025" units="cm"/>
      <inkml:brushProperty name="height" value="0.025" units="cm"/>
    </inkml:brush>
  </inkml:definitions>
  <inkml:trace contextRef="#ctx0" brushRef="#br0">61 0 20435,'0'0'11136,"2"12"-10415,0 3-662,-2 0 1,0-1-1,0 1 0,-2 0 1,0-1-1,0 0 1,-8 24-1,-8 11-59,12-35 0,1-1 0,0 1 0,1 0 0,0 0 0,-3 30 0,8-44 0,-1 1 0,1 0 0,-1 0 0,1 0 0,0-1 0,-1 1 0,1 0 0,0-1 0,0 1 0,0-1 0,-1 1 0,1-1 0,0 1 0,0-1 0,0 0 0,0 1 0,0-1 0,0 0 0,0 0 0,0 0 0,0 0 0,0 1 0,0-1 0,0 0 0,0-1 0,0 1 0,-1 0 0,1 0 0,0 0 0,2-1 0,34-5 0,23-14 40,50-12-283,-105 31 51,21-6-3029,-10-3-2671,-6-4-1640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4.247"/>
    </inkml:context>
    <inkml:brush xml:id="br0">
      <inkml:brushProperty name="width" value="0.025" units="cm"/>
      <inkml:brushProperty name="height" value="0.025" units="cm"/>
    </inkml:brush>
  </inkml:definitions>
  <inkml:trace contextRef="#ctx0" brushRef="#br0">72 1 16688,'0'0'14018,"8"12"-13452,7 16-352,-2 0-1,0 2 1,-2-1-1,-1 2 1,-2-1-1,9 56 1,-15-60-461,-1-1 1,-1 1-1,-2 0 1,0-1-1,-2 1 1,-9 34-1,9-45-160,-1 0 0,-1 0-1,-1 0 1,0-1-1,-1 0 1,0 0 0,-1-1-1,-1 0 1,0-1 0,-1 0-1,-16 15 1,-9 1-6848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543"/>
    </inkml:context>
    <inkml:brush xml:id="br0">
      <inkml:brushProperty name="width" value="0.025" units="cm"/>
      <inkml:brushProperty name="height" value="0.025" units="cm"/>
    </inkml:brush>
  </inkml:definitions>
  <inkml:trace contextRef="#ctx0" brushRef="#br0">202 10 15567,'0'0'16543,"-10"-4"-16516,4 3-15,0-1 1,0 1-1,0 0 1,0 1-1,-1-1 0,1 1 1,0 1-1,0-1 0,-1 1 1,1 0-1,0 0 0,0 1 1,0-1-1,0 1 1,0 1-1,1-1 0,-1 1 1,-5 4-1,-2 0 49,9-5-37,-1 0 0,1 0 0,-1 0 0,1 1 0,0 0-1,0 0 1,0 0 0,0 0 0,0 1 0,1-1 0,0 1-1,0 0 1,-4 6 0,7-9-24,0-1 0,0 1 0,0-1 0,0 0 0,0 1 0,0-1 0,0 1 0,1-1 0,-1 1 0,0-1 0,0 0 0,1 1 0,-1-1 0,0 1 0,0-1 0,1 0 0,-1 1 0,1-1 0,-1 0 0,0 0 0,1 1 0,-1-1 0,1 0 0,-1 0 0,0 1 0,1-1 0,-1 0 0,1 0 0,-1 0 0,1 0 0,-1 0 0,1 0 0,-1 0 0,1 0 0,-1 0 0,1 0 0,24 2 0,-21-2 0,27 1-18,2 0-98,57 8 0,-82-8 99,-1 0 1,0 1-1,0 0 1,0 1 0,0-1-1,0 1 1,0 0-1,-1 1 1,0 0-1,1 0 1,-1 0-1,-1 1 1,10 8 0,-13-10 23,1 0 0,-1 0 0,0-1 0,-1 1 0,1 1 1,0-1-1,-1 0 0,0 0 0,1 1 0,-1-1 1,-1 0-1,1 1 0,0-1 0,-1 1 0,0-1 0,1 1 1,-2-1-1,1 1 0,0-1 0,-1 1 0,1-1 0,-1 1 1,0-1-1,0 0 0,0 1 0,-1-1 0,1 0 1,-4 4-1,2-2 8,0-1 0,-1 1 0,1-1 0,-1 0 0,0-1 0,-1 1 1,1-1-1,0 0 0,-1 0 0,0 0 0,0 0 0,0-1 0,0 0 0,0 0 1,0 0-1,-1-1 0,-6 2 0,9-3-15,-60 6 0,60-6 0,0 0 0,0 1 0,1-1 0,-1 0 0,0-1 0,0 1 0,1-1 0,-1 1 0,0-1 0,1 0 0,-1 0 0,0 0 0,1 0 0,-1 0 0,1 0 0,0-1 0,-1 1 0,-3-4 0,6 4-119,-1 0 1,1 1-1,0-1 1,-1 0-1,1 0 1,0 1-1,-1-1 1,1 0-1,0 0 1,0 0-1,0 1 1,0-1-1,0 0 1,0 0-1,0 0 0,0 1 1,0-1-1,0 0 1,0 0-1,0 0 1,1 1-1,-1-1 1,0 0-1,1 0 1,-1 1-1,0-1 1,1 0-1,-1 1 1,1-1-1,-1 0 0,2 0 1,21-14-8022,-22 14 7683,21-10-10023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6.888"/>
    </inkml:context>
    <inkml:brush xml:id="br0">
      <inkml:brushProperty name="width" value="0.025" units="cm"/>
      <inkml:brushProperty name="height" value="0.025" units="cm"/>
    </inkml:brush>
  </inkml:definitions>
  <inkml:trace contextRef="#ctx0" brushRef="#br0">1 1 15727,'0'0'15983,"12"34"-23062</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220"/>
    </inkml:context>
    <inkml:brush xml:id="br0">
      <inkml:brushProperty name="width" value="0.025" units="cm"/>
      <inkml:brushProperty name="height" value="0.025" units="cm"/>
    </inkml:brush>
  </inkml:definitions>
  <inkml:trace contextRef="#ctx0" brushRef="#br0">96 1 16944,'0'0'11670,"-1"8"-10693,-3 29-559,-1-1-1,-3 0 1,-20 63 0,16-65-167,2 0 0,2 0 0,1 1-1,1 1 1,0 42 0,6-77-251,0 1 0,0-1 0,0 1 0,0-1 0,0 1 0,1-1 0,-1 1 0,0-1 0,1 1 0,0-1 0,-1 1 0,1-1 0,0 0 0,0 1 0,-1-1 0,1 0 0,0 0 0,0 0 0,0 1 0,1-1 0,-1 0 0,0 0 0,0-1 0,1 1 0,1 1 0,0-1 0,1 0 0,-1 0 0,1 0 0,-1 0 0,1-1 0,0 0 0,-1 0 0,1 0 0,0 0 0,6-1 0,0-1 0,1-1 0,-1 1 0,0-2 0,1 0 0,-1 0 0,16-10 0,-19 10-698,-1 0-1,0-1 1,0 0 0,-1 0 0,1-1-1,-1 1 1,0-1 0,6-11-1,-10 15 385,0 0-1,0 0 1,0 0-1,-1 0 0,1 0 1,0 0-1,-1 0 0,0 0 1,1 0-1,-1-1 1,0 1-1,0 0 0,0 0 1,-1 0-1,1 0 1,0-1-1,-1 1 0,0 0 1,1 0-1,-1 0 1,0 0-1,0 0 0,0 0 1,0 0-1,0 1 0,-1-1 1,1 0-1,0 0 1,-1 1-1,1-1 0,-1 1 1,0 0-1,-3-3 1,-16-11-9739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566"/>
    </inkml:context>
    <inkml:brush xml:id="br0">
      <inkml:brushProperty name="width" value="0.025" units="cm"/>
      <inkml:brushProperty name="height" value="0.025" units="cm"/>
    </inkml:brush>
  </inkml:definitions>
  <inkml:trace contextRef="#ctx0" brushRef="#br0">0 7 14382,'0'0'14798,"49"-6"-13998,-6 6-319,4 1-353,1 3-64,-1 0-1121,-9-2-3299,-6-2-3395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37.910"/>
    </inkml:context>
    <inkml:brush xml:id="br0">
      <inkml:brushProperty name="width" value="0.025" units="cm"/>
      <inkml:brushProperty name="height" value="0.025" units="cm"/>
    </inkml:brush>
  </inkml:definitions>
  <inkml:trace contextRef="#ctx0" brushRef="#br0">18 0 27194,'0'0'5573,"-17"9"-8264,17-18-6597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1.868"/>
    </inkml:context>
    <inkml:brush xml:id="br0">
      <inkml:brushProperty name="width" value="0.025" units="cm"/>
      <inkml:brushProperty name="height" value="0.025" units="cm"/>
    </inkml:brush>
  </inkml:definitions>
  <inkml:trace contextRef="#ctx0" brushRef="#br0">41 1 18642,'0'2'5482,"0"17"-2690,0 77 913,0 49-5515,-4-144-5622,-14-5-959,0-8-3764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335"/>
    </inkml:context>
    <inkml:brush xml:id="br0">
      <inkml:brushProperty name="width" value="0.025" units="cm"/>
      <inkml:brushProperty name="height" value="0.025" units="cm"/>
    </inkml:brush>
  </inkml:definitions>
  <inkml:trace contextRef="#ctx0" brushRef="#br0">0 73 15503,'0'0'7014,"8"-8"-3885,-3 2-2795,0 1 0,1 0 0,-1 0 0,1 1 0,0 0 0,0 0 0,1 0 1,-1 1-1,1 0 0,0 0 0,0 0 0,0 1 0,0 0 0,0 1 0,0 0 1,10-1-1,7 0-34,74-4 523,-90 6-787,1 0-1,0 1 0,0 0 1,0 0-1,0 1 0,-1 0 0,1 1 1,9 4-1,-16-7-35,-1 1 0,1 0 0,0 0 0,0 0 0,0 1 0,-1-1 0,1 0 0,-1 0 0,1 1 0,-1-1 0,1 1 0,-1 0 0,0-1 0,0 1 0,0 0 0,0 0 0,1 2 0,-2-3 0,0 1 0,1-1 0,-1 1 0,0-1 0,-1 1 0,1 0 0,0-1 0,0 0 0,-1 1 0,1-1 0,0 1 0,-1-1 0,0 1 0,1-1 0,-1 0 0,0 1 0,0-1 0,-1 2 0,-5 5 0,-1 0 0,0-1 0,-1 0 0,1 0 0,-13 7 0,-2 3 0,22-17-4,1 0 0,-1 1-1,1-1 1,-1 1 0,1-1 0,0 1-1,-1-1 1,1 1 0,0-1 0,-1 1-1,1-1 1,0 1 0,0-1 0,0 1 0,-1-1-1,1 1 1,0 0 0,0-1 0,0 1-1,0-1 1,0 1 0,0 0 0,0-1 0,0 1-1,0-1 1,0 1 0,1 0 0,-1-1-1,0 1 1,0-1 0,0 1 0,1-1-1,-1 1 1,0-1 0,1 1 0,-1-1 0,0 1-1,1-1 1,-1 1 0,1-1 0,-1 0-1,1 1 1,-1-1 0,1 0 0,0 1 0,30 17-389,-17-10 190,-10-6 161,-1 0-1,1 0 1,-1 1 0,0-1 0,0 1 0,0 0-1,0 0 1,-1 0 0,1 0 0,-1 1 0,0-1-1,0 1 1,0-1 0,0 1 0,-1 0-1,1-1 1,-1 1 0,0 0 0,0 0 0,-1 0-1,1 0 1,-1 0 0,0 0 0,0 0-1,0 0 1,0 0 0,-1 0 0,1 0 0,-1 0-1,-3 8 1,1-5 165,0-1 1,-1 1-1,0-1 0,0 0 0,-1 0 0,1 0 0,-1-1 1,0 0-1,-1 1 0,1-2 0,-1 1 0,0-1 0,0 0 1,-1 0-1,-13 6 0,6-5-110,-1-1 0,0 0-1,-1-1 1,1 0 0,0-1 0,-1-1 0,1-1-1,-1 0 1,-29-5 0,43 5-16,0 0 0,-1-1 1,1 1-1,0-1 0,0 0 0,0 1 0,0-1 1,0 0-1,0 0 0,0-1 0,0 1 0,0 0 1,1-1-1,-1 1 0,0-1 0,1 1 0,-1-1 1,1 0-1,0 0 0,-2-3 0,2 4-30,1 0-1,0-1 0,0 1 1,0 0-1,0 0 1,0-1-1,0 1 0,0 0 1,0 0-1,1 0 0,-1-1 1,0 1-1,1 0 1,-1 0-1,1 0 0,0 0 1,-1 0-1,1-1 1,0 1-1,-1 0 0,1 0 1,0 1-1,0-1 0,0 0 1,0 0-1,0 0 1,0 1-1,0-1 0,0 0 1,0 1-1,0-1 1,0 1-1,1-1 0,-1 1 1,0 0-1,2-1 0,45-16-10845,-21 7 576</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2.768"/>
    </inkml:context>
    <inkml:brush xml:id="br0">
      <inkml:brushProperty name="width" value="0.025" units="cm"/>
      <inkml:brushProperty name="height" value="0.025" units="cm"/>
    </inkml:brush>
  </inkml:definitions>
  <inkml:trace contextRef="#ctx0" brushRef="#br0">1 23 21236,'0'0'10282,"76"1"-9033,-33-1-1249,3 0 0,3-5 0,-2 0 0,-10 0 0,-5-1 0,-8 4 0,-10 2-545,-9 0-960,-10 1-5093,-13 6 160,-8-1-6503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126"/>
    </inkml:context>
    <inkml:brush xml:id="br0">
      <inkml:brushProperty name="width" value="0.025" units="cm"/>
      <inkml:brushProperty name="height" value="0.025" units="cm"/>
    </inkml:brush>
  </inkml:definitions>
  <inkml:trace contextRef="#ctx0" brushRef="#br0">1 17 16720,'0'0'15438,"75"14"-14829,-30-22-609,0-1 0,-2 1 0,-6 5 0,-10 1-1217,-6 2-2819,-6 0-2850,-5 0-3717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471"/>
    </inkml:context>
    <inkml:brush xml:id="br0">
      <inkml:brushProperty name="width" value="0.025" units="cm"/>
      <inkml:brushProperty name="height" value="0.025" units="cm"/>
    </inkml:brush>
  </inkml:definitions>
  <inkml:trace contextRef="#ctx0" brushRef="#br0">1 0 17777,'0'0'13581,"0"51"-12396,0-27-961,0 6-224,0-3 0,0-1 0,0 2 0,0-4-224,0 1-2146,2-5-1442,-2-2-192,0-7-64,0-5-2786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0:43.845"/>
    </inkml:context>
    <inkml:brush xml:id="br0">
      <inkml:brushProperty name="width" value="0.025" units="cm"/>
      <inkml:brushProperty name="height" value="0.025" units="cm"/>
    </inkml:brush>
  </inkml:definitions>
  <inkml:trace contextRef="#ctx0" brushRef="#br0">48 102 20115,'0'0'3155,"2"-9"-91,-2 5-2856,0 1 1,1-1-1,-1 1 0,1 0 0,0-1 0,0 1 1,0 0-1,1 0 0,-1 0 0,1-1 0,-1 2 1,1-1-1,0 0 0,1 0 0,-1 1 0,0-1 1,1 1-1,-1-1 0,1 1 0,0 0 0,-1 0 1,1 0-1,0 1 0,0-1 0,1 1 0,-1-1 1,6-1-1,11-2-76,0 1 1,0 1-1,25-1 1,-35 3-125,1 1 0,-1 0 0,1 1 0,-1 0 0,0 0 1,0 1-1,0 1 0,12 3 0,-20-5-8,0 0 0,0-1 0,0 1 0,-1 0 0,1 0 0,0 1 0,0-1 0,0 0 0,-1 0 0,1 1 0,-1-1 0,1 1 0,-1-1 0,0 1 0,1 0 0,-1 0 0,0-1 0,0 1 0,0 0 0,0 0 0,-1 0 0,1 0 0,-1 0 0,1 0 0,-1 0 0,1 1 0,-1-1 0,0 0 0,0 0 0,0 0 0,0 0 0,-1 0 0,1 0 0,0 0 0,-1 0 0,0 0 0,0 3 0,-2 1 0,0 0 0,-1 0 0,1-1 0,-1 1 0,0-1 0,0 0 0,-1 0 0,1-1 0,-1 1 0,-9 5 0,-32 14 0,38-21 0,-1 1 0,1 0 0,0 1 0,1-1 0,-12 10 0,62-5 0,-31-8-16,4 1-60,0 1 0,-1 0-1,1 1 1,17 7 0,-31-10 73,0-1 1,0 1 0,0 0 0,0-1-1,-1 1 1,1 0 0,0 0-1,0 1 1,0-1 0,-1 0 0,1 1-1,-1-1 1,1 1 0,-1-1-1,1 1 1,-1 0 0,0-1-1,0 1 1,0 0 0,0 0 0,0 0-1,0 0 1,-1 0 0,1 0-1,0 0 1,-1 0 0,0 0 0,0 0-1,1 0 1,-1 0 0,0 1-1,-1-1 1,1 0 0,0 0 0,0 0-1,-1 0 1,0 0 0,1 0-1,-1 0 1,-2 3 0,1-1 27,-1 0 1,-1 0 0,1-1-1,0 0 1,-1 1-1,0-1 1,0 0-1,0-1 1,0 1-1,0-1 1,0 0-1,-1 0 1,-6 2 0,-63 18 107,55-17-133,0 0 0,-1-2 0,1-1 0,-1 0 0,0-1 0,0-1 0,-37-6 0,54 6-132,0-1 0,1 0 0,0 0 1,-1 0-1,1-1 0,0 1 0,-1-1 0,1 1 0,0-1 0,0 0 1,0 1-1,0-1 0,1 0 0,-1 0 0,0-1 0,1 1 0,-3-4 1,3 3-188,0 1 1,0-1 0,0 1-1,0-1 1,1 1 0,-1-1 0,1 0-1,0 1 1,-1-1 0,1 0-1,0 1 1,1-1 0,-1 0 0,0 1-1,1-1 1,-1 1 0,1-1-1,0 1 1,0-1 0,0 1 0,0-1-1,1 1 1,-1 0 0,0-1-1,1 1 1,0 0 0,2-3 0,11-7-9249</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340"/>
    </inkml:context>
    <inkml:brush xml:id="br0">
      <inkml:brushProperty name="width" value="0.025" units="cm"/>
      <inkml:brushProperty name="height" value="0.025" units="cm"/>
    </inkml:brush>
  </inkml:definitions>
  <inkml:trace contextRef="#ctx0" brushRef="#br0">203 69 12332,'0'0'10292,"0"-8"-7500,2-1-1962,-1 6-575,-1 0-1,1 0 1,-1 0-1,1-1 1,-1 1-1,0 0 1,-1 0 0,1 0-1,0 0 1,-2-5-1,2 7-215,-1 1-1,1-1 0,-1 0 1,0 0-1,1 0 1,-1 1-1,1-1 1,-1 0-1,0 1 1,0-1-1,0 1 1,1-1-1,-1 1 0,0-1 1,0 1-1,0-1 1,0 1-1,0 0 1,0-1-1,0 1 1,0 0-1,1 0 0,-1 0 1,0 0-1,0 0 1,0 0-1,0 0 1,0 0-1,0 0 1,0 0-1,0 1 0,0-1 1,0 0-1,0 1 1,0-1-1,-1 1 1,-33 17-10,1 15 7,33-31-53,-1-1 1,1 1 0,-1 0 0,1 0 0,0 0-1,0 1 1,0-1 0,0 0 0,0 0 0,0 0-1,1 1 1,-1-1 0,1 1 0,0-1 0,-1 0-1,1 1 1,0 2 0,2-3-64,0 0-1,0 0 1,0 0 0,0 0-1,0-1 1,0 1 0,0 0 0,0-1-1,1 0 1,-1 0 0,1 1-1,-1-2 1,1 1 0,-1 0-1,1 0 1,4 0 0,6 3-157,-9-3 220,0 1-1,0-1 0,0 1 0,0 0 0,0 0 0,-1 1 0,1-1 1,-1 1-1,1 0 0,-1 0 0,0 0 0,0 0 0,-1 0 1,1 1-1,0-1 0,-1 1 0,0 0 0,0-1 0,0 1 0,-1 0 1,1 0-1,-1 0 0,0 1 0,0-1 0,0 0 0,-1 0 0,1 1 1,-1-1-1,0 0 0,0 1 0,-2 7 0,1-9 100,0 0 0,-1-1 1,1 1-1,-1 0 0,0-1 0,0 1 0,0-1 0,0 1 0,0-1 0,-1 0 0,1 0 1,-1 0-1,1 0 0,-1-1 0,0 1 0,0-1 0,1 1 0,-1-1 0,0 0 0,0 0 0,0 0 1,-1-1-1,-5 2 0,-9 1 471,0-1 0,-30 1 0,-11-3 275,59 0-831,0 0 0,-1 0 0,1 0 1,0 0-1,0 0 0,-1 0 0,1 0 1,0-1-1,-1 1 0,1 0 0,0 0 1,0 0-1,-1 0 0,1 0 0,0 0 0,0-1 1,-1 1-1,1 0 0,0 0 0,0 0 1,-1-1-1,1 1 0,0 0 0,0 0 1,0-1-1,0 1 0,0 0 0,-1 0 0,1-1 1,0 1-1,0 0 0,0 0 0,0-1 1,0 1-1,0 0 0,0-1 0,0 1 1,0 0-1,0-1 0,0 1 0,0 0 0,0 0 1,0-1-1,0 1 0,0 0 0,0-1 1,0 1-1,1 0 0,-1 0 0,0-1 1,0 1-1,0 0 0,0 0 0,1-1 0,-1 1 1,0 0-1,0 0 0,0 0 0,1-1 1,-1 1-1,0 0 0,0 0 0,1 0 1,-1 0-1,0 0 0,1-1 0,-1 1 1,18-13-926,51-9-5072,-15 5-2739,-20 4 11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09.684"/>
    </inkml:context>
    <inkml:brush xml:id="br0">
      <inkml:brushProperty name="width" value="0.025" units="cm"/>
      <inkml:brushProperty name="height" value="0.025" units="cm"/>
    </inkml:brush>
  </inkml:definitions>
  <inkml:trace contextRef="#ctx0" brushRef="#br0">39 1 17585,'0'0'10805,"-3"9"-10106,-6 22-475,1 0 0,2 0 0,1 1 1,1 0-1,2 0 0,1 0 0,1 0 1,9 58-1,3-58 524,-6-23-3079,-8-21-8861,-6-11 4391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0.041"/>
    </inkml:context>
    <inkml:brush xml:id="br0">
      <inkml:brushProperty name="width" value="0.025" units="cm"/>
      <inkml:brushProperty name="height" value="0.025" units="cm"/>
    </inkml:brush>
  </inkml:definitions>
  <inkml:trace contextRef="#ctx0" brushRef="#br0">1 18 14157,'0'0'16368,"77"-17"-16336,-35 25-288,-4 2-1826,1-2-2691,-9-1-3715</inkml:trace>
  <inkml:trace contextRef="#ctx0" brushRef="#br0" timeOffset="1">373 200 19186,'0'0'13581,"16"6"-23382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2.958"/>
    </inkml:context>
    <inkml:brush xml:id="br0">
      <inkml:brushProperty name="width" value="0.025" units="cm"/>
      <inkml:brushProperty name="height" value="0.025" units="cm"/>
    </inkml:brush>
  </inkml:definitions>
  <inkml:trace contextRef="#ctx0" brushRef="#br0">51 25 11787,'0'-2'576,"0"1"1,1-1-1,-1 1 0,0 0 1,1 0-1,0-1 0,-1 1 0,1 0 1,0 0-1,0-1 0,-1 1 1,1 0-1,0 0 0,0 0 0,0 0 1,1 1-1,-1-1 0,0 0 1,0 0-1,2-1 0,-2 3-347,0 0 0,0 0 1,-1 0-1,1-1 0,-1 1 0,1 0 0,-1 0 0,1 0 0,-1 0 0,1 0 1,-1 0-1,0 0 0,1 0 0,-1 0 0,0 0 0,0 0 0,0 0 0,0 0 1,0 2-1,-1 68 996,-2-55-1125,0-1 0,-1 0 0,-1 0 0,0 0 0,-13 25 0,10-24 198,1 1 1,0-1-1,-7 34 1,13-49-291,1 0 0,0-1 0,0 1 0,0 0 0,0-1 0,0 1 0,0-1 0,0 1 0,0 0-1,0-1 1,0 1 0,0 0 0,0-1 0,0 1 0,1-1 0,-1 1 0,0 0 0,0-1 0,1 1 0,-1-1 0,0 1 0,1-1 0,-1 1 0,1-1 0,-1 1-1,1-1 1,-1 1 0,1-1 0,-1 0 0,1 1 0,-1-1 0,1 0 0,-1 1 0,1-1 0,29 0 356,39-24 223,-56 19-540,-4 2-56,-1 0-221,0-1 0,1 1 0,-1 1 0,1-1 0,-1 2-1,1-1 1,0 1 0,-1 0 0,1 1 0,0 0 0,9 1-1,-12 4-5038,-6 3-3026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3.557"/>
    </inkml:context>
    <inkml:brush xml:id="br0">
      <inkml:brushProperty name="width" value="0.025" units="cm"/>
      <inkml:brushProperty name="height" value="0.025" units="cm"/>
    </inkml:brush>
  </inkml:definitions>
  <inkml:trace contextRef="#ctx0" brushRef="#br0">129 14 11371,'0'0'10484,"8"-3"-8791,-4 2-1500,23-8 1012,-17 14-300,-12 14 262,-7-1-734,0-1 1,-1 0 0,0-1 0,-2 0 0,0-1 0,-18 19-1,-2 3-352,-18 28-508,49-64-448,12-8-3065,23-30-3892,-15 12 1149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462"/>
    </inkml:context>
    <inkml:brush xml:id="br0">
      <inkml:brushProperty name="width" value="0.025" units="cm"/>
      <inkml:brushProperty name="height" value="0.025" units="cm"/>
    </inkml:brush>
  </inkml:definitions>
  <inkml:trace contextRef="#ctx0" brushRef="#br0">1 11 10186,'0'0'12545,"13"-11"-2509,-13 11-10036,-1 1 0,1-1 0,-1 0 0,1 0 0,0 1 0,-1-1 0,1 0 0,0 1 0,-1-1 0,1 0 0,0 1 0,0-1 0,0 1 0,-1-1 0,1 0 0,0 1 0,0-1 0,0 1 0,0-1 0,-1 1 0,1-1 0,0 0 0,0 1 0,0-1 0,0 1 0,0-1 0,0 1 0,0-1 0,0 1 0,1-1 0,-1 0 0,0 1 0,0-1 0,0 1 0,0-1 0,1 1 0,-1-1 0,0 0 0,0 1 0,1-1 0,-1 0 0,0 1 0,1-1 0,-1 1 0,16 27 0,-12-21 0,12 28 0,42 75 0,-54-102-1731,-7-8-2569,-11-11-6657,10 7 7211,-10-5-5084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4.821"/>
    </inkml:context>
    <inkml:brush xml:id="br0">
      <inkml:brushProperty name="width" value="0.025" units="cm"/>
      <inkml:brushProperty name="height" value="0.025" units="cm"/>
    </inkml:brush>
  </inkml:definitions>
  <inkml:trace contextRef="#ctx0" brushRef="#br0">1 0 12940,'0'0'14190,"67"2"-13486,-44-2-383,-2 0-257,-1 0-96,-5 5-1890,-5-2-2082,-1-3-3523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210"/>
    </inkml:context>
    <inkml:brush xml:id="br0">
      <inkml:brushProperty name="width" value="0.025" units="cm"/>
      <inkml:brushProperty name="height" value="0.025" units="cm"/>
    </inkml:brush>
  </inkml:definitions>
  <inkml:trace contextRef="#ctx0" brushRef="#br0">65 1 20083,'0'0'10703,"6"4"-10644,-4-2-54,0 0 0,1 1 0,-1-1 1,0 0-1,0 1 0,0-1 0,0 1 0,-1 0 0,1 0 0,-1-1 0,0 1 0,0 0 0,0 0 1,0 0-1,1 6 0,0 61 36,-1-31-169,0 12-1823,-5-22-7538</inkml:trace>
  <inkml:trace contextRef="#ctx0" brushRef="#br0" timeOffset="1">1 129 12812,'0'0'16784,"68"-35"-16720,-39 35-64,-1 0-961,-2 0-2178,0-4-1986,-6-4-2146,-2-3-4580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552"/>
    </inkml:context>
    <inkml:brush xml:id="br0">
      <inkml:brushProperty name="width" value="0.025" units="cm"/>
      <inkml:brushProperty name="height" value="0.025" units="cm"/>
    </inkml:brush>
  </inkml:definitions>
  <inkml:trace contextRef="#ctx0" brushRef="#br0">47 1 6694,'0'0'19971,"0"11"-18748,-4 17-307,0-1 0,-9 29 1,5-26-376,2 1 0,-5 59 0,11-89-538,0-1 1,1 1 0,-1 0-1,0-1 1,1 1-1,-1 0 1,0-1 0,1 1-1,-1-1 1,1 1-1,-1-1 1,1 1 0,0-1-1,-1 1 1,1-1-1,-1 1 1,1-1-1,0 0 1,-1 0 0,1 1-1,0-1 1,-1 0-1,1 0 1,0 0 0,0 1-1,-1-1 1,1 0-1,0 0 1,0 0 0,1-1-1,31 1 99,-24 0-70,58-9 848,-32 3-3686,-18 4-2254,1 1-3526</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5.909"/>
    </inkml:context>
    <inkml:brush xml:id="br0">
      <inkml:brushProperty name="width" value="0.025" units="cm"/>
      <inkml:brushProperty name="height" value="0.025" units="cm"/>
    </inkml:brush>
  </inkml:definitions>
  <inkml:trace contextRef="#ctx0" brushRef="#br0">37 1 18834,'0'0'11307,"0"49"-10507,-3-21-576,-2 3-159,2-1-354,0-3-1184,0-1-1282,-1-7-1216,1-5-161,-4-7-417,1-7-2658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251"/>
    </inkml:context>
    <inkml:brush xml:id="br0">
      <inkml:brushProperty name="width" value="0.025" units="cm"/>
      <inkml:brushProperty name="height" value="0.025" units="cm"/>
    </inkml:brush>
  </inkml:definitions>
  <inkml:trace contextRef="#ctx0" brushRef="#br0">49 62 11851,'0'0'8275,"8"-9"-5179,24-27-720,-31 35-2254,0-1 1,0 1-1,0 0 1,1 0-1,-1 0 1,0-1-1,1 1 1,-1 1-1,1-1 1,-1 0-1,1 0 1,-1 1-1,1-1 1,0 0-1,-1 1 1,1 0 0,0-1-1,-1 1 1,1 0-1,0 0 1,-1 0-1,1 0 1,0 0-1,0 0 1,-1 1-1,1-1 1,0 0-1,-1 1 1,1 0-1,-1-1 1,1 1-1,0 0 1,-1 0 0,0-1-1,1 1 1,-1 0-1,1 1 1,-1-1-1,1 1 1,1 2-28,0-1 1,0 1 0,-1-1-1,0 1 1,0 0 0,0 0-1,0 0 1,0 0-1,-1 0 1,0 0 0,0 0-1,1 7 1,-1-6-89,0 0 0,-1 0 0,1 1 0,-1-1 0,-1 0 0,1 1 0,-1-1 0,0 0 0,0 1 0,0-1 0,-1 0 0,0 0 1,0 0-1,0 0 0,0-1 0,-1 1 0,0-1 0,0 1 0,0-1 0,-1 0 0,-5 5 0,46 10-1449,-35-18 1444,-1-1 0,1 1-1,-1 0 1,1-1 0,-1 1-1,0 0 1,0 0-1,1 0 1,-1 0 0,0 0-1,0 0 1,0 0-1,0 0 1,0 0 0,0 1-1,0-1 1,0 0-1,-1 1 1,1-1 0,0 1-1,-1-1 1,1 1-1,-1-1 1,0 1 0,1-1-1,-1 1 1,0-1-1,0 1 1,0-1 0,0 1-1,0-1 1,0 1 0,-1-1-1,1 1 1,0-1-1,-1 1 1,1-1 0,-1 1-1,0-1 1,1 1-1,-1-1 1,-1 2 0,-1 1 101,0 0 1,0-1-1,0 1 1,-1-1-1,1 1 1,-1-1-1,1 0 1,-1-1-1,0 1 1,-1-1-1,1 1 1,-7 2-1,4-3-1,0 0-1,0-1 1,0 1-1,-1-2 1,1 1-1,0-1 1,0 0-1,-1 0 1,1-1 0,0 0-1,-11-2 1,15 2-188,1 0 0,-1 0 0,1 0 0,0 0 0,-1 0 0,1-1 0,0 1 0,0-1 1,0 1-1,0-1 0,0 0 0,1 0 0,-1 0 0,0 0 0,1 0 0,-1 0 0,1 0 1,0 0-1,0-1 0,0 1 0,0 0 0,0-1 0,0 1 0,1-1 0,-1 1 0,1-1 0,0 1 1,-1-1-1,1 1 0,1-1 0,-1 0 0,0 1 0,0-1 0,1 1 0,1-4 0,-1 1-1144,1 1 0,-1 0 1,1 0-1,0 1 0,0-1 0,0 0 0,1 1 0,0-1 0,4-4 0,14-15-12527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613"/>
    </inkml:context>
    <inkml:brush xml:id="br0">
      <inkml:brushProperty name="width" value="0.025" units="cm"/>
      <inkml:brushProperty name="height" value="0.025" units="cm"/>
    </inkml:brush>
  </inkml:definitions>
  <inkml:trace contextRef="#ctx0" brushRef="#br0">26 16 16848,'0'0'15919,"64"-15"-15919,-41 15 0,2 0 0,0 0 0,-3 0-1057,-2 0-1826,-7 0-1569,-3 0-385</inkml:trace>
  <inkml:trace contextRef="#ctx0" brushRef="#br0" timeOffset="1">0 111 18033,'0'0'8008,"51"10"-6022,-15-10-994,5-10-703,0 1-193,-2-1-128,-6 0-1121,-5 1-1634,-6 1-2274,-6 0-3074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6.988"/>
    </inkml:context>
    <inkml:brush xml:id="br0">
      <inkml:brushProperty name="width" value="0.025" units="cm"/>
      <inkml:brushProperty name="height" value="0.025" units="cm"/>
    </inkml:brush>
  </inkml:definitions>
  <inkml:trace contextRef="#ctx0" brushRef="#br0">248 100 15887,'0'0'11579,"-6"11"-9620,-23 54-728,-36 129-1,64-193-1215,0 0 0,1 0 1,-1 1-1,1-1 0,0 0 0,-1 0 0,1 0 0,0 1 0,0-1 0,0 0 0,0 0 0,0 1 1,0-1-1,0 0 0,0 0 0,0 1 0,1-1 0,-1 0 0,0 0 0,1 1 0,-1-1 1,1 0-1,-1 0 0,1 0 0,0 0 0,0 0 0,-1 0 0,1 0 0,0 0 0,1 1 1,1-1 18,1 0 0,-1-1 1,0 1-1,0-1 0,1 0 1,-1 0-1,0 0 1,0 0-1,1-1 0,-1 1 1,3-2-1,24-5-52,0-1 0,-1-2 0,-1-1-1,45-23 1,-71 33-349,3-2-852,-4 0-4455</inkml:trace>
  <inkml:trace contextRef="#ctx0" brushRef="#br0" timeOffset="1">1 38 14670,'0'0'12812,"67"-33"-11210,-21 30-385,10 1-641,1 2-384,1 0-160,-4 0-128,-9 0-1313,-5 3-1826,-9-3-3395,-6 0-9257</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126"/>
    </inkml:context>
    <inkml:brush xml:id="br0">
      <inkml:brushProperty name="width" value="0.025" units="cm"/>
      <inkml:brushProperty name="height" value="0.025" units="cm"/>
    </inkml:brush>
  </inkml:definitions>
  <inkml:trace contextRef="#ctx0" brushRef="#br0">231 0 13132,'0'0'11932,"-9"2"-11585,-2 0-202,1 0 1,0 1 0,0 0-1,0 1 1,-11 6-1,18-9-164,1 0-1,0 0 1,0 0-1,-1 0 0,1 1 1,0-1-1,0 1 1,0-1-1,1 1 1,-1 0-1,0 0 0,1 0 1,-1 0-1,1 0 1,0 0-1,-1 0 1,1 0-1,0 1 0,0-1 1,0 0-1,1 1 1,-1-1-1,1 1 1,-1-1-1,1 0 0,0 1 1,0-1-1,0 1 1,0-1-1,0 1 1,0-1-1,1 1 0,1 4 1,0-4-75,0 1 0,1-1-1,-1 1 1,1-1 0,0 0 0,0 0 0,0 0 0,0 0-1,0-1 1,1 1 0,4 2 0,25 23 397,-31-26-191,-1 0-1,0 0 1,0-1-1,0 1 1,-1 0-1,1 0 1,0 0 0,-1 0-1,1 0 1,-1 0-1,0 0 1,0 0-1,1 0 1,-1 0 0,-1 0-1,1 0 1,0 0-1,0 0 1,-1 0-1,0 3 1,-1-3 15,0 1 0,0-1-1,1 1 1,-2-1 0,1 0 0,0 0-1,0 0 1,-1 0 0,1 0 0,-1 0-1,1-1 1,-1 1 0,0-1 0,0 0-1,0 1 1,0-2 0,-3 2 0,-53 12 623,51-13-640,0 0 0,0-1 0,0 0 0,0 0 0,-13-3-1,19 3-167,0 0 0,1-1 0,-1 1 0,1-1-1,0 1 1,-1-1 0,1 0 0,-1 0-1,1 1 1,0-1 0,0 0 0,-1 0-1,1 0 1,0 0 0,-1-3 0,1 3-158,0 0 0,1 0 0,0-1 0,-1 1 0,1 0 0,0-1 0,0 1 0,-1-1 0,1 1 0,0 0 0,1-1 0,-1 1 0,0 0 0,0-1 0,0 1 0,1-1 1,-1 1-1,1 0 0,-1 0 0,1-1 0,0 0 0,11-11-5037,5-1-2402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467"/>
    </inkml:context>
    <inkml:brush xml:id="br0">
      <inkml:brushProperty name="width" value="0.025" units="cm"/>
      <inkml:brushProperty name="height" value="0.025" units="cm"/>
    </inkml:brush>
  </inkml:definitions>
  <inkml:trace contextRef="#ctx0" brushRef="#br0">46 0 13965,'0'0'10031,"-4"11"-9460,-5 16-316,0 0 0,2 1-1,1 0 1,2 1-1,0-1 1,2 1 0,1 0-1,2-1 1,4 41 0,-3-63-281,1 0 1,-1 0-1,1 0 1,0 0 0,0 0-1,1-1 1,-1 1-1,1-1 1,1 0 0,-1 0-1,1-1 1,0 1-1,0-1 1,5 4 0,-6-5-863,0-1 1,0 0 0,0 0 0,1 0-1,-1 0 1,0-1 0,7 2 0,-3-2-5167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8.825"/>
    </inkml:context>
    <inkml:brush xml:id="br0">
      <inkml:brushProperty name="width" value="0.025" units="cm"/>
      <inkml:brushProperty name="height" value="0.025" units="cm"/>
    </inkml:brush>
  </inkml:definitions>
  <inkml:trace contextRef="#ctx0" brushRef="#br0">1 62 14221,'0'0'8168,"55"-4"-5990,-12-6-608,2-2-609,1-2-385,-3 3-320,-5 4-192,-6 3-384,-9 4-1634,-6 0-1537,-8 0-1281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168"/>
    </inkml:context>
    <inkml:brush xml:id="br0">
      <inkml:brushProperty name="width" value="0.025" units="cm"/>
      <inkml:brushProperty name="height" value="0.025" units="cm"/>
    </inkml:brush>
  </inkml:definitions>
  <inkml:trace contextRef="#ctx0" brushRef="#br0">0 32 6438,'0'0'22774,"57"-1"-34850</inkml:trace>
  <inkml:trace contextRef="#ctx0" brushRef="#br0" timeOffset="1">383 0 16912,'0'0'14926,"51"4"-14894,-39-4-320,-1 0-1346,-5 0-1729</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19.639"/>
    </inkml:context>
    <inkml:brush xml:id="br0">
      <inkml:brushProperty name="width" value="0.025" units="cm"/>
      <inkml:brushProperty name="height" value="0.025" units="cm"/>
    </inkml:brush>
  </inkml:definitions>
  <inkml:trace contextRef="#ctx0" brushRef="#br0">1 1 14029,'0'0'13053,"3"12"-11900,4 46-449,-2 0 1,-2 66 0,-3-123-673,1 0 0,0 0 0,0 0 0,0 0 0,0 0 1,0 0-1,0-1 0,0 1 0,0 0 0,0 0 0,0-1 0,0 1 0,0-1 1,1 1-1,-1-1 0,0 1 0,0-1 0,1 0 0,-1 0 0,0 1 0,0-1 1,1 0-1,-1 0 0,0 0 0,1-1 0,-1 1 0,3-1 0,42-2 103,-45 3-134,38-3 18,13-1-1624,-22-4-3663,-20 0 378,-4-3-2450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0.926"/>
    </inkml:context>
    <inkml:brush xml:id="br0">
      <inkml:brushProperty name="width" value="0.025" units="cm"/>
      <inkml:brushProperty name="height" value="0.025" units="cm"/>
    </inkml:brush>
  </inkml:definitions>
  <inkml:trace contextRef="#ctx0" brushRef="#br0">25 222 4356,'-21'-2'12983,"17"-4"-4818,26-14-2630,-14 15-5713,-2 0 462,35-24 94,-2-2 1,-2-1 0,53-59 0,-90 90-1174,-6 29-8804,-2-15 4309,2 0-2269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272"/>
    </inkml:context>
    <inkml:brush xml:id="br0">
      <inkml:brushProperty name="width" value="0.025" units="cm"/>
      <inkml:brushProperty name="height" value="0.025" units="cm"/>
    </inkml:brush>
  </inkml:definitions>
  <inkml:trace contextRef="#ctx0" brushRef="#br0">1 0 8040,'0'0'18967,"8"6"-18065,27 21-137,-2 1 0,-1 2-1,35 42 1,-56-54-3080,-10-15-1938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660"/>
    </inkml:context>
    <inkml:brush xml:id="br0">
      <inkml:brushProperty name="width" value="0.025" units="cm"/>
      <inkml:brushProperty name="height" value="0.025" units="cm"/>
    </inkml:brush>
  </inkml:definitions>
  <inkml:trace contextRef="#ctx0" brushRef="#br0">148 1 10218,'0'0'18631,"-7"12"-18242,-34 48-295,-59 67-1,111-138-6522,8-11 2224,4-10-2479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1.986"/>
    </inkml:context>
    <inkml:brush xml:id="br0">
      <inkml:brushProperty name="width" value="0.025" units="cm"/>
      <inkml:brushProperty name="height" value="0.025" units="cm"/>
    </inkml:brush>
  </inkml:definitions>
  <inkml:trace contextRef="#ctx0" brushRef="#br0">52 1 14253,'0'0'8745,"-31"64"-7848,22-33-481,2 1-160,3 2-128,4-5-32,0-2 1,2-3 159,7-7 0,0-2-64,2-5-128,-7-1-192,2-4-1505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356"/>
    </inkml:context>
    <inkml:brush xml:id="br0">
      <inkml:brushProperty name="width" value="0.025" units="cm"/>
      <inkml:brushProperty name="height" value="0.025" units="cm"/>
    </inkml:brush>
  </inkml:definitions>
  <inkml:trace contextRef="#ctx0" brushRef="#br0">1 259 8872,'0'0'18834,"73"-34"-19058,-42 34-2146,-5 0-2595,-2 0-5028</inkml:trace>
  <inkml:trace contextRef="#ctx0" brushRef="#br0" timeOffset="1">370 1 15118,'0'0'12364,"-26"70"-11499,26-43-417,0 0-320,0 4-32,0-4-31,0 0-65,5-6 0,-2-5-289,2-3-736,-5-4-448</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2.685"/>
    </inkml:context>
    <inkml:brush xml:id="br0">
      <inkml:brushProperty name="width" value="0.025" units="cm"/>
      <inkml:brushProperty name="height" value="0.025" units="cm"/>
    </inkml:brush>
  </inkml:definitions>
  <inkml:trace contextRef="#ctx0" brushRef="#br0">1 0 16720,'0'0'9225,"56"4"-8393,-23 0-575,3-2-257,2-2-1506,-5 0-3010,-6-1-7848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153"/>
    </inkml:context>
    <inkml:brush xml:id="br0">
      <inkml:brushProperty name="width" value="0.025" units="cm"/>
      <inkml:brushProperty name="height" value="0.025" units="cm"/>
    </inkml:brush>
  </inkml:definitions>
  <inkml:trace contextRef="#ctx0" brushRef="#br0">1 8 10826,'0'0'18653,"6"11"-18221,-4-7-398,1 1 3,0 0 1,0 0 0,0 0-1,-1 1 1,0-1-1,0 1 1,0 0 0,-1-1-1,0 1 1,0 0-1,0 0 1,-1 0-1,0 0 1,0 0 0,-1 5-1,-9 34 133,6-31-72,0 1 1,2-1-1,0 1 1,-1 24-1,3-39-81,0 0-1,0 1 0,0-1 1,0 0-1,1 1 1,-1-1-1,0 0 1,0 0-1,0 1 1,0-1-1,0 0 0,0 1 1,1-1-1,-1 0 1,0 0-1,0 1 1,0-1-1,1 0 0,-1 0 1,0 0-1,0 1 1,0-1-1,1 0 1,-1 0-1,0 0 0,1 0 1,-1 0-1,0 1 1,0-1-1,1 0 1,-1 0-1,0 0 0,1 0 1,-1 0-1,0 0 1,1 0-1,-1 0 1,1 0-1,16-5 386,13-13-30,-15 2-553,0 0 0,-1-1 0,0-1 0,-2 0 0,0-1 0,-1 0 0,-1-1 0,-1 0 0,-1-1 0,7-25 0,-13 33-3206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511"/>
    </inkml:context>
    <inkml:brush xml:id="br0">
      <inkml:brushProperty name="width" value="0.025" units="cm"/>
      <inkml:brushProperty name="height" value="0.025" units="cm"/>
    </inkml:brush>
  </inkml:definitions>
  <inkml:trace contextRef="#ctx0" brushRef="#br0">1 0 15759,'0'0'8360,"0"60"-6470,7-47-321,3-2-928,1 1-481,1-1-96,-1-3-577,-3-1-2433,-1-5-3076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3.916"/>
    </inkml:context>
    <inkml:brush xml:id="br0">
      <inkml:brushProperty name="width" value="0.025" units="cm"/>
      <inkml:brushProperty name="height" value="0.025" units="cm"/>
    </inkml:brush>
  </inkml:definitions>
  <inkml:trace contextRef="#ctx0" brushRef="#br0">32 1 15182,'0'0'13197,"2"60"-12749,-2-40-352,0 3-64,-2-3-64,-3-4-480,2-1-641,0-7-737,-1-4-897,-2-4-1248,-4 0-3012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327"/>
    </inkml:context>
    <inkml:brush xml:id="br0">
      <inkml:brushProperty name="width" value="0.025" units="cm"/>
      <inkml:brushProperty name="height" value="0.025" units="cm"/>
    </inkml:brush>
  </inkml:definitions>
  <inkml:trace contextRef="#ctx0" brushRef="#br0">1 47 3171,'0'0'13704,"11"-7"-10475,-11 6-3215,7-4 474,1 1 1,0-1 0,-1 1-1,2 0 1,-1 1 0,0 0 0,1 0-1,-1 1 1,1 0 0,0 1-1,10-1 1,-14 2-203,1 0 1,0 0-1,-1 1 1,1 0-1,0 0 1,-1 0 0,1 1-1,-1 0 1,10 4-1,-14-5-261,1 0-1,-1 0 1,0 0-1,0 0 1,1 1-1,-1-1 1,0 0-1,0 0 1,-1 1 0,1-1-1,0 1 1,0-1-1,-1 1 1,1-1-1,-1 1 1,1 0-1,-1-1 1,1 1-1,-1-1 1,0 1-1,0 0 1,0-1 0,0 1-1,0 0 1,0-1-1,-1 1 1,1 0-1,0-1 1,-1 1-1,1-1 1,-1 1-1,0-1 1,0 1 0,1-1-1,-1 1 1,0-1-1,0 0 1,-3 3-1,1 1 25,-2 0-1,1 0 0,-1 0 1,1 0-1,-1-1 0,-1 0 1,-10 7-1,-2 1 88,53-5-1011,-29-6 778,-1 0 0,1 1 0,0-1 0,-1 1 0,1 0 1,-1 0-1,0 1 0,0-1 0,7 6 0,-11-8 95,-1 1 0,1 0-1,0-1 1,-1 1 0,1 0 0,0-1-1,-1 1 1,1 0 0,-1 0 0,1 0-1,-1-1 1,0 1 0,1 0 0,-1 0 0,0 0-1,1 0 1,-1 0 0,0 0 0,0 0-1,0 0 1,0 0 0,0 0 0,0 1-1,-1 0 36,0 0 0,0 0 0,0 0 0,0 0 0,0-1 0,-1 1 0,1 0-1,-1-1 1,1 1 0,-1-1 0,1 1 0,-1-1 0,0 0 0,1 0 0,-4 2-1,-6 3 260,0 0 0,0 0 0,0-1 0,-1 0 0,0-1 0,0-1 0,0 0 0,0 0 0,-1-2 0,1 1 0,-1-1 0,-18-2 0,30 2-329,0-1 0,1 0-1,-1 0 1,0 0 0,0 0 0,0 0 0,0 0-1,0 0 1,0 0 0,1 0 0,-1-1 0,0 1-1,0 0 1,0 0 0,0-1 0,0 1 0,1-1 0,-1 1-1,0-1 1,0 1 0,1-1 0,-1 1 0,0-1-1,1 1 1,-1-1 0,1 0 0,-1 0 0,1 1-1,-1-1 1,1 0 0,-1 0 0,1 1 0,0-1-1,-1 0 1,1 0 0,0 0 0,0 0 0,0 0-1,0 1 1,-1-1 0,1 0 0,0 0 0,0 0 0,1 0-1,-1 0 1,0 0 0,0 0 0,1-1 0,11-18-5569,7 5-4182,1 6-4882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4.655"/>
    </inkml:context>
    <inkml:brush xml:id="br0">
      <inkml:brushProperty name="width" value="0.025" units="cm"/>
      <inkml:brushProperty name="height" value="0.025" units="cm"/>
    </inkml:brush>
  </inkml:definitions>
  <inkml:trace contextRef="#ctx0" brushRef="#br0">0 1 14734,'0'0'17488,"66"17"-17071,-24-17-289,1-4-128,-4 0-96,-6 3-929,-10 1-1762,-10 0-1281,-12 8-7046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002"/>
    </inkml:context>
    <inkml:brush xml:id="br0">
      <inkml:brushProperty name="width" value="0.025" units="cm"/>
      <inkml:brushProperty name="height" value="0.025" units="cm"/>
    </inkml:brush>
  </inkml:definitions>
  <inkml:trace contextRef="#ctx0" brushRef="#br0">1 23 20371,'0'0'5029,"58"5"-4068,-23-5-577,1 0-672,-1-11-3427,-7-5-6279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594"/>
    </inkml:context>
    <inkml:brush xml:id="br0">
      <inkml:brushProperty name="width" value="0.025" units="cm"/>
      <inkml:brushProperty name="height" value="0.025" units="cm"/>
    </inkml:brush>
  </inkml:definitions>
  <inkml:trace contextRef="#ctx0" brushRef="#br0">34 0 6854,'0'0'22278,"-1"12"-21611,-31 225 1634,32-237-2296,0 1 0,0-1 1,0 1-1,0-1 0,0 1 0,-1-1 1,1 1-1,0-1 0,0 1 1,0 0-1,1-1 0,-1 1 0,0-1 1,0 1-1,0-1 0,0 1 1,0-1-1,1 1 0,-1-1 0,0 1 1,0-1-1,1 1 0,-1-1 1,0 1-1,1-1 0,-1 0 0,0 1 1,1-1-1,-1 1 0,1-1 1,-1 0-1,1 0 0,-1 1 0,1-1 1,-1 0-1,1 0 0,-1 1 1,1-1-1,0 0 0,25-10 208,26-30 29,-51 39-241,20-17-18,0 0-1,-2-2 1,0 0 0,-1-1-1,-1-1 1,-1 0 0,17-33-1,-30 45-641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5.938"/>
    </inkml:context>
    <inkml:brush xml:id="br0">
      <inkml:brushProperty name="width" value="0.025" units="cm"/>
      <inkml:brushProperty name="height" value="0.025" units="cm"/>
    </inkml:brush>
  </inkml:definitions>
  <inkml:trace contextRef="#ctx0" brushRef="#br0">1 0 13485,'0'0'11114,"2"55"-9672,9-41-513,3-1-577,-2 0-288,0-2-32,0 1-480,-4-3-1666,1-3-1890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1:26.653"/>
    </inkml:context>
    <inkml:brush xml:id="br0">
      <inkml:brushProperty name="width" value="0.025" units="cm"/>
      <inkml:brushProperty name="height" value="0.025" units="cm"/>
    </inkml:brush>
  </inkml:definitions>
  <inkml:trace contextRef="#ctx0" brushRef="#br0">1 100 897,'0'0'26008,"62"-31"-24919,-9 20-256,7 0-416,2 1-193,1 0-160,-7 3 0,-2 2-673,-11 1-1953,-7 2-2723,-7-7-4228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1.483"/>
    </inkml:context>
    <inkml:brush xml:id="br0">
      <inkml:brushProperty name="width" value="0.025" units="cm"/>
      <inkml:brushProperty name="height" value="0.025" units="cm"/>
    </inkml:brush>
  </inkml:definitions>
  <inkml:trace contextRef="#ctx0" brushRef="#br0">4 69 2594,'-4'-69'17580,"5"126"-12030,7 78-4806,-2-105-410,0 0 1,2 0-1,2-1 1,0-1-1,28 53 1,-25-53-266,18 57-1,-7-14 638,-6-14 46,-15-46-737,0 1 0,0-1 0,1 1 0,1-1 0,0-1 0,0 1 0,1-1 0,10 14 0,145 168 273,-41-37 91,-78-92-233,-35-51-129,0 0 0,1-1-1,0 0 1,18 18-1,30 24 234,130 111 328,-139-118-523,-40-37-43,0-2 1,1 1-1,-1-1 0,2 0 0,-1 0 1,1-1-1,-1-1 0,19 10 0,81 38 335,-16-6-42,-58-30-292,62 42 0,-61-36-15,47 24-1,177 95 3,-185-90 0,-72-52-2745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46:54.481"/>
    </inkml:context>
    <inkml:brush xml:id="br0">
      <inkml:brushProperty name="width" value="0.025" units="cm"/>
      <inkml:brushProperty name="height" value="0.025" units="cm"/>
    </inkml:brush>
  </inkml:definitions>
  <inkml:trace contextRef="#ctx0" brushRef="#br0">85 45 9257,'0'0'15764,"-15"-6"-14066,14 7-1647,0 1 1,0-1-1,0 1 1,0-1-1,1 1 1,-1-1 0,0 1-1,1 0 1,-1-1-1,1 1 1,-1 0-1,1 0 1,0-1 0,0 1-1,0 0 1,0 2-1,-2 32 439,13-60 946,-10 17-1137,-1 1 0,0 0-1,-1 0 1,1 0 0,-1 0 0,-3-10-1,4 14-278,-1 1 0,1 0 0,0-1 0,-1 1 0,0-1 0,1 1 0,-1 0 0,0 0 0,0-1 0,0 1 0,0 0 0,0 0 0,0 0 0,0 0 0,0 0 0,0 0-1,0 0 1,0 0 0,-1 1 0,1-1 0,0 0 0,-1 1 0,1-1 0,-1 1 0,1-1 0,0 1 0,-1 0 0,1-1 0,-1 1 0,1 0 0,-1 0 0,-2 1 0,3-1-35,0 1 1,1-1 0,-1 1 0,1-1-1,-1 1 1,0 0 0,1 0-1,-1-1 1,1 1 0,-1 0 0,1 0-1,0-1 1,-1 1 0,1 0 0,0 0-1,-1 0 1,1 0 0,0 0 0,0-1-1,0 1 1,0 0 0,0 0 0,0 0-1,0 1 1,1 30-61,-1-26 74,0-3 1,1 0 0,-1 0 0,1 0 0,0 0 0,0 0 0,0 0 0,0 0 0,0 0 0,1 0 0,-1 0 0,1 0 0,0-1 0,2 4 0,-3-5 0,1 0 0,-1 1 1,0-1-1,1 0 0,-1 0 0,0 0 0,1 0 1,-1 0-1,1-1 0,0 1 0,-1 0 1,1-1-1,0 1 0,-1-1 0,1 1 0,0-1 1,-1 0-1,1 0 0,0 0 0,0 0 0,0 0 1,-1 0-1,1 0 0,0 0 0,3-2 0,-3 0 42,0-1 0,0 0 0,-1 0 0,1 0 0,-1 0 0,1 0 0,-1 0 0,0 0 0,0-1 0,0 1 0,-1 0 0,1 0 0,-1-1 0,0 1 0,0-1 0,0 1 0,0 0 0,0-1 0,-1 1 0,1 0 0,-3-7 0,3 10-42,0 0 0,-1 0 0,1 0 0,0-1 0,0 1 0,0 0 0,0 0 0,-1 0 0,1 0 0,0-1 0,0 1 0,0 0 0,-1 0 0,1 0 0,0 0 0,0 0 0,-1 0 0,1 0 0,0 0 0,0-1 0,-1 1 0,1 0 0,0 0 0,0 0 0,-1 0 0,1 0 0,0 0 0,0 0 0,-1 1 0,1-1 0,0 0 0,0 0 0,-1 0 0,1 0 0,0 0 0,0 0 0,0 0 0,-1 0 0,1 1 0,0-1 0,0 0 0,0 0 0,-1 0 0,1 0 0,0 1 0,0-1 0,0 0 0,0 1 0,-6 17 0,4 21 0,2-38 0,4 16 0,3-28 0,5-30 0,-9 1 0,-3 39 0,0 0 0,0 1 0,0-1 0,0 1 0,0-1 0,0 0 0,0 1 0,0-1 0,0 1 0,0-1 0,-1 1 0,1-1 0,0 1 0,0-1 0,0 0 0,-1 1 0,1-1 0,0 1 0,-1-1 0,1 1 0,0 0 0,-1-1 0,1 1 0,-1-1 0,1 1 0,-1 0 0,1-1 0,-1 1 0,1 0 0,-1-1 0,1 1 0,-1 0 0,1 0 0,-1 0 0,1 0 0,-1-1 0,1 1 0,-1 0 0,0 0 0,1 0 0,-1 0 0,1 0 0,-1 0 0,0 0 0,1 0 0,-1 1 0,1-1 0,-1 0 0,1 0 0,-1 0 0,1 1 0,-1-1 0,1 0 0,-1 1 0,1-1 0,-1 0 0,1 1 0,-1-1 0,1 0 0,-1 1 0,1-1 0,0 1 0,-1-1 0,1 1 0,-1 0 0,-1 2 0,-1 0 0,0 1 0,0-1 0,1 1 0,0-1 0,0 1 0,0 0 0,0 0 0,0 0 0,1 0 0,0 0 0,0 0 0,-1 7 0,0 0 0,1-1 0,1 1 0,-1 0 0,3 15 0,-2-25 0,0-1 0,0 1 0,-1 0 0,1 0 0,0-1 0,1 1 0,-1 0 0,0 0 0,0 0 0,0-1 0,0 1 0,1 0 0,-1-1 0,0 1 0,0 0 0,1 0 0,-1-1 0,1 1 0,-1-1 0,1 1 0,-1 0 0,1-1 0,-1 1 0,1-1 0,-1 1 0,1-1 0,0 1 0,-1-1 0,1 0 0,0 1 0,-1-1 0,1 0 0,0 1 0,0-1 0,-1 0 0,1 0 0,0 0 0,0 0 0,-1 0 0,1 0 0,0 0 0,0 0 0,-1 0 0,1 0 0,0 0 0,0 0 0,-1-1 0,1 1 0,0 0 0,0 0 0,-1-1 0,1 1 0,1-1 0,1-1 0,0 0 0,0 0 0,0-1 0,-1 1 0,1 0 0,0-1 0,-1 0 0,0 1 0,0-1 0,3-5 0,-3 5 0,-1-1 0,1 0 0,-1 0 0,0 1 0,0-1 0,0 0 0,-1 0 0,1-6 0,-1 10 0,0 0 0,0-1 0,0 1 0,0 0 0,0 0 0,0-1 0,0 1 0,0 0 0,0 0 0,0-1 0,0 1 0,0 0 0,0 0 0,0-1 0,0 1 0,0 0 0,0 0 0,0-1 0,-1 1 0,1 0 0,0 0 0,0-1 0,0 1 0,0 0 0,-1 0 0,1 0 0,0 0 0,0-1 0,0 1 0,-1 0 0,1 0 0,0 0 0,0 0 0,0 0 0,-1 0 0,1-1 0,0 1 0,0 0 0,-1 0 0,1 0 0,0 0 0,0 0 0,-1 0 0,1 0 0,0 0 0,-1 0 0,1 0 0,0 0 0,0 0 0,-1 1 0,1-1 0,0 0 0,0 0 0,-1 0 0,-9 7 0,6 0-25,1 1 1,-1 0-1,1 0 1,1 0-1,-1 0 0,2 0 1,-1 0-1,0 17 0,-1 31-212,6-85 257,0 9 18,-1 0 0,-2 0-1,-2-34 1,2 52-36,0 1 1,0 0 0,0 0 0,0 0-1,-1 0 1,1 0 0,0-1-1,-1 1 1,1 0 0,-1 0 0,1 0-1,-1 0 1,0 0 0,1 0-1,-1 0 1,0 1 0,1-1 0,-1 0-1,0 0 1,0 0 0,0 1-1,0-1 1,0 0 0,0 1-1,0-1 1,0 1 0,0-1 0,0 1-1,0 0 1,-1-1 0,1 1-1,0 0 1,0 0 0,0 0 0,-2 0-1,2 0-10,-1 0 0,0 1 0,1-1 0,-1 1 0,1-1 0,-1 1 0,1 0 0,-1-1 0,1 1 0,-1 0 0,1 0-1,0 0 1,-1 0 0,1 1 0,0-1 0,0 0 0,0 0 0,0 1 0,0-1 0,0 0 0,0 1 0,0-1 0,0 3 0,-3 6-10,1 0 0,0 0 1,1 0-1,0 0 0,1 1 1,0-1-1,0 0 0,1 1 1,1-1-1,0 1 0,0-1 1,5 19-1,-5-28 15,-1 0-1,0 0 0,0 0 1,1 0-1,-1-1 1,1 1-1,-1 0 1,0 0-1,1 0 1,-1-1-1,1 1 1,0 0-1,-1-1 1,1 1-1,0-1 1,-1 1-1,1 0 1,0-1-1,0 1 0,-1-1 1,1 0-1,0 1 1,0-1-1,0 0 1,0 1-1,-1-1 1,1 0-1,0 0 1,0 0-1,0 0 1,0 0-1,0 0 1,0 0-1,0 0 0,0 0 1,-1 0-1,1 0 1,0-1-1,0 1 1,0 0-1,0-1 1,0 1-1,-1-1 1,1 1-1,0-1 1,0 1-1,-1-1 1,1 1-1,0-1 1,-1 0-1,1 1 0,-1-1 1,1 0-1,0-1 1,3-3 17,0 0 0,0 0 0,-1-1 0,0 1 0,0-1 0,3-8 0,-2 1 53,0-1-1,-1 1 1,-1-1 0,0 0 0,-1-25-1,-1 38-63,1 0-1,-1 1 1,0-1 0,0 0-1,0 1 1,0-1-1,0 0 1,0 1-1,0-1 1,0 1 0,-1-1-1,1 0 1,0 1-1,0-1 1,0 1-1,-1-1 1,1 0-1,0 1 1,-1-1 0,1 1-1,0-1 1,-1 1-1,1-1 1,-1 1-1,1-1 1,-1 1-1,1 0 1,-1-1 0,1 1-1,-1 0 1,1-1-1,-1 1 1,0 0-1,1 0 1,-1-1-1,1 1 1,-1 0 0,0 0-1,1 0 1,-1 0-1,0 0 1,1 0-1,-1 0 1,1 0 0,-1 0-1,0 0 1,-1 1-13,1-1 0,0 1-1,-1-1 1,1 1 0,0 0 0,0 0 0,-1-1 0,1 1 0,0 0 0,0 0 0,0 0 0,0 0 0,0 0 0,1 1 0,-1-1 0,0 0 0,0 0 0,1 1 0,-1-1 0,0 2 0,-1 5-12,0 1 0,1-1 0,0 1 0,0-1 0,1 1 0,0 0-1,2 16 1,-2-24 18,0-1-1,0 1 0,0-1 0,0 0 1,0 1-1,0-1 0,1 1 0,-1-1 1,0 0-1,0 1 0,0-1 1,0 1-1,1-1 0,-1 0 0,0 1 1,0-1-1,1 0 0,-1 1 0,0-1 1,0 0-1,1 1 0,-1-1 0,0 0 1,1 0-1,-1 0 0,1 1 0,-1-1 1,0 0-1,1 0 0,-1 0 0,1 0 1,-1 0-1,0 1 0,1-1 0,-1 0 1,1 0-1,-1 0 0,1 0 0,-1 0 1,0 0-1,1-1 0,-1 1 0,1 0 1,-1 0-1,0 0 0,1 0 0,-1 0 1,1-1-1,-1 1 0,0 0 0,1 0 1,-1-1-1,0 1 0,1 0 0,-1 0 1,0-1-1,0 1 0,1 0 0,-1-1 1,1 0-1,15-21-186,3-37-730,-14 18-6715</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5.100"/>
    </inkml:context>
    <inkml:brush xml:id="br0">
      <inkml:brushProperty name="width" value="0.025" units="cm"/>
      <inkml:brushProperty name="height" value="0.025" units="cm"/>
    </inkml:brush>
  </inkml:definitions>
  <inkml:trace contextRef="#ctx0" brushRef="#br0">26 14 9225,'-8'-13'10058,"1"12"-4085,-1 24-2484,5 38-3765,3-61 437,1 39 48,2 0 1,2 0-1,15 62 1,-9-57-212,-6-22 78,1 0 0,1 0 1,0 0-1,17 31 0,4 0 416,-16-28-455,1-1 0,2 0 0,18 24 1,66 78 1301,-72-98-1136,38 30 0,-51-45-214,-3-5 26,0 0-1,0-2 0,1 1 0,-1-1 0,1-1 1,18 6-1,-17-6 31,1 0 0,-1 1 1,0 1-1,19 11 0,-17 0 737,-5-6-2422,-9-24-15188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26.361"/>
    </inkml:context>
    <inkml:brush xml:id="br0">
      <inkml:brushProperty name="width" value="0.025" units="cm"/>
      <inkml:brushProperty name="height" value="0.025" units="cm"/>
    </inkml:brush>
  </inkml:definitions>
  <inkml:trace contextRef="#ctx0" brushRef="#br0">28 21 8968,'0'0'405,"0"-1"-1,0 0 1,0 0-1,0 0 0,0 0 1,0 0-1,-1 0 1,1 1-1,0-1 0,-1 0 1,1 0-1,-1 0 1,1 1-1,-1-1 0,1 0 1,-1 1-1,1-1 1,-1 0-1,0 1 0,1-1 1,-1 1-1,0-1 1,1 1-1,-1-1 0,0 1 1,0-1-1,0 1 1,0 0-1,1-1 0,-1 1 1,-1 0-1,-6 11 5296,6 5-6393,1-2 760,1 0 1,1 0-1,0-1 0,1 1 0,0 0 1,1-1-1,1 1 0,0-1 1,7 16-1,18 28 0,3-2 0,2 0 1,2-3-1,77 87 0,-98-124 239,-1 0 0,31 23 0,-39-34-245,0 0 1,-1-1 0,2 1-1,-1-1 1,0 0 0,1-1-1,-1 0 1,1 0 0,0 0-1,-1-1 1,1 0-1,8 0 1,-11 0-6,0 0-1,0-1 1,0 1 0,0 1-1,0-1 1,0 1 0,0-1-1,0 1 1,-1 0 0,1 1-1,-1-1 1,6 5 0,28 15-1103,-7-20-4758,-23-5-1760</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211"/>
    </inkml:context>
    <inkml:brush xml:id="br0">
      <inkml:brushProperty name="width" value="0.025" units="cm"/>
      <inkml:brushProperty name="height" value="0.025" units="cm"/>
    </inkml:brush>
  </inkml:definitions>
  <inkml:trace contextRef="#ctx0" brushRef="#br0">29 59 6662,'0'0'16298,"15"15"-14098,-15-14-2099,0 0 0,0 0 1,0 0-1,1 0 0,-1 0 1,0 0-1,0 0 0,0-1 1,1 1-1,-1 0 0,1 0 0,-1 0 1,0 0-1,1-1 0,-1 1 1,1 0-1,0-1 0,-1 1 1,1 0-1,0-1 0,-1 1 1,1-1-1,0 1 0,0-1 0,-1 1 1,1-1-1,0 1 0,1-1 1,-1 0-16,0 0 1,-1 0-1,1-1 1,0 1 0,0-1-1,0 1 1,-1-1-1,1 1 1,0-1-1,0 1 1,-1-1 0,1 1-1,0-1 1,-1 0-1,1 0 1,-1 1 0,1-1-1,-1 0 1,1 0-1,-1 1 1,0-1-1,1-1 1,0 0-48,0 1 0,-1-1 0,1 1 1,-1-1-1,1 1 0,-1-1 0,1 0 0,-1 1 0,0-1 0,0 0 1,0 1-1,0-1 0,0 0 0,0 1 0,0-1 0,-1 0 0,1 1 1,0-1-1,-1 0 0,0 1 0,1-1 0,-1 1 0,0-1 1,0 1-1,0 0 0,0-1 0,0 1 0,0 0 0,0-1 0,0 1 1,0 0-1,-1 0 0,1 0 0,-3-1 0,3 1-41,-1 0 1,1 0-1,-1 0 0,1 1 0,-1-1 0,1 1 1,-1-1-1,0 1 0,1 0 0,-1 0 1,0-1-1,1 1 0,-1 0 0,0 1 0,1-1 1,-1 0-1,1 0 0,-1 1 0,0-1 1,1 1-1,-1-1 0,1 1 0,-1 0 0,1-1 1,-1 1-1,1 0 0,0 0 0,-1 0 0,1 0 1,0 0-1,0 1 0,0-1 0,-1 0 1,1 0-1,1 1 0,-1-1 0,0 1 0,0-1 1,0 1-1,1-1 0,-1 1 0,1-1 1,-1 1-1,1 0 0,0-1 0,0 1 0,-1-1 1,1 1-1,0 0 0,1-1 0,-1 1 1,0 0-1,1 2 0,0-3 6,-1 0 0,1 0-1,0 0 1,-1 0 0,1 0 0,0 0 0,0-1-1,0 1 1,0 0 0,-1 0 0,1-1 0,0 1-1,0-1 1,1 1 0,-1-1 0,0 1 0,0-1-1,0 0 1,0 1 0,0-1 0,0 0 0,1 0 0,-1 0-1,0 0 1,0 0 0,0 0 0,0 0 0,0 0-1,1 0 1,-1-1 0,0 1 0,1-1 0,3 0 66,0 1 1,0-1-1,0-1 1,0 1-1,0-1 1,7-3-1,18-21 205,-29 25-263,0 0 0,0 0 0,-1 0 1,1 0-1,0 0 0,0 0 0,0-1 1,-1 1-1,1 0 0,0 0 0,-1-1 1,1 1-1,-1 0 0,0-1 0,1 1 0,-1 0 1,0-1-1,0 1 0,0 0 0,0-1 1,0 1-1,0-1 0,0 1 0,-1 0 1,0-3-1,1 3-8,-1 0-1,0 1 1,0-1 0,0 0 0,0 1-1,0-1 1,0 0 0,0 1 0,0 0-1,0-1 1,0 1 0,0 0 0,0-1-1,0 1 1,0 0 0,0 0 0,0 0-1,0 0 1,0 0 0,0 0 0,-1 0-1,1 0 1,0 0 0,0 1 0,0-1-1,0 0 1,0 1 0,0-1 0,0 1-1,0-1 1,-1 2 0,-30 19 68,30-19-76,1-1 0,0 0 0,-1 1 1,1-1-1,0 1 0,0 0 0,0-1 0,0 1 0,0 0 1,0 0-1,0 0 0,1-1 0,-1 1 0,0 0 0,1 0 1,0 0-1,0 0 0,-1 0 0,1 0 0,0 0 0,0 0 1,1 0-1,-1 2 0,1-2-18,1-1 0,-1 1-1,0-1 1,1 0 0,-1 0 0,1 1 0,-1-1-1,1 0 1,0 0 0,-1 0 0,1-1 0,0 1-1,0 0 1,0-1 0,-1 1 0,1-1 0,0 1 0,0-1-1,0 0 1,0 0 0,0 0 0,0 0 0,2-1-1,51 0-6735,-26-8-1458</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8:50:46.943"/>
    </inkml:context>
    <inkml:brush xml:id="br0">
      <inkml:brushProperty name="width" value="0.025" units="cm"/>
      <inkml:brushProperty name="height" value="0.025" units="cm"/>
    </inkml:brush>
  </inkml:definitions>
  <inkml:trace contextRef="#ctx0" brushRef="#br0">60 41 7623,'0'0'20772,"-5"-4"-20703,-3-2-85,1-1 181,25 5 610,-17 2-720,0 0 0,1 0 0,-1 0 0,1 0 0,-1-1 0,0 1 1,1 0-1,-1-1 0,0 1 0,1 0 0,-1-1 0,0 0 0,0 1 0,1-1 0,-1 0 0,0 0 1,0 1-1,0-1 0,0 0 0,0 0 0,0 0 0,0 0 0,0 0 0,0-1 0,-1 1 0,1 0 1,1-2-1,-42 1 1311,-9 7-1085,49-5-279,0 0-1,0 0 0,0 1 0,1-1 1,-1 0-1,0 0 0,0 0 0,0 0 1,0 0-1,0 0 0,0 0 1,0 0-1,0 0 0,0 1 0,0-1 1,0 0-1,0 0 0,0 0 0,0 0 1,0 0-1,0 0 0,-1 0 0,1 0 1,0 1-1,0-1 0,0 0 1,0 0-1,0 0 0,0 0 0,0 0 1,0 0-1,0 0 0,0 0 0,0 0 1,0 0-1,0 0 0,0 0 0,-1 0 1,1 1-1,0-1 0,0 0 0,0 0 1,0 0-1,0 0 0,0 0 1,0 0-1,0 0 0,-1 0 0,1 0 1,28 1 59,-27-1-135,0 0 1,-1 0-1,1 0 1,0 0-1,0 1 1,0-1-1,-1 0 1,1 0-1,0 1 1,-1-1-1,1 0 1,0 1-1,0-1 0,-1 0 1,1 1-1,-1-1 1,1 1-1,0-1 1,-1 1-1,1-1 1,-1 1-1,1 0 1,-1-1-1,1 1 1,-1 0-1,0-1 1,1 1-1,-1 0 0,0-1 1,0 1-1,1 0 1,-1 0-1,0-1 1,0 1-1,0 0 1,0 0-1,0 0 1,0 1-1,3 11-3301,7-3-3899,3-9-4129</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9.616"/>
    </inkml:context>
    <inkml:brush xml:id="br0">
      <inkml:brushProperty name="width" value="0.025" units="cm"/>
      <inkml:brushProperty name="height" value="0.025" units="cm"/>
    </inkml:brush>
  </inkml:definitions>
  <inkml:trace contextRef="#ctx0" brushRef="#br0">0 10 7111,'0'0'10009,"6"8"-4610,-3 0-4803,-3 4 449,0-20 3270,20-22-1710,-18 50-1705,1-20-356,-1-17-301,-3 34-243,0 17 0,2-28 0,2-13 0,-3 7-32,0-1-1,0 1 1,0 0-1,0 0 1,0 0-1,0-1 1,0 1 0,0 0-1,0 0 1,0 0-1,0-1 1,0 1 0,0 0-1,0 0 1,0 0-1,0 0 1,0-1-1,0 1 1,0 0 0,0 0-1,1 0 1,-1 0-1,0-1 1,0 1 0,0 0-1,0 0 1,0 0-1,1 0 1,-1 0-1,0 0 1,0 0 0,0-1-1,0 1 1,1 0-1,-1 0 1,0 0 0,0 0-1,0 0 1,0 0-1,1 0 1,-1 0-1,0 0 1,0 0 0,0 0-1,1 0 1,-1 0-1,0 0 1,0 0-1,0 0 1,1 0 0,-1 0-1,8 10-4015,-1-2-574,1-6-3952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11.043"/>
    </inkml:context>
    <inkml:brush xml:id="br0">
      <inkml:brushProperty name="width" value="0.025" units="cm"/>
      <inkml:brushProperty name="height" value="0.025" units="cm"/>
    </inkml:brush>
  </inkml:definitions>
  <inkml:trace contextRef="#ctx0" brushRef="#br0">1 105 14478,'0'0'7457,"6"-8"-6629,-3 3-539,1 0 0,-1 0 0,0-1 0,0 1 0,0-1 0,-1 0 0,1 0 0,-2 1 0,1-1 0,-1-1 0,1 1 0,-2 0 0,1-10 0,-1 16-252,0 0 0,0-1-1,0 1 1,0 0-1,0 0 1,0-1 0,0 1-1,0 0 1,0 0 0,0-1-1,0 1 1,0 0-1,0 0 1,-1 0 0,1-1-1,0 1 1,0 0 0,0 0-1,0 0 1,-1-1-1,1 1 1,0 0 0,0 0-1,0 0 1,-1 0 0,1-1-1,0 1 1,0 0-1,0 0 1,-1 0 0,1 0-1,0 0 1,0 0 0,-1 0-1,1 0 1,0 0-1,-1 0 1,1 0 0,0 0-1,0 0 1,-1 0 0,1 0-1,0 0 1,0 0-1,-1 0 1,1 0 0,0 0-1,0 0 1,0 1 0,-1-1-1,1 0 1,0 0-1,0 0 1,-1 0 0,1 0-1,0 1 1,0-1 0,0 0-1,0 0 1,-1 0-1,1 1 1,0-1 0,0 0-1,0 0 1,0 1 0,-12 13 167,10-8-176,1 1 0,0-1 0,1 0 0,-1 0 0,2 11 0,-1-5-42,0-12 15,0 0-1,0 0 0,0 0 1,1-1-1,-1 1 0,0 0 0,0 0 1,0 0-1,0-1 0,0 1 1,0 0-1,1 0 0,-1 0 1,0-1-1,0 1 0,0 0 1,1 0-1,-1 0 0,0 0 0,0 0 1,0 0-1,1-1 0,-1 1 1,0 0-1,0 0 0,1 0 1,-1 0-1,0 0 0,0 0 1,1 0-1,-1 0 0,0 0 0,0 0 1,1 0-1,-1 0 0,0 0 1,0 0-1,0 0 0,1 1 1,-1-1-1,0 0 0,0 0 1,1 0-1,-1 0 0,0 0 0,0 0 1,0 1-1,1-1 0,-1 0 1,0 0-1,0 0 0,0 0 1,0 1-1,0-1 0,1 0 0,-1 0 1,0 1-1,0-1 0,0 0 1,0 0-1,0 0 0,0 1 1,0-1-1,0 0 0,0 0 1,0 1-1,0-1 0,0 0 0,13-15 155,11-46-10,-23 62-413,-1-1 0,1 0 0,-1 1 0,1-1 0,-1 0-1,1 1 1,-1-1 0,1 1 0,-1-1 0,1 1 0,-1-1 0,0 1 0,1-1 0,-1 1 0,0-1 0,0 1 0,1 0 0,-1-1 0,0 1 0,0-1 0,0 1 0,0 0 0,0-1 0,0 1 0,0 0 0,0-1 0,0 1 0,0 0 0,7 28-5044,-4-3-2957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070"/>
    </inkml:context>
    <inkml:brush xml:id="br0">
      <inkml:brushProperty name="width" value="0.025" units="cm"/>
      <inkml:brushProperty name="height" value="0.025" units="cm"/>
    </inkml:brush>
  </inkml:definitions>
  <inkml:trace contextRef="#ctx0" brushRef="#br0">0 0 14606,'0'0'5482,"9"0"-4168,12 1-947,-1 1 1,1 1 0,-1 1 0,0 1 0,0 0 0,0 1 0,-1 2-1,0 0 1,-1 0 0,1 2 0,-2 1 0,1 0 0,-2 1 0,1 0 0,-2 2-1,0 0 1,0 0 0,-1 2 0,-1 0 0,-1 0 0,15 26 0,32 69 1173,-42-76-1462,1-1-1,37 52 1,-56-105-11861,-9-2 2253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0.566"/>
    </inkml:context>
    <inkml:brush xml:id="br0">
      <inkml:brushProperty name="width" value="0.025" units="cm"/>
      <inkml:brushProperty name="height" value="0.025" units="cm"/>
    </inkml:brush>
  </inkml:definitions>
  <inkml:trace contextRef="#ctx0" brushRef="#br0">0 0 9001,'0'0'15812,"3"11"-14867,10 41-24,3-1 1,1 0 0,3-1 0,2-1 0,40 65-1,-59-110-884,1 1 1,0-1-1,-1 1 0,1-1 0,1 0 0,-1 0 1,1-1-1,-1 1 0,1-1 0,0 0 0,0-1 1,0 1-1,1-1 0,-1 0 0,1 0 0,-1-1 1,1 1-1,-1-1 0,1 0 0,0-1 0,0 1 1,9-2-1,4-1 67,-1-1 0,1-1-1,-1-1 1,0 0 0,26-12 0,-40 15-320,1 0 0,-1 0 0,0 0 0,1 1 0,-1-1 0,1 1 0,-1 0 0,1 1 0,-1-1 1,1 1-1,0 0 0,-1 0 0,1 1 0,-1-1 0,1 1 0,0 0 0,-1 0 0,0 0 0,1 1 0,-1 0 0,0-1 0,0 2 0,0-1 0,0 0 0,0 1 0,0 0 0,0 0 1,-1 0-1,0 0 0,5 5 0,0 1-6895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1.775"/>
    </inkml:context>
    <inkml:brush xml:id="br0">
      <inkml:brushProperty name="width" value="0.025" units="cm"/>
      <inkml:brushProperty name="height" value="0.025" units="cm"/>
    </inkml:brush>
  </inkml:definitions>
  <inkml:trace contextRef="#ctx0" brushRef="#br0">0 26 11050,'4'-8'1787,"5"-9"9248,-5 16-6547,-1 12-3866,2 41-70,-2 0 0,-6 84 0,0-77-4254,2-1-4699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102"/>
    </inkml:context>
    <inkml:brush xml:id="br0">
      <inkml:brushProperty name="width" value="0.025" units="cm"/>
      <inkml:brushProperty name="height" value="0.025" units="cm"/>
    </inkml:brush>
  </inkml:definitions>
  <inkml:trace contextRef="#ctx0" brushRef="#br0">0 23 13004,'0'0'7271,"9"1"-5242,17 0-566,-1-2-1,0 0 1,42-8 0,-28 3-775,45 0 1,-59 5-961,23 1 466,-21 6-7136,-39-9-7787</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2.459"/>
    </inkml:context>
    <inkml:brush xml:id="br0">
      <inkml:brushProperty name="width" value="0.025" units="cm"/>
      <inkml:brushProperty name="height" value="0.025" units="cm"/>
    </inkml:brush>
  </inkml:definitions>
  <inkml:trace contextRef="#ctx0" brushRef="#br0">1 73 12043,'0'0'16261,"4"-7"-15407,-3 4-774,1 1-1,0-1 1,-1 1-1,1-1 0,0 1 1,0 0-1,0 0 1,0 0-1,0 0 1,1 1-1,-1-1 0,4-2 1,1 2 84,-1 0 1,0 0-1,1 1 0,-1 0 1,1 0-1,8 0 1,98-11 664,-13 2-3864,-34 7-9157,-49 3-300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579"/>
    </inkml:context>
    <inkml:brush xml:id="br0">
      <inkml:brushProperty name="width" value="0.025" units="cm"/>
      <inkml:brushProperty name="height" value="0.025" units="cm"/>
    </inkml:brush>
  </inkml:definitions>
  <inkml:trace contextRef="#ctx0" brushRef="#br0">135 61 4356,'0'0'8856,"8"-5"-6854,4-4-1455,25-17 2336,5 6 5063,-56 39-4093,0 1-3776,-192 231 483,219-272-10729,-6 10 7659,11-17-4328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3.924"/>
    </inkml:context>
    <inkml:brush xml:id="br0">
      <inkml:brushProperty name="width" value="0.025" units="cm"/>
      <inkml:brushProperty name="height" value="0.025" units="cm"/>
    </inkml:brush>
  </inkml:definitions>
  <inkml:trace contextRef="#ctx0" brushRef="#br0">19 1 16656,'0'0'10169,"0"11"-9240,0 131 268,-1-88-3195,1-6-4194,-4-53-276,2 3 4891,-9-9-3740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312"/>
    </inkml:context>
    <inkml:brush xml:id="br0">
      <inkml:brushProperty name="width" value="0.025" units="cm"/>
      <inkml:brushProperty name="height" value="0.025" units="cm"/>
    </inkml:brush>
  </inkml:definitions>
  <inkml:trace contextRef="#ctx0" brushRef="#br0">0 19 8488,'0'0'19410,"64"-18"-18673,-33 18-481,0 1-192,-6 2-384,-2 2-1986,-10-1-1954,-5-3-3171</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6:04.718"/>
    </inkml:context>
    <inkml:brush xml:id="br0">
      <inkml:brushProperty name="width" value="0.025" units="cm"/>
      <inkml:brushProperty name="height" value="0.025" units="cm"/>
    </inkml:brush>
  </inkml:definitions>
  <inkml:trace contextRef="#ctx0" brushRef="#br0">0 1 14382,'0'0'12139,"2"66"-10858,-2-42-800,0 1-353,0-5-96,0 1-352,1-6-1186,1-4-1505,1-6-2049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09.702"/>
    </inkml:context>
    <inkml:brush xml:id="br0">
      <inkml:brushProperty name="width" value="0.025" units="cm"/>
      <inkml:brushProperty name="height" value="0.025" units="cm"/>
    </inkml:brush>
  </inkml:definitions>
  <inkml:trace contextRef="#ctx0" brushRef="#br0">39 24 8808,'1'-23'11376,"2"34"-3552,0 16-3924,-2-2-4295,-1 187 1641,-2-84-2316,1-127 479,0-1 1,0 1 0,0 0 0,-1 0 0,1-1-1,0 1 1,0-1 0,0 1 0,-1-1-1,1 1 1,0-1 0,-1 0 0,1 0 0,0 1-1,-1-1 1,1 0 0,0 0 0,-3-1 0,2 1-629,-15 2-5673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057"/>
    </inkml:context>
    <inkml:brush xml:id="br0">
      <inkml:brushProperty name="width" value="0.025" units="cm"/>
      <inkml:brushProperty name="height" value="0.025" units="cm"/>
    </inkml:brush>
  </inkml:definitions>
  <inkml:trace contextRef="#ctx0" brushRef="#br0">1 106 11915,'0'0'10965,"8"-2"-8376,23-6 250,58-23 0,-59 19-3365,0 2-1,0 1 0,33-6 1,-68 6-12741,4 9 12408,-9-9-6465</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400"/>
    </inkml:context>
    <inkml:brush xml:id="br0">
      <inkml:brushProperty name="width" value="0.025" units="cm"/>
      <inkml:brushProperty name="height" value="0.025" units="cm"/>
    </inkml:brush>
  </inkml:definitions>
  <inkml:trace contextRef="#ctx0" brushRef="#br0">0 77 16816,'0'0'10218,"49"-16"-8713,-16 9-1025,8-1-351,-2-1-1,1-1-96,-2 2-353,-4 1-1696,-6 2-1154,-11 2-1538,-6-1-3042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0.742"/>
    </inkml:context>
    <inkml:brush xml:id="br0">
      <inkml:brushProperty name="width" value="0.025" units="cm"/>
      <inkml:brushProperty name="height" value="0.025" units="cm"/>
    </inkml:brush>
  </inkml:definitions>
  <inkml:trace contextRef="#ctx0" brushRef="#br0">14 1 8680,'0'0'22469,"6"14"-21358,-3 12-2311,-2 54 4034,-5-33-5409,1-35-2999,-14-29-11715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068"/>
    </inkml:context>
    <inkml:brush xml:id="br0">
      <inkml:brushProperty name="width" value="0.025" units="cm"/>
      <inkml:brushProperty name="height" value="0.025" units="cm"/>
    </inkml:brush>
  </inkml:definitions>
  <inkml:trace contextRef="#ctx0" brushRef="#br0">0 77 9737,'0'0'13843,"12"-10"-11361,-11 10-2464,7-8 388,1 1 1,0 1 0,0 0 0,1 0 0,0 1 0,0 0-1,0 1 1,0 0 0,1 0 0,-1 1 0,1 0 0,17-1-1,-26 4-400,0-1 1,0 1-1,0 0 0,0 0 0,0 0 0,0 0 0,-1 0 0,1 1 0,0-1 0,0 0 0,0 1 0,0 0 0,0-1 1,0 1-1,0 0 0,-1 0 0,1 0 0,0 0 0,-1 0 0,1 0 0,-1 1 0,3 1 0,-3 1 16,1 1-1,-1-1 0,0 0 0,-1 0 0,1 0 1,-1 1-1,0-1 0,0 0 0,-1 7 1,1-5 41,-1-1-1,0 0 1,0 0 0,-1 0 0,0 0 0,1 0 0,-2 0 0,1 0 0,-1 0 0,1-1 0,-1 0-1,0 1 1,-1-1 0,-5 6 0,-7 10 40,22-20-202,-1 2 0,0-1 0,1 1-1,-1-1 1,0 2 0,9 3 0,-12-4 111,1 1 0,-1-1-1,1 0 1,-1 1 0,0 0 0,0-1 0,0 1 0,0 0-1,-1 0 1,1 0 0,-1 0 0,1 0 0,-1 0-1,0 1 1,0-1 0,-1 0 0,1 1 0,-1-1 0,1 0-1,-1 1 1,0-1 0,-1 0 0,1 1 0,0-1 0,-1 1-1,0-1 1,-1 4 0,0 0 21,0 1 0,-1 0 0,0-1 0,0 0 0,-1 0 0,1 0 0,-2 0 0,1 0 0,-1-1 0,-8 9 0,7-10-33,0-1 0,0 0 0,0 0 0,-1-1 0,1 0 0,-1 0 0,0 0 0,0-1 0,0 0 0,0 0 0,-14 1 0,18-3 0,0 1 0,0-1 0,0 0 0,0 0 0,0 0 0,0 0 0,0 0 0,0-1 0,-1 1 0,1-1 0,1 0 0,-1 0 0,0 0 0,0 0 0,0 0 0,0-1 0,1 0 0,-1 1 0,1-1 0,-1 0 0,1 0 0,0 0 0,-1 0 0,1-1 0,0 1 0,1-1 0,-1 1 0,0-1 0,1 1 0,-2-5 0,1-6-2393,10-4-5533,2 8 692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8:11.462"/>
    </inkml:context>
    <inkml:brush xml:id="br0">
      <inkml:brushProperty name="width" value="0.025" units="cm"/>
      <inkml:brushProperty name="height" value="0.025" units="cm"/>
    </inkml:brush>
  </inkml:definitions>
  <inkml:trace contextRef="#ctx0" brushRef="#br0">0 0 18385,'0'0'12428,"30"56"-12172,-24-30-192,-2 4 1,0-1-1,-2 2-161,3-4-1120,-1-4-2018,-1-6-2018,-2-6-5413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167"/>
    </inkml:context>
    <inkml:brush xml:id="br0">
      <inkml:brushProperty name="width" value="0.025" units="cm"/>
      <inkml:brushProperty name="height" value="0.025" units="cm"/>
    </inkml:brush>
  </inkml:definitions>
  <inkml:trace contextRef="#ctx0" brushRef="#br0">29 82 4708,'0'0'6444,"-4"-9"-4255,1 3-1648,-13-30 1685,11 5 4205,7 31-6282,0 1 1,0-1-1,0 0 1,0 1-1,-1-1 1,1 1-1,0 0 0,0 0 1,0 0-1,0 0 1,-1 0-1,1 0 1,2 2-1,62 54 243,-31-25 1329,62 42-1,162 83 501,-250-150-2130,0-1-1,0 1 1,-1 1-1,0-1 1,0 1-1,-1 1 1,0-1-1,0 1 1,-1 1-1,0-1 1,-1 1-1,0 0 1,0 0-1,-1 1 1,0-1-1,-1 1 1,-1 0-1,1 0 1,-2 0-1,0 0 1,0 0-1,-1 21 1,-6 28-224,6-59-743,6-6-6981,1-15 1223,-7 19 6242,3-14-8507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8.649"/>
    </inkml:context>
    <inkml:brush xml:id="br0">
      <inkml:brushProperty name="width" value="0.025" units="cm"/>
      <inkml:brushProperty name="height" value="0.025" units="cm"/>
    </inkml:brush>
  </inkml:definitions>
  <inkml:trace contextRef="#ctx0" brushRef="#br0">1 0 14574,'0'0'7805,"9"2"-6663,3 2-939,-1 0 1,0 0-1,1 1 0,-2 0 0,1 1 1,-1 1-1,1-1 0,-2 2 1,1-1-1,-1 1 0,9 11 1,12 18 1657,33 55 0,-43-59-1556,2-1 1,1-2-1,40 43 0,-54-65-254,-1 0 0,1-1-1,1 0 1,-1-1-1,1 0 1,0 0-1,1-1 1,0 0-1,-1-1 1,1 0-1,1-1 1,-1 0-1,0-1 1,1 0-1,-1-1 1,12 0-1,-22-1-93,13 0 38,0 0 1,0-1-1,20-4 0,1-10-3533,-32 13 2431,-1 0 0,1 0 0,-1-1 0,0 1 0,1 0 0,-1-1 0,0 0 0,0 1 0,2-6 1,1-7-13970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37.714"/>
    </inkml:context>
    <inkml:brush xml:id="br0">
      <inkml:brushProperty name="width" value="0.025" units="cm"/>
      <inkml:brushProperty name="height" value="0.025" units="cm"/>
    </inkml:brush>
  </inkml:definitions>
  <inkml:trace contextRef="#ctx0" brushRef="#br0">1 4343 288,'0'0'17174,"6"-8"-17089,6-5 5,20-26 1566,-18 21 2974,6-6-4704,-7 9 483,132-146 541,-139 155-948,0 0 0,1 1 0,-1-1 0,1 1 0,1 0 0,13-6 1,25-19 14,-10 1 111,42-24 0,-10 7 219,-55 38-323,1-1-1,29-10 0,-34 15-1,0 0 0,0 0 0,0 0-1,-1-1 1,0 0 0,1-1-1,-2 0 1,1 0 0,-1-1 0,0 0-1,9-10 1,-4 1-30,1 1 0,1 0 0,1 1 0,0 0 0,0 1 0,2 1 0,28-16 0,160-120 84,-189 136-67,-10 7-15,1 1-1,0 1 0,0-1 0,0 1 0,0 1 0,1-1 0,-1 1 0,1 0 0,0 1 0,9-1 0,-9 1 0,1-1 0,0 1 0,-1-1 0,0-1-1,0 1 1,0-2 0,14-6 0,1-3 2,1 2 1,46-17-1,6-2-2,-50 17 14,0-1 1,-1-1-1,0-1 1,24-22-1,-36 29-14,1 0 1,0 0-1,1 2 1,0 0-1,0 0 1,0 1-1,1 1 1,25-4-1,21-9-3,-50 14 5,-1-1 1,0-1-1,-1 0 1,1 0-1,-1-1 1,11-10-1,-13 9 2,1 1-1,1 1 1,-1-1 0,1 1-1,0 1 1,0 0-1,17-5 1,-2 1 9,-1 0 0,0-1 0,36-22 0,-33 17-18,52-20 0,-57 25 21,0-1-1,-1 0 1,0-2-1,0 0 1,19-18 0,-14 11 10,55-32 1,-14 14-14,-1-2 1,-3-4 0,78-68-1,26-26 10,30-34 107,-155 132-71,-3 5-11,-1-2 0,-2-2 0,-2-1-1,34-51 1,5-28-46,-49 88 34,35-36 1,-42 47 306,0 0 0,14-26 0,-17 24 2,2 0 1,20-22-1,-3 13-338,2 0 0,1 3 0,1 1 0,1 1 0,54-26 0,-9 6 25,-29 14 21,1 3 1,1 2-1,1 3 0,75-22 0,-101 38-30,85-20 489,134-53-1,-186 59-342,1 2 0,101-18 0,189-16 174,-92-10-58,-168 36 486,270-92-514,-293 89-223,104-60 0,-134 68-27,79-29 0,16-9 0,-73 31-19,1 4 1,1 3 0,93-21 0,-42 12 5,108-18-1,-32 9 252,18-2-202,-117 26-8,7-1-33,168-39 5,-242 50-379,57-19-6967,-47 9-522</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40.191"/>
    </inkml:context>
    <inkml:brush xml:id="br0">
      <inkml:brushProperty name="width" value="0.025" units="cm"/>
      <inkml:brushProperty name="height" value="0.025" units="cm"/>
    </inkml:brush>
  </inkml:definitions>
  <inkml:trace contextRef="#ctx0" brushRef="#br0">1 1396 4869,'0'0'11397,"0"-6"-9913,0-17-293,0 18 373,31 2-123,50-17-357,-55 12-714,1 2-1,-1 0 1,34-2 0,-37 6-271,-1-1 0,0-2 1,22-7-1,-25 7 64,0 0 0,1 1 0,0 0 0,25 0-1,-10 4 169,-1-2 0,0-1 0,52-11 0,-11-1 47,29-7-286,-79 17-79,0 0 1,45-2-1,16-3 11,-40 2 3,11-2 101,73-23 0,-75 15-105,145-54 120,-88 16-39,-78 37-50,1 2 0,1 1 0,44-13 0,41-11 22,-2-6 1,168-90-1,-277 131-67,455-213 388,-402 192-278,-28 10-125,60-17 0,9 1 331,104-49 0,-156 59-286,-47 20-22,0-1 1,-1 0 0,1 0 0,-1-1 0,0 1-1,0-1 1,0 0 0,0 0 0,-1 0 0,0-1-1,0 1 1,0-1 0,4-8 0,-3 6 5,-1 1 0,1 0 0,1 0-1,-1 0 1,1 0 0,0 1 0,8-7 0,6-1 197,1 2 1,0 1-1,1 0 0,0 1 1,0 1-1,1 2 0,28-6 1,35-12-190,-85 24-52,1 0 0,-1 0 1,0 0-1,0 0 1,1 0-1,-1 0 1,0 0-1,0 0 1,1 0-1,-1 0 0,0-1 1,0 1-1,1 0 1,-1 0-1,0 0 1,0 0-1,1 0 1,-1-1-1,0 1 0,0 0 1,0 0-1,1 0 1,-1-1-1,0 1 1,0 0-1,0 0 0,0-1 1,1 1-1,-1 0 1,0 0-1,0-1 1,0 1-1,0 0 1,0 0-1,0-1 0,0 1 1,0 0-1,0-1 1,0 1-1,0 0 1,0 0-1,0-1 0,-9-8-4002,5 6 1756,-9-9-6867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0.699"/>
    </inkml:context>
    <inkml:brush xml:id="br0">
      <inkml:brushProperty name="width" value="0.025" units="cm"/>
      <inkml:brushProperty name="height" value="0.025" units="cm"/>
    </inkml:brush>
  </inkml:definitions>
  <inkml:trace contextRef="#ctx0" brushRef="#br0">4 1328 9321,'0'0'9075,"0"0"-9054,0 0 0,0 0 0,-1 0 0,1 0 0,0 0 0,0 0 0,0 0 0,0 0 0,-1 0 0,1 0 0,0 0 0,0 0 0,0-1-1,0 1 1,0 0 0,-1 0 0,1 0 0,0 0 0,0 0 0,0 0 0,0 0 0,0-1 0,0 1 0,0 0 0,0 0 0,-1 0 0,1 0 0,0 0 0,0-1 0,0 1 0,0 0 0,0 0 0,0 0 0,0 0 0,0-1 0,0 1 0,0 0-1,0 0 1,0 0 0,0 0 0,0-1 0,0 1 0,0 0 0,0 0 0,1 0 0,-1 0 0,0-1 0,0 1 0,0 0 0,0 0 0,0 0 0,0 0 0,0-1 0,22-7 227,-2-2-1,0 0 1,0-2 0,-1 0 0,0-1 0,-1-1 0,18-17 0,109-123 119,-118 124-374,98-107 58,162-139 0,230-141 723,-402 313-705,-15 13-47,-91 90-1027,-9 1 840,0 0 0,0 1 0,0-1 0,0 0 0,0 0-1,0 1 1,0-1 0,0 0 0,0 0 0,0 1 0,0-1 0,0 0 0,0 0 0,0 1 0,0-1 0,0 0 0,0 0 0,0 0 0,0 1 0,0-1 0,0 0 0,0 0 0,-1 1 0,1-1 0,0 0 0,0 0-1,0 0 1,0 1 0,0-1 0,-1 0 0,1 0 0,0 0 0,0 0 0,0 0 0,-1 1 0,1-1 0,0 0 0,0 0 0,-1 0 0,1 0 0,0 0 0,0 0 0,-1 0 0,1 0 0,0 0 0,0 0 0,-1 0-1,1 0 1,0 0 0,-1 0 0,-7 0-6396</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3:41.164"/>
    </inkml:context>
    <inkml:brush xml:id="br0">
      <inkml:brushProperty name="width" value="0.025" units="cm"/>
      <inkml:brushProperty name="height" value="0.025" units="cm"/>
    </inkml:brush>
  </inkml:definitions>
  <inkml:trace contextRef="#ctx0" brushRef="#br0">22 222 9353,'0'0'13549,"-5"-3"-12375,4 3-1146,0 0 0,0 0 0,1 0-1,-1-1 1,0 1 0,0 0 0,1-1 0,-1 1 0,0-1 0,1 1-1,-1-1 1,0 1 0,1-1 0,-1 1 0,1-1 0,-1 1-1,1-1 1,-1 0 0,1 1 0,-1-1 0,1 0 0,0 0 0,-1 1-1,1-1 1,0 0 0,0 0 0,-1 1 0,1-1 0,0 0-1,0 0 1,0 0 0,0 1 0,0-3 0,30-18 208,-25 18-255,40-23 116,111-61-66,-132 75-88,1 1 1,1 2-1,-1 0 1,41-7-1,-62 15 49,0 0 0,0 1-1,0-1 1,0 1 0,0 0 0,0 0 0,1 0-1,-1 0 1,0 1 0,0 0 0,5 1-1,-7-1 39,-1 1-1,0-1 0,1 0 1,-1 0-1,0 1 0,0-1 0,0 0 1,0 1-1,-1-1 0,1 1 0,0 0 1,-1-1-1,1 1 0,-1-1 0,1 1 1,-1 0-1,0-1 0,1 1 1,-1 0-1,0 0 0,0-1 0,0 1 1,-1 0-1,1-1 0,0 1 0,-1 0 1,1-1-1,-1 1 0,0 2 0,-6 17 671,0 0 0,-1 0 0,-1-1 0,-1 0 0,-24 36 0,22-40-560,1 1 1,1 1-1,1 0 0,1 0 1,0 1-1,1 0 0,-7 35 1,14-51-525,-1 7-435,6-6-3637,3-4-1662</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3.632"/>
    </inkml:context>
    <inkml:brush xml:id="br0">
      <inkml:brushProperty name="width" value="0.025" units="cm"/>
      <inkml:brushProperty name="height" value="0.025" units="cm"/>
    </inkml:brush>
  </inkml:definitions>
  <inkml:trace contextRef="#ctx0" brushRef="#br0">1 1 4869,'0'0'15855,"-1"54"-13186,5-41-2451,0-1 0,1 1 0,1-1 0,0 0 0,0 0 0,12 15 0,22 44 1939,74 165-1209,-38-87-636,-46-94-230,2-1 0,44 54-1,5 9 64,90 116 474,-92-85-480,-62-111-91,2 0 0,1-1 0,2-1 0,29 35 0,23 19 80,-32-36 48,67 64 1,-83-93-169,92 78 80,60 58 9,-1-1-2,-134-126-103,242 166 176,-4-42-77,-225-121-73,-35-21-15,0-1 0,1-1-1,0-1 1,44 16 0,-61-27-1122,29 10 3506,-25-9-5172,-16-4-9210,-14-7-1553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4.429"/>
    </inkml:context>
    <inkml:brush xml:id="br0">
      <inkml:brushProperty name="width" value="0.025" units="cm"/>
      <inkml:brushProperty name="height" value="0.025" units="cm"/>
    </inkml:brush>
  </inkml:definitions>
  <inkml:trace contextRef="#ctx0" brushRef="#br0">1 0 9865,'0'0'64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05.492"/>
    </inkml:context>
    <inkml:brush xml:id="br0">
      <inkml:brushProperty name="width" value="0.025" units="cm"/>
      <inkml:brushProperty name="height" value="0.025" units="cm"/>
    </inkml:brush>
  </inkml:definitions>
  <inkml:trace contextRef="#ctx0" brushRef="#br0">50 179 4484,'2'-19'-1826,"0"5"5779,0 2 6223,-1 18-1080,-1 13-7065,0-18-1935,0-3 50,0 1-1,0-1 0,0 1 0,-1 0 1,1-1-1,0 1 0,-1 0 0,1-1 0,-1 1 1,0 0-1,1-1 0,-1 1 0,0 0 0,-1-2 1,0 2-39,0-1 0,1 0 1,-1 1-1,0-1 0,0 1 1,0 0-1,-1 0 0,1-1 1,0 1-1,0 1 1,-1-1-1,-3-1 0,5 2-105,0 1-1,0-1 0,1 0 0,-1 1 1,0-1-1,0 0 0,1 1 0,-1-1 1,0 1-1,1-1 0,-1 1 1,1-1-1,-1 1 0,1 0 0,-1-1 1,1 1-1,-1 0 0,1-1 0,0 1 1,-1 0-1,1-1 0,0 1 1,-1 0-1,1 0 0,0 0 0,0-1 1,0 1-1,0 0 0,0 0 1,0-1-1,0 1 0,0 0 0,0 0 1,0 0-1,0-1 0,1 1 0,-1 0 1,0 0-1,1 1 0,0 3-3,0 1-1,1-1 0,-1 0 1,1 0-1,0 0 0,1 0 1,-1 0-1,1 0 0,0 0 1,0-1-1,0 1 0,1-1 1,0 0-1,-1 0 0,9 5 1,-10-45 994,-6-8-829,4 42-162,-1 1 0,1-1-1,0 1 1,-1-1 0,1 1 0,-1-1-1,1 1 1,-1 0 0,0-1-1,1 1 1,-1 0 0,0 0 0,0-1-1,0 1 1,0 0 0,0 0 0,0 0-1,0 0 1,-1 0 0,1 0-1,0 0 1,0 1 0,-1-1 0,1 0-1,-3 0 1,3 1-1,0 0 0,1 0 0,-1 1 0,0-1 0,1 0 0,-1 1 0,1-1 0,-1 1 0,0-1 0,1 0 0,-1 1 0,1-1 0,-1 1 0,1 0 0,0-1 0,-1 1 0,1-1 0,-1 1 0,1 0 0,0-1 0,0 1 0,-1 0 0,1-1 0,0 1 0,0 0 0,0-1 0,0 1 0,0 0 0,0-1 0,0 1 0,0 1 0,-2 28 0,2-26 0,0 11 0,-1-4 0,0 1 0,1-1 0,0 1 0,1-1 0,0 0 0,1 1 0,0-1 0,1 0 0,0 0 0,1 0 0,10 20 0,-14-30 0,0 0 0,1 0 0,-1 0 0,1-1 0,-1 1 0,1 0 0,-1-1 0,1 1 0,-1 0 0,1-1 0,0 1 0,-1 0 0,1-1 0,0 1 0,0-1 0,-1 0 0,1 1 0,0-1 0,0 1 0,0-1 0,-1 0 0,1 0 0,0 0 0,0 1 0,0-1 0,0 0 0,0 0 0,1 0 0,-1-1 0,0 0 0,0 0 0,0 1 0,0-1 0,0 0 0,0 0 0,0 0 0,-1 0 0,1 0 0,0 0 0,0-1 0,-1 1 0,1 0 0,-1 0 0,1 0 0,0-2 0,10-53 0,-5-112 0,-6 165 0,1 27 0,0 0 0,9 39 0,-11-74 0,1 0 0,0-1 0,3-19 0,-2 18 0,1 0 0,-2 0 0,0 0 0,0 0 0,-5-24 0,5 38 0,0-1 0,0 0 0,0 1 0,0-1 0,0 0 0,-1 1 0,1-1 0,0 0 0,0 0 0,0 1 0,-1-1 0,1 0 0,0 0 0,-1 1 0,1-1 0,0 0 0,0 0 0,-1 0 0,1 1 0,0-1 0,-1 0 0,1 0 0,0 0 0,-1 0 0,1 0 0,0 0 0,-1 0 0,1 0 0,0 0 0,-1 0 0,1 0 0,0 0 0,-1 0 0,1 0 0,-1 0 0,1 0 0,0 0 0,0 0 0,-1-1 0,1 1 0,0 0 0,-1 0 0,1 0 0,0 0 0,-1-1 0,1 1 0,0 0 0,0 0 0,-1-1 0,1 1 0,0 0 0,0-1 0,0 1 0,0 0 0,-1 0 0,1-1 0,0 1 0,0 0 0,0-1 0,0 1 0,0 0 0,0-1 0,-10 28 0,5 16 0,3 0 0,2 59 0,3-176 0,0 52 0,-2-1 0,0 1 0,-2-1 0,0 1 0,-7-34 0,7 59 0,1 10 0,0 0 0,0-1 0,3 19 0,-1-24 0,16 51 0,-17-56 0,0 0 0,0 0 0,-1 0 0,1 1 0,0-2 0,1 1 0,-1 0 0,0 0 0,0 0 0,1 0 0,-1-1 0,1 1 0,0-1 0,-1 1 0,1-1 0,0 0 0,0 1 0,0-1 0,0 0 0,0 0 0,4 1 0,-5-3 0,0 0 0,0 1 0,1-1 0,-1 0 0,0 0 0,0 0 0,0 0 0,-1 0 0,1-1 0,0 1 0,0 0 0,-1 0 0,1 0 0,0-1 0,-1 1 0,1 0 0,-1-1 0,0 1 0,1 0 0,-1-1 0,0 1 0,0-1 0,0 1 0,0-1 0,0-1 0,2-47 0,-2 46 0,0-1 0,0-7 0,0 1 0,-1-1 0,0 1 0,-4-17 0,5 27 0,-1-1 0,1 1 0,0-1 0,-1 1 0,1-1 0,-1 1 0,1 0 0,-1-1 0,0 1 0,0 0 0,1-1 0,-1 1 0,0 0 0,0 0 0,0 0 0,0 0 0,-1 0 0,1 0 0,0 0 0,0 0 0,-1 0 0,1 1 0,0-1 0,-1 0 0,1 1 0,0-1 0,-1 1 0,1 0 0,-1-1 0,1 1 0,-1 0 0,1 0 0,-1 0 0,1 0 0,-1 0 0,1 0 0,-1 0 0,1 1 0,-1-1 0,1 0 0,-1 1 0,1 0 0,0-1 0,-1 1 0,0 0 0,-3 3 0,0-1 0,0 1 0,1 0 0,0 0 0,0 0 0,0 0 0,0 1 0,1 0 0,0 0 0,0 0 0,0 0 0,0 0 0,1 1 0,-3 7 0,-2 6 0,1 1 0,-6 38 0,6 10 0,7-61 0,0-8 0,5-36 0,3-128 0,-9 188 16,2 1 0,6 36 0,-6-51-38,0 0 0,1 0 1,0 1-1,0-1 0,1-1 0,0 1 0,0-1 0,1 1 0,0-1 1,9 10-1,-14-18-56,0 0 1,0 1 0,0-1-1,0 1 1,1-1 0,-1 1-1,0-1 1,1 0 0,-1 1-1,0-1 1,1 1 0,-1-1-1,0 0 1,1 1 0,-1-1-1,0 0 1,1 0 0,-1 1-1,1-1 1,-1 0 0,1 0-1,-1 0 1,1 1 0,-1-1-1,1 0 1,-1 0 0,1 0-1,-1 0 1,1 0 0,-1 0-1,1 0 1,-1 0-1,0 0 1,1 0 0,-1-1-1,1 1 1,-1 0 0,1 0-1,-1 0 1,1 0 0,-1-1-1,1 1 1,-1 0 0,0 0-1,1-1 1,-1 1 0,1 0-1,-1-1 1,0 1 0,0-1-1,1 1 1,-1 0 0,0-1-1,1 1 1,-1-1 0,0 1-1,0-1 1,0 1 0,0-1-1,1 0 1,2-32-6795,-2 1-2102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1.345"/>
    </inkml:context>
    <inkml:brush xml:id="br0">
      <inkml:brushProperty name="width" value="0.025" units="cm"/>
      <inkml:brushProperty name="height" value="0.025" units="cm"/>
    </inkml:brush>
  </inkml:definitions>
  <inkml:trace contextRef="#ctx0" brushRef="#br0">6 1 17745,'0'0'8194,"0"11"-7147,-4 223 4552,3-224-5858,1 23 1124,0-33-1004,0 1 0,0 0-1,0-1 1,0 1 0,0 0-1,0 0 1,0-1 0,0 1-1,1 0 1,-1-1 0,0 1-1,1 0 1,-1-1 0,0 1-1,1-1 1,-1 1-1,1 0 1,-1-1 0,1 1-1,-1-1 1,1 1 0,-1-1-1,1 0 1,-1 1 0,1-1-1,0 0 1,-1 1 0,1-1-1,0 0 1,-1 1 0,1-1-1,0 0 1,1 0 0,-3-5-8301,-1-2 1494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2.033"/>
    </inkml:context>
    <inkml:brush xml:id="br0">
      <inkml:brushProperty name="width" value="0.025" units="cm"/>
      <inkml:brushProperty name="height" value="0.025" units="cm"/>
    </inkml:brush>
  </inkml:definitions>
  <inkml:trace contextRef="#ctx0" brushRef="#br0">1 31 10025,'0'0'21792,"11"1"-21125,4 0-620,0-1 0,0 0 1,0-1-1,0-1 0,25-6 0,0 0-47,1 2 0,0 2 0,74 1 0,-113 4-1519,-9 1-2106,-10 1-4353,4-3 1754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24.663"/>
    </inkml:context>
    <inkml:brush xml:id="br0">
      <inkml:brushProperty name="width" value="0.025" units="cm"/>
      <inkml:brushProperty name="height" value="0.025" units="cm"/>
    </inkml:brush>
  </inkml:definitions>
  <inkml:trace contextRef="#ctx0" brushRef="#br0">53 43 11307,'0'0'8616,"-8"2"-6395,-1 0-1517,5-1-377,1-1 0,0 1-1,0 0 1,0 0 0,0 0-1,-1 0 1,2 0 0,-1 1 0,-5 3-1,14-3 4679,32 1-3769,133-14-899,1 0-263,-147 11-880,31-2-5063,-53 2 5464,-1-1 1,1 1-1,0-1 0,0 0 1,-1-1-1,1 1 0,0 0 1,-1-1-1,0 1 0,1-1 1,-1 0-1,0 0 0,0 0 1,0 0-1,0 0 0,3-4 1,3-8-7406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503"/>
    </inkml:context>
    <inkml:brush xml:id="br0">
      <inkml:brushProperty name="width" value="0.025" units="cm"/>
      <inkml:brushProperty name="height" value="0.025" units="cm"/>
    </inkml:brush>
  </inkml:definitions>
  <inkml:trace contextRef="#ctx0" brushRef="#br0">1 1 929</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6.845"/>
    </inkml:context>
    <inkml:brush xml:id="br0">
      <inkml:brushProperty name="width" value="0.025" units="cm"/>
      <inkml:brushProperty name="height" value="0.025" units="cm"/>
    </inkml:brush>
  </inkml:definitions>
  <inkml:trace contextRef="#ctx0" brushRef="#br0">45 1 4740,'0'0'2232,"-6"3"-2008,4-1-129,-2 0 76,0 0 1,0 1 0,0 0-1,1 0 1,-1 0 0,1 0-1,-5 6 1,6-7 367</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7.436"/>
    </inkml:context>
    <inkml:brush xml:id="br0">
      <inkml:brushProperty name="width" value="0.025" units="cm"/>
      <inkml:brushProperty name="height" value="0.025" units="cm"/>
    </inkml:brush>
  </inkml:definitions>
  <inkml:trace contextRef="#ctx0" brushRef="#br0">185 0 9545,'0'0'20505,"-1"4"-20084,-12 25-86,-2-2-1,0 1 0,-2-2 0,-20 25 0,-25 40 291,38-50-817,24-40-326,2-11-1601,19-37-3826,-1 5-2946,-12 23 3174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060"/>
    </inkml:context>
    <inkml:brush xml:id="br0">
      <inkml:brushProperty name="width" value="0.025" units="cm"/>
      <inkml:brushProperty name="height" value="0.025" units="cm"/>
    </inkml:brush>
  </inkml:definitions>
  <inkml:trace contextRef="#ctx0" brushRef="#br0">0 10 8456,'0'0'20964,"3"-3"-20163,-2 3-783,-1 0 0,0-1 0,0 1 1,0 0-1,0-1 0,1 1 0,-1 0 1,0-1-1,0 1 0,1 0 0,-1-1 0,0 1 1,0 0-1,1 0 0,-1-1 0,0 1 1,1 0-1,-1 0 0,0 0 0,1 0 1,-1-1-1,1 1 0,-1 0 0,0 0 1,1 0-1,-1 0 0,1 0 0,-1 0 1,0 0-1,1 0 0,-1 0 0,1 0 1,-1 0-1,0 0 0,1 0 0,-1 0 0,0 1 1,1-1-1,-1 0 0,0 0 0,1 0 1,-1 1-1,0-1 0,1 0 0,-1 0 1,0 1-1,1-1 0,-1 0 0,0 0 1,1 1-1,6 27 813,0 1-409,-1-10-322,1 0-1,1 0 1,16 27 0,-20-40-106,0 0 1,0-1 0,0 0 0,0 0-1,1 0 1,0 0 0,0-1 0,0 0 0,0 0-1,1 0 1,-1-1 0,1 0 0,0 0 0,11 4-1,-17-7-192,0 0-1,0 0 0,-1 0 0,1 0 1,0 0-1,0 0 0,0 1 0,0-1 1,0 0-1,0 0 0,-1 0 0,1 0 1,0 0-1,0 1 0,0-1 1,0 0-1,0 0 0,0 0 0,0 0 1,0 1-1,0-1 0,0 0 0,0 0 1,0 0-1,0 0 0,0 1 0,0-1 1,0 0-1,0 0 0,0 0 0,0 1 1,0-1-1,0 0 0,0 0 1,0 0-1,0 0 0,0 1 0,0-1 1,0 0-1,0 0 0,1 0 0,-1 0 1,-20 3-5953,2-3 289,-2 0-2717</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38.406"/>
    </inkml:context>
    <inkml:brush xml:id="br0">
      <inkml:brushProperty name="width" value="0.025" units="cm"/>
      <inkml:brushProperty name="height" value="0.025" units="cm"/>
    </inkml:brush>
  </inkml:definitions>
  <inkml:trace contextRef="#ctx0" brushRef="#br0">1 43 15118,'0'0'15695,"55"-32"-15246,-32 27-97,3 2-192,-3 1-128,-2 1-32,-2 1-352,-2 0-1602,-5 0-2402,-6 0-3652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4:40.832"/>
    </inkml:context>
    <inkml:brush xml:id="br0">
      <inkml:brushProperty name="width" value="0.025" units="cm"/>
      <inkml:brushProperty name="height" value="0.025" units="cm"/>
    </inkml:brush>
  </inkml:definitions>
  <inkml:trace contextRef="#ctx0" brushRef="#br0">112 30 4260,'1'-2'869,"19"-24"12044,-13 25-6921,-8 19-4178,-12 15-312,-1 0-1,-2-1 1,-24 38-1,116-250-5286,-76 179 3743,-3 19-108,-13 27 181,11-34 86,0 1 0,1 1 0,0-1 0,1 1 0,0-1 0,1 1 0,1 0 0,0 0 0,1 20 0,1-32-105,0 0 0,0 1 0,0-1 0,0-1 0,1 1 0,-1 0 0,0 0 0,0 0 0,1-1 0,-1 1 0,1 0 0,-1-1 0,0 1 0,1-1 0,-1 0 0,1 1 0,-1-1 0,1 0-1,-1 0 1,1 0 0,-1 0 0,4-1 0,37-2 140,-41 3-143,1 0-1,0 0 1,0 0-1,-1 0 0,1 0 1,0-1-1,0 1 1,-1-1-1,1 1 1,0-1-1,-1 0 1,1 0-1,-1 0 1,1 0-1,-1 0 0,1 0 1,-1 0-1,0 0 1,0 0-1,1-1 1,-1 1-1,0 0 1,0-1-1,0 1 1,0-1-1,-1 0 0,1 1 1,0-1-1,-1 0 1,1 1-1,0-4 1,-2 3 3,1-1 1,-1 0 0,0 1 0,0-1 0,0 1-1,0-1 1,-1 1 0,1 0 0,0-1 0,-1 1-1,0 0 1,1 0 0,-1 0 0,0 0 0,0 0-1,0 1 1,-1-1 0,1 1 0,0-1 0,-3 0-1,-7-5 1,-8-7-54,-1 2 1,0 0 0,-1 2-1,0 0 1,-27-7 0,71 22-295,15 2 336,-1 0 1,49 1-1,-65-8-500,50 3 1279,-25 9-8647,-38-9-1892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554"/>
    </inkml:context>
    <inkml:brush xml:id="br0">
      <inkml:brushProperty name="width" value="0.025" units="cm"/>
      <inkml:brushProperty name="height" value="0.025" units="cm"/>
    </inkml:brush>
  </inkml:definitions>
  <inkml:trace contextRef="#ctx0" brushRef="#br0">2985 339 4132,'0'0'6620,"-10"-4"-4619,-20-8-1115,-1 1-1,-1 2 0,1 1 1,-1 1-1,-39-2 1,-177-2 2021,-6-1-733,94-1-1222,92 9-857,-1-2-1,2-4 0,-87-23 0,47-1 767,61 16-697,0 3-1,-1 2 1,-1 2-1,0 2 1,-65-4-1,64 15-126,-54 8 0,67-5 30,-1-1 0,0-2 0,-54-3 0,73-3 133,0 0 1,0-1-1,1 0 1,-22-11-1,21 8 80,0 2-1,0-1 0,-37-6 0,10 10-30,-92 4-1,100 1-214,1-1 0,-1-2 0,1-1 1,-46-9-1,60 5 47,0 2 0,1 0 0,-24 0 0,38 4-83,0 0 1,0 1 0,1 0-1,-1 0 1,0 0 0,1 1-1,-1 0 1,1 0 0,0 0-1,-1 1 1,1 0 0,0 1-1,1-1 1,-7 6 0,-34 20-895,45-28 734,-1-1 0,1 1 0,0-1 0,0 0 0,0 1 0,0-1 0,0 0 0,0 0 0,-1 0 0,1 0 0,0 0 0,0 0 0,0 0 0,0 0 0,0 0 0,-1-1 0,0 0 0,1 1-140,0-1-1,0 0 1,0 0 0,1 0 0,-1 1 0,0-1 0,1 0-1,-1 0 1,1 0 0,-1 0 0,1 0 0,-1 0-1,1 0 1,0-1 0,-1 1 0,1 0 0,0 0 0,0 0-1,0 0 1,0 0 0,0 0 0,0-2 0,2-8-3537,6 0-1446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6:57.913"/>
    </inkml:context>
    <inkml:brush xml:id="br0">
      <inkml:brushProperty name="width" value="0.025" units="cm"/>
      <inkml:brushProperty name="height" value="0.025" units="cm"/>
    </inkml:brush>
  </inkml:definitions>
  <inkml:trace contextRef="#ctx0" brushRef="#br0">238 66 8200,'0'0'3705,"0"-9"-1410,-5-42 1597,5 51-3829,0 0 1,0 0 0,0-1 0,0 1-1,0 0 1,0 0 0,0-1-1,0 1 1,0 0 0,-1 0-1,1-1 1,0 1 0,0 0-1,0 0 1,0 0 0,-1-1-1,1 1 1,0 0 0,0 0-1,0 0 1,-1 0 0,1 0-1,0-1 1,0 1 0,-1 0-1,1 0 1,0 0 0,0 0-1,-1 0 1,1 0 0,0 0 0,0 0-1,-1 0 1,1 0 0,0 0-1,0 0 1,-1 0 0,1 0-1,0 0 1,0 0 0,-1 0-1,1 0 1,0 0 0,0 1-1,-1-1 1,1 0 0,0 0-1,0 0 1,-1 0 0,1 1-1,0-1 1,0 0 0,0 0-1,0 0 1,-1 1 0,1-1 0,0 0-1,0 0 1,0 0 0,0 1-1,0-1 1,0 0 0,0 0-1,0 1 1,-1-1 0,1 0-1,-12 18 342,-79 108 1159,65-93-1194,1 1 0,-38 69 0,62-102-369,1-1 1,0 1-1,-1-1 0,1 1 0,0-1 0,-1 1 0,1-1 0,0 1 0,0 0 0,0-1 0,0 1 0,0-1 0,0 1 1,0 0-1,0-1 0,0 1 0,0-1 0,0 1 0,0 0 0,0-1 0,0 1 0,0-1 0,1 1 0,-1 0 0,0-1 0,0 1 1,1-1-1,-1 1 0,0-1 0,1 1 0,-1-1 0,1 1 0,-1-1 0,0 0 0,1 1 0,-1-1 0,1 1 0,0-1 0,31 5-55,44-17-161,-73 11 202,285-45-3867,-91 41-4310,-128 10-2471</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5.729"/>
    </inkml:context>
    <inkml:brush xml:id="br0">
      <inkml:brushProperty name="width" value="0.025" units="cm"/>
      <inkml:brushProperty name="height" value="0.025" units="cm"/>
    </inkml:brush>
  </inkml:definitions>
  <inkml:trace contextRef="#ctx0" brushRef="#br0">0 1 7495,'0'0'17008,"10"1"-16485,39 13-2,-1 1 0,0 3 0,-1 2 0,46 26 0,-78-37-334,0 1-1,0 0 0,-1 1 0,0 0 0,-1 1 0,-1 1 0,0 0 0,13 18 0,-2 2 49,-2 0 1,28 57-1,-46-83-277,-19-74-5521,-9 7-5375,12 30-801</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26.147"/>
    </inkml:context>
    <inkml:brush xml:id="br0">
      <inkml:brushProperty name="width" value="0.025" units="cm"/>
      <inkml:brushProperty name="height" value="0.025" units="cm"/>
    </inkml:brush>
  </inkml:definitions>
  <inkml:trace contextRef="#ctx0" brushRef="#br0">1 1 9929,'0'0'11467,"4"11"-10228,2 2-1155,13 33 1281,2 0 1,2-1-1,41 59 0,-57-93-1135,1 0-1,0-1 0,1 0 1,0-1-1,1 0 0,-1 0 1,2-1-1,-1 0 0,1-1 1,0 0-1,1-1 0,0 0 1,0-1-1,0 0 0,0-1 1,1 0-1,0-1 0,-1-1 1,19 2-1,-13-5-605,0 0-1,1-1 1,-1-1 0,0-1-1,-1 0 1,1-1 0,-1-1-1,0-1 1,31-17-1,-39 19-5068,-4-2-2835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3.601"/>
    </inkml:context>
    <inkml:brush xml:id="br0">
      <inkml:brushProperty name="width" value="0.025" units="cm"/>
      <inkml:brushProperty name="height" value="0.025" units="cm"/>
    </inkml:brush>
  </inkml:definitions>
  <inkml:trace contextRef="#ctx0" brushRef="#br0">1220 2750 6502,'0'0'2653,"4"12"1607,-15-33-2974,-1 0-1,-23-31 1,0 0-370,-280-573 2610,207 390-2824,-187-544 511,254 657-1246,19 56 182,-3 0 1,-4 1-1,-2 1 1,-2 2-1,-46-61 1,60 95-214,0 0 0,2-2 1,1 0-1,2-1 1,1 0-1,1-1 0,1 0 1,2-1-1,2-1 1,-6-53-1,11 75-3766,1 24 435,2 27-2587,4-4-312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4.132"/>
    </inkml:context>
    <inkml:brush xml:id="br0">
      <inkml:brushProperty name="width" value="0.025" units="cm"/>
      <inkml:brushProperty name="height" value="0.025" units="cm"/>
    </inkml:brush>
  </inkml:definitions>
  <inkml:trace contextRef="#ctx0" brushRef="#br0">36 327 10890,'0'0'1335,"-6"-7"202,1 1-1084,3 4-324,0 0 0,0 0 0,0-1 0,0 1 1,0 0-1,0-1 0,1 1 0,-1-1 1,1 0-1,0 1 0,0-1 0,0 0 0,0 0 1,0 0-1,0-5 0,1 8-92,0-1 0,0 1 1,1-1-1,-1 1 0,0-1 0,1 1 0,-1 0 0,0-1 1,1 1-1,-1-1 0,1 1 0,-1 0 0,0 0 0,1-1 0,-1 1 1,1 0-1,-1 0 0,1-1 0,-1 1 0,1 0 0,-1 0 1,1 0-1,-1 0 0,1 0 0,0 0 0,-1 0 0,1 0 1,-1 0-1,1 0 0,-1 0 0,1 0 0,-1 0 0,1 0 1,-1 1-1,1-1 0,22 6 136,-10 0-39,-1 1 1,0 0-1,-1 1 1,1 1-1,-2 0 1,12 11-1,59 70 374,-52-57-468,27 33-31,-11-12 677,2-2-1,55 46 1,-66-74-25,-35-24-637,0 0 0,-1 1 0,1-1 0,0 0 0,0 0 0,-1 0 0,1 1 0,0-1 1,0 0-1,-1 0 0,1 0 0,0 0 0,0 0 0,-1 0 0,1-1 0,0 1 0,-1 0 0,1 0 1,0 0-1,0-1 0,-1 1 0,1 0 0,0-1 0,-1 1 0,1-1 0,-1 1 0,1 0 1,0-1-1,-1 1 0,1-1 0,-1 0 0,1 1 0,-1-1 0,0 1 0,1-1 0,-1 0 1,1 1-1,-1-1 0,0 0 0,0 0 0,1 1 0,-1-1 0,0 0 0,0 0 0,0 1 0,0-1 1,0 0-1,0 0 0,0 1 0,0-2 0,0-34 763,-1 0 0,-1 0-1,-2 1 1,-2-1 0,-12-42 0,-3-29-122,12 59-925,3 0-1,1 0 1,3 0-1,5-65 1,11 69-6041,-11 37 2897,1-4-7647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5.877"/>
    </inkml:context>
    <inkml:brush xml:id="br0">
      <inkml:brushProperty name="width" value="0.025" units="cm"/>
      <inkml:brushProperty name="height" value="0.025" units="cm"/>
    </inkml:brush>
  </inkml:definitions>
  <inkml:trace contextRef="#ctx0" brushRef="#br0">360 2 13389,'0'0'7751,"-8"0"-5194,-7-1-2127,0 1 1,1 1-1,-1 0 1,0 1-1,1 0 0,-1 2 1,1-1-1,0 2 0,0 0 1,1 0-1,-1 2 0,1-1 1,0 2-1,1 0 1,-17 13-1,19-13-361,1 1 0,0-1 0,0 1 0,1 1-1,0 0 1,0 0 0,1 0 0,1 1 0,0 0 0,0 1 0,1-1 0,0 1 0,1 0 0,1 0-1,0 0 1,0 0 0,2 1 0,-1-1 0,1 15 0,1-23-75,1 0-1,-1 0 1,1 1-1,0-1 1,0 0 0,0 0-1,0 0 1,1 0-1,-1-1 1,1 1 0,0 0-1,1-1 1,-1 1-1,0-1 1,1 1 0,0-1-1,0 0 1,0 0 0,0-1-1,0 1 1,1-1-1,-1 1 1,1-1 0,0 0-1,-1 0 1,1-1-1,0 1 1,0-1 0,0 0-1,0 0 1,9 1-1,-3 0-493,1-1 0,0-1-1,0 0 1,-1 0 0,1-1-1,0 0 1,0-1 0,-1 0-1,1-1 1,-1 0 0,16-7-1,22-18-4330,-1-3-1612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311"/>
    </inkml:context>
    <inkml:brush xml:id="br0">
      <inkml:brushProperty name="width" value="0.025" units="cm"/>
      <inkml:brushProperty name="height" value="0.025" units="cm"/>
    </inkml:brush>
  </inkml:definitions>
  <inkml:trace contextRef="#ctx0" brushRef="#br0">123 0 15887,'0'0'1831,"-8"2"-27,3-1-1560,0 1 0,0-1 0,0 1 1,0-1-1,0 1 0,1 1 0,-1-1 0,1 1 0,-1-1 0,1 1 0,0 1 0,0-1 0,0 0 0,1 1 0,-1 0 0,1 0 0,0 0 0,0 0 0,0 1 0,1-1 0,-1 1 0,1-1 0,-1 6 0,-3 8 362,2-1 1,0 1 0,1 0 0,1 0 0,0 34-1,2-51-593,-1-1 1,1 1-1,0 0 0,1 0 0,-1 0 0,0-1 0,0 1 0,0 0 0,0 0 0,0 0 0,1-1 0,-1 1 0,0 0 0,1 0 0,-1-1 0,1 1 0,-1 0 0,1-1 0,-1 1 0,1 0 0,-1-1 0,1 1 0,0-1 0,-1 1 0,1-1 0,0 1 0,-1-1 0,1 0 0,0 1 0,0-1 0,-1 0 0,1 0 0,0 1 0,0-1 0,-1 0 0,1 0 0,0 0 0,0 0 0,0 0 0,0 0 0,-1 0 0,1 0 0,0 0 0,0 0 0,0-1 1,-1 1-1,1 0 0,0-1 0,1 1 0,39-21 462,-10-3-179,33-32-1,24-19-181,-86 74-122,0-1 0,0 1 0,-1 0 0,1 0 0,0 0 0,0 0 0,0 0 0,0 0 0,0 1 0,0-1 0,0 1 0,0-1 0,3 1 0,-4 0 24,-1 0-1,1 0 1,0 1 0,0-1-1,-1 0 1,1 0-1,0 1 1,-1-1-1,1 0 1,-1 1-1,1-1 1,0 1 0,-1-1-1,1 1 1,-1-1-1,1 1 1,-1-1-1,1 1 1,-1 0-1,0-1 1,1 1-1,-1 0 1,0-1 0,1 1-1,-1 1 1,2 5 196,-1 1 0,0 0 0,-1-1 0,0 1 0,-1 15 0,1 12 118,0-34-330,0 0 1,0-1-1,1 1 1,-1-1-1,0 1 1,1 0-1,-1-1 1,0 1-1,1-1 1,-1 1 0,1-1-1,-1 0 1,1 1-1,-1-1 1,1 1-1,-1-1 1,1 0-1,-1 1 1,1-1-1,-1 0 1,1 0-1,0 0 1,-1 1-1,1-1 1,-1 0 0,1 0-1,0 0 1,-1 0-1,1 0 1,0 0-1,-1 0 1,1 0-1,0 0 1,-1 0-1,1 0 1,-1-1-1,1 1 1,0 0-1,-1 0 1,1-1 0,-1 1-1,1 0 1,-1-1-1,1 1 1,-1 0-1,1-1 1,-1 1-1,1-1 1,-1 0-1,32-21-5,-31 21 5,7-6-184,1 1 1,-1 0-1,1 0 0,0 1 0,18-8 1,-25 12 123,0 0 0,0 1 0,1-1 0,-1 1 0,0 0 0,1-1 0,-1 1 0,0 0 0,1 0 0,-1 1 0,0-1 0,1 0 0,-1 1 0,0 0 0,0-1 0,1 1 0,-1 0 0,0 0 0,0 0 0,0 0 0,0 0 0,0 1 0,0-1 0,0 1 0,-1-1 0,1 1 0,0 0 0,-1 0 0,0-1 0,1 1 0,1 4 0,4 6-1066,9 12-2838,-3-13-2423,-3-9-831</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6.767"/>
    </inkml:context>
    <inkml:brush xml:id="br0">
      <inkml:brushProperty name="width" value="0.025" units="cm"/>
      <inkml:brushProperty name="height" value="0.025" units="cm"/>
    </inkml:brush>
  </inkml:definitions>
  <inkml:trace contextRef="#ctx0" brushRef="#br0">50 1 13293,'0'0'6358,"-6"14"-4447,-2 7-1501,0 0 0,2 0 1,1 1-1,0 0 0,2 0 0,-2 24 1,3-11 366,0 56 491,2-85-1237,1 0-1,-1-1 1,1 1 0,0 0 0,0-1-1,1 1 1,0-1 0,0 0 0,0 1-1,0-1 1,1 0 0,3 5 0,-4-8-2,0 0 0,-1 0 1,1-1-1,0 1 0,0 0 1,1-1-1,-1 1 0,0-1 1,0 1-1,1-1 0,-1 0 0,1 0 1,-1 0-1,1-1 0,-1 1 1,1 0-1,-1-1 0,1 0 1,0 0-1,-1 0 0,1 0 0,4 0 1,2-2 23,0-1 1,1 0-1,-2 0 1,1-1-1,9-5 1,-13 6 48,1 0 0,0 0 1,0 1-1,0-1 0,0 1 0,1 1 1,-1-1-1,1 1 0,11-1 1,-17 3-61,0-1 0,0 1 1,0 0-1,0-1 0,0 1 0,0 0 1,0 0-1,0 0 0,0 0 1,0 0-1,0 0 0,-1 0 0,1 0 1,0 0-1,-1 0 0,1 0 1,-1 0-1,1 1 0,-1-1 0,0 0 1,1 2-1,8 33 306,-7-28-292,-1-1 10,7 30-29,-8-36-30,0 0 1,0 0-1,0-1 1,1 1-1,-1 0 1,0 0-1,0-1 1,0 1-1,1 0 1,-1 0-1,0-1 1,1 1-1,-1 0 1,1-1-1,-1 1 1,1 0-1,-1-1 1,1 1-1,-1-1 1,1 1-1,-1-1 1,1 1-1,0-1 1,-1 1-1,1-1 1,0 0-1,0 1 1,-1-1-1,1 0 1,0 0-1,0 1 1,-1-1-1,2 0 1,-1-1 75,0 0 1,1-1-1,-1 1 1,0 0-1,0-1 1,0 1-1,0-1 1,-1 1-1,1-1 0,0 1 1,-1-1-1,1 0 1,-1 1-1,1-1 1,-1 0-1,0 1 1,0-1-1,1-2 1,1-37 469,-2 34-541,1 0-4,-1-7-2,0 1-1,0-1 0,-1 1 0,-3-14 0,4 25-6,-1 0 1,1-1 0,-1 1 0,1 0 0,-1 0-1,0 0 1,0 0 0,0 0 0,0 0 0,0 0-1,0 0 1,0 0 0,-1 1 0,1-1 0,-1 0-1,0 1 1,1-1 0,-1 1 0,0 0-1,0-1 1,0 1 0,0 0 0,0 0 0,0 0-1,0 0 1,0 1 0,0-1 0,0 1 0,0-1-1,-1 1 1,-2-1 0,4 1-4,1 0 0,0 0 0,-1 0 1,1 0-1,-1 0 0,1 0 0,-1 1 0,1-1 0,-1 0 0,1 0 1,-1 0-1,1 0 0,-1 0 0,1 1 0,0-1 0,-1 0 0,1 0 1,-1 1-1,1-1 0,0 0 0,-1 1 0,1-1 0,0 0 0,-1 1 1,1-1-1,0 1 0,0-1 0,-1 0 0,1 1 0,0-1 0,0 1 1,0-1-1,0 1 0,0-1 0,0 1 0,-1-1 0,1 1 0,0-1 1,0 1-1,0-1 0,0 1 0,1-1 0,-1 0 0,0 2 1,0-1-32,0 0 0,1 0 0,-1-1 1,0 1-1,1 0 0,-1 0 1,1 0-1,-1 0 0,1 0 1,-1-1-1,1 1 0,0 0 0,-1 0 1,1-1-1,0 1 0,0-1 1,0 1-1,-1 0 0,1-1 1,0 0-1,0 1 0,1 0 0,5 0-824,0 0 0,0 0 0,-1 0 0,1-1 0,0 0 0,0 0 0,0-1-1,0 0 1,-1 0 0,1 0 0,0-1 0,-1 0 0,1 0 0,7-5 0,19-12-6968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7.156"/>
    </inkml:context>
    <inkml:brush xml:id="br0">
      <inkml:brushProperty name="width" value="0.025" units="cm"/>
      <inkml:brushProperty name="height" value="0.025" units="cm"/>
    </inkml:brush>
  </inkml:definitions>
  <inkml:trace contextRef="#ctx0" brushRef="#br0">103 1 21460,'0'0'3331,"-11"8"-5,5-4-2934,-5 4 174,1 0 1,0 1-1,0 0 0,-15 18 0,23-24-518,0-1-1,0 1 1,0-1-1,0 1 1,1 0-1,0-1 1,-1 1 0,1 0-1,0 0 1,0 0-1,1 0 1,-1 0-1,1 0 1,-1 0 0,1 1-1,0-1 1,0 0-1,0 0 1,1 0-1,-1 0 1,1 0-1,-1 0 1,1 0 0,0 0-1,0 0 1,1 0-1,-1 0 1,1-1-1,2 5 1,3 2-567,0 0 0,1-1 1,0 0-1,0 0 0,1-1 0,17 12 1,-23-17 207,0 0 0,0-1 1,1 1-1,-1-1 1,0 1-1,0-1 0,1 0 1,-1 0-1,1 0 1,-1-1-1,1 1 0,-1-1 1,1 0-1,0 0 1,-1 0-1,1 0 0,-1-1 1,1 1-1,-1-1 1,1 0-1,-1 0 0,0 0 1,1-1-1,-1 1 1,6-5-1,10-10-10147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528"/>
    </inkml:context>
    <inkml:brush xml:id="br0">
      <inkml:brushProperty name="width" value="0.025" units="cm"/>
      <inkml:brushProperty name="height" value="0.025" units="cm"/>
    </inkml:brush>
  </inkml:definitions>
  <inkml:trace contextRef="#ctx0" brushRef="#br0">0 32 7591,'0'-2'1307,"3"-20"10365,-3 21-11496,0 1 0,1-1 0,-1 1-1,0-1 1,1 1 0,-1-1 0,1 1 0,-1 0 0,1-1 0,-1 1-1,1-1 1,-1 1 0,1 0 0,-1 0 0,1-1 0,-1 1 0,1 0-1,-1 0 1,1 0 0,-1 0 0,1 0 0,0 0 0,-1-1 0,1 1-1,-1 1 1,1-1 0,0 0 0,-1 0 0,1 0 0,-1 0 0,1 0-1,-1 0 1,1 1 0,-1-1 0,1 0 0,-1 0 0,2 1-1,0 2 6,1 1 0,0-1-1,-1 1 1,0 0 0,0 0-1,0 0 1,0 0-1,0 0 1,-1 0 0,0 0-1,0 0 1,0 0 0,0 5-1,1 0 99,7 36 519,-7-32-624,0 1 1,1-1-1,1 0 0,0 0 1,1 0-1,11 23 0,-15-35-154,0 0 0,-1 0 0,1-1-1,0 1 1,0 0 0,0 0-1,0 0 1,-1-1 0,1 1 0,0 0-1,0-1 1,0 1 0,0-1 0,1 1-1,-1-1 1,0 0 0,0 1-1,0-1 1,0 0 0,0 0 0,0 0-1,1 1 1,-1-1 0,0-1 0,0 1-1,0 0 1,0 0 0,0 0-1,1-1 1,-1 1 0,0 0 0,0-1-1,0 1 1,0-1 0,0 1 0,0-1-1,1-1 1,16-15-3124,-9-3-8800,-9 12 1067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8.870"/>
    </inkml:context>
    <inkml:brush xml:id="br0">
      <inkml:brushProperty name="width" value="0.025" units="cm"/>
      <inkml:brushProperty name="height" value="0.025" units="cm"/>
    </inkml:brush>
  </inkml:definitions>
  <inkml:trace contextRef="#ctx0" brushRef="#br0">68 64 18578,'0'0'4222,"2"-8"-2348,2-3-1337,-2 7-275,-1 0 1,1 0-1,-1 0 1,0 0-1,0 0 0,-1 0 1,1 0-1,-1-7 1,0 11-221,-1 0 0,1 0 0,0-1-1,-1 1 1,1 0 0,0 0 0,-1 0 0,1 0 0,0 0 0,-1 0 0,1 0 0,-1 0 0,1 0 0,0 0-1,-1 0 1,1 0 0,0 0 0,-1 0 0,1 0 0,0 0 0,-1 0 0,1 0 0,-1 1 0,1-1 0,0 0 0,-1 0-1,1 0 1,0 0 0,0 1 0,-1-1 0,1 0 0,0 0 0,0 1 0,-1-1 0,1 0 0,0 1 0,-14 9 200,8-2-112,0 0-1,0 0 0,1 0 1,0 1-1,0 0 0,1 0 1,0 0-1,0 0 0,1 1 1,1-1-1,0 1 0,0 0 0,0 0 1,2 0-1,-1 0 0,1 0 1,2 17-1,-1-24-113,-1-1 1,0 0-1,1 1 0,0-1 0,0 1 1,0-1-1,0 0 0,0 0 0,0 0 1,0 0-1,1 0 0,-1 0 0,1 0 1,-1 0-1,1 0 0,0 0 0,0-1 1,0 1-1,0-1 0,0 0 0,0 1 1,0-1-1,0 0 0,0 0 0,1 0 1,-1 0-1,0-1 0,1 1 0,-1-1 1,1 1-1,-1-1 0,1 0 0,-1 0 1,0 0-1,1 0 0,-1-1 1,4 0-1,2 0-251,-1 0 1,1-1 0,-1 0-1,0-1 1,0 1 0,0-1 0,0-1-1,0 1 1,-1-1 0,0 0-1,8-6 1,-6 1-1523,0 1-1,0-1 1,12-18 0,1-14-6525,-7 3-3569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7:59.211"/>
    </inkml:context>
    <inkml:brush xml:id="br0">
      <inkml:brushProperty name="width" value="0.025" units="cm"/>
      <inkml:brushProperty name="height" value="0.025" units="cm"/>
    </inkml:brush>
  </inkml:definitions>
  <inkml:trace contextRef="#ctx0" brushRef="#br0">110 0 14478,'0'0'11541,"-5"10"-10441,0 1-935,2 1-1,-1-1 1,1 1 0,1 0-1,0 0 1,0 0 0,1 0-1,1 0 1,0 0 0,1 0-1,0 0 1,4 15 0,1-4-35,1-1-1,1 0 1,1 0 0,1 0 0,0-2 0,2 1 0,1-1 0,27 33 0,-39-52-123,0 0 1,0 0 0,-1 0 0,1 0-1,0 0 1,0 0 0,0 0-1,0-1 1,0 1 0,0 0-1,1-1 1,-1 1 0,0-1-1,0 1 1,0-1 0,0 0-1,3 1 1,-4-1-13,1 0-1,-1-1 1,1 1-1,-1 0 1,0 0-1,1-1 1,-1 1-1,1 0 1,-1-1-1,0 1 1,1 0-1,-1-1 1,0 1-1,1 0 1,-1-1-1,0 1 1,1-1-1,-1 1 1,0-1-1,0 1 1,0-1-1,0 1 1,1-1-1,-1 1 1,0-1 0,0 1-1,0-1 1,0 0-1,0-2-59,0-1-1,0 1 1,0 0-1,0-1 1,-1 1-1,1-1 1,-1 1-1,0 0 1,0 0 0,0-1-1,-3-3 1,-2-2-54,0 1 0,-1 0 0,0 1 0,0 0 0,-1 0 0,0 0 0,0 1 0,-1 0 0,0 1 0,-16-8 0,0 2 763,-1 1 1,-47-12-1,73 22-616,0 0-1,0 0 1,0 0-1,0 0 1,0 0-1,0 0 1,1 0-1,-1 0 1,0 0-1,0 0 1,0 0-1,0 0 0,0 0 1,0 0-1,0 0 1,0 0-1,1 0 1,-1 0-1,0 0 1,0 0-1,0-1 1,0 1-1,0 0 1,0 0-1,0 0 1,0 0-1,0 0 1,0 0-1,1 0 1,-1 0-1,0 0 1,0 0-1,0-1 1,0 1-1,0 0 0,0 0 1,0 0-1,0 0 1,0 0-1,0 0 1,0 0-1,0 0 1,0-1-1,0 1 1,0 0-1,0 0 1,0 0-1,0 0 1,0 0-1,0 0 1,0 0-1,0-1 1,0 1-1,0 0 1,0 0-1,0 0 1,0 0-1,-1 0 0,1 0 1,0 0-1,0 0 1,0 0-1,0-1 1,19-5 282,24-6-409,-25 8-6,86-23-1447,-37 1-6464,-21 1-4695</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070"/>
    </inkml:context>
    <inkml:brush xml:id="br0">
      <inkml:brushProperty name="width" value="0.025" units="cm"/>
      <inkml:brushProperty name="height" value="0.025" units="cm"/>
    </inkml:brush>
  </inkml:definitions>
  <inkml:trace contextRef="#ctx0" brushRef="#br0">117 84 9705,'0'0'2525,"5"-9"924,11-19-1191,-8 4 369,-8 24-2271,0-1 0,1 0-1,-1 0 1,0 0 0,0 0-1,0 0 1,0 0 0,0 0-1,0 1 1,0-1 0,-1 0-1,1 0 1,0 0 0,0 0-1,-1 0 1,1 1 0,0-1-1,-2-1 1,1 1-189,0 0-1,0 1 1,0-1 0,0 1-1,0-1 1,0 1 0,-1-1 0,1 1-1,0 0 1,0 0 0,-1 0-1,1-1 1,0 1 0,0 0-1,-1 0 1,1 1 0,0-1 0,0 0-1,-1 0 1,1 1 0,0-1-1,-2 1 1,-26 14 654,21-7-785,0 0 0,0 1 0,1 0 0,0 1 0,1-1-1,0 1 1,0 1 0,1-1 0,1 1 0,0 0 0,0 0 0,1 0 0,0 0 0,1 0 0,0 1 0,1 0-1,0-1 1,1 1 0,1-1 0,-1 1 0,6 20 0,-5-29-54,0 0-1,0 0 1,0 0 0,1 0-1,-1-1 1,1 1 0,0 0-1,0-1 1,0 0 0,0 1 0,0-1-1,1 0 1,-1 0 0,1 0-1,-1 0 1,1-1 0,0 1-1,3 1 1,0-1-91,0 0 1,0 0-1,0-1 0,0 0 0,0 0 1,1 0-1,-1-1 0,11 0 0,-4-1-275,-1-1 0,1 0 0,-1-1 0,1 0 0,-1-1 0,0 0 0,0-1 0,16-9 0,-16 6-2239,-2 0-1,1 0 1,-1-1 0,16-18-1,-1-7-10225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0.646"/>
    </inkml:context>
    <inkml:brush xml:id="br0">
      <inkml:brushProperty name="width" value="0.025" units="cm"/>
      <inkml:brushProperty name="height" value="0.025" units="cm"/>
    </inkml:brush>
  </inkml:definitions>
  <inkml:trace contextRef="#ctx0" brushRef="#br0">62 0 9289,'0'0'8835,"-7"11"-4853,4-7-3813,-33 59 2876,33-57-2745,1 0 1,-1 0-1,1 0 0,1 1 0,-1-1 1,1 0-1,0 1 0,1-1 1,0 1-1,0 0 0,1 8 0,-1-14-289,1 1-1,0-1 0,-1 1 0,1-1 0,0 1 0,0-1 0,0 1 1,0-1-1,0 0 0,0 1 0,1-1 0,-1 0 0,0 0 1,1 0-1,-1 0 0,0 0 0,1 0 0,0 0 0,-1-1 0,1 1 1,-1 0-1,1-1 0,0 0 0,-1 1 0,1-1 0,0 0 1,-1 0-1,1 1 0,0-2 0,0 1 0,-1 0 0,1 0 0,0 0 1,-1-1-1,3 0 0,1 1 12,0-1 1,0-1 0,0 1-1,1 0 1,-1-1-1,-1 0 1,1 0 0,0-1-1,0 0 1,6-4-1,-6 1 131,0-1-1,0 1 1,0-1-1,-1 0 1,0-1-1,6-13 1,-24 152 568,13-130-709,1-1 0,0 1 1,0-1-1,0 0 1,0 1-1,0-1 0,0 0 1,0 1-1,0-1 0,0 1 1,0-1-1,0 0 1,0 1-1,1-1 0,-1 0 1,0 1-1,0-1 0,0 0 1,0 1-1,1-1 1,-1 0-1,0 1 0,0-1 1,1 0-1,-1 1 0,0-1 1,0 0-1,1 0 1,-1 1-1,0-1 0,1 0 1,-1 0-1,0 0 0,1 0 1,-1 1-1,0-1 1,1 0-1,-1 0 0,1 0 1,-1 0-1,0 0 0,1 0 1,0 0-1,19-10 260,16-23-21,-15 8-176,-16 18-70,1 0-1,-1 0 0,1 1 0,0-1 1,1 2-1,0-1 0,0 1 0,0-1 1,10-4-1,-16 10-8,-1 0 0,1 0 1,0 0-1,0 0 0,0 1 0,0-1 1,-1 0-1,1 0 0,0 0 1,0 1-1,0-1 0,-1 0 0,1 1 1,0-1-1,-1 1 0,1-1 1,0 1-1,-1-1 0,1 1 0,0 0 1,-1-1-1,1 1 0,-1 0 1,1-1-1,-1 1 0,0 0 0,1-1 1,-1 1-1,0 0 0,1 0 0,-1 0 1,0-1-1,0 3 0,12 40 73,-6-21-38,-6-21-29,0 0-1,0 0 1,1 0-1,-1-1 1,0 1 0,1 0-1,-1 0 1,1-1-1,-1 1 1,1 0 0,-1-1-1,1 1 1,0-1-1,-1 1 1,1-1-1,-1 1 1,1-1 0,0 1-1,0-1 1,-1 0-1,1 1 1,0-1 0,0 0-1,-1 1 1,1-1-1,0 0 1,0 0 0,1 0-1,0 0 7,0-1 0,0 1-1,0-1 1,0 1 0,0-1-1,-1 0 1,1 0 0,0 0 0,0 0-1,-1 0 1,3-3 0,37-40 135,-40 42-142,8-7-1,-7 7 0,0 0 0,0 0 0,0 0 0,-1 0 0,1-1 0,-1 1 0,1 0 0,-1-1 0,0 1 0,1-1 0,-1 0 0,0-3 0,-9 1-2172,-23-15-10128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1.548"/>
    </inkml:context>
    <inkml:brush xml:id="br0">
      <inkml:brushProperty name="width" value="0.025" units="cm"/>
      <inkml:brushProperty name="height" value="0.025" units="cm"/>
    </inkml:brush>
  </inkml:definitions>
  <inkml:trace contextRef="#ctx0" brushRef="#br0">0 134 12908,'0'0'18861,"10"-9"-18391,-5 4-385,38-30 225,-40 33-302,0 0 0,0 0 1,1 0-1,-1 0 0,1 1 1,-1 0-1,1 0 0,0 0 1,0 0-1,-1 0 0,1 1 1,0-1-1,0 1 0,-1 0 1,6 1-1,-8-1-9,1 1 1,-1 0-1,0-1 1,0 1-1,0 0 0,0 0 1,0 0-1,0-1 1,0 1-1,0 0 1,0 0-1,0 1 0,-1-1 1,1 0-1,0 0 1,-1 0-1,1 0 0,0 1 1,-1-1-1,0 0 1,1 1-1,-1-1 0,0 0 1,0 1-1,0-1 1,0 2-1,1 45-9,-1-34 20,-19 160 6,19-174-16,0 1 0,0-1 0,0 0 0,0 1 0,0-1 0,0 0 0,0 1 0,0-1 0,0 0 0,1 1 0,-1-1 0,0 0 0,0 1 0,0-1 0,0 0 0,1 0 0,-1 1 0,0-1 0,0 0 0,1 0 0,-1 1 0,0-1 0,1 0 0,-1 0 0,0 0 0,0 1 0,1-1 0,-1 0 0,0 0 0,1 0 0,-1 0 0,0 0 0,1 0 0,-1 0 0,0 0 0,1 0 0,-1 0 0,1 0 0,-1 0 0,0 0 0,1 0 0,-1 0 0,0 0 0,1 0 0,-1 0 0,0 0 0,1-1 0,-1 1 0,0 0 0,0 0 0,1 0 0,-1-1 0,0 1 0,0 0 0,1 0 0,-1-1 0,0 1 0,0 0 0,1 0 0,-1-1 0,18-14 0,-7 2 0,-1-1 0,0 0 0,-1 0 0,-1-1 0,-1 0 0,0 0 0,0-1 0,-2 0 0,0 0 0,-1 0 0,0-1 0,-2 0 0,0 1 0,0-26 0,-2 42 0,0 0 0,0 0 0,0-1 0,0 1 0,0 0 0,0-1 0,0 1 0,0 0 0,0 0 0,0-1 0,0 1 0,0 0 0,0-1 0,0 1 0,0 0 0,0 0 0,0-1 0,0 1 0,-1 0 0,1 0 0,0-1 0,0 1 0,0 0 0,0 0 0,-1 0 0,1-1 0,0 1 0,0 0 0,-1 0 0,1 0 0,0 0 0,0 0 0,-1-1 0,1 1 0,0 0 0,0 0 0,-1 0 0,1 0 0,0 0 0,0 0 0,-1 0 0,1 0 0,0 0 0,-1 0 0,1 0 0,0 0 0,0 0 0,-1 0 0,1 0 0,0 0 0,0 0 0,-1 1 0,1-1 0,0 0 0,0 0 0,-1 0 0,1 0 0,0 0 0,0 1 0,-1-1 0,1 0 0,0 0 0,0 0 0,0 1 0,0-1 0,-1 1 0,-13 14 0,12-10 0,0 1 0,0-1 0,1 0 0,0 0 0,0 1 0,0-1 0,0 1 0,1 9 0,0-13 0,0-1 0,1 1 0,-1-1 0,0 1 0,0-1 0,1 0 0,-1 1 0,1-1 0,0 1 0,-1-1 0,1 0 0,0 0 0,0 1 0,-1-1 0,1 0 0,0 0 0,0 0 0,1 0 0,-1 0 0,0 0 0,0 0 0,0 0 0,1-1 0,-1 1 0,0 0 0,1-1 0,-1 1 0,0-1 0,1 1 0,-1-1 0,1 0 0,-1 1 0,1-1 0,-1 0 0,2 0 0,3 0 0,1-1 0,-1 0 0,0 0 0,0 0 0,0 0 0,-1-1 0,1 0 0,0 0 0,0-1 0,-1 1 0,0-1 0,1-1 0,6-4 0,36-19 0,-43 25 0,0 0 0,-1-1 0,1 0 0,-1 0 0,1 0 0,-1 0 0,0-1 0,0 1 0,0-1 0,-1 0 0,1 0 0,-1 0 0,0-1 0,0 1 0,-1-1 0,1 0 0,-1 0 0,0 0 0,-1 0 0,1 0 0,-1 0 0,0 0 0,1-9 0,-2 13 0,0 1 0,0 0 0,0 0 0,0-1 0,0 1 0,0 0 0,0 0 0,0-1 0,0 1 0,0 0 0,0 0 0,0-1 0,0 1 0,0 0 0,-1 0 0,1-1 0,0 1 0,0 0 0,0 0 0,0 0 0,-1-1 0,1 1 0,0 0 0,0 0 0,0 0 0,-1 0 0,1-1 0,0 1 0,0 0 0,-1 0 0,1 0 0,0 0 0,0 0 0,-1 0 0,1 0 0,0 0 0,0 0 0,-1 0 0,1 0 0,0 0 0,0 0 0,-1 0 0,1 0 0,-17 6 0,-12 14 0,21-10 0,1-1 0,0 1 0,0 0 0,1 1 0,1 0 0,-1 0 0,2 0 0,0 0 0,0 1 0,1 0 0,0-1 0,1 1 0,0 0 0,1 1 0,0-1 0,1 0 0,2 12 0,-2-22 0,0-1 0,1 0 0,-1 0 0,1 1 0,-1-1 0,1 0 0,-1 0 0,1 0 0,0 0 0,-1 1 0,1-1 0,0 0 0,0 0 0,0-1 0,0 1 0,0 0 0,0 0 0,0 0 0,0-1 0,0 1 0,0 0 0,1-1 0,1 1 0,0 0 0,1 0 0,0 0 0,1 0 0,-1-1 0,0 1 0,0-1 0,7-1 0,0 0 0,0-1 0,-1 0 0,1-1 0,0 0 0,10-5 0,-1-1-1532,-1-2 0,20-14 0,-5-1-6716</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045"/>
    </inkml:context>
    <inkml:brush xml:id="br0">
      <inkml:brushProperty name="width" value="0.025" units="cm"/>
      <inkml:brushProperty name="height" value="0.025" units="cm"/>
    </inkml:brush>
  </inkml:definitions>
  <inkml:trace contextRef="#ctx0" brushRef="#br0">0 13 7399,'16'-12'11486,"-8"16"-5165,-8 31-3064,-2-10-3202,-1 43 239,1-44 38,0-1 0,2 1 0,6 43 1,-5-61 721,-2-13-2387,-7-19-6257,-1 11-845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07:01.699"/>
    </inkml:context>
    <inkml:brush xml:id="br0">
      <inkml:brushProperty name="width" value="0.025" units="cm"/>
      <inkml:brushProperty name="height" value="0.025" units="cm"/>
    </inkml:brush>
  </inkml:definitions>
  <inkml:trace contextRef="#ctx0" brushRef="#br0">1 79 8520,'0'0'13640,"6"-8"-11510,-2 2-1769,0 1-1,1 1 1,-1-1 0,1 0 0,0 1 0,0 0 0,0 0 0,1 1 0,0-1-1,-1 1 1,1 0 0,0 1 0,0-1 0,9-1 0,5 0-10,0 1 0,0 0 1,1 2-1,-1 0 1,28 4-1,-40-3-354,0 1 0,0 0 0,0 1-1,-1 0 1,1 0 0,0 1 0,-1 0 0,0 0 0,0 1 0,0 0 0,0 0 0,0 0-1,-1 1 1,0 0 0,0 0 0,8 10 0,-11-11 16,-1-1-1,0 0 1,0 1 0,0-1-1,0 1 1,-1 0 0,0-1-1,1 1 1,-1 0-1,-1 0 1,1 0 0,0 0-1,-1 0 1,0 0 0,0 0-1,0 0 1,-1 0-1,1 0 1,-1 0 0,0 0-1,0 0 1,0-1 0,-1 1-1,1 0 1,-1-1 0,0 1-1,0-1 1,-3 4-1,-6 9 102,-2 0-1,0-1 0,-1 0 0,-23 18 1,4-4-38,77-28-76,-8-5 0,-24 1 0,0 2 0,0-1 0,0 1 0,-1 1 0,1 0 0,0 1 0,0 0 0,21 5 0,-32-5 0,1-1 0,-1 1 0,0 0 0,1 0 0,-1-1 0,1 1 0,-1 0 0,0 0 0,0 0 0,0 0 0,0 1 0,0-1 0,0 0 0,0 0 0,0 1 0,0-1 0,0 0 0,0 1 0,-1-1 0,1 1 0,-1-1 0,1 1 0,-1-1 0,0 1 0,1 0 0,-1-1 0,0 1 0,0-1 0,0 1 0,0 0 0,-1-1 0,1 1 0,0-1 0,-1 1 0,1-1 0,-1 1 0,1-1 0,-1 1 0,0-1 0,0 2 0,-2 3 0,0-1 0,0 1 0,-1-1 0,1 0 0,-1 0 0,0 0 0,0-1 0,-10 8 0,2-4 0,0 0 0,0-2 0,-1 1 0,0-2 0,-1 1 0,1-2 0,-1 0 0,1 0 0,-1-2 0,0 0 0,-17 1 0,10-2 0,0-2 0,0 0 0,0-1 0,0-1 0,0-1 0,-36-12 0,32 15-847,23 3-279,12-3-526,9-7-3499,4-12-2889</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344"/>
    </inkml:context>
    <inkml:brush xml:id="br0">
      <inkml:brushProperty name="width" value="0.025" units="cm"/>
      <inkml:brushProperty name="height" value="0.025" units="cm"/>
    </inkml:brush>
  </inkml:definitions>
  <inkml:trace contextRef="#ctx0" brushRef="#br0">0 23 14318,'0'0'17029,"12"4"-15945,4 0-1047,1 0 0,0-1 1,0 0-1,0-2 1,0 0-1,0-1 0,0 0 1,22-4-1,43-13-293,-59 11-34,1 1 0,0 1 0,0 0 1,0 2-1,1 1 0,34 3 0,-59-2 153,1 0 0,0 0 0,-1 0-1,1 0 1,-1 0 0,1 0 0,0 1 0,-1-1-1,1 0 1,-1 0 0,1 1 0,-1-1 0,1 0-1,0 0 1,-1 1 0,1-1 0,-1 1-1,0-1 1,1 0 0,-1 1 0,1-1 0,-1 1-1,0-1 1,1 1 0,-1 0 0,0-1 0,1 1-1,-1-1 1,0 1 0,0-1 0,0 1 0,0 0-1,1-1 1,-1 1 0,0-1 0,0 1 0,0 0-1,0-1 1,0 1 0,-1 0 0,1-1 0,0 1-1,0-1 1,0 1 0,0 0 0,-1-1 0,1 1-1,0-1 1,0 1 0,-1-1 0,1 1 0,-1-1-1,1 1 1,0-1 0,-1 1 0,0 0 0,-27 25-7140,-8-6 156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5.704"/>
    </inkml:context>
    <inkml:brush xml:id="br0">
      <inkml:brushProperty name="width" value="0.025" units="cm"/>
      <inkml:brushProperty name="height" value="0.025" units="cm"/>
    </inkml:brush>
  </inkml:definitions>
  <inkml:trace contextRef="#ctx0" brushRef="#br0">1 62 16944,'0'0'9257,"54"16"-7239,-13-17-321,4-9-544,5-3-512,-2 4-513,-6-1-128,-9 2-512,-7 3-1058,-8-1-1537,-13-1-2562,-5-1-4196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029"/>
    </inkml:context>
    <inkml:brush xml:id="br0">
      <inkml:brushProperty name="width" value="0.025" units="cm"/>
      <inkml:brushProperty name="height" value="0.025" units="cm"/>
    </inkml:brush>
  </inkml:definitions>
  <inkml:trace contextRef="#ctx0" brushRef="#br0">0 203 18449,'0'0'8147,"12"-3"-6140,39-12-239,97-42-1,-121 44-1741,-2-1-1,0-1 1,0-1 0,-2-1-1,37-34 1,-60 51-30,1-1 1,-1 1 0,0 0-1,0 0 1,0 0-1,0 0 1,0 0 0,1 0-1,-1 0 1,0 0-1,0-1 1,0 1 0,0 0-1,1 0 1,-1 0-1,0 0 1,0 0 0,0 0-1,1 0 1,-1 0-1,0 0 1,0 0 0,0 0-1,1 0 1,-1 0-1,0 0 1,0 0 0,0 1-1,0-1 1,1 0-1,-1 0 1,0 0 0,0 0-1,0 0 1,0 0-1,1 0 1,-1 0 0,0 1-1,0-1 1,0 0-1,0 0 1,0 0 0,0 0-1,0 1 1,1-1-1,-1 0 1,0 0 0,0 0-1,0 0 1,0 1-1,6 18-9,1 41 277,-3-23 6,-1-24-191,0-1 1,0 1-1,2-1 0,-1 1 0,1-1 1,13 21-1,-14-28-227,0 0-1,0 0 1,0 0-1,0 0 1,1-1 0,9 8-1,-10-10-346,0 1 1,0-1-1,1 0 0,-1 0 1,0-1-1,1 1 0,-1-1 0,1 0 1,0 0-1,5 0 0,16 0-8858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6.733"/>
    </inkml:context>
    <inkml:brush xml:id="br0">
      <inkml:brushProperty name="width" value="0.025" units="cm"/>
      <inkml:brushProperty name="height" value="0.025" units="cm"/>
    </inkml:brush>
  </inkml:definitions>
  <inkml:trace contextRef="#ctx0" brushRef="#br0">199 86 8488,'9'-9'4340,"2"-2"-3090,34-32 2787,-9 20 2997,-36 23-6941,0 0 0,1 0 0,-1 0-1,0 0 1,0 0 0,1 0 0,-1 0 0,0 0 0,0 0 0,1 0-1,-1 0 1,0 1 0,0-1 0,1 0 0,-1 0 0,0 0-1,0 0 1,0 0 0,1 0 0,-1 0 0,0 1 0,0-1-1,0 0 1,1 0 0,-1 0 0,0 1 0,0-1 0,0 0-1,0 0 1,0 0 0,0 1 0,1-1 0,-1 0 0,0 0-1,0 1 1,0-1 0,0 0 0,0 0 0,0 1 0,0-1 0,0 0-1,0 0 1,0 1 0,0-1 0,0 0 0,0 0 0,0 1-1,0-1 1,0 0 0,-1 1 0,-1 14 206,-9 12-40,0-1 0,-2 0 0,0-1 0,-29 38-1,23-33-174,-176 260-1520,284-408-6706,-4-7-4461,-51 70 5049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075"/>
    </inkml:context>
    <inkml:brush xml:id="br0">
      <inkml:brushProperty name="width" value="0.025" units="cm"/>
      <inkml:brushProperty name="height" value="0.025" units="cm"/>
    </inkml:brush>
  </inkml:definitions>
  <inkml:trace contextRef="#ctx0" brushRef="#br0">96 28 4516,'7'0'782,"1"1"-1,-1-1 1,1 0-1,-1-1 1,9-1-1,1-7 4439,-11-8 6652,-8 107-10973,0-47-393,1 0-1,2 1 1,2-1 0,16 77-1,1-66-1416,-18-52 797,-1 1 1,1-1-1,-1 1 1,1-1 0,0 0-1,-1 1 1,1-1 0,0 0-1,1 0 1,-1 0 0,0-1-1,0 1 1,1-1-1,-1 1 1,1-1 0,0 0-1,2 2 1,-5-3-23,1 0 0,-1 0 1,0 0-1,0 0 0,0 0 1,1 0-1,-1 0 0,0 0 0,0 0 1,0 0-1,1 0 0,-1 0 0,0 0 1,0 0-1,0 0 0,1 0 0,-1 0 1,0 0-1,0 0 0,0 0 0,1 0 1,-1 0-1,0 0 0,0 0 0,0 0 1,0 0-1,1 0 0,-1 0 0,0 0 1,0-1-1,0 1 0,0 0 0,1 0 1,-1 0-1,0 0 0,0-1 0,0 1 1,0 0-1,0 0 0,0 0 0,0 0 1,0-1-1,0 1 0,1 0 0,-1 0 1,0 0-1,0-1 0,0 1 0,0 0 1,0 0-1,0 0 0,0-1 0,0 1 1,0 0-1,0 0 0,0 0 0,-1-1 1,1 1-1,0 0 0,0 0 0,0 0 1,0-1-1,0-14-7514</inkml:trace>
  <inkml:trace contextRef="#ctx0" brushRef="#br0" timeOffset="1">1 260 14734,'0'0'13485,"54"0"-13133,-7 1-288,7-1-705,1-5-2946,-6-11-2531,-6-3-5317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7.416"/>
    </inkml:context>
    <inkml:brush xml:id="br0">
      <inkml:brushProperty name="width" value="0.025" units="cm"/>
      <inkml:brushProperty name="height" value="0.025" units="cm"/>
    </inkml:brush>
  </inkml:definitions>
  <inkml:trace contextRef="#ctx0" brushRef="#br0">50 0 16528,'0'0'3480,"-1"9"-923,-18 90 929,10-63-2839,1 0 0,2 1 0,2 0 0,1 0-1,5 69 1,-2-105-650,0 0 0,0 0 0,0 0 0,0 1 0,0-1 0,1 0 0,-1 0 0,1 0 0,-1 0 0,1 0 0,-1 0 0,1 1 0,-1-1 0,1 0 0,0-1 0,0 1 0,-1 0 0,1 0 0,0 0 0,0 0 0,0-1 0,0 1 1,0 0-1,0-1 0,0 1 0,0-1 0,0 1 0,0-1 0,1 1 0,-1-1 0,0 0 0,0 0 0,0 1 0,0-1 0,1 0 0,-1 0 0,0 0 0,0 0 0,0-1 0,1 1 0,0 0 0,2-1-52,0-1 0,0 1 0,-1-1 0,1 1 0,0-1 0,-1 0 0,1 0 0,-1-1 0,0 1 0,0-1 1,4-3-1,5-10-688,0 0 1,-1-1-1,0 0 1,-1-1-1,-1 0 1,-1 0-1,-1-1 1,7-24-1,-4 2 878,-1 1 0,6-83 0,-19 131 5086,-7 24-3878,-10 43-1026,16-49 273,0 0 1,2 1-1,0-1 1,3 44-1,1-63-713,-1-1 0,2 0-1,-1 0 1,1 0-1,0 0 1,0 0-1,0 0 1,1 0 0,0-1-1,0 1 1,4 5-1,-4-8-502,1 0 0,-1 0 0,0 0 0,1 0 0,0 0 0,0-1 0,0 1 1,0-1-1,0 0 0,0 0 0,0-1 0,1 1 0,-1-1 0,1 0 0,-1 0 0,1 0 0,4-1 0,19 1-14973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8.680"/>
    </inkml:context>
    <inkml:brush xml:id="br0">
      <inkml:brushProperty name="width" value="0.025" units="cm"/>
      <inkml:brushProperty name="height" value="0.025" units="cm"/>
    </inkml:brush>
  </inkml:definitions>
  <inkml:trace contextRef="#ctx0" brushRef="#br0">105 95 10025,'0'0'5296,"3"-8"-2189,2-10-2353,2-20 5048,-7 37-5531,0-1 0,0 1 0,0 0 0,0-1 0,0 1 0,-1 0 0,1-1 0,0 1 0,-1 0 0,1-1 0,-1 1 0,1 0 0,-1 0 1,0 0-1,1-1 0,-1 1 0,0 0 0,-1-1 0,0 1-196,1 0 1,-1 1-1,1-1 1,-1 1 0,0-1-1,1 1 1,-1-1-1,1 1 1,-1 0-1,0 0 1,1 0 0,-1 0-1,0 0 1,1 0-1,-1 1 1,1-1-1,-1 0 1,0 1 0,1-1-1,-3 2 1,1 0-72,-1 0 0,0 0-1,1 0 1,-1 1 0,1-1 0,0 1 0,0 0 0,0 0 0,0 0 0,1 0 0,-1 1 0,1-1 0,0 1-1,0-1 1,0 1 0,0 0 0,-1 5 0,-2 5-1,0 0-1,2 0 0,-5 24 1,7-32-8,0 1-1,1 0 1,-1-1 0,1 1 0,0 0 0,1-1 0,1 9 0,-1-13 5,0 0 1,-1-1-1,1 1 1,0-1-1,0 1 1,0-1 0,0 0-1,0 1 1,0-1-1,0 0 1,0 0 0,1 0-1,-1 0 1,0 0-1,1 0 1,-1 0-1,1 0 1,-1 0 0,1-1-1,0 1 1,-1-1-1,1 1 1,-1-1 0,1 1-1,0-1 1,-1 0-1,1 0 1,0 0 0,0 0-1,-1 0 1,1 0-1,0-1 1,2 0-1,2 0 10,0 0 0,0-1 0,0 0 0,-1 0 1,1-1-1,0 0 0,-1 0 0,0 0 0,1 0 0,-1-1 0,-1 0 0,1 0 0,0 0 0,-1-1 0,0 1 0,0-1 0,0 0 0,3-6 0,-2 2 7,0 0 0,0 1 0,-1-2 0,0 1 1,-1 0-1,0-1 0,0 1 0,-1-1 0,0 0 0,0-16 0,-1 24-13,-1 1 0,0 0 0,0-1 1,0 1-1,0 0 0,0 0 0,-1-1 0,1 1 0,0 0 0,-1 0 0,1-1 0,0 1 0,-1 0 0,0 0 0,1 0 0,-1-1 0,0 1 0,1 0 0,-1 0 0,0 0 0,0 0 0,0 1 0,0-1 0,0 0 0,0 0 0,0 0 0,0 1 0,0-1 0,0 1 0,-1-1 0,1 1 0,0-1 0,0 1 0,-2-1 0,1 1-5,0 0 0,1 0 0,-1 1 0,0-1 1,0 0-1,1 1 0,-1-1 0,0 1 0,0 0 0,1-1 0,-1 1 0,1 0 0,-1 0 0,1 0 0,-1 0 0,1 0 0,0 0 0,-1 1 0,1-1 1,0 0-1,0 1 0,0-1 0,0 1 0,-1 1 0,-1 2 14,1 1 0,-1-1 0,1 1 1,0-1-1,1 1 0,0 0 0,-1 0 0,2-1 1,-1 1-1,1 0 0,0 0 0,1 12 0,-1-15-9,1-1-1,0 1 0,-1 0 1,1-1-1,0 1 0,0-1 1,1 1-1,-1-1 1,1 0-1,-1 1 0,1-1 1,0 0-1,-1 0 0,1 0 1,0 0-1,0 0 0,1-1 1,-1 1-1,0 0 1,1-1-1,-1 0 0,0 0 1,1 1-1,0-1 0,-1-1 1,1 1-1,0 0 0,-1-1 1,5 1-1,3 0 10,0-1 0,0 0 0,1 0 0,-1-1 0,0 0 0,0-1 0,0 0 0,0-1 0,18-7 0,-24 9-10,0-1 0,0 0 1,0 0-1,0 0 1,-1 0-1,1-1 1,-1 0-1,1 1 1,-1-1-1,0-1 0,0 1 1,0 0-1,-1-1 1,1 1-1,-1-1 1,0 0-1,0 0 0,0 0 1,0 0-1,-1 0 1,0 0-1,1 0 1,-2-1-1,1 1 1,0-7-1,-3 8-3,-2 9 0,-2 9 0,4-6 0,1-1 0,0 1 0,0 0 0,1-1 0,1 18 0,-1-25 0,0 1 0,0-1 0,1 0 0,-1 1 0,0-1 0,1 0 0,-1 0 0,1 0 0,-1 1 0,1-1 0,0 0 0,-1 0 0,1 0 0,0 0 0,0 0 0,0 0 0,0 0 0,0 0 0,0-1 0,0 1 0,0 0 0,0 0 0,0-1 0,0 1 0,0-1 0,1 1 0,-1-1 0,0 1 0,0-1 0,1 0 0,-1 0 0,0 1 0,1-1 0,-1 0 0,0 0 0,0-1 0,1 1 0,-1 0 0,0 0 0,1 0 0,-1-1 0,0 1 0,0-1 0,1 1 0,-1-1 0,0 1 0,0-1 0,0 0 0,1-1 0,5-1 0,-1-1 0,0 0 0,0-1 0,0 1 0,0-1 0,-1-1 0,0 1 0,0-1 0,0 1 0,-1-2 0,4-6 0,-1 2 0,0-1 0,-2 1 0,1-1 0,-2-1 0,6-18 0,-17 61 0,1 1 0,1-1 0,2 1 0,1 1 0,3 31 0,-1-61 0,0-1 1,1 1-1,-1 0 0,0-1 1,1 1-1,-1 0 0,1-1 0,0 1 1,0-1-1,-1 1 0,1-1 1,0 1-1,0-1 0,0 0 1,0 1-1,1-1 0,-1 0 0,0 0 1,1 0-1,-1 0 0,0 0 1,1 0-1,-1 0 0,1 0 1,-1-1-1,1 1 0,0-1 1,-1 1-1,1-1 0,0 0 0,-1 1 1,1-1-1,0 0 0,-1 0 1,1 0-1,0 0 0,0 0 1,-1-1-1,1 1 0,0 0 0,-1-1 1,1 1-1,1-2 0,6 0-9,0-1-1,-1-1 1,0 0-1,1 0 1,-1 0-1,12-9 1,-11 5-638,0 1 1,0-1-1,-1 0 1,11-13-1,-15 15-1307,0 0 0,-1 0-1,0 0 1,0 0 0,3-9-1,1-11-14166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09.756"/>
    </inkml:context>
    <inkml:brush xml:id="br0">
      <inkml:brushProperty name="width" value="0.025" units="cm"/>
      <inkml:brushProperty name="height" value="0.025" units="cm"/>
    </inkml:brush>
  </inkml:definitions>
  <inkml:trace contextRef="#ctx0" brushRef="#br0">91 21 11050,'-10'-20'14016,"8"28"-9787,1 11-3958,1-14-946,-71 581 4551,67-565-3876,1-108 0,9 19 0,19-88 0,-19 129 0,1-1 0,2 1 0,0 0 0,2 1 0,28-49 0,-34 67 0,0 1 0,0 0 0,1 0 0,0 0 0,0 1 0,0 0 0,1 0 0,0 0 0,0 1 0,1 0 0,-1 1 0,1-1 0,0 2 0,0-1 0,0 1 0,1 0 0,-1 1 0,1 0 0,0 0 0,-1 1 0,1 0 0,0 0 0,0 1 0,0 0 0,13 2 0,-18 0 0,0-1 0,0 1 0,0 0 0,0 0 0,0 0 0,0 1 0,-1-1 0,1 1 0,-1 0 0,0 0 0,1 0 0,-2 1 0,1-1 0,0 0 0,-1 1 0,1 0 0,-1 0 0,0 0 0,0 0 0,-1 0 0,1 0 0,-1 0 0,0 1 0,0-1 0,0 0 0,0 1 0,-1-1 0,0 8 0,0-5 0,0 0 0,0 0 0,-1 0 0,1 0 0,-1-1 0,-1 1 0,0 0 0,0-1 0,0 1 0,0-1 0,-1 0 0,0 0 0,-1 0 0,1 0 0,-1 0 0,0-1 0,-1 1 0,-5 4 0,2-4 0,0-2 0,0 1 0,-1-1 0,1 0 0,-1-1 0,0 0 0,0-1 0,-1 0 0,1 0 0,0 0 0,-14-1 0,19 0 0,-1-1 0,0 0 0,1 0 0,-1 0 0,1 0 0,-1-1 0,0 0 0,1 0 0,-1 0 0,1 0 0,0-1 0,-1 0 0,1 0 0,0 0 0,0 0 0,0-1 0,1 1 0,-1-1 0,0 0 0,1 0 0,0 0 0,0-1 0,0 1 0,-5-8 0,8 10-60,0 1-1,-1-1 1,1 1 0,0-1-1,0 1 1,0-1 0,0 1 0,0-1-1,0 1 1,0-1 0,0 1-1,0-1 1,0 1 0,0-1-1,0 1 1,0-1 0,0 1-1,1-1 1,-1 1 0,0-1-1,0 1 1,0 0 0,1-1 0,-1 1-1,0-1 1,1 1 0,-1 0-1,0-1 1,1 1 0,-1 0-1,0-1 1,1 1 0,-1 0-1,1-1 1,-1 1 0,1 0 0,-1 0-1,1 0 1,-1-1 0,1 1-1,-1 0 1,1 0 0,-1 0-1,1 0 1,-1 0 0,1 0-1,-1 0 1,1 0 0,36-1-5623,-20 1 3094,20-5-3443,4-2-4191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0.815"/>
    </inkml:context>
    <inkml:brush xml:id="br0">
      <inkml:brushProperty name="width" value="0.025" units="cm"/>
      <inkml:brushProperty name="height" value="0.025" units="cm"/>
    </inkml:brush>
  </inkml:definitions>
  <inkml:trace contextRef="#ctx0" brushRef="#br0">97 298 16271,'0'0'14152,"-8"-3"-13559,6 2-573,0 0 1,0 0-1,0 1 0,0-1 1,0 0-1,0 1 0,0 0 1,-1-1-1,1 1 0,0 0 1,0 0-1,0 1 0,0-1 1,0 0-1,-1 1 0,-1 0 1,1 1 1,1-1-1,0 1 1,0 0 0,-1 1 0,1-1 0,0 0-1,1 1 1,-1-1 0,0 1 0,1-1-1,-1 1 1,1 0 0,0 0 0,-2 6 0,-1 1 76,0 1 0,1 0 0,0 0 0,1 1 0,0-1 0,0 1 0,1-1 0,1 1 0,0-1 0,3 20 0,-3-29-98,1-1 0,-1 0 0,1 1 0,0-1 0,0 0 0,0 0 0,-1 0 0,1 0 0,0 0 0,0 0 0,0 0 0,1 0 0,-1 0 0,0 0 0,0 0 0,0-1 0,1 1 0,-1 0 0,0-1 0,1 1 0,-1-1 0,1 1 0,-1-1 0,0 0 0,1 0 0,-1 0 0,1 0 0,-1 0 0,1 0 0,-1 0 0,0 0 0,1 0 0,-1-1 0,1 1 0,-1-1 0,0 1 0,1-1 0,1 0 0,3-1 0,-1 0 0,1-1 0,-1 0 0,1 0 0,-1 0 0,0 0 0,9-8 0,-6 0 0,0 0 0,0 0 0,-1-1 0,0 0 0,-1 0 0,0-1 0,-1 0 0,4-17 0,-14 64 0,3-24 0,0 0 0,0 0 0,1 0 0,1 0 0,0 0 0,0 1 0,3 14 0,-2-24 0,0 0 0,0 0 0,0-1 0,0 1 0,0 0 0,0 0 0,0 0 0,0-1 0,1 1 0,-1-1 0,0 1 0,1-1 0,-1 1 0,0-1 0,1 0 0,-1 0 0,0 1 0,1-1 0,-1 0 0,0 0 0,1 0 0,-1-1 0,1 1 0,-1 0 0,0 0 0,2-1 0,37-9 0,-29 5 0,-7 4 0,0-1 0,0 0 0,0 0 0,0 0 0,0 0 0,-1-1 0,1 0 0,3-3 0,-6 5 0,0-1 0,0 0 0,-1 1 0,1-1 0,0 0 0,-1 1 0,1-1 0,-1 0 0,0 0 0,1 1 0,-1-1 0,0 0 0,0 0 0,0 1 0,0-1 0,-1 0 0,1 0 0,0 0 0,-1 1 0,1-1 0,-1 0 0,0 1 0,1-1 0,-2-1 0,0-2 0,1 1 0,-1 0 0,0-1 0,0 1 0,-1 0 0,1 1 0,-1-1 0,0 0 0,0 1 0,0-1 0,0 1 0,-1 0 0,1 0 0,-1 1 0,-7-5 0,32 24 0,-11-13 0,0-1 0,0 0 0,0-1 0,0 0 0,1 0 0,-1-1 0,0 0 0,1-1 0,-1 0 0,1-1 0,-1 0 0,20-5 0,-25 5 0,0 0 0,-1-1 0,1 0 0,-1 0 0,1 0 0,-1 0 0,0-1 0,0 1 0,0-1 0,0 0 0,-1 0 0,1-1 0,-1 1 0,0-1 0,0 1 0,0-1 0,0 0 0,-1 0 0,1-1 0,-1 1 0,0 0 0,-1-1 0,1 1 0,-1-1 0,0 0 0,0 1 0,0-1 0,0 0 0,-1-8 0,0 12 0,1 0 0,-1 0 0,0 0 0,0 0 0,0 0 0,0 0 0,0 0 0,0 0 0,0 0 0,0 0 0,0 0 0,0 0 0,-1-1 0,1 1 0,0 0 0,-1 0 0,1 1 0,-1-1 0,1 0 0,-1 0 0,1 0 0,-1 0 0,0 0 0,1 0 0,-1 1 0,0-1 0,0 0 0,1 1 0,-1-1 0,0 0 0,0 1 0,0-1 0,0 1 0,0 0 0,-1-1 0,0 1 0,0 1 0,0 0 0,0-1 0,0 1 0,0 0 0,1 0 0,-1 0 0,0 0 0,1 1 0,-1-1 0,1 0 0,-1 1 0,1-1 0,-1 1 0,1-1 0,0 1 0,0 0 0,-2 3 0,-3 5 0,1 0 0,0 1 0,0 0 0,1 0 0,0 0 0,1 1 0,1-1 0,-1 1 0,2 0 0,0 0 0,0-1 0,1 1 0,2 13 0,-2-23 0,0 0 0,1 0 0,0 1 0,-1-1 0,1 0 0,0 0 0,0 0 0,0 0 0,1 0 0,-1 0 0,0 0 0,1 0 0,-1-1 0,1 1 0,-1-1 0,1 1 0,0-1 0,0 1 0,0-1 0,0 0 0,0 0 0,0 0 0,0 0 0,0 0 0,0 0 0,0-1 0,1 1 0,-1-1 0,0 1 0,0-1 0,1 0 0,-1 0 0,0 0 0,4-1 0,0 1 0,0 0 0,0-1 0,0 0 0,1 0 0,-1-1 0,0 0 0,-1 0 0,1 0 0,0-1 0,-1 1 0,1-1 0,5-5 0,4-6-155,0 0 1,-1-1-1,-1-1 0,0-1 1,-1 0-1,-1 0 0,-1-1 1,11-25-1,-1-4-322,-2-2-1,14-57 1,-31 100 503,1 2 15,-1 1 0,0-1 0,0 0 0,0 0 0,0-1 0,0 1 0,-1 0 0,0 0 0,0 0 0,0 0 0,-2-6 0,1 11 57,-1 1 1,1 0 0,-1 0-1,1 0 1,0-1 0,0 1-1,0 1 1,0-1 0,0 0-1,-1 4 1,1-5-31,-9 26 37,0 0 0,2 1-1,1 0 1,1 0 0,1 1 0,2-1 0,0 1 0,2 0-1,2 0 1,3 30 0,-2-51-105,0 0 0,0 0 0,0 0 0,1 0 0,7 12 0,-9-18 0,-1 0 0,1 0 0,1 0 0,-1 0 0,0 0 0,0-1 0,1 1 0,-1 0 0,1-1 0,-1 1 0,1-1 0,0 0 0,-1 1 0,1-1 0,0 0 0,0 0 0,0 0 0,0 0 0,0 0 0,0-1 0,0 1 0,1-1 0,-1 1 0,0-1 0,4 0 0,-5-1 0,0-1 0,0 1 0,0-1 0,-1 1 0,1-1 0,0 1 0,-1-1 0,1 0 0,-1 0 0,1 1 0,-1-1 0,0 0 0,0 0 0,1 1 0,-1-1 0,-1 0 0,1 0 0,0 0 0,-1-3 0,1-1 0,-1-7 0,0 1 0,-1 0 0,0 0 0,0 0 0,-1 0 0,-1 0 0,0 1 0,-1-1 0,-9-15 0,11 21 0,1 1 0,-2 0 0,1 1 0,0-1 0,-1 1 0,0-1 0,0 1 0,0 0 0,-1 1 0,1-1 0,-1 1 0,0-1 0,0 2 0,0-1 0,0 0 0,0 1 0,-1 0 0,1 0 0,-1 1 0,0-1 0,1 1 0,-9 0 0,14 1 1,-1 0-1,0 0 1,1 0 0,-1 0-1,1 0 1,-1 0-1,0 1 1,1-1 0,-1 0-1,1 0 1,-1 1 0,1-1-1,-1 0 1,1 1-1,-1-1 1,1 0 0,-1 1-1,1-1 1,-1 0 0,1 1-1,0-1 1,-1 1 0,1-1-1,0 1 1,-1-1-1,1 1 1,0 0 0,0-1-1,-1 1 1,1-1 0,0 1-1,0-1 1,0 1 0,0 0-1,0-1 1,0 1-1,0-1 1,0 1 0,0 0-1,0-1 1,0 1 0,0-1-1,0 1 1,1 0-1,-1-1 1,0 1 0,0-1-1,1 1 1,-1-1 0,0 1-1,1-1 1,-1 1 0,0-1-1,1 1 1,-1-1-1,1 1 1,23 30-373,-17-27-192,-1-1 0,1 1 0,0-1 1,0 0-1,0 0 0,9 1 1,3 0-2024,0-1 1,-1-1 0,22-1 0,9 0-2133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188"/>
    </inkml:context>
    <inkml:brush xml:id="br0">
      <inkml:brushProperty name="width" value="0.025" units="cm"/>
      <inkml:brushProperty name="height" value="0.025" units="cm"/>
    </inkml:brush>
  </inkml:definitions>
  <inkml:trace contextRef="#ctx0" brushRef="#br0">175 42 15246,'0'0'13501,"-12"-2"-11494,6 1-1932,0 0 0,0 1-1,1 0 1,-1 0-1,0 0 1,0 0-1,0 1 1,0 0-1,1 0 1,-1 1-1,1-1 1,-1 1-1,1 1 1,-1-1 0,1 1-1,0-1 1,0 2-1,0-1 1,1 0-1,-1 1 1,1 0-1,0 0 1,0 0-1,0 1 1,0 0-1,-4 8 1,5-10-75,1 1 0,0 0 0,0 0 0,0 0 0,0 0 0,1 0 0,0 1 0,-1-1 0,2 0 0,-1 1 0,0-1 0,1 0 0,0 1 0,0-1 0,0 1 0,1-1 0,1 7 0,-1-9 0,0 1 0,0-1 0,1 1 0,-1-1 0,1 0 0,0 1 0,0-1 0,0 0 0,0 0 0,0 0 0,0-1 0,0 1 0,0 0 0,1-1 0,-1 1 0,1-1 0,-1 0 0,1 0 0,0 0 0,-1 0 0,1 0 0,0-1 0,0 1 0,-1-1 0,1 0 0,0 0 0,3 0 0,2 0 0,0 0 0,-1-1 0,1 1 0,0-2 0,-1 1 0,1-1 0,-1 0 0,1-1 0,-1 0 0,0 0 0,0 0 0,0-1 0,-1 0 0,1-1 0,-1 1 0,0-1 0,0 0 0,-1-1 0,1 1 0,-1-1 0,0 0 0,-1 0 0,1-1 0,-1 0 0,-1 1 0,1-1 0,-1 0 0,0-1 0,-1 1 0,0-1 0,0 1 0,1-11 0,-3 16-82,0 0 0,0 0-1,0 0 1,0 0 0,-1 0 0,1 0-1,0 1 1,-1-1 0,0 0 0,1 0-1,-1 0 1,0 1 0,0-1 0,0 0-1,0 1 1,0-1 0,0 1 0,0-1-1,-1 1 1,1 0 0,0-1 0,-1 1-1,1 0 1,-1 0 0,0 0 0,-1-1-1,-5-2-956,0 1 0,-1 0 0,1 1-1,-14-3 1,10 3-411,-12-4-6755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1.733"/>
    </inkml:context>
    <inkml:brush xml:id="br0">
      <inkml:brushProperty name="width" value="0.025" units="cm"/>
      <inkml:brushProperty name="height" value="0.025" units="cm"/>
    </inkml:brush>
  </inkml:definitions>
  <inkml:trace contextRef="#ctx0" brushRef="#br0">1 172 9833,'0'0'16950,"9"4"-14489,-5-1-2326,0-1 1,1 0-1,-1 0 1,1 0-1,0 0 1,-1-1-1,1 0 1,0 0-1,0 0 1,0-1-1,0 1 1,0-1-1,0 0 1,0-1-1,0 1 1,0-1-1,-1 0 1,1 0-1,0-1 1,0 1-1,-1-1 1,1 0-1,-1 0 1,1-1 0,4-3-1,0 0-135,-1-1 0,0 0 0,-1 0 0,1-1 0,-1 0 0,8-13 0,-12 16 0,0 0 0,0 0 0,0 0 0,-1-1 0,0 1 0,0-1 0,0 1 0,-1-1 0,0 0 0,0 0 0,0 1 0,-1-13 0,0 17 0,0-1 0,-1 1 0,1 0 0,-1-1 0,0 1 0,1 0 0,-1 0 0,0 0 0,0-1 0,0 1 0,0 0 0,0 0 0,0 0 0,0 0 0,0 1 0,0-1 0,0 0 0,0 0 0,-1 1 0,1-1 0,0 0 0,0 1 0,-1-1 0,1 1 0,-1 0 0,1 0 0,0-1 0,-1 1 0,1 0 0,-1 0 0,1 0 0,0 0 0,-1 0 0,1 1 0,-1-1 0,1 0 0,-2 1 0,-2 0 0,0 0 0,0 0 0,0 0 0,0 1 0,0 0 0,0-1 0,1 2 0,-1-1 0,-5 4 0,4 0 0,0 1 0,0-1 0,1 1 0,0 0 0,1 0 0,-1 0 0,1 1 0,1 0 0,0 0 0,0 0 0,0 0 0,1 0 0,0 0 0,0 1 0,1-1 0,1 1 0,-1-1 0,1 1 0,0-1 0,1 1 0,3 13 0,-3-19 1,1-1 0,0 1 0,-1-1 1,1 1-1,0-1 0,0 0 0,0 0 0,1 0 0,-1 0 0,0 0 1,1 0-1,-1-1 0,1 1 0,0-1 0,-1 0 0,1 0 0,0 0 0,0 0 1,0 0-1,0 0 0,0-1 0,0 0 0,0 1 0,0-1 0,0 0 1,5-1-1,6 1-32,0-1 0,-1-1 1,1 0-1,21-6 0,-17 2-899,0-1-1,0-1 1,23-13 0,-26 11-1723,0 0 0,-1-1 0,24-22 0,-5-4-4832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546"/>
    </inkml:context>
    <inkml:brush xml:id="br0">
      <inkml:brushProperty name="width" value="0.025" units="cm"/>
      <inkml:brushProperty name="height" value="0.025" units="cm"/>
    </inkml:brush>
  </inkml:definitions>
  <inkml:trace contextRef="#ctx0" brushRef="#br0">80 125 16848,'0'0'10362,"-5"12"-9359,-10 29-332,2 1-1,2 0 0,2 1 1,2 0-1,-3 56 0,1 210-199,8-231-805,3-366-3937,-2 276 4159,1 0-1,0 1 1,1-1-1,0 1 0,1-1 1,0 1-1,1 0 1,0 0-1,1 0 1,0 0-1,1 1 0,7-10 1,6-5 430,2 1 0,0 1-1,26-22 1,19-18-104,-56 51-31,0-1 0,-1 0 0,-1 0 0,0-1 0,-1 0 0,0 0 1,-1 0-1,0-1 0,-1 0 0,-1-1 0,-1 1 0,3-27 1,-66 323 2020,47-175-2174,0 168-1,15-263-29,4-17 0,4-19 0,-6-8 0,0-66 0,-5 73 0,2 0 0,0 0 0,2 0 0,8-33 0,-11 59-2,0-1 0,0 1 0,0 0 0,0-1-1,0 1 1,0 0 0,1 0 0,-1-1 0,0 1 0,0 0 0,0-1 0,0 1 0,1 0 0,-1 0-1,0-1 1,0 1 0,1 0 0,-1 0 0,0 0 0,0 0 0,1-1 0,-1 1 0,0 0-1,0 0 1,1 0 0,-1 0 0,0 0 0,1 0 0,-1-1 0,0 1 0,1 0 0,-1 0 0,0 0-1,1 0 1,-1 0 0,0 0 0,0 0 0,1 1 0,-1-1 0,0 0 0,1 0 0,-1 0-1,0 0 1,1 0 0,-1 0 0,0 1 0,0-1 0,1 0 0,-1 0 0,0 0 0,0 0 0,1 1-1,-1-1 1,0 1 0,19 18-206,-4-4 116,-11-12 99,1-1 1,0 0 0,0 0-1,0 0 1,0 0 0,0-1 0,0 0-1,0 0 1,1 0 0,-1 0-1,0-1 1,0 0 0,1 0 0,-1-1-1,0 0 1,1 0 0,-1 0-1,0 0 1,0-1 0,0 1 0,0-2-1,0 1 1,-1 0 0,1-1-1,0 0 1,4-4 0,2-1 13,-1 0-1,0-1 1,0-1 0,-1 1 0,-1-1 0,1-1 0,-2 0-1,1 0 1,7-16 0,-23 44-21,1 1 0,1 1 0,1-1 0,1 1 0,0 0 0,1 0 0,2 0 0,-1 0 0,3 22 0,-1-40-1,0 0 1,0-1-1,1 1 0,-1 0 0,0-1 1,0 1-1,1 0 0,-1-1 0,0 1 1,1-1-1,-1 1 0,0-1 0,1 1 1,-1-1-1,1 1 0,-1-1 0,1 1 1,-1-1-1,1 1 0,0-1 0,-1 0 1,1 1-1,-1-1 0,1 0 1,0 0-1,-1 1 0,1-1 0,0 0 1,-1 0-1,1 0 0,0 0 0,-1 0 1,1 0-1,0 0 0,-1 0 0,1 0 1,0 0-1,-1 0 0,1-1 0,0 1 1,-1 0-1,1 0 0,0-1 1,-1 1-1,1 0 0,0-1 0,29-19-1235,-11-10-3258,-4-4-3503,-2-8-4506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2.885"/>
    </inkml:context>
    <inkml:brush xml:id="br0">
      <inkml:brushProperty name="width" value="0.025" units="cm"/>
      <inkml:brushProperty name="height" value="0.025" units="cm"/>
    </inkml:brush>
  </inkml:definitions>
  <inkml:trace contextRef="#ctx0" brushRef="#br0">33 0 21236,'0'0'7143,"-33"59"-6983,33-34-160,1 0-192,13-2-1986,2-2-2178,2-6-3620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229"/>
    </inkml:context>
    <inkml:brush xml:id="br0">
      <inkml:brushProperty name="width" value="0.025" units="cm"/>
      <inkml:brushProperty name="height" value="0.025" units="cm"/>
    </inkml:brush>
  </inkml:definitions>
  <inkml:trace contextRef="#ctx0" brushRef="#br0">102 1 21845,'0'0'7105,"-8"1"-5370,3 0-1657,1 1 1,-1-1-1,0 1 1,1 0-1,-1 0 0,1 1 1,0-1-1,0 1 0,0 0 1,0 0-1,0 0 0,1 1 1,-1 0-1,1-1 1,0 1-1,0 0 0,0 0 1,1 1-1,-1-1 0,1 0 1,0 1-1,1-1 0,-1 1 1,-1 7-1,1-3-60,0-1 0,0 1-1,1 0 1,1-1 0,-1 1 0,1 0-1,1-1 1,0 1 0,0 0 0,3 10-1,-4-16-36,1-1 0,0 0 0,0 1 0,0-1 0,0 0 0,1 0 0,-1 0 0,0 0 0,1 0 0,0 0-1,-1 0 1,1 0 0,0-1 0,0 1 0,0-1 0,0 1 0,0-1 0,0 0 0,0 0 0,1 0 0,-1 0 0,0 0-1,1 0 1,-1 0 0,0-1 0,1 0 0,-1 1 0,1-1 0,-1 0 0,1 0 0,-1 0 0,1 0 0,-1-1 0,1 1-1,-1-1 1,1 1 0,-1-1 0,0 0 0,1 0 0,2-2 0,1 1-506,-1-1-1,0 0 1,0 0-1,0 0 1,0-1-1,5-4 1,25-26-8444,-11 8-2369</inkml:trace>
  <inkml:trace contextRef="#ctx0" brushRef="#br0" timeOffset="1">301 78 21140,'0'0'10997,"-6"8"-10458,1 0-523,0-1 1,1 1-1,0 0 0,1 0 0,-1 0 0,-3 16 1,6-19-19,0-1 1,0 1 0,0-1 0,1 1 0,0-1 0,-1 1-1,2 0 1,-1-1 0,0 1 0,1-1 0,0 1-1,0-1 1,1 1 0,-1-1 0,1 0 0,0 1-1,0-1 1,2 4 0,-3-7-119,0 0-1,0 0 1,0 0 0,-1-1 0,1 1-1,0 0 1,0 0 0,0-1 0,0 1-1,0-1 1,0 1 0,1-1 0,-1 1-1,0-1 1,0 0 0,0 1 0,0-1-1,1 0 1,-1 0 0,0 0 0,0 0-1,0 0 1,0 0 0,1 0 0,-1 0-1,0-1 1,0 1 0,0 0 0,0-1-1,0 1 1,1-1 0,-1 1 0,0-1-1,0 0 1,0 1 0,0-1 0,1-1-1,2-1-1163,0-1 0,0 0 0,0 0-1,0 0 1,0 0 0,4-7 0,8-17-8988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3.588"/>
    </inkml:context>
    <inkml:brush xml:id="br0">
      <inkml:brushProperty name="width" value="0.025" units="cm"/>
      <inkml:brushProperty name="height" value="0.025" units="cm"/>
    </inkml:brush>
  </inkml:definitions>
  <inkml:trace contextRef="#ctx0" brushRef="#br0">15 0 17360,'0'0'10474,"-15"64"-10410,17-46-64,9-1-1153,3-5-1601,0-3-1795,-2-7-2401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120"/>
    </inkml:context>
    <inkml:brush xml:id="br0">
      <inkml:brushProperty name="width" value="0.025" units="cm"/>
      <inkml:brushProperty name="height" value="0.025" units="cm"/>
    </inkml:brush>
  </inkml:definitions>
  <inkml:trace contextRef="#ctx0" brushRef="#br0">32 138 7559,'0'0'21690,"-2"9"-21386,-4 27-208,6-36-108,0 1-1,0-1 0,0 0 1,0 1-1,0-1 0,-1 1 1,1-1-1,0 0 0,0 1 1,0-1-1,-1 0 1,1 1-1,0-1 0,0 1 1,-1-1-1,1 0 0,0 0 1,-1 1-1,1-1 0,0 0 1,-1 0-1,1 1 0,0-1 1,-1 0-1,1 0 0,-1 0 1,1 0-1,0 1 0,-1-1 1,1 0-1,-1 0 0,1 0 1,-1 0-1,1 0 0,0 0 1,-1 0-1,0 0 0,1 0 10,-1 0 1,1 0-1,-1 0 0,1 0 0,0 0 0,-1 0 0,1 0 0,-1 0 0,1 0 0,-1 0 0,1 0 0,0 0 0,-1 1 0,1-1 0,-1 0 0,1 0 0,0 0 0,-1 1 0,1-1 0,0 0 0,-1 1 0,1-1 0,0 0 1,-1 1-1,1-1 0,0 0 0,0 1 0,-1-1 0,1 1 0,0-1 0,0 0 0,0 1 0,0-1 0,-1 1 0,1-1 0,0 1 0,0-1 0,0 0 0,0 1 0,0-1 0,0 1 0,0-1 0,0 1 0,1 0 0,-2 1 10,1 0 0,1 1 0,-1-1 0,0 0 0,0 0 0,1 1 0,-1-1 0,1 0 0,0 0 0,0 0 0,0 1 0,0-1 0,0 0 0,0-1 0,0 1 0,1 0 0,-1 0 0,1 0 0,-1-1 0,1 1 0,3 1 0,-2-1 4,1 0 0,-1 0-1,1-1 1,0 1 0,0-1-1,0 0 1,0 0 0,0-1 0,0 1-1,0-1 1,6 0 0,2 0 3,0-2 0,0 1 0,0-1 0,0-1 0,-1 0 0,1-1 0,16-8 1,3-5-40,-23 11 38,0 1 0,1 1 0,-1-1 0,1 1 0,0 1 0,0 0 1,16-4-1,-24 8 20,-1 0 0,1-1 1,-1 1-1,1 0 1,-1 0-1,0-1 0,1 1 1,-1 0-1,0 0 1,1 0-1,-1 0 0,0 0 1,0 0-1,0 0 1,0-1-1,0 1 0,0 0 1,0 0-1,0 0 1,0 0-1,0 0 1,-1 0-1,1 0 0,0-1 1,-1 1-1,1 1 1,-7 27 382,6-27-413,0-1 0,1 1-1,-1 0 1,1 0 0,-1 0-1,1 0 1,0-1 0,0 1 0,-1 0-1,2 0 1,-1 0 0,0 0-1,0 0 1,0 0 0,1-1 0,0 4-1,0-4-27,0-1-1,-1 1 1,1-1-1,-1 1 1,1-1-1,0 0 1,-1 1 0,1-1-1,0 0 1,-1 0-1,1 1 1,0-1-1,0 0 1,-1 0-1,1 0 1,0 0-1,0 0 1,-1 0-1,1 0 1,0 0-1,-1 0 1,1 0-1,0 0 1,0-1-1,-1 1 1,1 0-1,1-1 1,5-2-527,0-1 0,0 0 0,0 0-1,0-1 1,-1 0 0,9-7 0,3-4-1422,-1-1 1,0-1-1,-1-1 0,-1 0 1,-1-1-1,-1 0 1,0-1-1,-2-1 0,10-25 1,-20 30 9411,-9 20-1501,-5 9-2410,4 1-3320,2 3 333,1-1-1,0 1 0,1 0 0,0 0 0,2 0 0,0 1 0,1 0 0,0 20 1,1-25-520,1 0 0,0-1 0,1 1 0,0 0 0,1 0 0,1-1 1,0 1-1,0-1 0,1 1 0,0-1 0,1-1 0,9 16 1,-14-25-69,1 0 1,-1 0-1,1 0 1,-1 0-1,1 0 1,0-1-1,-1 1 1,1 0-1,0 0 1,0 0 0,-1 0-1,1-1 1,0 1-1,0 0 1,0-1-1,0 1 1,0-1-1,0 1 1,0-1-1,0 1 1,0-1-1,0 0 1,0 0 0,0 1-1,0-1 1,0 0-1,2 0 1,-2-1-43,0 0 0,0 0 1,0 0-1,0 0 1,0-1-1,-1 1 1,1 0-1,0 0 0,-1-1 1,1 1-1,-1 0 1,0-1-1,1 1 0,-1 0 1,0-1-1,0 1 1,0-3-1,1-6-284,-1 0 1,0 0-1,-1 0 0,0 1 1,-3-13-1,0 12 306,-2 0 0,1 0 1,-1 1-1,-1 0 0,1 0 0,-2 0 1,1 1-1,-1 0 0,0 1 0,-1-1 1,0 2-1,-12-9 0,-30-25 4221,55 36-998,34 0-2258,-37 4-715,38-2 107,112-10 231,-133 9-1965,-1-1 0,1-1 0,23-9 1,-26 5-3291,-12-2-1100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4.463"/>
    </inkml:context>
    <inkml:brush xml:id="br0">
      <inkml:brushProperty name="width" value="0.025" units="cm"/>
      <inkml:brushProperty name="height" value="0.025" units="cm"/>
    </inkml:brush>
  </inkml:definitions>
  <inkml:trace contextRef="#ctx0" brushRef="#br0">1 14 16688,'0'0'12460,"57"-13"-12589,-33 13-3906,-6 0-9578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5.336"/>
    </inkml:context>
    <inkml:brush xml:id="br0">
      <inkml:brushProperty name="width" value="0.025" units="cm"/>
      <inkml:brushProperty name="height" value="0.025" units="cm"/>
    </inkml:brush>
  </inkml:definitions>
  <inkml:trace contextRef="#ctx0" brushRef="#br0">223 45 15599,'0'0'13533,"-10"-7"-12124,5 3-1301,0 0-1,-1 0 1,0 1 0,1 0 0,-2 0 0,1 0-1,0 1 1,0 0 0,-9-2 0,11 4-92,0 0 0,0 0 0,0 0 0,0 0 0,0 0 0,0 1 0,0 0 0,0 0 0,0 0 0,0 0 0,0 1 0,1-1 0,-1 1 0,0 0 0,1 0 0,0 1 0,-1-1 0,1 1 1,0-1-1,-4 6 0,0-1 21,1 1 1,-1 1 0,2-1 0,-1 1 0,1 0 0,0 1 0,1-1 0,0 1 0,1-1 0,0 1 0,0 0-1,1 1 1,1-1 0,0 0 0,0 1 0,0-1 0,2 0 0,-1 1 0,5 19 0,-4-27-36,0 0 0,1 0 0,-1 0-1,1 0 1,0-1 0,0 1 0,0 0 0,0-1 0,1 1 0,-1-1 0,1 0 0,-1 0 0,1 0 0,0 0 0,0 0 0,0-1 0,0 1 0,0-1 0,0 0 0,0 0 0,0 0 0,0 0 0,1-1 0,-1 1 0,0-1 0,1 0 0,-1 0 0,0 0 0,1 0 0,-1 0-1,0-1 1,0 0 0,4-1 0,4 0-3,-1-1 0,0 0-1,0 0 1,0-1 0,0 0-1,-1-1 1,1-1 0,-1 1-1,11-10 1,-9 5 1,-1 0 0,1-1 0,-2-1 0,1 0 0,13-25 0,-20 32 0,0 0 0,0 0 0,-1 0 0,0 0 0,0 0 0,0-1 0,-1 1 0,0-1 0,0 0 0,0 1 0,-1-1 0,0 1 0,0-1 0,0 0 0,-1 1 0,0-1 0,0 0 0,0 1 0,-3-7 0,2 9-112,-1 0 1,1 0-1,-1 0 1,0 1-1,0-1 0,-1 1 1,1-1-1,0 1 1,-1 0-1,0 0 0,1 1 1,-1-1-1,0 1 1,0 0-1,0 0 0,0 0 1,1 0-1,-2 1 1,1-1-1,-5 1 0,6 0-27,1 0 0,-1 0 0,1 0-1,-1 1 1,1-1 0,0 0 0,-1 1 0,1 0-1,-1 0 1,1 0 0,0 0 0,0 0-1,0 0 1,-4 3 0,5-3 66,0 0 1,0 0 0,0 1 0,0-1-1,0 0 1,1 1 0,-1-1-1,0 0 1,1 1 0,0-1-1,-1 1 1,1-1 0,0 1-1,-1-1 1,1 1 0,0-1-1,0 1 1,0 0 0,0-1-1,1 1 1,-1-1 0,0 1 0,1-1-1,-1 0 1,1 1 0,0 1-1,0-1-603,1 1-1,-1-1 0,1 1 0,0-1 1,0 0-1,0 1 0,0-1 0,0 0 1,0 0-1,1-1 0,-1 1 0,3 2 1,18 7-6179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040"/>
    </inkml:context>
    <inkml:brush xml:id="br0">
      <inkml:brushProperty name="width" value="0.025" units="cm"/>
      <inkml:brushProperty name="height" value="0.025" units="cm"/>
    </inkml:brush>
  </inkml:definitions>
  <inkml:trace contextRef="#ctx0" brushRef="#br0">66 147 13933,'0'0'16026,"-9"5"-15273,5-2-728,0-1 0,0 1 1,1 0-1,-1 0 1,1 0-1,-1 0 0,1 1 1,0-1-1,1 1 0,-1 0 1,0 0-1,1 0 0,0 0 1,0 0-1,0 0 0,1 0 1,-1 1-1,1-1 0,0 1 1,1-1-1,-1 1 1,1 0-1,-1 5 0,0-1-5,1-1 0,0 1-1,0 0 1,1 0 0,0 0-1,0-1 1,3 11 0,-3-17-14,0 0 1,0 0 0,0-1 0,1 1 0,-1 0 0,0 0-1,1-1 1,-1 1 0,1-1 0,0 1 0,-1-1 0,1 0-1,0 0 1,0 1 0,0-1 0,0-1 0,0 1 0,0 0-1,0 0 1,0-1 0,0 1 0,0-1 0,0 0 0,1 1-1,-1-1 1,0 0 0,0 0 0,0 0 0,0-1 0,0 1 0,1-1-1,-1 1 1,3-2 0,1 0-6,0 0-1,1-1 1,-2 0 0,1 0 0,0-1-1,-1 1 1,1-1 0,-1 0 0,0 0-1,0-1 1,-1 0 0,1 0-1,-1 0 1,0 0 0,4-8 0,-1 2-28,-1 1 0,0-1 0,-1 0 0,0 0 1,-1-1-1,0 0 0,3-16 0,-8 36-35,0 0-1,1 1 1,-1-1 0,2 0-1,-1 0 1,1 1 0,1-1-1,4 15 1,-6-20 70,1-1 1,0 1-1,1-1 0,-1 0 1,0 1-1,1-1 0,-1 0 1,1 0-1,0 0 0,-1 0 1,1 0-1,0-1 0,0 1 1,0 0-1,1-1 0,-1 0 1,0 1-1,0-1 0,1 0 1,-1 0-1,1 0 0,-1-1 1,1 1-1,-1 0 0,1-1 1,0 0-1,-1 0 0,1 1 1,0-2-1,-1 1 1,1 0-1,-1 0 0,4-2 1,1 0 23,0 0 0,0-1 1,-1 0-1,1 0 0,-1-1 1,0 0-1,0 0 0,0 0 1,0-1-1,-1 0 1,0 0-1,0 0 0,0-1 1,6-10-1,3-3-8,-1-1 0,-2-1 0,13-27 0,-13 18-152,-1 0 0,7-39 0,-28 195 81,-2 21 35,13-134 33,3 52 88,-3-63-101,1-1 0,-1 1 0,0 0 0,0-1 0,1 1 0,-1 0 0,1-1 0,0 1 0,-1-1 0,1 1 0,0-1 0,0 1 0,0-1 0,0 0 0,0 1 0,0-1-1,0 0 1,0 0 0,1 0 0,-1 0 0,0 0 0,1 0 0,-1 0 0,1 0 0,-1-1 0,1 1 0,-1 0 0,1-1 0,-1 1 0,1-1 0,2 1 0,-3-2-9,0 1 0,0 0 0,0 0 0,0-1 0,-1 1-1,1-1 1,0 1 0,0-1 0,0 1 0,0-1 0,-1 1 0,1-1 0,0 0 0,-1 1 0,1-1 0,0 0 0,-1 1 0,1-1 0,-1 0 0,1 0 0,-1 0 0,0 0 0,1 0 0,-1 1 0,0-1 0,1 0 0,-1 0 0,0 0 0,0 0 0,0 0 0,0-1 0,2-37-831,-3 32 597,1 1 63,-1 0-1,0-1 1,0 1 0,-1 0-1,0 0 1,0 0 0,0 0-1,-1 0 1,0 1 0,0-1-1,0 1 1,-1 0 0,1-1-1,-1 2 1,-1-1 0,1 0-1,-1 1 1,-9-8 0,-3 1 522,0 0 1,-1 0-1,-1 2 1,-28-12 0,87 14 1218,58-6-2383,-34 0-3742,-20-1-2646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6.912"/>
    </inkml:context>
    <inkml:brush xml:id="br0">
      <inkml:brushProperty name="width" value="0.025" units="cm"/>
      <inkml:brushProperty name="height" value="0.025" units="cm"/>
    </inkml:brush>
  </inkml:definitions>
  <inkml:trace contextRef="#ctx0" brushRef="#br0">0 1 17585,'1'0'271,"0"0"0,-1 0 0,1 0 0,0 0 1,-1 1-1,1-1 0,-1 0 0,1 1 0,0-1 1,-1 0-1,1 1 0,-1-1 0,1 1 0,-1-1 1,1 1-1,-1-1 0,0 1 0,1-1 0,-1 1 1,0-1-1,1 1 0,-1 1 0,9 22 1953,-1 29-1313,-7-48-418,3 58 672,-3-1 0,-6 72 1,-2 35 634,18-229-1774,-1 19-31,2-53 5,-10 61 0,2 1 0,1 0 0,2 1 0,1-1 0,23-57 0,-29 85-2,1 0 1,0 0-1,0 1 0,0-1 1,0 1-1,0 0 0,1 0 1,0 0-1,-1 0 0,1 0 1,0 1-1,1 0 0,-1 0 1,0 0-1,6-2 0,-8 4 1,-1-1 0,1 1 0,-1-1-1,1 1 1,-1 0 0,1 0 0,-1 0 0,1 0-1,-1 0 1,1 0 0,-1 0 0,1 0-1,-1 0 1,1 1 0,-1-1 0,1 1 0,-1-1-1,0 1 1,1 0 0,-1-1 0,0 1-1,1 0 1,-1 0 0,0 0 0,0 0 0,0 0-1,0 0 1,0 0 0,0 0 0,0 1-1,0-1 1,0 0 0,-1 1 0,1-1 0,0 0-1,-1 1 1,1-1 0,-1 1 0,0-1-1,1 1 1,-1-1 0,0 1 0,0-1 0,0 1-1,0-1 1,0 1 0,0 2 0,-1 3 2,0 1 1,-1 0-1,1-1 1,-1 1-1,-1-1 0,1 0 1,-1 1-1,0-1 1,-1-1-1,0 1 1,0 0-1,-1-1 1,1 0-1,-1 0 1,-1 0-1,1-1 1,-8 7-1,7-7 2,1 0 0,-1-1 1,0 1-1,-1-1 0,1-1 0,-1 1 0,0-1 0,0 0 0,0 0 0,0-1 0,0 0 0,0 0 0,-1-1 1,1 0-1,-1 0 0,1-1 0,-1 0 0,-7-1 0,14 1-40,1 0-1,-1 0 1,1 0 0,-1-1-1,1 1 1,-1 0 0,1 0 0,-1-1-1,1 1 1,-1 0 0,1-1-1,-1 1 1,1 0 0,0-1-1,-1 1 1,1 0 0,0-1-1,-1 1 1,1-1 0,0 1 0,-1-1-1,1 1 1,0-1 0,0 1-1,0-1 1,0 1 0,-1-1-1,1 1 1,0-1 0,0 1-1,0-1 1,0 0 0,0 1-1,0-1 1,0 1 0,1-1 0,-1 1-1,0-1 1,0 1 0,0-1-1,0 1 1,1-1 0,-1 1-1,1-1 1,13-22-3740,13-1-1348,7 0-1847</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7.552"/>
    </inkml:context>
    <inkml:brush xml:id="br0">
      <inkml:brushProperty name="width" value="0.025" units="cm"/>
      <inkml:brushProperty name="height" value="0.025" units="cm"/>
    </inkml:brush>
  </inkml:definitions>
  <inkml:trace contextRef="#ctx0" brushRef="#br0">27 241 20243,'0'0'8461,"-4"11"-7516,3-9-922,-4 11 307,1 0 0,1 1 0,0-1 1,-2 20-1,4-31-303,1 1-1,-1 0 1,1-1 0,0 1 0,0-1-1,0 1 1,0-1 0,1 1 0,-1-1-1,1 1 1,-1-1 0,1 1 0,0-1 0,0 1-1,0-1 1,0 0 0,1 0 0,-1 1-1,1-1 1,-1 0 0,1 0 0,-1 0-1,1-1 1,0 1 0,0 0 0,0-1 0,0 1-1,0-1 1,1 1 0,-1-1 0,0 0-1,1 0 1,-1 0 0,1-1 0,-1 1-1,3 0 1,1 0-14,-1-1 0,0 0-1,0 0 1,0 0 0,1-1 0,-1 1-1,0-1 1,0-1 0,0 1 0,0-1-1,0 1 1,0-2 0,-1 1 0,1 0-1,-1-1 1,1 0 0,-1 0-1,0 0 1,0-1 0,0 1 0,-1-1-1,6-6 1,-4 3-3,0-1-1,-1 1 1,1-1-1,-2 1 1,1-1-1,-1 0 1,0-1-1,-1 1 1,0 0-1,0-1 1,-1 1-1,1-18 1,-2 27-14,0-1 0,-1 0 0,1 0 0,0 0 1,0 0-1,0 0 0,0 1 0,-1-1 0,1 0 1,0 0-1,0 0 0,0 0 0,-1 0 0,1 0 1,0 0-1,0 0 0,-1 0 0,1 0 0,0 0 1,0 0-1,0 0 0,-1 0 0,1 0 0,0 0 1,0 0-1,0 0 0,-1 0 0,1 0 0,0 0 1,0 0-1,0-1 0,-1 1 0,1 0 0,0 0 1,0 0-1,0 0 0,0 0 0,-1-1 0,1 1 1,0 0-1,0 0 0,0 0 0,0 0 0,0-1 1,0 1-1,0 0 0,-1 0 0,1 0 0,0-1 1,0 1-1,0 0 0,0 0 0,0 0 0,0-1 1,0 1-1,0 0 0,0 0 0,0-1 0,0 1 1,-10 16-74,9-9 72,-1 0-1,0 0 0,1 0 1,1 0-1,-1 0 1,1 0-1,0 0 0,2 9 1,-2-14 4,1 0 1,-1-1 0,1 1-1,0 0 1,-1-1-1,1 1 1,0 0 0,0-1-1,0 1 1,0-1 0,1 0-1,-1 1 1,0-1-1,1 0 1,-1 0 0,1 0-1,-1 0 1,1 0 0,-1 0-1,1 0 1,0 0-1,-1-1 1,1 1 0,0-1-1,0 1 1,-1-1 0,1 0-1,0 1 1,0-1 0,0 0-1,0 0 1,-1 0-1,1-1 1,0 1 0,2-1-1,3 0 6,0-1 0,-1 0 0,1-1 0,-1 1-1,1-1 1,-1-1 0,0 1 0,-1-1 0,1 0-1,-1 0 1,1 0 0,-1-1 0,0 0 0,-1 0 0,6-8-1,5-6-92,-1-1-1,-1 0 0,10-23 1,-10 14 2,-1-1 1,-2 0-1,-1-1 1,7-41 0,-24 108 122,0 2-10,1 1 0,2 0-1,1 0 1,3 51-1,1-84-16,1 0-1,0 0 0,1 0 1,-1 0-1,1-1 0,0 1 0,1 0 1,-1-1-1,6 7 0,-7-9-8,0-1-1,1 0 0,-1 0 1,1 0-1,0-1 0,0 1 1,0 0-1,-1 0 0,2-1 1,-1 0-1,0 1 0,0-1 1,0 0-1,1 0 0,-1 0 1,0 0-1,1 0 0,-1-1 1,1 1-1,-1-1 0,1 0 1,-1 1-1,1-1 1,4-1-1,-6 1-68,0 0 0,0-1 0,-1 1 0,1-1 0,0 1 0,-1-1 0,1 1 1,0-1-1,-1 0 0,1 1 0,-1-1 0,1 0 0,-1 0 0,1 1 0,-1-1 0,1 0 0,-1 0 0,0 1 0,0-1 0,1 0 1,-1 0-1,0 0 0,0 0 0,0 0 0,0 1 0,0-1 0,0 0 0,0 0 0,0 0 0,0 0 0,0 0 0,-1 0 0,-7-32-1950,3 24 1799,-1 0 1,-1 0-1,0 1 0,0 0 1,0 0-1,-1 0 0,0 1 1,-1 0-1,-12-7 0,8 5 764,0 2 0,-1 0 0,0 0 0,0 1 0,-1 1 0,-14-4 0,52 11 51,1-1 0,46-3-1,-24 0-1410,9-3-3106,-19-3-2440,10-7-8181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156"/>
    </inkml:context>
    <inkml:brush xml:id="br0">
      <inkml:brushProperty name="width" value="0.025" units="cm"/>
      <inkml:brushProperty name="height" value="0.025" units="cm"/>
    </inkml:brush>
  </inkml:definitions>
  <inkml:trace contextRef="#ctx0" brushRef="#br0">133 35 10762,'0'0'20783,"-9"-7"-20073,5 4-666,0-1 0,0 1 1,-1 0-1,1 1 1,-1-1-1,0 1 1,0 0-1,-7-3 1,9 5-41,1-1-1,0 1 1,0 0 0,-1 0 0,1 0-1,0 0 1,0 1 0,-1-1 0,1 1-1,0-1 1,0 1 0,0 0-1,-1-1 1,1 1 0,0 0 0,0 0-1,1 1 1,-1-1 0,0 0 0,0 1-1,0-1 1,1 1 0,-1 0 0,1-1-1,-1 1 1,1 0 0,0 0 0,0 0-1,-2 3 1,0 4-4,0 0 0,0-1 0,1 1 0,0 0 0,0 0 0,1 1 0,0-1 0,1 0 0,0 0 0,1 0 0,0 1 0,0-1 0,1 0 0,0 0 0,0 0 0,1-1 0,0 1 0,1 0 0,4 7 0,-5-13-150,0 1 1,0-2-1,0 1 1,0 0-1,1-1 0,-1 1 1,1-1-1,-1 0 1,1 0-1,0 0 0,0-1 1,0 1-1,0-1 0,0 0 1,0 0-1,0 0 1,0-1-1,1 0 0,-1 0 1,0 0-1,0 0 1,0 0-1,1-1 0,-1 0 1,0 0-1,0 0 1,0 0-1,0-1 0,6-2 1,7-4-1150,0 0-1,-1-1 1,0-1 0,-1-1 0,19-15-1,2-6-6051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8.590"/>
    </inkml:context>
    <inkml:brush xml:id="br0">
      <inkml:brushProperty name="width" value="0.025" units="cm"/>
      <inkml:brushProperty name="height" value="0.025" units="cm"/>
    </inkml:brush>
  </inkml:definitions>
  <inkml:trace contextRef="#ctx0" brushRef="#br0">78 1 16592,'0'0'6182,"-10"7"-4592,5-4-1342,0 0 0,0 1 0,1 0 0,-1 0 0,1 0 0,0 1-1,0-1 1,0 1 0,1 0 0,-1 0 0,1 1 0,0-1-1,1 1 1,-1-1 0,1 1 0,0 0 0,1 0 0,-1 0 0,1 0-1,0 9 1,1-14-236,0 0 1,0 0-1,0 0 0,0 0 0,0 0 0,1-1 0,-1 1 0,0 0 0,1 0 1,-1 0-1,0-1 0,1 1 0,-1 0 0,1 0 0,-1-1 0,1 1 0,0 0 1,-1-1-1,1 1 0,-1-1 0,1 1 0,0-1 0,0 1 0,-1-1 1,1 0-1,0 1 0,1-1 0,31 5 154,-22-6-134,0 0 1,0-1-1,21-5 1,-3-4 4,41-12-387,-64 21 347,0 1 0,0 0-1,0 0 1,0 1-1,0-1 1,0 1-1,0 1 1,0-1-1,8 2 1,-11 0 63,0-1 0,0 0 1,-1 1-1,1 0 1,-1-1-1,1 1 1,-1 0-1,1 0 0,-1 0 1,0 1-1,0-1 1,0 1-1,-1-1 0,3 4 1,-4-4-8,1-1 0,0 1 0,0 0 0,0 0 0,1 0 1,-1-1-1,0 1 0,1-1 0,-1 1 0,1-1 0,-1 1 0,1-1 1,0 0-1,-1 0 0,1 0 0,0 0 0,0 0 0,0 0 0,0 0 0,0-1 1,0 1-1,0-1 0,0 1 0,0-1 0,0 0 0,0 0 0,0 0 0,0 0 1,0 0-1,0 0 0,1-1 0,-1 1 0,0-1 0,0 1 0,0-1 0,2-1 1,42-19 44,-37 16-167,0 0 0,0 0 0,0 1-1,0 1 1,1 0 0,0 0 0,-1 1 0,1 0-1,0 0 1,0 1 0,0 0 0,0 1 0,11 1-1,-20-1 68,1 1-1,-1-1 0,0 0 0,0 1 1,0-1-1,1 1 0,-1-1 0,0 1 1,0 0-1,0-1 0,0 1 0,0 0 1,0 0-1,0 0 0,0 0 0,0-1 1,0 1-1,-1 1 0,1-1 0,0 0 1,-1 0-1,1 0 0,0 0 0,-1 0 1,1 3-1,2 35 244,-1-5 38,-1-34-275,-1 1 0,0-1 0,0 1 0,0-1 0,1 0 1,-1 1-1,0-1 0,0 1 0,1-1 0,-1 1 0,0-1 0,1 0 0,-1 1 0,0-1 1,1 0-1,-1 1 0,1-1 0,-1 0 0,1 0 0,-1 1 0,0-1 0,1 0 1,-1 0-1,1 0 0,-1 0 0,1 0 0,-1 1 0,1-1 0,-1 0 0,1 0 0,0-1 0,19-7 116,15-22-257,-34 28 71,75-64-3696,-21 27-5582,-36 27 1337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307"/>
    </inkml:context>
    <inkml:brush xml:id="br0">
      <inkml:brushProperty name="width" value="0.025" units="cm"/>
      <inkml:brushProperty name="height" value="0.025" units="cm"/>
    </inkml:brush>
  </inkml:definitions>
  <inkml:trace contextRef="#ctx0" brushRef="#br0">47 1 8072,'0'0'16912,"-2"10"-14467,-1 18-1726,3 0 0,0 0 0,2 0 0,0 0 0,2-1 1,8 28-1,-11-53-710,-1 0-1,1 0 1,-1 0 0,1 0 0,0 0-1,0 0 1,0-1 0,0 1 0,0 0 0,0-1-1,1 1 1,-1 0 0,0-1 0,1 0 0,0 1-1,-1-1 1,1 0 0,-1 0 0,1 0 0,0 0-1,0 0 1,0 0 0,0 0 0,0-1 0,0 1-1,0-1 1,0 1 0,0-1 0,0 0 0,0 0-1,0 0 1,0 0 0,0 0 0,0 0 0,0-1-1,0 1 1,0-1 0,3 0 0,10-4-203,0-1 1,0 0-1,0-1 1,15-9-1,1-1-1066,-28 16 1197,-1 0 0,0 0 0,1 0 0,-1 0 0,1 0 0,-1 1 0,1-1 0,-1 1 0,1 0 0,0 0-1,-1 0 1,1 0 0,-1 0 0,1 0 0,3 1 0,-6 0 70,1-1 0,0 1 1,0-1-1,0 1 0,0 0 0,-1-1 0,1 1 1,0 0-1,0-1 0,-1 1 0,1 0 0,-1 0 1,1 0-1,-1 0 0,1 0 0,-1 0 0,1 0 1,-1-1-1,0 1 0,0 0 0,1 0 0,-1 0 1,0 0-1,0 0 0,0 2 0,-1 3 127,1-1 0,-1 0 0,-1 0 0,1 0-1,-1 0 1,1 0 0,-1-1 0,-1 1 0,1 0 0,-1-1-1,0 1 1,0-1 0,-6 7 0,0-2-43,-1 0-1,0-1 1,0 0-1,-1-1 1,1 0-1,-2 0 1,-18 7 0,23-10-60,-1-1 1,0-1 0,0 1-1,-1-1 1,1-1 0,0 0 0,-1 0-1,1 0 1,-1-1 0,1 0 0,-1-1-1,-14-3 1,20 3-94,1 0 0,-1 0 0,0 0 0,1-1-1,-1 1 1,1-1 0,0 0 0,-1 1 0,1-1 0,0 0 0,0-1 0,0 1-1,0 0 1,1 0 0,-1-1 0,1 1 0,-1-1 0,1 0 0,0 1 0,0-1-1,-1-4 1,1 5-24,1 0 0,-1 0 0,1 0 0,0 0 0,0 0 0,0 0 0,0 0 0,0 0 0,0 0 0,0 0 0,1 0 0,-1 0 0,1 0 0,0 0-1,-1 0 1,1 0 0,0 0 0,0 1 0,0-1 0,0 0 0,1 0 0,-1 1 0,0-1 0,1 1 0,-1-1 0,1 1 0,-1 0 0,1 0 0,0 0 0,-1-1-1,1 1 1,2 0 0,7-3-1830,0 1 1,1 0-1,-1 1 0,1 1 0,0-1 0,19 2 0,-29 0 1485,35-1-9995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19.652"/>
    </inkml:context>
    <inkml:brush xml:id="br0">
      <inkml:brushProperty name="width" value="0.025" units="cm"/>
      <inkml:brushProperty name="height" value="0.025" units="cm"/>
    </inkml:brush>
  </inkml:definitions>
  <inkml:trace contextRef="#ctx0" brushRef="#br0">13 1 11243,'0'0'21524,"-12"48"-21524,12-27 0,0-2 0,1-5 0,8-4 0,3-6-577,-3-4-4900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106"/>
    </inkml:context>
    <inkml:brush xml:id="br0">
      <inkml:brushProperty name="width" value="0.025" units="cm"/>
      <inkml:brushProperty name="height" value="0.025" units="cm"/>
    </inkml:brush>
  </inkml:definitions>
  <inkml:trace contextRef="#ctx0" brushRef="#br0">9 0 14253,'0'0'12978,"-1"12"-11125,-1 8-1255,-3 75 1422,5-89-1938,0 0 0,0 0 0,1 0 0,-1 1 0,2-1 0,-1 0 0,1-1 0,-1 1-1,1 0 1,1 0 0,-1-1 0,7 11 0,-7-15-82,0 1 0,0-1 0,0 0 0,0 1 0,0-1 0,0 0 0,0 0 0,1 0 0,-1-1 0,0 1 0,0-1 0,1 1 0,-1-1 0,0 1 0,1-1 0,-1 0 0,1 0 0,-1-1 0,0 1 0,1 0 0,-1-1 0,0 1 0,0-1 0,1 0 0,-1 0 0,0 0 0,0 0 0,0 0 0,0 0 0,0 0 0,0-1 0,0 1 0,2-3 0,8-5 0,0-1 0,-1 0 0,17-21 0,7-19 0,-27 37 0,-1 2 0,2-1 0,0 1 0,17-17 0,-26 28 0,1-1 0,-1 1 0,0 0 0,0 0 0,0 0 0,0 0 0,1 0 0,-1-1 0,0 1 0,0 0 0,1 0 0,-1 0 0,0 0 0,0 0 0,1 0 0,-1 0 0,0 0 0,0 0 0,0 0 0,1 0 0,-1 0 0,0 0 0,0 0 0,1 0 0,-1 0 0,0 0 0,0 0 0,1 0 0,-1 0 0,0 0 0,0 1 0,0-1 0,1 0 0,-1 0 0,0 0 0,0 0 0,0 0 0,1 1 0,-1-1 0,0 0 0,0 0 0,0 0 0,0 1 0,1-1 0,4 17 0,-2 26 0,-3-38 0,0 31 0,-1-28 0,0 0 0,1 0 0,0 1 0,1-1 0,0 0 0,0 0 0,4 12 0,-5-19-5,1-1-1,-1 1 1,1-1 0,-1 1 0,0-1-1,1 1 1,-1-1 0,1 0-1,-1 1 1,1-1 0,0 0-1,-1 1 1,1-1 0,-1 0 0,1 0-1,-1 0 1,1 1 0,0-1-1,-1 0 1,1 0 0,0 0-1,-1 0 1,1 0 0,-1 0 0,1 0-1,0 0 1,-1 0 0,1-1-1,0 1 1,-1 0 0,1 0-1,-1 0 1,1-1 0,-1 1 0,1 0-1,-1-1 1,1 1 0,-1 0-1,1-1 1,-1 1 0,1-1-1,0 0 1,21-19-1478,-22 20 1480,44-50-10326,-22 21 1264</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0.890"/>
    </inkml:context>
    <inkml:brush xml:id="br0">
      <inkml:brushProperty name="width" value="0.025" units="cm"/>
      <inkml:brushProperty name="height" value="0.025" units="cm"/>
    </inkml:brush>
  </inkml:definitions>
  <inkml:trace contextRef="#ctx0" brushRef="#br0">138 264 17681,'-8'5'3507,"-8"5"-1769,2-2-390,0 0 1,1 0 0,0 2 0,1 0-1,0 0 1,-20 23 0,31-32-1343,1-1 1,0 0 0,0 0-1,-1 1 1,1-1 0,0 0-1,0 1 1,0-1 0,-1 0 0,1 1-1,0-1 1,0 0 0,0 1-1,0-1 1,0 1 0,0-1-1,0 0 1,0 1 0,0-1-1,0 1 1,0-1 0,0 0-1,0 1 1,0-1 0,0 0 0,0 1-1,0-1 1,1 1 0,-1-1-1,0 0 1,0 1 0,0-1-1,1 0 1,-1 0 0,0 1-1,0-1 1,1 0 0,-1 1 0,0-1-1,1 0 1,20 3 107,25-11-102,-37 5-80,0-1 0,0 0 0,0-1 0,-1 1 0,0-2 0,1 1 0,-2-1 0,1 0 0,-1-1 0,0 0 0,0 0 0,-1 0 0,0-1 0,6-9 0,-13 23-50,0 0 0,0 1 0,1-1 0,0 0 0,0 0-1,3 12 1,-2-10 49,-1-7 67,0 1 0,0-1 0,0 1 0,0-1 0,0 1 1,1 0-1,-1-1 0,1 0 0,-1 1 0,1-1 1,0 1-1,-1-1 0,1 0 0,0 1 0,0-1 0,0 0 1,0 0-1,0 0 0,0 1 0,0-1 0,1 0 1,-1-1-1,0 1 0,0 0 0,1 0 0,-1 0 1,1-1-1,-1 1 0,1-1 0,-1 1 0,1-1 0,2 1 1,-1-1 27,-1 0-1,1-1 1,-1 1 0,1 0 0,-1-1 0,1 1 0,-1-1 0,1 0 0,-1 0 0,0 0 0,0 0 0,1 0-1,-1-1 1,0 1 0,0-1 0,0 1 0,0-1 0,3-3 0,5-9 69,0 0 0,-1 0 0,0 0 0,-1-1-1,-1 0 1,0-1 0,-1 0 0,6-29 0,-5 12 63,-2-1-1,-1 0 1,-2-44-1,-3 63-157,-3 15 0,-4 25 0,2 23 0,2 0 0,2 0 0,8 90 0,-6-135 0,1 1 0,0 0 0,0-1 0,0 1 0,0 0 0,1-1 0,-1 0 0,1 1 0,0-1 0,0 0 0,0 0 0,0 0 0,1 0 0,-1 0 0,1 0 0,-1-1 0,1 1 0,0-1 0,0 0 0,5 3 0,-6-4 0,0-1 0,0 1 0,0-1 0,1 1 0,-1-1 0,0 0 0,1 0 0,-1 0 0,0 0 0,0 0 0,1-1 0,-1 1 0,0-1 0,0 1 0,1-1 0,-1 0 0,0 0 0,0 0 0,0 0 0,0 0 0,0 0 0,0-1 0,0 1 0,-1-1 0,1 1 0,0-1 0,-1 0 0,1 1 0,-1-1 0,0 0 0,0 0 0,1 0 0,-1 0 0,1-3 0,2-5 0,1 0 0,-1 0 0,-1 0 0,0-1 0,-1 1 0,3-19 0,-4 25 0,-1-1 0,1 1 0,-1 0 0,0-1 0,0 1 0,0-1 0,0 1 0,-1 0 0,0-1 0,0 1 0,0 0 0,-1 0 0,1 0 0,-1 0 0,0 0 0,0 0 0,0 0 0,-6-6 0,8 9 0,-1 0 0,0 0 0,1 0 0,-1 1 0,0-1 0,1 0 0,-1 1 0,0-1 0,0 1 0,0-1 0,0 1 0,0-1 0,1 1 0,-1-1 0,0 1 0,0 0 0,0-1 0,0 1 0,0 0 0,0 0 0,0 0 0,0 0 0,0 0 0,0 0 0,0 0 0,0 0 0,0 0 0,0 1 0,0-1 0,0 0 0,0 1 0,0-1 0,0 1 0,0-1 0,0 1 0,0-1 0,0 1 0,1-1 0,-1 1 0,0 0 0,0-1 0,1 1 0,-1 0 0,0 0 0,1 0 0,-1 0 0,1-1 0,-1 1 0,0 2 0,0 0 0,1-1 0,-1 1 0,0 0 0,0 0 0,1 0 0,0 0 0,0 0 0,0 0 0,0 0 0,0 0 0,0 0 0,1 0 0,-1 0 0,1 0 0,0 0 0,2 4 0,-1-3 0,1-1 0,0 1 0,1-1 0,-1 1 0,0-1 0,1 0 0,0 0 0,0 0 0,0-1 0,0 1 0,0-1 0,0 0 0,0 0 0,1-1 0,-1 1 0,1-1 0,0 0 0,-1 0 0,1 0 0,0-1 0,-1 0 0,1 0 0,6 0 0,-3-1 0,1 1 0,0-1 0,0 0 0,0-1 0,-1 0 0,1-1 0,-1 1 0,1-2 0,-1 1 0,0-1 0,12-8 0,-12 5 0,1-1 0,-1-1 0,0 1 0,-1-1 0,0-1 0,0 1 0,-1-1 0,0 0 0,-1-1 0,0 1 0,-1-1 0,0 0 0,4-19 0,-14 54 0,1 0 0,1 1 0,1-1 0,1 0 0,2 1 0,2 34 0,-2-57 3,1 1-1,-1-1 1,0 0-1,1 0 1,-1 0-1,1 0 1,0 0-1,0 0 1,0 0 0,0 0-1,0 0 1,0 0-1,1 0 1,-1 0-1,1-1 1,-1 1-1,1-1 1,-1 1 0,1-1-1,0 1 1,0-1-1,0 0 1,2 1-1,-2-1-11,-1-1 0,1 0-1,-1 0 1,1 0 0,-1 0 0,1 0-1,-1 0 1,1 0 0,0-1-1,-1 1 1,1 0 0,-1-1-1,1 0 1,-1 1 0,0-1 0,1 0-1,-1 1 1,0-1 0,1 0-1,-1 0 1,0 0 0,0 0-1,0 0 1,0 0 0,0-1 0,0 1-1,0 0 1,0-1 0,0 1-1,-1 0 1,1-1 0,1-2-1,15-40-3170,-14 31 795,0-1 0,-1 0-1,2-17 1,-3-23-5660</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216"/>
    </inkml:context>
    <inkml:brush xml:id="br0">
      <inkml:brushProperty name="width" value="0.025" units="cm"/>
      <inkml:brushProperty name="height" value="0.025" units="cm"/>
    </inkml:brush>
  </inkml:definitions>
  <inkml:trace contextRef="#ctx0" brushRef="#br0">14 1 12107,'0'0'11756,"-14"59"-11308,14-34-416,13-2 0,4 0-32,2-3-1057,0-2-2178,1-4-3171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571"/>
    </inkml:context>
    <inkml:brush xml:id="br0">
      <inkml:brushProperty name="width" value="0.025" units="cm"/>
      <inkml:brushProperty name="height" value="0.025" units="cm"/>
    </inkml:brush>
  </inkml:definitions>
  <inkml:trace contextRef="#ctx0" brushRef="#br0">116 24 10890,'0'0'11563,"-10"1"-8125,3-1-3030,0 1-1,0-1 1,0 2 0,0-1 0,0 1-1,1 0 1,-11 5 0,14-6-267,0 0 1,1 1-1,-1-1 1,1 1-1,0 0 1,-1 0 0,1 0-1,0 0 1,0 0-1,0 0 1,1 1 0,-1-1-1,0 1 1,1-1-1,0 1 1,-1-1 0,1 1-1,0 0 1,0 0-1,1 0 1,-1-1-1,1 1 1,-1 0 0,1 6-1,0-8-138,1 0 0,-1-1 0,0 1 0,1 0 0,-1 0 0,1 0 0,0-1 0,-1 1 0,1 0-1,0-1 1,-1 1 0,1 0 0,0-1 0,0 1 0,-1-1 0,1 1 0,0-1 0,0 0 0,0 1 0,0-1 0,0 0 0,0 1-1,0-1 1,0 0 0,0 0 0,-1 0 0,1 0 0,0 0 0,0 0 0,0 0 0,2-1 0,35-2-22,-25-2-7,-1 0 1,1 0-1,-1-1 0,0-1 0,22-16 1,-24 16 5,0 0 1,1 0-1,0 1 1,0 0 0,1 1-1,-1 0 1,17-4-1,-28 9 22,1 0-1,-1 0 0,1 0 0,-1 0 1,1 0-1,0 0 0,-1 0 0,1 0 1,-1 0-1,1 0 0,-1 0 0,1 1 1,-1-1-1,1 0 0,-1 0 0,1 0 1,-1 1-1,1-1 0,-1 0 0,1 1 1,-1-1-1,1 0 0,-1 1 0,1-1 1,-1 1-1,0-1 0,1 1 0,-1-1 1,1 1-1,3 23 71,-10 40 87,3-35-118,5-30-41,0 1 0,-1-1 0,1 0 0,0 1 0,-1-1 0,1 0 0,-1 0 0,1 0 0,-1 0 0,1 0 0,-1 0 0,3-3 0,28-33-2372,-15 18-3470,33-31 0,-33 36-4861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1.915"/>
    </inkml:context>
    <inkml:brush xml:id="br0">
      <inkml:brushProperty name="width" value="0.025" units="cm"/>
      <inkml:brushProperty name="height" value="0.025" units="cm"/>
    </inkml:brush>
  </inkml:definitions>
  <inkml:trace contextRef="#ctx0" brushRef="#br0">85 1 19506,'0'0'12167,"-10"1"-11420,8-1-684,-42 8 187,42-7-249,1-1 0,-1 1 0,1-1 0,-1 1 0,1 0 1,-1-1-1,1 1 0,0 0 0,-1 0 0,1 0 0,0 0 0,0 0 0,0 1 0,0-1 0,0 0 0,0 0 0,0 1 0,0-1 0,0 1 0,0-1 0,1 0 0,-1 1 0,1 0 1,-1-1-1,1 1 0,0-1 0,-1 1 0,1-1 0,0 1 0,0 0 0,0 1 0,2-2-2,1 0 0,-1-1 0,0 1 0,0-1 0,1 1 0,-1-1 0,0 0 0,1 0 0,-1 0 0,0 0 0,5-1 0,-3 1-40,60-4-1583,-47 2 1151,1 1 1,-1 0-1,0 2 0,35 3 0,-52-3 529,1-1 0,0 0 0,0 0 1,0 1-1,-1-1 0,1 0 0,0 1 0,0-1 1,-1 1-1,1-1 0,0 1 0,-1-1 0,1 1 1,0-1-1,-1 1 0,1 0 0,-1-1 0,1 1 1,-1 0-1,1 0 0,-1-1 0,0 1 0,1 0 1,-1 0-1,0 0 0,0-1 0,1 1 0,-1 0 1,0 0-1,0 0 0,0 0 0,0-1 0,0 1 1,0 0-1,0 0 0,-1 0 0,1 0 0,0 0 1,0-1-1,-1 1 0,1 0 0,0 0 0,-1-1 1,1 1-1,-1 0 0,1 0 0,-1-1 0,1 1 1,-1 0-1,1-1 0,-2 2 0,-31 33 1020,13-20-949,0-1 0,-26 12 0,39-22-504,-1 0-1,0-1 0,1 0 0,-1 0 1,-1-1-1,1 0 0,0 0 0,0-1 1,-1 0-1,-8 0 0,6-3-6791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4.300"/>
    </inkml:context>
    <inkml:brush xml:id="br0">
      <inkml:brushProperty name="width" value="0.025" units="cm"/>
      <inkml:brushProperty name="height" value="0.025" units="cm"/>
    </inkml:brush>
  </inkml:definitions>
  <inkml:trace contextRef="#ctx0" brushRef="#br0">100 113 9897,'0'0'10672,"3"-9"-7998,11-28-346,-14 36-2263,0 1-1,0-1 1,0 1 0,0-1-1,0 1 1,1-1 0,-1 1-1,0-1 1,-1 1 0,1-1-1,0 1 1,0-1 0,0 1-1,0-1 1,0 1 0,0-1-1,-1 1 1,1 0 0,0-1-1,0 1 1,-1-1 0,1 1-1,0 0 1,-1-1 0,1 1-1,0 0 1,-1-1 0,1 1-1,0 0 1,-1-1 0,1 1-1,-1 0 1,1 0 0,-1-1-1,1 1 1,0 0 0,-1 0-1,1 0 1,-1 0 0,1 0-1,-1 0 1,1 0 0,-1 0-1,1 0 1,-1 0 0,1 0-1,-1 0 1,1 0 0,-1 0-1,1 0 1,-1 0 0,1 1-1,-1-1 1,0 0 0,-27 8 488,22-3-509,0 0 0,0 0 0,1 1 0,0-1 0,0 1 0,0 0-1,1 0 1,0 1 0,0 0 0,0-1 0,1 1 0,0 0 0,0 1 0,1-1-1,0 0 1,0 1 0,1-1 0,0 1 0,0 0 0,1-1 0,0 1 0,1 9-1,-1-17-36,0 1-1,1 0 1,-1-1-1,0 1 1,1 0-1,-1-1 1,0 1-1,1 0 1,-1-1-1,1 1 1,-1 0-1,1-1 1,-1 1-1,1-1 1,-1 1-1,1-1 1,-1 0-1,1 1 1,0-1-1,-1 1 1,1-1-1,0 0 1,-1 0-1,1 1 1,0-1-1,-1 0 1,1 0-1,0 0 1,0 0-1,-1 0 1,1 0-1,0 0 1,0 0-1,-1 0 1,1 0-1,0 0 1,0 0-1,-1 0 1,1-1-1,0 1 1,-1 0-1,1-1 1,0 1-1,-1 0 1,1-1-1,0 1 1,0-2-1,33-19 521,-25 11-461,-1 1 1,0-1-1,0-1 1,-1 1-1,0-1 1,-1 0-1,-1-1 1,1 0-1,-2 0 1,1 0 0,-2 0-1,0-1 1,0 1-1,1-19 1,-4 31-65,0 0 1,0 0-1,0-1 0,0 1 1,0 0-1,0 0 1,-1 0-1,1-1 0,0 1 1,0 0-1,0 0 1,0-1-1,0 1 0,0 0 1,0 0-1,0 0 1,0 0-1,-1-1 0,1 1 1,0 0-1,0 0 1,0 0-1,0 0 0,0 0 1,-1-1-1,1 1 1,0 0-1,0 0 0,0 0 1,-1 0-1,1 0 1,0 0-1,0 0 1,0 0-1,-1 0 0,1 0 1,0 0-1,0 0 1,-1 0-1,1 0 0,0 0 1,0 0-1,0 0 1,-1 0-1,1 0 0,0 0 1,0 0-1,0 0 1,-1 0-1,1 0 0,0 0 1,0 0-1,0 1 1,-1-1-1,1 0 0,0 0 1,0 0-1,-12 11-29,7 0 26,1 0 1,0 1-1,0-1 1,1 1-1,1 0 1,0 0-1,1 0 1,0 0 0,1 0-1,1 19 1,-1-30 1,0 0 0,0 0 1,0 1-1,0-1 1,0 0-1,1 1 1,-1-1-1,0 0 1,1 0-1,-1 1 0,1-1 1,-1 0-1,1 0 1,0 0-1,-1 0 1,1 0-1,0 0 1,0 0-1,0 0 0,0 0 1,0 0-1,0 0 1,0 0-1,0 0 1,0-1-1,0 1 1,0-1-1,0 1 0,1-1 1,-1 1-1,0-1 1,0 1-1,1-1 1,-1 0-1,0 0 1,1 0-1,-1 0 0,0 0 1,0 0-1,1 0 1,-1 0-1,0 0 1,1-1-1,-1 1 0,0 0 1,0-1-1,1 1 1,1-2-1,2 0 6,0-1-1,0 1 0,0-1 0,0 0 1,0-1-1,0 1 0,-1-1 0,1 0 1,5-7-1,-3 1-6,-1 0 0,0-1 0,-1 0 0,0 0 0,0 0 0,-1-1 0,-1 1 0,0-1 0,0 0 0,0-13 0,-11 184 0,8-158 0,0-1 0,0 1 0,0-1 0,0 1 0,0-1 0,0 1 0,0-1 0,0 1 0,0-1 0,0 0 0,0 1 0,0-1 0,1 1 0,-1-1 0,0 1 0,0-1 0,1 0 0,-1 1 0,0-1 0,0 1 0,1-1 0,-1 0 0,0 1 0,1-1 0,-1 0 0,1 0 0,-1 1 0,0-1 0,1 0 0,-1 0 0,1 0 0,-1 1 0,1-1 0,-1 0 0,1 0 0,-1 0 0,1 0 0,-1 0 0,1 0 0,-1 0 0,1 0 0,-1 0 0,0 0 0,1 0 0,-1 0 0,1 0 0,-1-1 0,1 1 0,-1 0 0,1 0 0,-1 0 0,0-1 0,1 1 0,-1 0 0,1 0 0,-1-1 0,0 1 0,1 0 0,-1-1 0,26-20 0,-17 10 0,0 0 0,-1 0 0,-1-1 0,1 0 0,-2-1 0,0 1 0,0-1 0,-2-1 0,1 1 0,-2 0 0,1-1 0,0-15 0,-25 78 0,14-23 0,1 0 0,1 1 0,-2 53 0,7-79 0,0-1 0,0 1 0,0-1 0,0 1 0,0 0 0,0-1 0,0 1 0,0-1 0,1 1 0,-1-1 0,0 1 0,0-1 0,1 1 0,-1-1 0,0 1 0,0-1 0,1 1 0,-1-1 0,1 1 0,-1-1 0,0 0 0,1 1 0,-1-1 0,1 0 0,-1 1 0,1-1 0,-1 0 0,1 0 0,-1 1 0,1-1 0,-1 0 0,1 0 0,-1 0 0,1 0 0,0 0 0,-1 0 0,1 0 0,-1 0 0,1 0 0,-1 0 0,1 0 0,0 0 0,-1 0 0,1 0 0,-1 0 0,1-1 0,-1 1 0,1 0 0,-1 0 0,1-1 0,-1 1 0,1 0 0,-1-1 0,1 1 0,-1 0 0,0-1 0,1 1 0,0-1 0,29-23 0,-17 11 0,-1-1 0,-1-1 0,0 0 0,-1-1 0,-1 0 0,-1 0 0,0-1 0,-1 0 0,6-20 0,-36 118-14,14-55 14,1 1-1,2 1 1,-4 29-1,9-19 4,1 0 0,2 0 1,2 0-1,16 67 0,-20-103-3,2 5 0,-1 0 0,0 1 0,0-1 0,0 0 0,-1 1 0,0-1 0,-1 1 0,-2 14 0,2-20 0,0 0 0,0 0 0,0 1 0,-1-1 0,1 0 0,0 0 0,-1 0 0,0 0 0,1 0 0,-1-1 0,0 1 0,0 0 0,0-1 0,0 1 0,0-1 0,0 0 0,-1 0 0,1 0 0,0 0 0,-1 0 0,1 0 0,-1-1 0,1 1 0,0-1 0,-1 1 0,1-1 0,-1 0 0,0 0 0,-2-1 0,2 1 0,0 0 0,0 0 0,0 0 0,0 0 0,0-1 0,0 0 0,0 1 0,0-1 0,0 0 0,0-1 0,0 1 0,1 0 0,-1-1 0,0 1 0,1-1 0,-1 0 0,1 0 0,0 0 0,-4-4 0,3 2 0,0-1 0,0 0 0,1 0 0,-1 1 0,1-1 0,0-1 0,0 1 0,1 0 0,0 0 0,-1-9 0,0 3 0,2 1 0,-1-1 0,2 0 0,-1 1 0,1-1 0,1 0 0,0 1 0,1-1 0,-1 1 0,2 0 0,5-11 0,9-7-330,1 1 0,1 0 0,2 2 0,27-26 0,45-54-2387,-80 83-2215,-6 1-2008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373"/>
    </inkml:context>
    <inkml:brush xml:id="br0">
      <inkml:brushProperty name="width" value="0.025" units="cm"/>
      <inkml:brushProperty name="height" value="0.025" units="cm"/>
    </inkml:brush>
  </inkml:definitions>
  <inkml:trace contextRef="#ctx0" brushRef="#br0">150 2 9513,'2'-1'8943,"-1"7"-3604,-5 18-2084,-8 30-2711,-61 152 1924,15-47 120,56-154-2510,-1 13-66,26-52-2515,2-17-7448,31-91 0,-39 93 3171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5.714"/>
    </inkml:context>
    <inkml:brush xml:id="br0">
      <inkml:brushProperty name="width" value="0.025" units="cm"/>
      <inkml:brushProperty name="height" value="0.025" units="cm"/>
    </inkml:brush>
  </inkml:definitions>
  <inkml:trace contextRef="#ctx0" brushRef="#br0">152 0 10346,'0'0'16405,"0"11"-15204,-3 357 2199,6-329-3082,4-20-1143,4-11-3291,-10-14-1901,-4-20-1845,-8 5-920</inkml:trace>
  <inkml:trace contextRef="#ctx0" brushRef="#br0" timeOffset="1">0 266 15310,'0'0'14318,"75"-2"-14318,-45 2-737,2 0-1985,-5 0-2531,-2 0-5702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070"/>
    </inkml:context>
    <inkml:brush xml:id="br0">
      <inkml:brushProperty name="width" value="0.025" units="cm"/>
      <inkml:brushProperty name="height" value="0.025" units="cm"/>
    </inkml:brush>
  </inkml:definitions>
  <inkml:trace contextRef="#ctx0" brushRef="#br0">1 0 21685,'0'0'8872,"7"67"-7943,0-35-417,0 2-416,-2 2-64,-1-2-96,1-1-961,-2-6-1761,0-8-1859,-1-6-1280</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411"/>
    </inkml:context>
    <inkml:brush xml:id="br0">
      <inkml:brushProperty name="width" value="0.025" units="cm"/>
      <inkml:brushProperty name="height" value="0.025" units="cm"/>
    </inkml:brush>
  </inkml:definitions>
  <inkml:trace contextRef="#ctx0" brushRef="#br0">0 0 16367,'0'0'11916,"15"68"-11051,-13-27-257,1 6-256,-3 2-191,0-2-129,0-4 0,1-8-224,1-7-609,-2-9-577,2-9-1312</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6.774"/>
    </inkml:context>
    <inkml:brush xml:id="br0">
      <inkml:brushProperty name="width" value="0.025" units="cm"/>
      <inkml:brushProperty name="height" value="0.025" units="cm"/>
    </inkml:brush>
  </inkml:definitions>
  <inkml:trace contextRef="#ctx0" brushRef="#br0">15 105 1826,'0'0'14974,"-3"-8"-9230,-8-29-1922,11 35-3682,0 1 0,0-1-1,0 1 1,0-1 0,0 1 0,1-1-1,-1 1 1,0-1 0,1 1-1,0 0 1,-1-1 0,1 1 0,0 0-1,-1-1 1,1 1 0,0 0-1,0 0 1,0 0 0,0 0 0,0 0-1,0 0 1,1 0 0,-1 0-1,0 0 1,0 1 0,1-1 0,-1 0-1,0 1 1,1-1 0,-1 1-1,1-1 1,1 1 0,54-12 1143,-51 11-1016,-2 1-240,87-10 199,-81 9-228,0 1 0,0 0 1,0 1-1,0 0 0,0 1 0,19 4 0,-27-5 2,0 0 0,0 0 0,-1 0 0,1 0 0,0 0 0,0 0 0,0 0 0,-1 1 0,1-1 0,-1 0 0,1 1 0,-1 0 0,0-1 0,1 1 0,-1 0 0,0 0 0,0-1 0,0 1 0,0 0 0,-1 0 0,2 3 0,-2 0 0,1-1 0,-1 1 0,0-1 0,0 0 0,0 1 0,-1-1 0,1 1 0,-1-1 0,-3 8 0,-1 3 0,-1-1 0,-1 0 0,0 0 0,-16 22 0,22-34 0,-5 7 0,0 0 0,-1 0 0,0-1 0,-1 0 0,-15 13 0,32-19-150,0 0 1,0 1-1,-1 0 1,16 8-1,-13-7-10,18 7-190,-15-6 158,0 0 1,0 0 0,-1 2 0,0-1 0,14 11 0,-25-16 238,0 0 0,0 1 0,-1-1 0,1 1 0,0 0 1,-1-1-1,1 1 0,-1 0 0,1 0 0,-1 0 0,0 0 1,0 0-1,0 1 0,0-1 0,0 0 0,-1 0 0,1 1 1,-1-1-1,1 0 0,-1 1 0,0-1 0,0 1 0,0-1 1,0 0-1,0 1 0,0-1 0,-1 0 0,1 1 0,-1-1 1,0 0-1,0 1 0,0-1 0,0 0 0,0 0 0,0 0 1,0 0-1,-1 0 0,-1 2 0,-7 7-17,0 0 0,-1 0-1,0-1 1,-1 0 0,0-1 0,0-1 0,-1 0-1,0 0 1,0-2 0,-1 1 0,0-2 0,0 0-1,-1 0 1,1-1 0,-1-1 0,0-1-1,0 0 1,-17 0 0,28-3-237,0 1 0,-1-1 0,1 0 1,0-1-1,0 1 0,0-1 0,0 0 0,0 0 0,0 0 0,0 0 1,0 0-1,1-1 0,0 0 0,-1 0 0,1 0 0,0 0 0,-3-4 0,5 5 26,-1 0-1,1 1 1,0-1-1,0 0 1,0 1-1,0-1 0,0 0 1,0 0-1,0 0 1,1 0-1,-1 0 1,1 0-1,-1 0 0,1 0 1,0-1-1,0 1 1,0 0-1,0 0 1,0 0-1,0 0 0,1 0 1,-1 0-1,1 0 1,-1 0-1,1 0 0,0 0 1,0 0-1,0 0 1,0 0-1,0 0 1,0 1-1,0-1 0,1 0 1,-1 1-1,0-1 1,4-2-1,9-7-6256</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115"/>
    </inkml:context>
    <inkml:brush xml:id="br0">
      <inkml:brushProperty name="width" value="0.025" units="cm"/>
      <inkml:brushProperty name="height" value="0.025" units="cm"/>
    </inkml:brush>
  </inkml:definitions>
  <inkml:trace contextRef="#ctx0" brushRef="#br0">263 1 17553,'0'0'6464,"3"9"-3816,43 115-873,20 61 1113,-59-161-2648,-2 0 0,0 1 0,-2 0-1,0-1 1,-2 47 0,-4-57-322,1 0 1,-2-1-1,0 1 1,0-1-1,-1 0 0,-1 0 1,0 0-1,-1-1 1,0 0-1,-1-1 0,0 1 1,-1-1-1,-20 19 1,6-8-435,-1-1 0,-1-1-1,-1-1 1,-1-1 0,-29 14 0,-4-6-4657,1-10-2519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8:27.474"/>
    </inkml:context>
    <inkml:brush xml:id="br0">
      <inkml:brushProperty name="width" value="0.025" units="cm"/>
      <inkml:brushProperty name="height" value="0.025" units="cm"/>
    </inkml:brush>
  </inkml:definitions>
  <inkml:trace contextRef="#ctx0" brushRef="#br0">72 43 12492,'0'0'8290,"3"-8"-4943,6-21-802,-6 23-521,-6 26-1249,-14 56-323,-5 15 763,-15 153 1,36-222-1129,-3 22-14,2 1 0,2 0 0,2 0 0,8 50 0,-9-85-80,1 0 1,1 0-1,0 0 0,0 0 0,0-1 0,2 1 0,-1-1 1,1 0-1,0 0 0,1 0 0,0-1 0,1 0 0,-1 0 1,1-1-1,1 1 0,0-1 0,0-1 0,0 0 0,0 0 1,1-1-1,0 0 0,1 0 0,16 6 0,-9-7-549,-1 0 0,1-1-1,0-1 1,0 0 0,21-2-1,44-7-7935,-13-9-6332</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19:56.886"/>
    </inkml:context>
    <inkml:brush xml:id="br0">
      <inkml:brushProperty name="width" value="0.025" units="cm"/>
      <inkml:brushProperty name="height" value="0.025" units="cm"/>
    </inkml:brush>
  </inkml:definitions>
  <inkml:trace contextRef="#ctx0" brushRef="#br0">2800 3 8104,'0'0'267,"-9"-1"-396,-2 0 41,0 0 0,0 1-1,0 0 1,-1 1 0,1 0-1,0 1 1,0 0-1,-14 5 1,-31 14 394,-2-2-1,0-3 0,-60 10 1,-183 13 2508,177-25-2302,-7 0-421,41-7 2,1 5 1,0 3-1,-129 41 1,121-19-102,2 4 0,2 5 0,2 3 0,3 5 0,-128 99 0,125-77-2,3 4 1,4 3-1,3 4 0,-110 155 1,168-209 247,1 1 0,-30 66 0,46-87-170,0 2 1,2-1-1,-1 1 1,2-1-1,0 1 1,1 0 0,0 0-1,1 1 1,1-1-1,2 24 1,0-30-54,1 0 1,0 0-1,0-1 1,1 1-1,0-1 1,0 0-1,1 0 1,0 0-1,1 0 0,-1-1 1,2 0-1,12 12 1,5 2 25,1 0 1,38 22-1,-27-22-32,2 0 1,1-2-1,0-3 0,52 16 0,171 33-13,26 9 91,-190-44 28,0-3 1,2-5 0,1-5-1,0-4 1,163 1 0,786-32 2526,-862 9-2218,-2-7-1,204-45 1,-213 32-414,1 8 1,223 2 0,314 2 101,-610 14-84,0 4 1,193 28-1,-194-14 15,195 55 0,-212-45-30,115 16 0,59 17 30,-211-45-15,0-2 1,0-2-1,1-3 1,0-1-1,57-4 1,-3-6 283,152-27 0,-106 14-276,1 7 0,221 12-1,-192 6-20,179 3 34,-337-10-45,873-37 62,316-64-8,-631 57 377,-4-42 16,-306 50-467,312-1 0,-345 22-37,63-1 21,-290 16 32,35 1 6,0-1 1,0-3-1,0-1 0,0-3 0,63-17 0,-46 2 8,-2-3-1,0-2 0,70-44 0,-37 11-10,97-81 0,-142 100 8,-2-2-1,-2-2 1,-2-2 0,-2-2-1,35-55 1,-73 100-7,0-1 0,0 0 1,-1 0-1,1 0 0,-1 0 0,0 0 0,-1 0 0,1 0 0,-1 0 0,0-1 0,0 1 1,-1-1-1,0 1 0,0-6 0,0 8-3,-1-1 1,0 1-1,0 0 1,-1-1-1,1 1 1,-1 0-1,1 0 1,-1 0-1,0 0 1,0 0-1,0 1 1,0-1-1,-1 1 1,1-1-1,-1 1 1,0 0-1,1 0 1,-1 0-1,0 0 1,0 0-1,0 1 1,-6-3-1,-26-8-16,-1 2-1,0 1 1,0 2-1,-41-4 0,-11-2 36,-514-75 198,-1119-159-2369,1458 206 2364,-314-10 0,-271 36-109,290 10-111,422 2-46,-1079 15 1088,88 42-912,543-66 122,0 0-228,-118 23-28,607-9 27,-367-7 26,376-2-26,0-3 0,1-4 1,-113-35-1,-39-35 95,137 45 186,-184-45 0,266 81-391,8 2-113,1 0 0,0-1-1,0 0 1,0-1 0,0 1 0,1-2-1,-1 1 1,1-1 0,-1 0 0,1-1-1,1 0 1,-1 0 0,-10-11 0,-6-20-5361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175"/>
    </inkml:context>
    <inkml:brush xml:id="br0">
      <inkml:brushProperty name="width" value="0.025" units="cm"/>
      <inkml:brushProperty name="height" value="0.025" units="cm"/>
    </inkml:brush>
  </inkml:definitions>
  <inkml:trace contextRef="#ctx0" brushRef="#br0">0 87 11627,'0'0'10394,"14"-6"-9689,16-3-372,1 0 1,0 2-1,0 2 1,0 1 0,39-1-1,150 5-22,62-2-2645,-276 1 1751,37-3-1235,-42 4 1603,0 0 1,-1 0-1,1 0 0,0 0 0,0 0 0,0-1 0,-1 1 0,1 0 0,0 0 0,0-1 0,0 1 0,-1 0 1,1-1-1,0 1 0,-1-1 0,1 1 0,0-1 0,-1 1 0,1-1 0,0 1 0,-1-1 0,1 0 0,-1 1 1,1-1-1,-1 0 0,0 1 0,1-1 0,-1 0 0,0 0 0,1 1 0,-1-1 0,0 0 0,0 0 0,0 0 1,1 0-1,-1 1 0,0-1 0,0 0 0,-1-1 0,-5-10-5759</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17.554"/>
    </inkml:context>
    <inkml:brush xml:id="br0">
      <inkml:brushProperty name="width" value="0.025" units="cm"/>
      <inkml:brushProperty name="height" value="0.025" units="cm"/>
    </inkml:brush>
  </inkml:definitions>
  <inkml:trace contextRef="#ctx0" brushRef="#br0">20 118 10122,'0'0'2909,"-4"-11"-373,-11-34-614,15 44-1879,0-1 0,0 1 0,0 0 0,0-1 1,0 1-1,0 0 0,1-1 0,-1 1 0,0 0 1,1-1-1,-1 1 0,1 0 0,-1 0 0,1-1 0,-1 1 1,1 0-1,0 0 0,0 0 0,0 0 0,0 0 1,0 0-1,0 0 0,0 0 0,0 0 0,0 0 1,0 1-1,0-1 0,0 0 0,0 1 0,1-1 1,-1 1-1,0-1 0,1 1 0,-1 0 0,0 0 1,1-1-1,-1 1 0,3 0 0,2-1 98,32-7 97,0 1 0,1 2 0,-1 2 0,1 2 0,0 1 0,73 10 0,-90-6-217,0 0 0,0 2 0,0 0 0,-1 2-1,34 16 1,-48-20-14,0 0-1,0 0 0,0 1 0,-1 0 1,0 1-1,0-1 0,0 1 0,7 9 0,-11-11 0,1 0-1,-1-1 0,0 1 1,-1 0-1,1 0 0,-1 0 1,0 0-1,1 0 0,-2 0 1,1 0-1,0 0 0,-1 1 1,0-1-1,0 0 0,0 0 1,-1 1-1,0 4 0,-1-3 143,0 1 0,-1-1 0,0 0 0,0 0-1,0 0 1,0 0 0,-1 0 0,0-1-1,0 1 1,-1-1 0,-7 6 0,-64 51 1760,48-42-1426,-143 125 1575,136-110-4980,-30 40-1,53-61-4389</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33.430"/>
    </inkml:context>
    <inkml:brush xml:id="br0">
      <inkml:brushProperty name="width" value="0.025" units="cm"/>
      <inkml:brushProperty name="height" value="0.025" units="cm"/>
    </inkml:brush>
  </inkml:definitions>
  <inkml:trace contextRef="#ctx0" brushRef="#br0">1 149 5093,'0'0'6801,"0"8"-5429,0 37 1906,16-54-620,-12 5-2403,0-1-1,0 0 0,-1 1 1,0-2-1,0 1 0,0 0 1,-1 0-1,1-1 0,-1 0 1,-1 1-1,1-1 0,-1 0 1,0 0-1,0 0 1,-1 0-1,0-10 0,0 15-200,0 1 0,0-1-1,0 1 1,0 0 0,0-1-1,0 1 1,-1 0 0,1-1 0,0 1-1,0 0 1,0-1 0,-1 1-1,1 0 1,0 0 0,0-1-1,-1 1 1,1 0 0,0 0 0,-1-1-1,1 1 1,0 0 0,-1 0-1,1 0 1,0 0 0,-1-1-1,1 1 1,0 0 0,-1 0 0,1 0-1,0 0 1,-1 0 0,1 0-1,-1 0 1,1 0 0,0 0 0,-1 0-1,1 0 1,0 0 0,-1 0-1,1 1 1,0-1 0,-1 0-1,1 0 1,-1 0 0,1 0 0,0 1-1,0-1 1,-1 0 0,1 0-1,-1 1 1,0 0-30,0-1-1,-1 1 0,1 0 1,0 0-1,0-1 1,-1 1-1,1 0 1,0 0-1,0 0 1,0 0-1,0 1 1,0-1-1,1 0 1,-2 2-1,0 3 470,3-10-49,7-24 364,7-48 949,-32 238-1063,21-138-740,4-39 237,6-38 529,-14 51-678,2-9 86,0 1-1,-1-1 1,0 0-1,-1 0 1,0 0-1,0 0 1,-3-10-1,3 20-126,0 1-1,0 0 1,-1 0 0,1-1-1,0 1 1,0 0-1,0 0 1,-1-1-1,1 1 1,0 0 0,-1 0-1,1 0 1,0-1-1,0 1 1,-1 0-1,1 0 1,0 0 0,-1 0-1,1 0 1,0 0-1,-1 0 1,1 0 0,0 0-1,-1 0 1,1 0-1,0 0 1,-1 0-1,1 0 1,0 0 0,-1 0-1,1 0 1,0 0-1,-1 0 1,1 0-1,0 0 1,-1 1 0,1-1-1,0 0 1,0 0-1,-1 0 1,1 1-1,0-1 1,0 0 0,-1 0-1,1 1 1,0-1-1,0 0 1,0 0-1,-1 1 1,1-1 0,0 0-1,0 1 1,0-1-1,0 0 1,0 1-1,0-1 1,0 1 0,-11 18-8,3 11 7,1 1 0,2 0 0,-1 32 0,6-205 0,2 136 0,3 15 0,3 13 0,-4-6 0,-2-6 0,0 0 0,1 1 0,1-2 0,5 13 0,-6-24 0,-1-12 0,-1-16 0,-1-14 0,0 33 0,0 30 0,0 24-4050,0 12-6896,0-67 286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3.256"/>
    </inkml:context>
    <inkml:brush xml:id="br0">
      <inkml:brushProperty name="width" value="0.025" units="cm"/>
      <inkml:brushProperty name="height" value="0.025" units="cm"/>
    </inkml:brush>
  </inkml:definitions>
  <inkml:trace contextRef="#ctx0" brushRef="#br0">23 118 9065,'0'0'14664,"0"-8"-13879,-4-53 1692,4 61-1975,-2 3-465,1 0 0,0 0 0,0-1 0,0 1 0,1 0 0,-1 0 0,1 0 0,0 0 0,0 1 0,0-1 0,0 3 0,0-5-12,0 0-27,-1 0 1,1 0-1,0 0 0,0 0 0,0-1 0,0 1 0,0 0 0,0 0 0,0 0 0,0 0 0,0 0 0,0 0 0,0 0 0,1 0 0,-1 0 0,0 0 0,1 0 0,-1-1 0,1 1 0,-1 0 0,1 0 0,-1 0 0,1-1 0,-1 1 0,1 0 0,0-1 0,-1 1 0,1 0 1,0-1-1,1 1 0,-1-1 11,0-1 0,0 0 1,0 0-1,-1 0 0,1 0 1,0 0-1,0 1 1,0-1-1,-1-1 0,1 1 1,0 0-1,-1 0 1,1 0-1,-1 0 0,1 0 1,-1-1-1,0 1 0,0 0 1,1 0-1,-1 0 1,0-1-1,0-1 0,-1-40 508,-5 30 91,5 13-592,0 0 0,1 0 0,-1 0 0,0 1 0,1-1 0,-1 0-1,1 1 1,-1-1 0,1 1 0,-1-1 0,1 1 0,-1-1 0,1 0-1,-1 1 1,1 0 0,-1-1 0,1 1 0,0-1 0,-1 1 0,1-1-1,0 1 1,0 0 0,-1-1 0,1 1 0,0 1 0,-4 8-16,1 1 1,0 0-1,1 0 1,0 0 0,1 0-1,0 0 1,2 20-1,-1-28-4,15-42 36,-12-19 140,-2 47-83,3 39-206,6 7 129,-10-34-26,1 1 1,-1-1-1,0 0 1,1 0-1,0 1 1,-1-1-1,1 0 1,0 0-1,0 0 1,-1 0-1,1 0 1,0 0-1,0 0 1,0 0-1,0 0 1,0 0-1,0-1 1,1 1-1,-1 0 0,0-1 1,0 1-1,3 0 1,-3-1 15,-1-1 0,1 1-1,0 0 1,-1-1 0,1 0 0,-1 1-1,1-1 1,-1 1 0,1-1 0,-1 0 0,1 1-1,-1-1 1,1 0 0,-1 1 0,0-1 0,1 0-1,-1 1 1,0-1 0,0 0 0,0 0 0,0 0-1,1 1 1,-1-1 0,0 0 0,0 0-1,0 0 1,-1-1 0,1-31 184,0 24-118,-4-15 292,4 24-352,0-1-1,0 1 0,0-1 1,0 1-1,0-1 0,-1 1 1,1-1-1,0 1 0,0 0 1,-1-1-1,1 1 0,0-1 1,-1 1-1,1 0 0,0-1 1,-1 1-1,1 0 0,0-1 1,-1 1-1,1 0 0,-1-1 1,1 1-1,-1 0 0,1 0 1,-1 0-1,1-1 0,-1 1 1,1 0-1,-1 0 0,1 0 1,-1 0-1,1 0 0,-1 0 1,1 0-1,-1 0 0,1 0 1,-1 0-1,1 0 0,-1 1 1,1-1-1,-1 0 0,1 0 1,0 0-1,-1 1 0,1-1 1,-2 1-1,1 3-24,-1 1 0,1-1-1,0 1 1,0 0 0,0 0 0,1 0 0,0-1 0,0 1-1,0 0 1,0 0 0,1 0 0,-1 0 0,3 4 0,-3-8 18,0-1 0,1 0 0,-1 0 0,0 0 1,1 0-1,-1 0 0,0 0 0,0 0 0,1 0 0,-1 0 1,0 0-1,1 0 0,-1 0 0,0 0 0,1 0 0,-1 0 1,0 0-1,1 0 0,-1 0 0,0 0 0,1 0 0,-1-1 1,0 1-1,0 0 0,1 0 0,-1 0 0,0 0 0,0-1 1,1 1-1,-1 0 0,0 0 0,0-1 0,0 1 1,1 0-1,-1 0 0,0-1 0,0 1 0,0 0 0,0-1 1,0 1-1,1 0 0,-1-1 0,0 1 0,0 0 0,0-1 1,0 1-1,0 0 0,0-1 0,0 1 0,0-1 0,6-20 142,-6 20-126,10-69 479,-13 143-428,2-65-8,0-10 6,0-37 55,-1 15-41,-2 37-129,-1 37 7,3-9 35,2-38-7,0-5 5,1-22 18,4-84 178,-16 165-502,10 43 309,5-92-175,4-18 154,4-18-26,-10 16-351,3-12-944,-2 35-11762,-3 9 1104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7.971"/>
    </inkml:context>
    <inkml:brush xml:id="br0">
      <inkml:brushProperty name="width" value="0.025" units="cm"/>
      <inkml:brushProperty name="height" value="0.025" units="cm"/>
    </inkml:brush>
  </inkml:definitions>
  <inkml:trace contextRef="#ctx0" brushRef="#br0">91 1 15182,'0'0'1479,"-2"11"-1052,-16 99 1141,4 1 0,2 121 0,19 238 589,-5-422-1993,44 462 984,-32-364-1005,-7 0 1,-12 171-1,-1-55-23,-12 587 1033,-4 50-624,-22 298 549,36-1113-1023,-3 32 128,4 167 1,12-249-352,-1-16-1547,-3 1-4298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8.916"/>
    </inkml:context>
    <inkml:brush xml:id="br0">
      <inkml:brushProperty name="width" value="0.025" units="cm"/>
      <inkml:brushProperty name="height" value="0.025" units="cm"/>
    </inkml:brush>
  </inkml:definitions>
  <inkml:trace contextRef="#ctx0" brushRef="#br0">1 9 14734,'0'3'159,"1"0"0,0 0 0,0-1 0,0 1 0,0-1 0,0 1 0,1-1 0,-1 1 1,1-1-1,0 0 0,-1 1 0,1-1 0,0 0 0,0 0 0,0-1 0,1 1 0,-1 0 0,0-1 0,1 1 0,-1-1 0,1 0 0,-1 0 0,1 0 1,0 0-1,-1 0 0,1 0 0,4 0 0,13 3-287,0 0-1,30 2 1,-50-6 137,98 2-288,-1-4 0,169-25 0,-24 1 535,993 3 2237,-516 61-2245,-434-20-256,616 51 520,249 13 369,797-18-128,-794-28 542,503 5-1256,-1571-42-40,108 4 31,-165-1-54,-1 1 1,1 2-1,-1 1 0,49 17 0,-63-18-735,0-1 1,0 0-1,17 2 1,40-3-7552,-49-6 2187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49.381"/>
    </inkml:context>
    <inkml:brush xml:id="br0">
      <inkml:brushProperty name="width" value="0.025" units="cm"/>
      <inkml:brushProperty name="height" value="0.025" units="cm"/>
    </inkml:brush>
  </inkml:definitions>
  <inkml:trace contextRef="#ctx0" brushRef="#br0">1 35 11659,'0'0'4196,"12"-2"-2360,85-7 597,224-14 382,-317 23-2795,-1-1 0,1 2-1,0-1 1,0 0 0,-1 1 0,1-1-1,0 1 1,-1 0 0,1 0-1,0 1 1,-1-1 0,0 1 0,1 0-1,-1 0 1,0 0 0,4 3 0,-5-2 9,0-1 0,-1 1 0,1-1 0,-1 1 0,0-1 0,0 1 0,0 0 0,0 0 0,0-1 0,-1 1 0,1 0 0,-1 0 0,0 0 0,0 0 0,0 0 0,0 0 0,0-1 0,-1 1 0,1 0 1,-1 0-1,0 0 0,-1 3 0,-5 10 196,-1 1 0,-1-2 1,0 1-1,-1-1 0,0-1 0,-1 0 1,-17 17-1,-10 14 610,-101 152 2569,91-126-5063,-1-1-4683,45-67 246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0.476"/>
    </inkml:context>
    <inkml:brush xml:id="br0">
      <inkml:brushProperty name="width" value="0.025" units="cm"/>
      <inkml:brushProperty name="height" value="0.025" units="cm"/>
    </inkml:brush>
  </inkml:definitions>
  <inkml:trace contextRef="#ctx0" brushRef="#br0">0 141 16496,'0'0'2354,"15"0"-2039,169-15-72,87-5-390,328 47-1556,-304-7 2867,657-14 1773,-16-1-2180,798 31-507,1-81 728,886-54 538,-2535 95-1473,1515-24 2684,-1528 30-2731,204-1-851,-277-1 749,1 0 0,-1 0 0,1 0 0,-1 0 0,0 0 0,1 0 0,-1 0 0,1 0 0,-1 0 0,1 0 1,-1 0-1,0 0 0,1 0 0,-1 0 0,1 0 0,-1 0 0,0 0 0,1 0 0,-1-1 0,1 1 0,-1 0 0,0 0 0,1-1 0,-1 1 0,0 0 0,1 0 0,-1-1 0,0 1 1,0 0-1,1-1 0,-1 1 0,0 0 0,0-1 0,1 1 0,-1-1 0,0 1 0,0 0 0,0-1 0,0 1 0,0-1 0,0 1 0,0-1 0,0 1 0,0 0 0,0-1 0,0 1 0,0-1 1,0 1-1,0-1 0,0 1 0,0-1 0,-5-13-5024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454"/>
    </inkml:context>
    <inkml:brush xml:id="br0">
      <inkml:brushProperty name="width" value="0.025" units="cm"/>
      <inkml:brushProperty name="height" value="0.025" units="cm"/>
    </inkml:brush>
  </inkml:definitions>
  <inkml:trace contextRef="#ctx0" brushRef="#br0">828 1 14798,'-1'0'86,"-1"0"1,1 1-1,-1-1 0,1 0 0,0 1 1,-1-1-1,1 1 0,-1 0 1,1-1-1,0 1 0,0 0 1,-1 0-1,1 0 0,0 0 0,0 0 1,0 0-1,0 0 0,0 0 1,0 0-1,0 0 0,0 1 0,1-1 1,-1 0-1,0 1 0,1-1 1,-1 0-1,1 1 0,0-1 0,-1 1 1,1-1-1,0 1 0,0 1 1,-2 60-350,2-45 438,6 214 1061,-1-91 527,-16 185 0,-118 556-726,-40-6-332,1-10 1797,27 63-1906,49-296-504,87-606-114,-57 403 330,34 3 1254,29-357-1479,2 1 0,5-1 0,2 0 1,36 128-1,-45-199-736,1 1-1,-1-1 1,-1 1 0,1-1-1,-1 1 1,-1 9 0,1-9-1342,-1-1 1,0 0-1,-1 1 1,1-1-1,-1 0 1,-4 9-1,-2 3-6968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1.861"/>
    </inkml:context>
    <inkml:brush xml:id="br0">
      <inkml:brushProperty name="width" value="0.025" units="cm"/>
      <inkml:brushProperty name="height" value="0.025" units="cm"/>
    </inkml:brush>
  </inkml:definitions>
  <inkml:trace contextRef="#ctx0" brushRef="#br0">1 0 16688,'0'0'1724,"9"5"-90,0 1-1353,1 0 0,-1 1 0,-1 1 0,1 0 0,-1 0 1,0 0-1,-1 1 0,0 0 0,0 1 0,-1-1 0,7 17 0,20 43 726,35 104-1,-12-23-248,-54-146-722,3 7 100,0 0 0,0 0 0,12 17 0,-16-26-89,0-1 0,0 1-1,0-1 1,0 1 0,1-1-1,-1 0 1,0 1 0,0-1-1,1 0 1,-1 0 0,1 0 0,-1 0-1,1 0 1,-1 0 0,1-1-1,0 1 1,-1 0 0,1-1-1,0 1 1,0-1 0,-1 0-1,1 0 1,0 1 0,0-1-1,-1 0 1,1 0 0,0-1-1,0 1 1,-1 0 0,1-1-1,0 1 1,0-1 0,2-1 0,5-5 121,0-1 0,0 0 0,-1-1 1,-1 0-1,1-1 0,-2 1 0,1-1 1,-1 0-1,-1-1 0,6-14 1,4-4 8,39-74 82,35-63 490,-18 61-6540,-66 97-391,-4 1-5103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4.840"/>
    </inkml:context>
    <inkml:brush xml:id="br0">
      <inkml:brushProperty name="width" value="0.025" units="cm"/>
      <inkml:brushProperty name="height" value="0.025" units="cm"/>
    </inkml:brush>
  </inkml:definitions>
  <inkml:trace contextRef="#ctx0" brushRef="#br0">77 55 13325,'0'0'3064,"2"-10"-432,-1 5-2969,6-30 4603,-3 31-1646,-3 24-1610,-5 70-762,-5-1-1,-3 0 1,-4 0 0,-31 97-1,46-183-223,0-1-1,1 0 1,-1 1-1,1-1 0,0 0 1,0 1-1,-1-1 1,2 0-1,-1 1 1,1 4-1,-1-7-9,0 1 0,0-1 0,1 1 0,-1-1 1,0 1-1,0-1 0,1 1 0,-1-1 0,1 0 0,-1 1 0,0-1 0,1 1 0,-1-1 1,1 0-1,-1 1 0,1-1 0,-1 0 0,1 0 0,-1 1 0,1-1 0,-1 0 0,1 0 1,0 0-1,-1 0 0,1 1 0,-1-1 0,2 0 0,4-1 47,0 0 1,-1-1-1,1 1 0,-1-1 0,1 0 0,-1-1 1,7-3-1,24-11-2,0 2 1,2 1-1,0 2 1,0 1 0,45-6-1,-49 13-3000,57 1 0,-48 5-3743</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5.901"/>
    </inkml:context>
    <inkml:brush xml:id="br0">
      <inkml:brushProperty name="width" value="0.025" units="cm"/>
      <inkml:brushProperty name="height" value="0.025" units="cm"/>
    </inkml:brush>
  </inkml:definitions>
  <inkml:trace contextRef="#ctx0" brushRef="#br0">0 1 14318,'0'0'5087,"5"9"-3715,1 7-972,0 0 0,-1 1 0,-1-1 1,0 1-1,-2 1 0,2 30 0,-5 120 355,-1-99-142,0 111 887,2-178-1461,-1 0 0,1 0 0,0 0 0,1 1 0,-1-1 0,0 0 0,1 0 0,-1 0 0,1 0 0,0 1 1,-1-1-1,1 0 0,0 0 0,0 0 0,0-1 0,1 1 0,-1 0 0,0 0 0,1-1 0,2 3 0,-3-3-1,1-1 1,-1 1 0,1-1 0,0 1-1,-1-1 1,1 0 0,0 0 0,-1 0-1,1 0 1,0 0 0,-1 0 0,1 0-1,0 0 1,-1-1 0,1 1 0,0-1-1,-1 1 1,1-1 0,-1 0 0,3-1-1,7-4 204,-1-1-1,1-1 0,-1 0 0,-1 0 0,15-15 1,201-262 984,-23 26-3098,-190 247-214,-30 33-11107,-12 3 1096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231"/>
    </inkml:context>
    <inkml:brush xml:id="br0">
      <inkml:brushProperty name="width" value="0.025" units="cm"/>
      <inkml:brushProperty name="height" value="0.025" units="cm"/>
    </inkml:brush>
  </inkml:definitions>
  <inkml:trace contextRef="#ctx0" brushRef="#br0">1 1 17617,'0'0'6534,"74"34"-4356,-34-32-769,4 1-480,3 2-705,4 5-224,-5 4-2754,-4-2-4805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6.994"/>
    </inkml:context>
    <inkml:brush xml:id="br0">
      <inkml:brushProperty name="width" value="0.025" units="cm"/>
      <inkml:brushProperty name="height" value="0.025" units="cm"/>
    </inkml:brush>
  </inkml:definitions>
  <inkml:trace contextRef="#ctx0" brushRef="#br0">31 1 18289,'0'0'7752,"0"61"-7624,-7-17-64,-1 3-64,0-3 0,3-6-865,3-5-1025,2-8-192,0-7-352,0-9-2403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7.413"/>
    </inkml:context>
    <inkml:brush xml:id="br0">
      <inkml:brushProperty name="width" value="0.025" units="cm"/>
      <inkml:brushProperty name="height" value="0.025" units="cm"/>
    </inkml:brush>
  </inkml:definitions>
  <inkml:trace contextRef="#ctx0" brushRef="#br0">24 204 17457,'2'-13'2888,"-1"6"-2626,0-1 0,1 1 0,0-1 0,0 1 0,1 0 0,0 0 0,0 0 1,1 0-1,0 0 0,0 1 0,1 0 0,-1 0 0,1 0 0,1 0 0,-1 1 0,1 0 1,0 0-1,0 0 0,11-5 0,1 0-80,0 1 0,1 2 0,0 0 0,0 0-1,0 2 1,1 1 0,0 0 0,0 1 0,0 1 0,0 1 0,1 1 0,35 5 0,-54-5-181,0 0 0,1 0 0,-1 1 0,0-1 0,1 1 0,-1 0 0,0 0 0,0 0 1,1 0-1,-1 0 0,0 0 0,0 0 0,0 1 0,-1-1 0,1 1 0,0 0 0,0-1 0,-1 1 0,1 0 1,-1 0-1,0 0 0,1 0 0,-1 0 0,0 0 0,0 0 0,0 1 0,-1-1 0,1 0 0,0 0 0,-1 1 1,0-1-1,1 1 0,-1-1 0,0 0 0,0 1 0,0-1 0,-1 0 0,1 1 0,0-1 0,-2 5 0,-1 1 23,1-1-1,-1 1 0,-1 0 0,0-1 0,0 0 0,0 1 0,-1-2 0,0 1 0,0 0 1,-8 7-1,-59 41 200,27-23-185,82-30-422,-26-1 296,1 0 0,0 1 1,0 0-1,-1 1 0,1 1 0,-1-1 0,17 9 1,-25-10 70,0-1 0,0 0 0,-1 1 0,1 0 0,0 0 1,-1 0-1,0 0 0,1 0 0,-1 0 0,0 0 0,0 1 1,0-1-1,0 1 0,-1-1 0,1 1 0,-1 0 0,1 0 0,-1 0 1,0 0-1,0 0 0,-1 0 0,1 0 0,0 0 0,-1 0 1,0 0-1,0 0 0,0 0 0,0 1 0,0-1 0,-1 0 0,1 0 1,-1 0-1,0 0 0,-1 3 0,-2 2 151,0 0 1,0-1-1,-1 1 0,0-1 1,-1 0-1,1-1 0,-1 1 0,-1-1 1,1 0-1,-1-1 0,-9 6 1,-12 8 978,-45 22 0,37-23-437,-57 20-1,83-34-608,0-1 1,-1 0-1,0-1 1,0 0-1,0 0 1,1-1-1,-1-1 1,0 0-1,0 0 1,-18-4-1,27 4-127,1 0 0,-1-1 0,1 1 0,-1-1 0,1 0 0,0 1 0,-1-1 0,1 0 0,0 0 0,0 0 0,0 0 0,-1 0 0,1 0 0,0 0 0,0 0 0,0 0 0,0-1 0,1 1 0,-1 0 0,0-1 0,1 1 0,-1 0 0,0-1 0,1 1 0,0-1 0,-1 1 0,1-1 0,0 1 0,0-1 0,0 1 0,0-1-1,0-2 1,0 0-377,1 1 0,0-1 0,0 0-1,0 0 1,0 1 0,0-1-1,1 1 1,-1 0 0,1-1-1,0 1 1,4-5 0,16-16-7293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206"/>
    </inkml:context>
    <inkml:brush xml:id="br0">
      <inkml:brushProperty name="width" value="0.025" units="cm"/>
      <inkml:brushProperty name="height" value="0.025" units="cm"/>
    </inkml:brush>
  </inkml:definitions>
  <inkml:trace contextRef="#ctx0" brushRef="#br0">336 0 17200,'0'0'2803,"-10"11"-1132,-145 199 1270,18-20-1158,111-158-1163,18-21-791,15-19-1655,139-162-11616,-102 111 6315</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0:58.535"/>
    </inkml:context>
    <inkml:brush xml:id="br0">
      <inkml:brushProperty name="width" value="0.025" units="cm"/>
      <inkml:brushProperty name="height" value="0.025" units="cm"/>
    </inkml:brush>
  </inkml:definitions>
  <inkml:trace contextRef="#ctx0" brushRef="#br0">265 0 12524,'0'0'5861,"-3"12"-4654,-29 103 547,15-63-730,3 0 0,1 1 1,3 1-1,-5 94 1,16-145-1015,-1 1 0,1-1 0,0 0 0,0 1 0,0-1 0,0 0 1,0 0-1,1 0 0,-1 0 0,1 0 0,0 0 0,0 0 0,0-1 0,0 1 0,0-1 1,1 1-1,-1-1 0,5 3 0,-6-4-349,1 0 0,0 0 0,0 1 1,0-1-1,0-1 0,0 1 0,0 0 0,0 0 0,1-1 0,-1 1 1,0-1-1,0 0 0,0 0 0,1 0 0,-1 0 0,0 0 0,0 0 1,3-1-1,-1-4-4322,-4-8-2028</inkml:trace>
  <inkml:trace contextRef="#ctx0" brushRef="#br0" timeOffset="1">0 309 14157,'0'0'10827,"66"-20"-10123,5 20-447,13 0-129,0-19-2274,2-5-5542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1.175"/>
    </inkml:context>
    <inkml:brush xml:id="br0">
      <inkml:brushProperty name="width" value="0.025" units="cm"/>
      <inkml:brushProperty name="height" value="0.025" units="cm"/>
    </inkml:brush>
  </inkml:definitions>
  <inkml:trace contextRef="#ctx0" brushRef="#br0">0 5327 545,'0'0'13255,"3"-8"-11606,12-74 3507,-13 63-4521,1 0 1,1 0-1,0 1 1,1 0-1,1 0 1,16-33-1,38-52-458,116-148 1,-147 216-133,1 2 1,2 1 0,1 1 0,1 2-1,2 1 1,1 2 0,57-30 0,0 4 495,-3-3 0,104-83 0,365-245-456,214-20-21,9 16 341,-259 123-175,25 32-82,15 36 45,-391 138-176,1073-307 796,-1110 328-788,395-133 68,4-2-36,-452 149-42,-2-5 0,-1-3-1,-2-3 1,89-54 0,-94 46-8,369-222 45,-361 210-21,140-124 1,48-90 39,-221 215-52,-3-2 1,57-91-1,-9-15 366,-77 133-131,-13 22-234,0 0 0,0 0 0,0 0-1,1 0 1,0 1 0,0-1 0,1 1 0,-1 0-1,1 0 1,0 1 0,1-1 0,-1 1-1,1 0 1,0 1 0,7-5 0,3 6-403,-13 2-3252</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185"/>
    </inkml:context>
    <inkml:brush xml:id="br0">
      <inkml:brushProperty name="width" value="0.025" units="cm"/>
      <inkml:brushProperty name="height" value="0.025" units="cm"/>
    </inkml:brush>
  </inkml:definitions>
  <inkml:trace contextRef="#ctx0" brushRef="#br0">1 0 13581,'0'0'4949,"8"4"-3962,18 10 300,0 1 1,44 36-1,-29-16-756,-2 1 1,49 58-1,-71-72-294,-1 1 1,-1 0-1,-1 1 1,-1 1-1,-2 0 0,0 1 1,-1 0-1,-2 1 1,-1 0-1,-1 0 0,-1 1 1,-1-1-1,-2 1 1,-1 0-1,-1 0 0,-7 53 1,3-60-91,-1-25-1562,0-33-3424,4 3-372,-2-2-2519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2.511"/>
    </inkml:context>
    <inkml:brush xml:id="br0">
      <inkml:brushProperty name="width" value="0.025" units="cm"/>
      <inkml:brushProperty name="height" value="0.025" units="cm"/>
    </inkml:brush>
  </inkml:definitions>
  <inkml:trace contextRef="#ctx0" brushRef="#br0">0 1 4612,'0'0'15973,"1"8"-15172,15 71 2390,39 121 0,12-15-2206,-60-167-930,1 1 1,0-1-1,2 0 1,0-1-1,1 0 1,19 23 0,-26-36-156,0 0 0,0 0 0,0-1 0,0 1 0,0-1 0,1 0 0,-1 0 0,1-1 0,0 1 0,0-1 0,0 0 0,0-1 0,0 1 0,1-1 0,-1 0 0,0 0 0,1 0 0,-1-1 0,0 0 0,1 0 0,-1 0 0,1-1 0,-1 0 0,0 0 0,0 0 0,1-1 0,-1 1 0,0-1 0,6-4 0,24-18-3888,-2-7-2503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321"/>
    </inkml:context>
    <inkml:brush xml:id="br0">
      <inkml:brushProperty name="width" value="0.025" units="cm"/>
      <inkml:brushProperty name="height" value="0.025" units="cm"/>
    </inkml:brush>
  </inkml:definitions>
  <inkml:trace contextRef="#ctx0" brushRef="#br0">0 1 11563,'0'0'7132,"11"5"-6203,22 14-550,0 1-1,-1 2 1,-1 1 0,-1 1 0,-2 2-1,35 39 1,-47-48-371,-2 0 1,-1 1-1,0 1 1,-1 0-1,-1 1 0,0 0 1,-2 1-1,-1 0 0,0 0 1,-1 1-1,-2 0 0,6 37 1,-10-44-127,1 64 95,-2-74-336,0 1 0,-1-1 1,1 0-1,-1 0 0,-1 0 0,1 0 0,-1 0 0,1 0 1,-1 0-1,-1 0 0,-4 7 0,-7 0-4189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3.880"/>
    </inkml:context>
    <inkml:brush xml:id="br0">
      <inkml:brushProperty name="width" value="0.025" units="cm"/>
      <inkml:brushProperty name="height" value="0.025" units="cm"/>
    </inkml:brush>
  </inkml:definitions>
  <inkml:trace contextRef="#ctx0" brushRef="#br0">1 1 5926,'0'0'13180,"0"5"-12817,1 23 290,1 0 1,1 0-1,2-1 0,1 1 0,1-1 0,1 0 1,1-1-1,17 33 0,-16-37-567,2-1 0,1-1-1,0 0 1,1-1 0,1 0 0,1-1-1,1-1 1,0-1 0,2 0 0,24 17 0,-36-29-258,29 19 631,55 27 0,-22-26-2149,-60-22 444,1-1-1,-1 0 0,0 0 0,0-1 0,16-1 1,-4-4-6821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4.843"/>
    </inkml:context>
    <inkml:brush xml:id="br0">
      <inkml:brushProperty name="width" value="0.025" units="cm"/>
      <inkml:brushProperty name="height" value="0.025" units="cm"/>
    </inkml:brush>
  </inkml:definitions>
  <inkml:trace contextRef="#ctx0" brushRef="#br0">1 1 5830,'0'0'10714,"9"1"-9657,6 1-673,-1 1 0,0 1 0,0 0 0,0 1 1,17 9-1,77 43 970,-63-32-1100,-11-7-69,0 1 0,-1 2 1,-1 1-1,41 37 0,-63-49-23,0 0 0,-1 1-1,0 0 1,-1 1 0,0-1-1,-1 2 1,0-1-1,-1 1 1,0 0 0,-1 0-1,-1 0 1,0 1-1,-1 0 1,0 0 0,1 21-1,-3-20-185,0-6-76,0 0-1,0 0 1,-1 0-1,-1 0 1,1 0-1,-1 0 1,-1 0-1,-3 11 0,5-19-37,0-1-1,0 0 0,0 1 0,0-1 0,0 0 0,0 0 1,0 1-1,-1-1 0,1 0 0,0 0 0,0 1 0,0-1 1,0 0-1,-1 0 0,1 1 0,0-1 0,0 0 0,-1 0 1,1 0-1,0 1 0,0-1 0,-1 0 0,1 0 0,0 0 1,0 0-1,-1 0 0,1 0 0,0 0 0,-1 0 0,1 0 1,0 1-1,0-1 0,-1 0 0,1 0 0,0 0 0,-1-1 1,-5-9-7474,0-12-3513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05.234"/>
    </inkml:context>
    <inkml:brush xml:id="br0">
      <inkml:brushProperty name="width" value="0.025" units="cm"/>
      <inkml:brushProperty name="height" value="0.025" units="cm"/>
    </inkml:brush>
  </inkml:definitions>
  <inkml:trace contextRef="#ctx0" brushRef="#br0">1 0 10090,'0'0'10110,"7"10"-9533,178 286 2850,-168-264-3047,1 0 0,2-1-1,2-2 1,27 32 0,-40-51-327,0-1 1,1-1-1,-1 0 1,2 0-1,-1-1 1,1 0-1,0-1 1,0 0-1,1-1 1,0 0-1,0-1 1,0 0-1,0-1 1,1 0-1,20 1 1,-16-3-457,0-1 1,0-1-1,18-3 1,-21 2-873,-1-1-1,0-1 1,0 0 0,16-8 0,8-7-5783</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032"/>
    </inkml:context>
    <inkml:brush xml:id="br0">
      <inkml:brushProperty name="width" value="0.025" units="cm"/>
      <inkml:brushProperty name="height" value="0.025" units="cm"/>
    </inkml:brush>
  </inkml:definitions>
  <inkml:trace contextRef="#ctx0" brushRef="#br0">0 1 14221,'0'0'9033,"4"9"-7512,4 23-897,-1 0-1,-1 0 1,-2 0 0,0 59-1,-4-11-587,0-46-6291,-3-39 631,0 1 3982,-6-14-3317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388"/>
    </inkml:context>
    <inkml:brush xml:id="br0">
      <inkml:brushProperty name="width" value="0.025" units="cm"/>
      <inkml:brushProperty name="height" value="0.025" units="cm"/>
    </inkml:brush>
  </inkml:definitions>
  <inkml:trace contextRef="#ctx0" brushRef="#br0">5 170 9129,'0'0'14984,"0"0"-14962,-1-1-1,1 1 1,0 0-1,-1-1 0,1 1 1,0-1-1,-1 1 0,1 0 1,0-1-1,0 1 0,-1-1 1,1 1-1,0-1 0,0 1 1,0 0-1,0-1 0,-1 1 1,1-1-1,0 1 1,0-1-1,0 1 0,0-1 1,0 1-1,0-1 0,0 1 1,1-2-1,45-39 919,-40 35-731,-1-1 1,0 1 0,0-1-1,0 1 1,-1-1 0,0-1 0,-1 1-1,0-1 1,0 1 0,0-1 0,-1 0-1,0 0 1,1-15 0,29 87-563,-26-51 52,1-1-1,0 0 1,1-1-1,0 1 1,19 19-1,-17-21-1737,1-1 0,0 0-1,16 10 1,-5-5-4133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0.749"/>
    </inkml:context>
    <inkml:brush xml:id="br0">
      <inkml:brushProperty name="width" value="0.025" units="cm"/>
      <inkml:brushProperty name="height" value="0.025" units="cm"/>
    </inkml:brush>
  </inkml:definitions>
  <inkml:trace contextRef="#ctx0" brushRef="#br0">75 1 14734,'0'0'9097,"3"66"-8873,-11-30-96,-2 0-96,-1-3-32,-2-2-192,3-4 64,1-6-1,3-11-735,0-6-514,1-4-992,5-12-1986,0-13-2531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102"/>
    </inkml:context>
    <inkml:brush xml:id="br0">
      <inkml:brushProperty name="width" value="0.025" units="cm"/>
      <inkml:brushProperty name="height" value="0.025" units="cm"/>
    </inkml:brush>
  </inkml:definitions>
  <inkml:trace contextRef="#ctx0" brushRef="#br0">118 1 12364,'0'0'7207,"-7"71"-6022,5-43-737,0 4-352,2-1-64,0-2 64,0-3 96,2-4-63,5-4-97,1-5-32,-2-4-193,0-2-1600,-3-5-1955</inkml:trace>
  <inkml:trace contextRef="#ctx0" brushRef="#br0" timeOffset="1">0 203 2851,'0'0'21876,"63"-33"-21876,-30 31-576,2 2-2211,-1 0-2338,-5 0-4388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446"/>
    </inkml:context>
    <inkml:brush xml:id="br0">
      <inkml:brushProperty name="width" value="0.025" units="cm"/>
      <inkml:brushProperty name="height" value="0.025" units="cm"/>
    </inkml:brush>
  </inkml:definitions>
  <inkml:trace contextRef="#ctx0" brushRef="#br0">1 174 8616,'0'0'15711,"12"-11"-15263,4-6-533,-1 0 0,-1 0-1,0-1 1,18-32-1,-23 29 101,1-2-590,-6 24 257,-3 14 113,-3 77-153,1-45-2164,0-1-4864,1-35-1353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1.850"/>
    </inkml:context>
    <inkml:brush xml:id="br0">
      <inkml:brushProperty name="width" value="0.025" units="cm"/>
      <inkml:brushProperty name="height" value="0.025" units="cm"/>
    </inkml:brush>
  </inkml:definitions>
  <inkml:trace contextRef="#ctx0" brushRef="#br0">2 0 16111,'0'0'5445,"-2"53"-3202,2-27-994,0 3-513,0-2-543,0-3-161,0-1-897,6-9-2050,1-6-1761,-3-8-3556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195"/>
    </inkml:context>
    <inkml:brush xml:id="br0">
      <inkml:brushProperty name="width" value="0.025" units="cm"/>
      <inkml:brushProperty name="height" value="0.025" units="cm"/>
    </inkml:brush>
  </inkml:definitions>
  <inkml:trace contextRef="#ctx0" brushRef="#br0">4 0 16111,'0'0'5317,"17"62"-4996,-17-31-129,0 3-128,0 1-96,0 2-705,0-2-800,-4-5 255,-2-8-639,1-10-1346,0-7-2115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2.536"/>
    </inkml:context>
    <inkml:brush xml:id="br0">
      <inkml:brushProperty name="width" value="0.025" units="cm"/>
      <inkml:brushProperty name="height" value="0.025" units="cm"/>
    </inkml:brush>
  </inkml:definitions>
  <inkml:trace contextRef="#ctx0" brushRef="#br0">0 90 5637,'0'0'14366,"2"-9"-11905,-1 5-2333,-1 1-1,1 0 1,0-1 0,0 1 0,0 0-1,1 0 1,-1-1 0,1 1 0,0 0-1,-1 1 1,1-1 0,1 0 0,-1 0-1,0 1 1,1-1 0,-1 1 0,1 0-1,0 0 1,0 0 0,0 0-1,0 0 1,0 1 0,0-1 0,0 1-1,0 0 1,1 0 0,6-1 0,2-1-4,1 0 0,0 1-1,0 0 1,0 1 0,0 1 0,26 1 0,-36 0-127,0-1-1,0 1 0,1-1 1,-1 1-1,0 0 0,0 0 1,0 1-1,0-1 0,0 0 1,0 1-1,-1 0 1,1 0-1,0 0 0,-1 0 1,1 0-1,-1 0 0,0 1 1,0-1-1,0 1 0,0-1 1,0 1-1,0 0 0,-1 0 1,0 0-1,1 0 1,-1 0-1,0 0 0,0 0 1,-1 0-1,1 0 0,-1 1 1,1 3-1,0-1 199,-1 1 1,0 0-1,0-1 1,-1 1-1,1 0 1,-1-1-1,-1 1 1,1-1-1,-1 1 1,-1-1-1,1 0 1,-7 12-1,9-17-163,14 8-4901,9 21 5151,-21-27-494,1 0 201,-1 0 0,0 0 0,0 0 1,0 0-1,-1 0 0,1 0 0,-1 1 0,0-1 0,1 0 0,-1 1 1,-1-1-1,1 1 0,-1 0 0,1-1 0,-1 1 0,0 3 0,-1-4 151,0 0-1,0 0 0,-1 0 0,1-1 1,0 1-1,-1-1 0,0 1 0,0-1 0,0 1 1,0-1-1,0 0 0,0 0 0,0 0 0,-1 0 1,1-1-1,-1 1 0,1-1 0,-1 1 1,-3 1-1,-10 4 342,1 0 0,-1 0 0,0-2 0,0 0 0,-1-1 0,0 0 0,1-1 0,-1-1 0,-32-1 0,49-1-516,0 0 1,0 0 0,-1 0 0,1 0 0,0 0 0,0 0 0,-1 0-1,1 0 1,0 0 0,0 0 0,0 0 0,-1 0 0,1 0 0,0 0-1,0 0 1,0 0 0,-1 0 0,1 0 0,0-1 0,0 1 0,0 0-1,-1 0 1,1 0 0,0 0 0,0-1 0,0 1 0,0 0 0,0 0-1,-1 0 1,1-1 0,0 1 0,0 0 0,0 0 0,0 0-1,0-1 1,0 1 0,0 0 0,0 0 0,0-1 0,0 1 0,0 0-1,0 0 1,0 0 0,0-1 0,0 1 0,8-12-1815,14-7-2152,1 5-745,1 1-2439</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3.020"/>
    </inkml:context>
    <inkml:brush xml:id="br0">
      <inkml:brushProperty name="width" value="0.025" units="cm"/>
      <inkml:brushProperty name="height" value="0.025" units="cm"/>
    </inkml:brush>
  </inkml:definitions>
  <inkml:trace contextRef="#ctx0" brushRef="#br0">0 1 18449,'0'0'8937,"10"65"-8713,-7-39-160,2 1-1025,-2-3-1665,2-5-2051,-2-7-4163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080"/>
    </inkml:context>
    <inkml:brush xml:id="br0">
      <inkml:brushProperty name="width" value="0.025" units="cm"/>
      <inkml:brushProperty name="height" value="0.025" units="cm"/>
    </inkml:brush>
  </inkml:definitions>
  <inkml:trace contextRef="#ctx0" brushRef="#br0">129 13 12524,'0'0'4666,"-9"3"1665,9-14-3949,0 6-197,-1 7-831,-4 28-330,-9 9-889,-1 0 0,-2-1 0,-40 65-1,57-103-240,0 0-1,0 0 0,0 1 1,0-1-1,0 0 0,0 0 1,0 0-1,0 1 0,0-1 1,0 0-1,0 0 0,0 0 1,0 1-1,0-1 0,0 0 1,-1 0-1,1 0 0,0 0 1,0 1-1,0-1 0,0 0 1,0 0-1,0 0 0,-1 0 1,1 0-1,0 1 0,0-1 1,0 0-1,0 0 1,0 0-1,-1 0 0,1 0 1,0 0-1,0 0 0,0 0 1,-1 0-1,1 0 0,0 0 1,0 0-1,0 0 0,-1 0 1,1 0-1,0 0 0,0 0 1,0 0-1,-1 0 0,1 0 1,0 0-1,0 0 0,0 0 1,0 0-1,-1 0 0,1 0 1,0 0-1,0 0 0,0 0 1,0-1-1,-1 1 0,1 0 1,0 0-1,0 0 0,0 0 1,0 0-1,0-1 0,-1 1 1,0-14-7807,1-10-4553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436"/>
    </inkml:context>
    <inkml:brush xml:id="br0">
      <inkml:brushProperty name="width" value="0.025" units="cm"/>
      <inkml:brushProperty name="height" value="0.025" units="cm"/>
    </inkml:brush>
  </inkml:definitions>
  <inkml:trace contextRef="#ctx0" brushRef="#br0">0 1 18834,'0'0'5029,"8"65"-3652,-4-31-288,1 1-320,5-2-545,2-2-160,1-4-64,2-4-288,-3-5-513,0-2-256,-3-5-384,-3-2-673,-3-4-769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4.766"/>
    </inkml:context>
    <inkml:brush xml:id="br0">
      <inkml:brushProperty name="width" value="0.025" units="cm"/>
      <inkml:brushProperty name="height" value="0.025" units="cm"/>
    </inkml:brush>
  </inkml:definitions>
  <inkml:trace contextRef="#ctx0" brushRef="#br0">1 40 6118,'0'0'23702,"6"-25"-23702,21 23 0,5-2-1185,1 1-2338,-5 1-2467,-2-1-3843</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109"/>
    </inkml:context>
    <inkml:brush xml:id="br0">
      <inkml:brushProperty name="width" value="0.025" units="cm"/>
      <inkml:brushProperty name="height" value="0.025" units="cm"/>
    </inkml:brush>
  </inkml:definitions>
  <inkml:trace contextRef="#ctx0" brushRef="#br0">22 17 15919,'0'0'14280,"8"3"-14173,-6-3-97,0 1 0,1 0 0,-1 0 0,0 0 0,0 0 0,0 0 0,0 0 0,0 0 0,0 1 0,0-1 1,-1 1-1,1-1 0,0 1 0,-1 0 0,1-1 0,1 5 0,-2-4 0,0 1 1,-1-1 0,1 1 0,-1-1-1,0 1 1,1 0 0,-1-1-1,-1 1 1,1 0 0,0-1-1,-1 1 1,1-1 0,-1 1-1,0-1 1,1 1 0,-1-1-1,-1 1 1,1-1 0,-2 3-1,-24 36 87,-3 7 4,30-48-93,0 0 0,0 0 0,0 1 0,0-1 0,0 0 0,0 0 1,0 1-1,0-1 0,0 0 0,0 0 0,0 1 0,0-1 0,1 0 0,-1 0 0,0 0 0,0 1 0,0-1 0,0 0 1,0 0-1,0 0 0,0 1 0,1-1 0,-1 0 0,0 0 0,0 0 0,0 0 0,0 0 0,1 1 0,-1-1 1,0 0-1,0 0 0,1 0 0,-1 0 0,0 0 0,0 0 0,0 0 0,1 0 0,-1 0 0,0 0 0,0 0 0,1 0 1,-1 0-1,0 0 0,0 0 0,1 0 0,19 0 69,19-8-590,-35 7 328,44-16-3736,-16 3-2874,-9 0-2238</inkml:trace>
  <inkml:trace contextRef="#ctx0" brushRef="#br0" timeOffset="1">236 0 15599,'0'0'11883,"15"58"-11371,-13-35-415,-2-1-65,0 1-64,1-4-897,-1-3-1666,0-7-1601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453"/>
    </inkml:context>
    <inkml:brush xml:id="br0">
      <inkml:brushProperty name="width" value="0.025" units="cm"/>
      <inkml:brushProperty name="height" value="0.025" units="cm"/>
    </inkml:brush>
  </inkml:definitions>
  <inkml:trace contextRef="#ctx0" brushRef="#br0">1 1 16688,'0'0'4932,"0"59"-2305,0-24-1026,0 5-63,-1-3-705,1 3-513,0-5-288,0-7-32,0-4-160,0-8-673,0-7-1121,0-22-15534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5.782"/>
    </inkml:context>
    <inkml:brush xml:id="br0">
      <inkml:brushProperty name="width" value="0.025" units="cm"/>
      <inkml:brushProperty name="height" value="0.025" units="cm"/>
    </inkml:brush>
  </inkml:definitions>
  <inkml:trace contextRef="#ctx0" brushRef="#br0">0 65 10698,'0'0'14814,"3"-9"-12967,-1 6-1730,-1 0 0,0 0-1,1 0 1,0 0 0,-1 1-1,1-1 1,1 0 0,-1 1-1,0-1 1,0 1 0,1 0-1,0 0 1,-1 0 0,6-3-1,-2 2 0,0 1-1,0 0 0,1 0 0,-1 1 0,1-1 0,-1 1 1,1 1-1,8-1 0,-9 1-116,0 0 1,-1 0 0,1 0-1,0 1 1,-1-1 0,1 1-1,-1 1 1,1-1-1,-1 1 1,0 0 0,0 0-1,1 1 1,8 5 0,-12-6 5,0 0-1,0 1 1,0-1 0,0 1 0,0-1 0,-1 1 0,1 0 0,-1 0 0,0 0 0,0 0 0,0 0 0,0 0 0,0 0 0,0 0 0,-1 0 0,0 0 0,0 0 0,0 0-1,0 0 1,0 0 0,0 1 0,-1-1 0,1 0 0,-1 0 0,0 0 0,-2 5 0,-1 1 217,0-1 0,0 1-1,-1-1 1,0 0 0,-11 13 0,12-17-117,1 1 1,-1-1 0,0 0-1,0 0 1,0-1 0,-1 1-1,1-1 1,-1 0 0,0 0-1,-8 4 1,34-35-517,-18 26 282,1 0 1,0 0-1,0 0 1,-1 0-1,1 1 1,0-1-1,1 1 1,-1 0-1,0 0 1,0 0-1,0 1 1,0 0-1,1 0 1,-1 0-1,0 0 1,0 0-1,1 1 1,-1 0-1,0 0 1,0 0-1,0 0 1,0 1-1,0-1 0,0 1 1,-1 0-1,1 1 1,0-1-1,-1 0 1,0 1-1,1 0 1,-1 0-1,0 0 1,3 5-1,-3-5 183,0 0 0,0 0 0,-1 1-1,1-1 1,-1 1 0,0 0 0,0 0 0,0 0-1,-1 0 1,1 0 0,-1 0 0,0 0 0,0 0-1,-1 1 1,1-1 0,-1 0 0,0 0 0,0 1-1,0-1 1,-1 0 0,1 1 0,-1-1 0,0 0-1,0 0 1,-1 0 0,1 0 0,-1 0 0,0 0-1,0 0 1,0 0 0,0-1 0,-4 5-1,-2-1 106,-1 1-1,1-1 0,-1 0 0,0-1 0,-1 0 1,0-1-1,0 0 0,0-1 0,0 1 0,-1-2 1,1 0-1,-1 0 0,0-1 0,0 0 0,0-1 0,0 0 1,-1-1-1,-15-1 0,26 1-298,-1-1 0,1 1 0,-1 0-1,1-1 1,-1 1 0,1-1 0,0 1 0,-1-1 0,1 0 0,-1 0-1,1 1 1,0-1 0,0 0 0,0 0 0,-1 0 0,1 0 0,0-1-1,-1-1 1,1 2-96,1 0 0,-1 0 0,1 0 0,-1 0 0,1 0-1,-1 0 1,1 0 0,0-1 0,0 1 0,-1 0 0,1 0 0,0 0-1,0-1 1,0 1 0,0 0 0,1 0 0,-1-1 0,0 1 0,0 0-1,1 0 1,-1 0 0,1 0 0,-1-1 0,1 1 0,-1 0 0,1 0-1,0 0 1,-1 0 0,1 0 0,0 0 0,0 0 0,0 1 0,0-1-1,1-1 1,15-8-6645</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141"/>
    </inkml:context>
    <inkml:brush xml:id="br0">
      <inkml:brushProperty name="width" value="0.025" units="cm"/>
      <inkml:brushProperty name="height" value="0.025" units="cm"/>
    </inkml:brush>
  </inkml:definitions>
  <inkml:trace contextRef="#ctx0" brushRef="#br0">1 147 20371,'0'0'5851,"7"-12"-4073,3-2-1497,1-1 0,0 1 0,0 1 0,16-14-1,-21 22-233,-1 0 0,1 0-1,1 0 1,-1 1-1,1 0 1,-1 0 0,1 1-1,0 0 1,1 0-1,-1 0 1,0 1-1,1 0 1,-1 1 0,12-2-1,-18 3-45,0 0-1,0 1 0,0-1 1,0 0-1,0 0 0,0 0 1,0 1-1,0-1 0,0 0 1,0 1-1,0-1 1,0 1-1,0 0 0,0-1 1,0 1-1,-1-1 0,1 1 1,0 0-1,0 0 1,-1 0-1,1-1 0,0 1 1,-1 0-1,1 0 0,-1 0 1,1 0-1,0 1 0,0 2 67,0 0 0,0 0 0,0 0 0,-1 0 0,1 0 0,-1 0 0,-1 7 0,1-1 188,-2 1 0,1-1 0,-1 0 0,-1 1 1,-5 12-1,-25 32 134,26-46-356,0 1 0,1 0 0,0 1 0,1-1 0,-7 20 0,12-30-44,0 1-1,0-1 1,-1 1 0,1-1 0,0 1-1,0-1 1,0 1 0,0-1 0,0 1-1,1-1 1,-1 1 0,0-1 0,0 1-1,0-1 1,0 1 0,1-1 0,-1 1-1,0-1 1,0 1 0,1-1 0,-1 1-1,0-1 1,1 0 0,-1 1 0,0-1-1,1 0 1,-1 1 0,1-1 0,-1 0-1,0 1 1,1-1 0,-1 0-1,1 0 1,0 1 0,27 2-1122,27-11-3052,-22-4-3913,0-4-6791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6.935"/>
    </inkml:context>
    <inkml:brush xml:id="br0">
      <inkml:brushProperty name="width" value="0.025" units="cm"/>
      <inkml:brushProperty name="height" value="0.025" units="cm"/>
    </inkml:brush>
  </inkml:definitions>
  <inkml:trace contextRef="#ctx0" brushRef="#br0">92 1 13837,'0'0'14478,"2"13"-13960,-1-10-500,0 5-5,0-1 1,0 1-1,0-1 0,-1 0 1,0 1-1,-1-1 1,0 1-1,0-1 0,0 1 1,-1-1-1,0 0 0,-5 11 1,-77 140-2283,155-276-9368,-60 101 9629,18-27-3672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261"/>
    </inkml:context>
    <inkml:brush xml:id="br0">
      <inkml:brushProperty name="width" value="0.025" units="cm"/>
      <inkml:brushProperty name="height" value="0.025" units="cm"/>
    </inkml:brush>
  </inkml:definitions>
  <inkml:trace contextRef="#ctx0" brushRef="#br0">184 1 9097,'0'0'13452,"-4"10"-13025,-2 9-62,1 0 0,0 1 0,1-1 0,0 21 0,3-32-239,1 0 0,0-1 1,0 1-1,1 0 0,0 0 0,0-1 0,1 1 0,0-1 1,0 1-1,1-1 0,0 0 0,0 0 0,0 0 1,1 0-1,6 7 0,-2-5-398,13 18-2053,-9-8-2637,-8-7-2127</inkml:trace>
  <inkml:trace contextRef="#ctx0" brushRef="#br0" timeOffset="1">1 197 18097,'0'0'10570,"66"-27"-10282,-17 26-256,5-2-256,-3 2-1954,-10-3-2658,-6 4-4453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7.635"/>
    </inkml:context>
    <inkml:brush xml:id="br0">
      <inkml:brushProperty name="width" value="0.025" units="cm"/>
      <inkml:brushProperty name="height" value="0.025" units="cm"/>
    </inkml:brush>
  </inkml:definitions>
  <inkml:trace contextRef="#ctx0" brushRef="#br0">4 1 20371,'0'0'6684,"0"10"-5659,-1-2-993,0-2-99,0 1 0,1 0 0,0 0-1,0 0 1,0 0 0,1 0 0,0 0 0,0 0-1,0 0 1,1-1 0,4 10 0,-6-16 42,0 0 1,1 0 0,-1 0-1,0-1 1,1 1-1,-1 0 1,0 0 0,0 0-1,1 0 1,-1 0-1,0 0 1,1-1 0,-1 1-1,0 0 1,0 0-1,0 0 1,1-1-1,-1 1 1,0 0 0,0 0-1,0-1 1,1 1-1,-1 0 1,0 0 0,0-1-1,0 1 1,0 0-1,0-1 1,0 1 0,0 0-1,1-1 1,-1 1-1,0 0 1,0-1-1,0 1 1,0 0 0,0 0-1,-1-1 1,1 1-1,0 0 1,0-1 0,0 1-1,0 0 1,0-1-1,0 1 1,0 0 0,-1 0-1,1-1 1,0 1-1,0-1 47,0 0 0,0-1 0,0 1 1,0 0-1,0 0 0,0 0 0,-1 0 0,1 0 0,0 0 0,-1 0 0,1 0 0,0 0 0,-1 0 0,0 0 0,1 0 0,-1 0 0,1 0 0,-1 0 0,-1-1 0,2 17-11793,0-2 5856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336"/>
    </inkml:context>
    <inkml:brush xml:id="br0">
      <inkml:brushProperty name="width" value="0.025" units="cm"/>
      <inkml:brushProperty name="height" value="0.025" units="cm"/>
    </inkml:brush>
  </inkml:definitions>
  <inkml:trace contextRef="#ctx0" brushRef="#br0">104 17 10154,'0'0'19271,"5"-4"-17829,-3 3-1321,0-1 1,1 1-1,-1-1 1,1 1-1,-1 0 1,1 0 0,-1 0-1,1 0 1,0 1-1,-1-1 1,1 1-1,0-1 1,5 1 0,-7 1-117,0-1 0,1 1 0,-1-1 0,0 1 0,0 0 0,0-1 0,0 1 0,0 0 0,0 0 0,0 0 0,0 0 0,0 0 0,0 0 1,0 0-1,0 0 0,-1 1 0,1-1 0,-1 0 0,1 0 0,-1 0 0,1 1 0,-1-1 0,0 0 0,1 1 0,-1-1 0,0 0 0,0 1 0,0-1 1,0 1-1,0-1 0,0 0 0,0 1 0,-1-1 0,1 0 0,-1 2 0,-1 3-4,0-1 0,0 1-1,-1-1 1,0 0 0,0 0 0,0 0 0,-1 0-1,1 0 1,-1-1 0,0 0 0,0 0 0,-1 0-1,1 0 1,-1-1 0,0 1 0,0-1 0,0 0-1,0-1 1,-11 5 0,32-5-35,-1 1-1,0 1 1,0 0-1,16 7 1,-27-9 25,0 0 0,0 0 0,0 0 0,-1 1 0,1-1 0,-1 1 0,0 0 1,1 0-1,2 3 0,-5-4 10,0-1 0,0 1 0,0-1 0,-1 1 0,1 0-1,0-1 1,-1 1 0,1 0 0,-1-1 0,1 1 0,-1 0 0,0 0 0,0 0 0,0 0 0,0-1 0,0 1 0,0 0 0,0 0 0,0 0 0,-1-1 0,0 4 0,-2-1 7,1 0 1,0 0 0,-1-1-1,0 1 1,0-1-1,0 1 1,0-1 0,-1 0-1,1-1 1,-1 1-1,0 0 1,1-1 0,-1 0-1,0 0 1,0 0 0,-1 0-1,1-1 1,0 0-1,-7 1 1,-5 2 8,0-1 0,0 0 0,-32 0 0,47-3-20,-38-2-1332,32-3-59,24-5-332,33-10-9377,-21 5 816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8.678"/>
    </inkml:context>
    <inkml:brush xml:id="br0">
      <inkml:brushProperty name="width" value="0.025" units="cm"/>
      <inkml:brushProperty name="height" value="0.025" units="cm"/>
    </inkml:brush>
  </inkml:definitions>
  <inkml:trace contextRef="#ctx0" brushRef="#br0">23 1 19571,'0'0'8680,"-16"63"-7783,11-35-417,3 1-320,2-2-160,0-3-128,0-2-993,1-8-1634,3-7-1344</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069"/>
    </inkml:context>
    <inkml:brush xml:id="br0">
      <inkml:brushProperty name="width" value="0.025" units="cm"/>
      <inkml:brushProperty name="height" value="0.025" units="cm"/>
    </inkml:brush>
  </inkml:definitions>
  <inkml:trace contextRef="#ctx0" brushRef="#br0">21 1 12043,'0'0'14798,"0"66"-14317,0-27-161,0 7-64,0 0-192,-5-1-32,0-5-224,1-7-993,-1-8-769,5-10-1024,-1-10-706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411"/>
    </inkml:context>
    <inkml:brush xml:id="br0">
      <inkml:brushProperty name="width" value="0.025" units="cm"/>
      <inkml:brushProperty name="height" value="0.025" units="cm"/>
    </inkml:brush>
  </inkml:definitions>
  <inkml:trace contextRef="#ctx0" brushRef="#br0">59 65 18321,'0'0'9759,"11"-8"-8254,-4 2-1301,-2 1-63,1 1-1,0-1 1,0 1-1,1 0 1,-1 1-1,1 0 1,0 0-1,0 0 1,0 1-1,0 0 1,11-2-1,-10 3-40,12-2-49,0 1 0,0 0 0,0 2 0,0 0 0,30 5 0,-48-4-63,0-1 0,0 1 0,0-1 0,0 1 1,0 0-1,0 0 0,0 0 0,0 0 0,-1 0 0,1 0 1,0 1-1,-1-1 0,1 1 0,-1-1 0,1 1 0,-1-1 0,0 1 1,0 0-1,0-1 0,0 1 0,0 0 0,0 0 0,0 0 1,0 0-1,-1 0 0,1 0 0,-1 0 0,1 0 0,-1 0 0,0 0 1,0 0-1,0 1 0,0-1 0,0 0 0,-1 0 0,1 0 0,-1 0 1,1 0-1,-1 0 0,0 0 0,-1 3 0,-2 4 86,0 1 1,-1-1-1,0 0 0,0 0 0,-1 0 0,-13 14 0,9-12 40,1 1-7,-1-2 1,0 0-1,-1 0 0,0 0 0,0-2 1,-25 15-1,54-32-107,-13 6 0,0 1 0,0-1 0,0 1 0,1 0 0,-1 0 0,1 1 0,-1 0 0,12-2 0,-13 3-4,1 0 1,-1 1-1,0-1 0,1 1 1,-1 0-1,0 0 1,0 0-1,0 1 0,0-1 1,0 1-1,0 0 0,0 0 1,0 0-1,0 1 1,-1-1-1,0 1 0,6 5 1,-7-5 2,0-1 0,0 1 0,-1-1 0,1 1 0,-1 0 0,0-1 0,0 1 0,0 0 0,0 0 0,0 0 0,0 0 0,-1 0 0,0 0 0,1 0 1,-1 0-1,0 0 0,-1 0 0,1 1 0,0-1 0,-1 0 0,0 0 0,1-1 0,-1 1 0,0 0 0,-1 0 0,-2 5 0,-1-1 6,0 0 0,0 0-1,-1-1 1,0 0 0,0 0-1,-1 0 1,1-1 0,-1 0-1,0 0 1,-1-1 0,1 1-1,-1-2 1,-11 5 0,-7 2 3,1-2 1,-52 10-1,56-15-8,0 0 0,0-2 0,-31-1 0,51 1-25,1-1 0,-1 0 0,1 0 0,-1 0 0,1 0 0,-1 0 0,0 0 0,1 0 0,-1 0 0,1 0 0,-1 0 0,1 0 0,-1 0 0,1 0 0,-1-1 0,1 1 0,-1 0 0,1 0 0,-1-1 0,1 1 0,-1 0 0,1 0 0,0-1 0,-1 1 0,1 0 0,-1-1 0,1 1 1,0-1-1,0 1 0,-1-1 0,1 1 0,0 0 0,-1-1 0,1 1 0,0-1 0,0 1 0,0-1 0,0 1 0,0-1 0,-1 0 0,1 1 0,0-1 0,0 1 0,0-1 0,0 1 0,0-1 0,1 1 0,-1-1 0,0 1 0,0-1 0,0 1 0,0-1 0,1 1 0,-1-1 0,0 1 0,0-1 0,1 1 0,-1-1 0,0 1 0,1 0 0,-1-1 0,0 1 0,2-1 0,25-26-5786,2 6-4428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19.772"/>
    </inkml:context>
    <inkml:brush xml:id="br0">
      <inkml:brushProperty name="width" value="0.025" units="cm"/>
      <inkml:brushProperty name="height" value="0.025" units="cm"/>
    </inkml:brush>
  </inkml:definitions>
  <inkml:trace contextRef="#ctx0" brushRef="#br0">0 1 9321,'0'0'929</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0.209"/>
    </inkml:context>
    <inkml:brush xml:id="br0">
      <inkml:brushProperty name="width" value="0.025" units="cm"/>
      <inkml:brushProperty name="height" value="0.025" units="cm"/>
    </inkml:brush>
  </inkml:definitions>
  <inkml:trace contextRef="#ctx0" brushRef="#br0">43 41 17521,'0'0'13068,"10"-7"-12684,0 2-328,0-1-1,0 1 0,1 1 1,20-7-1,-28 10-52,1 1 0,-1-1-1,0 1 1,1-1 0,-1 1 0,0 0 0,1 0 0,-1 1 0,0-1-1,1 1 1,4 1 0,-7-2-4,1 1 0,-1 0 0,1 0 0,-1 0 1,0 0-1,1 0 0,-1 0 0,0 0 0,0 1 0,1-1 0,-1 0 0,0 1 0,0-1 0,-1 1 1,1-1-1,0 1 0,0-1 0,-1 1 0,1 0 0,-1-1 0,1 1 0,-1 0 0,0-1 0,0 3 1,1 2 57,-1-1 1,0 1 0,0-1 0,-1 1 0,1-1 0,-1 0 0,0 1 0,-1-1 0,0 0 0,1 0-1,-1 0 1,-4 7 0,4-9-25,0 0 0,0-1-1,0 1 1,0-1 0,0 1 0,0-1-1,0 0 1,-1 0 0,1 0 0,-1 0-1,0 0 1,1 0 0,-1-1-1,0 0 1,0 1 0,0-1 0,0 0-1,0 0 1,0-1 0,-1 1 0,1-1-1,-5 1 1,7-1-33,1 0 0,0 0 0,-1 0 0,1-1 0,0 1 0,-1 0 0,1 0 0,-1 0 0,1 0 0,0-1 0,-1 1 0,1 0 0,0 0 0,0-1 0,-1 1 0,1 0 0,0-1 0,0 1 0,-1 0 0,1-1 0,0 1 0,0 0 0,0-1 0,0 1 0,-1 0 0,1-1 0,0 1 0,0 0 0,0-1 0,0 1 0,0-1 0,0 1 0,0 0 0,0-1 0,0 1 0,0-1 0,0 1 0,0 0 0,0-1 0,1 1 0,-1 0 0,0-1 0,0 1 0,0 0 0,1-1 0,10-18 0,-6 16-2,0 0 0,0 0 1,1 1-1,-1 0 0,1 0 0,0 0 1,0 1-1,-1-1 0,1 2 0,0-1 0,0 1 1,0-1-1,0 2 0,0-1 0,0 1 1,0 0-1,8 2 0,-11-3 1,1 1 0,-1 0 0,1 0 0,-1 0 0,1 0 0,-1 1-1,0-1 1,0 1 0,0 0 0,0 0 0,0 0 0,0 1 0,0-1 0,-1 0 0,1 1 0,-1 0 0,0 0 0,0-1 0,0 1 0,0 0 0,0 1-1,-1-1 1,1 0 0,-1 1 0,0-1 0,0 0 0,0 1 0,0-1 0,0 6 0,-2-6 3,0 1-1,0 0 1,0-1-1,0 0 1,0 1 0,-1-1-1,0 0 1,1 1-1,-1-1 1,0 0 0,-1 0-1,1 0 1,0-1-1,-1 1 1,0-1 0,0 1-1,1-1 1,-1 0-1,-6 3 1,-7 5 9,0-1-1,-26 10 1,-42 11 4,76-27-23,0-1-1,0-1 1,0 1 0,0-1 0,-1-1 0,1 0 0,0 0-1,-15-2 1,23 2-212,-1-1 0,1 1 0,-1-1 0,0 1-1,1-1 1,-1 1 0,1 0 0,-1-1 0,1 0-1,0 1 1,-1-1 0,1 1 0,0-1 0,-1 0 0,1 1-1,0-1 1,0 1 0,-1-1 0,1 0 0,0 1-1,0-1 1,0 0 0,0 0 0,0 1 0,0-1 0,0 0-1,0 1 1,0-1 0,0 0 0,0 1 0,1-1-1,-1 0 1,1 0 0,-1-2-1540,5-19-15584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2.848"/>
    </inkml:context>
    <inkml:brush xml:id="br0">
      <inkml:brushProperty name="width" value="0.025" units="cm"/>
      <inkml:brushProperty name="height" value="0.025" units="cm"/>
    </inkml:brush>
  </inkml:definitions>
  <inkml:trace contextRef="#ctx0" brushRef="#br0">189 0 9705,'0'0'4997,"-1"12"-4026,-5 21-429,-4 30 1699,-3 76 0,13-58-372,17 375 106,-10-363-1767,-5-1 0,-3 0 0,-4 1 0,-22 111 1,19-152 226,2-1 1,2 0 0,3 1 0,1 0-1,3 0 1,2-1 0,18 74-1,2-28-377,-5 2-1,-3 0 1,6 186-1,-42 404 1032,37-240-967,1 3 92,-69 585-150,-12-240-37,17-39 133,37-681-35,-3 0 1,-29 103-1,-10 68 305,50-231-471,4-19-998,11-28-3311,-8 14 588,6-8-3162</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211"/>
    </inkml:context>
    <inkml:brush xml:id="br0">
      <inkml:brushProperty name="width" value="0.025" units="cm"/>
      <inkml:brushProperty name="height" value="0.025" units="cm"/>
    </inkml:brush>
  </inkml:definitions>
  <inkml:trace contextRef="#ctx0" brushRef="#br0">0 126 14606,'4'2'177,"-1"0"1,1 0 0,-1-1-1,1 1 1,0-1 0,0 0-1,0 0 1,-1 0-1,1 0 1,0-1 0,5 0-1,-7 1-2,69 5 29,-1-4 0,83-6 0,79 2 2195,427 14-465,-96-5-1845,254 18 305,-114-5-115,1125 12 1413,-1289-53-1594,59-1 140,1398 13 136,-1837 8-352,456-8-6,-1-38 10,-542 38-20,464-54-14,2 33 176,18 6 216,-476 21 1783,-121 15-10441,18-13 117,21-7 4281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4.584"/>
    </inkml:context>
    <inkml:brush xml:id="br0">
      <inkml:brushProperty name="width" value="0.025" units="cm"/>
      <inkml:brushProperty name="height" value="0.025" units="cm"/>
    </inkml:brush>
  </inkml:definitions>
  <inkml:trace contextRef="#ctx0" brushRef="#br0">0 33 12588,'0'0'10068,"12"-5"-8904,-1 0-981,1 0 0,0 1-1,0 0 1,0 1 0,1 1 0,-1 0 0,13 0 0,-7 2-33,-3-1-137,0 1 0,0 1 0,0 0-1,0 1 1,22 6 0,-34-7 46,0 0 0,1 0 0,-1 1 0,0-1 0,0 1 0,0 0 0,-1 0 0,1 0 0,0 0 0,-1 1 0,1-1 0,-1 1 0,0-1 0,1 1 0,-1 0 0,-1 0 0,1 0 0,0 0 0,-1 0 0,1 0-1,-1 1 1,0-1 0,0 0 0,-1 1 0,1-1 0,-1 0 0,1 1 0,-1-1 0,0 6 0,-1 1 164,-1 1 0,0-1 0,0 0-1,-1 0 1,0 0 0,-1 0 0,0-1 0,-1 1-1,0-1 1,-11 16 0,-2 0 31,-1 0 1,-33 31-1,51-55-280,-3 3-91,0 1 0,0 0 0,-1-1 0,0 0 0,0 0 0,0-1 0,0 1-1,-1-1 1,1 0 0,-1 0 0,0-1 0,-10 3 0,15-20-10309,2-6-5050</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5.532"/>
    </inkml:context>
    <inkml:brush xml:id="br0">
      <inkml:brushProperty name="width" value="0.025" units="cm"/>
      <inkml:brushProperty name="height" value="0.025" units="cm"/>
    </inkml:brush>
  </inkml:definitions>
  <inkml:trace contextRef="#ctx0" brushRef="#br0">1 702 15919,'0'0'4938,"14"-9"-4014,30-23-201,-2-2 0,-1-1 1,65-74-1,107-148-568,-202 243-128,132-176 31,-124 170-58,-19 20-3,1 0 1,-1-1-1,0 1 1,0 0-1,1 0 1,-1 0-1,0 0 1,0 0-1,1 0 1,-1-1-1,0 1 0,0 0 1,1 0-1,-1 0 1,0 0-1,1 0 1,-1 0-1,0 0 1,0 0-1,1 0 1,-1 0-1,0 1 1,0-1-1,1 0 1,-1 0-1,0 0 1,0 0-1,1 0 1,-1 0-1,0 0 1,0 1-1,1-1 0,-1 0 1,0 0-1,0 0 1,0 1-1,1-1 1,-1 0-1,0 0 1,0 1-1,4 40-14,-4-34 69,-2 88 636,3 101 215,0-176-883,2 1 1,0-1 0,1-1-1,1 1 1,1-1 0,1 0-1,12 25 1,-15-36-460,1 0 1,0-1-1,0 0 0,0 1 0,1-2 0,0 1 0,1-1 1,-1 0-1,13 9 0,17 0-5118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512"/>
    </inkml:context>
    <inkml:brush xml:id="br0">
      <inkml:brushProperty name="width" value="0.025" units="cm"/>
      <inkml:brushProperty name="height" value="0.025" units="cm"/>
    </inkml:brush>
  </inkml:definitions>
  <inkml:trace contextRef="#ctx0" brushRef="#br0">102 0 20147,'0'0'1666,"-1"59"-417,-9-15 769,-3 2-929,-3 3 0,1-3-288,1-8-513,5-6-256,4-9 0,4-9-64,1-6-288,0-24-5702,0-6 2274,-3-6-2337,-12-7-4806</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6.920"/>
    </inkml:context>
    <inkml:brush xml:id="br0">
      <inkml:brushProperty name="width" value="0.025" units="cm"/>
      <inkml:brushProperty name="height" value="0.025" units="cm"/>
    </inkml:brush>
  </inkml:definitions>
  <inkml:trace contextRef="#ctx0" brushRef="#br0">39 101 9321,'0'-8'5899,"0"5"-5672,0 0 0,0 0 1,0 0-1,1 0 0,-1 0 0,1 0 1,-1 0-1,1 0 0,0 0 1,0 0-1,1 1 0,-1-1 0,0 0 1,1 1-1,0-1 0,-1 1 1,1 0-1,0 0 0,0-1 0,1 1 1,-1 0-1,0 1 0,1-1 1,-1 0-1,1 1 0,-1-1 0,1 1 1,0 0-1,-1 0 0,1 0 1,0 0-1,4 0 0,27-6 684,1 1 0,-1 2 0,1 2 0,1 1 1,66 8-1,-92-6-845,-1 0 1,1 1 0,-1 0 0,0 1-1,0 0 1,0 0 0,0 1 0,0 1-1,8 4 1,-15-8-31,0 1 0,0-1-1,0 1 1,0 0 0,-1-1 0,1 1-1,0 0 1,-1 0 0,0 0 0,1 0-1,-1 0 1,0 1 0,0-1 0,0 0 0,0 0-1,0 1 1,-1-1 0,1 1 0,-1-1-1,1 0 1,-1 1 0,0-1 0,0 1-1,0-1 1,0 1 0,-1-1 0,1 1-1,-1-1 1,1 0 0,-1 1 0,0-1 0,0 0-1,0 1 1,0-1 0,0 0 0,-1 0-1,1 0 1,-1 0 0,-2 3 0,-11 12 357,-1 0 1,0-1 0,0-1-1,-2-1 1,-22 15 0,16-12-274,24-17-124,0 0 0,0 0-1,0 0 1,-1 0 0,1 0 0,0 0 0,0 1 0,0-1-1,0 0 1,-1 0 0,1 0 0,0 0 0,0 0-1,0 0 1,0 0 0,0 1 0,-1-1 0,1 0 0,0 0-1,0 0 1,0 0 0,0 1 0,0-1 0,0 0 0,0 0-1,0 0 1,0 0 0,0 1 0,0-1 0,0 0-1,0 0 1,0 0 0,0 1 0,0-1 0,0 0 0,0 0-1,0 0 1,0 0 0,0 1 0,0-1 0,0 0-1,0 0 1,0 0 0,0 0 0,0 1 0,0-1 0,1 0-1,-1 0 1,0 0 0,0 0 0,0 0 0,0 1-1,17 3-554,37-2-942,-25-1 687,-26 0 756,1-1 0,-1 1 0,1 0 0,-1-1 0,0 1 0,1 1 1,-1-1-1,0 0 0,1 1 0,-1 0 0,0 0 0,0 0 0,-1 0 0,1 0 0,0 0 0,-1 1 1,1 0-1,-1-1 0,0 1 0,0 0 0,0 0 0,0 0 0,0 0 0,-1 0 0,0 1 1,1-1-1,-1 0 0,0 1 0,0-1 0,-1 1 0,1-1 0,-1 1 0,0-1 0,0 1 1,0-1-1,0 1 0,-1-1 0,0 6 0,-2 4 164,1-1-1,-1 0 1,-1-1 0,0 1-1,-1 0 1,0-1 0,-1 0-1,0 0 1,-15 19 0,4-11 229,-1 1 0,-1-2 0,0-1 0,-1 0 0,-1-1 0,-32 17-1,41-26-194,0-1-1,-1 0 1,0 0-1,0-2 1,0 1-1,-1-2 1,1 0-1,-1 0 1,0-2-1,0 1 1,0-2-1,1 0 1,-25-3-1,34 2-375,0 0 0,0 0 1,0-1-1,1 0 0,-1 0 0,0 0 0,1 0 0,-1 0 1,1-1-1,0 1 0,0-1 0,0 0 0,0 0 0,0 0 1,1 0-1,-1 0 0,1-1 0,0 0 0,0 1 0,0-1 1,0 0-1,1 0 0,-1 1 0,1-1 0,0-1 0,1 1 1,-1 0-1,0 0 0,1 0 0,0 0 0,0 0 0,1 0 1,0-6-1,3-2-7313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7.966"/>
    </inkml:context>
    <inkml:brush xml:id="br0">
      <inkml:brushProperty name="width" value="0.025" units="cm"/>
      <inkml:brushProperty name="height" value="0.025" units="cm"/>
    </inkml:brush>
  </inkml:definitions>
  <inkml:trace contextRef="#ctx0" brushRef="#br0">0 641 17585,'0'0'7489,"13"-6"-5636,10-7-1347,-1 0 0,0-2 0,-1 0-1,-1-2 1,34-34 0,95-118-12,-127 144-484,26-32 33,14-16-115,76-113 0,-146 231-120,-8 6 346,2 2 1,3-1 0,2 1 0,3 1 0,-1 69-1,7-96 13,2 61 626,-1-83-813,-1-1-1,1 1 1,0 0 0,0-1 0,1 1-1,0-1 1,-1 1 0,1-1 0,1 0-1,-1 0 1,1 0 0,-1 0-1,1 0 1,0 0 0,4 3 0,3-2-143,-2-5-3716,-8 0 3528,1-1 0,-1 1 0,1 0 1,-1-1-1,0 1 0,1 0 0,-1-1 0,0 1 1,0 0-1,1-1 0,-1 1 0,0-1 1,0 1-1,0-1 0,1 1 0,-1 0 1,0-1-1,0 1 0,0-1 0,0 1 1,0-1-1,0 1 0,0-1 0,0 1 0,0-1 1,0 1-1,0-1 0,0 1 0,0-1 1,0 1-1,-1 0 0,1-1 0,0 1 1,0-1-1,0 1 0,-1-1 0,1 0 1,-11-15-14016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28.353"/>
    </inkml:context>
    <inkml:brush xml:id="br0">
      <inkml:brushProperty name="width" value="0.025" units="cm"/>
      <inkml:brushProperty name="height" value="0.025" units="cm"/>
    </inkml:brush>
  </inkml:definitions>
  <inkml:trace contextRef="#ctx0" brushRef="#br0">1 1 10410,'0'0'19442,"78"12"-18257,-41-4-512,7 0-481,1-4-384,0-4-2531,-5-5-4483</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132"/>
    </inkml:context>
    <inkml:brush xml:id="br0">
      <inkml:brushProperty name="width" value="0.025" units="cm"/>
      <inkml:brushProperty name="height" value="0.025" units="cm"/>
    </inkml:brush>
  </inkml:definitions>
  <inkml:trace contextRef="#ctx0" brushRef="#br0">10 1 8136,'0'0'9737,"4"54"-9417,-4-35-288,0 2 160,0 1-31,-4-2-33,-1 1-64,2 1-160,3-4-545,-2-1-2338,2-1-1601,0 2-2018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491"/>
    </inkml:context>
    <inkml:brush xml:id="br0">
      <inkml:brushProperty name="width" value="0.025" units="cm"/>
      <inkml:brushProperty name="height" value="0.025" units="cm"/>
    </inkml:brush>
  </inkml:definitions>
  <inkml:trace contextRef="#ctx0" brushRef="#br0">112 1 5733,'0'0'3492,"-16"63"-1058,9-32-736,2-3-1154,0 4-480,1 0-672,0 4-1346,-3-1 256,0 2 1506,-2-1 192,1 0 801,-2-2 608,2-2 289,0-1-833,3-2-673,3-2-417,-1-2-2337,0-6-3203</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8.850"/>
    </inkml:context>
    <inkml:brush xml:id="br0">
      <inkml:brushProperty name="width" value="0.025" units="cm"/>
      <inkml:brushProperty name="height" value="0.025" units="cm"/>
    </inkml:brush>
  </inkml:definitions>
  <inkml:trace contextRef="#ctx0" brushRef="#br0">9 0 8712,'0'0'5702,"-3"54"-3524,1-41-545,0-6-576,1-5 801,1-11-3299,0-2-289,0-1-1409,0-2-3107</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49.835"/>
    </inkml:context>
    <inkml:brush xml:id="br0">
      <inkml:brushProperty name="width" value="0.025" units="cm"/>
      <inkml:brushProperty name="height" value="0.025" units="cm"/>
    </inkml:brush>
  </inkml:definitions>
  <inkml:trace contextRef="#ctx0" brushRef="#br0">1 1 7751,'0'0'8061,"8"8"-6828,-4-4-1121,0 0-2,0 1-1,0-2 0,0 1 1,0 0-1,1-1 0,-1 0 0,1 0 1,0 0-1,0-1 0,0 1 1,0-1-1,1 0 0,-1-1 0,0 1 1,1-1-1,5 0 0,33-1 112,-1-3 0,48-8-1,-41 4-156,-26 4-556,0 2-1,0 1 0,1 0 0,-1 2 1,-1 1-1,1 1 0,0 1 0,-1 1 1,24 9-1,-19-8 436,0 0 1,0-2-1,0-1 1,1-2-1,39-1 0,-62-1 45,9 2 41,-1 0 1,1 1 0,-1 1 0,0 0 0,0 1-1,0 0 1,-1 1 0,0 1 0,16 10 0,-16-9-235,0-1 1,0 0-1,0-1 1,1-1-1,0 0 0,0 0 1,0-2-1,29 5 1,15-6-1874,245-3 9815,-274-2-7539,-18 1 439,0 0 0,0 2 0,0-1 1,17 3-1,-5 24 461,-17-19-10109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8.881"/>
    </inkml:context>
    <inkml:brush xml:id="br0">
      <inkml:brushProperty name="width" value="0.025" units="cm"/>
      <inkml:brushProperty name="height" value="0.025" units="cm"/>
    </inkml:brush>
  </inkml:definitions>
  <inkml:trace contextRef="#ctx0" brushRef="#br0">140 1 8520,'0'0'20243,"0"7"-19629,-1-1-527,1 0 0,-1 1-1,0-1 1,-1 0 0,1 0-1,-1 0 1,-1 0 0,1-1-1,-7 12 1,-39 51 1260,36-54-1111,2 0-1,-1 1 0,2 0 0,-15 30 0,24-43-235,-1-1 0,0 0 0,1 0 0,0 1 0,-1-1 0,1 0 0,0 1 0,-1-1 0,1 0 0,0 1 0,0-1 0,0 0 0,0 1 0,0-1 0,1 0 0,-1 1 0,0-1 0,0 0 0,1 1 0,-1-1 0,1 0 0,0 1 0,-1-1 0,1 0 0,1 1 0,-1 0 0,1-1 0,0 0 0,-1 0 0,1 0 0,0-1 0,0 1 0,0 0 0,0-1 0,0 1 0,0-1 0,0 1 0,0-1 0,0 0 0,0 0 0,2 0 0,11-1 0,0-1 0,0 0 0,23-7 0,-35 8 0,5-1-111,69-15-5647,-72 16 5100,0 0 1,0 1 0,1-1 0,-1 1-1,0 1 1,0-1 0,1 1 0,-1 0-1,0 0 1,0 0 0,0 1 0,5 2-1,0 2-8150</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336"/>
    </inkml:context>
    <inkml:brush xml:id="br0">
      <inkml:brushProperty name="width" value="0.025" units="cm"/>
      <inkml:brushProperty name="height" value="0.025" units="cm"/>
    </inkml:brush>
  </inkml:definitions>
  <inkml:trace contextRef="#ctx0" brushRef="#br0">174 0 8712,'0'0'21781,"-5"6"-21290,-86 110 772,13-17-5195,107-137-3771,-11 13 1601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1:59.679"/>
    </inkml:context>
    <inkml:brush xml:id="br0">
      <inkml:brushProperty name="width" value="0.025" units="cm"/>
      <inkml:brushProperty name="height" value="0.025" units="cm"/>
    </inkml:brush>
  </inkml:definitions>
  <inkml:trace contextRef="#ctx0" brushRef="#br0">20 0 15951,'0'0'4927,"-2"10"-2530,-2 15-1353,-1-1-155,1 0 0,1 0 0,1 0-1,3 39 1,0-59-1316,0-1 1,0 0-1,0 0 0,0 0 0,1 1 0,0-1 0,-1-1 1,1 1-1,0 0 0,1 0 0,-1-1 0,0 1 0,1-1 0,-1 0 1,1 1-1,0-1 0,0-1 0,0 1 0,0 0 0,0-1 1,0 1-1,4 0 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0.038"/>
    </inkml:context>
    <inkml:brush xml:id="br0">
      <inkml:brushProperty name="width" value="0.025" units="cm"/>
      <inkml:brushProperty name="height" value="0.025" units="cm"/>
    </inkml:brush>
  </inkml:definitions>
  <inkml:trace contextRef="#ctx0" brushRef="#br0">1 32 6502,'0'0'18225,"73"-12"-18129,-33 7-1217,-1 0-3171,-8-5-4836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1.381"/>
    </inkml:context>
    <inkml:brush xml:id="br0">
      <inkml:brushProperty name="width" value="0.025" units="cm"/>
      <inkml:brushProperty name="height" value="0.025" units="cm"/>
    </inkml:brush>
  </inkml:definitions>
  <inkml:trace contextRef="#ctx0" brushRef="#br0">0 167 17040,'0'0'10341,"8"-8"-10096,103-134-122,-110 141-133,-1 0 1,1 0-1,0 0 1,0 0-1,-1 0 1,1 0-1,0 0 1,0 0-1,0 0 0,0 0 1,0 0-1,0 1 1,1-1-1,-1 0 1,0 1-1,0-1 1,0 1-1,1-1 0,-1 1 1,0 0-1,0-1 1,1 1-1,-1 0 1,0 0-1,2 0 1,-2 1 25,0 0 1,-1 1 0,1-1 0,0 0 0,-1 0 0,1 1 0,-1-1-1,1 0 1,-1 1 0,0-1 0,0 0 0,1 1 0,-1-1-1,0 0 1,0 1 0,0-1 0,-1 1 0,1 1 0,-15 73 743,15-75-759,-5 30 328,1-3-936,-1-15-3904,12-27-1697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2.705"/>
    </inkml:context>
    <inkml:brush xml:id="br0">
      <inkml:brushProperty name="width" value="0.025" units="cm"/>
      <inkml:brushProperty name="height" value="0.025" units="cm"/>
    </inkml:brush>
  </inkml:definitions>
  <inkml:trace contextRef="#ctx0" brushRef="#br0">48 0 12236,'0'0'13271,"-3"10"-12956,-5 24 14,-3 7 698,2 0 1,-7 79-1,20-123-839,1 0-1,-1 0 1,1 0-1,-1-1 1,0 0 0,6-7-1,40-47 120,65-70-2525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049"/>
    </inkml:context>
    <inkml:brush xml:id="br0">
      <inkml:brushProperty name="width" value="0.025" units="cm"/>
      <inkml:brushProperty name="height" value="0.025" units="cm"/>
    </inkml:brush>
  </inkml:definitions>
  <inkml:trace contextRef="#ctx0" brushRef="#br0">1 0 11755,'0'0'10922,"8"55"-9480,2-42-193,3 0-737,4 2-383,2 3-834,0-4-2658,-2-5-4228</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420"/>
    </inkml:context>
    <inkml:brush xml:id="br0">
      <inkml:brushProperty name="width" value="0.025" units="cm"/>
      <inkml:brushProperty name="height" value="0.025" units="cm"/>
    </inkml:brush>
  </inkml:definitions>
  <inkml:trace contextRef="#ctx0" brushRef="#br0">127 44 10154,'0'0'18620,"-1"7"-18065,-6 11-506,0-1-1,-1 1 1,-1-1-1,0-1 1,-2 1 0,0-2-1,0 0 1,-2 0-1,-16 16 1,28-31-106,1 1 0,0-1-1,0 0 1,0 0 0,0 1 0,0-1 0,-1 0-1,1 0 1,0 1 0,0-1 0,-1 0 0,1 0-1,0 0 1,0 1 0,-1-1 0,1 0 0,0 0 0,0 0-1,-1 0 1,1 0 0,0 0 0,-1 0 0,1 1-1,0-1 1,-1 0 0,1 0 0,0 0 0,0 0-1,-1 0 1,1 0 0,0 0 0,-1-1 0,1 1 0,0 0-1,-1 0 1,1 0 0,-1 0 0,2-13-2145,10-18-1868,7 2-655,2-3-2535</inkml:trace>
  <inkml:trace contextRef="#ctx0" brushRef="#br0" timeOffset="1">127 44 14926,'3'-4'508,"18"-27"425,-14 23 476,-7 12 2451,-7 49 1267,11 33-4581,-1-24 17,0-77-13733,-3 3 4586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3.762"/>
    </inkml:context>
    <inkml:brush xml:id="br0">
      <inkml:brushProperty name="width" value="0.025" units="cm"/>
      <inkml:brushProperty name="height" value="0.025" units="cm"/>
    </inkml:brush>
  </inkml:definitions>
  <inkml:trace contextRef="#ctx0" brushRef="#br0">0 16 13325,'0'0'12331,"60"-3"-11754,-33-1-321,-1 0-192,-1 1-128,-5 1-1473,-6 2-2723,-6 0-4805</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04.120"/>
    </inkml:context>
    <inkml:brush xml:id="br0">
      <inkml:brushProperty name="width" value="0.025" units="cm"/>
      <inkml:brushProperty name="height" value="0.025" units="cm"/>
    </inkml:brush>
  </inkml:definitions>
  <inkml:trace contextRef="#ctx0" brushRef="#br0">1 181 9673,'0'0'15941,"11"-8"-15013,7-5-815,-1-1 0,-1-1 0,0 0 0,-1-1 0,23-32 0,-5-4 10,-33 55-167,-1 1-1,0-1 0,1 0 1,-1 0-1,1 0 1,0 1-1,0-1 0,1 6 1,0 15 136,-4 3-95,-8 106 43,18-131-8597</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6.936"/>
    </inkml:context>
    <inkml:brush xml:id="br0">
      <inkml:brushProperty name="width" value="0.025" units="cm"/>
      <inkml:brushProperty name="height" value="0.025" units="cm"/>
    </inkml:brush>
  </inkml:definitions>
  <inkml:trace contextRef="#ctx0" brushRef="#br0">2 1 7559,'0'0'5605,"-2"50"-5508,2-33-482,4-1-2273,5 2-225</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269"/>
    </inkml:context>
    <inkml:brush xml:id="br0">
      <inkml:brushProperty name="width" value="0.025" units="cm"/>
      <inkml:brushProperty name="height" value="0.025" units="cm"/>
    </inkml:brush>
  </inkml:definitions>
  <inkml:trace contextRef="#ctx0" brushRef="#br0">18 0 11659,'0'0'705,"-13"59"-257,8-30-256,5-4-384,0 1-961,0-3-673,0-1-1409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600"/>
    </inkml:context>
    <inkml:brush xml:id="br0">
      <inkml:brushProperty name="width" value="0.025" units="cm"/>
      <inkml:brushProperty name="height" value="0.025" units="cm"/>
    </inkml:brush>
  </inkml:definitions>
  <inkml:trace contextRef="#ctx0" brushRef="#br0">106 1 6854,'0'0'2082,"-7"63"-544,5-44-257,2-2-576,0 0-1,-2 3-287,-3 3-97,-3 0 65,1 4-129,1-3 0,-1-3-160,4-2-64,1-7-384,2-3-1890,-2-4-3107</inkml:trace>
  <inkml:trace contextRef="#ctx0" brushRef="#br0" timeOffset="1">33 606 15599,'0'0'897,"-23"62"-225,16-42 641,4-4-992,3-5-289,0-4-385,0-1-2914,3 0-2306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7.943"/>
    </inkml:context>
    <inkml:brush xml:id="br0">
      <inkml:brushProperty name="width" value="0.025" units="cm"/>
      <inkml:brushProperty name="height" value="0.025" units="cm"/>
    </inkml:brush>
  </inkml:definitions>
  <inkml:trace contextRef="#ctx0" brushRef="#br0">11 0 10378,'0'0'1729,"-5"58"-511,2-37 864,1-7-833,2-4-929,0 1-256,0 0-128,0 1-480,2 4-706,0 6 738,1 5 352,-3 0-1410,0 0-3170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19.252"/>
    </inkml:context>
    <inkml:brush xml:id="br0">
      <inkml:brushProperty name="width" value="0.025" units="cm"/>
      <inkml:brushProperty name="height" value="0.025" units="cm"/>
    </inkml:brush>
  </inkml:definitions>
  <inkml:trace contextRef="#ctx0" brushRef="#br0">27 0 12684,'0'0'14019,"-4"6"-13512,2-1-458,-7 13 381,6-16-150,4-13-25,-10 48 1090,9-10-1275,0-26-64,1 0 0,-1-1 0,0 1 0,0-1 0,0 1 0,1-1 0,-1 1 0,0-1 0,1 1 0,-1-1 0,0 1 0,1-1-1,-1 0 1,1 1 0,-1-1 0,0 0 0,1 1 0,-1-1 0,1 0 0,-1 1 0,1-1 0,-1 0 0,1 0 0,0 1 0,-1-1 0,1 0-1,-1 0 1,1 0 0,-1 0 0,1 0 0,-1 0 0,1 0 0,0 0 0,0 0 0,1-1 48,-1 0 0,0 0 0,1 0 0,-1-1 0,0 1 0,0 0 1,0 0-1,0-1 0,0 1 0,0 0 0,0-1 0,-1 1 0,1-1 0,0 0 0,-1 1 0,1-1 0,-1 1 0,0-1 1,1 0-1,-1-2 0,6-35 289,-6 33 303,-2 12-276,-3 28-193,-2 52-249,7-85 227,0-28 10,0 21-165,-1-2 0,1 1 0,1-1 0,0 0 0,2-13 0,4 65 0,-1-26 0,-3-29 0,-3 7 0,1-3 0,-1 0 0,0 0 0,0-1 0,-1 1 0,-2-9 0,2 20 0,0 0 0,0 1 0,0-1 0,1 1 0,-1-1 0,1 1 0,1 5 0,-1-8 0,0-81 0,6 116 0,-1-25 0,-3-28 0,0-11-326,0 24 93,1 18 109,-2-7 108,-1-3 15,0 0 1,1 0-1,0 0 1,0 0-1,0 0 0,1 0 1,-1 0-1,1-1 1,3 7-1,1-12-1020,-3-11-1574,-1-11-4497,-2 8-969</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538"/>
    </inkml:context>
    <inkml:brush xml:id="br0">
      <inkml:brushProperty name="width" value="0.025" units="cm"/>
      <inkml:brushProperty name="height" value="0.025" units="cm"/>
    </inkml:brush>
  </inkml:definitions>
  <inkml:trace contextRef="#ctx0" brushRef="#br0">1 1 11723,'0'0'449,"9"59"-994,-1-43 65,-2 2-449,-4 4-2851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4.880"/>
    </inkml:context>
    <inkml:brush xml:id="br0">
      <inkml:brushProperty name="width" value="0.025" units="cm"/>
      <inkml:brushProperty name="height" value="0.025" units="cm"/>
    </inkml:brush>
  </inkml:definitions>
  <inkml:trace contextRef="#ctx0" brushRef="#br0">8 1 7815,'0'58'2435,"-4"-4"-2115,1 0-288,3 0-32,0-5-128,0-4-1794,5-5-4964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239"/>
    </inkml:context>
    <inkml:brush xml:id="br0">
      <inkml:brushProperty name="width" value="0.025" units="cm"/>
      <inkml:brushProperty name="height" value="0.025" units="cm"/>
    </inkml:brush>
  </inkml:definitions>
  <inkml:trace contextRef="#ctx0" brushRef="#br0">35 0 6951,'0'0'32,"-12"61"-1346,7-29-3522</inkml:trace>
  <inkml:trace contextRef="#ctx0" brushRef="#br0" timeOffset="1">11 1161 11275,'0'0'256,"-11"55"-224,11-37-64,0-9-1153,0-4-2499,3 3 193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5.569"/>
    </inkml:context>
    <inkml:brush xml:id="br0">
      <inkml:brushProperty name="width" value="0.025" units="cm"/>
      <inkml:brushProperty name="height" value="0.025" units="cm"/>
    </inkml:brush>
  </inkml:definitions>
  <inkml:trace contextRef="#ctx0" brushRef="#br0">36 0 2434,'0'9'3444,"-1"116"729,-14 185-4790,3-200 4865,9-67-4499,3-14-3011,0-19 828,0 2-2194</inkml:trace>
  <inkml:trace contextRef="#ctx0" brushRef="#br0" timeOffset="1">1 879 10314,'0'0'1057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269"/>
    </inkml:context>
    <inkml:brush xml:id="br0">
      <inkml:brushProperty name="width" value="0.025" units="cm"/>
      <inkml:brushProperty name="height" value="0.025" units="cm"/>
    </inkml:brush>
  </inkml:definitions>
  <inkml:trace contextRef="#ctx0" brushRef="#br0">0 0 9961,'0'0'4709,"0"50"-3620,3-27-384,-1 4-577,1 0-128,-3 4 0,2-1-225,-2-1-415,0 1 191,0-1 289,0 1-96,0-2-1410,-2 1-3330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6.595"/>
    </inkml:context>
    <inkml:brush xml:id="br0">
      <inkml:brushProperty name="width" value="0.025" units="cm"/>
      <inkml:brushProperty name="height" value="0.025" units="cm"/>
    </inkml:brush>
  </inkml:definitions>
  <inkml:trace contextRef="#ctx0" brushRef="#br0">46 0 9417,'0'0'1954,"-7"72"160,-1-44-609,4-6-1120,-1-6-450,4-8-511,1-6-1378,0-10-9545</inkml:trace>
  <inkml:trace contextRef="#ctx0" brushRef="#br0" timeOffset="1">25 372 7015,'0'0'10313,"-24"51"-10088,24-41-129,0-21-6951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7.486"/>
    </inkml:context>
    <inkml:brush xml:id="br0">
      <inkml:brushProperty name="width" value="0.025" units="cm"/>
      <inkml:brushProperty name="height" value="0.025" units="cm"/>
    </inkml:brush>
  </inkml:definitions>
  <inkml:trace contextRef="#ctx0" brushRef="#br0">0 1 7303,'0'0'769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8.689"/>
    </inkml:context>
    <inkml:brush xml:id="br0">
      <inkml:brushProperty name="width" value="0.025" units="cm"/>
      <inkml:brushProperty name="height" value="0.025" units="cm"/>
    </inkml:brush>
  </inkml:definitions>
  <inkml:trace contextRef="#ctx0" brushRef="#br0">37 214 6374,'0'0'6919,"-6"-14"-2446,6 14-4427,0 1 0,0-1 1,0 0-1,1 1 0,-1-1 0,0 0 0,0 1 1,0-1-1,0 0 0,0 0 0,1 1 0,-1-1 0,0 0 1,0 1-1,1-1 0,-1 0 0,0 0 0,0 0 0,1 1 1,-1-1-1,0 0 0,0 0 0,1 0 0,-1 0 0,0 1 1,1-1-1,-1 0 0,0 0 0,1 0 0,-1 0 0,0 0 1,1 0-1,-1 0 0,1 0 0,-1 0 0,0 0 1,1 0-1,-1 0 0,0 0 0,1 0 0,-1 0 0,0-1 1,1 1-1,-1 0 0,0 0 0,0 0 0,1 0 0,-1-1 1,0 1-1,0 0 0,1 0 0,-1-1 0,9-17 2312,-15-36 1873,6 53-4188,-1-1 0,1 1-1,0 0 1,0 0-1,-1-1 1,1 1 0,-1 0-1,1 0 1,-1 0-1,0 0 1,1-1 0,-1 1-1,0 0 1,0 0 0,1 0-1,-1 1 1,0-1-1,0 0 1,0 0 0,0 0-1,0 1 1,-1-1 0,1 0-1,0 1 1,0-1-1,0 1 1,0 0 0,-1-1-1,1 1 1,0 0-1,-1 0 1,1-1 0,0 1-1,0 0 1,-1 0 0,1 1-1,0-1 1,0 0-1,-1 0 1,-1 1 0,3 0-55,-1 0 1,0 0-1,0 0 1,1 0-1,-1 0 1,1 0-1,-1 0 0,1 0 1,-1 1-1,1-1 1,0 0-1,-1 0 1,1 0-1,0 1 1,0-1-1,0 0 1,0 0-1,0 1 1,0 0-1,1 33-102,0-27 106,-1-3 17,1 0 0,0 1-1,1-1 1,-1 0-1,1 0 1,0 0 0,0 0-1,6 8 1,-8-12-4,1 0 1,-1-1-1,1 1 1,-1 0-1,1-1 1,-1 1-1,1 0 1,0-1-1,-1 1 1,1-1-1,0 1 1,0-1-1,-1 1 0,1-1 1,0 1-1,0-1 1,0 0-1,-1 0 1,1 1-1,0-1 1,0 0-1,1 0 1,0 0 12,-1-1-1,0 1 1,0-1 0,0 0 0,0 0-1,0 1 1,0-1 0,0 0 0,0 0-1,0 0 1,0 0 0,0 0 0,-1 0 0,1 0-1,0-1 1,-1 1 0,1 0 0,-1 0-1,1-1 1,0-1 0,2-7 109,0 0 0,-1 0 0,0 0 0,-1 0 0,0 0 0,0 0 0,-1 0 0,0-1 0,-2-11 0,2 21-119,0 1-1,0-1 0,0 1 0,0-1 0,0 1 0,-1-1 1,1 1-1,0-1 0,0 1 0,0-1 0,0 1 0,-1-1 1,1 1-1,0-1 0,0 1 0,-1-1 0,1 1 0,0 0 1,-1-1-1,1 1 0,0 0 0,-1-1 0,1 1 0,-1 0 1,1-1-1,0 1 0,-1 0 0,1 0 0,-1-1 0,1 1 1,-1 0-1,1 0 0,-1 0 0,1 0 0,-1 0 0,1 0 0,-1 0 1,1 0-1,-1 0 0,1 0 0,-1 0 0,1 0 0,-1 0 1,1 0-1,-1 0 0,1 0 0,-1 1 0,0-1 0,0 1-10,-1 0-1,1-1 0,0 1 0,0 0 0,-1 0 0,1 0 1,0 0-1,0 0 0,0 0 0,0 1 0,0-1 1,0 0-1,1 1 0,-2 1 0,-1 7-15,1 1 0,1-1-1,0 0 1,0 19 0,1-29 20,0 0 0,0 0 0,1 0 0,-1 0 0,0 0 0,0-1 1,0 1-1,0 0 0,1 0 0,-1 0 0,0 0 0,0 0 0,0 0 0,1 0 0,-1 0 0,0 0 0,0 0 0,0 0 1,1 0-1,-1 0 0,0 0 0,0 0 0,0 0 0,1 0 0,-1 0 0,0 0 0,0 0 0,0 1 0,0-1 1,1 0-1,-1 0 0,0 0 0,0 0 0,0 0 0,0 0 0,1 0 0,-1 1 0,0-1 0,0 0 0,0 0 0,0 0 1,0 0-1,0 1 0,0-1 0,0 0 0,0 0 0,1 0 0,-1 1 0,0-1 0,0 0 0,0 0 0,0 0 0,0 1 1,0-1-1,0 0 0,8-13 114,-2-2-53,0 0-1,0-1 0,-2 0 1,0-1-1,-1 1 0,0 0 1,0-29-1,-21 65-119,0 61-13,14-47 113,4-26 59,1-9 77,5-21-109,-1 0-1,-1 0 0,-1-1 1,0-37-1,-6 53-117,-3 16-65,-3 16-65,6-10 154,0 0-1,2 1 1,0-1-1,0 0 1,1 0-1,1 1 1,1-1-1,5 23 1,-6-36-53,-1-1 0,1 0-1,0 0 1,0 0 0,-1 0 0,1 0 0,0-1 0,0 1-1,0 0 1,0 0 0,0 0 0,0-1 0,0 1 0,0-1 0,0 1-1,0-1 1,1 1 0,-1-1 0,2 1 0,-3-1-98,1 0 1,0 0 0,0 0-1,-1 0 1,1 0 0,0 0-1,-1 0 1,1 0 0,0-1-1,0 1 1,-1 0 0,1 0-1,0-1 1,-1 1-1,1 0 1,-1-1 0,1 1-1,0-1 1,-1 1 0,1-1-1,-1 1 1,1-1 0,-1 1-1,1-1 1,8-22-6589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29.717"/>
    </inkml:context>
    <inkml:brush xml:id="br0">
      <inkml:brushProperty name="width" value="0.025" units="cm"/>
      <inkml:brushProperty name="height" value="0.025" units="cm"/>
    </inkml:brush>
  </inkml:definitions>
  <inkml:trace contextRef="#ctx0" brushRef="#br0">60 1 18385,'0'0'353,"-44"60"-770,33-31-1088,8 4-577,2 6 833,1-1-865,0 2-1121,5 1-1378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044"/>
    </inkml:context>
    <inkml:brush xml:id="br0">
      <inkml:brushProperty name="width" value="0.025" units="cm"/>
      <inkml:brushProperty name="height" value="0.025" units="cm"/>
    </inkml:brush>
  </inkml:definitions>
  <inkml:trace contextRef="#ctx0" brushRef="#br0">21 1 9129,'-10'66'3715,"1"-11"-3234,7-13-129,2-6-192,8-10-128,8-8-96,1-3-1634,-1-2-2273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386"/>
    </inkml:context>
    <inkml:brush xml:id="br0">
      <inkml:brushProperty name="width" value="0.025" units="cm"/>
      <inkml:brushProperty name="height" value="0.025" units="cm"/>
    </inkml:brush>
  </inkml:definitions>
  <inkml:trace contextRef="#ctx0" brushRef="#br0">0 1 13229,'0'0'160,"0"59"-160,0-46-1890</inkml:trace>
  <inkml:trace contextRef="#ctx0" brushRef="#br0" timeOffset="1">43 526 1858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0.730"/>
    </inkml:context>
    <inkml:brush xml:id="br0">
      <inkml:brushProperty name="width" value="0.025" units="cm"/>
      <inkml:brushProperty name="height" value="0.025" units="cm"/>
    </inkml:brush>
  </inkml:definitions>
  <inkml:trace contextRef="#ctx0" brushRef="#br0">24 0 13036,'-9'78'2915,"-1"-13"-2851,8-13-448,2-11-2755,0-15-5637</inkml:trace>
  <inkml:trace contextRef="#ctx0" brushRef="#br0" timeOffset="1">1 1077 8200,'0'0'160</inkml:trace>
  <inkml:trace contextRef="#ctx0" brushRef="#br0" timeOffset="2">52 1590 9929,'0'50'2082,"0"-12"-2018,1-13-512,1-13-3620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088"/>
    </inkml:context>
    <inkml:brush xml:id="br0">
      <inkml:brushProperty name="width" value="0.025" units="cm"/>
      <inkml:brushProperty name="height" value="0.025" units="cm"/>
    </inkml:brush>
  </inkml:definitions>
  <inkml:trace contextRef="#ctx0" brushRef="#br0">52 0 8552,'0'0'64,"-18"60"-3011</inkml:trace>
  <inkml:trace contextRef="#ctx0" brushRef="#br0" timeOffset="1">39 410 10954,'-5'47'321,"-3"-6"-257,5-6-64,-1-11-1666,-2-6-2242</inkml:trace>
  <inkml:trace contextRef="#ctx0" brushRef="#br0" timeOffset="2">1 890 769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3.082"/>
    </inkml:context>
    <inkml:brush xml:id="br0">
      <inkml:brushProperty name="width" value="0.025" units="cm"/>
      <inkml:brushProperty name="height" value="0.025" units="cm"/>
    </inkml:brush>
  </inkml:definitions>
  <inkml:trace contextRef="#ctx0" brushRef="#br0">41 134 6406,'3'23'10338,"0"-40"-6938,-5-14-2910,2 30-428,0 0 0,0 0 0,0 1 0,0-1 0,0 0 0,-1 0 0,1 0 0,0 1-1,-1-1 1,1 0 0,0 0 0,-1 1 0,1-1 0,-1 0 0,1 1 0,-1-1 0,1 0 0,-1 1 0,1-1 0,-1 1 0,0-1 0,1 1 0,-1-1 0,0 1 0,-1-1 0,1 1 7,0 0-1,0 0 1,0 0 0,0 0-1,0 0 1,0 1 0,0-1 0,0 0-1,1 0 1,-1 1 0,0-1-1,0 1 1,0-1 0,0 1-1,0-1 1,0 1 0,1-1-1,-1 1 1,0 0 0,0 0 0,1-1-1,-1 1 1,1 0 0,-1 0-1,0 0 1,0 1 0,0 1-30,-1 1 0,1-1-1,0 1 1,0-1 0,0 1 0,1-1 0,-1 1 0,1 4 0,-1-5-47,1 1-1,0 0 1,0 0-1,0-1 1,0 1-1,1 0 1,0-1-1,-1 1 1,1 0-1,1-1 1,-1 1-1,0-1 1,1 1-1,0-1 1,0 0-1,4 6 1,-6-9 16,1 1 1,0-1-1,-1 0 1,1 1-1,0-1 1,-1 1-1,1-1 1,0 0-1,-1 0 0,1 1 1,0-1-1,0 0 1,-1 0-1,1 0 1,0 0-1,0 0 1,-1 0-1,1 0 1,0 0-1,0 0 1,0 0-1,-1 0 1,1-1-1,0 1 1,-1 0-1,1-1 1,0 1-1,0 0 1,-1-1-1,1 1 1,0-1-1,14-25 433,-2-33 170,-13 58-610,1-5 45,0-2 97,0 0-1,0 0 1,-1 0-1,0 0 1,-1-9 0,1 16-128,0 1 1,0 0-1,0-1 1,-1 1 0,1-1-1,0 1 1,0 0-1,0-1 1,0 1 0,-1 0-1,1-1 1,0 1-1,0 0 1,-1-1-1,1 1 1,0 0 0,0 0-1,-1-1 1,1 1-1,0 0 1,-1 0-1,1 0 1,0-1 0,-1 1-1,1 0 1,-1 0-1,1 0 1,0 0-1,-1 0 1,1 0 0,0 0-1,-1 0 1,1 0-1,-1 0 1,1 0-1,0 0 1,-1 0 0,1 0-1,-1 0 1,1 0-1,0 0 1,-1 0 0,1 0-1,0 1 1,-1-1-1,1 0 1,0 0-1,-1 0 1,1 1 0,0-1-1,-1 0 1,1 0-1,0 1 1,0-1-1,-1 0 1,1 1 0,0-1-1,0 0 1,0 1-1,-1 0 1,-15 19 21,13-8-40,0-1 0,1 0-1,0 0 1,1 1-1,0-1 1,1 20-1,0-21-4,0-10 13,1-1 0,-1 1 1,0 0-1,0 0 0,0 0 0,0 0 0,0-1 0,1 1 0,-1 0 0,0 0 0,0 0 0,0 0 0,1 0 0,-1 0 0,0 0 0,0 0 0,0 0 1,1 0-1,-1 0 0,0 0 0,0 0 0,1 0 0,-1 0 0,0 0 0,0 0 0,0 0 0,1 0 0,-1 0 0,0 0 0,0 0 0,1 0 0,-1 0 1,0 0-1,0 0 0,0 0 0,0 1 0,1-1 0,-1 0 0,0 0 0,0 0 0,0 0 0,0 0 0,1 1 0,-1-1 0,0 0 0,0 0 0,0 0 1,0 1-1,0-1 0,0 0 0,0 0 0,0 1 0,11-22 308,-4-5-154,-2-1 0,0 0 0,-2 0 1,0-31-1,-21 102 150,15-26-312,0 0 0,1 0 0,0 0 0,2 0 0,0 0 0,4 29 0,-4-48 1,1 1 0,-1 0 0,0-1 1,0 1-1,0 0 0,0 0 0,1-1 0,-1 1 1,0 0-1,0 0 0,1-1 0,-1 1 0,0 0 0,0 0 1,1 0-1,-1-1 0,0 1 0,1 0 0,-1 0 1,0 0-1,1 0 0,-1 0 0,0 0 0,1 0 0,-1 0 1,0 0-1,1 0 0,-1 0 0,0 0 0,1 0 0,-1 0 1,0 0-1,1 0 0,-1 0 0,0 0 0,1 0 1,-1 0-1,0 1 0,1-1 0,-1 0 0,0 0 0,0 0 1,1 1-1,-1-1 0,0 0 0,0 0 0,1 0 1,-1 1-1,0-1 0,0 0 0,0 1 0,1-1 0,-1 0 1,0 1-1,0-1 0,0 0 0,0 1 0,0-1 1,0 0-1,0 1 0,0-1 0,1 0 0,-1 1 0,-1-1 1,1 1-1,11-27 74,1-59-40,-10 48-7586</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206"/>
    </inkml:context>
    <inkml:brush xml:id="br0">
      <inkml:brushProperty name="width" value="0.025" units="cm"/>
      <inkml:brushProperty name="height" value="0.025" units="cm"/>
    </inkml:brush>
  </inkml:definitions>
  <inkml:trace contextRef="#ctx0" brushRef="#br0">0 54 10410,'0'0'11947,"44"-43"-20275,-35 32-864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2.597"/>
    </inkml:context>
    <inkml:brush xml:id="br0">
      <inkml:brushProperty name="width" value="0.025" units="cm"/>
      <inkml:brushProperty name="height" value="0.025" units="cm"/>
    </inkml:brush>
  </inkml:definitions>
  <inkml:trace contextRef="#ctx0" brushRef="#br0">0 1 20083,'0'0'4292,"47"20"-16976</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3.173"/>
    </inkml:context>
    <inkml:brush xml:id="br0">
      <inkml:brushProperty name="width" value="0.025" units="cm"/>
      <inkml:brushProperty name="height" value="0.025" units="cm"/>
    </inkml:brush>
  </inkml:definitions>
  <inkml:trace contextRef="#ctx0" brushRef="#br0">9 53 21973,'0'0'6918,"-8"-53"-22196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5.452"/>
    </inkml:context>
    <inkml:brush xml:id="br0">
      <inkml:brushProperty name="width" value="0.025" units="cm"/>
      <inkml:brushProperty name="height" value="0.025" units="cm"/>
    </inkml:brush>
  </inkml:definitions>
  <inkml:trace contextRef="#ctx0" brushRef="#br0">14 0 769,'-1'1'497,"0"-1"1,0 0-1,0 1 1,1-1-1,-1 1 0,0-1 1,1 1-1,-1-1 1,0 1-1,1 0 1,-1-1-1,1 1 1,-1 0-1,1 0 0,-1-1 1,1 1-1,-1 0 1,1 0-1,0 0 1,0-1-1,-1 1 1,1 2-1,0-3-212,0 1 1,1 0-1,-1-1 0,0 1 0,1-1 1,-1 1-1,1-1 0,-1 1 0,0-1 1,1 1-1,-1-1 0,1 0 0,0 1 1,-1-1-1,1 0 0,-1 1 0,1-1 1,-1 0-1,1 0 0,0 1 0,-1-1 1,2 0-1,0 1-12,1-1 0,-1 1 0,0-1 0,0 0 0,0 0 0,1 0 1,-1 0-1,0 0 0,0 0 0,0-1 0,1 1 0,-1-1 0,0 0 0,0 1 0,0-1 0,0 0 0,3-2 0,-4 3-167,0-1 0,0 0 0,1 1 0,-1-1 0,0 1 0,0-1 0,1 1 0,-1 0 0,0 0 0,1 0 0,-1-1-1,0 1 1,1 0 0,-1 0 0,0 1 0,1-1 0,-1 0 0,0 0 0,0 1 0,1-1 0,1 2 0,24 12 291,-24-11 137</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6.434"/>
    </inkml:context>
    <inkml:brush xml:id="br0">
      <inkml:brushProperty name="width" value="0.025" units="cm"/>
      <inkml:brushProperty name="height" value="0.025" units="cm"/>
    </inkml:brush>
  </inkml:definitions>
  <inkml:trace contextRef="#ctx0" brushRef="#br0">11 1 4132,'0'0'15770,"-11"6"-13758,22-4-1660,0 0-1,0-1 1,0 0-1,-1-1 1,1 0 0,14-3-1,11 1 300,-10 1-225,1 1-1,-1 2 1,0 0 0,1 2-1,-1 1 1,39 12-1,-55-14-228,0-1 0,0 0 0,0 0 0,0-1 0,18-1 0,-16 1-191,1-1 0,-1 1 0,21 5 1,92 20 197,7 1 328,-59-9-185,100 12 0,-32-8 193,-112-17-704,44 8 773,-69-11-860,1-1 0,-1 0 0,1 1 0,-1 0 0,1 0-1,-1 0 1,0 1 0,0 0 0,0-1 0,-1 1 0,7 6 0,-7-4-2204,-3 0-3594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7.947"/>
    </inkml:context>
    <inkml:brush xml:id="br0">
      <inkml:brushProperty name="width" value="0.025" units="cm"/>
      <inkml:brushProperty name="height" value="0.025" units="cm"/>
    </inkml:brush>
  </inkml:definitions>
  <inkml:trace contextRef="#ctx0" brushRef="#br0">38 1 3203,'-30'-1'7570,"23"2"-2773,18 9-2131,9 4-1632,1 0-1,1-1 1,-1-2-1,48 19 1,95 18 428,-113-36-949,-3 1-307,125 29-76,75 12 1130,-191-41-1136,-1 2 0,-1 2-1,0 3 1,54 28 0,17 7-64,-75-35 158,-1 2 1,59 36-1,-71-32 1147,-26-16-1303,2-1 1,-1-1-1,1 0 0,20 8 1,263 111 65,-258-109-92,-2 1 0,37 25 0,-44-24-82,0-2 1,2-1-1,47 18 0,-47-31-969,-13-2-2183,-3 3-4798,-10-2 832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49.298"/>
    </inkml:context>
    <inkml:brush xml:id="br0">
      <inkml:brushProperty name="width" value="0.025" units="cm"/>
      <inkml:brushProperty name="height" value="0.025" units="cm"/>
    </inkml:brush>
  </inkml:definitions>
  <inkml:trace contextRef="#ctx0" brushRef="#br0">51 1 10730,'-51'0'4650,"75"8"-1303,251 102 1750,-149-58-3847,42 30 1024,-104-48-2241,8 7 140,118 87 1,88 66-62,-227-159 86,-2 2 0,62 60 0,-47-41-194,36 22-12,17 15 128,-16-10-33,-73-62-534,-1 0-1,0 3 0,-2 0 0,38 47 0,-62-70 60,-1 0 1,1-1-1,-1 1 0,1 0 0,-1 0 0,0 0 0,1 0 1,-1-1-1,0 1 0,0 0 0,0 0 0,0 0 0,0 0 1,1 0-1,-2 0 0,1 0 0,0-1 0,0 1 0,0 1 1,-3 3-4706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51.917"/>
    </inkml:context>
    <inkml:brush xml:id="br0">
      <inkml:brushProperty name="width" value="0.025" units="cm"/>
      <inkml:brushProperty name="height" value="0.025" units="cm"/>
    </inkml:brush>
  </inkml:definitions>
  <inkml:trace contextRef="#ctx0" brushRef="#br0">1 0 6694,'1'2'9318,"4"1"-4407,22 20-2447,-13-6-2303,32 38 845,1-1 1,4-3-1,86 69 0,216 141 691,-314-234-1642,-2 2-1,-1 2 0,-1 1 0,-2 1 1,31 41-1,98 119 261,-51-62 20,-71-89-169,-2 3 0,50 77 0,42 70 480,-90-128-639,-20-34 29,-1 1 0,-2 0 1,-1 1-1,-1 1 0,14 49 0,-18-49 177,1 1-1,2-2 1,27 49 0,7 14-103,59 158 82,-97-227-192,14 53 0,3 8 0,61 133 0,-84-211 0,1 0 0,1 0 0,-1 0 0,12 13 0,-12-16 0,0-1 0,-1 1 0,1 1 0,-1-1 0,-1 1 0,1 0 0,-1 0 0,0 0 0,-1 0 0,3 11 0,1 9 0,1 1 0,14 33 0,3 12 0,5 16-54,-16-49 8,-1 0 0,8 49 0,-18-82 35,0 0-1,0 0 1,1 0 0,-1 0 0,2 0 0,-1-1-1,1 1 1,7 8 0,-7-10 1,-1 0 1,1 0-1,-1 1 1,0-1 0,0 1-1,-1 0 1,0-1-1,0 1 1,0 0-1,-1 0 1,1 0-1,-1 8 1,-1-2 5,1 0 1,1 0 0,-1 0 0,2 0 0,-1 0-1,2-1 1,0 1 0,0-1 0,8 15 0,-5 1-4219,-5-17-608,-1-21 434</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636"/>
    </inkml:context>
    <inkml:brush xml:id="br0">
      <inkml:brushProperty name="width" value="0.025" units="cm"/>
      <inkml:brushProperty name="height" value="0.025" units="cm"/>
    </inkml:brush>
  </inkml:definitions>
  <inkml:trace contextRef="#ctx0" brushRef="#br0">0 1 20083,'0'0'1052,"1"12"-657,-2 330 4863,7-326-4775,-6-16-516,1 0 0,-1 0 0,0 0 0,1 0 0,-1 0 0,0 0 0,0 0 0,1 0 0,-1 0 0,0 0 0,0 0 0,1 0 0,-1 0 0,0 0 0,1 0 0,-1 0 0,0 0 0,0-1 0,1 1-1,-1 0 1,0 0 0,0 0 0,0 0 0,1-1 0,-1 1 0,0 0 0,0 0 0,0-1 0,0 1 0,1 0 0,-1 0 0,0 0 0,0-1 0,0 1 0,0 0 0,0-1 0,0 1 0,0 0 0,0 0 0,0-1 0,0 1 0,0 0 0,0 0 0,0-1 0,0 1 0,0 0 0,0-1 0,0 1 0,0 0 0,0 0 0,0-1 0,0 1-1,0 0 1,-1 0 0,1-1 0,-1-45-6042,-6 13 54</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0.979"/>
    </inkml:context>
    <inkml:brush xml:id="br0">
      <inkml:brushProperty name="width" value="0.025" units="cm"/>
      <inkml:brushProperty name="height" value="0.025" units="cm"/>
    </inkml:brush>
  </inkml:definitions>
  <inkml:trace contextRef="#ctx0" brushRef="#br0">0 131 11659,'0'0'16303,"48"-18"-14765,3 7-257,10-5-640,8-3-321,0 0-256,-5 1-32,-5 2-128,-8 6-929,-12 6-769,-5 4-2017,-12 3-1058,-6 10-1024,-6 2-3588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325"/>
    </inkml:context>
    <inkml:brush xml:id="br0">
      <inkml:brushProperty name="width" value="0.025" units="cm"/>
      <inkml:brushProperty name="height" value="0.025" units="cm"/>
    </inkml:brush>
  </inkml:definitions>
  <inkml:trace contextRef="#ctx0" brushRef="#br0">1 0 18001,'0'0'11696,"6"13"-11162,2 5-451,-2 0 1,0 0-1,-1 0 0,0 0 0,-2 1 0,2 26 0,-4-16 39,-2-17-31,1-1 0,1 1 0,0-1 0,1 1-1,0-1 1,0 0 0,7 19 0,-9-29-86,1-1 1,-1 0-1,0 0 1,0 0 0,0 0-1,0 0 1,0 1-1,0-1 1,0 0-1,0 0 1,0 0-1,0 0 1,0 0-1,0 1 1,0-1-1,1 0 1,-1 0-1,0 0 1,0 0-1,0 0 1,0 0-1,0 0 1,0 0-1,1 0 1,-1 0-1,0 1 1,0-1-1,0 0 1,0 0-1,1 0 1,-1 0-1,0 0 1,0 0-1,0 0 1,0 0-1,0 0 1,1 0-1,-1 0 1,0 0-1,0 0 1,0 0 0,0-1-1,0 1 1,1 0-1,-1 0 1,0 0-1,0 0 1,0 0-1,0 0 1,0 0-1,1 0 1,-1 0-1,0-1 1,0 1-1,6-12 361,0-16 70,-1-5-436,-2 0 0,-1 0 0,-2-1 0,-1 1 0,-2 0 0,-7-36 0,11 72-280,1-1-1,-1 0 1,0 1 0,1-1 0,0 0-1,-1 0 1,1 0 0,0 0 0,0-1-1,0 1 1,0 0 0,0-1 0,0 1-1,1-1 1,-1 0 0,0 0-1,1 0 1,-1 0 0,4 1 0,3 1-1559,1-1 1,0 0-1,0 0 1,18 1-1,4-3-6553</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1.705"/>
    </inkml:context>
    <inkml:brush xml:id="br0">
      <inkml:brushProperty name="width" value="0.025" units="cm"/>
      <inkml:brushProperty name="height" value="0.025" units="cm"/>
    </inkml:brush>
  </inkml:definitions>
  <inkml:trace contextRef="#ctx0" brushRef="#br0">98 1 7944,'0'0'16986,"-9"5"-15032,2 0-1716,1 0-1,-1 0 0,1 1 1,0 0-1,0 0 1,0 0-1,1 1 0,0 0 1,1 0-1,-1 0 1,1 1-1,1-1 1,-1 1-1,1 0 0,1 0 1,-1 0-1,1 1 1,-1 10-1,3-19-236,0 5 61,-1 0 1,1 0 0,-1 0 0,2 0-1,-1 0 1,2 8 0,-2-12-58,1 0 1,-1 0-1,1 0 1,-1 0 0,1 0-1,0 0 1,-1 0-1,1 0 1,0 0 0,0-1-1,-1 1 1,1 0-1,0 0 1,0-1 0,0 1-1,0-1 1,0 1-1,0-1 1,0 1-1,0-1 1,0 0 0,0 1-1,0-1 1,1 0-1,-1 0 1,0 0 0,0 0-1,0 0 1,0 0-1,0 0 1,0 0 0,0 0-1,1-1 1,0 0-1,2 0-3,1 0 0,-1-1 0,0 1 0,-1-1 0,1 0 0,0-1 0,0 1 0,-1 0 0,1-1 0,-1 0-1,0 0 1,0 0 0,0 0 0,0-1 0,3-4 0,35-62-454,-32 53 430,-7 14 62,-1-1-1,1 0 1,0 1-1,1 0 1,-1-1-1,1 1 1,-1 0-1,1 0 1,0 0-1,4-2 1,-7 4-27,1 1 0,-1 0 0,1 0 0,-1 0 1,1 0-1,-1 0 0,1 0 0,-1 0 0,1 0 0,-1 0 1,1 0-1,-1 0 0,1 0 0,-1 0 0,1 0 1,-1 0-1,0 0 0,1 0 0,-1 1 0,1-1 0,-1 0 1,1 0-1,-1 1 0,0-1 0,1 0 0,-1 1 1,1-1-1,0 1 0,11 25 115,-10-19-103,0-1 1,0 0-1,0 0 0,1 0 1,0 0-1,0-1 0,0 1 0,8 8 1,-9-12-34,0 0 0,0-1 1,0 1-1,1-1 1,-1 1-1,0-1 0,1 0 1,-1 0-1,1 0 1,0 0-1,-1-1 0,1 1 1,0-1-1,-1 1 1,1-1-1,0 0 0,-1 0 1,1 0-1,0-1 1,0 1-1,-1 0 0,1-1 1,-1 0-1,4-1 0,3-1-125,-1-1 0,1 0 0,-1-1 0,0 0-1,0 0 1,10-10 0,-12 10-55,0 0-1,0 0 1,1 1-1,0-1 1,0 1-1,0 1 1,0-1-1,1 1 1,-1 1-1,10-3 1,-16 5 63,-1 0 0,1 0 1,0 0-1,-1 0 0,1 0 0,-1 1 0,1-1 0,0 0 1,-1 0-1,1 0 0,-1 1 0,1-1 0,-1 0 1,1 1-1,0-1 0,-1 0 0,0 1 0,1-1 1,-1 1-1,1-1 0,-1 1 0,1-1 0,-1 1 0,0-1 1,1 2-1,-1-1-81,1-1 0,-1 1 1,1 0-1,-1 0 0,1-1 0,-1 1 1,1-1-1,0 1 0,-1 0 0,1-1 1,0 1-1,0-1 0,-1 1 0,1-1 1,0 0-1,0 1 0,0-1 1,-1 0-1,1 0 0,0 1 0,0-1 1,0 0-1,0 0 0,0 0 0,-1 0 1,1 0-1,1 0 0,1-1-342,-1 0-1,1 1 1,-1-1-1,1 0 1,-1 0 0,0-1-1,1 1 1,-1 0-1,0-1 1,0 1-1,0-1 1,0 0 0,0 0-1,2-3 1,19-20-5538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049"/>
    </inkml:context>
    <inkml:brush xml:id="br0">
      <inkml:brushProperty name="width" value="0.025" units="cm"/>
      <inkml:brushProperty name="height" value="0.025" units="cm"/>
    </inkml:brush>
  </inkml:definitions>
  <inkml:trace contextRef="#ctx0" brushRef="#br0">75 1 14542,'0'0'11440,"-9"12"-9860,2-4-1339,1-2-12,0 1 0,0-1 0,1 1 1,0 1-1,0-1 0,1 1 0,0-1 0,0 1 0,0 0 0,1 1 0,-3 15 0,6-23-241,0-1 1,0 1 0,0-1-1,0 1 1,0-1 0,1 1-1,-1 0 1,0-1 0,0 1-1,0-1 1,1 1 0,-1-1-1,0 0 1,1 1 0,-1-1 0,0 1-1,1-1 1,-1 0 0,1 1-1,-1-1 1,1 1 0,-1-1-1,0 0 1,1 0 0,-1 1-1,1-1 1,0 0 0,-1 0-1,1 0 1,-1 0 0,1 1-1,27 0-565,22-9-688,-40 5 1182,1 1 0,-1 0 0,1 0 0,0 1 0,0 0 0,0 1 0,-1 0-1,18 3 1,-27-2 170,0-1-1,0 1 0,0 0 0,0 0 0,-1-1 0,1 1 0,0 0 0,0 0 0,-1 0 0,1 0 0,-1 0 1,1 0-1,-1 0 0,1 0 0,-1 0 0,1 0 0,-1 1 0,0-1 0,0 0 0,1 0 0,-1 0 1,0 0-1,0 1 0,0-1 0,0 0 0,-1 0 0,1 0 0,-1 2 0,-10 34 1688,1-22-1505,-1 0 1,0-1-1,-15 15 0,21-24-404,1 0-1,-1 0 1,0-1-1,0 0 1,-1 0 0,1-1-1,-1 1 1,0-1-1,0 0 1,0-1 0,0 1-1,-8 1 1,1-7-5679,4-12-6202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2.766"/>
    </inkml:context>
    <inkml:brush xml:id="br0">
      <inkml:brushProperty name="width" value="0.025" units="cm"/>
      <inkml:brushProperty name="height" value="0.025" units="cm"/>
    </inkml:brush>
  </inkml:definitions>
  <inkml:trace contextRef="#ctx0" brushRef="#br0">40 45 11787,'0'0'4885,"2"-9"-1639,2-27-198,-1 39 1562,2 11-3586,4 18-914,38 231 1768,18 86-174,-62-333-1528,-3-12-146,1 0 0,-1 0 0,1 0 0,1 1 0,-1-1 0,0 0-1,1 0 1,0-1 0,2 5 0,0-51-30,-5 25-26,-2-1 0,1 1 0,-2 0 0,-1 0 0,0 0-1,-1 0 1,-1 1 0,-17-32 0,8 22-21,0 0 0,-2 1 0,-1 1 0,-34-35 0,52 59 47,-14-15-140,23 16-117,21 6 83,-10-5-158,-1-1 0,0-1-1,1 0 1,-1-1 0,0-1 0,0-1 0,26-8-1,9-9-4358,0-5-3852,-22 9-3640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3.237"/>
    </inkml:context>
    <inkml:brush xml:id="br0">
      <inkml:brushProperty name="width" value="0.025" units="cm"/>
      <inkml:brushProperty name="height" value="0.025" units="cm"/>
    </inkml:brush>
  </inkml:definitions>
  <inkml:trace contextRef="#ctx0" brushRef="#br0">162 76 15567,'0'0'12588,"-10"-5"-11168,5 2-1301,-1 0 78,-1 0-1,1 0 0,0 1 1,-1 0-1,-11-2 1,16 3-159,-1 1 0,1 0 0,-1 0 1,1 0-1,-1 0 0,0 0 0,1 1 0,-1-1 1,1 1-1,0 0 0,-1 0 0,1 0 1,0 0-1,-1 0 0,1 0 0,0 0 0,0 1 1,0-1-1,0 1 0,0 0 0,0-1 1,0 1-1,-2 3 0,-1 2-4,1 0 1,-1 0-1,1 1 0,0-1 0,1 1 0,0 0 1,0 0-1,1 0 0,0 1 0,0-1 1,1 1-1,0-1 0,0 1 0,1-1 0,0 1 1,3 14-1,-3-21-31,1 0-1,-1-1 1,1 1 0,-1-1-1,1 1 1,0-1 0,0 1-1,0-1 1,-1 1 0,2-1-1,-1 0 1,0 0 0,0 1-1,0-1 1,0 0 0,1 0-1,-1 0 1,0 0-1,1 0 1,-1 0 0,1-1-1,1 1 1,1 1 5,1-1 0,-1 0 0,1 0 0,-1-1 0,1 1-1,-1-1 1,0 0 0,7-1 0,1-1 17,0 0 0,-1 0 1,1-1-1,-1-1 0,16-7 0,98-58-628,-124 69 605,-1 0 1,0 0 0,1 0 0,-1 0-1,0 0 1,1 0 0,-1 0-1,1 0 1,-1 0 0,0 0 0,1 0-1,-1 0 1,0 0 0,1 0 0,-1 0-1,0 0 1,1 0 0,-1 0-1,0 0 1,1 1 0,-1-1 0,0 0-1,1 0 1,-1 0 0,0 1 0,1-1-1,-1 0 1,0 0 0,0 1-1,1-1 1,-1 0 0,0 1 0,0-1-1,0 0 1,0 1 0,1-1 0,-1 0-1,0 1 1,0-1 0,0 1-1,4 25 244,-9 26 112,7-64-358,-2 0 0,1 0 0,-2 1 0,-1-14 0,0-14 0,-4-76 0,50 113-731,-35 2-515,-1 0 0,1-1 1,0 0-1,0-1 1,10-3-1,17-8-5155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4.299"/>
    </inkml:context>
    <inkml:brush xml:id="br0">
      <inkml:brushProperty name="width" value="0.025" units="cm"/>
      <inkml:brushProperty name="height" value="0.025" units="cm"/>
    </inkml:brush>
  </inkml:definitions>
  <inkml:trace contextRef="#ctx0" brushRef="#br0">22 14 11979,'0'-1'302,"0"1"0,0-1 0,0 1 0,0-1 0,0 1 0,0-1 0,0 1 0,-1-1 0,1 1 0,0-1 0,0 1 0,0 0 0,0-1 0,-1 1 0,1-1 0,0 1 0,0-1 0,-1 1 0,1 0 0,0-1 0,-1 1 0,1-1 0,0 1 0,-1 0 0,1-1 0,-1 1 0,1 0 0,0 0 0,-1-1 0,1 1 0,-1 0 0,1 0 0,-1 0 0,1 0 0,-1 0 0,1-1 0,-2 1 0,2 1-205,-1-1 0,1 0 0,0 0 0,-1 1-1,1-1 1,-1 0 0,1 1 0,0-1 0,-1 0 0,1 1 0,-1-1 0,1 1 0,0-1 0,0 1 0,-1-1 0,1 0 0,0 1-1,0-1 1,0 1 0,-1-1 0,1 1 0,0-1 0,0 1 0,0 0 0,0-1 0,0 1 0,0 0 0,0 0-57,-2 23 1053,1 46 0,2-65-1030,-1 0 0,0 1 0,1-1 0,0 0 0,0 0 0,0 0 1,1 0-1,0 0 0,0 0 0,0 0 0,1-1 0,-1 1 0,1-1 0,0 1 0,6 5 0,-7-8-23,0-1 0,1 0 0,-1 0 0,0 0 0,0 0 0,1 0 0,-1 0 0,1-1 1,-1 1-1,0-1 0,1 0 0,-1 0 0,1 0 0,-1 0 0,1 0 0,-1 0 0,1 0 0,-1-1 0,0 1 0,1-1 1,-1 0-1,0 0 0,1 0 0,-1 0 0,0 0 0,0 0 0,0-1 0,0 1 0,0-1 0,2-2 0,9-6 121,-1-2-1,0 1 0,14-19 0,-16 18-175,18-14 779,-27 26-748,0 0 0,0-1 0,-1 1 1,1 0-1,0 0 0,0 0 0,-1 0 1,1 0-1,0 1 0,-1-1 0,1 0 1,0 0-1,0 0 0,-1 0 0,1 1 1,0-1-1,-1 0 0,1 1 0,0-1 1,-1 1-1,1-1 0,-1 1 0,1-1 1,-1 1-1,1-1 0,-1 1 0,1-1 1,-1 1-1,1 0 0,-1-1 0,0 1 1,1 0-1,-1-1 0,0 1 0,0 0 1,1-1-1,-1 1 0,0 0 0,0 0 1,0-1-1,0 1 0,0 0 0,0 0 1,0 0-1,1 4-16,0 0 0,1-1 0,-1 1 0,1-1 0,0 1 0,0-1 0,1 0 0,0 0 0,5 7 0,-7-10 0,0 0 0,1 0 0,-1 0 0,0 0 0,1-1 0,-1 1 0,1 0 0,-1-1 0,1 1 0,-1-1 0,1 1 0,0-1 0,-1 0 0,1 0 0,0 0 0,-1 0 0,1 0 0,0 0 0,-1 0 0,1 0 0,-1-1 0,1 1 0,0-1 0,-1 1 0,1-1 0,-1 1 0,1-1 0,-1 0 0,0 0 0,1 0 0,-1 0 0,0 0 0,2-1 0,40-36 0,12-9 0,-51 44 0,0 0 0,0 1 0,0 0 0,0 0 0,1 0 0,-1 0 0,1 1 0,0-1 0,-1 1 0,1 0 0,9 0 0,-12 2-100,0 0-1,1 0 1,-1 0 0,1 0 0,-1 0-1,0 1 1,0-1 0,0 1-1,0-1 1,0 1 0,0 0-1,0 0 1,-1 0 0,1 0 0,-1 0-1,1 0 1,-1 1 0,0-1-1,0 0 1,0 1 0,0-1-1,0 1 1,0 3 0,1-1-275,0 0 1,1 0 0,-1-1-1,1 1 1,0 0-1,0-1 1,5 5 0,-7-8 290,0 0 0,1 0 1,-1-1-1,0 1 0,1 0 1,-1 0-1,1-1 1,-1 1-1,1-1 0,-1 0 1,1 1-1,0-1 0,-1 0 1,1 0-1,-1 0 0,1 0 1,0 0-1,-1 0 1,1 0-1,-1-1 0,1 1 1,-1-1-1,1 1 0,-1-1 1,1 1-1,-1-1 0,1 0 1,-1 0-1,2-1 1,1-1-759,-1 0 0,1 0 0,-1-1 0,0 1 1,0-1-1,0 0 0,0 0 0,2-5 1,-3 6 94,14-24-6465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124"/>
    </inkml:context>
    <inkml:brush xml:id="br0">
      <inkml:brushProperty name="width" value="0.025" units="cm"/>
      <inkml:brushProperty name="height" value="0.025" units="cm"/>
    </inkml:brush>
  </inkml:definitions>
  <inkml:trace contextRef="#ctx0" brushRef="#br0">68 326 8872,'0'0'14451,"-9"12"-12902,3-5-1256,0-1 4,1 0 0,-1 1 0,1-1 1,1 1-1,0 0 0,-1 0 0,2 1 0,-1-1 1,1 1-1,1-1 0,-3 11 0,6-18-310,0 1 1,-1-1-1,1 0 0,0 1 0,0-1 0,0 0 0,0 0 1,0 0-1,0 0 0,0 0 0,0 0 0,0 0 1,0 0-1,0 0 0,0 0 0,0 0 0,0-1 1,-1 1-1,1 0 0,0-1 0,0 1 0,0-1 1,0 1-1,0-1 0,7-5-549,-1 0 1,0 0-1,0 0 0,-1-1 1,1 0-1,-2 0 0,1-1 1,-1 1-1,0-1 0,6-14 1,16-23-1632,-26 44 2781,-10 66 3004,6-56-3450,1 1 0,1 0 0,-1-1 0,2 1-1,-1 0 1,2 16 0,-1-25-133,0 0 0,1 0 0,-1-1 0,0 1 0,0 0 0,1 0 1,-1 0-1,0 0 0,1-1 0,-1 1 0,1 0 0,-1 0 0,1 0 0,-1-1 0,1 1 0,-1 0 0,1-1 0,0 1 0,0-1 0,-1 1 0,1-1 0,0 1 0,0-1 0,-1 1 0,1-1 0,0 0 0,1 1 0,28-5 41,-23 2-111,0-1 0,0-1 0,-1 1-1,1-1 1,10-8 0,-3-3-333,-1 0-1,0-1 1,-1-1-1,-1 1 1,0-2-1,-2 0 1,0 0-1,0 0 1,9-35-1,-3-4 509,-2 0 0,6-62 0,-24 155 3195,-1-2-2247,2-1 1,1 1-1,2 42 1,1-67-1046,0-1-1,1 1 1,0 0 0,1-1 0,0 0 0,0 1-1,1-1 1,0 0 0,1 0 0,-1 0 0,1 0 0,1-1-1,0 0 1,0 0 0,0 0 0,1 0 0,0-1 0,0 0-1,8 6 1,-14-12-7,0 0-1,0 0 1,1 0-1,-1 1 1,0-1 0,0 0-1,0 0 1,1 0-1,-1 0 1,0 0 0,0 0-1,0 0 1,1 0-1,-1 0 1,0 0-1,0 0 1,0 0 0,1 0-1,-1 0 1,0 0-1,0 0 1,1 0-1,-1 0 1,0 0 0,0 0-1,0 0 1,1 0-1,-1 0 1,0 0-1,0-1 1,0 1 0,0 0-1,1 0 1,-1 0-1,0 0 1,0 0-1,0-1 1,0 1 0,0 0-1,1 0 1,-1 0-1,0 0 1,0-1-1,0 1 1,4-16 545,-5-21 347,1 34-841,0-11-19,-1 0 1,-1 1 0,0-1 0,-1 1-1,-1 0 1,0 0 0,0 0-1,-1 0 1,-1 1 0,0 0-1,-10-15 1,15 26-42,1 0-1,-1 0 1,1 1-1,-1-1 1,0 0-1,1 0 1,-1 0-1,0 1 1,0-1-1,0 0 1,1 1-1,-1-1 1,0 1-1,0-1 1,0 1 0,0-1-1,0 1 1,0 0-1,0-1 1,0 1-1,0 0 1,0 0-1,0 0 1,0 0-1,0 0 1,0 0-1,-2 0 1,2 1 3,0 0 0,0 0 0,0 0 0,0 0 0,0 0 0,0 0 1,0 0-1,0 0 0,1 1 0,-1-1 0,0 0 0,1 0 0,-1 1 0,1-1 0,-1 0 1,1 1-1,0 1 0,-2 4 15,1 1 1,0-1-1,0 1 0,1 0 1,0-1-1,2 11 0,0-13-12,0-1-1,0 0 1,0 1-1,1-1 0,0 0 1,0 0-1,0 0 1,0-1-1,0 1 0,1-1 1,0 0-1,-1 0 1,1 0-1,0 0 1,1-1-1,-1 1 0,0-1 1,1 0-1,-1-1 1,1 1-1,0-1 0,8 2 1,-2 0 7,0-1 0,0-1 0,0 0 0,0 0 0,0-1 0,0 0 0,0-1 0,0 0 1,13-3-1,-20 2-4,1 0 0,-1 0 0,0 0 0,0 0 0,0-1 0,0 1 0,0-1 1,0 0-1,-1 0 0,1-1 0,-1 1 0,0-1 0,0 0 0,0 1 0,-1-1 0,1 0 1,-1-1-1,2-4 0,0 0 10,-1-1 0,0 1 0,0-1 0,-1 0 0,0 0 0,-1 0 0,0-16 0,0 26-20,-1 0 0,0-1 0,0 1 0,0 0 0,0-1 0,1 1 0,-1-1 0,0 1 0,0 0 0,0-1 0,0 1 0,0-1 0,0 1 0,0 0 0,0-1 0,0 1 0,0-1 0,0 1 0,0 0 0,-1-1 0,1 1 0,0-1 0,0 1 0,0 0 0,0-1 0,-1 1 0,1 0 0,0-1 0,0 1 0,-1 0 0,1-1 0,0 1 0,-1 0 0,1 0 0,0-1 0,-1 1 0,1 0 0,-1-1 0,-3 6 0,-1 9 0,0-1 0,1 1 0,1 0 0,0 0 0,1 1 0,1-1 0,0 0 0,2 26 0,-1-37 1,0 0 1,0-1-1,0 1 1,1-1-1,-1 1 0,1-1 1,0 0-1,-1 1 0,1-1 1,0 0-1,1 1 1,-1-1-1,0 0 0,1 0 1,-1 0-1,1 0 0,-1 0 1,1 0-1,0 0 1,0-1-1,0 1 0,0-1 1,0 1-1,0-1 0,1 0 1,-1 0-1,0 0 1,1 0-1,-1 0 0,1-1 1,-1 1-1,0-1 0,6 1 1,-5-1-12,1 0 1,-1 0 0,1 0-1,-1 0 1,1-1 0,-1 0-1,1 1 1,-1-1 0,0-1-1,1 1 1,-1 0 0,0-1-1,0 0 1,0 1 0,0-1-1,0-1 1,0 1 0,-1 0-1,1-1 1,-1 1 0,0-1-1,1 0 1,-1 1 0,2-5-1,-1 0-519,0 1 0,-1-1-1,0 0 1,0 1 0,1-11-1,0-62-8423,-3 59 6407,-1-28-6583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468"/>
    </inkml:context>
    <inkml:brush xml:id="br0">
      <inkml:brushProperty name="width" value="0.025" units="cm"/>
      <inkml:brushProperty name="height" value="0.025" units="cm"/>
    </inkml:brush>
  </inkml:definitions>
  <inkml:trace contextRef="#ctx0" brushRef="#br0">3 0 17649,'0'0'11467,"-2"52"-11435,20-40-1858,1-1-2402,-1 1-3171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5.799"/>
    </inkml:context>
    <inkml:brush xml:id="br0">
      <inkml:brushProperty name="width" value="0.025" units="cm"/>
      <inkml:brushProperty name="height" value="0.025" units="cm"/>
    </inkml:brush>
  </inkml:definitions>
  <inkml:trace contextRef="#ctx0" brushRef="#br0">0 1 17424,'0'0'11099,"1"8"-9028,0-6-1981,-1 2 57,0 0-1,1 0 1,-1 0 0,1 0 0,0-1 0,0 1 0,1 0 0,-1-1 0,3 4 0,-3-5-131,1 0 1,-1-1 0,1 1 0,0-1-1,0 1 1,0-1 0,0 0 0,0 0-1,0 0 1,0 0 0,0 0 0,0 0 0,0 0-1,1-1 1,-1 1 0,0-1 0,0 0-1,1 0 1,-1 0 0,0 0 0,3 0-1,5-1-143,-1 0 0,0 0 1,1-1-1,-1-1 0,0 0 0,0 0 0,12-6 0,-12 5 47,0 0 0,0 0 0,0 1 0,0 1 0,0 0 0,0 0 0,15-1 1,-22 3 86,0 1 1,0-1-1,-1 1 1,1-1-1,0 1 1,0 0-1,-1 0 1,1-1 0,0 1-1,-1 0 1,1 1-1,-1-1 1,1 0-1,-1 0 1,0 1-1,0-1 1,1 0 0,0 3-1,0-2 6,-1 0-1,1 0 1,-1 0-1,1-1 1,0 1-1,0-1 1,0 1-1,0-1 1,0 1-1,0-1 1,0 0-1,0 0 1,1 0-1,2 0 1,-1 0-213,0 0 0,0-1 0,0 0 1,1 0-1,-1 0 0,0-1 1,0 0-1,0 1 0,0-1 0,0 0 1,7-4-1,36-26-9970,-24 11 1276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6.190"/>
    </inkml:context>
    <inkml:brush xml:id="br0">
      <inkml:brushProperty name="width" value="0.025" units="cm"/>
      <inkml:brushProperty name="height" value="0.025" units="cm"/>
    </inkml:brush>
  </inkml:definitions>
  <inkml:trace contextRef="#ctx0" brushRef="#br0">105 15 14286,'0'0'14936,"-9"-2"-13654,7 1-1187,-5-2 131,1 1 0,-1 0 0,1 1 0,-1 0 0,-9-1 0,15 2-201,-1 0 1,0 0-1,0 0 0,1 0 1,-1 0-1,0 0 0,0 1 1,1-1-1,-1 1 1,0-1-1,1 1 0,-1 0 1,1 0-1,-1-1 1,1 1-1,-1 0 0,1 0 1,-1 0-1,1 1 0,0-1 1,0 0-1,0 0 1,0 1-1,0-1 0,0 1 1,0-1-1,0 1 0,0-1 1,0 1-1,1 0 1,-1 2-1,0-3-25,1 0 0,0 0 0,0 0 0,0 0 0,0 0 0,0 0 0,0 0 0,0-1 0,0 1 0,0 0 0,1 0 0,-1 0 0,0 0 0,1 0 0,-1 0 0,0-1 0,1 1 0,-1 0 0,1 0 0,-1-1 0,1 1 0,-1 0 0,1-1 0,1 2 0,6 13 0,-9-8-3201,-1 1-7723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027"/>
    </inkml:context>
    <inkml:brush xml:id="br0">
      <inkml:brushProperty name="width" value="0.025" units="cm"/>
      <inkml:brushProperty name="height" value="0.025" units="cm"/>
    </inkml:brush>
  </inkml:definitions>
  <inkml:trace contextRef="#ctx0" brushRef="#br0">126 26 16560,'0'-1'405,"1"0"1,-1 0-1,0 0 0,0 0 1,-1-1-1,1 1 1,0 0-1,0 0 1,0 0-1,-1 0 1,1 0-1,-1 0 1,1 0-1,-1 0 0,1 0 1,-1 0-1,1 0 1,-1 0-1,0 0 1,0 0-1,-1 0 1,2 0-226,-1 1 0,0-1 1,0 1-1,0 0 0,0 0 1,0 0-1,0-1 0,-1 1 1,1 0-1,0 0 0,0 0 1,0 0-1,0 1 0,0-1 1,0 0-1,0 0 0,0 1 1,-1 0-1,-2 0-96,0 1 0,0 0 0,0 1 0,1-1 0,-1 1 0,1-1 0,-1 1 0,1 0 0,-5 7-1,0 3 78,0 1 0,1 0-1,1 1 1,0 0-1,1 0 1,1 0 0,1 0-1,0 1 1,0 0-1,2-1 1,0 31 0,1-44-165,0 0 0,0 1 0,0-1 0,0 0 1,0 0-1,0 0 0,1 0 0,-1 1 0,1-1 0,0 0 1,-1 0-1,1 0 0,0 0 0,0 0 0,0 0 0,1-1 1,-1 1-1,0 0 0,1 0 0,-1-1 0,1 1 1,-1-1-1,1 0 0,0 1 0,0-1 0,-1 0 0,1 0 1,0 0-1,0 0 0,0 0 0,0 0 0,1-1 1,-1 1-1,0-1 0,0 1 0,0-1 0,0 0 0,1 0 1,-1 0-1,0 0 0,0 0 0,2-1 0,6 0-371,0-1 0,-1 0 0,1-1 0,-1 0 0,0 0 0,0-1 0,0 0 0,11-7 0,-4 0-2015,0 0 0,-1-1-1,24-24 1,-5-5-5772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7.602"/>
    </inkml:context>
    <inkml:brush xml:id="br0">
      <inkml:brushProperty name="width" value="0.025" units="cm"/>
      <inkml:brushProperty name="height" value="0.025" units="cm"/>
    </inkml:brush>
  </inkml:definitions>
  <inkml:trace contextRef="#ctx0" brushRef="#br0">68 36 14606,'0'0'4671,"-8"11"-1943,-3 6-1615,0 1-1,-10 24 1,18-36-786,0 1 0,1-1 1,0 1-1,0 0 0,0 0 0,1 0 0,0-1 0,1 1 0,-1 0 1,1 0-1,1 0 0,1 13 0,-1-18-315,0 0-1,0-1 1,0 1 0,0-1 0,0 1-1,0-1 1,0 0 0,0 1 0,1-1-1,-1 0 1,1 0 0,-1 0-1,1 0 1,-1 0 0,1 0 0,-1 0-1,1-1 1,0 1 0,-1 0 0,1-1-1,0 0 1,0 1 0,-1-1-1,1 0 1,0 0 0,0 0 0,-1 0-1,1 0 1,0 0 0,0 0 0,2-1-1,1 0-1,0 1 0,0-1 0,0-1 0,0 1 0,0-1 0,-1 1 0,1-1 0,0-1 0,8-4 0,-7 2-26,-1 0 1,0-1-1,0 1 0,0-1 0,0 0 1,-1-1-1,0 1 0,0-1 0,-1 1 1,0-1-1,0 0 0,0-1 0,-1 1 1,0 0-1,-1-1 0,1 1 0,-1-1 1,-1 1-1,0-10 0,0 17 17,0 0-1,0-1 1,0 1 0,0 0-1,0 0 1,0 0 0,0-1-1,0 1 1,0 0 0,0 0-1,0 0 1,0 0 0,0-1-1,-1 1 1,1 0 0,0 0-1,0 0 1,0 0 0,0 0-1,0 0 1,-1-1 0,1 1-1,0 0 1,0 0 0,0 0-1,0 0 1,0 0 0,-1 0-1,1 0 1,0 0 0,0 0-1,0 0 1,-1 0 0,1 0-1,0 0 1,0 0 0,0 0-1,-1 0 1,1 0 0,0 0-1,0 0 1,0 0 0,0 0-1,-1 0 1,1 0 0,0 0-1,0 0 1,0 0 0,0 0-1,-1 0 1,1 0 0,0 1-1,0-1 1,0 0 0,0 0-1,0 0 1,-1 0 0,1 0-1,0 1 1,0-1 0,0 0-1,0 0 1,0 1 0,-11 9 42,6-2 68,1 0 0,0 0 0,0 0 1,0 1-1,1 0 0,1 0 1,-1 0-1,1 0 0,1 0 0,0 0 1,0 0-1,1 11 0,0-19-87,0 1-1,0-1 1,0 0-1,1 0 1,-1 0-1,0 0 0,1 1 1,-1-1-1,1 0 1,-1 0-1,1 0 1,0 0-1,-1 0 1,1 0-1,0 0 0,-1 0 1,1 0-1,0-1 1,0 1-1,0 0 1,0 0-1,0-1 1,0 1-1,0-1 0,2 2 1,0-1-1,0-1 0,0 1 0,1 0 0,-1-1 1,0 1-1,1-1 0,-1 0 0,1 0 0,3-1 0,4-1 8,0 0-1,0-1 0,0 0 1,17-7-1,71-45-134,-66 35-228,44-20-1,-74 39 344,-1 0-1,0 0 0,1 1 0,-1-1 0,0 0 1,1 1-1,-1-1 0,1 1 0,-1 0 0,4 0 0,-5 0 1,0 0-1,-1 0 0,1 1 0,-1-1 0,1 0 0,-1 0 0,1 1 0,-1-1 0,1 0 0,-1 0 0,1 1 0,-1-1 0,1 1 0,-1-1 0,0 0 0,1 1 0,-1-1 0,0 1 0,1-1 0,-1 1 0,0-1 0,1 1 0,-1-1 0,0 1 0,0-1 0,0 1 0,1 0 0,-1 5 73,-1 0 1,1-1-1,-1 1 0,0-1 0,0 0 0,0 1 0,-3 6 0,-4 19 114,35-102-197,-25 64 0,-1 0 0,-1-1 0,1 0 0,-1 1 0,0-1 0,-1 1 0,1-1 0,-2 1 0,1-1 0,-1 1 0,0-1 0,-1 1 0,1 0 0,-1 0 0,-6-9 0,55 13-7260,-32 3-609,1 0-6438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8.259"/>
    </inkml:context>
    <inkml:brush xml:id="br0">
      <inkml:brushProperty name="width" value="0.025" units="cm"/>
      <inkml:brushProperty name="height" value="0.025" units="cm"/>
    </inkml:brush>
  </inkml:definitions>
  <inkml:trace contextRef="#ctx0" brushRef="#br0">1 146 14638,'0'0'8509,"1"-8"-6400,-1 5-1959,0 1-1,1 0 1,-1-1-1,1 1 1,-1-1 0,1 1-1,0 0 1,0-1-1,0 1 1,0 0 0,0 0-1,0 0 1,1 0 0,-1 0-1,1 0 1,-1 0-1,1 0 1,0 1 0,0-1-1,0 1 1,0-1 0,0 1-1,0 0 1,0-1-1,0 1 1,1 0 0,-1 1-1,0-1 1,1 0-1,-1 1 1,0-1 0,1 1-1,-1 0 1,1-1 0,-1 1-1,4 1 1,0-1-16,-2-1-37,0 1 0,0-1 0,1 1 0,-1 0 0,0 1 0,0-1 0,0 1 0,7 1 0,-10-1-79,1 0 0,-1 0 0,0 0 0,0 0 0,1 1 0,-1-1 0,0 0 0,0 0 0,0 1-1,-1-1 1,1 1 0,0-1 0,0 1 0,-1-1 0,1 1 0,-1-1 0,1 1 0,-1-1 0,0 1 0,0 0 0,0-1-1,0 1 1,0 0 0,0-1 0,0 3 0,-1 6 20,-1 0-1,0 0 0,0-1 1,-1 1-1,0-1 0,-5 10 1,5-12-22,0-1 0,0 0 0,1 1 0,0 0 0,0 0 0,1-1 0,-1 1 0,1 0 0,1 0 0,0 0 0,0 0 0,0 0 0,0 0 0,3 8 0,-2-14-16,0 0 0,0 0 0,0 1 0,0-1 0,0 0 0,1 0 0,-1 0 0,0 0 0,1-1 0,-1 1 0,1 0 0,-1 0 0,1-1 0,-1 1 0,1-1 0,-1 1 0,1-1 0,0 0 0,-1 0 0,1 0 0,-1 0 0,1 0 0,0 0 0,-1 0 0,1 0 0,0 0 0,-1-1 0,1 1 0,-1-1 0,3-1 0,2 1 0,0-1 0,1 0 0,-2 0 0,1-1 0,0 1 0,9-7 0,-8 3 0,-1 0 0,1-1 0,-1 1 0,-1-1 0,1 0 0,-1-1 0,0 1 0,-1-1 0,1 0 0,-2 0 0,1-1 0,-1 1 0,-1-1 0,1 1 0,-1-1 0,-1 0 0,0 0 0,0 0 0,0 0 0,-2-13 0,1 24 0,0-1 0,-1 0 0,1 0 0,0 1 0,0-1 0,-1 0 0,1 0 0,-1 0 0,1 0 0,-1 0 0,1 1 0,-1-1 0,0 0 0,0 0 0,1 0 0,-1-1 0,0 1 0,0 0 0,0 0 0,0 0 0,0-1 0,0 1 0,0 0 0,0-1 0,-1 1 0,1-1 0,0 1 0,0-1 0,0 0 0,-1 1 0,1-1 0,0 0 0,0 0 0,0 0 0,-1 0 0,1 0 0,0 0 0,0 0 0,-1-1 0,1 1 0,0 0 0,0-1 0,0 1 0,-1-1 0,1 1 0,0-1 0,0 1 0,0-1 0,0 0 0,0 0 0,0 1 0,0-1 0,0 0 0,1 0 0,-1 0 0,0 0 0,0 0 0,1 0 0,-1 0 0,0 0 0,1 0 0,0-1 0,-1 1 0,1 0 0,-1 0 0,1 0 0,0-2 0,0 5 0,0 0 0,0 0 0,0 0 0,1 0 0,-1 1 0,1-1 0,-1 0 0,1-1 0,0 1 0,-1 0 0,1 0 0,0 0 0,1 0 0,-1-1 0,0 1 0,0 0 0,1-1 0,-1 1 0,4 2 0,-2-2 0,1 0 0,0 1 0,0-1 0,0-1 0,0 1 0,0-1 0,1 1 0,-1-1 0,5 0 0,7 1 0,1-1 0,-1 0 0,1-2 0,19-2 0,-23 1 0,-1-1 0,1-1 0,-1 0 0,0 0 0,-1-1 0,1-1 0,20-13 0,-24 14 0,0-1 0,0 0 0,0 0 0,-1 0 0,0-1 0,0-1 0,-1 1 0,0-1 0,0 0 0,9-16 0,-14 22 0,-1 1 0,1-1 0,0 1 0,-1-1 0,1 1 0,-1-1 0,1 0 0,-1 1 0,0-1 0,1 0 0,-1 1 0,0-1 0,0 0 0,0 1 0,-1-1 0,1 0 0,0 1 0,-1-1 0,1 1 0,-1-3 0,0 4 0,0-1 0,0 0 0,1 1 0,-1-1 0,0 0 0,0 1 0,0-1 0,0 1 0,0 0 0,0-1 0,0 1 0,0 0 0,0-1 0,0 1 0,0 0 0,0 0 0,0 0 0,0 0 0,0 0 0,0 0 0,0 0 0,0 1 0,-1-1 0,-3 1 0,0 1 0,0-1 0,0 1 0,1 0 0,-1 0 0,1 0 0,-1 1 0,1-1 0,0 1 0,0 0 0,-7 8 0,5-5 0,1 1 0,0 0 0,1 1 0,-1-1 0,1 1 0,1 0 0,0 0 0,0 0 0,0 0 0,-1 11 0,3-14 0,1 0 0,0 0 0,-1-1 0,2 1 0,-1 0 0,1 0 0,-1-1 0,1 1 0,0 0 0,1-1 0,-1 1 0,1-1 0,0 1 0,0-1 0,1 0 0,-1 0 0,1 0 0,0 0 0,6 6 0,-3-4-32,0-1-1,0 1 1,1-1 0,-1-1 0,1 1-1,0-1 1,1 0 0,-1-1 0,1 0-1,0 0 1,14 3 0,-18-5-133,0-1 0,1 1 0,-1-1 0,1 0 0,-1 0 0,0 0 0,1-1 0,-1 1 1,0-1-1,1 0 0,-1-1 0,0 1 0,0-1 0,0 0 0,0 0 0,0 0 0,0 0 0,0 0 0,-1-1 0,0 0 0,1 0 0,-1 0 0,4-5 1,15-21-9777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39.653"/>
    </inkml:context>
    <inkml:brush xml:id="br0">
      <inkml:brushProperty name="width" value="0.025" units="cm"/>
      <inkml:brushProperty name="height" value="0.025" units="cm"/>
    </inkml:brush>
  </inkml:definitions>
  <inkml:trace contextRef="#ctx0" brushRef="#br0">4 585 13229,'0'0'3042,"-1"9"-314,-1 27-379,2-36-2266,-1 1 0,1 0 0,0-1 0,0 1 0,0 0 0,0 0 0,1-1 0,-1 1 0,0 0 0,0-1 0,0 1 0,1 0 0,-1-1 0,0 1 0,0-1 0,1 1 0,-1 0 1,1-1-1,-1 1 0,1-1 0,-1 1 0,0-1 0,1 1 0,0-1 0,-1 0 0,1 1 0,-1-1 0,1 1 0,0-1 0,-1 0 0,1 0 0,-1 1 0,1-1 0,0 0 0,-1 0 0,1 0 0,0 0 0,0 0 0,-1 0 0,1 0 0,0 0 0,-1 0 0,1 0 0,0 0 0,-1 0 0,1 0 0,0-1 0,-1 1 0,1 0 0,0 0 0,-1-1 0,1 1 0,-1 0 0,1-1 0,0 0 0,33-21 1317,-16 0-1115,-1 0 1,-1-1 0,-1 0 0,-1-1-1,-2-1 1,0 0 0,12-39 0,-8 14-276,-3-1 0,-2 0 1,5-54-1,-11-32 641,-15 200-37,13 16-555,4 0 0,26 121 1,6 55 600,-36-200-390,-3-33-136,2 0 0,0 0 0,1-1 0,7 25 0,-2-34-134,0-16 0,3-23 0,-9 9-58,0-1 0,-1-1 0,-1 1 0,-1 0 0,0 0 0,-2 0 0,0 0 0,-1 1 0,-13-36-1,5 23-71,-3 0-1,0 1 1,-2 1-1,-36-50 1,80 85-1568,36 12-2543,3-11-3727,-30-7 1039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025"/>
    </inkml:context>
    <inkml:brush xml:id="br0">
      <inkml:brushProperty name="width" value="0.025" units="cm"/>
      <inkml:brushProperty name="height" value="0.025" units="cm"/>
    </inkml:brush>
  </inkml:definitions>
  <inkml:trace contextRef="#ctx0" brushRef="#br0">83 226 4100,'0'-9'9689,"0"8"-9185,-2-52 5763,-9 25-2059,11 28-4029,-1-1 1,1 0 0,-1 1-1,0-1 1,1 1-1,-1-1 1,0 1-1,1-1 1,-1 1-1,0-1 1,0 1 0,0 0-1,1-1 1,-1 1-1,0 0 1,0 0-1,0 0 1,0-1-1,1 1 1,-1 0 0,0 0-1,0 0 1,0 1-1,0-1 1,0 0-1,1 0 1,-1 0-1,-1 1 1,-1 1-91,0-1 0,1 1 0,-1 0 0,1 0-1,-1 0 1,1 1 0,0-1 0,0 1 0,0-1 0,0 1 0,1 0 0,-1-1-1,1 1 1,-1 0 0,1 0 0,0 0 0,0 0 0,-1 5 0,-1 2-18,1 1 0,0 0 0,1 0 0,-1 12 1,2-22-70,1 0 1,-1 0-1,1 1 1,0-1-1,-1 0 1,1 0-1,0 0 1,0 0-1,-1 0 1,1 0-1,0-1 1,0 1-1,0 0 1,0 0 0,0-1-1,0 1 1,0 0-1,0-1 1,1 1-1,-1-1 1,0 1-1,0-1 1,0 0-1,1 0 1,-1 1-1,0-1 1,0 0-1,0 0 1,1 0-1,-1 0 1,0 0-1,2-1 1,50-3-34,-48 4 5,106-18-856,51-5 1198,-162 23-296,0 0 0,1 0-1,-1-1 1,0 1-1,1 0 1,-1-1-1,0 1 1,1-1-1,-1 1 1,0 0 0,0-1-1,1 1 1,-1-1-1,0 1 1,0-1-1,0 1 1,0-1 0,0 1-1,0-1 1,0 1-1,0 0 1,0-1-1,0 1 1,0-1-1,0 1 1,0-1 0,0 1-1,0-1 1,0 1-1,0-1 1,0 1-1,-1-1 1,1 1 0,0 0-1,0-1 1,-1 1-1,1-1 1,-9-19 523,-3-3-543,0-1 0,2 0 0,1-1 0,-11-46 0,23 70-1,-1 0-1,0 0 1,1 0-1,-1 1 1,0-1-1,1 1 1,-1-1-1,1 1 1,-1 0-1,1 0 1,-1 0 0,1 0-1,2 1 1,-1-1-48,74-4-5850,-31-5-1746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0.834"/>
    </inkml:context>
    <inkml:brush xml:id="br0">
      <inkml:brushProperty name="width" value="0.025" units="cm"/>
      <inkml:brushProperty name="height" value="0.025" units="cm"/>
    </inkml:brush>
  </inkml:definitions>
  <inkml:trace contextRef="#ctx0" brushRef="#br0">161 1 16111,'0'0'11948,"-3"10"-10721,-31 114 514,-90 209-1,147-397-5240,19-113-13099,-32 118 9632</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178"/>
    </inkml:context>
    <inkml:brush xml:id="br0">
      <inkml:brushProperty name="width" value="0.025" units="cm"/>
      <inkml:brushProperty name="height" value="0.025" units="cm"/>
    </inkml:brush>
  </inkml:definitions>
  <inkml:trace contextRef="#ctx0" brushRef="#br0">46 0 6470,'0'0'13853,"2"10"-12305,6 23-619,5 17 603,22 56 1,-28-89-1442,1 0-1,0 0 1,1-1 0,2 0-1,-1 0 1,2-1 0,13 14-1,-3-4 251,-16-15-2928,-18-16-6879,-5-10 1058</inkml:trace>
  <inkml:trace contextRef="#ctx0" brushRef="#br0" timeOffset="1">0 207 13805,'0'0'14862,"63"5"-14670,-13-5-160,1 0-1601,-2-9-2755,-4-5-4517</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1.754"/>
    </inkml:context>
    <inkml:brush xml:id="br0">
      <inkml:brushProperty name="width" value="0.025" units="cm"/>
      <inkml:brushProperty name="height" value="0.025" units="cm"/>
    </inkml:brush>
  </inkml:definitions>
  <inkml:trace contextRef="#ctx0" brushRef="#br0">1 25 12908,'0'0'15786,"2"-6"-14537,8-12-613,-6 26-92,-5 49 191,0-23-573,1-23-136,0 1 0,1-1 0,0 0 1,1 0-1,5 18 0,-6-27-20,-1-1 1,1 1-1,-1 0 0,1-1 0,0 1 0,0 0 0,0-1 0,0 1 0,0-1 1,0 1-1,0-1 0,0 1 0,1-1 0,-1 0 0,0 0 0,1 1 0,-1-1 0,1 0 1,-1 0-1,1-1 0,0 1 0,0 0 0,-1-1 0,1 1 0,0-1 0,0 1 1,-1-1-1,1 0 0,0 1 0,0-1 0,0 0 0,0 0 0,0-1 0,-1 1 1,1 0-1,0-1 0,0 1 0,0-1 0,-1 1 0,1-1 0,0 0 0,-1 0 1,3-1-1,4-4-13,0 0-1,0 0 1,-1-1 0,1 0 0,-2 0 0,1 0 0,-1-1 0,0 0 0,-1-1 0,0 1-1,6-14 1,25-35-222,-35 57 230,-1 0-1,0 0 1,1 0 0,-1 1 0,0-1 0,1 0-1,-1 0 1,0 0 0,0 0 0,1 1 0,-1-1-1,0 0 1,0 0 0,1 1 0,-1-1 0,0 0-1,0 1 1,0-1 0,1 0 0,-1 1 0,0-1-1,0 0 1,0 1 0,0-1 0,0 0-1,0 1 1,0-1 0,0 0 0,0 1 0,0-1-1,0 0 1,0 1 0,0-1 0,0 0 0,0 1-1,0-1 1,0 0 0,0 1 0,-1 0 0,5 32 221,-1-3-1,-3-28-219,0 0 1,0 0 0,0 0-1,1 0 1,-1 0-1,1 0 1,0 0-1,-1 0 1,1 0-1,0 0 1,0 0 0,0 0-1,1 0 1,-1-1-1,0 1 1,1-1-1,-1 1 1,1-1-1,-1 1 1,1-1 0,-1 0-1,1 1 1,0-1-1,0 0 1,0 0-1,0-1 1,0 1-1,0 0 1,0-1 0,0 1-1,0-1 1,0 1-1,0-1 1,0 0-1,0 0 1,0 0-1,1 0 1,-1 0 0,0-1-1,0 1 1,0-1-1,0 1 1,0-1-1,0 0 1,0 1-1,3-3 1,6-3 3,-1 1-1,0-2 1,0 0 0,0 0 0,-1 0-1,16-17 1,-16 13-68,20-20-393,-27 30 426,-1 0 0,0-1 0,0 1 0,1 0 0,-1 1-1,0-1 1,1 0 0,-1 0 0,1 1 0,-1-1 0,1 0 0,0 1-1,-1 0 1,1-1 0,-1 1 0,1 0 0,0 0 0,-1 0-1,4 0 1,31 33-7119,-18-29 2680,3-3-2226</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083"/>
    </inkml:context>
    <inkml:brush xml:id="br0">
      <inkml:brushProperty name="width" value="0.025" units="cm"/>
      <inkml:brushProperty name="height" value="0.025" units="cm"/>
    </inkml:brush>
  </inkml:definitions>
  <inkml:trace contextRef="#ctx0" brushRef="#br0">72 107 21460,'0'0'7399,"-8"3"-5488,2 0-1744,1-1 0,-1 1 0,1 1 0,0-1 0,0 1-1,0 0 1,-5 5 0,9-7-143,-1-1-1,0 1 1,1 0 0,0 0-1,-1 0 1,1 0 0,0 0-1,0 0 1,0 0-1,0 0 1,0 1 0,1-1-1,-1 0 1,1 0 0,-1 1-1,1-1 1,0 0 0,0 1-1,0-1 1,0 1 0,1-1-1,-1 0 1,0 1-1,1-1 1,0 0 0,-1 0-1,2 3 1,0-4-24,-1 0 0,1 1 0,-1-1 0,1 0 0,0 0 0,-1 0 0,1 0 0,0 0 0,0 0 0,0 0 0,0-1 0,0 1 0,0-1 0,0 1 0,0-1 0,0 0 0,0 0 0,0 0 0,3 0 0,42-5 0,-40 3 0,0-2 0,0 1 0,0-1 0,0-1 0,0 1 0,-1-1 0,0 0 0,0 0 0,0-1 0,-1 0 0,0 0 0,0 0 0,0 0 0,7-14 0,-6 8 0,1 0 0,-2 0 0,1-1 0,-2 0 0,0 0 0,0 0 0,3-25 0,-11 49 0,0 2 0,0 0 0,1 0 0,-2 15 0,5-19-435,0 0 1,0-1-1,1 1 1,0 0-1,1-1 1,-1 1-1,2-1 1,-1 0-1,1 1 1,1-1-1,5 9 1,-7-14 87,0 0-1,0 0 1,0 0 0,1-1 0,-1 1-1,1-1 1,-1 1 0,1-1 0,0 0 0,0 0-1,0 0 1,0-1 0,1 1 0,-1-1 0,0 0-1,1 0 1,-1 0 0,1 0 0,-1 0 0,1-1-1,-1 0 1,1 1 0,-1-1 0,1-1-1,-1 1 1,1 0 0,-1-1 0,1 0 0,-1 0-1,7-2 1,18-11-14136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410"/>
    </inkml:context>
    <inkml:brush xml:id="br0">
      <inkml:brushProperty name="width" value="0.025" units="cm"/>
      <inkml:brushProperty name="height" value="0.025" units="cm"/>
    </inkml:brush>
  </inkml:definitions>
  <inkml:trace contextRef="#ctx0" brushRef="#br0">0 0 17969,'0'0'12043,"52"87"-11242,-41-43-288,-4 3-289,1 3-160,-2-5-32,1-7-416,-1-9-866,-1-10-511,-1-11-1058,-1-8-1537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2.766"/>
    </inkml:context>
    <inkml:brush xml:id="br0">
      <inkml:brushProperty name="width" value="0.025" units="cm"/>
      <inkml:brushProperty name="height" value="0.025" units="cm"/>
    </inkml:brush>
  </inkml:definitions>
  <inkml:trace contextRef="#ctx0" brushRef="#br0">1 80 21268,'0'0'6556,"0"-8"-4085,0 6-2358,0-1 0,0 1 1,0-1-1,0 1 0,1-1 0,-1 1 0,1-1 0,0 1 0,-1-1 0,1 1 0,0 0 0,0 0 0,1-1 1,1-1-1,-1 2-58,1 0 0,0-1 1,-1 1-1,1 1 1,0-1-1,0 0 0,0 1 1,1 0-1,-1-1 0,0 1 1,1 0-1,-1 1 1,5-2-1,10-1-55,-1-1 0,1 2 0,0 0 0,-1 1 0,1 1 0,0 1 0,25 4 0,-41-4 0,0 0 0,0 0 0,0 0 0,-1 0 0,1 0 0,0 0 0,0 0 0,-1 1 0,1-1 0,-1 1 0,1 0 0,-1-1 0,0 1 0,0 0 0,1 0 0,-1-1 0,0 1 0,-1 0 0,1 0 0,0 0 0,-1 0 0,1 1 0,-1-1 0,1 0 0,-1 0 0,0 0 0,0 0 0,0 0 0,0 0 0,0 1 0,-1 2 0,-2 9 0,1 1 0,-2-1 0,-8 22 0,5-15 0,7-20-3,0 0 0,0-1-1,0 1 1,1 0 0,-1-1 0,0 1-1,0 0 1,0-1 0,1 1 0,-1-1-1,0 1 1,1 0 0,-1-1 0,0 1 0,1-1-1,-1 1 1,1-1 0,-1 1 0,0-1-1,1 1 1,0-1 0,-1 1 0,1-1 0,-1 0-1,1 1 1,-1-1 0,1 0 0,0 0-1,-1 1 1,1-1 0,0 0 0,-1 0-1,1 0 1,0 0 0,-1 0 0,1 0 0,0 0-1,-1 0 1,1 0 0,0 0 0,-1 0-1,1 0 1,1-1 0,43-3-262,-30 2 160,-2 2 134,-1 0 1,1 1 0,0 0-1,0 1 1,-1 0 0,19 6 0,-28-7-22,0 0 0,-1 0 0,1 0 0,-1 0 0,0 1 0,1-1 0,-1 1 0,0 0 0,0-1 0,0 1 0,0 0 0,0 0 0,0 0 0,-1 1 0,1-1 0,-1 0 0,0 1 0,1-1 0,-1 0 0,0 1 0,0 0 0,0-1 0,-1 1 0,1 0 0,-1-1 0,1 1 0,-1 0 0,0-1 0,0 1 0,0 0 0,-1 0 0,1-1 0,0 1 0,-1 0 0,0-1 0,0 1 0,-1 4 0,-2 1-8,0 1 0,-1-1 0,0 0 0,0 0 0,0-1 0,-1 0 0,0 0 0,-1 0 0,0 0 0,-8 5 0,-10 8 0,-44 26 0,-9-5 0,72-38 0,1-1 0,-1 0 0,0 0 0,0 0 0,0-1 0,0 0 0,0 0 0,-1-1 0,1 1 0,0-1 0,0-1 0,-7 0 0,12 0-27,0 1 0,0-1 0,1 1 0,-1-1-1,0 0 1,0 1 0,0-1 0,1 0 0,-1 0 0,0 0 0,1 0 0,-1 1 0,1-1-1,-1 0 1,1 0 0,-1 0 0,1 0 0,0 0 0,-1 0 0,1 0 0,0 0 0,0-1-1,0 1 1,0 0 0,0 0 0,0 0 0,0 0 0,0 0 0,0 0 0,0 0 0,1 0-1,-1 0 1,0 0 0,1-1 0,14-37-5286,-3 15-5882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029"/>
    </inkml:context>
    <inkml:brush xml:id="br0">
      <inkml:brushProperty name="width" value="0.025" units="cm"/>
      <inkml:brushProperty name="height" value="0.025" units="cm"/>
    </inkml:brush>
  </inkml:definitions>
  <inkml:trace contextRef="#ctx0" brushRef="#br0">1 0 16143,'0'0'2120,"0"11"-151,-1 50 62,4 111 258,-2-150-2056,2-1 0,0 1 0,2-1 0,0 0 0,16 39 0,-20-57-184,0-1-1,1 1 1,-1 0 0,1-1 0,-1 1 0,1-1 0,0 1-1,0-1 1,0 0 0,0 0 0,0 0 0,1 0-1,-1 0 1,1 0 0,-1-1 0,1 1 0,-1-1-1,1 1 1,0-1 0,0 0 0,0 0 0,0-1-1,0 1 1,4 0 0,-4-1-3,1-1 1,-1 1-1,1-1 0,-1 0 1,1 0-1,-1 0 0,1 0 0,-1-1 1,0 1-1,1-1 0,-1 0 1,0 0-1,0 0 0,-1 0 0,1 0 1,0-1-1,-1 0 0,1 1 1,3-7-1,5-7 13,-1 0 0,0-1 0,-1 0 0,-1-1 1,9-26-1,18-97 486,-23 88 530,-13 66-849,0 0 0,1 0-1,3 19 1,-1 2-77,-2-12-63,-1-16 1,0 0-1,1 0 1,0 0-1,0 0 1,0 0 0,1 0-1,0 0 1,0 0-1,1 0 1,-1 0-1,1 0 1,5 9 0,-7-15-76,1 1-1,0-1 1,0 1 0,0-1 0,-1 1 0,1-1 0,0 0 0,0 0 0,0 1 0,0-1 0,0 0 0,0 0 0,0 0 0,0 0 0,0 0 0,-1 0 0,1 0 0,0 0 0,0 0-1,0 0 1,0-1 0,0 1 0,0 0 0,0-1 0,-1 1 0,1 0 0,0-1 0,0 1 0,0-1 0,0 0 0,23-20 81,-23 19-91,65-80-1,-49 57 0,2 2 0,29-31 0,-47 54 0,-1-1 0,0 1 0,1-1 0,-1 1 0,1 0 0,-1-1 0,1 1 0,-1-1 0,0 1 0,1 0 0,0 0 0,-1-1 0,1 1 0,-1 0 0,1 0 0,-1-1 0,1 1 0,-1 0 0,1 0 0,0 0 0,-1 0 0,1 0 0,-1 0 0,1 0 0,0 0 0,-1 0 0,1 0 0,-1 1 0,1-1 0,-1 0 0,1 0 0,1 1 0,7 19 0,-3 37 0,-6-51 0,-1 27 0,0-26 0,1 1 0,0 0 0,0-1 0,0 1 0,1 0 0,0-1 0,3 9 0,-3-16-102,-1 0 0,1 0-1,0 0 1,0 0 0,0 0 0,-1 0 0,1 0-1,0-1 1,0 1 0,0 0 0,0 0 0,-1-1 0,1 1-1,0 0 1,0-1 0,-1 1 0,1-1 0,0 1-1,-1-1 1,1 1 0,-1-1 0,1 1 0,0-1-1,-1 0 1,1 1 0,-1-1 0,1-1 0,11-19-4666,1-5-2273</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527"/>
    </inkml:context>
    <inkml:brush xml:id="br0">
      <inkml:brushProperty name="width" value="0.025" units="cm"/>
      <inkml:brushProperty name="height" value="0.025" units="cm"/>
    </inkml:brush>
  </inkml:definitions>
  <inkml:trace contextRef="#ctx0" brushRef="#br0">90 1 13293,'0'0'6998,"-9"2"-3976,5-2-2894,0 0 0,1 1 0,-1 0-1,1-1 1,-1 2 0,1-1 0,-1 0 0,1 1 0,0-1 0,0 1 0,0 0 0,0 0 0,0 0 0,0 0 0,0 1 0,1-1 0,-1 1 0,1 0 0,0 0 0,-1 0 0,1 0-1,1 0 1,-1 0 0,0 0 0,1 1 0,0-1 0,-1 0 0,1 1 0,-1 6 0,1-3-22,1 1-1,0-1 1,0 0-1,0 0 1,1 1-1,-1-1 1,2 0-1,-1 0 1,1 0 0,5 11-1,-6-15-77,0-1 1,0 0-1,0 0 1,0 0-1,1 0 0,-1 0 1,1 0-1,-1 0 0,1-1 1,0 1-1,0-1 0,0 1 1,0-1-1,0 0 0,0 1 1,0-1-1,0 0 0,1 0 1,-1 0-1,0-1 1,0 1-1,1-1 0,-1 1 1,1-1-1,-1 0 0,0 0 1,1 0-1,-1 0 0,1 0 1,-1 0-1,0-1 0,1 1 1,-1-1-1,0 0 0,1 0 1,2-1-1,-3 1-16,0 0 0,0 0 0,0 0 0,0 0-1,0-1 1,0 1 0,-1-1 0,1 1 0,0-1 0,-1 0 0,1 1-1,-1-1 1,0 0 0,0 0 0,1 0 0,-1 0 0,1-4 0,9-42 28,-11 42 27,1 0 1,0 1-1,0-1 0,0 1 1,1-1-1,0 1 0,0 0 0,4-8 1,-6 13-58,1 0 0,-1 0 0,0 0 0,1 0 0,-1 0 0,0 0 0,1 0 0,-1 0 0,0 0 0,1 0 0,-1 0 1,0 0-1,1 0 0,-1 0 0,0 0 0,1 0 0,-1 1 0,0-1 0,1 0 0,-1 0 0,0 0 0,1 0 0,-1 1 0,0-1 0,0 0 1,1 0-1,-1 1 0,0-1 0,0 0 0,0 0 0,1 1 0,-1-1 0,0 0 0,0 1 0,0-1 0,0 0 0,0 0 0,0 1 1,0-1-1,1 0 0,-1 1 0,9 19-27,-7-16 43,-1-2-23,-1-1 0,1 1 0,0 0 0,0-1 0,0 1 0,0 0 0,0-1 0,0 0 0,0 1 0,1-1 0,-1 1 0,0-1 0,1 0 0,-1 0 0,1 0 0,-1 0 0,1 0 0,0 0 0,-1 0 0,1-1 0,0 1 0,0 0 0,-1-1 0,1 0 0,0 1 0,0-1 0,0 0 0,0 0 0,0 0 0,-1 0 0,1 0 0,0-1 0,0 1 0,0 0 0,0-1 0,2 0 0,5-4-117,0-1 1,-1 0-1,0 0 0,0 0 0,13-15 0,-15 15 10,-1 0-1,1 1 1,0-1 0,0 1-1,1 1 1,13-8-1,-19 12 125,0-1 0,-1 1-1,1 0 1,0 0-1,0 0 1,0 0 0,-1 0-1,1 0 1,0 0-1,0 0 1,-1 0 0,1 0-1,0 0 1,0 0-1,0 0 1,-1 1 0,1-1-1,0 0 1,-1 1-1,1-1 1,0 1 0,0-1-1,-1 0 1,1 1-1,-1-1 1,1 1 0,-1 0-1,1-1 1,-1 1-1,1 0 1,-1-1 0,1 2-1,11 32 1254,-12-31-1201,0-1-1,1 1 0,-1 0 0,1-1 1,-1 1-1,1 0 0,0-1 0,0 1 1,0-1-1,1 0 0,-1 1 1,0-1-1,1 0 0,0 0 0,-1 0 1,1 0-1,0 0 0,0 0 0,0 0 1,3 1-1,-3-2-184,-1-1 0,1 0 0,-1 0-1,1 0 1,-1 0 0,1 0 0,-1-1 0,0 1 0,1 0 0,-1 0-1,1-1 1,-1 1 0,0-1 0,1 0 0,-1 1 0,0-1 0,0 0-1,1 0 1,-1 0 0,0 1 0,0-1 0,0 0 0,0-1 0,0 1 0,1-2-1,21-38-6735,-13 21 2531,3 1-7934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4.884"/>
    </inkml:context>
    <inkml:brush xml:id="br0">
      <inkml:brushProperty name="width" value="0.025" units="cm"/>
      <inkml:brushProperty name="height" value="0.025" units="cm"/>
    </inkml:brush>
  </inkml:definitions>
  <inkml:trace contextRef="#ctx0" brushRef="#br0">85 6 19474,'0'0'10885,"-9"-1"-10244,7 1-632,-1-1 0,1 1 1,0-1-1,-1 1 0,1 0 0,0 0 0,-1 0 0,1 1 1,-1-1-1,1 0 0,0 1 0,0 0 0,-1-1 0,1 1 1,0 0-1,0 0 0,0 0 0,0 0 0,0 1 0,0-1 1,0 0-1,0 1 0,1 0 0,-1-1 0,0 1 0,1 0 1,-1 0-1,1 0 0,0 0 0,0 0 0,0 0 0,0 0 1,0 0-1,0 0 0,0 1 0,1-1 0,-1 0 1,0 4-1,0 1 31,-1 1-1,1-1 1,0 0 0,0 1 0,1-1 0,0 1 0,0-1 0,1 1 0,1 7 0,-1-13-27,0 0 0,0 0-1,0 0 1,0 0 0,0 0 0,0 0 0,0 0 0,1-1 0,-1 1 0,1 0 0,-1-1 0,1 1 0,0-1 0,-1 0-1,1 1 1,0-1 0,0 0 0,0 0 0,0 0 0,0 0 0,0-1 0,0 1 0,1 0 0,-1-1 0,0 0-1,0 1 1,0-1 0,1 0 0,-1 0 0,0 0 0,0 0 0,1-1 0,2 0 0,-1 0-11,0 0 1,0-1-1,-1 1 1,1-1-1,-1 1 1,1-1-1,-1 0 1,0-1 0,0 1-1,0 0 1,0-1-1,0 0 1,-1 0-1,1 0 1,-1 0-1,0 0 1,1 0-1,-1 0 1,-1-1-1,1 1 1,0-1-1,1-6 1,0 3-57,-1 0-1,0-1 1,0 0 0,0 1-1,-1-1 1,0 0 0,-1 0 0,0 1-1,0-1 1,-2-12 0,2 20 23,0 0 0,0-1 1,0 1-1,0 0 1,0-1-1,0 1 1,0 0-1,0-1 1,0 1-1,-1 0 0,1-1 1,0 1-1,0 0 1,0-1-1,0 1 1,-1 0-1,1 0 0,0-1 1,0 1-1,-1 0 1,1 0-1,0-1 1,0 1-1,-1 0 0,1 0 1,0 0-1,-1-1 1,1 1-1,0 0 1,0 0-1,-1 0 0,1 0 1,0 0-1,-1 0 1,1 0-1,-1 0 1,1 0-1,0 0 0,-1 0 1,1 0-1,0 0 1,-1 0-1,1 0 1,0 0-1,-1 0 1,1 0-1,0 0 0,0 1 1,-1-1-1,1 0 1,-1 0-1,-9 14-974,7 15-1310,3-29 2051,0 1 1,0 0 0,0 0 0,0-1 0,1 1 0,-1 0 0,0 0 0,0-1-1,1 1 1,-1 0 0,0-1 0,1 1 0,-1 0 0,1-1 0,-1 1 0,1 0-1,-1-1 1,1 1 0,-1-1 0,1 1 0,-1-1 0,1 1 0,0-1 0,-1 0 0,1 1-1,0-1 1,0 0 0,-1 1 0,1-1 0,0 0 0,1 0 0,14 1-7174</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5.212"/>
    </inkml:context>
    <inkml:brush xml:id="br0">
      <inkml:brushProperty name="width" value="0.025" units="cm"/>
      <inkml:brushProperty name="height" value="0.025" units="cm"/>
    </inkml:brush>
  </inkml:definitions>
  <inkml:trace contextRef="#ctx0" brushRef="#br0">45 1 13164,'0'0'12487,"-1"10"-11531,-2 11-798,0-1 1,2 1 0,0 0 0,2 0 0,0 0-1,1 0 1,2-1 0,0 1 0,1-1 0,0 0-1,2 0 1,1 0 0,0-1 0,1-1 0,15 23 0,-24-40-139,0-1 1,0 0-1,0 1 0,0-1 1,1 1-1,-1-1 1,0 0-1,0 1 1,0-1-1,1 0 1,-1 1-1,0-1 1,0 0-1,1 0 1,-1 1-1,0-1 1,0 0-1,1 0 1,-1 1-1,0-1 0,1 0 1,-1 0-1,1 0 1,-1 1-1,0-1 1,1 0-1,-1 0 1,0 0-1,1 0 1,-1 0-1,1 0 1,-1 0-1,0 0 1,1 0-1,-1 0 1,1 0-1,-1 0 1,0 0-1,1 0 0,-1 0 1,0-1-1,1 1 1,0 0-1,4-21 377,-8-29-290,1 43-149,0 0 1,0 1 0,-1 0 0,0-1-1,0 1 1,-1 0 0,0 1 0,0-1-1,0 0 1,-6-5 0,8 9 40,0 0-1,0 0 1,0 0-1,0 0 1,0 0-1,0 1 1,0-1-1,-1 1 1,1-1-1,0 1 1,-1 0-1,1 0 1,-1 0-1,0 0 1,1 1-1,-1-1 1,0 1-1,1-1 1,-1 1-1,0 0 1,0 0-1,1 0 1,-1 0-1,0 1 1,0-1 0,1 1-1,-1 0 1,-3 1-1,5-2 3,0 1 0,0-1 0,0 1 0,1-1 0,-1 1-1,0-1 1,1 1 0,-1-1 0,0 1 0,1-1 0,-1 1 0,1 0 0,-1-1 0,1 1-1,-1 0 1,1 0 0,-1-1 0,1 1 0,0 0 0,-1 0 0,1 0 0,0-1 0,0 1-1,0 0 1,0 0 0,0 0 0,0 0 0,0-1 0,0 1 0,0 0 0,0 0 0,0 0-1,0 0 1,0 0 0,1-1 0,-1 1 0,0 0 0,1 0 0,-1 0 0,1-1 0,-1 1-1,1 0 1,-1-1 0,1 1 0,-1 0 0,1-1 0,0 1 0,0 0 0,2 2-25,-1-1 0,1 0 0,0 1 0,0-1 0,0 0 1,0 0-1,0-1 0,0 1 0,1-1 0,4 2 0,5-1-815,0 0-1,0-1 1,20-1-1,-24 0-353,-1-1-1,0 0 1,-1-1-1,1 0 1,0 0-1,14-6 1,11-11-7482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466"/>
    </inkml:context>
    <inkml:brush xml:id="br0">
      <inkml:brushProperty name="width" value="0.025" units="cm"/>
      <inkml:brushProperty name="height" value="0.025" units="cm"/>
    </inkml:brush>
  </inkml:definitions>
  <inkml:trace contextRef="#ctx0" brushRef="#br0">134 195 12780,'0'0'8120,"-1"-10"-6428,-4-27-122,5 36-1454,-1-1 0,1 1 1,-1 0-1,1 0 0,-1 0 1,0 0-1,0 0 0,1 0 1,-1 0-1,0 0 0,0 1 1,0-1-1,0 0 0,0 0 1,0 1-1,0-1 0,0 1 1,0-1-1,0 1 0,0-1 1,0 1-1,-1-1 1,1 1-1,0 0 0,0 0 1,0 0-1,-1 0 0,1 0 1,0 0-1,0 0 0,-1 0 1,1 0-1,0 0 0,0 1 1,0-1-1,-2 1 0,-1 0 114,0 0 0,-1 1 0,1-1 0,0 1 0,0 0 0,0 0 0,-5 4 0,4-1-182,0 1 0,0 0 0,1 0 0,-1 0 0,2 1 0,-1-1 0,0 1 0,1 0 0,1 0 0,-1 0 1,1 1-1,0-1 0,1 0 0,-1 1 0,2 0 0,-1-1 0,1 11 0,0-18-46,0 1 0,0-1 0,0 1-1,0-1 1,0 1 0,0-1 0,0 1 0,0-1 0,0 1 0,0-1 0,0 1 0,0-1 0,0 1 0,1-1-1,-1 1 1,0-1 0,0 1 0,1-1 0,-1 0 0,0 1 0,1-1 0,-1 1 0,0-1 0,1 0-1,-1 1 1,0-1 0,1 0 0,-1 0 0,1 1 0,-1-1 0,1 0 0,-1 0 0,1 1 0,-1-1 0,1 0-1,21-6 155,16-22 132,-38 28-288,25-22 85,31-24-81,-52 43-13,0 0 0,0 1-1,0 0 1,0 0 0,0 0-1,0 1 1,1 0 0,-1-1-1,1 1 1,-1 1 0,1-1 0,8 1-1,-11 0 18,-1 1 0,0 0 0,1-1 0,-1 1 0,1 0 0,-1 0 0,0 0 0,0 0 0,0 0 0,1 0 0,-1 1 0,0-1 0,0 0 0,-1 1 0,1-1 0,0 0 0,0 1 0,-1-1 0,1 1 0,-1-1 0,1 1 0,-1 0 0,0-1 0,1 1 0,-1-1 0,0 1 0,0 0 0,0-1 0,0 1 0,-1 2 0,1-3 9,0 0-1,0 1 1,0-1 0,0 1 0,0-1-1,0 1 1,0-1 0,0 1-1,1-1 1,-1 1 0,0-1 0,1 1-1,0-1 1,-1 0 0,1 1 0,0-1-1,0 0 1,-1 0 0,1 0-1,0 1 1,0-1 0,0 0 0,0 0-1,1 0 1,-1 0 0,2 1 0,-2-3-10,0 1 0,0 0 0,0-1 0,1 1 0,-1-1 0,0 1 0,0-1 0,0 1 0,0-1 0,0 0 0,0 1 0,0-1 0,-1 0 0,1 0 0,0 0 0,0 0 0,-1 0 0,1 0 1,0 0-1,-1 0 0,1 0 0,0-2 0,15-32 88,-12 24-80,5-13-46,-8 18 2,1 0 0,0 0 1,0 1-1,0-1 0,1 1 0,0-1 0,0 1 0,0 0 1,0 0-1,1 0 0,0 1 0,5-6 0,-8 10 16,0 0-1,0 0 1,-1 0 0,1 0-1,0 1 1,0-1 0,-1 0-1,1 0 1,0 1-1,-1-1 1,1 0 0,0 1-1,-1-1 1,1 1 0,0-1-1,-1 1 1,1-1-1,-1 1 1,1-1 0,-1 1-1,1-1 1,-1 1 0,1 0-1,-1-1 1,1 2 0,16 27-57,-4-8 71,-12-19 10,1-1 0,-1 0 1,1 1-1,-1-1 0,1 0 1,0 0-1,-1 0 0,1 0 1,0-1-1,0 1 0,-1 0 1,1-1-1,0 1 0,0-1 1,0 0-1,0 1 0,0-1 1,0 0-1,0 0 0,-1 0 1,1 0-1,0-1 0,0 1 1,0-1-1,0 1 0,0-1 1,0 1-1,-1-1 0,1 0 1,0 0-1,-1 0 0,1 0 1,0 0-1,-1 0 0,1-1 1,-1 1-1,0 0 0,1-1 1,-1 1-1,0-1 0,0 1 1,1-3-1,5-5 57,-2 0 1,1 0-1,-1 0 1,0 0-1,-1-1 1,4-13-1,-3 0-68,6-16 0,-1 77 0,-8-7 0,-2-24 0,-1 0 0,2 0 0,-1 0 0,1 0 0,0 0 0,1 0 0,-1-1 0,1 1 0,1 0 0,-1-1 0,1 0 0,4 7 0,-6-12-112,0 0-1,0 0 1,0 0 0,0 0-1,0-1 1,0 1 0,0 0-1,0-1 1,0 1 0,0-1-1,0 1 1,1-1 0,-1 0-1,0 1 1,0-1 0,1 0-1,-1 0 1,0 0 0,0 0-1,1 0 1,-1 0 0,0 0-1,0 0 1,0-1 0,1 1-1,-1 0 1,0-1 0,0 1-1,0-1 1,0 1 0,1-1-1,-1 0 1,0 1 0,1-3-1,1 1-668,0 0 0,0-1 0,-1 1 0,1-1 0,-1 1 0,0-1 0,0 0-1,0 0 1,0 0 0,2-7 0,2-13-10397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6.796"/>
    </inkml:context>
    <inkml:brush xml:id="br0">
      <inkml:brushProperty name="width" value="0.025" units="cm"/>
      <inkml:brushProperty name="height" value="0.025" units="cm"/>
    </inkml:brush>
  </inkml:definitions>
  <inkml:trace contextRef="#ctx0" brushRef="#br0">3 1 23030,'0'0'7783,"-2"52"-9096,18-41-2242,1-3-2531,-2-2-6566</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159"/>
    </inkml:context>
    <inkml:brush xml:id="br0">
      <inkml:brushProperty name="width" value="0.025" units="cm"/>
      <inkml:brushProperty name="height" value="0.025" units="cm"/>
    </inkml:brush>
  </inkml:definitions>
  <inkml:trace contextRef="#ctx0" brushRef="#br0">159 2 17777,'0'0'8648,"-8"-1"-5749,3 0-2764,-1 1 0,1 1 0,-1-1 1,1 1-1,-1 0 0,1 0 0,0 0 1,0 1-1,-1 0 0,1 0 0,0 0 1,1 1-1,-1 0 0,0 0 0,1 0 1,-1 0-1,1 1 0,0-1 0,0 1 1,1 0-1,-1 0 0,1 1 0,-4 5 0,2-3-114,1-1-1,0 0 0,0 1 1,1 0-1,0 0 0,0 0 1,1 0-1,-3 11 0,5-16-19,-1 0-1,1 0 1,0 0-1,-1 0 0,1 1 1,0-1-1,0 0 1,1 0-1,-1 0 0,0 0 1,1 0-1,-1 0 1,1 0-1,-1 0 0,1 0 1,0-1-1,0 1 1,0 0-1,0 0 0,0-1 1,1 1-1,-1 0 1,0-1-1,1 1 1,-1-1-1,1 0 0,-1 1 1,1-1-1,0 0 1,0 0-1,0 0 0,-1 0 1,1 0-1,0-1 1,2 2-1,5 0-324,0 0-1,-1-1 1,1 0-1,0 0 1,0-1 0,15-1-1,-14-1-399,0 1 0,-1-1 0,1-1 1,-1 1-1,0-2 0,0 1 0,0-1 0,0-1 0,-1 1 0,9-7 0,7-10-7011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7.503"/>
    </inkml:context>
    <inkml:brush xml:id="br0">
      <inkml:brushProperty name="width" value="0.025" units="cm"/>
      <inkml:brushProperty name="height" value="0.025" units="cm"/>
    </inkml:brush>
  </inkml:definitions>
  <inkml:trace contextRef="#ctx0" brushRef="#br0">123 6 19538,'0'0'3454,"-10"-1"385,6 1-3667,0-1-1,1 1 1,-1-1 0,0 1 0,0 0 0,0 1-1,1-1 1,-1 1 0,0-1 0,1 1 0,-1 0-1,0 1 1,1-1 0,-1 0 0,1 1 0,0 0-1,0 0 1,-1 0 0,1 0 0,0 1 0,1-1-1,-1 1 1,0-1 0,1 1 0,-1 0 0,1 0-1,0 0 1,0 1 0,0-1 0,1 0 0,-1 1-1,-1 4 1,1-2-156,0-1 0,0 1 0,1 0-1,0 0 1,0-1 0,0 1 0,1 0 0,0 0 0,0 0-1,0 0 1,1 0 0,0 0 0,0-1 0,4 11 0,-4-13-15,1-1 0,-1 1-1,1-1 1,0 0 0,0 1 0,0-1 0,0 0 0,1 0 0,-1-1 0,0 1 0,1 0 0,-1-1 0,1 0 0,0 1 0,-1-1 0,1 0 0,0 0 0,0-1 0,0 1 0,0 0 0,-1-1-1,1 0 1,0 0 0,0 0 0,0 0 0,0 0 0,0 0 0,0-1 0,0 0 0,5-1 0,-1 0-1,-1-1 0,1 0 0,-1 0 0,1 0 0,-1-1 0,0 1 0,0-2 0,0 1 0,-1-1 0,0 0 0,1 0 0,-2 0 0,1 0 0,-1-1 0,6-9 0,-4 6 0,-1 0 0,0 0 0,0 0 0,-1-1 0,0 0 0,-1 0 0,0 0 0,0-1 0,1-18 0,-22 102 0,18-70-8,-2 9-653,1 0 1,1 0-1,0 1 0,3 17 1,-3-28 535,0-1-1,0 1 1,1-1 0,-1 1-1,0-1 1,1 1 0,-1-1-1,1 1 1,-1-1 0,1 1-1,0-1 1,0 0 0,-1 1-1,1-1 1,0 0 0,0 0 0,0 0-1,1 0 1,-1 0 0,0 0-1,0 0 1,0 0 0,1 0-1,-1 0 1,1-1 0,-1 1-1,0 0 1,1-1 0,-1 1-1,1-1 1,-1 0 0,1 1 0,-1-1-1,1 0 1,0 0 0,-1 0-1,1 0 1,-1 0 0,1-1-1,-1 1 1,1 0 0,-1-1-1,1 1 1,-1-1 0,1 0-1,-1 1 1,2-2 0,13-9-6500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055"/>
    </inkml:context>
    <inkml:brush xml:id="br0">
      <inkml:brushProperty name="width" value="0.025" units="cm"/>
      <inkml:brushProperty name="height" value="0.025" units="cm"/>
    </inkml:brush>
  </inkml:definitions>
  <inkml:trace contextRef="#ctx0" brushRef="#br0">15 10 16015,'0'0'12278,"-2"12"-11621,-5 39 514,2 1 0,5 102 0,0-150-1156,1 1-1,0-1 1,0 1 0,0-1 0,0 0 0,1 0 0,-1 1-1,1-1 1,0 0 0,0-1 0,1 1 0,-1 0 0,1 0-1,0-1 1,0 0 0,6 6 0,-8-8-13,1 0 0,-1-1 1,0 1-1,1 0 0,-1 0 0,1-1 0,-1 1 1,1-1-1,0 1 0,-1-1 0,1 0 1,0 0-1,-1 0 0,1 0 0,0 0 0,-1 0 1,1 0-1,2-1 0,-1 0-1,-1 0-1,1 0 1,-1 0 0,1-1-1,-1 1 1,0-1 0,0 0-1,0 0 1,1 0 0,-2 0-1,1 0 1,0 0 0,0 0-1,1-4 1,7-9-19,-2-1 1,0 0-1,-1-1 0,0 0 1,-1 0-1,-2 0 0,5-27 1,-3 1-14,1-84 0,-12 132 173,-2 12-81,3 4-61,0 0 0,2 0 0,0 0 0,2 0 0,0 1 0,1-1 0,2 0 0,7 34 0,-10-53-3,0-1 1,1 1-1,0 0 0,-1 0 1,1-1-1,0 1 0,0 0 1,-1-1-1,1 1 0,1-1 1,-1 1-1,0-1 0,0 1 0,1-1 1,-1 0-1,0 0 0,1 1 1,-1-1-1,1 0 0,0 0 1,-1-1-1,1 1 0,0 0 1,-1-1-1,1 1 0,2 0 1,-1-1-10,-1-1 0,1 0 1,0 1-1,-1-1 0,1 0 1,-1 0-1,0 0 0,1-1 1,-1 1-1,0-1 0,0 1 1,0-1-1,0 0 0,0 1 1,3-5-1,7-8-94,-1 0 0,-1-1-1,0 0 1,8-18 0,26-72-711,-46 114 852,1 0 0,0 0-1,0-1 1,1 19 0,0-2 42,0-16-6,0-1 0,1 0-1,0 1 1,0-1 0,0 0 0,1 1 0,4 9-1,-5-16-61,-1-1 0,1 1 0,0-1 0,-1 1 0,1-1 0,0 0 0,0 1 0,0-1 0,0 0 0,0 1 0,0-1 0,0 0 0,0 0 0,1 0 0,-1 0 0,0 0 0,1-1 0,-1 1 0,1 0 0,-1-1 0,0 1 0,1 0 0,0-1 0,-1 0 0,1 1 0,-1-1 0,1 0 0,-1 0 0,1 0 0,0 0 0,-1 0 0,1 0 0,-1-1 0,1 1 0,-1 0 0,1-1 0,-1 1 0,1-1 0,-1 0 0,1 1 0,-1-1 0,1 0 0,-1 0 0,0 0 0,0 0 0,1 0 0,0-2 0,6-4-110,0 0 0,-1-1 0,0 0 0,0-1 0,-1 0 0,-1 0-1,1 0 1,-1 0 0,4-13 0,23-37-1173,-30 122 324,-2-21 1119,2 0 0,2 0 0,2-1 0,1 0 1,23 71-1,-20-83 98,-1-1 1,-1 2 0,-1-1 0,-2 1 0,2 47-1,-7-76-251,1 1 0,-1-1 0,0 1-1,0-1 1,-1 1 0,1-1 0,0 1-1,0-1 1,-1 1 0,1-1 0,-1 0-1,1 1 1,-1-1 0,1 1 0,-1-1-1,0 0 1,0 0 0,0 1 0,0-1-1,0 0 1,0 0 0,0 0 0,0 0-1,0 0 1,0 0 0,0-1 0,-1 1-1,1 0 1,0-1 0,-1 1 0,1 0-1,-1-1 1,1 0 0,0 1 0,-1-1-1,1 0 1,-1 0 0,1 0 0,-4 0-1,2 0 5,-1 0 1,1-1-1,0 0 0,-1 0 0,1 0 0,0 0 0,-1 0 0,1-1 0,0 1 0,0-1 0,0 0 1,0 0-1,0 0 0,1 0 0,-1-1 0,-2-2 0,-3-7-51,0 1-1,0-2 1,2 1-1,-1-1 1,2 0-1,-1 0 1,2-1-1,0 1 1,0-1-1,2 0 1,-2-18-1,3 21-40,0 0-1,1 0 0,0-1 1,1 1-1,0 0 0,1 0 0,0-1 1,1 2-1,0-1 0,1 0 1,0 0-1,1 1 0,0 0 1,10-16-1,48-41-6018,-32 37 133</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8.789"/>
    </inkml:context>
    <inkml:brush xml:id="br0">
      <inkml:brushProperty name="width" value="0.025" units="cm"/>
      <inkml:brushProperty name="height" value="0.025" units="cm"/>
    </inkml:brush>
  </inkml:definitions>
  <inkml:trace contextRef="#ctx0" brushRef="#br0">49 20 15759,'6'-19'7053,"-2"40"-1613,-2-7-6162,-2-14 724,19 134 2615,60 223 1,-76-349-2618,-3-5 0,1 0 0,-1-1 0,1 1 0,0-1 0,0 1 0,0-1 0,0 1 0,0-1 0,1 1 0,-1-1 0,1 0 0,0 0 0,-1 0 0,1 0 0,3 3 0,-5-5 0,1 0 0,-1-1 0,0 1 0,0 0 0,1 0 0,-1 0 0,0 0 0,0 0 0,1 0 0,-1 0 0,0 0 0,0 0 0,1 0 0,-1-1 0,0 1 0,0 0 0,1 0 0,-1 0 0,0-1 0,0 1 0,0 0 0,1 0 0,-1 0 0,0-1 0,0 1 0,0 0 0,0 0 0,0-1 0,0 1 0,0 0 0,1 0 0,-1-1 0,0 1 0,0 0 0,0-1 0,0 1 0,0 0 0,0 0 0,0-1 0,0 1 0,0 0 0,-1-1 0,1 1 0,0 0 0,-1-19 0,1 17 0,-2-9-65,0 1 0,0 0 0,-1 0 1,-1 0-1,1 0 0,-2 1 0,1-1 0,-8-10 0,-56-74-1081,32 45 580,24 34 118,8 10 382,0 1-1,1-1 0,-1 0 0,1 1 1,0-2-1,0 1 0,1 0 0,0-1 1,0 1-1,0-1 0,-2-9 0,5 14 65,-1 1 0,0-1 1,0 1-1,1-1 0,-1 1 0,0-1 0,1 1 0,-1-1 0,0 1 0,1-1 0,-1 1 0,1-1 0,-1 1 1,0 0-1,1-1 0,-1 1 0,1 0 0,-1-1 0,1 1 0,0 0 0,-1 0 0,1-1 0,-1 1 0,1 0 1,-1 0-1,1 0 0,0 0 0,-1 0 0,1 0 0,-1 0 0,2 0 0,25 0-11,-19 0 7,36 1-714,10 0-2773,-1-4-3942,-11-5-3237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134"/>
    </inkml:context>
    <inkml:brush xml:id="br0">
      <inkml:brushProperty name="width" value="0.025" units="cm"/>
      <inkml:brushProperty name="height" value="0.025" units="cm"/>
    </inkml:brush>
  </inkml:definitions>
  <inkml:trace contextRef="#ctx0" brushRef="#br0">98 98 11082,'0'0'11809,"-10"-1"-8179,7 0-3483,1 1 0,-1-1 0,0 1 0,0 0 0,0 0 0,0 0 0,0 0 0,1 0 0,-1 1 0,0-1 0,0 1-1,0 0 1,1 0 0,-1 0 0,0 0 0,1 0 0,-1 0 0,1 1 0,-1-1 0,1 1 0,0 0 0,0 0 0,0 0 0,0 0 0,0 0 0,0 0 0,0 0 0,1 1 0,-1-1-1,1 1 1,0-1 0,-1 1 0,1 0 0,0-1 0,1 1 0,-1 0 0,0 3 0,0-2-99,-1 1-1,1-1 1,1 0-1,-1 1 1,1-1-1,0 1 1,0-1-1,0 0 1,1 7-1,-1-10-41,1-1 0,-1 1 0,0 0 0,0 0 0,1-1 0,-1 1 0,0 0 0,1-1 0,-1 1 0,1 0 0,-1-1 0,1 1 0,-1-1 0,1 1 0,-1-1 0,1 1 0,-1-1 0,1 1 0,0-1 0,-1 1 0,1-1 0,1 1 0,-1-1-3,1 0-1,0 0 1,-1 0 0,1 0 0,-1 0 0,1-1 0,-1 1 0,1 0 0,-1-1 0,0 1 0,1-1-1,-1 0 1,1 1 0,-1-1 0,0 0 0,2-1 0,3-3-3,0 0 0,0-1 0,-1 0 0,1 0 0,-1 0 0,-1 0 0,1-1 0,-1 0 0,-1 0 0,1 0 0,-1 0 0,4-12 0,2-11 0,10-54 0,-10 116 0,1 25 0,-7-39-1526,1 0 0,1 0 1,8 22-1,-11-36 838,0 1 1,1-1-1,-1 1 1,1-1-1,0 0 1,0 0 0,6 6-1,-7-8 439,-1-1-1,1 0 1,0 0-1,-1 0 0,1 0 1,0 0-1,-1 0 1,1 0-1,0-1 1,0 1-1,0-1 1,0 1-1,0-1 1,0 0-1,0 0 1,0 1-1,0-1 1,0-1-1,0 1 1,2-1-1,10-4-11638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49.747"/>
    </inkml:context>
    <inkml:brush xml:id="br0">
      <inkml:brushProperty name="width" value="0.025" units="cm"/>
      <inkml:brushProperty name="height" value="0.025" units="cm"/>
    </inkml:brush>
  </inkml:definitions>
  <inkml:trace contextRef="#ctx0" brushRef="#br0">0 22 18385,'0'0'6140,"2"9"-4427,4 34-574,18 99 1948,-19-121-2778,1 0 0,1 0 0,0 0 0,16 29 0,-22-47-296,0-1 1,1 0-1,-1 1 1,1-1-1,-1 0 1,1 0-1,0 0 1,0 0-1,0 0 1,0 0-1,0 0 1,0-1-1,0 1 1,1-1-1,-1 0 1,0 0-1,1 1 0,-1-2 1,1 1-1,0 0 1,-1 0-1,1-1 1,0 1-1,-1-1 1,1 0-1,0 0 1,3 0-1,-3-1 1,1 0 1,-1-1-1,1 1 0,-1 0 1,0-1-1,0 0 0,0 0 1,0 0-1,0 0 0,0 0 1,-1-1-1,1 1 0,-1-1 1,0 1-1,1-1 0,-1 0 1,0 0-1,-1 0 0,1 0 1,1-5-1,5-13-86,-2-1 0,-1 0 0,0 0 0,-2 0 0,0-1 0,-2 1-1,0-1 1,-2 1 0,0-1 0,-2 1 0,-5-27 0,7 44 62,-1 1-1,1-1 0,-1 0 1,0 1-1,0 0 1,-5-8-1,6 12 7,1 0 0,0-1 0,0 1 0,0 0 0,0-1 0,-1 1 0,1 0 0,0 0 0,0 0 0,-1-1 0,1 1 0,0 0 0,0 0 0,-1 0 0,1-1-1,0 1 1,-1 0 0,1 0 0,0 0 0,-1 0 0,1 0 0,0 0 0,-1 0 0,1 0 0,0 0 0,-1 0 0,1 0 0,0 0 0,-1 0 0,1 0 0,0 0 0,-1 0 0,0 0 0,-6 21-100,4 11 153,0 1 0,5 60 0,-1-77-7,1 0 1,1 0-1,0 1 0,2-2 1,-1 1-1,2-1 1,12 25-1,-17-38-29,0 0 1,0 0-1,0 0 1,0 0-1,0 0 0,1 0 1,-1 0-1,0-1 0,1 1 1,0-1-1,-1 1 1,1-1-1,0 1 0,0-1 1,0 0-1,0 0 1,0 0-1,0 0 0,0 0 1,0-1-1,0 1 0,1 0 1,-1-1-1,0 0 1,0 1-1,1-1 0,-1 0 1,0 0-1,0-1 1,4 1-1,-3-2 6,0 1 0,1-1 0,-1 1 0,0-1-1,0 0 1,0 0 0,-1 0 0,1-1 0,0 1 0,-1-1 0,0 1 0,1-1 0,-1 0 0,0 0-1,0 0 1,-1 0 0,1 0 0,1-5 0,4-13-19,-2 1 0,0-1 0,-1 0 0,-1 0 0,-1-1 0,-1 1 0,-1 0 0,-4-34 0,2 106 0,-1 11 0,3-59 0,1 1 0,-1-1 0,1 0 0,0 0 0,0 0 0,0 0 0,0 0 0,0 0 0,0 0 0,1-1 0,-1 1 0,1 0 0,0-1 0,0 1 0,0-1 0,3 3 0,-4-4-35,0 0-1,0 1 1,1-1 0,-1 0-1,0 0 1,0 0-1,1 0 1,-1-1 0,0 1-1,1 0 1,-1-1 0,1 1-1,-1 0 1,1-1 0,0 0-1,-1 1 1,1-1-1,-1 0 1,1 0 0,0 0-1,-1 0 1,1 0 0,-1 0-1,1 0 1,0-1 0,-1 1-1,1-1 1,-1 1-1,1-1 1,-1 1 0,1-1-1,-1 0 1,0 0 0,1 0-1,-1 0 1,0 0 0,0 0-1,1 0 1,-1 0 0,0 0-1,0-1 1,1 0-1,2-6-490,1 1 0,-2-1-1,1 0 1,-1 0-1,4-15 1,-2 10-1085,-3 38 438,-2 16-6146,0-24-96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306"/>
    </inkml:context>
    <inkml:brush xml:id="br0">
      <inkml:brushProperty name="width" value="0.025" units="cm"/>
      <inkml:brushProperty name="height" value="0.025" units="cm"/>
    </inkml:brush>
  </inkml:definitions>
  <inkml:trace contextRef="#ctx0" brushRef="#br0">2 49 16912,'0'0'14915,"0"10"-14354,0 10-369,-1-8-161,0 1 0,1 0 0,1 0 1,0 0-1,4 21 0,-4-33-31,-1 0 0,0 0 0,1 0 0,-1 0 0,1 0 0,0 0 0,-1 0 0,1 0 0,0 0 0,-1 0 0,1 0 0,0-1 0,0 1 0,0 0 0,0 0 0,0-1 0,0 1 0,0-1 0,0 1 0,0-1 0,0 1 0,0-1 0,0 1 0,0-1 0,0 0 0,0 0 0,1 0 0,-1 1 0,0-1 0,0 0 0,0-1 0,0 1 0,0 0 0,1 0 0,-1 0 0,0-1 0,0 1 0,0 0 0,0-1 0,0 1 0,0-1 0,0 1 0,0-1 0,0 0 0,0 1 0,0-1 0,0 0 0,-1 0 0,3-2 0,4-3 0,-1 0 0,1 0 0,-1-1 0,9-13 0,48-91 0,-59 110 0,0 10 0,0 18 0,-3-22 0,-1-2 0,1 1 0,-1-1 0,1 0 0,0 0 0,0 0 0,0 0 0,1 0 0,-1 0 0,1 0 0,0 0 0,-1-1 0,1 1 0,0-1 0,0 1 0,5 3 0,-6-6 0,0 1 0,1 0 0,-1-1 0,1 0 0,-1 1 0,1-1 0,-1 0 0,1 0 0,-1 0 0,1 0 0,-1 0 0,1 0 0,-1 0 0,0 0 0,1-1 0,-1 1 0,1 0 0,-1-1 0,1 0 0,-1 1 0,0-1 0,0 0 0,1 1 0,-1-1 0,0 0 0,0 0 0,0 0 0,0 0 0,0 0 0,0 0 0,0-1 0,0 1 0,0 0 0,0 0 0,-1-1 0,2 0 0,21-33-129,-13 20-195,1 0 1,18-20-1,-26 37-3488,0 18 2274,-3 4-3351,0-13-4880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649"/>
    </inkml:context>
    <inkml:brush xml:id="br0">
      <inkml:brushProperty name="width" value="0.025" units="cm"/>
      <inkml:brushProperty name="height" value="0.025" units="cm"/>
    </inkml:brush>
  </inkml:definitions>
  <inkml:trace contextRef="#ctx0" brushRef="#br0">55 76 18962,'0'0'6694,"-52"-63"-3363,49 55-1665,3 3 352,13 5-2082,8 13-256,7 6-1090,1 1-1505,0 0-2978,0-3-5286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0.991"/>
    </inkml:context>
    <inkml:brush xml:id="br0">
      <inkml:brushProperty name="width" value="0.025" units="cm"/>
      <inkml:brushProperty name="height" value="0.025" units="cm"/>
    </inkml:brush>
  </inkml:definitions>
  <inkml:trace contextRef="#ctx0" brushRef="#br0">76 1 22902,'0'0'7612,"-6"9"-6928,1 2-513,-1 0 1,1 0 0,1 0 0,-5 18 0,8-25-165,0 0 0,0 0-1,0 0 1,1 0 0,0 0-1,-1 1 1,2-1 0,-1 0-1,0 0 1,1 0 0,0 0-1,-1 1 1,2-1-1,-1 0 1,0 0 0,1-1-1,0 1 1,0 0 0,3 4-1,59 56-1236,-50-52 1091,0 0 0,-1 2-1,0-1 1,-2 2 0,19 27-1,-21-26 182,-1 0-1,0 1 1,-1-1-1,-1 1 1,-1 1-1,0-1 1,-2 1-1,0 0 1,0 0-1,-2 0 1,0 0-1,-2 19 1,-1-32 4,1 0 0,-1 1 0,1-1 0,-2 0 0,1 0 0,0 0 0,-1-1 0,0 1 0,0 0 0,0-1 0,-1 0 1,1 0-1,-1 0 0,0 0 0,-1-1 0,1 1 0,0-1 0,-1 0 0,0 0 0,1-1 0,-1 1 0,-10 2 0,11-3-4,-1 0 0,0-1 0,0 1-1,0-1 1,0 0 0,0-1 0,0 1-1,-1-1 1,1 0 0,0 0 0,0-1-1,0 1 1,0-1 0,0 0 0,0-1-1,0 1 1,0-1 0,0 0 0,1 0-1,-1 0 1,1-1 0,-1 0 0,1 0-1,-4-3 1,2-1-39,0 0-1,0 0 1,1-1-1,0 1 1,0-1-1,1 0 1,0 0-1,1-1 1,0 1 0,0-1-1,0 0 1,1 0-1,1 0 1,0 0-1,0 0 1,0 0-1,1 0 1,1 0 0,-1 0-1,2 0 1,-1 0-1,3-9 1,0 4-26,1 0 1,0 1-1,0-1 0,2 1 1,0 0-1,0 0 1,1 1-1,0 0 0,1 0 1,1 1-1,0 0 1,21-17-1,-5 9-2766,47-26 0,-23 18-4883</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1.787"/>
    </inkml:context>
    <inkml:brush xml:id="br0">
      <inkml:brushProperty name="width" value="0.025" units="cm"/>
      <inkml:brushProperty name="height" value="0.025" units="cm"/>
    </inkml:brush>
  </inkml:definitions>
  <inkml:trace contextRef="#ctx0" brushRef="#br0">56 1 15022,'0'0'6001,"-5"10"-3802,-4 9-1524,1 1 1,0 0-1,2 0 0,0 0 0,2 1 1,0 0-1,-2 39 0,6-34-407,1 1 0,1 0 0,1-1 0,2 0-1,0 0 1,14 38 0,-14-49-185,2 0 0,-1 0 0,2-1 0,0 0-1,1 0 1,0-1 0,1 0 0,0-1 0,1 0 0,1-1 0,0 0 0,14 10 0,-18-16-114,0 0 0,0-1 0,0 0 0,0-1 0,1 1 0,0-2 0,0 1-1,0-1 1,0-1 0,0 1 0,0-2 0,0 1 0,0-1 0,0-1 0,0 1 0,11-3 0,32-14-3294,-6-12-4065,-14-1-4328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3.689"/>
    </inkml:context>
    <inkml:brush xml:id="br0">
      <inkml:brushProperty name="width" value="0.025" units="cm"/>
      <inkml:brushProperty name="height" value="0.025" units="cm"/>
    </inkml:brush>
  </inkml:definitions>
  <inkml:trace contextRef="#ctx0" brushRef="#br0">1 60 16464,'0'0'4366,"7"13"-3789,207 477 3411,-212-483-3822,11 24 946,-9-30-635,-2-19-284,-3-18-95,-2 0 1,-2 0-1,-15-60 0,-43-104-100,20 68 76,36 97 13,8 34-93,-1 0 0,1 0 0,-1 1 0,0-1-1,1 0 1,-1 1 0,1-1 0,-1 0 0,1 1 0,0-1 0,-1 1-1,1-1 1,0 1 0,-1-1 0,1 1 0,0-1 0,0 1 0,-1 0-1,1-1 1,0 1 0,0 0 0,-1 0 0,1 0 0,0 0 0,0-1-1,0 1 1,0 0 0,-1 0 0,1 1 0,0-1 0,0 0 0,0 0 0,0 0-1,-1 0 1,2 1 0,2 0-26,0-1 0,-1 1 0,1 0 0,-1 0 0,1 1 0,-1-1 0,0 1-1,1-1 1,-1 1 0,0 0 0,0 1 0,0-1 0,0 0 0,-1 1 0,1-1 0,-1 1 0,1 0 0,3 5-1,-3-2 18,0 0 0,0 0 0,0 1 0,-1-1-1,1 1 1,-2-1 0,1 1 0,-1 0 0,0 0-1,0 7 1,0-7 62,-1-1-1,-1 1 1,1-1-1,-1 1 1,0-1 0,-1 1-1,1-1 1,-1 0-1,-1 0 1,-4 10-1,5-13 26,1 0-1,-1 0 1,-1 0-1,1 0 0,0 0 1,-1-1-1,1 1 1,-1-1-1,0 0 1,0 0-1,0 0 0,0 0 1,0 0-1,0-1 1,-1 1-1,1-1 1,0 0-1,-1 0 0,-4 1 1,6-2-153,1 0 0,0 0-1,0-1 1,0 1 0,0 0 0,0-1-1,0 1 1,0 0 0,0-1 0,0 0 0,0 1-1,0-1 1,0 0 0,0 1 0,0-1-1,0 0 1,1 0 0,-1 0 0,0 1 0,0-1-1,1 0 1,-1 0 0,1 0 0,-1 0 0,1 0-1,-1-1 1,1 1 0,0 0 0,0 0-1,-1 0 1,1 0 0,0 0 0,0 0 0,0-1-1,0 1 1,0 0 0,0 0 0,1-2 0,3-47-8336,4 24-1150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067"/>
    </inkml:context>
    <inkml:brush xml:id="br0">
      <inkml:brushProperty name="width" value="0.025" units="cm"/>
      <inkml:brushProperty name="height" value="0.025" units="cm"/>
    </inkml:brush>
  </inkml:definitions>
  <inkml:trace contextRef="#ctx0" brushRef="#br0">110 51 11627,'0'0'6945,"-9"-5"-4356,6 2-2519,-3 0 401,1-1-1,-1 1 1,1 0 0,-1 1 0,-11-4-1,16 5-374,0 1 0,-1 0-1,1-1 1,-1 1 0,1 0-1,-1 0 1,1 0 0,0 0-1,-1 0 1,1 0 0,-1 1-1,1-1 1,-1 0 0,1 1-1,0-1 1,-1 1-1,1-1 1,0 1 0,0 0-1,-1-1 1,1 1 0,0 0-1,0 0 1,0 0 0,0 0-1,0 0 1,0 0 0,0 0-1,0 1 1,0-1 0,1 0-1,-1 0 1,0 1 0,1-1-1,-1 0 1,1 1 0,-1 1-1,-2 9 134,1-1 1,0 1-1,0-1 0,1 1 1,1 0-1,0-1 0,2 16 0,-1-24-193,-1 0-1,1 1 0,0-1 0,0 0 1,0 0-1,0 0 0,1 0 0,-1 0 1,1 0-1,0 0 0,0 0 0,0-1 0,2 4 1,-2-5-22,0 0 0,0 0 0,0 1 0,0-1 0,0 0 0,0-1 0,0 1 0,0 0 0,0-1 0,0 1 1,0-1-1,1 1 0,-1-1 0,0 0 0,0 0 0,1 0 0,-1 0 0,0-1 0,0 1 0,0-1 0,5-1 0,-4 1 0,0-1-1,0 0 0,0 0 1,0 0-1,0 0 1,0 0-1,-1-1 0,1 1 1,-1-1-1,0 0 1,0 0-1,1 0 0,-2 0 1,1 0-1,0 0 0,-1 0 1,1-1-1,-1 1 1,0 0-1,0-1 0,-1 1 1,2-7-1,-1 1 47,1-1 1,-2 1-1,1 0 0,-1-1 1,0 1-1,-1 0 0,-3-16 0,3 22-39,0 0-1,-1 0 1,1 1-1,-1-1 0,0 0 1,1 1-1,-1 0 0,0-1 1,-1 1-1,1 0 0,0 0 1,0 0-1,-1 0 0,0 0 1,1 0-1,-1 1 0,0 0 1,0-1-1,1 1 1,-1 0-1,0 0 0,0 1 1,0-1-1,-1 0 0,1 1 1,0 0-1,0 0 0,0 0 1,0 0-1,0 0 0,-5 2 1,7-2-199,0 1 0,1 0 1,-1 0-1,0 0 1,0 0-1,0 0 0,1 0 1,-1 0-1,0 0 0,1 0 1,-1 0-1,1 0 1,-1 0-1,1 1 0,0-1 1,-1 0-1,1 0 0,0 0 1,0 1-1,0-1 1,0 1-1,0 0-301,0-1 0,0 0 0,0 0 1,0 0-1,0 0 0,0 0 0,0 0 0,0 0 0,1 1 1,-1-1-1,0 0 0,1 0 0,-1 0 0,1 0 1,-1 0-1,1 0 0,0 0 0,-1-1 0,1 1 0,0 0 1,0 0-1,1 1 0,10 1-5639</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4.442"/>
    </inkml:context>
    <inkml:brush xml:id="br0">
      <inkml:brushProperty name="width" value="0.025" units="cm"/>
      <inkml:brushProperty name="height" value="0.025" units="cm"/>
    </inkml:brush>
  </inkml:definitions>
  <inkml:trace contextRef="#ctx0" brushRef="#br0">70 0 16047,'0'0'10330,"-10"8"-9850,8-6-445,-3 2 21,1 0-1,-1 0 1,1 0 0,0 0 0,0 1 0,0 0-1,1 0 1,-1 0 0,1 0 0,1 0 0,-1 1-1,1-1 1,-1 1 0,2 0 0,-1-1-1,1 1 1,-1 0 0,1 8 0,23-18 280,2-7-457,-18 7-237,0 1 0,1 0-1,-1 0 1,1 0 0,0 1 0,0 0-1,0 1 1,0-1 0,0 1-1,0 1 1,11-1 0,-17 2 407,0-1 0,0 0 1,0 1-1,0-1 0,0 1 0,0-1 1,0 1-1,0 0 0,0-1 0,0 1 1,-1 0-1,1 0 0,0 0 0,0 0 1,-1-1-1,1 1 0,-1 0 0,1 0 1,0 0-1,-1 0 0,0 0 0,1 0 1,-1 1-1,0-1 0,1 0 0,-1 0 1,0 0-1,0 0 0,0 0 0,0 0 1,0 0-1,0 1 0,0-1 0,-1 0 1,1 0-1,0 0 0,-1 2 0,0 2 210,0 0-1,0 0 1,-1 0 0,1-1-1,-1 1 1,0-1-1,-5 9 1,3-7-84,-1 1 0,0-1 1,0 0-1,-1-1 0,0 1 1,0-1-1,0 0 0,0-1 1,-1 0-1,0 0 0,0 0 1,-11 4-1,18-8-315,-1 0 0,1 0-1,-1-1 1,1 1 0,0 0 0,-1-1 0,1 1-1,0 0 1,-1-1 0,1 1 0,0 0 0,0-1-1,-1 1 1,1-1 0,0 1 0,0 0 0,0-1-1,-1 1 1,1-1 0,0 1 0,0-1-1,0 1 1,0-1 0,0 1 0,0 0 0,0-1-1,0 1 1,0-1 0,0 1 0,0-1 0,1 1-1,-1-1 1,0 1 0,0-1 0,0 1 0,0 0-1,1-1 1,5-20-4589,3 0-2008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065"/>
    </inkml:context>
    <inkml:brush xml:id="br0">
      <inkml:brushProperty name="width" value="0.025" units="cm"/>
      <inkml:brushProperty name="height" value="0.025" units="cm"/>
    </inkml:brush>
  </inkml:definitions>
  <inkml:trace contextRef="#ctx0" brushRef="#br0">0 1 17136,'0'0'12295,"3"9"-11682,32 89 418,-30-86-1166,1 0 0,0-1 0,0 0 1,1-1-1,1 1 0,0-1 0,10 10 0,-18-20 88,0 0-1,0 1 1,0-1-1,0 0 0,1 0 1,-1 0-1,0 0 1,0 1-1,0-1 0,0 0 1,1 0-1,-1 0 1,0 0-1,0 0 0,0 0 1,0 0-1,1 1 0,-1-1 1,0 0-1,0 0 1,0 0-1,1 0 0,-1 0 1,0 0-1,0 0 1,0 0-1,1 0 0,-1 0 1,0 0-1,0 0 1,0 0-1,1 0 0,-1 0 1,0-1-1,0 1 1,0 0-1,1 0 0,-1 0 1,0 0-1,0 0 1,0 0-1,1 0 0,-1-1 1,0 1-1,0 0 1,0 0-1,2-13-1439,-8-18-2113,-26-27-8219,9 24 1094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5.395"/>
    </inkml:context>
    <inkml:brush xml:id="br0">
      <inkml:brushProperty name="width" value="0.025" units="cm"/>
      <inkml:brushProperty name="height" value="0.025" units="cm"/>
    </inkml:brush>
  </inkml:definitions>
  <inkml:trace contextRef="#ctx0" brushRef="#br0">44 39 9769,'0'0'22998,"-44"-26"-22998,44 26-1313,0-13-19347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238"/>
    </inkml:context>
    <inkml:brush xml:id="br0">
      <inkml:brushProperty name="width" value="0.025" units="cm"/>
      <inkml:brushProperty name="height" value="0.025" units="cm"/>
    </inkml:brush>
  </inkml:definitions>
  <inkml:trace contextRef="#ctx0" brushRef="#br0">1 1 8296,'0'0'17520,"10"11"-16292,11 16-500,-1 1-1,-1 1 0,27 54 1,89 256 414,-135-339-1137,0 0 0,0 0 0,0 0 0,0 0 0,0 0 0,0 0 0,1 0 0,-1 0 0,0 0 0,0 0 0,0 0 0,0 0 0,0-1 0,0 1-1,0 0 1,0 0 0,1 0 0,-1 0 0,0 0 0,0 0 0,0 0 0,0 0 0,0 1 0,0-1 0,0 0 0,1 0 0,-1 0 0,0 0 0,0 0 0,0 0 0,0 0 0,0 0 0,0 0 0,0 0 0,0 0 0,1 0 0,-1 0 0,0 0-1,0 0 1,0 1 0,0-1 0,0 0 0,0 0 0,0 0 0,0 0 0,0 0 0,0 0 0,0 0 0,0 0 0,0 1 0,0-1 0,0 0 0,0 0 0,0 0 0,1-18 107,-6-27-129,-3 19 0,0 0-1,-2 1 0,-1 1 0,-1 0 0,-27-40 1,38 63 15,1 1 0,0-1 0,0 1 0,0-1 0,0 1-1,-1-1 1,1 1 0,0-1 0,-1 1 0,1-1 0,0 1 0,-1-1 0,1 1 0,0-1 0,-1 1 0,1 0 0,-1-1 0,1 1 0,-1 0 0,1-1 0,-1 1 0,1 0 0,-1 0 0,1 0 0,-1-1 0,1 1 0,-1 0 0,1 0 0,-1 0 0,0 0 0,1 0 0,-1 0 0,1 19-148,13 30-82,-8-38 228,4 10-22,22 40-1,-29-58 31,0 1-1,0-1 1,0 1-1,1-1 1,-1 0 0,1 0-1,0 0 1,0 0-1,0 0 1,0-1-1,1 1 1,-1-1 0,1 0-1,0 0 1,-1 0-1,1-1 1,0 1-1,5 0 1,-7-1 19,-1-2 0,0 1 0,1 0 0,-1 0 0,0 0 0,1-1 0,-1 1 0,0 0 0,0-1 0,1 1 0,-1-1-1,0 0 1,0 1 0,0-1 0,0 0 0,0 0 0,0 0 0,0 0 0,0 1 0,0-1 0,1-3 0,16-33 244,-4-41-101,-14 77-165,4-108 42,2 151-222,13 49-1,-15-74 155,-3-10 45,1 1 1,0 0 0,1-1-1,7 14 1,-10-20-12,0-1-1,1 1 0,-1 0 1,0-1-1,1 1 1,-1-1-1,0 1 1,1-1-1,-1 0 1,1 1-1,-1-1 1,1 1-1,-1-1 1,1 0-1,-1 1 1,1-1-1,-1 0 1,1 0-1,-1 0 1,1 1-1,0-1 0,-1 0 1,1 0-1,-1 0 1,1 0-1,0 0 1,0 0-1,0-1 7,1 1 1,-1-1-1,0 0 0,0 0 0,0 0 0,0 0 0,0-1 0,0 1 1,0 0-1,0 0 0,0 0 0,-1-1 0,1 1 0,0-1 0,-1 1 1,1-3-1,3-8 22,-1 1-1,0-1 1,-1 0 0,1-15 0,9-37-211,3 94-680,-12-22 846,0 0-1,1-1 1,-1 1-1,2-1 1,-1 0-1,10 11 1,-13-16 14,0-1 0,0 0 0,0 0 0,0 0 0,0-1 0,0 1 0,0 0 0,0 0 1,1-1-1,-1 1 0,0 0 0,0-1 0,1 1 0,-1-1 0,0 0 0,1 1 1,-1-1-1,0 0 0,1 0 0,-1 0 0,1 0 0,-1 0 0,0 0 0,1 0 1,-1 0-1,0-1 0,1 1 0,-1-1 0,0 1 0,1-1 0,-1 1 0,0-1 1,0 0-1,1 1 0,-1-1 0,0 0 0,0 0 0,0 0 0,0 0 0,0 0 0,0 0 1,-1 0-1,1 0 0,0 0 0,0-1 0,-1 1 0,1 0 0,0-3 0,5-6 20,-1-1 0,0 0 0,-1 0 0,0-1 0,-1 1-1,0-1 1,-1 0 0,0 1 0,0-19 0,-1 25 7,-1-1 1,0 0 0,0 0-1,0 1 1,-1-1 0,0 0-1,0 1 1,0-1-1,-1 1 1,0-1 0,0 1-1,0-1 1,-1 1 0,0 0-1,0 0 1,0 1 0,0-1-1,-1 0 1,0 1 0,0 0-1,-6-5 1,10 8-35,-1 1 1,1-1 0,-1 0-1,0 1 1,1-1 0,-1 1-1,0-1 1,0 1 0,1 0-1,-1-1 1,0 1 0,0 0-1,1-1 1,-1 1 0,0 0 0,0 0-1,0 0 1,1 0 0,-1 0-1,0 0 1,0 0 0,0 0-1,0 0 1,1 0 0,-1 0-1,0 0 1,0 1 0,0-1-1,1 0 1,-1 1 0,0-1-1,0 0 1,1 1 0,-1-1-1,0 1 1,1-1 0,-1 1-1,0 0 1,1-1 0,-1 1-1,1 0 1,-1-1 0,1 1-1,-1 0 1,1 1 0,-1-1-6,1 0 1,0 1 0,0-1-1,0 1 1,0-1-1,0 1 1,0-1 0,0 0-1,1 1 1,-1-1 0,0 0-1,1 1 1,-1-1-1,1 0 1,-1 1 0,1-1-1,0 0 1,0 0 0,0 0-1,-1 1 1,1-1-1,0 0 1,0 0 0,0 0-1,1-1 1,-1 1 0,1 1-1,2 0-12,0 1-1,0 0 1,0 0-1,0 0 0,-1 0 1,0 0-1,1 1 1,-1 0-1,0 0 0,-1-1 1,1 2-1,2 4 1,-1 1-29,-1 1 0,0 0 1,-1 0-1,2 14 0,-4-22 52,10 41 236,-10-44-236,0 1 1,0 0-1,1 0 1,-1 0-1,0-1 1,0 1 0,1 0-1,-1 0 1,1-1-1,-1 1 1,0 0-1,1-1 1,-1 1 0,1-1-1,0 1 1,-1 0-1,1-1 1,-1 1-1,1-1 1,0 0-1,-1 1 1,1-1 0,0 1-1,0-1 1,-1 0-1,1 0 1,0 1-1,0-1 1,-1 0-1,1 0 1,0 0 0,0 0-1,0 0 1,-1 0-1,1 0 1,0 0-1,0 0 1,0 0-1,-1-1 1,1 1 0,0 0-1,0 0 1,-1-1-1,1 1 1,0 0-1,-1-1 1,1 1-1,1-1 1,1-4 6,1 1-1,-1 0 1,0-1 0,0 0-1,0 1 1,-1-1 0,1 0-1,-1-1 1,3-9 0,0-9-3304,-2 5-4872,-3 5-361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6.565"/>
    </inkml:context>
    <inkml:brush xml:id="br0">
      <inkml:brushProperty name="width" value="0.025" units="cm"/>
      <inkml:brushProperty name="height" value="0.025" units="cm"/>
    </inkml:brush>
  </inkml:definitions>
  <inkml:trace contextRef="#ctx0" brushRef="#br0">1 1 21364,'0'0'10506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079"/>
    </inkml:context>
    <inkml:brush xml:id="br0">
      <inkml:brushProperty name="width" value="0.025" units="cm"/>
      <inkml:brushProperty name="height" value="0.025" units="cm"/>
    </inkml:brush>
  </inkml:definitions>
  <inkml:trace contextRef="#ctx0" brushRef="#br0">1 1 17873,'0'0'5066,"3"10"-3614,18 47 93,2 0-1,60 101 1,-80-153-1479,0 1 1,1-1-1,0 0 1,0 0-1,0 0 1,0-1-1,1 1 0,0-1 1,5 4-1,-8-8-57,-1 1 0,1 0-1,0-1 1,-1 1 0,1-1-1,-1 1 1,1-1 0,0 0-1,-1 0 1,1 0-1,0 0 1,0 0 0,-1 0-1,1 0 1,0 0 0,-1-1-1,1 1 1,0-1 0,-1 1-1,1-1 1,-1 1 0,1-1-1,-1 0 1,1 0-1,-1 0 1,1 0 0,-1 0-1,0 0 1,0 0 0,0-1-1,1 1 1,-1 0 0,0-1-1,0 1 1,-1-1-1,1 1 1,1-3 0,23-41 154,9-17-93,-31 57-106,-1 1 0,1 0-1,0 0 1,1 1 0,-1-1 0,1 1-1,0-1 1,-1 1 0,1 0 0,6-3-1,-9 6 33,0-1 0,0 1-1,0 0 1,0-1-1,0 1 1,0 0 0,1 0-1,-1 0 1,0 0 0,0 0-1,0 0 1,0 0-1,0 0 1,0 0 0,0 0-1,0 0 1,0 1 0,0-1-1,0 1 1,0-1-1,0 0 1,0 1 0,0 0-1,0-1 1,0 1 0,0 0-1,0-1 1,0 1-1,-1 0 1,1 0 0,0 0-1,-1-1 1,1 1 0,0 0-1,-1 0 1,1 0-1,-1 0 1,0 0 0,1 0-1,-1 0 1,0 0 0,1 1-1,-1-1 1,0 0-1,0 1 1,5 59 705,-5-52-512,1 3-9,-1 1 0,0-1 0,-1 0 1,-1 0-1,0 0 0,-7 23 0,8-32-143,-1 1 0,1-1 0,-1 1 1,0-1-1,0 0 0,-1 0 0,1 0 0,-1 0 0,1 0 0,-1 0 0,0-1 0,0 1 1,0-1-1,0 0 0,-1 0 0,1 0 0,-1 0 0,1-1 0,-1 1 0,0-1 0,1 0 1,-1 0-1,0 0 0,0-1 0,-6 1 0,1 0-97,1-1 1,-1 0-1,0 0 1,1-1-1,-1 0 0,0-1 1,1 1-1,-9-5 0,14 5-19,0 0 0,0 0 0,0-1 0,1 1 0,-1-1 0,1 0-1,-1 1 1,1-1 0,-1-1 0,1 1 0,0 0 0,0 0 0,0-1-1,0 1 1,1-1 0,-1 0 0,1 1 0,-1-1 0,1 0-1,0 0 1,0 0 0,0 0 0,1 0 0,-1 0 0,0-6 0,1 7-281,0 0 1,0 0-1,0 0 1,1 0-1,-1 0 1,1 0 0,-1 0-1,1 0 1,-1 0-1,1 0 1,0 0-1,0 0 1,0 0 0,0 1-1,0-1 1,1 0-1,-1 1 1,2-3-1,34-21-7390,-2 7-764</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7.687"/>
    </inkml:context>
    <inkml:brush xml:id="br0">
      <inkml:brushProperty name="width" value="0.025" units="cm"/>
      <inkml:brushProperty name="height" value="0.025" units="cm"/>
    </inkml:brush>
  </inkml:definitions>
  <inkml:trace contextRef="#ctx0" brushRef="#br0">1 537 17777,'0'0'11958,"1"11"-11980,1-1 29,0 0 0,0 0 0,1 0 0,7 15 0,-10-23-5,1 0 1,0 0-1,-1 0 0,1 0 0,0 0 1,1 0-1,-1-1 0,0 1 0,0 0 1,1-1-1,-1 1 0,1-1 0,-1 1 0,1-1 1,0 0-1,-1 1 0,1-1 0,0 0 1,0 0-1,0 0 0,0-1 0,0 1 1,0 0-1,0-1 0,0 1 0,0-1 1,0 0-1,1 0 0,-1 0 0,0 0 0,0 0 1,0 0-1,0 0 0,0-1 0,0 1 1,4-2-1,-3 0 57,0 0-1,-1 0 1,1 0 0,-1 0 0,1 0-1,-1-1 1,0 1 0,0-1 0,0 0-1,0 1 1,0-1 0,-1 0 0,1 0-1,-1 0 1,0 0 0,2-7-1,11-56 784,-12 58-840,1-28 51,0-60 0,-3 76-53,-1 7-156,-2 13-202,-1 23-62,4-5 354,3 61 37,-2-75 32,-1 1 0,1-1 0,0 0 1,0 0-1,1 0 0,-1 1 0,1-1 0,0-1 0,0 1 0,0 0 1,0 0-1,1-1 0,-1 1 0,6 4 0,-7-7 8,0 0-1,0-1 0,0 1 1,0 0-1,-1-1 1,1 1-1,0-1 0,0 1 1,0-1-1,0 0 1,0 1-1,0-1 0,0 0 1,0 0-1,0 0 1,0 0-1,0 0 0,0 0 1,0 0-1,0 0 1,1 0-1,-1 0 0,0 0 1,0-1-1,0 1 1,0 0-1,-1-1 0,1 1 1,0-1-1,0 1 1,0-1-1,0 0 0,0 1 1,0-1-1,-1 0 1,1 1-1,0-1 0,-1 0 1,1 0-1,0 0 1,-1 0-1,1 1 0,-1-1 1,1 0-1,-1-2 1,20-50 463,-19 46-402,8-27 44,-2 0 0,-2 0 0,-1 0 1,-1-63-1,-3 78-83,-2 1 0,0-1 0,0 1 0,-2 0 0,-1 0 0,0 0 1,-1 0-1,-1 1 0,0 0 0,-16-25 0,23 41-33,-1 0 0,1 0 0,-1 0 0,0 0 0,1 0 0,-1 0 0,0 0 0,0 0 0,1 0 0,-1 0 0,0 1 0,0-1 0,0 0 0,0 1 0,0-1 0,0 1 0,-1-1 0,0 0 0,2 1 0,-1 1 0,1-1 0,-1 0 0,1 1 0,-1-1 0,1 0 0,0 1 0,-1-1 0,1 0 0,-1 1 0,1-1 0,0 1 0,0-1 0,-1 1 0,1-1 0,0 0 0,0 1 0,-1-1 0,1 1 0,0-1 0,0 1 0,0 0 0,0-1 0,0 1 0,0-1 0,0 1 0,0 49 0,7 3-53,2-1 1,3 1-1,1-1 1,3-1-1,3-1 0,31 62 1,-46-104-34,21 34-581,-24-40 556,0-1-1,1 1 0,-1 0 0,1-1 0,0 1 0,-1-1 0,1 0 1,0 1-1,0-1 0,0 0 0,0 0 0,0 0 0,0 0 0,0-1 1,0 1-1,1-1 0,-1 1 0,2-1 0,-3 0 87,0 0-1,-1 0 1,1 0-1,0 0 1,-1 0-1,1 0 1,0 0-1,-1-1 1,1 1-1,0 0 1,-1 0-1,1-1 1,-1 1-1,1-1 1,-1 1-1,1 0 0,-1-1 1,1 1-1,-1-1 1,1 1-1,-1-1 1,0 1-1,1-1 1,-1 0-1,0 1 1,1-1-1,-1 1 1,0-2-1,4-25-298,-13-27-688,5 44 871,-1 0 0,0 0 0,-1 0 1,0 1-1,-1 0 0,1 0 0,-2 0 1,1 1-1,-1 0 0,-1 0 0,-13-9 1,2 4 853,0 0 1,-1 1 0,-1 1-1,-30-10 1,59 21-596,0 1 1,0-2 0,1 1 0,-1-1-1,0 0 1,0 0 0,-1-1-1,13-4 1,-5 2-56,61-21-1803,-27-1-5872,-8-5-9167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3:59.944"/>
    </inkml:context>
    <inkml:brush xml:id="br0">
      <inkml:brushProperty name="width" value="0.025" units="cm"/>
      <inkml:brushProperty name="height" value="0.025" units="cm"/>
    </inkml:brush>
  </inkml:definitions>
  <inkml:trace contextRef="#ctx0" brushRef="#br0">83 309 8456,'0'0'10655,"-9"-7"-7553,-31-20-652,40 26-2396,-1 1 0,1-1 0,-1 1 0,1 0 0,-1-1 0,0 1 0,1 0 0,-1-1 0,0 1 0,1 0 0,-1 0 0,0 0 0,1-1 0,-1 1 0,0 0 0,0 0 0,1 0 0,-1 0 0,0 0 0,1 0 0,-1 1 0,0-1 0,1 0 0,-1 0 0,0 0 0,1 1 0,-1-1 0,0 0 0,1 1 0,-1-1 0,0 0 0,1 1 0,-1-1 0,1 1 0,-1-1 0,1 1 0,-1-1 0,1 1 0,0 0 0,-1-1 0,1 1 0,-1-1 0,1 1 0,0 0 0,0-1 0,-1 2 0,-4 34 604,5-32-533,-1 14-3,1 0 0,0 0 0,7 35 0,-6-44-50,2 0 1,-1-1 0,1 0-1,0 1 1,1-1-1,-1 0 1,2-1 0,-1 1-1,1-1 1,7 8-1,-12-14-64,1 1 0,0-1-1,0 1 1,1-1-1,-1 1 1,0-1 0,0 0-1,1 0 1,-1 0-1,1 0 1,-1 0 0,1 0-1,-1 0 1,1 0 0,-1 0-1,1-1 1,0 1-1,0-1 1,-1 1 0,1-1-1,0 0 1,0 0-1,-1 0 1,1 0 0,0 0-1,0 0 1,-1 0-1,1 0 1,0-1 0,0 1-1,-1-1 1,1 1-1,0-1 1,-1 0 0,1 1-1,0-1 1,-1 0 0,1 0-1,-1 0 1,0-1-1,1 1 1,-1 0 0,0 0-1,0-1 1,0 1-1,0 0 1,0-1 0,2-3-1,3-5 27,0-1 0,-1 0 0,0 0 0,-1 0 0,5-22 0,-1-3-14,-2 1 0,-1-1 0,0-55-1,-5 72 104,-1 1-1,-1 0 0,0-1 0,-1 1 1,-1 0-1,-1 0 0,-1 1 0,-13-30 1,-9 10 855,28 37-969,-1-1 1,1 1-1,0-1 0,0 1 0,-1-1 0,1 1 1,-1-1-1,1 1 0,0-1 0,-1 1 0,1 0 1,-1-1-1,1 1 0,-1-1 0,1 1 0,-1 0 1,0 0-1,1-1 0,-1 1 0,1 0 0,-1 0 1,1 0-1,-1 0 0,0 0 0,1-1 0,-1 1 1,0 0-1,1 0 0,-1 1 0,1-1 0,-1 0 1,0 0-1,1 0 0,-1 0 0,1 0 0,-1 1 0,1-1 1,-1 0-1,0 1 0,1-1 0,-1 0 0,1 1 1,-1-1-1,1 0 0,0 1 0,-1-1 0,1 1 1,-1-1-1,1 1 0,0-1 0,-1 1 0,1-1 1,0 1-1,0 0 0,-1-1 0,1 1 0,0-1 1,0 1-1,0-1 0,0 1 0,0 0 0,0-1 1,0 1-1,0 0 0,0 0 0,-1 15-17,1-1-1,0 0 1,1 1 0,1-1-1,0 0 1,1 0-1,0 0 1,10 24 0,1-5-467,1 0 0,28 48 0,-13-44-937,-29-37 1204,0 0 1,-1 0 0,1 0-1,0 0 1,0 0 0,-1-1 0,1 1-1,0 0 1,0-1 0,0 1-1,0 0 1,0-1 0,0 1-1,0-1 1,0 0 0,1 1 0,-1-1-1,0 0 1,0 0 0,0 0-1,0 0 1,0 0 0,0 0 0,1 0-1,-1 0 1,0 0 0,0 0-1,0-1 1,0 1 0,0 0-1,0-1 1,0 1 0,0-1 0,0 1-1,0-1 1,0 1 0,0-1-1,2-1 1,6-20-5713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0.302"/>
    </inkml:context>
    <inkml:brush xml:id="br0">
      <inkml:brushProperty name="width" value="0.025" units="cm"/>
      <inkml:brushProperty name="height" value="0.025" units="cm"/>
    </inkml:brush>
  </inkml:definitions>
  <inkml:trace contextRef="#ctx0" brushRef="#br0">1 201 18546,'0'0'7388,"9"7"-6368,31 18-209,-39-25-775,1 1-1,-1-1 1,0 0 0,1 1 0,-1-1-1,0 0 1,1 0 0,-1 0 0,0 0-1,0-1 1,1 1 0,-1 0 0,0 0-1,1-1 1,-1 1 0,0-1 0,0 1-1,0-1 1,1 0 0,-1 1 0,0-1-1,0 0 1,0 0 0,0 0 0,0 0-1,0 1 1,-1-1 0,1-1 0,0 1-1,1-2 1,18-36 213,-18 34-207,4-7 54,-2 0 0,0 0 0,0 0 0,-1 0 0,-1-1 0,0 1 0,0-1 0,-2 0 0,1 1 1,-4-25-1,3 36-56,0 0 0,0 1 0,0-1 0,0 1 0,0-1 0,-1 1 0,1-1 0,0 0 0,0 1 0,-1-1 0,1 1 0,0-1 0,-1 1 0,1-1 0,-1 1 0,1 0 0,-1-1 0,1 1 0,-1-1 0,1 1 0,-1 0 0,1-1 0,-1 1 0,1 0 0,-1 0 0,1-1 0,-1 1 0,0 0 0,1 0 0,-1 0 0,1 0 0,-1 0 1,0 0-1,1 0 0,-1 0 0,0 0 0,1 0 0,-1 0 0,1 0 0,-1 0 0,0 1 0,1-1 0,-1 0 0,1 0 0,-1 1 0,1-1 0,-1 0 0,1 1 0,-1-1 0,0 1 0,-1 1 4,0-1 1,0 1-1,0 0 1,0 0-1,0 0 1,0 0-1,0 0 1,0 0-1,1 0 1,-2 3-1,-3 15-42,2 0-1,0 0 1,1 0-1,1 0 1,1 1 0,0-1-1,2 1 1,0-1-1,9 39 1,-9-51-16,2 0 1,-1 0-1,1 0 1,0 0-1,7 11 1,-10-18-3,1 0 0,-1 1 0,1-1 0,0 0 0,0 0 0,-1 0 1,1 1-1,0-1 0,0 0 0,0 0 0,0-1 0,0 1 0,1 0 1,-1 0-1,0 0 0,0-1 0,0 1 0,1 0 0,-1-1 0,0 0 1,1 1-1,-1-1 0,1 0 0,-1 1 0,0-1 0,1 0 0,-1 0 0,1 0 1,-1 0-1,0 0 0,1-1 0,-1 1 0,1 0 0,-1-1 0,0 1 1,0-1-1,1 1 0,-1-1 0,0 0 0,0 1 0,1-1 0,0-1 1,2-2-616,1-1 1,-1 1-1,-1-1 1,1 0-1,-1 0 0,1 0 1,-2 0-1,5-11 1,10-26-8525,-3-1-7955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005"/>
    </inkml:context>
    <inkml:brush xml:id="br0">
      <inkml:brushProperty name="width" value="0.025" units="cm"/>
      <inkml:brushProperty name="height" value="0.025" units="cm"/>
    </inkml:brush>
  </inkml:definitions>
  <inkml:trace contextRef="#ctx0" brushRef="#br0">51 0 16496,'0'0'13906,"-9"11"-13820,5-5-47,-1 1 0,1-1 1,-1 1-1,2 0 0,-1 0 1,1 0-1,0 1 0,1-1 1,-1 1-1,2-1 1,-1 1-1,1 0 0,0 0 1,1-1-1,0 17 0,1-18 6,-1 0 0,2 0-1,-1 0 1,1 0-1,0 0 1,0 0-1,0-1 1,1 1 0,0-1-1,0 1 1,0-1-1,7 7 1,-9-10-99,1 0 0,0-1 1,0 1-1,0 0 0,0-1 0,0 0 0,0 1 1,0-1-1,0 0 0,1 0 0,-1 0 1,0-1-1,1 1 0,-1 0 0,0-1 1,1 0-1,-1 1 0,1-1 0,-1 0 0,1 0 1,-1 0-1,1-1 0,-1 1 0,1-1 1,-1 1-1,0-1 0,1 0 0,-1 0 1,0 0-1,0 0 0,1 0 0,-1 0 0,0-1 1,3-2-1,2-2-615,-1 1 0,0-1 0,0-1 1,-1 1-1,1-1 0,-1 0 0,-1 0 0,8-14 1,-5 6-1805,0-1 1,-2 0 0,7-25-1,-4-7-5315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506"/>
    </inkml:context>
    <inkml:brush xml:id="br0">
      <inkml:brushProperty name="width" value="0.025" units="cm"/>
      <inkml:brushProperty name="height" value="0.025" units="cm"/>
    </inkml:brush>
  </inkml:definitions>
  <inkml:trace contextRef="#ctx0" brushRef="#br0">22 192 4420,'0'0'4773,"-4"-8"-1117,-1-3-3536,-7-7 9026,21 39-7340,10 30-18,-2 1 0,13 70 0,-25-101-1397,4 2-113,-3-38-51,-4-42-134,-4 46-58,0 0 0,-1 1 0,0-1 0,-1 1 0,0 0-1,0 0 1,-1 1 0,-1-1 0,1 1 0,-2 0 0,1 0 0,-11-10 0,19 21-51,0 0 1,0 0-1,0 0 1,1 0-1,-1 0 1,1-1-1,-1 1 1,1-1-1,0 1 1,-1-1-1,1 0 1,0 0-1,0 0 1,0-1-1,0 1 1,0-1-1,0 1 1,0-1-1,0 0 1,0 0-1,0 0 1,0-1-1,0 1 1,5-2-1,-4 0 13,0 0-1,0 0 0,-1 0 1,1-1-1,-1 1 0,1-1 0,-1 0 1,0 0-1,0 0 0,0 0 1,-1 0-1,1-1 0,-1 1 1,0-1-1,0 0 0,0 0 1,2-4-1,4-19-2,-2 0 0,0 0-1,-2-1 1,-1 1 0,0-34 0,-4 315 539,1-252-523,0 0 0,0 0 0,0 1-1,0-1 1,1 0 0,-1 0 0,1 1-1,-1-1 1,1 0 0,0 0-1,0 0 1,0 0 0,0 0 0,0 0-1,0 0 1,0 0 0,1 0-1,-1-1 1,1 1 0,-1 0 0,1-1-1,0 1 1,0-1 0,0 0 0,-1 0-1,1 0 1,0 0 0,3 1-1,0 0-299,0-1-1,0 0 0,0 0 0,0-1 0,0 0 0,1 0 0,-1 0 1,0 0-1,0-1 0,0 0 0,10-3 0,-12 3-358,1 0 0,-1-1 1,1 0-1,-1 0 0,1 0 0,-1 0 0,0 0 0,0-1 0,0 1 1,4-6-1,8-12-5394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1.895"/>
    </inkml:context>
    <inkml:brush xml:id="br0">
      <inkml:brushProperty name="width" value="0.025" units="cm"/>
      <inkml:brushProperty name="height" value="0.025" units="cm"/>
    </inkml:brush>
  </inkml:definitions>
  <inkml:trace contextRef="#ctx0" brushRef="#br0">22 3 9993,'0'0'5745,"-3"11"-2751,-3 12-2006,2 0-1,0 0 0,0 36 0,4-47-549,0 0 0,1 1 0,0-2 0,0 1 0,1 0 0,1 0-1,0 0 1,1-1 0,9 21 0,-12-30-352,0 0-1,0-1 1,0 1-1,0-1 0,0 1 1,0-1-1,0 1 1,1-1-1,-1 0 0,0 0 1,1 0-1,-1 1 1,1-1-1,-1 0 0,1-1 1,-1 1-1,1 0 1,0 0-1,2 0 1,-3-1-39,0 0 1,1 0 0,-1-1 0,0 1 0,1 0 0,-1-1-1,0 1 1,0-1 0,1 1 0,-1-1 0,0 1-1,0-1 1,0 0 0,0 0 0,0 1 0,0-1 0,0 0-1,0 0 1,2-2 0,1-3 19,0-1-1,0 1 1,0-1 0,-1 0-1,0 0 1,0 0-1,3-11 1,-2-1-132,0 1 1,-1-1-1,-1 1 0,0-1 1,-2 0-1,0 0 0,-1 0 1,-5-24-1,6 41 61,0 0 0,-1 1-1,0-1 1,1 0 0,-1 0 0,0 1-1,0-1 1,0 1 0,0-1 0,0 1-1,0-1 1,0 1 0,0-1 0,-1 1-1,1 0 1,-1 0 0,1 0 0,-1 0-1,1 0 1,-1 0 0,0 0 0,1 0-1,-1 1 1,0-1 0,-2 0 0,3 1-4,-1 0 0,1 1 0,0-1 0,0 0 0,-1 1 1,1-1-1,0 1 0,0-1 0,0 1 0,0 0 0,-1-1 1,1 1-1,0 0 0,0 0 0,0 0 0,1 0 0,-1 0 1,0 0-1,0 0 0,0 0 0,1 0 0,-1 0 0,1 0 1,-1 1-1,1-1 0,-1 0 0,1 0 0,0 1 0,-1-1 1,1 0-1,0 1 0,0-1 0,0 0 0,0 1 0,0-1 1,1 2-1,-3 14 99,1 0 0,1-1 1,0 1-1,1 0 0,1-1 0,1 1 1,0-1-1,1 1 0,8 19 1,-11-36-103,-1 1 1,0-1 0,0 0 0,0 1 0,0-1-1,0 1 1,0-1 0,1 0 0,-1 1 0,0-1 0,0 0-1,1 1 1,-1-1 0,0 0 0,0 1 0,1-1-1,-1 0 1,0 0 0,1 0 0,-1 1 0,0-1-1,1 0 1,-1 0 0,0 0 0,1 1 0,-1-1 0,1 0-1,-1 0 1,0 0 0,1 0 0,-1 0 0,1 0-1,-1 0 1,0 0 0,1 0 0,0 0 0,8-14-2188,-1-21-9470,-8 25 4338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413"/>
    </inkml:context>
    <inkml:brush xml:id="br0">
      <inkml:brushProperty name="width" value="0.025" units="cm"/>
      <inkml:brushProperty name="height" value="0.025" units="cm"/>
    </inkml:brush>
  </inkml:definitions>
  <inkml:trace contextRef="#ctx0" brushRef="#br0">32 70 13933,'0'0'3620,"0"-10"-193,0-32-854,-4 25 854,-2 22-1539,-3 20-1187,3 23-476,0 77-1,6-124-219,0 1 1,0-1-1,0 0 1,0 0-1,0 0 1,0 0-1,0 0 1,0 0-1,0 0 0,0 0 1,1 0-1,-1 0 1,0 0-1,1 0 1,-1 0-1,1 0 1,-1 0-1,1-1 1,-1 1-1,1 0 1,0 0-1,0 0 1,-1-1-1,1 1 1,0 0-1,0-1 0,0 1 1,1 0-1,0 0-10,0-1-1,0 0 0,0 0 0,0 0 0,0-1 0,-1 1 0,1 0 0,0-1 0,0 1 1,0-1-1,-1 1 0,1-1 0,0 0 0,2-2 0,9-4-429,-1-2-1,23-19 1,-33 26 283,5-5-285,25-20-508,-31 26 930,0 0 0,0 0 0,0 0 0,0 0 0,1 1 0,-1-1-1,0 0 1,1 1 0,-1-1 0,0 1 0,1 0 0,-1-1 0,1 1-1,-1 0 1,0 0 0,1 0 0,-1 0 0,1 0 0,-1 0 0,1 0-1,-1 1 1,2-1 0,-2 4 230,1 1 0,-1-1 0,-1 0 0,1 1-1,0-1 1,-1 0 0,0 1 0,0-1 0,0 0 0,-1 1 0,-1 6 0,-1-2 9,0 0 1,0 0-1,-1-1 1,0 0-1,-1 0 1,1 0-1,-11 12 1,-44 47 1267,58-66-1527,1 0 0,-1 0 1,0 0-1,0 0 0,0 0 0,0 0 1,0-1-1,0 1 0,0 0 0,0-1 0,0 1 1,0 0-1,0-1 0,0 1 0,0-1 0,0 0 1,-1 1-1,1-1 0,-2 0 0,3 0-35,-1-1-1,1 1 0,-1-1 1,1 1-1,-1-1 0,1 1 1,0-1-1,-1 1 0,1-1 1,0 1-1,0-1 0,-1 0 1,1 1-1,0-1 0,0 0 1,0 1-1,0-1 0,0 1 1,0-1-1,0 0 0,0 1 1,0-1-1,0 0 0,0 0 1,13-51-4755,0 19-988,0-3-2227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2.832"/>
    </inkml:context>
    <inkml:brush xml:id="br0">
      <inkml:brushProperty name="width" value="0.025" units="cm"/>
      <inkml:brushProperty name="height" value="0.025" units="cm"/>
    </inkml:brush>
  </inkml:definitions>
  <inkml:trace contextRef="#ctx0" brushRef="#br0">5 121 13741,'0'0'8451,"-1"10"-6044,-1 6-1842,1 0 0,0 0 0,4 30 0,-3-42-498,0 0-1,0-1 1,0 1 0,1-1 0,0 1 0,0-1 0,0 0 0,0 1 0,0-1-1,1 0 1,-1 1 0,1-1 0,0 0 0,0 0 0,0-1 0,0 1 0,1 0-1,-1-1 1,1 1 0,0-1 0,-1 0 0,1 0 0,0 0 0,0 0 0,0 0-1,1-1 1,6 3 0,-9-4-36,0 0-1,1 0 1,-1 0-1,0-1 1,1 1-1,-1 0 1,0-1-1,0 1 1,1 0 0,-1-1-1,0 0 1,0 1-1,0-1 1,1 0-1,-1 0 1,0 1-1,0-1 1,0 0-1,0 0 1,-1 0-1,1 0 1,0 0-1,0 0 1,-1-1 0,1 1-1,0 0 1,0-2-1,14-41 644,-13 37-601,9-47 76,-10 42-136,1-1 0,1 1 0,0 0-1,7-17 1,-10 29-13,0-1 1,0 1-1,1 0 0,-1-1 0,0 1 1,0 0-1,0 0 0,1-1 0,-1 1 1,0 0-1,0 0 0,0 0 0,1-1 1,-1 1-1,0 0 0,1 0 0,-1 0 1,0 0-1,0 0 0,1-1 0,-1 1 1,0 0-1,1 0 0,-1 0 0,0 0 1,1 0-1,-1 0 0,0 0 0,1 0 1,-1 0-1,0 0 0,1 0 0,-1 0 1,0 1-1,1-1 0,-1 0 0,0 0 1,0 0-1,1 0 0,-1 0 0,0 1 0,0-1 1,1 0-1,-1 0 0,0 0 0,0 1 1,1-1-1,-1 0 0,0 0 0,0 1 1,0-1-1,0 0 0,1 1 0,-1-1 1,0 0-1,0 0 0,0 1 0,0-1 1,0 0-1,0 1 0,11 20 62,-11-19-48,11 27 80,-10-22-47,1 0-1,0 0 1,1-1 0,-1 1-1,1-1 1,1 0 0,-1 1-1,1-2 1,6 8 0,-10-13-32,0 1 1,1-1-1,-1 0 1,1 0 0,-1 1-1,1-1 1,-1 0 0,0 0-1,1 0 1,-1 0-1,1 0 1,-1 1 0,1-1-1,-1 0 1,1 0 0,-1 0-1,1 0 1,-1-1 0,1 1-1,-1 0 1,0 0-1,1 0 1,-1 0 0,1 0-1,-1 0 1,1-1 0,-1 1-1,0 0 1,1 0 0,-1-1-1,1 1 1,-1 0-1,0-1 1,1 1 0,-1 0-1,0-1 1,0 1 0,1-1-1,-1 1 1,0 0 0,0-1-1,0 1 1,1-1-1,-1 1 1,0-1 0,0 1-1,0-1 1,9-27 751,-8 23-715,4-17-52,1 1 0,2 0 0,0 0 0,1 0 0,1 1 0,14-22 0,-23 41-2,-1 0 1,1 0-1,0-1 1,0 1-1,0 0 0,0 0 1,0 0-1,0 0 1,0 0-1,0 0 0,0 0 1,1 0-1,-1 1 1,0-1-1,1 0 1,-1 1-1,0-1 0,1 1 1,-1-1-1,1 1 1,-1 0-1,1-1 0,-1 1 1,0 0-1,3 0 1,-3 1-5,1 0 1,0-1 0,-1 1-1,1 0 1,0 1-1,-1-1 1,1 0 0,-1 0-1,0 1 1,1-1 0,-1 0-1,0 1 1,0 0 0,0-1-1,0 1 1,1 2-1,4 9-27,0 0-1,-1 1 1,5 23-1,-10-36 34,3 13-431,5 21-2193,-5-32 900,-2-18 38,-2 3-1499,1-1-1,-2 1 0,-4-18 1,-5-11-9211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161"/>
    </inkml:context>
    <inkml:brush xml:id="br0">
      <inkml:brushProperty name="width" value="0.025" units="cm"/>
      <inkml:brushProperty name="height" value="0.025" units="cm"/>
    </inkml:brush>
  </inkml:definitions>
  <inkml:trace contextRef="#ctx0" brushRef="#br0">0 1 18193,'0'0'6759,"4"50"-6759,17-37-385,2-5-832,1-4-1570,-3-4-2241,2 0-6279</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3.519"/>
    </inkml:context>
    <inkml:brush xml:id="br0">
      <inkml:brushProperty name="width" value="0.025" units="cm"/>
      <inkml:brushProperty name="height" value="0.025" units="cm"/>
    </inkml:brush>
  </inkml:definitions>
  <inkml:trace contextRef="#ctx0" brushRef="#br0">3 1 11499,'0'0'14264,"0"9"-13335,-1 17-476,0 57 1370,1-78-1739,0 1 0,1 0 0,-1-1 0,1 1 0,1-1 0,-1 1 0,1-1-1,0 1 1,0-1 0,1 0 0,4 8 0,-6-12-76,0 1 0,0-1 1,0 0-1,0 0 0,0 0 0,0 0 0,1 0 1,-1 0-1,0 0 0,1 0 0,-1-1 0,1 1 0,-1 0 1,0-1-1,1 1 0,-1-1 0,1 0 0,0 1 1,-1-1-1,1 0 0,-1 0 0,1 0 0,-1 0 1,1 0-1,2-1 0,1-1-225,0 0 1,0 0-1,-1 0 1,1-1 0,0 0-1,5-4 1,-8 4 135,0 1 0,1 0 0,-1 0 1,1 0-1,0 0 0,-1 0 1,1 1-1,0-1 0,0 1 0,0 0 1,0 0-1,0 0 0,1 0 1,-1 0-1,0 1 0,0-1 0,1 1 1,-1 0-1,0 0 0,0 0 0,1 1 1,-1-1-1,0 1 0,5 1 1,2 4 151,-2 0 0,1 0 1,-1 1-1,0 0 1,0 0-1,12 16 0,36 55 673,-48-65-377,0 0 0,-1 1 0,-1 0-1,0 0 1,-1 0 0,-1 0-1,0 1 1,-1 0 0,0 0-1,-1 0 1,-1 0 0,-1 21 0,0-34-364,0-1 0,0 0 0,0 0 0,0 0 0,0 0 0,0 0 1,0 0-1,-1 0 0,1 0 0,0 0 0,-1 0 0,1 0 1,-1 0-1,1 0 0,-1 0 0,1 0 0,-1 0 0,1-1 0,-1 1 1,0 0-1,0 0 0,1-1 0,-1 1 0,0 0 0,0-1 0,0 1 1,0-1-1,-2 2 0,1-2-1,0 0 0,-1 0 0,1 0 0,0 0-1,-1 0 1,1 0 0,0-1 0,-1 1 0,1-1 0,0 1 0,0-1 0,-4-1 0,-5-4-67,1 1 0,0-2 0,-19-13-1,9 4-145,1-1-1,0 0 0,2-1 0,-29-39 0,43 53 181,0 0 0,0-1-1,0 1 1,1-1 0,0 1 0,0-1-1,0 0 1,1 1 0,-1-1-1,1 0 1,1 0 0,-1 0-1,0 0 1,1-1 0,0 1 0,1 0-1,-1 0 1,1 0 0,0 0-1,0 0 1,0 0 0,1 1-1,-1-1 1,1 0 0,0 1 0,1-1-1,-1 1 1,1-1 0,0 1-1,0 0 1,5-4 0,54-54-6615,-28 28-737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276"/>
    </inkml:context>
    <inkml:brush xml:id="br0">
      <inkml:brushProperty name="width" value="0.025" units="cm"/>
      <inkml:brushProperty name="height" value="0.025" units="cm"/>
    </inkml:brush>
  </inkml:definitions>
  <inkml:trace contextRef="#ctx0" brushRef="#br0">0 102 8168,'0'0'12689,"1"8"-10660,2 7-1704,0 0 0,2 0 0,0 0 0,0-1 1,2 1-1,-1-1 0,2-1 0,0 1 0,1-2 1,0 1-1,16 17 0,-25-30-263,1 1 0,-1-1 0,0 1 0,0-1-1,1 1 1,-1-1 0,0 1 0,1-1 0,-1 1 0,0-1 0,1 1 0,-1-1 0,1 1-1,-1-1 1,1 0 0,-1 1 0,1-1 0,-1 0 0,1 0 0,-1 1 0,1-1 0,-1 0-1,1 0 1,0 0 0,-1 0 0,1 1 0,-1-1 0,1 0 0,0 0 0,-1 0 0,1 0 0,-1 0-1,1-1 1,0 1 0,-1 0 0,1 0 0,-1 0 0,1 0 0,-1-1 0,1 1 0,-1 0-1,1-1 1,-1 1 0,1 0 0,-1-1 0,1 1 0,-1 0 0,1-1 0,-1 1 0,0-1-1,1 1 1,-1-1 0,0 1 0,1-1 0,-1 1 0,0-1 0,0 1 0,1-1 0,-1 0-1,0 1 1,0-1 0,0 1 0,0-1 0,0 0 0,0 1 0,0-1 0,0 1 0,0-2-1,0-55 1006,0 43-970,0-123 283,16 159-642,-10-11 270,20 35 77,-25-44-80,1 0 1,-1 0-1,1 0 1,-1 0-1,1 0 1,-1 0 0,1 0-1,0-1 1,0 1-1,0-1 1,0 1-1,0-1 1,1 0-1,-1 0 1,3 2-1,-3-5 8,-1 1-1,0-1 1,0 0-1,0 1 0,0-1 1,0 0-1,-1 0 0,1 0 1,0 0-1,-1 0 1,0 1-1,1-1 0,-1 0 1,0 0-1,0 0 1,0 0-1,0 0 0,-1-3 1,2 1-3,0-33-10,-1 20 0,1 0 0,1 0 0,6-29 0,-8 46 0,0-1 0,0 1 0,0 0 0,0-1 0,0 1 0,0-1 0,0 1 0,0 0 0,0-1 0,0 1 0,0-1 0,0 1 0,0 0 0,1-1 0,-1 1 0,0 0 0,0-1 0,0 1 0,1 0 0,-1-1 0,0 1 0,0 0 0,1-1 0,-1 1 0,0 0 0,1 0 0,-1 0 0,0-1 0,1 1 0,-1 0 0,0 0 0,1 0 0,-1 0 0,0-1 0,1 1 0,-1 0 0,1 0 0,-1 0 0,0 0 0,1 0 0,-1 0 0,1 0 0,-1 0 0,0 0 0,1 0 0,-1 0 0,1 1 0,-1-1 0,0 0 0,1 0 0,-1 0 0,0 0 0,1 1 0,-1-1 0,0 0 0,1 0 0,-1 1 0,0-1 0,0 0 0,1 0 0,-1 1 0,0-1 0,0 0 0,1 1 0,-1 0 0,16 27 0,-13-24 0,14 34-43,14 23-304,-31-61 268,0 0-1,0 1 1,0-1-1,0 0 1,0 0 0,1 1-1,-1-1 1,0 0-1,0 0 1,0 1-1,0-1 1,1 0-1,-1 0 1,0 1-1,0-1 1,0 0 0,1 0-1,-1 0 1,0 0-1,1 1 1,-1-1-1,0 0 1,0 0-1,1 0 1,-1 0-1,0 0 1,1 0 0,-1 0-1,0 0 1,0 0-1,1 0 1,-1 0-1,0 0 1,1 0-1,-1 0 1,0 0-1,1 0 1,-1 0 0,0 0-1,0 0 1,1 0-1,-1 0 1,0-1-1,0 1 1,1 0-1,-1 0 1,0 0-1,0 0 1,1-1 0,-1 1-1,0 0 1,0 0-1,0-1 1,1 1-1,-1 0 1,0 0-1,0-1 1,0 1-1,0 0 1,0-1 0,1 1-1,3-18-5708,-2-4-2198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8.853"/>
    </inkml:context>
    <inkml:brush xml:id="br0">
      <inkml:brushProperty name="width" value="0.025" units="cm"/>
      <inkml:brushProperty name="height" value="0.025" units="cm"/>
    </inkml:brush>
  </inkml:definitions>
  <inkml:trace contextRef="#ctx0" brushRef="#br0">83 59 13869,'0'0'12369,"-9"-3"-9769,-29-11-988,37 14-1566,0-1 0,0 1 0,0 0 0,0 0 0,0 0 0,0 0 0,0 0 0,0 1 0,0-1 0,0 0 0,0 0 0,0 1 0,0-1 0,0 1 0,0-1 0,0 1 0,0-1 0,0 1 0,1-1 0,-1 1 0,0 0 0,0-1-1,1 1 1,-1 0 0,0 0 0,1 0 0,-1-1 0,0 1 0,1 0 0,-1 0 0,1 0 0,0 0 0,-1 0 0,1 0 0,0 0 0,-1 2 0,-3 39 140,4-37-114,-1 11-5,-1 35 0,2-48-65,1 0 0,-1 0 0,0-1 1,1 1-1,-1 0 0,1-1 0,0 1 0,0 0 0,0-1 0,0 1 0,0-1 0,1 0 1,-1 1-1,3 2 0,-4-5 0,1 0-1,-1 1 1,1-1 0,-1 1-1,0-1 1,1 0 0,-1 0-1,1 1 1,0-1 0,-1 0 0,1 0-1,-1 1 1,1-1 0,-1 0-1,1 0 1,0 0 0,-1 0-1,1 0 1,-1 0 0,1 0 0,0 0-1,-1 0 1,1 0 0,-1-1-1,1 1 1,-1 0 0,1 0 0,-1 0-1,1-1 1,-1 1 0,1 0-1,-1-1 1,1 1 0,-1 0-1,1-1 1,-1 1 0,1 0 0,-1-1-1,0 1 1,1-1 0,-1 1-1,0-1 1,1 1 0,-1-1-1,0 1 1,0-1 0,1 0 0,-1 1-1,0-1 1,0 0 0,10-33 101,-9 31-101,15-78-2,-16 80 0,0 1 0,0-1 0,0 1 0,0-1 0,0 1 0,1 0 0,-1-1 0,0 1 0,0 0 0,0-1 0,1 1 0,-1 0 0,0-1 0,1 1 0,-1 0 0,0-1 0,1 1 0,-1 0 0,0 0 0,1-1 0,-1 1 0,1 0 0,-1 0 0,0 0 0,1 0 0,-1 0 0,1 0 0,-1-1 0,1 1 0,-1 0 0,0 0 0,1 0 0,-1 0 0,1 0 0,-1 1 0,1-1 0,-1 0 0,0 0 0,1 0 0,-1 0 0,1 0 0,-1 1 0,0-1 0,1 0 0,-1 0 0,0 0 0,1 1 0,-1-1 0,0 0 0,1 1 0,-1-1 0,0 0 0,1 1 0,-1-1 0,0 1 0,20 23 0,-17-19 0,4 4 0,27 31 0,-33-38 0,1 0 0,0 0 0,0 0 0,0-1 0,0 1 0,0-1 0,0 1 0,1-1 0,-1 0 0,0 0 0,1 0 0,-1 0 0,1-1 0,-1 1 0,1 0 0,3-1 0,-5 0 0,0-1 0,-1 1 0,1-1 0,0 1 0,-1-1 0,1 1 0,-1-1 0,1 0 0,-1 1 0,1-1 0,-1 0 0,1 0 0,-1 1 0,0-1 0,1 0 0,-1 0 0,0 0 0,0 1 0,0-1 0,1 0 0,-1 0 0,0 0 0,0 0 0,0 1 0,-1-2 0,2-28 0,-1 26 0,0-8 0,1 6 0,-1 0 0,0 0 0,-1 0 0,1 0 0,-1 0 0,-3-12 0,3 16 0,0 1 0,0-1 0,0 1 0,0-1 0,0 1 0,-1-1 0,1 1 0,0 0 0,-1 0 0,1-1 0,-1 1 0,1 0 0,-1 0 0,1 0 0,-1 1 0,0-1 0,1 0 0,-1 1 0,0-1 0,0 1 0,0-1 0,1 1 0,-1 0 0,0 0 0,0 0 0,0 0 0,-2 0 0,4 1-13,0-1-1,0 0 1,0 1 0,0-1 0,0 0-1,0 1 1,0-1 0,0 1 0,0-1-1,0 0 1,0 1 0,0-1 0,0 0-1,0 1 1,0-1 0,1 0 0,-1 1-1,0-1 1,0 0 0,0 1 0,1-1-1,-1 0 1,0 0 0,0 1 0,1-1-1,-1 0 1,0 0 0,1 1 0,-1-1-1,0 0 1,1 0 0,-1 0 0,0 0-1,1 1 1,-1-1 0,0 0-1,1 0 1,-1 0 0,0 0 0,1 0-1,-1 0 1,1 0 0,-1 0 0,0 0-1,1 0 1,-1 0 0,0 0 0,1-1-1,-1 1 1,0 0 0,1 0 0,-1 0-1,0 0 1,1 0 0,-1-1 0,0 1-1,1 0 1,-1 0 0,1-1 0,20-15-4131,-1-5-4459,-20 21 8495,13-17-10617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181"/>
    </inkml:context>
    <inkml:brush xml:id="br0">
      <inkml:brushProperty name="width" value="0.025" units="cm"/>
      <inkml:brushProperty name="height" value="0.025" units="cm"/>
    </inkml:brush>
  </inkml:definitions>
  <inkml:trace contextRef="#ctx0" brushRef="#br0">1 1 352,'0'0'15439</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09.965"/>
    </inkml:context>
    <inkml:brush xml:id="br0">
      <inkml:brushProperty name="width" value="0.025" units="cm"/>
      <inkml:brushProperty name="height" value="0.025" units="cm"/>
    </inkml:brush>
  </inkml:definitions>
  <inkml:trace contextRef="#ctx0" brushRef="#br0">1 30 11403,'0'0'7522,"2"10"-4746,67 163 4468,-63-168-6380,-5-18-120,-4-19 18,1 24-660,-1-1 0,0 1 1,0-1-1,-1 1 0,0 0 0,0 1 0,-1-1 0,0 1 1,0 0-1,-1 0 0,0 0 0,0 1 0,-8-6 1,26 23-251,-11-9 144,0-1 0,0 1-1,0-1 1,0 0-1,0 0 1,0 1 0,0-1-1,1 0 1,-1 0 0,0 0-1,1 0 1,-1-1-1,1 1 1,-1 0 0,1 0-1,0-1 1,-1 1 0,1-1-1,2 1 1,-1-1-165,0 0 0,-1 0 0,1 0 0,0-1 0,-1 1 0,1-1 0,0 1 0,-1-1 0,1 0 0,-1 0 0,1 0 0,-1 0 0,1-1 0,-1 1 0,0-1 0,0 1 0,0-1 1,4-3-1,27-42-9462,-28 39 7412,6-10-4982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0.712"/>
    </inkml:context>
    <inkml:brush xml:id="br0">
      <inkml:brushProperty name="width" value="0.025" units="cm"/>
      <inkml:brushProperty name="height" value="0.025" units="cm"/>
    </inkml:brush>
  </inkml:definitions>
  <inkml:trace contextRef="#ctx0" brushRef="#br0">5 220 10794,'0'0'17451,"-2"4"-17013,1 0-351,1 1 1,-1-1-1,1 0 0,-1 1 0,1-1 0,1 0 1,-1 1-1,1-1 0,1 8 0,-2-11-80,0 0 0,0 1 0,1-1 1,-1 0-1,0 0 0,0 1 0,1-1 0,-1 0 0,1 0 0,-1 0 0,1 0 0,-1 1 0,1-1 0,0 0 0,-1 0 0,1 0 0,0 0 1,0-1-1,0 1 0,0 0 0,0 0 0,0 0 0,0-1 0,0 1 0,0 0 0,0-1 0,1 1 0,-1-1 0,0 1 0,0-1 0,0 0 1,1 0-1,-1 1 0,0-1 0,0 0 0,1 0 0,-1 0 0,0 0 0,1-1 0,-1 1 0,2-1 0,-1 0-4,-1 0 0,0 0 0,1 0 0,-1 0 0,0 0 0,1-1 1,-1 1-1,0-1 0,0 1 0,0-1 0,0 1 0,0-1 0,0 1 0,-1-1 0,1 0 0,-1 0 0,1 1 0,-1-1 0,1-2 0,4-41 23,-4 35 10,-1 10-42,0 0-1,1 0 1,-1 0 0,0-1-1,1 1 1,-1 0 0,0 0-1,1 0 1,-1 0 0,1 0-1,-1 0 1,0 0 0,1 0-1,-1 0 1,0 1 0,1-1-1,-1 0 1,0 0 0,1 0-1,-1 0 1,0 0 0,1 1-1,-1-1 1,0 0 0,1 0-1,-1 1 1,0-1 0,0 0-1,1 0 1,-1 1-1,0-1 1,0 0 0,1 1-1,-1-1 1,0 0 0,0 1-1,0-1 1,0 0 0,0 1-1,0-1 1,1 0 0,-1 1-1,0-1 1,13 18-83,2 8 155,65 123-194,-73-133 360,0 1 1,-1 0-1,-1 0 1,-1 0 0,-1 0-1,0 1 1,1 25 0,-4-43-222,0 0 0,0 1 0,0-1 0,0 0 0,0 0 0,0 1 1,0-1-1,0 0 0,0 0 0,0 1 0,0-1 0,-1 0 0,1 0 0,0 1 1,0-1-1,0 0 0,0 0 0,0 0 0,0 1 0,-1-1 0,1 0 0,0 0 1,0 0-1,0 1 0,0-1 0,-1 0 0,1 0 0,0 0 0,0 0 0,-1 0 1,1 0-1,0 0 0,0 1 0,-1-1 0,1 0 0,0 0 0,0 0 0,0 0 1,-1 0-1,1 0 0,0 0 0,-1 0 0,-14-6 177,-12-14-16,20 11-168,-1 0 1,1-1 0,1 1-1,-1-2 1,2 1 0,-1-1-1,2 0 1,-1 0-1,1 0 1,1 0 0,0-1-1,-2-21 1,1-11-190,2 0 1,5-52-1,-1 16-15,-2-5 136,22 109 74,-2 11 73,-15-25-29,0 1 0,1-1 1,0 0-1,1 0 0,0-1 1,1 0-1,0 0 0,12 10 1,-19-18-49,0-1 0,-1 1 0,1-1 0,0 1 0,0-1 0,-1 0 0,1 0 0,0 1 0,0-1 0,0 0 0,0 0 0,-1 0 0,1 0 0,0 0 0,0 0 0,0 0 0,0 0 0,0 0 0,-1 0 0,1 0 0,0-1 0,0 1 0,0 0 0,-1-1 0,1 1 0,1-1 0,15-21 200,2-41 108,-17 54-297,23-83-17,-25 92 0,0 0 0,0-1 0,1 1 0,-1-1 0,0 1 0,0 0 0,0-1 0,1 1 0,-1 0 0,0-1 0,1 1 0,-1 0 0,0-1 0,1 1 0,-1 0 0,1 0 0,-1-1 0,0 1 0,1 0 0,-1 0 0,1 0 0,-1 0 0,0-1 0,1 1 0,-1 0 0,1 0 0,-1 0 0,1 0 0,-1 0 0,1 0 0,-1 0 0,1 0 0,-1 0 0,0 1 0,1-1 0,-1 0 0,1 0 0,-1 0 0,1 0 0,-1 1 0,0-1 0,1 0 0,-1 0 0,0 1 0,1-1 0,-1 0 0,0 1 0,1-1 0,-1 0 0,0 1 0,1-1 0,-1 0 0,0 1 0,0-1 0,0 1 0,1-1 0,-1 0 0,0 1 0,0-1 0,0 2 0,18 29 0,-16-27 0,-1-2-103,0 1-1,0-1 1,0 0-1,1 1 1,-1-1-1,1 0 1,0 0 0,0 0-1,0 0 1,0 0-1,4 3 1,5-8-1205,1-18-243,-6-20-8629,-6 15 1526</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089"/>
    </inkml:context>
    <inkml:brush xml:id="br0">
      <inkml:brushProperty name="width" value="0.025" units="cm"/>
      <inkml:brushProperty name="height" value="0.025" units="cm"/>
    </inkml:brush>
  </inkml:definitions>
  <inkml:trace contextRef="#ctx0" brushRef="#br0">0 1 16143,'0'0'10827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1.436"/>
    </inkml:context>
    <inkml:brush xml:id="br0">
      <inkml:brushProperty name="width" value="0.025" units="cm"/>
      <inkml:brushProperty name="height" value="0.025" units="cm"/>
    </inkml:brush>
  </inkml:definitions>
  <inkml:trace contextRef="#ctx0" brushRef="#br0">9 431 15407,'0'0'5322,"-1"9"-3886,0-2-1371,-2 9 926,1 0 0,1 0 0,0 1 0,1-1 0,3 20 0,-3-35-984,0-1 0,0 1 0,0 0 1,0-1-1,0 1 0,0 0 0,0 0 0,0-1 0,1 1 0,-1 0 1,0-1-1,0 1 0,1-1 0,-1 1 0,0 0 0,1-1 1,-1 1-1,1-1 0,-1 1 0,0-1 0,1 1 0,0-1 0,-1 1 1,1-1-1,-1 0 0,1 1 0,-1-1 0,1 0 0,0 1 0,-1-1 1,1 0-1,0 0 0,-1 1 0,1-1 0,0 0 0,-1 0 0,1 0 1,0 0-1,-1 0 0,1 0 0,0 0 0,-1 0 0,1 0 1,0-1-1,-1 1 0,1 0 0,0 0 0,-1 0 0,1-1 0,0 1 1,-1 0-1,1-1 0,-1 1 0,1-1 0,-1 1 0,1-1 0,-1 1 1,1-1-1,-1 1 0,1-2 0,24-34 411,3-60-1032,-28 104 545,2 0-1,-1 0 1,1 0 0,0 0-1,0 0 1,6 11-1,-8-18 100,0 0-1,1 0 1,-1 0-1,1 0 1,-1 0-1,1 0 1,0 0-1,-1 0 0,1 0 1,0-1-1,0 1 1,0 0-1,-1 0 1,1 0-1,0-1 1,0 1-1,0-1 0,0 1 1,0-1-1,0 1 1,1-1-1,-1 1 1,0-1-1,0 0 0,0 0 1,0 1-1,2-1 1,-1-1 16,0 1 0,0-1 0,0 0 0,0 0 0,0 0 0,0 0 0,0 0 0,0 0 0,0 0 0,0 0 0,-1-1 0,1 1 0,2-3 0,5-8 110,1 1-1,-2-1 1,10-18 0,-16 27-150,12-21 39,-1 1-1,-1-2 0,-1 1 1,-1-2-1,-2 1 1,0-1-1,-2-1 0,-1 1 1,-1-1-1,-1 0 0,-2 0 1,-1-34-1,-1 57 11,0 0 1,0 1-1,0-1 0,0 0 1,-1 1-1,1-1 0,-1 1 1,0 0-1,0 0 0,0 0 1,-1 0-1,1 0 1,-1 0-1,1 0 0,-1 1 1,0-1-1,0 1 0,0 0 1,0 0-1,-1 0 0,1 0 1,-6-2-1,6 3-46,0 0 0,1 0-1,-1 1 1,0-1 0,0 0 0,1 1 0,-1 0 0,0-1-1,0 1 1,0 1 0,0-1 0,1 0 0,-1 1-1,0-1 1,0 1 0,1 0 0,-1 0 0,0 0-1,1 0 1,-1 0 0,1 0 0,-1 1 0,1-1 0,0 1-1,-1 0 1,1 0 0,0 0 0,0 0 0,-3 4-1,1 2-10,0 0 0,0 0 0,1 0-1,0 1 1,1-1 0,0 1 0,0-1-1,1 1 1,0 0 0,0 0 0,1 0-1,0-1 1,1 1 0,0 0 0,0 0-1,1-1 1,0 1 0,0 0 0,1-1-1,0 0 1,7 13 0,-6-12 28,1 0 1,0-1-1,0 0 1,0 0-1,1 0 1,1 0-1,-1-1 1,1 0-1,0-1 1,1 1-1,-1-1 1,1-1-1,0 1 1,1-1-1,-1-1 1,1 0-1,0 0 1,0-1-1,15 4 1,33-4-1064,-29-9-2100,-5-9-4546,-6-9-6389</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136"/>
    </inkml:context>
    <inkml:brush xml:id="br0">
      <inkml:brushProperty name="width" value="0.025" units="cm"/>
      <inkml:brushProperty name="height" value="0.025" units="cm"/>
    </inkml:brush>
  </inkml:definitions>
  <inkml:trace contextRef="#ctx0" brushRef="#br0">1 130 14798,'0'0'13517,"8"9"-12642,11 16-682,-1 2 0,-1 0 0,-1 1 0,-2 0-1,21 57 1,-19-44-91,2-1 0,43 71 0,-61-111-98,0 0 1,0 1-1,0-1 1,0 0-1,0 0 1,0 0-1,0 0 1,0 1-1,0-1 0,0 0 1,0 0-1,0 0 1,0 0-1,1 0 1,-1 1-1,0-1 0,0 0 1,0 0-1,0 0 1,0 0-1,0 0 1,1 0-1,-1 1 1,0-1-1,0 0 0,0 0 1,0 0-1,0 0 1,1 0-1,-1 0 1,0 0-1,0 0 0,0 0 1,0 0-1,1 0 1,-1 0-1,0 0 1,0 0-1,0 0 1,0 0-1,1 0 0,-1 0 1,0 0-1,0 0 1,0 0-1,0 0 1,1 0-1,-1 0 0,0 0 1,0 0-1,0-1 1,0 1-1,0 0 1,1 0-1,-1 0 0,0 0 1,0 0-1,0 0 1,0-1-1,0 1 1,0 0-1,0 0 1,0 0-1,0 0 0,1 0 1,-1-1-1,0 1 1,0 0-1,1-22 248,-6-31 7,-8 7-146,-31-72 0,31 89-113,1 0-1,2 0 1,1-1 0,1-1 0,1 1-1,-4-54 1,11 82-11,1 0 1,-1 0-1,0-1 0,1 1 0,-1 0 1,1 0-1,0 0 0,0 0 1,0 0-1,0 0 0,0 0 1,0 0-1,0 0 0,1 0 0,-1 0 1,1 1-1,-1-1 0,1 1 1,-1-1-1,1 1 0,0-1 1,0 1-1,0 0 0,0 0 1,0 0-1,0 0 0,0 0 0,0 1 1,0-1-1,1 1 0,-1-1 1,0 1-1,0 0 0,0 0 1,1 0-1,1 0 0,0 0 4,-1 0 0,0 0 0,0 0 0,0 0 0,0 1 0,0 0 0,0-1-1,0 1 1,0 0 0,0 1 0,-1-1 0,1 0 0,0 1 0,0-1 0,-1 1 0,1 0 0,-1 0 0,0 0-1,0 0 1,1 0 0,-1 1 0,-1-1 0,1 1 0,0-1 0,-1 1 0,3 4 0,-3 0 21,1 1 0,-2 0 0,1-1 0,-1 1 0,0 0 0,0 0 0,-1-1 0,0 1 0,-1 0 0,1-1 0,-2 1 0,1-1 0,-1 0 0,0 0 0,0 0 0,-1 0 0,0 0 0,0-1 1,-1 1-1,1-1 0,-2 0 0,1-1 0,0 1 0,-1-1 0,0 0 0,-13 7 0,19-11-109,-1 0 0,0-1 1,1 1-1,-1 0 0,0-1 0,0 1 1,0-1-1,1 0 0,-1 1 0,0-1 1,0 0-1,0 1 0,0-1 1,0 0-1,0 0 0,0 0 0,1 0 1,-1 0-1,0 0 0,0 0 0,0 0 1,0 0-1,0 0 0,0 0 0,0-1 1,0 1-1,0 0 0,1-1 1,-1 1-1,0-1 0,0 1 0,0-1 1,1 1-1,-1-1 0,0 1 0,1-1 1,-1 0-1,0 1 0,1-1 0,-1 0 1,1 0-1,-1 1 0,1-1 1,-1 0-1,1 0 0,0 0 0,-1 0 1,1 0-1,0 1 0,0-1 0,0 0 1,-1-1-1,0-7-1500,1 0-1,0 0 1,0 0 0,2-13-1,-1 15 442,6-36-7115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2.467"/>
    </inkml:context>
    <inkml:brush xml:id="br0">
      <inkml:brushProperty name="width" value="0.025" units="cm"/>
      <inkml:brushProperty name="height" value="0.025" units="cm"/>
    </inkml:brush>
  </inkml:definitions>
  <inkml:trace contextRef="#ctx0" brushRef="#br0">1 14 14382,'0'0'3459,"3"10"-1153,2 10-1169,3 10 409,1 1 0,1-2 0,1 1 0,18 29 0,-29-58-1533,0 0 0,1 0 0,-1 0 0,1 0 1,-1 0-1,1 0 0,-1-1 0,1 1 0,0 0 0,-1 0 0,1-1 0,0 1 0,-1 0 0,1-1 0,0 1 1,0-1-1,0 1 0,0-1 0,0 1 0,0-1 0,0 0 0,0 1 0,0-1 0,1 0 0,-1 0 19,0-1-1,0 1 0,0-1 0,-1 0 0,1 1 0,0-1 0,-1 0 1,1 0-1,-1 0 0,1 1 0,-1-1 0,1 0 0,-1 0 0,1 0 1,-1 0-1,0 0 0,1 0 0,-1 0 0,0-1 0,5-54 1582,-6 46-1502,0 1 0,-1-1 0,-1 0 0,1 1 1,-1 0-1,-1-1 0,0 1 0,-5-10 0,6 13-151,-1 0 0,1 1 0,-1-1-1,0 1 1,0 0 0,0 0 0,-1 1 0,0-1-1,0 1 1,0 0 0,0 0 0,-1 0 0,-7-3-1,13 7 20,0 0 0,0 0 0,0 0 0,-1 0 0,1 0 0,0 0 0,0 0-1,0 0 1,0 0 0,-1 0 0,1 0 0,0 0 0,0 0 0,0 0 0,-1 0 0,1 0 0,0 0-1,0 0 1,0 0 0,0 0 0,-1 0 0,1 0 0,0 0 0,0 0 0,0 0 0,0 0 0,-1 0-1,1 1 1,0-1 0,0 0 0,0 0 0,0 0 0,0 0 0,0 0 0,-1 1 0,1-1 0,0 0-1,0 0 1,0 0 0,0 0 0,0 1 0,0-1 0,0 0 0,0 0 0,0 0 0,0 0 0,0 1-1,0-1 1,0 0 0,0 0 0,0 0 0,0 1 0,3 16-475,9 13-308,-9-27 570,-1 0 0,0-1 0,1 1 0,-1-1 0,1 1 0,-1-1 1,1 0-1,0 0 0,0 0 0,0-1 0,1 1 0,-1-1 0,0 1 0,4 0 0,-5-2-131,0 1-1,0-1 0,0 0 1,0 0-1,1 0 0,-1 0 1,0 0-1,0-1 1,0 1-1,0 0 0,0-1 1,0 0-1,0 1 0,-1-1 1,1 0-1,0 0 1,0 0-1,0 0 0,-1 0 1,1-1-1,-1 1 0,1 0 1,-1-1-1,1 1 1,0-3-1,16-19-5645</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338"/>
    </inkml:context>
    <inkml:brush xml:id="br0">
      <inkml:brushProperty name="width" value="0.025" units="cm"/>
      <inkml:brushProperty name="height" value="0.025" units="cm"/>
    </inkml:brush>
  </inkml:definitions>
  <inkml:trace contextRef="#ctx0" brushRef="#br0">48 439 4388,'0'0'15167,"0"8"-12936,-1 13-1273,0 46 1141,1-62-1896,0 0-1,0 0 1,1 0-1,0 0 1,0 0-1,1 0 1,-1 0-1,1 0 1,0 0-1,3 5 1,-4-9-158,-1-1 0,0 1 0,1 0 0,-1-1 0,1 1 0,-1 0 0,1-1 0,-1 1 0,1-1-1,-1 1 1,1-1 0,0 1 0,-1-1 0,1 1 0,0-1 0,-1 0 0,1 1 0,0-1 0,0 0 0,-1 1 0,1-1 0,0 0 0,0 0 0,0 0 0,-1 0 0,1 0 0,0 0 0,0 0 0,0 0 0,-1 0 0,1 0 0,0 0-1,0-1 1,0 1 0,-1 0 0,1 0 0,0-1 0,-1 1 0,1-1 0,0 1 0,-1-1 0,1 1 0,0-1 0,-1 1 0,1-1 0,-1 1 0,1-1 0,-1 0 0,1 1 0,-1-1 0,1 0 0,-1 1 0,0-1 0,1 0-1,-1 0 1,0 1 0,0-1 0,1-1 0,14-47 1995,-14 39-1938,0 0 0,0 0-1,-1 0 1,0-1-1,-1 1 1,0 0 0,-3-13-1,3 20-109,0 1 0,0 0 0,0-1 0,0 1 0,0 0 0,0-1 0,-1 1 0,1 0 0,-1 0 0,0 0 1,1 1-1,-1-1 0,0 0 0,0 0 0,0 1 0,0-1 0,0 1 0,0 0 0,-1 0 0,1 0 0,0 0 0,-1 0 0,1 0 0,-1 1 0,1-1 0,-1 1 0,1-1 0,-1 1 0,1 0 0,-1 0 0,1 0 0,-1 0 0,1 1 0,-5 0 0,5 0-75,-1 0 1,1 0-1,0 0 0,1 0 0,-1 0 0,0 0 1,0 1-1,0-1 0,1 1 0,-1-1 0,0 1 1,1 0-1,0-1 0,-1 1 0,1 0 1,0 0-1,0 0 0,0 0 0,0 0 0,0 0 1,1 0-1,-1 0 0,0 0 0,1 1 0,0-1 1,0 0-1,-1 0 0,1 0 0,0 1 0,1-1 1,-1 0-1,0 0 0,1 0 0,-1 1 0,1-1 1,0 0-1,-1 0 0,1 0 0,0 0 0,0 0 1,1 0-1,-1 0 0,0-1 0,1 1 0,-1 0 1,1-1-1,-1 1 0,1-1 0,0 1 1,0-1-1,-1 0 0,4 2 0,0-2-376,0 1 0,0-1 0,0 0 0,1 0 1,-1-1-1,0 1 0,1-1 0,-1 0 0,0-1 0,1 0 0,-1 1 0,0-1 0,10-4 0,-6 1-472,0 0 0,0 0 0,0-1 0,0 0 0,-1-1 0,0 0 0,8-8 0,-4 3-505,0-1 1,-1-1-1,0 0 0,14-25 0,3-21-515,-19 10 8095,-8 47-5857,-1 1 0,1 0 0,-1-1 1,0 1-1,0 0 0,0 0 0,1-1 1,-1 1-1,0 0 0,-1-1 1,1 1-1,0 0 0,0-1 0,-1 1 1,1 0-1,0-1 0,-1 1 0,1 0 1,-1 0-1,0 0 0,1-1 0,-1 1 1,0 0-1,0 0 0,0 0 1,0 0-1,0 0 0,0 1 0,0-1 1,-2-1-1,2 2-223,0 0 0,0 0 0,0 0-1,0 0 1,0 1 0,0-1 0,0 0 0,0 1 0,0-1 0,0 1 0,0-1-1,0 1 1,1 0 0,-1-1 0,0 1 0,0 0 0,1-1 0,-1 1 0,0 0-1,1 0 1,-1 0 0,1 0 0,-1 0 0,1 0 0,-1 0 0,1-1 0,0 1-1,-1 0 1,1 0 0,0 0 0,0 1 0,0 0 0,-5 40 387,5-35-320,0-3-99,-1 11 204,1-1-1,0 0 0,5 29 0,-4-41-176,-1 0-1,0 1 1,1-1 0,0 0-1,-1 1 1,1-1 0,0 0-1,0 0 1,0 1 0,0-1 0,1 0-1,-1 0 1,1-1 0,-1 1-1,1 0 1,0 0 0,-1-1-1,1 1 1,0-1 0,0 1-1,0-1 1,0 0 0,0 0 0,1 0-1,-1 0 1,0 0 0,0 0-1,1-1 1,-1 1 0,0-1-1,5 1 1,-4-2 61,0 0 1,-1 0-1,1 0 0,0 0 1,0 0-1,0-1 0,-1 1 1,1-1-1,-1 0 0,1 1 0,-1-1 1,0-1-1,1 1 0,-1 0 1,0 0-1,-1-1 0,1 1 0,0-1 1,-1 0-1,1 1 0,-1-1 1,0 0-1,0 0 0,0 0 1,0 0-1,0-3 0,4-12 243,0-1-1,-2 1 0,2-19 1,-2 8 51,-2 0 0,-3-49 0,0 67-368,1-1 0,-1 1 0,-1 0 0,0 0 0,-1 0 0,0 1 1,0-1-1,-1 1 0,-12-18 0,17 27-68,0 0 0,-1 0 1,1 0-1,-1 0 0,1 0 0,-1 1 1,1-1-1,-1 0 0,0 0 1,1 0-1,-1 1 0,0-1 0,0 0 1,1 1-1,-1-1 0,0 0 0,0 1 1,0-1-1,0 1 0,0-1 1,0 1-1,0 0 0,0-1 0,0 1 1,0 0-1,0 0 0,0 0 0,0 0 1,-1 0-1,1 1 2,0 0 1,0 1-1,0-1 1,1 1-1,-1-1 1,0 1-1,1-1 1,-1 1 0,1-1-1,0 1 1,0-1-1,-1 1 1,1 0-1,0-1 1,1 4-1,5 68-62,-1-52 129,1 0 1,14 33 0,-17-46-8,1 0-1,0 0 1,0-1-1,1 0 1,0 0 0,0 0-1,0-1 1,1 0-1,12 11 1,-17-16-32,1 1 0,0-1 1,0 0-1,0 0 1,0 0-1,0 0 0,0 0 1,0 0-1,0-1 0,0 1 1,0-1-1,0 1 1,0-1-1,1 0 0,-1 0 1,0 0-1,0 0 0,0 0 1,1 0-1,-1-1 0,0 1 1,3-2-1,-2 1 21,0-1-1,-1 0 0,1 0 1,0 0-1,0 0 0,-1-1 1,1 1-1,-1-1 0,0 1 1,0-1-1,0 0 0,3-6 1,1-3 30,-1 0 1,0-1-1,-1 0 1,0 0-1,4-27 1,-5-36 169,-3 76-232,0 0 0,-1 1-1,1-1 1,0 0 0,0 1 0,0-1-1,-1 0 1,1 0 0,0 1-1,-1-1 1,1 0 0,0 0-1,-1 0 1,1 1 0,0-1-1,-1 0 1,1 0 0,0 0-1,-1 0 1,1 0 0,0 0-1,-1 0 1,1 0 0,0 0-1,-1 0 1,1 0 0,-1 0-1,1 0 1,0 0 0,-1 0-1,1 0 1,0 0 0,-1 0-1,1 0 1,0-1 0,-1 1-1,1 0 1,0 0 0,-1 0-1,1-1 1,0 1 0,0 0 0,-1 0-1,1-1 1,0 1 0,0 0-1,-1-1 1,1 1 0,0 0-1,0 0 1,0-1 0,-1 0-1,0 14-38,0 0-1,1 0 0,1 19 1,-1-29 55,0-1 0,0 0-1,1 0 1,-1 1 0,0-1 0,1 0 0,-1 0 0,1 0 0,0 0 0,0 1-1,0-1 1,0 0 0,0 0 0,0-1 0,0 1 0,1 0 0,-1 0 0,1 0-1,-1-1 1,1 1 0,0-1 0,-1 1 0,1-1 0,0 0 0,0 0 0,0 0-1,0 0 1,4 1 0,-4-2-8,0 0-1,-1-1 1,1 1-1,0-1 1,0 0-1,0 1 1,0-1 0,-1 0-1,1 0 1,0 0-1,-1-1 1,1 1-1,-1 0 1,1 0-1,-1-1 1,0 1-1,1-1 1,-1 1 0,0-1-1,0 0 1,0 1-1,0-1 1,0 0-1,-1 0 1,1 0-1,0 0 1,-1 1 0,0-1-1,1 0 1,-1-3-1,10-64 58,-10 69-62,1-57 0,-2 75-76,0-5-143,1-1-1,0 1 1,3 21 0,-3-31 165,0-1-1,1 0 1,-1 1 0,1-1 0,0 0-1,-1 0 1,1 0 0,0 1 0,0-1 0,1 0-1,-1 0 1,0 0 0,1-1 0,-1 1-1,1 0 1,0 0 0,-1-1 0,1 1-1,0-1 1,0 1 0,0-1 0,0 0-1,0 0 1,0 0 0,0 0 0,1 0 0,1 0-1,-2-1-293,0 0 0,-1 0 0,1 0 0,0 0 0,-1-1 0,1 1 0,-1 0 0,1-1 0,0 1 0,-1-1 0,1 0 0,-1 1 0,1-1 0,-1 0 0,0 0 0,1 0 0,-1 0 0,0 0 0,0 0 0,1-1 0,-1 1 0,0 0 0,0 0 0,0-1 0,-1 1 0,1-1 0,0 1 0,-1-1 0,1 1-1,0-3 1,11-25-6922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3.667"/>
    </inkml:context>
    <inkml:brush xml:id="br0">
      <inkml:brushProperty name="width" value="0.025" units="cm"/>
      <inkml:brushProperty name="height" value="0.025" units="cm"/>
    </inkml:brush>
  </inkml:definitions>
  <inkml:trace contextRef="#ctx0" brushRef="#br0">64 1 17296,'0'0'8077,"-6"9"-7660,-4 9-232,0 0 0,-11 31 0,18-41-165,0-1 0,0 1 0,1 1 0,0-1 0,1 0 0,0 0 0,0 1 0,0-1 0,1 0 0,1 1 0,1 8 0,-2-17-51,1 1-1,-1 0 1,1 0-1,-1-1 1,1 1 0,0-1-1,-1 1 1,1 0-1,0-1 1,-1 1 0,1-1-1,0 0 1,0 1-1,-1-1 1,1 0-1,0 1 1,0-1 0,0 0-1,0 0 1,0 0-1,-1 1 1,1-1 0,0 0-1,0 0 1,0-1-1,0 1 1,0 0-1,-1 0 1,1 0 0,0 0-1,0-1 1,0 1-1,0 0 1,-1-1-1,1 1 1,0-1 0,0 1-1,1-2 1,30-17-2155,-26 12 815,0 0 0,-1 0 0,0 0 0,8-15 0,3-11-4474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005"/>
    </inkml:context>
    <inkml:brush xml:id="br0">
      <inkml:brushProperty name="width" value="0.025" units="cm"/>
      <inkml:brushProperty name="height" value="0.025" units="cm"/>
    </inkml:brush>
  </inkml:definitions>
  <inkml:trace contextRef="#ctx0" brushRef="#br0">25 1 10954,'0'0'8168,"-5"11"-6454,1-3-1405,2-4-183,0 0 0,0 1 0,0-1-1,1 1 1,-1-1 0,1 1 0,0-1 0,0 1-1,1 0 1,-1 0 0,1 0 0,0-1 0,0 1-1,1 0 1,1 6 0,5 11 637,2 0 0,0 0 0,2-1 0,20 31 0,63 74-158,-93-124-595,0-1-1,-1 0 1,1 0 0,0 0-1,0 1 1,0-1 0,0 0-1,1 0 1,-1 0 0,0-1-1,0 1 1,1 0 0,-1 0-1,0-1 1,1 1-1,-1 0 1,1-1 0,2 1-1,-4-1-1,1-1-1,-1 1 0,1 0 1,0-1-1,-1 1 0,1-1 1,-1 1-1,1 0 0,-1-1 1,1 0-1,-1 1 0,1-1 0,-1 1 1,0-1-1,1 1 0,-1-1 1,0 0-1,1 1 0,-1-1 1,0 0-1,0 1 0,0-1 1,1 0-1,-1 1 0,0-1 0,0-1 1,0-4-46,0 0 1,0 0-1,0 0 1,0 1-1,-1-1 0,0 0 1,-1 0-1,-2-8 1,0 7 147,0 1 0,0-1 0,-1 1-1,1 0 1,-1 0 0,-1 1 0,1-1 0,-1 1 0,0 0 0,0 1 0,-1 0 0,1 0 0,-1 0 0,0 0 0,0 1 0,0 1-1,-1-1 1,1 1 0,0 0 0,-1 1 0,-11-2 0,49 20-174,-23-15-66,0 0 1,0-1-1,0 0 1,0 0-1,0-1 1,9 0-1,-10-1-530,0 0-1,0 0 1,0 0-1,-1-1 1,1 0 0,9-4-1,-6 1-594,-2 0 0,1-1 0,0 1 0,-1-1 0,0-1 0,-1 1 0,0-1 0,0 0 0,0-1-1,5-8 1,7-14-6918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336"/>
    </inkml:context>
    <inkml:brush xml:id="br0">
      <inkml:brushProperty name="width" value="0.025" units="cm"/>
      <inkml:brushProperty name="height" value="0.025" units="cm"/>
    </inkml:brush>
  </inkml:definitions>
  <inkml:trace contextRef="#ctx0" brushRef="#br0">112 1 8872,'0'0'6369,"-10"4"-2653,4-1-3418,-1 0 0,1 0 0,0 1 1,0 0-1,0 0 0,1 0 0,-1 1 1,1 0-1,0 0 0,0 0 0,1 0 1,0 1-1,0 0 0,0 0 0,0 0 1,1 0-1,0 1 0,1-1 0,-1 1 1,1 0-1,0-1 0,0 9 0,1-13-279,1-1 0,0 0-1,-1 1 1,1-1 0,0 0-1,0 1 1,0-1-1,0 1 1,0-1 0,1 0-1,-1 1 1,0-1-1,0 0 1,1 0 0,-1 1-1,1-1 1,-1 0 0,1 0-1,0 1 1,0-1-1,-1 0 1,1 0 0,0 0-1,0 0 1,0 0-1,0 0 1,0 0 0,0 0-1,2 0 1,-1 0-41,1-1-1,0 0 1,0 0 0,-1 0 0,1 0-1,0 0 1,0-1 0,-1 1-1,1-1 1,0 1 0,-1-1 0,1 0-1,0 0 1,3-2 0,-3 1-39,114-43-2555,-106 42 2614,1 0 0,-1 0 0,1 1 0,0 1 0,0 0-1,-1 1 1,1 0 0,19 2 0,-30-1 116,0 0 1,0-1-1,0 1 1,0 0-1,-1-1 1,1 1-1,0 0 1,0 0-1,-1 0 1,1 0 0,0 0-1,-1 0 1,1 0-1,-1 0 1,0 0-1,1 0 1,-1 0-1,0 0 1,1 0-1,-1 0 1,0 0-1,0 0 1,0 0-1,0 1 1,0-1-1,0 0 1,0 0-1,-1 2 1,-6 35 1753,2-28-1647,1 0 1,-1-1 0,-1 0 0,0 0-1,0 0 1,-1 0 0,0-1 0,-9 8-1,11-11-346,0-1-1,-1 0 1,1 0-1,-1 0 1,0-1-1,-9 4 1,12-6-263,-1 0-1,1 0 1,-1 0 0,0 0 0,1-1 0,-1 1 0,0-1-1,1 0 1,-1 0 0,0 0 0,1-1 0,-6 0 0,-11-12-6691,5-13-5674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4.681"/>
    </inkml:context>
    <inkml:brush xml:id="br0">
      <inkml:brushProperty name="width" value="0.025" units="cm"/>
      <inkml:brushProperty name="height" value="0.025" units="cm"/>
    </inkml:brush>
  </inkml:definitions>
  <inkml:trace contextRef="#ctx0" brushRef="#br0">1 0 20756,'0'0'3347,"10"7"-1489,15 9-1328,-1 1 0,0 2 0,-2 0 1,0 1-1,27 34 0,-31-29-356,-2 1 0,-1 0 0,-1 1 0,-1 1 0,-2 0 0,0 1 0,-2-1 0,-2 2 1,0-1-1,-2 1 0,-1 0 0,-1 1 0,-2-1 0,-4 41 0,2-59-590,0 0 0,-1 1 0,-1-1 0,0 0 0,-1 0 0,0 0 0,-1-1 0,0 1 0,-1-1 0,-1 0 0,1-1 0,-12 13 0,-17 13-6391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6.523"/>
    </inkml:context>
    <inkml:brush xml:id="br0">
      <inkml:brushProperty name="width" value="0.025" units="cm"/>
      <inkml:brushProperty name="height" value="0.025" units="cm"/>
    </inkml:brush>
  </inkml:definitions>
  <inkml:trace contextRef="#ctx0" brushRef="#br0">43 163 16656,'0'0'10164,"11"-8"-9758,21-15-319,0 3 1,2 0-1,1 3 0,0 0 1,1 3-1,0 0 1,76-15-1,-145 37 37,0 1 1,-44 19-1,11-4-11,13-7 233,26-9 76,0 1 0,0 1 0,-35 19 0,106-37-577,116-44-399,-71 22-26,92-19 0,-204 57 630,0 0 0,0 2 1,1 0-1,1 2 0,-40 27 0,11-7-4,9-6-1082,28-16-490,-1-1-1,1-1 0,-1 0 1,-27 10-1,27-17-7645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431"/>
    </inkml:context>
    <inkml:brush xml:id="br0">
      <inkml:brushProperty name="width" value="0.025" units="cm"/>
      <inkml:brushProperty name="height" value="0.025" units="cm"/>
    </inkml:brush>
  </inkml:definitions>
  <inkml:trace contextRef="#ctx0" brushRef="#br0">1 1 10890,'0'0'641,"-1"67"-641,1-46 0,0-7-449,0-9-1120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2:31.790"/>
    </inkml:context>
    <inkml:brush xml:id="br0">
      <inkml:brushProperty name="width" value="0.025" units="cm"/>
      <inkml:brushProperty name="height" value="0.025" units="cm"/>
    </inkml:brush>
  </inkml:definitions>
  <inkml:trace contextRef="#ctx0" brushRef="#br0">57 0 8680,'0'13'1719,"0"108"326,4-121-8989,-3 0 6989,-1 0 1,0 1-1,0-1 1,0 0-1,1 0 1,-1 0-1,0 1 1,0-1-1,0 0 1,1 0-1,-1 0 1,0 1-1,0-1 1,0 0-1,0 1 1,0-1-1,1 0 1,-1 0-1,0 1 1,0-1-1,0 0 1,0 1-1,0-1 1,0 0-1,0 0 1,0 1-1,0-1 1,0 0-1,0 1 1,0-1-1,0 0 1,-1 0-1,1 1 1,4 51 1480,-3-1 1,-1 1 0,-3 0 0,-3-1 0,-15 69-1,7-90-1541,12-28 14,0 1 0,1-1 0,-1 1 0,1-1 0,0 1 1,0 0-1,0-1 0,0 1 0,0 0 0,1 0 0,-1 0 0,1 3 1,2 37 263,0-30-468,-2 0 0,1 1 0,-2-1 0,0 1 0,-3 16 0,0-23-1982,-1 2-3740,5-7 2126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7.607"/>
    </inkml:context>
    <inkml:brush xml:id="br0">
      <inkml:brushProperty name="width" value="0.025" units="cm"/>
      <inkml:brushProperty name="height" value="0.025" units="cm"/>
    </inkml:brush>
  </inkml:definitions>
  <inkml:trace contextRef="#ctx0" brushRef="#br0">99 114 15631,'0'0'5258,"8"1"-4404,3 0-501,0-1 0,0 0 0,-1-1-1,1 0 1,-1-1 0,20-6 0,73-28 580,-39 13-722,-38 14-126,-5 1 33,1 1-1,0 0 1,0 2-1,26-3 1,-48 8-111,0 0-1,0 0 1,1 0 0,-1 0-1,0 0 1,0 0 0,1 0-1,-1 0 1,0 0 0,0 0 0,1 0-1,-1 0 1,0 0 0,0 0-1,1 0 1,-1 0 0,0 0-1,0 0 1,1 0 0,-1 0-1,0 0 1,0 0 0,1 0 0,-1 1-1,0-1 1,0 0 0,0 0-1,1 0 1,-1 0 0,0 0-1,0 1 1,0-1 0,0 0-1,0 0 1,1 0 0,-1 1 0,0-1-1,0 0 1,0 0 0,0 1-1,0-1 1,0 0 0,0 0-1,0 1 1,0-1 0,0 0-1,0 0 1,0 1 0,0-1 0,0 0-1,-10 16 128,-21 11 26,-33 15 404,-2-3 0,-1-3-1,-2-3 1,-118 40 0,155-68-387,31-5-176,1 0 1,-1 0 0,1 0 0,-1-1 0,1 1-1,0 0 1,-1 0 0,1 0 0,-1 0 0,1 0-1,0 0 1,-1-1 0,1 1 0,-1 0 0,1 0-1,0-1 1,-1 1 0,1 0 0,0 0-1,0-1 1,-1 1 0,1 0 0,0-1 0,-1 1-1,1-1 1,0 1 0,0 0 0,0-1 0,0 1-1,-1-1 1,1 1 0,0-1 0,1-2-8,0 0 1,0 1 0,0-1-1,0 0 1,1 1-1,-1-1 1,1 1 0,0-1-1,-1 1 1,1 0-1,0 0 1,0 0 0,1 0-1,-1 0 1,4-2-1,27-21-86,2 1-1,0 2 1,1 2-1,49-20 0,-13 12-414,102-27-1,-148 50 517,-26 5-4,0 0 0,0 0 0,0 0 0,0 0 0,0 0-1,0 0 1,0 1 0,0-1 0,0 0 0,0 0 0,0 0 0,0 0 0,0 0-1,0 0 1,0 0 0,0 0 0,0 0 0,0 1 0,0-1 0,0 0 0,0 0-1,0 0 1,0 0 0,0 0 0,0 0 0,0 0 0,0 0 0,0 0 0,1 0-1,-1 0 1,0 1 0,0-1 0,0 0 0,0 0 0,0 0 0,0 0 0,0 0-1,0 0 1,0 0 0,0 0 0,0 0 0,1 0 0,-1 0 0,0 0 0,0 0-1,0 0 1,0 0 0,0 0 0,0 0 0,0 0 0,0 0 0,0 0 0,1 0-1,-1 0 1,0 0 0,-39 20 295,23-13-276,-280 110 912,276-113-980,35-14-263,34-14-436,46-14-1179,172-45 0,-312 98 2466,1 1 0,1 2 0,-56 31 0,27-13 644,36-18-716,-120 63 278,145-73-1285,11-3-3119,20-10-5423,7-12-5208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8.965"/>
    </inkml:context>
    <inkml:brush xml:id="br0">
      <inkml:brushProperty name="width" value="0.025" units="cm"/>
      <inkml:brushProperty name="height" value="0.025" units="cm"/>
    </inkml:brush>
  </inkml:definitions>
  <inkml:trace contextRef="#ctx0" brushRef="#br0">214 61 12172,'0'0'8066,"3"-9"-6561,1 0-914,-3 6-246,0 0-1,1 0 1,-1-1-1,0 1 1,0 0-1,-1-1 1,1 1-1,-1-1 1,0-5-1,-11 6 3357,-37 4-2266,38 3-1374,0-1 1,1 2 0,-1-1 0,1 1-1,0 1 1,0 0 0,1 0 0,0 0-1,0 1 1,0 0 0,1 1 0,0 0-1,0 0 1,1 0 0,0 1 0,1 0-1,0 0 1,0 1 0,1-1 0,0 1-1,0 0 1,1 0 0,1 0 0,0 1-1,0-1 1,1 0 0,0 1 0,1-1-1,1 16 1,0-23-68,-1 0-1,1 0 1,0 0-1,0 0 1,0 0-1,0-1 1,0 1 0,1 0-1,-1-1 1,1 1-1,0-1 1,-1 1 0,1-1-1,0 0 1,1 0-1,-1 0 1,0 0-1,1 0 1,-1 0 0,5 2-1,-2-2-42,1 0 1,0 0-1,0 0 0,0-1 1,0 0-1,0 0 0,0 0 1,0-1-1,11-1 0,0 0-312,-1-2 0,1 0 0,-1-1 0,0 0 0,0-2-1,26-11 1,16-17-5361,-5-3-3984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19.949"/>
    </inkml:context>
    <inkml:brush xml:id="br0">
      <inkml:brushProperty name="width" value="0.025" units="cm"/>
      <inkml:brushProperty name="height" value="0.025" units="cm"/>
    </inkml:brush>
  </inkml:definitions>
  <inkml:trace contextRef="#ctx0" brushRef="#br0">105 106 10314,'0'0'7084,"4"-9"-4004,-2 3-3039,1-1 878,0 1 0,-1-1 0,0 0-1,0 0 1,1-12 0,-3 18-792,0-1 0,0 1 0,0-1 0,0 1 0,0 0 1,0-1-1,0 1 0,-1-1 0,1 1 0,-1 0 0,1-1 0,-1 1 0,1 0 0,-1-1 1,0 1-1,0 0 0,1 0 0,-1 0 0,0-1 0,0 1 0,0 0 0,0 0 0,-1 1 1,1-1-1,0 0 0,0 0 0,-1 0 0,1 1 0,0-1 0,-1 1 0,1-1 1,0 1-1,-1-1 0,1 1 0,-1 0 0,1 0 0,0 0 0,-2 0 0,0-1-89,0 1 0,1 0-1,-1 0 1,1 0 0,-1 1 0,0-1-1,1 1 1,-1-1 0,1 1-1,-1 0 1,1 0 0,0 0 0,-1 0-1,1 0 1,0 0 0,0 1-1,0-1 1,-4 5 0,2-3-20,1 1 0,0 0 0,0 1 0,1-1 0,-1 0 0,1 1 0,0 0 0,0-1 0,-2 7 0,0 7-7,1 0 0,0 0-1,1 0 1,1 25 0,1-41-11,-1-1 1,1 1 0,0-1-1,0 0 1,0 1 0,0-1 0,1 0-1,-1 1 1,0-1 0,0 0-1,1 1 1,-1-1 0,1 0 0,-1 1-1,1-1 1,0 0 0,-1 0-1,1 0 1,0 0 0,0 0 0,0 0-1,0 0 1,0 0 0,0 0-1,0 0 1,1 1 0,0-2 3,0 0 1,0 1-1,0-1 1,0 0-1,0 0 1,0 0-1,0 0 0,0-1 1,0 1-1,0 0 1,0-1-1,0 1 1,-1-1-1,1 0 1,3-1-1,5-4 21,1 0-1,-2 0 1,1-1-1,15-15 1,7-12-19,19-21-5,-47 51-2,1 0 1,-1 1 0,1-1 0,-1 1 0,1 0 0,0 0 0,0 1 0,0-1 0,10-2-1,-14 5 3,-1 0 0,1 0 0,0 1 0,0-1 0,0 0 0,0 0 0,0 0 0,-1 1 0,1-1 0,0 0 0,0 1 0,0-1 0,-1 0 0,1 1 0,0-1 0,0 1 0,-1 0 0,1-1 0,0 1 0,-1 0 0,1-1 0,-1 1 0,1 0 0,-1-1 0,1 1 0,-1 0 0,0 0 0,1 0 0,-1-1 0,0 1 0,1 0 0,-1 0 0,0 0 0,0 0 0,0 0 0,0 0 0,0 1 0,3 47 128,-3-29-85,0-19-42,0 0-1,0 0 0,0 0 1,0 0-1,0 0 0,0 0 1,0 0-1,0 0 0,1 0 1,-1 0-1,0 0 0,0 0 1,1 0-1,-1-1 0,1 1 1,-1 0-1,1 0 1,-1 0-1,1-1 0,0 1 1,-1 0-1,1-1 0,0 1 1,0 0-1,-1-1 0,1 1 1,0-1-1,0 1 0,0-1 1,0 0-1,-1 1 0,1-1 1,0 0-1,0 1 0,0-1 1,0 0-1,0 0 0,0 0 1,0 0-1,0 0 0,0 0 1,0 0-1,0 0 0,0-1 1,0 1-1,0 0 0,-1 0 1,1-1-1,0 1 1,0-1-1,0 1 0,0-1 1,0 1-1,-1-1 0,2 0 1,10-7 42,-1 0 0,0-1 0,14-13 1,1-1-1,-21 20-45,-1 0 0,0 1 0,1 0 0,-1 0 0,1 0 0,0 1 0,0-1 0,0 1 0,8-1 0,-11 2 0,0 0 0,0 0 0,1 0 0,-1 0 0,0 1 0,0-1 0,0 1 0,0-1 0,0 1 0,0 0 0,1 0 0,-2-1 0,1 2 0,0-1 0,0 0 0,0 0 0,0 0 0,-1 1 0,1-1 0,-1 1 0,1 0 0,-1-1 0,2 3 0,-2-3-39,-1-1-1,0 1 1,1-1-1,-1 1 1,0-1-1,1 0 1,-1 1-1,1-1 1,-1 1 0,1-1-1,-1 0 1,1 0-1,-1 1 1,1-1-1,-1 0 1,1 0-1,-1 0 1,1 1 0,-1-1-1,1 0 1,0 0-1,-1 0 1,1 0-1,-1 0 1,1 0-1,-1 0 1,1 0 0,0 0-1,-1-1 1,1 1-1,-1 0 1,1 0-1,-1 0 1,2-1-1,19-14-3454,-8 5 431,-4 3-4277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305"/>
    </inkml:context>
    <inkml:brush xml:id="br0">
      <inkml:brushProperty name="width" value="0.025" units="cm"/>
      <inkml:brushProperty name="height" value="0.025" units="cm"/>
    </inkml:brush>
  </inkml:definitions>
  <inkml:trace contextRef="#ctx0" brushRef="#br0">236 3 12556,'0'0'16869,"-11"-1"-16709,7 0-152,-1 1 0,1-1 0,-1 2 0,1-1 0,-1 0 0,1 1 0,-1 0 0,1 0-1,-1 0 1,1 0 0,0 1 0,0 0 0,0 0 0,0 0 0,0 0 0,0 1 0,0-1 0,1 1-1,-1 0 1,1 0 0,0 0 0,0 1 0,0-1 0,-3 6 0,-15 16 496,2 0 0,-24 43 0,37-57-357,0 0 0,1 1 1,0-1-1,1 1 0,1 1 0,0-1 0,0 0 1,1 1-1,0 15 0,2-26-149,0-1 0,0 0 1,0 0-1,0 0 0,1 0 0,-1 0 0,1 0 0,-1 0 1,0 0-1,1 0 0,0 0 0,-1 0 0,1 0 1,0 0-1,-1 0 0,1 0 0,0 0 0,0-1 1,0 1-1,0 0 0,0-1 0,0 1 0,0-1 0,0 1 1,0-1-1,0 1 0,0-1 0,0 1 0,0-1 1,0 0-1,0 0 0,0 0 0,0 0 0,1 0 0,-1 0 1,0 0-1,0 0 0,2 0 0,5-1-94,0 0 1,-1 0-1,1-1 0,14-4 0,3-4-1569,-1-1-1,0-1 1,30-20 0,23-25-11762,-49 32 1939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0.651"/>
    </inkml:context>
    <inkml:brush xml:id="br0">
      <inkml:brushProperty name="width" value="0.025" units="cm"/>
      <inkml:brushProperty name="height" value="0.025" units="cm"/>
    </inkml:brush>
  </inkml:definitions>
  <inkml:trace contextRef="#ctx0" brushRef="#br0">127 44 9225,'0'0'20926,"-9"0"-19121,5 0-1758,0 0 0,1 1 1,-1-1-1,0 1 0,1 0 1,-1 0-1,0 0 0,1 1 1,-1-1-1,1 1 0,0 0 1,-1 0-1,1 0 0,-4 4 1,2-1-37,-1 0 0,2 1 0,-1 0 1,1 0-1,-1 0 0,2 1 0,-1-1 1,-2 9-1,2-8-11,1 0 0,1 0 0,-1 1 0,1-1 0,1 1 0,-1-1 0,1 1 0,1 0 0,-1-1 0,2 9 0,-1-14 0,0 0 0,1 0 0,-1-1 0,1 1 0,-1 0 0,1-1 0,0 1 0,0 0 0,0-1 0,-1 1 0,1-1 0,1 1 0,-1-1 0,0 0 0,0 1 0,1-1 0,-1 0 0,3 2 0,-1-2 0,-1 0 0,1 0 0,0 0 0,0 0 0,0-1 0,0 1 0,0-1 0,0 0 0,0 0 0,0 0 0,0 0 0,0 0 0,0-1 0,5-1 0,0-1 0,0 0 0,0 0 0,-1-1 0,0 0 0,1-1 0,-1 1 0,-1-1 0,1-1 0,-1 1 0,0-1 0,0 0 0,-1-1 0,1 1 0,-1-1 0,-1 0 0,7-13 0,-3 5 0,0-1 0,-1 1 0,-1-1 0,0 0 0,-2-1 0,0 0 0,3-22 0,-38 114 0,27-61 0,0 0 0,1 0 0,1 1 0,0 0 0,1-1 0,1 25 0,1-37-10,-1-1 0,1 1 0,0-1 0,0 1 1,0-1-1,0 1 0,0-1 0,0 1 0,0-1 0,0 0 0,0 0 0,1 0 1,-1 1-1,0-1 0,1 0 0,-1-1 0,1 1 0,-1 0 0,1 0 0,0-1 0,-1 1 1,1-1-1,0 1 0,-1-1 0,1 0 0,0 1 0,0-1 0,-1 0 0,1 0 0,0 0 1,2-1-1,4 1-293,0 0 1,0-1 0,0 0 0,0-1-1,14-3 1,7-10-3953,-1-5-3304,-4-2-3769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1.539"/>
    </inkml:context>
    <inkml:brush xml:id="br0">
      <inkml:brushProperty name="width" value="0.025" units="cm"/>
      <inkml:brushProperty name="height" value="0.025" units="cm"/>
    </inkml:brush>
  </inkml:definitions>
  <inkml:trace contextRef="#ctx0" brushRef="#br0">0 104 20820,'0'0'8701,"0"12"-7692,0-2-868,6 111 1180,-6-112-1257,1 1 1,1-1 0,0 1-1,0-1 1,1 1-1,0-1 1,1 0 0,0 0-1,0-1 1,1 1-1,6 8 1,-10-16-65,0 1 0,1-1 0,-1 1 0,1-1 0,-1 1 0,1-1 0,-1 0 0,1 0 0,0 0 0,-1 0 0,1 0 0,0 0 0,0 0 0,0-1 0,0 1 0,0-1 0,0 1 0,0-1 0,0 0 0,0 0 0,0 1 0,0-2 0,0 1 0,4 0 0,-3-2 0,0 1 0,0-1 0,0 0 0,0 1 0,0-1 0,-1-1 0,1 1 0,-1 0 0,1 0 0,-1-1 0,0 0 0,0 1 0,3-5 0,1-4 0,0 0 0,0 0 0,-1 0 0,-1 0 0,0-1 0,-1 0 0,3-15 0,-5 24 0,2-42 0,-3 44 0,0 0 0,0 0 0,0 0 0,1 0 0,-1 0 0,0 0 0,0 0 0,-1 0 0,1-1 0,0 1 0,0 0 0,0 0 0,-1 0 0,1 0 0,-1 0 0,1 0 0,0 0 0,-1 0 0,0 0 0,1 0 0,-1 0 0,0 1 0,1-1 0,-1 0 0,0 0 0,0 1 0,0-1 0,0 0 0,-1 0 0,1 2 0,0 0 0,1 0 0,-1 0 0,0 0 0,0 0 0,0 0 0,0 0 0,1 0 0,-1 0 0,1 0 0,-1 0 0,1 1 0,-1-1 0,1 0 0,0 1 0,-1-1 0,1 0 0,0 0 0,0 1 0,0-1 0,0 0 0,0 1 0,1 2 0,0 35 0,-1-39 0,0 1 0,0 0 0,0 0 0,0 0 0,0 0 0,1 0 0,-1 0 0,0-1 0,0 1 0,0 0 0,1 0 0,-1 0 0,1 0 0,-1-1 0,0 1 0,1 0 0,0 0 0,-1-1 0,1 1 0,-1-1 0,1 1 0,0 0 0,-1-1 0,1 1 0,0-1 0,-1 1 0,1-1 0,1 1 0,-1-1 0,0-1 0,0 1 0,-1-1 0,1 1 0,0-1 0,0 1 0,-1-1 0,1 1 0,0-1 0,-1 1 0,1-1 0,-1 0 0,1 1 0,-1-1 0,1 0 0,-1 0 0,0 0 0,1 1 0,-1-1 0,0 0 0,1 0 0,-1 0 0,0 0 0,0 1 0,0-1 0,0-1 0,5-24 0,-1 0 0,-1-35 0,-5 58 0,-3 11 0,-4 10 0,8-16 0,1 0 0,0 0 0,0 0 0,-1-1 0,1 1 0,0 0 0,1 0 0,-1 0 0,0 0 0,0-1 0,1 1 0,-1 0 0,1 0 0,0 0 0,-1-1 0,1 1 0,0 0 0,0-1 0,0 1 0,0-1 0,0 1 0,1-1 0,1 2 0,1 0 0,-1-1 0,1 0 0,-1 0 0,1 0 0,0 0 0,0-1 0,0 0 0,0 0 0,0 0 0,5 1 0,7-1 0,0 0 0,0-1 0,-1 0 0,29-5 0,-36 3 0,1 0 0,0-1 0,-1 0 0,1-1 0,-1 1 0,0-2 0,0 1 0,-1-1 0,1 0 0,-1-1 0,0 0 0,-1 0 0,1 0 0,-1-1 0,0 0 0,-1 0 0,0 0 0,0-1 0,0 0 0,-1 0 0,0 0 0,-1 0 0,0-1 0,0 1 0,-1-1 0,0 0 0,0 0 0,0-9 0,-2 17 0,0 0 0,-1 0 0,1 0 0,0 1 0,0-1 0,-1 0 0,1 0 0,0 0 0,-1 1 0,1-1 0,-1 0 0,1 1 0,-1-1 0,0 0 0,1 1 0,-1-1 0,0 0 0,1 1 0,-1-1 0,0 1 0,1 0 0,-1-1 0,0 1 0,0-1 0,0 1 0,1 0 0,-1 0 0,0 0 0,0-1 0,0 1 0,0 0 0,0 0 0,0 0 0,1 0 0,-1 0 0,0 0 0,0 1 0,0-1 0,0 0 0,0 0 0,1 1 0,-1-1 0,-1 1 0,-2 0 0,0 0 0,0 0 0,1 0 0,-1 1 0,0 0 0,1-1 0,-1 1 0,1 1 0,-4 1 0,-1 6 0,1 0 0,0 1 0,0 0 0,1 0 0,0 0 0,1 1 0,0-1 0,1 1 0,1 1 0,0-1 0,0 0 0,1 1 0,0-1 0,2 1 0,0 16 0,0-25 3,0 0 0,1-1 0,0 1 1,0-1-1,0 1 0,0-1 0,1 0 0,-1 1 0,1-1 0,0 0 0,-1 0 1,2 0-1,-1 0 0,0 0 0,1-1 0,-1 1 0,1-1 0,0 1 0,-1-1 1,1 0-1,0 0 0,1 0 0,-1-1 0,0 1 0,0-1 0,1 0 0,-1 0 1,1 0-1,-1 0 0,1 0 0,3 0 0,11 1-86,0 0-1,0 0 1,0-2-1,0 0 1,18-3 0,17-10-3807,-21-4-3650,8-14-10642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4.390"/>
    </inkml:context>
    <inkml:brush xml:id="br0">
      <inkml:brushProperty name="width" value="0.025" units="cm"/>
      <inkml:brushProperty name="height" value="0.025" units="cm"/>
    </inkml:brush>
  </inkml:definitions>
  <inkml:trace contextRef="#ctx0" brushRef="#br0">134 36 6054,'15'-35'16512,"-15"35"-16357,-13 21 992,-11 23-485,1 1 1,3 1 0,-17 57-1,29-74-257,0 1 1,3 0-1,0-1 1,2 2-1,1-1 0,3 49 1,-1-73-370,1 1-1,0-1 1,0 1 0,1-1-1,0 0 1,0 1 0,0-1 0,1 0-1,0 0 1,0-1 0,0 1-1,1-1 1,0 1 0,0-1 0,0 0-1,1 0 1,-1-1 0,1 1 0,0-1-1,1 0 1,-1-1 0,12 7-1,-8-6-176,0-1 0,1 0 0,-1 0-1,1 0 1,-1-2 0,12 2 0,-6-2-935,0 0 1,0-2 0,24-3 0,18-10-5043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431"/>
    </inkml:context>
    <inkml:brush xml:id="br0">
      <inkml:brushProperty name="width" value="0.025" units="cm"/>
      <inkml:brushProperty name="height" value="0.025" units="cm"/>
    </inkml:brush>
  </inkml:definitions>
  <inkml:trace contextRef="#ctx0" brushRef="#br0">218 5 11307,'0'0'17632,"-10"-2"-17092,6 1-507,0 0 0,1 1 1,-1-1-1,0 1 1,0 0-1,0 0 0,0 1 1,1-1-1,-1 1 1,0 0-1,0 0 0,1 0 1,-8 3-1,4 0 44,1 0 1,0 1-1,0-1 1,0 1-1,0 1 0,1-1 1,0 1-1,-5 7 0,0-2 40,0 2 0,1-1 1,1 1-1,0 1 0,0-1 0,2 1 0,-1 1 0,2-1 0,0 1 0,1 0 0,0 0 0,2 0 0,-2 20 0,4-32-117,0 0-1,0 0 0,1 0 1,0 0-1,-1-1 0,1 1 1,0 0-1,0 0 0,1 0 1,-1-1-1,1 1 0,-1-1 1,1 1-1,0-1 0,0 0 1,0 1-1,0-1 0,0 0 1,0 0-1,1-1 0,-1 1 1,1 0-1,-1-1 0,1 1 1,0-1-1,-1 0 0,1 0 1,0 0-1,0 0 0,0-1 1,0 1-1,0-1 0,4 1 1,12 1-380,0-1 0,0-1 0,38-4 0,-56 4 347,19-3-1252,0-1-1,0 0 1,0-1-1,33-15 1,9-9-4641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5.793"/>
    </inkml:context>
    <inkml:brush xml:id="br0">
      <inkml:brushProperty name="width" value="0.025" units="cm"/>
      <inkml:brushProperty name="height" value="0.025" units="cm"/>
    </inkml:brush>
  </inkml:definitions>
  <inkml:trace contextRef="#ctx0" brushRef="#br0">10 0 19474,'0'0'9449,"-9"59"-8616,9-21-128,0 6-385,6 0-224,4-3-64,0 0-32,1-6 32,-1-3-704,-5-5-738,-5-4-1408,0-7-1987,-8-7-3715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151"/>
    </inkml:context>
    <inkml:brush xml:id="br0">
      <inkml:brushProperty name="width" value="0.025" units="cm"/>
      <inkml:brushProperty name="height" value="0.025" units="cm"/>
    </inkml:brush>
  </inkml:definitions>
  <inkml:trace contextRef="#ctx0" brushRef="#br0">1 141 9225,'0'0'8242,"3"-10"-4425,-2 6-3557,1-1 1,0 0-1,0 1 0,0-1 1,1 1-1,0-1 0,-1 1 1,1 0-1,1 0 0,-1 1 0,1-1 1,-1 1-1,1-1 0,0 1 1,0 0-1,0 1 0,1-1 1,-1 1-1,1 0 0,-1 0 0,1 0 1,0 0-1,0 1 0,5-1 1,40-12 433,1 3 0,1 2 0,-1 2 0,1 2 0,66 3 0,-117 1-697,0 1 1,0 0 0,0 0 0,0 0 0,0 0 0,0 1-1,0-1 1,0 0 0,1 0 0,-1 1 0,0-1 0,0 1-1,0-1 1,0 1 0,0-1 0,-1 1 0,1-1 0,0 1-1,0 0 1,0-1 0,0 1 0,-1 0 0,1 0-1,0 0 1,-1 0 0,1 0 0,0 1 0,0 0 4,-1 0-1,0 0 1,0 0 0,0 0-1,0 0 1,-1 0 0,1-1-1,0 1 1,-1 0 0,1 0-1,-1 0 1,0 0 0,0-1-1,-1 3 1,-5 8 65,0 0 1,-1-1-1,-12 13 0,19-23-55,-41 46 151,17-21-62,2 1-1,1 1 1,-24 39 0,45-65-101,0-1 0,0 0 0,0 1 0,1-1 0,-1 1 0,1-1 0,-1 1 0,1-1 0,-1 1 0,1-1 0,0 1 0,0-1 0,0 1 0,0 0 0,0-1 0,0 4 0,1-4 0,-1-1 0,1 1 0,-1 0 0,1 0 0,-1 0 0,1-1 0,0 1 0,-1 0 0,1-1 0,0 1 0,0 0 0,-1-1 0,1 1 0,0-1 0,0 1 0,0-1 0,0 0 0,0 1 0,0-1 0,1 0 0,7 2 0,-1-1 0,1-1 0,0 0 0,0 0 0,9-2 0,4 1 0,10 0-159,-5 0-668,0 1-1,30 5 0,-47-4 497,-1 1 0,0 1 0,0 0 0,0 0 0,0 0 0,0 1 0,0 1 0,-1-1 0,14 11 0,12 10-7543,-22-20 944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606"/>
    </inkml:context>
    <inkml:brush xml:id="br0">
      <inkml:brushProperty name="width" value="0.025" units="cm"/>
      <inkml:brushProperty name="height" value="0.025" units="cm"/>
    </inkml:brush>
  </inkml:definitions>
  <inkml:trace contextRef="#ctx0" brushRef="#br0">140 1 23318,'0'0'9075,"-9"6"-8744,-9 11-313,1-1 0,-27 35 0,38-43-19,0-1 0,1 1 0,0 0 0,0 0 0,1 0 0,0 1 0,0-1 1,1 1-1,0 0 0,1 0 0,-3 16 0,6-23 1,-1-1 0,1 1 0,-1-1 0,1 1 0,-1-1 0,1 0 0,0 1 0,0-1 0,0 0 0,0 0 0,0 0 0,0 0 0,0 0 0,0 0 0,0 0 0,0 0 0,1 0 0,-1 0 0,0-1 0,1 1 0,-1 0 0,1-1 0,-1 1 0,0-1 0,1 0 0,-1 1 0,1-1 0,-1 0 0,1 0 0,-1 0 0,3 0 0,60 1 0,-48-1 0,48-2-505,-27 0-281,53 5 0,-88-3 785,0 0 0,0 0 0,0 1 0,0-1 0,-1 1-1,1 0 1,0-1 0,0 1 0,0 0 0,-1 0 0,1 0-1,0 0 1,-1 1 0,1-1 0,-1 0 0,1 1 0,-1-1-1,0 1 1,1-1 0,-1 1 0,0-1 0,0 1 0,0 0-1,0 0 1,-1 0 0,1-1 0,0 1 0,-1 0 0,1 0-1,-1 0 1,0 0 0,1 0 0,-1 0 0,0 0 0,0 0-1,-1 0 1,1 0 0,0 0 0,-1 0 0,1 0 0,-2 2-1,1 4 197,-1-1 0,-1 0 0,1 0 0,-1 0 0,0 0 0,-1-1 0,1 1 0,-2-1 0,-8 11 0,2-6-185,-1 0 1,0-1-1,0 0 0,-1-1 1,-1-1-1,1 0 0,-1 0 1,-1-2-1,1 0 0,-1 0 1,0-1-1,-1-1 1,1-1-1,-1 0 0,1-1 1,-20 0-1,33-2-140,0 0-1,0 0 1,0-1-1,0 1 1,0 0-1,0-1 1,0 0 0,0 1-1,0-1 1,0 0-1,0 0 1,1 0 0,-1 0-1,0 0 1,1-1-1,-1 1 1,-1-3-1,2 3-166,-1-1 0,2 1 0,-1-1 0,0 0-1,0 1 1,0-1 0,1 0 0,-1 0 0,1 1-1,0-1 1,-1 0 0,1 0 0,0 0-1,0 0 1,0 0 0,0 1 0,0-1 0,1 0-1,-1 0 1,1 0 0,-1 1 0,1-1 0,-1 0-1,1 0 1,0 1 0,0-1 0,0 1-1,0-1 1,2-2 0,16-15-9131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4:26.947"/>
    </inkml:context>
    <inkml:brush xml:id="br0">
      <inkml:brushProperty name="width" value="0.025" units="cm"/>
      <inkml:brushProperty name="height" value="0.025" units="cm"/>
    </inkml:brush>
  </inkml:definitions>
  <inkml:trace contextRef="#ctx0" brushRef="#br0">1 1 16303,'0'0'5712,"10"12"-4382,36 45 709,-3-6 114,43 68 0,-74-99-1857,-1-1-1,-1 1 0,-1 1 0,0 0 0,-2 0 0,0 1 1,7 41-1,-12-38-157,-1 1 0,0-1 0,-2 1 0,-1-1 1,-1 1-1,-1-1 0,-2 0 0,-11 35 0,9-39-371,-1 0 1,0-1-1,-2-1 0,-12 20 0,12-24-731,1-2 0,-2 1-1,0-2 1,0 1-1,-22 15 1,-14 2-7957</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8.766"/>
    </inkml:context>
    <inkml:brush xml:id="br0">
      <inkml:brushProperty name="width" value="0.025" units="cm"/>
      <inkml:brushProperty name="height" value="0.025" units="cm"/>
    </inkml:brush>
  </inkml:definitions>
  <inkml:trace contextRef="#ctx0" brushRef="#br0">135 58 4452,'-78'-5'2168,"59"-3"-2922,-5-19 9470,11 11 2689,13 16-11318,1 0-1,-1 0 0,1-1 0,-1 1 1,1 0-1,-1 0 0,1 0 1,-1 0-1,1 0 0,-1 0 1,1 0-1,0 0 0,-1 0 0,1 0 1,-1 0-1,1 0 0,-1 0 1,1 0-1,-1 1 0,1-1 1,-1 0-1,1 0 0,-1 1 0,1-1 1,-1 0-1,1 0 0,-1 1 1,0-1-1,1 1 0,-1-1 1,1 1-1,15 9 1476,-13-8-1486,0 0-1,0 0 0,0 0 0,0-1 1,0 0-1,0 1 0,0-1 0,1 0 1,-1-1-1,0 1 0,0 0 0,5-1 1,16 4 723,85 25-121,3 3-678,-75-20 0,0-2 0,71 10 0,-81-15 0,0 2 0,-1 0 0,0 1 0,0 2 0,48 26 0,-27-14 0,74 44 0,-84-44 0,0-1 0,48 17 0,-50-23 0,57 35 0,-25-14 0,394 175 0,-419-193 0,29 15 0,-1 4 0,-2 2 0,114 88 0,312 288 0,-431-353 0,94 121 0,-92-104 0,-8-12 0,-10-12 0,50 73 0,25 39 0,-58-83 0,36 58 0,77 96 0,-26-40 0,-34-43 0,-44-66 0,77 103 0,-101-121 0,-3 2 0,38 85 0,-55-80 0,-22-56 0,1-1 0,1 0 0,15 28 0,2-8 0,-2-6 0,-2 1 0,-2 0 0,-1 2 0,-1 0 0,14 51 0,-13 5 0,-12-50 0,20 64 0,-25-104 0,-1 0 0,1 0 0,0-1 0,0 1 0,0 0 0,1 0 0,-1-1 0,1 0 0,5 6 0,1 1 0,-5-5 0,0 1 0,-1 0 0,0 0 0,0 0 0,0 1 0,-1-1 0,0 1 0,0-1 0,-1 1 0,1 8 0,0-7 0,-1 1 0,2 0 0,-1-1 0,1 1 0,6 11 0,-5-11 0,0 0 0,0-1 0,-1 1 0,-1 1 0,1-1 0,-2 0 0,2 16 0,6 26 0,2-21 0,-9-24 0,0 0 0,0 0 0,0 0 0,0 0 0,-1 0 0,0 0 0,0 9 0,-1-9-2814,1 0-4247,-10-18-12820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04.100"/>
    </inkml:context>
    <inkml:brush xml:id="br0">
      <inkml:brushProperty name="width" value="0.025" units="cm"/>
      <inkml:brushProperty name="height" value="0.025" units="cm"/>
    </inkml:brush>
  </inkml:definitions>
  <inkml:trace contextRef="#ctx0" brushRef="#br0">9 0 12043,'0'0'11446,"0"10"-10448,-1 7-460,-6 189 3001,7-124-2983,19 156 0,-6-115 319,-6 1 1,-13 203-1,0-135-410,5-12-983</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5.618"/>
    </inkml:context>
    <inkml:brush xml:id="br0">
      <inkml:brushProperty name="width" value="0.025" units="cm"/>
      <inkml:brushProperty name="height" value="0.025" units="cm"/>
    </inkml:brush>
  </inkml:definitions>
  <inkml:trace contextRef="#ctx0" brushRef="#br0">17 20 2242,'-11'-13'7277,"6"6"3619,19 15-7016,31 22-2747,-2 3-1,-2 2 1,68 71 0,-102-98-977,32 32 224,83 77-199,-90-93-98,0-2 1,2-1 0,37 16 0,-67-35-83,4 4 11,1-1-1,-1 1 1,0 0 0,-1 1-1,8 8 1,-8-8 3,0 0 0,0-1 0,1 0 1,-1 0-1,1 0 0,10 4 0,21 11 345,47 32 0,-5-1 516,-47-32-504,-2 1 0,42 38 0,-69-60-359,-6-9-73,-6-12-859,-12-5-5003,11 16 393,-8-11-12579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39.958"/>
    </inkml:context>
    <inkml:brush xml:id="br0">
      <inkml:brushProperty name="width" value="0.025" units="cm"/>
      <inkml:brushProperty name="height" value="0.025" units="cm"/>
    </inkml:brush>
  </inkml:definitions>
  <inkml:trace contextRef="#ctx0" brushRef="#br0">86 55 7143,'0'0'955,"-10"0"-357,-26 0-107,-4-1 6193,166 19-4474,233-39-1204,-73 1-875,443-10 216,105 32-336,-221 8-32,-52-7 49,-462-4-14,101-6 307,128 3-28,-214 15-294,27 1 210,-144-15-1031,-11 1-1772,1 3-2339,7-1 390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7.994"/>
    </inkml:context>
    <inkml:brush xml:id="br0">
      <inkml:brushProperty name="width" value="0.025" units="cm"/>
      <inkml:brushProperty name="height" value="0.025" units="cm"/>
    </inkml:brush>
  </inkml:definitions>
  <inkml:trace contextRef="#ctx0" brushRef="#br0">134 0 9449,'0'0'13255,"-3"5"-12257,-2 11-246,0-1-1,1 1 0,1 0 0,-3 32 0,1 75-32,5-88-587,-8 790 3370,5-770-3203,-17 83 0,11-86-120,-4 98 0,15-106-179,2 0 0,12 51 0,6 58 0,-14 587 0,-10-431 0,-21 635 0,17-856 0,-34 778 0,40-834 0,0 125 0,-25 205 0,22-329-1287,1-18-1347,2-39-791,0 5-3258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49.903"/>
    </inkml:context>
    <inkml:brush xml:id="br0">
      <inkml:brushProperty name="width" value="0.025" units="cm"/>
      <inkml:brushProperty name="height" value="0.025" units="cm"/>
    </inkml:brush>
  </inkml:definitions>
  <inkml:trace contextRef="#ctx0" brushRef="#br0">135 102 4516,'-5'1'811,"-66"-2"3094,67 1-3483,-1-1 0,1 0 0,0 0 0,-1-1 0,1 1-1,0-1 1,-5-2 0,-10-14 4945,34 16-38,61 0-3819,253-15 476,-255 13-1802,0 3 1,116 14 0,-130-8-152,48 12 393,-74-11-2,1 0 0,44 0 0,-1-10-311,82-13 1,-82 6-4,84 1 1,191 22 326,2 1-233,76 22 426,0-1-337,-17-12-77,-231-8-106,-19-11-46,228-25 1,-336 18-39,303-6 166,87-8-48,241-14-59,-50-17-9,-117 2 3,-456 44-41,195-1 6,-211 6-22,1 2 0,-1 2 1,62 17-1,-62-10 65,117 27 52,-143-36-141,-1-1 0,0-2 0,1 0 0,0-1 0,37-5-1,-57 5-533,19-3 313,-17 2-3557,1 1-3382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0.357"/>
    </inkml:context>
    <inkml:brush xml:id="br0">
      <inkml:brushProperty name="width" value="0.025" units="cm"/>
      <inkml:brushProperty name="height" value="0.025" units="cm"/>
    </inkml:brush>
  </inkml:definitions>
  <inkml:trace contextRef="#ctx0" brushRef="#br0">0 51 11371,'0'-1'377,"0"-1"-1,0 1 1,1 0 0,-1-1 0,0 1-1,1-1 1,-1 1 0,1-1 0,-1 1 0,1 0-1,0-1 1,-1 1 0,1 0 0,0 0 0,0-1-1,0 1 1,0 0 0,0 0 0,0 0-1,0 0 1,2-1 0,1 0 161,-1 0-1,1 0 1,0 0-1,0 1 1,0 0-1,0-1 1,8 0-1,9 0 452,0 1-1,31 1 0,-30 1-25,33-4-91,-36 2-776,0 0 1,-1 1 0,1 0-1,0 2 1,28 5 0,-43-5-42,-1-1 0,1 1 0,-1 0 0,1 0 0,-1 0 0,0 0 0,1 1 0,-1-1 0,0 1 0,-1 0 0,1 0 0,0 0 0,-1 0 1,0 0-1,0 1 0,0-1 0,0 1 0,0-1 0,-1 1 0,1 0 0,-1 0 0,0-1 0,0 1 0,0 0 0,-1 0 0,0 0 0,1 0 0,-1 0 0,-1 0 0,1 0 0,-1 4 0,-1 6 154,0 0-1,-1 0 0,0-1 0,-1 1 0,-1-1 1,0 0-1,-11 21 0,2-11-198,-1-1-1,-1-1 1,-1-1 0,-20 20-1,-86 69-129,82-74-11,54-41-5682,3-11-2040</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1.322"/>
    </inkml:context>
    <inkml:brush xml:id="br0">
      <inkml:brushProperty name="width" value="0.025" units="cm"/>
      <inkml:brushProperty name="height" value="0.025" units="cm"/>
    </inkml:brush>
  </inkml:definitions>
  <inkml:trace contextRef="#ctx0" brushRef="#br0">49 399 14734,'0'0'2002,"-7"8"-208,5-5-1784,-4 2 538,1 1-1,0 0 1,1 1-1,-1-1 1,-4 11-1,8-15-415,0-1-1,1 1 0,-1 0 1,0-1-1,1 1 0,-1 0 1,1-1-1,0 1 0,0 0 1,-1 0-1,1 0 0,0-1 1,0 1-1,1 0 0,-1 0 1,0 0-1,1-1 0,-1 1 1,1 0-1,-1 0 0,1-1 1,0 1-1,0-1 0,0 1 0,0-1 1,0 1-1,0-1 0,0 1 1,0-1-1,1 0 0,-1 0 1,0 1-1,1-1 0,-1 0 1,4 1-1,1 1 25,0 0 0,1 0 0,-1-1 0,1 0 0,0-1 0,-1 1 0,1-1 0,0 0-1,0-1 1,0 0 0,0 0 0,0 0 0,0-1 0,-1 0 0,1 0 0,0-1 0,0 0 0,-1 0 0,10-5 0,2-1 41,-1-1 0,0-1 1,0-1-1,-1 0 0,23-21 1,-13 7-76,0-1 0,-1-1 0,-2-2 0,39-60 0,-49 66-57,0-1 1,-2 0-1,0 0 0,-2-1 0,-1-1 0,0 0 0,5-41 1,-16 107 234,2 0 0,7 72 1,-3-86-406,1 0 1,1 0 0,1 0-1,1-1 1,2 0 0,17 36-1,-22-54-271,1 1-1,0-1 0,0 0 1,1 0-1,11 10 0,19 9-8472,-20-18-1278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4.869"/>
    </inkml:context>
    <inkml:brush xml:id="br0">
      <inkml:brushProperty name="width" value="0.025" units="cm"/>
      <inkml:brushProperty name="height" value="0.025" units="cm"/>
    </inkml:brush>
  </inkml:definitions>
  <inkml:trace contextRef="#ctx0" brushRef="#br0">75 1 11787,'0'0'12951,"-1"9"-11627,-5 90 1228,11 167 0,1-60-1149,-7-213-1373,0 0-1,0 1 1,-1-1-1,0 0 1,-4-11-1,-3-8-8,-35-154-251,39 150 178,1 0 0,1 0 0,2 0-1,3-36 1,-1 60 39,-1 0-1,2 0 1,-1 1 0,0-1-1,1 0 1,0 1 0,1 0 0,-1-1-1,1 1 1,0 0 0,0 0 0,0 1-1,1-1 1,0 1 0,0-1-1,0 1 1,0 0 0,1 1 0,-1-1-1,1 1 1,0 0 0,0 0 0,0 0-1,1 1 1,5-2 0,5-1-19,-1 0 0,1 2 1,0 0-1,0 1 1,1 1-1,-1 0 1,30 3-1,-41-2 16,0 1-1,-1 0 1,1 0-1,-1 0 1,1 0 0,-1 1-1,1 0 1,-1 0-1,0 0 1,0 0 0,0 1-1,0-1 1,0 1-1,-1 0 1,1 0 0,-1 0-1,0 1 1,0-1-1,0 1 1,0 0 0,-1 0-1,1 0 1,-1 0 0,0 0-1,0 1 1,-1-1-1,1 0 1,-1 1 0,1 5-1,-1-3 79,0 0 1,0 0-1,-1 0 0,0 0 0,0-1 0,-1 1 1,1 0-1,-2 0 0,1 0 0,-1 0 1,0-1-1,0 1 0,-1-1 0,0 1 1,0-1-1,0 0 0,-1 0 0,0-1 0,-5 7 1,-1-2-26,-1 0 0,1 0 0,-2-2 0,1 1 1,-1-1-1,-17 8 0,21-13-31,0 1 0,1-1-1,-1-1 1,0 1 0,-1-1 0,1-1 0,0 1 0,-1-2 0,1 1-1,0-1 1,-1 0 0,-8-2 0,15 2-100,1 0 0,0-1 0,0 1 0,0 0 0,-1-1 0,1 1 0,0-1 0,0 0-1,0 1 1,0-1 0,0 0 0,0 0 0,0 1 0,0-1 0,0 0 0,0 0 0,0 0 0,1 0 0,-1 0 0,0-1 0,1 1 0,-1 0 0,0 0 0,1 0 0,0-1 0,-1 1-1,1 0 1,0 0 0,0-1 0,-1 1 0,1 0 0,0 0 0,0-1 0,1 1 0,-1 0 0,0-1 0,0 1 0,1 0 0,-1-2 0,2-2-1051,-1 0 0,1-1 0,0 1 0,0 0 0,0 0 0,1 1 0,0-1 0,3-5 0,16-16-15537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096"/>
    </inkml:context>
    <inkml:brush xml:id="br0">
      <inkml:brushProperty name="width" value="0.025" units="cm"/>
      <inkml:brushProperty name="height" value="0.025" units="cm"/>
    </inkml:brush>
  </inkml:definitions>
  <inkml:trace contextRef="#ctx0" brushRef="#br0">200 1 11050,'0'0'17307,"-5"12"-16655,-22 39-66,-2-2-1,-63 81 1,45-66-96,99-165-11802,-27 57 5333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456"/>
    </inkml:context>
    <inkml:brush xml:id="br0">
      <inkml:brushProperty name="width" value="0.025" units="cm"/>
      <inkml:brushProperty name="height" value="0.025" units="cm"/>
    </inkml:brush>
  </inkml:definitions>
  <inkml:trace contextRef="#ctx0" brushRef="#br0">81 1 15054,'0'0'6364,"0"12"-4544,0-4-1574,-1 18 670,2 0 0,0-1 0,2 0 0,10 43 0,7-19-700,6 24-2989,-35-76-7080,-5-10 7369,0-5 112,-16-19-595,-1 0 4574,9 14 3241,-2 2 3885,64 19-5423,30 2-6542,-9 0-3882,-33 0-4897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6.860"/>
    </inkml:context>
    <inkml:brush xml:id="br0">
      <inkml:brushProperty name="width" value="0.025" units="cm"/>
      <inkml:brushProperty name="height" value="0.025" units="cm"/>
    </inkml:brush>
  </inkml:definitions>
  <inkml:trace contextRef="#ctx0" brushRef="#br0">43 65 6086,'0'0'10095,"-9"3"-7907,-25 9-255,38-10 2300,33-1-2754,165-38 3204,-1-1-4033,14 30-1444,-71 14-6825,-144-6 7207,10 0-1218,-6-1-4160,-4-4 425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57.568"/>
    </inkml:context>
    <inkml:brush xml:id="br0">
      <inkml:brushProperty name="width" value="0.025" units="cm"/>
      <inkml:brushProperty name="height" value="0.025" units="cm"/>
    </inkml:brush>
  </inkml:definitions>
  <inkml:trace contextRef="#ctx0" brushRef="#br0">55 52 15246,'0'0'7896,"4"8"-6348,1 7-932,0 1 0,-1-1 0,-1 1 0,0 0 0,0 26 0,-2 93-27,-3-91-475,-15 130 1474,6-87-155,9-82-1355,0-7 18,-5-20 115,-4-35 60,10 55-270,-10-56-213,2 0-1,3 0 1,2-1-1,6-77 1,-1 128 173,0 0 0,1 0 1,0 0-1,1 0 1,-1 0-1,2 1 0,-1-1 1,1 1-1,0 0 0,0 0 1,1 1-1,0-1 1,0 1-1,1 0 0,0 0 1,0 1-1,0 0 0,0 0 1,1 0-1,8-3 1,-7 3-5,1 1 1,0 0 0,0 0 0,0 1 0,0 1 0,1-1 0,-1 1 0,1 1 0,0 0 0,-1 0-1,1 1 1,0 1 0,-1-1 0,1 1 0,0 1 0,14 4 0,-21-5 55,0 0-1,0 0 1,-1 0 0,1 0 0,0 1-1,-1-1 1,1 1 0,-1-1-1,0 1 1,1 0 0,-1 0 0,0 0-1,0 1 1,0-1 0,0 0-1,-1 1 1,1-1 0,-1 1 0,1 0-1,-1-1 1,0 1 0,0 0 0,0 0-1,0 0 1,-1 0 0,1 0-1,-1-1 1,0 1 0,0 0 0,0 0-1,0 0 1,0 0 0,-1 0 0,1 0-1,-2 4 1,0 2 145,-1-1-1,0 0 1,0 0-1,0 0 1,-1 0-1,-1 0 1,1-1-1,-1 0 1,0 0 0,-1 0-1,-6 7 1,2-6-173,-1 0 1,1 0 0,-1-1-1,0 0 1,-1-1 0,0 0-1,0-1 1,0 0 0,-1-1-1,1-1 1,-1 0 0,0 0-1,0-1 1,0-1 0,-19 0-1,32-1-134,-1 0-1,1 0 0,0 0 1,0-1-1,0 1 1,0 0-1,0 0 0,-1 0 1,1 0-1,0 0 0,0-1 1,0 1-1,0 0 1,0 0-1,0 0 0,0-1 1,0 1-1,0 0 1,0 0-1,-1 0 0,1-1 1,0 1-1,0 0 0,0 0 1,0 0-1,0-1 1,1 1-1,-1 0 0,0 0 1,0 0-1,0-1 1,0 1-1,0 0 0,0 0 1,0 0-1,0 0 0,0-1 1,0 1-1,1 0 1,-1 0-1,0 0 0,0 0 1,0 0-1,0-1 1,0 1-1,1 0 0,-1 0 1,0 0-1,0 0 0,0 0 1,0 0-1,1 0 1,8-10-4969,10-2-4267</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214"/>
    </inkml:context>
    <inkml:brush xml:id="br0">
      <inkml:brushProperty name="width" value="0.025" units="cm"/>
      <inkml:brushProperty name="height" value="0.025" units="cm"/>
    </inkml:brush>
  </inkml:definitions>
  <inkml:trace contextRef="#ctx0" brushRef="#br0">57 1 9577,'0'0'16570,"1"10"-15187,2 119 327,-3-110-1963,-2 0-1,-1 1 0,0-1 0,-1 0 0,-8 23 0,12-42 114,0 1 1,-1-1-1,1 0 0,0 1 0,0-1 1,0 0-1,0 1 0,0-1 1,0 0-1,-1 1 0,1-1 1,0 0-1,0 0 0,0 1 1,-1-1-1,1 0 0,0 0 1,-1 1-1,1-1 0,0 0 0,0 0 1,-1 0-1,1 1 0,0-1 1,-1 0-1,1 0 0,0 0 1,-1 0-1,1 0 0,0 0 1,-1 0-1,1 0 0,0 0 1,-1 0-1,1 0 0,0 0 0,-1 0 1,1 0-1,0 0 0,-1 0 1,1 0-1,0 0 0,-1 0 1,1-1-1,0 1 0,-1 0 1,1 0-1,0 0 0,-1-1 1,1 1-1,0 0 0,0 0 0,-1-1 1,-10-15-5771,1-9-1179</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0.636"/>
    </inkml:context>
    <inkml:brush xml:id="br0">
      <inkml:brushProperty name="width" value="0.025" units="cm"/>
      <inkml:brushProperty name="height" value="0.025" units="cm"/>
    </inkml:brush>
  </inkml:definitions>
  <inkml:trace contextRef="#ctx0" brushRef="#br0">16 104 6022,'0'-9'6112,"0"3"-5387,0 0 1,0 0-1,1 0 0,0 1 1,0-1-1,0 0 0,0 0 0,4-6 1,-4 10-492,0-1-1,1 1 1,0 0 0,-1 0 0,1 0 0,0 0 0,0 0-1,0 0 1,1 0 0,-1 1 0,0-1 0,1 1 0,-1-1-1,1 1 1,-1 0 0,1 0 0,0 0 0,-1 0 0,1 1-1,0-1 1,-1 1 0,1 0 0,4-1 0,5 0 179,1 1 0,0 0 0,-1 0 1,1 1-1,-1 1 0,17 4 0,-26-6-369,0 1 0,0 0-1,1 1 1,-1-1 0,0 0-1,0 1 1,0 0-1,-1 0 1,1 0 0,0 0-1,-1 0 1,1 0 0,-1 1-1,1-1 1,-1 1 0,0 0-1,0 0 1,-1 0 0,1 0-1,-1 0 1,1 0 0,-1 0-1,0 0 1,0 0 0,0 1-1,0-1 1,-1 0 0,1 6-1,-1-2 145,-1 0 0,1 0-1,-1 1 1,-1-1 0,1 0-1,-1 0 1,-1-1 0,1 1-1,-1 0 1,0-1 0,-1 1-1,-6 8 1,-7 17 105,75-29-1584,-53-3 1159,-1 0 0,1 0 0,0 0 0,0 1 0,-1 0 0,1-1 0,0 2 0,-1-1 0,1 1 1,-1-1-1,5 4 0,-7-4 114,0 1 0,0 0 0,-1-1 0,1 1 0,-1 0 0,1 0 0,-1 0 0,0 0 0,0 0 0,0 0 0,0 0 0,0 0 0,0 0 0,-1 1 0,1-1 0,-1 0 0,0 0 0,1 1 0,-1-1 0,0 0 0,0 1 1,0-1-1,-1 0 0,1 1 0,-1 1 0,0 1 163,-1-1 1,0 0 0,0 0 0,0 0-1,0 0 1,-1 0 0,1-1 0,-1 1 0,0-1-1,0 1 1,0-1 0,-1 0 0,1 0-1,-1-1 1,0 1 0,1-1 0,-7 3-1,-5 4 435,-1-1 0,0-1 0,-19 6 0,19-9-580,-1 0 0,0 0 0,-33 1 0,44-4 0,0-1 0,-1 0 0,1-1 0,-1 1 0,1-1 0,0 0 0,0-1 0,-1 1 0,1-1 0,0-1 0,1 1 0,-1-1 0,-8-5 0,9-1-1760,16 7-2453,-6 2 1762,7-3-4628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2.973"/>
    </inkml:context>
    <inkml:brush xml:id="br0">
      <inkml:brushProperty name="width" value="0.025" units="cm"/>
      <inkml:brushProperty name="height" value="0.025" units="cm"/>
    </inkml:brush>
  </inkml:definitions>
  <inkml:trace contextRef="#ctx0" brushRef="#br0">219 54 8264,'15'-15'3916,"16"-14"2934,-14 20 1703,-24 38-6070,-17 9-1848,-2 0 0,-45 51-1,5-8-536,37-45-74,19-25-34,0 1-1,1 0 1,0 1 0,-11 23 0,34-57-8279,12-14 1396,-6 4-1446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316"/>
    </inkml:context>
    <inkml:brush xml:id="br0">
      <inkml:brushProperty name="width" value="0.025" units="cm"/>
      <inkml:brushProperty name="height" value="0.025" units="cm"/>
    </inkml:brush>
  </inkml:definitions>
  <inkml:trace contextRef="#ctx0" brushRef="#br0">1 1 14446,'0'0'12748,"6"11"-11366,16 39-723,-2 1 0,16 70 0,-31-104-692,0 2-7,-4-13 21,0 1 0,1-1-1,-1 0 1,1 1-1,1-1 1,-1 0-1,1 0 1,0 0 0,1-1-1,-1 1 1,9 9-1,-3-12-1494,-9-3 1228,1 0-1,-1-1 0,0 1 0,1 0 1,-1-1-1,1 1 0,-1 0 1,0-1-1,1 1 0,-1 0 1,0-1-1,1 1 0,-1-1 1,0 1-1,0-1 0,1 1 1,-1-1-1,0 1 0,0-1 1,0 1-1,0-1 0,1 1 1,-1-1-1,0 1 0,0-1 1,0 1-1,0-1 0,0 1 1,-1-1-1,1 1 0,0-1 1,0-16-5469</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3.675"/>
    </inkml:context>
    <inkml:brush xml:id="br0">
      <inkml:brushProperty name="width" value="0.025" units="cm"/>
      <inkml:brushProperty name="height" value="0.025" units="cm"/>
    </inkml:brush>
  </inkml:definitions>
  <inkml:trace contextRef="#ctx0" brushRef="#br0">0 0 15503,'0'0'10313,"54"0"-8647,-15 0-769,2 0-577,-1 0-224,-1 0-96,-4 0-1313,-8 0-1954,-10 0-2627,-6 0-8487</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158"/>
    </inkml:context>
    <inkml:brush xml:id="br0">
      <inkml:brushProperty name="width" value="0.025" units="cm"/>
      <inkml:brushProperty name="height" value="0.025" units="cm"/>
    </inkml:brush>
  </inkml:definitions>
  <inkml:trace contextRef="#ctx0" brushRef="#br0">88 52 13132,'-11'3'1826,"7"-2"-1246,-44 11 1358,24-7 5981,72-8-6163,1-2 0,65-15 1,20-3-503,-37 11-1186,-1 4-1,171 7 1,-226 7-373,-34-4-3096,-1 0-3506,-14-6-700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4.951"/>
    </inkml:context>
    <inkml:brush xml:id="br0">
      <inkml:brushProperty name="width" value="0.025" units="cm"/>
      <inkml:brushProperty name="height" value="0.025" units="cm"/>
    </inkml:brush>
  </inkml:definitions>
  <inkml:trace contextRef="#ctx0" brushRef="#br0">5 1 13132,'0'0'15204,"5"10"-13992,0 3-1017,0 1 0,-1-1 0,0 1-1,-1 0 1,-1 0 0,0 0 0,0 19 0,-3 11-287,-2-1 0,-1 0 0,-19 76-1,21-114-2098,-1-26-14281</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5.730"/>
    </inkml:context>
    <inkml:brush xml:id="br0">
      <inkml:brushProperty name="width" value="0.025" units="cm"/>
      <inkml:brushProperty name="height" value="0.025" units="cm"/>
    </inkml:brush>
  </inkml:definitions>
  <inkml:trace contextRef="#ctx0" brushRef="#br0">49 114 7559,'0'0'9396,"-8"-8"-7603,-23-27 71,30 34-1718,0 0 1,1 1 0,-1-1 0,0 0 0,1 1-1,-1-1 1,0 0 0,1 0 0,-1 1 0,1-1-1,0 0 1,-1 0 0,1 0 0,0 0 0,-1 0-1,1 0 1,0 0 0,0 0 0,0 1 0,0-1-1,0 0 1,0 0 0,0 0 0,0 0 0,0 0-1,0 0 1,1 0 0,-1 0 0,0 0 0,1 0-1,-1 0 1,0 1 0,1-1 0,-1 0 0,1 0-1,0 0 1,-1 1 0,1-1 0,-1 0 0,1 1-1,0-1 1,0 1 0,-1-1 0,1 0 0,0 1-1,0 0 1,1-1 0,43-13 1014,-38 13-640,37-6-22,1 1 1,-1 3 0,1 2-1,80 7 1,-119-5-499,0 0 1,1 0-1,-1 0 0,0 1 1,0 0-1,0 0 1,0 1-1,0-1 0,-1 1 1,1 1-1,-1-1 0,6 5 1,-9-6-1,0 0 1,0 0 0,-1 0 0,1 0 0,0 0 0,-1 1 0,0-1-1,1 1 1,-1-1 0,0 1 0,0-1 0,-1 1 0,1-1-1,0 1 1,-1 0 0,0-1 0,1 1 0,-1 0 0,0 0 0,0-1-1,-1 1 1,1 0 0,0-1 0,-1 1 0,0 0 0,0-1-1,0 1 1,0-1 0,0 1 0,-3 3 0,-1 2 41,-1 0 0,0 0 0,0-1 1,-1 0-1,0 0 0,0 0 0,-1-1 0,0 0 1,0-1-1,-15 8 0,-2 0 83,1-2 1,-44 14-1,114-12-131,-2 2-1,56 26 1,-96-39 5,0 0 0,-1 1 0,1-1-1,0 1 1,-1 0 0,0 0 0,1 0 0,-1 0 0,0 1 0,-1-1-1,1 1 1,-1 0 0,1 0 0,-1 0 0,0 0 0,-1 0 0,1 0-1,-1 0 1,1 1 0,-1-1 0,-1 1 0,1-1 0,-1 1 0,1-1 0,-1 1-1,-1-1 1,1 1 0,-2 6 0,0-2 1,-1-2 1,0 1-1,0 0 0,-1-1 1,0 1-1,0-1 0,-1 0 1,0 0-1,0-1 0,0 1 1,-1-1-1,0 0 0,0-1 1,-11 8-1,2-4-1,-1 0 0,1-1 0,-1-1 0,-1 0 0,1-1 0,-1-1 0,0-1 0,0 0 0,0-1 0,-1-1 0,1-1 0,-1 0 0,1-1 0,-1-1 0,1-1 0,-21-4 0,30 3-77,0 0 0,1 0-1,-1-1 1,0 0 0,1 0 0,-13-10-1,18 13 23,1 0 0,0 1 0,0-1-1,-1 0 1,1 0 0,0 0 0,0 0-1,0 0 1,0 0 0,0-1 0,0 1-1,0 0 1,0 0 0,1-1 0,-1 1-1,0-1 1,1 1 0,-1 0 0,1-1-1,-1 1 1,1-1 0,0 1 0,0-1-1,0 1 1,0-1 0,0 1 0,0-1-1,0 1 1,0-1 0,0 1 0,1-1-1,-1 1 1,1-1 0,-1 1 0,1-1-1,0 1 1,-1 0 0,1-1 0,0 1-1,0 0 1,0 0 0,0-1 0,0 1-1,2-2 1,19-13-5080,5-3-1949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09.963"/>
    </inkml:context>
    <inkml:brush xml:id="br0">
      <inkml:brushProperty name="width" value="0.025" units="cm"/>
      <inkml:brushProperty name="height" value="0.025" units="cm"/>
    </inkml:brush>
  </inkml:definitions>
  <inkml:trace contextRef="#ctx0" brushRef="#br0">176 130 3940,'4'-8'3550,"-1"2"-3840,18-41 4049,-20 44-3048,1 0-1,-1-1 1,0 1-1,-1 0 0,1-1 1,-1 1-1,1-1 1,-1 1-1,0-1 0,0 1 1,-1-1-1,1 1 1,-2-7-1,1 9-547,0 0 0,0 0 0,0 0 0,0 0 0,0 0 0,0 0 0,0 0 0,0 0 0,0 0 0,0 1 1,-1-1-1,1 0 0,0 1 0,0-1 0,-1 1 0,1-1 0,0 1 0,-1 0 0,1 0 0,-1-1 0,1 1 0,0 0 0,-1 0 0,1 0 0,-1 0 0,1 1 0,0-1 0,-1 0 0,1 1 0,-2 0 0,-1 0-82,0 0 0,0 0-1,0 1 1,0-1 0,0 1 0,0 0-1,1 0 1,-1 1 0,-3 2 0,-5 8 60,0 1-1,1 1 1,1 0 0,0 0 0,1 1 0,0 0 0,2 1 0,-9 25 0,9-20 102,1 0-1,0 1 1,2 0 0,1 0 0,1 0 0,0 27 0,2-48-240,0 0 1,0 1 0,0-1-1,1 0 1,-1 0 0,0 0-1,1 0 1,-1 0-1,1 0 1,0 0 0,0 0-1,0 0 1,0 0-1,0 0 1,0-1 0,0 1-1,1 0 1,-1-1 0,0 1-1,1-1 1,0 1-1,-1-1 1,1 0 0,0 1-1,0-1 1,-1 0 0,1 0-1,0-1 1,0 1-1,0 0 1,0-1 0,0 1-1,1-1 1,-1 1-1,0-1 1,3 0 0,1 0 9,0 0 0,0-1 0,0 0 0,-1 0 0,1 0 0,0-1 0,-1 0 1,1 0-1,-1-1 0,0 1 0,1-1 0,4-4 0,2-2 20,0-1 1,0 0-1,-1-1 0,-1-1 1,0 0-1,0 0 0,-1-1 1,-1 0-1,0 0 0,6-15 0,-10 18 97,0 0-1,0-1 0,-1 1 1,0-1-1,-1 0 0,0 1 1,-1-1-1,0 0 0,-1 0 1,0 0-1,-1 0 0,0 0 1,0 0-1,-7-21 0,6 27-104,0 0 0,-1 1 1,1-1-1,-1 1 0,0 0 0,0-1 0,-1 1 0,1 1 0,-1-1 0,0 0 0,0 1 0,0 0 1,0 0-1,-7-4 0,9 6-56,0 0 0,1 1 0,-1-1 0,0 0 0,0 0 0,0 1 0,0-1 0,1 1 0,-1 0 0,0-1 0,0 1 0,0 0 0,0 0 0,0 0 0,0 1 1,0-1-1,0 0 0,1 1 0,-1-1 0,0 1 0,0-1 0,0 1 0,1 0 0,-1 0 0,0 0 0,1 0 0,-1 0 0,1 0 0,-1 1 0,1-1 0,-1 0 0,1 1 0,0-1 0,0 1 0,0-1 0,0 1 0,0 0 1,0-1-1,0 1 0,0 0 0,0 2 0,-8 28-3709,7-9-6090,2-13-2289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0.727"/>
    </inkml:context>
    <inkml:brush xml:id="br0">
      <inkml:brushProperty name="width" value="0.025" units="cm"/>
      <inkml:brushProperty name="height" value="0.025" units="cm"/>
    </inkml:brush>
  </inkml:definitions>
  <inkml:trace contextRef="#ctx0" brushRef="#br0">43 223 16816,'0'0'10992,"-4"9"-10138,-4 10-733,1 0 1,1 1-1,1-1 1,1 1-1,1 0 0,0 0 1,1 23-1,2-42-117,0 1 0,-1-1 0,1 0 0,0 0 0,0 0 0,1 0 0,-1 1 0,0-1 0,0 0 1,0 0-1,1 0 0,-1 0 0,1 0 0,-1 0 0,1 0 0,-1 1 0,1-2 0,0 1 0,-1 0 0,1 0 0,0 0 0,0 0 0,0 0 0,-1 0 0,1-1 0,0 1 0,0 0 0,0-1 0,0 1 0,1-1 0,-1 1 0,0-1 0,0 0 0,0 1 0,0-1 0,0 0 0,0 0 0,1 0 0,-1 0 0,1 0 0,1 0 12,0-1 1,0 1-1,0-1 1,0 0-1,0 0 0,-1 0 1,1 0-1,0 0 1,-1-1-1,1 1 0,-1-1 1,0 0-1,1 0 1,-1 1-1,4-5 0,4-9 96,0-1-1,-1 1 1,-1-2-1,-1 1 1,0-1-1,0 0 1,5-27-1,-16 72 189,2-20-275,0 0-1,1 0 1,0-1 0,1 1-1,0 0 1,0 0 0,1 0-1,-1 0 1,2 0-1,2 9 1,-4-16-35,1 1 0,0-1-1,0 0 1,0 1 0,1-1-1,-1 0 1,0 0 0,0 0-1,1 0 1,-1 0 0,0-1 0,1 1-1,-1 0 1,1-1 0,-1 1-1,1-1 1,-1 1 0,1-1-1,0 0 1,-1 1 0,1-1 0,-1 0-1,1 0 1,0 0 0,-1 0-1,1-1 1,-1 1 0,1 0-1,-1-1 1,1 1 0,-1-1 0,1 1-1,-1-1 1,1 0 0,-1 0-1,1 1 1,0-3 0,5 0-32,0-2 0,0 1 1,-1-1-1,0 0 0,0 0 1,6-7-1,-1-3-93,0-1 1,-1 0 0,0 0-1,-2-1 1,0-1-1,-1 1 1,0-1 0,3-19-1,-2 6 188,-2-2 0,-1 1 0,0-60 0,-16 129 604,2-17-530,-1 15 130,0 1 1,3 0-1,0 0 0,3 0 0,-1 57 0,5-90-262,0-1-1,0 1 0,0-1 1,0 1-1,1-1 1,-1 1-1,1-1 0,-1 1 1,1-1-1,0 1 1,0-1-1,0 0 0,0 1 1,1-1-1,-1 0 1,0 0-1,1 0 1,0 0-1,-1 0 0,1 0 1,0-1-1,0 1 1,0-1-1,0 1 0,0-1 1,1 1-1,-1-1 1,0 0-1,1 0 1,-1 0-1,0-1 0,1 1 1,-1 0-1,1-1 1,-1 0-1,1 0 0,-1 1 1,1-1-1,0-1 1,-1 1-1,1 0 1,3-2-1,-5 2-18,-1 0 1,1 0-1,-1-1 0,1 1 1,-1 0-1,0-1 1,1 1-1,-1 0 0,1-1 1,-1 1-1,0 0 1,1-1-1,-1 1 0,0-1 1,1 1-1,-1-1 1,0 1-1,0-1 0,0 1 1,1-1-1,-1 1 1,0-1-1,0 0 0,0 1 1,0-1-1,0 1 1,0-1-1,0 1 0,0-1 1,0 1-1,0-1 1,0 1-1,0-1 0,-1 0 1,1 1-1,0-1 1,0 1-1,-1-1 0,1 1 1,0 0-1,0-1 1,-1 1-1,1-1 0,0 1 1,-2-1-1,-17-18-107,-38-9 92,42 23 127,1-2 0,1 1 0,-1-2-1,1 0 1,0 0 0,-16-16 0,28 24-82,1 0 1,0 0-1,0-1 0,-1 1 0,1 0 1,0 0-1,0-1 0,-1 1 0,1 0 1,0 0-1,0-1 0,0 1 0,0 0 0,0-1 1,-1 1-1,1 0 0,0-1 0,0 1 1,0 0-1,0-1 0,0 1 0,0 0 0,0-1 1,0 1-1,0 0 0,0-1 0,0 1 1,0 0-1,1-1 0,-1 1 0,0 0 0,0-1 1,0 1-1,0 0 0,0 0 0,1-1 1,-1 1-1,15-8 303,25 2 150,-36 5-444,36-3-984,-10 2-2929,0-2 0,53-13 0,-52 5-5401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136"/>
    </inkml:context>
    <inkml:brush xml:id="br0">
      <inkml:brushProperty name="width" value="0.025" units="cm"/>
      <inkml:brushProperty name="height" value="0.025" units="cm"/>
    </inkml:brush>
  </inkml:definitions>
  <inkml:trace contextRef="#ctx0" brushRef="#br0">36 1 13901,'0'0'11665,"-5"12"-10208,-2 10-1016,0 1 1,2 0-1,1 1 0,0-1 0,0 37 1,6-14-116,9 52 0,-4-54 864,0 53 0,-4-90-1126,4-20-48,6-25-32,9-71 16,-14 63 0,2 1 0,2 0 0,21-53 0,-29 91-50,-1 1 0,1 0-1,0 0 1,0 1 0,1-1 0,0 1 0,0 0 0,0 0-1,7-5 1,-11 9 37,0 0-1,1 0 1,-1 0-1,0 0 1,1 0-1,-1 0 1,1 0-1,0 1 1,-1-1-1,1 0 1,0 1 0,-1-1-1,1 1 1,0 0-1,-1 0 1,1-1-1,0 1 1,0 0-1,-1 1 1,1-1-1,0 0 1,0 0-1,-1 1 1,1-1-1,0 1 1,-1-1-1,1 1 1,0 0-1,-1 0 1,1 0-1,-1-1 1,1 2 0,-1-1-1,0 0 1,1 0-1,-1 0 1,0 0-1,0 1 1,0-1-1,0 1 1,1 1-1,0 0 29,-1 0 0,1 0 0,-1 0-1,0 1 1,0-1 0,0 0 0,0 0-1,0 1 1,-1-1 0,1 0 0,-1 1-1,0-1 1,0 0 0,-1 1 0,1-1-1,-1 0 1,1 1 0,-1-1 0,0 0-1,0 0 1,-1 0 0,1 1 0,-1-1 0,1-1-1,-1 1 1,0 0 0,0 0 0,0-1-1,0 1 1,-1-1 0,1 1 0,-1-1-1,-3 2 1,1 1 23,-1-1 0,0 0-1,0-1 1,-1 1 0,1-1-1,-1 0 1,1 0 0,-1-1 0,0 0-1,0-1 1,0 1 0,0-1 0,0 0-1,-14-1 1,6-8-2124,14 6 1494,1 0 0,-1 0 0,0 1-1,0-1 1,1 0 0,-1 0 0,1 0 0,-1 0 0,1 0 0,0 0 0,0 0 0,0 0 0,0 0 0,0 0 0,0 0-1,1 0 1,-1 0 0,0 0 0,2-2 0,7-9-7677</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1.748"/>
    </inkml:context>
    <inkml:brush xml:id="br0">
      <inkml:brushProperty name="width" value="0.025" units="cm"/>
      <inkml:brushProperty name="height" value="0.025" units="cm"/>
    </inkml:brush>
  </inkml:definitions>
  <inkml:trace contextRef="#ctx0" brushRef="#br0">23 217 15310,'0'0'14809,"-4"11"-13357,1-2-1237,0-2-110,0 0 0,1 0-1,0 1 1,0-1 0,1 1 0,-1-1 0,2 1 0,-1 14 0,2-21-114,-1 0 1,0 0-1,1 0 1,-1 0-1,1 0 1,-1 0-1,1-1 1,0 1-1,-1 0 1,1 0-1,0-1 1,-1 1-1,1 0 1,0-1 0,0 1-1,0 0 1,0-1-1,0 0 1,-1 1-1,1-1 1,0 1-1,0-1 1,0 0-1,0 0 1,0 1-1,0-1 1,0 0-1,0 0 1,0 0-1,0 0 1,0 0 0,0-1-1,0 1 1,0 0-1,0 0 1,0-1-1,1 1 1,2-1-77,0 0 0,0 0 1,0 0-1,-1 0 1,1-1-1,-1 1 0,1-1 1,5-4-1,-4 1-69,0-1-1,0 0 1,-1 0 0,1 0-1,-1-1 1,3-8 0,14-21-63,-23 83-205,0-40 475,1-1 0,1 1 1,-1 0-1,1 0 0,0-1 0,2 9 0,-2-14-40,0 1 0,1-1 0,-1 0 0,0 0 0,1 0 0,0 0 0,-1 0 0,1 0 0,0 0 0,-1 0 0,1 0 0,0 0 0,0 0-1,0 0 1,0-1 0,0 1 0,0 0 0,0-1 0,0 1 0,0 0 0,0-1 0,0 1 0,0-1 0,0 0 0,1 1 0,-1-1 0,0 0 0,0 0 0,0 0 0,1 0 0,-1 0-1,0 0 1,0 0 0,1 0 0,-1 0 0,0-1 0,0 1 0,0 0 0,0-1 0,1 1 0,-1-1 0,1 0 0,2-1 20,1-1-1,-1 1 1,1-1 0,-1 0-1,0 0 1,0 0 0,0-1-1,-1 1 1,1-1 0,-1 0 0,0 0-1,0 0 1,0-1 0,-1 1-1,3-6 1,3-7-26,0 0 0,9-32 0,8-53 79,-23 89-95,0 0 1,-1 0-1,0 0 1,-1 1 0,-1-1-1,-1-13 1,-19 71 387,13-19-272,1 1 0,1 0-1,1 0 1,2 1 0,1-1 0,0 1-1,3-1 1,5 51 0,-4-71-141,0 0 0,1-1 0,0 1-1,0-1 1,0 1 0,1-1 0,-1-1 0,10 11 0,-9-10-33,-3-5-381,-26-23-593,12 10 1001,0 1 1,1-2-1,0 0 1,0 0-1,2-1 1,0-1-1,0 0 1,2 0-1,-10-22 1,17 35 60,1 1 1,0 0-1,0-1 1,0 1-1,0 0 1,0-1-1,0 1 0,1 0 1,-1-1-1,0 1 1,1 0-1,-1-1 1,1 1-1,-1 0 1,1 0-1,0 0 0,-1-1 1,1 1-1,0 0 1,0 0-1,0 0 1,0 0-1,0 0 1,0 0-1,0 1 0,0-1 1,0 0-1,0 0 1,0 1-1,1-1 1,-1 1-1,0-1 1,1 1-1,-1 0 0,0-1 1,1 1-1,-1 0 1,0 0-1,1 0 1,1 0-1,12-2 0,0 0 1,28 1-1,-26 2-35,89-9-3606,-51-2-2642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325"/>
    </inkml:context>
    <inkml:brush xml:id="br0">
      <inkml:brushProperty name="width" value="0.025" units="cm"/>
      <inkml:brushProperty name="height" value="0.025" units="cm"/>
    </inkml:brush>
  </inkml:definitions>
  <inkml:trace contextRef="#ctx0" brushRef="#br0">1 3 17072,'0'4'3299,"0"1"-1025,2-1 897,14 0-993,7 0-416,4-3-641,7-1-736,4 0-353,2 0-577,-5-6-1665,-3-3-3011,-8-1-3427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2.714"/>
    </inkml:context>
    <inkml:brush xml:id="br0">
      <inkml:brushProperty name="width" value="0.025" units="cm"/>
      <inkml:brushProperty name="height" value="0.025" units="cm"/>
    </inkml:brush>
  </inkml:definitions>
  <inkml:trace contextRef="#ctx0" brushRef="#br0">9 1 20115,'0'0'7153,"-2"9"-5850,-1 12-1115,1 0-1,1 0 1,0 0 0,2 0 0,0 0-1,2 0 1,0-1 0,1 1 0,1-1-1,2 0 1,12 31 0,-19-50-160,0 0 0,1-1 1,-1 1-1,0-1 0,0 1 0,0-1 0,1 1 1,-1-1-1,0 1 0,0-1 0,1 1 1,-1-1-1,1 1 0,-1-1 0,0 1 1,1-1-1,-1 0 0,1 1 0,-1-1 0,1 0 1,-1 1-1,1-1 0,-1 0 0,1 0 1,-1 0-1,1 1 0,-1-1 0,1 0 0,0 0 1,-1 0-1,1 0 0,-1 0 0,2 0 1,7-17 530,-2-30-279,-6 37-271,-1 0 0,0-1 0,0 1 0,-1 0 0,0 0 0,-1 0 0,0 0 0,-1 0 0,0 0 0,0 0 0,-1 1 0,0-1 0,-1 1 0,0 0 0,-10-13 0,6 16-44,5 9-43,4-2 71,1 0 0,-1 0 1,0 0-1,1-1 1,-1 1-1,0 0 1,1 0-1,-1 0 1,1 0-1,-1 0 1,1-1-1,0 1 0,-1 0 1,1 0-1,0-1 1,0 1-1,-1 0 1,1-1-1,0 1 1,1 0-1,6 3-250,0 0-1,0-1 0,0 0 1,1 0-1,-1-1 1,1 0-1,0 0 0,13 0 1,41-1-8294,-50-1 5353,15 0-7340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167"/>
    </inkml:context>
    <inkml:brush xml:id="br0">
      <inkml:brushProperty name="width" value="0.025" units="cm"/>
      <inkml:brushProperty name="height" value="0.025" units="cm"/>
    </inkml:brush>
  </inkml:definitions>
  <inkml:trace contextRef="#ctx0" brushRef="#br0">174 127 15086,'0'0'7928,"-10"-2"-7106,-3-1-914,-51-7 3625,61 10-3360,0 0 1,0 0-1,0 0 0,0 0 1,0 1-1,0-1 0,0 1 1,0 0-1,0 0 0,0 0 1,0 0-1,0 1 0,0-1 1,1 1-1,-1-1 0,1 1 1,-1 0-1,1 0 0,-3 3 1,2-1-97,0 0 0,0 0 1,0 0-1,1 1 0,0-1 1,0 1-1,0-1 0,0 1 1,1 0-1,-1 0 0,1-1 1,1 1-1,-1 0 0,1 8 1,0-10-53,0-1 0,1 0 1,-1 0-1,1 0 0,0 0 1,0 0-1,0 0 1,0 0-1,0 0 0,0 0 1,0 0-1,1 0 1,-1 0-1,1-1 0,-1 1 1,1-1-1,0 1 1,-1-1-1,1 0 0,0 1 1,0-1-1,0 0 1,0 0-1,0-1 0,0 1 1,0 0-1,1-1 1,-1 1-1,0-1 0,0 1 1,0-1-1,1 0 1,3 0-1,2 0-25,0 0 0,0-1 0,0 0 0,1 0 0,-2 0 0,1-1 0,0 0 0,0-1 0,-1 0 0,1 0 0,-1-1 0,0 1 0,0-2 0,0 1 0,0-1 0,-1 0 0,0 0 0,0-1 0,0 0 0,-1 0 0,0 0 0,0 0 0,0-1 0,-1 0 0,0 0 0,-1 0 0,1-1 0,-1 1 0,-1-1 0,1 0 0,2-15 0,-15 30 0,-1 9 0,7-8-5,1 1 1,0 0-1,1-1 1,-1 1-1,2 0 1,-1 0-1,1 0 1,1 1-1,-1-1 1,2 0-1,-1 0 1,3 12-1,-3-20-51,1 0-1,-1 0 0,1 1 0,0-1 1,-1 0-1,1 0 0,0 0 1,0 0-1,0 0 0,0 0 1,0 0-1,0 0 0,0 0 0,0-1 1,0 1-1,0 0 0,0-1 1,0 1-1,0 0 0,1-1 1,-1 0-1,0 1 0,1-1 0,-1 0 1,0 1-1,1-1 0,-1 0 1,0 0-1,0 0 0,1 0 0,-1 0 1,0-1-1,1 1 0,-1 0 1,0-1-1,1 1 0,-1-1 1,2 0-1,2-1-230,-1 0 0,1 0 0,-1 0 0,1-1 0,-1 1 0,0-1 0,0 0 0,7-7 0,-1-4-1426,0 0 0,-1-1 0,0 0 0,-1-1 0,-1 0 0,-1 0 0,0 0 0,-1-1 0,3-19 0,4-24-4715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635"/>
    </inkml:context>
    <inkml:brush xml:id="br0">
      <inkml:brushProperty name="width" value="0.025" units="cm"/>
      <inkml:brushProperty name="height" value="0.025" units="cm"/>
    </inkml:brush>
  </inkml:definitions>
  <inkml:trace contextRef="#ctx0" brushRef="#br0">44 1 14446,'0'0'7735,"-5"14"-5819,-4 10-1103,2 1-1,0 0 1,2 0-1,-5 45 1,10-37-162,5 56-1,-3-76-648,0-1 0,1 1 1,1-1-1,0 0 0,0 0 0,1-1 0,11 18 1,-16-28 9,0-1 0,0 1 1,0-1-1,0 1 0,1 0 1,-1-1-1,0 1 0,0-1 1,1 1-1,-1-1 0,1 1 1,-1-1-1,0 1 0,1-1 1,-1 0-1,1 1 0,-1-1 1,1 0-1,-1 1 0,1-1 0,-1 0 1,1 1-1,-1-1 0,1 0 1,-1 0-1,1 0 0,0 1 1,-1-1-1,1 0 0,-1 0 1,1 0-1,0 0 0,-1 0 1,1 0-1,0 0 0,-1 0 1,1-1-1,0 1 0,11-25 887,-4-36 92,-7 47-921,-1-41 140,0 53-206,0 1-1,0 0 1,-1 0 0,1 0-1,0-1 1,0 1 0,-1 0 0,1 0-1,-1 0 1,1 0 0,-1 0-1,1-1 1,-1 1 0,0 0-1,0 1 1,1-1 0,-1 0-1,0 0 1,0 0 0,0 0-1,0 1 1,0-1 0,0 0-1,0 1 1,0-1 0,0 1-1,0-1 1,-1 1 0,1-1-1,0 1 1,0 0 0,0 0 0,-1 0-1,1-1 1,0 1 0,-1 0-1,0 1 0,1-1 0,0 1 0,0-1 1,0 1-1,0-1 0,0 1 0,0 0 0,0 0 0,0-1 0,0 1 0,1 0 0,-1 0 0,0 0 0,0 0 0,1 0 0,-1 0 0,0 0 1,1 0-1,-1 0 0,1 0 0,0 0 0,-1 0 0,1 0 0,0 1 0,0-1 0,-1 0 0,1 0 0,0 0 0,0 1 0,0-1 1,0 0-1,1 0 0,-1 0 0,1 3 0,-1-1 0,0 0 1,1 0 0,-1 0-1,1 1 1,0-1 0,0 0-1,0 0 1,1 0-1,-1 0 1,1 0 0,-1-1-1,4 5 1,-2-4-5,1 0 1,0-1-1,0 1 0,0-1 0,0 1 1,0-1-1,0-1 0,1 1 0,-1-1 1,1 1-1,-1-1 0,1 0 1,0-1-1,-1 1 0,1-1 0,-1 0 1,1 0-1,0 0 0,-1-1 0,1 0 1,0 0-1,-1 0 0,1 0 1,7-4-1,-4 1-13,1 0 0,-1-1 0,0 0 0,-1 0 0,1-1 0,-1 0-1,0 0 1,-1-1 0,1 1 0,-1-2 0,7-10 0,-9 13 34,0-1 0,-1 1 0,0-1 0,0 0 0,0 0 0,-1 0-1,0-1 1,0 1 0,-1 0 0,2-11 0,-10 20 81,2 5-87,1 0 0,0 0-1,0 1 1,1-1 0,0 1-1,0 0 1,1 0 0,-2 17-1,-1 77 78,4-101-95,1 1 0,0 0 0,0-1 1,1 1-1,-1-1 0,0 1 0,1 0 0,0-1 0,-1 1 0,1-1 1,0 1-1,1-1 0,-1 1 0,0-1 0,1 0 0,-1 0 0,1 0 0,3 4 1,-3-4-17,0-1-1,0 0 1,0 0 0,0 0 0,0 0 0,1-1 0,-1 1 0,0 0 0,0-1 0,1 0 0,-1 1-1,0-1 1,1 0 0,-1 0 0,0-1 0,1 1 0,3-1 0,0-1-143,0 1 1,1-2 0,-1 1-1,0-1 1,0 0-1,0 0 1,-1 0-1,1-1 1,-1 0-1,0 0 1,0-1-1,0 1 1,0-1-1,4-7 1,11-25-5406,-6-6-2295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3.976"/>
    </inkml:context>
    <inkml:brush xml:id="br0">
      <inkml:brushProperty name="width" value="0.025" units="cm"/>
      <inkml:brushProperty name="height" value="0.025" units="cm"/>
    </inkml:brush>
  </inkml:definitions>
  <inkml:trace contextRef="#ctx0" brushRef="#br0">24 0 21364,'0'0'10442,"-23"59"-11050,41-46-1827,7-3-2594,-1-5-3202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4.318"/>
    </inkml:context>
    <inkml:brush xml:id="br0">
      <inkml:brushProperty name="width" value="0.025" units="cm"/>
      <inkml:brushProperty name="height" value="0.025" units="cm"/>
    </inkml:brush>
  </inkml:definitions>
  <inkml:trace contextRef="#ctx0" brushRef="#br0">100 1 18001,'0'0'2376,"-9"6"-60,7-4-2231,-10 5 995,1 2-1,1-1 0,-15 16 1,22-21-940,0 1 1,0-1 0,0 1-1,1 0 1,-1 0 0,1 0-1,0 0 1,0 0 0,1 0-1,-1 0 1,1 1 0,0-1 0,0 1-1,0-1 1,1 1 0,-1-1-1,1 6 1,1-9-133,-1-1 0,1 1 0,0 0 1,-1 0-1,1 0 0,0 0 0,-1-1 0,1 1 0,0 0 0,0-1 1,-1 1-1,1-1 0,0 1 0,0-1 0,0 1 0,0-1 0,0 1 0,0-1 1,0 0-1,0 0 0,0 1 0,0-1 0,0 0 0,0 0 0,0 0 1,0 0-1,0 0 0,0 0 0,0-1 0,0 1 0,0 0 0,0 0 0,0-1 1,1 0-1,37-10 129,1-11-56,-31 15 3,1 1 1,0 1-1,0-1 0,1 2 1,-1-1-1,1 2 0,0-1 1,1 1-1,-1 1 0,15-1 1,-25 2-69,-1 1 0,1 0 1,0 1-1,-1-1 0,1 0 0,0 0 1,-1 0-1,1 0 0,0 0 0,-1 1 1,1-1-1,0 0 0,-1 1 0,1-1 1,-1 0-1,1 1 0,0-1 0,-1 1 1,1-1-1,-1 1 0,1-1 1,-1 1-1,0-1 0,1 1 0,-1-1 1,0 1-1,1 0 0,-1-1 0,0 1 1,1 1-1,1 24 609,-3-25-606,1 0-1,-1 0 1,1 0 0,0 0-1,0 0 1,0 0 0,0 0 0,0 0-1,0 0 1,0 0 0,0 0-1,0 0 1,0 0 0,0 0-1,1 0 1,-1 0 0,0 0-1,1 0 1,-1 0 0,1 0-1,-1 0 1,1 0 0,-1-1-1,1 1 1,0 0 0,-1 0-1,1 0 1,0-1 0,0 1-1,1 1 1,5-3-38,1 1 0,-1-1 0,0-1 0,0 1 0,0-1 0,0-1 0,0 1 0,0-1 0,-1 0 1,1 0-1,10-8 0,-11 6-2,0 1 1,0 1 0,1-1-1,-1 1 1,1 0-1,0 1 1,0 0 0,0 0-1,0 0 1,1 1 0,-1 0-1,0 0 1,9 1 0,-15 0 10,0 1 1,-1-1 0,1 1-1,0-1 1,0 1 0,-1 0-1,1 0 1,0-1 0,-1 1 0,1 0-1,-1 0 1,1-1 0,-1 1-1,1 0 1,-1 0 0,0 0 0,1 0-1,-1 0 1,0 0 0,0 0-1,1 0 1,-1 0 0,0 0-1,0 0 1,0 0 0,0 1 0,-1 35-102,1-28 72,0 8-1183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7.756"/>
    </inkml:context>
    <inkml:brush xml:id="br0">
      <inkml:brushProperty name="width" value="0.025" units="cm"/>
      <inkml:brushProperty name="height" value="0.025" units="cm"/>
    </inkml:brush>
  </inkml:definitions>
  <inkml:trace contextRef="#ctx0" brushRef="#br0">0 138 6598,'0'0'16063,"9"-8"-15742,1 0-198,0 1 0,0 1 0,1 0 1,0 0-1,1 1 0,-1 1 0,1 0 0,0 0 0,0 1 1,0 1-1,0 0 0,20-1 0,22-2-67,0 2 0,0 3-1,1 2 1,-1 2 0,0 3-1,83 21 1,-130-26-38,178 41-639,-163-40 552,-1 0 0,1-2 1,0 0-1,0-2 1,0 0-1,34-7 0,-50 7 81,-1 0 0,1 0 0,-1-1-1,1 0 1,-1 0 0,1-1-1,-1 1 1,0-1 0,7-6 0,-12 9-1,0 0 0,0 0 1,1 0-1,-1-1 0,0 1 1,0 0-1,0 0 1,0-1-1,0 1 0,0 0 1,0 0-1,0-1 0,0 1 1,0 0-1,0 0 0,0-1 1,0 1-1,0 0 0,0-1 1,0 1-1,0 0 1,0 0-1,0-1 0,0 1 1,-1 0-1,1 0 0,0 0 1,0-1-1,0 1 0,0 0 1,-1 0-1,1 0 0,0-1 1,0 1-1,0 0 0,-1 0 1,1 0-1,0 0 1,0 0-1,0-1 0,-1 1 1,1 0-1,0 0 0,0 0 1,-1 0-1,1 0 0,0 0 1,-1 0-1,1 0 0,0 0 1,0 0-1,-1 0 1,1 0-1,0 0 0,0 0 1,-1 0-1,1 0 0,0 0 1,0 1-1,-1-1 0,1 0 1,0 0-1,-80-3 229,0 4-1,-111 15 1,40-2-67,-273 1 1877,423-15-2030,0 0 1,-1 0 0,1 0 0,0 0 0,0 0 0,0 0 0,-1 0 0,1 0 0,0-1 0,0 1 0,0 0 0,0-1 0,-1 1-1,1-1 1,0 1 0,0-1 0,-2-1 0,3 1-14,0 1 0,0-1 0,0 1 0,0-1 1,0 1-1,0-1 0,0 1 0,0-1 0,0 1 0,0-1 0,0 1 0,0-1 0,0 1 0,1-1 0,-1 1 0,0-1 0,0 1 0,1-1 0,-1 1 1,0-1-1,0 1 0,1 0 0,-1-1 0,0 1 0,1 0 0,-1-1 0,1 1 0,4-5-19,-1 2 0,1-1 0,0 1 0,0-1-1,10-4 1,30-8-3,0 1-1,0 3 1,1 1-1,0 3 1,64-4-1,244 7-381,-256 6 119,-19 2-321,-42 0 25,1-3-1,43-4 0,-86-2 852,-11-1-84,-37-2-74,-1 3 0,0 2 0,-80 4 0,72 0-2,-82 4 349,1 6 0,-152 31 0,251-28-101,27-6-1261,17-7 786,0 0-1,0 0 1,0 0 0,0 0 0,0 0 0,0 0 0,0 0 0,0 0 0,0 1 0,0-1 0,0 0 0,0 0-1,0 0 1,0 0 0,0 0 0,0 0 0,0 0 0,0 0 0,0 0 0,0 0 0,0 1 0,0-1 0,0 0-1,0 0 1,0 0 0,0 0 0,0 0 0,0 0 0,0 0 0,0 0 0,-1 1-991,1-1 991,0 0 0,0 0 0,36 0-7604</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19.766"/>
    </inkml:context>
    <inkml:brush xml:id="br0">
      <inkml:brushProperty name="width" value="0.025" units="cm"/>
      <inkml:brushProperty name="height" value="0.025" units="cm"/>
    </inkml:brush>
  </inkml:definitions>
  <inkml:trace contextRef="#ctx0" brushRef="#br0">1 60 6887,'7'0'13246,"8"0"-7208,61-5-3889,17-16-498,56-9-1685,-130 28-1783,0 1-1,0 0 0,25 4 1,-29 0-4552,-8 0-5189</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0.901"/>
    </inkml:context>
    <inkml:brush xml:id="br0">
      <inkml:brushProperty name="width" value="0.025" units="cm"/>
      <inkml:brushProperty name="height" value="0.025" units="cm"/>
    </inkml:brush>
  </inkml:definitions>
  <inkml:trace contextRef="#ctx0" brushRef="#br0">1 84 9225,'0'0'1366,"5"-11"257,25-54 2995,-29 64-4485,-1 1-1,0 0 1,0-1 0,0 1-1,0 0 1,0-1 0,0 1 0,0 0-1,0-1 1,1 1 0,-1 0-1,0 0 1,0-1 0,0 1-1,1 0 1,-1 0 0,0-1 0,0 1-1,1 0 1,-1 0 0,0-1-1,0 1 1,1 0 0,-1 0-1,0 0 1,1 0 0,-1 0 0,0-1-1,1 1 1,-1 0 0,0 0-1,1 0 1,-1 0 0,0 0-1,1 0 1,-1 0 0,0 0 0,1 0-1,0 1 1,4 14 2103,-4 36-1298,-1-44-404,-16 302 794,6-177 1711,18-182-2577,1 1 0,3 0-1,30-77 1,-12 34-424,-29 89-38,3-10-15,0 0-1,1 1 1,0-1 0,14-22-1,-18 33-6,1 0 0,-1 0 0,0 0 0,1 1 0,-1-1 0,1 0 0,-1 1 0,1-1 0,0 1 0,-1 0 0,1-1 0,0 1 0,0 0 0,0 0 0,0 0 0,0 1 0,0-1 0,1 0 0,-1 1 0,0-1 0,0 1 0,0 0 0,1 0 0,-1 0 0,0 0 0,0 0 0,0 0 0,1 0 0,-1 1 0,0-1 0,0 1 0,0 0 0,0 0 0,0-1 0,0 1 0,0 1 0,0-1 0,3 2 0,-3-2 23,0 0 0,0 1 0,0-1 0,0 1 0,0-1 0,0 1 0,-1-1 0,1 1 0,-1 0 0,1 0 0,-1 0 0,0 0 0,1 0 0,-1 0 0,0 0 0,0 1 0,0-1 0,-1 0 0,1 1 0,-1-1 0,1 0 0,-1 1 0,0-1 0,0 0 0,0 1 0,0-1 0,0 1 0,0-1 0,-1 0 0,1 1 0,-1-1 0,0 0 0,1 1 0,-1-1 0,-2 4 0,-1 0 146,-1 1-1,1-1 1,-1 0-1,0 0 0,0-1 1,0 1-1,-1-1 1,0 0-1,-12 7 1,7-5-138,0-1 0,0 0 0,-1-1 0,1-1 1,-1 1-1,-1-2 0,1 0 0,0 0 1,-1-1-1,-17 1 0,30-3-32,0 0 1,-1 0-1,1 0 0,0 0 0,-1 0 1,1 0-1,0 0 0,-1 0 0,1 0 1,0 0-1,-1 0 0,1 0 0,0 0 1,-1 0-1,1 0 0,0 0 0,-1 0 1,1 0-1,0 0 0,-1-1 0,1 1 1,0 0-1,-1 0 0,1 0 1,0-1-1,0 1 0,-1 0 0,1 0 1,0-1-1,0 1 0,-1 0 0,1-1 1,0 1-1,0 0 0,0 0 0,0-1 1,0 1-1,-1-1 0,10-12-2301,20-10-4619,5 6-1609</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404"/>
    </inkml:context>
    <inkml:brush xml:id="br0">
      <inkml:brushProperty name="width" value="0.025" units="cm"/>
      <inkml:brushProperty name="height" value="0.025" units="cm"/>
    </inkml:brush>
  </inkml:definitions>
  <inkml:trace contextRef="#ctx0" brushRef="#br0">105 59 8360,'12'-18'4626,"-10"14"-3448,0 0 0,0 0 0,1 0 0,0 0-1,0 1 1,0-1 0,0 1 0,0 0 0,6-4 0,-13 39 893,-6-9-1946,-2 0 1,-1 0-1,-1-2 0,0 1 1,-29 30-1,4-2 1152,118-160-16097,-55 81 8302</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2.746"/>
    </inkml:context>
    <inkml:brush xml:id="br0">
      <inkml:brushProperty name="width" value="0.025" units="cm"/>
      <inkml:brushProperty name="height" value="0.025" units="cm"/>
    </inkml:brush>
  </inkml:definitions>
  <inkml:trace contextRef="#ctx0" brushRef="#br0">31 31 10922,'46'-30'3566,"-46"30"-3511,1 0-1,-1 0 1,0 0 0,0 0-1,1 0 1,-1 0-1,0 0 1,0 0-1,1 0 1,-1 0-1,0 0 1,0 0 0,0 0-1,1 0 1,-1 0-1,0 0 1,0 0-1,1 0 1,-1 0-1,0 0 1,0 0 0,1 0-1,-1 0 1,0 0-1,0 1 1,0-1-1,1 0 1,-1 0-1,0 0 1,0 0 0,0 1-1,0-1 1,0 0-1,1 0 1,-1 0-1,0 1 1,0-1 0,0 0-1,0 0 1,0 0-1,0 1 1,0-1-1,0 0 1,0 0-1,0 1 1,0-1 0,0 0-1,0 0 1,0 1-1,0-1 1,0 0-1,0 0 1,0 0-1,0 1 1,0-1 0,0 0-1,0 0 1,0 1-1,0-1 1,0 0-1,-1 0 1,1 0-1,0 1 1,0-1 0,0 0-1,-1 0 1,-4 21 339,5-20-130,-6 22 552,1 0 0,2 1-1,0-1 1,1 1 0,3 41 0,3-55-126,-3-8-2717</inkml:trace>
  <inkml:trace contextRef="#ctx0" brushRef="#br0" timeOffset="1">1 116 14510,'0'0'6950,"54"-4"-6341,-28 4-481,-4 0-897,-3 0-3843,-3 0-8104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149"/>
    </inkml:context>
    <inkml:brush xml:id="br0">
      <inkml:brushProperty name="width" value="0.025" units="cm"/>
      <inkml:brushProperty name="height" value="0.025" units="cm"/>
    </inkml:brush>
  </inkml:definitions>
  <inkml:trace contextRef="#ctx0" brushRef="#br0">1 70 13741,'0'0'5878,"9"0"-4218,46-4 857,-1-1-1,81-20 1,20-4-2230,-124 25-1771,1 2-1,59 2 1,-90 0 1320,-1 0-1,1 0 0,0 0 1,-1 0-1,1 1 0,-1-1 1,1 0-1,0 0 0,-1 1 0,1-1 1,-1 0-1,1 1 0,-1-1 1,1 1-1,-1-1 0,0 0 1,1 1-1,-1-1 0,1 1 1,-1-1-1,0 1 0,1 0 0,-1-1 1,0 1-1,0-1 0,1 1 1,-1-1-1,0 1 0,0 0 1,0-1-1,0 1 0,0 0 1,0-1-1,0 1 0,0-1 1,0 1-1,0 0 0,0-1 0,0 2 1,0 5-5004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3.696"/>
    </inkml:context>
    <inkml:brush xml:id="br0">
      <inkml:brushProperty name="width" value="0.025" units="cm"/>
      <inkml:brushProperty name="height" value="0.025" units="cm"/>
    </inkml:brush>
  </inkml:definitions>
  <inkml:trace contextRef="#ctx0" brushRef="#br0">15 89 13773,'0'0'5114,"4"11"-2749,2 11-1628,-2 0 1,0 0-1,-1 1 0,-1-1 0,-1 39 1,-3-20-412,-3-1 0,-14 65 1,8-212 1333,10 78-1631,1-1-1,2 0 1,0 1 0,2-1-1,14-47 1,-17 70-35,2 0-1,-1 0 1,1 1-1,0-1 1,0 1-1,1 0 1,-1 0-1,2 0 1,-1 0 0,0 1-1,1-1 1,0 1-1,1 0 1,-1 1-1,1-1 1,0 1-1,0 0 1,0 1-1,0 0 1,1 0 0,-1 0-1,1 0 1,0 1-1,0 0 1,0 1-1,0 0 1,0 0-1,0 0 1,8 1-1,-12 0 2,-1 0-1,1 0 1,-1 1-1,1-1 1,-1 1-1,1 0 1,-1-1-1,0 1 1,1 1-1,-1-1 1,0 0-1,0 0 1,0 1-1,0-1 1,0 1-1,0 0 1,0-1-1,0 1 1,-1 0-1,1 0 1,-1 0-1,1 0 1,-1 1-1,0-1 1,0 0-1,0 0 1,0 1-1,0-1 1,0 1-1,-1-1 1,1 1-1,-1-1 1,0 1-1,0-1 1,0 1-1,0 4 1,0 1 175,-1 1 0,1-1 0,-1 0 0,-1 0 0,1 0-1,-2 0 1,1 0 0,-1 0 0,0 0 0,-7 11 0,7-13-104,-2 0 0,1 0-1,0-1 1,-1 0 0,0 1 0,0-2-1,-1 1 1,1 0 0,-1-1 0,0 0-1,0-1 1,0 1 0,-1-1 0,1 0 0,-1-1-1,0 0 1,0 0 0,0 0 0,0-1-1,0 0 1,0 0 0,0-1 0,0 0-1,-11-1 1,8-7-4285,10 8 3849,0-1 0,-1 1 1,1-1-1,0 1 0,0 0 0,0-1 1,0 1-1,0-1 0,0 1 0,0 0 1,0-1-1,0 1 0,0-1 1,0 1-1,0-1 0,0 1 0,0 0 1,0-1-1,0 1 0,1-1 0,-1 1 1,0 0-1,0-1 0,0 1 0,1 0 1,-1-1-1,0 1 0,0 0 0,1-1 1,-1 1-1,0 0 0,1-1 0,12-5-9143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070"/>
    </inkml:context>
    <inkml:brush xml:id="br0">
      <inkml:brushProperty name="width" value="0.025" units="cm"/>
      <inkml:brushProperty name="height" value="0.025" units="cm"/>
    </inkml:brush>
  </inkml:definitions>
  <inkml:trace contextRef="#ctx0" brushRef="#br0">55 0 17585,'0'0'8616,"-3"63"-7783,0-35-513,-2 0-192,0-1-64,3-2-32,-1-7-128,0-5-1217,0-4-641,-1-6-544,-3-3-449,0-2-1377,-3-14-4901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494"/>
    </inkml:context>
    <inkml:brush xml:id="br0">
      <inkml:brushProperty name="width" value="0.025" units="cm"/>
      <inkml:brushProperty name="height" value="0.025" units="cm"/>
    </inkml:brush>
  </inkml:definitions>
  <inkml:trace contextRef="#ctx0" brushRef="#br0">86 69 11883,'0'0'9711,"8"-9"-7848,-3 3-1613,0 1-1,0 0 1,1 0-1,-1 1 1,1 0 0,0 0-1,1 0 1,-1 0 0,1 1-1,-1 0 1,1 1 0,0-1-1,0 2 1,0-1 0,0 0-1,14 0 1,-17 2-234,-1 0-1,0 0 1,0 0-1,0 0 1,0 0 0,0 1-1,0-1 1,1 1 0,-1 0-1,0 0 1,0 0 0,-1 0-1,1 1 1,0-1 0,4 4-1,-6-3 8,0-1 0,0 1-1,0 0 1,0 0 0,-1 0 0,1-1-1,-1 1 1,1 0 0,-1 0-1,0 0 1,0 0 0,0 0-1,0 0 1,0 0 0,0 0 0,0 0-1,-1 0 1,1 0 0,-1 0-1,0-1 1,1 1 0,-1 0 0,0 0-1,0-1 1,0 1 0,0 0-1,-2 2 1,-3 6 276,0-1 1,-1 1-1,0-1 1,0-1-1,-1 1 0,0-1 1,-1 0-1,1-1 1,-1 0-1,-1 0 0,-19 9 1,26-17-392,10-7-127,13-7-383,-14 12 432,0 0 0,0 1 0,0-1-1,0 1 1,0 1 0,1-1 0,-1 1 0,1 0 0,8 0 0,-14 1 148,1 0 0,0 0 0,0 1 0,0-1 0,-1 0 0,1 0 0,0 1 0,0-1 0,-1 1 0,1 0 0,0 0 0,-1-1 0,1 1 0,-1 0 0,1 0 0,-1 0 0,1 1 0,-1-1 0,0 0 0,1 0 0,-1 1 0,0-1 0,0 1 0,0-1 0,0 1 0,0-1 0,-1 1 0,1 0 0,0-1 0,-1 1 0,1 0 0,-1 0 0,0-1 0,1 1 0,-1 0 1,0 2-1,0 2 97,0-1 1,0 0-1,-1 1 1,0-1-1,0 0 1,0 0-1,0 1 1,-1-1-1,0 0 1,0-1-1,0 1 1,-1 0-1,0-1 1,0 1-1,0-1 1,0 0 0,0 0-1,-1 0 1,0 0-1,0 0 1,0-1-1,0 0 1,-1 0-1,1 0 1,-1-1-1,-9 5 1,3-3 103,-1 1 1,0-2-1,0 0 1,0 0 0,0-1-1,0 0 1,0-1-1,0-1 1,-1 0-1,-22-3 1,33 3-416,-1-1-1,1 1 1,-1-1 0,1 0-1,-1 0 1,1 0 0,0 0-1,-1 0 1,1 0 0,0-1-1,0 1 1,0-1 0,0 1 0,0-1-1,-2-3 1,2 2-503,0 0 1,0-1-1,0 1 0,1-1 1,-1 1-1,1-1 1,0 0-1,0 1 0,1-1 1,-1 0-1,1 0 1,0 0-1,0 1 0,0-1 1,1-5-1,3-17-9895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4.832"/>
    </inkml:context>
    <inkml:brush xml:id="br0">
      <inkml:brushProperty name="width" value="0.025" units="cm"/>
      <inkml:brushProperty name="height" value="0.025" units="cm"/>
    </inkml:brush>
  </inkml:definitions>
  <inkml:trace contextRef="#ctx0" brushRef="#br0">221 1 13196,'0'0'3065,"0"12"-1117,2 21-286,1 0-1,2 0 0,1-1 0,12 39 1,-12-52-1361,13 34 259,-3 1 0,17 99 1,-31-135-535,-1 0-1,0 0 1,-1 0 0,-1-1 0,-1 1 0,-1 0 0,0-1-1,-1 1 1,-1-1 0,0 0 0,-2-1 0,0 1-1,-10 16 1,9-19-222,0-1-1,-1 0 1,-1-1-1,0 0 1,-1-1-1,0 0 0,-1 0 1,0-1-1,-18 11 1,20-15-900,-1 0 0,1-1 0,-1 0 0,0-1 0,-1-1 0,1 0-1,0 0 1,-13 1 0,-23-1-8022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221"/>
    </inkml:context>
    <inkml:brush xml:id="br0">
      <inkml:brushProperty name="width" value="0.025" units="cm"/>
      <inkml:brushProperty name="height" value="0.025" units="cm"/>
    </inkml:brush>
  </inkml:definitions>
  <inkml:trace contextRef="#ctx0" brushRef="#br0">160 0 11147,'0'0'12139,"-11"9"-12000,3-2-128,0-1 0,0 1 0,1 0 0,0 0 0,1 1 1,-1 0-1,1 0 0,1 1 0,0 0 0,0 0 0,-4 11 0,-6 24 281,3 2-1,1-1 1,-8 75 0,8 142 1307,11-241-1489,1 1 1,1 0 0,1 0 0,1-1 0,10 33 0,-12-45-105,2-1-1,-1 0 1,1 0 0,1 0 0,-1 0-1,1-1 1,1 0 0,-1 0 0,1 0 0,0 0-1,1-1 1,0 0 0,0-1 0,0 1-1,0-2 1,11 7 0,-3-5-367,0 0 0,0-1 1,0 0-1,1-2 0,-1 1 1,27 1-1,-28-5-1193,1 1 1,0-2-1,-1 0 1,19-4 0,18-13-9060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5.563"/>
    </inkml:context>
    <inkml:brush xml:id="br0">
      <inkml:brushProperty name="width" value="0.025" units="cm"/>
      <inkml:brushProperty name="height" value="0.025" units="cm"/>
    </inkml:brush>
  </inkml:definitions>
  <inkml:trace contextRef="#ctx0" brushRef="#br0">0 0 15791,'0'0'13869,"10"74"-13677,-5-23-96,-5 0-64,2 2-480,-1-8-2531,-1-9-3683</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5.334"/>
    </inkml:context>
    <inkml:brush xml:id="br0">
      <inkml:brushProperty name="width" value="0.025" units="cm"/>
      <inkml:brushProperty name="height" value="0.025" units="cm"/>
    </inkml:brush>
  </inkml:definitions>
  <inkml:trace contextRef="#ctx0" brushRef="#br0">295 52 10218,'-177'-4'7030,"59"1"2371,358 4-9141,648-23 1178,-735 8-1534,-381 18-1330,9 10 1481,-547 21 2325,790-37-2314,49-8 0,-8 0-60,838-16-942,-624 29 474,-726-13 3159,-179 3-771,616 7-2010,4-1-116,1 1 0,0 0 0,-1 1 0,1-1 0,0 1 1,-1 0-1,1 0 0,0 1 0,0 0 0,0-1 0,-7 5 1,12-6 125,0 0 0,0 0 1,0 0-1,-1 0 0,1 0 1,0 0-1,0 0 1,0 0-1,0 0 0,0 0 1,-1 0-1,1 0 0,0 1 1,0-1-1,0 0 1,0 0-1,0 0 0,0 0 1,0 0-1,0 0 1,-1 0-1,1 0 0,0 1 1,0-1-1,0 0 0,0 0 1,0 0-1,0 0 1,0 0-1,0 1 0,0-1 1,0 0-1,0 0 0,0 0 1,0 0-1,0 0 1,0 1-1,0-1 0,0 0 1,0 0-1,0 0 1,0 0-1,0 0 0,0 0 1,0 1-1,0-1 0,0 0 1,1 0-1,-1 0 1,0 0-1,0 0 0,0 0 1,0 0-1,0 1 0,0-1 1,0 0-1,0 0 1,1 0-1,-1 0 0,0 0 1,0 0-1,15 1-7277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4.283"/>
    </inkml:context>
    <inkml:brush xml:id="br0">
      <inkml:brushProperty name="width" value="0.025" units="cm"/>
      <inkml:brushProperty name="height" value="0.025" units="cm"/>
    </inkml:brush>
  </inkml:definitions>
  <inkml:trace contextRef="#ctx0" brushRef="#br0">54 86 9065,'0'0'8957,"-8"-1"-7120,-37-6 1521,94 5 867,27-5-2994,14 0-1146,290-18 65,354-11 132,-92 48-202,-229-8 165,-296-4 1229,-150-1-7154,16-6-1115</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5.251"/>
    </inkml:context>
    <inkml:brush xml:id="br0">
      <inkml:brushProperty name="width" value="0.025" units="cm"/>
      <inkml:brushProperty name="height" value="0.025" units="cm"/>
    </inkml:brush>
  </inkml:definitions>
  <inkml:trace contextRef="#ctx0" brushRef="#br0">3 81 12684,'0'0'8178,"-1"-9"-6678,1 6-1489,-1-1 192,1-1-1,0 1 0,0-1 1,0 1-1,0-1 0,1 1 0,1-6 1,-2 9-115,1-1 1,0 0 0,-1 1-1,1-1 1,0 1 0,0 0-1,0-1 1,0 1 0,0-1-1,0 1 1,0 0 0,0 0-1,1 0 1,-1 0-1,0 0 1,1 0 0,-1 0-1,1 0 1,-1 1 0,1-1-1,-1 0 1,1 1 0,0-1-1,-1 1 1,1 0 0,0 0-1,-1-1 1,1 1 0,0 0-1,1 1 1,-2-1-70,0 0 0,0 0 0,0 0 0,0 1 0,0-1 0,-1 1 1,1-1-1,0 0 0,0 1 0,0-1 0,-1 1 0,1 0 0,0-1 0,-1 1 0,1 0 0,0-1 0,-1 1 0,1 0 1,-1 0-1,1-1 0,-1 1 0,0 0 0,1 0 0,-1 0 0,0 0 0,1 0 0,-1 0 0,0-1 0,0 1 1,0 0-1,0 2 0,2 37 789,-3-31-561,-3 202 2088,6 186-1163,7-227-946,-7-99-69,2-1 0,4 0 0,29 123 0,-25-146-157,-3 0 0,5 67 0,-2-13 0,-6-85-77,3-21-301,4-27-2151,-8-1-4288,-2-4-6604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486"/>
    </inkml:context>
    <inkml:brush xml:id="br0">
      <inkml:brushProperty name="width" value="0.025" units="cm"/>
      <inkml:brushProperty name="height" value="0.025" units="cm"/>
    </inkml:brush>
  </inkml:definitions>
  <inkml:trace contextRef="#ctx0" brushRef="#br0">22 82 9545,'-22'0'7603,"33"-1"-2783,23-2-3422,404-29 1663,-185 18-2988,276-18-1,3 43 123,262 12 3260,-779-23-3179,37-4 273,54-11 0,-83 10-3755,-49 8-7327,19-3 844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6.830"/>
    </inkml:context>
    <inkml:brush xml:id="br0">
      <inkml:brushProperty name="width" value="0.025" units="cm"/>
      <inkml:brushProperty name="height" value="0.025" units="cm"/>
    </inkml:brush>
  </inkml:definitions>
  <inkml:trace contextRef="#ctx0" brushRef="#br0">0 2 10858,'0'0'14377,"11"-2"-13342,17 3-403,0 1 0,0 1-1,0 1 1,40 12 0,-64-16-625,14 4 90,-11-3-65,0 0 0,0 1 1,0 0-1,0 0 0,-1 0 1,9 5-1,-13-6 14,-1 0 1,0 0-1,0 0 1,0 0-1,0 0 1,0 0-1,0 0 1,0 0-1,0 0 1,0 1-1,0-1 1,-1 0-1,1 1 1,-1-1-1,1 1 1,-1-1-1,1 0 1,-1 1-1,0-1 1,1 1-1,-1-1 1,0 1-1,0-1 1,0 1-1,0-1 1,-1 1-1,1-1 1,0 1-1,-1-1 0,1 1 1,-1-1-1,1 1 1,-1-1-1,0 0 1,-1 3-1,-9 13 131,0-1-1,-1 0 0,-1-1 0,0 0 0,-1-1 0,-22 17 0,2-1-74,18-15-78,5-5-264,0 0-1,0 1 0,2 0 0,-12 17 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19.487"/>
    </inkml:context>
    <inkml:brush xml:id="br0">
      <inkml:brushProperty name="width" value="0.025" units="cm"/>
      <inkml:brushProperty name="height" value="0.025" units="cm"/>
    </inkml:brush>
  </inkml:definitions>
  <inkml:trace contextRef="#ctx0" brushRef="#br0">82 1148 1313,'0'0'21290,"-32"-17"-15600,-18 22-5391,65-31 2392,-4 4-2718,-2 10 57,1 0 0,-2 0 1,12-23-1,-7 14-23,14-26 5,-13 22-6,0 0 1,2 1-1,21-24 1,-5 4-26,-27 35 12,0 1 1,1-1-1,0 1 0,1 1 1,12-12-1,10-5 28,-7 6-42,-1 1 1,2 0 0,0 2-1,1 1 1,30-14 0,-9 11 6,1 2 1,0 2 0,49-8-1,-58 13 100,0-2-1,-1-2 0,0-1 1,-1-1-1,-1-2 1,0-2-1,52-36 1,-54 38-85,1 0 1,0 2 0,0 2 0,2 1-1,40-8 1,-70 17 22,0-1-1,0 0 0,0 0 1,0 0-1,0 0 1,-1-1-1,0 0 0,1 0 1,-1 0-1,4-6 1,20-19 6,136-86 547,-123 91-577,16-13 0,-43 27 0,-12 10 0,-1-1 0,1 0 0,-1 0 0,1 0 0,-1 0 0,1-1 0,-1 1 0,0 0 0,1-1 0,-1 1 0,0-1 0,0 1 0,0-1 0,0 1 0,1-4 0,12-3-6017,-11 8 3888,2-2-5452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0.723"/>
    </inkml:context>
    <inkml:brush xml:id="br0">
      <inkml:brushProperty name="width" value="0.025" units="cm"/>
      <inkml:brushProperty name="height" value="0.025" units="cm"/>
    </inkml:brush>
  </inkml:definitions>
  <inkml:trace contextRef="#ctx0" brushRef="#br0">27 0 18866,'0'0'2370,"-4"61"-1793,-2-25-321,0 3-128,0 0-128,3-2 0,3-6-480,0-6-994,0-9-1825,-2-10-4196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1.131"/>
    </inkml:context>
    <inkml:brush xml:id="br0">
      <inkml:brushProperty name="width" value="0.025" units="cm"/>
      <inkml:brushProperty name="height" value="0.025" units="cm"/>
    </inkml:brush>
  </inkml:definitions>
  <inkml:trace contextRef="#ctx0" brushRef="#br0">0 102 18065,'0'0'5077,"11"-10"-2755,-1 1-2034,0 0 1,1 1-1,0 0 0,1 0 0,-1 1 1,1 1-1,1 0 0,-1 1 1,15-4-1,-12 5-227,-7 1-84,-1 1 0,1 0 0,0 0 0,0 0 0,-1 1 0,1 1 0,0-1 0,0 1 0,0 1 0,15 2 0,-22-3 12,0 1 1,0 0-1,0-1 1,-1 1-1,1 0 1,-1 0 0,1-1-1,0 1 1,-1 0-1,1 0 1,-1 0-1,0 0 1,1 0-1,-1 0 1,0 0 0,0 0-1,1 0 1,-1 0-1,0 0 1,0 0-1,0 0 1,0 0-1,0 0 1,0 0 0,-1 0-1,1 0 1,0 0-1,0 0 1,-1 0-1,1 0 1,-1 0-1,1 0 1,-1 0 0,-16 32 28,1-13 420,-1-1-1,0-1 1,-39 31-1,-4 5 1032,66-52-1528,1-1-1,0 0 1,-1 0-1,1 0 1,0-1-1,12 0 1,-16 0 20,0-1 1,0 1-1,0 1 0,0-1 0,0 0 1,0 1-1,0-1 0,-1 1 1,1 0-1,0 0 0,0 0 0,-1 0 1,1 1-1,-1-1 0,1 1 0,-1-1 1,1 1-1,-1 0 0,0 0 1,0 0-1,0 0 0,0 0 0,2 5 1,-2-2 30,0 0 0,0 0 0,0 1 0,-1-1 0,0 1 0,0-1 0,0 1 0,-1 0 0,0-1 0,0 1 0,-2 9 0,1-9 87,0-1 1,0 0-1,-1 0 0,0 0 0,0 0 1,0 0-1,-1 0 0,0-1 0,0 1 1,0-1-1,0 1 0,-1-1 1,1 0-1,-1-1 0,0 1 0,0-1 1,-1 1-1,1-1 0,-1 0 1,1-1-1,-1 1 0,0-1 0,0 0 1,0 0-1,0-1 0,-1 1 0,1-1 1,0 0-1,0-1 0,-1 1 1,1-1-1,-1 0 0,1 0 0,0-1 1,-1 0-1,1 0 0,0 0 0,-1 0 1,-9-5-1,14 5-312,-1 0 0,0 0 1,1 0-1,-1 0 0,1-1 0,-1 1 1,1 0-1,0-1 0,-1 1 0,1-1 0,-2-2 1,-5-23-8960,7 8-7586</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086"/>
    </inkml:context>
    <inkml:brush xml:id="br0">
      <inkml:brushProperty name="width" value="0.025" units="cm"/>
      <inkml:brushProperty name="height" value="0.025" units="cm"/>
    </inkml:brush>
  </inkml:definitions>
  <inkml:trace contextRef="#ctx0" brushRef="#br0">217 1 16400,'-4'-1'6714,"-5"7"-4891,-6 9-1344,-45 59 1152,-69 93-1084,185-229-14026,-31 29 7051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2.427"/>
    </inkml:context>
    <inkml:brush xml:id="br0">
      <inkml:brushProperty name="width" value="0.025" units="cm"/>
      <inkml:brushProperty name="height" value="0.025" units="cm"/>
    </inkml:brush>
  </inkml:definitions>
  <inkml:trace contextRef="#ctx0" brushRef="#br0">79 1 8968,'0'0'12866,"1"12"-11830,-2 41-193,-1-25-444,1 0 0,2-1 0,5 36 0,-6-61-430,1 0 0,0 0-1,-1 0 1,1 0 0,0 0 0,0 0-1,0 0 1,0 0 0,1 0 0,-1-1-1,0 1 1,1 0 0,-1-1-1,1 1 1,0-1 0,-1 0 0,1 0-1,0 1 1,0-1 0,3 1 0,-3-1-383,1 0 0,-1-1 0,1 1 0,-1-1 0,1 1 0,-1-1 0,1 0 0,-1 0 0,1 0 0,3-1 0,1-3-4540,-6-6-3849</inkml:trace>
  <inkml:trace contextRef="#ctx0" brushRef="#br0" timeOffset="1">1 125 10698,'0'0'15215,"64"-3"-15087,-15 5-192,-3-2-3139,-3 0-6118</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081"/>
    </inkml:context>
    <inkml:brush xml:id="br0">
      <inkml:brushProperty name="width" value="0.025" units="cm"/>
      <inkml:brushProperty name="height" value="0.025" units="cm"/>
    </inkml:brush>
  </inkml:definitions>
  <inkml:trace contextRef="#ctx0" brushRef="#br0">0 1 13485,'0'0'10981,"3"8"-9599,2 13-891,-1 1 0,-1 0 0,-1 1 0,0-1-1,-4 35 1,1-13 296,1-43-746,0-1 0,0 1 0,0-1-1,0 0 1,0 1 0,0-1 0,1 1 0,-1-1 0,0 1 0,0-1-1,0 1 1,0-1 0,1 1 0,-1-1 0,0 0 0,0 1 0,1-1-1,-1 1 1,0-1 0,1 0 0,-1 1 0,0-1 0,1 0 0,-1 0-1,1 1 1,-1-1 0,0 0 0,1 0 0,-1 1 0,1-1 0,-1 0-1,1 0 1,-1 0 0,1 0 0,-1 0 0,1 0 0,-1 0 0,1 0-1,-1 0 1,1 0 0,-1 0 0,1 0 0,-1 0 0,0 0 0,1 0-1,-1 0 1,1-1 0,-1 1 0,1 0 0,-1 0 0,1-1 0,-1 1-1,0 0 1,1 0 0,-1-1 0,27-16 420,94-94 40,-41 34-1274,-69 70-44</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3.457"/>
    </inkml:context>
    <inkml:brush xml:id="br0">
      <inkml:brushProperty name="width" value="0.025" units="cm"/>
      <inkml:brushProperty name="height" value="0.025" units="cm"/>
    </inkml:brush>
  </inkml:definitions>
  <inkml:trace contextRef="#ctx0" brushRef="#br0">11 0 12492,'0'0'12203,"-10"53"-10473,23-36-193,5-1-1024,2 2-385,5-1-64,3-3-1858,-1-6-3394,-4-6-5382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24.097"/>
    </inkml:context>
    <inkml:brush xml:id="br0">
      <inkml:brushProperty name="width" value="0.025" units="cm"/>
      <inkml:brushProperty name="height" value="0.025" units="cm"/>
    </inkml:brush>
  </inkml:definitions>
  <inkml:trace contextRef="#ctx0" brushRef="#br0">27 1 15983,'0'0'10741,"1"8"-9647,0 9-786,0 0 0,0 0 0,-2 0 0,0 0 0,-1-1 0,-1 1 0,0 0 1,-1-1-1,-13 31 0,53-57 492,-14 1-670,1 2 0,0 0-1,0 1 1,40-4-1,-52 10-229,-1-1-1,0 2 0,0-1 0,0 1 0,19 5 0,-24-5-224,0 1-1,0 0 0,0 0 1,0 1-1,0-1 0,0 1 1,0 0-1,-1 0 0,1 1 1,-1 0-1,6 6 0,4 9-5856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6.262"/>
    </inkml:context>
    <inkml:brush xml:id="br0">
      <inkml:brushProperty name="width" value="0.025" units="cm"/>
      <inkml:brushProperty name="height" value="0.025" units="cm"/>
    </inkml:brush>
  </inkml:definitions>
  <inkml:trace contextRef="#ctx0" brushRef="#br0">27 1 6726,'0'0'13998,"-3"11"-12354,-6 33 11,3 0 1,-2 65-1,8 105 612,2-91-1359,19 262 153,-1 0 99,-22-213-1117,3 155-49,16 70 6,-18-346 0,0 53 0,4-1 0,26 159 0,-22-202 0,-1-1 0,-6 117 0,-2-75 0,19 643 0,-5 84 0,4 86 0,-10-835 0,2 18 0,-9 167 0,-1-247-1535,5-50-11509,2 16 3824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201"/>
    </inkml:context>
    <inkml:brush xml:id="br0">
      <inkml:brushProperty name="width" value="0.025" units="cm"/>
      <inkml:brushProperty name="height" value="0.025" units="cm"/>
    </inkml:brush>
  </inkml:definitions>
  <inkml:trace contextRef="#ctx0" brushRef="#br0">7 182 8648,'-1'2'653,"0"0"-1,0 0 1,1-1 0,-1 1-1,0 0 1,1 0-1,-1 0 1,1 0 0,0 0-1,0 0 1,-1 0-1,1 1 1,1 3 0,-1-5-373,1 0 1,-1 0 0,1 0 0,-1 1 0,1-1 0,0 0 0,-1 0 0,1 0 0,0 0 0,0 0 0,0 0 0,0 0 0,0 0 0,0 0 0,0-1 0,2 2 0,4 2 110,0-2 0,1 1 0,-1-1 0,1 0 1,0-1-1,8 2 0,-6-2-162,28 3 267,1-3 0,-1 0 0,71-10 0,-70 4-346,-1 2 0,1 2 0,73 7 0,19 9 600,222-3 0,-317-14-622,0-2 0,-1-2 0,50-13-1,-38 8 104,55-7-1,144 9 43,5-1-162,63-2-7,-191 11-14,127-18-1,387-34-57,-434 43 20,185-3 93,388-2 240,-177-14-326,0 1-70,515 36 32,-951-6 12,294-13 25,-434 8-569,58-5 1623,-57 8-2520,-24 3-552,-8 1-1129,7-3 1741,-3 0 1540</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8.653"/>
    </inkml:context>
    <inkml:brush xml:id="br0">
      <inkml:brushProperty name="width" value="0.025" units="cm"/>
      <inkml:brushProperty name="height" value="0.025" units="cm"/>
    </inkml:brush>
  </inkml:definitions>
  <inkml:trace contextRef="#ctx0" brushRef="#br0">21 7 2659,'-11'-6'11217,"4"13"-4144,6-6-6795,1 1 1,0-1-1,-1 0 1,1 0 0,0 1-1,0-1 1,0 0-1,0 0 1,0 1-1,0-1 1,0 0-1,0 0 1,1 1-1,-1-1 1,0 0-1,1 0 1,-1 1-1,1-1 1,-1 0-1,1 0 1,0 1-1,2 1-104,0 0-1,0-1 0,1 0 1,-1 1-1,0-1 0,1 0 1,0-1-1,-1 1 0,1-1 0,0 1 1,0-1-1,-1 0 0,1-1 1,7 1-1,63 2 2505,-45-3-2265,-3 0-413,69 5 0,-85-3 0,-1-1 0,0 1 0,1 0 0,-1 1 0,0 0 0,-1 1 0,14 7 0,-20-11 0,-1 1 0,0-1 0,0 1 0,0 0 0,0 0 0,0 0 0,0-1 0,0 1 0,0 0 0,0 0 0,-1 1 0,1-1 0,0 0 0,0 0 0,-1 0 0,1 0 0,-1 0 0,1 1 0,-1-1 0,0 0 0,1 1 0,-1-1 0,0 0 0,0 0 0,0 2 0,-1 0 0,1-1 0,-1 1 0,0-1 0,0 1 0,0-1 0,0 0 0,0 1 0,-1-1 0,1 0 0,-1 0 0,1 0 0,-3 2 0,-7 6 0,-1 0 0,0 0 0,-19 11 0,25-17 0,-47 29 0,-4 3 0,-53 45 0,120-86-7388,1-9-214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49.745"/>
    </inkml:context>
    <inkml:brush xml:id="br0">
      <inkml:brushProperty name="width" value="0.025" units="cm"/>
      <inkml:brushProperty name="height" value="0.025" units="cm"/>
    </inkml:brush>
  </inkml:definitions>
  <inkml:trace contextRef="#ctx0" brushRef="#br0">0 609 10378,'0'0'12091,"9"1"-11146,-4 0-833,-1-1 0,1 0 0,0-1 0,0 1-1,-1-1 1,1 0 0,0 0 0,-1-1 0,1 1 0,-1-1-1,0 0 1,1 0 0,-1 0 0,0-1 0,0 0 0,0 1 0,-1-1-1,6-5 1,11-12 228,-1-1 0,19-24 1,-22 24-305,35-47 314,-3-3 0,-3-1 0,-4-3 1,41-101-1,-82 176-349,0 0 0,0-1 0,0 1 0,0 0 0,0 0 0,0-1 0,0 1 0,0 0 0,0-1 0,1 1 0,-1 0 0,0 0 0,0-1 0,0 1 0,0 0 0,0 0 0,0-1 0,1 1 0,-1 0 0,0 0 0,0 0 0,0-1 0,1 1 0,-1 0 0,0 0 0,0 0 0,1 0 0,-1 0 0,0-1 0,0 1 0,1 0 1,-1 0-1,0 0 0,0 0 0,1 0 0,-1 0 0,0 0 0,1 0 0,-1 0 0,0 0 0,0 0 0,1 0 0,-1 0 0,0 0 0,0 0 0,1 0 0,6 17 2,1 42 76,-6-42 58,32 163 496,-27-150-616,2 0-1,1-1 1,28 54-1,-35-77-217,1 1 0,0-1-1,0 0 1,0-1 0,1 1 0,0-1 0,7 6-1,-10-9-344,1 0 0,0 0 0,0 0 0,0-1 0,0 1 0,0-1 0,0 0 0,1 0 0,-1 0 0,0-1 0,4 1 0,19 0-8690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2.706"/>
    </inkml:context>
    <inkml:brush xml:id="br0">
      <inkml:brushProperty name="width" value="0.025" units="cm"/>
      <inkml:brushProperty name="height" value="0.025" units="cm"/>
    </inkml:brush>
  </inkml:definitions>
  <inkml:trace contextRef="#ctx0" brushRef="#br0">7 1 14894,'0'0'7047,"0"69"-6567,1-31 65,2 6-225,-1 0-256,-2-2-32,1-2 0,-1-9-96,0-3-224,0-10-449,0-7-1185,-1-6-1761,-11-5-3748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3.111"/>
    </inkml:context>
    <inkml:brush xml:id="br0">
      <inkml:brushProperty name="width" value="0.025" units="cm"/>
      <inkml:brushProperty name="height" value="0.025" units="cm"/>
    </inkml:brush>
  </inkml:definitions>
  <inkml:trace contextRef="#ctx0" brushRef="#br0">39 99 4676,'0'0'12396,"4"-10"-8232,-3 5-4005,1 0 0,0 1 0,0-1 0,1 1 0,0-1 0,-1 1 0,1 0 0,1 0 0,-1 0 0,1 0 0,-1 1 0,1-1 0,0 1 0,0 0 0,0 0 0,1 1 0,-1-1 0,1 1 0,0 0 0,-1 0 0,1 1 0,7-2 0,1 0-78,0 0 1,1 2 0,-1-1-1,0 2 1,0 0 0,1 0-1,-1 1 1,23 5-1,-33-5-64,1 0-1,0 0 1,-1 1 0,1-1-1,0 1 1,-1 0-1,0 0 1,1 0-1,-1 0 1,0 0-1,0 1 1,0 0-1,-1-1 1,1 1 0,-1 0-1,1 0 1,-1 1-1,0-1 1,0 0-1,0 1 1,-1-1-1,1 1 1,-1 0 0,0-1-1,0 1 1,0 0-1,0 0 1,-1-1-1,0 1 1,1 0-1,-1 0 1,-1 0 0,0 5-1,0-2 394,-1 1 0,0-1 0,0 0 0,-1 0 0,-4 7 0,5-10-280,-1 1 0,1-1 0,0 1 0,1 0-1,-1-1 1,1 1 0,0 0 0,0 0 0,0 0 0,1 0-1,0 0 1,0 7 0,1-11-137,-1 0 1,1 0-1,0 0 0,0 0 1,0 0-1,0 0 0,0 0 1,0-1-1,0 1 0,0 0 1,0-1-1,0 1 0,0-1 0,0 1 1,0-1-1,1 1 0,-1-1 1,0 0-1,3 1 0,31 4-31,-25-4-52,-5-1 6,-1 1 0,0-1-1,0 1 1,1 0 0,-1 1-1,0-1 1,0 1 0,0 0-1,0 0 1,-1 0 0,1 0-1,5 5 1,-7-5 110,-1 0 0,0 0-1,0 0 1,0 0 0,0 0 0,0 0 0,0 1-1,-1-1 1,1 0 0,-1 0 0,1 1 0,-1-1 0,0 0-1,0 0 1,0 1 0,0-1 0,0 0 0,-1 1-1,1-1 1,-1 0 0,1 0 0,-1 0 0,0 1 0,0-1-1,0 0 1,0 0 0,-2 2 0,-3 7 146,0-1 1,-2 0-1,1-1 0,-1 1 1,0-1-1,-1-1 1,0 0-1,0 0 1,-19 11-1,8-6 163,-2 0 0,0-2 0,-44 17 0,41-21-335,-1-1 0,1-1 0,-1-1 0,0-1 0,-38 0 0,64-3-25,-1 0 0,1 0 0,-1 0 1,1 0-1,-1 0 0,1 0 0,-1 1 0,1-1 0,-1 0 0,1-1 1,-1 1-1,1 0 0,-1 0 0,1 0 0,-1 0 0,1 0 0,-1 0 1,1-1-1,-1 1 0,1 0 0,-1 0 0,1-1 0,-1 1 0,1 0 1,0-1-1,-1 1 0,1 0 0,-1-1 0,1 1 0,0-1 1,0 1-1,-1 0 0,1-1 0,11-13-2299,32-13-5499,-41 26 6910,29-18-11333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197"/>
    </inkml:context>
    <inkml:brush xml:id="br0">
      <inkml:brushProperty name="width" value="0.025" units="cm"/>
      <inkml:brushProperty name="height" value="0.025" units="cm"/>
    </inkml:brush>
  </inkml:definitions>
  <inkml:trace contextRef="#ctx0" brushRef="#br0">42 484 13389,'0'0'6795,"-7"8"-4291,-20 26-507,20-26-615,23-18 1143,19-23-1384,-2 0 0,43-56-1,-13 14-814,214-213-91,-277 288-239,1 0 1,-1-1-1,0 1 1,0-1-1,1 1 1,-1 0-1,0-1 1,1 1-1,-1 0 1,0-1-1,1 1 1,-1 0-1,1 0 1,-1-1 0,1 1-1,-1 0 1,0 0-1,1 0 1,-1-1-1,1 1 1,-1 0-1,1 0 1,-1 0-1,1 0 1,-1 0-1,1 0 1,-1 0-1,1 0 1,-1 0-1,1 0 1,-1 0-1,0 1 1,1-1-1,-1 0 1,1 0-1,1 18-54,-13 28 60,-13 19 32,-36 118 170,55-165-187,1 2 0,1-1 0,1 0 0,1 0 0,0 1 0,1-1 0,5 32 0,-4-49-128,-1 0 1,0 0-1,1 0 0,0 0 0,-1 0 1,1-1-1,0 1 0,0 0 1,0-1-1,0 1 0,0 0 0,0-1 1,0 1-1,1-1 0,-1 0 1,1 1-1,-1-1 0,1 0 0,-1 0 1,1 0-1,0 0 0,3 1 1,-4-2-6,0 1 1,0-1 0,0 0 0,0-1-1,0 1 1,0 0 0,0 0 0,0 0 0,0-1-1,0 1 1,0 0 0,0-1 0,0 1-1,0-1 1,0 1 0,0-1 0,0 1-1,0-1 1,-1 0 0,1 0 0,0 1 0,0-1-1,-1 0 1,1 0 0,0 0 0,-1 0-1,1 0 1,-1 0 0,1 1 0,-1-1-1,0 0 1,1-1 0,-1 1 0,0 0 0,0 0-1,0 0 1,0 0 0,0 0 0,0 0-1,0-2 1,1-26-5020,-1-3-1773</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4.571"/>
    </inkml:context>
    <inkml:brush xml:id="br0">
      <inkml:brushProperty name="width" value="0.025" units="cm"/>
      <inkml:brushProperty name="height" value="0.025" units="cm"/>
    </inkml:brush>
  </inkml:definitions>
  <inkml:trace contextRef="#ctx0" brushRef="#br0">0 20 18514,'0'0'7783,"48"0"-5957,-9-4-97,7-4-480,3 3-928,-2 3-257,-2 2-609,-9 0-2594,-10 0-4260</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5:55.538"/>
    </inkml:context>
    <inkml:brush xml:id="br0">
      <inkml:brushProperty name="width" value="0.025" units="cm"/>
      <inkml:brushProperty name="height" value="0.025" units="cm"/>
    </inkml:brush>
  </inkml:definitions>
  <inkml:trace contextRef="#ctx0" brushRef="#br0">1 1 2851,'0'0'608</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2.449"/>
    </inkml:context>
    <inkml:brush xml:id="br0">
      <inkml:brushProperty name="width" value="0.025" units="cm"/>
      <inkml:brushProperty name="height" value="0.025" units="cm"/>
    </inkml:brush>
  </inkml:definitions>
  <inkml:trace contextRef="#ctx0" brushRef="#br0">0 0 12876,'0'0'4901</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354"/>
    </inkml:context>
    <inkml:brush xml:id="br0">
      <inkml:brushProperty name="width" value="0.025" units="cm"/>
      <inkml:brushProperty name="height" value="0.025" units="cm"/>
    </inkml:brush>
  </inkml:definitions>
  <inkml:trace contextRef="#ctx0" brushRef="#br0">37 1 17969,'0'0'7089,"0"12"-5626,1 70-70,1-12-1311,-3 0 0,-17 126 0,14-186-2172,4-9 1931,0-1 0,0 0 0,0 0 0,0 0 0,0 0 1,0 1-1,-1-1 0,1 0 0,0 0 0,0 0 0,0 0 1,0 0-1,-1 0 0,1 1 0,0-1 0,0 0 0,0 0 1,0 0-1,-1 0 0,1 0 0,0 0 0,0 0 0,0 0 1,-1 0-1,1 0 0,0 0 0,0 0 0,0 0 0,-1 0 1,1 0-1,0 0 0,0 0 0,0 0 0,-1 0 0,1 0 1,0 0-1,0-1 0,0 1 0,0 0 0,-1 0 0,1 0 1,0 0-1,0 0 0,0 0 0,0-1 0,-1 1 0,1 0 1,0 0-1,0 0 0,0-1 0,-8-11-6792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3.681"/>
    </inkml:context>
    <inkml:brush xml:id="br0">
      <inkml:brushProperty name="width" value="0.025" units="cm"/>
      <inkml:brushProperty name="height" value="0.025" units="cm"/>
    </inkml:brush>
  </inkml:definitions>
  <inkml:trace contextRef="#ctx0" brushRef="#br0">0 42 19058,'0'0'4933,"59"9"-3716,-14-5 448,9-4-511,8 0-802,-2-7-256,2-5-32,-7-1-480,-3 1-1891,-12 6-1152,-8 2-1409,-14 4-3973</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030"/>
    </inkml:context>
    <inkml:brush xml:id="br0">
      <inkml:brushProperty name="width" value="0.025" units="cm"/>
      <inkml:brushProperty name="height" value="0.025" units="cm"/>
    </inkml:brush>
  </inkml:definitions>
  <inkml:trace contextRef="#ctx0" brushRef="#br0">8 0 20724,'0'0'2215,"-2"9"-160,-1 11-1363,1 0-1,1 0 0,1 1 1,1-1-1,6 34 0,2 24-614,-8-57-35,2 0 0,8 37 0,1-96 545,-8-5-517,-1 1-1,-5-76 1,0 111 61,1 9-110,1-1-28,0 0 0,1 0 0,-1 0 1,0 0-1,1 0 0,-1 0 0,1 0 1,-1-1-1,1 1 0,0 0 1,-1 0-1,1-1 0,0 1 0,0 0 1,-1-1-1,1 1 0,0 0 0,0-1 1,0 0-1,1 2 0,6 1-533,0-1-1,0 0 0,0 0 1,0 0-1,1-1 1,-1 0-1,12-1 0,33-5-8944,-24-4-962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4.625"/>
    </inkml:context>
    <inkml:brush xml:id="br0">
      <inkml:brushProperty name="width" value="0.025" units="cm"/>
      <inkml:brushProperty name="height" value="0.025" units="cm"/>
    </inkml:brush>
  </inkml:definitions>
  <inkml:trace contextRef="#ctx0" brushRef="#br0">47 10 6054,'0'0'11643,"-5"10"-9241,0 3-1884,-23 54 2881,26-62-3171,1 1 0,-1-1 0,1 1 1,0-1-1,0 1 0,1 0 0,-1 0 1,1-1-1,1 1 0,1 10 0,-2-15-223,1 0 0,0 0 0,-1-1 0,1 1 0,0 0 0,0-1 0,0 1 0,0-1-1,-1 1 1,1-1 0,0 1 0,0-1 0,0 1 0,0-1 0,0 0 0,0 0 0,0 1-1,0-1 1,0 0 0,0 0 0,1 0 0,-1 0 0,0 0 0,0-1 0,0 1 0,0 0-1,0 0 1,0-1 0,1 0 0,32-10 110,-24 4-365,0 0-1,0 0 1,-1-1-1,11-11 1,30-23 675,-49 41-359,-1 1 1,0 0 0,0 0-1,1 0 1,-1-1 0,0 1 0,1 0-1,-1 0 1,0 0 0,0 0-1,1 0 1,-1 0 0,0 0-1,1-1 1,-1 1 0,0 0 0,1 0-1,-1 0 1,0 0 0,1 0-1,-1 0 1,0 1 0,1-1 0,-1 0-1,0 0 1,1 0 0,-1 0-1,0 0 1,0 0 0,1 0-1,-1 1 1,0-1 0,1 0 0,-1 0-1,0 0 1,0 1 0,0-1-1,1 0 1,-1 0 0,0 1 0,0-1-1,0 0 1,1 1 0,-1-1-1,0 0 1,0 1 0,5 23 814,-5-22-843,0 0 0,0 1 0,0-1-1,0 0 1,1 1 0,-1-1 0,1 0 0,-1 1 0,1-1 0,0 0-1,0 0 1,0 0 0,0 0 0,1 0 0,-1 0 0,0 0-1,3 2 1,0-2 6,1-1 0,0 0 0,0 0 0,-1 0 0,1 0 0,0-1 0,0 1 0,0-1-1,0-1 1,0 1 0,0-1 0,5-1 0,65-19-2584,-43 11-1032,-10 5 1301,-9 2-1197,0-1 0,0 0 0,0 0 0,18-11 0,-28 13 3354,0 1 0,0-2-1,-1 1 1,1 0 0,0 0 0,-1-1 0,0 1 0,1-1 0,1-4 0,3-12 4603,-6-3 4583,-1 21-8834,-1 0 0,1 0-1,-1 0 1,0 0 0,1 0-1,-1 0 1,0 0 0,0 1-1,1-1 1,-1 0 0,0 0-1,0 1 1,0-1 0,0 1-1,0-1 1,0 1 0,0-1 0,0 1-1,0 0 1,0-1 0,0 1-1,0 0 1,0 0 0,-1 0-1,1 0 1,0 0 0,0 0-1,0 0 1,0 0 0,0 0-1,0 1 1,-2-1 0,-36 10 1661,35-8-1869,0 0 0,0 1 0,0-1 0,0 1 0,1 0 0,-1 0 0,1 1 0,0-1 0,0 1 0,0-1 0,1 1 0,-1 0 0,1 0 0,0 0 0,0 1 0,0-1 0,0 0 0,1 1 0,0-1 0,-1 10 0,5-13-171,0 1 0,1-1 1,-1 0-1,1 0 0,-1-1 0,1 1 1,-1-1-1,1 0 0,0 0 0,-1 0 1,1 0-1,4-1 0,1 0-432,140 2-5929,-149-1 6704,1 0 0,0 0-1,0 0 1,0 0-1,0 0 1,0 0-1,0 0 1,0 0 0,0 1-1,0-1 1,0 0-1,0 1 1,0-1 0,0 1-1,-1-1 1,1 1-1,0-1 1,0 1 0,0 0-1,-1-1 1,1 1-1,0 0 1,-1-1-1,1 1 1,-1 0 0,1 0-1,-1 0 1,1 1-1,-1-1 9,0 1-1,0-1 0,0 1 0,0-1 1,-1 1-1,1 0 0,0-1 0,-1 1 0,0-1 1,1 0-1,-1 1 0,0-1 0,1 1 1,-1-1-1,-2 2 0,-3 5 112,0-1 0,0 0 1,-1 0-1,-11 8 0,17-14-311,-5 3 25,1 0 0,-1 1 0,0-2 0,0 1 0,0-1 0,0 0 0,-1 0 0,0 0 0,1-1 0,-12 2 0,6-9-2977,9-5-2033,2-16-8921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5.344"/>
    </inkml:context>
    <inkml:brush xml:id="br0">
      <inkml:brushProperty name="width" value="0.025" units="cm"/>
      <inkml:brushProperty name="height" value="0.025" units="cm"/>
    </inkml:brush>
  </inkml:definitions>
  <inkml:trace contextRef="#ctx0" brushRef="#br0">67 1 9769,'10'2'11049,"-5"11"-7140,-3 25-4475,-2-26 2035,-2 369 2672,1-304-3430,0-100-1299,0 1-1,-2 0 1,-1 0-1,0 0 1,-2 0-1,0 1 1,-11-24-1,-21-38 2446,69 92-1680,-15-5-507,-1-1 1,0 0-1,28 0 0,48-4-6871,-50-2 1013</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041"/>
    </inkml:context>
    <inkml:brush xml:id="br0">
      <inkml:brushProperty name="width" value="0.025" units="cm"/>
      <inkml:brushProperty name="height" value="0.025" units="cm"/>
    </inkml:brush>
  </inkml:definitions>
  <inkml:trace contextRef="#ctx0" brushRef="#br0">128 1 12236,'0'0'7516,"-10"0"-5253,2 1-1945,0-1-1,0 1 0,1 1 1,-1-1-1,0 1 0,1 1 1,-12 4-1,16-6-281,0 1 0,0 0-1,1-1 1,-1 1 0,0 0 0,1 0-1,-1 1 1,1-1 0,0 0 0,0 1-1,0 0 1,0-1 0,0 1 0,0 0-1,1 0 1,-1 0 0,1 0 0,0 0 0,0 0-1,0 0 1,0 1 0,1-1 0,0 0-1,-1 7 1,2-9-13,-1 0 0,1 0 0,-1 1 0,1-1 1,0 0-1,-1 0 0,1 0 0,0 0 0,0 0 0,0 0 0,0-1 0,0 1 0,0 0 0,0 0 0,0-1 1,0 1-1,0 0 0,0-1 0,0 1 0,1-1 0,-1 0 0,0 1 0,0-1 0,0 0 0,1 0 0,-1 0 1,0 0-1,1 0 0,-1 0 0,0 0 0,2 0 0,44-2 151,-38 0-218,0 0 0,0-1-1,-1 0 1,1 0 0,9-6 0,-12 5 54,1 1 1,0 0-1,0 0 1,0 1-1,0 0 0,0 0 1,13-1-1,-19 3 90,0 1-1,-1-1 1,1 0-1,-1 1 0,0-1 1,1 1-1,-1-1 1,1 1-1,-1-1 0,0 1 1,1-1-1,-1 1 1,0-1-1,1 1 0,-1 0 1,0-1-1,0 1 1,0-1-1,0 1 0,1 0 1,-1-1-1,0 1 1,0 0-1,0-1 0,0 1 1,0-1-1,-1 1 1,1 0-1,-1 32 1206,0-12-504,10-35 563,18-89-1129,-27 103-251,0-1 1,1 1-1,-1 0 1,0-1-1,0 1 0,0 0 1,1-1-1,-1 1 0,0 0 1,1 0-1,-1-1 1,0 1-1,1 0 0,-1 0 1,0 0-1,1-1 1,-1 1-1,0 0 0,1 0 1,-1 0-1,1 0 0,-1 0 1,0 0-1,1 0 1,-1 0-1,1 0 0,-1 0 1,0 0-1,1 0 1,-1 0-1,1 0 0,-1 0 1,0 0-1,1 0 0,-1 0 1,0 1-1,1-1 1,-1 0-1,0 0 0,1 0 1,0 1-1,21 14-1255,-6-5 470,-7-8 688,0-1 1,0 1-1,0-2 1,1 1-1,-1-1 0,0-1 1,0 1-1,0-2 0,0 1 1,0-1-1,0-1 0,0 0 1,11-4-1,-8 2-2,0 1-1,1 1 1,0 0 0,0 1 0,15-1-1,-27 3 138,0 0-1,0 0 1,0 0-1,0 0 0,1 0 1,-1 1-1,0-1 1,0 0-1,0 1 1,0-1-1,0 1 0,0-1 1,0 1-1,0-1 1,0 1-1,-1 0 1,1-1-1,0 1 0,0 0 1,0 0-1,-1 0 1,1-1-1,0 1 1,-1 0-1,1 0 0,-1 0 1,1 0-1,-1 0 1,0 0-1,1 0 1,-1 1-1,1 0 0,-1 44 1250,0-17-718,1-28-518,1-1 1,-1 1-1,0-1 0,1 1 1,-1-1-1,0 0 1,1 1-1,-1-1 1,1 0-1,-1 0 0,0 0 1,1 0-1,-1 0 1,1-1-1,-1 1 1,0 0-1,1-1 0,-1 1 1,0-1-1,1 1 1,1-2-1,56-32-5,-52 28-338,0 1-1,1 0 1,0 0 0,0 1 0,0 0 0,1 0 0,-1 1 0,1 0 0,0 0 0,0 1 0,10-1 0,-18 3 262,0 1 0,0 0 0,-1 0 0,1 0 0,0 0 1,-1 0-1,1 0 0,0 0 0,-1 0 0,1 0 1,-1 0-1,0 0 0,1 0 0,-1 0 0,0 0 0,0 0 1,0 0-1,1 0 0,-1 1 0,0-1 0,-1 0 1,1 0-1,0 0 0,0 0 0,0 0 0,-1 0 0,1 0 1,-1 2-1,0-2-14,1 1 0,0-1 1,-1 1-1,1-1 0,0 1 1,0-1-1,0 0 0,0 1 1,0-1-1,0 1 0,0-1 1,0 1-1,1-1 0,-1 0 1,0 1-1,1-1 0,-1 0 1,1 1-1,0-1 0,-1 0 1,1 1-1,2 1 0,0-3-550,0 1-1,1-1 0,-1 0 0,0 0 0,1 0 0,-1-1 0,0 1 0,1-1 1,-1 1-1,0-1 0,1 0 0,-1 0 0,3-3 0,19-12-6035</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6.837"/>
    </inkml:context>
    <inkml:brush xml:id="br0">
      <inkml:brushProperty name="width" value="0.025" units="cm"/>
      <inkml:brushProperty name="height" value="0.025" units="cm"/>
    </inkml:brush>
  </inkml:definitions>
  <inkml:trace contextRef="#ctx0" brushRef="#br0">69 256 17104,'0'0'2264,"-8"7"480,3-3-2224,-28 23 1347,31-25-1644,0 0-1,0 0 0,0 0 1,0 0-1,0 0 0,1 1 1,-1-1-1,1 0 0,0 1 1,0-1-1,0 1 0,0 0 1,0-1-1,0 6 0,1-7-222,1 0-1,-1 0 1,1-1-1,0 1 0,0 0 1,-1-1-1,1 1 1,0 0-1,0-1 1,0 1-1,0-1 0,0 0 1,0 1-1,0-1 1,0 0-1,0 1 1,0-1-1,0 0 0,0 0 1,0 0-1,0 0 1,0 0-1,0 0 1,0 0-1,0 0 0,0 0 1,0-1-1,1 1 1,34-7-891,-31 4 811,0-1 1,0 0-1,0 0 1,0 0-1,-1 0 1,1-1-1,-1 1 1,0-1-1,0 0 1,-1-1-1,0 1 1,0 0-1,0-1 1,0 0-1,-1 0 1,0 0-1,0 0 1,0-7-1,-2 11 352,-1 3-209,0 0 1,-1 1-1,1-1 0,0 0 0,-1 0 0,1 1 1,0-1-1,0 0 0,0 1 0,0-1 0,0 1 1,1-1-1,-1 1 0,0 0 0,1-1 0,-1 1 0,1 0 1,-1 0-1,1 3 0,-5 33 45,5-36-95,0 0-1,0 0 0,0 0 0,0 0 1,0 1-1,0-1 0,1 0 1,-1 0-1,1 0 0,0 0 1,-1 0-1,1 0 0,0 0 0,0-1 1,0 1-1,0 0 0,1 0 1,-1-1-1,0 1 0,1-1 1,-1 1-1,1-1 0,1 2 0,0-2 6,-1 0-1,1 0 1,-1-1 0,1 1-1,-1 0 1,1-1-1,0 0 1,-1 0-1,1 0 1,0 0-1,-1 0 1,1 0-1,0-1 1,-1 1 0,1-1-1,-1 0 1,1 0-1,-1 0 1,4-1-1,2-3-6,0 1 1,0-2-1,0 1 0,-1-1 1,0 0-1,0-1 0,0 1 0,-1-1 1,0-1-1,-1 1 0,8-13 0,3-8-104,-1 0 0,11-31 0,-19 41 155,0 4-7,-1-1 1,0 1-1,-2-1 0,1-1 0,-2 1 0,3-24 1,-26 88 1465,14-24-1457,0-1 0,1 1 0,2-1 0,1 1 0,0 0 0,2 0 0,1 0 0,4 26 0,10-10-104,-15-40 37,0 0 0,0 0 1,1 0-1,-1 0 0,0 0 0,1-1 1,-1 1-1,1 0 0,-1 0 1,1 0-1,-1 0 0,1 0 0,-1-1 1,1 1-1,0 0 0,0 0 1,-1-1-1,1 1 0,0-1 0,0 1 1,0-1-1,0 1 0,0-1 0,0 1 1,0-1-1,-1 0 0,1 1 1,0-1-1,0 0 0,0 0 0,0 0 1,1 0-1,-1 0 0,0 0 0,0 0 1,0 0-1,1-1 0,-1 0 17,0 0 1,0-1-1,0 1 0,0-1 0,0 1 0,0-1 0,-1 1 0,1-1 0,0 1 1,-1-1-1,0 0 0,1 1 0,-1-1 0,0 0 0,0 1 0,0-4 0,-1-35 70,1 25-45,-1 1-31,0 1 1,0 0-1,-6-21 0,-9 0 0,15 33-4,0 0-1,1 0 0,-1 0 1,0 0-1,0 0 0,0 0 1,0 0-1,0 1 0,0-1 1,-1 0-1,1 1 0,0-1 1,0 1-1,0-1 0,-1 1 1,1 0-1,0 0 0,0-1 0,-1 1 1,1 0-1,0 0 0,-3 0 1,3 1-5,0 0 1,0 0-1,-1 0 1,1 0-1,0 0 1,0 0-1,0 0 1,0 0-1,0 0 1,0 0-1,0 1 1,0-1-1,0 0 0,1 1 1,-1-1-1,1 1 1,-1-1-1,1 1 1,-1-1-1,1 1 1,0-1-1,0 1 1,-1-1-1,1 1 1,0-1-1,0 1 1,1 2-1,-1 1 4,0 0 0,0 0 0,1 0-1,0 0 1,0 0 0,0 0 0,0 0 0,2 4-1,0-5-4,0-1 0,0 0-1,1 1 1,-1-1-1,1 0 1,-1-1 0,1 1-1,0-1 1,0 1-1,0-1 1,0 0 0,0-1-1,1 1 1,-1-1-1,1 0 1,-1 0 0,1 0-1,-1 0 1,1-1-1,-1 0 1,1 0-1,8-1 1,-5 0-31,0 1 0,0-2 0,0 1 0,0-1 0,0 0-1,0-1 1,0 0 0,-1 0 0,1 0 0,-1-1 0,0 0 0,7-6 0,-6 3 52,0-1 0,-1 0 0,1-1 1,-2 1-1,1-1 0,-1-1 0,-1 1 0,1-1 1,3-11-1,-18 50 232,4-14 43,0 0 1,1 0-1,1 1 0,0 0 0,1 0 1,0 0-1,2 29 0,1-44-294,-1 1 0,0-1 1,1 0-1,-1 0 0,0 1 0,1-1 0,0 0 0,-1 0 1,1 0-1,0 0 0,-1 1 0,1-1 0,0 0 1,0 0-1,0-1 0,0 1 0,0 0 0,0 0 0,0 0 1,0-1-1,0 1 0,0 0 0,1-1 0,-1 1 0,0-1 1,0 0-1,1 1 0,-1-1 0,0 0 0,1 0 1,-1 0-1,0 1 0,1-1 0,-1-1 0,0 1 0,1 0 1,-1 0-1,0 0 0,0-1 0,1 1 0,-1-1 1,0 1-1,0-1 0,2 0 0,2-1-83,1 0 1,-1-1-1,0 1 0,0-1 0,0 0 1,0 0-1,0-1 0,8-7 0,-7 4-1180,0-2-1,-1 1 1,0-1 0,0 1-1,4-13 1,3-16-5666</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165"/>
    </inkml:context>
    <inkml:brush xml:id="br0">
      <inkml:brushProperty name="width" value="0.025" units="cm"/>
      <inkml:brushProperty name="height" value="0.025" units="cm"/>
    </inkml:brush>
  </inkml:definitions>
  <inkml:trace contextRef="#ctx0" brushRef="#br0">13 0 18706,'0'0'9833,"-12"51"-9737,24-43-801,1-2-3298,2 0-4678</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538"/>
    </inkml:context>
    <inkml:brush xml:id="br0">
      <inkml:brushProperty name="width" value="0.025" units="cm"/>
      <inkml:brushProperty name="height" value="0.025" units="cm"/>
    </inkml:brush>
  </inkml:definitions>
  <inkml:trace contextRef="#ctx0" brushRef="#br0">13 1 3523,'0'0'20964,"-2"10"-19928,-1 2-763,1-6-124,0 0 0,1 0 1,0 1-1,0-1 1,1 11-1,0-16-138,1 0-1,-1 0 1,1 0-1,0 0 1,-1 0 0,1 0-1,0 0 1,0 0 0,0-1-1,0 1 1,0 0 0,0-1-1,-1 1 1,1-1 0,1 1-1,-1-1 1,0 1-1,0-1 1,0 0 0,0 0-1,0 1 1,0-1 0,0 0-1,0 0 1,0 0 0,1 0-1,-1 0 1,0 0-1,0 0 1,0-1 0,0 1-1,2-1 1,40-6-426,2-11-23,11-3 1197,-16 16 4563,-38 6-5294,-1-1 0,0 1 0,0 0 0,0 1 1,0-1-1,1 0 0,-2 0 0,1 0 0,0 0 1,0 1-1,0-1 0,0 1 0,-1-1 0,1 0 1,-1 1-1,1 2 0,0-1-26,0 0-1,1-1 1,-1 1 0,0-1 0,1 1-1,-1-1 1,1 1 0,0-1-1,3 4 1,1-5-148,0 1 0,-1-1 0,1 0 0,0 0 1,0-1-1,0 1 0,0-1 0,0-1 0,0 1 0,0-1 0,0 0 0,0-1 0,0 1 1,5-3-1,40-5-1013,-45 9 846,9 0-706,-4 1-2934,-6-1-1316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7.972"/>
    </inkml:context>
    <inkml:brush xml:id="br0">
      <inkml:brushProperty name="width" value="0.025" units="cm"/>
      <inkml:brushProperty name="height" value="0.025" units="cm"/>
    </inkml:brush>
  </inkml:definitions>
  <inkml:trace contextRef="#ctx0" brushRef="#br0">124 3 10762,'0'0'19683,"-11"-1"-19694,7 0 9,1 1-1,0 0 1,-1-1-1,1 1 1,0 1 0,-1-1-1,1 0 1,0 1-1,0 0 1,-1-1 0,1 1-1,0 0 1,0 1-1,0-1 1,0 1 0,0-1-1,0 1 1,0 0-1,1 0 1,-1 0 0,0 0-1,1 1 1,0-1-1,0 1 1,0-1-1,0 1 1,0 0 0,0 0-1,1 0 1,-3 6-1,0-2-4,1 0 0,-1 0 0,1 1-1,1-1 1,0 1 0,0 0 0,0 0-1,1 0 1,0 0 0,1 0 0,0 0-1,0 0 1,2 10 0,-1-16-41,0-1-1,0 1 1,1-1 0,-1 1-1,1-1 1,-1 1 0,1-1-1,-1 0 1,1 0 0,-1 0-1,1 0 1,0 0 0,0 0-1,0-1 1,-1 1 0,1 0-1,0-1 1,0 1-1,0-1 1,0 0 0,0 0-1,0 0 1,0 0 0,0 0-1,0 0 1,0 0 0,2-1-1,5 0-478,0 0-1,0 0 0,0-1 0,13-5 0,-12 3-775,-2 0 1,1-1-1,0 0 1,14-12-1,3-5-4452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49.780"/>
    </inkml:context>
    <inkml:brush xml:id="br0">
      <inkml:brushProperty name="width" value="0.025" units="cm"/>
      <inkml:brushProperty name="height" value="0.025" units="cm"/>
    </inkml:brush>
  </inkml:definitions>
  <inkml:trace contextRef="#ctx0" brushRef="#br0">15 66 17424,'0'0'7101,"-3"9"-5810,0-2-1122,1 1-1,0 0 1,1 0-1,-1 0 0,1 17 1,1-23-170,0-1-1,0 1 1,0 0 0,0 0 0,1 0 0,-1 0 0,1 0-1,-1 0 1,1 0 0,-1 0 0,1-1 0,0 1 0,0 0-1,0 0 1,0-1 0,0 1 0,1-1 0,-1 1 0,0-1 0,1 1-1,-1-1 1,1 0 0,-1 0 0,1 0 0,0 0 0,-1 0-1,1 0 1,0 0 0,0 0 0,0-1 0,0 1 0,0-1-1,-1 1 1,1-1 0,0 0 0,0 0 0,2 0 0,2 0 11,0-1 0,0 0 1,0-1-1,0 1 0,0-1 1,-1 0-1,1 0 0,-1-1 1,1 0-1,-1 0 0,0 0 1,0 0-1,0-1 0,-1 0 0,1 0 1,-1 0-1,0-1 0,0 1 1,-1-1-1,1 0 0,-1 0 1,0 0-1,0-1 0,-1 1 1,1-1-1,-1 1 0,-1-1 1,1 0-1,1-10 0,-26 45 2216,8 16-1916,15-42-238,-1 0 1,0 0-1,0 1 0,1-1 0,0 0 1,0 0-1,0 0 0,0 0 1,0 1-1,1-1 0,-1 0 0,2 6 1,0-8-49,-1-1 0,0 1 1,0 0-1,1 0 0,-1-1 1,0 1-1,1 0 0,-1-1 1,1 1-1,-1-1 0,1 0 1,-1 0-1,1 1 0,-1-1 1,1 0-1,-1 0 0,1 0 1,-1-1-1,1 1 1,-1 0-1,3-1 0,33-9 193,17-27-794,-14 8-52,-40 29 617,1 0 1,0 0-1,-1 1 1,1-1-1,-1 0 1,1 1-1,-1-1 1,1 1-1,-1-1 1,1 1-1,-1-1 1,0 1-1,1-1 1,-1 1-1,1-1 1,-1 1-1,0-1 1,0 1-1,1 0 1,-1-1-1,0 1 1,0 0-1,0-1 1,0 1-1,0-1 1,0 1-1,0 0 1,0-1-1,0 1 1,0 0-1,0-1 1,0 1-1,0 0 1,0-1-1,-1 2 1,2 37 106,-1-33-107,-1 0 35,3 25-14,-2-30 9,0-1 0,1 1 0,-1-1 0,0 0-1,0 1 1,0-1 0,0 1 0,1-1 0,-1 0 0,0 1-1,0-1 1,1 0 0,-1 1 0,0-1 0,0 0 0,1 1 0,-1-1-1,1 0 1,-1 0 0,0 0 0,1 1 0,-1-1 0,0 0-1,1 0 1,-1 0 0,1 0 0,-1 1 0,0-1 0,1 0 0,-1 0-1,1 0 1,-1 0 0,1 0 0,-1 0 0,0 0 0,1 0-1,-1-1 1,1 1 0,-1 0 0,1 0 0,-1 0 0,0 0 0,1 0-1,-1-1 1,0 1 0,1 0 0,-1 0 0,0-1 0,1 1-1,-1 0 1,0-1 0,1 1 0,-1 0 0,0-1 0,0 1 0,1 0-1,-1-1 1,0 1 0,0 0 0,0-1 0,0 1 0,1-1-1,-1 0 1,5-4 7,-1 0 0,1 0 0,-1-1 0,0 0 0,0 0 0,-1 0 0,0-1 0,0 1 0,0-1 0,-1 0 0,0 1 0,0-1 0,-1 0 0,0 0 0,0 0 0,-1 0 0,0 0 0,-1-14 0,2 23-94,4 11-125,16-10 223,46-4-2122,-66 1 1959,-2 2 179,1 1 22,0-1-1,0 0 0,0 0 0,0 0 1,0 1-1,1-1 0,-1 0 0,1 0 1,-1 0-1,1 0 0,1 4 1,0-6-49,-1 1 1,1 0 0,0 0 0,0-1-1,-1 1 1,1-1 0,0 0 0,0 0 0,0 1-1,0-1 1,-1 0 0,1 0 0,0-1-1,2 1 1,5 0 71,4 0-231,-8 0 194,-1 0 0,1 0-1,-1 0 1,1 0-1,-1-1 1,1 0 0,8-2-1,-11 1 12,1 1 0,-1-1 0,1 0 0,-1 0 0,0 0 0,0 0-1,0-1 1,0 1 0,0 0 0,-1-1 0,1 0 0,-1 1 0,0-1 0,2-4 0,1-1-22,13-34-69,-16 39 62,0 1 0,-1-1 1,1 1-1,-1-1 0,1 0 1,-1 1-1,0-1 0,0 0 0,0 1 1,0-1-1,-1 1 0,1-1 1,-1 0-1,-1-3 0,2 7-29,0-1-1,0 0 0,0 1 1,0-1-1,0 0 0,0 0 1,0 1-1,-1-1 0,1 0 1,0 1-1,0-1 0,0 0 1,-1 0-1,1 0 0,0 1 1,0-1-1,-1 0 0,1 0 1,0 0-1,0 0 0,-1 1 1,1-1-1,0 0 0,-1 0 1,1 0-1,0 0 0,0 0 1,-1 0-1,1 0 0,0 0 1,-1 0-1,1 0 0,0 0 1,-1 0-1,1 0 0,0 0 1,-1 0-1,1 0 0,0 0 1,0 0-1,-1 0 0,1-1 1,0 1-1,-1 0 0,1 0 1,0 0-1,0 0 0,-1-1 1,1 1-1,0 0 0,0 0 1,0-1-1,-1 1 0,1 0 1,0 0-1,0-1 0,0 1 1,0 0-1,0-1 0,-1 1 1,1 0-1,0 0 0,0-1 1,0 1-1,-6 31-195,4-23 257,-5 12-73,4-13-12,1 0 0,0 0 0,0 0 0,0 1 0,1-1 1,0 0-1,0 10 0,1-12-24,0-1 0,0 1 0,0-1 0,1 1 0,0-1 0,0 0 0,0 1 0,0-1 0,1 0 0,-1 0 0,1 0 0,0 0 0,4 6 1,-4-8 44,1 1 1,0-1 0,-1 0-1,1 0 1,0 0 0,0 0-1,0 0 1,0-1 0,0 1-1,0-1 1,0 0-1,1 0 1,-1 0 0,1 0-1,-1-1 1,0 1 0,1-1-1,4 0 1,-5 0 28,0 1 1,0-1-1,0-1 0,0 1 1,0 0-1,0-1 0,0 1 1,0-1-1,0 0 0,-1 0 1,1 0-1,0 0 0,0 0 0,-1-1 1,1 1-1,-1-1 0,1 0 1,3-3-1,-3 0 10,0 1 0,0-1 1,0 1-1,-1-1 0,0 0 0,0 0 0,0 0 0,0-1 1,1-9-1,0-5 27,-1-1 1,0-36-1,3 90-69,-5-32 0,1-1 0,0 1 0,-1 0 0,1 0 0,0-1 0,-1 1 0,1 0 0,0-1 0,0 1 0,-1-1 0,1 1 0,0-1 0,0 1 0,0-1 0,0 1 0,0-1 0,0 0 0,0 0 0,0 1 0,0-1 0,0 0 0,0 0 0,0 0 0,0 0 0,0 0 0,0 0 0,0 0 0,0-1 0,-1 1 0,1 0 0,0 0 0,0-1 0,0 1 0,0-1 0,0 1 0,0-1 0,1 0 0,2-2 0,0 0 0,0 0 0,-1-1 0,1 0 0,-1 1 0,1-1 0,-1 0 0,0 0 0,3-7 0,14-16 0,-15 19 0,-9 6 0,-13 11 0,13-5 0,0 1 0,0-1 0,1 1 0,0 0 0,0 0 0,0 1 0,1-1 0,0 0 0,0 1 0,-2 6 0,4-10 0,-1 1 0,1 0 0,0-1 0,0 1 0,0 0 0,0-1 0,0 1 0,0 0 0,1-1 0,-1 1 0,1-1 0,0 1 0,0-1 0,0 1 0,0-1 0,0 1 0,1-1 0,-1 0 0,1 0 0,-1 1 0,1-1 0,0 0 0,0-1 0,2 3 0,4 2 0,-1-1 0,2 1 0,-1-1 0,1-1 0,17 7 0,-21-9 0,0 0 0,0-1 0,0 0 0,0 0 0,0 0 0,0-1 0,1 0 0,-1 0 0,0 0 0,0 0 0,0-1 0,0 0 0,6-1 0,7-16-2996,-18 18 2834,1-1-1,-1 1 1,0-1 0,1 1 0,-1-1 0,0 1 0,1-1-1,-1 0 1,0 1 0,1-1 0,-1 0 0,0 1-1,0-1 1,0 0 0,0 1 0,0-1 0,0 0-1,0 1 1,0-1 0,0 0 0,0 1 0,0-1-1,0 0 1,0 1 0,0-1 0,-1 1 0,1-1 0,0 0-1,-1 1 1,1-1 0,0 1 0,-1-1 0,1 0-1,-1 1 1,0-1 0,-6-3-6410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524"/>
    </inkml:context>
    <inkml:brush xml:id="br0">
      <inkml:brushProperty name="width" value="0.025" units="cm"/>
      <inkml:brushProperty name="height" value="0.025" units="cm"/>
    </inkml:brush>
  </inkml:definitions>
  <inkml:trace contextRef="#ctx0" brushRef="#br0">6 1 13293,'0'0'12833,"1"12"-11525,-3 106 570,-1-76-1476,2-1 1,5 56 0,-3-95-456,-1 1 0,0-1 0,1 1 0,0-1 0,0 1 1,0-1-1,0 1 0,0-1 0,0 0 0,0 1 0,1-1 1,-1 0-1,1 0 0,0 0 0,-1 0 0,1 0 0,0 0 1,0-1-1,0 1 0,1-1 0,-1 1 0,0-1 0,0 0 1,1 0-1,-1 0 0,1 0 0,-1 0 0,4 0 0,-6-1-256,1-1 0,0 1 0,-1 0 0,1-1 0,-1 1 0,1-1 0,-1 1-1,1 0 1,-1-1 0,0 1 0,1-1 0,-1 0 0,1 1 0,-1-1 0,0 1 0,1-1-1,-1 1 1,0-1 0,0 0 0,0 1 0,1-1 0,-1 0 0,0 1 0,0-1-1,0 0 1,0 1 0,0-1 0,0 0 0,0 1 0,0-1 0,-1 0 0,1 1-1,0-1 1,0 1 0,0-1 0,-1-1 0,0-2-1188,-2-19-8919</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7.868"/>
    </inkml:context>
    <inkml:brush xml:id="br0">
      <inkml:brushProperty name="width" value="0.025" units="cm"/>
      <inkml:brushProperty name="height" value="0.025" units="cm"/>
    </inkml:brush>
  </inkml:definitions>
  <inkml:trace contextRef="#ctx0" brushRef="#br0">0 51 9001,'0'0'19250,"72"5"-18353,-19-5-321,4 0-320,4-9-160,0-1-64,-9 0-544,-6 1-1474,-10 1-2434,-10-1-3075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8.215"/>
    </inkml:context>
    <inkml:brush xml:id="br0">
      <inkml:brushProperty name="width" value="0.025" units="cm"/>
      <inkml:brushProperty name="height" value="0.025" units="cm"/>
    </inkml:brush>
  </inkml:definitions>
  <inkml:trace contextRef="#ctx0" brushRef="#br0">357 57 12844,'0'0'10138,"3"-9"-7656,2 1-1867,-4 6-419,1-1 0,0 0-1,-1 0 1,0 0-1,1 1 1,-1-1 0,-1 0-1,1 0 1,0 0 0,-1-1-1,1-4 1,-39 11 1443,20 4-1601,0 1 0,1 1 0,1 1 0,-1 0 0,-15 14 0,-74 66 711,87-72-415,0 1 0,-25 32 0,41-47-294,-1 1 0,0 0 0,1 0 0,0 1 1,0-1-1,1 1 0,-1 0 0,1-1 0,1 1 0,-1 0 0,1 0 0,0 0 0,0 0 1,0 0-1,1 1 0,0-1 0,1 8 0,0-12-40,1 1 0,-1-1 0,0 1 0,0-1 0,1 1 0,0-1 0,-1 0 0,1 0 0,0 0 0,0 0 0,0 0 0,0 0 0,0 0 0,1-1 0,-1 1 0,1-1 0,-1 0 0,1 1 0,-1-1 0,1 0 0,0-1 0,-1 1 0,1 0 0,0-1 0,3 1 0,12 1 0,0 0 0,33-2 0,-32 0 0,25-1-895,-1-2 1,1-2-1,-1-2 1,0-2-1,-1-1 1,57-22-1,-60 12-5805,-14-1-10446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1.260"/>
    </inkml:context>
    <inkml:brush xml:id="br0">
      <inkml:brushProperty name="width" value="0.025" units="cm"/>
      <inkml:brushProperty name="height" value="0.025" units="cm"/>
    </inkml:brush>
  </inkml:definitions>
  <inkml:trace contextRef="#ctx0" brushRef="#br0">0 0 6662,'0'0'6230,"7"9"-5733,18 27 321,8 17 3830,16 20-1609,-35-54-2335,0 2 1,-1-1-1,18 43 0,-25-50-489,1-1 0,0 1 1,1-1-1,0 0 0,0-1 0,11 11 0,-2-2-140,92 101 1646,-39-46-117,-50-54-1579,8 10 160,50 70 0,45 73 439,-79-114-580,-31-44-16,2 1 0,17 14 1,14 16 19,-7-7 19,13 16 37,-10-1-42,62 92 218,-86-117-244,35 42 1,-44-61-38,0-1 1,1-1-1,1 1 1,-1-2-1,1 1 1,25 12-1,-24-12 27,0-1 0,0 2 0,-1-1 0,0 2 1,0 0-1,-1 0 0,10 16 0,-6-11-23,-1 0 1,27 24-1,-9-12 225,52 62-1,-3-3-196,71 73-31,50 64 122,-163-181-112,39 59-1,-3-2-54,154 168-377,-176-200 410,-31-38 1,1-2-1,1-1 0,29 27 0,-28-32-15,-1 1-1,-1 1 0,-1 1 0,24 39 1,-44-72-14061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2.939"/>
    </inkml:context>
    <inkml:brush xml:id="br0">
      <inkml:brushProperty name="width" value="0.025" units="cm"/>
      <inkml:brushProperty name="height" value="0.025" units="cm"/>
    </inkml:brush>
  </inkml:definitions>
  <inkml:trace contextRef="#ctx0" brushRef="#br0">71 132 7719,'0'0'13154,"0"-10"-11675,0 9-1285,-3-47 888,3 46-852,0 0 1,0 0-1,0 0 0,-1 0 0,1 0 0,-1 0 1,1 0-1,-1 0 0,0 0 0,0 0 0,0 0 1,0 0-1,0 0 0,0 1 0,0-1 0,0 0 1,-1 1-1,1-1 0,-1 1 0,0 0 0,1-1 1,-1 1-1,-3-2 0,4 3-154,-1 1-1,1-1 1,0 0 0,-1 1 0,1-1-1,0 1 1,0 0 0,-1-1-1,1 1 1,0 0 0,0 0 0,0-1-1,0 1 1,0 0 0,0 0 0,0 0-1,0 0 1,1 1 0,-1-1 0,0 0-1,0 0 1,1 0 0,-1 1-1,1-1 1,-1 0 0,1 1 0,0-1-1,-1 0 1,1 3 0,-10 44-47,10-48-29,-2 17 39,0 0 0,1 0 0,3 26 0,-2-40-39,0 0 0,1 0 0,-1 0 0,1 0 0,0 0 0,0 0 0,0 0 0,1 0 0,-1 0-1,1 0 1,-1-1 0,3 4 0,-2-5-3,-1 0 0,0 0 1,0 0-1,1 0 0,-1-1 0,1 1 0,-1 0 0,1-1 0,-1 1 0,1-1 0,-1 1 0,1-1 1,-1 0-1,1 0 0,-1 0 0,1 0 0,-1 0 0,1 0 0,0 0 0,-1 0 0,1 0 0,-1-1 1,1 1-1,-1-1 0,3-1 0,2-1 14,-1 0 0,1 0 1,-1 0-1,0-1 0,0 0 1,-1 0-1,1-1 0,-1 1 1,0-1-1,0 0 0,-1 0 1,1 0-1,-1-1 0,0 1 0,0-1 1,2-7-1,0 1 24,-1-1 0,0 0 0,-1 0 0,0 0 0,-1 0 1,1-22-1,-2 33-22,-1 0 1,0 0 0,0 0-1,0 0 1,0 0 0,0 1-1,-1-1 1,1 0 0,-1 0-1,1 0 1,-1 0 0,1 0-1,-1 1 1,0-1 0,0 0-1,0 1 1,0-1 0,0 0-1,0 1 1,-1-1 0,1 1-1,0 0 1,-1-1 0,1 1-1,-1 0 1,1 0 0,-1 0-1,0 0 1,1 0 0,-1 0-1,0 1 1,0-1 0,0 1-1,0-1 1,1 1 0,-1-1-1,0 1 1,0 0 0,0 0-1,0 0 1,0 0 0,0 0-1,0 1 1,0-1 0,0 1-1,1-1 1,-1 1 0,0-1-1,-2 2 1,2 0-24,-1 0 0,1 1 0,-1-1 1,1 1-1,0-1 0,0 1 0,0 0 0,0-1 1,0 1-1,1 0 0,-1 1 0,1-1 0,0 0 1,0 0-1,0 0 0,0 1 0,0 4 0,-1 0 43,1-1-1,1 1 0,-1-1 0,1 0 0,0 1 0,1-1 0,2 11 0,-3-19-31,0 1-1,0 0 1,0-1-1,0 1 1,0 0-1,0 0 1,0-1 0,0 1-1,1 0 1,-1 0-1,0-1 1,0 1 0,0 0-1,0 0 1,1-1-1,-1 1 1,0 0 0,0 0-1,1 0 1,-1 0-1,0-1 1,0 1-1,1 0 1,-1 0 0,0 0-1,0 0 1,1 0-1,-1 0 1,0 0 0,1 0-1,-1 0 1,0 0-1,0 0 1,1 0 0,-1 0-1,0 0 1,1 0-1,-1 0 1,0 0-1,0 0 1,1 0 0,-1 0-1,0 0 1,1 0-1,-1 0 1,0 1 0,0-1-1,0 0 1,1 0-1,-1 0 1,0 0 0,0 1-1,1-1 1,-1 0-1,0 0 1,0 1-1,0-1 1,0 0 0,0 0-1,1 1 1,-1-1-1,0 0 1,0 1 0,0-1-1,0 0 1,0 0-1,0 1 1,10-22-9,-10 18 8,2-5 0,-1 0 0,1 0 0,-2-1 0,1 1 0,-1 0 0,0 0 0,-1 0 0,-2-12 0,3 20 0,-1-1 0,1 0 0,0 1 0,-1-1 0,1 1 0,0-1 0,-1 1 0,1-1 0,-1 1 0,1 0 0,-1-1 0,1 1 0,-1-1 0,1 1 0,-1 0 0,1-1 0,-1 1 0,0 0 0,1 0 0,-1 0 0,1-1 0,-1 1 0,0 0 0,1 0 0,-1 0 0,0 0 0,1 0 0,-1 0 0,0 0 0,1 0 0,-1 0 0,1 1 0,-1-1 0,0 0 0,1 0 0,-1 0 0,1 1 0,-1-1 0,0 0 0,1 1 0,-1-1 0,1 0 0,-1 1 0,1-1 0,-1 1 0,0 0 0,-19 25 0,16-15 0,0 0 0,1 1 0,0 0 0,0 0 0,1 0 0,1 0 0,0 0 0,0 0 0,2 0 0,1 14 0,-2-25 0,0 0 0,0 0 0,0-1 0,0 1 0,1 0 0,-1-1 0,0 1 0,0-1 0,1 1 0,-1 0 0,0-1 0,1 1 0,-1-1 0,1 1 0,-1-1 0,1 1 0,-1-1 0,1 1 0,-1-1 0,1 1 0,-1-1 0,1 0 0,-1 1 0,1-1 0,0 0 0,-1 1 0,1-1 0,0 0 0,-1 0 0,1 0 0,0 0 0,-1 0 0,1 0 0,0 0 0,-1 0 0,1 0 0,0 0 0,-1 0 0,1 0 0,0 0 0,-1 0 0,1-1 0,0 1 0,-1 0 0,1 0 0,0-1 0,2 0 0,-1-1 0,1 1 0,-1-1 0,1 0 0,-1 1 0,0-1 0,0 0 0,0 0 0,3-4 0,1-3 0,-1-1 0,0 0 0,0 0 0,-1 0 0,0 0 0,-1-1 0,0 1 0,-1-1 0,0 0 0,-1 0 0,0 0 0,-1 0 0,-1-17 0,1 27 0,0 1 0,0-1 0,0 0 0,0 1 0,-1-1 0,1 1 0,0-1 0,0 0 0,-1 1 0,1-1 0,0 1 0,-1-1 0,1 1 0,-1-1 0,1 1 0,-1-1 0,1 1 0,-1-1 0,1 1 0,-1 0 0,1-1 0,-1 1 0,1 0 0,-1-1 0,0 1 0,1 0 0,-1 0 0,1 0 0,-1-1 0,0 1 0,1 0 0,-1 0 0,0 0 0,1 0 0,-1 0 0,0 0 0,1 0 0,-1 1 0,0-1 0,1 0 0,-1 0 0,1 0 0,-1 1 0,0-1 0,1 0 0,-1 1 0,0-1 0,-1 1 0,-1 0 0,1 1 0,0-1 0,0 1 0,0-1 0,0 1 0,0-1 0,0 1 0,0 0 0,-3 4 0,1 3 0,0 0 0,1 0 0,-1 0 0,2 1 0,-1 0 0,2-1 0,-1 1 0,1 0 0,1 16 0,-1-25 0,1-1 0,0 1 0,0 0 0,0-1 0,-1 1 0,1 0 0,0-1 0,0 1 0,0 0 0,0-1 0,0 1 0,1 0 0,-1-1 0,0 1 0,0 0 0,0-1 0,0 1 0,1 0 0,-1-1 0,0 1 0,1-1 0,-1 1 0,0-1 0,1 1 0,-1 0 0,1-1 0,-1 0 0,1 1 0,-1-1 0,1 1 0,-1-1 0,1 1 0,0-1 0,-1 0 0,1 0 0,0 1 0,-1-1 0,1 0 0,-1 0 0,1 0 0,0 1 0,0-1 0,-1 0 0,1 0 0,0 0 0,-1 0 0,1 0 0,0-1 0,-1 1 0,1 0 0,0 0 0,-1 0 0,1 0 0,0-1 0,-1 1 0,1 0 0,-1-1 0,1 1 0,-1-1 0,1 1 0,-1 0 0,2-2 0,2 0 0,0-1 0,0 0 0,-1-1 0,1 1 0,-1-1 0,1 1 0,4-8 0,-3 3-7,-1-1-1,1 0 1,-1 0-1,0 0 1,-1 0-1,0 0 1,-1-1-1,0 1 1,1-11-1,-4 34-1890,-1-1-1,0 1 0,-6 16 0,-1 11-3051,1 4-3346</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120"/>
    </inkml:context>
    <inkml:brush xml:id="br0">
      <inkml:brushProperty name="width" value="0.025" units="cm"/>
      <inkml:brushProperty name="height" value="0.025" units="cm"/>
    </inkml:brush>
  </inkml:definitions>
  <inkml:trace contextRef="#ctx0" brushRef="#br0">0 0 12460,'0'0'14969,"5"3"-14147,-2 1-738,1 0-1,-1 0 1,0 1 0,0-1 0,-1 1 0,1-1 0,-1 1-1,0 0 1,0 0 0,0 0 0,-1 0 0,0 0 0,0 0 0,0 0-1,0 7 1,1 98 91,-2-78-148,0-11-989,-1 81 3106,-1-67-4604,1-28-1355,-1-11-2372,-4-23 688,-3-4-1879</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38.464"/>
    </inkml:context>
    <inkml:brush xml:id="br0">
      <inkml:brushProperty name="width" value="0.025" units="cm"/>
      <inkml:brushProperty name="height" value="0.025" units="cm"/>
    </inkml:brush>
  </inkml:definitions>
  <inkml:trace contextRef="#ctx0" brushRef="#br0">0 129 13421,'4'-9'2541,"-1"2"-2136,0 0 0,0 0 0,0 0 0,1 0 0,0 0-1,1 1 1,-1 0 0,1 0 0,1 0 0,-1 1 0,1 0 0,0 0 0,0 0 0,0 0 0,1 1 0,-1 0 0,1 1 0,0-1 0,0 1 0,15-4 0,-14 6-348,-1 0 0,1 0-1,0 1 1,0 0 0,0 0 0,0 1 0,0 0 0,0 0 0,0 1-1,-1 0 1,1 0 0,-1 1 0,1 0 0,12 7 0,-17-7 43,1 0 0,0 0 1,-1 0-1,1 0 0,-1 1 1,0-1-1,0 1 0,0 0 0,-1 0 1,1 0-1,-1 0 0,0 0 1,0 1-1,0-1 0,-1 1 0,0-1 1,0 1-1,0 0 0,0-1 1,-1 1-1,0 0 0,1-1 0,-2 1 1,1 0-1,-1 0 0,-1 5 1,1-5 36,-1 0 1,0 0 0,0 0 0,-1-1 0,0 1-1,0 0 1,0-1 0,0 0 0,-1 0 0,1 0-1,-1 0 1,0 0 0,0-1 0,-1 1 0,1-1 0,-1 0-1,1-1 1,-9 4 0,2 0 127,0-1 0,-1-1 1,1 0-1,-1 0 0,0-1 0,0-1 1,-14 2-1,24-4-265,-43-3 29,43 3-33,1 0-1,0 0 1,0-1 0,0 1-1,0-1 1,0 0-1,0 1 1,-1-1-1,1 0 1,0 1-1,1-1 1,-1 0-1,0 0 1,0 0 0,0 0-1,0 0 1,1 0-1,-1 0 1,0 0-1,1 0 1,-1 0-1,1 0 1,-1 0 0,1-1-1,0 1 1,-1 0-1,1 0 1,0 0-1,0-1 1,0 1-1,0 0 1,0-2 0,1 1-307,0 1 0,0-1 0,0 0 1,0 1-1,0-1 0,0 1 0,0-1 1,1 1-1,-1 0 0,0 0 0,1-1 0,-1 1 1,1 0-1,0 0 0,-1 0 0,1 1 1,0-1-1,-1 0 0,1 1 0,0-1 1,0 1-1,0-1 0,0 1 0,-1 0 1,3 0-1,0-1-882,22-4-7258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072"/>
    </inkml:context>
    <inkml:brush xml:id="br0">
      <inkml:brushProperty name="width" value="0.025" units="cm"/>
      <inkml:brushProperty name="height" value="0.025" units="cm"/>
    </inkml:brush>
  </inkml:definitions>
  <inkml:trace contextRef="#ctx0" brushRef="#br0">130 0 4516,'0'0'24317,"-8"13"-24013,-14 22-128,-77 131 118,99-166-446,0 0 0,0 0 0,0 0 0,0 0 1,0 0-1,0 0 0,0 0 0,1 0 0,-1 1 0,0-1 1,0 0-912,0 0 911,0 0 0,0 1 0,0-1 0,1 0 1,-1 0-1,0 0 0,0 0 0,0 0 0,0 0 0,0 0 1,0 1-1,0-1 0,0 0 0,0 0 0,16-19-3420,19-29-5152,-17 20 11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415"/>
    </inkml:context>
    <inkml:brush xml:id="br0">
      <inkml:brushProperty name="width" value="0.025" units="cm"/>
      <inkml:brushProperty name="height" value="0.025" units="cm"/>
    </inkml:brush>
  </inkml:definitions>
  <inkml:trace contextRef="#ctx0" brushRef="#br0">0 41 8296,'7'-14'802,"1"-1"305,1 4 7687,1 46-2557,-8 28-2832,-1-19-2215,1-19-1031,-2-15-270,0-1 0,1 0 0,1 1-1,-1-1 1,2 0 0,3 12 0,-4-19 914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4.774"/>
    </inkml:context>
    <inkml:brush xml:id="br0">
      <inkml:brushProperty name="width" value="0.025" units="cm"/>
      <inkml:brushProperty name="height" value="0.025" units="cm"/>
    </inkml:brush>
  </inkml:definitions>
  <inkml:trace contextRef="#ctx0" brushRef="#br0">0 39 10250,'0'0'14253,"57"-37"-14221,-32 36-224,1 1-2338,-3 0-3300,-2 0-10025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114"/>
    </inkml:context>
    <inkml:brush xml:id="br0">
      <inkml:brushProperty name="width" value="0.025" units="cm"/>
      <inkml:brushProperty name="height" value="0.025" units="cm"/>
    </inkml:brush>
  </inkml:definitions>
  <inkml:trace contextRef="#ctx0" brushRef="#br0">1 113 15246,'0'0'6962,"12"-3"-5457,152-39 3608,-101 23-4707,2 3 0,-1 2 0,77-5 0,13 23-2182,-41 1-5742,-108-5 6411,5 0-1888,-5-2-1925,1-4-6157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628"/>
    </inkml:context>
    <inkml:brush xml:id="br0">
      <inkml:brushProperty name="width" value="0.025" units="cm"/>
      <inkml:brushProperty name="height" value="0.025" units="cm"/>
    </inkml:brush>
  </inkml:definitions>
  <inkml:trace contextRef="#ctx0" brushRef="#br0">11 56 14990,'0'0'11013,"6"11"-9897,-1 4-986,0-1 0,0 1 0,-2 0 0,1 0 1,-2 0-1,0 0 0,-1 17 0,0 16-74,1-25-40,-2 0 1,0-1-1,-2 1 0,0 0 1,-1-1-1,-2 0 0,-6 23 1,11-44-13,0-1 0,0 1 1,-1-1-1,1 1 1,0-1-1,0 1 0,0-1 1,0 1-1,0-1 0,-1 1 1,1-1-1,0 1 0,0-1 1,-1 1-1,1-1 0,0 0 1,-1 1-1,1-1 0,0 1 1,-1-1-1,1 0 0,-1 1 1,1-1-1,-1 0 0,1 0 1,0 1-1,-1-1 0,1 0 1,-1 0-1,1 0 0,-1 0 1,0 0-1,-6-15 76,2-27 12,6 16-25,0-1 0,2 1 0,2 0-1,0 0 1,13-38 0,-12 47 38,0 0 0,2 1 0,0-1 0,1 1 0,0 1-1,2 0 1,0 0 0,24-25 0,-29 34-111,1 1-1,-1 1 1,1-1 0,0 1-1,1 0 1,-1 1 0,1 0-1,13-5 1,-19 8-4,0-1 0,-1 0 0,1 1 0,0 0 0,0-1 0,0 1 0,0 0 0,-1 0 0,1 0 0,0 0 0,0 0 0,0 0 0,0 0 1,-1 1-1,1-1 0,0 1 0,0-1 0,-1 1 0,1 0 0,0 0 0,-1 0 0,1 0 0,0 0 0,-1 0 0,0 0 0,1 0 0,-1 0 0,0 1 0,1-1 0,-1 1 0,0-1 0,0 1 0,0-1 0,0 1 0,-1 0 0,1-1 0,0 1 0,-1 0 0,1-1 0,-1 1 0,1 0 0,-1 3 0,1 0 94,0 1 0,-1-1 1,0 1-1,0-1 0,0 1 0,-1-1 0,0 0 0,0 1 0,0-1 0,-1 0 0,1 0 0,-1 1 0,-1-1 1,1-1-1,-1 1 0,1 0 0,-1-1 0,-1 1 0,1-1 0,-1 0 0,-7 7 0,4-6 11,0 0-1,0-1 0,0 0 1,-1 0-1,1-1 0,-1 0 1,0 0-1,0-1 1,0 0-1,0 0 0,0-1 1,-1 0-1,-14 0 0,0-1-1708,35 0-16460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5.970"/>
    </inkml:context>
    <inkml:brush xml:id="br0">
      <inkml:brushProperty name="width" value="0.025" units="cm"/>
      <inkml:brushProperty name="height" value="0.025" units="cm"/>
    </inkml:brush>
  </inkml:definitions>
  <inkml:trace contextRef="#ctx0" brushRef="#br0">54 0 11627,'0'0'17553,"4"67"-17425,-4-41-96,-5-3-160,-1 0-321,2-5-608,-1-5-704,-3-5-930,-1-7-480,-3-1-1217,3-4-5638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357"/>
    </inkml:context>
    <inkml:brush xml:id="br0">
      <inkml:brushProperty name="width" value="0.025" units="cm"/>
      <inkml:brushProperty name="height" value="0.025" units="cm"/>
    </inkml:brush>
  </inkml:definitions>
  <inkml:trace contextRef="#ctx0" brushRef="#br0">14 40 12268,'0'0'3726,"8"-5"-998,48-21 1096,-52 25-3530,1-1 0,-1 1 1,1-1-1,0 1 0,0 1 0,-1-1 1,1 1-1,0 0 0,0 0 0,0 0 1,0 0-1,-1 1 0,6 1 0,-9-1-252,0-1 0,-1 1 1,1 0-1,0-1 0,0 1 0,-1 0 0,1 0 0,0 0 0,-1-1 0,1 1 1,-1 0-1,1 0 0,-1 0 0,0 0 0,1 0 0,-1 0 0,0 0 0,0 0 0,0 0 1,1 0-1,-1 0 0,0 0 0,0 0 0,-1 0 0,1 0 0,0 0 0,0 0 1,0 0-1,-1 0 0,1 0 0,-1 2 0,-13 35 689,11-32-760,48-5-3142,-42-1 3166,-1-1 0,0 1 0,1 0-1,-1 0 1,0 0 0,1 0 0,-1 1 0,0-1 0,1 1-1,-1-1 1,0 1 0,0 0 0,0-1 0,0 1 0,0 1-1,0-1 1,0 0 0,0 0 0,0 1 0,2 1 0,-2 1 113,-1 0 0,0 0 0,0 0 0,0 0 1,0 0-1,-1 0 0,0 0 0,1 0 0,-1 0 1,-1 5-1,1-2-42,-1-3 58,0 0 0,0 0 0,0 0 0,0 0 0,-1 0 0,1 0 0,-1 0 0,0-1 1,0 1-1,-1-1 0,1 1 0,-1-1 0,1 0 0,-1 0 0,0 0 0,-1 0 0,1 0 0,0-1 0,-1 0 0,1 1 0,-1-1 0,0-1 0,1 1 0,-9 2 1,-9 4 618,0-1 0,-1-1 1,-25 4-1,42-8-819,-34 1-3549,38-3 3482,0-1-1,1 1 1,-1 0 0,0-1-1,0 1 1,1-1 0,-1 1 0,0-1-1,0 1 1,1-1 0,-1 1-1,1-1 1,-1 1 0,0-1 0,1 0-1,-1 0 1,1 1 0,0-1-1,-1 0 1,1 0 0,0 1-1,-1-1 1,1 0 0,0 0 0,0 0-1,-1 0 1,1 1 0,0-1-1,0 0 1,0 0 0,0 0-1,0 0 1,0 0 0,1 1 0,-1-1-1,0 0 1,0 0 0,1 0-1,0-1 1,4-16-6215</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6.715"/>
    </inkml:context>
    <inkml:brush xml:id="br0">
      <inkml:brushProperty name="width" value="0.025" units="cm"/>
      <inkml:brushProperty name="height" value="0.025" units="cm"/>
    </inkml:brush>
  </inkml:definitions>
  <inkml:trace contextRef="#ctx0" brushRef="#br0">135 0 17617,'0'0'6294,"6"9"-5499,12 17-276,0 1 0,-3 1 0,0 0 0,-2 1-1,-1 1 1,-1 0 0,9 41 0,-16-53-451,-1-1 0,0 1 0,-2 0 1,0 1-1,-1-1 0,0 0 0,-2 0 0,0 0 0,-1 0 0,-1-1 0,-1 1 1,0-1-1,-1 0 0,-16 32 0,9-28-372,0 0 0,-2-1 0,-24 27 1,31-39-412,-1 0 0,0 0 0,-18 11 0,21-15-163,1-1 0,-2 0 0,1 0 0,0-1 0,0 0 0,-1 0 0,-10 2 0,-15-3-6755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7.637"/>
    </inkml:context>
    <inkml:brush xml:id="br0">
      <inkml:brushProperty name="width" value="0.025" units="cm"/>
      <inkml:brushProperty name="height" value="0.025" units="cm"/>
    </inkml:brush>
  </inkml:definitions>
  <inkml:trace contextRef="#ctx0" brushRef="#br0">145 1 11915,'0'0'10661,"-10"15"-10453,5-6-186,-6 9 22,0 1 0,2 1-1,0 0 1,-10 33-1,0 20 549,2 1-1,3 0 1,4 1-1,-1 142 1,12-206-586,-1-1-1,2 1 1,-1 0 0,1 0-1,1-1 1,0 1-1,0-1 1,1 0 0,1 0-1,0 0 1,0 0 0,1-1-1,0 0 1,0 0 0,1 0-1,0-1 1,1 0 0,0-1-1,0 1 1,0-2 0,1 1-1,19 10 1,-17-12-682,0 0-1,1-1 1,0 0 0,0-1 0,0 0 0,0-1-1,23 1 1,28-3-9173,-31-2 53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8.015"/>
    </inkml:context>
    <inkml:brush xml:id="br0">
      <inkml:brushProperty name="width" value="0.025" units="cm"/>
      <inkml:brushProperty name="height" value="0.025" units="cm"/>
    </inkml:brush>
  </inkml:definitions>
  <inkml:trace contextRef="#ctx0" brushRef="#br0">1 1 9097,'0'0'18962,"7"78"-18290,-4-29-416,2 2-224,1 0 33,-1-1-322,0-7-1504,1-8-2628,1-11-5604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350"/>
    </inkml:context>
    <inkml:brush xml:id="br0">
      <inkml:brushProperty name="width" value="0.025" units="cm"/>
      <inkml:brushProperty name="height" value="0.025" units="cm"/>
    </inkml:brush>
  </inkml:definitions>
  <inkml:trace contextRef="#ctx0" brushRef="#br0">9 1 9385,'0'0'5509,"-5"65"-4804,3-34-161,1 3-255,1 4-33,0 4-128,0 2 0,0 3-128,0 6 64,0-2-480,3-2-1698,0 1-1922,0-5-5894</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7.695"/>
    </inkml:context>
    <inkml:brush xml:id="br0">
      <inkml:brushProperty name="width" value="0.025" units="cm"/>
      <inkml:brushProperty name="height" value="0.025" units="cm"/>
    </inkml:brush>
  </inkml:definitions>
  <inkml:trace contextRef="#ctx0" brushRef="#br0">1 1 7687,'0'0'993,"0"90"288,0-42 385,0-3-705,0 2-801,0 2-96,4-2-256,-1-2-1602,-3-2-2978</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632"/>
    </inkml:context>
    <inkml:brush xml:id="br0">
      <inkml:brushProperty name="width" value="0.025" units="cm"/>
      <inkml:brushProperty name="height" value="0.025" units="cm"/>
    </inkml:brush>
  </inkml:definitions>
  <inkml:trace contextRef="#ctx0" brushRef="#br0">1 109 10122,'0'0'6534,"72"4"-5605,-38-13-801,9-9-96,3-2-1025,6-5-1826,0 2-448,2 5-1473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9.186"/>
    </inkml:context>
    <inkml:brush xml:id="br0">
      <inkml:brushProperty name="width" value="0.025" units="cm"/>
      <inkml:brushProperty name="height" value="0.025" units="cm"/>
    </inkml:brush>
  </inkml:definitions>
  <inkml:trace contextRef="#ctx0" brushRef="#br0">0 172 4324,'11'1'1666,"16"0"-293,0 0 0,0-2 0,0-1 0,42-8 0,59-18 1952,1 11-3643,-95 14-315,-1 3 0,0 0 0,0 2 0,0 2 1,60 14-1,-74-13 395,-1 0 0,1-2 0,0 0 0,0-1 0,0-1 0,0 0 1,0-2-1,0 0 0,0-1 0,0-1 0,0-1 0,-1-1 0,0 0 0,1-1 0,17-10 0,4-3-1096,-13 5 389,54-18 1,-71 29 1940,0 0 0,0 1 1,0 1-1,0 0 1,16 0-1,-21 2-481,0 0-1,0 0 1,0 0-1,-1 1 1,1 0-1,-1 0 1,1 0-1,-1 0 1,1 1 0,-1 0-1,6 5 1,-6-4-451,1-1 0,-1 0 0,1 0 1,0 0-1,0-1 0,0 1 0,0-1 1,0 0-1,0-1 0,8 2 0,-2-3-33,0 0 0,0-1 0,0 0 0,-1-1 0,1-1 0,0 1 0,-1-2 0,1 1 0,-1-1 0,13-8 0,-10 6-164,-1 0 1,1 1-1,0 1 1,0 0-1,0 1 1,18-3-1,-23 6-704,1-1 0,0 2 0,0-1 0,-1 1 0,1 0 0,0 1-1,-1 0 1,0 1 0,1-1 0,-1 1 0,14 8 0,23 16 566,-30-18 1779,-12-7-1285,-1 0 0,1 0-1,0-1 1,0 0 0,0 1 0,0-1 0,0 0 0,0 0 0,0 0 0,0-1 0,0 1 0,0-1-1,0 0 1,1 0 0,-1 0 0,0 0 0,0 0 0,0-1 0,1 1 0,-1-1 0,6-2 0,-3-1-221,0 0 0,0 0 0,0-1 0,0 0 0,0 0-1,-1 0 1,6-8 0,-8 8-7,0 1-1,0 0 0,1 0 0,0 0 0,-1 0 1,2 1-1,-1-1 0,0 1 0,1 0 0,-1 1 1,1-1-1,0 1 0,0 0 0,0 0 0,0 0 1,0 0-1,10-1 0,-13 4 165,0-1 0,0 1 0,1-1 0,-1 1 1,0-1-1,0 1 0,0 0 0,-1 0 0,1 0 0,0 0 0,0 0 0,0 1 0,2 2 1,-2-3-143,0 1 1,0-1 0,0 1-1,0-1 1,0 0 0,0 1-1,0-1 1,0 0 0,1-1-1,-1 1 1,0 0 0,1-1 0,-1 1-1,3-1 1,-3 1-208,0-1 0,-1 0-1,1-1 1,0 1 0,0 0 0,-1 0 0,1-1 0,0 1-1,0-1 1,-1 1 0,1-1 0,-1 0 0,1 0-1,-1 0 1,3-2 0,4-3-4823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3.926"/>
    </inkml:context>
    <inkml:brush xml:id="br0">
      <inkml:brushProperty name="width" value="0.025" units="cm"/>
      <inkml:brushProperty name="height" value="0.025" units="cm"/>
    </inkml:brush>
  </inkml:definitions>
  <inkml:trace contextRef="#ctx0" brushRef="#br0">93 11 8008,'0'0'10997,"-10"7"-9316,7-5-1480,-41 30 977,41-31-1052,1 1 0,-1 1 0,1-1 0,-1 0 0,1 1 0,0-1 0,0 1 0,0-1 0,0 1 0,0 0 0,1 0 0,-1 0 0,1 0 0,0 0 0,-2 6 0,3-9-19,8-41 1965,-9 29-1539,-3 16-212,-1 20-268,4-22-52,1 0 0,0 0 0,0 1 0,0-1 0,1 0 0,-1 0 0,0 0 0,1 0 0,-1 0 0,1 0 0,0 1 0,0-1 0,0 0 0,0-1 0,0 1 0,0 0 0,0 0 0,0 0 0,1-1 0,-1 1 0,1-1 0,0 1 0,2 2 0,-1-3 7,-1-1 0,1 1 0,0 0 0,-1-1 0,1 1 0,0-1 0,-1 0 0,1 0 0,0 0 0,-1 0 0,1 0 0,0-1 0,-1 1 0,1-1 0,0 0 0,-1 0 0,1 0 0,-1 0 0,1 0 0,2-2 0,0 0 54,0 0-1,0 0 1,-1-1-1,1 0 1,-1 1-1,0-2 1,0 1-1,0 0 1,0-1-1,-1 0 1,0 0-1,0 0 1,0 0-1,-1 0 1,1 0 0,-1-1-1,0 1 1,-1-1-1,1 0 1,-1-6-1,0 12-55,-1-1-1,0 1 1,0-1-1,0 1 1,0-1-1,0 1 1,-1-1-1,1 1 1,0-1-1,0 1 1,0-1-1,0 1 1,0-1-1,-1 1 1,1-1-1,0 1 1,0-1-1,-1 1 1,1 0-1,0-1 1,-1 1-1,1-1 1,0 1-1,-1 0 1,1 0-1,-1-1 1,1 1-1,-1 0 1,1-1-1,0 1 1,-1 0-1,1 0 1,-1 0-1,1 0 1,-1 0 0,1-1-1,-1 1 1,1 0-1,-1 0 1,1 0-1,-1 0 1,1 0-1,-1 1 1,1-1-1,-1 0 1,1 0-1,-1 0 1,1 0-1,-1 0 1,1 1-1,-1-1 1,1 0-1,-1 1 1,-25 17-304,22-12-131,-1 1 0,2-1 0,-1 1-1,0 0 1,-2 10 0,-3 19-5527,8-15-3690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5.566"/>
    </inkml:context>
    <inkml:brush xml:id="br0">
      <inkml:brushProperty name="width" value="0.025" units="cm"/>
      <inkml:brushProperty name="height" value="0.025" units="cm"/>
    </inkml:brush>
  </inkml:definitions>
  <inkml:trace contextRef="#ctx0" brushRef="#br0">101 30 7143,'0'0'9897,"14"-6"-6875,-11 3 3400,-20 22-3652,2 2-2436,12-34 541,-2-18 207,5 30-1063,0 1-1,-1-1 0,1 0 0,-1 0 0,1 0 1,-1 0-1,0 0 0,1 0 0,-1 0 0,0 1 0,1-1 1,-1 0-1,0 1 0,0-1 0,0 0 0,0 1 1,0-1-1,0 1 0,0-1 0,0 1 0,0 0 1,0-1-1,0 1 0,0 0 0,0 0 0,0 0 1,0-1-1,-1 1 0,1 1-16,-1-1 0,1 1 0,0 0 0,0-1 0,-1 1 0,1 0 0,0 0-1,0 0 1,0-1 0,0 1 0,0 1 0,0-1 0,0 0 0,0 0 0,0 0 0,1 0 0,-1 0 0,0 1 0,1-1 0,-1 0 0,1 1 0,-1-1-1,1 0 1,0 1 0,-1-1 0,1 1 0,0-1 0,0 3 0,-2 44 6,2-48-2,0 0 0,0 1 0,0-1-1,0 0 1,0 1 0,0-1 0,0 1 0,0-1 0,0 0-1,0 1 1,0-1 0,1 0 0,-1 1 0,0-1 0,0 0-1,0 1 1,0-1 0,1 0 0,-1 0 0,0 1 0,0-1-1,1 0 1,-1 0 0,0 1 0,0-1 0,1 0 0,-1 0-1,0 1 1,1-1 0,-1 0 0,0 0 0,1 0 0,-1 0-1,0 0 1,1 0 0,-1 0 0,0 0 0,1 0 0,-1 0-1,0 0 1,1 0 0,-1 0 0,1 0 0,-1 0 0,0 0-1,1 0 1,-1 0 0,0 0 0,1 0 0,-1 0 0,0-1-1,1 1 1,-1 0 0,1-1 10,0 1 0,0-1-1,0 1 1,0-1 0,0 0 0,-1 0-1,1 1 1,0-1 0,0 0 0,-1 0-1,1 0 1,0 0 0,-1 0 0,1 0-1,-1 1 1,1-2 0,-1 1 0,0 0-1,1-1 1,-1 1-16,0-1 0,1 0 0,-1 1 0,0-1 0,0 0 0,0 0 0,0 1 0,0-1 0,-1 0 0,1 1 0,-1-1 0,1 0 0,-1 1 0,1-1 0,-2-1 0,2 2 0,-1 1 0,1-1 0,-1 1 0,1 0 0,-1-1 0,1 1 0,-1 0 0,1 0 0,-1 0 0,1-1 0,-1 1 0,0 0 0,1 0 0,-1 0 0,1 0 0,-1 0 0,1 0 0,-1 0 0,1 0 0,-1 0 0,0 0 0,1 0 0,-1 0 0,1 0 0,-1 1 0,1-1 0,-1 0 0,0 1 0,-2 1 0,0 0 0,0 0 0,0 0 0,0 0 0,0 0 0,1 1 0,-1 0 0,1-1 0,0 1 0,0 0 0,0 0 0,0 0 0,-1 4 0,3-7 0,0 0 0,0 0 0,0 0 0,0 0 0,0 0 0,0 0 0,1 0 0,-1 0 0,0 0 0,0 0 0,0 0 0,0 0 0,0 0 0,0 0 0,0 0 0,0 1 0,0-1 0,0 0 0,0 0 0,0 0 0,0 0 0,0 0 0,0 0 0,0 0 0,0 0 0,0 0 0,0 0 0,0 0 0,0 0 0,0 1 0,10-14 0,7-22 0,-27 58 0,8-20 0,0 1 0,0 0 0,0 0 0,0 0 0,1 0 0,0 0 0,0 1 0,-1 8 0,3-14 0,0 1 0,0 0 0,1-1 0,-1 1 0,0-1 0,0 1 0,0-1 0,1 0 0,-1 1 0,0-1 0,0 0 0,0 0 0,0 0 0,0 0 0,0 0 0,-1 0 0,2-1 0,27-44 0,-28 42 0,-18 29 0,-10 17 0,28-46 2,4-6-16,0-1-1,1 1 1,0 0 0,12-16 0,-15 59-6117,-3-20 800,0-4-4054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7.715"/>
    </inkml:context>
    <inkml:brush xml:id="br0">
      <inkml:brushProperty name="width" value="0.025" units="cm"/>
      <inkml:brushProperty name="height" value="0.025" units="cm"/>
    </inkml:brush>
  </inkml:definitions>
  <inkml:trace contextRef="#ctx0" brushRef="#br0">1 1633 5541,'0'0'5541,"5"-9"-4868,1-1-436,1 1 1,0 0-1,1 0 0,0 1 1,1 0-1,0 0 0,0 1 1,0 0-1,1 0 0,20-9 1,282-129 2020,-267 122-2237,0 2 0,1 2 1,1 2-1,0 2 0,50-9 1,83-15 462,-1-8 0,202-83 0,-279 96-157,140-27 1,43-14 736,550-182 1237,56-17-694,-90-17-1453,-793 288-1283,0-1-1,0-1 1,0 1-1,14-11 0,4-8-5548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410"/>
    </inkml:context>
    <inkml:brush xml:id="br0">
      <inkml:brushProperty name="width" value="0.025" units="cm"/>
      <inkml:brushProperty name="height" value="0.025" units="cm"/>
    </inkml:brush>
  </inkml:definitions>
  <inkml:trace contextRef="#ctx0" brushRef="#br0">31 1091 5862,'-30'10'4937,"44"-14"-1350,51-16-746,288-124 84,106-36-2743,-341 142-137,365-101 1266,-312 94-1256,-83 21-18,134-21-1,-167 35 29,0-2 0,98-37 0,-88 27-46,103-46 97,-105 40-49,67-20 0,209-34 749,-91 25-308,45 5-463,-193 37-47,3 4 1142,164 3 0,-227 8-617,-28 0-462,0 1 0,0 0 0,0 0 0,0 1 0,0 1 0,0 0 0,-1 1 0,13 5 1,-22-7-53,1 0 1,-1 0 0,0 1-1,0-1 1,1 1 0,-2-1 0,1 1-1,0 0 1,1 4 0,-1-4-531,0 1 1,0-1 0,1 1 0,-1-1-1,1 0 1,0 0 0,-1 0-1,5 3 1,16 3-10675,-18-9 5739</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19.955"/>
    </inkml:context>
    <inkml:brush xml:id="br0">
      <inkml:brushProperty name="width" value="0.025" units="cm"/>
      <inkml:brushProperty name="height" value="0.025" units="cm"/>
    </inkml:brush>
  </inkml:definitions>
  <inkml:trace contextRef="#ctx0" brushRef="#br0">70 36 6919,'-10'-10'144,"9"9"145,1 0 0,0 1-1,0-1 1,0 0 0,0 0-1,0 1 1,0-1 0,0 0-1,1 1 1,-1-1 0,0 0-1,0 1 1,0-1 0,1 0-1,-1 1 1,0-1 0,1 0-1,-1 1 1,1-1 0,-1 1-1,1-1 1,-1 1 0,1-1 0,0 0-1,21-8 7994,-6 13-6245,-1 3-1665,1 0 0,-1 0 0,1-2 0,0 0 0,30 6 0,-45-11-370,0 0 1,-1 1 0,1-1 0,0 0-1,-1 1 1,1-1 0,0 1 0,-1-1-1,1 1 1,-1-1 0,1 1 0,-1 0-1,0-1 1,1 1 0,-1 0 0,1-1-1,-1 1 1,0 0 0,0-1 0,1 1 0,-1 0-1,0-1 1,0 1 0,0 0 0,0 0-1,0-1 1,0 1 0,0 0 0,0 0-1,0-1 1,0 1 0,0 0 0,-1 0-1,1-1 1,0 1 0,0 0 0,-1-1-1,1 1 1,0 0 0,-1-1 0,1 1-1,-1 0 1,0 0 0,-18 30 522,10-24-262,0 0 0,0 0 0,0-1 1,-1-1-1,0 1 0,0-1 0,0-1 1,-1 0-1,1 0 0,-16 2 1,-45 19 139,70-25-401,0 1 0,-1-1 1,1 0-1,0 1 0,0-1 1,0 0-1,0 1 0,0 0 0,0-1 1,0 1-1,0 0 0,1-1 1,-1 1-1,0 0 0,0 0 1,1 0-1,-1 0 0,0-1 0,1 1 1,-1 0-1,0 0 0,0 2 1,2-2-64,0 0 0,-1-1 0,1 1 0,0 0-1,0-1 1,0 1 0,0-1 0,0 1 0,0-1 0,-1 1 0,1-1 0,0 0 0,0 0 0,0 1 0,0-1 0,0 0 0,0 0 0,2 0 0,32 1-3491,-8-3-3571,-2-6-3639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8.283"/>
    </inkml:context>
    <inkml:brush xml:id="br0">
      <inkml:brushProperty name="width" value="0.025" units="cm"/>
      <inkml:brushProperty name="height" value="0.025" units="cm"/>
    </inkml:brush>
  </inkml:definitions>
  <inkml:trace contextRef="#ctx0" brushRef="#br0">1 17 7399,'0'0'14499,"-1"-17"-11445,13 25-1974,0-2 1,0 1 0,26 9 0,-28-13-929,-1 0 1,0 1-1,0 0 1,-1 1-1,1-1 1,-1 2-1,0-1 1,0 1-1,-1 1 0,9 8 1,-4 0-11,4 2 159,-2 2-1,20 31 1,-30-42-234,0 1 1,0-1-1,-1 1 1,0 0-1,-1 0 1,0 0-1,0 0 1,-1 0-1,0 18 1,-1-11-27,-1-11-43,0 0 0,0 0 0,1 0 0,0 0 0,0 0 0,1 0 0,-1 0 0,1 0 1,0 0-1,0-1 0,1 1 0,3 9 0,-4-14-29,-1 1 1,1-1-1,-1 0 1,1 0-1,-1 0 1,0 1-1,1-1 0,-1 0 1,1 0-1,-1 0 1,1 0-1,-1 0 1,1 0-1,-1 0 0,1 0 1,-1 0-1,1 0 1,-1 0-1,1 0 1,-1 0-1,1 0 1,-1 0-1,1 0 0,-1-1 1,1 1-1,-1 0 1,0 0-1,1 0 1,-1-1-1,1 1 0,-1 0 1,0-1-1,1 1 1,-1 0-1,0-1 1,1 1-1,-1-1 1,0 1-1,0 0 0,1-1 1,-1 1-1,0-1 1,0 1-1,0-1 1,1 1-1,-1-1 0,0 1 1,0-1-1,0 1 1,0-1-1,0 1 1,0-1-1,0 0 1,3-15-4831,-3 6-4131,0-1-5598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29.265"/>
    </inkml:context>
    <inkml:brush xml:id="br0">
      <inkml:brushProperty name="width" value="0.025" units="cm"/>
      <inkml:brushProperty name="height" value="0.025" units="cm"/>
    </inkml:brush>
  </inkml:definitions>
  <inkml:trace contextRef="#ctx0" brushRef="#br0">46 59 3651,'0'0'6673,"0"-9"-4425,-4-26 127,-2 21 3786,-4 16-2582,-3 16-1019,10-10-2376,1 0-1,0 1 1,0-1 0,1 1 0,0 0-1,0-1 1,1 1 0,0 0-1,1-1 1,0 1 0,0 0-1,1-1 1,0 1 0,0-1-1,1 0 1,0 0 0,0 0-1,1 0 1,0 0 0,8 10-1,-3-5-60,1-1 0,0 0 0,1-1 0,0 0 0,0 0 0,1-1 0,1-1 0,0 0 0,0-1 0,22 11 0,68 25 187,-80-44-1112,-21 0 564,-1-1 0,1 1 0,0 0-1,-1-1 1,1 1 0,0 0 0,-1 0 0,1 0-1,-1 0 1,1 1 0,0-1 0,-1 0 0,1 1-1,-1-1 1,1 1 0,-1-1 0,1 1 0,2 1-1</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5.044"/>
    </inkml:context>
    <inkml:brush xml:id="br0">
      <inkml:brushProperty name="width" value="0.025" units="cm"/>
      <inkml:brushProperty name="height" value="0.025" units="cm"/>
    </inkml:brush>
  </inkml:definitions>
  <inkml:trace contextRef="#ctx0" brushRef="#br0">27 1 10314,'0'0'13965,"-1"10"-13180,-7 448 3699,7-106-2066,-4-227-2216,-6 241 397,11-367-599,0 1 0,0 0 0,0 0 0,0 0-1,1 0 1,-1 0 0,0 0 0,0-1 0,0 1 0,0 0 0,0 0 0,1 0 0,-1 0-1,0 0 1,0 0 0,0 0 0,0 0 0,1 0 0,-1 0 0,0 0 0,0 0 0,0 0-1,0 0 1,1 0 0,-1 0 0,0 0 0,0 0 0,0 0 0,0 0 0,1 0 0,-1 0-1,0 0 1,0 0 0,0 0 0,0 0 0,0 1 0,1-1 0,-1 0 0,0 0 0,0 0-1,0 0 1,0 0 0,0 0 0,0 0 0,1 1 0,-1-1 0,0 0 0,8-17-678,15-66-7239,-12 31-1388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153"/>
    </inkml:context>
    <inkml:brush xml:id="br0">
      <inkml:brushProperty name="width" value="0.025" units="cm"/>
      <inkml:brushProperty name="height" value="0.025" units="cm"/>
    </inkml:brush>
  </inkml:definitions>
  <inkml:trace contextRef="#ctx0" brushRef="#br0">1 62 9353,'0'0'13431,"12"-3"-12705,43-6-326,1 3 0,106 1 0,28-1 119,-78-6-439,106-7 1,-182 18-76,0 1 0,0 2 0,69 14 1,-46-5 37,-1-2 0,1-3 0,61-1 0,179-18-9,-20 1-85,-128 10 15,213 9 317,-358-6-558,32 5 950,-37-6-840,0 0-1,1 0 1,-1 1 0,0-1 0,1 1 0,-1-1 0,0 1 0,0-1-1,1 1 1,-1 0 0,0-1 0,0 1 0,0 0 0,0 0 0,0 0-1,0 0 1,0 0 0,0 0 0,-1 0 0,1 0 0,0 0 0,0 2-1</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6.525"/>
    </inkml:context>
    <inkml:brush xml:id="br0">
      <inkml:brushProperty name="width" value="0.025" units="cm"/>
      <inkml:brushProperty name="height" value="0.025" units="cm"/>
    </inkml:brush>
  </inkml:definitions>
  <inkml:trace contextRef="#ctx0" brushRef="#br0">1 0 16944,'0'0'5520,"13"2"-4282,230 5 473,-117-7-1260,-123 0-366,0 0 0,-1 0 0,1 0 0,-1 0-1,1 1 1,0-1 0,-1 1 0,1-1 0,-1 1-1,1 0 1,-1 0 0,1 0 0,-1 1 0,0-1 0,0 1-1,1-1 1,-1 1 0,0-1 0,0 1 0,-1 0-1,4 3 1,-4-2 10,1 0 0,-1 1-1,0-1 1,0 1 0,0-1 0,0 0-1,-1 1 1,1 0 0,-1-1 0,0 1-1,0-1 1,0 1 0,-1 6 0,-2 5 69,-1-1 0,0 0 0,-1 0 0,-1 0 0,0 0 0,-11 17 0,-18 22 965,-80 90 0,102-132-2250,13-11 919,0 0-1,-1 0 0,1 0 0,0 0 0,-1-1 1,1 1-1,0 0 0,0 0 0,-1 0 1,1 0-1,0-1 0,-1 1 0,1 0 1,0 0-1,0-1 0,-1 1 0,1 0 1,0-1-1,0 1 0,0 0 0,0 0 1,-1-1-1,1 1 0,0 0 0,0-1 1,0 1-1,0 0 0,0-1 0,0 1 0,0-1 1,0 1-1,0 0 0,0-1 0,0 1 1,0 0-1,0-1 0,0 1 0,0 0 1,0-1-1,1 1 0,-1 0 0,0-1 1,0 1-1,0 0 0,0 0 0,1-1 1,-1 1-1,4-33-15642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47.352"/>
    </inkml:context>
    <inkml:brush xml:id="br0">
      <inkml:brushProperty name="width" value="0.025" units="cm"/>
      <inkml:brushProperty name="height" value="0.025" units="cm"/>
    </inkml:brush>
  </inkml:definitions>
  <inkml:trace contextRef="#ctx0" brushRef="#br0">54 240 2851,'0'0'13965,"-8"6"-10976,-26 16-501,23-8 385,20-9-989,21-7-197,-21-2-1413,0-1 1,-1 0 0,0-1 0,1 0-1,-2 0 1,1 0 0,-1-1 0,9-11-1,50-68 145,-61 79-401,16-25 94,28-58 0,-49 89-114,1 1-1,-1 0 1,0-1-1,0 1 1,0 0-1,0-1 1,1 1-1,-1 0 1,0 0-1,0-1 1,0 1-1,1 0 1,-1 0-1,0-1 1,1 1 0,-1 0-1,0 0 1,0 0-1,1-1 1,-1 1-1,0 0 1,1 0-1,-1 0 1,0 0-1,1 0 1,-1 0-1,0 0 1,1 0-1,-1-1 1,1 1-1,-1 1 1,0-1-1,1 0 1,-1 0-1,0 0 1,1 0-1,-1 0 1,0 0-1,1 0 1,-1 0 0,0 1-1,1-1 1,-1 0-1,0 0 1,1 0-1,-1 1 1,0-1-1,0 0 1,1 0-1,-1 1 1,0-1-1,0 0 1,0 0-1,1 1 1,-1-1-1,0 0 1,0 1-1,0-1 1,0 0-1,0 1 1,0-1-1,1 0 1,-1 2 0,13 29-112,-9-22 130,2 5 24,1-1 0,1 0 1,0 0-1,1-1 0,0 0 0,18 17 0,-19-22-348,0 0 0,0-1 0,1 0-1,11 7 1,-12-10-727,-1 1 1,1-1-1,0-1 0,0 1 0,16 2 1,7-4-6264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0.902"/>
    </inkml:context>
    <inkml:brush xml:id="br0">
      <inkml:brushProperty name="width" value="0.025" units="cm"/>
      <inkml:brushProperty name="height" value="0.025" units="cm"/>
    </inkml:brush>
  </inkml:definitions>
  <inkml:trace contextRef="#ctx0" brushRef="#br0">68 11 4452,'0'0'8542,"-1"-10"-3925,1 23-3128,-2 1 1,1-1-1,-7 23 0,-15 39 836,16-56-2141,1 1 0,0-1 0,1 1 0,2 0-1,-3 28 1,6-48-169,1 0 1,-1 0-1,0 1 0,1-1 0,-1 0 1,0 0-1,0 0 0,1 0 0,-1 0 1,0 0-1,1 0 0,-1 0 0,0 0 1,1 1-1,-1-1 0,0-1 0,1 1 1,-1 0-1,0 0 0,1 0 0,-1 0 1,0 0-1,0 0 0,1 0 0,-1 0 1,0 0-1,1-1 0,-1 1 1,0 0-1,0 0 0,1 0 0,-1-1 1,0 1-1,1 0 0,13-12 333,0 0-1,-1-1 1,0-1-1,19-27 1,14-14-303,-24 30-99,-15 16-257,0 0 0,1 1-1,0 0 1,1 0 0,14-9-1,-42 26-23235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245"/>
    </inkml:context>
    <inkml:brush xml:id="br0">
      <inkml:brushProperty name="width" value="0.025" units="cm"/>
      <inkml:brushProperty name="height" value="0.025" units="cm"/>
    </inkml:brush>
  </inkml:definitions>
  <inkml:trace contextRef="#ctx0" brushRef="#br0">1 1 15631,'0'0'6950,"6"51"-5572,7-37-97,4 1-352,3 0-673,3-2-384,0-5-2755,0-7-4484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1.869"/>
    </inkml:context>
    <inkml:brush xml:id="br0">
      <inkml:brushProperty name="width" value="0.025" units="cm"/>
      <inkml:brushProperty name="height" value="0.025" units="cm"/>
    </inkml:brush>
  </inkml:definitions>
  <inkml:trace contextRef="#ctx0" brushRef="#br0">193 1 10282,'0'0'15374,"-3"11"-14098,-2 4-1110,-1 0 0,0 0 0,-2-1 0,0 1 1,0-2-1,-1 1 0,-1-1 0,-20 21 0,15-17-26,-5 6-20,-44 39-1,73-73-5797,7-16 1459,0 1-890,7-9-4687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196"/>
    </inkml:context>
    <inkml:brush xml:id="br0">
      <inkml:brushProperty name="width" value="0.025" units="cm"/>
      <inkml:brushProperty name="height" value="0.025" units="cm"/>
    </inkml:brush>
  </inkml:definitions>
  <inkml:trace contextRef="#ctx0" brushRef="#br0">15 1 6054,'0'0'14093,"-2"8"-12000,0 2-1575,-1 5 304,0 0 0,1 1 1,1-1-1,0 24 0,1-34-774,1 0 0,0-1-1,0 1 1,0 0 0,0 0 0,1-1-1,-1 1 1,1-1 0,1 1-1,-1-1 1,1 0 0,-1 0 0,1 0-1,0 0 1,0 0 0,1-1 0,-1 0-1,1 1 1,7 4 0,5 0-320,9 6-1287,-16-4-3497</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52.589"/>
    </inkml:context>
    <inkml:brush xml:id="br0">
      <inkml:brushProperty name="width" value="0.025" units="cm"/>
      <inkml:brushProperty name="height" value="0.025" units="cm"/>
    </inkml:brush>
  </inkml:definitions>
  <inkml:trace contextRef="#ctx0" brushRef="#br0">1 5 14830,'0'0'13645,"71"0"-13036,-31 1-449,-1-1-449,-1 0-3138,-6-5-5445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2.903"/>
    </inkml:context>
    <inkml:brush xml:id="br0">
      <inkml:brushProperty name="width" value="0.025" units="cm"/>
      <inkml:brushProperty name="height" value="0.025" units="cm"/>
    </inkml:brush>
  </inkml:definitions>
  <inkml:trace contextRef="#ctx0" brushRef="#br0">0 1 4068,'0'0'22485,"0"39"-19570,0-29-2722,1 1-1,-1 0 1,2-1 0,0 1 0,0-1 0,0 0-1,2 1 1,4 11 0,-4-16-96,0 1 0,0-1 1,-1 1-1,0 0 0,4 13 0,-5-13-31,0-1 0,0 1 0,1-1 0,0 0 0,0 0 0,1 0-1,5 7 1,13 28 151,-21-35-187,2-1-1,-1 1 1,0-1-1,1 0 1,0 0 0,1 0-1,5 6 1,52 64-30,-52-62 0,1-2 0,-1 1 0,2-1 0,0 0 0,0-1 0,1-1 0,0 0 0,24 14 0,-5-18 0,-29-5 0,1 0 0,0 0 0,-1 0 0,1 0 0,0 1 0,-1-1 0,1 1 0,-1 0 0,1 0 0,-1 0 0,1 0 0,-1 0 0,4 3 0,1-1 0,0 1 0,0-1 0,0 0 0,1 0 0,-1-1 0,1 0 0,10 1 0,25 8 0,-33-9 0,-1 1 0,1-2 0,0 1 0,0-1 0,0-1 0,0 0 0,0 0 0,0-1 0,10-2 0,-12-7-3094,-5-13-8770,-3 12-2774</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3.730"/>
    </inkml:context>
    <inkml:brush xml:id="br0">
      <inkml:brushProperty name="width" value="0.025" units="cm"/>
      <inkml:brushProperty name="height" value="0.025" units="cm"/>
    </inkml:brush>
  </inkml:definitions>
  <inkml:trace contextRef="#ctx0" brushRef="#br0">15 66 4933,'2'0'413,"0"0"0,0-1 1,0 1-1,1-1 0,-1 0 1,0 1-1,0-1 0,0 0 1,0 0-1,0 0 0,-1 0 1,1-1-1,0 1 0,2-3 1,-3 3 169,0 0 0,0 0 0,0 0 0,0 0 0,-1 0 1,1 0-1,0 0 0,-1 0 0,1 0 0,0 0 0,-1 0 0,0-1 1,1 1-1,-1 0 0,0 0 0,0 0 0,1-1 0,-1 1 0,0 0 1,0 0-1,0-1 0,-1 1 0,1 0 0,0 0 0,0-1 0,-1 1 1,0-2-1,1 3-484,-1-1 0,1 1 0,0 0 0,-1-1 1,1 1-1,-1 0 0,1 0 0,-1-1 0,1 1 1,-1 0-1,1 0 0,-1 0 0,1 0 0,-1 0 1,1 0-1,-1 0 0,1 0 0,-1 0 0,1 0 1,-1 0-1,1 0 0,-1 0 0,1 0 0,-1 0 1,1 0-1,-1 1 0,1-1 0,0 0 0,-1 0 1,1 1-1,-1-1 0,1 0 0,-1 1 0,1-1 1,0 0-1,-1 1 0,1-1 0,0 0 0,0 1 1,-1-1-1,1 1 0,-15 16 448,13-13-512,0 0-1,1-1 1,-1 1-1,1 0 1,0-1-1,0 1 0,1 0 1,-1 0-1,1 0 1,0 0-1,0 6 1,0-8-32,0-1 1,0 0 0,0 0 0,0 0 0,1 1 0,-1-1 0,0 0-1,1 0 1,-1 0 0,1 0 0,-1 0 0,1 0 0,0 0 0,-1 0-1,1 0 1,0 0 0,0 0 0,-1 0 0,1 0 0,0-1 0,0 1-1,0 0 1,0-1 0,0 1 0,0 0 0,0-1 0,0 0 0,1 1-1,-1-1 1,0 1 0,0-1 0,0 0 0,0 0 0,1 0 0,-1 0-1,0 0 1,0 0 0,0 0 0,0 0 0,3-1 0,-3 1-3,0-1 0,0 0 0,0 0 0,0 1 0,0-1 0,0 0 0,0 0 0,0 0 0,0 0 0,0 0 0,-1 0 0,1-1 1,0 1-1,-1 0 0,1 0 0,-1 0 0,1-1 0,-1 1 0,1 0 0,-1-1 0,0 1 0,0 0 0,0-1 0,0-1 0,1 2-1,-1 0 0,0 0 0,0 0 0,0 1 0,0-1-1,0 0 1,0 0 0,0 0 0,0 0 0,0 0 0,0 0 0,0 0-1,-1 0 1,1 0 0,0 0 0,-1 0 0,1 1 0,0-1-1,-1 0 1,1 0 0,-1 0 0,0 1 0,1-1 0,-1 0 0,1 1-1,-1-1 1,0 0 0,0 1 0,1-1 0,-1 1 0,0-1-1,0 1 1,0-1 0,-1 1 0,0 0 0,0 0 0,0 1 0,0-1 0,0 1 0,0-1 0,0 1 0,0 0 0,0 0 0,0 0 0,0 0 0,1 0 0,-1 1 0,0-1 0,1 0 0,-1 1 0,1-1 0,-1 1 0,1-1 0,0 1 0,0 0 0,-1 0 0,1 0 0,0-1 0,1 1 0,-1 0 0,0 0 0,1 0 0,-1 0 0,0 5 0,0-4 0,0 1 0,0 0 0,1 0 0,0-1 0,-1 1 0,1 0 0,0 0 0,1 0 0,-1-1 0,1 1 0,0 0 0,0 0 0,0-1 0,0 1 0,0-1 0,4 6 0,-5-8 0,0-1 0,1 1 0,-1 0 0,0-1 0,1 1 0,-1-1 0,1 1 0,-1-1 0,1 1 0,-1-1 0,1 1 0,-1-1 0,1 0 0,-1 1 0,1-1 0,-1 0 0,1 1 0,0-1 0,-1 0 0,1 0 0,-1 0 0,1 0 0,0 1 0,-1-1 0,1 0 0,0 0 0,-1 0 0,1 0 0,0 0 0,0-1 0,11-16 0,-3-28 0,-8 32 0,1 5 0,-2 0 0,1 0 0,-1 0 0,0 0 0,-1 0 0,-1-8 0,2 16 0,0-1 0,0 1 0,0 0 0,0-1 0,-1 1 0,1 0 0,0-1 0,0 1 0,0 0 0,0-1 0,0 1 0,0 0 0,-1-1 0,1 1 0,0 0 0,0 0 0,-1-1 0,1 1 0,0 0 0,0 0 0,-1-1 0,1 1 0,0 0 0,0 0 0,-1 0 0,1-1 0,0 1 0,-1 0 0,1 0 0,0 0 0,-1 0 0,1 0 0,0 0 0,-1 0 0,1 0 0,-1 0 0,1 0 0,-1 0 0,-9 11 0,-4 21 0,10 48 0,4-63 0,15-124 0,-14 54 0,0 39 0,-1 38 0,-1-1-607,0-16-228,1 0 0,0 0 0,0 0 0,0 0-1,1 0 1,0 0 0,0 0 0,1 0 0,-1 0 0,2 0-1,4 11 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629"/>
    </inkml:context>
    <inkml:brush xml:id="br0">
      <inkml:brushProperty name="width" value="0.025" units="cm"/>
      <inkml:brushProperty name="height" value="0.025" units="cm"/>
    </inkml:brush>
  </inkml:definitions>
  <inkml:trace contextRef="#ctx0" brushRef="#br0">0 0 4036,'0'0'18150,"0"9"-17413,0 25-63,9 474 3526,-7-480-4157,-1-15-6,0-1 1,0 1-1,-1-1 0,-1 1 1,-3 21-1,2-31 269</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05.988"/>
    </inkml:context>
    <inkml:brush xml:id="br0">
      <inkml:brushProperty name="width" value="0.025" units="cm"/>
      <inkml:brushProperty name="height" value="0.025" units="cm"/>
    </inkml:brush>
  </inkml:definitions>
  <inkml:trace contextRef="#ctx0" brushRef="#br0">0 58 12107,'0'0'10400,"2"11"-9552,4 50-24,4-1 0,29 102 0,-39-161-780,0 1-1,1-1 1,-1 0 0,1 1-1,-1-1 1,1 0 0,-1 1-1,1-1 1,0 0 0,0 0-1,-1 0 1,1 0 0,0 0-1,0 0 1,0 0 0,0 0-1,0 0 1,1 0 0,-1 0-1,0-1 1,0 1 0,3 0-1,-3-1 49,0 0 1,1 0-1,-1 0 0,0-1 0,0 1 0,0 0 1,1-1-1,-1 1 0,0-1 0,0 1 0,0-1 0,0 0 1,0 0-1,0 1 0,0-1 0,0 0 0,0 0 1,0 0-1,1-1 0,4-7 329,1 0 0,-1-1 1,-1 0-1,5-10 0,37-93 419,-2 5-1833,-11 39-5393,-25 52 113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171"/>
    </inkml:context>
    <inkml:brush xml:id="br0">
      <inkml:brushProperty name="width" value="0.025" units="cm"/>
      <inkml:brushProperty name="height" value="0.025" units="cm"/>
    </inkml:brush>
  </inkml:definitions>
  <inkml:trace contextRef="#ctx0" brushRef="#br0">0 219 9513,'4'-3'13930,"9"-6"-8370,42-25-6078,-51 31 1608,54-33-662,168-94-232,-208 127-3045,-18 3 2528,0 1 0,0 0 0,0-1 0,0 1 0,-1 0 0,1-1 0,0 1 0,-1-1 0,1 1 1,0-1-1,-1 1 0,1-1 0,0 1 0,-1-1 0,1 1 0,-1-1 0,1 0 0,-1 1 0,1-1 0,-1 1 0,1-1 0,-1 0 0,0 0 0,1 1 0,-2-1 0,-12 9-7890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2.545"/>
    </inkml:context>
    <inkml:brush xml:id="br0">
      <inkml:brushProperty name="width" value="0.025" units="cm"/>
      <inkml:brushProperty name="height" value="0.025" units="cm"/>
    </inkml:brush>
  </inkml:definitions>
  <inkml:trace contextRef="#ctx0" brushRef="#br0">213 0 15471,'0'0'6934,"-4"5"-6848,-186 232 6656,189-235-6700,-17 22 426,21-16-333,14-5-81,73 1 133,-54-1-1590,62-3 0,-84-1-1024,0-1 0,0-1-1,-1 0 1,20-7 0,-4-2-11181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6.669"/>
    </inkml:context>
    <inkml:brush xml:id="br0">
      <inkml:brushProperty name="width" value="0.025" units="cm"/>
      <inkml:brushProperty name="height" value="0.025" units="cm"/>
    </inkml:brush>
  </inkml:definitions>
  <inkml:trace contextRef="#ctx0" brushRef="#br0">116 1 7783,'0'0'19939,"-10"0"-19805,6 0-80,0 0 1,0 1-1,0-1 1,0 1-1,1-1 1,-1 1-1,0 0 1,0 0-1,1 1 1,-1-1-1,1 1 1,-1 0-1,1 0 1,0 0-1,0 0 1,0 1-1,0-1 0,0 1 1,0 0-1,1 0 1,-1 0-1,1 0 1,0 0-1,0 0 1,0 1-1,0-1 1,1 1-1,-3 5 1,1-2 88,0 1 0,1-1 1,0 1-1,0 0 0,1 0 1,0 0-1,-1 12 0,2-18-186,0 0 0,1 0 0,-1 0 0,0 0 0,1 0 0,-1 0 0,1-1 0,0 1 0,0 0 0,0 0 1,-1-1-1,1 1 0,1 0 0,-1-1 0,0 1 0,0-1 0,1 0 0,-1 1 0,0-1 0,1 0 0,0 0 0,-1 0 0,1 0 0,0 0 0,-1 0 0,1 0 0,0-1 0,0 1 0,0 0 0,-1-1 0,1 0 0,0 1 0,0-1 0,0 0 0,3 0 0,5 0-831,-1 0-1,1 0 1,-1-1-1,1 0 0,-1-1 1,1 0-1,12-5 0,33-20-6867,-20 3-212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014"/>
    </inkml:context>
    <inkml:brush xml:id="br0">
      <inkml:brushProperty name="width" value="0.025" units="cm"/>
      <inkml:brushProperty name="height" value="0.025" units="cm"/>
    </inkml:brush>
  </inkml:definitions>
  <inkml:trace contextRef="#ctx0" brushRef="#br0">77 4 11018,'0'0'11654,"-9"6"-11179,4-3-429,0 0-1,1 0 1,-1 0-1,1 0 1,0 1-1,0 0 1,0-1-1,1 2 1,0-1-1,-1 0 1,1 1-1,1-1 1,-1 1-1,1 0 1,-1 0-1,1 0 1,1 0-1,-1 0 1,1 1-1,-1 8 1,1-11 22,1-1 1,0 1-1,0-1 0,0 1 1,0 0-1,0-1 0,1 0 1,-1 1-1,1-1 0,0 1 1,0-1-1,0 0 0,0 1 1,0-1-1,3 4 1,-3-5-40,0 0 1,0 0 0,1-1 0,-1 1-1,0 0 1,1-1 0,-1 1-1,1-1 1,-1 1 0,0-1 0,1 0-1,-1 0 1,1 0 0,-1 0 0,1 0-1,-1 0 1,1 0 0,-1 0 0,1 0-1,-1-1 1,1 1 0,-1-1 0,0 1-1,1-1 1,-1 1 0,0-1-1,1 0 1,-1 0 0,2-1 0,4-3 105,-1 1 0,0-1 0,0 0 0,0-1 0,-1 0 1,0 0-1,0 0 0,0 0 0,-1-1 0,0 1 0,0-1 0,-1 0 1,0-1-1,0 1 0,0 0 0,-1-1 0,-1 1 0,3-15 0,-4 22-97,0-1 0,0 1-1,0-1 1,0 1-1,0-1 1,0 0-1,0 1 1,-1-1 0,1 1-1,0-1 1,0 1-1,0-1 1,-1 1-1,1-1 1,0 1-1,-1-1 1,1 1 0,0-1-1,-1 1 1,1 0-1,0-1 1,-1 1-1,1-1 1,-1 1 0,1 0-1,-1 0 1,1-1-1,-1 1 1,1 0-1,-1 0 1,1-1-1,-1 1 1,1 0 0,-1 0-1,1 0 1,-1 0-1,0 0 1,1 0-1,-1 0 1,1 0 0,-1 0-1,1 0 1,-1 0-1,1 0 1,-1 0-1,0 1 1,1-1-1,-1 0 1,1 0 0,-1 1-1,1-1 1,-1 0-1,1 1 1,0-1-1,-1 0 1,0 1 0,-27 21 73,27-20-129,-1 0-1,1 0 1,0 0-1,0 0 1,0 0-1,0 0 1,0 1-1,0-1 1,0 0-1,1 0 1,-1 1-1,1-1 1,0 0-1,0 0 1,0 4-1,0-5-187,1 0 1,-1 0-1,1 0 0,0 0 1,-1 0-1,1 0 0,0 0 0,0 0 1,0-1-1,0 1 0,-1 0 1,1 0-1,0-1 0,0 1 1,0-1-1,0 1 0,1-1 0,-1 1 1,0-1-1,0 1 0,0-1 1,0 0-1,0 0 0,1 0 0,-1 0 1,0 0-1,0 0 0,0 0 1,0 0-1,2 0 0,16-1-6146,1-1-5030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405"/>
    </inkml:context>
    <inkml:brush xml:id="br0">
      <inkml:brushProperty name="width" value="0.025" units="cm"/>
      <inkml:brushProperty name="height" value="0.025" units="cm"/>
    </inkml:brush>
  </inkml:definitions>
  <inkml:trace contextRef="#ctx0" brushRef="#br0">119 27 17136,'0'0'11985,"-10"-5"-11681,-32-16-240,41 21-66,-1 0-1,1 0 0,-1 0 1,1 0-1,-1 0 0,1 0 0,-1 0 1,1 1-1,-1-1 0,1 0 1,-1 1-1,1-1 0,-1 1 1,1 0-1,0-1 0,-1 1 1,1 0-1,0 0 0,0 0 1,0 0-1,0 0 0,0 0 1,0 0-1,0 0 0,0 1 1,0-1-1,0 0 0,0 0 1,0 3-1,-16 35-130,17-38 120,0-1 1,1 1-1,-1 0 1,1-1-1,-1 1 1,1-1-1,-1 1 1,1-1-1,0 0 1,-1 1-1,1-1 1,-1 1-1,1-1 1,0 0-1,-1 0 1,1 1-1,0-1 0,-1 0 1,1 0-1,0 0 1,0 0-1,-1 0 1,1 0-1,0 0 1,-1 0-1,1 0 1,0 0-1,0 0 1,32 0-852,-25-1 414,32-2-1433,-31 2 1567,1 0-1,0 0 0,-1 1 1,1 0-1,0 1 0,10 1 1,-20-1 344,1-1-1,-1 0 1,1 0 0,-1 1 0,0-1 0,1 0 0,-1 1 0,1-1 0,-1 0 0,0 1 0,0-1 0,1 0 0,-1 1 0,0-1 0,0 1 0,1-1 0,-1 1 0,0-1 0,0 1 0,0-1 0,0 1 0,0-1 0,1 0 0,-1 1 0,0-1 0,0 1-1,0-1 1,0 1 0,-1-1 0,1 1 0,0-1 0,0 1 0,0-1 0,0 1 0,0-1 0,-1 1 0,1-1 0,0 1 0,0-1 0,-1 0 0,1 1 0,0-1 0,-1 1 0,-13 18 1459,-3-6-421,-1 0 0,-28 14 1,38-22-780,-1-1 0,1-1 0,-1 1 0,1-1 0,-1-1-1,0 0 1,0 0 0,-14 1 0,23-3-306,-1 0 0,1-1 0,0 1-1,0 0 1,0 0 0,-1 0 0,1 0-1,0 0 1,0 0 0,0 0 0,-1-1-1,1 1 1,0 0 0,0 0 0,0 0-1,-1-1 1,1 1 0,0 0 0,0 0-1,0 0 1,0-1 0,0 1 0,0 0-1,0 0 1,0 0 0,0-1 0,-1 1-1,1 0 1,0 0 0,0-1 0,0 1-1,0 0 1,0 0 0,0-1 0,1 1-1,-1 0 1,0 0 0,0-1 0,0 1-1,0 0 1,0 0 0,0 0 0,0-1-1,0 1 1,0 0 0,1 0 0,-1 0-1,0-1 1,0 1 0,0 0 0,1 0-1,7-14-2406,35-29-6206,-17 14 1633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7.752"/>
    </inkml:context>
    <inkml:brush xml:id="br0">
      <inkml:brushProperty name="width" value="0.025" units="cm"/>
      <inkml:brushProperty name="height" value="0.025" units="cm"/>
    </inkml:brush>
  </inkml:definitions>
  <inkml:trace contextRef="#ctx0" brushRef="#br0">126 0 10730,'0'0'18476,"2"14"-18033,5 35-333,3 1 0,1-1 0,2-1 0,31 73 0,-54-125-5173,-19-18 3561,-35-28 1245,32 25 270,15 12 1011,0 0 0,-26-30 0,43 43-942,0 0 0,0-1 0,0 1 0,0-1 0,1 1 0,-1 0 0,0-1 0,0 1 0,0 0 0,1-1 0,-1 1 0,0 0 0,1 0 0,-1-1 0,0 1 0,1 0-1,-1 0 1,0-1 0,1 1 0,-1 0 0,1 0 0,-1 0 0,0 0 0,1-1 0,-1 1 0,1 0 0,-1 0 0,1 0 0,-1 0 0,0 0 0,1 0 0,-1 0 0,1 0 0,-1 1 0,0-1 0,1 0-1,-1 0 1,1 0 0,26 0-159,-25 0 295,61 2 49,49-1-1299,-100-2-691,0-1 1,0 0-1,21-6 1,-11-2-4423,-2-3-3608</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8.581"/>
    </inkml:context>
    <inkml:brush xml:id="br0">
      <inkml:brushProperty name="width" value="0.025" units="cm"/>
      <inkml:brushProperty name="height" value="0.025" units="cm"/>
    </inkml:brush>
  </inkml:definitions>
  <inkml:trace contextRef="#ctx0" brushRef="#br0">1 1 13389,'0'0'11653,"2"10"-9453,10 48-1056,3 0-1,2-1 1,26 57 0,-42-112-1136,0 0 0,-1 0 0,1 0 0,0 0 0,0-1 0,1 1 0,-1 0 0,0 0 0,1-1 0,-1 1 0,0-1-1,1 1 1,0-1 0,-1 0 0,1 0 0,0 1 0,0-1 0,0 0 0,0-1 0,0 1 0,3 1 0,-3-2 9,0 0 0,0-1 0,0 1 0,0 0 0,0-1 0,0 0 0,0 1 1,-1-1-1,1 0 0,0 0 0,0 0 0,-1 0 0,1 0 0,0 0 0,-1-1 0,1 1 0,-1-1 0,2-1 0,5-7 58,0 0 0,-1-1 0,0 0 1,-1-1-1,8-17 0,21-50-75,-35 79 0,0 1 0,0-1 0,0 0 0,0 1 0,0-1 0,0 0 0,0 1 0,0-1 0,0 1 0,0-1 0,1 0 0,-1 1 0,0-1 0,0 0 0,0 1 0,1-1 0,-1 0 0,0 0 0,0 1 0,1-1 0,-1 0 0,0 0 0,1 1 0,-1-1 0,0 0 0,1 0 0,-1 0 0,0 1 0,1-1 0,-1 0 0,0 0 0,1 0 0,-1 0 0,1 0 0,-1 0 0,0 0 0,1 0 0,-1 0 0,0 0 0,1 0 0,-1 0 0,1 0 0,-1 0 0,0 0 0,1-1 0,-1 1 0,0 0 0,1 0 0,-1 0 0,0 0 0,1-1 0,-1 1 0,0 0 0,1 0 0,-1-1 0,0 1 0,0 0 0,1-1 0,-1 1 0,0 0 0,0-1 0,0 1 0,0 0 0,1-1 0,-1 1 0,0-1 0,7 36 0,-6-32 0,2 32 0,-2-26 0,-1 0 0,1 0 0,1 0 0,3 13 0,-5-22 0,1 1 0,-1-1 0,0 1 0,0-1 0,0 1 0,0-1 0,1 1 0,-1-1 0,0 1 0,1-1 0,-1 1 0,0-1 0,1 0 0,-1 1 0,0-1 0,1 0 0,-1 1 0,1-1 0,-1 0 0,1 1 0,-1-1 0,1 0 0,-1 0 0,1 0 0,-1 1 0,1-1 0,-1 0 0,1 0 0,-1 0 0,1 0 0,-1 0 0,1 0 0,17-10 0,10-22 0,-3-12 0,-21 35 0,1 0 0,0 0 0,1 1 0,-1-1 0,2 1 0,8-9 0,-14 17 0,-1 0 0,1 0 0,0-1 0,0 1 0,-1 0 0,1 0 0,0 1 0,0-1 0,-1 0 0,1 0 0,0 0 0,0 0 0,-1 1 0,1-1 0,0 0 0,0 1 0,-1-1 0,1 0 0,-1 1 0,1-1 0,0 1 0,-1-1 0,1 1 0,-1-1 0,1 1 0,-1-1 0,1 1 0,-1 0 0,0-1 0,1 1 0,-1 0 0,0-1 0,1 1 0,-1 0 0,0 0 0,1 0 0,16 35 0,-15-30 0,1-2-18,-1 1 0,-1 0 0,1 0 0,-1 0 0,0 0 0,0 0 0,0 10 0,-1-33-11177,0 12 7805,-1-11-4847</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052"/>
    </inkml:context>
    <inkml:brush xml:id="br0">
      <inkml:brushProperty name="width" value="0.025" units="cm"/>
      <inkml:brushProperty name="height" value="0.025" units="cm"/>
    </inkml:brush>
  </inkml:definitions>
  <inkml:trace contextRef="#ctx0" brushRef="#br0">8 147 16752,'0'0'11098,"-2"-10"-9816,1 6-1166,0 1-15,0 0 1,0 1 0,1-1-1,-1 1 1,1-1 0,-1 0-1,1 0 1,0 1 0,0-1-1,1 0 1,-1 1 0,1-1 0,-1 0-1,1 1 1,0-1 0,0 1-1,0-1 1,0 1 0,0-1-1,0 1 1,1 0 0,-1-1-1,1 1 1,0 0 0,2-2 0,6-6 57,0 1 0,0 1 1,21-14-1,-27 20-143,1 0 0,-1 0 0,0 0 0,1 0 0,-1 1-1,1 0 1,-1 0 0,1 0 0,0 0 0,-1 1 0,1 0-1,0 0 1,-1 0 0,9 1 0,-11 0-16,-1 0 0,0 0 0,1 0 0,-1 0 0,0 0 0,0 0 0,0 0 0,0 0 0,0 0 0,0 1 0,0-1 0,0 0 0,0 1 0,-1-1 0,1 1 0,-1-1 0,1 1 0,-1-1 0,1 1 0,-1-1 0,0 1 0,1-1 0,-1 1 0,0 0 0,-1 1 0,1 54 0,-1-40 0,5-4-230,3-18-466,6-21-2136,-11-18-8993,-2 18 1399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397"/>
    </inkml:context>
    <inkml:brush xml:id="br0">
      <inkml:brushProperty name="width" value="0.025" units="cm"/>
      <inkml:brushProperty name="height" value="0.025" units="cm"/>
    </inkml:brush>
  </inkml:definitions>
  <inkml:trace contextRef="#ctx0" brushRef="#br0">0 45 9737,'0'0'20628,"43"-44"-22454,-28 50-2146,0 3-2914,5 2-10186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19.788"/>
    </inkml:context>
    <inkml:brush xml:id="br0">
      <inkml:brushProperty name="width" value="0.025" units="cm"/>
      <inkml:brushProperty name="height" value="0.025" units="cm"/>
    </inkml:brush>
  </inkml:definitions>
  <inkml:trace contextRef="#ctx0" brushRef="#br0">15 57 17360,'0'0'15081,"1"4"-14787,-1-3-293,1 0 0,-1 0 1,1 1-1,-1-1 0,1 0 0,0 0 0,-1 0 0,1 0 1,0 0-1,0 0 0,0 0 0,0 0 0,0 0 1,0 0-1,0-1 0,0 1 0,0 0 0,0-1 0,1 1 1,-1-1-1,0 1 0,0-1 0,0 1 0,1-1 1,-1 0-1,3 0 0,1 1 0,0-1 0,1 0 0,-1 0 0,0 0-1,1-1 1,-1 0 0,0 0 0,5-2 0,-4 2-2,-1-1 1,1-1-1,-1 1 1,0-1 0,0 1-1,0-1 1,8-8-1,-11 10 1,0-1 0,0 0-1,-1 1 1,1-1 0,-1 0 0,0 0 0,1 0-1,-1 0 1,0 0 0,0 0 0,0-1 0,0 1-1,-1 0 1,1 0 0,-1-1 0,1 1 0,-1 0-1,0-1 1,0-2 0,-2 4 0,0 0 0,0 1 0,0-1 0,0 0 0,0 1 0,-1-1 0,1 1 0,0 0 0,-1 0 0,1 0 0,0 0 0,0 0 0,-1 0 0,1 1 0,0-1 0,-4 2 0,-2 2 0,0 0 0,0 0 0,0 1 0,0 0 0,1 0 0,0 1 0,0 0 0,1 0 0,-11 14 0,12-16 0,1 1 0,0 1 0,1-1 0,-1 0 0,1 1 0,0 0 0,0 0 0,1 0 0,0 0 0,0 0 0,0 0 0,1 1 0,0-1 0,-1 9 0,3-13 0,-1-1 0,0 1 0,1-1 0,-1 1 0,1-1 0,0 1 0,0-1 0,-1 0 0,1 1 0,0-1 0,0 0 0,0 0 0,0 1 0,0-1 0,1 0 0,-1 0 0,0 0 0,0-1 0,1 1 0,-1 0 0,0 0 0,1-1 0,-1 1 0,1-1 0,-1 1 0,1-1 0,-1 0 0,3 1 0,51 3 0,-46-4 0,74-4-2586,-70 2 1059,0 0 1,0-1 0,-1-1 0,18-7-1,9-7-10932</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348"/>
    </inkml:context>
    <inkml:brush xml:id="br0">
      <inkml:brushProperty name="width" value="0.025" units="cm"/>
      <inkml:brushProperty name="height" value="0.025" units="cm"/>
    </inkml:brush>
  </inkml:definitions>
  <inkml:trace contextRef="#ctx0" brushRef="#br0">1 78 8520,'0'-3'383,"0"-25"11961,2 24-5955,1 18-4627,2 50-299,-5-48-1364,1 0 0,0 0-1,1 0 1,1 0 0,8 23 0,-11-37-91,0-1 0,1 0 0,-1 0 0,1 1 0,-1-1 0,1 0 0,-1 0 0,1 0 0,0 0 0,-1 0 0,1 0 0,0 0 0,0 0 0,0 0 0,0 0 0,0 0 0,0 0 0,0-1 1,0 1-1,0 0 0,0-1 0,0 1 0,0-1 0,1 1 0,-1-1 0,0 1 0,0-1 0,1 0 0,0 0 0,1 0 22,-1-1 0,0 0-1,0 0 1,0 0 0,1 0 0,-1 0 0,0 0 0,0-1-1,-1 1 1,1-1 0,0 1 0,0-1 0,-1 0 0,3-2-1,5-8 128,-1 0-1,0-1 0,11-25 0,34-90-156,-53 128 0,0 0 0,0-1 0,0 1 0,0 0 0,0 0 0,0 0 0,0 0 0,0 0 0,0-1 0,0 1 0,0 0 0,0 0 0,0 0 0,0 0 0,0 0 0,0 0 0,0-1 0,1 1 0,-1 0 0,0 0 0,0 0 0,0 0 0,0 0 0,0 0 0,0 0 0,1 0 0,-1 0 0,0 0 0,0 0 0,0 0 0,0 0 0,0-1 0,1 1 0,-1 0 0,0 0 0,0 0 0,0 0 0,0 0 0,0 0 0,1 1 0,-1-1 0,0 0 0,0 0 0,0 0 0,0 0 0,0 0 0,1 0 0,-1 0 0,0 0 0,0 0 0,0 0 0,0 0 0,0 0 0,0 0 0,0 1 0,1-1 0,-1 0 0,0 0 0,0 0 0,0 0 0,0 0 0,0 0 0,0 1 0,0-1 0,0 0 0,0 0 0,0 0 0,0 0 0,0 1 0,6 18 0,-1 24 0,-4-38 0,-1 1 0,1-1 0,0 0 0,1 1 0,-1-1 0,1 0 0,0 1 0,0-1 0,6 7 0,-8-11 0,1 1 0,0-1 0,0-1 0,0 1 0,0 0 0,0 0 0,0 0 0,0 0 0,0-1 0,1 1 0,-1-1 0,0 1 0,0-1 0,0 1 0,1-1 0,-1 1 0,0-1 0,1 0 0,-1 0 0,0 0 0,1 0 0,-1 0 0,0 0 0,1 0 0,-1 0 0,0-1 0,1 1 0,-1 0 0,0-1 0,0 1 0,0-1 0,1 1 0,-1-1 0,0 0 0,0 1 0,0-1 0,0 0 0,0 0 0,0 0 0,0 0 0,0 0 0,0 0 0,0 0 0,0-1 0,11-11 0,-1 1 0,-1-2 0,0 1 0,0-1 0,-2-1 0,0 0 0,0 0 0,9-30 0,-14 40-626,-1 8-1222,-3 7-5351,-3-1-4044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2.830"/>
    </inkml:context>
    <inkml:brush xml:id="br0">
      <inkml:brushProperty name="width" value="0.025" units="cm"/>
      <inkml:brushProperty name="height" value="0.025" units="cm"/>
    </inkml:brush>
  </inkml:definitions>
  <inkml:trace contextRef="#ctx0" brushRef="#br0">0 185 12268,'0'0'16330,"11"-4"-14830,76-35-833,2 5 0,1 4 1,169-34-1,-252 63-1712,29-7-11432,-36 4 5147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23.373"/>
    </inkml:context>
    <inkml:brush xml:id="br0">
      <inkml:brushProperty name="width" value="0.025" units="cm"/>
      <inkml:brushProperty name="height" value="0.025" units="cm"/>
    </inkml:brush>
  </inkml:definitions>
  <inkml:trace contextRef="#ctx0" brushRef="#br0">1 189 11018,'0'0'16939,"10"-5"-15604,-6 4-1212,9-6 207,1 1 0,-1 1 1,1 0-1,25-4 0,-36 8-310,0 0 0,-1 1 0,1-1 0,0 1 0,-1 0 0,1 0 0,0 0 0,0 0 0,-1 0 0,1 1 0,0-1 0,-1 1 0,1 0 0,0 0 0,-1 0 0,1 0 0,-1 0 0,0 0 0,1 1 0,-1-1 0,0 1 0,0 0 0,0 0 0,0 0 0,0 0 0,0 0 0,0 0 0,-1 0 0,1 0 0,-1 1 0,0-1 0,1 0 0,-1 1 0,0 0 0,0-1 0,0 5 0,3 26 291,-2 0 0,-2 47 0,0-75-283,0-32-28,1-7 0,-1 0 0,-2 1 0,-1-1 0,-15-61 0,18 95 0,0 0 0,0-1 0,0 1 0,0 0 0,0-1 0,0 1 0,0 0 0,0-1 0,0 1 0,0 0 0,0-1 0,1 1 0,-1 0 0,0-1 0,0 1 0,0 0 0,0-1 0,1 1 0,-1 0 0,0 0 0,0-1 0,0 1 0,1 0 0,-1 0 0,0-1 0,1 1 0,-1 0 0,0 0 0,0 0 0,1 0 0,-1-1 0,0 1 0,1 0 0,-1 0 0,0 0 0,1 0 0,-1 0 0,1 0 0,-1 0 0,22-2 0,-10 1 0,8-6 0,0 0-1,23-13 1,-24 11-496,-1 1 0,35-11 0,-33 14-4880,-7-1-4735</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425"/>
    </inkml:context>
    <inkml:brush xml:id="br0">
      <inkml:brushProperty name="width" value="0.025" units="cm"/>
      <inkml:brushProperty name="height" value="0.025" units="cm"/>
    </inkml:brush>
  </inkml:definitions>
  <inkml:trace contextRef="#ctx0" brushRef="#br0">1 1 9449,'0'1'248,"0"0"0,0 0 0,0 0 1,0 0-1,0 0 0,1 0 0,-1 0 0,0 0 0,1 0 0,-1 0 1,1 0-1,-1-1 0,1 1 0,0 0 0,-1 0 0,1 0 0,0-1 1,-1 1-1,1 0 0,0-1 0,0 1 0,0-1 0,1 2 0,30 7 2617,49-8-1309,-58-2-689,781 27 1700,-283-13 389,-137-9 3,-269 8-2541,-70-6-136,49 0 1,-96-9-6516,-5-4 3960,3 2 16,-8-10-4261</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0.768"/>
    </inkml:context>
    <inkml:brush xml:id="br0">
      <inkml:brushProperty name="width" value="0.025" units="cm"/>
      <inkml:brushProperty name="height" value="0.025" units="cm"/>
    </inkml:brush>
  </inkml:definitions>
  <inkml:trace contextRef="#ctx0" brushRef="#br0">0 6 1569,'0'0'19507,"13"-3"-18194,13 1-696,-1 1-1,0 2 1,0 0 0,1 1-1,35 9 1,-6 0-208,20 3-72,-1 3 0,110 40 0,-181-56-278,0 0 1,0 0-1,0 1 1,0-1-1,-1 0 1,1 1-1,0 0 1,-1 0-1,1 0 1,-1 0-1,0 0 0,1 0 1,-1 1-1,0-1 1,-1 1-1,1-1 1,0 1-1,-1 0 1,1 0-1,-1-1 1,2 6-1,-3-5 23,0 1 0,-1-1-1,1 1 1,-1-1 0,1 0-1,-1 1 1,0-1-1,0 0 1,0 0 0,-1 0-1,1 1 1,-1-1 0,0-1-1,0 1 1,0 0 0,0 0-1,0-1 1,0 1 0,-4 2-1,-71 66 698,-2-2 0,-103 65 0,27-19-1077,145-109-693,8-20-13979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5.881"/>
    </inkml:context>
    <inkml:brush xml:id="br0">
      <inkml:brushProperty name="width" value="0.025" units="cm"/>
      <inkml:brushProperty name="height" value="0.025" units="cm"/>
    </inkml:brush>
  </inkml:definitions>
  <inkml:trace contextRef="#ctx0" brushRef="#br0">11 46 11979,'0'0'14334,"2"13"-14035,7 67 316,-3 1 0,-4 0 1,-17 159-1,3-161 2166,10-243-2017,2-139-1122,0 295 346,1 0 0,0 0 0,0-1 1,1 1-1,0 0 0,0 0 0,1 0 1,0 1-1,0-1 0,1 1 0,7-12 0,-7 15 2,-1 0-1,1 0 0,0 1 0,0-1 0,0 1 1,0 0-1,0 0 0,1 0 0,-1 1 0,1 0 0,0 0 1,0 0-1,0 0 0,0 1 0,0 0 0,0 0 1,0 0-1,0 1 0,8-1 0,-5 1 0,0 0 0,0 0 0,0 1-1,1 0 1,-1 0 0,0 1 0,0 0-1,-1 1 1,1 0 0,0 0 0,-1 0 0,8 5-1,-11-5 3,0 0 0,0 1 0,-1-1 0,1 1 0,-1-1 0,0 1-1,0 0 1,0 0 0,-1 1 0,1-1 0,-1 0 0,0 1 0,0 0-1,-1-1 1,1 1 0,-1 0 0,0 0 0,0 0 0,-1 0-1,0-1 1,0 8 0,0-6 34,-1 0 0,-1 0-1,1 0 1,-1 0 0,0-1 0,0 1-1,-1-1 1,0 0 0,0 1 0,0-1-1,0 0 1,-1-1 0,0 1 0,0 0-1,0-1 1,0 0 0,-1 0 0,0-1-1,0 1 1,0-1 0,0 0 0,0 0-1,-11 4 1,4-2 31,0 0 0,-1 0 1,1-2-1,-1 1 0,0-2 0,0 1 0,1-2 0,-2 0 1,1 0-1,-17-2 0,31 1-77,-1-1 0,0 1 0,1 0-1,-1 0 1,0-1 0,1 1 0,-1 0 0,0 0 0,1-1 0,-1 1 0,0 0-1,0-1 1,1 1 0,-1 0 0,0-1 0,0 1 0,0-1 0,0 1-1,1 0 1,-1-1 0,0 1 0,0-1 0,0 1 0,0 0 0,0-1 0,0 1-1,0-1 1,0 1 0,0-1 0,0 1 0,0 0 0,-1-1 0,1 1-1,0 0 1,0-1 0,0 1 0,0-1 0,-1 1 0,1 0 0,0-1 0,0 1-1,-1 0 1,1-1 0,0 1 0,-1 0 0,1 0 0,0-1 0,-1 1-1,1 0 1,0 0 0,-1 0 0,1-1 0,0 1 0,-1 0 0,1 0-1,-1 0 1,1 0 0,0 0 0,-1 0 0,0 0 0,36-17-3559,-5 11-2185,3 0-2050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352"/>
    </inkml:context>
    <inkml:brush xml:id="br0">
      <inkml:brushProperty name="width" value="0.025" units="cm"/>
      <inkml:brushProperty name="height" value="0.025" units="cm"/>
    </inkml:brush>
  </inkml:definitions>
  <inkml:trace contextRef="#ctx0" brushRef="#br0">151 1 11115,'0'0'17995,"-2"8"-17247,-9 24-459,-2-1 1,-1-1 0,-1 0 0,-1-1 0,-24 30-1,0 4-170,86-116-6242,-32 32 755,-1-1-1,15-38 0,-14 26-1426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6.695"/>
    </inkml:context>
    <inkml:brush xml:id="br0">
      <inkml:brushProperty name="width" value="0.025" units="cm"/>
      <inkml:brushProperty name="height" value="0.025" units="cm"/>
    </inkml:brush>
  </inkml:definitions>
  <inkml:trace contextRef="#ctx0" brushRef="#br0">77 1 7559,'-8'14'10144,"4"8"-3806,4 35-1643,18 54-3178,-3-60-1205,2 11-1467,-12-21-5930,-5-39 6042,-1 0-2338,-8-1-9908</inkml:trace>
  <inkml:trace contextRef="#ctx0" brushRef="#br0" timeOffset="1">1 257 13773,'0'0'13709,"72"-50"-13709,-42 46-1185,1-1-2755,-4-2-5829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8.453"/>
    </inkml:context>
    <inkml:brush xml:id="br0">
      <inkml:brushProperty name="width" value="0.025" units="cm"/>
      <inkml:brushProperty name="height" value="0.025" units="cm"/>
    </inkml:brush>
  </inkml:definitions>
  <inkml:trace contextRef="#ctx0" brushRef="#br0">1 68 15022,'7'4'6883,"39"-6"-4648,113-24 1379,111-12-2765,-95 38-428,-31 2-2394,-48-9-7056,-104 8-3964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014"/>
    </inkml:context>
    <inkml:brush xml:id="br0">
      <inkml:brushProperty name="width" value="0.025" units="cm"/>
      <inkml:brushProperty name="height" value="0.025" units="cm"/>
    </inkml:brush>
  </inkml:definitions>
  <inkml:trace contextRef="#ctx0" brushRef="#br0">76 1 16720,'0'0'1788,"0"8"545,7 132 2648,-9 205-4052,1-339-897,-3 38 471,4-43-482,0 0 0,0 1 0,0-1 0,0 0-1,0 0 1,-1 1 0,1-1 0,0 0 0,-1 0 0,1 1-1,-1-1 1,1 0 0,-1 0 0,0 0 0,1 0 0,-1 0-1,0 0 1,0 0 0,0 0 0,0 0 0,0 0 0,0 0-1,-2 1 1,2-3-13,0 1-1,0-1 1,-1 1-1,1-1 1,0 0-1,0 0 0,-1 1 1,1-1-1,0 0 1,0 0-1,0 0 1,0 0-1,0 0 1,1 0-1,-1 0 1,0-1-1,0 1 1,1 0-1,-1 0 0,1-1 1,-1 1-1,0-2 1,-11-37 148,10 33-147,-5-18-12,2-1 0,0 0 1,1 0-1,2 0 0,1 0 1,1 0-1,5-47 0,-3 63 2,0 0 0,1 0 0,-1-1 1,2 2-1,0-1 0,0 0 0,0 1 0,1 0 0,1 0 0,0 0 0,0 0 0,0 1 0,1 0 0,0 1 0,1-1 0,0 1 0,0 1 1,0 0-1,1 0 0,0 0 0,0 1 0,13-5 0,-9 5-10,1 0 1,0 1-1,0 0 0,0 1 1,0 1-1,1 0 0,-1 1 0,1 1 1,0 0-1,-1 1 0,1 0 1,21 6-1,-34-7 1,0 1 0,0-1 0,0 1-1,0 0 1,-1 0 0,1-1 0,0 1 0,-1 0 0,1 0-1,0 1 1,-1-1 0,1 0 0,-1 0 0,0 1 0,1-1-1,-1 1 1,0-1 0,0 1 0,0 0 0,0-1 0,0 1 0,0 0-1,-1 0 1,1 0 0,0 0 0,-1-1 0,0 1 0,1 0-1,-1 0 1,0 0 0,0 0 0,0 0 0,0 0 0,0 0-1,-1 0 1,1 0 0,0 0 0,-2 2 0,0 2 111,-1-1 1,0 1-1,0-1 1,-1 0-1,1 0 1,-1 0 0,0 0-1,0-1 1,-1 1-1,-8 6 1,-5 1 214,0 0-1,0-1 1,-1-1 0,0-1 0,-1-1 0,0 0-1,-1-2 1,1 0 0,-1-1 0,0-1-1,-1-1 1,-26 0 0,46-3-397,0 0 0,0 0 0,-1 0 1,1 0-1,0 0 0,0-1 0,0 1 0,0-1 0,0 0 0,0 1 1,0-1-1,0 0 0,0 0 0,-2-2 0,3 3-43,1-1 0,-1 0 0,1 1-1,-1-1 1,1 0 0,-1 1 0,1-1 0,-1 0-1,1 0 1,0 0 0,-1 1 0,1-1 0,0 0 0,0 0-1,0 0 1,-1 0 0,1 0 0,0 1 0,0-1-1,0 0 1,1 0 0,-1 0 0,0-1 0,1-1-334,1-1 1,-1 1 0,1 0 0,-1 0-1,1 0 1,0 1 0,0-1 0,1 0-1,-1 1 1,0-1 0,1 1 0,-1 0-1,1 0 1,0 0 0,5-3-1,24-11-6449</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388"/>
    </inkml:context>
    <inkml:brush xml:id="br0">
      <inkml:brushProperty name="width" value="0.025" units="cm"/>
      <inkml:brushProperty name="height" value="0.025" units="cm"/>
    </inkml:brush>
  </inkml:definitions>
  <inkml:trace contextRef="#ctx0" brushRef="#br0">10 0 22485,'0'0'6631,"0"54"-6151,-1-26-256,1 3-160,0 1-64,0 2-352,1-3-801,0-2-897,-1-4-1153,0-10-1089,0-5-1153,-10-10-5157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49.716"/>
    </inkml:context>
    <inkml:brush xml:id="br0">
      <inkml:brushProperty name="width" value="0.025" units="cm"/>
      <inkml:brushProperty name="height" value="0.025" units="cm"/>
    </inkml:brush>
  </inkml:definitions>
  <inkml:trace contextRef="#ctx0" brushRef="#br0">3 40 4901,'0'0'17227,"10"-6"-14409,1 0-2569,0 2 0,0-1-1,0 1 1,0 0 0,0 1-1,1 1 1,0 0 0,-1 0 0,1 1-1,0 1 1,0 0 0,-1 0-1,1 1 1,0 1 0,0 0 0,18 6-1,-26-7-249,1 1-1,0 0 1,-1 1-1,1-1 0,-1 1 1,0 0-1,0 0 1,0 0-1,0 1 1,0-1-1,-1 1 0,0 0 1,5 7-1,-7-9 15,0 0 0,0 0 0,0 0-1,0 1 1,-1-1 0,1 1 0,-1-1-1,0 0 1,1 1 0,-1-1 0,0 1-1,0-1 1,-1 0 0,1 1 0,-1-1-1,1 0 1,-1 1 0,1-1 0,-1 0 0,0 1-1,0-1 1,0 0 0,-1 0 0,1 0-1,0 0 1,-1 0 0,1 0 0,-1-1-1,0 1 1,-2 1 0,-2 5 270,-2-1 1,1-1-1,-1 0 1,0 0-1,0 0 0,0-1 1,-1 0-1,0-1 1,0 1-1,-16 4 1,45-13-1287,0 1 0,-1 0 0,2 2 1,-1 0-1,33 5 0,-50-4 1007,-1 0 0,0 1 0,0 0-1,0-1 1,0 1 0,0 0 0,0 0 0,0 0-1,0 1 1,-1-1 0,1 0 0,0 1 0,-1-1-1,1 1 1,-1-1 0,1 1 0,-1 0 0,0 0-1,0 0 1,1 0 0,-1 0 0,-1 0 0,1 0-1,0 0 1,0 0 0,-1 0 0,1 0 0,-1 0-1,0 0 1,0 1 0,0-1 0,0 3-1,0 0 198,0 0-1,0 0 1,-1 0-1,0 0 0,0 0 1,0-1-1,0 1 1,-1 0-1,0-1 0,0 1 1,0-1-1,0 1 1,-5 5-1,-4 0-32,0 0-1,-1-1 1,0 0 0,0 0 0,-1-1-1,0-1 1,0-1 0,-1 1 0,0-2-1,0 0 1,-1-1 0,1 0 0,-1-1-1,0-1 1,0 0 0,1-1 0,-1-1-1,-27-2 1,39 1-332,1 1 1,-1-1-1,1 1 0,-1-1 1,1 0-1,-1 0 1,1 0-1,0 0 0,0 0 1,-1-1-1,1 1 0,0-1 1,0 1-1,0-1 1,0 0-1,1 0 0,-1 0 1,1 0-1,-1 0 0,1 0 1,-1 0-1,1 0 1,0-1-1,0 1 0,0 0 1,0-1-1,0-4 0,-1-2-1166,1 0-1,0 0 1,1 0-1,0 0 0,0 0 1,3-15-1,7-20-9981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062"/>
    </inkml:context>
    <inkml:brush xml:id="br0">
      <inkml:brushProperty name="width" value="0.025" units="cm"/>
      <inkml:brushProperty name="height" value="0.025" units="cm"/>
    </inkml:brush>
  </inkml:definitions>
  <inkml:trace contextRef="#ctx0" brushRef="#br0">104 0 15150,'0'0'5408,"6"8"-3331,17 22-1177,-2 1 1,-1 0-1,-2 1 0,24 59 1,-28-55-804,-2 1 0,-2 0 0,-1 1 0,-2 0 0,-2 1 0,-2-1 1,-1 1-1,-1-1 0,-3 1 0,-1 0 0,-2-1 0,-1 0 0,-16 49 0,3-21-111,-3-1-1,-3-1 0,-59 108 1,79-162-939,-1-1 0,-1 0 0,1-1 0,-2 1 0,1-1 0,-1-1 0,-15 12 0,-16 3-6472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510"/>
    </inkml:context>
    <inkml:brush xml:id="br0">
      <inkml:brushProperty name="width" value="0.025" units="cm"/>
      <inkml:brushProperty name="height" value="0.025" units="cm"/>
    </inkml:brush>
  </inkml:definitions>
  <inkml:trace contextRef="#ctx0" brushRef="#br0">228 1 7271,'0'0'7324,"-11"-1"-5066,7 1-2146,-1 0 0,0 0 0,0 1 0,1-1 0,-1 1 0,0 0 0,1 0-1,-1 1 1,1-1 0,-1 1 0,1 0 0,-1 0 0,1 0 0,0 1 0,0 0 0,0-1-1,1 2 1,-1-1 0,1 0 0,0 1 0,-1-1 0,1 1 0,1 0 0,-6 8 0,-7 14 348,2 0 0,0 1 0,1 1 0,2 0 0,1 0 0,1 1 0,-8 59 0,7 3 700,4 119 0,6-156-934,2 0 0,3 0 0,13 57 0,-12-82-192,1-1 0,1 0 0,1 0-1,2-1 1,1-1 0,1 0 0,23 33-1,-31-50-195,1-1 0,1 0-1,-1 0 1,1 0 0,1-1-1,-1 0 1,1-1-1,1 0 1,-1 0 0,1-1-1,0 0 1,16 5 0,-13-7-1042,0 0 1,0 0 0,0-1 0,0-1 0,0 0 0,16-2 0,29-3-8364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0.918"/>
    </inkml:context>
    <inkml:brush xml:id="br0">
      <inkml:brushProperty name="width" value="0.025" units="cm"/>
      <inkml:brushProperty name="height" value="0.025" units="cm"/>
    </inkml:brush>
  </inkml:definitions>
  <inkml:trace contextRef="#ctx0" brushRef="#br0">6 1 17392,'0'0'4517,"0"83"-2115,-1-38-1057,-2 7-128,3 4-864,-2 3-321,2-1-1057,0-3-2947,0-7-3907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133"/>
    </inkml:context>
    <inkml:brush xml:id="br0">
      <inkml:brushProperty name="width" value="0.025" units="cm"/>
      <inkml:brushProperty name="height" value="0.025" units="cm"/>
    </inkml:brush>
  </inkml:definitions>
  <inkml:trace contextRef="#ctx0" brushRef="#br0">33 2 11403,'-1'13'10233,"2"22"-7343,0 15-2646,-6 100 700,-13 183 1443,18-329-2203,-6 51 512,3-40 157,1-38 1151,4-59-2012,2 1 0,5-1 0,34-149 0,-39 218-36,-1 1 0,2-1 0,0 0 1,0 1-1,1 0 0,1 1 0,15-22 0,-19 29 32,0 1 0,1 0 0,-1 0 0,1 0 1,-1 0-1,1 0 0,0 1 0,0-1 0,0 1 0,1 0 0,-1 1 0,0-1 0,1 1 0,-1 0 0,1 0 1,-1 0-1,1 1 0,-1-1 0,1 1 0,0 0 0,-1 0 0,1 1 0,-1-1 0,1 1 0,0 0 0,6 3 0,-5-1 2,1 0-1,-1 1 0,1-1 1,-1 1-1,0 1 0,-1-1 0,1 1 1,-1 0-1,0 0 0,0 1 1,0 0-1,-1-1 0,0 1 0,0 1 1,0-1-1,-1 1 0,3 6 0,-4-8 7,0-1-1,-1 0 0,1 1 0,-1-1 0,0 1 0,0-1 0,0 1 0,-1 0 0,1-1 0,-1 1 0,0 0 0,-1-1 0,1 1 0,-1 0 1,0-1-1,0 1 0,0-1 0,-1 1 0,1-1 0,-1 0 0,0 1 0,-1-1 0,1 0 0,-1 0 0,1-1 0,-1 1 0,-6 5 0,0-3 82,0 0 0,0 0 0,-1-1 0,1-1 0,-1 0 0,0 0 0,-1-1 0,1 0 0,0-1 0,-20 2 0,24-3-54,0 0-1,0 0 1,-1-1 0,1 0 0,0-1 0,0 1-1,0-1 1,0 0 0,-1-1 0,1 0 0,1 1 0,-1-2-1,0 1 1,0-1 0,1 0 0,0 0 0,-1 0-1,1-1 1,-7-7 0,11 10-162,0 1 1,0-1-1,0 0 0,0 0 1,0 0-1,0 0 0,0 0 1,0 0-1,1 0 0,-1-1 1,0 1-1,1 0 0,-1 0 1,1-1-1,-1 1 0,1 0 0,0 0 1,0-1-1,-1 1 0,1 0 1,0-1-1,0 1 0,0-1 1,0 1-1,1 0 0,-1-1 1,0 1-1,1 0 0,-1 0 1,0-1-1,1 1 0,0 0 1,-1 0-1,1 0 0,0-1 1,-1 1-1,1 0 0,0 0 0,0 0 1,1-1-1,3-1-1205,0 0-1,0 1 1,0-1-1,1 1 0,-1 0 1,1 0-1,10-2 1,23-3-7625</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568"/>
    </inkml:context>
    <inkml:brush xml:id="br0">
      <inkml:brushProperty name="width" value="0.025" units="cm"/>
      <inkml:brushProperty name="height" value="0.025" units="cm"/>
    </inkml:brush>
  </inkml:definitions>
  <inkml:trace contextRef="#ctx0" brushRef="#br0">1 1 18514,'0'0'13297,"3"11"-12875,0 10-338,0-4-42,0 0 0,1 0-1,8 19 1,-11-33-37,1-1 0,0 0 0,-1 1-1,1-1 1,0 0 0,1 0 0,-1 0 0,0 0 0,1-1 0,-1 1-1,1 0 1,-1-1 0,1 0 0,-1 0 0,1 0 0,0 0 0,0 0-1,0 0 1,0-1 0,0 1 0,-1-1 0,1 0 0,0 0-1,0 0 1,0 0 0,0 0 0,0-1 0,0 0 0,5-1 0,6-1 22,1-1 1,-1-1-1,0 0 1,19-10-1,12-12-27,-35 20 0,0 0 0,0 1 0,1 0 0,0 1 0,0 0 0,12-4 0,-22 9 0,0 1 0,-1-1 0,1 0 0,0 0 0,-1 0 0,1 1 0,0-1 0,-1 0 0,1 1 0,0-1 0,-1 0 0,1 1 0,-1-1 0,1 1 0,-1-1 0,1 1 0,-1-1 0,1 1 0,-1-1 0,0 1 0,1 0 0,-1-1 0,0 1 0,1-1 0,-1 1 0,0 0 0,0-1 0,0 1 0,1 0 0,-1 0 0,0-1 0,0 1 0,0 0 0,0-1 0,0 1 0,0 0 0,-1-1 0,1 1 0,0 0 0,0-1 0,0 1 0,-1 0 0,1 0 0,-9 43 0,8-36 0,0-7 0,1 0 0,0-1 0,-1 1 0,1 0 0,0 0 0,0 0 0,0 0 0,0 0 0,0-1 0,0 1 0,0 0 0,0 0 0,0 0 0,0 0 0,0 0 0,1-1 0,-1 1 0,0 0 0,1 0 0,-1 0 0,0-1 0,1 1 0,-1 0 0,1 0 0,-1-1 0,1 1 0,-1 0 0,1-1 0,0 1 0,0 0 0,1-1 0,0 1 0,0-1 0,-1 0 0,1 0 0,0 0 0,0 0 0,-1 0 0,1 0 0,0 0 0,0-1 0,-1 1 0,1-1 0,0 1 0,1-2 0,62-32 0,-58 30 0,2-2 0,0 0 0,1 1 0,0 0 0,0 0 0,1 1 0,-1 1 0,1-1 0,0 2 0,0 0 0,14-1 0,-24 3-3,-1 0-1,1 0 1,0 0-1,-1 0 1,1 0-1,0 0 1,-1 0-1,1 1 1,0-1 0,-1 0-1,1 1 1,-1-1-1,1 0 1,-1 1-1,1-1 1,0 1-1,-1-1 1,0 0 0,1 1-1,-1-1 1,1 1-1,-1 0 1,0-1-1,1 1 1,-1-1-1,0 1 1,1 0-1,-1-1 1,0 2 0,1 26-329,-1-24 209,-1 1 0,0-1 0,0 0 0,0 0 0,-1 0 0,1 0 0,-1 0 0,0 0 0,0-1 0,0 1 0,-4 3 0,1-29-11408,4-3 2392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5.915"/>
    </inkml:context>
    <inkml:brush xml:id="br0">
      <inkml:brushProperty name="width" value="0.025" units="cm"/>
      <inkml:brushProperty name="height" value="0.025" units="cm"/>
    </inkml:brush>
  </inkml:definitions>
  <inkml:trace contextRef="#ctx0" brushRef="#br0">0 0 7015,'0'0'20595,"50"14"-20275,-28 0-256,6 0-544,5-2-3011,6 1-1570,-1-6 1089,-1 1-1121</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289"/>
    </inkml:context>
    <inkml:brush xml:id="br0">
      <inkml:brushProperty name="width" value="0.025" units="cm"/>
      <inkml:brushProperty name="height" value="0.025" units="cm"/>
    </inkml:brush>
  </inkml:definitions>
  <inkml:trace contextRef="#ctx0" brushRef="#br0">131 1 7751,'0'0'20110,"-12"9"-17879,-13 8-1108,0-1-347,-40 34 0,65-50-783,0 0-1,0 1 1,-1-1 0,1 0 0,0 0-1,0 0 1,-1 1 0,1-1-1,0 0 1,0 0 0,0 1-1,0-1 1,-1 0 0,1 1 0,0-1-1,0 0 1,0 1 0,0-1-1,0 0 1,0 1 0,0-1-1,0 0 1,0 0 0,0 1 0,0-1-1,0 0 1,0 1 0,0-1-1,0 0 1,0 1 0,0-1-1,0 0 1,1 1 0,-1-1 0,0 1-1,14 7-647,28 1-1042,-29-6 1104,72 24-2431,-78-24 3001,1 0 0,-1 0 1,0 1-1,-1 0 0,1 0 0,-1 1 1,0 0-1,0 0 0,6 7 1,-11-11 123,0 0 1,-1-1 0,1 1-1,-1 0 1,1 0 0,-1 0-1,1-1 1,-1 1 0,1 0-1,-1 0 1,0 0 0,1 0-1,-1 0 1,0 0 0,0 0-1,0 0 1,0 0 0,0 0-1,0 0 1,0 0 0,0 0-1,0 0 1,-1 0 0,1 0-1,0 0 1,0 0 0,-1 0-1,1-1 1,-2 3-1,1-1 55,-1 0 0,0 0 0,-1 0 0,1 0 0,0 0 0,0-1 0,-1 1 0,1-1 0,-1 1 0,-3 0 0,-7 3 191,0-1 1,0 0-1,-17 2 1,27-5-436,-52 5 707,52-6-999,-1 1 0,1-1 0,-1 0 0,1-1 0,-1 1 0,1-1 0,0 1 0,-1-1 0,1 0-1,0 0 1,-1 0 0,-5-4 0,-2-10-7654</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6.739"/>
    </inkml:context>
    <inkml:brush xml:id="br0">
      <inkml:brushProperty name="width" value="0.025" units="cm"/>
      <inkml:brushProperty name="height" value="0.025" units="cm"/>
    </inkml:brush>
  </inkml:definitions>
  <inkml:trace contextRef="#ctx0" brushRef="#br0">239 358 3940,'4'-10'10260,"-3"8"-10078,3-7 988,0 0 1,-1-1 0,0 1-1,-1-1 1,2-12-1,-4 20-968,1 0 0,-1 0 0,0 0 0,0 0 0,0 0 1,0 0-1,0 0 0,-1 0 0,1 0 0,-1 0 0,1 0 0,-1 0 0,0 0 0,1 0 0,-1 0 0,0 0 0,0 0 0,-1 1 0,1-1 0,0 0 0,0 1 0,-1-1 0,1 1 0,-1 0 0,0-1 0,1 1 0,-1 0 0,0 0 0,0 0 0,1 0 0,-1 0 0,0 0 1,0 1-1,0-1 0,0 1 0,-4-1 0,-2 0-81,1 1 1,-1 0 0,1 0 0,-1 0 0,1 1 0,-1 1-1,1-1 1,0 1 0,0 0 0,-1 1 0,1 0 0,1 0-1,-1 0 1,0 1 0,1 0 0,0 0 0,0 1-1,0 0 1,-8 9 0,6-7-79,1 2 0,0-1 0,0 1 0,1 0 0,0 0 0,1 0 0,0 1 0,0 0 0,1 0-1,1 0 1,0 1 0,0-1 0,-1 14 0,3-23-37,1 1-1,0 0 1,-1-1-1,1 1 1,0 0-1,0-1 1,1 1-1,-1 0 1,0 0-1,0-1 1,1 1-1,-1 0 1,1-1-1,-1 1 1,1-1-1,0 1 1,0-1-1,0 1 1,0-1-1,0 1 1,0-1-1,0 0 1,0 0-1,2 2 1,-1-2 9,1 0 1,-1 0-1,0 0 1,1-1 0,-1 1-1,1 0 1,-1-1-1,1 0 1,-1 0-1,1 0 1,-1 0-1,1 0 1,-1 0-1,5-1 1,4-2 56,1 0-1,0-1 1,-1 0 0,0-1-1,19-10 1,-5-1-63,-1-1-1,0-1 1,-2 0-1,0-2 1,-1-1-1,29-37 1,-39 44-10,-2 0 0,0 0 0,0-1 0,-2 0 0,0 0 0,0-1 1,-2 0-1,0 0 0,0 0 0,-2-1 0,0 0 0,1-30 0,-4 46 1,1 0 0,-1 0 0,0 0 0,0 0 0,0 0 0,0 0 0,0 0 0,0 0 0,0 0 0,0 0 0,0 0 0,0 0 0,-1 0 0,1 0 0,0 0 0,-1 0 0,1 0 0,0 1 0,-1-1 0,1 0 0,-1 0 0,0 0 0,1 0 0,-1 1 0,0-1 0,1 0 0,-1 1 0,0-1 0,0 0 0,0 1 0,0-1 0,1 1 0,-1-1 0,0 1 0,0 0 0,-2-1 0,2 1 0,-1 1 0,0 0 0,0-1 0,1 1 0,-1 0 0,1 0 0,-1 0 0,1 0 0,-1 0 0,1 0 0,-1 0 0,1 0 0,0 1 0,0-1 0,0 1 0,0-1 0,0 1 0,0-1 0,-2 4 0,-6 17 0,1 0 0,0 0 0,2 1 0,0 0 0,2 0 0,0 0 0,2 1 0,1-1 0,2 44 0,0-62-148,-1-1-1,1 1 1,0-1 0,0 1 0,1-1-1,-1 0 1,1 1 0,0-1 0,0 0-1,0 0 1,1 0 0,-1-1 0,1 1-1,0 0 1,4 3 0,-4-4-239,0 0 1,1 0 0,0-1-1,-1 1 1,1-1-1,0 0 1,0 0-1,0 0 1,0 0 0,0-1-1,1 1 1,-1-1-1,0 0 1,1-1 0,-1 1-1,1-1 1,-1 0-1,1 0 1,-1 0-1,1 0 1,-1-1 0,1 0-1,-1 0 1,8-3-1,9-11-11218</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081"/>
    </inkml:context>
    <inkml:brush xml:id="br0">
      <inkml:brushProperty name="width" value="0.025" units="cm"/>
      <inkml:brushProperty name="height" value="0.025" units="cm"/>
    </inkml:brush>
  </inkml:definitions>
  <inkml:trace contextRef="#ctx0" brushRef="#br0">128 67 19250,'0'0'11227,"-9"-5"-9999,-33-13-508,40 17-711,0 1 0,0-1 0,0 1 0,0 0-1,0 0 1,0 0 0,0 0 0,0 0-1,0 0 1,0 1 0,0-1 0,0 1 0,1-1-1,-1 1 1,0 0 0,0 0 0,0 0 0,1 0-1,-1 0 1,0 0 0,1 0 0,-1 0 0,1 1-1,-1-1 1,1 1 0,0-1 0,0 1 0,-1-1-1,1 1 1,0 0 0,0-1 0,1 1 0,-2 4-1,-2 2-1,0 0 1,1 0-1,1 1 0,-1 0 0,-1 14 0,4-21-7,-1 0 0,1 0 0,0 0 0,0 0 0,0 0 0,0 0 0,1 0 0,-1 0 0,0-1 0,1 1 0,-1 0 0,1 0 0,0 0 0,0 0 0,0-1 0,0 1 0,0 0 0,0-1 0,0 1 0,0-1 0,1 1 0,-1-1 0,3 3 0,-1-2 0,0-1 0,1 1 0,-1-1 0,0 0 0,1 0 0,-1 0 0,1 0 0,0 0 0,-1-1 0,1 1 0,-1-1 0,5-1 0,2 1 0,-1-1 0,0 0 0,1-1 0,-1 0 0,0 0 0,0-1 0,0-1 0,-1 1 0,14-9 0,-11 5 0,0-1 0,-1-1 0,-1 1 0,12-14 0,-18 19 0,0-1 0,-1 1 0,1-1 0,-1 1 0,0-1 0,0 0 0,-1 0 0,1 0 0,-1 0 0,0 0 0,1 0 0,-2 0 0,1 0 0,-1-1 0,1 1 0,-1 0 0,-1-6 0,0 8 0,0 0 0,0 0 0,0 0 0,0 0 0,0 0 0,-1 0 0,1 0 0,-1 0 0,0 0 0,1 1 0,-1-1 0,0 1 0,0-1 0,0 1 0,0 0 0,0 0 0,0 0 0,-1 0 0,1 0 0,0 0 0,0 0 0,-1 1 0,1 0 0,0-1 0,-1 1 0,1 0 0,-1 0 0,-2 0 0,-1 0 0,1-1 0,0 1 0,-1 1 0,1-1 0,0 1 0,0 0 0,-1 0 0,1 0 0,0 1 0,0-1 0,0 1 0,-5 3 0,-4 10-1305,14-15 1093,-1 1 0,1 0 0,-1-1 0,1 1 0,-1 0 0,1-1 0,0 1 0,-1 0 0,1 0 0,0 0-1,0-1 1,0 1 0,-1 0 0,1 0 0,0 0 0,0-1 0,0 1 0,0 0 0,0 0 0,0 0 0,1-1 0,-1 2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7.956"/>
    </inkml:context>
    <inkml:brush xml:id="br0">
      <inkml:brushProperty name="width" value="0.025" units="cm"/>
      <inkml:brushProperty name="height" value="0.025" units="cm"/>
    </inkml:brush>
  </inkml:definitions>
  <inkml:trace contextRef="#ctx0" brushRef="#br0">66 69 8456,'0'0'4052,"3"-10"-945,15-49 2269,-22 63 830,-20 21-4624,17-16-1465,0 1 0,1 0 0,0 1 0,1-1 0,0 1 0,0 0 0,1 0 1,1 1-1,0-1 0,1 1 0,0 0 0,-1 22 0,3-32-115,0 0 1,0 0 0,0 0-1,1 0 1,-1 0 0,1 0 0,-1 0-1,1 0 1,0 0 0,0 0-1,0 0 1,0-1 0,0 1-1,0 0 1,0 0 0,1-1 0,-1 1-1,0-1 1,1 1 0,0-1-1,2 2 1,0-1 21,-1-1 0,1 1 0,-1-1 1,1 0-1,-1 0 0,1-1 0,0 1 0,-1-1 0,1 0 0,0 0 0,5 0 0,1-1 97,1-1 0,0 0-1,-1-1 1,1 0-1,-1 0 1,0-1-1,16-9 1,-13 5 13,0-1 1,0-1-1,-1 0 1,14-15 0,-20 20-95,-2-1 0,1 0 0,0 0 0,-1 0 0,0-1 0,-1 1 0,1-1 0,-1 0 0,-1 0 0,1 0 0,1-8 0,-11 41-62,-8 41-70,14-61 87,0-1 0,1 0 1,0 0-1,0 0 0,0 0 1,0 1-1,1-1 0,0 0 1,0 0-1,3 9 1,-2-12 7,0 0 0,0 0 0,0 1 0,0-1 1,0 0-1,0-1 0,1 1 0,-1 0 0,1-1 1,-1 1-1,1-1 0,-1 0 0,1 0 0,0 0 1,0 0-1,0 0 0,0-1 0,-1 1 1,1-1-1,0 0 0,0 0 0,0 0 0,0 0 1,0 0-1,0-1 0,4 0 0,1 0 7,1-1 0,0 0 0,-1 0 0,1-1-1,-1 0 1,1 0 0,11-8 0,-14 6-10,0 1 0,0-1 0,0-1 0,-1 1 0,0-1 0,0 0 0,0 0 0,-1 0 0,0-1 0,5-10 0,-8 15 0,0-1 0,0 1 0,0-1 0,0 1 0,0-1 0,0 0 0,-1 1 0,1-1 0,-1 0 0,0 0 0,0 0 0,0 1 0,0-1 0,0 0 0,-1 0 0,1 1 0,-1-1 0,0 0 0,0 1 0,0-1 0,0 1 0,0-1 0,-1 1 0,1-1 0,-1 1 0,1 0 0,-1 0 0,0 0 0,0 0 0,0 0 0,-3-2 0,-8-5 0,-2 1 0,-28-13 0,0 0 0,84 20-27,21 6-3259,-21 1-4783,-27-3 3756,6 0-5776</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8.299"/>
    </inkml:context>
    <inkml:brush xml:id="br0">
      <inkml:brushProperty name="width" value="0.025" units="cm"/>
      <inkml:brushProperty name="height" value="0.025" units="cm"/>
    </inkml:brush>
  </inkml:definitions>
  <inkml:trace contextRef="#ctx0" brushRef="#br0">0 53 16528,'0'0'9198,"11"-7"-7768,5-2-718,1 1-1,24-9 1,-35 15-579,-1 0 1,1 0 0,0 0-1,0 1 1,0 0-1,0 1 1,-1-1-1,1 1 1,0 0-1,0 0 1,0 1-1,0 0 1,0 0-1,8 3 1,-12-3-110,0 0 0,-1 0 0,1 0 0,0 1 0,-1-1 0,1 1 0,-1-1 0,1 1 0,-1 0 0,0 0 0,0 0 0,1-1 0,-1 1 0,-1 0 0,1 0 0,0 0 0,0 1 0,-1-1 0,1 0 0,-1 0 0,0 0 0,1 0 0,-1 0 0,0 1 0,-1-1 0,1 0 0,0 0 0,0 0 0,-1 0 0,1 1 0,-1-1 0,-1 2 0,-2 8 147,0 0-1,-1 0 0,-12 22 0,8-14-170,9-20 0,0 0 0,0 0 0,0 1 0,0-1 0,0 0 0,0 0 0,0 0 0,1 0 0,-1 0 0,0 0 0,0 1 0,0-1 0,0 0 0,0 0 0,0 0 0,0 0 0,0 0 0,0 0 0,0 1 0,0-1 0,0 0 0,1 0 0,-1 0 0,0 0 0,0 0 0,0 0 0,0 0 0,0 0 0,0 0 0,0 0 0,1 0 0,-1 0 0,0 0 0,0 1 0,0-1 0,0 0 0,0 0 0,1 0 0,-1 0 0,0 0 0,0 0 0,0 0 0,0-1 0,0 1 0,1 0 0,-1 0 0,0 0 0,0 0 0,0 0 0,0 0 0,0 0 0,0 0 0,1 0 0,-1 0 0,0 0 0,0-1 0,31-20 0,-26 16 0,13-8 0,49-36 0,-61 45 0,0 0 0,1 1 0,-1-1 0,1 2 0,0-1 0,0 1 0,0 0 0,14-2 0,-20 5 0,0-1 0,0 0 0,0 0 0,0 0 0,0 1 0,0-1 0,0 0 0,0 1 0,-1-1 0,1 1 0,0-1 0,0 1 0,0 0 0,-1-1 0,1 1 0,0 0 0,-1-1 0,1 1 0,0 0 0,-1 0 0,1 0 0,-1-1 0,1 1 0,-1 0 0,0 0 0,1 0 0,-1 0 0,0 0 0,1 0 0,-1 0 0,0 0 0,0 0 0,0 0 0,0 0 0,0 0 0,0 0 0,0 0 0,-1 0 0,1 0 0,-1 1 0,-8 56 0,4-37 0,5 2-5189</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205"/>
    </inkml:context>
    <inkml:brush xml:id="br0">
      <inkml:brushProperty name="width" value="0.025" units="cm"/>
      <inkml:brushProperty name="height" value="0.025" units="cm"/>
    </inkml:brush>
  </inkml:definitions>
  <inkml:trace contextRef="#ctx0" brushRef="#br0">3 0 17392,'0'0'6321,"0"13"-5205,-3 149 1383,3 81 2171,0-243-4662,0 1 0,0 0-1,0-1 1,0 1 0,0 0 0,0-1-1,0 1 1,0 0 0,1-1 0,-1 1-1,0 0 1,0-1 0,0 1 0,1 0-1,-1-1 1,0 1 0,1-1-1,-1 1 1,0-1 0,1 1 0,-1-1-1,1 1 1,-1-1 0,1 1 0,-1-1-1,1 0 1,-1 1 0,1-1 0,0 1-1,-1-1 1,1 0 0,1 1 0,18-12 241,16-31 15,-16 2-264,25-67 0,5-10 0,-50 117 0,0 0 0,0 1 0,0-1 0,0 0 0,0 0 0,0 0 0,0 0 0,0 0 0,0 0 0,0 0 0,0 0 0,0 0 0,0 1 0,0-1 0,0 0 0,0 0 0,0 0 0,1 0 0,-1 0 0,0 0 0,0 0 0,0 0 0,0 0 0,0 0 0,0 0 0,0 0 0,0 0 0,0 0 0,1 0 0,-1 0 0,0 0 0,0 0 0,0 0 0,0 0 0,0 0 0,0 0 0,0 0 0,0 0 0,1 0 0,-1 0 0,0 0 0,0 0 0,0 0 0,0 0 0,0 0 0,0 0 0,0 0 0,0 0 0,1 0 0,-1 0 0,0 0 0,0 0 0,0 0 0,0 0 0,0 0 0,0-1 0,0 1 0,0 0 0,0 0 0,0 0 0,0 0 0,3 18 0,-2 23 0,-17 134 0,16-174 0,0 0 0,0-1 0,0 1 0,0 0 0,0-1 0,0 1 0,0 0 0,0-1 0,0 1 0,0 0 0,0-1 0,1 1 0,-1 0 0,0-1 0,0 1 0,1-1 0,-1 1 0,0 0 0,1-1 0,-1 1 0,0-1 0,1 1 0,-1-1 0,1 1 0,-1-1 0,1 0 0,-1 1 0,1-1 0,0 1 0,-1-1 0,1 0 0,-1 0 0,2 1 0,22-8 0,21-29 0,-23 12 0,26-35 0,-30 34 0,38-38 0,-56 62 0,1 1 0,-1 0 0,0 0 0,0 0 0,0 0 0,0 0 0,0 0 0,0 0 0,0-1 0,0 1 0,1 0 0,-1 0 0,0 0 0,0 0 0,0 0 0,0 0 0,0 0 0,1 0 0,-1 0 0,0 0 0,0 0 0,0 0 0,0 0 0,0 0 0,1 0 0,-1 0 0,0 0 0,0 0 0,0 0 0,0 0 0,0 0 0,1 0 0,-1 0 0,0 0 0,0 0 0,0 0 0,0 0 0,0 0 0,0 1 0,1-1 0,-1 0 0,0 0 0,0 0 0,0 0 0,0 0 0,0 0 0,0 0 0,0 1 0,0-1 0,0 0 0,0 0 0,1 0 0,-1 1 0,2 12 0,-3 17 0,-11 28 0,8-44 0,1-1 0,1 1 0,0-1 0,1 1 0,0 24 0,1-37-20,1 0 0,-1 0-1,0 0 1,1 0 0,-1 0 0,1 0 0,0 0 0,-1 0-1,1 0 1,0 0 0,-1-1 0,1 1 0,0 0 0,0 0-1,0-1 1,0 1 0,0 0 0,0-1 0,0 1-1,0-1 1,0 1 0,0-1 0,0 0 0,0 1 0,0-1-1,0 0 1,0 0 0,0 1 0,2-1 0,39 0-2706,-29 0 836,10 0-6406</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623"/>
    </inkml:context>
    <inkml:brush xml:id="br0">
      <inkml:brushProperty name="width" value="0.025" units="cm"/>
      <inkml:brushProperty name="height" value="0.025" units="cm"/>
    </inkml:brush>
  </inkml:definitions>
  <inkml:trace contextRef="#ctx0" brushRef="#br0">172 1 19571,'0'0'9587,"-12"5"-9496,5-3-74,1 1 0,-1 0-1,1 0 1,-1 1 0,1-1 0,0 2-1,0-1 1,1 1 0,0-1 0,-1 1 0,1 1-1,1-1 1,-7 10 0,-39 78 1293,46-83-1137,0 0 1,1-1-1,0 1 1,0 0 0,1 1-1,1-1 1,0 0-1,0 13 1,1-22-167,0 0-1,0 0 1,0 0 0,1 0-1,-1 0 1,0 0 0,1 0 0,-1 0-1,0-1 1,1 1 0,-1 0-1,1 0 1,0 0 0,-1 0 0,1-1-1,0 1 1,-1 0 0,1 0-1,0-1 1,0 1 0,0-1-1,-1 1 1,1-1 0,0 1 0,0-1-1,0 1 1,0-1 0,0 0-1,0 1 1,0-1 0,0 0-1,0 0 1,0 0 0,0 0 0,0 0-1,0 0 1,0 0 0,0 0-1,0 0 1,0-1 0,1 1 0,3-1 7,0 0 0,0 0 1,-1-1-1,1 1 0,-1-1 1,1 0-1,-1 0 1,5-4-1,4-5-14,-1-1 0,0 0 0,-1-1 0,0 0 0,-1 0 0,-1-1 0,0-1 0,-1 0 0,0 0 0,-2 0 0,1-1 0,-2 0 0,0 0 0,4-29 0,-22 62 0,-6 15 0,10-13 0,0 1 0,1 0 0,2 0 0,0 1 0,1-1 0,0 1 0,-1 38 0,6-57-12,0-1-1,0 1 1,0-1-1,0 1 1,0-1 0,1 1-1,-1-1 1,0 1 0,1-1-1,-1 1 1,1-1-1,0 1 1,0-1 0,-1 0-1,1 1 1,0-1-1,0 0 1,0 0 0,0 0-1,0 0 1,1 0 0,-1 0-1,0 0 1,0 0-1,2 1 1,1-1-78,-1 0 0,1 0 0,-1 0 1,1 0-1,0-1 0,-1 1 0,1-1 0,0 0 0,-1 0 0,7-1 0,-1 0-321,-1-1 0,0 0-1,0 0 1,1-1 0,-1 1-1,-1-2 1,1 1 0,-1-1 0,11-8-1,6-11-6693,1 0-3011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4.952"/>
    </inkml:context>
    <inkml:brush xml:id="br0">
      <inkml:brushProperty name="width" value="0.025" units="cm"/>
      <inkml:brushProperty name="height" value="0.025" units="cm"/>
    </inkml:brush>
  </inkml:definitions>
  <inkml:trace contextRef="#ctx0" brushRef="#br0">166 1 18001,'0'0'11814,"5"10"-11141,-4-8-636,1 1 27,0 1-1,0-1 1,-1 0-1,1 1 0,-1 0 1,0-1-1,1 1 0,-2-1 1,1 1-1,0 0 0,-1 0 1,0 0-1,0-1 1,0 1-1,0 0 0,-1 0 1,1 0-1,-1-1 0,0 1 1,0 0-1,0-1 1,-1 1-1,-1 3 0,-10 17 40,-2 0 0,0 0 0,-2-2 0,0 0 0,-1-1 0,-39 34 0,41-47-918,9-15-1339,6-24-4416,2 17 3446,-1-16-6602</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5.298"/>
    </inkml:context>
    <inkml:brush xml:id="br0">
      <inkml:brushProperty name="width" value="0.025" units="cm"/>
      <inkml:brushProperty name="height" value="0.025" units="cm"/>
    </inkml:brush>
  </inkml:definitions>
  <inkml:trace contextRef="#ctx0" brushRef="#br0">0 0 14574,'0'0'17809,"64"55"-17425,-38-31-384,5 4 0,2 0 0,2-2 0,1-1 0,-2-5-288,-1-4-5478,-1-6-7494</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098"/>
    </inkml:context>
    <inkml:brush xml:id="br0">
      <inkml:brushProperty name="width" value="0.025" units="cm"/>
      <inkml:brushProperty name="height" value="0.025" units="cm"/>
    </inkml:brush>
  </inkml:definitions>
  <inkml:trace contextRef="#ctx0" brushRef="#br0">1 0 10250,'0'0'18401,"1"11"-17312,0 199 1062,-3-95-1440,2-115-709,0 0 1,0 0 0,0 0 0,0 0 0,0 0 0,0-1 0,0 1 0,0 0 0,0 0 0,0 0 0,1 0 0,-1 0 0,0 0 0,0-1 0,0 1 0,0 0 0,0 0 0,0 0 0,1 0 0,-1 0 0,0 0 0,0 0 0,0 0 0,0 0 0,0 0 0,1 0 0,-1 0 0,0 0 0,0 0 0,0 0 0,0 0 0,1 0 0,-1 0 0,0 0 0,0 0 0,0 0 0,0 0 0,0 0 0,1 0 0,-1 0 0,0 0 0,0 0 0,0 0-1,0 0 1,0 0 0,1 1 0,-1-1 0,0 0 0,0 0 0,0 0 0,0 0 0,0 0 0,0 0 0,0 1 0,0-1 0,0 0 0,0 0 0,1 0 0,-1 0 0,0 0 0,0 1 0,0-1 0,8-13-249,-6-3-2230,0 1 0,0-1 0,-2-24 1,-1 20-1427,1-14-3978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427"/>
    </inkml:context>
    <inkml:brush xml:id="br0">
      <inkml:brushProperty name="width" value="0.025" units="cm"/>
      <inkml:brushProperty name="height" value="0.025" units="cm"/>
    </inkml:brush>
  </inkml:definitions>
  <inkml:trace contextRef="#ctx0" brushRef="#br0">1 23 14542,'0'0'16036,"10"-4"-14755,18-2-1099,1 1-1,0 1 1,0 1-1,39 2 1,53 1-10896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6.767"/>
    </inkml:context>
    <inkml:brush xml:id="br0">
      <inkml:brushProperty name="width" value="0.025" units="cm"/>
      <inkml:brushProperty name="height" value="0.025" units="cm"/>
    </inkml:brush>
  </inkml:definitions>
  <inkml:trace contextRef="#ctx0" brushRef="#br0">93 8 17072,'0'0'12908,"75"19"-11562,-31-25-674,1-2-544,-1 0-64,-6 3-160,-11 5-897,-8 0-1153,-8 4-1441,-10 10-513,-1 4-1185,-12 0-2434</inkml:trace>
  <inkml:trace contextRef="#ctx0" brushRef="#br0" timeOffset="1">1 264 11915,'0'0'15471,"84"18"-13197,-28-23-672,6-8-706,1-4-543,-4 4-257,-8 2-256,-9 5-1154,-10 1-2337,-10 2-1634,-4 1-8968</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401"/>
    </inkml:context>
    <inkml:brush xml:id="br0">
      <inkml:brushProperty name="width" value="0.025" units="cm"/>
      <inkml:brushProperty name="height" value="0.025" units="cm"/>
    </inkml:brush>
  </inkml:definitions>
  <inkml:trace contextRef="#ctx0" brushRef="#br0">128 69 11403,'0'0'2925,"7"-10"118,4-3-1985,21-33 2646,-42 64-2926,-95 196 2008,92-184-2747,2 1-1,1 0 1,1 0-1,2 1 1,-4 48 0,10-77-10,1-1 1,0 0 0,0 1 0,0-1 0,0 1 0,0-1 0,0 0 0,1 1 0,-1-1 0,1 0 0,-1 0 0,1 1 0,0-1 0,0 0-1,0 0 1,0 0 0,1 0 0,-1 0 0,0 0 0,1 0 0,0 0 0,-1-1 0,1 1 0,0-1 0,0 1 0,0-1 0,3 2 0,0-1-132,0-1 0,0 1 0,0-2 0,-1 1 0,1 0 1,0-1-1,0 0 0,0 0 0,0 0 0,0-1 0,0 0 1,8-2-1,-5 0-900,0 0 1,-1 0 0,1-1 0,-1 1 0,0-2-1,0 1 1,-1-1 0,12-11 0,19-19-10658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8.744"/>
    </inkml:context>
    <inkml:brush xml:id="br0">
      <inkml:brushProperty name="width" value="0.025" units="cm"/>
      <inkml:brushProperty name="height" value="0.025" units="cm"/>
    </inkml:brush>
  </inkml:definitions>
  <inkml:trace contextRef="#ctx0" brushRef="#br0">212 1 18033,'0'0'6118,"-9"14"-5034,-194 309 2001,237-374-8040,20-33-7071,-32 41 1968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085"/>
    </inkml:context>
    <inkml:brush xml:id="br0">
      <inkml:brushProperty name="width" value="0.025" units="cm"/>
      <inkml:brushProperty name="height" value="0.025" units="cm"/>
    </inkml:brush>
  </inkml:definitions>
  <inkml:trace contextRef="#ctx0" brushRef="#br0">128 0 11211,'0'0'11173,"-1"8"-10202,-2 17-143,-7 107 2517,10-117-3111,1 1-1,0-1 1,1 1 0,1-1-1,1 0 1,9 27 0,-10-35-572,10 23 1064,-12-29-999,-1 0 0,1 0-1,-1 0 1,0 0 0,1 0 0,-1 0 0,0 0 0,0 0-1,1 0 1,-1 0 0,0 0 0,0 0 0,0 0 0,0 0-1,-1 0 1,1 0 0,0 0 0,0 0 0,0 0 0,-1 0-1,0 1 1,-4 0-4640,-8-5-616,-7-7-5681</inkml:trace>
  <inkml:trace contextRef="#ctx0" brushRef="#br0" timeOffset="1">0 254 9705,'0'0'15535,"79"3"-15471,-45 3-2691,-1-2-3330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430"/>
    </inkml:context>
    <inkml:brush xml:id="br0">
      <inkml:brushProperty name="width" value="0.025" units="cm"/>
      <inkml:brushProperty name="height" value="0.025" units="cm"/>
    </inkml:brush>
  </inkml:definitions>
  <inkml:trace contextRef="#ctx0" brushRef="#br0">6 299 15439,'0'0'7110,"-3"49"-4195,1-28-1281,2 0-738,0 1-735,0 0-161,0-6-2275,2-7-2465,6-8-2371</inkml:trace>
  <inkml:trace contextRef="#ctx0" brushRef="#br0" timeOffset="1">254 0 13164,'0'0'14190,"18"60"-13934,-18-23-96,0 7-96,0 1-64,-5-2-256,0-5-352,0-3-225,2-11-448,-1-7-930,3-12-1536,-3-5-3172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19.804"/>
    </inkml:context>
    <inkml:brush xml:id="br0">
      <inkml:brushProperty name="width" value="0.025" units="cm"/>
      <inkml:brushProperty name="height" value="0.025" units="cm"/>
    </inkml:brush>
  </inkml:definitions>
  <inkml:trace contextRef="#ctx0" brushRef="#br0">1 61 12460,'0'0'12865,"7"-9"-10970,-5 7-1793,1-2 10,0 0 1,0 1-1,0 0 0,0-1 1,1 1-1,0 1 1,-1-1-1,1 0 0,0 1 1,0 0-1,0 0 1,1 0-1,-1 0 0,0 1 1,1-1-1,-1 1 1,7 0-1,3-1 184,14 0-3,0 0-1,28 3 1,-50-1-289,0 0 0,0 1 0,0 0 0,-1 0 0,1 0 0,0 1 0,0 0 0,-1 0 0,1 1 0,-1-1 0,1 1 0,-1 0 0,0 1 1,0-1-1,6 8 0,-9-9 7,-1 0 1,1 0-1,-1 0 1,0 1-1,0-1 1,0 0-1,0 1 1,0-1-1,0 1 1,-1-1-1,1 1 1,-1-1-1,0 1 1,0-1-1,0 1 1,0 0-1,0-1 1,0 1-1,-1-1 1,1 1-1,-1-1 1,0 1-1,0-1 1,0 1-1,0-1 1,0 0-1,0 0 1,-1 1-1,1-1 1,-3 3-1,-7 8 251,0 0 0,-1-1 0,-22 19 0,11-10 63,17-17-298,54-3-1805,-41-1 1565,0 1 0,-1 0-1,1 0 1,0 0 0,0 1 0,-1-1-1,1 2 1,-1-1 0,0 1 0,1 0-1,-1 0 1,0 1 0,5 4 0,-8-6 221,-1 0 1,0 0 0,0 0-1,0 0 1,0 1 0,0-1-1,-1 1 1,1-1 0,-1 1-1,1-1 1,-1 1 0,0 0-1,0 0 1,0 0 0,-1 0 0,1-1-1,-1 1 1,1 0 0,-1 0-1,0 0 1,0 0 0,-1 0-1,1 0 1,0 0 0,-1 0-1,0 0 1,0 0 0,1 0-1,-2-1 1,1 1 0,0 0-1,-1-1 1,-1 4 0,-5 5 263,0 0 0,-1 0 0,0-1 0,-1 0 0,0 0-1,-1-1 1,0 0 0,0-1 0,-1-1 0,1 0 0,-2 0 0,1-1 0,-1-1 0,0 0 0,0-1 0,0 0 0,-17 2 0,27-6-461,0 0 0,-1 0 0,1 0 0,0-1 0,0 1 0,0-1 0,0 0 0,0 0 0,0 0 0,1 0 0,-1 0 0,0-1 0,0 1 0,1-1 0,-1 0 0,1 0 0,0 0 0,-1 0 0,1 0 0,0-1 0,0 1 0,0 0 0,0-1 0,1 0 0,-1 1 0,1-1 0,0 0 0,0 0 0,0 0 0,-2-5 0,2 5-179,0-1 1,1 0-1,-1 1 1,1-1-1,-1 1 0,1-1 1,0 0-1,1 1 0,-1-1 1,1 1-1,-1-1 1,1 1-1,0-1 0,0 1 1,0-1-1,1 1 0,-1 0 1,1-1-1,0 1 1,0 0-1,0 0 0,0 1 1,1-1-1,-1 0 0,6-4 1,12-6-8271</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0.130"/>
    </inkml:context>
    <inkml:brush xml:id="br0">
      <inkml:brushProperty name="width" value="0.025" units="cm"/>
      <inkml:brushProperty name="height" value="0.025" units="cm"/>
    </inkml:brush>
  </inkml:definitions>
  <inkml:trace contextRef="#ctx0" brushRef="#br0">186 0 14798,'0'0'13293,"4"9"-12188,12 19-152,30 41 1,-29-46-774,0 1 0,-2 0-1,17 40 1,-28-55-176,-1 0-1,0 0 1,0 1-1,-1-1 1,-1 1 0,0-1-1,0 1 1,-1 0-1,0-1 1,0 1-1,-1 0 1,0-1-1,-1 1 1,-5 15-1,-2-3 38,0-1 0,-2 0 0,0-1 0,-1-1 0,-1 1-1,-29 31 1,14-21-358,0-2 0,-2-1 0,-37 26 0,24-27-4183,7-13-6102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414"/>
    </inkml:context>
    <inkml:brush xml:id="br0">
      <inkml:brushProperty name="width" value="0.025" units="cm"/>
      <inkml:brushProperty name="height" value="0.025" units="cm"/>
    </inkml:brush>
  </inkml:definitions>
  <inkml:trace contextRef="#ctx0" brushRef="#br0">251 97 7495,'0'0'9342,"4"-9"-5840,-1 4-3024,16-38 2533,-18 41-2562,0-1 1,0 1 0,-1-1-1,0 1 1,1-1 0,-1 1-1,0-1 1,0 1 0,0-1-1,-1-4 1,0 6-357,0 0 0,1 1 1,-1-1-1,0 1 0,0-1 0,0 1 1,0-1-1,1 1 0,-1-1 1,0 1-1,0-1 0,0 1 0,0 0 1,0 0-1,0 0 0,0-1 0,0 1 1,0 0-1,0 0 0,0 0 0,0 1 1,-2-1-1,-24 3-23,14 1-61,0 0 0,1 1 0,0 1 0,-1 0 0,2 0 0,-23 17 0,-61 55 174,92-76-169,0 1-1,1 0 1,-1-1 0,0 2 0,1-1 0,-1 0-1,1 0 1,-3 7 0,5-9-12,0-1 1,0 1-1,-1-1 0,1 1 0,0-1 1,0 1-1,0-1 0,0 1 0,0-1 1,0 1-1,0-1 0,0 1 1,0-1-1,1 1 0,-1-1 0,0 1 1,0-1-1,0 1 0,1-1 0,-1 1 1,0-1-1,0 1 0,1-1 1,-1 1-1,1-1 0,21 7 23,29-5-336,43 3-899,-86-4 1115,0 1 0,0-1 0,0 1 0,-1 0 0,1 1 0,-1 0 0,1 0 0,11 8 0,-16-9 126,-1-1-1,0 1 0,0 0 0,0 0 0,-1 0 0,1 0 0,0 0 1,-1 1-1,1-1 0,-1 0 0,0 1 0,0-1 0,0 1 0,0-1 1,0 1-1,-1 0 0,1-1 0,-1 1 0,1 0 0,-1-1 0,0 1 0,0 0 1,0 0-1,-1-1 0,1 1 0,-1 0 0,1-1 0,-1 1 0,0-1 1,0 1-1,0-1 0,0 1 0,-1-1 0,-2 4 0,1 0 168,-1 0 0,0-1 0,0 1 1,0-1-1,-1 0 0,0-1 0,0 1 0,0-1 0,-1 0 0,1 0 0,-1 0 0,-11 4 1,8-5-197,0 0 1,-1-1-1,1 0 1,-1-1-1,1 0 1,-1 0-1,0-1 1,1-1-1,-1 0 1,1 0-1,-1 0 1,1-1-1,0-1 1,-1 0-1,1 0 1,-14-7-1,55 11-6385,-16-1 3200,18 4-3175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1.788"/>
    </inkml:context>
    <inkml:brush xml:id="br0">
      <inkml:brushProperty name="width" value="0.025" units="cm"/>
      <inkml:brushProperty name="height" value="0.025" units="cm"/>
    </inkml:brush>
  </inkml:definitions>
  <inkml:trace contextRef="#ctx0" brushRef="#br0">11 1 20595,'0'0'10667,"0"57"-10603,-3-38-128,-1-1-1090,1-5-1344,3-7-1313</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130"/>
    </inkml:context>
    <inkml:brush xml:id="br0">
      <inkml:brushProperty name="width" value="0.025" units="cm"/>
      <inkml:brushProperty name="height" value="0.025" units="cm"/>
    </inkml:brush>
  </inkml:definitions>
  <inkml:trace contextRef="#ctx0" brushRef="#br0">230 0 21685,'0'0'7607,"2"10"-6492,1 51-208,-2 1-1,-12 108 0,-1 35-4548,3-245-6827,-11 0 5321,-31-29-1096,12 26 5663,-1 2 4299,-7-7 4292,46 47-7715,1 1 0,-1 0 0,1-1 1,-1 1-1,1-1 0,0 1 0,-1-1 0,1 1 0,0-1 1,-1 1-1,1-1 0,0 1 0,-1-1 0,1 1 1,0-1-1,0 1 0,0-1 0,0 0 0,0 1 1,0-1-1,0 1 0,0-1 0,0 0 0,0 0 0,11-5 2813,34 6-2432,-29 1 322,63-2-136,26 1-1190,-37 2-5203,-46 1-2749,-6 2-7068</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2.503"/>
    </inkml:context>
    <inkml:brush xml:id="br0">
      <inkml:brushProperty name="width" value="0.025" units="cm"/>
      <inkml:brushProperty name="height" value="0.025" units="cm"/>
    </inkml:brush>
  </inkml:definitions>
  <inkml:trace contextRef="#ctx0" brushRef="#br0">1 1 22709,'0'0'10058</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4.229"/>
    </inkml:context>
    <inkml:brush xml:id="br0">
      <inkml:brushProperty name="width" value="0.025" units="cm"/>
      <inkml:brushProperty name="height" value="0.025" units="cm"/>
    </inkml:brush>
  </inkml:definitions>
  <inkml:trace contextRef="#ctx0" brushRef="#br0">0 1 21332,'0'0'10186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050"/>
    </inkml:context>
    <inkml:brush xml:id="br0">
      <inkml:brushProperty name="width" value="0.025" units="cm"/>
      <inkml:brushProperty name="height" value="0.025" units="cm"/>
    </inkml:brush>
  </inkml:definitions>
  <inkml:trace contextRef="#ctx0" brushRef="#br0">26 1 13741,'0'0'12983,"0"9"-11686,1 25-84,-6 62-1,2-59-1025,1 0-1,4 44 0,7-57-698,-5-21-1941,-8-13-1762,-7-7-899,-6-3-2162</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5.379"/>
    </inkml:context>
    <inkml:brush xml:id="br0">
      <inkml:brushProperty name="width" value="0.025" units="cm"/>
      <inkml:brushProperty name="height" value="0.025" units="cm"/>
    </inkml:brush>
  </inkml:definitions>
  <inkml:trace contextRef="#ctx0" brushRef="#br0">0 56 13068,'0'0'15711,"12"-5"-14499,20-5-688,0 2 0,0 0 1,55-4-1,114 0-208,-199 12-343,84 1-1364,-31 10-5455,-41-7 750,-6-4-3652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8:26.194"/>
    </inkml:context>
    <inkml:brush xml:id="br0">
      <inkml:brushProperty name="width" value="0.025" units="cm"/>
      <inkml:brushProperty name="height" value="0.025" units="cm"/>
    </inkml:brush>
  </inkml:definitions>
  <inkml:trace contextRef="#ctx0" brushRef="#br0">336 99 8392,'9'-6'3513,"3"-2"-2348,36-24 3715,-42 27-3265,0 1 1,0-1-1,0-1 0,-1 1 1,8-12-1,-12 17-1520,-1 0 1,0 0-1,0-1 1,0 1-1,0 0 0,0 0 1,0 0-1,1-1 0,-1 1 1,0 0-1,0 0 0,0 0 1,0-1-1,0 1 0,0 0 1,0 0-1,0-1 0,0 1 1,0 0-1,0 0 0,0 0 1,0-1-1,0 1 0,0 0 1,0 0-1,0-1 0,0 1 1,-1 0-1,1 0 0,0 0 1,0-1-1,0 1 0,0 0 1,0 0-1,0 0 0,-1 0 1,1-1-1,0 1 0,0 0 1,0 0-1,-1 0 0,1 0 1,0 0-1,0-1 0,-16-1 863,-17 6-1097,3 7 142,0 1-1,0 2 1,1 0 0,1 2 0,-40 30-1,51-35-2,-4 2 0,0 1 0,1 1 0,1 1 0,1 0 0,-33 38 0,49-52 0,1-1 0,0 1 0,-1 0 0,1 0 0,0 0 0,0 0 0,0 0 0,0 0 0,0 0 0,1 0 0,-1 0 0,1 0 0,-1 1 0,1-1 0,0 0 0,0 0 0,0 0 0,0 1 0,0-1 0,0 0 0,0 0 0,2 4 0,-1-4 0,1 0 0,-1 0 0,1 0 0,-1 0 0,1-1 0,0 1 0,0 0 0,0-1 0,0 1 0,0-1 0,0 0 0,1 1 0,-1-1 0,0 0 0,1-1 0,2 2 0,13 2 0,-1 0 0,1-2 0,0 0 0,22-1 0,-35-1 0,49 2-288,101-1-3136,-132-3 2093,-1 0 0,0-1 0,1-1 0,38-13 0,-23 1-10435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287"/>
    </inkml:context>
    <inkml:brush xml:id="br0">
      <inkml:brushProperty name="width" value="0.025" units="cm"/>
      <inkml:brushProperty name="height" value="0.025" units="cm"/>
    </inkml:brush>
  </inkml:definitions>
  <inkml:trace contextRef="#ctx0" brushRef="#br0">1 0 13421,'0'0'9668,"13"2"-7480,156 6 1618,14-9-3667,-38-1-3662,-136 3 32,-12 4 253,-16 1-304,-14-2-1295,-5-2-1142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8.645"/>
    </inkml:context>
    <inkml:brush xml:id="br0">
      <inkml:brushProperty name="width" value="0.025" units="cm"/>
      <inkml:brushProperty name="height" value="0.025" units="cm"/>
    </inkml:brush>
  </inkml:definitions>
  <inkml:trace contextRef="#ctx0" brushRef="#br0">63 0 9833,'0'0'7431,"-56"29"-4580,49-18-224,7 1-546,7-2-639,19 0-417,11-1-417,9 2-351,8-3-193,-1 1-32,2-1-609,-5 1-1697,-6-4-384,-8-2-1026,-8-3-2113,-5 0-5254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020"/>
    </inkml:context>
    <inkml:brush xml:id="br0">
      <inkml:brushProperty name="width" value="0.025" units="cm"/>
      <inkml:brushProperty name="height" value="0.025" units="cm"/>
    </inkml:brush>
  </inkml:definitions>
  <inkml:trace contextRef="#ctx0" brushRef="#br0">1 35 17809,'0'0'9700,"13"-5"-8921,-8 2-710,6-1 19,-1-1-1,1 1 1,0 1-1,0 0 1,0 1-1,0 0 0,22-1 1,-21 3-63,18 0 12,56 6 0,-79-5-40,0 0 0,0 1 0,0 0 0,0 0 1,0 0-1,0 1 0,-1 0 0,1 0 0,-1 1 0,0 0 0,0 0 0,0 0 0,8 9 1,-12-11 7,0 1 1,-1 0 0,0-1-1,1 1 1,-1 0 0,0-1-1,0 1 1,0 0 0,-1 0-1,1 0 1,-1 0 0,1 0-1,-1 0 1,0 0 0,0 0-1,-1 0 1,1 0 0,0 0-1,-1 0 1,0 0 0,0 0-1,0 0 1,0-1 0,0 1-1,0 0 1,-1-1 0,1 1-1,-4 3 1,-5 8 255,0 0 0,-1-1 0,-20 19 0,29-30-220,-69 65 745,16-15-2014,19-18-4080,22-18-3516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09.832"/>
    </inkml:context>
    <inkml:brush xml:id="br0">
      <inkml:brushProperty name="width" value="0.025" units="cm"/>
      <inkml:brushProperty name="height" value="0.025" units="cm"/>
    </inkml:brush>
  </inkml:definitions>
  <inkml:trace contextRef="#ctx0" brushRef="#br0">225 96 5061,'0'0'11018,"6"-9"-7900,-2 2-2281,17-32 1658,-15 6 3531,-7 32-5936,-1 0-1,1 0 1,0 1 0,0-1-1,0 0 1,0 1 0,-1-1-1,1 1 1,0-1 0,-1 1-1,1 0 1,0 0 0,-1 0-1,1-1 1,0 1 0,-1 0-1,1 1 1,0-1 0,-1 0 0,1 0-1,-3 1 1,-33 5-147,19 1 100,0 0 0,0 1 0,1 1-1,1 1 1,-1 0 0,2 1-1,-1 1 1,2 0 0,-18 19 0,31-30-43,0-1 0,0 1 0,0 0 0,0 0 0,0 0 0,0 0 0,1 0 0,-1 0-1,0 0 1,1 0 0,-1 0 0,1 0 0,-1 0 0,1 0 0,-1 1 0,1-1 0,0 0 0,0 0 0,0 0 0,-1 1 0,1-1 0,0 0 0,0 0 0,1 1 0,-1-1 0,0 0 0,0 0 0,1 0 0,-1 1 0,0-1 0,1 0 0,-1 0 0,1 0 0,0 0 0,-1 0 0,1 0 0,0 0 0,0 0 0,-1 0 0,1 0 0,0 0 0,0-1 0,0 1 0,0 0 0,0 0 0,0-1 0,0 1 0,1-1 0,-1 1 0,0-1 0,2 1 0,10 3 21,0 0 0,1 0-1,26 2 1,-19-3-23,-6 0-16,0 1 1,0 1-1,-1 0 1,0 1-1,18 9 1,-30-14 17,1 0 0,-1 0 0,0 1 0,0-1 0,0 0 0,0 1 0,0-1-1,0 1 1,0 0 0,0 0 0,-1 0 0,1 0 0,-1 0 0,1 0 0,-1 0 0,0 0 0,0 0 0,0 1 0,0-1 0,0 0 0,-1 1 0,1-1 0,-1 1 0,1-1 0,-1 1 0,0-1 0,0 1 0,0-1 0,0 1-1,-1-1 1,1 1 0,-1-1 0,1 1 0,-1-1 0,0 0 0,0 1 0,0-1 0,0 0 0,0 0 0,0 0 0,-1 1 0,-1 1 0,-1 0 63,0 1 1,-1-1-1,1 0 1,-1 0-1,1 0 1,-1-1-1,0 0 1,-1 0-1,1 0 1,0-1-1,-1 1 1,0-1-1,1-1 1,-1 1-1,-7 0 0,-4 1 113,1-1 0,-1-1 0,1-1 0,-22-2 0,6-7-148,31 9-33,0-1 0,0 1 0,0-1 0,0 1 0,0-1 0,0 1 0,0-1 0,0 0 0,1 0 0,-1 1 0,0-1 0,0 0 0,1 0 0,-1 0 0,1 0 0,-1 0 0,1 1 0,-1-1 0,1 0 0,0 0 0,-1-1 0,1 1 0,0 0 0,0 0 0,-1 0 0,1 0 0,0-1 0,2 0-338,0 1 0,-1 0 0,1 0 0,0-1 0,0 1 0,0 0 0,0 1 0,0-1 0,0 0 0,0 1 0,0-1 0,0 1 0,1-1 0,-1 1 0,0 0 0,0 0 0,0 0 0,0 0 0,3 1 0,1-1-1221,24-2-5755,4-1-5493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204"/>
    </inkml:context>
    <inkml:brush xml:id="br0">
      <inkml:brushProperty name="width" value="0.025" units="cm"/>
      <inkml:brushProperty name="height" value="0.025" units="cm"/>
    </inkml:brush>
  </inkml:definitions>
  <inkml:trace contextRef="#ctx0" brushRef="#br0">25 0 21140,'0'0'7324,"-2"13"-6374,-9 70 185,-1 120-1,13-198-1143,-1-1 1,0 1-1,1 0 0,0-1 0,0 1 0,0-1 0,1 0 0,0 1 1,-1-1-1,2 0 0,-1 0 0,0 0 0,1 0 0,-1 0 0,1-1 1,0 1-1,1-1 0,-1 0 0,0 0 0,1 0 0,0 0 0,0-1 1,6 4-1,14 1-3440,3-9-3476,-19-1-1616</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535"/>
    </inkml:context>
    <inkml:brush xml:id="br0">
      <inkml:brushProperty name="width" value="0.025" units="cm"/>
      <inkml:brushProperty name="height" value="0.025" units="cm"/>
    </inkml:brush>
  </inkml:definitions>
  <inkml:trace contextRef="#ctx0" brushRef="#br0">33 55 21556,'0'0'7479,"-5"9"-7350,-17 30-129,21-37-14,1-1 1,-1 1-1,0-1 1,1 1-1,-1-1 1,1 1-1,-1-1 1,1 1-1,0 0 1,0-1-1,0 1 1,0 0-1,0-1 0,0 1 1,0 0-1,0-1 1,1 1-1,-1 0 1,1-1-1,-1 1 1,1-1-1,0 1 1,-1-1-1,1 1 1,0-1-1,0 0 1,0 1-1,0-1 1,0 0-1,0 0 1,1 1-1,-1-1 1,0 0-1,1 0 1,1 1-1,-1-1 26,0 0 0,0 0-1,0 0 1,0 0-1,0-1 1,1 1-1,-1-1 1,0 1 0,0-1-1,0 0 1,1 0-1,-1 0 1,0 0 0,0 0-1,1 0 1,-1-1-1,0 1 1,0-1-1,0 0 1,0 1 0,0-1-1,0 0 1,2-1-1,1-3 137,0-1-1,-1 1 1,1-1-1,-1 0 1,-1 0-1,1-1 1,-1 1-1,0-1 1,-1 1-1,1-1 1,-1 0-1,-1 0 1,1 0 0,-1 0-1,0 0 1,-1 0-1,0 0 1,0-9-1,0 15-129,0 0 0,0 0 0,0 0 0,-1 0 0,1 0 0,0 0 1,0 0-1,0 0 0,-1 0 0,1 0 0,0 0 0,-1 1 0,1-1 0,-1 0 0,1 0 0,-1 0 0,1 0 0,-1 1 0,0-1 0,1 0 0,-1 1 0,0-1 1,0 1-1,1-1 0,-1 0 0,0 1 0,0 0 0,0-1 0,0 1 0,0 0 0,0-1 0,0 1 0,1 0 0,-1 0 0,0 0 0,0-1 0,0 1 1,0 0-1,0 1 0,-2-1 0,0 0-1,1 1-1,0-1 1,-1 1 0,1-1 0,-1 1-1,1 0 1,0 0 0,0 0 0,-1 0-1,1 0 1,0 1 0,0-1 0,0 1-1,0-1 1,-2 4 0,1-1-80,0 0 0,0 1 0,1-1 1,-1 1-1,1-1 0,0 1 0,0 0 0,1 0 0,0 0 1,-2 9-1,3-12 14,0-1 0,0 1 0,0 0 0,0-1 0,0 1 0,1 0 0,-1-1 0,0 1 0,1 0 0,-1-1 0,1 1 0,0-1 0,0 1 0,-1-1 0,1 1 0,0-1 0,0 0-1,0 1 1,0-1 0,1 0 0,-1 0 0,0 0 0,0 0 0,1 0 0,-1 0 0,1 0 0,-1 0 0,1-1 0,-1 1 0,1 0 0,-1-1 0,1 1 0,0-1 0,-1 0 0,4 1 0,57 2-7574,-32-3 502</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0.994"/>
    </inkml:context>
    <inkml:brush xml:id="br0">
      <inkml:brushProperty name="width" value="0.025" units="cm"/>
      <inkml:brushProperty name="height" value="0.025" units="cm"/>
    </inkml:brush>
  </inkml:definitions>
  <inkml:trace contextRef="#ctx0" brushRef="#br0">18 34 18161,'0'0'3091,"-3"9"-139,2-7-2809,-2 5 104,1-1-1,0 0 1,0 0-1,1 1 1,-1-1-1,1 1 1,1-1-1,-1 1 0,1-1 1,0 1-1,1-1 1,2 12-1,11 29 50,-5-19-209,-1 0 0,-1 1 0,-1 0 0,-2 0-1,1 31 1,-4-31 349,0-19-105,0-1 0,-1 0 1,0 0-1,-1 0 0,0 0 0,0 1 0,-1-1 0,0-1 1,-4 11-1,2-49 320,3 5-651,-2-300 0,3 318-3,0 1-1,0-1 1,1 1-1,0-1 1,0 1-1,1-1 1,0 1 0,0 0-1,1 0 1,-1 0-1,1 0 1,1 0 0,-1 1-1,1-1 1,7-8-1,-6 10-9,0 1 0,0 0-1,0-1 1,0 1 0,0 1 0,1-1-1,-1 1 1,1 0 0,0 0 0,-1 1-1,1 0 1,0 0 0,0 0-1,0 0 1,0 1 0,0 0 0,7 1-1,-11-1-37,1 0 0,-1 1-1,1-1 1,0 1-1,-1-1 1,1 1-1,-1 0 1,1 0-1,-1 0 1,0 0 0,1 0-1,-1 0 1,0 1-1,0-1 1,0 1-1,0 0 1,0-1-1,0 1 1,0 0 0,-1 0-1,1 0 1,-1 1-1,1-1 1,-1 0-1,0 0 1,0 1-1,0-1 1,0 1 0,1 3-1,-2-3 89,1 1 0,-1-1 0,0 1 0,0-1 0,0 1 0,0-1-1,-1 1 1,1-1 0,-1 0 0,0 1 0,0-1 0,0 0 0,0 1 0,-1-1 0,1 0 0,-1 0-1,0 0 1,0 0 0,0-1 0,0 1 0,-5 4 0,-2 1 80,0-1 1,0 0-1,-1 0 1,0-1-1,-14 6 1,19-9-95,0-1-1,0 0 1,0 0 0,-1-1 0,1 0 0,-1 0 0,1 0 0,-1-1 0,1 1-1,-1-1 1,0-1 0,1 1 0,-7-2 0,11 2-135,0-1-1,1 1 1,-1-1 0,0 1-1,0-1 1,1 1 0,-1-1 0,0 0-1,1 1 1,-1-1 0,1 0-1,-1 1 1,1-1 0,-1 0-1,1 0 1,-1 0 0,1 1-1,0-1 1,0 0 0,-1 0 0,1 0-1,0 0 1,0 0 0,0 0-1,0 1 1,0-1 0,0 0-1,0 0 1,0 0 0,0 0-1,0 0 1,1-1 0,-1-1-655,1 0 0,0 0 0,-1 1 0,1-1 0,0 0 0,1 0 0,-1 1 0,0-1 0,3-3 0,13-10-8068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1.335"/>
    </inkml:context>
    <inkml:brush xml:id="br0">
      <inkml:brushProperty name="width" value="0.025" units="cm"/>
      <inkml:brushProperty name="height" value="0.025" units="cm"/>
    </inkml:brush>
  </inkml:definitions>
  <inkml:trace contextRef="#ctx0" brushRef="#br0">4 126 19635,'0'0'11333,"9"2"-11050,-4 0-247,0-1 0,0 1 1,0-1-1,0-1 0,0 1 0,0-1 1,1 0-1,-1 0 0,0 0 0,0-1 1,0 0-1,0 0 0,0 0 0,0-1 1,0 1-1,-1-1 0,1 0 1,0 0-1,-1-1 0,0 0 0,1 0 1,-1 0-1,7-6 0,-6 4 13,0-1 0,0 1 0,0-1 0,-1 1-1,1-1 1,-1 0 0,5-12 0,-8 17-44,-1 0 0,1-1 0,-1 1 0,1 0 0,-1 0 0,0 0-1,1-1 1,-1 1 0,0 0 0,0 0 0,0-1 0,0 1 0,0 0 0,0 0 0,0-1 0,-1 1-1,1 0 1,0 0 0,0 0 0,-1-1 0,1 1 0,-1 0 0,0 0 0,1 0 0,-1 0 0,0 0-1,1 0 1,-1 0 0,0 0 0,0 0 0,0 0 0,0 0 0,0 1 0,0-1 0,0 0 0,0 1-1,0-1 1,0 0 0,0 1 0,-1 0 0,1-1 0,0 1 0,0 0 0,0-1 0,-1 1 0,1 0-1,0 0 1,0 0 0,-1 0 0,1 0 0,-2 1 0,-2-1-5,-1 0 0,1 0 0,-1 1 0,1 0 0,-1 0 0,1 1 0,0-1 0,-1 1 0,1 0 0,0 1 0,0-1 0,1 1 0,-1 0 0,0 0 0,1 0 0,0 1 0,0 0 0,0-1 0,0 2 0,1-1 0,-5 6 0,3-3 0,1 0 0,0-1 0,0 2 0,0-1 0,1 0 0,0 1 0,1-1 0,-1 1 0,2 0 0,-1 0 0,1 0 0,0 0 0,0 0 0,2 11 0,-1-17 3,1 0-1,0 1 1,0-1-1,0 0 1,0 1-1,0-1 1,0 0-1,0 0 1,1 0-1,-1 0 1,1 0-1,0 0 1,-1 0-1,1-1 1,0 1-1,0-1 1,0 1-1,0-1 1,0 0-1,1 0 1,-1 0 0,0 0-1,1 0 1,-1 0-1,0 0 1,1-1-1,-1 1 1,1-1-1,3 0 1,11 2-64,0-1 1,0-1 0,20-2-1,-24 2-83,44-9-2433,-1-9-3793,3-7-2694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035"/>
    </inkml:context>
    <inkml:brush xml:id="br0">
      <inkml:brushProperty name="width" value="0.025" units="cm"/>
      <inkml:brushProperty name="height" value="0.025" units="cm"/>
    </inkml:brush>
  </inkml:definitions>
  <inkml:trace contextRef="#ctx0" brushRef="#br0">1 1 18514,'0'0'9545,"12"65"-8296,-5-27-160,1 4-513,1-2-384,0 1-127,2-6-33,0-5 0,0-6-128,-3-6-641,1-8-512,-7-3-1186,-18-23-12106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365"/>
    </inkml:context>
    <inkml:brush xml:id="br0">
      <inkml:brushProperty name="width" value="0.025" units="cm"/>
      <inkml:brushProperty name="height" value="0.025" units="cm"/>
    </inkml:brush>
  </inkml:definitions>
  <inkml:trace contextRef="#ctx0" brushRef="#br0">0 69 15887,'0'0'13164,"92"-36"-12875,-30 31-225,4 0-64,1 0-256,-6 1-2211,-8-1-1505,-10-3-2273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2.723"/>
    </inkml:context>
    <inkml:brush xml:id="br0">
      <inkml:brushProperty name="width" value="0.025" units="cm"/>
      <inkml:brushProperty name="height" value="0.025" units="cm"/>
    </inkml:brush>
  </inkml:definitions>
  <inkml:trace contextRef="#ctx0" brushRef="#br0">118 12 13068,'0'0'8969,"10"-3"-6481,30-5-1058,-39 7-1385,0 1 0,0 0 0,0 0 0,-1 0 1,1 0-1,0 0 0,0 0 0,0 0 0,0 0 0,-1 0 0,1 1 0,0-1 0,0 0 0,-1 0 0,1 1 0,0-1 0,0 0 0,-1 1 0,1-1 0,0 1 0,-1-1 0,1 1 0,0-1 1,-1 1-1,1 0 0,-1-1 0,1 1 0,-1 0 0,1-1 0,-1 1 0,0 0 0,1-1 0,-1 1 0,0 0 0,0 0 0,1 0 0,-1-1 0,0 1 0,0 0 0,0 0 0,0 0 1,0-1-1,0 1 0,0 0 0,0 0 0,0 0 0,-1-1 0,1 1 0,0 0 0,0 0 0,-1 0 0,1-1 0,-1 2 0,-15 40 869,-48 38 47,43-56-140,-36 51 0,53-68-754,0 0-1,0 0 0,1 0 0,0 0 1,0 1-1,1-1 0,-1 1 1,2-1-1,-1 1 0,1 0 0,0 0 1,1 14-1,1-19-64,-1 0 1,1 0-1,-1 0 1,1 0-1,0 0 1,0 0-1,1 0 0,-1-1 1,1 1-1,-1 0 1,1-1-1,0 1 1,0-1-1,0 0 1,0 0-1,4 4 0,-1-2 4,1 0-1,0-1 0,0 1 0,0-1 0,0-1 0,1 1 1,7 1-1,8 1-109,1 0 1,0-2-1,31 0 1,-14-1-2782,54-5-1,-33-9-3600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648"/>
    </inkml:context>
    <inkml:brush xml:id="br0">
      <inkml:brushProperty name="width" value="0.025" units="cm"/>
      <inkml:brushProperty name="height" value="0.025" units="cm"/>
    </inkml:brush>
  </inkml:definitions>
  <inkml:trace contextRef="#ctx0" brushRef="#br0">1 42 13261,'0'0'8568,"8"1"-7191,69 0 1064,84-10-1,3-7-2465,-63 5-3296,-9 3-3713,-140 11 335,16-2 1617</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3.979"/>
    </inkml:context>
    <inkml:brush xml:id="br0">
      <inkml:brushProperty name="width" value="0.025" units="cm"/>
      <inkml:brushProperty name="height" value="0.025" units="cm"/>
    </inkml:brush>
  </inkml:definitions>
  <inkml:trace contextRef="#ctx0" brushRef="#br0">1 59 11307,'0'0'11531,"51"27"-9994,-7-27-800,12-8-545,0-2-128,2-2-32,-7 1-64,-3 0-1217,-10 0-2435,-10 0-1729,-7-1-4260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7.982"/>
    </inkml:context>
    <inkml:brush xml:id="br0">
      <inkml:brushProperty name="width" value="0.025" units="cm"/>
      <inkml:brushProperty name="height" value="0.025" units="cm"/>
    </inkml:brush>
  </inkml:definitions>
  <inkml:trace contextRef="#ctx0" brushRef="#br0">193 80 7399,'3'-4'1463,"1"0"-1,-1 0 1,0 0 0,0-1 0,0 1-1,-1-1 1,1 0 0,-1 0-1,0 1 1,-1-1 0,1-1 0,1-8-1,-4 13-1332,0 0-1,1 0 1,-1 0 0,0 1-1,1-1 1,-1 0-1,0 1 1,0-1-1,0 1 1,0-1-1,0 1 1,0-1-1,0 1 1,0 0 0,1-1-1,-1 1 1,-1 0-1,1 0 1,0 0-1,0 0 1,0 0-1,0 0 1,0 0-1,0 0 1,0 0 0,0 0-1,0 0 1,0 1-1,0-1 1,-1 1-1,-37 8 73,26-3-197,0 1 1,1 1-1,0 0 0,-13 11 1,21-16-18,-1 0 0,1 1 1,0 0-1,1 0 0,-1 0 0,1 0 0,-1 1 1,1-1-1,1 1 0,-1 0 0,1 0 1,0 0-1,0 0 0,-2 7 0,4-11-12,1 1 0,-1-1 1,0 1-1,1-1 0,-1 1 0,1-1 0,0 1 0,-1-1 0,1 0 0,0 1 1,0-1-1,0 0 0,0 0 0,0 0 0,0 0 0,0 0 0,0 0 0,1 0 1,-1 0-1,0 0 0,0 0 0,1-1 0,-1 1 0,1 0 0,-1-1 0,3 1 1,48 15-447,-39-13 180,-8-1 234,9 1-242,-1 2-1,0-1 1,0 1 0,20 12 0,-32-16 317,1 0 0,-1-1 1,1 1-1,-1 0 1,1 0-1,-1 0 1,0 1-1,0-1 0,0 0 1,1 0-1,-1 1 1,0-1-1,-1 0 0,1 1 1,0-1-1,0 1 1,-1-1-1,1 1 1,0 0-1,-1-1 0,0 1 1,1 0-1,-1-1 1,0 1-1,0 0 1,0-1-1,0 1 0,0 0 1,0-1-1,-1 1 1,1 0-1,0-1 0,-1 1 1,1-1-1,-1 1 1,0 0-1,0-1 1,1 0-1,-1 1 0,0-1 1,0 1-1,0-1 1,-1 0-1,1 0 0,0 0 1,0 1-1,-1-1 1,1 0-1,-3 1 1,-8 8 324,0-1 0,0-1 0,-1 0 0,-1 0 0,-20 8 0,27-13-277,-1 0 0,1 0 0,-1-1 0,1 0 0,-1 0 0,0-1 0,0 0 0,0-1 0,0 1 0,1-2 1,-1 1-1,-11-2 0,18 1-126,1 0 0,-1 1 0,0-1 0,0 0 1,0 0-1,0 1 0,1-1 0,-1 0 0,0 0 1,1 0-1,-1 0 0,1 0 0,-1 0 0,1 0 0,-1 0 1,1 0-1,0 0 0,0 0 0,-1 0 0,1 0 1,0 0-1,0 0 0,0-1 0,0 1 0,0 0 0,0 0 1,1 0-1,-1 0 0,0 0 0,0 0 0,1 0 1,-1 0-1,1 0 0,-1 0 0,1 0 0,1-2 0,19-38-4346,4 1-1671,6-5-3159</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313"/>
    </inkml:context>
    <inkml:brush xml:id="br0">
      <inkml:brushProperty name="width" value="0.025" units="cm"/>
      <inkml:brushProperty name="height" value="0.025" units="cm"/>
    </inkml:brush>
  </inkml:definitions>
  <inkml:trace contextRef="#ctx0" brushRef="#br0">24 1 21396,'0'0'6214,"-9"78"-4901,3-32-608,2 6-289,0 0-319,4 0-65,0-5 32,0-5-225,10-10-479,3-8-577,2-10-1538,2-11-1121,1-3-3939</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8.704"/>
    </inkml:context>
    <inkml:brush xml:id="br0">
      <inkml:brushProperty name="width" value="0.025" units="cm"/>
      <inkml:brushProperty name="height" value="0.025" units="cm"/>
    </inkml:brush>
  </inkml:definitions>
  <inkml:trace contextRef="#ctx0" brushRef="#br0">145 1 2723,'0'0'15497,"-12"5"-11312,1-1-3762,1 1 1,0 1-1,0 0 0,1 0 0,-1 1 0,-10 10 1,15-12-286,0 0 0,1 0 0,-1 1 0,1-1 0,0 1 0,1 0 0,-1 0 1,1 0-1,1 1 0,-1-1 0,1 1 0,0-1 0,0 1 0,0 7 0,1-11-126,0 1 0,1-1-1,-1 0 1,1 1 0,0-1 0,0 1-1,1-1 1,-1 0 0,0 1-1,1-1 1,0 0 0,0 1 0,0-1-1,0 0 1,1 0 0,-1 0-1,1 0 1,0 0 0,-1 0-1,1-1 1,4 4 0,-3-3 67,1-1 1,0 0-1,1 0 0,-1-1 1,0 1-1,0-1 0,1 0 0,-1 0 1,1 0-1,-1-1 0,0 0 1,1 0-1,-1 0 0,1 0 1,7-2-1,-6 1 28,-1 0 0,1-1 1,-1 0-1,0 0 0,0 0 0,0 0 0,0-1 1,0 0-1,0 0 0,-1-1 0,1 1 0,-1-1 1,0 0-1,0 0 0,-1 0 0,1 0 0,-1-1 0,6-8 1,-7 8-24,1 1 0,-1-1 0,1 0 0,-1 0 0,-1 0 0,1 0 0,-1 0 0,0 0 0,0 0 0,0-1 0,-1 1 0,1 0 0,-1-1 0,-1 1 0,1 0 0,-1 0 0,0-1 0,0 1 0,0 0 0,-4-7 0,4 10-130,-2-1 1,1 1-1,0-1 0,0 1 0,-1 0 1,1 0-1,-1 0 0,0 0 1,1 1-1,-1-1 0,0 1 0,0-1 1,0 1-1,0 0 0,0 0 1,-1 0-1,1 1 0,0-1 1,-5 1-1,6-1-7,0 1 0,0 0 1,0-1-1,0 1 0,0 0 1,0 0-1,0 0 0,0 1 1,0-1-1,1 0 0,-1 1 0,0 0 1,0-1-1,0 1 0,0 0 1,1 0-1,-1 0 0,0 0 1,1 0-1,-1 0 0,1 0 0,-1 1 1,1-1-1,-1 0 0,1 1 1,0-1-1,0 1 0,0 0 1,0-1-1,0 1 0,0 0 1,-1 3-1,2-5-131,0 1-1,0 0 1,0 0 0,0 0 0,0 0 0,0 0-1,0 0 1,0-1 0,0 1 0,0 0 0,0 0 0,1 0-1,-1 0 1,0 0 0,1-1 0,-1 1 0,0 0-1,1 0 1,-1-1 0,1 1 0,0 0 0,-1-1-1,1 1 1,-1 0 0,1-1 0,0 1 0,-1-1-1,1 1 1,0-1 0,0 1 0,0-1 0,-1 0 0,1 1-1,0-1 1,0 0 0,1 1 0,36 2-8107,-34-3 7035,26 0-8684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049"/>
    </inkml:context>
    <inkml:brush xml:id="br0">
      <inkml:brushProperty name="width" value="0.025" units="cm"/>
      <inkml:brushProperty name="height" value="0.025" units="cm"/>
    </inkml:brush>
  </inkml:definitions>
  <inkml:trace contextRef="#ctx0" brushRef="#br0">44 1 15022,'0'0'6652,"-3"11"-5109,-9 42 101,1 0 0,3 1 0,-1 70 1,22 77-1114,-2-87-166,12-257 1712,-15 43-2151,-3 27-60,3 0 1,18-76-1,-25 147 125,-1 0-1,1-1 1,0 1 0,-1 0 0,1 0 0,0 0-1,0-1 1,0 1 0,1 0 0,-1 0 0,0 1-1,1-1 1,0 0 0,-1 0 0,1 1 0,0-1-1,0 1 1,-1-1 0,5-1 0,-4 2-28,0 1 0,0-1 0,0 1 0,0 0 0,0 0 0,0 0 0,0 0 0,0 0 0,0 0 0,1 0 0,-1 1 0,0-1 0,0 1 0,-1-1 0,1 1 0,0 0 0,0 0 0,2 1 0,0 1-65,1 0-1,-1 0 1,0 0 0,0 1-1,0-1 1,-1 1 0,1 0-1,-1 0 1,0 0 0,0 0-1,-1 1 1,1-1 0,-1 1-1,0 0 1,0-1 0,2 11-1,-3-11 159,-1-1 1,0 1-1,-1 0 0,1 0 0,-1-1 0,0 1 0,1 0 0,-1-1 0,-1 1 0,1-1 0,-1 1 0,1-1 0,-1 0 0,0 0 0,0 1 0,0-1 0,-1-1 0,1 1 1,-1 0-1,0 0 0,1-1 0,-1 0 0,0 1 0,-1-1 0,1 0 0,0-1 0,0 1 0,-8 2 0,3-1 10,0 0-1,0 0 1,0-1 0,0 0-1,-1 0 1,1-1-1,-1 0 1,0-1 0,1 0-1,-1 0 1,-15-3-1,23 3-247,-1-1 0,1 1 1,0-1-1,0 1 0,-1-1 0,1 1 0,0-1 0,0 0 0,0 0 0,0 0 0,0 0 0,0 0 0,0 0 0,0 0 0,0 0 0,1 0 0,-1 0 0,0 0 0,1-1 1,-1 1-1,1 0 0,-1 0 0,1-1 0,0 1 0,-1 0 0,1-2 0,0 1-483,-1-1 1,1 1-1,0 0 0,0-1 0,1 1 1,-1 0-1,0-1 0,1 1 0,-1 0 1,1-1-1,0 1 0,0 0 0,0 0 1,2-3-1,14-13-7497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393"/>
    </inkml:context>
    <inkml:brush xml:id="br0">
      <inkml:brushProperty name="width" value="0.025" units="cm"/>
      <inkml:brushProperty name="height" value="0.025" units="cm"/>
    </inkml:brush>
  </inkml:definitions>
  <inkml:trace contextRef="#ctx0" brushRef="#br0">1 115 14670,'0'0'14211,"10"4"-13395,-7-2-783,1 0 30,1 1-1,0-1 1,-1-1 0,1 1-1,0 0 1,0-1 0,0 0-1,0-1 1,0 1-1,1-1 1,-1 0 0,0 0-1,0 0 1,0-1-1,0 1 1,0-1 0,0-1-1,8-2 1,4-5 10,0 0 0,21-17-1,-34 23-53,0 0 0,0 0 0,0 0-1,-1 0 1,1-1 0,-1 1-1,0-1 1,0 0 0,-1 0 0,1 0-1,-1-1 1,0 1 0,0 0-1,0-1 1,1-4 0,-3 8-3,0 0 0,-1 0 0,1 0 1,0 0-1,-1 0 0,1 0 0,-1 0 1,1 1-1,-1-1 0,1 0 0,-1 0 0,0 1 1,1-1-1,-1 0 0,0 1 0,1-1 0,-1 0 1,0 1-1,0-1 0,0 1 0,0 0 1,1-1-1,-1 1 0,0 0 0,0-1 0,0 1 1,0 0-1,0 0 0,0 0 0,0 0 1,0 0-1,0 0 0,0 0 0,0 0 0,0 0 1,0 0-1,0 0 0,1 1 0,-3 0 1,-42 9 113,34-5-129,1 1-1,0 1 0,0 0 1,1 0-1,-1 1 0,2 0 1,-12 14-1,14-16 33,1 1 0,-1 0 1,1 0-1,1 1 0,0 0 0,0-1 1,0 1-1,1 1 0,0-1 0,-3 16 0,6-22-26,-1 0-1,1 0 0,0-1 0,1 1 0,-1 0 0,0-1 0,0 1 0,1 0 0,-1-1 0,1 1 0,0 0 0,-1-1 0,1 1 0,0-1 1,0 1-1,0-1 0,0 1 0,0-1 0,0 0 0,0 0 0,1 1 0,-1-1 0,0 0 0,1 0 0,-1 0 0,1 0 0,-1 0 0,1-1 1,-1 1-1,1 0 0,-1-1 0,1 1 0,0-1 0,3 1 0,6 1-34,1-1-1,0 0 1,0 0-1,13-2 1,-11 1-75,-9 0 14,15 0-2111,-1 0 0,30-6 0,2-7-6944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19.830"/>
    </inkml:context>
    <inkml:brush xml:id="br0">
      <inkml:brushProperty name="width" value="0.025" units="cm"/>
      <inkml:brushProperty name="height" value="0.025" units="cm"/>
    </inkml:brush>
  </inkml:definitions>
  <inkml:trace contextRef="#ctx0" brushRef="#br0">1 1 8136,'0'0'15791,"59"56"-14094,-51-20-480,-1 2-480,-6 7-513,2 1-96,-2-3-160,1-6-1153,1-6-929,0-8-961,2-9-1089,-5-10-2754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188"/>
    </inkml:context>
    <inkml:brush xml:id="br0">
      <inkml:brushProperty name="width" value="0.025" units="cm"/>
      <inkml:brushProperty name="height" value="0.025" units="cm"/>
    </inkml:brush>
  </inkml:definitions>
  <inkml:trace contextRef="#ctx0" brushRef="#br0">0 26 17168,'0'0'7175,"78"0"-6118,-32 0-96,4 0-545,4-2-352,-2-3 0,-10 2-544,-8-1-1282,-10 2-1088,-14-2-802,-10-2-2466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515"/>
    </inkml:context>
    <inkml:brush xml:id="br0">
      <inkml:brushProperty name="width" value="0.025" units="cm"/>
      <inkml:brushProperty name="height" value="0.025" units="cm"/>
    </inkml:brush>
  </inkml:definitions>
  <inkml:trace contextRef="#ctx0" brushRef="#br0">0 40 15407,'0'0'8680,"78"-6"-7879,-22 1-481,-1-1-224,4 0-96,-8 0-1698,-8 0-3010,-12 1-3748</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0.889"/>
    </inkml:context>
    <inkml:brush xml:id="br0">
      <inkml:brushProperty name="width" value="0.025" units="cm"/>
      <inkml:brushProperty name="height" value="0.025" units="cm"/>
    </inkml:brush>
  </inkml:definitions>
  <inkml:trace contextRef="#ctx0" brushRef="#br0">13 16 15214,'-1'10'2835,"-2"8"-1503,0-7-345,1-1 0,1 1 1,-1 0-1,2 0 0,0 1 1,0-1-1,3 18 0,-2-28-947,0 1 0,0-1 0,0 0 0,1 1 0,-1-1 0,1 0 0,-1 0 0,0 1 0,1-1 0,0 0 0,-1-1 0,1 1 0,0 0 0,-1 0-1,1-1 1,0 1 0,0-1 0,0 1 0,-1-1 0,1 0 0,0 0 0,0 0 0,0 0 0,0 0 0,3-1 0,2 1 0,0-1 1,0 0-1,1-1 1,-2 1-1,13-5 0,-8 0 16,0-1-1,0 0 1,19-16-1,25-15 134,-54 38-159,0 0-1,-1-1 1,1 1 0,-1 0-1,1 0 1,0 0-1,-1 0 1,1 0-1,0 0 1,-1 0-1,1 1 1,0-1-1,-1 0 1,1 0-1,-1 0 1,1 1 0,-1-1-1,1 0 1,0 1-1,-1-1 1,1 0-1,-1 1 1,1-1-1,-1 1 1,0-1-1,1 0 1,-1 1-1,1-1 1,-1 1 0,0 0-1,1-1 1,-1 1-1,0-1 1,0 1-1,1-1 1,-1 1-1,0 0 1,0-1-1,0 1 1,0-1-1,0 1 1,0 0 0,0-1-1,0 2 1,5 38 443,-4-32-284,0 0-39,0-1 1,1 1 0,0-1-1,0 0 1,6 13 0,-8-19-123,1 0-1,-1 0 1,1 0 0,0-1 0,-1 1 0,1 0 0,0 0 0,-1 0 0,1 0 0,0-1 0,0 1 0,0 0-1,0-1 1,0 1 0,0-1 0,0 1 0,0-1 0,0 1 0,1 0 0,0-2-40,-1 1 1,0 0 0,1 0-1,-1-1 1,0 1 0,0-1-1,1 1 1,-1-1-1,0 1 1,0-1 0,0 0-1,0 1 1,0-1-1,0 0 1,0 0 0,0 0-1,0 0 1,0 0 0,0 0-1,-1 0 1,2-2-1,21-33-6863,-15 15-391</inkml:trace>
  <inkml:trace contextRef="#ctx0" brushRef="#br0" timeOffset="1">487 1 18225,'0'0'11841,"-11"4"-11766,5-1-41,0 0 1,0 0-1,0 0 1,0 1-1,1 0 1,0 0-1,0 0 1,0 1 0,0 0-1,1 0 1,0 0-1,0 0 1,0 1-1,0-1 1,1 1-1,0 0 1,0 0 0,-2 9-1,2-7 79,0 1-1,0 0 0,1 0 1,0 0-1,1 0 0,-1 15 1,2-22-156,0 0 0,0 0 0,1 0 0,-1 0 0,1 0 0,-1 0 0,1 0 1,-1-1-1,1 1 0,0 0 0,0 0 0,0-1 0,0 1 0,0-1 0,0 1 0,1-1 0,-1 1 0,0-1 1,1 0-1,-1 0 0,1 1 0,0-1 0,-1 0 0,1 0 0,0-1 0,-1 1 0,1 0 0,0-1 1,0 1-1,0-1 0,0 1 0,-1-1 0,1 0 0,0 0 0,0 0 0,4 0 0,-1 0-612,0 0 0,1 0-1,-1-1 1,1 0 0,-1 0-1,11-3 1,26-20-7815,-12 0-3088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216"/>
    </inkml:context>
    <inkml:brush xml:id="br0">
      <inkml:brushProperty name="width" value="0.025" units="cm"/>
      <inkml:brushProperty name="height" value="0.025" units="cm"/>
    </inkml:brush>
  </inkml:definitions>
  <inkml:trace contextRef="#ctx0" brushRef="#br0">124 0 13741,'0'0'5237,"-9"2"-1249,0 0-3152,0 0 0,0 0 0,0 2 0,0-1 0,-13 8 0,18-9-685,1-1-1,0 1 0,0 0 1,0 1-1,0-1 0,0 1 0,1-1 1,-1 1-1,1 0 0,-1 0 1,1 0-1,0 0 0,0 0 1,0 0-1,1 1 0,-1-1 1,1 1-1,0-1 0,0 1 0,-1 4 1,2-7-144,1 0 1,-1 0 0,1 0-1,-1 0 1,1 0 0,0 0-1,-1 0 1,1 0-1,0 0 1,-1 0 0,1-1-1,0 1 1,0 0 0,0 0-1,0-1 1,0 1-1,0-1 1,0 1 0,0-1-1,0 1 1,0-1 0,0 0-1,0 0 1,0 1-1,0-1 1,0 0 0,0 0-1,1 0 1,-1 0 0,0 0-1,0 0 1,0 0-1,0-1 1,0 1 0,2-1-1,44-6 375,3-16-143,-43 19-240,0 0-1,0 0 0,1 1 1,-1 0-1,1 0 0,0 1 1,0 0-1,-1 0 0,2 0 1,-1 1-1,9 0 0,-17 2-6,1 0 0,0 0-1,0 0 1,-1 0 0,1 0-1,-1 0 1,1 0 0,-1 0-1,1 0 1,-1 0 0,0 0-1,1 0 1,-1 0 0,0 0-1,0 0 1,0 0 0,0 1 0,0-1-1,0 0 1,0 2 0,-1 33 295,1-28-159,0-7-124,0 0 1,0-1 0,0 1-1,0 0 1,0 0 0,0 0-1,1 0 1,-1-1 0,0 1-1,0 0 1,1 0 0,-1 0-1,1-1 1,-1 1 0,0 0-1,1-1 1,-1 1 0,1 0-1,0-1 1,-1 1 0,1-1-1,0 1 1,-1 0 0,1-1-1,0 0 1,-1 1 0,1-1-1,0 1 1,0-1 0,-1 0-1,1 0 1,0 1 0,0-1-1,0 0 1,0 0 0,-1 0 0,1 0-1,0 0 1,0 0 0,0 0-1,0 0 1,0 0 0,-1 0-1,1-1 1,0 1 0,0 0-1,0-1 1,-1 1 0,1 0-1,0-1 1,0 0 0,52-26 238,-41 20-217,43-18-233,-52 24 180,1 0-1,-1 0 1,0 0-1,0 0 1,1 0-1,-1 1 1,0-1 0,1 1-1,-1 0 1,0 0-1,1 0 1,-1 1-1,0-1 1,1 1-1,5 2 1,-8-2-6,0 0 0,0 0 0,-1 0 1,1 1-1,0-1 0,0 0 0,-1 1 0,1-1 0,-1 1 0,1-1 0,-1 1 0,0-1 1,1 1-1,-1-1 0,0 1 0,0-1 0,0 3 0,-1 35-100,0-25-210,1-14 296,0-1-1,0 1 0,0 0 0,1-1 1,-1 1-1,0 0 0,0-1 1,0 1-1,1 0 0,-1 0 0,0-1 1,0 1-1,1 0 0,-1 0 0,0 0 1,1-1-1,-1 1 0,0 0 0,1 0 1,-1 0-1,0 0 0,1 0 1,-1-1-1,0 1 0,1 0 0,-1 0 1,0 0-1,1 0 0,-1 0 0,1 0 1,-1 0-1,0 0 0,1 0 1,-1 1-1,0-1 0,1 0 0,-1 0 1,0 0-1,1 0 0,-1 0 0,0 1 1,1-1-1,-1 0 0,0 0 0,0 0 1,1 1-1,-1-1 0,0 0 1,0 1-1,1-1 0,-1 0 0,0 0 1,0 1-1,0-1 0,0 0 0,1 1 1,-1-1-1,0 0 0,0 1 1,0-1-1,0 1 0,0-1 0,0 0 1,0 1-1,0-1 0,0 0 0,0 1 1,0-1-1,0 1 0,25-28-2784,-20 22 1414,14-16-3103,0 0-2184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1.561"/>
    </inkml:context>
    <inkml:brush xml:id="br0">
      <inkml:brushProperty name="width" value="0.025" units="cm"/>
      <inkml:brushProperty name="height" value="0.025" units="cm"/>
    </inkml:brush>
  </inkml:definitions>
  <inkml:trace contextRef="#ctx0" brushRef="#br0">55 93 12300,'0'0'12561,"9"-5"-11200,7-2-926,41-18 2,-54 23-340,0 1 1,0-1 0,-1 0-1,1 1 1,0-1 0,-1-1-1,0 1 1,1 0 0,-1 0-1,0-1 1,0 1 0,0-1-1,0 0 1,-1 0 0,3-3-1,-5 5-38,1 0 0,0 0 0,0 0-1,0 1 1,-1-1 0,1 0 0,0 0-1,-1 1 1,1-1 0,-1 0 0,1 1-1,-1-1 1,1 0 0,-1 1 0,1-1-1,-1 1 1,1-1 0,-1 1 0,0-1-1,1 1 1,-1-1 0,0 1 0,0 0-1,1-1 1,-1 1 0,0 0 0,0 0-1,0 0 1,1-1 0,-1 1 0,0 0-1,0 0 1,0 0 0,1 0 0,-1 0-1,0 1 1,0-1 0,0 0 0,1 0-1,-2 1 1,-38 4 234,33-2-255,0 0 0,1 0 1,-1 1-1,1 0 0,-1 0 0,1 1 1,1 0-1,-1 0 0,1 0 1,0 1-1,0-1 0,0 1 1,1 0-1,0 1 0,0-1 0,0 1 1,1 0-1,0 0 0,0 0 1,1 0-1,0 0 0,-2 12 1,4-18-20,0 0 1,0 0-1,0 1 1,0-1-1,1 0 1,-1 0-1,0 1 1,0-1 0,1 0-1,-1 0 1,1 0-1,-1 0 1,1 1-1,0-1 1,-1 0 0,1 0-1,0 0 1,0 0-1,-1 0 1,1 0-1,0-1 1,0 1 0,2 1-1,-1 0-3,2-1 0,-1 1 1,0-1-1,0 0 0,0 0 0,0 0 0,1 0 1,5 0-1,4 0-227,-1-1-1,1 0 1,24-4 0,6-10-2944,0-8-3502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353"/>
    </inkml:context>
    <inkml:brush xml:id="br0">
      <inkml:brushProperty name="width" value="0.025" units="cm"/>
      <inkml:brushProperty name="height" value="0.025" units="cm"/>
    </inkml:brush>
  </inkml:definitions>
  <inkml:trace contextRef="#ctx0" brushRef="#br0">51 1 21044,'0'0'5087,"-4"10"-3699,-6 20-995,1 0-1,1 1 0,1 0 1,2 0-1,-2 62 1,7-91-368,0 0 0,0 0 0,1 0 1,-1 0-1,1 0 0,-1 0 1,1 0-1,0 0 0,0 0 0,-1-1 1,2 1-1,-1 0 0,0-1 1,0 1-1,0-1 0,1 1 0,-1-1 1,1 1-1,-1-1 0,1 0 1,-1 0-1,1 0 0,0 0 0,0 0 1,-1 0-1,1 0 0,0-1 1,0 1-1,0-1 0,0 1 0,0-1 1,0 0-1,0 1 0,0-1 1,0 0-1,0-1 0,0 1 0,4-1 1,1 0 88,1 0-1,-1-1 1,0 0 0,1 0 0,-1-1 0,0 1 0,-1-2 0,1 1-1,9-7 1,18-20 40,13-9-57,-46 39-102,-1 0 1,0 0-1,0 0 0,0 0 0,1-1 1,-1 1-1,0 0 0,0 0 0,0 0 1,1 0-1,-1 0 0,0 0 0,0 0 1,0 0-1,1 0 0,-1 0 0,0 0 1,0 0-1,1 0 0,-1 0 0,0 0 1,0 0-1,0 1 0,1-1 0,-1 0 1,0 0-1,0 0 0,0 0 0,0 0 1,1 0-1,-1 0 0,0 1 0,0-1 1,0 0-1,0 0 0,0 0 0,1 0 1,-1 1-1,0-1 0,0 0 0,0 1 1,4 14-113,-4 25 72,0-32 70,-1 11 23,1-11 19,-1 0 0,1 0 1,1 0-1,-1 0 0,1 0 1,4 14-1,-4-21-56,-1 0 0,1 1 1,-1-1-1,1 0 0,0 0 0,0 0 0,-1 0 0,1 0 1,0 0-1,0-1 0,0 1 0,0 0 0,0 0 0,0-1 1,0 1-1,0 0 0,0-1 0,0 1 0,0-1 0,2 1 1,-1-1-5,1 0 0,0 0 0,-1 0 0,1 0 0,0 0 1,0 0-1,-1-1 0,1 0 0,-1 1 0,1-1 0,-1 0 1,1 0-1,2-2 0,4-2-7,1-1 0,-1-1 0,-1 1 0,1-2 0,-1 1 0,13-16 0,-13 14 0,0 0 0,1 1 0,0 0 0,0 0 0,13-7 0,-22 15 0,1 0 0,-1 0 0,0 0 0,0 0 0,1 0 0,-1 0 0,0 0 0,0 0 0,1 0 0,-1 0 0,0 0 0,0 0 0,1 0 0,-1 0 0,0 0 0,0 0 0,0 0 0,1 0 0,-1 0 0,0 0 0,0 0 0,0 1 0,1-1 0,-1 0 0,0 0 0,0 0 0,0 0 0,1 1 0,-1-1 0,0 0 0,0 0 0,0 0 0,0 1 0,0-1 0,0 0 0,0 0 0,1 1 0,-1-1 0,0 0 0,0 0 0,0 0 0,0 1 0,0-1 0,0 0 0,0 0 0,0 1 0,0-1 0,0 0 0,0 1 0,0 9 0,-1 98 0,14-126-1409,-1-27-7533,-7 17 491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2.694"/>
    </inkml:context>
    <inkml:brush xml:id="br0">
      <inkml:brushProperty name="width" value="0.025" units="cm"/>
      <inkml:brushProperty name="height" value="0.025" units="cm"/>
    </inkml:brush>
  </inkml:definitions>
  <inkml:trace contextRef="#ctx0" brushRef="#br0">0 1 16592,'0'0'14606,"51"5"-43434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037"/>
    </inkml:context>
    <inkml:brush xml:id="br0">
      <inkml:brushProperty name="width" value="0.025" units="cm"/>
      <inkml:brushProperty name="height" value="0.025" units="cm"/>
    </inkml:brush>
  </inkml:definitions>
  <inkml:trace contextRef="#ctx0" brushRef="#br0">4 122 16592,'0'0'11029,"9"0"-9102,2-1-1643,-1 0-1,1-1 1,-1 0-1,0 0 1,0-1-1,18-8 1,-25 10-245,0 0 1,1-1-1,-1 1 1,0-1-1,0 0 1,0 0-1,0 0 0,-1 0 1,1 0-1,0-1 1,-1 1-1,0-1 0,0 0 1,1 1-1,-1-1 1,-1 0-1,1 0 1,0-1-1,-1 1 0,0 0 1,0 0-1,0-1 1,0 1-1,0-1 1,-1 1-1,1 0 0,-1-1 1,0-4-1,-1 7-35,1 0-1,-1 0 1,0-1-1,0 1 0,0 0 1,0 0-1,0 0 1,0 0-1,0 0 1,0 0-1,0 0 1,0 0-1,-1 1 0,1-1 1,0 0-1,-1 1 1,1-1-1,0 1 1,-1-1-1,1 1 0,-1 0 1,1 0-1,-1 0 1,1-1-1,-1 1 1,1 0-1,0 1 1,-1-1-1,1 0 0,-1 0 1,1 1-1,-3 0 1,-1-1-7,-1 1 0,0 0 0,1 1 0,-1-1 1,1 1-1,-1 0 0,-6 4 0,6-1 3,0 0 0,1 1 0,0 0 0,0 0 0,0 0 0,0 1 0,1 0 0,0 0 0,-3 8 0,5-11 0,0 1 0,0-1 0,1 0 0,-1 1 0,1-1 0,0 1 0,0-1 0,1 1 0,-1-1 0,1 1 0,0-1 0,0 1 0,1 0 0,-1-1 0,1 1 0,0-1 0,2 6 0,0-7-41,-1 0-1,1-1 1,0 1 0,-1-1-1,1 1 1,0-1-1,1 0 1,-1 0 0,0-1-1,0 1 1,1 0 0,-1-1-1,1 0 1,0 0-1,-1 0 1,1-1 0,0 1-1,-1-1 1,1 1 0,4-2-1,10 2-1094,1-1 1,29-4-1,-9-5-6530,-2-5-5536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3.382"/>
    </inkml:context>
    <inkml:brush xml:id="br0">
      <inkml:brushProperty name="width" value="0.025" units="cm"/>
      <inkml:brushProperty name="height" value="0.025" units="cm"/>
    </inkml:brush>
  </inkml:definitions>
  <inkml:trace contextRef="#ctx0" brushRef="#br0">1 0 16367,'0'0'13037,"65"18"-10859,-26-17-993,10-1-1185,0 0 0,-1 0-192,-7 0-3043,-12-2-4356,-11-2-3972</inkml:trace>
  <inkml:trace contextRef="#ctx0" brushRef="#br0" timeOffset="1">5 138 18962,'0'0'9513,"49"2"-8008,-10-3-480,9-5-384,4 3-417,0-1-384,-1-1-2274,-8-3-4421,-6-2-6245</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020"/>
    </inkml:context>
    <inkml:brush xml:id="br0">
      <inkml:brushProperty name="width" value="0.025" units="cm"/>
      <inkml:brushProperty name="height" value="0.025" units="cm"/>
    </inkml:brush>
  </inkml:definitions>
  <inkml:trace contextRef="#ctx0" brushRef="#br0">0 93 16496,'0'0'8424,"2"9"-7602,7 99 2110,-7 170 0,-4-132-1771,6-131-1161,5-19 0,8-22 0,-9-3 0,-1 0 0,-1-1 0,-1 0 0,-2 0 0,-1-1 0,-3-39 0,7-77 0,-4 129 0,1 1 0,1 0 0,0 0 0,1 1 0,1-1 0,11-21 0,-13 32 0,0-1 0,0 1 0,1 0 0,0 0 0,0 0 0,1 1 0,0 0 0,0 0 0,0 0 0,0 1 0,1 0 0,10-5 0,-14 7 0,-1 1 0,1 0 0,0 0 0,0 0 0,0 0 0,-1 1 0,1-1 0,0 1 0,0-1 0,0 1 0,0 0 0,0 0 0,0 0 0,0 1 0,0-1 0,0 1 0,-1 0 0,1 0 0,0 0 0,0 0 0,-1 0 0,1 0 0,0 1 0,-1-1 0,0 1 0,1 0 0,-1 0 0,0-1 0,0 2 0,0-1 0,0 0 0,0 0 0,0 1 0,2 3 0,-2-3 0,-1 1 0,1-1 0,0 1 0,-1-1 0,0 1 0,0 0 0,0 0 0,0-1 0,0 1 0,-1 0 0,0 0 0,0 0 0,0 0 0,0-1 0,0 1 0,-1 0 0,0 0 0,-1 5 0,-1-3 0,0 0 0,0 0 0,0 0 0,-1-1 0,0 1 0,0-1 0,0 0 0,0-1 0,-1 1 0,-6 5 0,0-2 0,-1 0 0,0 0 0,0-1 0,0 0 0,-1-2 0,0 1 0,0-1 0,0-1 0,-23 4 0,17-7-1820,2-2-5366,35-6-944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363"/>
    </inkml:context>
    <inkml:brush xml:id="br0">
      <inkml:brushProperty name="width" value="0.025" units="cm"/>
      <inkml:brushProperty name="height" value="0.025" units="cm"/>
    </inkml:brush>
  </inkml:definitions>
  <inkml:trace contextRef="#ctx0" brushRef="#br0">223 1 15567,'0'0'15764,"-11"11"-15695,-197 228 396,205-236-3815,4-6 1701,6-9-1573,11-13-4119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4.719"/>
    </inkml:context>
    <inkml:brush xml:id="br0">
      <inkml:brushProperty name="width" value="0.025" units="cm"/>
      <inkml:brushProperty name="height" value="0.025" units="cm"/>
    </inkml:brush>
  </inkml:definitions>
  <inkml:trace contextRef="#ctx0" brushRef="#br0">183 1 19795,'0'0'8456,"-10"69"-6759,5-39-480,2 4-544,3-1-449,0-3-160,0-2 0,8-5-640,2-5-353,1-6-288,-2-6-1185,-4-1-833</inkml:trace>
  <inkml:trace contextRef="#ctx0" brushRef="#br0" timeOffset="1">0 181 17264,'0'0'13005,"72"-28"-12749,-27 27-128,5 1-128,-3 0-737,-6 0-2978,-10 0-3396</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064"/>
    </inkml:context>
    <inkml:brush xml:id="br0">
      <inkml:brushProperty name="width" value="0.025" units="cm"/>
      <inkml:brushProperty name="height" value="0.025" units="cm"/>
    </inkml:brush>
  </inkml:definitions>
  <inkml:trace contextRef="#ctx0" brushRef="#br0">1 98 15054,'0'0'12166,"13"-2"-9988,304-31 1784,54-8-8906,-365 40 4372,25-6-3366,-14 0-2207,-11 1-1046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439"/>
    </inkml:context>
    <inkml:brush xml:id="br0">
      <inkml:brushProperty name="width" value="0.025" units="cm"/>
      <inkml:brushProperty name="height" value="0.025" units="cm"/>
    </inkml:brush>
  </inkml:definitions>
  <inkml:trace contextRef="#ctx0" brushRef="#br0">24 0 11563,'0'0'17766,"5"11"-17232,2 12-379,-1 0 1,-1 0 0,-2 1-1,0 0 1,-1-1-1,-2 31 1,0-48-228,0 22 74,-1 0-1,-1 0 0,-6 29 1,-11-2-2931,11-47-1180,-1-11-5934,2-8-3378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5.767"/>
    </inkml:context>
    <inkml:brush xml:id="br0">
      <inkml:brushProperty name="width" value="0.025" units="cm"/>
      <inkml:brushProperty name="height" value="0.025" units="cm"/>
    </inkml:brush>
  </inkml:definitions>
  <inkml:trace contextRef="#ctx0" brushRef="#br0">5 173 14061,'-1'-11'4324,"0"3"-3878,0-2 725,0 0 1,0-1-1,1 1 0,1 0 0,2-17 0,-2 24-945,0-1 1,0 0-1,0 1 0,1-1 0,-1 1 0,1 0 1,0-1-1,0 1 0,0 0 0,1 0 0,-1 0 1,1 0-1,0 1 0,-1-1 0,1 1 0,0-1 1,0 1-1,1 0 0,-1 0 0,0 1 0,7-3 1,-1 1-168,0 0 0,0 1 0,1 1 1,-1-1-1,0 2 0,1-1 0,-1 1 1,1 1-1,-1-1 0,0 2 0,1-1 1,-1 1-1,13 5 0,-9-2-120,1 0 1,-1 1-1,0 0 0,-1 1 0,1 1 1,-1 0-1,-1 0 0,12 12 0,-21-18 93,1 0-1,-1 0 0,0 0 0,0 0 0,0 0 1,-1 0-1,1 0 0,-1 1 0,1-1 0,-1 1 1,0-1-1,1 1 0,-1 0 0,-1-1 0,1 1 1,0 0-1,-1 0 0,1 0 0,-1-1 0,0 1 1,0 0-1,0 0 0,-1 5 0,-1-4 19,1-1 0,-1 0 0,0 0 0,0 1 0,0-1 0,0-1 0,-1 1 1,1 0-1,-1 0 0,0-1 0,0 0 0,0 1 0,0-1 0,0 0 0,0-1 0,-1 1 0,-5 2 0,-9 3-50,-1 0 0,0 0 0,-1-2 0,1-1 0,-1 0 0,0-1 0,0-1 0,0-1 0,-36-3 0,53-2-1356,12-2-2153,10-3-6600,4 4-2591</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112"/>
    </inkml:context>
    <inkml:brush xml:id="br0">
      <inkml:brushProperty name="width" value="0.025" units="cm"/>
      <inkml:brushProperty name="height" value="0.025" units="cm"/>
    </inkml:brush>
  </inkml:definitions>
  <inkml:trace contextRef="#ctx0" brushRef="#br0">12 0 10378,'0'0'21492,"21"73"-21300,-21-36-96,0-3-64,-4-1-32,-1-5-832,1-7-930,-2-8-1857,1-10-1730,-4-3-2339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26.472"/>
    </inkml:context>
    <inkml:brush xml:id="br0">
      <inkml:brushProperty name="width" value="0.025" units="cm"/>
      <inkml:brushProperty name="height" value="0.025" units="cm"/>
    </inkml:brush>
  </inkml:definitions>
  <inkml:trace contextRef="#ctx0" brushRef="#br0">87 45 8104,'0'0'8450,"12"-7"-3747,-2 1-3862,0 1 0,0 0 0,1 1 0,0 0 0,-1 1 0,1 0-1,1 1 1,-1 0 0,22-1 0,-25 3-719,0 1 0,0-1 0,-1 2 0,1-1 0,-1 1 0,13 4 0,-14-3-120,-1-1 1,1 1-1,-1 0 1,0 0-1,0 1 1,0 0-1,0 0 1,0 0-1,-1 0 1,0 1-1,0-1 1,0 1-1,0 0 1,-1 0-1,4 7 1,-6-10 42,-1 1 1,1-1 0,0 1-1,-1 0 1,1-1 0,-1 1-1,0-1 1,0 1 0,0 0-1,0-1 1,0 1 0,-1 0-1,1-1 1,-1 1 0,1-1-1,-1 1 1,0-1 0,0 1-1,0-1 1,-1 0 0,1 1-1,0-1 1,-1 0 0,0 0-1,1 0 1,-1 0 0,0 0-1,0-1 1,0 1 0,0 0-1,0-1 1,-1 1 0,1-1-1,0 0 1,-1 0 0,-4 2-1,2-1 13,1-1-1,-1 1 1,0-1-1,0 1 1,0-1-1,0-1 1,0 1-1,-7-1 1,12 0-81,1 0-1,-1 0 1,0 0 0,0 0-1,1 0 1,-1 0-1,0 0 1,0 0 0,1 0-1,-1 0 1,0 0 0,0 0-1,1 0 1,-1 0 0,0-1-1,0 1 1,0 0-1,1 0 1,-1 0 0,0 0-1,0 0 1,0-1 0,1 1-1,-1 0 1,0 0 0,0 0-1,0-1 1,0 1-1,0 0 1,0 0 0,1 0-1,-1-1 1,0 1 0,0 0-1,0 0 1,0-1 0,0 1-1,0 0 1,0 0-1,0-1 1,0 1 0,0 0-1,0 0 1,0-1 0,0 1-1,0 0 1,0 0 0,0-1-1,-1 1 1,1 0-1,0 0 1,0 0 0,0-1-1,0 1 1,0 0 0,0 0-1,-1 0 1,1-1-1,0 1 1,0 0 0,0 0-1,-1 0 1,1 0 0,0-1-1,0 1 1,0 0 0,-1 0-1,1 0 1,1 0 3,1 1 0,0-1 0,-1 1 0,1-1 0,-1 1 0,1-1 0,-1 1 0,1 0 0,-1 0 0,1 0 0,-1 0 0,0 0 0,1 0 0,-1 0 0,0 0 0,0 1 0,0-1 0,0 0 0,0 1 0,0-1 0,0 1 0,-1-1 0,1 1 0,0-1 0,-1 1 0,1 2 0,16 59 712,-8-26-545,-8-35-138,-1 0 0,1 0 1,0 0-1,-1 1 0,1-1 1,-1 0-1,0 0 0,0 1 1,0-1-1,0 0 0,0 0 1,0 1-1,-1-1 0,1 0 0,-1 0 1,0 0-1,1 1 0,-1-1 1,0 0-1,0 0 0,0 0 1,-3 3-1,0-2 32,1 1 0,-1-1 0,1 0 0,-1-1 0,0 1 0,0-1 0,0 1 0,0-1-1,-1 0 1,-6 2 0,-8 0 89,1 1 0,-1-2 0,1-1-1,-30 1 1,36-3-128,-6 1 3,1-1 0,0-1 0,-24-4 0,39 4-9,-1 1 1,0 0-1,1-1 0,-1 0 0,1 1 1,-1-1-1,1 0 0,-1 0 0,1-1 1,0 1-1,-1 0 0,1-1 0,0 1 1,0-1-1,0 0 0,0 0 0,0 0 0,0 0 1,1 0-1,-1 0 0,1 0 0,-1 0 1,1-1-1,0 1 0,0-1 0,0 1 1,0-1-1,0 1 0,0-5 0,1 5-297,0 0-1,0 0 1,0 1-1,1-1 1,-1 0-1,0 0 1,1 0-1,-1 0 1,1 1-1,0-1 1,0 0-1,-1 0 1,1 1 0,0-1-1,0 1 1,1-1-1,-1 1 1,1-2-1,18-17-8901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151"/>
    </inkml:context>
    <inkml:brush xml:id="br0">
      <inkml:brushProperty name="width" value="0.025" units="cm"/>
      <inkml:brushProperty name="height" value="0.025" units="cm"/>
    </inkml:brush>
  </inkml:definitions>
  <inkml:trace contextRef="#ctx0" brushRef="#br0">130 413 8680,'0'0'7618,"1"-10"-3128,5-30-604,-5 39-3743,-1-1 0,0 1 0,1 0 0,-1-1 0,0 1 0,0 0 0,0-1 0,0 1 0,0 0 1,-1-1-1,1 1 0,0 0 0,-1-1 0,1 1 0,-1 0 0,1 0 0,-1-1 0,1 1 0,-1 0 0,0 0 0,0 0 0,1 0 0,-1 0 0,0 0 0,0 0 0,0 0 0,0 0 0,0 1 1,-1-1-1,1 0 0,0 0 0,0 1 0,0-1 0,-1 1 0,1-1 0,0 1 0,0 0 0,-1 0 0,1-1 0,0 1 0,-1 0 0,1 0 0,0 0 0,-1 0 0,-1 1 0,-1-1-120,0 1 0,0-1-1,0 1 1,0 0 0,0 0-1,1 0 1,-1 1-1,0-1 1,1 1 0,-1 0-1,1 0 1,0 0 0,-4 3-1,2 1-30,0 0 0,1 0-1,-1 1 1,1-1 0,1 1-1,-1 0 1,1 0 0,0 0-1,1 0 1,-1 0 0,2 1 0,-1-1-1,1 1 1,0 0 0,0-1-1,1 1 1,1 13 0,0-19 9,0 0 0,0-1 0,0 1 0,0-1 0,0 1 0,1-1 0,-1 1 0,0-1 0,1 0 0,-1 0 1,1 1-1,-1-1 0,1 0 0,-1 0 0,1-1 0,0 1 0,0 0 0,-1 0 0,1-1 0,0 1 0,0-1 0,0 0 0,0 0 1,-1 1-1,1-1 0,0 0 0,0 0 0,0-1 0,0 1 0,2-1 0,5 0 35,1 0 0,0-1 0,-1 0 0,17-5 0,-6-2 1,1-1 0,-1-1 0,-1 0-1,29-23 1,-37 26-25,0-1-1,-1 0 1,-1-1-1,0 0 1,0 0-1,-1-1 1,0 0-1,-1 0 1,7-14-1,-13 24-13,-1 0 1,1 0-1,0 0 0,-1 0 0,1-1 1,-1 1-1,0 0 0,1 0 0,-1 0 1,0-1-1,1 1 0,-1 0 0,0 0 1,0-1-1,0 1 0,0 0 0,-1-1 1,1 1-1,0 0 0,0 0 0,-1 0 1,1-1-1,-1 1 0,1 0 0,-1 0 1,0-2-1,0 3-8,-1 0 1,1 0 0,0 0-1,0 0 1,0 0-1,0 1 1,-1-1 0,1 0-1,0 0 1,0 1-1,0-1 1,0 1 0,0-1-1,0 1 1,0-1-1,0 1 1,0 0-1,0-1 1,0 1 0,0 0-1,0 0 1,1 0-1,-1 0 1,0 0 0,1 0-1,-1 0 1,0 0-1,0 1 1,-5 5 25,1 1 0,0 0 0,0 0 0,0 0 0,1 1 0,1-1 0,-1 1 0,1 0 0,1 0 0,-1 0 0,2 1 0,-1-1 0,1 0 0,1 1 0,0 13 0,1-21 0,0-1 1,0 1-1,-1 0 0,2-1 0,-1 1 1,0-1-1,0 1 0,0-1 1,1 0-1,-1 0 0,0 1 0,1-1 1,-1 0-1,1 0 0,0 0 0,-1-1 1,1 1-1,0 0 0,-1 0 0,1-1 1,0 1-1,0-1 0,0 0 1,-1 0-1,1 1 0,0-1 0,0 0 1,0 0-1,0-1 0,0 1 0,3-1 1,5 0 58,0-1 0,0 0 0,0 0 1,14-6-1,-7 1-75,-1-1 0,-1-1 0,1 0 0,-2-2 0,1 1 0,-1-2 0,-1 1 0,0-2 0,-1 0 0,0 0 0,-1-2 0,-1 1 0,10-18 0,-9 13 0,-1-1 0,-1-1 0,0 1 0,-2-1 0,0-1 0,-2 1 0,0-1 0,-1 0 0,-2-1 0,1-22 0,-3 45 0,0-1 0,0 0 0,0 0 0,1 1 0,-1-1 0,0 0 0,0 0 0,0 1 0,-1-1 0,1 0 0,0 1 0,0-1 0,0 0 0,0 0 0,-1 1 0,1-1 0,0 0 0,-1 1 0,1-1 0,0 0 0,-1 1 0,1-1 0,-1 1 0,1-1 0,-1 1 0,1-1 0,-1 1 0,-1-1 0,-15 10 0,-16 32 0,18-20 0,1 2 0,1-1 0,0 2 0,2 0 0,1 0 0,-10 37 0,18-51 0,-1 1 0,2-1 0,0 1 0,0 0 0,0-1 0,2 1 0,-1 0 0,1-1 0,1 1 0,0-1 0,0 1 0,1-1 0,1 0 0,-1 0 0,2 0 0,-1-1 0,1 1 0,10 13 0,-9-15-518,1 0 1,0 0-1,0-1 1,0 0-1,13 10 0,-17-15 163,0 0-1,0 0 0,0-1 1,0 1-1,0-1 0,1 1 0,-1-1 1,0 0-1,0 0 0,1-1 1,-1 1-1,1-1 0,-1 1 1,1-1-1,-1 0 0,1-1 0,-1 1 1,0 0-1,1-1 0,4-1 1,18-14-9922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494"/>
    </inkml:context>
    <inkml:brush xml:id="br0">
      <inkml:brushProperty name="width" value="0.025" units="cm"/>
      <inkml:brushProperty name="height" value="0.025" units="cm"/>
    </inkml:brush>
  </inkml:definitions>
  <inkml:trace contextRef="#ctx0" brushRef="#br0">231 1 20211,'0'0'6641,"-11"2"-4319,-48 12-525,-102 39-1,161-53-1796,1 0 0,-1 0 0,0 0 0,0 1 0,1-1 0,-1 0 0,0 0 0,0 0 0,1 0 0,-1 1 0,0-1 0,0 0 0,1 0 0,-1 0 0,0 1 0,0-1 0,0 0 0,0 0 0,1 1 0,-1-1 0,0 0 0,0 1 0,0-1 0,0 0 0,0 0 0,0 1 0,0-1 0,0 0 0,0 1 0,0-1 0,0 0 0,0 1 0,0-1 0,0 0 0,0 0 0,0 1 0,0-1 0,0 0 0,0 1 0,-1-1 0,1 0 0,0 0 0,0 1 0,0-1 0,0 0 0,-1 0 0,1 1 0,0-1 0,0 0 0,0 0 0,-1 0 0,1 0 0,0 1 0,0-1 0,-1 0 0,30 5 0,-28-5 0,58 4-236,-35-3-21,0 0-1,0 2 0,0 1 1,0 1-1,-1 0 0,27 11 1,-48-15 262,-1-1 0,1 1 0,-1-1 0,0 1 0,1 0 0,-1-1 0,0 1 0,0 0 0,1 0 0,-1 0 0,0 0 0,0 0 0,0 0 0,0 0 0,0 0 0,0 0 0,-1 1 0,1-1 0,0 0 0,-1 0 0,1 1 0,-1-1 0,1 1 0,-1-1-1,1 0 1,-1 4 0,0-3 42,-1 0-1,0 1 0,0-1 0,0 0 0,0 0 0,0 0 0,0 0 0,0 0 0,-1 0 0,1 0 0,-1 0 0,1-1 0,-1 1 0,-3 2 0,-9 7 257,0-2-1,0 0 0,-22 10 0,34-18-297,-6 3-5,-5 4 0,-1-1 0,0-1 0,-1 0 0,1-1 0,-1 0 0,0-1 0,-29 3 0,44-7-1,0 0-1,0 0 1,0 0-1,0 0 1,0 0 0,-1 0-1,1 0 1,0 0-1,0 0 1,0 0 0,0 0-1,0 0 1,0 0-1,-1 0 1,1 0-1,0 0 1,0 0 0,0 0-1,0 0 1,0 0-1,0 0 1,0 0 0,-1 0-1,1 0 1,0-1-1,0 1 1,0 0 0,0 0-1,0 0 1,0 0-1,0 0 1,0 0 0,0 0-1,0 0 1,0-1-1,0 1 1,0 0-1,-1 0 1,1 0 0,0 0-1,0 0 1,0 0-1,0-1 1,0 1 0,0 0-1,0 0 1,0 0-1,0 0 1,1 0 0,-1 0-1,0 0 1,0-1-1,0 1 1,0 0 0,0 0-1,0 0 1,0 0-1,0 0 1,0 0 0,0 0-1,0-1 1,0 1-1,1 0 1,9-11-401,16-9-2133,6 2-2963,5-1-1960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1:59.835"/>
    </inkml:context>
    <inkml:brush xml:id="br0">
      <inkml:brushProperty name="width" value="0.025" units="cm"/>
      <inkml:brushProperty name="height" value="0.025" units="cm"/>
    </inkml:brush>
  </inkml:definitions>
  <inkml:trace contextRef="#ctx0" brushRef="#br0">180 100 22197,'0'0'7148,"-13"-2"-5488,5 0-1546,0 2 0,-1-1-1,1 1 1,0 0 0,-1 1 0,1 0-1,0 0 1,0 1 0,-9 3-1,13-4-84,0 1-1,-1 0 1,1 0-1,0 0 0,0 0 1,0 1-1,0 0 1,1-1-1,-1 1 0,1 1 1,0-1-1,0 0 0,0 1 1,0 0-1,0 0 1,1 0-1,0 0 0,-1 0 1,1 0-1,1 0 1,-3 7-1,4-9-28,-1 0 0,0 1 0,1-1 0,-1 1 0,1-1 0,0 0 0,0 1 0,0-1 0,0 1 0,0-1 0,1 1 0,-1-1 0,1 0 0,-1 1 0,1-1 0,0 0 0,0 0 0,0 1 0,0-1 0,0 0 0,1 0 0,2 4 0,-1-4 0,1 1 0,-1-1 0,1 1 0,0-1 0,-1 0 0,1 0 0,0-1 0,0 1 0,0-1 0,0 0 0,0 0 0,6 0 0,5 1 0,0-1 0,-1-1 0,1 0 0,0-1 0,0-1 0,28-7 0,-33 6 0,0-1 0,1 0 0,-1-1 0,-1 0 0,1-1 0,-1 0 0,0 0 0,0-1 0,14-15 0,-19 18 0,-1 1 0,0 0 0,0-1 0,0 0 0,-1 1 0,1-1 0,-1 0 0,0-1 0,0 1 0,-1 0 0,1 0 0,-1-1 0,0 1 0,0-1 0,0 1 0,-1-1 0,1 0 0,-1 1 0,0-1 0,-1 1 0,1-1 0,-1 1 0,0-1 0,0 1 0,0-1 0,-3-5 0,1 6 0,0-1 0,0 1 0,-1 0 0,0 0 0,0 0 0,0 1 0,0-1 0,0 1 0,-1 0 0,1 0 0,-1 1 0,0 0 0,0-1 0,0 1 0,0 1 0,0-1 0,-7 0 0,4 0 0,0 0 0,0 1 0,0 0 0,0 0 0,-1 1 0,1 0 0,0 0 0,-1 1 0,1 0 0,-14 4 0,20-4-98,1 0 0,-1-1 0,0 1 0,1 1 0,-1-1-1,1 0 1,-1 0 0,1 0 0,-1 1 0,1-1 0,0 1 0,0-1 0,-2 3 0,3-3-92,0 0 0,-1 0 0,1-1 0,0 1 0,-1 0 0,1 0 0,0 0 0,0 0 0,0-1 0,0 1 0,0 0 0,0 0 0,0 0 0,0 0 0,0 0 0,0-1 0,0 1 0,0 0 0,1 1 0,6 4-8378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1.423"/>
    </inkml:context>
    <inkml:brush xml:id="br0">
      <inkml:brushProperty name="width" value="0.025" units="cm"/>
      <inkml:brushProperty name="height" value="0.025" units="cm"/>
    </inkml:brush>
  </inkml:definitions>
  <inkml:trace contextRef="#ctx0" brushRef="#br0">197 109 6887,'0'0'9256,"5"-10"-5989,-2 3-2499,14-34 1493,-16 7 2270,-1 33-4407,-1 0 0,0 0 0,1 0 0,-1 0 0,0 0 0,0 0 1,0 0-1,0 0 0,0 0 0,0 0 0,0 1 0,0-1 1,-1 0-1,1 1 0,0-1 0,0 0 0,-1 1 0,1 0 1,0-1-1,0 1 0,-1 0 0,1 0 0,0-1 0,-1 1 1,1 0-1,-1 1 0,1-1 0,0 0 0,-1 0 0,-1 1 1,-3 0 13,0 0 1,0 0 0,0 0 0,0 1 0,-11 5-1,7-1-128,0 0 1,0 1-1,1 0 0,0 1 0,0 0 0,1 1 0,-1 0 0,2 0 0,0 1 0,0 0 1,1 0-1,0 0 0,0 1 0,1 0 0,1 0 0,0 0 0,0 1 0,-3 23 0,7-34-10,-1 0 0,1 1 1,0-1-1,0 1 0,0-1 0,0 1 0,0-1 0,0 1 0,0-1 0,1 1 0,-1-1 0,0 1 0,1-1 0,-1 0 0,1 1 0,0-1 0,-1 0 0,1 1 0,0-1 0,0 0 0,0 0 0,0 0 0,0 0 0,0 0 0,0 0 0,0 0 0,0 0 0,0 0 0,1 0 0,-1-1 0,0 1 0,1 0 0,-1-1 0,1 1 0,-1-1 0,0 0 0,1 1 0,-1-1 0,1 0 0,-1 0 0,1 0 0,-1 0 0,1 0 0,-1 0 0,1 0 0,-1-1 0,3 0 0,3 0 23,1-1 0,-1 0-1,1 0 1,-1-1-1,0 0 1,0-1-1,12-7 1,-1-2 13,-1 0 0,-1-2 0,0 0 1,19-24-1,-29 31-20,0 1 0,-1-1 0,0 1 0,0-1 0,-1-1 0,0 1 0,0-1 0,-1 1 0,0-1 0,0 0 1,-1 0-1,2-17 0,-5 26-18,1 0 0,0 0 0,-1-1 0,1 1 1,0 0-1,-1 0 0,1 0 0,0 0 0,-1 0 0,1 0 1,0 0-1,-1 0 0,1 1 0,0-1 0,-1 0 0,1 0 1,0 0-1,0 0 0,-1 0 0,1 0 0,0 1 0,-1-1 1,1 0-1,0 0 0,0 0 0,0 1 0,-1-1 0,1 0 1,0 0-1,0 1 0,0-1 0,-1 0 0,1 0 0,0 1 1,-10 14-7,1 0 0,1 1 0,1 0 0,0 0 0,1 1 0,1 0 0,0 0 0,1 0 0,1 0 0,1 1 0,-1 27 0,3-43 11,0-1 0,0 1 0,0 0 0,0-1 0,0 1 0,0 0 0,0-1 0,1 1 0,-1-1 0,0 1 0,1 0 0,0-1 1,-1 1-1,1-1 0,0 1 0,0-1 0,-1 1 0,1-1 0,0 0 0,1 1 0,-1-1 0,0 0 0,0 0 0,0 0 1,2 1-1,-1-1 7,1-1 0,-1 1 1,0-1-1,0 0 0,1 0 1,-1 0-1,0 0 0,0 0 1,1 0-1,-1-1 1,0 1-1,0-1 0,0 1 1,0-1-1,1 0 0,1-1 1,6-3 25,0-1 1,1 0 0,-2 0-1,1-1 1,-1-1-1,9-8 1,-7 4-37,0 0 0,0-1 0,-1 0 0,-1-1 0,0 0 0,-1 0 0,0-1 0,-2 0 0,11-30 0,-49 117 0,30-67 0,-1 2 0,1 0 0,-1 0 0,2 1 0,-1-1 0,1 0 0,0 1 0,0-1 0,1 1 0,1 13 0,0-20 0,-1-1 0,1 1 0,0-1 0,-1 1 0,1-1 0,0 1 0,0-1 0,-1 0 0,1 1 0,0-1 0,0 0 0,0 0 0,-1 1 0,1-1 0,0 0 0,0 0 0,0 0 0,0 0 0,-1 0 0,1 0 0,0 0 0,0-1 0,0 1 0,0 0 0,-1 0 0,1-1 0,0 1 0,1-1 0,24-10 0,-12 1 0,-1 0 0,0 0 0,0-1 0,-1-1 0,0 0 0,-1 0 0,-1-1 0,0-1 0,-1 0 0,0 0 0,13-31 0,-28 62 0,1 0 0,1 1 0,0-1 0,1 0 0,1 1 0,1 35 0,1-52-18,0 0 0,0 0 0,0 0 0,1 0 0,-1 1 0,0-1 0,1 0 0,-1-1 1,1 1-1,-1 0 0,1 0 0,-1 0 0,1 0 0,0 0 0,-1 0 0,1-1 0,0 1 0,0 0 0,-1 0 0,1-1 0,0 1 0,0-1 0,0 1 0,0-1 0,0 1 0,1-1 1,2 1-143,-1 0 1,1 0 0,0-1-1,-1 1 1,1-1 0,0 0 0,-1 0-1,5-1 1,2 0-773,0-1 0,-1-1 0,1 1-1,-1-1 1,14-7 0,8-7-7924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2.850"/>
    </inkml:context>
    <inkml:brush xml:id="br0">
      <inkml:brushProperty name="width" value="0.025" units="cm"/>
      <inkml:brushProperty name="height" value="0.025" units="cm"/>
    </inkml:brush>
  </inkml:definitions>
  <inkml:trace contextRef="#ctx0" brushRef="#br0">0 1 1954,'3'10'5541,"-2"2"-5445,1-1-288,-1-3-2979</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4.148"/>
    </inkml:context>
    <inkml:brush xml:id="br0">
      <inkml:brushProperty name="width" value="0.025" units="cm"/>
      <inkml:brushProperty name="height" value="0.025" units="cm"/>
    </inkml:brush>
  </inkml:definitions>
  <inkml:trace contextRef="#ctx0" brushRef="#br0">232 116 993,'0'0'17851,"4"-9"-15144,14-27-604,-18 35-2037,0 0-1,0 0 0,0 1 0,0-1 0,-1 0 0,1 1 0,0-1 1,0 0-1,0 1 0,-1-1 0,1 1 0,0-1 0,-1 0 0,1 1 1,0-1-1,-1 1 0,1-1 0,-1 1 0,1-1 0,-1 1 0,1-1 1,-1 1-1,1 0 0,-1-1 0,0 1 0,1 0 0,-1-1 0,1 1 1,-1 0-1,0 0 0,1 0 0,-1-1 0,0 1 0,1 0 0,-1 0 1,0 0-1,1 0 0,-1 0 0,0 0 0,1 0 0,-1 0 0,0 1 1,1-1-1,-2 0 0,-31 2 574,33-2-638,-8 2 39,0 0-1,0 0 1,1 1 0,-1 1 0,1-1 0,-1 1-1,1 0 1,0 1 0,1-1 0,-1 2-1,1-1 1,0 1 0,-7 7 0,0 2 138,0 1 0,1 0 0,1 1 0,-13 23-1,21-34-98,0 0-1,1 0 1,-1 1-1,1-1 0,0 0 1,1 1-1,0-1 1,0 1-1,0 10 0,1-15-72,0 0 0,0 0 0,1 0 0,-1 0 0,1 0 0,-1 0 0,1-1 0,0 1 0,-1 0 0,1 0 0,0 0 0,0-1 0,1 1 0,-1 0 0,0-1 0,0 1 0,1-1 0,-1 0 0,1 1 0,-1-1 0,1 0 0,0 0 0,-1 0 0,1 0 0,0 0 0,0 0 0,0 0 0,-1-1 0,1 1 0,0-1 0,0 1-1,0-1 1,0 0 0,3 0 0,1 1 32,1 0-1,0-1 1,0 0 0,0-1-1,0 1 1,0-1-1,0-1 1,-1 1-1,1-1 1,0 0-1,-1-1 1,1 1-1,-1-1 1,0-1-1,0 1 1,0-1-1,-1 0 1,1 0-1,-1-1 1,0 0-1,0 0 1,7-9-1,-6 5 120,0-1-1,-1 0 0,0 0 0,0-1 0,-1 1 0,0-1 0,-1 0 0,0 0 0,-1 0 0,0-1 0,-1 1 0,0 0 1,-1-13-1,0 23-155,0-1 1,0 1-1,0 0 1,0 0 0,0 0-1,0 0 1,0 0-1,0-1 1,0 1 0,0 0-1,-1 0 1,1 0-1,0 0 1,-1 0-1,1 0 1,-1 0 0,1 0-1,-1 0 1,0 0-1,1 0 1,-1 0 0,0 0-1,0 1 1,0-1-1,0 0 1,1 0 0,-1 1-1,0-1 1,0 1-1,0-1 1,0 1-1,-1-1 1,1 1 0,0-1-1,0 1 1,0 0-1,0 0 1,0 0 0,0 0-1,0-1 1,-3 2-1,3-1-1,-1 1-1,0-1 1,1 1-1,-1 0 1,1 0-1,-1-1 1,1 1 0,-1 0-1,1 1 1,-1-1-1,1 0 1,0 0-1,0 0 1,0 1-1,0-1 1,0 1-1,0-1 1,0 1-1,0-1 1,0 1-1,1-1 1,-1 1-1,1 0 1,-1-1-1,1 1 1,-1 0-1,1 2 1,0-1 0,-1-1 0,1 1 0,0 0 0,0-1 0,0 1 0,0 0 0,0-1 0,0 1 0,1 0 0,0-1 0,-1 1 0,1-1 0,0 1 0,0-1 0,0 1 0,1-1 0,-1 0 0,0 0 0,1 1 0,0-1 0,-1 0 0,1 0 0,3 2 0,1-1 0,-1-1 0,0 1 0,1-1 0,0-1 0,-1 1 0,1-1 0,0 0 0,0 0 0,11 0 0,-13-1 0,6 1 0,0 0 0,0-1 0,0 0 0,1-1 0,-1 0 0,12-3 0,-19 3 0,1 0 0,-1-1 0,0 0 0,0 0 0,0 0 0,0 0 0,0 0 0,-1 0 0,1-1 0,0 1 0,-1-1 0,0 0 0,0 0 0,0 0 0,0 0 0,0 0 0,-1 0 0,1-1 0,-1 1 0,2-7 0,0-2 0,0-1 0,-1 1 0,-1-1 0,0 1 0,-1-18 0,0 26 0,-15 68 0,11-39 0,2 1 0,1 0 0,1 0 0,1 0 0,9 46 0,-10-70 0,1 1 0,-1-1 0,1 0 0,0 1 0,0-1 0,0 0 0,0 0 0,0 1 0,0-1 0,1 0 0,-1 0 0,1-1 0,-1 1 0,1 0 0,0 0 0,0-1 0,0 1 0,0-1 0,0 1 0,4 1 0,-4-3 0,0 1 0,1-1 0,-1 0 0,1 0 0,-1 0 0,1 0 0,-1 0 0,0-1 0,1 1 0,-1-1 0,1 0 0,-1 1 0,0-1 0,0 0 0,1 0 0,3-3 0,4-3 0,-1 0 0,1-1 0,-1 0 0,-1 0 0,0-1 0,0 0 0,7-11 0,-7 8 0,-1 0 0,0-1 0,0 0 0,-2 0 0,1-1 0,-2 1 0,0-1 0,0 0 0,-2-1 0,1 1 0,-2 0 0,0-21 0,0 35 0,-1-1 0,0 1 0,0-1 0,0 1 0,0-1 0,0 0 0,0 1 0,1-1 0,-1 1 0,0-1 0,-1 1 0,1-1 0,0 1 0,0-1 0,0 1 0,0-1 0,0 1 0,0-1 0,-1 1 0,1-1 0,0 1 0,0-1 0,-1 1 0,1-1 0,0 1 0,-1 0 0,1-1 0,0 1 0,-1-1 0,1 1 0,-1 0 0,1-1 0,-1 1 0,1 0 0,-1 0 0,1-1 0,-1 1 0,1 0 0,-1 0 0,1 0 0,-1 0 0,1 0 0,-1-1 0,1 1 0,-1 0 0,1 0 0,-1 0 0,1 1 0,-1-1 0,1 0 0,-1 0 0,1 0 0,-1 0 0,1 0 0,-1 1 0,1-1 0,-1 0 0,1 0 0,-1 1 0,1-1 0,-1 1 0,-2 1 0,0 0 0,1 0 0,-1 0 0,1 1 0,0-1 0,-1 1 0,1 0 0,-3 5 0,-4 10 0,1 1 0,0 0 0,1 0 0,1 1 0,1-1 0,1 1 0,1 1 0,-1 24 0,4-44 0,0 0 0,-1-1 0,1 1 0,0-1 0,0 1 0,0 0 0,1-1 0,-1 1 0,0 0 0,0-1 0,0 1 0,0-1 0,0 1 0,1-1 0,-1 1 0,0 0 0,1-1 0,-1 1 0,0-1 0,1 1 0,-1-1 0,1 0 0,-1 1 0,0-1 0,1 1 0,-1-1 0,1 0 0,-1 1 0,1-1 0,0 0 0,-1 1 0,1-1 0,-1 0 0,1 0 0,0 0 0,-1 0 0,1 1 0,28-10 0,24-28 0,-15-4 0,-30 31 0,0 0 0,1 0 0,-1 2 0,2-1 0,0 1 0,14-10 0,-23 18 0,0 0 0,0-1 0,0 1 0,-1 0 0,1 0 0,0 0 0,0 0 0,0 0 0,0 0 0,0 0 0,0 1 0,0-1 0,-1 0 0,1 0 0,0 1 0,0-1 0,0 0 0,0 1 0,-1-1 0,1 1 0,0-1 0,-1 1 0,1 0 0,0-1 0,-1 1 0,1 0 0,0-1 0,-1 1 0,1 0 0,-1-1 0,1 1 0,-1 0 0,0 0 0,1 0 0,-1 0 0,0-1 0,0 1 0,1 0 0,-1 0 0,0 0 0,0 0 0,0 0 0,0 1 0,8 51 0,-7-42 0,0 1 0,0-4 0,0 0 0,0 0 0,0-1 0,1 1 0,0 0 0,1-1 0,4 9 0,-7-15 0,1 0 0,-1-1 0,1 1 0,-1-1 0,1 1 0,-1-1 0,1 0 0,-1 1 0,1-1 0,0 1 0,-1-1 0,1 0 0,0 0 0,-1 1 0,1-1 0,0 0 0,0 0 0,-1 0 0,1 0 0,0 0 0,-1 0 0,1 0 0,0 0 0,0 0 0,-1 0 0,1 0 0,0 0 0,-1-1 0,1 1 0,0 0 0,-1 0 0,1-1 0,0 1 0,-1 0 0,1-1 0,-1 1 0,1-1 0,0 1 0,-1-1 0,1 1 0,-1-1 0,1 1 0,-1-1 0,0 0 0,1 1 0,-1-1 0,1-1 0,22-32 0,-22 31 0,4-5 0,-1-1 0,0 0 0,-1 0 0,0 0 0,0-1 0,-1 1 0,0-1 0,0 1 0,-1-1 0,-1 0 0,0 1 0,0-1 0,-1 0 0,0 0 0,0 1 0,-1-1 0,0 1 0,-1 0 0,0-1 0,-1 1 0,0 0 0,-10-16 0,14 25 0,0 0 1,0 0-1,0 0 1,0-1-1,-1 1 1,1 0-1,0 0 1,0 0-1,0-1 0,0 1 1,0 0-1,0 0 1,0 0-1,0-1 1,0 1-1,0 0 1,0 0-1,0 0 0,0-1 1,0 1-1,0 0 1,0 0-1,0 0 1,0-1-1,0 1 0,0 0 1,0 0-1,0 0 1,0 0-1,1-1 1,-1 1-1,0 0 1,0 0-1,0 0 0,0 0 1,0-1-1,1 1 1,-1 0-1,0 0 1,0 0-1,0 0 1,0 0-1,1 0 0,14-4 28,26 4-129,-30 0-48,-2 0 3,14 0-1761,-1 0 0,34-7 0,7-10-6341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5.953"/>
    </inkml:context>
    <inkml:brush xml:id="br0">
      <inkml:brushProperty name="width" value="0.025" units="cm"/>
      <inkml:brushProperty name="height" value="0.025" units="cm"/>
    </inkml:brush>
  </inkml:definitions>
  <inkml:trace contextRef="#ctx0" brushRef="#br0">222 1 15695,'0'0'6571,"-6"12"-5503,0-3-867,1 1 1,1 0-1,0 0 0,0 1 0,1-1 1,0 1-1,1 0 0,0 0 0,-1 11 1,17 572 5947,-17-616-6024,-2-1 0,0 1-1,-1 0 1,-1 1-1,-14-31 1,-3 2-155,-33-52 1,48 86 11,5 8 1,-1 0 0,0 1 0,0-1 0,0 1 0,-1 0 0,0 0 0,0 1 0,-9-7 0,42 41-447,-13-20 53,0 0 0,0-2-1,1 1 1,0-2 0,0 0 0,28 5 0,-10-5-3826,0-2 0,40 0 1,-36-3-3943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282"/>
    </inkml:context>
    <inkml:brush xml:id="br0">
      <inkml:brushProperty name="width" value="0.025" units="cm"/>
      <inkml:brushProperty name="height" value="0.025" units="cm"/>
    </inkml:brush>
  </inkml:definitions>
  <inkml:trace contextRef="#ctx0" brushRef="#br0">155 72 9737,'0'0'6508,"-6"-10"-3076,2 3-2816,-1 1 0,0-1 0,0 1 0,0-1 0,-12-9 0,15 15-564,1 0 0,-1-1 0,1 1 0,-1 0 0,1 0 0,-1 0 0,0 0 0,1 1 0,-1-1 0,0 0-1,0 1 1,0-1 0,0 1 0,0 0 0,1-1 0,-1 1 0,0 0 0,0 0 0,0 0 0,0 0 0,0 1 0,0-1 0,0 1 0,0-1 0,1 1 0,-1-1 0,0 1 0,0 0 0,1 0 0,-1 0 0,0 0 0,1 0 0,-1 0 0,1 0 0,-1 1 0,1-1 0,0 1 0,-2 2 0,-3 3 52,2 1 0,-1 0 0,1 0 0,0 0 1,1 0-1,0 1 0,0 0 0,1-1 0,0 1 0,1 0 0,0 0 0,0 0 0,1 0 0,0 0 1,2 14-1,-2-20-68,1 0 0,0-1 0,0 1 0,1-1 0,-1 0 0,0 1 1,1-1-1,0 0 0,-1 0 0,1 0 0,0 0 0,0 0 0,0 0 0,0-1 1,0 1-1,1-1 0,-1 1 0,0-1 0,1 0 0,-1 0 0,1 0 1,-1 0-1,1 0 0,-1-1 0,1 1 0,0-1 0,-1 0 0,1 1 0,0-1 1,0-1-1,3 1 0,2 0 20,0-1 0,1 1 1,-1-1-1,0-1 0,0 0 0,0 0 1,0 0-1,-1-1 0,12-5 1,-12 4-19,0 0 1,-1-1 0,1 0 0,-1 0 0,0 0 0,0-1 0,0 1 0,-1-1 0,0-1 0,0 1-1,0-1 1,-1 0 0,0 0 0,-1 0 0,1 0 0,-1-1 0,-1 0 0,1 1 0,-1-1-1,1-15 1,-3 23-38,0 0-1,0 1 0,0-1 0,0 0 0,0 0 1,-1 0-1,1 1 0,0-1 0,0 0 0,0 0 1,-1 0-1,1 0 0,0 0 0,0 1 0,0-1 1,-1 0-1,1 0 0,0 0 0,0 0 0,0 0 1,-1 0-1,1 0 0,0 0 0,0 0 0,-1 0 1,1 0-1,0 0 0,0 0 0,-1 0 0,1 0 1,0 0-1,0 0 0,0 0 0,-1 0 0,1 0 1,0-1-1,0 1 0,0 0 0,-1 0 0,1 0 1,0 0-1,0 0 0,0 0 0,-1-1 0,1 1 1,0 0-1,0 0 0,0 0 0,0-1 0,0 1 1,0 0-1,-1 0 0,1 0 0,0-1 1,0 1-1,0 0 0,0 0 0,0-1 0,0 1 1,0 0-1,0 0 0,0-1 0,0 1 0,0 0 1,0 0-1,0 0 0,0-1 0,0 1 0,-12 15-206,6-3 191,1 1 0,1-1 0,0 1 0,1 0-1,0 0 1,-1 19 0,3-27-123,1 0 0,0 0-1,0 0 1,1 0 0,0-1-1,0 1 1,0 0 0,0 0 0,3 5-1,-3-8-69,0 1-1,0-2 1,0 1-1,1 0 1,-1 0-1,1 0 1,-1-1-1,1 1 1,0-1 0,-1 1-1,1-1 1,0 1-1,0-1 1,0 0-1,0 0 1,0 0-1,0 0 1,1-1-1,-1 1 1,3 0-1,2 0-857,-1 0 0,1 0-1,-1-1 1,1 0 0,-1-1-1,1 1 1,9-3 0,17-12-6451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655"/>
    </inkml:context>
    <inkml:brush xml:id="br0">
      <inkml:brushProperty name="width" value="0.025" units="cm"/>
      <inkml:brushProperty name="height" value="0.025" units="cm"/>
    </inkml:brush>
  </inkml:definitions>
  <inkml:trace contextRef="#ctx0" brushRef="#br0">167 1 16976,'0'0'5189,"-9"4"-3796,-12 8-605,0 1-1,-24 19 1,39-27-528,-1 0 1,1 0-1,0 0 1,1 1-1,0-1 1,-1 2-1,2-1 1,-1 0 0,1 1-1,0 0 1,0 0-1,-4 13 1,8-19-251,0 0-1,0 1 1,0-1 0,0 1 0,0-1 0,1 0 0,-1 0 0,1 1 0,-1-1-1,0 0 1,1 1 0,0-1 0,-1 0 0,1 0 0,0 0 0,0 0-1,0 0 1,-1 0 0,1 0 0,0 0 0,0 0 0,1 0 0,-1 0-1,0-1 1,0 1 0,0 0 0,0-1 0,1 1 0,-1-1 0,0 1 0,0-1-1,1 0 1,-1 1 0,0-1 0,1 0 0,-1 0 0,2 0 0,62 2-29,-52-2-33,4 0-1076,0-1-1,34-6 1,-41 5-37,0-1 0,0 0-1,0-1 1,0 0 0,-1-1 0,11-6-1,11-12-5661</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6.982"/>
    </inkml:context>
    <inkml:brush xml:id="br0">
      <inkml:brushProperty name="width" value="0.025" units="cm"/>
      <inkml:brushProperty name="height" value="0.025" units="cm"/>
    </inkml:brush>
  </inkml:definitions>
  <inkml:trace contextRef="#ctx0" brushRef="#br0">89 0 16400,'0'0'5119,"-1"8"-4073,1 26-78,1-1 0,1 0 0,2 1-1,12 46 1,6 46 188,-10 75-782,-12-199-273,-13-39 311,-5-2 23,-2 0 0,-1 2 0,-51-68 0,75 103-694,11 4-213,22 9-1126,-28-8 868,9 1-1656,1 0-1,-1-1 1,1 0 0,29-1 0,-4-2-6412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7.355"/>
    </inkml:context>
    <inkml:brush xml:id="br0">
      <inkml:brushProperty name="width" value="0.025" units="cm"/>
      <inkml:brushProperty name="height" value="0.025" units="cm"/>
    </inkml:brush>
  </inkml:definitions>
  <inkml:trace contextRef="#ctx0" brushRef="#br0">177 45 14318,'-9'-1'3720,"-3"-1"-2512,0 1-1,0 1 0,-1 0 0,1 0 0,0 1 0,-13 3 0,22-3-1066,-1 0 0,0 0-1,1 1 1,-1-1 0,1 1 0,0-1-1,-1 1 1,1 0 0,0 1 0,0-1-1,0 0 1,0 1 0,1 0-1,-1-1 1,1 1 0,0 0 0,0 0-1,0 1 1,0-1 0,0 0 0,0 1-1,1-1 1,0 1 0,0-1 0,0 1-1,0 0 1,0 3 0,0-5-128,1 0 0,0 0 0,-1 0 0,1 0 0,0 0 0,0 0 0,0 0 0,1 0 0,-1 0 0,0 0 0,1 0 0,-1 0 0,1 0 0,0-1 0,0 1 0,0 0 0,0 0 0,0-1 0,0 1 0,0 0 0,0-1 0,0 1 0,1-1 0,-1 0 0,1 1 0,-1-1 0,1 0 0,0 0 0,-1 0 0,1 0 0,0 0 0,0 0 0,-1-1 0,1 1 1,0 0-1,0-1 0,0 0 0,0 1 0,0-1 0,0 0 0,0 0 0,0 0 0,0 0 0,2-1 0,14 0 98,-1-1-1,0 0 1,0-1 0,18-6 0,-24 6-98,4-1-57,1 0 1,0 1-1,0 1 0,0 0 1,23 1-1,-37 1 39,-1 0 1,0 0-1,0 1 0,0-1 0,0 0 0,0 1 0,0-1 1,0 1-1,0-1 0,0 1 0,0 0 0,0-1 0,0 1 0,0 0 1,0-1-1,-1 1 0,1 0 0,0 0 0,-1 0 0,1 0 0,0 0 1,-1 0-1,1 0 0,-1 0 0,1 0 0,-1 0 0,0 0 1,1 2-1,1 38 108,-2-17 9,0-23-93,0-1 1,0 0-1,0 1 0,1-1 1,-1 0-1,0 0 0,0 1 1,1-1-1,-1 0 0,0 0 0,0 1 1,1-1-1,-1 0 0,0 0 1,1 0-1,-1 1 0,0-1 1,1 0-1,-1 0 0,0 0 1,1 0-1,-1 0 0,0 0 1,1 0-1,-1 0 0,0 0 0,1 0 1,-1 0-1,0 0 0,1 0 1,-1 0-1,1 0 0,-1 0 1,0 0-1,1 0 0,-1 0 1,0-1-1,0 1 0,1 0 1,-1 0-1,0 0 0,1-1 0,-1 1 1,0 0-1,0 0 0,1-1 1,-1 1-1,0 0 0,0 0 1,1-1-1,-1 1 0,15-14 317,-9 6-331,0-1 0,-1-1 0,0 1 0,0-1 0,-1 0 0,0 0 0,5-21 0,-4 1-9,2-46 0,-7 73 4,1 3 3,0-1-1,-1 1 1,1-1 0,0 1-1,-1-1 1,1 1 0,0-1-1,0 1 1,0 0-1,-1-1 1,1 1 0,0 0-1,0 0 1,0-1 0,0 1-1,0 0 1,-1 0 0,1 0-1,0 0 1,0 0 0,0 0-1,0 1 1,0-1 0,1 0-1,29 4-201,-27-3 60,76 5-4205,-26-9-2416,-3-9-4830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038"/>
    </inkml:context>
    <inkml:brush xml:id="br0">
      <inkml:brushProperty name="width" value="0.025" units="cm"/>
      <inkml:brushProperty name="height" value="0.025" units="cm"/>
    </inkml:brush>
  </inkml:definitions>
  <inkml:trace contextRef="#ctx0" brushRef="#br0">19 1 18257,'0'0'2467,"-1"9"-615,-16 497 6333,17-436-7188,0-69-984,0 0 0,0-1 0,0 1 0,-1 0 0,1-1 0,0 1 0,0 0 0,0-1 0,0 1 1,0 0-1,0-1 0,1 1 0,-1 0 0,0-1 0,0 1 0,0 0 0,1-1 0,-1 1 0,0 0 0,0-1 0,1 1 0,-1-1 0,1 1 0,-1-1 0,1 1 0,-1-1 0,0 1 0,2 0 0,10-15 310,9-33-15,-2-18-308,-3 0 0,12-94 0,-3 10 0,-25 146-25,1-1 0,-1 1 0,1 0 0,0-1 0,0 1 1,0 0-1,0 0 0,1 0 0,-1 0 0,1 0 0,0 0 0,-1 0 0,1 1 0,1-1 0,-1 1 0,0-1 0,1 1 1,-1 0-1,1 0 0,-1 0 0,1 0 0,0 0 0,0 1 0,0-1 0,0 1 0,0 0 0,0 0 0,1 0 1,-1 0-1,0 1 0,0-1 0,1 1 0,-1 0 0,0 0 0,1 0 0,-1 0 0,0 0 0,1 1 0,-1 0 0,0-1 1,0 1-1,1 1 0,-1-1 0,0 0 0,0 1 0,0-1 0,-1 1 0,1 0 0,0 0 0,2 3 0,2 0-101,0 1 0,0 0 0,-1 1-1,0 0 1,0 0 0,-1 0-1,0 0 1,5 10 0,-8-15 130,-1 0 0,0 0 1,0 0-1,-1 0 1,1 0-1,0 0 0,-1 0 1,1 0-1,-1 0 1,1 0-1,-1 0 0,0 1 1,0-1-1,0 0 1,0 0-1,-1 0 0,1 0 1,0 1-1,-1-1 1,1 0-1,-1 0 0,0 0 1,0 0-1,0 0 1,0 0-1,0-1 0,0 1 1,-1 0-1,1 0 1,0-1-1,-1 1 0,0-1 1,1 1-1,-1-1 1,0 0-1,1 0 0,-1 0 1,0 0-1,-3 2 1,-8 2 179,0-1 1,0 0 0,0-1 0,0 0-1,-1-1 1,-19 0 0,27-1-217,1-1 0,-1 1 0,1-1-1,-1-1 1,1 1 0,0-1 0,-1 0 0,1 0 0,0-1 0,-1 1 0,1-1 0,0 0 0,0-1-1,0 1 1,1-1 0,-1 0 0,1 0 0,-7-7 0,10 10-166,0-1-1,1 0 1,-1 0 0,0 0 0,1 0 0,-1 0 0,0 0-1,1 0 1,0 0 0,-1 0 0,1 0 0,0-1-1,-1 1 1,1 0 0,0 0 0,0 0 0,0 0-1,0 0 1,0-1 0,0 1 0,0 0 0,0 0 0,1 0-1,-1 0 1,0 0 0,1-1 0,-1 1 0,1 0-1,-1 0 1,1 0 0,0-1 0,2 0-805,-1 0 0,1-1 0,-1 1-1,1 0 1,0 0 0,-1 1 0,1-1 0,0 1 0,5-3 0,21-8-8686</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585"/>
    </inkml:context>
    <inkml:brush xml:id="br0">
      <inkml:brushProperty name="width" value="0.025" units="cm"/>
      <inkml:brushProperty name="height" value="0.025" units="cm"/>
    </inkml:brush>
  </inkml:definitions>
  <inkml:trace contextRef="#ctx0" brushRef="#br0">32 3 17969,'0'0'9470,"-3"13"-8519,-6 25-377,2 0 0,1 1 1,3 0-1,0 44 1,3-83-566,0 1 0,0 0 1,0 0-1,0-1 1,0 1-1,0 0 0,0 0 1,0-1-1,0 1 1,1 0-1,-1-1 0,0 1 1,0 0-1,1 0 1,-1-1-1,0 1 1,1 0-1,-1-1 0,1 1 1,-1-1-1,1 1 1,-1-1-1,1 1 0,-1-1 1,1 1-1,-1-1 1,1 1-1,0-1 0,-1 1 1,1-1-1,0 0 1,-1 0-1,1 1 1,0-1-1,0 0 0,-1 0 1,1 0-1,1 0 1,-1 0 35,1 0 1,-1-1-1,0 1 1,0-1-1,0 1 1,0-1-1,0 0 1,0 1 0,0-1-1,0 0 1,0 0-1,0 0 1,0 0-1,0 0 1,0 0-1,-1 0 1,1 0 0,0 0-1,-1 0 1,1 0-1,-1 0 1,1-2-1,3-14-35,0 1 0,-2-1 1,0 0-1,-1 0 0,0 0 0,-2 0 0,0 0 0,-5-26 0,-2 23-46,3 31-41,4-7 67,1 0 0,0 0 1,-1 0-1,2 0 1,-1 0-1,0 0 0,1 0 1,0-1-1,0 1 1,1 4-1,0-5 14,1 0 0,-1 0 0,1 0 0,-1 0 0,1 0 0,0 0 0,0-1-1,0 0 1,0 0 0,1 1 0,-1-2 0,1 1 0,-1 0 0,1-1 0,0 0 0,-1 0 0,1 0 0,0 0-1,0 0 1,0-1 0,0 0 0,-1 1 0,1-2 0,0 1 0,0 0 0,0-1 0,0 0 0,5-1 0,2-1 7,1 0 1,-1-1 0,0 0-1,0-1 1,0-1 0,-1 1 0,1-2-1,9-7 1,29-30-180,-46 42 156,0-1-1,0 0 1,-1 0 0,0 0-1,1 0 1,-1-1 0,0 1 0,0-1-1,-1 1 1,1-1 0,-1 0 0,0 1-1,0-1 1,1-4 0,-10 11-271,1 7 297,1 0 0,0 1 0,0 0 1,2-1-1,-1 1 0,1 1 0,1-1 1,-1 1-1,2-1 0,0 1 0,1 0 1,0 0-1,0 0 0,2 13 0,-1-23-8,0 0-1,0-1 0,0 1 0,0 0 1,0 0-1,0 0 0,1 0 0,-1-1 1,1 1-1,-1 0 0,1 0 0,0-1 1,-1 1-1,1-1 0,0 1 0,0 0 1,0-1-1,1 0 0,-1 1 0,0-1 1,0 0-1,1 1 0,-1-1 0,1 0 1,-1 0-1,1 0 0,-1 0 0,1-1 1,0 1-1,0 0 0,-1-1 0,1 1 1,0-1-1,0 1 0,-1-1 0,1 0 1,0 0-1,0 0 0,0 0 0,0 0 1,-1 0-1,1 0 0,0-1 0,0 1 1,0-1-1,3-1 0,2 0 11,0-1 0,0 0 0,1 0 0,-2-1 0,1 0 0,0 0-1,-1 0 1,0-1 0,0 0 0,6-6 0,-12 11-27,19-24-3661,-19 24 3496,1-1 0,-1 1 0,1-1 0,-1 1 0,1-1 0,-1 1 0,0 0 0,1-1 0,-1 0 0,0 1 0,1-1 0,-1 1 0,0-1-1,1 1 1,-1-1 0,0 0 0,0 1 0,0-1 0,0 1 0,1-1 0,-1 0 0,0 1 0,0-1 0,0 0 0,0 1 0,-1-1 0,1 1 0,0-1 0,0 0 0,0 1 0,0-1 0,-1 0 0,1 1 0,0-1 0,0 1 0,-1-1 0,0 0 0,-9-2-8371,1-2-5301</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8.930"/>
    </inkml:context>
    <inkml:brush xml:id="br0">
      <inkml:brushProperty name="width" value="0.025" units="cm"/>
      <inkml:brushProperty name="height" value="0.025" units="cm"/>
    </inkml:brush>
  </inkml:definitions>
  <inkml:trace contextRef="#ctx0" brushRef="#br0">1 1 13805,'0'0'11435,"19"48"-18194,-11-37-3907</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274"/>
    </inkml:context>
    <inkml:brush xml:id="br0">
      <inkml:brushProperty name="width" value="0.025" units="cm"/>
      <inkml:brushProperty name="height" value="0.025" units="cm"/>
    </inkml:brush>
  </inkml:definitions>
  <inkml:trace contextRef="#ctx0" brushRef="#br0">193 1 16944,'0'0'8792,"-11"0"-6293,11 0-2497,-6-1 128,0 1-1,-1 0 1,1 1 0,0 0-1,-1 0 1,1 0-1,0 0 1,0 1 0,0 0-1,0 1 1,0-1 0,0 1-1,1 0 1,-1 1 0,-7 5-1,5 0 23,0 0-1,1 0 1,0 0 0,0 1-1,1 0 1,1 0-1,-1 1 1,2-1-1,-1 1 1,2 0-1,-1 1 1,-2 16-1,6-24-141,-1 0-1,0 0 1,1 0-1,0-1 0,0 1 1,0 0-1,1 0 0,-1 0 1,1 0-1,0-1 0,0 1 1,0 0-1,0-1 1,1 1-1,0-1 0,-1 1 1,1-1-1,0 0 0,1 0 1,-1 1-1,1-2 1,-1 1-1,1 0 0,0 0 1,0-1-1,0 0 0,0 0 1,0 1-1,1-2 1,-1 1-1,1 0 0,-1-1 1,1 0-1,0 1 0,-1-1 1,1-1-1,0 1 0,0-1 1,0 1-1,5-1 1,5 1-862,0-1 0,0 0 0,0-1 1,0 0-1,18-5 0,1-4-4468,-2-5-3302,-10 1-4959</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09.616"/>
    </inkml:context>
    <inkml:brush xml:id="br0">
      <inkml:brushProperty name="width" value="0.025" units="cm"/>
      <inkml:brushProperty name="height" value="0.025" units="cm"/>
    </inkml:brush>
  </inkml:definitions>
  <inkml:trace contextRef="#ctx0" brushRef="#br0">1 91 15150,'0'0'8318,"9"3"-7555,18 6-305,1-2 0,-1-2 0,1 0 0,33 1 0,-52-6-179,0 1 0,0-2 0,0 1 0,0-1 0,-1 0 0,1-1 0,0 0 0,-1-1 0,1 1 0,-1-2 0,0 1 0,0-1 0,0 0 0,0-1 0,-1 0 0,0 0 0,0 0 0,10-11 0,-16 15-259,1 0-1,-1-1 1,0 1 0,1-1 0,-1 1-1,0-1 1,0 0 0,0 1-1,0-1 1,0 0 0,-1 0-1,1 0 1,0 0 0,-1 0-1,0 0 1,1 1 0,-1-1-1,0 0 1,0 0 0,0-3-1,-1 4-4,0-1-1,1 1 0,-1 0 0,0 0 0,0-1 0,0 1 0,0 0 0,0 0 0,0 0 0,0 0 0,0 0 0,-1 1 0,1-1 0,0 0 0,0 0 0,-1 1 1,1-1-1,-1 1 0,1-1 0,-3 1 0,-7-2 25,0 0 1,0 1-1,-1 0 0,1 1 1,-19 2-1,20 0-39,0 0 0,0 1 0,1 0 0,-1 0 0,0 1 0,1 1 0,0 0 0,0 0 0,1 0 0,-1 1 0,-9 9 0,14-12 0,0 0 0,0 1 0,1-1 0,-1 1 0,1 0 0,-1 0 0,1 1 0,1-1 0,-1 1 0,1-1 0,-1 1 0,1 0 0,0 0 0,1 0 0,0 0 0,-1 0 0,1 0 0,1 0 0,-1 0 0,1 1 0,0-1 0,0 0 0,2 10 0,-1-12-45,1-1 0,-1 1-1,1 0 1,-1-1 0,1 1 0,0-1 0,0 0-1,0 0 1,0 0 0,1 0 0,-1 0 0,0 0-1,1 0 1,0-1 0,-1 1 0,1-1-1,0 0 1,-1 0 0,1 0 0,0 0 0,0 0-1,5 0 1,8 2-863,1-1-1,27 1 1,-42-3 781,51-1-5307,2-7-4811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0.569"/>
    </inkml:context>
    <inkml:brush xml:id="br0">
      <inkml:brushProperty name="width" value="0.025" units="cm"/>
      <inkml:brushProperty name="height" value="0.025" units="cm"/>
    </inkml:brush>
  </inkml:definitions>
  <inkml:trace contextRef="#ctx0" brushRef="#br0">17 310 15599,'0'0'10479,"-2"11"-8675,-11 96 218,12-92-1955,0 0-1,1 0 1,1 0-1,1 0 1,0 0 0,4 15-1,-6-28-52,0-1 0,0 0 0,1 0-1,-1 0 1,0 1 0,1-1 0,-1 0 0,1 0 0,-1 0 0,1 0 0,-1 0-1,1 1 1,0-1 0,0-1 0,-1 1 0,1 0 0,0 0 0,0 0-1,0 0 1,0 0 0,0-1 0,0 1 0,0 0 0,0-1 0,0 1-1,1-1 1,0 1 0,0-2 32,-1 1-1,0-1 1,1 0 0,-1 0 0,0 0-1,0 0 1,1 0 0,-1 0-1,0 0 1,0 0 0,0 0-1,0 0 1,0-1 0,0 1-1,-1 0 1,1-1 0,1-2 0,3-9 250,1 0 1,-1-1-1,3-18 1,-3 9-300,-1 0 1,-1 1-1,-1-1 0,-2 0 1,-2-33-1,2 97-1487,0-36 1218,-1 0 0,1 0 0,0 0 0,0 0 0,1 0 0,1 8 0,-2-10 73,1-1 0,0 0-1,0 0 1,1 0 0,-1 0-1,0 0 1,1 0 0,-1 0 0,1-1-1,0 1 1,-1 0 0,1-1 0,0 1-1,0-1 1,0 0 0,0 1-1,0-1 1,4 1 0,2 1-942,-1-1 1,0-1 0,1 1-1,0-1 1,-1 0 0,1-1-1,0 0 1,-1 0-1,1-1 1,0 0 0,-1 0-1,1-1 1,-1 1-1,0-2 1,14-5 0,-10 3 46,0 0 1,-1 0-1,0-2 1,11-7-1,4-9 2418,-6-1 3903,-19 24-5018,1-1 0,-1 1 0,1 0 0,-1-1 0,1 1 0,-1-1 1,0 1-1,1-1 0,-1 1 0,1-1 0,-1 1 0,0-1 0,0 1 0,1-1 0,-1 0 0,0 1 0,0-1 1,0 1-1,0-1 0,1 0 0,-1 1 0,0-1 0,0 0 0,0 1 0,-1-1 0,1 1 0,0-1 0,0 0 1,0 1-1,0-1 0,0 0 0,-1 1 0,1-1 0,0 1 0,-1-1 0,1 1 0,0-1 0,-1 1 0,1-1 1,0 1-1,-1-1 0,1 1 0,-1-1 0,1 1 0,-1 0 0,0-1 0,-1 1-40,0 0 0,0-1 0,0 1 0,1 1 0,-1-1 0,0 0 0,1 0 0,-1 1 0,0-1 0,0 1 0,1-1 0,-1 1 0,1 0 0,-1 0 0,1 0 0,-3 1 0,-2 4 59,-1 0 1,1 1-1,0 0 1,0 0-1,0 1 1,1 0-1,1 0 0,-1 0 1,1 0-1,1 1 1,-1-1-1,2 1 1,-1 0-1,1 0 0,0 0 1,1 0-1,0 0 1,1 15-1,0-23-191,0 0-1,0 1 1,0-1-1,0 0 0,0 0 1,1 0-1,-1 0 1,0-1-1,1 1 1,-1 0-1,1 0 1,-1 0-1,1 0 1,-1 0-1,1 0 1,0-1-1,-1 1 1,1 0-1,0 0 1,0-1-1,-1 1 1,1-1-1,0 1 0,0 0 1,0-1-1,1 1 1,1 0 55,-1-1 1,1 1-1,0-1 1,-1 0-1,1 0 0,0 1 1,0-2-1,-1 1 1,6-1-1,0-1 74,0 0 0,0 0-1,0-1 1,-1 0 0,1-1 0,7-4 0,-4 0-134,0-1 0,-1-1 0,0 0 0,-1 0 0,0-1-1,9-14 1,6-6-672,-31 82-1773,6-44 2420,0 0 0,0 0 0,1 0 0,0 0 0,0 0-1,1 0 1,0 0 0,3 13 0,-3-18 48,0-1 1,0 1-1,0 0 1,0 0 0,0-1-1,1 1 1,-1-1-1,0 1 1,1-1-1,-1 0 1,1 1-1,0-1 1,-1 0-1,1 0 1,0 0-1,0 0 1,0 0-1,0-1 1,0 1-1,0-1 1,0 1 0,0-1-1,0 1 1,0-1-1,0 0 1,0 0-1,0 0 1,0 0-1,0-1 1,0 1-1,0-1 1,0 1-1,0-1 1,0 1-1,2-2 1,5-2 129,-1 1 1,1-1 0,-1 0-1,0-1 1,-1 0-1,1 0 1,-1-1-1,0 0 1,0 0-1,-1-1 1,9-11 0,6-8 59,31-54 0,-39 57-36,-1-1 0,-1 0 1,-2-1-1,0 0 0,-1-1 0,-2 1 0,0-1 1,-2-1-1,-1 1 0,0-39 0,-3 64-212,0 0 1,1 0-1,-1 0 0,0 0 0,0 0 1,0 0-1,0 0 0,0 0 0,0 0 1,0 0-1,0-1 0,-1 1 0,1 0 1,0 0-1,0 0 0,-1 0 0,1 0 1,-1 0-1,1 1 0,-1-1 0,1 0 1,-1 0-1,0 0 0,1 0 0,-1 1 1,0-1-1,0 0 0,0 0 0,1 1 1,-1-1-1,0 1 0,-1-1 0,0 1-2,1 1 0,0 0-1,-1-1 1,1 1 0,0 0-1,0 0 1,-1 0 0,1 0-1,0 0 1,0 0 0,0 0-1,0 0 1,0 0 0,1 1-1,-1-1 1,0 0-1,0 1 1,1-1 0,-1 0-1,1 1 1,-1-1 0,1 3-1,-10 29 37,2 1-1,2 0 1,0 1-1,3-1 1,1 1-1,4 60 1,-1-87-31,0 1 0,0-1 0,1 1 0,1-1 0,-1 0 0,1 0 0,1 0 0,-1 0 0,1-1 0,1 1 0,-1-1 0,1 0 0,10 11 0,-12-15 0,1 1 0,0-1 0,0 1 0,0-1 0,0 0 0,0 0 0,1-1 0,-1 1 0,1-1 0,-1 0 0,1-1 0,0 1 0,0-1 0,0 0 0,0 0 0,0 0 0,0-1 0,0 1 0,0-1 0,0 0 0,0-1 0,0 0 0,0 1 0,7-3 0,-12 2 0,1 1 0,0-1 0,0 1 0,0-1 0,0 1 0,0-1 0,-1 0 0,1 0 0,0 1 0,0-1 0,-1 0 0,1 0 0,-1 0 0,1 0 0,-1 0 0,1 0 0,-1 0 0,1 0 0,-1 0 0,0 0 0,0 0 0,1 0 0,-1 0 0,0 0 0,0 0 0,0 0 0,0 0 0,0 0 0,0 0 0,-1 0 0,1 0 0,0 0 0,-1 0 0,1 0 0,0 0 0,-1 0 0,1 0 0,-1 0 0,1 0 0,-1 0 0,0 0 0,-26-39 0,-83-49 0,32 27 0,77 62 0,1 0 0,0 0 0,0 0 0,0 0 0,0-1 0,0 1 0,-1 0 0,1 0 0,0 0 0,0 0 0,0 0 0,0 0 0,0-1 0,0 1 0,0 0 0,0 0 0,0 0 0,0 0 0,-1-1 0,1 1 0,0 0 0,0 0 0,0 0 0,0 0 0,0-1 0,0 1 0,0 0 0,0 0 0,0 0 0,0 0 0,1-1 0,-1 1 0,0 0 0,0 0 0,0 0 0,0 0 0,0 0 0,0-1 0,0 1 0,0 0 0,0 0 0,0 0 0,1 0 0,-1 0 0,0 0 0,0-1 0,0 1 0,0 0 0,0 0 0,1 0 0,-1 0 0,0 0 0,0 0 0,0 0 0,0 0 0,0 0 0,1 0 0,-1 0 0,0 0 0,0 0 0,1 0 0,19-4 0,32 4 0,-48 0 0,75 9-2875,-13 0-2428,-30-9-2438</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624"/>
    </inkml:context>
    <inkml:brush xml:id="br0">
      <inkml:brushProperty name="width" value="0.025" units="cm"/>
      <inkml:brushProperty name="height" value="0.025" units="cm"/>
    </inkml:brush>
  </inkml:definitions>
  <inkml:trace contextRef="#ctx0" brushRef="#br0">54 98 11082,'5'-6'6642,"1"-15"-3359,-1-13-1137,-7 33-1867,0 0 1,1 1 0,-1-1 0,0 0 0,0 0-1,1 1 1,-1-1 0,0 1 0,0 0 0,0 0 0,0-1-1,1 1 1,-1 0 0,0 1 0,0-1 0,0 0-1,-2 1 1,-2-1 65,4-3-692,0-1 0,0 1 0,0 0 0,0 0 0,-1 0 0,1 0 0,-5-4 0,7 7 387,0 0 0,0 0 1,0 0-1,0-1 0,0 1 1,0 0-1,-1 0 0,1 0 1,0 0-1,0 0 0,0 0 1,0-1-1,0 1 0,0 0 1,0 0-1,-1 0 0,1 0 1,0 0-1,0 0 0,0 0 1,0 0-1,0 0 0,0 0 1,-1 0-1,1 0 0,0 0 1,0 0-1,0 0 0,0 0 1,-1 0-1,1 0 0,0 0 1,0 0-1,0 0 0,0 0 1,0 0-1,-1 0 0,1 0 1,0 0-1,0 0 1,0 0-1,0 0 0,0 0 1,-1 0-1,1 0 0,0 0 1,0 1-1,0-1 0,0 0 1,0 0-1,0 0 0,0 0 1,0 0-1,0 0 0,-1 1 1,1-1-1,0 0 0,0 0 1,1 16 1493,10 35 68,-5-28-835,18 146-41,-17-214-4068,-5-40-7997,-2 30 2157</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1.965"/>
    </inkml:context>
    <inkml:brush xml:id="br0">
      <inkml:brushProperty name="width" value="0.025" units="cm"/>
      <inkml:brushProperty name="height" value="0.025" units="cm"/>
    </inkml:brush>
  </inkml:definitions>
  <inkml:trace contextRef="#ctx0" brushRef="#br0">1 0 14926,'0'0'12940,"17"32"-17616,-7-25-321,7-4-5060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2.321"/>
    </inkml:context>
    <inkml:brush xml:id="br0">
      <inkml:brushProperty name="width" value="0.025" units="cm"/>
      <inkml:brushProperty name="height" value="0.025" units="cm"/>
    </inkml:brush>
  </inkml:definitions>
  <inkml:trace contextRef="#ctx0" brushRef="#br0">73 42 14830,'0'0'13842,"-9"9"-12736,4-3-1002,-1-2-72,1 1 1,0 0-1,1 0 0,-1 0 0,1 1 0,0-1 0,0 1 1,1 0-1,-1 0 0,1 1 0,1-1 0,-1 1 1,-1 8-1,3-5-23,0 0 0,0 0 1,1 0-1,1 1 0,0-1 1,0 0-1,4 12 0,-4-19 22,0 1-1,0-1 1,1 0-1,-1 0 0,1 0 1,-1 0-1,1 0 1,0-1-1,0 1 0,0-1 1,1 1-1,-1-1 0,0 0 1,1 1-1,0-1 1,0 0-1,-1-1 0,1 1 1,0-1-1,0 1 1,0-1-1,1 0 0,-1 0 1,0 0-1,5 0 1,0 0 14,-1-1 0,1 0-1,-1 0 1,1-1 0,-1 0 0,1 0 0,-1-1 0,1 0 0,-1 0 0,0-1 0,0 0 0,0 0 0,-1-1 0,1 0 0,-1 0 0,0 0 0,0-1 0,0 0 0,0 0 0,6-8 0,-7 7-16,0 1-1,-1-1 1,0 0-1,0 0 0,0 0 1,-1-1-1,0 1 1,0-1-1,0 0 0,-1 0 1,0 0-1,-1 0 0,1 0 1,-1 0-1,-1-1 1,1 1-1,-1 0 0,-1 0 1,1-1-1,-1 1 1,-3-12-1,2 14-78,-1 1 0,1-1 1,0 1-1,-1 0 0,0 0 0,0 0 0,0 0 1,-1 0-1,1 1 0,-1-1 0,0 1 0,0 0 1,0 0-1,0 1 0,0-1 0,-1 1 0,1 0 0,-1 0 1,1 0-1,-1 1 0,0 0 0,0-1 0,0 2 1,-8-2-1,9 2-109,-1-1 1,1 1-1,-1 0 1,1 0-1,-1 1 0,1-1 1,-1 1-1,1 0 1,0 0-1,-1 0 0,1 1 1,0 0-1,0-1 1,0 1-1,0 1 1,0-1-1,0 1 0,1-1 1,-1 1-1,1 0 1,0 0-1,0 1 1,0-1-1,0 1 0,1-1 1,-1 1-1,-2 5 1</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3.444"/>
    </inkml:context>
    <inkml:brush xml:id="br0">
      <inkml:brushProperty name="width" value="0.025" units="cm"/>
      <inkml:brushProperty name="height" value="0.025" units="cm"/>
    </inkml:brush>
  </inkml:definitions>
  <inkml:trace contextRef="#ctx0" brushRef="#br0">1 22 9897,'0'0'14190,"0"13"-12621,1 54-143,-2-13-593,10 93-1,-9-145-771,0 0-1,1 0 1,-1-1-1,0 1 1,1 0-1,-1 0 1,1 0-1,-1-1 1,1 1-1,0 0 1,0-1-1,-1 1 1,1-1-1,1 1 1,-1-1-1,0 1 1,0-1-1,0 1 1,1-1 0,-1 0-1,1 0 1,-1 0-1,1 0 1,-1 0-1,1 0 1,0 0-1,-1-1 1,1 1-1,2 0 1,-1-1 38,0 0 1,1-1 0,-1 1-1,-1-1 1,1 0-1,0 0 1,0 0 0,0 0-1,0 0 1,-1-1 0,1 1-1,0-1 1,-1 0-1,1 0 1,-1 0 0,0 0-1,2-2 1,18-20-59,-1-1 0,-1-1 0,-2-1 0,0 0 0,-2-2 1,-1 0-1,-1 0 0,-2-1 0,12-44 0,-28 167-41,2-73 0,0-2 0,0 1 0,1 38 0,2-56 0,-1-1 0,0 1 0,0-1 0,0 1 0,1 0 0,-1-1 0,0 1 0,0-1 0,1 1 0,-1-1 0,1 1 0,-1-1 0,0 1 0,1-1 0,-1 1 0,1-1 0,-1 1 0,1-1 0,-1 0 0,1 1 0,0-1 0,-1 0 0,1 0 0,-1 1 0,1-1 0,0 0 0,-1 0 0,1 0 0,-1 0 0,1 0 0,0 1 0,-1-1 0,1-1 0,0 1 0,-1 0 0,1 0 0,0 0 0,-1 0 0,1 0 0,-1 0 0,1-1 0,0 1 0,-1 0 0,1-1 0,-1 1 0,1 0 0,0-1 0,29-17 0,-13 1 6,0-1 0,-1 0 0,20-32 0,23-25-137,-52 69-738,-2 5-4107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272"/>
    </inkml:context>
    <inkml:brush xml:id="br0">
      <inkml:brushProperty name="width" value="0.025" units="cm"/>
      <inkml:brushProperty name="height" value="0.025" units="cm"/>
    </inkml:brush>
  </inkml:definitions>
  <inkml:trace contextRef="#ctx0" brushRef="#br0">48 60 8808,'0'0'13389,"-8"0"-10576,-24 1-560,24 2-389,11 1-1243,8 1-437,12 1 65,1-1 0,0-2 0,0 0 0,0-2 0,42-3 0,-4-3 421,62-15 1,-22-1-636,138-21-284,-236 42 967,-1 0-4385,-22 0-13445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4.919"/>
    </inkml:context>
    <inkml:brush xml:id="br0">
      <inkml:brushProperty name="width" value="0.025" units="cm"/>
      <inkml:brushProperty name="height" value="0.025" units="cm"/>
    </inkml:brush>
  </inkml:definitions>
  <inkml:trace contextRef="#ctx0" brushRef="#br0">1 189 9225,'0'0'15673,"6"-9"-13767,-1 2-1656,1 0 0,0 1 0,0 0 0,0 0 0,0 1 0,1 0 0,0 0 0,0 0 0,1 1 0,-1 0 0,1 1 0,0-1 0,0 2 0,0-1 0,0 1 0,0 0 0,15-1 0,-20 2-214,0 1 0,0-1 0,0 1-1,1 0 1,-1 0 0,0 0 0,0 0-1,0 0 1,0 1 0,0-1 0,0 1-1,0 0 1,0 0 0,0 0 0,0 0-1,0 1 1,0-1 0,-1 1 0,1 0-1,0 0 1,3 4 0,-3-2-20,-1 1 0,0 0 0,0 0-1,0 0 1,-1 0 0,1 1 0,-1-1 0,-1 0 0,1 1 0,-1-1 0,0 0-1,0 8 1,-3 11 51,-1 1 0,0-1 1,-2 0-1,-1 0 0,-1-1 0,-21 44 0,29-66-67,1-44 0,17-33 0,24-130 0,-42 206 0,1-1 0,-1 0 0,0 1 0,1-1 0,-1 0 0,0 1 0,1-1 0,-1 1 0,1-1 0,-1 1 0,1-1 0,-1 1 0,1-1 0,0 1 0,-1-1 0,1 1 0,0 0 0,-1-1 0,1 1 0,0 0 0,-1 0 0,1-1 0,0 1 0,-1 0 0,1 0 0,0 0 0,0 0 0,-1 0 0,1 0 0,0 0 0,0 0 0,-1 0 0,2 1 0,35 4 0,-21-2 0,0-2-586,0 0-1,0-2 1,0 0-1,28-5 1,-32 3-518,0-1 0,0 0 0,0 0 0,-1-2-1,0 1 1,19-13 0,8-10-10977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5.834"/>
    </inkml:context>
    <inkml:brush xml:id="br0">
      <inkml:brushProperty name="width" value="0.025" units="cm"/>
      <inkml:brushProperty name="height" value="0.025" units="cm"/>
    </inkml:brush>
  </inkml:definitions>
  <inkml:trace contextRef="#ctx0" brushRef="#br0">340 1 13132,'0'0'7218,"2"10"-5926,30 102 1590,-16-62-1927,-2 1-1,-2 0 1,-2 1-1,3 74 1,-13-106-844,-1-1-1,-1 0 1,0 0 0,-2-1-1,0 1 1,-1-1-1,-1 1 1,0-1 0,-2-1-1,0 0 1,-1 0 0,0 0-1,-2-1 1,0 0-1,-1-1 1,0-1 0,-24 22-1,18-19-178,-1 0-1,0-2 1,-1-1-1,-24 14 1,33-22-653,1-2-1,-1 1 1,0-1-1,-17 4 1,21-7-672,-1 0 0,1 0 1,-1-1-1,1 1 0,0-2 0,-1 1 0,-13-4 1,-8-7-10737</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2:16.316"/>
    </inkml:context>
    <inkml:brush xml:id="br0">
      <inkml:brushProperty name="width" value="0.025" units="cm"/>
      <inkml:brushProperty name="height" value="0.025" units="cm"/>
    </inkml:brush>
  </inkml:definitions>
  <inkml:trace contextRef="#ctx0" brushRef="#br0">222 1 12107,'0'0'7266,"-6"11"-6695,-36 87 524,3 2-1,5 1 0,5 1 1,-32 212-1,56-284-1012,2 1 1,1 0-1,1-1 0,2 1 1,7 44-1,-7-68-82,0-1 1,1 1 0,0 0-1,0-1 1,1 1 0,0-1-1,0 0 1,0 0-1,1 0 1,0 0 0,0-1-1,0 1 1,1-1-1,0 0 1,0-1 0,0 1-1,1-1 1,-1 0-1,1 0 1,0 0 0,0-1-1,1 0 1,-1-1-1,0 1 1,1-1 0,0 0-1,0-1 1,-1 1-1,1-1 1,8 0 0,6 0-247,1 0 0,-1-1 0,1-2 0,36-6 0,-36 3-1593,0-1-1,26-11 1,15-10-4434</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089"/>
    </inkml:context>
    <inkml:brush xml:id="br0">
      <inkml:brushProperty name="width" value="0.025" units="cm"/>
      <inkml:brushProperty name="height" value="0.025" units="cm"/>
    </inkml:brush>
  </inkml:definitions>
  <inkml:trace contextRef="#ctx0" brushRef="#br0">93 1 7111,'-19'3'6760,"-31"6"975,49-8-7475,0-1-1,0 0 0,-1 1 0,1-1 0,0 1 1,0-1-1,0 1 0,0 0 0,0-1 0,0 1 0,0 0 1,0 0-1,0 0 0,0 0 0,0 0 0,1 0 1,-1 0-1,0 0 0,1 0 0,-1 0 0,0 0 0,1 0 1,0 0-1,-1 1 0,1-1 0,0 0 0,-1 0 1,1 1-1,0-1 0,0 0 0,0 2 0,1-2-168,-1 0 1,1 1-1,0-1 0,0 0 0,0 0 0,0 0 1,0 0-1,0 0 0,0 0 0,0 0 0,0 0 0,1 0 1,-1 0-1,0-1 0,0 1 0,1 0 0,-1-1 1,1 1-1,-1-1 0,0 0 0,1 1 0,2-1 0,41 7 491,-39-7-474,134 10-68,214-13 0,-305 1-766,0-3 0,87-19 0,-120 18-3504,-9-7-5762,-6 1-1314</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2.432"/>
    </inkml:context>
    <inkml:brush xml:id="br0">
      <inkml:brushProperty name="width" value="0.025" units="cm"/>
      <inkml:brushProperty name="height" value="0.025" units="cm"/>
    </inkml:brush>
  </inkml:definitions>
  <inkml:trace contextRef="#ctx0" brushRef="#br0">0 1 5189,'0'0'18695,"8"0"-16704,31 3-27,72 6 628,-25-1-2462,94 21-1,-177-28-83,0 0 1,1-1-1,-1 1 0,0 1 0,0-1 0,1 0 0,-1 1 0,0 0 0,0-1 0,-1 1 0,1 0 0,0 1 0,-1-1 0,1 0 1,-1 1-1,4 4 0,-5-4 10,0-1 1,0 1 0,0 0-1,0-1 1,-1 1-1,1 0 1,-1 0 0,0-1-1,0 1 1,0 0-1,0 0 1,0 0 0,-1-1-1,1 1 1,-1 0-1,0 0 1,0-1 0,0 1-1,0-1 1,0 1-1,-3 3 1,-13 22-46,-2 0 0,-1-2 0,-1 0-1,-42 38 1,11-10-17,48-50 2,-67 75-2115,3 4-5170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5.649"/>
    </inkml:context>
    <inkml:brush xml:id="br0">
      <inkml:brushProperty name="width" value="0.025" units="cm"/>
      <inkml:brushProperty name="height" value="0.025" units="cm"/>
    </inkml:brush>
  </inkml:definitions>
  <inkml:trace contextRef="#ctx0" brushRef="#br0">154 35 6438,'0'0'2723,"-12"0"346,-17 0-2368,-50-2 8450,46 1-1129,91 1-6453,120-7-556,-87 3-2201,0 2-6047,-91 2 7054,0 0 1,1 0-1,-1 0 0,0 0 0,0 0 1,0 0-1,1 0 0,-1 0 1,0 0-1,0 0 0,0 0 1,1-1-1,-1 1 0,0 0 0,0 0 1,0 0-1,1 0 0,-1 0 1,0 0-1,0 0 0,0 0 1,0-1-1,0 1 0,1 0 0,-1 0 1,0 0-1,0 0 0,0 0 1,0-1-1,0 1 0,0 0 1,0 0-1,1 0 0,-1 0 0,0-1 1,0 1-1,0 0 0,0 0 1,0 0-1,0-1 0,0 1 1,0 0-1,0 0 0,0 0 0,0-1 1,0 1-1,0 0 0,0 0 1,0 0-1,0-1 0,-1 1 1,1 0-1,0-11-8611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6.007"/>
    </inkml:context>
    <inkml:brush xml:id="br0">
      <inkml:brushProperty name="width" value="0.025" units="cm"/>
      <inkml:brushProperty name="height" value="0.025" units="cm"/>
    </inkml:brush>
  </inkml:definitions>
  <inkml:trace contextRef="#ctx0" brushRef="#br0">0 1 14157,'0'0'10618,"10"0"-9651,34 4-729,0 2 1,0 2-1,-1 2 0,-1 2 1,45 18-1,-85-30-225,-1 1 0,1 0 0,-1-1 0,1 1 0,-1-1-1,0 1 1,1 0 0,-1 0 0,0 0 0,0 0 0,1 0-1,-1 0 1,0 0 0,0 0 0,0 1 0,0-1 0,-1 0 0,1 1-1,0-1 1,-1 0 0,1 1 0,0-1 0,-1 1 0,0-1-1,1 1 1,-1-1 0,0 1 0,0-1 0,0 1 0,0 0-1,0-1 1,0 1 0,0-1 0,0 1 0,-1-1 0,1 1 0,-1-1-1,1 1 1,-1-1 0,1 0 0,-1 1 0,0-1 0,0 1-1,0-1 1,0 0 0,0 0 0,-1 2 0,-7 8 403,-1 1 0,0-1 0,-23 19 0,21-19-166,-19 15-318,-36 38 1656,41-28-3381,12 4-4073,14-34-3637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021"/>
    </inkml:context>
    <inkml:brush xml:id="br0">
      <inkml:brushProperty name="width" value="0.025" units="cm"/>
      <inkml:brushProperty name="height" value="0.025" units="cm"/>
    </inkml:brush>
  </inkml:definitions>
  <inkml:trace contextRef="#ctx0" brushRef="#br0">1 0 10282,'0'0'15743,"0"12"-15055,4 903 5366,6-720-5973,8 221-637,-18-436-2990,0-4-3510,0-9-7555</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7.881"/>
    </inkml:context>
    <inkml:brush xml:id="br0">
      <inkml:brushProperty name="width" value="0.025" units="cm"/>
      <inkml:brushProperty name="height" value="0.025" units="cm"/>
    </inkml:brush>
  </inkml:definitions>
  <inkml:trace contextRef="#ctx0" brushRef="#br0">128 112 6470,'-8'0'3315,"-4"1"-2747,-55 7 2801,27 4 4214,44-8-4412,32 5-2391,43 0 131,1-4 0,152-9 0,136-27-491,0 0-573,271-40 591,-553 62 50,98 4 1,-170 10 1112,-13 5-3606,-6-7-3861,2-17-4120,4 1 959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8.253"/>
    </inkml:context>
    <inkml:brush xml:id="br0">
      <inkml:brushProperty name="width" value="0.025" units="cm"/>
      <inkml:brushProperty name="height" value="0.025" units="cm"/>
    </inkml:brush>
  </inkml:definitions>
  <inkml:trace contextRef="#ctx0" brushRef="#br0">0 1 8872,'0'0'17249,"14"0"-16144,67 7 125,102 21 1,-181-28-1171,0 0-1,0 1 1,0-1 0,0 1 0,-1-1 0,1 1-1,0 0 1,0 0 0,-1 0 0,1 0 0,0 0-1,-1 0 1,1 0 0,-1 0 0,0 1 0,1-1-1,-1 1 1,0-1 0,0 1 0,0-1 0,0 1-1,0 0 1,0-1 0,0 1 0,0 0 0,0 2-1,-1-1 19,0-1-1,0 1 0,0 0 0,-1 0 1,1-1-1,-1 1 0,1 0 1,-1-1-1,0 1 0,0 0 0,0-1 1,0 1-1,-1-1 0,1 0 0,-1 1 1,1-1-1,-4 4 0,-24 24-31,-53 43 0,59-55-49,1 1 0,1 1 0,1 1 1,0 1-1,-24 36 0,41-54-23,2-3-191,1 0 0,-1 0 0,0 0 1,1 0-1,-1 0 0,1 0 0,-1 0 0,1 0 0,-1 0 1,1 0-1,0 0 0,-1 0 0,1 1 0,0-1 0,0 0 1,0 0-1,0 2 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49.222"/>
    </inkml:context>
    <inkml:brush xml:id="br0">
      <inkml:brushProperty name="width" value="0.025" units="cm"/>
      <inkml:brushProperty name="height" value="0.025" units="cm"/>
    </inkml:brush>
  </inkml:definitions>
  <inkml:trace contextRef="#ctx0" brushRef="#br0">1 419 20211,'0'0'9470,"11"-10"-8680,38-31-462,-2-3 0,-2-2 0,-3-2 0,-1-2 0,-3-1 0,44-77 0,-77 128-328,-1 11 0,4 21 0,-6-23 0,6 25-430,2 0 0,21 47-1,-27-70 59,1-1 0,1 0-1,0 0 1,0-1-1,1 0 1,0 0-1,0 0 1,1-1-1,0 0 1,1 0-1,15 10 1,-1-6-7577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383"/>
    </inkml:context>
    <inkml:brush xml:id="br0">
      <inkml:brushProperty name="width" value="0.025" units="cm"/>
      <inkml:brushProperty name="height" value="0.025" units="cm"/>
    </inkml:brush>
  </inkml:definitions>
  <inkml:trace contextRef="#ctx0" brushRef="#br0">1 0 16271,'0'0'8392,"0"9"-7719,3 23 360,1 0 0,2 0 0,17 59 0,-22-90-991,-1 0 0,0 0 0,0-1 0,0 1 1,1 0-1,-1 0 0,0-1 0,1 1 0,-1 0 0,1-1 0,-1 1 1,1 0-1,-1-1 0,1 1 0,-1-1 0,1 1 0,0-1 0,-1 1 1,1-1-1,0 1 0,-1-1 0,1 0 0,0 1 0,-1-1 1,1 0-1,0 0 0,0 0 0,0 1 0,-1-1 0,1 0 0,0 0 1,0 0-1,-1 0 0,1 0 0,0 0 0,0-1 0,0 1 0,-1 0 1,1 0-1,0 0 0,0-1 0,-1 1 0,1 0 0,0-1 0,-1 1 1,1-1-1,0 1 0,-1-1 0,1 1 0,-1-1 0,1 1 0,-1-1 1,1 0-1,-1 1 0,1-2 0,30-43 766,-28 39-730,14-24-61,-2 0 1,11-35 0,-21 151-18,-6-80 0,1 3 0,0 1 0,1 0 0,0 0 0,2 10 0,-2-20 0,-1 1 0,0 0 0,0 0 0,0 0 0,1 0 0,-1-1 0,1 1 0,-1 0 0,0 0 0,1-1 0,-1 1 0,1 0 0,0-1 0,-1 1 0,1 0 0,-1-1 0,1 1 0,0-1 0,0 1 0,-1-1 0,1 1 0,1-1 0,0 0 0,-1 0 0,0 0 0,1 0 0,-1-1 0,0 1 0,1 0 0,-1-1 0,0 0 0,1 1 0,-1-1 0,0 0 0,0 1 0,0-1 0,0 0 0,0 0 0,0 0 0,0 0 0,0 0 0,1-2 0,11-12 0,-2-1 0,0-1 0,0 1 0,-2-2 0,0 1 0,7-24 0,-1 6 0,-14 51-4877,-1-8-122,0 0-4439</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1.772"/>
    </inkml:context>
    <inkml:brush xml:id="br0">
      <inkml:brushProperty name="width" value="0.025" units="cm"/>
      <inkml:brushProperty name="height" value="0.025" units="cm"/>
    </inkml:brush>
  </inkml:definitions>
  <inkml:trace contextRef="#ctx0" brushRef="#br0">1 66 16976,'0'0'14777,"10"4"-13934,-2-1-831,0-1-1,0-1 0,0 1 1,0-1-1,0-1 1,1 0-1,-1 0 0,0 0 1,0-1-1,1 0 0,-1-1 1,0 0-1,0 0 1,13-6-1,39-16-381,-42 15-315,1 2-1,1 0 0,32-8 1,-45 15-4220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2.162"/>
    </inkml:context>
    <inkml:brush xml:id="br0">
      <inkml:brushProperty name="width" value="0.025" units="cm"/>
      <inkml:brushProperty name="height" value="0.025" units="cm"/>
    </inkml:brush>
  </inkml:definitions>
  <inkml:trace contextRef="#ctx0" brushRef="#br0">0 48 15310,'0'0'14377,"10"-3"-13715,-1 0-580,-3 0-54,0 1-1,0 0 1,0 1 0,0-1 0,1 1 0,6 0 0,-11 1-23,-1 0-1,1 0 1,0 0 0,0 1-1,0-1 1,-1 0 0,1 1-1,0 0 1,-1-1-1,1 1 1,0 0 0,-1 0-1,1 0 1,-1 0 0,1 0-1,-1 0 1,1 0 0,-1 0-1,0 1 1,0-1-1,0 0 1,1 1 0,-1-1-1,-1 1 1,1-1 0,0 1-1,0 0 1,0-1-1,0 4 1,2 8 155,0-1-1,0 1 1,-1 0 0,-1 0-1,-1 0 1,1 0-1,-2 0 1,0 0 0,-3 17-1,4-29-153,0-1 1,-1 1-1,1-1 0,0 1 0,0-1 0,0 1 0,0 0 0,0-1 0,0 1 1,-1-1-1,1 1 0,0-1 0,0 1 0,-1-1 0,1 0 0,0 1 0,-1-1 1,1 1-1,-1-1 0,1 0 0,0 1 0,-1-1 0,1 0 0,-1 1 0,1-1 1,-1 0-1,0 1 0,-5-14 121,2-24-20,4-102-107,3 138 0,0 0 0,0 1 0,0-1 0,0 1 0,0-1 0,0 1 0,0 0 0,-1 0 0,6 1 0,-5-1 0,13-1-354,-1 0 0,1-2 0,24-6 0,-24 5-791,-1 0 0,1 1 1,27-1-1,-34 4-6345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6.777"/>
    </inkml:context>
    <inkml:brush xml:id="br0">
      <inkml:brushProperty name="width" value="0.025" units="cm"/>
      <inkml:brushProperty name="height" value="0.025" units="cm"/>
    </inkml:brush>
  </inkml:definitions>
  <inkml:trace contextRef="#ctx0" brushRef="#br0">2 44 17040,'-1'6'8571,"1"12"-4495,2 86-4253,3-66 2777,-5-37-2590,1-1 0,-1 1 0,0 0 0,1 0 0,-1 0 0,0 0 0,1-1 0,-1 1 0,1 0 0,0 0 0,-1-1 0,1 1 0,-1 0 0,1-1 0,0 1 0,-1-1 0,1 1 0,0-1 0,0 1 0,0-1 0,-1 1 0,1-1 0,0 0 0,0 1 0,0-1 0,0 0 0,0 0 0,0 0 0,0 0 0,-1 0 0,1 0 0,0 0-1,0 0 1,0 0 0,0 0 0,0 0 0,0-1 0,0 1 0,-1 0 0,1 0 0,0-1 0,0 1 0,0-1 0,-1 1 0,1-1 0,0 1 0,0-1 0,-1 0 0,2 0 0,41-34 146,-40 32-154,-3 3-2,23-20 0,-1-1 0,-1-2 0,-1 1 0,-1-2 0,28-46 0,-55 73-1759,-14 14-5349,2-2-809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153"/>
    </inkml:context>
    <inkml:brush xml:id="br0">
      <inkml:brushProperty name="width" value="0.025" units="cm"/>
      <inkml:brushProperty name="height" value="0.025" units="cm"/>
    </inkml:brush>
  </inkml:definitions>
  <inkml:trace contextRef="#ctx0" brushRef="#br0">0 1 6374,'0'0'26393,"59"11"-26393,-42-2 0,1 6-1666,-2 0-1441,-6 0-1825,-2 3-2211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480"/>
    </inkml:context>
    <inkml:brush xml:id="br0">
      <inkml:brushProperty name="width" value="0.025" units="cm"/>
      <inkml:brushProperty name="height" value="0.025" units="cm"/>
    </inkml:brush>
  </inkml:definitions>
  <inkml:trace contextRef="#ctx0" brushRef="#br0">1 83 14830,'0'0'12054,"12"1"-10057,8 1-1375,1-2 1,-1-1 0,1 0 0,-1-2 0,38-9 0,9-7-1197,83-20 1558,-99 31-4155,1 6-3699,-57 2-392,2 1 5145,-9 2-7968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7.851"/>
    </inkml:context>
    <inkml:brush xml:id="br0">
      <inkml:brushProperty name="width" value="0.025" units="cm"/>
      <inkml:brushProperty name="height" value="0.025" units="cm"/>
    </inkml:brush>
  </inkml:definitions>
  <inkml:trace contextRef="#ctx0" brushRef="#br0">21 12 12780,'0'0'16133,"9"-3"-15039,-5 1-1045,-2 1 23,0 0 1,0 0 0,0 0 0,0 1 0,0-1 0,0 1 0,0-1-1,0 1 1,1 0 0,-1-1 0,3 2 0,-3-1-28,-1 1 1,0 0 0,0-1-1,0 1 1,0 0-1,0 0 1,0 0 0,-1 0-1,1 0 1,0 0-1,0 0 1,-1 0 0,1 0-1,-1 1 1,1-1-1,-1 0 1,1 0 0,-1 0-1,0 1 1,1-1-1,-1 0 1,0 1-1,0-1 1,0 0 0,0 0-1,0 1 1,-1 2-1,1 12-4,-1 1-1,0-1 0,-2 1 0,0-1 0,-1 0 0,0 0 0,-1 0 0,-1-1 0,-1 1 0,0-1 0,-1-1 0,0 0 0,-11 14 0,31-29-40,6-6 0,-8 2 0,19-12 0,44-17 0,-65 30 0,0 1 0,0 1 0,1 0 0,-1 0 0,1 0 0,-1 1 0,1 0 0,-1 1 0,1 0 0,-1 0 0,10 2 0,-16-1-333,0 0 0,0 0 0,0 0 0,0 0 0,0 0 0,0 1 0,0-1 0,-1 0 0,1 1 0,0-1 0,-1 1 0,0 0 0,1 0 0,-1-1 0,2 5 0,3 3-2432,-2-3-5253</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3:59.936"/>
    </inkml:context>
    <inkml:brush xml:id="br0">
      <inkml:brushProperty name="width" value="0.025" units="cm"/>
      <inkml:brushProperty name="height" value="0.025" units="cm"/>
    </inkml:brush>
  </inkml:definitions>
  <inkml:trace contextRef="#ctx0" brushRef="#br0">57 961 4100,'0'0'11227,"-9"6"-9605,-26 17-511,22-19 6966,15-15-6704,10-12-1876,56-68 815,4 3-1,3 3 1,5 4 0,121-98 0,-131 125-241,2 3 0,2 4 0,82-39 0,250-89 1161,-357 158-775,-30 11 83,-27 11-950,-5-4-9936,5-1-1265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0.857"/>
    </inkml:context>
    <inkml:brush xml:id="br0">
      <inkml:brushProperty name="width" value="0.025" units="cm"/>
      <inkml:brushProperty name="height" value="0.025" units="cm"/>
    </inkml:brush>
  </inkml:definitions>
  <inkml:trace contextRef="#ctx0" brushRef="#br0">1 1 7111,'0'0'14157,"1"4"-13708,12-3-353,5 1-32,3-2-1121,2 0-2787,2-3-4772</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183"/>
    </inkml:context>
    <inkml:brush xml:id="br0">
      <inkml:brushProperty name="width" value="0.025" units="cm"/>
      <inkml:brushProperty name="height" value="0.025" units="cm"/>
    </inkml:brush>
  </inkml:definitions>
  <inkml:trace contextRef="#ctx0" brushRef="#br0">0 0 8968,'0'0'3556</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1.832"/>
    </inkml:context>
    <inkml:brush xml:id="br0">
      <inkml:brushProperty name="width" value="0.025" units="cm"/>
      <inkml:brushProperty name="height" value="0.025" units="cm"/>
    </inkml:brush>
  </inkml:definitions>
  <inkml:trace contextRef="#ctx0" brushRef="#br0">0 34 5445,'49'-1'3235,"5"-4"-1473,3-1-705,-1-5-929,0 1-3299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393"/>
    </inkml:context>
    <inkml:brush xml:id="br0">
      <inkml:brushProperty name="width" value="0.025" units="cm"/>
      <inkml:brushProperty name="height" value="0.025" units="cm"/>
    </inkml:brush>
  </inkml:definitions>
  <inkml:trace contextRef="#ctx0" brushRef="#br0">21 0 3459,'0'0'1634,"-20"51"-2659,28-46 256,3-2-896,-4-1 415</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2.769"/>
    </inkml:context>
    <inkml:brush xml:id="br0">
      <inkml:brushProperty name="width" value="0.025" units="cm"/>
      <inkml:brushProperty name="height" value="0.025" units="cm"/>
    </inkml:brush>
  </inkml:definitions>
  <inkml:trace contextRef="#ctx0" brushRef="#br0">23 24 7783,'0'0'12102,"-5"-4"-11648,0 1-784,-8-9 2124,14 8-544,12 3-547,157 7 915,-58-6-4592,-108 1 794,-9 1-7022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3.861"/>
    </inkml:context>
    <inkml:brush xml:id="br0">
      <inkml:brushProperty name="width" value="0.025" units="cm"/>
      <inkml:brushProperty name="height" value="0.025" units="cm"/>
    </inkml:brush>
  </inkml:definitions>
  <inkml:trace contextRef="#ctx0" brushRef="#br0">96 6 3683,'0'0'10469,"-6"-1"-9663,-19-3-176,19 4-363,6 0-246,-16 1-1048,3 7 4632,10 22 3934,4-9-8420,-6 408 7410,10-397-6364,-4-28-139,0 0-1,0 1 1,0-1 0,-1 0 0,1 1-1,-1-1 1,0 0 0,0 1 0,-1-1-1,0 5 1,0-70 356,-1 23-438,2-16-130,2-1-290,-3 1 1,-3 0 0,-16-89-1,15 124 358,7 33-84,1 23 266,-3 95 537,6 256 154,2-326-412,1 17 3,-12-41-106,2-30-158,0 1 1,0 0-1,1 0 0,2 17 0,-2-25-288,1 0-1,0 0 1,0 0 0,0-1-1,0 1 1,0 0-1,0-1 1,0 1 0,1-1-1,-1 1 1,0-1 0,0 1-1,0-1 1,0 0-1,1 0 1,-1 0 0,0 1-1,0-1 1,1 0 0,-1 0-1,0-1 1,0 1-1,0 0 1,1 0 0,-1-1-1,0 1 1,0 0 0,0-1-1,0 1 1,1-1 0,-1 0-1,0 1 1,0-1-1,0 0 1,0 0 0,-1 1-1,3-3 1,1-11-6334</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4.907"/>
    </inkml:context>
    <inkml:brush xml:id="br0">
      <inkml:brushProperty name="width" value="0.025" units="cm"/>
      <inkml:brushProperty name="height" value="0.025" units="cm"/>
    </inkml:brush>
  </inkml:definitions>
  <inkml:trace contextRef="#ctx0" brushRef="#br0">0 42 6182,'0'0'20590,"1"11"-20051,-1 55 265,-1-34 1116,5 54 1,-4-85-1892,1-1 0,0 0 0,0 1 0,0-1 0,0 1 0,0-1 0,0 0 0,0 0 0,0 1 0,0-1 0,1 0 0,-1 0 0,0 0 0,0 0 1,0 0-1,0-1 0,0 1 0,0 0 0,0 0 0,0-1 0,0 1 0,0-1 0,0 1 0,0 0 0,0-1 0,1 0 0,13-11-25,0-1 0,-1 0-1,-1 0 1,0-2 0,0 1-1,-2-2 1,17-27 0,1 0-7,-21 34 28,-5 6-86,-1 0-1,1-1 1,-1 1-1,1-1 1,-1 1-1,0-1 1,0 0-1,-1 0 1,1 1-1,0-6 1,-15 9-18565,0 6 8435</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251"/>
    </inkml:context>
    <inkml:brush xml:id="br0">
      <inkml:brushProperty name="width" value="0.025" units="cm"/>
      <inkml:brushProperty name="height" value="0.025" units="cm"/>
    </inkml:brush>
  </inkml:definitions>
  <inkml:trace contextRef="#ctx0" brushRef="#br0">1 0 11371,'0'0'17520,"53"43"-16975,-35-32-449,-2 1-32,-1 0-1057,-1-2-1762,-7-2-1152,-4-2-1506</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581"/>
    </inkml:context>
    <inkml:brush xml:id="br0">
      <inkml:brushProperty name="width" value="0.025" units="cm"/>
      <inkml:brushProperty name="height" value="0.025" units="cm"/>
    </inkml:brush>
  </inkml:definitions>
  <inkml:trace contextRef="#ctx0" brushRef="#br0">1 34 15503,'0'0'12139,"14"3"-10399,6 0-1274,1-1-1,0-1 0,-1-1 1,1 0-1,32-6 0,3-6-649,37-7-676,-32 14-9792</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5.956"/>
    </inkml:context>
    <inkml:brush xml:id="br0">
      <inkml:brushProperty name="width" value="0.025" units="cm"/>
      <inkml:brushProperty name="height" value="0.025" units="cm"/>
    </inkml:brush>
  </inkml:definitions>
  <inkml:trace contextRef="#ctx0" brushRef="#br0">164 0 7495,'0'0'19384,"0"9"-19155,-1-2-209,0 1 0,-1 0-1,0 0 1,0-1 0,-1 1-1,0-1 1,-1 1 0,1-1-1,-1 0 1,-1-1 0,1 1 0,-1-1-1,0 0 1,-1 0 0,-5 5-1,-13 12 367,-36 27-1,42-36-13,17-13-944,2-5-404,0 1 0,0 0 0,1 0 0,-1 0-1,1 0 1,-1 0 0,1 0 0,0 0 0,0 0-1,1 1 1,2-4 0,6-7-3805,6-12-5469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6.301"/>
    </inkml:context>
    <inkml:brush xml:id="br0">
      <inkml:brushProperty name="width" value="0.025" units="cm"/>
      <inkml:brushProperty name="height" value="0.025" units="cm"/>
    </inkml:brush>
  </inkml:definitions>
  <inkml:trace contextRef="#ctx0" brushRef="#br0">101 1 12940,'0'0'9593,"3"10"-8338,6 37 15,10 45 2232,-5-68-3940,-3-19-4569,-29-20-12407</inkml:trace>
  <inkml:trace contextRef="#ctx0" brushRef="#br0" timeOffset="1">1 106 11115,'0'0'12844,"68"-29"-11915,-31 25-577,4 0-320,0-2-320,-3 0-2499,-7-4-4228</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173"/>
    </inkml:context>
    <inkml:brush xml:id="br0">
      <inkml:brushProperty name="width" value="0.025" units="cm"/>
      <inkml:brushProperty name="height" value="0.025" units="cm"/>
    </inkml:brush>
  </inkml:definitions>
  <inkml:trace contextRef="#ctx0" brushRef="#br0">1 1 5349,'0'0'25037,"2"8"-24621,5 38 239,-2 1 0,-2 92 0,19-154-655,-15 7 0,1 0 0,0 0 0,0 1 0,1 0 0,0 1 0,0 0 0,1 0 0,0 1 0,0 0 0,0 1 0,0 0 0,1 0 0,0 1 0,0 1 0,-1 0 0,1 0 0,1 1 0,12 0 0,-23 1-4,-1 0-1,0 0 1,1 0 0,-1 1-1,1-1 1,-1 0 0,0 0-1,1 0 1,-1 0 0,1 1-1,-1-1 1,0 0 0,1 0-1,-1 1 1,0-1 0,1 0-1,-1 0 1,0 1 0,0-1-1,1 0 1,-1 1 0,0-1-1,0 0 1,0 1 0,1-1-1,-1 1 1,0-1-1,0 0 1,0 1 0,0-1-1,0 1 1,0-1 0,0 0-1,0 2 1,0-2-24,0 1 1,0-1-1,0 1 0,1-1 0,-1 1 0,0-1 1,0 1-1,0 0 0,0-1 0,1 1 1,-1-1-1,0 0 0,0 1 0,1-1 0,-1 1 1,0-1-1,1 1 0,-1-1 0,1 0 0,-1 1 1,0-1-1,1 0 0,-1 1 0,1-1 1,-1 0-1,1 1 0,-1-1 0,1 0 0,-1 0 1,1 0-1,-1 0 0,1 1 0,-1-1 1,1 0-1,0 0 0,0 0 0,0 0-339,-1 0 1,1 0-1,0 0 0,0 0 0,-1 0 1,1 0-1,0 0 0,0 0 0,-1 0 0,1 0 1,0-1-1,0 1 0,-1 0 0,1-1 1,0 1-1,-1 0 0,1-1 0,0 1 0,-1 0 1,1-1-1,-1 1 0,1-1 0,0 1 1,-1-1-1,1 0 0,-1 1 0,0-1 0,1 0 1,-1 1-1,1-1 0,-1 0 0,0 1 1,1-2-1,2-13-7860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7.626"/>
    </inkml:context>
    <inkml:brush xml:id="br0">
      <inkml:brushProperty name="width" value="0.025" units="cm"/>
      <inkml:brushProperty name="height" value="0.025" units="cm"/>
    </inkml:brush>
  </inkml:definitions>
  <inkml:trace contextRef="#ctx0" brushRef="#br0">121 0 9321,'0'0'16042,"9"7"-15407,-3-1-473,0-1 1,0 0-1,0 1 1,-1 0-1,0 1 1,0-1-1,0 1 0,-1 0 1,0 0-1,-1 0 1,1 1-1,-1-1 1,2 10-1,0 5 229,-1 1 0,-1-1 0,-1 1 1,0 0-1,-2-1 0,-1 1 0,-1 0 0,-1-1 0,-8 35 0,7-46-639,0 0 1,0 1-1,-1-1 0,0-1 0,-1 1 0,0-1 0,-1 0 0,-12 14 1,12-17-719,0-1 0,1 0 0,-2 0 0,-14 9 0,13-11-699,0 1 1,0-1-1,0-1 0,-19 5 1,6-4-8185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8.049"/>
    </inkml:context>
    <inkml:brush xml:id="br0">
      <inkml:brushProperty name="width" value="0.025" units="cm"/>
      <inkml:brushProperty name="height" value="0.025" units="cm"/>
    </inkml:brush>
  </inkml:definitions>
  <inkml:trace contextRef="#ctx0" brushRef="#br0">129 1 13261,'0'0'8514,"-9"7"-7478,2 0-862,-1 0 0,1 1 0,1 0 0,-1 0 0,1 1 0,0-1 0,1 2-1,0-1 1,1 0 0,0 1 0,-4 15 0,-4 15 280,2 1 0,1 0 0,3 1-1,1 0 1,2 0 0,2 0 0,8 83-1,-4-112-403,-1-1-1,2 0 0,0 1 0,0-1 1,1-1-1,8 15 0,-10-21-285,0 0-1,1 0 1,-1 0 0,1-1-1,0 0 1,9 7-1,-10-8-297,1-1 0,-1 0 0,1 0 0,-1 0 0,1-1 0,0 1-1,-1-1 1,1 0 0,0 0 0,8 1 0,17-2-5531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09.185"/>
    </inkml:context>
    <inkml:brush xml:id="br0">
      <inkml:brushProperty name="width" value="0.025" units="cm"/>
      <inkml:brushProperty name="height" value="0.025" units="cm"/>
    </inkml:brush>
  </inkml:definitions>
  <inkml:trace contextRef="#ctx0" brushRef="#br0">0 1 10250,'0'0'19378,"21"65"-19250,-18-28-64,0-4-32,1-2-32,2-4-352,-1-5-737,2-8-961,-1-8-801,0-6-2658</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5.099"/>
    </inkml:context>
    <inkml:brush xml:id="br0">
      <inkml:brushProperty name="width" value="0.025" units="cm"/>
      <inkml:brushProperty name="height" value="0.025" units="cm"/>
    </inkml:brush>
  </inkml:definitions>
  <inkml:trace contextRef="#ctx0" brushRef="#br0">0 1 20083,'0'0'9705,"35"85"-9609,-32-39-32,1 5-64,-4 1-576,0-7-2275,0-5-3267,-3-14-11082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351"/>
    </inkml:context>
    <inkml:brush xml:id="br0">
      <inkml:brushProperty name="width" value="0.025" units="cm"/>
      <inkml:brushProperty name="height" value="0.025" units="cm"/>
    </inkml:brush>
  </inkml:definitions>
  <inkml:trace contextRef="#ctx0" brushRef="#br0">244 68 11211,'1'-3'700,"-1"0"0,1 0 1,-1 0-1,0 1 1,0-1-1,0 0 1,-1 0-1,1 0 1,-1 1-1,1-1 0,-1 0 1,0 0-1,0 1 1,0-1-1,0 1 1,-1-1-1,1 1 1,-3-3-1,1 3-492,1 0 0,-1 1 0,0-1 0,0 1-1,0 0 1,0 0 0,0 0 0,0 0 0,0 0 0,0 1 0,-1 0 0,1-1 0,0 1 0,0 0-1,0 0 1,-5 2 0,1-1-167,1 0-1,0 1 1,-1 0 0,1 1-1,0-1 1,0 1-1,0 0 1,0 1 0,1-1-1,-1 1 1,1 0-1,0 1 1,0-1 0,0 1-1,1 0 1,0 0-1,-7 11 1,0 0 105,1 0 1,1 1-1,0 0 1,-12 36-1,19-47-103,0 0 0,0 0 0,1 1 0,0-1 0,0 0 0,0 1 0,1-1 0,0 8 1,1-12-36,-1-1 0,0 1 0,1 0 0,0-1 0,-1 0 0,1 1 0,0-1 1,-1 1-1,1-1 0,0 0 0,0 1 0,0-1 0,0 0 0,0 0 1,0 0-1,1 0 0,-1 0 0,0 0 0,1 0 0,-1 0 0,0-1 1,1 1-1,-1 0 0,1-1 0,-1 1 0,1-1 0,-1 0 0,1 1 0,-1-1 1,1 0-1,0 0 0,-1 0 0,1 0 0,-1 0 0,1 0 0,2-1 1,5-1 16,0 0 1,1 0-1,-1-1 1,0 0-1,0-1 1,0 0 0,-1 0-1,1-1 1,-1 0-1,0-1 1,0 1-1,-1-2 1,0 1 0,10-12-1,-3 3-51,-1 0-1,-1-1 0,-1-1 1,0 1-1,-1-2 1,9-20-1,-16 31 38,-1 2-7,1 1 0,-1 0 0,-1-1 0,1 1 0,0-1 0,-1 1 0,0-1 1,0 0-1,-1 1 0,1-1 0,-1 0 0,-1-9 0,-12 38 98,2-2-26,1 1 0,0 0 0,2 1 0,1 0 0,1 1 0,1-1 0,-3 41 0,8-64-64,0 0 1,0 0-1,0 0 0,0 0 0,0 0 1,0 1-1,0-1 0,1 0 0,-1 0 0,0 0 1,1 0-1,-1 0 0,0 0 0,1 0 1,-1 0-1,1 0 0,0 0 0,-1 0 0,1-1 1,0 1-1,-1 0 0,1 0 0,0 0 1,0-1-1,0 1 0,0-1 0,0 1 0,0 0 1,0-1-1,0 0 0,0 1 0,0-1 1,0 1-1,0-1 0,0 0 0,0 0 1,0 0-1,0 0 0,0 0 0,0 0 0,0 0 1,1 0-1,-1 0 0,0 0 0,0-1 1,0 1-1,0 0 0,0-1 0,0 1 0,0-1 1,0 1-1,0-1 0,1 0 0,6-3 51,1 0-1,-1 0 0,1-1 0,13-11 1,36-44-13,-46 46-79,1 0 1,0 1-1,20-16 1,-31 56-52,-14 16 421,9-34-271,0-1 1,1 0-1,0 1 0,0 0 1,0 10-1,2-18-70,0-1 0,0 0 0,1 1 0,-1-1 0,0 0 0,0 1 0,0-1 0,1 0 0,-1 0 0,0 1 0,0-1 0,1 0 0,-1 0 0,0 1 0,1-1 0,-1 0 0,0 0 0,1 0 0,-1 0 0,0 0 0,1 1 0,-1-1 0,0 0 0,1 0 0,-1 0 0,1 0 0,-1 0 0,0 0 0,1 0 0,-1 0 0,0 0 0,1 0 0,-1-1 0,0 1 0,1 0 0,-1 0 0,0 0 0,1 0 0,-1 0 0,0-1 0,1 1 0,-1 0 0,18-9 0,47-41 0,-52 37 0,2 1 0,0 1 0,0 0 0,1 1 0,0 0 0,35-13 0,-51 22 0,1 1 0,0 0 0,-1 0 0,1 0 0,0-1 0,-1 1 0,1 0 0,0 0 0,-1 0 0,1 0 0,0 0 0,-1 0 0,1 0 0,0 0 0,-1 1 0,1-1 0,0 0 0,-1 0 0,1 0 0,-1 1 0,1-1 0,0 0 0,-1 1 0,1-1 0,-1 1 0,1-1 0,-1 0 0,1 1 0,-1-1 0,1 1 0,-1-1 0,1 1 0,-1 0 0,0-1 0,1 1 0,-1-1 0,0 1 0,1 1 0,-1 1 0,1 1 0,-1-1 0,1 1 0,-1-1 0,0 1 0,0 0 0,-1-1 0,0 5 0,-20 65 0,21-73-12,-2 8-3171,1-8 3007,1 0 1,0 0-1,0 0 1,0 1-1,0-1 1,-1 0-1,1 0 1,0 0-1,0 0 1,0 0-1,0 0 1,0 1-1,0-1 1,0 0 0,0 0-1,-1 0 1,1 0-1,0 1 1,0-1-1,0 0 1,0 0-1,0 0 1,0 0-1,0 1 1,0-1-1,0 0 1,0 0-1,0 0 1,0 1 0,0-1-1,0 0 1,0 0-1,0 0 1,1 0-1,-1 1 1,0-1-1,0 0 1,0 0-1,0 0 1,0 0-1,0 0 1,0 1-1,0-1 1,1 0-1,-1 0 1,0 0 0,0 0-1,0 0 1,0 0-1,0 0 1,1 0-1,-1 1 1,0-1-1,0 0 1,0 0-1,0 0 1,1 0-1,8-6-10346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0.730"/>
    </inkml:context>
    <inkml:brush xml:id="br0">
      <inkml:brushProperty name="width" value="0.025" units="cm"/>
      <inkml:brushProperty name="height" value="0.025" units="cm"/>
    </inkml:brush>
  </inkml:definitions>
  <inkml:trace contextRef="#ctx0" brushRef="#br0">88 175 19442,'0'0'11585,"-10"10"-11463,0 0-28,0 1 0,2 0 0,-1 0 0,-8 17-1,14-22-6,-1 0 0,1 1 0,1-1-1,-1 1 1,1 0 0,0 0-1,1 0 1,0 0 0,0 0 0,0 0-1,1 1 1,1 12 0,-1-19-87,0-1 1,0 1 0,1 0-1,-1-1 1,0 1 0,1 0-1,-1-1 1,0 1 0,1-1-1,-1 1 1,1-1 0,-1 1-1,1-1 1,-1 1 0,1-1-1,-1 1 1,1-1 0,0 0-1,-1 1 1,1-1 0,0 0-1,-1 1 1,1-1 0,0 0-1,-1 0 1,1 0 0,0 0-1,-1 0 1,1 0 0,0 0-1,0 0 1,-1 0 0,1 0-1,0 0 1,-1 0 0,1 0-1,0 0 1,-1-1 0,2 1-1,28-12-5,-10-1-3,0-2 0,-1 0 0,-1-1 0,0 0 0,-1-2 0,20-27 0,0-5-28,40-71 0,-71 109-1,12-18 68,-15 24-105,-7 16-156,-9 17 206,-3 5 46,-16 47-1,28-68-19,1 1 0,0-1 0,1 1 0,0 0 0,1 0 0,0 0 1,1 0-1,2 15 0,-2-24-107,1 0 1,0 0 0,-1 0-1,1 0 1,0-1 0,1 1-1,-1 0 1,0-1 0,1 1-1,-1-1 1,1 0 0,0 1-1,0-1 1,0 0 0,0 0-1,0 0 1,0 0 0,0-1 0,4 3-1,-2-2-977,0 0-1,0 0 1,0 0-1,0-1 1,0 0-1,1 0 1,6 1-1,15-1-11569</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603"/>
    </inkml:context>
    <inkml:brush xml:id="br0">
      <inkml:brushProperty name="width" value="0.025" units="cm"/>
      <inkml:brushProperty name="height" value="0.025" units="cm"/>
    </inkml:brush>
  </inkml:definitions>
  <inkml:trace contextRef="#ctx0" brushRef="#br0">0 81 2755,'0'0'2263,"3"-9"177,0-1-1279,8-26 1665,0 10 5326,-12 36-1673,2 13-5033,0-3-653,-3 57 1118,3 70-203,-1-145-1699,0-1-1,0 1 0,0 0 1,1 0-1,-1-1 1,0 1-1,1 0 0,-1 0 1,1-1-1,-1 1 1,1 0-1,0-1 0,0 1 1,0-1-1,0 1 1,0-1-1,0 1 0,0-1 1,1 0-1,-1 0 1,0 1-1,3 1 0,-2-3 8,0 0-1,0 1 1,0-1-1,0 0 1,0 0-1,0 0 1,0 0 0,-1 0-1,1 0 1,0-1-1,0 1 1,0-1-1,0 1 1,-1-1-1,1 0 1,0 1-1,2-3 1,5-2 35,0-1 1,-1 0-1,1-1 1,-1 0-1,-1 0 1,9-10-1,53-83-51,-32 44 0,-37 56 0,0 0 0,0-1 0,0 1 0,0-1 0,0 1 0,0 0 0,0-1 0,0 1 0,1 0 0,-1-1 0,0 1 0,0 0 0,0-1 0,0 1 0,1 0 0,-1 0 0,0-1 0,0 1 0,1 0 0,-1-1 0,0 1 0,0 0 0,1 0 0,-1 0 0,0-1 0,1 1 0,-1 0 0,0 0 0,1 0 0,-1 0 0,0 0 0,1 0 0,-1 0 0,0 0 0,1 0 0,-1 0 0,1 0 0,-1 0 0,0 0 0,1 0 0,-1 0 0,0 0 0,1 0 0,-1 0 0,0 0 0,1 0 0,-1 0 0,0 1 0,1-1 0,-1 0 0,0 0 0,1 0 0,-1 1 0,0-1 0,5 29 0,-10 38 0,1-50 0,2-12 0,1 1 0,0-1 0,0 0 0,0 1 0,1-1 0,0 0 0,0 1 0,0-1 0,2 7 0,-2-12 0,1 1 0,-1-1 0,1 0 0,-1 1 0,1-1 0,-1 0 0,1 0 0,0 0 0,-1 1 0,1-1 0,-1 0 0,1 0 0,0 0 0,-1 0 0,1 0 0,0 0 0,-1 0 0,1 0 0,-1 0 0,1-1 0,0 1 0,-1 0 0,1 0 0,-1 0 0,1-1 0,-1 1 0,1 0 0,-1-1 0,1 1 0,-1 0 0,1-1 0,0 0 0,19-13 0,5-10 0,-2-2 0,36-49 0,-4 3 0,-55 77-2135,-2 3-3300,-10 3-2273</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2.946"/>
    </inkml:context>
    <inkml:brush xml:id="br0">
      <inkml:brushProperty name="width" value="0.025" units="cm"/>
      <inkml:brushProperty name="height" value="0.025" units="cm"/>
    </inkml:brush>
  </inkml:definitions>
  <inkml:trace contextRef="#ctx0" brushRef="#br0">0 70 13869,'0'0'14830,"65"-2"-12812,-19-7-609,7-2-768,2-3-641,-2 1 0,-4 1 0,-8 7 0,-7 2 0,-10 3 0,-9 0-2082,-5 7-1730,-6-2-2433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448"/>
    </inkml:context>
    <inkml:brush xml:id="br0">
      <inkml:brushProperty name="width" value="0.025" units="cm"/>
      <inkml:brushProperty name="height" value="0.025" units="cm"/>
    </inkml:brush>
  </inkml:definitions>
  <inkml:trace contextRef="#ctx0" brushRef="#br0">1 244 17553,'0'0'12112,"5"-10"-10505,-3 5-1551,1 0-1,-1 0 0,2 0 1,-1 0-1,0 1 0,1-1 1,0 1-1,0 0 1,0 0-1,0 0 0,1 1 1,0-1-1,-1 1 0,1 0 1,0 1-1,1-1 0,-1 1 1,0 0-1,1 0 0,-1 1 1,1-1-1,0 1 1,-1 1-1,1-1 0,0 1 1,7 0-1,-11 1-55,0 0 0,0 0 0,0 0 0,0 0 0,0 1 0,0-1 0,0 1 0,-1-1 0,1 1 0,0 0 0,-1-1 0,1 1 0,-1 0 0,0 0 0,0 0 0,0 0 0,0 0 0,0 1 0,0-1 0,0 0 0,-1 0 0,1 1 0,-1-1 0,0 0 0,1 1 0,-1-1 0,0 0 0,-1 4 0,2 8 0,-1 0 0,-1-1 0,-2 22 0,-1-21 0,0 1 0,-1-1 0,-1 0 0,0 0 0,-13 22 0,16-51 0,4-11 0,39-220 0,-40 244 0,0 1 0,0 0 0,0 0 0,0-1 0,0 1 0,1 0 0,-1-1 0,0 1 0,1 0 0,-1 0 0,1 0 0,-1-1 0,1 1 0,-1 0 0,1 0 0,0 0 0,-1 0 0,1 0 0,0 0 0,0 0 0,0 0 0,0 0 0,0 1 0,0-1 0,0 0 0,2 0 0,-1 1 0,0 0 0,0 1 0,0-1 0,0 1 0,0-1 0,1 1 0,-1 0 0,0 0 0,0 0 0,-1 0 0,4 2 0,21 9 0,-18-9-362,0-1 0,0 0 0,0-1-1,0 0 1,0 0 0,0-1 0,10-1 0,-9 1-543,-1-2 0,1 1 0,0-1 0,-1-1 0,1 1 0,-1-1 0,0-1 0,0 0 0,0 0 0,0 0 0,-1-1 1,1 0-1,-1-1 0,-1 0 0,1 0 0,-1 0 0,8-11 0,5-12-11427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3.822"/>
    </inkml:context>
    <inkml:brush xml:id="br0">
      <inkml:brushProperty name="width" value="0.025" units="cm"/>
      <inkml:brushProperty name="height" value="0.025" units="cm"/>
    </inkml:brush>
  </inkml:definitions>
  <inkml:trace contextRef="#ctx0" brushRef="#br0">326 0 17745,'0'0'7596,"10"6"-5711,-4-2-1718,-1 0 0,1 0 0,-1 0 0,0 1 0,-1-1 0,1 1 0,-1 0 0,0 1 0,0-1-1,0 1 1,-1 0 0,0 0 0,0 0 0,-1 0 0,1 0 0,-1 0 0,2 12 0,0 10-50,-1 0 0,-1 0 0,-1 0 0,-2 1-1,-1-1 1,-1 0 0,-1 0 0,-1-1 0,-2 1-1,-19 49 1,12-43-117,-2 0 1,-1-1-1,-1 0 0,-2-2 0,-2 0 0,0-1 1,-48 47-1,59-66-842,-1-1 0,0-1 1,-26 16-1,-17 0-6121,12-14-2150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4.396"/>
    </inkml:context>
    <inkml:brush xml:id="br0">
      <inkml:brushProperty name="width" value="0.025" units="cm"/>
      <inkml:brushProperty name="height" value="0.025" units="cm"/>
    </inkml:brush>
  </inkml:definitions>
  <inkml:trace contextRef="#ctx0" brushRef="#br0">224 1 14286,'0'0'8952,"-11"11"-8295,-6 8-210,1 1 1,1 0 0,0 1-1,2 1 1,1 0 0,-18 42-1,8 6-3,2 1 0,3 1-1,3 0 1,4 1 0,3 0 0,3 1 0,8 111-1,-3-173-717,0 0-1,1 0 0,0 0 0,1-1 1,1 1-1,0-1 0,0 0 1,1 0-1,11 18 0,-12-23-224,0-1 0,1 1 0,-1-1 0,1 0-1,1 0 1,-1 0 0,9 5 0,-8-7-350,0 0 0,0 0 0,0 0 0,0-1 0,0 0 0,1 0 0,-1 0 0,12 1 0,32-2-12722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016"/>
    </inkml:context>
    <inkml:brush xml:id="br0">
      <inkml:brushProperty name="width" value="0.025" units="cm"/>
      <inkml:brushProperty name="height" value="0.025" units="cm"/>
    </inkml:brush>
  </inkml:definitions>
  <inkml:trace contextRef="#ctx0" brushRef="#br0">3 1 16592,'0'0'12011,"-3"75"-11178,8-42-385,0 1-256,-2 4-160,2 2-32,-5-1-1089,0-7-3235,0-8-7367</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6.904"/>
    </inkml:context>
    <inkml:brush xml:id="br0">
      <inkml:brushProperty name="width" value="0.025" units="cm"/>
      <inkml:brushProperty name="height" value="0.025" units="cm"/>
    </inkml:brush>
  </inkml:definitions>
  <inkml:trace contextRef="#ctx0" brushRef="#br0">16 1 12780,'0'0'9486,"2"8"-8082,5 61-79,-2 1-1,-4 0 0,-8 71 0,6-108-1069,-10 84 597,-1 45 1451,23-195-1974,-2 10-284,29-140-212,-26 102-153,2 1 0,3 0 0,27-61 0,-40 112 311,1 0 0,0 0 0,0 1 0,1 0 0,0 0 0,1 0 0,-1 1 1,13-11-1,-16 16-20,0-1 1,0 1 0,0 0 0,1 0 0,-1 0 0,0 1 0,1-1 0,0 1 0,-1 0 0,1 0-1,0 0 1,0 0 0,-1 0 0,1 1 0,0 0 0,0 0 0,0 0 0,0 0 0,-1 1-1,1-1 1,0 1 0,0 0 0,-1 0 0,1 0 0,3 3 0,-4-3-6,-1 0 1,0 0-1,1 1 0,-1-1 1,0 1-1,0-1 0,0 1 1,0 0-1,0 0 0,-1 0 1,1 0-1,-1 0 0,1 0 1,-1 0-1,0 1 0,1-1 1,-1 1-1,0-1 0,-1 1 1,1-1-1,0 1 0,-1-1 1,1 1-1,-1-1 0,0 1 1,0 0-1,0-1 0,0 1 1,-1 0-1,1-1 0,-1 1 1,1-1-1,-1 1 0,-1 2 1,0 2 46,-1 0 0,0-1 0,-1 1-1,0 0 1,0-1 0,0 0 0,-1 0 0,1 0 0,-1-1 0,-11 9 0,7-6 148,-1 0 1,0-1-1,0-1 0,-1 1 1,1-2-1,-1 1 0,-1-2 1,1 1-1,-1-1 0,0-1 0,0 0 1,0-1-1,-18 1 0,29-3-193,0 0 0,0 0-1,1-1 1,-1 1 0,0 0 0,0 0-1,0-1 1,0 1 0,0 0-1,1-1 1,-1 1 0,0-1-1,0 1 1,1-1 0,-1 0 0,0 1-1,1-1 1,-1 0 0,0 1-1,1-1 1,-1 0 0,1 0-1,-1 1 1,1-1 0,0 0-1,-1 0 1,1 0 0,0 0 0,0 0-1,-1 1 1,1-1 0,0 0-1,0 0 1,0 0 0,0 0-1,0 0 1,0 0 0,0 0 0,0 0-1,1 0 1,-1-1 0,1-2-457,0 1 1,0-1-1,0 0 1,1 1 0,-1-1-1,1 1 1,0-1 0,0 1-1,3-4 1,20-17-4504,7 1-1526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358"/>
    </inkml:context>
    <inkml:brush xml:id="br0">
      <inkml:brushProperty name="width" value="0.025" units="cm"/>
      <inkml:brushProperty name="height" value="0.025" units="cm"/>
    </inkml:brush>
  </inkml:definitions>
  <inkml:trace contextRef="#ctx0" brushRef="#br0">18 0 16816,'0'0'6844,"-2"9"-4613,-12 85 1030,13-85-3120,1 0-1,-1 0 1,1 0-1,1 0 1,0 0-1,0 0 1,0 0-1,1 0 0,6 14 1,-7-21-133,0 0-1,1 0 1,-1 1-1,1-2 1,-1 1 0,1 0-1,0 0 1,-1 0 0,1-1-1,0 1 1,0-1-1,0 0 1,1 1 0,-1-1-1,0 0 1,0 0 0,1 0-1,-1-1 1,0 1-1,1 0 1,-1-1 0,1 0-1,-1 1 1,1-1 0,-1 0-1,1 0 1,-1-1-1,1 1 1,-1 0 0,1-1-1,-1 0 1,0 1 0,1-1-1,-1 0 1,0 0-1,0 0 1,1-1 0,-1 1-1,2-2 1,6-4 21,1 0 0,-1 0 0,0-1-1,-1-1 1,0 1 0,10-13 0,0-7-50,15-15 42,-30 87 283,-10 47 401,7-91-696,-1 1-1,0 0 1,0-1-1,1 1 1,-1 0 0,1-1-1,-1 1 1,1-1-1,-1 1 1,1-1 0,-1 1-1,1-1 1,-1 1-1,1-1 1,0 1 0,-1-1-1,1 0 1,-1 1-1,1-1 1,0 0 0,0 0-1,-1 0 1,1 1-1,0-1 1,-1 0 0,1 0-1,0 0 1,0 0-1,-1 0 1,1 0 0,0 0-1,0 0 1,-1-1-1,1 1 1,0 0 0,-1 0-1,1-1 1,0 1-1,-1 0 1,1-1 0,0 1-1,-1 0 1,1-1-1,0 0 1,32-16 298,9-19-307,-33 27 0,1 0 0,-1 1 0,2 0 0,-1 0 0,1 1 0,0 1 0,0 0 0,12-5 0,-22 11 0,0-1 1,-1 1-1,1 0 1,0 0-1,0 0 0,-1 0 1,1 0-1,0 0 1,-1 0-1,1 0 0,0 0 1,0 0-1,-1 1 1,1-1-1,0 0 1,-1 0-1,1 1 0,0-1 1,-1 0-1,1 1 1,-1-1-1,1 1 0,0-1 1,-1 1-1,1-1 1,-1 1-1,1-1 0,-1 1 1,0-1-1,1 1 1,-1 0-1,0-1 0,1 1 1,-1-1-1,0 1 1,0 0-1,1 0 0,-1-1 1,0 1-1,0 0 1,0-1-1,0 1 0,0 1 1,0 45-5,1-8-106,-1-38 51,0-1 0,1 1 0,-1-1 0,0 1 0,0-1 0,1 0 0,-1 1 0,0-1 0,1 1 1,-1-1-1,0 0 0,1 1 0,-1-1 0,1 0 0,-1 1 0,1-1 0,-1 0 0,0 0 0,1 0 0,-1 1 0,1-1 0,-1 0 0,1 0 0,-1 0 1,1 0-1,-1 0 0,1 0 0,0 0 0,-1 0 0,1 0 0,-1 0 0,1 0 0,-1 0 0,1 0 0,-1 0 0,1-1 0,-1 1 0,1 0 0,-1 0 0,0 0 1,1-1-1,-1 1 0,1-1 0,17-15-4731,-9-6-1333,-2-6-3337</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7.718"/>
    </inkml:context>
    <inkml:brush xml:id="br0">
      <inkml:brushProperty name="width" value="0.025" units="cm"/>
      <inkml:brushProperty name="height" value="0.025" units="cm"/>
    </inkml:brush>
  </inkml:definitions>
  <inkml:trace contextRef="#ctx0" brushRef="#br0">1 0 21076,'0'0'9449,"28"59"-9385,-5-41-448,3 0-2147,8-5-2690,7-6-1281,2-2-1153,0-3 8648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046"/>
    </inkml:context>
    <inkml:brush xml:id="br0">
      <inkml:brushProperty name="width" value="0.025" units="cm"/>
      <inkml:brushProperty name="height" value="0.025" units="cm"/>
    </inkml:brush>
  </inkml:definitions>
  <inkml:trace contextRef="#ctx0" brushRef="#br0">207 0 4708,'0'0'25139,"-7"9"-23863,-1 1-1077,-1 0 1,-1-1-1,0 0 1,0-1-1,-1 0 1,1 0-1,-21 10 1,31-18-280,0 0 0,0 1 0,0-1 0,0 1 0,0-1 0,1 1 0,-1-1 0,0 0 0,0 1 0,0-1 0,1 1 0,-1-1 0,0 0 0,1 1 0,-1-1 0,0 0 0,1 1 0,-1-1 0,0 0 0,1 0 0,-1 1 1,0-1-1,1 0 0,-1 0 0,1 0 0,-1 0 0,1 1 0,-1-1 0,0 0 0,1 0 0,-1 0 0,1 0 0,-1 0 0,2 0 0,27 11-750,-19-7 332,-1 0 163,1 0 0,-1 1 0,-1 0 0,1 1 0,-1-1 0,14 14 0,-20-18 385,0 1 0,-1-1 0,1 1 0,-1 0 0,1 0 0,-1 0 0,0-1 0,0 1 0,0 0 0,0 0 0,0 1 0,0-1 0,0 0 0,-1 0 0,1 0 0,-1 1 0,0-1-1,1 0 1,-1 0 0,0 1 0,0-1 0,-1 0 0,1 0 0,0 1 0,-1-1 0,1 0 0,-1 0 0,0 0 0,0 0 0,0 0 0,0 0 0,0 0 0,0 0 0,0 0 0,-1 0 0,-2 2 0,-5 6 370,-1-1-1,0-1 1,-1 1-1,0-2 1,0 1 0,-1-2-1,0 1 1,-18 5-1,20-8-910,-1 0-1,1-1 1,-1 0 0,0-1-1,0-1 1,-13 1-1,8-5-7222,5-11-8872</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8.531"/>
    </inkml:context>
    <inkml:brush xml:id="br0">
      <inkml:brushProperty name="width" value="0.025" units="cm"/>
      <inkml:brushProperty name="height" value="0.025" units="cm"/>
    </inkml:brush>
  </inkml:definitions>
  <inkml:trace contextRef="#ctx0" brushRef="#br0">235 362 14253,'0'0'3444,"1"-9"79,-1 7-3365,1 0-1,-1 1 0,1-1 1,-1 1-1,1-1 0,-1 0 0,0 1 0,0-1 0,1 0 0,-1 0 0,0 1 0,-1-1 1,1 0-1,0 1 0,0-1 0,-1 0 0,1 1 0,-1-1 0,0 1 0,1-1 0,-1 1 1,0-1-1,0 1 0,0-1 0,0 1 0,0 0 0,0-1 0,0 1 0,-1 0 0,1 0 1,0 0-1,-1 0 0,1 0 0,0 0 0,-1 0 0,1 1 0,-1-1 0,0 0 0,1 1 1,-1-1-1,0 1 0,1 0 0,-1-1 0,0 1 0,-1 0 0,-5 0-77,-1 0 0,1 0-1,0 1 1,0 0 0,0 1-1,0 0 1,0 0-1,0 0 1,0 1 0,1 1-1,-1-1 1,1 1 0,0 0-1,0 1 1,0-1 0,1 1-1,0 1 1,0-1 0,0 1-1,0 0 1,1 1 0,0-1-1,1 1 1,-1 0 0,1 0-1,0 0 1,1 1 0,0 0-1,0-1 1,1 1 0,0 0-1,0 0 1,1 0-1,0 0 1,0 1 0,1-1-1,1 12 1,-1-18-76,0 0-1,1 0 1,-1-1-1,1 1 1,-1 0-1,1-1 1,0 1 0,-1-1-1,1 1 1,0-1-1,0 1 1,0-1-1,1 1 1,-1-1-1,0 0 1,0 0 0,1 1-1,-1-1 1,0 0-1,1 0 1,0-1-1,-1 1 1,1 0-1,-1 0 1,1-1 0,0 1-1,-1-1 1,1 1-1,0-1 1,0 0-1,-1 0 1,1 0-1,0 0 1,2 0 0,3 0 28,1 0 1,-1-1-1,1 0 1,-1 0-1,0-1 1,1 0-1,8-4 0,5-4 52,0-1 0,-1-1 0,-1-1-1,0 0 1,-1-2 0,0 0 0,22-26-1,-17 16-39,-1-2-1,-1-1 0,-1 0 0,22-44 1,-35 57-42,0-1 0,-1 1 0,0-1 0,-2-1 0,0 1 0,0-1 1,-2 1-1,0-1 0,-1-31 0,-1 47-2,0 0 0,0 0 0,0 0 0,0 0 0,0-1 0,0 1 0,-1 0 0,1 0 0,0 0 0,-1 0 0,1 0 0,-1 0 0,1 0 0,-1 0 0,0 0 0,-1-2 0,2 3 0,-1 0 0,1-1 0,-1 1 0,1 0 0,-1 0 0,1 0 0,-1-1 0,1 1 0,-1 0 0,0 0 0,1 0 0,-1 0 0,1 0 0,-1 0 0,1 0 0,-1 0 0,1 1 0,-1-1 0,1 0 0,-1 0 0,1 0 0,-1 0 0,1 1 0,-2-1 0,0 2 0,-1 0 0,1 0 0,0 0 0,-1 0 0,1 0 0,0 0 0,0 0 0,1 1 0,-1-1 0,0 1 0,-1 4 0,-12 33 0,1 2 0,3-1 0,1 2 0,2-1 0,2 1 0,2 0 0,2 53 0,2-93-61,0-1 1,0 0-1,0 1 1,0-1-1,0 0 1,1 1-1,-1-1 1,1 0-1,-1 0 1,1 1-1,0-1 1,0 0-1,0 0 1,0 0-1,1 0 1,-1 0-1,0 0 1,1-1-1,0 1 1,-1 0-1,1-1 1,0 1-1,2 1 1,0-1-387,1 0 1,-1 0 0,1-1-1,0 0 1,0 0-1,0 0 1,-1 0-1,1-1 1,0 0-1,5 0 1,3 0-7989</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29.620"/>
    </inkml:context>
    <inkml:brush xml:id="br0">
      <inkml:brushProperty name="width" value="0.025" units="cm"/>
      <inkml:brushProperty name="height" value="0.025" units="cm"/>
    </inkml:brush>
  </inkml:definitions>
  <inkml:trace contextRef="#ctx0" brushRef="#br0">158 71 14382,'0'0'3155,"0"-8"229,1-26-394,-1 33-2868,0 0 1,-1 0-1,1 1 1,0-1-1,0 0 1,-1 0 0,1 0-1,0 1 1,-1-1-1,1 0 1,-1 0-1,1 1 1,-1-1-1,0 0 1,1 1 0,-1-1-1,0 1 1,1-1-1,-1 1 1,0-1-1,1 1 1,-1-1-1,0 1 1,0 0-1,0-1 1,1 1 0,-1 0-1,0 0 1,0 0-1,0 0 1,0-1-1,0 1 1,0 0-1,1 0 1,-1 1 0,0-1-1,0 0 1,0 0-1,-1 1 1,-31 10 1418,24-5-1415,1 1-1,1 0 1,-1 1 0,1-1-1,0 1 1,1 1 0,0-1-1,-8 16 1,10-17-67,0 1 1,0-1-1,1 1 0,0-1 0,1 1 0,0 0 1,0 0-1,1 0 0,0 0 0,0 1 1,1 13-1,0-22-51,1 1 0,0 0 1,-1 0-1,1-1 0,-1 1 0,1 0 1,0-1-1,-1 1 0,1-1 0,0 1 0,0-1 1,-1 1-1,1-1 0,0 0 0,0 1 1,0-1-1,0 0 0,0 1 0,-1-1 1,1 0-1,0 0 0,0 0 0,0 0 1,0 0-1,0 0 0,0 0 0,0 0 1,0 0-1,-1-1 0,1 1 0,0 0 1,1-1-1,32-9 190,-22 2-186,0-1 1,0 0 0,-1-1 0,0 0 0,13-17 0,-16 17-10,1 0 1,1 0-1,0 1 1,0 0-1,1 1 1,18-11-1,-27 18-3,-1 1 0,0-1 0,1 0 0,-1 0 0,1 1 0,-1-1 0,1 1 0,0-1 0,-1 1 0,1 0 0,-1 0 0,1-1 0,0 1 0,-1 0 0,1 1 0,0-1 0,-1 0 0,1 0 0,-1 1 0,1-1 0,-1 1 0,1-1 0,-1 1 0,1 0 0,-1-1 0,1 1 0,-1 0 0,2 2 0,0 0 0,-1 0 0,0 0 0,0 0 0,-1 0 0,1 0 0,-1 1 0,0-1 0,1 1 0,-2-1 0,1 1 0,0-1 0,0 6 0,0 7 0,-1 0 0,0 0 0,-1 0 0,-5 31 0,5-46 0,1-1 0,0 0 0,0 0 0,0 1 0,-1-1 0,1 0 0,0 0 0,0 1 0,0-1 0,0 0 0,0 1 0,0-1 0,0 0 0,0 1 0,0-1 0,0 0 0,0 1 0,0-1 0,0 0 0,0 1 0,0-1 0,0 0 0,0 1 0,0-1 0,0 0 0,0 1 0,0-1 0,1 0 0,-1 0 0,0 1 0,0-1 0,0 0 0,1 0 0,-1 1 0,0-1 0,0 0 0,1 0 0,-1 0 0,0 1 0,0-1 0,1 0 0,-1 0 0,0 0 0,1 0 0,-1 1 0,18-10 0,21-25 0,-37 33 0,127-123 0,-129 123-1,0 1 1,1-1-1,-1 1 0,0-1 1,1 1-1,-1 0 0,1-1 1,-1 1-1,1 0 0,-1-1 1,1 1-1,-1 0 1,1-1-1,-1 1 0,1 0 1,-1 0-1,1 0 0,-1 0 1,1-1-1,-1 1 0,1 0 1,-1 0-1,1 0 0,0 0 1,-1 0-1,1 0 0,-1 1 1,1-1-1,-1 0 0,1 0 1,-1 0-1,1 0 0,0 1 1,-1-1-1,1 0 1,5 23-55,-13 51-47,4-51 100,2-20 7,1-1-1,0 0 0,0 0 1,0 1-1,0-1 0,0 0 0,0 1 1,1-1-1,-1 0 0,1 0 0,0 1 1,-1-1-1,1 0 0,0 0 1,0 0-1,0 0 0,1 0 0,-1 0 1,0 0-1,1-1 0,-1 1 0,1 0 1,0-1-1,2 3 0,-1-3 1,1 0 0,-1 0-1,1 0 1,0 0 0,-1 0-1,1-1 1,0 0 0,-1 1-1,1-1 1,0-1 0,-1 1-1,1 0 1,0-1 0,-1 0-1,5-1 1,0-1-5,-1 0 0,0 0 0,0 0 0,0-1 0,0 0 0,-1-1 0,1 1 0,-1-1 0,0-1 0,-1 1 0,1-1 0,-1 0 0,0 0 0,0 0 0,-1-1 0,0 0 0,0 0 0,-1 0 0,0 0 0,0 0 0,0-1 0,-1 0 0,0 1 0,1-11 0,-3 17 0,0 0 0,0 0 0,-1 0 0,1 0 0,0 1 0,0-1 0,0 0 0,0 0 0,-1 0 0,1 1 0,0-1 0,-1 0 0,1 0 0,-1 1 0,1-1 0,-1 0 0,1 1 0,-1-1 0,1 0 0,-1 1 0,1-1 0,-1 1 0,0-1 0,0 1 0,1-1 0,-1 1 0,0 0 0,1-1 0,-1 1 0,0 0 0,0 0 0,0-1 0,0 1 0,1 0 0,-1 0 0,0 0 0,0 0 0,0 0 0,0 0 0,1 0 0,-1 0 0,0 1 0,0-1 0,0 0 0,1 0 0,-1 1 0,0-1 0,0 0 0,1 1 0,-1-1 0,0 1 0,1-1 0,-2 1 0,-2 1 0,-1 0 0,1 1 0,0-1 0,0 1 0,0 0 0,1 0 0,-1 0 0,-4 5 0,9-9 0,-1 1 0,0 0 0,1 0 0,-1 0 0,0-1 0,1 1 0,-1 0 0,1 0 0,-1 0 0,1 0 0,-1 0 0,0 0 0,1 0 0,-1 0 0,1 0 0,-1 0 0,1 0 0,-1 0 0,0 1 0,1-1 0,-1 0 0,1 0 0,-1 0 0,0 1 0,1-1 0,-1 0 0,0 0 0,1 1 0,-1-1 0,0 0 0,1 0 0,-1 1 0,0-1 0,0 0 0,1 1 0,-1-1 0,0 1 0,0-1 0,0 0 0,1 1 0,-1-1 0,0 1 0,0-1 0,0 0 0,0 1 0,0-1 0,0 1 0,0-1 0,0 1 0,0-1 0,0 0 0,0 1 0,0-1 0,0 1 0,0-1 0,-1 1 0,1-1 0,0 0 0,0 1 0,0-1 0,-1 0 0,1 1 0,0-1 0,0 0 0,-1 1 0,1-1 0,0 0 0,-1 1 0,33-10 0,-18 0 0,0 0 0,20-19 0,-27 21 0,0 0 0,0 1 0,1 0 0,0 0 0,0 1 0,0 0 0,1 0 0,0 1 0,0 0 0,0 1 0,13-4 0,-20 7 0,-1 0 0,0 0 0,0 0 0,1-1 0,-1 1 0,0 0 0,1 1 0,-1-1 0,0 0 0,0 0 0,1 0 0,-1 1 0,0-1 0,0 1 0,0-1 0,1 1 0,-1 0 0,0-1 0,0 1 0,0 0 0,0 0 0,0-1 0,0 1 0,0 0 0,0 0 0,-1 0 0,1 0 0,0 0 0,0 0 0,-1 1 0,1 0 0,1 4 0,-1 0 0,1 0 0,-1 0 0,-1-1 0,1 13 0,-2-14 0,1-1 0,0 1 0,0 0 0,1 0 0,-1 0 0,1 0 0,0 0 0,0-1 0,0 1 0,0 0 0,1-1 0,2 5 0,-3-7 0,1 0 0,0 1 0,0-1 0,0 0 0,0 0 0,1 0 0,-1-1 0,0 1 0,0 0 0,0-1 0,1 1 0,-1-1 0,0 0 0,1 0 0,-1 0 0,0 0 0,0 0 0,1-1 0,2 0 0,50-12 0,-40 8 0,-4 2 0,-1 0 0,1 1 0,1 0 0,-1 1 0,0 0 0,0 0 0,0 1 0,13 2 0,-23-1 0,0-1 0,1 1 0,-2 0 0,1-1 0,0 1 0,0 0 0,0 0 0,0 0 0,0 0 0,-1-1 0,1 1 0,0 1 0,-1-1 0,1 0 0,-1 0 0,1 0 0,-1 0 0,1 0 0,-1 0 0,0 0 0,1 1 0,-1-1 0,0 0 0,0 0 0,0 3 0,-1 37 0,0-30 0,1 3 0,1 11 0,0-24 0,0 0 0,0-1 0,-1 1 0,1-1 0,0 1 0,0-1 0,0 1 0,0-1 0,-1 0 0,1 1 0,0-1 0,0 0 0,0 0 0,0 1 0,0-1 0,0 0 0,0 0 0,0 0 0,0 0 0,0 0 0,0-1 0,0 1 0,0 0 0,0 0 0,0-1 0,1 0 0,28-12-2078,-28 11 1520,1 0 1,0 0-1,0 0 1,0 1-1,1 0 1,-1-1 0,0 1-1,1 1 1,-1-1-1,5 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399"/>
    </inkml:context>
    <inkml:brush xml:id="br0">
      <inkml:brushProperty name="width" value="0.025" units="cm"/>
      <inkml:brushProperty name="height" value="0.025" units="cm"/>
    </inkml:brush>
  </inkml:definitions>
  <inkml:trace contextRef="#ctx0" brushRef="#br0">143 91 16432,'0'-2'295,"1"1"0,-1 0 0,0 0 1,0-1-1,0 1 0,0 0 1,0 0-1,0-1 0,0 1 1,0 0-1,-1 0 0,1-1 1,0 1-1,-1 0 0,1 0 1,-1 0-1,1 0 0,-1 0 0,0-1 1,1 1-1,-1 0 0,0 0 1,0 1-1,0-1 0,0 0 1,0 0-1,0 0 0,0 0 1,0 1-1,0-1 0,-2 0 1,0 0-71,-1 0 1,1 1 0,0-1 0,-1 1 0,1 0 0,-1 0 0,1 0 0,0 1 0,-1-1 0,1 1-1,-6 1 1,4 1-189,0-1 0,0 1-1,0 0 1,1 0 0,-1 0 0,1 1-1,-1 0 1,1-1 0,0 2-1,0-1 1,1 0 0,-1 1 0,1 0-1,0-1 1,1 1 0,-1 0-1,1 1 1,0-1 0,0 0-1,0 1 1,1-1 0,0 1 0,-1 6-1,2-11-20,0 0-1,0 0 0,1 0 0,-1 0 1,0 0-1,0 0 0,1-1 1,-1 1-1,0 0 0,1 0 0,-1 0 1,1-1-1,-1 1 0,1 0 1,-1-1-1,1 1 0,0 0 0,-1-1 1,1 1-1,0-1 0,0 1 1,-1-1-1,1 1 0,0-1 1,0 1-1,0-1 0,-1 0 0,1 0 1,0 1-1,0-1 0,0 0 1,0 0-1,0 0 0,0 0 0,0 0 1,-1 0-1,1 0 0,0 0 1,0 0-1,0-1 0,1 1 1,41-10 703,-22-1-633,-2 0 0,1-1 0,-1-1 1,-1-1-1,-1-1 0,0 0 1,0-1-1,17-23 0,-7 10 50,-27 28-134,0 1 0,1 0 0,-1 0 0,0 0 0,0 0-1,0 0 1,1 0 0,-1 0 0,0 0 0,0 0 0,0 0-1,0 0 1,1 0 0,-1 0 0,0 1 0,0-1 0,0 0-1,0 0 1,1 0 0,-1 0 0,0 0 0,0 0 0,0 0-1,0 0 1,0 1 0,1-1 0,-1 0 0,0 0 0,0 0-1,0 0 1,0 0 0,0 1 0,0-1 0,0 0 0,0 0-1,0 0 1,0 0 0,1 1 0,-1-1 0,0 0 0,0 0-1,0 0 1,0 0 0,0 1 0,0-1 0,0 0 0,0 0-1,0 0 1,-1 0 0,1 1 0,0-1 0,0 0 0,0 0-1,0 0 1,0 0 0,0 1 0,0-1 0,0 0 0,0 0-1,-1 0 1,0 16-55,-14 44 110,11-47-97,-1 1 0,2-1 0,0 1 0,1 0 1,0-1-1,1 1 0,0 0 0,1 0 0,3 19 0,-3-32-46,1 0-1,-1 0 1,1 1-1,-1-1 0,1 0 1,0 0-1,-1 0 0,1 0 1,0 0-1,0 0 1,0 0-1,0 0 0,0 0 1,0-1-1,0 1 1,0 0-1,0 0 0,0-1 1,0 1-1,0-1 0,1 1 1,-1-1-1,0 0 1,0 1-1,1-1 0,-1 0 1,0 0-1,0 0 1,1 0-1,-1 0 0,0 0 1,1 0-1,-1 0 0,0 0 1,3-2-1,0 2-421,1-2 0,0 1-1,0-1 1,-1 1 0,1-1 0,-1-1-1,0 1 1,6-5 0,22-22-5375,0-8-2941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0.726"/>
    </inkml:context>
    <inkml:brush xml:id="br0">
      <inkml:brushProperty name="width" value="0.025" units="cm"/>
      <inkml:brushProperty name="height" value="0.025" units="cm"/>
    </inkml:brush>
  </inkml:definitions>
  <inkml:trace contextRef="#ctx0" brushRef="#br0">120 1 18001,'0'0'6636,"-7"14"-4789,-22 47-98,-23 73 0,44-113-1440,2 0 1,1 1-1,1-1 1,0 1-1,2 0 1,0 0-1,2 0 1,3 31-1,0-43-1405,0-1 1,1 1-1,0-1 1,1 0-1,0-1 1,0 1-1,1-1 1,10 12-1,-5-6-815,-2-5-5536,0-3-5846</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103"/>
    </inkml:context>
    <inkml:brush xml:id="br0">
      <inkml:brushProperty name="width" value="0.025" units="cm"/>
      <inkml:brushProperty name="height" value="0.025" units="cm"/>
    </inkml:brush>
  </inkml:definitions>
  <inkml:trace contextRef="#ctx0" brushRef="#br0">125 0 16047,'0'0'12844,"3"3"-11632,-2-3-1160,0 1 0,-1 0 0,1 0 0,0 0-1,-1 0 1,1-1 0,0 1 0,-1 0 0,1 0 0,-1 0 0,0 0-1,1 0 1,-1 0 0,0 0 0,1 0 0,-1 0 0,0 0 0,0 1-1,0-1 1,0 0 0,0 0 0,-1 1 0,-9 28 354,2-9-398,8-20-3,0 1 0,0 0 0,0-1 0,0 1 0,1 0 0,-1-1 0,1 1 0,-1-1 0,1 1 0,0-1 0,-1 1 0,1-1 1,0 1-1,0-1 0,0 0 0,0 1 0,0-1 0,1 0 0,-1 0 0,0 0 0,0 0 0,1 0 0,-1 0 0,3 1 0,46 28-101,-39-25 45,-3 0-26,1 0 35,0-1 0,-1 2 0,1-1 0,-1 2 0,14 12 0,-21-18 74,0 1-1,0-1 1,0 1-1,0-1 1,0 1-1,0-1 0,-1 1 1,1 0-1,-1-1 1,1 1-1,-1 0 1,1-1-1,-1 1 1,0 0-1,0 0 1,0-1-1,0 1 1,0 0-1,0 0 0,0-1 1,-1 1-1,1 0 1,-1 0-1,1-1 1,-1 1-1,0 0 1,1-1-1,-1 1 1,0-1-1,0 1 1,0-1-1,0 0 0,0 1 1,-1-1-1,1 0 1,0 0-1,-1 1 1,1-1-1,-1 0 1,1-1-1,-3 2 1,-5 5-23,-1-1 1,1-1 0,-1 0-1,0 0 1,-1-1 0,1-1 0,-1 1-1,0-2 1,0 1 0,-12 0-1,17-2-10,0 0 0,-1-1 0,0 0 0,1 0 0,-1 0 0,1-1 0,0 0-1,-1 0 1,1-1 0,0 0 0,-1 0 0,1 0 0,0-1 0,0 1 0,1-2-1,-1 1 1,1-1 0,-7-5 0,11 8-61,0 0 1,0 1-1,0-1 1,0 0-1,0 0 1,1 0-1,-1-1 0,0 1 1,1 0-1,-1 0 1,0 0-1,1 0 0,0-1 1,-1 1-1,1-3 1,0 4-38,0-1 0,0 1 1,0-1-1,0 0 0,1 1 1,-1-1-1,0 1 0,0-1 1,1 1-1,-1-1 1,0 1-1,1 0 0,-1-1 1,0 1-1,1-1 0,-1 1 1,1 0-1,-1-1 0,1 1 1,-1 0-1,1-1 0,-1 1 1,1 0-1,0 0 0,41-6-6340,-37 6 5680,22-1-5823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1.446"/>
    </inkml:context>
    <inkml:brush xml:id="br0">
      <inkml:brushProperty name="width" value="0.025" units="cm"/>
      <inkml:brushProperty name="height" value="0.025" units="cm"/>
    </inkml:brush>
  </inkml:definitions>
  <inkml:trace contextRef="#ctx0" brushRef="#br0">241 54 23382,'0'0'3604,"-10"-5"-1021,9 5-2573,-4-3 113,0 0 0,0 1 0,-1-1 0,1 1 0,-1 0-1,0 1 1,1 0 0,-1 0 0,0 0 0,0 0-1,0 1 1,0 0 0,0 0 0,1 1 0,-1 0-1,0 0 1,0 0 0,0 1 0,-5 1 0,3 1-87,1 1 1,-1-1-1,1 1 1,0 0-1,1 1 1,-1 0 0,1 0-1,0 0 1,0 1-1,1-1 1,0 1-1,0 1 1,1-1 0,0 1-1,0 0 1,1-1-1,0 2 1,0-1-1,-2 14 1,4-20-37,1 0 0,0 0 0,0 0 0,0 0 0,0 0 0,0 0 0,1 0 0,-1 0 0,0-1 0,1 1 0,0 0 0,-1 0 0,1 0 0,0 0 0,0 0 0,0-1 0,0 1 0,0 0 0,1-1 0,-1 1 0,0-1 0,1 1 0,2 1 0,0-1 0,0 0 0,0 0 0,0 0 0,0-1 0,0 1 0,0-1 0,0 0 0,1 0 0,-1-1 0,8 1 0,-2-1 0,0 0 0,0-1 0,0 0 0,0-1 0,-1 0 0,1 0 0,-1-1 0,1 0 0,14-8 0,-16 6 0,0-1 0,-1 0 0,0-1 0,0 0 0,0 0 0,-1 0 0,0-1 0,10-16 0,-13 20 0,-1-1 0,1 1 0,-1-1 0,0 0 0,-1 0 0,1 0 0,-1 0 0,0-1 0,0 1 0,0 0 0,-1 0 0,0-1 0,0 1 0,0 0 0,-1-1 0,1 1 0,-4-10 0,3 12-1,-1 1 0,1-1 0,-1 1 0,0-1 0,0 1 0,1 0 0,-1 0 0,-1 0 0,1 0 0,0 0 0,0 0 0,-1 1 0,1-1 0,-1 1 0,0-1 0,1 1 0,-1 0 0,0 0 0,0 0 0,1 1 0,-1-1 0,0 1 0,0-1 0,0 1 0,0 0 0,-5 1 0,2-1-62,1 0-1,0 1 0,-1 0 1,1 0-1,0 0 0,0 0 1,0 1-1,0 0 0,0 0 1,0 0-1,0 1 0,1 0 0,-9 6 1,-14 22-5099,16-19 485,-5 6-7596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3.740"/>
    </inkml:context>
    <inkml:brush xml:id="br0">
      <inkml:brushProperty name="width" value="0.025" units="cm"/>
      <inkml:brushProperty name="height" value="0.025" units="cm"/>
    </inkml:brush>
  </inkml:definitions>
  <inkml:trace contextRef="#ctx0" brushRef="#br0">182 183 12812,'0'0'5840,"3"-10"-3219,2-2-1792,-4 7-454,1 1 0,0-1-1,-1 0 1,0 1 0,0-1 0,0 0-1,-1 0 1,0-6 0,0 10-276,0 1 0,0-1 1,0 1-1,-1-1 0,1 1 0,0-1 1,-1 1-1,1-1 0,-1 1 0,1-1 1,0 1-1,-1-1 0,1 1 0,-1-1 1,1 1-1,-1 0 0,1-1 0,-1 1 1,1 0-1,-1 0 0,0-1 0,1 1 1,-1 0-1,1 0 0,-1 0 0,0 0 1,1 0-1,-1 0 0,1 0 0,-1 0 1,0 0-1,1 0 0,-1 0 0,1 0 1,-1 0-1,0 0 0,0 1 0,-27 7 384,20-3-402,0 2-1,0-1 0,0 1 0,1 0 0,0 0 0,1 1 0,-1 0 1,-5 11-1,-4 6 331,-18 43-1,28-57-334,1 0 0,1 0 0,0 0 1,1 1-1,0 0 0,1-1 0,-1 14 0,3-24-73,-1 0-1,1 0 1,0 0-1,0 0 1,0 0 0,0 0-1,0-1 1,0 1 0,1 0-1,-1 0 1,0 0 0,0 0-1,1 0 1,-1-1 0,0 1-1,1 0 1,-1 0 0,1 0-1,-1-1 1,1 1 0,-1 0-1,1-1 1,-1 1 0,1 0-1,0-1 1,0 1 0,-1-1-1,1 1 1,0-1 0,0 1-1,-1-1 1,1 0 0,0 1-1,0-1 1,0 0 0,0 0-1,-1 1 1,1-1 0,0 0-1,0 0 1,0 0 0,0 0-1,0 0 1,0 0 0,0-1-1,-1 1 1,1 0 0,0 0-1,0-1 1,1 1 0,4-2 22,0 0-1,-1-1 1,1 1 0,-1-1 0,1 0 0,6-6-1,2-2 22,0-2 0,0 0 0,-1 0-1,-1-1 1,-1-1 0,16-25 0,-21 32-29,-1-1 0,-1 0 0,0 0 0,0 0 0,-1-1 0,0 1 0,0-1 0,-1 1 0,0-1 1,-1 0-1,0 0 0,-1 0 0,0 0 0,-2-11 0,2 20-17,0 1 0,0-1 0,0 1 0,0-1 0,0 1 0,0 0 0,0-1 0,0 1 0,0-1 0,0 1 0,0 0 0,0-1 0,-1 1 0,1 0 0,0-1 0,0 1 0,-1 0 0,1-1 0,0 1 0,0 0 0,-1-1 0,1 1 0,0 0 0,-1 0 0,1-1 0,0 1 0,-1 0 0,1 0 0,0 0 0,-1-1 0,1 1 0,-1 0 0,1 0 0,0 0 0,-1 0 0,1 0 0,-1 0 0,1 0 0,-1 0 0,1 0 0,0 0 0,-1 0 0,1 0 0,-1 0 0,1 0 0,0 0 0,-1 1 0,1-1 0,-1 0 0,1 0 0,0 0 0,-1 1 0,1-1 0,0 0 0,-1 0 0,1 1 0,0-1 0,0 0 0,-1 1 0,1-1 0,0 0 0,-1 1 0,-15 22 0,14-19 0,1 1 0,0 0 0,0-1 0,0 1 0,0 0 0,1-1 0,-1 1 0,1 0 0,1 0 0,0 9 0,0-13 0,0 0 0,-1 1 0,1-1 0,0 0 0,0 1 0,0-1 0,0 0 0,0 0 0,0 0 0,0 0 0,0 0 0,0 0 0,0 0 0,1 0 0,-1 0 0,0 0 0,1-1 0,-1 1 0,1-1 0,-1 1 0,1-1 0,-1 1 0,1-1 0,-1 0 0,1 0 0,-1 0 0,1 0 0,-1 0 0,1 0 0,-1 0 0,1 0 0,-1-1 0,1 1 0,-1-1 0,1 1 0,1-2 0,2 0 0,1 0 0,-1 0 0,0-1 0,0 0 0,0 0 0,-1-1 0,1 1 0,-1-1 0,0 0 0,0 0 0,0 0 0,0-1 0,5-8 0,3-6 0,0 1 0,10-26 0,-25 105 0,2-55 0,-5 23 0,2 0 0,-1 36 0,5-65 0,-1 1 0,1 0 0,0 0 0,0 0 0,0-1 0,0 1 0,0 0 0,0 0 0,0-1 0,1 1 0,-1 0 0,0 0 0,0 0 0,0-1 0,1 1 0,-1 0 0,0-1 0,1 1 0,-1 0 0,1-1 0,-1 1 0,1 0 0,-1-1 0,1 1 0,-1-1 0,1 1 0,0-1 0,-1 1 0,1-1 0,0 0 0,-1 1 0,1-1 0,0 0 0,-1 1 0,1-1 0,0 0 0,0 0 0,0 0 0,-1 1 0,1-1 0,0 0 0,0 0 0,-1 0 0,1-1 0,0 1 0,0 0 0,0 0 0,-1 0 0,1 0 0,0-1 0,-1 1 0,1 0 0,0-1 0,0 1 0,-1 0 0,2-2 0,4-1 0,-1 0 0,0 0 0,0-1 0,0 0 0,9-8 0,-3 1 0,-1-1 0,0-1 0,-1 1 0,0-2 0,-1 1 0,0-1 0,-1 0 0,-1-1 0,0 0 0,-1 0 0,-1 0 0,4-25 0,-30 73 0,12-11 0,1-5 0,1 1 0,1 0 0,1 0 0,0 0 0,2 1 0,0 0 0,-2 19 0,6-37 0,0-1 0,0 0 0,0 1 0,1-1 0,-1 1 0,0-1 0,0 1 0,0-1 0,0 0 0,0 1 0,0-1 0,1 0 0,-1 1 0,0-1 0,0 0 0,0 1 0,1-1 0,-1 0 0,0 1 0,1-1 0,-1 0 0,0 0 0,1 1 0,-1-1 0,0 0 0,1 0 0,-1 0 0,0 1 0,1-1 0,-1 0 0,0 0 0,1 0 0,-1 0 0,1 0 0,0 0 0,20-3 0,19-15 0,18-32 0,-41 34 0,1 1 0,20-13 0,-37 27 0,0 0 0,0 0 0,-1 1 0,1-1 0,0 0 0,0 1 0,0-1 0,0 1 0,0-1 0,0 1 0,0 0 0,0-1 0,0 1 0,0 0 0,0 0 0,0-1 0,0 1 0,0 0 0,0 0 0,0 0 0,0 0 0,0 1 0,0-1 0,0 0 0,0 0 0,0 0 0,0 1 0,0-1 0,0 1 0,0-1 0,0 1 0,0-1 0,0 1 0,0-1 0,0 1 0,-1 0 0,1 0 0,0-1 0,0 1 0,-1 0 0,1 0 0,-1 0 0,1 0 0,-1 0 0,1 0 0,0 1 0,1 7 0,0-1 0,0 1 0,-1-1 0,0 1 0,0 9 0,2 9 0,-3-24 0,0-1 0,0 0 0,1 1 0,-1-1 0,1 0 0,0 1 0,0-1 0,0 0 0,0 0 0,0 0 0,0 0 0,0 0 0,1 0 0,-1 0 0,1 0 0,0 0 0,-1 0 0,1-1 0,0 1 0,0-1 0,0 1 0,0-1 0,2 1 0,-3-2 0,0 0 0,0 0 0,0 0 0,0 0 0,0 0 0,1 0 0,-1 0 0,0 0 0,0-1 0,0 1 0,0 0 0,0-1 0,-1 1 0,1-1 0,0 1 0,0-1 0,0 1 0,0-1 0,0 0 0,0 0 0,2-2 0,-1 0 0,0 0 0,1 0 0,-1 0 0,0 0 0,-1 0 0,1 0 0,1-5 0,0-2 0,0 1 0,0-1 0,-1 0 0,-1 0 0,1-1 0,-2 1 0,1 0 0,-2 0 0,1-1 0,-1 1 0,-1 0 0,0 0 0,0 0 0,-1 0 0,0 1 0,-1-1 0,0 1 0,0 0 0,-1 0 0,0 0 0,-1 0 0,0 1 0,0 0 0,-9-9 0,62 16 0,-12 4-242,41 3-2426,0-6-4213,-16-6-8376</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627"/>
    </inkml:context>
    <inkml:brush xml:id="br0">
      <inkml:brushProperty name="width" value="0.025" units="cm"/>
      <inkml:brushProperty name="height" value="0.025" units="cm"/>
    </inkml:brush>
  </inkml:definitions>
  <inkml:trace contextRef="#ctx0" brushRef="#br0">1 51 12396,'0'0'2525,"5"-8"358,15-26-140,-11 26-537,-5 11-1146,-2 13-369,-2-14-521,-1 72 1598,-3 0 1,-17 86-1,14-114-1142,5-30-351,0-9-110,1 0 0,0 0 1,0 0-1,1 0 0,0 0 0,0 0 0,0 1 1,1-1-1,2 8 0,-2-15-156,0 1 0,0 0 0,1 0 0,-1-1 0,0 1 0,1 0 0,-1-1 0,0 0 0,1 1 0,-1-1 0,1 0 1,-1 1-1,0-1 0,1 0 0,-1 0 0,1 0 0,-1-1 0,1 1 0,-1 0 0,0 0 0,1-1 0,-1 1 0,1-1 0,-1 1 0,2-2 0,15-9-9,-1 0 0,0-1 0,-1-1 0,-1 0 0,0-2 0,-1 1 0,14-19 0,-2 4 0,135-169 0,-161 198-41,0 0-1,1 0 1,-1 1 0,0-1 0,0 0-1,0 0 1,0 0 0,0 0-1,0 0 1,0 1 0,0-1 0,0 0-1,0 0 1,1 0 0,-1 0-1,0 0 1,0 0 0,0 0 0,0 0-1,0 1 1,1-1 0,-1 0-1,0 0 1,0 0 0,0 0 0,0 0-1,0 0 1,1 0 0,-1 0-1,0 0 1,0 0 0,0 0 0,0 0-1,1 0 1,-1 0 0,0 0-1,0 0 1,0 0 0,0 0 0,1 0-1,-1 0 1,0 0 0,0-1 0,0 1-1,0 0 1,0 0 0,0 0-1,1 0 1,-1 0 0,0 0 0,0 0-1,0 0 1,0-1 0,0 1-1,0 0 1,0 0 0,0 0 0,1 0-1,-1 0 1,0-1 0,0 1-1,0 0 1,-2 12-5922,2-12 5767,-4 13-7764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4.974"/>
    </inkml:context>
    <inkml:brush xml:id="br0">
      <inkml:brushProperty name="width" value="0.025" units="cm"/>
      <inkml:brushProperty name="height" value="0.025" units="cm"/>
    </inkml:brush>
  </inkml:definitions>
  <inkml:trace contextRef="#ctx0" brushRef="#br0">0 1 18514,'0'0'9256,"35"60"-7718,-19-45-802,7 2-575,-3 0-193,-2-2-2082,0-2-3460,-2-6-5124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35.316"/>
    </inkml:context>
    <inkml:brush xml:id="br0">
      <inkml:brushProperty name="width" value="0.025" units="cm"/>
      <inkml:brushProperty name="height" value="0.025" units="cm"/>
    </inkml:brush>
  </inkml:definitions>
  <inkml:trace contextRef="#ctx0" brushRef="#br0">0 87 12139,'0'0'17644,"12"3"-16272,10 1-1184,1-1-1,1-1 1,-1 0 0,39-4 0,108-17 402,-90 9-507,34-1-1170,77-11-2716,-156 12-825,-18-4-2147,-11 2 423</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124"/>
    </inkml:context>
    <inkml:brush xml:id="br0">
      <inkml:brushProperty name="width" value="0.025" units="cm"/>
      <inkml:brushProperty name="height" value="0.025" units="cm"/>
    </inkml:brush>
  </inkml:definitions>
  <inkml:trace contextRef="#ctx0" brushRef="#br0">164 0 17681,'0'0'11002,"-1"13"-9929,-1 8-932,-16 148 1586,13-142-1499,-1 0 1,-1-1 0,-2 0-1,-18 41 1,-56 76-229,82-143 0,1 1 0,-1 0 0,1-1 0,-1 1 0,1-1 0,-1 1 0,1 0 0,0-1 0,-1 1 0,1 0 0,0-1 0,0 1 0,-1 0 0,1-1 0,0 1 0,0 0 0,0 0 0,0-1 0,0 1 0,0 0 0,0 0 0,0-1 0,0 1 0,1 0 0,-1-1 0,0 1 0,1 1 0,17-2 0,34-21 0,-48 19 0,9-4-20,156-68-2708,-146 66 1857,-1 2 0,1 0-1,1 1 1,-1 1 0,43-1-1</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4:48.447"/>
    </inkml:context>
    <inkml:brush xml:id="br0">
      <inkml:brushProperty name="width" value="0.025" units="cm"/>
      <inkml:brushProperty name="height" value="0.025" units="cm"/>
    </inkml:brush>
  </inkml:definitions>
  <inkml:trace contextRef="#ctx0" brushRef="#br0">996 587 10794,'1'-13'32,"2"-8"293,1 1 0,1-1-1,12-33 1,-12 44 757,-1-1-1,2 0 1,-1 1 0,1 0-1,13-16 1,-18 26-984,-1 0-1,0-1 1,0 1 0,0 0-1,1-1 1,-1 1 0,0 0-1,1-1 1,-1 1 0,0 0 0,1 0-1,-1-1 1,0 1 0,1 0-1,-1 0 1,0 0 0,1 0-1,-1-1 1,0 1 0,1 0-1,-1 0 1,1 0 0,-1 0 0,1 0-1,-1 0 1,0 0 0,1 0-1,-1 0 1,1 0 0,-1 0-1,0 0 1,1 1 0,0-1-1,7 14 1089,-2 32-938,-5-38 197,41 292 2271,-14-118-487,7 264 0,-35-432-2186,-1 0 0,0 0 0,-1 0 0,-1 0 0,0 0 0,0-1 0,-2 1 0,0-1 0,0 0-1,-1-1 1,-15 24 0,15-28-183,0 0 1,-1-1-1,1 0 0,-1 0 0,-1-1 0,1 1 0,-15 7 0,14-9-410,0-1 1,-1 0-1,0-1 0,0 0 0,0 0 1,0 0-1,-1-2 0,-14 3 0,-10-4-5002,2 0-4340</inkml:trace>
  <inkml:trace contextRef="#ctx0" brushRef="#br0" timeOffset="1">189 516 12876,'0'0'8221,"-5"10"-7447,-20 53 1269,-25 95 0,28-85-1020,0 2-610,2 1 0,5 1 0,2 0 0,4 1-1,1 85 1,9-147-364,0-1 0,0 0 0,2 1 0,0-1 0,1 0-1,0-1 1,1 1 0,1-1 0,0 1 0,1-2 0,9 15 0,-9-18-197,1 0 1,0 0-1,0-1 1,1 0-1,18 14 1,-17-16-585,0-1 1,0 0 0,0 0-1,1-1 1,-1-1-1,21 6 1,19 0-5755</inkml:trace>
  <inkml:trace contextRef="#ctx0" brushRef="#br0" timeOffset="2">1369 1467 2338,'0'0'26350,"-4"8"-24871,-25 43-895,-1-1 0,-44 52 0,9-12-1055,70-93-5002,28-26-980,-1-6 320</inkml:trace>
  <inkml:trace contextRef="#ctx0" brushRef="#br0" timeOffset="3">1441 1431 15375,'0'0'9625,"-5"12"-7906,0 2-1498,0 0 1,1 0 0,1 1 0,0-1-1,1 1 1,0 0 0,1 0 0,1 0-1,1 0 1,0-1 0,1 1 0,5 21-1,4-5-371,6 21-784,-12-18-4708,-5-32 4488,-1 0-2261</inkml:trace>
  <inkml:trace contextRef="#ctx0" brushRef="#br0" timeOffset="4">1325 1651 11755,'0'0'15279,"59"-31"-14479,-23 29-607,2-1-193,3-1-2339,-8-5-4387</inkml:trace>
  <inkml:trace contextRef="#ctx0" brushRef="#br0" timeOffset="5">1502 0 12684,'0'0'11339,"-11"65"-9866,9-24-128,-1 9-448,1 7-384,0-1-33,-1 0 65,3-6-161,0-6-288,2-10-64,8-11-480,3-15-1026,3-8-1857,-4-13-2370,-2-15-10058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155"/>
    </inkml:context>
    <inkml:brush xml:id="br0">
      <inkml:brushProperty name="width" value="0.025" units="cm"/>
      <inkml:brushProperty name="height" value="0.025" units="cm"/>
    </inkml:brush>
  </inkml:definitions>
  <inkml:trace contextRef="#ctx0" brushRef="#br0">211 158 3972,'6'-11'7666,"-2"4"-6671,29-56 3121,-31 59-3572,0 0 0,-1 1-1,1-1 1,-1 0 0,0 0-1,0 0 1,0 0 0,-1 0-1,1 0 1,-1 0 0,0 0-1,0 0 1,-1 0 0,1 0-1,-3-7 1,3 10-482,0 1 0,-1-1-1,1 1 1,-1-1 0,1 1 0,-1-1 0,1 1-1,-1 0 1,0-1 0,1 1 0,-1 0 0,1 0-1,-1-1 1,0 1 0,1 0 0,-1 0 0,0 0-1,1 0 1,-1 0 0,0 0 0,1 0 0,-1 0-1,0 0 1,1 0 0,-1 0 0,1 0 0,-1 0-1,0 1 1,1-1 0,-1 0 0,0 1 0,1-1-1,-1 0 1,1 1 0,-1 0 0,-20 14 30,12-4 2,0 1-1,2 0 1,-1 1 0,2 0 0,-1 0-1,2 0 1,0 1 0,0 0 0,-3 20-1,-1 13 688,-3 72-1,8-56-44,6 99 0,2-128-681,1 0 0,1-1-1,2 0 1,18 50 0,-53-131 593,-56-107-4120,72 134 3025,-1-5 353,-32-49 0,69 77 985,13 7-1114,59 7 0,-52-13-3221,2-4-4085,-20-1-1428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562"/>
    </inkml:context>
    <inkml:brush xml:id="br0">
      <inkml:brushProperty name="width" value="0.025" units="cm"/>
      <inkml:brushProperty name="height" value="0.025" units="cm"/>
    </inkml:brush>
  </inkml:definitions>
  <inkml:trace contextRef="#ctx0" brushRef="#br0">132 1 15791,'0'0'8883,"-9"2"-8483,2 1-206,1 0 0,-1 0 0,0 0-1,1 1 1,0 0 0,0 1 0,0-1-1,0 1 1,1 0 0,0 1 0,0-1-1,0 1 1,1 0 0,0 0 0,0 0-1,-6 13 1,6-10 95,0-1-1,1 1 1,0 0-1,0 0 1,1 0-1,-1 10 1,2-18-269,1 1 1,0 0 0,-1 0 0,1 0 0,0-1 0,0 1 0,0 0 0,1 0 0,-1-1 0,0 1-1,1 0 1,-1 0 0,1-1 0,-1 1 0,1-1 0,0 1 0,0 0 0,0-1 0,0 1 0,0-1 0,0 0-1,0 1 1,0-1 0,1 0 0,-1 0 0,0 0 0,1 1 0,-1-2 0,1 1 0,-1 0 0,1 0-1,0 0 1,-1-1 0,1 1 0,0-1 0,-1 1 0,1-1 0,2 1 0,3-1 3,1 0 1,-1 0-1,1 0 1,-1-1-1,1 0 1,-1 0 0,1-1-1,-1 0 1,0-1-1,0 1 1,0-1-1,0-1 1,-1 1-1,1-1 1,-1 0-1,0-1 1,0 1-1,0-1 1,0 0-1,-1-1 1,0 0-1,0 1 1,-1-1 0,0-1-1,0 1 1,0-1-1,-1 0 1,0 1-1,0-1 1,0-1-1,-1 1 1,0 0-1,-1-1 1,0 1-1,0 0 1,0-13-1,-1 18-10,1 1 0,-1-1 0,0 1-1,0-1 1,0 1 0,0 0 0,-1-1-1,1 1 1,0-1 0,0 1 0,-1-1-1,1 1 1,-1-1 0,0 1 0,1 0-1,-1-1 1,0 1 0,0 0 0,0 0-1,1 0 1,-1-1 0,-1 1 0,1 0-1,0 0 1,0 0 0,-2-1 0,2 2-15,-1 1 0,1-1 0,0 0 0,-1 1 1,1-1-1,0 0 0,0 1 0,0-1 1,-1 1-1,1 0 0,0 0 0,0-1 0,0 1 1,0 0-1,0 0 0,0 0 0,0 0 1,1 0-1,-1 0 0,0 0 0,0 0 0,1 0 1,-1 0-1,1 1 0,-1-1 0,1 0 1,-1 0-1,1 1 0,0-1 0,-1 2 0,-3 8 20,1 0-1,0 0 0,1 1 1,0 0-1,0-1 0,1 1 1,1 19-1,0-28-13,0 0 0,1 1 0,-1-1 1,1 0-1,0 0 0,-1 0 0,2 0 0,-1 0 0,0 0 0,0 0 0,1 0 0,0 0 0,-1 0 0,1-1 0,0 1 1,1-1-1,-1 0 0,0 1 0,1-1 0,-1 0 0,1 0 0,-1 0 0,1-1 0,0 1 0,0-1 0,0 1 1,0-1-1,0 0 0,0 0 0,0 0 0,5 0 0,-1 0-732,1 0 0,-1 0 0,1-1-1,-1 0 1,13-2 0,-17 2 286,0-1-1,0 0 0,-1 0 1,1 0-1,-1 0 1,1 0-1,-1 0 0,1-1 1,-1 1-1,0-1 0,1 0 1,-1 0-1,0 0 1,0 0-1,0 0 0,-1 0 1,1 0-1,1-3 1,9-17-9227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4.919"/>
    </inkml:context>
    <inkml:brush xml:id="br0">
      <inkml:brushProperty name="width" value="0.025" units="cm"/>
      <inkml:brushProperty name="height" value="0.025" units="cm"/>
    </inkml:brush>
  </inkml:definitions>
  <inkml:trace contextRef="#ctx0" brushRef="#br0">41 1 18097,'0'0'13287,"-4"12"-13345,0-1 65,-3 10 12,0 0 0,1 0-1,1 1 1,-2 35 0,7-56-16,0 1-1,0-1 1,0 0-1,1 0 1,-1 0 0,1 0-1,-1 0 1,1 0-1,-1 0 1,1 0 0,0 0-1,-1 0 1,1 0-1,0 0 1,0 0 0,0 0-1,0-1 1,0 1-1,0 0 1,0-1-1,0 1 1,0 0 0,0-1-1,0 1 1,0-1-1,0 0 1,0 1 0,0-1-1,1 0 1,-1 0-1,0 0 1,2 0 0,47 1-482,-38-2-158,30-6-4019,-4-14-5235,-19 2-1122</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264"/>
    </inkml:context>
    <inkml:brush xml:id="br0">
      <inkml:brushProperty name="width" value="0.025" units="cm"/>
      <inkml:brushProperty name="height" value="0.025" units="cm"/>
    </inkml:brush>
  </inkml:definitions>
  <inkml:trace contextRef="#ctx0" brushRef="#br0">43 1 13613,'0'0'13292,"1"12"-12283,1 162 1121,1 46-1361,-4-219-760,1 0 0,0 0 0,0-1 0,0 1 0,0 0 0,0 0 0,0 0 0,0-1 0,0 1 0,0 0-1,0 0 1,0 0 0,0-1 0,1 1 0,-1 0 0,0 0 0,1-1 0,-1 1 0,0 0 0,1-1 0,-1 1 0,1 0 0,-1-1 0,1 1 0,0 0-1,-1-1 1,1 1 0,-1-1 0,1 1 0,0-1 0,-1 0 0,1 1 0,0-1 0,0 0 0,-1 1 0,2-1 0,-1-1-14,0 1 0,0-1-1,0 0 1,0 0 0,0 0 0,-1 0 0,1 0 0,0 0 0,-1 0 0,1 0 0,-1 0-1,1 0 1,-1-1 0,1 1 0,-1 0 0,0 0 0,1 0 0,-1-1 0,0 1 0,0 0-1,0 0 1,0-1 0,0 1 0,0-1 0,-1-11-240,0 0 0,-1 0 0,0 0 0,-1 1 0,0-1 0,-1 1 0,-11-24 0,-28-38 1911,53 80-1660,0-1-1,1 0 0,-1 0 1,15 4-1,21 3-4217,-14-9-3117,-15-2 1670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5.655"/>
    </inkml:context>
    <inkml:brush xml:id="br0">
      <inkml:brushProperty name="width" value="0.025" units="cm"/>
      <inkml:brushProperty name="height" value="0.025" units="cm"/>
    </inkml:brush>
  </inkml:definitions>
  <inkml:trace contextRef="#ctx0" brushRef="#br0">106 43 13645,'0'0'15748,"-7"-3"-15545,5 2-187,0 0 0,1 1 0,-1-1 0,0 0 0,0 1 1,0-1-1,0 1 0,0 0 0,0 0 0,0 0 0,1 0 0,-1 0 0,0 0 0,0 0 0,0 1 1,0-1-1,0 1 0,0-1 0,0 1 0,-2 1 0,0 1 57,0 1 0,0 0-1,0 0 1,0 0 0,1 1 0,0-1-1,0 1 1,-3 5 0,3-6-17,0 0 1,1 0-1,0 0 1,0 1-1,0-1 1,0 1-1,1-1 0,0 1 1,0 0-1,0-1 1,0 1-1,1 0 1,-1 7-1,3-11-44,-1 1-1,0-1 1,0 0-1,1 0 1,-1 0-1,0-1 1,1 1-1,-1 0 1,1 0-1,-1-1 1,1 1-1,-1-1 1,1 1-1,-1-1 1,1 0-1,0 1 1,-1-1 0,1 0-1,0 0 1,-1 0-1,1-1 1,1 1-1,42-3 140,12-13-309,-49 12 111,1 1-1,-1 1 0,1-1 1,-1 1-1,1 1 0,0-1 1,0 2-1,9-1 0,-15 26 860,-4-19-297,1-25-283,-1-4-232,0 12 0,1 0 0,0 0 0,1 0 0,3-21 0,-3 30 0,-1 0 0,1 0 0,0 0 0,-1 0 0,1 0 0,0 0 0,0 0 0,1 0 0,-1 1 0,0-1 0,0 0 0,1 0 0,-1 1 0,1-1 0,0 1 0,-1 0 0,1-1 0,0 1 0,0 0 0,0 0 0,0 0 0,0 0 0,0 1 0,0-1 0,0 0 0,0 1 0,0-1 0,0 1 0,1 0 0,2 0 0,72 1-3093,-16 0-4069,-16-1-6349</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607"/>
    </inkml:context>
    <inkml:brush xml:id="br0">
      <inkml:brushProperty name="width" value="0.025" units="cm"/>
      <inkml:brushProperty name="height" value="0.025" units="cm"/>
    </inkml:brush>
  </inkml:definitions>
  <inkml:trace contextRef="#ctx0" brushRef="#br0">1 1 9673,'0'0'15802,"5"10"-14307,2 8-1083,-1-1 0,-1 1 0,-1 0 0,3 22 0,-6-32-301,0 0-1,1 0 1,0 0 0,0-1 0,1 1-1,0-1 1,7 14 0,-9-20-64,0 1-1,0-1 1,0 0 0,0 0 0,0 0 0,0 0 0,0 0 0,0 0 0,0 0 0,1 0 0,-1 0 0,0-1 0,1 1 0,-1 0 0,1-1 0,-1 1 0,1-1 0,2 1 0,-2-1 37,0 0 0,1-1-1,-1 1 1,0-1 0,0 1 0,0-1 0,0 0 0,0 0-1,1 0 1,-1 0 0,-1 0 0,1 0 0,0-1 0,0 1 0,0-1-1,2-2 1,27-32 233,-26 28-286,1 1 0,-1 0 0,2 0 0,-1 1 0,1-1 0,14-9 0,-17 59-31,-4 19 0,0-61 0,1-1 0,-1 0 0,0 1 0,1-1 0,-1 0 0,0 0 0,1 0 0,-1 1 0,0-1 0,1 0 0,-1 0 0,1 0 0,-1 0 0,0 0 0,1 0 0,-1 1 0,1-1 0,-1 0 0,0 0 0,1 0 0,-1 0 0,1-1 0,-1 1 0,0 0 0,1 0 0,-1 0 0,0 0 0,1 0 0,-1 0 0,1-1 0,-1 1 0,0 0 0,1 0 0,-1 0 0,0-1 0,1 1 0,14-9 0,18-19 0,-26 21 0,0 1 0,0 0 0,1 0 0,0 0 0,0 1 0,0 0 0,1 0 0,0 1 0,16-6 0,-24 11 2,1-1 0,-1 1 1,0-1-1,0 1 0,0 0 0,0-1 1,0 1-1,0 0 0,0 0 0,0 0 0,0 0 1,0 0-1,0 0 0,0 0 0,-1 0 1,1 0-1,0 0 0,-1 0 0,1 1 0,-1-1 1,0 0-1,1 0 0,-1 1 0,0-1 1,0 0-1,1 0 0,-1 1 0,0-1 0,0 0 1,0 1-1,-1-1 0,1 2 0,0 0-22,0-1 0,0 1-1,1-1 1,-2 1-1,1-1 1,0 1 0,0 0-1,-1-1 1,0 1 0,1-1-1,-1 0 1,0 1-1,0-1 1,0 0 0,0 1-1,-1-1 1,-1 3-1,2-5-195,1 0-1,-1 0 0,1 0 0,-1 0 0,1 0 0,-1 0 0,1 0 0,-1 0 1,1 0-1,-1 0 0,1 0 0,-1 0 0,1-1 0,-1 1 0,1 0 0,-1 0 1,1 0-1,0-1 0,-1 1 0,1 0 0,-1-1 0,1 1 0,0 0 0,-1-1 1,1 1-1,0 0 0,-1-1 0,1 1 0,0-1 0,0 1 0,-1-1 0,1 1 1,0 0-1,0-1 0,0 1 0,0-2 0,-9-21-5329,8 20 3923,-5-24-7649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6.932"/>
    </inkml:context>
    <inkml:brush xml:id="br0">
      <inkml:brushProperty name="width" value="0.025" units="cm"/>
      <inkml:brushProperty name="height" value="0.025" units="cm"/>
    </inkml:brush>
  </inkml:definitions>
  <inkml:trace contextRef="#ctx0" brushRef="#br0">1 1 13485,'0'0'10954,"23"64"-23478</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304"/>
    </inkml:context>
    <inkml:brush xml:id="br0">
      <inkml:brushProperty name="width" value="0.025" units="cm"/>
      <inkml:brushProperty name="height" value="0.025" units="cm"/>
    </inkml:brush>
  </inkml:definitions>
  <inkml:trace contextRef="#ctx0" brushRef="#br0">17 1 18257,'0'0'2888,"0"10"-101,-7 137 3531,5 90-5651,2-192-483,0-36-32,0-1-1,-1 1 0,0-1 0,0 1 1,-4 10-1,6-85 607,6 15-758,20-114 0,-21 140 0,0 0 0,2 0 0,1 1 0,14-30 0,-22 52 0,0 0 0,1 0 0,-1 0 1,0 0-1,1 0 0,-1 0 0,1 0 0,-1 0 0,1 0 1,0 1-1,0-1 0,0 1 0,0-1 0,0 1 0,0 0 1,0 0-1,0 0 0,1 0 0,-1 0 0,0 0 0,1 0 0,-1 1 1,0-1-1,1 1 0,3 0 0,-4 0-1,0 1 1,0 0-1,0-1 0,0 1 1,0 0-1,0 0 0,0 0 0,0 1 1,-1-1-1,1 0 0,0 1 1,-1-1-1,1 1 0,-1-1 1,0 1-1,1 0 0,-1-1 1,0 1-1,0 0 0,0 0 0,0 0 1,0 0-1,-1 0 0,1 0 1,0 0-1,-1 0 0,0 0 1,1 4-1,0 2 1,0 0-1,-1 0 1,0-1 0,0 1-1,-1 0 1,0 0 0,-1 0 0,1 0-1,-1-1 1,-1 1 0,1-1-1,-6 11 1,6-14 1,0 0 0,-1-1-1,1 1 1,-1 0 0,0-1 0,0 0 0,0 0 0,0 0-1,0 0 1,-1 0 0,1 0 0,-1-1 0,0 0 0,0 1-1,0-1 1,0-1 0,0 1 0,0-1 0,0 1 0,0-1-1,-1-1 1,1 1 0,-8 0 0,11-1-111,-1 0 0,1 0 0,0 0 1,0-1-1,0 1 0,0 0 0,0 0 0,0-1 0,0 1 1,0-1-1,0 1 0,0-1 0,0 1 0,0-1 0,0 1 0,0-1 1,0 0-1,-1-1 0,1 1-241,0-1 0,1 1-1,-1-1 1,0 1 0,1-1 0,-1 1 0,1-1 0,-1 1-1,1-1 1,0 0 0,0 1 0,0-1 0,0 1-1,0-1 1,0 0 0,0 1 0,0-1 0,1 0 0,-1 1-1,0-1 1,1 1 0,0-1 0,-1 1 0,1-1 0,0 1-1,0 0 1,0-1 0,0 1 0,0 0 0,0 0 0,1-2-1,15-9-6566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7.664"/>
    </inkml:context>
    <inkml:brush xml:id="br0">
      <inkml:brushProperty name="width" value="0.025" units="cm"/>
      <inkml:brushProperty name="height" value="0.025" units="cm"/>
    </inkml:brush>
  </inkml:definitions>
  <inkml:trace contextRef="#ctx0" brushRef="#br0">20 20 11435,'0'0'19036,"-3"9"-18491,0-2-453,0 0-1,0 0 1,1 1 0,0-1-1,1 1 1,-1 12-1,2-18-77,0-1-1,0 1 0,0-1 0,0 1 0,0-1 0,0 1 1,1-1-1,-1 1 0,1-1 0,-1 1 0,1-1 0,0 0 1,-1 1-1,1-1 0,0 0 0,0 0 0,0 1 0,0-1 0,1 1 1,0-1 0,0 0 1,0 0-1,0-1 1,0 1-1,0 0 1,0-1-1,0 0 0,0 1 1,0-1-1,1 0 1,-1 0-1,0 0 1,0 0-1,0 0 1,0-1-1,0 1 1,0-1-1,3-1 1,1 0 23,-1 0 0,0-1 0,0 0 0,-1 0 0,1 0 1,-1 0-1,1-1 0,-1 0 0,0 0 0,0 0 0,-1 0 0,6-8 1,-1 1-157,-1-1 1,0 0 0,11-25-1,-25 55 122,0 1 0,2 0 0,1 0 0,0 0 0,1 0-1,0 22 1,3-41 3,0 1 0,0-1 0,1 0 0,-1 1-1,0-1 1,0 1 0,1-1 0,-1 1 0,0-1 0,0 0 0,1 1-1,-1-1 1,1 1 0,-1-1 0,0 0 0,1 1 0,-1-1 0,1 0-1,-1 0 1,0 1 0,1-1 0,-1 0 0,1 0 0,-1 0-1,1 0 1,-1 0 0,1 0 0,-1 1 0,1-1 0,-1 0 0,1 0-1,-1 0 1,1-1 0,-1 1 0,1 0 0,-1 0 0,1 0 0,-1 0-1,1 0 1,-1-1 0,1 1 0,-1 0 0,0 0 0,1-1-1,23-10 71,-17 5-737,-1 0 1,0 0 0,0 0 0,7-12 0,14-32-9728,-15 23 212</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019"/>
    </inkml:context>
    <inkml:brush xml:id="br0">
      <inkml:brushProperty name="width" value="0.025" units="cm"/>
      <inkml:brushProperty name="height" value="0.025" units="cm"/>
    </inkml:brush>
  </inkml:definitions>
  <inkml:trace contextRef="#ctx0" brushRef="#br0">43 0 17713,'0'0'7634,"1"9"-6423,9 296 1284,-10-256-2497,0-48-232,0-18-1373,0 2 1299,-1-1 1,-1 1 0,0-1 0,-6-18-1,5 23 580,-1 0-1,0 0 0,-1 0 1,0 1-1,-1 0 0,-8-12 1,31 28 3739,26 12-3273,-21-14-4058,-7-6-3773,-9-5-3894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8.688"/>
    </inkml:context>
    <inkml:brush xml:id="br0">
      <inkml:brushProperty name="width" value="0.025" units="cm"/>
      <inkml:brushProperty name="height" value="0.025" units="cm"/>
    </inkml:brush>
  </inkml:definitions>
  <inkml:trace contextRef="#ctx0" brushRef="#br0">0 0 15118,'0'0'10789,"4"11"-9241,54 260 2985,-51-245-4056,-2-21-264,0-17-124,-2-8-89,-1 1 0,0-1 0,-2 1 0,0-1 0,-1 1 0,-1-1 0,-6-27 0,4 42-208,4 10-373,0-4 475,0 0 0,1 0 0,-1 0 0,1 1 0,-1-1 0,1 0 0,0 0 0,-1 0 0,1 0 0,0 0 0,0 0 0,0 0 0,0 0 0,0 0 0,0-1 0,0 1 0,0 0 0,1 0 0,5 2-1420,-1 0 0,1-1 0,0 0 0,0 0 0,0-1 0,0 0 0,11 0-1,10 0-5914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032"/>
    </inkml:context>
    <inkml:brush xml:id="br0">
      <inkml:brushProperty name="width" value="0.025" units="cm"/>
      <inkml:brushProperty name="height" value="0.025" units="cm"/>
    </inkml:brush>
  </inkml:definitions>
  <inkml:trace contextRef="#ctx0" brushRef="#br0">129 80 18289,'0'0'3187,"-11"-1"-448,2 1-2266,-1 0 0,1 1 0,0 0 0,-1 0 0,1 1 1,-11 3-1,18-5-414,0 1 1,-1 0-1,1 0 1,0-1-1,0 1 1,0 1-1,0-1 1,0 0-1,0 0 1,0 1-1,1-1 1,-1 1-1,0 0 1,1 0-1,-1-1 1,1 1-1,0 0 1,0 0-1,0 0 1,0 0-1,0 0 1,0 1-1,0-1 1,0 0-1,1 0 1,-1 1 0,1-1-1,0 0 1,0 1-1,0-1 1,0 0-1,0 0 1,0 1-1,0-1 1,1 0-1,-1 1 1,2 1-1,-1-3-43,0 0-1,0 0 1,0 0-1,0 0 1,0 0-1,0 0 1,0 0-1,0-1 1,0 1-1,0 0 1,1-1-1,-1 1 1,0-1-1,0 0 1,1 1-1,-1-1 1,0 0-1,1 0 1,-1 0-1,0 0 1,1 0 0,-1 0-1,2 0 1,33-3 391,-28-1-404,-1 1 1,0-1 0,0 0 0,0 0 0,0-1 0,-1 0 0,0 0-1,0 0 1,0-1 0,7-8 0,20-19-1829,-36 59 490,-10 11 1231,9-29 128,0 1 1,1 0 0,0 0-1,1 0 1,-1 0 0,2 0 0,0 0-1,0 0 1,0 0 0,1 1-1,1 9 1,0-18-44,-1-1 1,0 1-1,0-1 0,1 1 1,-1-1-1,0 1 0,1-1 1,-1 1-1,1-1 0,-1 0 0,1 1 1,-1-1-1,0 0 0,1 1 1,-1-1-1,1 0 0,0 0 1,-1 1-1,1-1 0,-1 0 1,1 0-1,-1 0 0,1 0 0,-1 0 1,1 0-1,0 0 0,-1 0 1,1 0-1,-1 0 0,1 0 1,-1 0-1,1 0 0,0 0 1,-1 0-1,1-1 0,20-8-1235,-15 4 578,0-1 0,0 0 0,0 0 1,-1 0-1,0-1 0,-1 0 0,1 0 0,-1 0 0,-1-1 1,1 1-1,3-15 0,-2 6-1246,-1-1 1,0 0-1,-2 0 0,2-29 1,-4-2-4635</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547"/>
    </inkml:context>
    <inkml:brush xml:id="br0">
      <inkml:brushProperty name="width" value="0.025" units="cm"/>
      <inkml:brushProperty name="height" value="0.025" units="cm"/>
    </inkml:brush>
  </inkml:definitions>
  <inkml:trace contextRef="#ctx0" brushRef="#br0">10 1 11307,'0'0'8322,"-2"11"-6918,-1 18-363,0 0-1,2 0 0,1 0 1,1 0-1,2 0 0,1 0 0,9 33 1,-8-27-1085,2 6 1069,-7-41-1012,0 0 0,0 0 0,0 0 0,0-1 0,0 1 0,0 0 0,0 0 0,1 0 1,-1 0-1,0 0 0,0 0 0,0 0 0,0 0 0,0 0 0,0 0 0,0 0 0,0 0 0,0 0 0,0 0 0,0 0 0,1 0 0,-1 0 0,0 0 0,0 0 0,0 0 0,0 0 0,0 0 0,0 0 0,0 0 0,0 0 0,0 0 0,0 0 0,0 0 0,0 0 0,1 0 0,-1 1 0,0-1 0,0 0 0,0 0 0,0 0 1,0 0-1,0 0 0,0 0 0,0 0 0,0 0 0,0 0 0,0 0 0,0 0 0,0 0 0,3-23 569,0-10-446,-1 16-114,-1 0 0,0 0-1,-1 0 1,0 1 0,-2-1 0,-4-25-1,12 103-458,-4-53 470,1 1 0,1-1 0,0 0 1,0-1-1,0 1 0,1-1 0,0 0 0,6 7 1,-9-12-26,-1-1-1,0 0 1,0 0 0,1 1 0,-1-1 0,1 0 0,-1 0 0,1 0 0,-1 0 0,1-1-1,0 1 1,-1 0 0,1-1 0,0 1 0,0-1 0,0 0 0,-1 1 0,1-1 0,0 0 0,0 0-1,0 0 1,-1 0 0,1-1 0,0 1 0,0 0 0,-1-1 0,1 1 0,0-1 0,0 0-1,-1 1 1,1-1 0,-1 0 0,1 0 0,-1 0 0,1 0 0,-1 0 0,1 0 0,-1-1-1,0 1 1,0 0 0,0-1 0,1 1 0,-1-1 0,-1 1 0,2-3 0,2-1 12,-1 0 1,-1 0-1,1 0 1,-1 0 0,0 0-1,0-1 1,0 1-1,0-1 1,-1 1 0,0-1-1,-1 0 1,1 1-1,-1-8 1,-1 13-22,0 0 0,1 1 1,-1-1-1,0 0 0,1 0 0,-1 1 1,0-1-1,1 1 0,-1-1 0,0 0 1,1 1-1,-1-1 0,1 1 0,-1-1 1,0 1-1,1 0 0,0-1 0,-1 1 0,1-1 1,-1 2-1,-4 12 39,1 1 1,1-1-1,1 1 1,0-1-1,0 1 1,2 0-1,0 0 0,0-1 1,3 16-1,-3-28-31,1 0 1,-1 0-1,0-1 0,0 1 0,1 0 0,-1-1 0,1 1 0,-1 0 0,1-1 0,0 1 1,-1-1-1,1 1 0,0-1 0,0 1 0,0-1 0,0 1 0,1-1 0,-1 0 1,0 0-1,1 0 0,-1 0 0,0 0 0,1 0 0,-1 0 0,1 0 0,-1 0 0,1-1 1,0 1-1,-1-1 0,1 1 0,0-1 0,0 1 0,-1-1 0,1 0 0,0 0 1,2 0-1,-2 0-145,1-1 0,-1 1 1,1-1-1,-1 0 0,0 1 1,1-1-1,-1 0 1,0 0-1,0-1 0,0 1 1,1 0-1,-1-1 0,-1 1 1,1-1-1,0 0 1,0 0-1,-1 1 0,1-1 1,-1 0-1,1 0 0,-1-1 1,0 1-1,0 0 0,0 0 1,1-5-1,4-46-11606,-5 18 1078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19.907"/>
    </inkml:context>
    <inkml:brush xml:id="br0">
      <inkml:brushProperty name="width" value="0.025" units="cm"/>
      <inkml:brushProperty name="height" value="0.025" units="cm"/>
    </inkml:brush>
  </inkml:definitions>
  <inkml:trace contextRef="#ctx0" brushRef="#br0">1 0 17360,'0'0'11115,"29"49"-11531,-15-37-2339,-4 3-2210,3 0-4259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0.252"/>
    </inkml:context>
    <inkml:brush xml:id="br0">
      <inkml:brushProperty name="width" value="0.025" units="cm"/>
      <inkml:brushProperty name="height" value="0.025" units="cm"/>
    </inkml:brush>
  </inkml:definitions>
  <inkml:trace contextRef="#ctx0" brushRef="#br0">58 37 18193,'0'0'11291,"-9"10"-10869,-26 35 58,34-42-411,-1 0 0,0 0 0,1 0 0,-1 0 0,1 0 0,0 1 0,0-1 0,0 0 0,1 1 0,-1-1 0,1 1 0,0-1 0,0 1 0,0-1 0,0 1 0,0-1 0,1 0 0,1 6 0,-1-8-44,-1 0 1,1 0-1,-1 1 1,1-1-1,0 0 1,0 0-1,-1 0 1,1 0-1,0 0 0,0 0 1,0 0-1,0 0 1,0 0-1,0 0 1,1-1-1,-1 1 1,0 0-1,0-1 1,0 1-1,1-1 1,-1 1-1,0-1 1,1 0-1,-1 0 1,0 1-1,1-1 1,-1 0-1,0 0 1,1 0-1,-1 0 1,1-1-1,-1 1 1,0 0-1,1-1 1,-1 1-1,0 0 1,0-1-1,1 0 1,-1 1-1,0-1 0,2-1 1,4-2-26,0-1 0,-1 0 0,1 0 0,-1-1 0,0 0 0,0 0 0,-1 0 0,0-1 0,8-12 0,-10 14 0,0 0 0,0 0 0,0 0 0,-1 0 0,0-1 0,0 1 0,0-1 0,-1 1 0,0-1 0,0 0 0,0 1 0,-1-1 0,0 0 0,0 0 0,-1-6 0,1 11 0,-1 1 0,1-1 0,0 0 0,-1 1 0,1-1 0,-1 1 0,1-1 0,0 1 0,-1-1 0,1 1 0,-1-1 0,1 1 0,-1-1 0,0 1 0,1-1 0,-1 1 0,1 0 0,-1 0 0,0-1 0,1 1 0,-1 0 0,0 0 0,1 0 0,-1-1 0,0 1 0,0 0 0,1 0 0,-1 0 0,0 0 0,1 0 0,-1 0 0,0 1 0,1-1 0,-1 0 0,0 0 0,1 0 0,-1 1 0,-1 0 0,1-1 0,0 0 0,-1 1 0,1-1 0,0 1 0,0 0 0,0-1 0,-1 1 0,1 0 0,0 0 0,0 0 0,0 0 0,0 0 0,0 0 0,1 0 0,-1 0 0,0 0 0,0 0 0,1 0 0,-1 1 0,0 0 0,1-1-92,-1 0 0,1 0 0,0 0-1,0-1 1,0 1 0,0 0 0,0 0 0,0-1 0,0 1 0,0 0 0,0 0-1,0 0 1,0-1 0,1 1 0,-1 0 0,0 0 0,1-1 0,-1 1-1,0 0 1,1-1 0,-1 1 0,1 0 0,-1-1 0,1 1 0,-1-1-1,2 2 1,20 1-9698,-5-4-9898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467"/>
    </inkml:context>
    <inkml:brush xml:id="br0">
      <inkml:brushProperty name="width" value="0.025" units="cm"/>
      <inkml:brushProperty name="height" value="0.025" units="cm"/>
    </inkml:brush>
  </inkml:definitions>
  <inkml:trace contextRef="#ctx0" brushRef="#br0">0 0 13869,'0'0'14008,"5"12"-13362,2 12-357,-1 1 1,-2-1-1,0 1 0,1 38 1,-8 15 121,1-40-102,2 0 1,5 50 0,-5-87-292,0 0 0,1-1 0,-1 1 0,0-1 0,0 1-1,0 0 1,0-1 0,0 1 0,1-1 0,-1 1 0,0-1 0,1 1 0,-1-1 0,0 1 0,1-1 0,-1 1 0,0-1 0,1 1 0,-1-1 0,1 0 0,-1 1 0,1-1 0,-1 0 0,1 1 0,-1-1 0,1 0 0,0 1 0,-1-1 0,1 0 0,-1 0 0,1 0 0,-1 0 0,1 0 0,0 0 0,-1 0 0,1 0 0,0 0 0,-1 0 0,1 0 0,-1 0 0,1 0 0,-1 0 0,1 0 0,0-1 0,-1 1 0,1 0 0,-1 0 0,1-1 0,-1 1 0,2-1-1,26-20 524,86-119-541,-22 25 0,-91 114-168,6-4-8440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1.797"/>
    </inkml:context>
    <inkml:brush xml:id="br0">
      <inkml:brushProperty name="width" value="0.025" units="cm"/>
      <inkml:brushProperty name="height" value="0.025" units="cm"/>
    </inkml:brush>
  </inkml:definitions>
  <inkml:trace contextRef="#ctx0" brushRef="#br0">10 0 16335,'0'0'5862,"-9"51"-3107,9-34-577,8 0-673,5 0-544,2 0-609,0 4-256,2 1-192,-4-4-1890,1-3-3234,-3-7-4037</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2.483"/>
    </inkml:context>
    <inkml:brush xml:id="br0">
      <inkml:brushProperty name="width" value="0.025" units="cm"/>
      <inkml:brushProperty name="height" value="0.025" units="cm"/>
    </inkml:brush>
  </inkml:definitions>
  <inkml:trace contextRef="#ctx0" brushRef="#br0">1 62 13100,'0'0'12049,"11"3"-10255,11 2-1315,0-1 0,0-2 1,1 0-1,-1-1 0,1-1 0,-1-1 1,0-2-1,37-7 0,21-9-226,87-17-23,-134 32-1718,49-1 0,-82 5 1325,1 0-1,-1 0 1,0 0-1,1 0 1,-1 0-1,0 0 1,1 0-1,-1 0 1,0 0-1,0 0 1,1 0-1,-1 0 1,0 0-1,1 0 1,-1 0-1,0 0 1,1 0-1,-1 1 1,0-1-1,0 0 1,1 0-1,-1 0 1,0 0-1,0 1 0,1-1 1,-1 0-1,0 0 1,0 1-1,1-1 1,-1 0-1,0 0 1,0 1-1,0-1 1,0 0-1,0 1 1,0-1-1,1 0 1,-1 1-1,0-1 1,0 0-1,0 1 1,0-1-1,0 0 1,0 1-1,0-1 1,0 0-1,0 1 1,0-1-1,-1 0 1,1 0-1,0 1 1,0-1-1,0 0 1,0 1-1,0-1 1,-1 0-1,1 0 1,0 1-1,0-1 1,0 0-1,-1 1 1,-8 4-6676</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3.440"/>
    </inkml:context>
    <inkml:brush xml:id="br0">
      <inkml:brushProperty name="width" value="0.025" units="cm"/>
      <inkml:brushProperty name="height" value="0.025" units="cm"/>
    </inkml:brush>
  </inkml:definitions>
  <inkml:trace contextRef="#ctx0" brushRef="#br0">23 92 13004,'4'-9'2728,"-2"3"-2062,16-44 3324,-17 48-3501,0-1 0,1 1-1,-1 0 1,1 0 0,-1 0 0,1 0 0,0 0 0,0 0 0,0 0-1,0 0 1,3-1 0,-4 3-412,-1 0-1,1 0 1,-1 0 0,1 1-1,-1-1 1,1 0-1,-1 1 1,1-1 0,-1 0-1,0 1 1,1-1-1,-1 0 1,1 1 0,-1-1-1,0 1 1,1-1-1,-1 1 1,0-1 0,0 1-1,1-1 1,-1 1-1,0-1 1,0 1 0,0-1-1,0 1 1,0 0 0,0-1-1,0 1 1,0-1-1,0 1 1,0-1 0,0 1-1,0 0 1,0-1-1,0 1 1,-1 0 0,2 32 18,-1-28 194,-2 25-147,-2 0 0,0 0 0,-2-1 0,-2 0 0,-11 30 0,-15 66 101,34-125-203,0 1-1,0 0 1,-1 0 0,1 0 0,0 0 0,0 0 0,0 0 0,0 0 0,0 0 0,0 0 0,0 0 0,0 0-1,1 0 1,-1 0 0,0 0 0,1 0 0,-1-1 0,0 1 0,1 0 0,-1 0 0,1 0 0,-1 0 0,1-1-1,0 1 1,-1 0 0,1-1 0,0 1 0,1 1 0,0-1 2,0-1 0,1 1 0,-1 0-1,0-1 1,0 1 0,1-1 0,-1 0 0,0 0 0,1 0 0,-1 0 0,0 0-1,3-1 1,11-3 37,1 0-1,27-11 0,-36 12-39,21-8-665,73-23 1345,-67 28-3780,1 3-3863,-31 3-160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066"/>
    </inkml:context>
    <inkml:brush xml:id="br0">
      <inkml:brushProperty name="width" value="0.025" units="cm"/>
      <inkml:brushProperty name="height" value="0.025" units="cm"/>
    </inkml:brush>
  </inkml:definitions>
  <inkml:trace contextRef="#ctx0" brushRef="#br0">105 0 9321,'0'0'8290,"1"10"-6891,44 216 3224,-27-154-3777,-4 0-1,8 99 0,-20-92-301,-5 0 1,-2-1-1,-5 0 1,-26 112-1,18-110-506,-19 76 0,30-133-1252,-2 0 0,-13 26 0,2-20-2923,3-14-1516,-6-4-6199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581"/>
    </inkml:context>
    <inkml:brush xml:id="br0">
      <inkml:brushProperty name="width" value="0.025" units="cm"/>
      <inkml:brushProperty name="height" value="0.025" units="cm"/>
    </inkml:brush>
  </inkml:definitions>
  <inkml:trace contextRef="#ctx0" brushRef="#br0">144 0 7239,'0'0'6587,"-3"12"-5172,-71 394 6518,70-387-7770,-44 252 1938,40-208-1550,3 0 1,4 85-1,2-131-494,1 0-1,0-1 1,2 1 0,0-1-1,1 1 1,0-1-1,1-1 1,1 1 0,1-1-1,0 0 1,1-1-1,13 17 1,-14-21-340,1 0 0,1-1-1,-1 0 1,2 0 0,-1-1 0,22 12 0,-21-14-723,0-1 0,1 0 0,-1-1 0,1 0 0,1-1 0,-1 0 0,22 2 0,0-4-5421</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4.952"/>
    </inkml:context>
    <inkml:brush xml:id="br0">
      <inkml:brushProperty name="width" value="0.025" units="cm"/>
      <inkml:brushProperty name="height" value="0.025" units="cm"/>
    </inkml:brush>
  </inkml:definitions>
  <inkml:trace contextRef="#ctx0" brushRef="#br0">0 1 16239,'0'0'8777,"49"19"-8553,-39 20-96,-4 7-128,-6 11-993,0 4-865,0 2-1153,-16-1-2562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392"/>
    </inkml:context>
    <inkml:brush xml:id="br0">
      <inkml:brushProperty name="width" value="0.025" units="cm"/>
      <inkml:brushProperty name="height" value="0.025" units="cm"/>
    </inkml:brush>
  </inkml:definitions>
  <inkml:trace contextRef="#ctx0" brushRef="#br0">26 0 16015,'0'0'3363,"-13"59"-2370,7-22 1217,2 5-192,2 0-1665,2-1-289,0 0-513,0-1-1569,3-5-1025,3-7-512,-1-5-833,-2-9-3171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5:25.827"/>
    </inkml:context>
    <inkml:brush xml:id="br0">
      <inkml:brushProperty name="width" value="0.025" units="cm"/>
      <inkml:brushProperty name="height" value="0.025" units="cm"/>
    </inkml:brush>
  </inkml:definitions>
  <inkml:trace contextRef="#ctx0" brushRef="#br0">131 122 14446,'1'-9'3619,"-1"4"-3272,0 0 1,1 0-1,0 0 0,0 0 1,1 0-1,0 0 0,-1 0 1,1 1-1,1-1 0,-1 1 1,1-1-1,0 1 0,0 0 1,0 0-1,0 0 1,1 1-1,-1-1 0,1 1 1,0 0-1,0 0 0,0 0 1,1 0-1,-1 1 0,1-1 1,-1 1-1,1 1 0,0-1 1,0 1-1,0-1 0,7 0 1,-6 1-227,-1 1 0,1-1 1,0 1-1,-1 0 0,1 1 0,-1-1 1,1 1-1,-1 0 0,1 0 1,6 3-1,-9-2-92,-1-1-1,0 1 0,0-1 1,0 1-1,0 0 1,0 0-1,-1 0 1,1 0-1,0 0 1,-1 0-1,0 0 1,1 0-1,-1 1 1,0-1-1,0 0 1,0 1-1,0-1 1,-1 1-1,1-1 1,-1 1-1,1 0 1,-1-1-1,0 6 1,0 0 48,0 0 1,-1 0 0,0 0-1,0 0 1,-1 0 0,0 0 0,0-1-1,-1 1 1,0-1 0,0 1-1,-1-1 1,-7 11 0,-4 3 224,-1-1 0,-37 37 0,57-60-324,0 1 1,0-1-1,0 1 1,0 0-1,1 0 0,-1 1 1,0-1-1,1 1 1,-1 0-1,9-1 0,48-3-519,-58 6 490,-1-1 1,1 0-1,0 1 1,-1 0-1,1-1 1,0 1-1,-1 0 1,1 1-1,-1-1 1,1 0 0,-1 1-1,0-1 1,1 1-1,-1 0 1,0 0-1,0 0 1,0 0-1,-1 0 1,1 0-1,0 0 1,-1 1 0,1-1-1,-1 0 1,0 1-1,0-1 1,0 1-1,0 0 1,0-1-1,-1 1 1,1 0-1,-1 0 1,0-1-1,1 1 1,-1 3 0,0 2 158,0-1 1,0 1 0,0 0 0,-1-1 0,0 1 0,0-1 0,-1 1 0,1-1 0,-2 0 0,1 1 0,-8 12 0,0-7-51,0-1 1,-1 0 0,0-1 0,-1 0 0,0-1 0,-1 0 0,0-1 0,-1 0 0,0-1 0,0-1 0,0 0 0,-1-1 0,0 0 0,0-2 0,-1 1 0,0-2 0,1 0 0,-1-1 0,0-1 0,-26 0 0,39-2-201,0 1-1,1 0 1,-1-1 0,1 1 0,-1-1-1,1 0 1,-1 0 0,1 0 0,-1 0-1,1 0 1,0-1 0,0 1 0,-1-1-1,-2-2 1,3 2-368,1-1 0,-1 1 0,0 0 0,1 0 0,0-1 1,-1 1-1,1-1 0,0 1 0,0-1 0,1 0 0,-1 1 0,0-1 0,0-5 0,1-14-11773</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5.759"/>
    </inkml:context>
    <inkml:brush xml:id="br0">
      <inkml:brushProperty name="width" value="0.025" units="cm"/>
      <inkml:brushProperty name="height" value="0.025" units="cm"/>
    </inkml:brush>
  </inkml:definitions>
  <inkml:trace contextRef="#ctx0" brushRef="#br0">207 76 11115,'0'0'4041,"9"-9"-1554,-5 5-1864,31-33 845,-32 35-991,0-1 0,-1 1 1,1-1-1,0 1 0,0 0 1,0 0-1,1 0 0,-1 1 1,0-1-1,1 1 1,-1 0-1,6-2 0,-9 7-246,0 0 0,0-1-1,0 1 1,-1-1 0,0 1 0,0-1-1,0 0 1,-2 5 0,-16 24 48,-2-1-1,-1-1 1,-2-1 0,-29 29 0,19-21-114,-1 3-5,-43 61 0,71-84-868,20-25-594,20-21-1711,24-49-7611,-27 30 59</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120"/>
    </inkml:context>
    <inkml:brush xml:id="br0">
      <inkml:brushProperty name="width" value="0.025" units="cm"/>
      <inkml:brushProperty name="height" value="0.025" units="cm"/>
    </inkml:brush>
  </inkml:definitions>
  <inkml:trace contextRef="#ctx0" brushRef="#br0">175 1 15471,'0'0'5797,"1"12"-3998,-3 99 1391,-1-70-2884,2 0 1,2 0-1,7 44 0,3-56 256,-2-7-2300,-6-9-6284</inkml:trace>
  <inkml:trace contextRef="#ctx0" brushRef="#br0" timeOffset="1">1 237 17232,'0'0'11115,"61"-1"-10859,-25 4-192,3 1-993,-5-3-2434,-4-1-1762,-5 0-3715</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6.510"/>
    </inkml:context>
    <inkml:brush xml:id="br0">
      <inkml:brushProperty name="width" value="0.025" units="cm"/>
      <inkml:brushProperty name="height" value="0.025" units="cm"/>
    </inkml:brush>
  </inkml:definitions>
  <inkml:trace contextRef="#ctx0" brushRef="#br0">174 4 13677,'0'0'15786,"-8"-2"-15664,4 2-113,-1-1 0,1 1 0,0 0 0,-1 0-1,1 0 1,-1 1 0,1 0 0,0 0-1,-1 0 1,1 0 0,0 1 0,-8 3 0,2 1 63,0 0 0,1 0 0,0 1 0,-16 14 0,20-16-48,2-3-26,1 0 0,-1 0 0,1 0 0,0 0 0,0 0 0,0 1 0,0-1 1,0 0-1,0 1 0,0 0 0,1-1 0,-1 1 0,1 0 0,0 0 1,0 0-1,0 0 0,0 0 0,1 0 0,-1 0 0,1 6 0,0-8-5,1 0 0,0 0 0,0 0 0,0 0 0,-1 0 0,1 0-1,0 0 1,0-1 0,0 1 0,0 0 0,1-1 0,-1 1 0,0-1-1,0 1 1,0-1 0,0 1 0,1-1 0,-1 0 0,0 0 0,0 0-1,1 1 1,-1-1 0,2-1 0,40 2-348,-32-1 123,4 0-163,-6-1 233,0 1 0,0 0 0,0 0 0,0 1 0,0 0 0,0 1 1,0 0-1,0 0 0,-1 1 0,1 0 0,12 6 0,-20-8 178,0-1 0,0 1 0,0 0 1,0-1-1,0 1 0,-1 0 0,1-1 0,0 1 0,-1 0 0,1 0 0,0 0 0,-1 0 0,1 0 1,-1-1-1,0 1 0,1 0 0,-1 0 0,1 0 0,-1 0 0,0 0 0,0 0 0,0 0 0,0 1 1,0-1-1,0 0 0,0 0 0,0 0 0,0 0 0,-1 1 0,0 0 110,0 0-1,0-1 1,-1 1 0,1 0-1,0-1 1,-1 0 0,0 1-1,1-1 1,-1 0-1,0 0 1,0 0 0,1 0-1,-5 2 1,-4 0 422,0 1-1,0-1 1,0 0 0,-17 1 0,3-2-679,-45-3 0,61-2-4280,5-2-2490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7.428"/>
    </inkml:context>
    <inkml:brush xml:id="br0">
      <inkml:brushProperty name="width" value="0.025" units="cm"/>
      <inkml:brushProperty name="height" value="0.025" units="cm"/>
    </inkml:brush>
  </inkml:definitions>
  <inkml:trace contextRef="#ctx0" brushRef="#br0">151 8 4805,'0'0'24300,"-9"-2"-23825,4 1-427,1-1 1,-1 2-1,0-1 0,1 0 0,-1 1 1,0 0-1,0 0 0,1 0 0,-1 1 1,0 0-1,1 0 0,-1 0 0,0 0 1,1 1-1,0-1 0,-1 1 1,1 0-1,0 1 0,0-1 0,0 1 1,0 0-1,0 0 0,-4 4 0,8-7-51,-1 1-1,1-1 0,0 0 0,-1 1 1,1-1-1,0 0 0,-1 1 0,1-1 1,0 1-1,-1-1 0,1 1 1,0-1-1,0 1 0,0-1 0,-1 1 1,1-1-1,0 1 0,0-1 0,0 1 1,0-1-1,0 1 0,0-1 0,0 1 1,0-1-1,0 1 0,0-1 0,0 1 1,0-1-1,1 1 0,-1-1 0,0 1 1,1 0-1,16 11-60,37 1-91,-43-11 38,0 1-26,1 1-1,-1 0 0,0 0 1,-1 1-1,21 13 0,-29-17 157,-1-1-1,1 1 1,-1 0-1,1 0 1,-1 0-1,0 0 1,1 1-1,-1-1 1,0 0-1,0 0 1,0 1-1,1-1 1,-2 1-1,1-1 1,0 1-1,0-1 1,0 1-1,-1-1 1,1 1-1,-1 0 1,1 0-1,-1-1 1,0 1-1,1 0 1,-1-1 0,0 1-1,0 0 1,-1 0-1,1-1 1,0 1-1,0 0 1,-1 0-1,1-1 1,-1 1-1,1 0 1,-1-1-1,0 1 1,0-1-1,0 1 1,0-1-1,0 1 1,0-1-1,0 0 1,0 1-1,-1-1 1,1 0-1,0 0 1,-1 0-1,1 0 1,-3 1-1,-6 4 149,0 0 0,0-1 1,-1 0-1,0 0 0,0-1 0,0-1 0,0 0 0,-1-1 0,1 0 1,-1 0-1,0-1 0,1-1 0,-1 0 0,0 0 0,-15-4 1,27 4-212,0 0 1,1 0-1,-1 0 1,0-1 0,1 1-1,-1 0 1,0 0-1,0-1 1,1 1 0,-1 0-1,0 0 1,0-1-1,1 1 1,-1 0 0,0-1-1,0 1 1,0 0-1,0-1 1,0 1 0,1 0-1,-1-1 1,0 1-1,0 0 1,0-1 0,0 1-1,0 0 1,0-1-1,0 1 1,0 0 0,0-1-1,0 1 1,0 0 0,0-1-1,-1 1 1,1-1-1,0 1 1,0 0 0,0 0-1,0-1 1,-1 1-1,1 0 1,0-1 0,0 1-1,0 0 1,-1 0-1,1-1 1,0 1 0,-1 0-1,1 0 1,0-1-1,-1 1 1,1 0 0,0 0-1,0 0 1,-1 0-1,1 0 1,-1 0 0,1-1-1,0 1 1,-1 0-1,1 0 1,-1 0 0,29-12-6027,-3 5-207,3-1-3929</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130"/>
    </inkml:context>
    <inkml:brush xml:id="br0">
      <inkml:brushProperty name="width" value="0.025" units="cm"/>
      <inkml:brushProperty name="height" value="0.025" units="cm"/>
    </inkml:brush>
  </inkml:definitions>
  <inkml:trace contextRef="#ctx0" brushRef="#br0">63 1 10730,'0'0'13752,"-9"4"-12807,6-2-875,-1 0 0,1 0 0,-1 0 0,1 0 0,0 0 1,0 1-1,0 0 0,0-1 0,1 1 0,-1 0 0,1 0 0,-1 1 0,1-1 1,0 0-1,0 1 0,1-1 0,-1 1 0,1 0 0,0 0 0,0-1 1,0 1-1,0 0 0,1 0 0,-1 0 0,1 0 0,0 0 0,0 0 0,2 7 1,-2-10-70,0 0 1,0 0-1,0 1 1,0-1-1,0 0 1,1 0-1,-1 0 1,0 1-1,1-1 1,-1 0-1,1 0 1,-1 0-1,1 0 1,0 0-1,0 0 1,-1 0-1,1 0 1,0 0-1,0 0 1,0 0-1,0 0 1,0-1-1,0 1 1,2 1-1,-1-1 19,1-1 1,-1 1-1,1-1 0,-1 1 0,1-1 0,-1 0 0,1 0 1,-1 0-1,1 0 0,-1-1 0,5 0 0,0-1 36,0 0-1,-1 0 1,1 0-1,-1-1 1,0 0-1,0-1 1,0 1 0,8-7-1,-5 0 5,0 1-1,-1-2 1,0 1 0,0-1-1,11-22 1,-19 32-39,-19 37-53,12-22 111,4-8-46,-1-1 1,1 1-1,0-1 0,1 1 1,0 0-1,0 0 0,0 1 1,0-1-1,1 0 0,0 0 1,1 1-1,-1 10 1,2-16-30,0 0 1,-1-1 0,1 1 0,0-1 0,0 1 0,-1-1 0,1 1 0,0-1 0,0 1-1,0-1 1,0 1 0,-1-1 0,1 0 0,0 0 0,0 0 0,0 1 0,0-1 0,0 0-1,0 0 1,0 0 0,0 0 0,0-1 0,0 1 0,0 0 0,0 0 0,-1 0 0,2-1-1,28-7 164,-11 0-189,-1-2 1,0 0-1,0-1 0,15-13 1,-14 10-361,1 1 1,36-19 0,-55 32 372,0-1 1,0 1 0,0 0-1,0-1 1,0 1-1,0 0 1,0 0-1,0 0 1,0 0-1,0-1 1,0 1-1,0 0 1,0 1-1,0-1 1,0 0-1,0 0 1,0 0-1,0 1 1,0-1-1,-1 0 1,1 1-1,0-1 1,0 1-1,0-1 1,0 1-1,0-1 1,-1 1-1,1 0 1,0-1-1,0 1 1,-1 0-1,1 0 1,-1 0 0,1-1-1,-1 1 1,1 0-1,-1 0 1,1 0-1,-1 0 1,0 0-1,1 0 1,-1 0-1,0 0 1,0 0-1,0 0 1,0 0-1,0 0 1,0 0-1,0 0 1,0 1-1,1 13 115,-1-1-1,-4 30 0,2-19 53,3-24-137,-1-1-1,0 1 1,1-1 0,-1 1 0,1-1-1,-1 1 1,1-1 0,-1 1 0,1-1-1,-1 1 1,1-1 0,-1 0-1,1 1 1,0-1 0,-1 0 0,1 0-1,-1 1 1,1-1 0,0 0-1,-1 0 1,1 0 0,0 0 0,-1 0-1,1 0 1,0 0 0,0 0-1,-1 0 1,1 0 0,0 0 0,-1 0-1,1 0 1,0-1 0,-1 1-1,1 0 1,-1 0 0,1-1 0,0 1-1,-1-1 1,1 1 0,0-1 0,28-12 283,8-11-152,31-18-181,-63 40-58,0-1 1,0 1-1,0 0 0,0 1 1,0-1-1,1 1 1,-1 0-1,1 0 0,-1 1 1,1 0-1,7 0 1,-12 1 78,0-1 0,0 1 0,0 0 0,0-1 0,0 1 1,0 0-1,0 0 0,-1-1 0,1 1 0,0 0 0,-1 0 1,1 0-1,0 0 0,-1 0 0,1 0 0,-1 0 0,0 0 1,1 1-1,-1-1 0,0 0 0,0 0 0,0 0 0,1 0 1,-1 0-1,0 0 0,0 1 0,-1-1 0,1 0 0,0 0 1,0 0-1,-1 0 0,1 2 0,3 22 443,-3-25-405,1 1 0,0-1 1,0 1-1,0-1 0,0 0 0,0 0 1,0 1-1,0-1 0,0 0 0,0 0 1,0 0-1,0 0 0,0 0 0,0 0 1,0 0-1,0 0 0,0-1 0,0 1 1,0 0-1,0-1 0,0 1 0,0-1 1,0 1-1,0-1 0,0 1 0,0-1 1,0 1-1,-1-1 0,2-1 0,27-18 444,-26 17-486,1-1 1,0 1 0,0 0-1,0 0 1,0 1 0,0-1 0,1 1-1,-1 0 1,1 0 0,-1 1-1,1-1 1,0 1 0,0 0 0,0 0-1,5 0 1,-9 2-3,0-1-1,-1 1 1,1 0-1,-1 0 1,1 0-1,0-1 1,-1 1-1,0 0 1,1 0-1,-1 0 1,1 0 0,-1 0-1,0 0 1,0 0-1,0 0 1,1 0-1,-1 0 1,0 0-1,0 0 1,0 0-1,-1 0 1,1 0 0,0 0-1,0 0 1,-1 1-1,-5 28 407,-2-10-111,-4 16-1264</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8.504"/>
    </inkml:context>
    <inkml:brush xml:id="br0">
      <inkml:brushProperty name="width" value="0.025" units="cm"/>
      <inkml:brushProperty name="height" value="0.025" units="cm"/>
    </inkml:brush>
  </inkml:definitions>
  <inkml:trace contextRef="#ctx0" brushRef="#br0">0 92 20724,'0'0'9870,"9"-3"-9720,31-8-34,-29 9-78,0-1 0,1 0 0,-1 0 1,0-1-1,0-1 0,-1 0 0,1 0 0,17-13 0,-27 17-24,0 0 0,-1 1 1,1-1-1,0 1 0,-1-1 0,1 0 0,-1 1 1,1-1-1,0 0 0,-1 0 0,1 1 1,-1-1-1,0 0 0,1 0 0,-1 0 1,0 0-1,0 0 0,1 0 0,-1 1 0,0-1 1,0 0-1,0 0 0,0-2 0,-1 2 9,1 1-1,-1-1 0,1 1 1,-1-1-1,1 0 0,-1 1 1,0-1-1,0 1 0,1 0 1,-1-1-1,0 1 0,1-1 1,-1 1-1,0 0 0,0 0 1,0-1-1,1 1 0,-1 0 1,0 0-1,-1 0 0,-3 0 11,1 0 0,0 0-1,-1 0 1,1 0 0,0 1-1,-1 0 1,1 0 0,0 0-1,-7 3 1,3 1 0,-1 1 0,1 0-1,1 0 1,-1 1 0,1 0 0,-9 11-1,12-14-18,1 0-1,0 0 0,0 1 0,1-1 0,-1 1 0,1-1 1,0 1-1,0 0 0,1 0 0,-1 0 0,1 0 0,0 0 1,0 0-1,1 7 0,0-11-12,0 1 0,1-1 0,-1 0 0,1 0 0,-1 0 0,1 0 0,0 0-1,-1 0 1,1 1 0,0-2 0,0 1 0,-1 0 0,1 0 0,0 0 0,0 0 0,0 0 0,0-1 0,0 1 0,1 0 0,-1-1 0,0 1-1,0-1 1,0 1 0,0-1 0,1 0 0,-1 0 0,0 1 0,0-1 0,3 0 0,45 2-70,-38-3-7,69 0-5087,-38-8-3106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39.395"/>
    </inkml:context>
    <inkml:brush xml:id="br0">
      <inkml:brushProperty name="width" value="0.025" units="cm"/>
      <inkml:brushProperty name="height" value="0.025" units="cm"/>
    </inkml:brush>
  </inkml:definitions>
  <inkml:trace contextRef="#ctx0" brushRef="#br0">182 10 8456,'0'0'15134,"-9"-2"-12822,5 0-2100,-1 1 1,0-1 0,0 1-1,0 0 1,1 1-1,-1-1 1,0 1-1,0 0 1,0 0-1,0 1 1,0-1 0,0 1-1,0 0 1,1 1-1,-1-1 1,0 1-1,1 0 1,-1 0 0,1 0-1,0 0 1,-8 7-1,6-4-149,1 0 0,0 0 0,0 0 0,0 1 0,1 0 0,0 0-1,0 0 1,0 1 0,1-1 0,0 1 0,0 0 0,0 0 0,1 0 0,1 0-1,-1 0 1,1 0 0,-1 10 0,2-15-64,1-1 1,-1 0-1,0 0 1,1 1-1,-1-1 1,1 0-1,0 0 1,-1 1-1,1-1 1,0 0-1,0 0 1,-1 0-1,1 0 1,0 0-1,0 0 1,0 0-1,0 0 1,0 0-1,1-1 1,-1 1-1,0 0 1,0-1-1,0 1 1,1-1-1,-1 1 1,0-1-1,1 0 1,-1 1-1,0-1 1,1 0-1,-1 0 1,0 0-1,1 0 1,1 0-1,51-4 152,-38 0-90,0-1-1,0-1 0,-1 0 0,0-1 0,0-1 0,-1 0 0,0-1 1,0-1-1,-1 0 0,0-1 0,-1 0 0,0-1 0,-1 0 1,12-17-1,-30 40-58,-1 1 0,1 0 0,1 1 0,0-1 0,1 1 0,0 0 1,1 1-1,1-1 0,-3 19 0,6-31-30,0 0-1,1 0 1,-1 0 0,0 1-1,1-1 1,-1 0 0,1 0 0,-1 0-1,1 0 1,-1 0 0,1 0-1,0 0 1,0 0 0,0 0-1,-1-1 1,1 1 0,0 0-1,0 0 1,0-1 0,0 1 0,0 0-1,0-1 1,0 1 0,0-1-1,1 1 1,-1-1 0,0 0-1,0 0 1,0 1 0,0-1-1,1 0 1,-1 0 0,1 0 0,50-1-2875,-42 1 1889,32-6-7245,3-10-8647</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441"/>
    </inkml:context>
    <inkml:brush xml:id="br0">
      <inkml:brushProperty name="width" value="0.025" units="cm"/>
      <inkml:brushProperty name="height" value="0.025" units="cm"/>
    </inkml:brush>
  </inkml:definitions>
  <inkml:trace contextRef="#ctx0" brushRef="#br0">253 59 5573,'0'0'10827,"-1"-9"-7502,1 5-3157,0 2-29,0 1 1,1-1 0,-1 1-1,0-1 1,0 0-1,0 1 1,0-1 0,-1 0-1,1 1 1,0-1-1,-1 1 1,1-1 0,-1 1-1,0-1 1,1 1-1,-1-1 1,0 1 0,0-1-1,0 1 1,0 0-1,0 0 1,0-1 0,0 1-1,0 0 1,0 0-1,-1 0 1,1 0 0,-1 0-1,1 1 1,0-1-1,-1 0 1,1 1 0,-1-1-1,1 1 1,-1-1-1,0 1 1,1 0 0,-1-1-1,1 1 1,-1 0-1,0 0 1,1 0 0,-4 1-1,-2 0-40,0 1-1,1-1 0,-1 1 0,0 1 1,1-1-1,0 1 0,-1 1 0,1-1 1,1 1-1,-1 0 0,0 0 0,1 0 1,0 1-1,-9 9 0,9-8-80,0-1 1,1 1-1,-1 0 0,1 0 0,0 0 1,1 0-1,-1 1 0,1-1 1,0 1-1,1 0 0,0 0 0,0 0 1,-2 15-1,5-22-15,-1 1 0,0 0 0,0 0 0,1-1-1,-1 1 1,0-1 0,1 1 0,-1 0 0,0-1 0,1 1 0,-1-1 0,1 1 0,-1-1 0,1 1 0,0-1-1,-1 1 1,1-1 0,-1 0 0,1 1 0,0-1 0,-1 0 0,1 1 0,0-1 0,-1 0 0,1 0-1,0 0 1,-1 0 0,1 0 0,0 1 0,0-1 0,-1 0 0,1-1 0,0 1 0,-1 0 0,1 0-1,0 0 1,0 0 0,-1-1 0,1 1 0,0 0 0,-1 0 0,2-1 0,33-13 336,14-25-58,-42 32-246,1 0-1,0 1 1,0 0 0,0 0-1,1 1 1,13-7 0,-22 12-39,1 0 0,-1 0 1,1 0-1,0 0 1,-1 0-1,1 0 0,-1 0 1,1 0-1,-1 1 1,1-1-1,-1 0 0,1 0 1,-1 0-1,1 0 1,-1 1-1,1-1 0,-1 0 1,1 1-1,-1-1 1,1 0-1,-1 1 0,1-1 1,-1 0-1,0 1 1,1-1-1,-1 1 0,0-1 1,1 1-1,-1-1 1,0 1-1,0-1 0,0 1 1,1-1-1,-1 1 1,0-1-1,0 1 0,0-1 1,0 1-1,0 0 1,0-1-1,0 1 0,0-1 1,0 2-1,0 32-214,0-26 199,-1 31 99,-2 0 0,-1 0-1,-17 67 1,15-82 276,-1 0-1,-2-1 1,0 0 0,-1-1 0,-2 0 0,0 0 0,-17 21 0,27-40-317,0 1-1,-1-1 1,1 0-1,-1-1 1,0 1-1,0 0 1,0-1-1,0 1 1,-1-1-1,1 0 1,-1 0-1,1 0 1,-1-1-1,0 1 1,1-1-1,-1 0 1,0 0-1,0 0 1,-7 0-1,8-2-22,0 1 0,1-1 0,-1 0-1,0 0 1,1 0 0,-1 0 0,1 0 0,0-1-1,-1 1 1,1-1 0,0 0 0,0 1 0,0-1-1,0 0 1,0 0 0,1 0 0,-1-1-1,0 1 1,1 0 0,0-1 0,-1 1 0,1-1-1,0 1 1,0-1 0,1 1 0,-1-1 0,0 0-1,1 1 1,-1-5 0,0-1-61,-1-1 1,1 0-1,1 1 0,-1-1 1,2 0-1,-1 0 0,1 1 1,0-1-1,1 0 0,0 1 1,0-1-1,1 1 0,0 0 1,1 0-1,-1 0 0,2 0 1,-1 1-1,11-14 0,-3 8-281,1-1 0,1 1-1,0 1 1,1 1 0,0 0-1,0 1 1,34-17 0,-11 9-4249,-1 0-1965</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0.784"/>
    </inkml:context>
    <inkml:brush xml:id="br0">
      <inkml:brushProperty name="width" value="0.025" units="cm"/>
      <inkml:brushProperty name="height" value="0.025" units="cm"/>
    </inkml:brush>
  </inkml:definitions>
  <inkml:trace contextRef="#ctx0" brushRef="#br0">15 1 5765,'0'0'22518,"-7"57"-22358,2-40-128,2-1-64,3-5-897,0-3-1377,0-3-449,0-2-800,9-3-3171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112"/>
    </inkml:context>
    <inkml:brush xml:id="br0">
      <inkml:brushProperty name="width" value="0.025" units="cm"/>
      <inkml:brushProperty name="height" value="0.025" units="cm"/>
    </inkml:brush>
  </inkml:definitions>
  <inkml:trace contextRef="#ctx0" brushRef="#br0">1 7 19731,'0'0'13036,"-1"-6"-15406,1 15-353,0-3-1441,0-2-1281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1.784"/>
    </inkml:context>
    <inkml:brush xml:id="br0">
      <inkml:brushProperty name="width" value="0.025" units="cm"/>
      <inkml:brushProperty name="height" value="0.025" units="cm"/>
    </inkml:brush>
  </inkml:definitions>
  <inkml:trace contextRef="#ctx0" brushRef="#br0">2 105 15567,'0'0'14024,"0"-9"-13213,-1 6-800,1 1-1,0 0 0,-1 0 1,1 0-1,0 0 1,0-1-1,0 1 1,0 0-1,1 0 0,-1 0 1,1 0-1,-1-1 1,1 1-1,0 0 1,-1 0-1,1 0 1,0 0-1,0 0 0,1 1 1,-1-1-1,0 0 1,1 0-1,-1 1 1,1-1-1,-1 1 1,1-1-1,0 1 0,0 0 1,-1 0-1,1 0 1,0 0-1,0 0 1,0 0-1,0 0 0,0 0 1,0 1-1,1-1 1,-1 1-1,0 0 1,0 0-1,0-1 1,1 1-1,-1 1 0,4-1 1,-5 0-17,0 0 1,0 0-1,0 0 0,0 0 1,0 0-1,1 0 1,-1 1-1,0-1 0,0 0 1,0 1-1,0-1 0,0 0 1,0 1-1,0-1 1,0 1-1,0 0 0,0-1 1,0 1-1,0 0 0,0 0 1,-1-1-1,1 1 1,0 0-1,0 0 0,-1 0 1,2 2-1,-1 0-2,0 0 0,-1-1 0,1 1 0,-1 0 0,1 0 0,-1 0 0,0 0 0,0 0 0,-1 0 0,0 5 1,-3 8 18,0 1 0,-13 31 0,15-43 8,-4 8 8,3-8-16,1 0 1,0 0-1,0 0 1,0 1 0,1-1-1,-1 0 1,1 1-1,0-1 1,1 1-1,0-1 1,0 11 0,1-16 21,-1 1 1,1 0 0,0 0 0,0 0 0,0-1 0,0 1 0,0 0-1,0-1 1,0 1 0,0-1 0,0 1 0,0-1 0,0 0-1,0 1 1,0-1 0,1 0 0,-1 0 0,0 0 0,0 0 0,0 0-1,0 0 1,0 0 0,1 0 0,-1 0 0,0-1 0,0 1 0,0 0-1,2-1 1,33-10 714,-27 7-731,0 0 0,-1-1 0,0 0 0,0-1 0,-1 0 0,1 0 0,-1 0 0,-1-1 0,9-11 0,-11 13-16,0 0 0,-1 0 0,0-1 0,0 1 0,-1-1 0,0 1 0,0-1 0,0 0 0,0 0 1,-1 0-1,0 0 0,0 0 0,-1 0 0,0 0 0,-1-11 0,1 16-1,0 1 0,0-1 0,0 1 0,0-1 0,0 1 0,0-1 0,0 1 0,0-1 0,-1 1 0,1-1 0,0 1 0,0-1 0,-1 1 0,1-1 0,0 1 0,-1 0 0,1-1 0,0 1 0,-1 0 0,1-1 0,0 1 0,-1 0 0,1 0 0,-1-1 0,1 1 0,-1 0 0,1 0 0,-1-1 0,1 1 0,-1 0 0,1 0 0,0 0 0,-1 0 0,1 0 0,-1 0 0,1 0 0,-1 0 0,1 0 0,-1 0 0,1 0 0,-1 0 0,1 0 0,-1 1 0,1-1 0,-1 0 0,1 0 0,-1 0 0,1 1 0,-1-1 0,1 0 0,0 1 0,-1-1 0,1 0 0,0 1 0,-1-1 0,1 0 0,0 1 0,-1-1 0,1 1 0,-1 0 0,1-1 0,-1 1 0,1-1 0,-1 1 0,1 0 0,-1-1 0,1 1 0,0 0 0,-1-1 0,1 1 0,0 0 0,-1 0 0,1-1 0,0 1 0,0 0 0,0 0 0,0-1 0,0 1 0,0 0 0,0 0 0,0-1 0,0 1 0,0 0 0,0 0 0,1-1 0,-1 1 0,0 0 0,0 0 0,1-1 0,-1 1 0,1 0 0,-1-1 0,0 1 0,1 0 0,-1-1 0,1 1 0,-1-1 0,1 1 0,0-1 0,-1 1 0,1-1 0,0 1 0,-1-1 0,1 0 0,0 1 0,0-1 0,8 4 0,0-1 0,0-1 0,1 1 0,-1-1 0,0-1 0,1 0 0,14 0 0,69-5 0,-90 3 0,-1 0 0,1 1 0,0-1 0,-1 0 0,1-1 0,-1 1 0,1 0 0,-1-1 0,0 1 0,1-1 0,-1 0 0,0 0 0,0 0 0,0 0 0,-1 0 0,1 0 0,0 0 0,-1-1 0,1 1 0,-1-1 0,0 1 0,0-1 0,1-3 0,3-5 0,-2-1 0,0 0 0,3-21 0,-6 32 0,0 1 0,0 0 0,0 0 0,0-1 0,0 1 0,0 0 0,0 0 0,0 0 0,0-1 0,0 1 0,0 0 0,0 0 0,0 0 0,0-1 0,0 1 0,-1 0 0,1 0 0,0 0 0,0-1 0,0 1 0,0 0 0,-1 0 0,1 0 0,0 0 0,0 0 0,0 0 0,0-1 0,-1 1 0,1 0 0,0 0 0,0 0 0,-1 0 0,1 0 0,0 0 0,0 0 0,0 0 0,-1 0 0,1 0 0,0 0 0,0 0 0,-1 0 0,1 0 0,0 0 0,0 0 0,0 0 0,-1 0 0,1 0 0,0 0 0,0 1 0,0-1 0,-1 0 0,1 0 0,0 0 0,0 0 0,-1 1 0,-10 4 0,0 4 0,1 1 0,0 0 0,0 1 0,1 0 0,-10 14 0,15-18 0,0 0 0,0 0 0,0 0 0,1 0 0,0 1 0,1-1 0,-1 1 0,1 0 0,1-1 0,-2 16 0,4-21 2,-1 0-1,0 0 1,1 0 0,0 0-1,0 0 1,-1 0 0,1 0-1,0 0 1,1 0 0,-1 0-1,0 0 1,0-1 0,1 1-1,-1 0 1,1-1 0,0 0-1,-1 1 1,1-1 0,0 0-1,0 0 1,-1 0 0,1 0-1,0 0 1,0 0 0,0 0-1,1-1 1,-1 1 0,0-1-1,0 1 1,3-1 0,11 3-68,-1-2 1,32 1-1,-40-2 3,40-1-2073,4-5-4585</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6.159"/>
    </inkml:context>
    <inkml:brush xml:id="br0">
      <inkml:brushProperty name="width" value="0.025" units="cm"/>
      <inkml:brushProperty name="height" value="0.025" units="cm"/>
    </inkml:brush>
  </inkml:definitions>
  <inkml:trace contextRef="#ctx0" brushRef="#br0">150 295 8392,'3'-6'1391,"-1"0"1,0-1-1,0 1 1,-1-1-1,0 1 0,0-1 1,-1 0-1,0-10 1,1 15-1119,-1 0 0,0 0 1,0 0-1,0-1 0,0 1 1,-1 0-1,1 0 0,-1 0 1,1 0-1,-1 0 0,0 1 1,1-1-1,-1 0 0,0 0 1,0 0-1,0 1 0,-1-1 1,1 0-1,0 1 0,-1-1 1,1 1-1,-1 0 0,1-1 0,-1 1 1,0 0-1,1 0 0,-1 0 1,0 0-1,0 0 0,-2-1 1,-1 2-227,1 0-1,-1 0 1,1 1 0,-1-1 0,1 1 0,-1 0-1,1 0 1,-1 1 0,1-1 0,0 1-1,0 0 1,0 0 0,0 1 0,0-1 0,0 1-1,1-1 1,-1 1 0,1 0 0,0 1-1,0-1 1,0 1 0,0-1 0,0 1 0,1 0-1,0 0 1,-1 0 0,-1 5 0,0 0-46,0-1 0,1 1 0,0 0 0,0 0 0,1 0 0,0 0 0,1 0 0,0 1 0,0-1 0,1 0 1,0 1-1,3 16 0,-3-25 2,1 1 1,-1-1 0,1 1-1,-1-1 1,1 1-1,0-1 1,0 0 0,0 1-1,-1-1 1,1 0 0,1 0-1,-1 1 1,0-1-1,0 0 1,0 0 0,0 0-1,1-1 1,-1 1-1,1 0 1,-1 0 0,3 0-1,0 1 16,1-1 1,-1-1-1,0 1 0,1 0 0,-1-1 0,1 0 0,8-1 1,-5 0 11,1 0 1,-1 0 0,0-1-1,0-1 1,0 0 0,0 0-1,0 0 1,7-5 0,-9 4 3,-1-1 0,1 0 0,-1 0 0,0 0 1,0-1-1,0 1 0,5-11 0,-8 13 25,0 0 0,-1 0 1,1 0-1,-1 0 0,0 0 0,0 0 0,0 0 0,0 0 0,-1-1 0,1 1 1,-1 0-1,0 0 0,0-1 0,0 1 0,0 0 0,-1 0 0,1-1 0,-1 1 0,-1-4 1,1 6-60,1 0 1,-1 0 0,1 0 0,-1 0-1,0 0 1,1 0 0,-1 0 0,0 0-1,0 0 1,0 0 0,0 0 0,0 0-1,0 1 1,0-1 0,0 0 0,0 1-1,0-1 1,0 1 0,0-1 0,0 1-1,-1 0 1,1-1 0,0 1 0,0 0 0,0 0-1,-1 0 1,1 0 0,0 0 0,0 0-1,0 0 1,-1 0 0,1 0 0,0 1-1,0-1 1,0 0 0,-1 1 0,0 0-1,0 0-1,1-1-1,0 1 1,-1 0 0,1 0-1,0 0 1,-1 0-1,1 0 1,0 0-1,0 0 1,0 0-1,0 1 1,0-1 0,0 0-1,0 1 1,0-1-1,1 0 1,-1 1-1,0-1 1,1 1-1,-1-1 1,1 1 0,0 0-1,0-1 1,-1 1-1,1-1 1,0 1-1,0 0 1,0-1-1,1 3 1,0-3 0,-1-1 0,1 1 0,0 0 0,0-1 0,-1 1 0,1-1 0,0 1 0,0-1 0,0 1 0,0-1 0,0 0 0,0 1 0,0-1 0,0 0 0,0 0 0,0 0 0,0 1 0,0-1 0,0 0 0,0-1 0,0 1 0,0 0 0,0 0 0,0 0 0,0-1 0,1 1 0,28-8 0,-22 4 0,0-1 0,0 0 0,-1-1 0,0 0 0,0 0 0,-1-1 0,0 1 0,0-1 0,0-1 0,-1 1 0,9-16 0,-18 71-214,0-34 207,2 1 0,-1-1 0,2 1 0,0 0 0,2 27 0,0-40 10,-1-1-1,0 0 1,1 0 0,-1 0 0,1 0 0,-1 1-1,1-1 1,0 0 0,-1 0 0,1 0-1,0 0 1,0 0 0,0-1 0,0 1 0,0 0-1,0 0 1,0 0 0,0-1 0,0 1 0,0-1-1,0 1 1,0-1 0,0 1 0,0-1 0,1 1-1,-1-1 1,0 0 0,0 0 0,1 0 0,-1 0-1,0 0 1,0 0 0,1 0 0,-1 0 0,0 0-1,0 0 1,0-1 0,1 1 0,-1-1-1,0 1 1,0-1 0,2 0 0,3-1 16,0 0 1,0-1-1,0 0 1,0 0-1,-1 0 1,10-8-1,-8 5-19,0 0 0,-1-1 0,1 1 0,-2-2 0,1 1 0,-1 0 0,0-1 0,-1 0 0,1 0 0,-2-1 0,1 1 0,-1-1 0,0 0 0,2-17 0,-30 101 0,25-74 0,-1 1 0,1 0 0,0-1 0,-1 1 0,1-1 0,0 1 0,0 0 0,0-1 0,0 1 0,0 0 0,0-1 0,1 1 0,-1 0 0,1-1 0,-1 1 0,1-1 0,-1 1 0,1-1 0,0 1 0,0-1 0,0 1 0,0-1 0,0 0 0,0 0 0,0 1 0,0-1 0,3 2 0,-2-3 0,0 1 0,1-1 0,-1 0 0,0 0 0,1 0 0,-1 0 0,0 0 0,1-1 0,-1 1 0,0-1 0,1 1 0,-1-1 0,0 0 0,0 0 0,0 0 0,0 0 0,0 0 0,0-1 0,0 1 0,2-2 0,10-7-686,-2 0 0,1-1 0,-1-1 0,-1 1 0,0-2 0,-1 0 0,0 0 0,-1 0 0,0-1 0,-1-1 0,-1 0 0,-1 0 0,0 0 0,0 0 0,-2-1 0,0 0 0,0 0 0,-2-1 0,0 1 0,-1 0 0,-1-18 0,-4 129 6926,-1 54-4361,5-127-1795,2-1 1,0 1 0,1-1-1,11 37 1,-101-216-1376,52 98 3121,35 60-1815,0 0 1,0 0-1,0-1 0,0 1 1,0 0-1,-1 0 1,1 0-1,0 0 0,0 0 1,0-1-1,0 1 0,0 0 1,0 0-1,0 0 0,0 0 1,0-1-1,0 1 0,0 0 1,0 0-1,0 0 1,0 0-1,0-1 0,1 1 1,-1 0-1,0 0 0,0 0 1,0 0-1,0 0 0,0-1 1,0 1-1,0 0 1,0 0-1,0 0 0,1 0 1,-1 0-1,0 0 0,0 0 1,0-1-1,0 1 0,0 0 1,1 0-1,-1 0 1,0 0-1,0 0 0,0 0 1,0 0-1,1 0 0,-1 0 1,0 0-1,14-1 925,17 5 192,-10 1-1371,52 8-3760,2-7-3988,-48-6-5989</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8.189"/>
    </inkml:context>
    <inkml:brush xml:id="br0">
      <inkml:brushProperty name="width" value="0.025" units="cm"/>
      <inkml:brushProperty name="height" value="0.025" units="cm"/>
    </inkml:brush>
  </inkml:definitions>
  <inkml:trace contextRef="#ctx0" brushRef="#br0">85 90 11082,'1'-3'864,"0"0"-1,0 0 1,-1 0-1,1 0 1,-1 0-1,1-1 1,-1 1-1,0 0 0,0 0 1,-1 0-1,1 0 1,0 0-1,-3-6 1,3 8-709,0 1 0,0 0 0,-1-1 0,1 1 0,0-1 1,0 1-1,-1 0 0,1 0 0,0-1 0,0 1 0,-1 0 1,1-1-1,0 1 0,-1 0 0,1 0 0,-1-1 0,1 1 0,0 0 1,-1 0-1,1 0 0,-1 0 0,1 0 0,0 0 0,-1 0 1,1 0-1,-1 0 0,1 0 0,-1 0 0,1 0 0,0 0 0,-1 0 1,1 0-1,-1 0 0,-21 20 488,16-13-554,0 1-1,0 0 1,1 0 0,1 1 0,-1 0 0,1-1 0,0 2-1,1-1 1,0 0 0,-2 16 0,5-24-84,0-1 1,0 0-1,0 0 1,0 1 0,0-1-1,1 0 1,-1 0-1,0 1 1,0-1-1,0 0 1,0 0-1,1 0 1,-1 1 0,0-1-1,0 0 1,1 0-1,-1 0 1,0 1-1,0-1 1,0 0-1,1 0 1,-1 0 0,0 0-1,1 0 1,-1 0-1,0 0 1,0 0-1,1 0 1,-1 0-1,0 0 1,0 0 0,1 0-1,-1 0 1,0 0-1,1 0 1,-1 0-1,0 0 1,0 0-1,1 0 1,-1 0 0,0 0-1,0 0 1,1-1-1,-1 1 1,0 0-1,0 0 1,1 0-1,-1-1 1,0 1 0,0 0-1,1 0 1,14-10 319,-3-1-200,-1-1 1,0 0-1,-1 0 1,0-1-1,-1-1 0,0 1 1,-1-1-1,-1-1 1,10-26-1,-24 70-241,1 1-1,2 0 1,0 0 0,2 39-1,2-66-83,0-1 0,0 1 0,0-1 0,1 0 0,-1 1 0,1-1 0,-1 0 0,1 0 0,0 1 0,0-1 0,0 0 0,0 0 0,0 0 0,1 0 0,1 2 0,-1-2-327,-1-1 0,1 0 0,-1 0 0,1 0 0,-1 0 0,1 0 0,0 0 0,-1-1-1,1 1 1,0-1 0,0 1 0,3 0 0,16 0-8858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079"/>
    </inkml:context>
    <inkml:brush xml:id="br0">
      <inkml:brushProperty name="width" value="0.025" units="cm"/>
      <inkml:brushProperty name="height" value="0.025" units="cm"/>
    </inkml:brush>
  </inkml:definitions>
  <inkml:trace contextRef="#ctx0" brushRef="#br0">48 1 6150,'0'0'18044,"-4"12"-17783,-7 29-94,2 0 0,2 1 0,-3 50 1,4 141 3808,8-222-3907,3-19 142,3-20 176,4-75 16,-10 73-395,1 1 0,1-1 0,1 1 0,2 0 0,1 0 0,20-48 0,-27 74-19,0 0 0,0 1-1,1-1 1,-1 1 0,1-1 0,-1 1 0,1 0-1,0 0 1,-1 0 0,1 0 0,0 0-1,1 0 1,-1 0 0,0 1 0,0-1 0,1 1-1,-1-1 1,1 1 0,0 0 0,-1 0 0,1 0-1,0 0 1,-1 1 0,1-1 0,0 1 0,0 0-1,-1 0 1,1-1 0,0 2 0,0-1 0,0 0-1,-1 1 1,1-1 0,0 1 0,4 1 0,-3 1 2,0-1 0,-1 0 0,1 1 0,0 0 0,-1 0 1,0 0-1,0 0 0,0 0 0,0 1 0,0 0 0,-1-1 0,1 1 1,-1 0-1,0 0 0,0 0 0,-1 0 0,1 1 0,-1-1 1,0 0-1,0 1 0,0 6 0,0-5 107,-1 0 0,0 1 0,0-1 0,-1 0 1,0 1-1,0-1 0,0 0 0,-1 0 0,0 0 0,0 0 0,0 0 0,-1 0 0,0 0 0,0-1 0,-6 9 1,6-11-34,-1 0 0,1 1 1,0-1-1,-1-1 0,1 1 1,-1 0-1,0-1 1,0 0-1,0 0 0,0 0 1,0 0-1,-1-1 1,1 0-1,0 1 0,-1-2 1,1 1-1,-1 0 1,1-1-1,-1 0 0,1 0 1,-1 0-1,1-1 1,-5 0-1,7 1-162,1-1 0,-1 1 0,1 0 0,-1-1 1,1 1-1,-1-1 0,1 1 0,-1-1 0,1 0 0,0 0 0,-1 0 0,1 0 0,0 0 1,0 0-1,0 0 0,0 0 0,0 0 0,0 0 0,0 0 0,0-1 0,0 1 0,0 0 0,1-1 1,-1 1-1,1-1 0,-1 1 0,1-1 0,-1 1 0,1-1 0,0 1 0,0-1 0,-1 1 1,1-1-1,0 1 0,1-1 0,-1 1 0,0-1 0,0 1 0,1-3 0,0 0-313,0 0 0,1 0-1,-1 1 1,0-1-1,1 1 1,0-1 0,0 1-1,0 0 1,0 0-1,0 0 1,1 0 0,0 0-1,-1 0 1,1 1 0,4-3-1,21-9-6160,6 3-3642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49.698"/>
    </inkml:context>
    <inkml:brush xml:id="br0">
      <inkml:brushProperty name="width" value="0.025" units="cm"/>
      <inkml:brushProperty name="height" value="0.025" units="cm"/>
    </inkml:brush>
  </inkml:definitions>
  <inkml:trace contextRef="#ctx0" brushRef="#br0">109 281 14446,'0'0'5386,"-12"5"-2791,3-1-2097,0 1 0,0 0 1,0 0-1,1 1 0,-10 8 1,15-11-396,0 0 0,0 0 0,0 1 0,0-1 0,1 1 0,-1-1 0,1 1 0,0 0 0,0 0 0,0 0 1,1 0-1,0 0 0,-1 0 0,1 1 0,1-1 0,-1 0 0,1 1 0,-1 4 0,1-8-102,0 0 0,0 0-1,1 0 1,-1 0 0,0 0-1,0 0 1,0-1 0,1 1 0,-1 0-1,0 0 1,1 0 0,-1-1-1,1 1 1,-1 0 0,1 0-1,-1-1 1,1 1 0,0 0 0,-1-1-1,1 1 1,0-1 0,-1 1-1,1-1 1,0 1 0,0-1-1,0 0 1,-1 1 0,2-1 0,31 2 97,-25-4-59,-1 1 0,1-1-1,-1 0 1,0-1 0,0 1-1,11-7 1,-9 1 21,0 0 0,0 0 1,-1-1-1,0 0 0,0 0 0,6-12 1,-10 16-62,0-1-1,0 0 1,-1-1 0,0 1 0,0-1 0,-1 1 0,0-1 0,0 0 0,2-12 0,-6 71-587,0-27 613,1 0 0,4 27 1,-3-50-26,0-1 1,0 1 0,1-1-1,-1 1 1,0 0 0,1-1-1,0 1 1,-1-1 0,1 1-1,0-1 1,0 1 0,-1-1-1,1 0 1,0 1 0,0-1-1,1 0 1,-1 0 0,0 0-1,0 0 1,1 0 0,-1 0-1,0 0 1,1 0 0,-1 0-1,1-1 1,-1 1 0,1 0 0,-1-1-1,1 0 1,0 1 0,-1-1-1,1 0 1,-1 0 0,1 0-1,0 0 1,-1 0 0,1 0-1,0 0 1,-1 0 0,1-1-1,2 0 1,2-1 43,1 0-1,-1 0 1,1 0 0,-1-1 0,0 0-1,0 0 1,0-1 0,10-8-1,-4 1-8,0-1-1,0 0 1,-1-1-1,0-1 0,-1 0 1,-1 0-1,0-1 1,-1 0-1,-1 0 1,7-19-1,-7 9 116,-1 0 1,-1 0-1,0-1 1,-3 1-1,1-53 0,-11 46-94,1 26-212,-1 22-181,-1 29 498,1-1 1,3 1-1,1 89 1,4-129-149,0-1 0,0 1 1,0 0-1,1-1 0,0 1 1,0 0-1,0-1 0,1 1 1,-1-1-1,1 0 0,0 1 1,0-1-1,1 0 0,-1 0 1,1 0-1,0-1 1,0 1-1,0-1 0,1 1 1,-1-1-1,1 0 0,-1 0 1,1-1-1,0 1 0,0-1 1,1 0-1,-1 0 0,0 0 1,1 0-1,-1-1 0,1 0 1,-1 0-1,9 1 0,-24-24-1657,-77-69-664,-5 5 4000,89 83-1562,-12-18 1066,16 21-1178,0 0 0,0-1 0,0 1 0,0 0 0,0-1 0,0 1 0,0 0-1,0-1 1,0 1 0,0 0 0,0-1 0,0 1 0,0 0 0,0-1 0,1 1 0,-1 0 0,0-1 0,0 1 0,0 0 0,1-1 0,-1 1 0,0 0-1,0 0 1,1-1 0,-1 1 0,0 0 0,0 0 0,1-1 0,-1 1 0,0 0 0,1 0 0,-1 0 0,0 0 0,1-1 0,44-1 162,-35 2-235,79 13-1817,-42-4-2123,-3-4-2977</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540"/>
    </inkml:context>
    <inkml:brush xml:id="br0">
      <inkml:brushProperty name="width" value="0.025" units="cm"/>
      <inkml:brushProperty name="height" value="0.025" units="cm"/>
    </inkml:brush>
  </inkml:definitions>
  <inkml:trace contextRef="#ctx0" brushRef="#br0">14 1 12780,'0'0'8808,"-1"10"-7526,-2 204 2375,0-24-2515,-3-88 3476,47-405-4138,-39 272-480,-2 18 0,1-1 0,1 1 0,-1 0 0,2-1 0,0 1 0,1 0 0,0 1 0,1-1 0,9-17 0,-12 27-53,1 0 0,0 1 1,0-1-1,0 1 0,0 0 0,1 0 1,-1 0-1,0 0 0,1 1 0,0-1 1,-1 1-1,1 0 0,0 0 0,0 0 1,-1 0-1,1 1 0,0 0 0,0 0 0,0 0 1,0 0-1,0 0 0,-1 1 0,1-1 1,0 1-1,0 0 0,-1 1 0,6 1 1,-6-2 19,-1 0-1,1 0 1,-1 0 0,0 0 0,0 1 0,0-1 0,1 0 0,-1 1 0,-1 0 0,1-1 0,0 1 0,0 0 0,-1 0 0,1 0 0,-1 0 0,1 0 0,-1 1 0,0-1 0,0 0-1,0 0 1,0 1 0,0-1 0,-1 1 0,1-1 0,-1 1 0,1-1 0,-1 1 0,0-1 0,0 1 0,0 0 0,0-1 0,-1 1 0,1-1 0,-1 1 0,1-1 0,-1 0 0,0 1-1,0-1 1,0 1 0,0-1 0,-1 0 0,-1 3 0,-6 6 149,-1 1-1,0-2 0,0 0 1,-1 0-1,-1-1 1,1 0-1,-1-1 0,-1 0 1,0-1-1,0 0 1,0-1-1,-15 4 0,27-9-191,1-1 0,-1 0-1,1 1 1,-1-1 0,1 0 0,-1 0-1,0 0 1,1 0 0,-1 1-1,1-1 1,-1 0 0,0 0 0,1 0-1,-1 0 1,1 0 0,-1 0-1,0-1 1,1 1 0,-1 0-1,1 0 1,-1 0 0,1 0 0,-1-1-1,0 1 1,1 0 0,-1-1-1,1 1 1,-1 0 0,1-1 0,-1 0-1,8-15-3007,26-18-1732,35-20-4478,-31 24 1969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0.995"/>
    </inkml:context>
    <inkml:brush xml:id="br0">
      <inkml:brushProperty name="width" value="0.025" units="cm"/>
      <inkml:brushProperty name="height" value="0.025" units="cm"/>
    </inkml:brush>
  </inkml:definitions>
  <inkml:trace contextRef="#ctx0" brushRef="#br0">39 39 6406,'0'0'12823,"2"12"-10271,-1-6-2218,0 3 59,0-1 1,0 1-1,-1 0 1,0-1-1,0 1 1,-1 0-1,0 0 1,-5 15-1,-2-1 491,2-8-436,1-1 0,1 1 0,0 0 0,1 0 0,0 0 0,0 24 0,3-38-439,0-1 1,0 0-1,0 1 0,0-1 0,0 1 0,0-1 1,0 0-1,0 1 0,0-1 0,0 0 1,0 1-1,0-1 0,1 0 0,-1 1 0,0-1 1,0 0-1,0 1 0,1-1 0,-1 0 1,0 1-1,0-1 0,1 0 0,-1 0 1,0 1-1,0-1 0,1 0 0,-1 0 0,0 0 1,1 1-1,-1-1 0,0 0 0,1 0 1,-1 0-1,0 0 0,1 0 0,-1 0 0,1 0 1,16-5 337,12-19 247,-22 14-551,0 0-1,-1 0 1,0-1 0,-1 1 0,0-1-1,-1 0 1,0-1 0,-1 1-1,0-1 1,-1 0 0,0 1-1,-1-1 1,0 0 0,-1 0 0,-1-15-1,-5 15-140,-2 18-131,-4 23 12,12-28 217,-2 5-10,1 0 1,1 0-1,-1 0 0,1 1 1,0-1-1,2 11 1,-2-15 14,1-1 0,-1 1 0,1-1 0,0 0 0,-1 0 0,1 1 0,0-1 1,0 0-1,0 0 0,0 0 0,0 0 0,0 0 0,0 0 0,0 0 0,1 0 1,-1-1-1,0 1 0,0 0 0,1-1 0,-1 1 0,0-1 0,1 1 0,-1-1 1,1 0-1,-1 1 0,1-1 0,-1 0 0,1 0 0,-1 0 0,0 0 0,1 0 1,-1 0-1,1-1 0,1 0 0,4 0 33,1-1 0,-1-1 0,0 0 1,0 0-1,-1 0 0,1-1 0,-1 1 1,0-2-1,0 1 0,0-1 0,0 0 0,-1 0 1,1 0-1,-2-1 0,6-7 0,-4 6-52,0 0-1,-1-1 0,0 0 1,-1 0-1,1 0 1,-1 0-1,-1-1 0,0 0 1,0 1-1,-1-1 1,0 0-1,1-11 1,-4 26-82,0 1 1,0-1 0,-1 1-1,1-1 1,-5 9-1,-3 15 92,4-8 52,1-7 32,1 0 0,0 0 0,1 0 0,1 0 0,0 0 0,1 0 1,2 23-1,-1-37-72,-1 0 0,0 0 1,1 0-1,-1 0 1,1 0-1,-1 0 0,1 0 1,-1-1-1,1 1 1,0 0-1,0 0 0,-1-1 1,1 1-1,0 0 1,0-1-1,-1 1 0,1-1 1,0 1-1,0-1 1,0 1-1,0-1 0,0 0 1,0 1-1,0-1 0,0 0 1,0 0-1,0 0 1,0 0-1,0 0 0,0 0 1,0 0-1,0 0 1,0 0-1,0 0 0,0-1 1,0 1-1,0 0 1,0-1-1,1 0 0,1 0-112,1 0-1,-1 0 1,0-1-1,1 1 1,-1-1-1,0 0 0,0 0 1,0 0-1,4-5 1,-4 3-827,0 0 1,0 0 0,-1 0 0,0 0 0,1-1-1,-2 1 1,4-9 0,3-17-6015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354"/>
    </inkml:context>
    <inkml:brush xml:id="br0">
      <inkml:brushProperty name="width" value="0.025" units="cm"/>
      <inkml:brushProperty name="height" value="0.025" units="cm"/>
    </inkml:brush>
  </inkml:definitions>
  <inkml:trace contextRef="#ctx0" brushRef="#br0">11 0 15118,'0'0'11563,"-10"61"-11403,22-43-96,1-2-480,3 0-2883,0-3-4036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1.699"/>
    </inkml:context>
    <inkml:brush xml:id="br0">
      <inkml:brushProperty name="width" value="0.025" units="cm"/>
      <inkml:brushProperty name="height" value="0.025" units="cm"/>
    </inkml:brush>
  </inkml:definitions>
  <inkml:trace contextRef="#ctx0" brushRef="#br0">148 1 17969,'0'0'4287,"-9"2"-1036,2-1-3024,1 1 1,-1 0 0,1 1-1,0 0 1,0 0-1,0 0 1,0 0-1,0 1 1,1 0 0,-1 0-1,1 1 1,0-1-1,1 1 1,-1 1 0,1-1-1,0 0 1,0 1-1,-5 10 1,3-4-64,0 0 0,1 1 1,1-1-1,-5 18 0,9-27-139,-1 1 0,1 0 0,-1-1 1,1 1-1,0-1 0,0 1 0,1 0 0,-1-1 0,2 6 0,-1-8-7,-1 1-1,1-1 1,0 0 0,-1 1 0,1-1-1,0 0 1,0 1 0,0-1 0,0 0 0,0 0-1,0 0 1,0 0 0,1 0 0,-1 0-1,0 0 1,1 0 0,-1 0 0,0-1-1,1 1 1,-1 0 0,4 0 0,9 2-192,1-1 0,-1-1 0,1 0 0,-1 0 0,1-2 0,0 0 0,-1 0 0,22-6 0,-17 2-2496,0 0 0,-1-1-1,21-10 1,-16 3-4942</inkml:trace>
  <inkml:trace contextRef="#ctx0" brushRef="#br0" timeOffset="1">264 88 19474,'0'0'8494,"12"1"-7394,27 5-697,-16-2-290,0 0 0,0-1 1,0-2-1,0 0 1,43-5-1,-64 3-95,1 0 0,-1 0 0,1 0 0,-1 0 0,0-1 0,0 1 1,1-1-1,-1 1 0,0-1 0,0 0 0,0 0 0,0 0 0,-1 0 0,1 0 0,-1 0 0,1 0 0,-1 0 0,0-1 0,1 1 0,0-3 0,-2 4-7,0 0-1,0-1 0,0 1 1,1 0-1,-1 0 0,0 0 1,-1-1-1,1 1 0,0 0 1,0 0-1,0 0 0,-1-1 1,1 1-1,0 0 0,-1 0 0,1 0 1,-1 0-1,0 0 0,1 0 1,-1 0-1,0 0 0,0 0 1,1 0-1,-1 0 0,0 1 1,0-1-1,0 0 0,0 0 1,0 1-1,0-1 0,0 1 1,0-1-1,0 1 0,-1-1 1,1 1-1,0 0 0,0-1 1,0 1-1,0 0 0,-1 0 1,1 0-1,0 0 0,0 0 1,0 0-1,-2 1 0,-7-2 11,0 2-1,0-1 1,0 1-1,0 1 1,0 0-1,1 0 0,-1 1 1,0 0-1,1 1 1,0 0-1,-17 10 1,21-11 0,-1 0 0,1 1 1,0 0-1,0 0 1,0 0-1,1 1 0,0-1 1,-1 1-1,2 0 0,-1 1 1,0-1-1,1 1 0,0-1 1,1 1-1,-1 0 1,1 0-1,0 0 0,0 0 1,-1 11-1,3-14-40,0-1 0,0 1 1,1-1-1,-1 1 0,0-1 0,1 0 1,0 1-1,-1-1 0,1 0 0,0 0 1,0 1-1,1-1 0,-1 0 0,0 0 1,1 0-1,-1 0 0,1 0 0,-1-1 1,1 1-1,0 0 0,0-1 0,0 1 1,0-1-1,3 2 0,1 0-517,1 1 0,0-1 0,0-1 0,0 0 0,0 0 0,0 0 0,9 1 0,30 0-5854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2.292"/>
    </inkml:context>
    <inkml:brush xml:id="br0">
      <inkml:brushProperty name="width" value="0.025" units="cm"/>
      <inkml:brushProperty name="height" value="0.025" units="cm"/>
    </inkml:brush>
  </inkml:definitions>
  <inkml:trace contextRef="#ctx0" brushRef="#br0">0 1 19731,'0'0'5050,"1"12"-3070,4 53-432,12 128 1266,-17-192-2795,0 1 0,0 0-1,0-1 1,1 1 0,-1-1 0,1 1 0,-1-1 0,1 1 0,-1-1 0,1 1-1,0-1 1,0 1 0,0-1 0,0 0 0,2 3 0,-3-4-2,1 0 1,-1 0-1,1 0 1,-1 0-1,1 0 1,-1 0-1,1 0 1,-1 0-1,1-1 1,-1 1-1,0 0 1,1 0-1,-1 0 1,1 0-1,-1-1 1,1 1-1,-1 0 1,0-1-1,1 1 1,-1 0-1,1-1 1,-1 1-1,0 0 1,1-1-1,-1 1 1,0 0-1,0-1 1,1 1-1,-1-1 1,0 1-1,0-1 1,3-5 94,0 1-1,-1-1 1,0 1 0,0-1 0,0 0-1,1-11 1,-1 0-112,0-1 0,-2 1 0,0-1 0,-1 1 0,0-1 0,-2 1 0,0-1 0,-1 1 0,-9-25 0,16 47-58,0 0-1,0 0 1,0 0-1,1 0 1,0-1-1,0 1 1,0-1-1,0 0 1,0-1-1,1 1 1,0-1 0,0 0-1,0 0 1,0 0-1,0 0 1,1-1-1,-1 0 1,1 0-1,5 0 1,62 7-3497,0-8-3397,-56-1 4743,24 0-4758</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094"/>
    </inkml:context>
    <inkml:brush xml:id="br0">
      <inkml:brushProperty name="width" value="0.025" units="cm"/>
      <inkml:brushProperty name="height" value="0.025" units="cm"/>
    </inkml:brush>
  </inkml:definitions>
  <inkml:trace contextRef="#ctx0" brushRef="#br0">157 269 16752,'0'0'4292,"-12"-1"-625,7 0-3458,-1 1-1,1-1 0,0 1 0,-1 0 0,1 0 1,0 0-1,0 1 0,-1 0 0,1 0 0,0 0 1,0 0-1,0 1 0,0 0 0,0 0 0,0 1 1,0-1-1,1 1 0,0 0 0,-1 0 0,1 1 1,0-1-1,0 1 0,1 0 0,-1 0 0,1 0 0,-4 5 1,5-6-158,1 0 1,-1 0 0,0 0 0,1 0 0,0 0-1,0 0 1,0 0 0,0 1 0,0-1 0,1 0-1,-1 1 1,1-1 0,0 1 0,0-1 0,0 0-1,0 1 1,1-1 0,-1 0 0,1 1-1,1 2 1,-1-3-45,1-1-1,-1 0 1,1 0-1,0 0 0,0 0 1,0-1-1,0 1 1,0 0-1,0-1 0,0 0 1,0 1-1,0-1 1,1 0-1,-1 0 1,1 0-1,-1 0 0,1 0 1,-1-1-1,1 1 1,-1-1-1,1 0 1,-1 0-1,1 0 0,0 0 1,4-1-1,-1 0 24,0 0 1,0 0-1,0-1 0,0 0 0,0-1 0,0 1 0,-1-1 1,1 0-1,-1 0 0,0-1 0,0 0 0,0 0 1,0 0-1,-1 0 0,1-1 0,-1 1 0,0-1 0,4-8 1,-2 4-291,0 1 0,-1-1 0,0 0 0,-1-1 0,0 1 0,0-1 1,4-18-1,-16 79-149,5-39 398,0 1-1,1-1 0,1 1 0,0 0 0,1-1 0,2 22 1,-1-32 3,-1 0 1,1-1 0,-1 1-1,1 0 1,0-1 0,0 1-1,0-1 1,0 1 0,0-1 0,0 1-1,0-1 1,0 0 0,0 0-1,1 1 1,-1-1 0,1 0-1,-1 0 1,1 0 0,-1 0-1,1-1 1,-1 1 0,1 0 0,0-1-1,0 1 1,-1-1 0,1 0-1,0 1 1,0-1 0,-1 0-1,1 0 1,0 0 0,0 0-1,-1 0 1,1-1 0,0 1-1,0 0 1,-1-1 0,1 1 0,1-2-1,5 0 21,-1 0 1,0-1-1,0 0 0,0 0 0,0 0 0,-1-1 1,13-9-1,-7 2-2,-1-2 0,1 1 0,-2-2-1,0 1 1,0-2 0,-2 1 0,0-1 0,0 0 0,-1-1 0,-1 0 0,5-21 0,-4 8 2,-1-1 1,-1 0 0,-2 0 0,-1 0 0,-3-43-1,1 73-13,0 0-1,0 0 0,-1 0 0,1 1 0,0-1 0,0 0 1,0 0-1,-1 0 0,1 0 0,0 0 0,0 0 1,-1 0-1,1 0 0,0 0 0,0 0 0,-1 0 1,1 0-1,0 0 0,0 0 0,0 0 0,-1 0 1,1 0-1,0 0 0,0 0 0,-1 0 0,1 0 0,0 0 1,0 0-1,-1 0 0,1 0 0,0-1 0,0 1 1,0 0-1,-1 0 0,1 0 0,0 0 0,0-1 1,0 1-1,0 0 0,0 0 0,-1 0 0,1-1 1,0 1-1,0 0 0,0 0 0,0-1 0,0 1 0,0 0 1,0 0-1,0-1 0,-11 24 16,-1 20 201,1 0 0,2 1 0,3 1 0,1-1 1,1 51-1,4-89-200,0 0-1,0 0 1,1 0 0,0 0-1,0 0 1,0-1-1,1 1 1,4 8 0,-6-12 20,1 0 0,0-1 0,0 1 1,0-1-1,0 0 0,1 1 0,-1-1 0,0 0 1,0 0-1,1 0 0,-1 0 0,1 0 0,-1 0 1,1 0-1,-1 0 0,1-1 0,0 1 1,-1-1-1,1 1 0,0-1 0,0 1 0,-1-1 1,1 0-1,0 0 0,0 0 0,-1 0 0,1 0 1,0 0-1,0-1 0,-1 1 0,1 0 0,0-1 1,1 0-1,-1 0-22,0-1 0,0 1-1,0 0 1,0-1 0,-1 1 0,1-1 0,-1 1 0,1-1-1,-1 0 1,1 1 0,-1-1 0,0 0 0,0 0 0,0 0-1,0 0 1,0 0 0,0 0 0,-1 0 0,1-1 0,-1 1-1,1 0 1,-1 0 0,0-3 0,2-61 150,-2 51-153,0 5-11,-1 0 0,0 0 0,0 0 0,-4-12 0,4 20 0,1 0 0,0 0 0,-1 0 0,1 1 0,-1-1 0,0 0 0,0 0 0,0 0 0,0 0 0,0 1 0,0-1 0,0 0 0,-1 1 0,1-1 0,0 1 0,-1 0 0,1-1 0,-1 1 0,0 0 0,1 0 0,-1 0 0,0 0 0,0 0 0,0 0 0,0 1 0,1-1 0,-5 0 0,4 1 0,1 1 0,0 0 0,0 0 0,0 0 0,-1-1 0,1 1 0,0 0 0,0 0 0,0 1 0,0-1 0,1 0 0,-1 0 0,0 0 0,0 1 0,1-1 0,-1 0 0,1 0 0,-1 1 0,1-1 0,-1 1 0,1-1 0,0 1 0,0-1 0,-1 0 0,1 1 0,0-1 0,1 1 0,-1-1 0,0 2 0,0 3 0,0-1 0,0 1 0,0-1 0,1 1 0,0-1 0,0 0 0,3 9 0,-2-11 0,0 0 0,0-1 0,0 1 0,0-1 0,0 1 0,1-1 0,-1 0 0,1 0 0,0 0 0,-1 0 0,1 0 0,0-1 0,0 1 0,0-1 0,0 0 0,0 0 0,1 0 0,-1 0 0,0-1 0,0 1 0,1-1 0,-1 0 0,0 0 0,1 0 0,-1 0 0,0 0 0,6-2 0,-1 1 0,0-1 0,0 0 0,0-1 0,0 1 0,0-1 0,-1-1 0,0 0 0,1 0 0,-1 0 0,7-7 0,1-4 0,0 0 0,-2-1 0,0-1 0,18-30 0,-29 92-262,-11 13 319,6-40-28,0 0 0,1 0 1,0 0-1,2 0 0,0 0 1,4 27-1,-3-42-29,0 0 1,0 0-1,0 0 0,0-1 1,1 1-1,-1 0 1,1 0-1,0-1 0,0 1 1,0-1-1,0 1 0,0-1 1,1 0-1,-1 0 1,1 0-1,-1 0 0,1-1 1,0 1-1,0-1 0,-1 1 1,1-1-1,0 0 1,0 0-1,1 0 0,-1-1 1,0 1-1,0-1 0,0 0 1,0 0-1,0 0 0,1 0 1,-1 0-1,0 0 1,0-1-1,5-1 0,-3 1-3,0 0 1,0 0-1,0 0 0,-1-1 0,1 0 0,0 0 0,-1 0 0,1 0 0,-1-1 0,1 0 0,-1 0 1,0 0-1,0 0 0,-1-1 0,1 1 0,-1-1 0,0 0 0,1 0 0,-2-1 0,1 1 0,0 0 1,1-6-1,-2 3-368,-1-1 0,0 1 0,0-1 1,0 1-1,-1-1 0,0 0 0,-2-10 0,-1 3-1440,0 0-1,-1 1 0,0-1 0,-2 1 0,-7-16 1,-15-23-8610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455"/>
    </inkml:context>
    <inkml:brush xml:id="br0">
      <inkml:brushProperty name="width" value="0.025" units="cm"/>
      <inkml:brushProperty name="height" value="0.025" units="cm"/>
    </inkml:brush>
  </inkml:definitions>
  <inkml:trace contextRef="#ctx0" brushRef="#br0">1 1 14478,'0'0'14125,"46"64"-14958,-30-47-3106,6-1-3653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3.795"/>
    </inkml:context>
    <inkml:brush xml:id="br0">
      <inkml:brushProperty name="width" value="0.025" units="cm"/>
      <inkml:brushProperty name="height" value="0.025" units="cm"/>
    </inkml:brush>
  </inkml:definitions>
  <inkml:trace contextRef="#ctx0" brushRef="#br0">155 11 20435,'0'0'2072,"-11"-2"1035,-40-6-694,48 8-2307,0 0 1,0 0-1,0 0 1,0 0-1,-1 1 1,1-1-1,0 1 1,0 0 0,0-1-1,0 1 1,0 1-1,0-1 1,1 0-1,-1 1 1,0 0 0,1-1-1,-1 1 1,1 0-1,-1 0 1,1 1-1,0-1 1,0 0 0,0 1-1,0-1 1,0 1-1,-1 3 1,0 0-57,0 0 0,0 0 0,1 0 0,0 1 0,0-1 0,0 1 0,1-1 0,0 1 0,1 0 0,-1 8 0,2-13-44,-1 0 0,1 0 0,-1 0 0,1 0 0,0 0 0,0 0 0,0 0 0,0 0 0,0 0 0,1 0 0,-1-1 0,1 1 0,-1 0 0,1-1 0,-1 1 0,1-1 0,0 0 0,0 1 0,0-1 0,-1 0 0,1 0 0,0 0 0,0 0 0,1-1 0,-1 1 0,0-1 0,0 1 0,0-1 0,0 0 0,5 1 0,2 0 50,1 0 0,0-1 1,0 0-1,0-1 0,17-3 0,-14 0-40,0 0 0,-1-2 0,1 1 0,-1-2 0,-1 1 0,1-2 0,17-14 0,39-23-5,-68 45-11,1 0 1,-1-1 0,0 1 0,1 0-1,-1 0 1,1 0 0,-1-1 0,0 1-1,1 0 1,-1 0 0,1 0 0,-1 0-1,1 0 1,-1 0 0,1 0 0,-1 0-1,0 0 1,1 0 0,-1 0 0,1 0-1,-1 0 1,1 0 0,-1 0-1,1 0 1,-1 0 0,0 1 0,1-1-1,-1 0 1,1 0 0,-1 0 0,0 1-1,1-1 1,-1 0 0,0 1 0,1-1-1,-1 0 1,0 1 0,1-1 0,-1 0-1,0 1 1,3 25 75,-13 28 127,7-46-169,2-4-9,0 0 0,0 0 1,0 0-1,0 0 0,1 0 1,-1 1-1,1 4 0,0-8-22,1 0 0,-1 0 0,0 0 0,1 0 0,-1 0 0,1 0 0,-1 0 0,1 0 0,0-1 0,-1 1 0,1 0 0,0 0 0,0-1 1,-1 1-1,1 0 0,0-1 0,0 1 0,0-1 0,0 1 0,0-1 0,0 1 0,0-1 0,0 0 0,0 1 0,0-1 0,0 0 0,0 0 0,0 0 0,0 0 0,0 0 0,0 0 0,0 0 0,0 0 0,1 0 0,9-2-3,0 1 0,0-2 0,0 1 0,-1-1 0,1-1 0,-1 0 0,0-1 0,0 0 0,0 0 0,12-9 0,-12 7 0,1 0 0,0 1 0,1 1 0,-1 0 0,1 0 0,0 1 0,17-3 0,-28 7 0,0 1 0,-1-1 0,1 1 0,0-1 0,0 1 0,-1 0 0,1-1 0,-1 1 0,1 0 0,0 0 0,-1-1 0,1 1 0,-1 0 0,0 0 0,1 0 0,-1 0 0,0 0 0,1-1 0,-1 1 0,0 0 0,0 0 0,0 0 0,0 0 0,0 0 0,0 0 0,0 0 0,0 0 0,0 0 0,0 0 0,-1 0 0,0 1 0,-4 40 0,5-39 0,-1 13-2143,2-8-5398,3-21-6221</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4.843"/>
    </inkml:context>
    <inkml:brush xml:id="br0">
      <inkml:brushProperty name="width" value="0.025" units="cm"/>
      <inkml:brushProperty name="height" value="0.025" units="cm"/>
    </inkml:brush>
  </inkml:definitions>
  <inkml:trace contextRef="#ctx0" brushRef="#br0">64 0 17168,'1'1'252,"-1"-1"0,1 0 1,0 1-1,-1-1 0,1 1 0,-1-1 0,1 1 0,-1-1 0,1 1 0,-1 0 0,1-1 0,-1 1 0,1 0 0,-1-1 1,0 1-1,0 0 0,1-1 0,-1 1 0,0 0 0,0-1 0,0 1 0,0 0 0,1 0 0,-1-1 0,0 1 1,0 0-1,-1 0 0,1 0 0,0 34 28,0-24 548,-18 225 2288,0 2-2239,18-191-849,1-3 62,-1-33-144,-1-12-127,-15-100-1105,9 63 695,-4-53 1,9 55 384,2 0 0,1 0 0,11-67 0,-9 92 394,-1-1 1,2 1-1,-1 0 0,2-1 1,-1 2-1,2-1 0,-1 1 1,1-1-1,1 2 0,0-1 0,0 1 1,1 0-1,0 0 0,1 1 1,17-13-1,-21 18-159,1 0 0,-1 0 1,1 1-1,0-1 0,0 1 1,0 1-1,0-1 0,0 1 0,1 0 1,-1 0-1,0 1 0,1 0 0,-1 0 1,0 1-1,1-1 0,-1 1 0,0 1 1,0-1-1,0 1 0,0 0 1,0 0-1,0 1 0,8 4 0,-10-4-34,1 0-1,0 0 1,-1 0 0,0 1-1,1-1 1,-2 1-1,1 0 1,0 0-1,-1 0 1,1 1-1,-1-1 1,-1 1 0,1 0-1,-1 0 1,1 0-1,-1 0 1,-1 0-1,1 0 1,-1 0-1,0 1 1,0-1 0,0 1-1,-1-1 1,0 1-1,0-1 1,0 0-1,-2 8 1,0-7 83,0-1 1,0 1 0,-1-1-1,0 0 1,0 0-1,0 0 1,-1 0 0,1 0-1,-1-1 1,0 0-1,0 0 1,-1 0 0,1 0-1,-1-1 1,0 1 0,0-1-1,0 0 1,-1-1-1,-7 4 1,6-3 18,0 0 1,0-1-1,0 0 0,-1 0 1,1 0-1,-1-1 0,0 0 1,1-1-1,-1 1 0,0-1 1,1-1-1,-1 0 0,1 0 1,-13-3-1,18 3-246,0 0 1,0 0-1,0 0 1,0 0-1,1-1 0,-1 1 1,0-1-1,0 1 1,1-1-1,-1 0 1,1 1-1,0-1 0,-1 0 1,1 0-1,0 0 1,0 0-1,0 0 0,0 0 1,0 0-1,0-3 1,1 4 4,0 0 1,0 0 0,0 0-1,0 0 1,0 0 0,0 0-1,0 0 1,0 0 0,0 0-1,1 0 1,-1 0 0,0 0-1,1 0 1,-1 0 0,0 0-1,1 1 1,0-1-1,-1 0 1,1 0 0,-1 0-1,1 0 1,0 1 0,0-1-1,-1 0 1,1 1 0,0-1-1,0 0 1,0 1 0,0-1-1,0 1 1,-1 0 0,1-1-1,0 1 1,0 0 0,0-1-1,0 1 1,0 0 0,0 0-1,1 0 1,-1 0-1,0 0 1,0 0 0,1 0-1,18 0-6956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325"/>
    </inkml:context>
    <inkml:brush xml:id="br0">
      <inkml:brushProperty name="width" value="0.025" units="cm"/>
      <inkml:brushProperty name="height" value="0.025" units="cm"/>
    </inkml:brush>
  </inkml:definitions>
  <inkml:trace contextRef="#ctx0" brushRef="#br0">148 0 13325,'0'0'17536,"-3"10"-17141,-5 9-305,-1-1 0,-1 1 0,0-2 0,-14 18 0,-60 74-1468,84-109 1361,10-15-12218,6-7 4729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5.667"/>
    </inkml:context>
    <inkml:brush xml:id="br0">
      <inkml:brushProperty name="width" value="0.025" units="cm"/>
      <inkml:brushProperty name="height" value="0.025" units="cm"/>
    </inkml:brush>
  </inkml:definitions>
  <inkml:trace contextRef="#ctx0" brushRef="#br0">98 0 17905,'0'0'3715,"-25"63"-1793,18-32-288,2 0-65,5-2-95,0 1-481,0-6-545,9-1-320,4-5-96,-2-3-1057,1-1-1185,-7-4-1089,-3-5-481,-2-2-1889</inkml:trace>
  <inkml:trace contextRef="#ctx0" brushRef="#br0" timeOffset="1">0 194 16528,'0'0'10185,"58"-19"-10185,-29 19-256,-2 4-2467,2 6-1440,-8-2-3973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057"/>
    </inkml:context>
    <inkml:brush xml:id="br0">
      <inkml:brushProperty name="width" value="0.025" units="cm"/>
      <inkml:brushProperty name="height" value="0.025" units="cm"/>
    </inkml:brush>
  </inkml:definitions>
  <inkml:trace contextRef="#ctx0" brushRef="#br0">1 96 2755,'0'0'21348,"11"1"-19741,89 0 682,104-12 1,-72 2-1798,-16 4-510,114-8-2960,-172 7-1172,110-26 0,-146 24 5085,-22 8-970,-1 0 0,1 0 0,0 0 0,0-1 0,-1 1 0,1 0 0,0 0 0,0 0 0,0 0 0,-1 0 0,1-1 0,0 1 0,0 0 0,0 0 0,0 0 0,-1-1 0,1 1 0,0 0 0,0 0 0,0-1 1,0 1-1,0 0 0,0 0 0,0-1 0,0 1 0,0 0 0,0 0 0,0-1 0,0 1 0,0 0 0,0 0 0,0-1 0,0 1 0,0 0 0,0 0 0,0-1 0,0 1 0,0 0 0,0 0 0,0 0 0,0-1 0,1 1 1,-1 0-1,0 0 0,0 0 0,0-1 0,0 1 0,1 0 0,-1 0 0,0 0 0,0 0 0,0-1 0,1 1 0,-1 0 0,0 0 0,0 0 0,0 0 0,1 0 0,-1 0 0,0 0 0,0 0 0,1 0 0,-1 0 1,-11-3-6906</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6.788"/>
    </inkml:context>
    <inkml:brush xml:id="br0">
      <inkml:brushProperty name="width" value="0.025" units="cm"/>
      <inkml:brushProperty name="height" value="0.025" units="cm"/>
    </inkml:brush>
  </inkml:definitions>
  <inkml:trace contextRef="#ctx0" brushRef="#br0">0 0 3075,'0'0'22741,"4"14"-21406,7 46-467,-3 1 1,0 103-1,-10-89-1117,1-66-4217,-11-24-14553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7.131"/>
    </inkml:context>
    <inkml:brush xml:id="br0">
      <inkml:brushProperty name="width" value="0.025" units="cm"/>
      <inkml:brushProperty name="height" value="0.025" units="cm"/>
    </inkml:brush>
  </inkml:definitions>
  <inkml:trace contextRef="#ctx0" brushRef="#br0">11 171 15695,'0'0'2573,"-2"-9"347,0 2-2657,1 4-9,0-1-1,-1-1 1,2 1-1,-1 0 1,0 0-1,1 0 1,-1 0-1,1 0 1,0-1-1,1 1 1,-1 0-1,1 0 1,0 0-1,0 0 1,0 0-1,0 0 1,1 0-1,0 0 1,0 0-1,0 1 1,0-1-1,0 1 1,1-1 0,-1 1-1,5-4 1,1 1-79,1 0 0,0 1 1,0-1-1,0 2 1,1 0-1,-1 0 1,1 0-1,0 1 0,0 1 1,0 0-1,1 0 1,-1 1-1,0 0 1,1 1-1,-1 0 0,17 3 1,-21-3-175,1 1 0,0 1-1,-1-1 1,1 1 0,-1 0 0,1 0 0,-1 1 0,0 0 0,0 0-1,0 1 1,0-1 0,-1 1 0,0 0 0,1 1 0,-1-1 0,-1 1-1,1 0 1,-1 1 0,0-1 0,0 1 0,0-1 0,-1 1 0,0 0-1,0 0 1,-1 1 0,3 8 0,-4-13 6,0-1 0,-1 1 0,1 0 0,0 0 0,-1-1 0,0 1 0,0 0 0,1 0 1,-1 0-1,0-1 0,0 1 0,0 0 0,-1 0 0,1 0 0,0-1 0,-1 1 0,1 0 0,-1 0 0,0-1 0,1 1 0,-1 0 0,0-1 0,0 1 0,0-1 0,0 1 0,0-1 1,-1 0-1,1 1 0,0-1 0,-1 0 0,1 0 0,-1 0 0,1 0 0,-2 1 0,-5 0 130,1 0 1,-1-1-1,1 0 0,-1 0 0,1 0 1,-16-2-1,7 1 112,-21-1-491,-31 1 1393,48 1-3357,40 6-11028,5-3 993</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194"/>
    </inkml:context>
    <inkml:brush xml:id="br0">
      <inkml:brushProperty name="width" value="0.025" units="cm"/>
      <inkml:brushProperty name="height" value="0.025" units="cm"/>
    </inkml:brush>
  </inkml:definitions>
  <inkml:trace contextRef="#ctx0" brushRef="#br0">14 17 14061,'6'-10'4485,"1"4"-930,-4 6-672,-1 5-1890,0 12-225,-2 7 289,0 3-384,0 4-481,0-4-160,0 0 32,0-2-64,0-5-224,0-6-737,0-3-897,-4-6-896,-2-5-706,-4 0-351,-4-14-6407</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6:58.614"/>
    </inkml:context>
    <inkml:brush xml:id="br0">
      <inkml:brushProperty name="width" value="0.025" units="cm"/>
      <inkml:brushProperty name="height" value="0.025" units="cm"/>
    </inkml:brush>
  </inkml:definitions>
  <inkml:trace contextRef="#ctx0" brushRef="#br0">35 90 9673,'0'0'5643,"3"-8"-1746,-1 3-3265,1 0 1,-1-1-1,1 1 1,0 0-1,0 0 1,1 0-1,-1 1 1,1-1-1,0 1 1,1 0-1,-1 0 1,1 0-1,-1 1 1,7-4-1,-7 5-504,0 0 0,1 1 0,-1-1 0,1 1 0,0 0 0,-1 1 0,1-1 0,7 1 0,-7 0-142,-1 0 0,1 1 0,0 0 0,-1 0 0,1 0 0,-1 0 0,0 1 0,1 0 0,-1 0 0,0 0 0,0 0 1,0 1-1,0 0 0,-1 0 0,1 0 0,-1 0 0,5 5 0,-7-6 5,1 0 1,-1-1-1,0 1 1,0 0 0,0 0-1,0 0 1,0 0-1,0 0 1,0 0 0,-1 1-1,1-1 1,-1 0-1,0 0 1,1 0-1,-1 1 1,0-1 0,0 0-1,0 0 1,-1 0-1,1 1 1,-1-1 0,1 0-1,-1 0 1,0 0-1,1 0 1,-1 0 0,0 0-1,0 0 1,-1 0-1,1 0 1,0 0 0,-1-1-1,1 1 1,-1 0-1,1-1 1,-1 0-1,-3 3 1,-30 18 407,16-10 69,20-11-497,0 0 0,0 0 0,1 0 1,-1-1-1,0 1 0,1-1 0,-1 1 1,1-1-1,-1 0 0,0 1 0,1-1 1,-1 0-1,1 0 0,-1 0 0,1 0 1,-1 0-1,1 0 0,1-1 0,3 2-16,1 1 0,-1-1 0,0 1 0,0 1-1,0-1 1,0 1 0,0 0 0,-1 0 0,1 0-1,-1 1 1,0 0 0,0 0 0,0 1 0,0-1-1,6 10 1,-7-11 30,-1 1 0,-1-1 0,1 1-1,0 0 1,-1 0 0,0 0 0,0 0-1,0 0 1,0 1 0,-1-1 0,0 0-1,0 1 1,0-1 0,0 1 0,-1-1-1,1 1 1,-1 0 0,0-1 0,-1 1-1,1-1 1,-1 1 0,0-1 0,-2 7-1,1-8 116,-1 1-1,0-1 1,0 1-1,0-1 0,-1 0 1,1 0-1,-1 0 1,1-1-1,-1 0 1,0 1-1,0-1 0,0 0 1,0-1-1,-1 1 1,1-1-1,0 0 1,-1 0-1,1 0 0,0 0 1,-1-1-1,-5 0 1,-5 1 244,-1-1 1,1 0-1,0-1 1,0-1-1,-17-4 1,15 1-345,1 0 0,0-1 0,0-1 0,0 0 0,-15-11 0,34 17-2232,5 0-6741,9-1-1346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1.798"/>
    </inkml:context>
    <inkml:brush xml:id="br0">
      <inkml:brushProperty name="width" value="0.025" units="cm"/>
      <inkml:brushProperty name="height" value="0.025" units="cm"/>
    </inkml:brush>
  </inkml:definitions>
  <inkml:trace contextRef="#ctx0" brushRef="#br0">1 0 17072,'0'0'6545,"9"2"-4682,39 5-411,1-2 0,70-2 0,34-8-1772,17 0-8809,-166 4 3204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2.144"/>
    </inkml:context>
    <inkml:brush xml:id="br0">
      <inkml:brushProperty name="width" value="0.025" units="cm"/>
      <inkml:brushProperty name="height" value="0.025" units="cm"/>
    </inkml:brush>
  </inkml:definitions>
  <inkml:trace contextRef="#ctx0" brushRef="#br0">0 0 18321,'0'0'7255,"15"1"-6123,31 0-17,53 9 0,-81-8-1076,0 2 1,-1 0-1,0 0 1,1 2 0,-2 0-1,1 1 1,18 10-1,-32-15-58,0 0 0,0 0 0,0 0 0,0 0-1,-1 1 1,1-1 0,-1 1 0,1-1-1,-1 1 1,0 0 0,0 0 0,0 0 0,-1 0-1,1 0 1,-1 1 0,1-1 0,-1 0 0,0 1-1,0 4 1,-1-3 19,0-1 0,0 0 0,-1 1 0,0-1 0,0 0 0,0 1 0,0-1 0,-1 0 0,1 0 0,-1 0 1,0 0-1,0 0 0,-5 5 0,-8 9 53,-1 0 0,-1-1 0,0 0 0,-32 22 0,34-28-68,-59 51-519,27-22-5733,32-27-2408</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003"/>
    </inkml:context>
    <inkml:brush xml:id="br0">
      <inkml:brushProperty name="width" value="0.025" units="cm"/>
      <inkml:brushProperty name="height" value="0.025" units="cm"/>
    </inkml:brush>
  </inkml:definitions>
  <inkml:trace contextRef="#ctx0" brushRef="#br0">33 53 15727,'0'0'2552,"2"-9"352,10-25-27,-5 24-65,-3 15-1852,0 11-653,-1 40 55,-3 1 0,-2-1 0,-3 0 0,-21 103 0,15-100-341,10-47-613,-2 5-3517,-5-2-4200,0-7 189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329"/>
    </inkml:context>
    <inkml:brush xml:id="br0">
      <inkml:brushProperty name="width" value="0.025" units="cm"/>
      <inkml:brushProperty name="height" value="0.025" units="cm"/>
    </inkml:brush>
  </inkml:definitions>
  <inkml:trace contextRef="#ctx0" brushRef="#br0">0 118 15150,'0'0'9834,"54"-32"-8457,-14 24 32,6-2-896,6 2-417,-1-1-32,-2 0-384,-6 2-1378,-8-1-704,-11 0-801,-9-1-929,-10-1-2979</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3.685"/>
    </inkml:context>
    <inkml:brush xml:id="br0">
      <inkml:brushProperty name="width" value="0.025" units="cm"/>
      <inkml:brushProperty name="height" value="0.025" units="cm"/>
    </inkml:brush>
  </inkml:definitions>
  <inkml:trace contextRef="#ctx0" brushRef="#br0">0 0 18674,'0'0'5221,"68"13"-3396,-15-6 193,13-2-961,8-5-768,4 0-193,-4 0-481,-11 0-2401,-15 0-3204,-15 0-6470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294"/>
    </inkml:context>
    <inkml:brush xml:id="br0">
      <inkml:brushProperty name="width" value="0.025" units="cm"/>
      <inkml:brushProperty name="height" value="0.025" units="cm"/>
    </inkml:brush>
  </inkml:definitions>
  <inkml:trace contextRef="#ctx0" brushRef="#br0">5 0 11147,'0'0'8402,"0"12"-6939,-2 17-648,-1 16 2392,6 85-1,-3-129-3146,0 0 0,0 0 0,0 0 0,0 0 0,1 0 0,-1 0 1,0 0-1,0 0 0,1 0 0,-1-1 0,0 1 0,1 0 0,-1 0 0,1 0 0,-1 0 0,1-1 0,0 1 0,-1 0 0,1 0 0,0-1 0,-1 1 0,1-1 1,0 1-1,0-1 0,0 1 0,0-1 0,-1 1 0,2 0 0,0-1 34,0 0 0,0-1 0,-1 1 0,1 0 0,0-1 0,0 1 0,-1 0 1,1-1-1,0 0 0,-1 1 0,1-1 0,-1 0 0,1 0 0,1-1 0,46-44 1204,-47 44-1302,112-134 84,-114 136-80,0 0 0,0 0 0,0-1 0,0 1 0,0 0 0,0 0 0,0 0 0,1-1 0,-1 1 0,0 0 0,0 0 0,0 0 0,0 0 0,1 0 0,-1 0 0,0-1 0,0 1 0,0 0 0,1 0 0,-1 0 0,0 0 0,0 0 0,0 0 0,1 0 0,-1 0 0,0 0 0,0 0 0,0 0 0,1 0 0,-1 0 0,0 0 0,0 0 0,0 0 0,1 0 0,-1 0 0,0 0 0,0 0 0,0 1 0,1-1 0,-1 0 0,0 0 0,0 0 0,0 0 0,1 0 0,-1 1 0,3 12 0,-3 24 0,-1-32 0,-8 52 22,-2 9-135,42-87-8199,-15 5 1816,1 0-3813</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4.683"/>
    </inkml:context>
    <inkml:brush xml:id="br0">
      <inkml:brushProperty name="width" value="0.025" units="cm"/>
      <inkml:brushProperty name="height" value="0.025" units="cm"/>
    </inkml:brush>
  </inkml:definitions>
  <inkml:trace contextRef="#ctx0" brushRef="#br0">169 60 19282,'0'0'4741,"0"-9"-2969,-2-27-1003,2 35-735,-1 0 1,1 1-1,0-1 0,-1 0 1,1 0-1,-1 1 0,1-1 1,-1 0-1,1 0 1,-1 1-1,1-1 0,-1 0 1,0 1-1,1-1 1,-1 1-1,0-1 0,0 1 1,1-1-1,-1 1 0,0 0 1,0-1-1,0 1 1,1 0-1,-1 0 0,0-1 1,0 1-1,0 0 0,0 0 1,0 0-1,1 0 1,-3 0-1,-23 6 222,19-1-277,-1 0 0,1 0 0,0 1-1,0 0 1,1 0 0,0 0 0,0 1 0,0 0 0,1 0 0,-8 14 0,7-10 133,0 1 1,1-1-1,0 1 0,1 0 1,0 0-1,1 0 1,-2 14-1,4-24-86,1 0-1,0 0 0,0 0 1,-1-1-1,1 1 1,0 0-1,1 0 1,-1 0-1,0 0 1,0 0-1,1-1 1,-1 1-1,1 0 1,0 0-1,-1-1 1,1 1-1,0 0 1,0-1-1,0 1 1,0-1-1,0 1 1,0-1-1,1 0 0,-1 1 1,0-1-1,1 0 1,-1 0-1,1 0 1,-1 0-1,1 0 1,0 0-1,-1 0 1,1-1-1,0 1 1,0-1-1,-1 1 1,1-1-1,0 1 1,0-1-1,0 0 1,0 0-1,-1 0 0,1 0 1,0 0-1,0-1 1,0 1-1,2-1 1,4 0 83,1-1 0,-1 0 0,1-1-1,-1 1 1,0-2 0,0 1 0,0-1 0,-1 0 0,8-6 0,-5 3-35,-1-1-1,-1 0 1,0 0 0,0-1 0,0 0 0,6-10 0,-11 14-12,0 0 0,-1 0 0,1 0 0,-1 0 0,0 0 0,0 0 0,-1-1 0,0 1 0,0-1 0,0 1 0,0-1-1,-1 1 1,0-1 0,-1-10 0,0 14-58,0 0 0,0 1-1,0-1 1,0 0-1,0 0 1,0 1 0,-1-1-1,1 0 1,-1 1 0,1 0-1,-1-1 1,1 1 0,-1 0-1,0 0 1,0 0-1,0 0 1,1 0 0,-1 0-1,0 0 1,0 1 0,0-1-1,0 1 1,0-1 0,0 1-1,0 0 1,-1 0-1,1 0 1,0 0 0,0 0-1,0 0 1,0 1 0,-2 0-1,-1-1-47,0 0 0,1 1 0,-1 0 0,1 0 1,-1 0-1,1 0 0,0 1 0,0 0 0,-1 0 0,1 0 0,0 0 0,1 1 0,-1-1 0,-4 5 0,7-7-99,1 1 0,-1-1 0,1 1-1,-1-1 1,1 1 0,-1-1 0,1 1 0,-1-1 0,1 1-1,-1 0 1,1-1 0,0 1 0,-1 0 0,1 0 0,0-1-1,0 1 1,0 0 0,-1-1 0,1 1 0,0 0-1,0 0 1,0 0 0,0-1 0,0 1 0,0 0 0,0 0-1,1-1 1,-1 1 0,0 0 0,0 0 0,1-1 0,-1 1-1,0 0 1,1 0 0,0 0-320,1-1 0,-1 0 0,1 1 0,-1-1-1,1 0 1,-1 0 0,1 1 0,-1-1 0,0 0 0,1-1 0,-1 1 0,1 0-1,-1 0 1,1-1 0,-1 1 0,0 0 0,1-1 0,1 0 0,19-11-7315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369"/>
    </inkml:context>
    <inkml:brush xml:id="br0">
      <inkml:brushProperty name="width" value="0.025" units="cm"/>
      <inkml:brushProperty name="height" value="0.025" units="cm"/>
    </inkml:brush>
  </inkml:definitions>
  <inkml:trace contextRef="#ctx0" brushRef="#br0">181 9 14670,'0'0'15220,"-9"-3"-15034,6 2-154,0 0-1,0 0 0,-1 0 1,1 1-1,0-1 0,-1 1 1,1 0-1,0 0 0,-1 0 1,1 0-1,-1 1 0,-4 0 0,3 1 42,0 1-1,0-1 1,1 1-1,-1-1 1,1 1-1,-1 1 1,1-1-1,0 1 1,-6 6-1,-2 3 153,1 0 0,0 1 0,-8 14 0,16-24-192,1-1 0,0 0 0,0 1 0,0-1 0,1 1 0,-1 0-1,1 0 1,0-1 0,0 1 0,0 0 0,1 0 0,-1 0 0,1 0 0,0 0 0,0 0 0,0 0 0,1 0 0,-1 0 0,3 6 0,-2-8-33,0-1 0,0 1 0,1-1 0,-1 1 0,1-1 0,-1 1 0,1-1 0,-1 0 0,1 0 0,0 0 0,0 0 0,-1 0 0,1 0 0,0 0 0,0 0 0,0-1 0,0 1 0,0-1 0,0 0 0,3 1 0,48 0 0,-38-1 0,63-7-2854,38-20-5903,-91 18 1598</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5.961"/>
    </inkml:context>
    <inkml:brush xml:id="br0">
      <inkml:brushProperty name="width" value="0.025" units="cm"/>
      <inkml:brushProperty name="height" value="0.025" units="cm"/>
    </inkml:brush>
  </inkml:definitions>
  <inkml:trace contextRef="#ctx0" brushRef="#br0">158 5 18289,'0'0'7506,"-10"-1"-6716,7 0-736,-1 0 1,1 0-1,-1 1 0,0 0 1,0 0-1,1 0 0,-1 0 1,0 0-1,0 1 0,1 0 1,-1 0-1,1 0 0,-1 0 1,1 0-1,-1 1 0,1-1 0,-1 1 1,1 0-1,0 0 0,0 0 1,0 1-1,-4 4 0,0-1 157,0 1-1,1 0 1,0 0-1,1 1 0,0 0 1,0 0-1,1 0 1,-1 1-1,2-1 1,-1 1-1,-3 15 0,7-24-191,0 1-1,0 0 0,0-1 0,0 1 0,0-1 0,0 1 0,0 0 0,0-1 0,1 1 1,-1-1-1,0 1 0,0-1 0,0 1 0,1 0 0,-1-1 0,0 1 0,1-1 0,-1 1 1,0-1-1,1 0 0,-1 1 0,1-1 0,-1 1 0,0-1 0,1 0 0,-1 1 0,1-1 1,-1 0-1,1 1 0,0-1 0,-1 0 0,1 0 0,-1 1 0,1-1 0,-1 0 0,1 0 1,0 0-1,-1 0 0,1 0 0,-1 0 0,1 0 0,0 0 0,-1 0 0,1 0 0,-1 0 1,1-1-1,0 1 0,32-8 650,-10-3-466,-1 0-1,32-22 1,4-2-257,-58 34 45,1 0 0,0 1 1,-1-1-1,1 1 0,0-1 1,-1 1-1,1-1 0,0 1 1,0 0-1,-1-1 0,1 1 1,0 0-1,0 0 0,0 0 1,0-1-1,-1 1 0,1 0 1,0 0-1,0 0 0,0 0 1,0 0-1,0 0 0,-1 1 1,1-1-1,0 0 0,0 0 1,0 1-1,-1-1 0,1 0 0,0 1 1,0-1-1,-1 1 0,1-1 1,0 1-1,-1-1 0,1 1 1,0-1-1,0 2 0,5 35-66,-6-33 90,0-1-1,0 1 0,0-1 1,1 0-1,-1 1 1,1-1-1,0 1 1,0-1-1,0 0 1,3 7-1,-3-10-8,-1 1 1,1-1-1,-1 1 0,1-1 0,0 1 0,-1-1 0,1 0 0,0 1 1,-1-1-1,1 0 0,0 1 0,-1-1 0,1 0 0,0 0 0,0 0 1,-1 0-1,1 0 0,0 0 0,0 0 0,-1 0 0,1 0 0,1 0 1,30-15 111,-17 5-81,29-18 5,-41 27-54,-1 0 0,0 0 1,1 0-1,-1 0 0,0 1 0,1-1 0,-1 1 0,1-1 0,-1 1 0,1 0 1,-1 0-1,1 0 0,-1 0 0,1 1 0,-1-1 0,1 0 0,3 2 0,-5-1 1,-1 0-1,1 0 1,0 0-1,0 0 1,0 0-1,0 1 0,-1-1 1,1 0-1,-1 0 1,1 1-1,-1-1 0,1 0 1,-1 0-1,0 1 1,1-1-1,-1 1 0,0-1 1,0 0-1,0 2 1,0 33 25,0-27 28,0-9-37,0 1 0,0-1 0,1 0 0,-1 1 0,0-1 0,0 0 0,1 1 0,-1-1 0,0 0 0,0 0 0,1 1 0,-1-1 0,0 0 0,1 0 0,-1 0 0,0 1 1,1-1-1,-1 0 0,0 0 0,1 0 0,-1 0 0,0 0 0,1 0 0,-1 0 0,0 0 0,1 0 0,-1 0 0,1 0 0,-1 0 0,0 0 0,1 0 0,-1 0 0,0 0 0,1 0 0,-1 0 0,0-1 0,1 1 0,-1 0 0,0 0 0,1 0 0,-1-1 0,0 1 0,1 0 0,-1 0 0,0-1 0,0 1 1,1 0-1,-1 0 0,0-1 0,1 0 0,16-11 222,-7 4-174,52-37 81,-57 42-167,-1 1 1,1 0-1,0 0 0,0 0 0,0 0 0,0 1 0,0 0 0,0 0 0,0 0 0,0 1 0,1 0 0,6 0 0,-11 1 22,0-1 0,0 1 1,1 0-1,-1-1 0,0 1 0,0 0 0,0 0 0,-1 0 0,1 0 1,0 0-1,0 0 0,0 0 0,-1 0 0,1 0 0,0 0 0,-1 0 1,1 0-1,-1 0 0,1 1 0,-1-1 0,0 0 0,0 0 0,1 1 1,-1-1-1,0 0 0,0 0 0,0 3 0,0 45 71,-1-36-37,21-33-3118,-9 5-1901,2-5-2589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6.335"/>
    </inkml:context>
    <inkml:brush xml:id="br0">
      <inkml:brushProperty name="width" value="0.025" units="cm"/>
      <inkml:brushProperty name="height" value="0.025" units="cm"/>
    </inkml:brush>
  </inkml:definitions>
  <inkml:trace contextRef="#ctx0" brushRef="#br0">0 73 16271,'0'0'13453,"9"0"-11985,2 1-1108,16-1 84,47-6 0,-68 6-465,-1-1 1,1 1 0,-1-2-1,1 1 1,-1-1 0,1 1 0,-1-1-1,0-1 1,0 1 0,0-1-1,0 0 1,-1 0 0,1 0-1,-1-1 1,0 0 0,5-5-1,-8 9 24,-1-1 0,1 1 0,-1-1 0,0 1 0,1 0 0,-1-1 0,0 1 0,1-1 0,-1 1 0,0-1 0,0 1 0,0-1 0,1 0 0,-1 1 0,0-1 0,0 1 0,0-1 0,0 1 0,0-1 0,0 0 0,0 1 0,0-1 0,0 1 0,0-1 0,0 1 0,-1-1 0,1 1 0,0-1 0,0 1 0,-1-1 0,1 1 0,0-1 0,0 1 0,-1-1 0,1 1 0,0-1 0,-2 0 0,-24-3 228,17 4-166,0 1 1,1 0 0,-1 1-1,-15 5 1,16-3-66,1 0 0,-1 0 0,1 1 0,0 0 0,0 0 0,1 1 0,-7 6 0,10-9 0,1 0 0,-1 1 0,0-1 0,1 1 0,0-1 0,0 1 0,0 0 0,0 0 0,0 0 0,1 0 0,0 0 0,0 0 0,0 0 0,0 1 0,1-1 0,0 6 0,0-9-4,0 1-1,1 0 1,-1 0 0,1-1 0,0 1-1,-1 0 1,1-1 0,0 1 0,0-1-1,0 1 1,0-1 0,0 0 0,1 1-1,-1-1 1,0 0 0,1 0 0,-1 1-1,1-1 1,-1-1 0,1 1-1,-1 0 1,1 0 0,0 0 0,-1-1-1,1 1 1,0-1 0,-1 1 0,1-1-1,3 0 1,59 4-1357,-53-4 736,28-2-5349,1-10-5348</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287"/>
    </inkml:context>
    <inkml:brush xml:id="br0">
      <inkml:brushProperty name="width" value="0.025" units="cm"/>
      <inkml:brushProperty name="height" value="0.025" units="cm"/>
    </inkml:brush>
  </inkml:definitions>
  <inkml:trace contextRef="#ctx0" brushRef="#br0">18 0 10762,'0'0'13976,"0"12"-12871,-17 291 3753,17-302-4832,0 1-1,0-1 1,0 1-1,0-1 1,0 1-1,0-1 1,0 1-1,1 0 1,-1-1-1,0 1 1,1-1-1,0 1 1,-1-1-1,1 0 1,0 1-1,-1-1 1,1 0-1,0 1 1,0-1-1,0 0 1,0 0-1,1 0 1,-1 0-1,0 0 1,0 0-1,1 0 1,-1 0-1,0 0 1,1-1-1,-1 1 1,1 0-1,-1-1 1,1 1-1,-1-1 1,1 0-1,-1 0 1,1 1-1,-1-1 1,1 0-1,0 0 1,-1 0-1,1-1 1,-1 1-1,1 0 1,1-1-1,5-1 87,0 0-1,-1 0 1,1-1 0,-1 0-1,1 0 1,-1-1-1,11-7 1,0-3-112,-1 0 0,-1-1 0,0-1 0,22-27 0,-33 95 0,-5-51 0,0 0 0,0-1 0,0 1 0,0 0 0,0-1 0,0 1 0,0-1 0,0 1 0,1 0 0,-1-1 0,0 1 0,0 0 0,0-1 0,1 1 0,-1-1 0,0 1 0,1-1 0,-1 1 0,0-1 0,1 1 0,-1-1 0,1 1 0,-1-1 0,1 1 0,-1-1 0,1 0 0,-1 1 0,1-1 0,0 0 0,-1 1 0,1-1 0,0 0 0,25-4 0,30-27 0,-50 27 0,2 0 0,-2 0 0,0 0 0,0 0 0,1 1 0,-1 0 0,11-4 0,-16 7 0,0 0 0,0 0 0,0 0 0,0 0 0,0 0 0,0 0 0,0 0 0,0 0 0,0 0 0,0 0 0,0 0 0,0 1 0,0-1 0,0 0 0,0 1 0,0-1 0,0 1 0,-1-1 0,1 1 0,0-1 0,0 1 0,0 0 0,-1-1 0,1 1 0,0 0 0,-1 0 0,1-1 0,0 1 0,-1 0 0,1 0 0,-1 0 0,0 0 0,1 0 0,-1 0 0,0 0 0,1 0 0,-1 0 0,0 0 0,0 0 0,0 0 0,0 0 0,0 0 0,0 0 0,0 0 0,0-1 0,0 1 0,-1 2 0,0 21 0,1-17 0,-1 0 0,1 0 0,1 0 0,-1 0 0,3 13 0,-2-20 0,-1 1 0,1 0 0,-1-1 0,1 1 0,-1 0 0,1-1 0,-1 1 0,1-1 0,-1 1 0,1-1 0,-1 1 0,1-1 0,0 1 0,0-1 0,-1 1 0,1-1 0,0 0 0,-1 0 0,1 1 0,0-1 0,0 0 0,0 0 0,-1 0 0,1 0 0,0 0 0,0 0 0,-1 0 0,1 0 0,0 0 0,0 0 0,0 0 0,-1-1 0,1 1 0,0 0 0,0 0 0,-1-1 0,1 1 0,0-1 0,-1 1 0,1-1 0,-1 1 0,1-1 0,0 1 0,-1-1 0,1 1 0,-1-1 0,1 0 0,32-28 0,-32 28 0,11-13 0,-10 11 0,0-1 0,1 1 0,0 0 0,0 0 0,0 0 0,0 0 0,0 0 0,0 1 0,1 0 0,-1-1 0,1 1 0,0 0 0,0 1 0,0-1 0,-1 1 0,6-1 0,-9 2-169,1 0 1,0 0-1,-1 1 0,1-1 0,-1 1 1,0-1-1,1 1 0,-1-1 1,1 1-1,-1-1 0,0 1 1,1-1-1,-1 1 0,0-1 0,1 1 1,-1-1-1,0 1 0,0 0 1,0-1-1,0 1 0,1-1 1,-1 1-1,0 0 0,0-1 0,0 1 1,0 0-1,0-1 0,-1 1 1,1-1-1,0 1 0,0 0 1,-7 22-10604,-2-19-2398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632"/>
    </inkml:context>
    <inkml:brush xml:id="br0">
      <inkml:brushProperty name="width" value="0.025" units="cm"/>
      <inkml:brushProperty name="height" value="0.025" units="cm"/>
    </inkml:brush>
  </inkml:definitions>
  <inkml:trace contextRef="#ctx0" brushRef="#br0">0 1 11691,'0'0'17457,"25"13"-30334</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17.991"/>
    </inkml:context>
    <inkml:brush xml:id="br0">
      <inkml:brushProperty name="width" value="0.025" units="cm"/>
      <inkml:brushProperty name="height" value="0.025" units="cm"/>
    </inkml:brush>
  </inkml:definitions>
  <inkml:trace contextRef="#ctx0" brushRef="#br0">8 122 17104,'0'0'9412,"11"1"-7063,-4 1-2105,1-1-1,0 0 1,0-1 0,0 0 0,-1 0 0,1-1 0,0 1 0,0-2 0,0 1 0,-1-1 0,1-1-1,-1 1 1,0-1 0,0 0 0,11-7 0,26-24-244,-42 32 0,0 0 0,0 0 0,0-1 0,0 1 0,0-1 0,-1 1 0,1-1 0,-1 0 0,0 0 0,1 1 0,-1-1 0,0 0 0,-1 0 0,1 0 0,0-6 0,-1 8 0,-1 0 0,1 0 0,-1 0 0,0 0 0,1 0 0,-1 0 0,0 0 0,0 0 0,1 0 0,-1 1 0,0-1 0,0 0 0,0 0 0,0 1 0,0-1 0,0 0 0,0 1 0,-1-1 0,1 1 0,0 0 0,0-1 0,0 1 0,0 0 0,-1 0 0,1-1 0,0 1 0,0 0 0,0 0 0,-1 1 0,1-1 0,-2 0 0,-43 5 0,38-2 0,-1 1 0,1 0 0,0 1 0,0-1 0,0 1 0,1 1 0,0 0 0,0 0 0,0 0 0,1 1 0,-11 12 0,13-13 0,0-1 0,0 1 0,0-1 0,1 1 0,0 0 0,0 0 0,0 1 0,1-1 0,0 1 0,0-1 0,1 1 0,0-1 0,0 1 0,0 0 0,1 0 0,1 11 0,-1-17 0,1 0 0,-1 1 0,1-1 0,0 0 0,-1 1 0,1-1 0,0 0 0,0 0 0,0 0 0,0 0 0,0 0 0,0 0 0,0 0 0,1 0 0,-1 0 0,0 0 0,0-1 0,1 1 0,-1 0 0,1-1 0,-1 1 0,0-1 0,1 0 0,-1 1 0,1-1 0,-1 0 0,2 0 0,50 1 0,-36-2 0,54-3-1277,0-8-3964,-24-1-4641</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0.782"/>
    </inkml:context>
    <inkml:brush xml:id="br0">
      <inkml:brushProperty name="width" value="0.025" units="cm"/>
      <inkml:brushProperty name="height" value="0.025" units="cm"/>
    </inkml:brush>
  </inkml:definitions>
  <inkml:trace contextRef="#ctx0" brushRef="#br0">55 0 13613,'0'0'7773,"1"10"-6161,-1 11-1232,-1 0 0,-1 0 0,-1 0 0,-1 0 0,0 0 1,-9 20-1,6-17-41,1 0 0,0 1 0,2 0 0,-2 48 0,6-72-402,0-1 0,0 1-1,1 0 1,-1-1 0,0 1 0,0-1 0,0 1-1,1 0 1,-1-1 0,0 1 0,0-1 0,1 1 0,-1-1-1,1 1 1,-1-1 0,0 1 0,1-1 0,-1 1-1,1-1 1,-1 0 0,1 1 0,0-1 0,-1 0 0,1 1-1,-1-1 1,1 0 0,-1 0 0,1 0 0,0 1-1,-1-1 1,1 0 0,0 0 0,-1 0 0,1 0 0,0 0-1,-1 0 1,1 0 0,-1 0 0,1 0 0,0-1 0,-1 1-1,1 0 1,-1 0 0,1 0 0,0-1 0,-1 1-1,1 0 1,-1-1 0,2 0 0,0 0-476,0 0-1,1 0 1,-1 0 0,0 0 0,0-1-1,0 1 1,1-1 0,-2 0-1,1 1 1,0-1 0,0 0 0,1-2-1,6-21-8861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125"/>
    </inkml:context>
    <inkml:brush xml:id="br0">
      <inkml:brushProperty name="width" value="0.025" units="cm"/>
      <inkml:brushProperty name="height" value="0.025" units="cm"/>
    </inkml:brush>
  </inkml:definitions>
  <inkml:trace contextRef="#ctx0" brushRef="#br0">1 17 6278,'0'0'19282,"50"-10"-19218,-23 8-32,8 2 0,1-1-160,3 1-544,-1-1-225,-4 1-961,-4 0-1313,-9-2-2755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1.503"/>
    </inkml:context>
    <inkml:brush xml:id="br0">
      <inkml:brushProperty name="width" value="0.025" units="cm"/>
      <inkml:brushProperty name="height" value="0.025" units="cm"/>
    </inkml:brush>
  </inkml:definitions>
  <inkml:trace contextRef="#ctx0" brushRef="#br0">10 19 14061,'0'0'7175,"54"-7"-5285,-22 3-289,1-3-287,2 6-674,1 1-544,-5 0-32,-2 0-1249,-7 5-1281,-7 0-1634,-9 0-3011</inkml:trace>
  <inkml:trace contextRef="#ctx0" brushRef="#br0" timeOffset="1">0 222 11275,'0'0'13356,"76"50"-11562,-40-47-705,5-2-833,-4-1-192,1 0-64,-5 0-768,-2-9-1795,-5-7-3715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158"/>
    </inkml:context>
    <inkml:brush xml:id="br0">
      <inkml:brushProperty name="width" value="0.025" units="cm"/>
      <inkml:brushProperty name="height" value="0.025" units="cm"/>
    </inkml:brush>
  </inkml:definitions>
  <inkml:trace contextRef="#ctx0" brushRef="#br0">0 0 17457,'0'0'3907,"84"9"-2754,-36-9-160,9 0-256,-1 0-545,-3-3-128,-10 0-64,-13 1-929,-12 2-768,-16 0-289,-4 0-1121,-20 5-7783</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2.502"/>
    </inkml:context>
    <inkml:brush xml:id="br0">
      <inkml:brushProperty name="width" value="0.025" units="cm"/>
      <inkml:brushProperty name="height" value="0.025" units="cm"/>
    </inkml:brush>
  </inkml:definitions>
  <inkml:trace contextRef="#ctx0" brushRef="#br0">0 0 18610,'0'0'7367,"62"23"-5221,-27-21-673,6-2-864,0 0-513,3 0-801,-4-6-2850,-3-10-4709</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468"/>
    </inkml:context>
    <inkml:brush xml:id="br0">
      <inkml:brushProperty name="width" value="0.025" units="cm"/>
      <inkml:brushProperty name="height" value="0.025" units="cm"/>
    </inkml:brush>
  </inkml:definitions>
  <inkml:trace contextRef="#ctx0" brushRef="#br0">50 11 16015,'0'0'7271,"-2"12"-6881,-11 93 731,-21 281 4772,36-436-5335,15-76 0,-3 38-499,-10 51-59,9-63 7,-11 92-15,0 0 1,0 0-1,1 0 0,0 0 1,0 0-1,1 1 0,0-1 1,0 1-1,7-8 0,-8 13-20,0-1 0,0 0 0,1 1 0,-1-1 0,1 1 0,0 0 0,0 0-1,-1 1 1,1-1 0,0 1 0,1 0 0,-1 0 0,0 0 0,0 0 0,0 1 0,1 0-1,-1 0 1,0 0 0,0 0 0,1 1 0,-1-1 0,0 1 0,0 0 0,0 0-1,7 4 1,-7-4-35,1 1-1,-1 0 1,1 0-1,-1 0 0,0 1 1,0-1-1,0 1 0,0 0 1,0 0-1,-1 0 1,0 1-1,1-1 0,-1 1 1,0 0-1,-1 0 1,1 0-1,-1 0 0,0 0 1,0 1-1,0-1 1,0 1-1,1 7 0,-3-9 80,1 1 0,-1-1 0,-1 1 0,1-1-1,0 0 1,-1 1 0,0-1 0,0 1 0,0-1-1,0 0 1,0 0 0,-1 0 0,1 1 0,-1-1-1,0-1 1,-4 6 0,1-2 123,0-1 0,-1 0 0,0 0 0,1-1 0,-2 1-1,1-1 1,-11 5 0,3-3 61,0 0 0,0-1 0,0-1 0,0 0 0,-1-1-1,1-1 1,-23 1 0,21-4-1137,17-3-3788,26-3-5292,-5 3 2757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3.795"/>
    </inkml:context>
    <inkml:brush xml:id="br0">
      <inkml:brushProperty name="width" value="0.025" units="cm"/>
      <inkml:brushProperty name="height" value="0.025" units="cm"/>
    </inkml:brush>
  </inkml:definitions>
  <inkml:trace contextRef="#ctx0" brushRef="#br0">213 1 18866,'0'0'9961,"-53"65"-9865,27-39-64,-3 5 0,1-2 0,2-2-160,6-7 192,4-6 32,6-5-63,5-9-226,5-10-4515,8-8-321,5-9-2818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169"/>
    </inkml:context>
    <inkml:brush xml:id="br0">
      <inkml:brushProperty name="width" value="0.025" units="cm"/>
      <inkml:brushProperty name="height" value="0.025" units="cm"/>
    </inkml:brush>
  </inkml:definitions>
  <inkml:trace contextRef="#ctx0" brushRef="#br0">124 0 15054,'0'0'8008,"-10"68"-6567,3-40-448,2 5-576,1 0-321,2 0-96,2-4 0,0-5 64,0-2 32,2-9-160,4-7-897,1-4-1730,-1-2-1985</inkml:trace>
  <inkml:trace contextRef="#ctx0" brushRef="#br0" timeOffset="1">1 147 8776,'0'0'17072,"61"-6"-16623,-27 6-321,-1 0-1569,0 0-3460,-4 0-5221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498"/>
    </inkml:context>
    <inkml:brush xml:id="br0">
      <inkml:brushProperty name="width" value="0.025" units="cm"/>
      <inkml:brushProperty name="height" value="0.025" units="cm"/>
    </inkml:brush>
  </inkml:definitions>
  <inkml:trace contextRef="#ctx0" brushRef="#br0">0 0 20243,'0'0'11275,"34"15"-23863</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4.844"/>
    </inkml:context>
    <inkml:brush xml:id="br0">
      <inkml:brushProperty name="width" value="0.025" units="cm"/>
      <inkml:brushProperty name="height" value="0.025" units="cm"/>
    </inkml:brush>
  </inkml:definitions>
  <inkml:trace contextRef="#ctx0" brushRef="#br0">279 1 14926,'0'0'13159,"-9"12"-12523,-28 44 185,-186 249 162,214-297-2895,10-16-3484,8-9-791,-4 8 5012,14-21-6704</inkml:trace>
  <inkml:trace contextRef="#ctx0" brushRef="#br0" timeOffset="1">240 32 9577,'0'0'15919,"3"57"-15567,-6-19 1,0 2-1,3 1 32,0 2 33,5-7-129,7-4-96,3-8-128,1-3-256,-2-6-993,-5-6-961,-3-4-1954</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184"/>
    </inkml:context>
    <inkml:brush xml:id="br0">
      <inkml:brushProperty name="width" value="0.025" units="cm"/>
      <inkml:brushProperty name="height" value="0.025" units="cm"/>
    </inkml:brush>
  </inkml:definitions>
  <inkml:trace contextRef="#ctx0" brushRef="#br0">1 99 18610,'0'0'12107,"65"-3"-11819,-28 11-224,4 2-256,-1-3-2018,-4-4-3011,-7-3-4036</inkml:trace>
  <inkml:trace contextRef="#ctx0" brushRef="#br0" timeOffset="1">588 0 21717,'0'0'8167,"4"50"-6950,-4-27-288,3 4-448,-1-3-321,2 1-64,2-1-96,0-1-448,-2-1-1090,-4-5-1729,0-7-3267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5.513"/>
    </inkml:context>
    <inkml:brush xml:id="br0">
      <inkml:brushProperty name="width" value="0.025" units="cm"/>
      <inkml:brushProperty name="height" value="0.025" units="cm"/>
    </inkml:brush>
  </inkml:definitions>
  <inkml:trace contextRef="#ctx0" brushRef="#br0">0 16 21460,'0'0'7591,"60"-6"-6918,-17 6-321,6 0-287,5 0-1219,1-3-4643,-6-3-7432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102"/>
    </inkml:context>
    <inkml:brush xml:id="br0">
      <inkml:brushProperty name="width" value="0.025" units="cm"/>
      <inkml:brushProperty name="height" value="0.025" units="cm"/>
    </inkml:brush>
  </inkml:definitions>
  <inkml:trace contextRef="#ctx0" brushRef="#br0">39 0 17360,'0'0'1746,"0"9"-299,1 81 1018,-4-1 0,-4 0 0,-22 109 0,119-536-1168,-87 328-1318,0 1 0,1 0 0,0 0 0,0 0 1,11-15-1,-13 21-24,1 1 1,-1-1-1,1 1 1,-1-1-1,1 1 1,0 0 0,0 0-1,0 1 1,0-1-1,0 1 1,0-1-1,1 1 1,-1 0-1,0 0 1,1 0 0,-1 1-1,1-1 1,-1 1-1,7 0 1,1 0-225,0 0 0,0 1 1,0 1-1,12 2 0,-21-4 257,0 1 0,-1-1 0,1 0 0,0 1 0,-1-1 0,1 1 0,0 0 0,-1 0 0,1-1 0,-1 1 0,1 0-1,-1 0 1,0 0 0,1 1 0,-1-1 0,0 0 0,0 0 0,0 1 0,1-1 0,-1 1 0,-1-1 0,1 1 0,0-1 0,0 1 0,-1-1 0,1 1 0,-1 0-1,1-1 1,-1 1 0,0 0 0,1 0 0,-1-1 0,0 1 0,0 0 0,-1 3 0,0-3 51,0 0 0,0 0 0,0 0 0,-1 0 0,1 0 1,-1 0-1,1-1 0,-1 1 0,1 0 0,-1-1 0,0 0 0,0 1 0,0-1 0,0 0 0,0 0 0,0 0 0,-4 1 1,-41 15 626,43-16-632,-83 17 60,49-13-3012,56-1-24580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6.615"/>
    </inkml:context>
    <inkml:brush xml:id="br0">
      <inkml:brushProperty name="width" value="0.025" units="cm"/>
      <inkml:brushProperty name="height" value="0.025" units="cm"/>
    </inkml:brush>
  </inkml:definitions>
  <inkml:trace contextRef="#ctx0" brushRef="#br0">79 1 18930,'0'0'9449,"15"76"-9161,-15-43-192,-10-2 0,-2-1-128,1-4-352,2-8-225,0-3-512,1-5-288,-2-8-545,-2-2-1569,0 0-2435</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067"/>
    </inkml:context>
    <inkml:brush xml:id="br0">
      <inkml:brushProperty name="width" value="0.025" units="cm"/>
      <inkml:brushProperty name="height" value="0.025" units="cm"/>
    </inkml:brush>
  </inkml:definitions>
  <inkml:trace contextRef="#ctx0" brushRef="#br0">55 73 14221,'0'0'6017,"10"-7"-2510,8-3-2366,0 1-1,0 1 0,1 0 1,0 1-1,36-8 1,18 7-729,-72 8-420,0 0 0,-1 0-1,1 0 1,-1 0 0,1-1 0,-1 2-1,1-1 1,0 0 0,-1 0 0,1 0-1,-1 0 1,1 0 0,0 0 0,-1 0-1,1 1 1,-1-1 0,1 0 0,-1 1-1,1-1 1,-1 0 0,1 1 0,-1-1-1,1 0 1,-1 1 0,0-1 0,1 1-1,-1-1 1,0 1 0,1-1 0,-1 1-1,0-1 1,0 1 0,1-1 0,-1 1-1,0-1 1,0 1 0,0 1 0,-9 25-86,-30 21 394,24-33 247,-1-1-1,-35 24 0,59-38-971,1 0-1,0 0 0,-1 1 1,1 0-1,-1 1 1,14 3-1,-18-3 249,0-1 0,1 1 0,-1-1 1,0 1-1,0 0 0,-1 1 0,1-1 0,0 1 0,-1-1 0,1 1 0,-1 0 0,0 1 0,0-1 0,0 0 0,4 8 0,-6-9 233,0 0 0,0 0-1,-1 0 1,1 1 0,-1-1-1,1 0 1,-1 0 0,0 0-1,0 1 1,0-1 0,0 0 0,0 0-1,0 1 1,-1-1 0,1 0-1,-1 0 1,0 0 0,0 0 0,1 0-1,-1 1 1,0-2 0,-1 1-1,1 0 1,0 0 0,-1 0-1,1 0 1,-1-1 0,1 1 0,-1-1-1,0 1 1,1-1 0,-5 3-1,-3 2 182,-1 0 0,0-1 0,0 0-1,0-1 1,0 0 0,-1 0 0,0-1-1,0 0 1,-15 1 0,2-1 223,0-2-1,-1 0 1,-29-4 0,52 3-572,1 0-1,-1 1 1,1-1-1,-1-1 1,1 1-1,-1 0 1,1 0-1,-1 0 1,1-1 0,-1 1-1,1-1 1,-1 1-1,1-1 1,0 0-1,-1 1 1,1-1 0,0 0-1,0 0 1,-1 0-1,1 0 1,0 0-1,0 0 1,0 0-1,0 0 1,0-1 0,0 1-1,1 0 1,-1-1-1,0 1 1,1 0-1,-2-3 1,3 2-238,-1-1 1,1 1-1,-1-1 1,1 1-1,0-1 1,0 1-1,0 0 1,0 0-1,0-1 1,0 1-1,1 0 1,-1 0-1,1 0 1,0 0-1,-1 0 1,1 1-1,0-1 0,3-1 1,20-18-6612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413"/>
    </inkml:context>
    <inkml:brush xml:id="br0">
      <inkml:brushProperty name="width" value="0.025" units="cm"/>
      <inkml:brushProperty name="height" value="0.025" units="cm"/>
    </inkml:brush>
  </inkml:definitions>
  <inkml:trace contextRef="#ctx0" brushRef="#br0">12 1 7079,'0'0'25688,"-12"34"-36546,20-35 736</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7.790"/>
    </inkml:context>
    <inkml:brush xml:id="br0">
      <inkml:brushProperty name="width" value="0.025" units="cm"/>
      <inkml:brushProperty name="height" value="0.025" units="cm"/>
    </inkml:brush>
  </inkml:definitions>
  <inkml:trace contextRef="#ctx0" brushRef="#br0">51 1 22998,'0'0'9321,"6"60"-8873,-6-22-448,-4 5 0,-1 2 0,-2-1 0,2-3 0,2-5-1409,-1-5-545,2-9-448,-4-8-801,3-9-865,-6-5-1762,1-9-4740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7:28.132"/>
    </inkml:context>
    <inkml:brush xml:id="br0">
      <inkml:brushProperty name="width" value="0.025" units="cm"/>
      <inkml:brushProperty name="height" value="0.025" units="cm"/>
    </inkml:brush>
  </inkml:definitions>
  <inkml:trace contextRef="#ctx0" brushRef="#br0">44 41 7143,'0'0'18978,"9"-7"-16912,-1 2-1878,0 1 0,0 0 1,0 0-1,1 1 1,-1 0-1,1 0 1,0 1-1,0 0 0,0 1 1,0 0-1,0 0 1,0 1-1,0 0 0,0 0 1,0 1-1,14 3 1,60 18-68,-77-20-127,1 1 0,-1-1-1,0 1 1,0 1 0,0-1 0,0 1 0,0 0 0,-1 0-1,0 1 1,6 5 0,-9-7 22,-1-1 0,0 0 0,0 0 0,0 1 0,0-1 0,0 1 0,0-1 0,-1 1 0,1-1 0,-1 1 0,0-1 0,0 1 0,0-1 0,0 1 0,0-1 0,0 1-1,-1 0 1,1-1 0,-1 1 0,0-1 0,1 0 0,-1 1 0,-1-1 0,1 0 0,0 1 0,0-1 0,-1 0 0,1 0 0,-1 0 0,0 0 0,1 0 0,-1 0 0,-4 2 0,-8 9 171,-1-1-1,0-1 1,-25 14 0,27-17-153,-16 10-34,42-21-987,1 1 0,-1 1 0,1 0 1,0 1-1,-1 0 0,23 4 0,-31-3 872,0 0-1,0 1 1,-1-1 0,1 1-1,-1 0 1,1 0 0,-1 1-1,0 0 1,0-1 0,0 1-1,0 0 1,6 7 0,-8-8 189,-1-1 0,0 1 0,0-1 1,1 1-1,-1 0 0,0-1 0,-1 1 1,1 0-1,0 0 0,0 0 0,-1-1 1,1 1-1,-1 0 0,0 0 1,1 0-1,-1 0 0,0 0 0,0 0 1,0 0-1,0 0 0,-1 0 0,1 0 1,-1 0-1,1 0 0,-1 0 0,1 0 1,-1 0-1,0-1 0,0 1 1,0 0-1,0-1 0,0 1 0,0 0 1,-3 1-1,-4 5 299,0 0 1,-1-1-1,0-1 0,0 0 1,-1 0-1,0 0 1,0-1-1,-14 5 0,-6 0 851,-54 12 0,84-22-1224,-21 5-246,0-2 0,0 0 0,-28 0 0,43-3 68,1-1 1,0 1 0,-1-1 0,1 0-1,0 0 1,0-1 0,-1 1 0,-6-5-1,10 5 52,0 0-1,0 0 1,0-1-1,1 1 1,-1-1-1,0 1 1,0-1-1,1 0 1,-1 1-1,1-1 0,0 0 1,0 0-1,-1 0 1,1 0-1,0-1 1,1 1-1,-1 0 1,0 0-1,1 0 1,-1-3-1,0-10-7736</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0.662"/>
    </inkml:context>
    <inkml:brush xml:id="br0">
      <inkml:brushProperty name="width" value="0.025" units="cm"/>
      <inkml:brushProperty name="height" value="0.025" units="cm"/>
    </inkml:brush>
  </inkml:definitions>
  <inkml:trace contextRef="#ctx0" brushRef="#br0">12 1 9673,'16'7'7132,"-1"10"-4248,9 29-2798,-15-27 713,13 24-453,-2 1 0,-2 1 0,-2 1 0,-2 0 0,-2 1 0,-2 0 0,-2 1 0,-2 0 0,-2 0 0,-3 60 0,-3-90-188,-1 0 0,0 0 0,-1 0 0,-1-1-1,-1 1 1,0-1 0,-2-1 0,-8 17 0,1-7-807,-1-1-1,-2 0 1,0-1 0,-24 24 0,21-29-3344,-2-5-2782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1.345"/>
    </inkml:context>
    <inkml:brush xml:id="br0">
      <inkml:brushProperty name="width" value="0.025" units="cm"/>
      <inkml:brushProperty name="height" value="0.025" units="cm"/>
    </inkml:brush>
  </inkml:definitions>
  <inkml:trace contextRef="#ctx0" brushRef="#br0">223 0 11179,'0'0'8231,"1"10"-7259,-1 3-819,-1-1 1,1 1-1,-2 0 1,0-1-1,-1 1 0,0-1 1,-8 21-1,-46 96 491,29-69-214,-1 7 538,-32 106 0,54-145-803,0 0-1,2 0 0,2 0 1,0 0-1,2 1 0,1-1 1,4 30-1,-1-44-173,0 0 0,1 0 1,1 0-1,0 0 0,1-1 0,1 0 0,0 0 1,0-1-1,1 0 0,1 0 0,0-1 1,1 0-1,0 0 0,18 14 0,-16-16-1126,0 0 0,1 0-1,0-1 1,21 10 0,-10-11-5207,-5-6-5840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42.388"/>
    </inkml:context>
    <inkml:brush xml:id="br0">
      <inkml:brushProperty name="width" value="0.025" units="cm"/>
      <inkml:brushProperty name="height" value="0.025" units="cm"/>
    </inkml:brush>
  </inkml:definitions>
  <inkml:trace contextRef="#ctx0" brushRef="#br0">1 0 17681,'0'0'9289,"57"73"-9065,-42-37-128,-3 6-128,-6 2-1538,-4-1-2882,-2-6-7431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8.431"/>
    </inkml:context>
    <inkml:brush xml:id="br0">
      <inkml:brushProperty name="width" value="0.025" units="cm"/>
      <inkml:brushProperty name="height" value="0.025" units="cm"/>
    </inkml:brush>
  </inkml:definitions>
  <inkml:trace contextRef="#ctx0" brushRef="#br0">19 0 7911,'0'0'5686,"-1"9"-3118,0-1-2278,-6 29 566,2 1 0,2 1 1,2 64-1,1-102-830,0-1 0,0 1-1,0 0 1,0-1 0,0 1 0,0-1-1,0 1 1,0 0 0,0-1-1,0 1 1,0-1 0,0 1 0,0 0-1,0-1 1,1 1 0,-1-1 0,0 1-1,0-1 1,1 1 0,-1-1 0,0 1-1,1-1 1,-1 1 0,1-1-1,-1 1 1,1-1 0,-1 0 0,1 1-1,-1-1 1,1 0 0,-1 1 0,1-1-1,-1 0 1,1 0 0,-1 1-1,1-1 1,0 0 0,-1 0 0,1 0-1,-1 0 1,1 0 0,0 0 0,-1 0-1,1 0 1,-1 0 0,1 0 0,0 0-1,-1 0 1,1 0 0,0-1-1,1 0 31,-1 0-1,1 0 0,-1 0 1,0 0-1,0 0 0,1 0 1,-1-1-1,0 1 0,0-1 1,0 1-1,0 0 0,0-1 1,-1 0-1,1 1 0,0-1 1,0-2-1,1-58 177,-3 42 639,1 44 1261,-1 7-1928,0 36 81,1-63-345,0 0 1,0 0 0,1 0-1,0 0 1,-1-1-1,2 1 1,-1 0 0,0 0-1,1-1 1,-1 1 0,1-1-1,3 5 1,-4-7-56,-1-1 0,0 0-1,0 1 1,0-1 0,1 0 0,-1 1-1,0-1 1,1 0 0,-1 0 0,0 1 0,0-1-1,1 0 1,-1 0 0,0 0 0,1 1-1,-1-1 1,0 0 0,1 0 0,-1 0-1,1 0 1,-1 0 0,0 0 0,1 0 0,-1 0-1,0 0 1,1 0 0,-1 0 0,0 0-1,1 0 1,-1 0 0,1 0 0,-1 0-1,0 0 1,1 0 0,-1-1 0,0 1 0,1 0-1,-1 0 1,0 0 0,1-1 0,6-13-5864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29.209"/>
    </inkml:context>
    <inkml:brush xml:id="br0">
      <inkml:brushProperty name="width" value="0.025" units="cm"/>
      <inkml:brushProperty name="height" value="0.025" units="cm"/>
    </inkml:brush>
  </inkml:definitions>
  <inkml:trace contextRef="#ctx0" brushRef="#br0">13 0 18161,'0'0'6342,"-12"11"-22549</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2.964"/>
    </inkml:context>
    <inkml:brush xml:id="br0">
      <inkml:brushProperty name="width" value="0.025" units="cm"/>
      <inkml:brushProperty name="height" value="0.025" units="cm"/>
    </inkml:brush>
  </inkml:definitions>
  <inkml:trace contextRef="#ctx0" brushRef="#br0">98 0 12620,'0'0'5637,"0"5"-4516,0 15-64,-3 7 32,-2 8 32,2 7 65,-3 2-514,2-2-480,1-3-96,-1-6-31,1-7-1,0-7 32,-1-6-64,1-7 0,-6-6-897,-3 0-1698,-3-6-2305,-5-17-3620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3.375"/>
    </inkml:context>
    <inkml:brush xml:id="br0">
      <inkml:brushProperty name="width" value="0.025" units="cm"/>
      <inkml:brushProperty name="height" value="0.025" units="cm"/>
    </inkml:brush>
  </inkml:definitions>
  <inkml:trace contextRef="#ctx0" brushRef="#br0">23 69 11531,'0'0'3118,"8"-9"-786,-3 4-2058,-1 0-1,1 0 0,0 1 0,0-1 1,1 1-1,-1 0 0,1 0 0,0 1 1,0 0-1,0 0 0,1 0 1,-1 1-1,1 0 0,-1 0 0,14-1 1,-7 1 288,-1 2 1,1-1-1,-1 2 1,0-1-1,25 6 1,-34-5-523,0 0 1,0 0-1,-1 0 1,1 0 0,0 0-1,-1 1 1,1-1-1,-1 1 1,1 0 0,-1 0-1,0 0 1,0 0-1,0 0 1,0 0 0,0 0-1,0 1 1,0-1-1,-1 1 1,1-1 0,-1 1-1,0 0 1,0-1-1,0 1 1,0 0 0,0 0-1,-1 0 1,1 0-1,-1 0 1,0 0 0,0 5-1,0 5 102,-1-12-153,1 1 1,-1-1 0,1 1-1,0 0 1,0-1 0,0 1-1,0 0 1,0-1 0,0 1-1,0 0 1,0-1 0,1 1-1,-1 0 1,1-1 0,-1 1-1,1-1 1,0 1-1,-1-1 1,1 1 0,0-1-1,0 1 1,0-1 0,0 0-1,0 0 1,0 1 0,1-1-1,-1 0 1,0 0 0,0 0-1,1 0 1,-1-1 0,1 1-1,-1 0 1,1 0-1,-1-1 1,1 1 0,0-1-1,-1 1 1,1-1 0,2 0-1,0 1-5,13 4-298,1 0 0,-1 1 0,-1 1 0,18 9 0,-31-14 290,0 0 0,0 0 0,0 0 0,0 0 1,0 0-1,-1 1 0,1-1 0,-1 1 0,0 0 1,0-1-1,0 1 0,2 5 0,-3-6 77,0 0-1,-1 0 1,0 0-1,1 1 1,-1-1-1,0 0 1,0 0-1,0 0 1,0 0-1,-1 0 1,1 1-1,0-1 1,-1 0-1,0 0 1,1 0-1,-1 0 1,0 0-1,0 0 1,0-1-1,0 1 1,-1 0-1,-1 2 1,-4 4 435,0-1-1,0 0 1,-1 0 0,0-1 0,0 0 0,0 0 0,-14 6 0,-70 30 1747,78-37-1887,-9 5-190,-1-1 0,-1-1 0,0-1 0,0-2 1,0 0-1,0-2 0,-34 1 0,58-4-179,-1 1 0,1-1 0,-1 0 0,1 0 0,0 0 0,-1 0 1,1 0-1,-1 0 0,1 0 0,0-1 0,-1 1 0,1 0 0,-1-1 0,1 1 0,0-1 0,0 0 0,-1 1 0,1-1 1,0 0-1,0 0 0,0 0 0,0 0 0,0 0 0,0 0 0,0 0 0,0 0 0,0 0 0,0 0 0,1 0 0,-1 0 1,0-1-1,1 1 0,-1 0 0,1-1 0,-1 1 0,1 0 0,0-1 0,0 1 0,-1-3 0,2 1-125,0 0 1,-1 0-1,1-1 0,0 1 0,1 0 0,-1 0 1,1 0-1,-1 0 0,1 0 0,0 1 1,0-1-1,0 0 0,0 1 0,1 0 0,-1-1 1,3-1-1,69-55-8945,-30 23 1542</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8.700"/>
    </inkml:context>
    <inkml:brush xml:id="br0">
      <inkml:brushProperty name="width" value="0.025" units="cm"/>
      <inkml:brushProperty name="height" value="0.025" units="cm"/>
    </inkml:brush>
  </inkml:definitions>
  <inkml:trace contextRef="#ctx0" brushRef="#br0">1 1 12011,'0'0'17265,"9"65"-16304,1-38-449,2 5-224,-1 6-192,-2 3-64,-3-1-32,-3-2-320,0-1-769,-3-3-1313,0-11-2755,-6-10-6022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29:58.055"/>
    </inkml:context>
    <inkml:brush xml:id="br0">
      <inkml:brushProperty name="width" value="0.025" units="cm"/>
      <inkml:brushProperty name="height" value="0.025" units="cm"/>
    </inkml:brush>
  </inkml:definitions>
  <inkml:trace contextRef="#ctx0" brushRef="#br0">61 0 7911,'-12'48'2556,"4"-18"-1239,1 1-1,2 0 0,-3 54 0,10-14-1932,-1 36 517,-12-34 3131,5-32-2528,0 60 0,5-94-414,1-13 3,0-29-3958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418"/>
    </inkml:context>
    <inkml:brush xml:id="br0">
      <inkml:brushProperty name="width" value="0.025" units="cm"/>
      <inkml:brushProperty name="height" value="0.025" units="cm"/>
    </inkml:brush>
  </inkml:definitions>
  <inkml:trace contextRef="#ctx0" brushRef="#br0">315 1 18353,'0'0'6999,"-6"9"-6156,-243 307 5051,239-304-5866,3-4-97,1 0-1,-1 0 1,1 1-1,1 0 0,0 0 1,0 0-1,-4 11 1,21-26-5718,34-57-4776,-44 61 9968,28-46-10978</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0:00.761"/>
    </inkml:context>
    <inkml:brush xml:id="br0">
      <inkml:brushProperty name="width" value="0.025" units="cm"/>
      <inkml:brushProperty name="height" value="0.025" units="cm"/>
    </inkml:brush>
  </inkml:definitions>
  <inkml:trace contextRef="#ctx0" brushRef="#br0">165 1 16303,'0'0'8440,"-1"13"-6731,-29 401 768,30-413-2531,0-1 0,0 1 0,0 0 0,0-1 1,0 1-1,0 0 0,0 0 0,0-1 0,0 1 1,0 0-1,1-1 0,-1 1 0,0 0 0,0-1 1,1 1-1,-1-1 0,0 1 0,1 0 0,-1-1 0,1 1 1,-1-1-1,1 1 0,-1-1 0,1 1 0,-1-1 1,1 0-1,-1 1 0,1-1 0,0 1 0,0-1-141,-1 0-1,1-1 1,-1 1 0,1 0-1,-1 0 1,1 0-1,-1-1 1,1 1-1,-1 0 1,1-1-1,-1 1 1,0 0 0,1-1-1,-1 1 1,1 0-1,-1-1 1,0 1-1,1-1 1,-1 1-1,0-1 1,0 1 0,0-1-1,1 1 1,-1-1-1,0 1 1,0-1-1,0 1 1,0-1 0,0 1-1,0-1 1,0 1-1,0-1 1,0 0-1,0 1 1,0-1-1,0 0 1,0-18-5763</inkml:trace>
  <inkml:trace contextRef="#ctx0" brushRef="#br0" timeOffset="1">0 239 10282,'0'0'8808,"82"0"-8712,-41-8-416,0-7-3396,-2-7-10665</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39.527"/>
    </inkml:context>
    <inkml:brush xml:id="br0">
      <inkml:brushProperty name="width" value="0.025" units="cm"/>
      <inkml:brushProperty name="height" value="0.025" units="cm"/>
    </inkml:brush>
  </inkml:definitions>
  <inkml:trace contextRef="#ctx0" brushRef="#br0">1 73 8040,'0'0'6208,"0"-8"-2839,0 5-3014,1-32 1677,-1 34-1844,0 0-1,0-1 1,0 1-1,1 0 1,-1 0-1,0 0 1,0 0-1,0 0 1,1 0-1,-1 0 0,1 0 1,-1 0-1,1 0 1,-1 0-1,1 0 1,-1 1-1,1-1 1,0 0-1,-1 0 1,1 0-1,0 1 1,0-1-1,0 0 1,0 1-1,0-1 1,0 1-1,-1-1 1,1 1-1,0-1 1,2 1-1,-2 0-163,-1 0 0,1 1 0,0-1-1,0 1 1,0-1 0,0 1-1,0 0 1,0-1 0,-1 1 0,1 0-1,0-1 1,-1 1 0,1 0-1,0 0 1,-1 0 0,1 0 0,-1 0-1,1 0 1,-1-1 0,1 1-1,-1 0 1,0 0 0,0 0 0,1 0-1,-1 2 1,6 30 180,-6-32-181,3 31 179,-1 0 0,-5 54 0,-6-25-6926,6-50-4241</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3.310"/>
    </inkml:context>
    <inkml:brush xml:id="br0">
      <inkml:brushProperty name="width" value="0.025" units="cm"/>
      <inkml:brushProperty name="height" value="0.025" units="cm"/>
    </inkml:brush>
  </inkml:definitions>
  <inkml:trace contextRef="#ctx0" brushRef="#br0">12 214 8456,'0'0'2520,"-1"-10"-2275,0-10-120,-1 4 213,1 1 0,1-1 0,0 1 0,3-19 0,6 19-5073,-2 4 6971,-4-4 6120,-3 22-5367,-15 184 2036,2-57-2694,13-353-1637,1 160-881,-1 296 113,4-229 322,4-15-172,6-18 0,1-5-83,-2-1 1,-1 1-1,-2-2 0,-1 0 1,-1 0-1,-2 0 0,4-62 1,-24 123 273,4 7-275,1 1 0,2 0 0,-3 67 0,10-11-2475,3-71-2012,3-9-2925</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374"/>
    </inkml:context>
    <inkml:brush xml:id="br0">
      <inkml:brushProperty name="width" value="0.025" units="cm"/>
      <inkml:brushProperty name="height" value="0.025" units="cm"/>
    </inkml:brush>
  </inkml:definitions>
  <inkml:trace contextRef="#ctx0" brushRef="#br0">244 1 10954,'0'0'15770,"-11"10"-15444,-34 40 361,2 2 0,2 1 1,-59 104-1,97-151-2326,6-8 90,16-23-1710,26-41-6934,-19 23-1172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4.699"/>
    </inkml:context>
    <inkml:brush xml:id="br0">
      <inkml:brushProperty name="width" value="0.025" units="cm"/>
      <inkml:brushProperty name="height" value="0.025" units="cm"/>
    </inkml:brush>
  </inkml:definitions>
  <inkml:trace contextRef="#ctx0" brushRef="#br0">10 0 15599,'0'0'6171,"-1"11"-4698,-1 11-632,-4 110 1056,5-113-1855,2 0 0,1 0 0,0-1 0,1 1 0,7 21 0,-7-33 1127,2 4-6403,-5-10 5073,0-1 1,-1 0-1,1 0 0,0 0 0,0 0 1,0 1-1,0-1 0,0 0 0,0 0 1,0 0-1,-1 0 0,1 1 0,0-1 1,0 0-1,0 0 0,0 0 0,0 0 1,-1 0-1,1 0 0,0 0 0,0 0 1,0 1-1,-1-1 0,1 0 0,0 0 1,0 0-1,0 0 0,-1 0 0,1 0 1,0 0-1,0 0 0,0 0 0,-1 0 1,1 0-1,0 0 0,0 0 0,0 0 1,0-1-1,-1 1 0,1 0 0,0 0 1,0 0-1,0 0 0,-1 0 0,1 0 1,0 0-1,0-1 0,0 1 0,0 0 1,-16-7-7084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031"/>
    </inkml:context>
    <inkml:brush xml:id="br0">
      <inkml:brushProperty name="width" value="0.025" units="cm"/>
      <inkml:brushProperty name="height" value="0.025" units="cm"/>
    </inkml:brush>
  </inkml:definitions>
  <inkml:trace contextRef="#ctx0" brushRef="#br0">0 27 3908,'0'0'21012,"62"-24"-20724,-29 22-224,1 2-320,-2-1-2755,-8 1-3908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403"/>
    </inkml:context>
    <inkml:brush xml:id="br0">
      <inkml:brushProperty name="width" value="0.025" units="cm"/>
      <inkml:brushProperty name="height" value="0.025" units="cm"/>
    </inkml:brush>
  </inkml:definitions>
  <inkml:trace contextRef="#ctx0" brushRef="#br0">0 11 11275,'0'0'12406,"10"0"-11189,154-5 3025,-9 1-5394,-52 3-8520</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5.743"/>
    </inkml:context>
    <inkml:brush xml:id="br0">
      <inkml:brushProperty name="width" value="0.025" units="cm"/>
      <inkml:brushProperty name="height" value="0.025" units="cm"/>
    </inkml:brush>
  </inkml:definitions>
  <inkml:trace contextRef="#ctx0" brushRef="#br0">30 1 11563,'0'0'14702,"21"72"-14094,-21-37-447,0-1-65,0-1-64,0-5 0,-3-5-64,-1-5-769,-3-5-1121,-2-8-704,-4-3-1186,-2-2-4932</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100"/>
    </inkml:context>
    <inkml:brush xml:id="br0">
      <inkml:brushProperty name="width" value="0.025" units="cm"/>
      <inkml:brushProperty name="height" value="0.025" units="cm"/>
    </inkml:brush>
  </inkml:definitions>
  <inkml:trace contextRef="#ctx0" brushRef="#br0">1 76 11531,'0'0'9326,"11"-10"-6731,-5 5-2356,1-1 79,-1 0-1,1 0 0,1 1 0,-1 0 1,1 0-1,0 1 0,0 0 1,0 0-1,0 1 0,1 0 0,0 0 1,-1 1-1,12-1 0,-18 2-319,1 1 0,-1 0-1,1 0 1,-1 0 0,1 0 0,-1 0-1,1 1 1,-1-1 0,1 1 0,-1 0-1,0 0 1,1-1 0,-1 1-1,0 1 1,1-1 0,-1 0 0,2 2-1,-1 1 56,-1-1-1,0 1 1,0 0 0,0 0-1,-1-1 1,1 1-1,-1 0 1,2 8 0,-2-6 107,1-4-174,-1 0 0,0-1-1,1 1 1,-1-1 0,1 0 0,-1 0 0,1 1 0,0-1-1,0 0 1,-1 0 0,1-1 0,0 1 0,0 0 0,0 0-1,3 0 1,19 10-480,-21-9 474,0 1 0,-1 0 0,0-1 1,1 1-1,-1 0 0,0 0 0,0 0 0,-1 0 0,1 1 0,-1-1 0,1 0 0,-1 1 1,0-1-1,0 1 0,0-1 0,-1 1 0,0-1 0,1 1 0,-1 0 0,0-1 0,-1 1 1,1-1-1,0 1 0,-1 0 0,0-1 0,-2 5 0,2-3 151,-1 0 0,-1 0 0,1 0-1,-1 0 1,0-1 0,0 1 0,0-1 0,-1 0 0,1 0-1,-1 0 1,0 0 0,0-1 0,-1 0 0,1 0-1,-1 0 1,-9 5 0,-1-3 523,0-1 1,0 0-1,-1-1 1,-24 2-1,25-4-1100,0 1 0,1 0-1,-1 1 1,-24 9 0,43-20-9937,6-6 2429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457"/>
    </inkml:context>
    <inkml:brush xml:id="br0">
      <inkml:brushProperty name="width" value="0.025" units="cm"/>
      <inkml:brushProperty name="height" value="0.025" units="cm"/>
    </inkml:brush>
  </inkml:definitions>
  <inkml:trace contextRef="#ctx0" brushRef="#br0">190 1 14253,'0'0'12119,"0"11"-11943,3 24 526,15 67 1,-10-64-280,-1 1 0,2 57 0,-10-74-356,-1 0-1,0 0 1,-1 0-1,-2 0 0,0 0 1,-2-1-1,-16 39 1,15-45-627,0 0 0,0-1 0,-2 0 1,-17 21-1,18-26-701,1-1 0,-1 0 0,-1 0 1,0-1-1,0 0 0,-21 11 0,-7-3-5433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6.801"/>
    </inkml:context>
    <inkml:brush xml:id="br0">
      <inkml:brushProperty name="width" value="0.025" units="cm"/>
      <inkml:brushProperty name="height" value="0.025" units="cm"/>
    </inkml:brush>
  </inkml:definitions>
  <inkml:trace contextRef="#ctx0" brushRef="#br0">96 1 16400,'0'0'3357,"-4"8"-1963,-13 30-1014,2 2 1,1 0-1,2 0 1,2 2-1,1-1 1,3 1-1,1 0 1,2 0-1,2 1 0,8 78 1,-5-109-330,1 1-1,0-1 1,0 1 0,1-1 0,1 0-1,0-1 1,1 1 0,0-1-1,0 0 1,11 13 0,-12-19-139,1 1 1,-1-1-1,1 0 1,0 0-1,0 0 1,0-1-1,1 0 1,-1 0-1,1-1 1,0 1-1,0-2 1,1 1-1,-1-1 1,0 0-1,1 0 0,-1-1 1,1 0-1,9 0 1,-5-2-616,1 1 1,-1-1-1,0-1 1,0 0-1,17-6 1,29-15-4938,-12 1-3419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7.148"/>
    </inkml:context>
    <inkml:brush xml:id="br0">
      <inkml:brushProperty name="width" value="0.025" units="cm"/>
      <inkml:brushProperty name="height" value="0.025" units="cm"/>
    </inkml:brush>
  </inkml:definitions>
  <inkml:trace contextRef="#ctx0" brushRef="#br0">1 0 11819,'0'0'17873,"6"82"-17457,-6-41-351,0 3-1,0 2-96,0-2-1057,0-7-2082,0-5-3396</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6:49.284"/>
    </inkml:context>
    <inkml:brush xml:id="br0">
      <inkml:brushProperty name="width" value="0.025" units="cm"/>
      <inkml:brushProperty name="height" value="0.025" units="cm"/>
    </inkml:brush>
  </inkml:definitions>
  <inkml:trace contextRef="#ctx0" brushRef="#br0">1 41 10442,'0'0'9657,"9"1"-7596,3 0-1485,3 2 793,0-2 1,0 1-1,29-3 0,-43 1-1333,-1 0-1,0 0 1,0 0 0,1 0-1,-1 0 1,0 0-1,1 0 1,-1 0-1,0 0 1,1 0-1,-1 0 1,0 0 0,0 0-1,1 0 1,-1 0-1,0-1 1,0 1-1,1 0 1,-1 0-1,0 0 1,0 0 0,1-1-1,-1 1 1,0 0-1,0 0 1,0 0-1,1-1 1,-1 1-1,0 0 1,0 0 0,0-1-1,0 1 1,0 0-1,1-1 1,-1 1-1,0 0 1,0 0-1,0-1 1,0 1-1,0 0 1,0-1 0,0 1-1,0 0 1,0 0-1,0-1 1,0 1-1,0 0 1,0-1-1,-1 1 1,1 0 0,0-1-1,0 1-12,-1-1 0,1 0 0,-1 1-1,0-1 1,1 1 0,-1-1 0,1 1 0,-1-1-1,0 1 1,0-1 0,1 1 0,-1 0 0,0-1-1,1 1 1,-1 0 0,0 0 0,0 0 0,0 0-1,1-1 1,-2 1 0,1 1-15,0-1-1,1 0 1,-1 0 0,0 0-1,1 1 1,-1-1 0,0 0 0,1 1-1,-1-1 1,0 0 0,1 1-1,-1-1 1,1 1 0,-1-1 0,1 1-1,-1-1 1,1 1 0,-1 0-1,1-1 1,0 1 0,-1-1 0,1 1-1,0 0 1,-1-1 0,1 1-1,0 0 1,0 0 0,0-1 0,0 1-1,-1 0 1,1-1 0,0 1-1,0 0 1,1 0 0,-1-1 0,0 1-1,0 0 1,0 0 0,0-1-1,1 2 1,-1 3 44,0-5 39,6-35 1131,-9 14-1055,3 20-164,0 1 1,0 0 0,-1 0 0,1 0 0,0 0-1,0 0 1,0-1 0,0 1 0,0 0 0,0 0-1,-1 0 1,1 0 0,0 0 0,0 0 0,0 0-1,0-1 1,-1 1 0,1 0 0,0 0-1,0 0 1,0 0 0,-1 0 0,1 0 0,0 0-1,0 0 1,0 0 0,0 0 0,-1 0 0,1 0-1,0 0 1,0 0 0,0 0 0,-1 0 0,1 0-1,0 1 1,0-1 0,0 0 0,0 0-1,-1 0 1,1 0 0,0 0 0,0 0 0,0 0-1,0 1 1,0-1 0,-1 0 0,0 2 11,-1 0 1,1 0-1,0 0 0,0 0 1,0 1-1,0-1 1,0 0-1,0 1 0,0-1 1,1 0-1,-1 1 1,1 4-1,-1 0-19,0 37-101,1-43 98,0 0-1,0 0 1,0 0 0,0 0 0,0 0 0,0 0-1,0 0 1,0 0 0,1 0 0,-1 0 0,0 0-1,1 0 1,-1 0 0,1 0 0,-1 0-1,1 0 1,-1 0 0,1-1 0,0 1 0,-1 0-1,1 0 1,0-1 0,-1 1 0,1 0 0,0-1-1,0 1 1,0-1 0,0 1 0,0-1 0,0 1-1,0-1 1,1 1 0,-1-2-52,0 0 0,0 1 0,0-1 0,0 0 0,-1 0 0,1 0 0,0 0 0,0 0 0,-1 0 1,1 0-1,0 0 0,-1 0 0,1 0 0,-1-1 0,0 1 0,1 0 0,-1 0 0,0 0 0,0-1 0,0 1 0,0 0 0,0 0 0,0-2 0,3-35-5188,-3 36 4158,0-12-5659,0 5-5984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2.853"/>
    </inkml:context>
    <inkml:brush xml:id="br0">
      <inkml:brushProperty name="width" value="0.025" units="cm"/>
      <inkml:brushProperty name="height" value="0.025" units="cm"/>
      <inkml:brushProperty name="color" value="#66CC00"/>
    </inkml:brush>
  </inkml:definitions>
  <inkml:trace contextRef="#ctx0" brushRef="#br0">325 0 18129,'0'0'7223,"-6"10"-6743,-160 232 591,29-48 474,135-191-1714,0 1 0,-1 0-1,2-1 1,-1 1 0,0 0 0,1 0-1,-1 6 1,1-10 103,1 1 0,0-1-1,0 0 1,0 0 0,0 0 0,0 0 0,0 1-1,0-1 1,0 0 0,0 0 0,0 0 0,0 0-1,0 0 1,0 1 0,0-1 0,0 0 0,0 0-1,0 0 1,0 0 0,0 1 0,1-1 0,-1 0 0,0 0-1,0 0 1,0 0 0,0 0 0,0 0 0,0 1-1,0-1 1,0 0 0,1 0 0,-1 0 0,0 0-1,0 0 1,0 0 0,0 0 0,0 0 0,1 0-1,-1 1 1,0-1 0,0 0 0,0 0 0,0 0 0,1 0-1,-1 0 1,0 0 0,0 0 0,0 0 0,0 0-1,0 0 1,1 0 0,-1 0 0,0-1 0,18-13-3451,9-20-1763,3-10-3710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3.195"/>
    </inkml:context>
    <inkml:brush xml:id="br0">
      <inkml:brushProperty name="width" value="0.025" units="cm"/>
      <inkml:brushProperty name="height" value="0.025" units="cm"/>
      <inkml:brushProperty name="color" value="#66CC00"/>
    </inkml:brush>
  </inkml:definitions>
  <inkml:trace contextRef="#ctx0" brushRef="#br0">214 1 17969,'0'0'5445,"-15"72"-4132,13-31-288,2 6-160,0 6-641,2-3-160,9-3 1,1-6-514,-1-8-864,-1-10-321,-2-6 673,-3-9 257,-4-4-417,-8-4-5542,-14-13-5348</inkml:trace>
  <inkml:trace contextRef="#ctx0" brushRef="#br0" timeOffset="1">1 264 11403,'0'0'11755,"49"0"-10186,-9 0-159,5 0 95,5 0-928,1 0-481,-9 0-2402,-8 0-3844,-11 0-9705</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068"/>
    </inkml:context>
    <inkml:brush xml:id="br0">
      <inkml:brushProperty name="width" value="0.025" units="cm"/>
      <inkml:brushProperty name="height" value="0.025" units="cm"/>
      <inkml:brushProperty name="color" value="#66CC00"/>
    </inkml:brush>
  </inkml:definitions>
  <inkml:trace contextRef="#ctx0" brushRef="#br0">173 59 6342,'0'0'13939,"4"-8"-11244,15-27-410,-19 35-2210,0 0-1,0-1 1,0 1-1,1 0 1,-1-1 0,0 1-1,0-1 1,0 1-1,0 0 1,0-1-1,1 1 1,-1-1-1,0 1 1,0 0-1,0-1 1,0 1-1,0-1 1,0 1 0,-1-1-1,1 1 1,0 0-1,0-1 1,0 1-1,0 0 1,0-1-1,-1 1 1,1-1-1,0 1 1,0 0 0,0-1-1,-1 1 1,1 0-1,0-1 1,-1 1-1,1 0 1,0 0-1,-1-1 1,1 1-1,0 0 1,-1 0 0,1 0-1,0-1 1,-1 1-1,1 0 1,-1 0-1,1 0 1,0 0-1,-1 0 1,1 0-1,-1 0 1,1 0 0,0 0-1,-1 0 1,1 0-1,-1 0 1,0 0-1,-20 3 524,9 1-535,1 2-1,1 0 1,-1 0-1,1 1 0,0 0 1,1 1-1,0 0 1,0 0-1,0 1 0,1 0 1,1 1-1,-1 0 1,2 0-1,-1 0 0,-7 19 1,13-28-88,1 0 0,0 0 1,-1 0-1,1 1 0,0-1 1,0 0-1,-1 0 0,1 0 1,0 1-1,0-1 0,0 0 1,1 0-1,-1 0 0,0 1 1,0-1-1,1 0 0,-1 0 1,0 0-1,1 0 0,0 0 1,-1 1-1,1-1 0,-1 0 0,1 0 1,0-1-1,0 1 0,0 0 1,-1 0-1,1 0 0,0 0 1,0-1-1,0 1 0,0 0 1,0-1-1,0 1 0,1-1 1,-1 1-1,0-1 0,0 0 1,0 1-1,0-1 0,1 0 1,1 0-1,9 3-140,0-2 0,1 0 1,19 0-1,-10-1-167,-12 0 119,49 7-460,-57-7 670,-1 0 0,0 1 0,1-1 0,-1 0 0,1 0 0,-1 1 0,0-1-1,1 1 1,-1-1 0,0 1 0,0 0 0,1 0 0,-1-1 0,0 1 0,0 0 0,0 0 0,0 0 0,0 0 0,0 0 0,0 0-1,0 0 1,0 1 0,-1-1 0,1 0 0,0 0 0,-1 1 0,1-1 0,-1 0 0,1 1 0,-1-1 0,0 1 0,1 1 0,-2-1 95,0 0 1,-1 1-1,1-1 1,0 0 0,-1 0-1,1-1 1,-1 1 0,1 0-1,-1 0 1,0-1 0,0 1-1,0-1 1,0 0 0,0 1-1,0-1 1,0 0 0,0 0-1,0 0 1,-1-1-1,1 1 1,0 0 0,-4 0-1,-55 9 1354,52-9-1332,-55 2 567,61-3-662,0 0 1,0 0 0,0 0-1,0-1 1,0 1 0,0-1-1,1 1 1,-1-1-1,0 0 1,0 0 0,1-1-1,-1 1 1,0-1-1,1 1 1,-1-1 0,1 0-1,-3-2 1,5 3-102,0 1 0,0 0 0,0-1 0,1 1 0,-1-1 0,0 1 0,0 0 0,1-1 0,-1 1 0,0 0 0,0 0 0,1-1 0,-1 1 0,0 0 1,1 0-1,-1-1 0,0 1 0,1 0 0,-1 0 0,1 0 0,-1 0 0,0-1 0,1 1 0,-1 0 0,1 0 0,-1 0 0,0 0 0,1 0 0,-1 0 0,1 0 0,-1 0 0,1 0 0,-1 0 0,0 1 0,1-1 0,0 0 0,23 0-5890,-21 0 4733,22 0-5557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4.882"/>
    </inkml:context>
    <inkml:brush xml:id="br0">
      <inkml:brushProperty name="width" value="0.025" units="cm"/>
      <inkml:brushProperty name="height" value="0.025" units="cm"/>
      <inkml:brushProperty name="color" value="#66CC00"/>
    </inkml:brush>
  </inkml:definitions>
  <inkml:trace contextRef="#ctx0" brushRef="#br0">184 18 17360,'0'0'7810,"-8"-4"-6614,5 3-1127,0-1 0,0 0-1,0 0 1,-1 1-1,1 0 1,0 0 0,-1 0-1,1 0 1,-1 0 0,1 1-1,-1-1 1,1 1 0,-1 0-1,0 0 1,1 0-1,-1 1 1,1-1 0,-1 1-1,1 0 1,-1 0 0,1 0-1,0 1 1,-1-1 0,1 1-1,0-1 1,0 1-1,-5 4 1,5-4-21,-1 1-1,1 0 0,0-1 1,0 1-1,0 0 1,0 1-1,0-1 1,1 0-1,-1 1 1,1 0-1,0-1 1,0 1-1,0 0 0,1 0 1,-1 0-1,1 0 1,-1 8-1,2-11-47,1 0 0,-1 0 0,1 0-1,-1 0 1,1 0 0,0 0 0,-1 0-1,1 0 1,0-1 0,0 1 0,-1 0-1,1 0 1,0-1 0,0 1 0,0-1-1,0 1 1,0-1 0,0 1 0,0-1-1,0 1 1,0-1 0,0 0 0,2 1-1,32 6-122,-25-6 28,26 4-212,-24-4 166,0 1 1,0 0-1,1 1 0,-2 0 1,1 1-1,12 5 0,-23-9 140,0 1 1,0-1-1,0 1 0,0-1 1,0 0-1,0 1 0,-1 0 1,1-1-1,0 1 0,0-1 1,-1 1-1,1 0 0,0 0 1,-1-1-1,1 1 0,0 0 1,-1 0-1,1 0 0,-1 0 1,0 0-1,1 0 0,-1 0 1,0 0-1,1 0 0,-1 0 1,0 0-1,0 0 0,0 0 1,0 0-1,0 0 0,0 2 1,-1-1 60,0 0 0,-1 0 0,1 0 1,-1 0-1,1 0 0,-1 0 0,1 0 1,-1 0-1,0-1 0,0 1 0,0 0 1,-3 1-1,-9 5 558,1-1 0,-29 12 0,24-13-235,-1-1-1,1-1 1,-1 0-1,0-1 1,-38 0-1,57-3-414,0 0-1,0 0 1,-1 0-1,1 0 1,0 0-1,0 0 1,0 0-1,-1 0 1,1 0-1,0 0 1,0-1-1,0 1 1,0 0-1,-1 0 1,1 0-1,0 0 1,0 0-1,0-1 1,0 1-1,0 0 1,-1 0-1,1 0 1,0 0-1,0-1 0,0 1 1,0 0-1,0 0 1,0 0-1,0-1 1,0 1-1,0 0 1,0 0-1,0 0 1,0-1-1,0 1 1,0 0-1,0 0 1,0 0-1,0-1 1,0 1-1,0 0 1,0 0-1,0 0 1,0-1-1,0 1 1,0 0-1,1 0 1,-1 0-1,0-1 1,0 1-1,0 0 0,0 0 1,0 0-1,1 0 1,-1 0-1,0 0 1,0-1-1,1 1 1,9-12-2160,37-14-6451,-16 11 2248</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544"/>
    </inkml:context>
    <inkml:brush xml:id="br0">
      <inkml:brushProperty name="width" value="0.025" units="cm"/>
      <inkml:brushProperty name="height" value="0.025" units="cm"/>
      <inkml:brushProperty name="color" value="#66CC00"/>
    </inkml:brush>
  </inkml:definitions>
  <inkml:trace contextRef="#ctx0" brushRef="#br0">13 0 13805,'0'0'11029,"-2"9"-10052,1-4-785,-7 55 910,7-54-1064,1-1-1,0 1 0,0 0 0,0-1 0,1 1 0,0-1 0,0 1 0,0-1 1,3 8-1,-3-12-28,0 1 1,0-1 0,0 0 0,0 1-1,0-1 1,0 0 0,0 0 0,0 0-1,1 0 1,-1 0 0,0 0 0,1 0-1,-1 0 1,1-1 0,-1 1 0,1 0-1,-1-1 1,1 1 0,-1-1 0,1 0-1,0 1 1,-1-1 0,1 0 0,-1 0-1,1 0 1,0 0 0,-1-1 0,1 1-1,-1 0 1,1-1 0,0 1 0,-1-1-1,1 1 1,1-2 0,2 0 23,1-1 0,-1 1 1,0-1-1,-1-1 0,1 1 0,0-1 1,-1 1-1,6-7 0,15-26-47,-6 11 819,-18 32-334,-9 19-89,6-20-345,1-1-1,0 0 0,-1 0 1,2 1-1,-1-1 0,0 9 1,1-13-33,1 0 1,-1 0-1,0-1 0,0 1 1,0 0-1,0-1 1,1 1-1,-1 0 1,0 0-1,0-1 1,1 1-1,-1-1 1,1 1-1,-1 0 0,1-1 1,-1 1-1,1-1 1,-1 1-1,1-1 1,-1 1-1,1-1 1,0 1-1,1-1 5,-1 1-1,0-1 1,1 0-1,-1 0 1,1 0-1,-1 0 1,1 0-1,-1 0 1,1 0 0,-1 0-1,0-1 1,1 1-1,-1-1 1,0 1-1,1-1 1,1 0-1,5-4 17,0 1 0,0-2 0,0 1 0,0-1-1,-1 0 1,7-9 0,-9 10-44,-1 0 1,1 1-1,-1-1 1,1 1-1,1 0 1,-1 0-1,1 0 1,-1 1-1,1 0 1,0 0-1,0 1 1,0-1-1,1 1 1,-1 1-1,11-3 1,-15 5 11,-1-1 1,1 1 0,-1 0 0,0 0 0,1-1 0,-1 1 0,0 0 0,0 0 0,1 0 0,-1 0 0,0 1 0,0-1 0,0 0 0,0 0 0,-1 1 0,1-1 0,0 0 0,0 1 0,-1-1 0,1 1 0,-1-1 0,1 1 0,-1-1 0,0 1 0,0-1 0,0 1 0,0-1 0,0 1 0,0 3 0,10 26 134,-9-30-108,-1 0-1,1-1 1,0 1-1,0-1 1,-1 1 0,1-1-1,0 0 1,0 1-1,0-1 1,0 0 0,0 1-1,0-1 1,0 0-1,0 0 1,0 0 0,0 0-1,0 0 1,0 0-1,-1 0 1,1 0 0,0 0-1,0 0 1,0-1-1,0 1 1,0 0 0,0-1-1,0 1 1,0 0-1,-1-1 1,1 0 0,0 1-1,0-1 1,1 0-1,23-15 211,-18 11-230,0 1-1,0-1 1,1 1 0,0 0-1,-1 1 1,1 0-1,0 0 1,0 1 0,1 0-1,-1 0 1,0 1-1,1 0 1,11 0 0,-18 1 8,1 1 0,-1 0 1,0 0-1,0 0 0,1 0 0,-1 1 1,0-1-1,0 0 0,0 1 1,-1 0-1,1-1 0,0 1 0,-1 0 1,1 0-1,-1 0 0,1 0 1,-1 0-1,0 0 0,0 0 0,0 0 1,0 1-1,0-1 0,0 3 1,1-1 54,0 0 0,-1 0 1,1 0-1,0-1 1,1 1-1,-1-1 1,5 6-1,-5-8-47,-1 0 0,1 0 1,-1 0-1,1-1 0,-1 1 0,1 0 0,0-1 0,-1 1 1,1-1-1,0 0 0,0 1 0,-1-1 0,1 0 0,0 0 0,0 0 1,-1 0-1,1 0 0,0 0 0,-1-1 0,1 1 0,0-1 1,-1 1-1,4-2 0,2-1 4,-1 0-1,1-1 1,-1 0 0,0 0-1,7-6 1,-9 7-142,0-1 0,0 1 0,0 0 0,0 1 0,1-1 0,-1 1 0,1-1 0,0 1 0,0 1-1,-1-1 1,1 1 0,0 0 0,8-1 0,-12 4-77,0 0 0,0 0-1,0 0 1,-1 0 0,1 0-1,-1 0 1,1 0 0,-1 0-1,0 0 1,0 0 0,0 0 0,0 1-1,0-1 1,-1 0 0,1 0-1,-1 0 1,0 4 0,0-4-290,0-1 0,0 1 0,0 0-1,0-1 1,-1 1 0,1-1 0,0 1 0,0-1 0,-1 0 0,1 0 0,-1 1 0,-2 0 0,-4 0-6563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5.919"/>
    </inkml:context>
    <inkml:brush xml:id="br0">
      <inkml:brushProperty name="width" value="0.025" units="cm"/>
      <inkml:brushProperty name="height" value="0.025" units="cm"/>
      <inkml:brushProperty name="color" value="#66CC00"/>
    </inkml:brush>
  </inkml:definitions>
  <inkml:trace contextRef="#ctx0" brushRef="#br0">0 0 25913,'0'0'4932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450"/>
    </inkml:context>
    <inkml:brush xml:id="br0">
      <inkml:brushProperty name="width" value="0.025" units="cm"/>
      <inkml:brushProperty name="height" value="0.025" units="cm"/>
      <inkml:brushProperty name="color" value="#66CC00"/>
    </inkml:brush>
  </inkml:definitions>
  <inkml:trace contextRef="#ctx0" brushRef="#br0">163 48 14350,'11'-14'2137,"-7"9"-673,0 1 1,0-1-1,0 1 0,1-1 0,9-6 0,-15 35 1355,-14 7-2320,0 0 0,-2-2 0,-30 41 0,-5 10 345,-10 27-556,109-161-5445,42-78-7874,-62 87 5862</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8.819"/>
    </inkml:context>
    <inkml:brush xml:id="br0">
      <inkml:brushProperty name="width" value="0.025" units="cm"/>
      <inkml:brushProperty name="height" value="0.025" units="cm"/>
      <inkml:brushProperty name="color" value="#66CC00"/>
    </inkml:brush>
  </inkml:definitions>
  <inkml:trace contextRef="#ctx0" brushRef="#br0">154 22 9801,'52'-22'4057,"-43"23"1961,-6 7-4261,-6 12-2098,3-19 963,-5 23 153,-1 14 939,-5 69 0,11-97-1839,0-1-1,0 1 0,1-1 0,0 1 0,1-1 1,0 1-1,0-1 0,1 0 0,1 0 0,-1 0 0,1-1 1,9 15-1,-4-14-911,-7-8-2030</inkml:trace>
  <inkml:trace contextRef="#ctx0" brushRef="#br0" timeOffset="1">106 243 8456,'0'0'4004,"-60"-31"608,40 18-1601,2 7-320,10 0 1537,9 4-3460,22 2-576,5 0 97,10 0-129,7 0-32,5 0-192,-4 0-2883,-3 0-4164</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367"/>
    </inkml:context>
    <inkml:brush xml:id="br0">
      <inkml:brushProperty name="width" value="0.025" units="cm"/>
      <inkml:brushProperty name="height" value="0.025" units="cm"/>
      <inkml:brushProperty name="color" value="#66CC00"/>
    </inkml:brush>
  </inkml:definitions>
  <inkml:trace contextRef="#ctx0" brushRef="#br0">2 1 17392,'0'0'6246,"0"70"-4740,-2-38-353,2 2-416,0 0-417,0-6-288,0-6 64,5-8-64,0-9-64,-2-5-705,1-1-544,-4-16-737,0-10-2242,0-4-2434</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09.695"/>
    </inkml:context>
    <inkml:brush xml:id="br0">
      <inkml:brushProperty name="width" value="0.025" units="cm"/>
      <inkml:brushProperty name="height" value="0.025" units="cm"/>
      <inkml:brushProperty name="color" value="#66CC00"/>
    </inkml:brush>
  </inkml:definitions>
  <inkml:trace contextRef="#ctx0" brushRef="#br0">1 0 13357,'0'0'12940,"25"10"-18065,-4-2 1025,-1-2-2818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037"/>
    </inkml:context>
    <inkml:brush xml:id="br0">
      <inkml:brushProperty name="width" value="0.025" units="cm"/>
      <inkml:brushProperty name="height" value="0.025" units="cm"/>
      <inkml:brushProperty name="color" value="#66CC00"/>
    </inkml:brush>
  </inkml:definitions>
  <inkml:trace contextRef="#ctx0" brushRef="#br0">85 0 10442,'0'0'15033,"-9"8"-13426,-33 21-550,15-17-1112,50-12-547,-4 3 348,-1 1 1,1 1-1,-1 0 1,0 1-1,0 1 1,-1 1-1,17 10 0,-32-17 266,0 1 0,-1-1 0,1 0-1,-1 0 1,1 1 0,-1-1-1,0 0 1,0 1 0,1-1 0,-1 1-1,0 0 1,0-1 0,-1 1-1,1 0 1,0 0 0,0 0-1,-1-1 1,1 1 0,-1 0 0,0 0-1,1 0 1,-1 0 0,0 0-1,0 2 1,-1 0 115,0-1 0,0 1 0,-1-1 0,1 0-1,-1 0 1,1 0 0,-1 1 0,0-1 0,0-1 0,-1 1-1,1 0 1,-4 3 0,-4 3 534,-1 0 1,0-1-1,0 0 0,-1 0 1,-21 9-1,33-17-644,-48 18 1062,45-17-1122,0 0 0,0 0 0,0 0-1,0-1 1,0 1 0,0-1 0,0 0-1,0 0 1,0 0 0,0 0 0,0 0 0,0-1-1,-6-1 1,8 1-221,1 1 0,-1-1-1,1 0 1,0 1 0,-1-1 0,1 0 0,0 1-1,0-1 1,0 0 0,-1 1 0,1-1-1,0 0 1,0 0 0,0 1 0,0-1 0,0 0-1,0 1 1,0-1 0,1 0 0,-1 0-1,0 0-282,2-12-6345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0.693"/>
    </inkml:context>
    <inkml:brush xml:id="br0">
      <inkml:brushProperty name="width" value="0.025" units="cm"/>
      <inkml:brushProperty name="height" value="0.025" units="cm"/>
      <inkml:brushProperty name="color" value="#66CC00"/>
    </inkml:brush>
  </inkml:definitions>
  <inkml:trace contextRef="#ctx0" brushRef="#br0">1 1 11723,'0'0'12433,"6"8"-10890,-1 0-1213,-1-1-1,0 1 1,0-1-1,-1 1 1,0 0-1,0 0 1,0 1-1,-1-1 1,-1 0-1,2 13 1,-2 1 350,-1-14-515,0 1-1,0 0 1,2-1 0,-1 1 0,1-1 0,2 10 0,-3-17-153,0 1 0,0-1 0,-1 1 0,1-1 0,0 0 0,0 1 0,1-1 0,-1 0 0,0 0 0,0 1 0,0-1 0,1 0 0,-1 0 0,1-1 0,-1 1 0,1 0 0,-1 0 0,1-1 0,-1 1 0,1-1 0,-1 1 0,1-1 0,0 1 0,-1-1 0,1 0 0,0 0 0,-1 0 0,1 0 0,0 0 0,0-1 0,-1 1 0,1 0 0,-1-1 0,1 1 0,0-1 0,-1 1 0,3-2 0,7-4 26,0 0 0,0-1 0,-1 0 0,1-1-1,-2 0 1,1 0 0,-1-1 0,0 0 0,13-20 0,37-34 53,-59 63-87,0 0 1,0 0 0,1 0 0,-1 0 0,0 0-1,0 0 1,0 0 0,0-1 0,1 1 0,-1 0-1,0 0 1,0 0 0,0 0 0,0 0 0,1 0-1,-1 0 1,0 1 0,0-1 0,0 0 0,0 0-1,1 0 1,-1 0 0,0 0 0,0 0 0,0 0-1,0 0 1,1 0 0,-1 0 0,0 0-1,0 1 1,0-1 0,0 0 0,0 0 0,0 0-1,1 0 1,-1 0 0,0 1 0,0-1 0,0 0-1,0 0 1,0 0 0,0 0 0,0 1 0,0-1-1,0 0 1,0 0 0,0 0 0,0 0 0,0 1-1,0-1 1,0 0 0,0 0 0,3 20 148,-2 30 3,-1-43-121,-1-6-33,1 0 0,0 0 1,0 0-1,0 1 0,0-1 1,0 0-1,0 0 0,0 0 1,0 0-1,0 1 0,0-1 1,1 0-1,-1 0 0,0 0 1,1 0-1,-1 0 1,1 0-1,-1 0 0,1 0 1,0 0-1,-1 0 0,1 0 1,0 0-1,1 1 0,0-2 0,0 0 0,0-1-1,0 1 1,0-1 0,0 0-1,0 1 1,-1-1 0,1 0-1,0 0 1,0 0 0,-1 0-1,1 0 1,-1-1 0,1 1-1,1-2 1,10-8-43,40-29-410,-51 38 430,1 0-1,0 1 1,-1-1 0,1 1-1,0 0 1,0 0 0,0 0-1,0 0 1,0 0 0,0 1 0,0 0-1,0-1 1,1 1 0,-1 0-1,0 0 1,0 1 0,4 0 0,-6 0 10,-1-1 0,1 1 0,0 0 1,0 0-1,-1 0 0,1-1 0,0 1 1,-1 0-1,1 0 0,-1 0 0,1 0 1,-1 0-1,1 0 0,-1 0 0,0 1 1,0-1-1,0 0 0,1 0 0,-1 0 1,0 0-1,-1 2 0,1 32 10,-1-24 4,1-10-5,0 27-16,0-19-504,0-18-746,0-41-7412,0 16-572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070"/>
    </inkml:context>
    <inkml:brush xml:id="br0">
      <inkml:brushProperty name="width" value="0.025" units="cm"/>
      <inkml:brushProperty name="height" value="0.025" units="cm"/>
      <inkml:brushProperty name="color" value="#66CC00"/>
    </inkml:brush>
  </inkml:definitions>
  <inkml:trace contextRef="#ctx0" brushRef="#br0">0 0 21364,'0'0'6663,"6"53"-12237,6-46-2433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414"/>
    </inkml:context>
    <inkml:brush xml:id="br0">
      <inkml:brushProperty name="width" value="0.025" units="cm"/>
      <inkml:brushProperty name="height" value="0.025" units="cm"/>
      <inkml:brushProperty name="color" value="#66CC00"/>
    </inkml:brush>
  </inkml:definitions>
  <inkml:trace contextRef="#ctx0" brushRef="#br0">206 27 22677,'0'0'8254,"-10"-5"-7165,6 2-1062,0 1 1,0-1 0,-1 1-1,1 0 1,-1 0 0,0 0-1,1 1 1,-1 0 0,0 0-1,0 0 1,0 0 0,1 1-1,-1 0 1,0 0 0,0 0 0,0 1-1,0-1 1,0 1 0,0 0-1,1 1 1,-1-1 0,0 1-1,1 0 1,-1 0 0,1 0-1,-6 4 1,4 0-28,0-1 0,1 1 0,-1 1 0,1-1 0,1 1 0,-1 0 0,1 0 0,0 0 0,1 0 0,-1 1 0,2 0 0,-1-1 0,1 1 0,0 0 0,-1 9 0,3-14 0,-1 1 0,1-1 0,0 1 0,0-1 0,0 0 0,1 1 0,-1-1 0,1 1 0,0-1 0,0 0 0,0 1 0,0-1 0,1 0 0,-1 0 0,1 0 0,0 0 0,0 0 0,0 0 0,0-1 0,0 1 0,1-1 0,-1 1 0,1-1 0,-1 0 0,1 0 0,0 0 0,0 0 0,0-1 0,0 1 0,0-1 0,1 1 0,-1-1 0,0 0 0,0-1 0,1 1 0,-1 0 0,5-1 0,54 4-1874,-50-5 908,0 0 0,-1 0 1,1-1-1,-1 0 0,1-1 1,-1 0-1,0-1 0,0-1 0,-1 1 1,15-10-1,8-10-6108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1.787"/>
    </inkml:context>
    <inkml:brush xml:id="br0">
      <inkml:brushProperty name="width" value="0.025" units="cm"/>
      <inkml:brushProperty name="height" value="0.025" units="cm"/>
      <inkml:brushProperty name="color" value="#66CC00"/>
    </inkml:brush>
  </inkml:definitions>
  <inkml:trace contextRef="#ctx0" brushRef="#br0">44 18 17585,'0'0'6374,"-6"9"-3993,1-3-2082,1 1 1,0 0 0,0-1 0,1 2 0,0-1 0,0 0-1,0 1 1,1-1 0,0 1 0,1 0 0,-2 15 0,3-15-172,0 11 44,0 0 1,5 31 0,-5-45-159,1-1 0,0 1 0,1 0 0,-1-1 0,1 1 0,0-1 0,0 1 0,0-1 0,1 0 0,0 0 0,-1 0 0,1 0 0,1-1 0,-1 1 0,8 5 0,-10-8-1,-1 0 0,1 0-1,1-1 1,-1 1 0,0 0 0,0-1 0,0 1 0,0-1 0,0 1 0,0-1 0,1 1-1,-1-1 1,0 0 0,0 0 0,1 0 0,-1 0 0,0 0 0,0 0 0,1 0 0,-1 0-1,0 0 1,0 0 0,1-1 0,-1 1 0,0 0 0,0-1 0,0 1 0,2-2 0,-1 0 38,0 0 0,0 0 0,0 0 0,0 0 1,-1-1-1,1 1 0,-1 0 0,1-1 1,-1 1-1,0-1 0,0 0 0,1-2 0,1-8 133,0 0 0,-1 0 0,0 0 0,0-17 0,-2 25-184,0 0 1,0 0-1,0 0 0,-1 0 1,0 0-1,0 0 1,0 0-1,-1 1 0,1-1 1,-4-5-1,4 8-1,-1 0 0,1 0 0,-1 0 1,0 0-1,1 1 0,-1-1 0,0 1 0,0-1 0,0 1 0,0 0 0,-1 0 1,1 0-1,0 0 0,0 0 0,-1 0 0,1 1 0,0-1 0,-1 1 0,1 0 1,0 0-1,-1-1 0,-4 2 0,7-1 1,-1 0 0,0 0 0,0 0 0,0 0-1,0 0 1,1 1 0,-1-1 0,0 0 0,0 1 0,1-1 0,-1 1 0,0-1 0,0 0 0,1 1 0,-1-1-1,1 1 1,-1 0 0,0-1 0,1 1 0,-1 0 0,1-1 0,-1 1 0,1 0 0,0-1 0,-1 1-1,1 0 1,0 0 0,-1 0 0,1-1 0,0 1 0,0 0 0,0 0 0,0 0 0,0 0 0,0-1 0,0 1-1,0 0 1,0 0 0,0 0 0,0 0 0,1 1 0,-1 0 1,0 0 0,1-1 0,-1 1 0,1 0 0,-1 0 0,1-1 0,0 1 0,0 0 0,0-1 0,0 1 0,0-1 0,0 1 0,0-1 0,0 1 0,0-1 0,1 0 0,-1 0 0,1 0 0,2 2 0,5 0-42,1-1 0,0 0 0,0 0 0,0-1 0,0 0 0,0-1 0,0 0 0,0-1-1,0 0 1,0 0 0,0-1 0,0 0 0,0-1 0,0 0 0,-1-1 0,11-5 0,-7 3-18,-1-1 0,0 0 1,-1 0-1,0-1 0,0-1 0,0 0 0,-1 0 0,0-1 1,-1 0-1,0-1 0,9-15 0,-10 7 111,-13 11 216,4 8-256,-1 0 1,1 0 0,-1 0 0,1 0 0,-1 1 0,1-1 0,0 1-1,-1-1 1,1 1 0,-1 0 0,1-1 0,0 1 0,0 0-1,-1 0 1,1 0 0,0 0 0,0 0 0,0 0 0,-1 1 0,-8 9 73,0-1 1,0 1 0,1 1 0,-8 15-1,14-22-58,0 0 1,1 0-1,-1 1 0,1-1 0,0 1 0,1-1 0,-1 1 0,1 0 0,1 0 1,-1 0-1,1 0 0,0 0 0,0 6 0,1-10-48,0 1 0,0-1-1,0 0 1,0 0 0,0-1 0,1 1-1,-1 0 1,0 0 0,1-1 0,0 1 0,-1 0-1,1-1 1,0 0 0,0 1 0,-1-1-1,1 0 1,0 0 0,0 0 0,1 0-1,-1 0 1,0-1 0,0 1 0,4 0 0,58 9-1496,-57-9 1173,54 1-12283,-61-2 12478,16 0-7347</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130"/>
    </inkml:context>
    <inkml:brush xml:id="br0">
      <inkml:brushProperty name="width" value="0.025" units="cm"/>
      <inkml:brushProperty name="height" value="0.025" units="cm"/>
      <inkml:brushProperty name="color" value="#66CC00"/>
    </inkml:brush>
  </inkml:definitions>
  <inkml:trace contextRef="#ctx0" brushRef="#br0">108 31 14606,'0'0'14163,"-9"1"-14057,4 0-25,0 0-1,0 0 0,0 1 0,1-1 1,-1 1-1,1 0 0,-1 0 0,1 1 1,0-1-1,-1 1 0,1 0 0,1 0 1,-1 0-1,0 1 0,1-1 0,0 1 1,0 0-1,0 0 0,0 0 0,0 0 1,1 0-1,0 1 0,0-1 0,0 1 1,0 0-1,1-1 0,0 1 0,0 0 0,0 0 1,0 6-1,1-11-58,0 1 0,0 0 0,0-1 0,0 1 0,1-1 0,-1 1 0,0 0 0,0-1 0,0 1 0,0 0 0,1-1 0,-1 1 0,0-1 0,1 1 0,-1-1 0,0 1 0,1-1 0,-1 1-1,1-1 1,-1 1 0,1-1 0,-1 1 0,1-1 0,-1 0 0,1 1 0,-1-1 0,1 0 0,0 0 0,-1 1 0,1-1 0,0 0 0,26-1 274,-19-1-264,0 0 0,-1-1 0,0 0 0,14-7-1,-7 0-81,0 0 0,-1-1-1,0 0 1,-1-1-1,0-1 1,-1 0 0,0 0-1,16-28 1,-42 69-413,7-14 436,0 0 0,1 1 0,0 0 0,1 0 0,1 0 1,1 1-1,0 0 0,-4 32 0,9-46-86,-1-1 1,0 0-1,0 0 0,0 1 0,1-1 1,-1 0-1,1 0 0,-1 0 1,1 1-1,-1-1 0,1 0 0,0 0 1,-1 0-1,1 0 0,0 0 0,0 0 1,0 0-1,0 0 0,0-1 1,0 1-1,0 0 0,0-1 0,0 1 1,0 0-1,0-1 0,0 1 0,1-1 1,-1 0-1,0 1 0,0-1 1,1 0-1,-1 0 0,0 0 0,0 0 1,1 0-1,-1 0 0,0 0 1,1 0-1,-1 0 0,0-1 0,0 1 1,2-1-1,3 0-949,0 0 0,0-1 1,0 0-1,0 0 0,0 0 0,-1-1 1,1 0-1,5-3 0,20-20-8147</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504"/>
    </inkml:context>
    <inkml:brush xml:id="br0">
      <inkml:brushProperty name="width" value="0.025" units="cm"/>
      <inkml:brushProperty name="height" value="0.025" units="cm"/>
      <inkml:brushProperty name="color" value="#66CC00"/>
    </inkml:brush>
  </inkml:definitions>
  <inkml:trace contextRef="#ctx0" brushRef="#br0">128 1 19378,'0'0'2643,"-8"2"-502,-55 22 189,59-22-2094,0 0-1,-1 0 1,2 0 0,-1 0-1,0 1 1,0 0 0,1-1 0,-1 1-1,1 1 1,0-1 0,0 0-1,0 1 1,0 0 0,1-1 0,-3 5-1,5-7-258,1-1 0,-1 1 0,0-1 0,0 1 0,0-1 0,1 1 1,-1-1-1,0 1 0,0-1 0,1 1 0,-1-1 0,0 0 0,1 1 0,-1-1 0,1 1 0,-1-1 0,1 0 0,-1 0 0,0 1 0,1-1 0,-1 0 0,1 0 0,-1 1 0,1-1 0,-1 0 0,1 0 0,0 0 0,-1 0 0,1 0 0,-1 0 0,1 0 0,-1 0 0,1 0 0,-1 0 0,1 0 0,0 0 0,29 0-532,-24 0 289,50-1-2762,66 2-2090,-121-1 5209,1 0 0,-1 0 0,1 0 1,-1 0-1,1 0 0,-1 1 0,1-1 0,-1 0 0,1 1 0,-1-1 1,1 1-1,-1 0 0,0-1 0,1 1 0,-1 0 0,0 0 0,1 0 0,-1-1 1,0 2-1,0-1 0,0 0 0,2 2 0,-3-1 72,0-1 0,0 0 1,0 1-1,0-1 0,0 0 0,0 1 0,0-1 0,0 0 1,-1 1-1,1-1 0,0 0 0,-1 1 0,1-1 1,-1 0-1,0 0 0,1 0 0,-1 1 0,0-1 0,-1 2 1,-5 5 409,0-1 1,-1 1 0,1-1 0,-1-1 0,-10 7 0,6-5-321,1 0 1,-2-2-1,1 1 0,-1-1 1,0-1-1,-1 0 1,1-1-1,-1-1 0,1 0 1,-1 0-1,0-2 0,-19 1 1,32-2-335,1 0-1,0 0 1,0-1 0,-1 1 0,1 0-1,0 0 1,0 0 0,-1-1-1,1 1 1,0 0 0,0 0 0,0 0-1,-1-1 1,1 1 0,0 0 0,0-1-1,0 1 1,0 0 0,0 0 0,-1-1-1,1 1 1,0 0 0,0-1 0,0 1-1,0 0 1,0-1 0,0 1 0,0 0-1,0-1 1,0 1 0,0 0 0,0-1-1,0 1 1,1 0 0,-1 0 0,0-1-1,0 1 1,0 0 0,0-1-1,0 1 1,1 0 0,-1 0 0,0-1-1,0 1 1,0 0 0,1 0 0,-1 0-1,0-1 1,0 1 0,1 0 0,0 0-1,11-15-3470,12-2-2203,4-2-2493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2.848"/>
    </inkml:context>
    <inkml:brush xml:id="br0">
      <inkml:brushProperty name="width" value="0.025" units="cm"/>
      <inkml:brushProperty name="height" value="0.025" units="cm"/>
      <inkml:brushProperty name="color" value="#66CC00"/>
    </inkml:brush>
  </inkml:definitions>
  <inkml:trace contextRef="#ctx0" brushRef="#br0">34 0 12844,'0'0'18706,"-4"11"-17905,2-8-693,-19 45 158,20-45-263,0 0-1,0-1 1,0 1-1,1 0 1,-1 0-1,0 0 0,1 0 1,0 0-1,0 1 1,0-1-1,0 0 1,0 0-1,1 0 1,-1 0-1,1 0 1,2 5-1,-2-7-2,1 1 0,0-1 0,0 0 0,0 0 0,0 1 0,0-1 0,1 0 0,-1-1 0,0 1 0,0 0 0,1-1 0,-1 1 0,0-1 0,1 0 0,-1 0 0,0 1 0,1-2 0,2 1 0,46-6 0,-28-1-36,0-1 0,31-15 0,-40 15 23,1 1 1,0 1-1,0 0 1,1 1-1,-1 1 1,1 1-1,29-3 1,-44 5 14,0 1 1,0 0 0,-1 0 0,1 0-1,0 0 1,-1 1 0,1-1-1,0 0 1,0 0 0,-1 0-1,1 0 1,0 1 0,-1-1-1,1 0 1,0 1 0,-1-1-1,1 1 1,-1-1 0,1 0-1,-1 1 1,1-1 0,-1 1-1,1 0 1,-1-1 0,1 1-1,-1-1 1,0 1 0,1 0-1,-1-1 1,0 1 0,1 1-1,-1 25 66,-1-26-66,1 0-1,-1 0 1,1 1 0,0-1-1,-1 0 1,1 0-1,0 1 1,0-1 0,0 0-1,0 0 1,0 1-1,0-1 1,0 0 0,0 1-1,1-1 1,-1 0 0,0 0-1,1 1 1,-1-1-1,1 0 1,-1 0 0,1 0-1,0 0 1,0 0-1,-1 0 1,1 0 0,0 0-1,0 0 1,0 0 0,0 0-1,0 0 1,0 0-1,2 0 1,10 0-285,0 0 0,0-1 0,0 0 1,0-1-1,0-1 0,0 0 0,0-1 0,0 0 0,-1-1 0,1-1 0,14-6 1,-12 4-211,1 1 0,-1 1 0,2 0 1,-1 2-1,0 0 0,21-2 0,-47 6-7707,-1 0 1752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222"/>
    </inkml:context>
    <inkml:brush xml:id="br0">
      <inkml:brushProperty name="width" value="0.025" units="cm"/>
      <inkml:brushProperty name="height" value="0.025" units="cm"/>
      <inkml:brushProperty name="color" value="#66CC00"/>
    </inkml:brush>
  </inkml:definitions>
  <inkml:trace contextRef="#ctx0" brushRef="#br0">14 56 13613,'0'0'12011,"-12"-50"-8616,11 45-1152,1 8-2307,3 10-1538,6 2-3331,4-2-3587</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3.569"/>
    </inkml:context>
    <inkml:brush xml:id="br0">
      <inkml:brushProperty name="width" value="0.025" units="cm"/>
      <inkml:brushProperty name="height" value="0.025" units="cm"/>
      <inkml:brushProperty name="color" value="#66CC00"/>
    </inkml:brush>
  </inkml:definitions>
  <inkml:trace contextRef="#ctx0" brushRef="#br0">112 0 16624,'0'0'11589,"-8"9"-9912,3-3-1530,0 0 1,0 0-1,1 0 1,0 0-1,0 1 1,-4 11-1,7-16-140,0 1 0,0 0-1,1 0 1,-1 0 0,1 0 0,0 0-1,-1 0 1,1 0 0,0 0 0,1 0-1,-1 0 1,1 0 0,-1 0 0,1 0-1,0 0 1,0 0 0,0-1 0,0 1-1,1 0 1,-1-1 0,1 1 0,0-1-1,-1 1 1,4 2 0,4 3-96,0 0 1,0-1-1,0 0 1,17 8-1,-15-9-54,-1 1 0,0 0 0,13 11 0,-19-14 122,-1-1 1,0 0-1,-1 1 1,1 0-1,-1-1 1,1 1-1,-1 0 0,0 0 1,0 0-1,-1 1 1,1-1-1,-1 0 1,1 6-1,-1 5 157,0 0-1,-1 0 0,-1 0 1,0 0-1,-1 0 1,-1-1-1,0 1 0,-1-1 1,0 0-1,-8 16 1,1-4 161,-1-1 1,-2 0 0,0-1 0,-26 32 0,39-54-298,-1 0 0,0 0 0,1 0 0,-1 0 0,0 0 0,0 0 0,0 0 0,0-1 0,-1 1 0,1-1 0,0 0 0,-1 1 0,1-1 0,-1 0 0,1 0 0,-1-1 0,1 1 0,-1 0 0,0-1 0,1 0 0,-4 0 0,4 0 0,0-1 0,0 1 0,-1-1 0,1 0 0,0 0 0,0 0 0,0 0 0,0-1 0,0 1 0,1 0 0,-1-1 0,0 1 0,1-1 0,-1 0 0,1 1 0,-1-1 0,1 0 0,0 0 0,0 0 0,0 0 0,0 0 0,0 0 0,0 0 0,0-3 0,-4-8-22,1-1 0,1 1 1,0-1-1,1 0 0,0 0 0,1 0 0,1 0 1,0 0-1,1 0 0,0 0 0,5-16 0,-4 21-1,1 0 0,-1 0-1,2 0 1,0 1-1,0-1 1,0 1-1,1 0 1,0 1 0,1-1-1,0 1 1,0 0-1,0 0 1,1 0-1,0 1 1,0 0 0,1 1-1,13-8 1,7 0-925,0 2 0,1 0 1,1 3-1,34-7 0,-24 5-2401,22-6-4856</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017"/>
    </inkml:context>
    <inkml:brush xml:id="br0">
      <inkml:brushProperty name="width" value="0.025" units="cm"/>
      <inkml:brushProperty name="height" value="0.025" units="cm"/>
      <inkml:brushProperty name="color" value="#66CC00"/>
    </inkml:brush>
  </inkml:definitions>
  <inkml:trace contextRef="#ctx0" brushRef="#br0">1 1 5349,'0'0'737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15.736"/>
    </inkml:context>
    <inkml:brush xml:id="br0">
      <inkml:brushProperty name="width" value="0.025" units="cm"/>
      <inkml:brushProperty name="height" value="0.025" units="cm"/>
      <inkml:brushProperty name="color" value="#66CC00"/>
    </inkml:brush>
  </inkml:definitions>
  <inkml:trace contextRef="#ctx0" brushRef="#br0">50 0 15663,'0'0'7778,"-2"10"-6865,-5 53 1002,3 0 1,5 87-1,0-51-1389,3-2-75,18 119 0,-23-191-176,0-25-264,1 1 1,0-1-1,0 0 0,-1 0 0,1 1 1,0-1-1,0 0 0,-1 0 0,1 0 1,0 0-1,0 1 0,-1-1 1,1 0-1,0 0 0,-1 0 0,1 0 1,0 0-1,-1 0 0,1 0 0,0 0 1,-1 0-1,1 0 0,0 0 0,-1 0 1,1 0-1,0 0 0,-1 0 0,1 0 1,0 0-1,-1 0 0,1 0 1,0-1-1,-1 1 0,1 0 0,0 0 1,-1-1-1,-1-1 34,-1 0 1,1 0 0,-1 0-1,1-1 1,0 1-1,0-1 1,0 0 0,0 1-1,0-1 1,1 0-1,-2-4 1,-3-9-46,1-1 0,1 0 0,0 0 0,1-1 0,0-27 0,5-91 0,0 111 0,-1-2 0,2 1 0,1 0 0,1 0 0,2 0 0,12-34 0,-16 50 0,1 0 0,1 0 0,0 0 0,0 0 0,1 1 0,0 0 0,1 0 0,0 1 0,0-1 0,1 1 0,0 1 0,1 0 0,-1 0 0,1 1 0,15-9 0,-22 14 0,0-1 0,1 1 0,0 0 0,-1 0 0,1 0 0,0 0 0,0 0 0,-1 0 0,1 1 0,0-1 0,0 1 0,0 0 0,0 0 0,0 0 0,-1 0 0,1 0 0,0 1 0,0-1 0,0 1 0,0 0 0,-1 0 0,1 0 0,0 0 0,-1 0 0,1 1 0,-1-1 0,1 1 0,-1 0 0,0-1 0,0 1 0,0 0 0,0 0 0,0 1 0,0-1 0,0 0 0,-1 1 0,1-1 0,-1 1 0,1-1 0,-1 1 0,0 0 0,1 5 0,0-1 0,-1 0 0,1 0 0,-1 0 0,-1 0 0,0 0 0,0 0 0,0 1 0,-1-1 0,1 0 0,-2 0 0,1 0 0,-1 0 0,0 0 0,-1-1 0,0 1 0,-6 11 0,1-6 0,-1-1 0,-1 1 0,0-2 0,-1 1 0,0-1 0,-15 10 0,19-15 0,0 0 0,0-1 0,-1 1 0,0-1 0,0-1 0,0 0 0,0 0 0,-1-1 0,1 0 0,-1 0 0,-14 1 0,22-3-17,1-1-1,-1 1 1,1 0 0,0 0 0,-1-1-1,1 1 1,0 0 0,-1-1 0,1 1-1,0 0 1,0-1 0,-1 1 0,1 0-1,0-1 1,0 1 0,0-1 0,0 1-1,-1 0 1,1-1 0,0 1 0,0-1-1,0 1 1,0-1 0,0 1 0,0 0-1,0-1 1,0 1 0,0-1 0,0 1-1,0-1 1,0 1 0,1 0 0,-1-1-1,0 1 1,0-1 0,0 1 0,1 0-1,-1-1 1,0 1 0,0 0 0,1-1-1,9-20-3853,10-6-4121</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7:43.516"/>
    </inkml:context>
    <inkml:brush xml:id="br0">
      <inkml:brushProperty name="width" value="0.025" units="cm"/>
      <inkml:brushProperty name="height" value="0.025" units="cm"/>
      <inkml:brushProperty name="color" value="#66CC00"/>
    </inkml:brush>
  </inkml:definitions>
  <inkml:trace contextRef="#ctx0" brushRef="#br0">84 342 5990,'0'0'11184,"-9"-5"-11126,0 1-48,-42-32 39,51 36-40,0 1 0,0-1 1,0 0-1,0 1 0,0-1 0,0 0 0,0 1 1,0-1-1,0 0 0,0 1 0,0-1 1,0 0-1,0 1 0,0-1 0,0 0 0,0 1 1,0-1-1,0 0 0,-1 1 0,1-1 0,0 0 1,0 1-1,0-1 0,-1 0 0,1 0 0,0 1 1,0-1-1,-1 0 0,1 0 0,0 1 0,0-1 1,-1 0-1,1 0 0,0 0 0,-1 0 0,1 0 1,0 1-1,-1-1 0,1 0 0,0 0 1,-1 0-1,1 0 0,0 0 0,-1 0 0,1 0 1,0 0-1,-1 0 0,1 0 0,0 0 0,-1 0 1,1 0-1,0-1 0,-1 1 0,1 0 0,0 0 1,-1 0-1,1 0 0,0-1 0,-1 1 0,1 0 1,0 0-1,0 0 0,-1-1 0,1 1 1,8 28 176,-5-23-166,1 0 1,0-1-1,0 1 0,1-1 1,-1 0-1,1 0 1,0-1-1,0 1 0,0-1 1,1 0-1,-1-1 1,1 1-1,-1-1 1,1 0-1,0-1 0,0 1 1,0-1-1,0 0 1,0 0-1,0-1 0,6 0 1,8 0-4,1-1-1,-1-1 1,0 0 0,0-2 0,22-6 0,6-3 239,0 1 1,56-5 0,-84 15-114,1 1 1,0 1-1,0 1 0,-1 1 0,1 1 1,-1 0-1,40 13 0,0 4 222,2-2 0,0-4-1,1-2 1,0-2 0,102 1 0,406-41-103,-1-43-158,-50 6 800,-115 14-768,274-22-31,164-17 311,-744 77-386,136-3 1,-188 18-8,1 1-1,-1 3 1,0 2 0,0 2 0,46 15 0,-26-4 182,1-2 0,78 9 0,-115-23-43,0-1 1,1-1 0,-1-2-1,0-1 1,0-2 0,0-1-1,35-10 1,43-23 72,-74 24-149,1 1-1,0 2 0,49-8 1,-83 18-77,0 1 0,0-1 0,0 1 0,0 0 0,0 0 0,0 0 0,0 0 0,0 0 0,0 0 0,0 0 0,0 1 0,0-1 0,0 1 0,0 0 0,0-1 0,0 1 0,0 0 0,2 2 0,-2-1-34,-1 0 0,0 0-1,0 0 1,0 0 0,0 0 0,0 0 0,-1 0 0,1 0 0,0 1 0,-1-1 0,0 0 0,1 3 0,5 23-2655</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251"/>
    </inkml:context>
    <inkml:brush xml:id="br0">
      <inkml:brushProperty name="width" value="0.025" units="cm"/>
      <inkml:brushProperty name="height" value="0.025" units="cm"/>
      <inkml:brushProperty name="color" value="#66CC00"/>
    </inkml:brush>
  </inkml:definitions>
  <inkml:trace contextRef="#ctx0" brushRef="#br0">1 19 1121,'0'0'26788,"10"0"-25501,152 4 753,-61 1-3130,-2-6-3523,-93 1 3889,-1 0-1,0-1 0,0 1 0,0-1 0,0 0 0,0-1 0,0 1 0,0-1 0,6-3 0,6-8-5099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5.954"/>
    </inkml:context>
    <inkml:brush xml:id="br0">
      <inkml:brushProperty name="width" value="0.025" units="cm"/>
      <inkml:brushProperty name="height" value="0.025" units="cm"/>
      <inkml:brushProperty name="color" value="#66CC00"/>
    </inkml:brush>
  </inkml:definitions>
  <inkml:trace contextRef="#ctx0" brushRef="#br0">1 0 17168,'0'0'8600,"16"1"-7398,49 1-510,70 13 1,-96-9-479,0 2 0,-1 2 0,60 22 1,-96-31-196,1-1 0,-1 1 0,0 0 0,1 0 0,-1 1 0,0-1 0,0 0 1,0 1-1,0-1 0,0 1 0,0 0 0,0 0 0,-1-1 0,1 1 0,0 0 1,-1 0-1,0 1 0,1-1 0,-1 0 0,0 0 0,0 1 0,0-1 0,-1 1 1,1-1-1,-1 0 0,1 1 0,-1-1 0,0 1 0,0 0 0,0-1 0,0 1 0,0-1 1,0 1-1,-1-1 0,1 1 0,-1-1 0,0 0 0,0 1 0,0-1 0,0 0 1,0 1-1,0-1 0,-1 0 0,1 0 0,-2 2 0,-8 11 184,-1-1 0,1 0 1,-2-1-1,-24 20 0,-33 21-200,-22 19 714,82-64-1712,1 1 1,0 0 0,0 0-1,1 1 1,0 0 0,-8 15-1</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7.832"/>
    </inkml:context>
    <inkml:brush xml:id="br0">
      <inkml:brushProperty name="width" value="0.025" units="cm"/>
      <inkml:brushProperty name="height" value="0.025" units="cm"/>
      <inkml:brushProperty name="color" value="#66CC00"/>
    </inkml:brush>
  </inkml:definitions>
  <inkml:trace contextRef="#ctx0" brushRef="#br0">0 0 11659,'0'0'8093,"4"9"-7068,145 322 4458,-7-42-3967,-12-79-353,-60-79-1005,-26-46 272,44 73-40,68 128 58,-129-229-367,-14-27-106,2-1-1,19 30 1,-15-27 57,-1 1 0,-1 1-1,13 40 1,-13-30-37,30 54 1,-4-18 30,-21-36-36,31 44-1,57 87 60,-28-41-39,41 53-42,-18-8-33,102 135 162,-195-293-66,-10-15-34,1-1-1,0 1 1,1-1 0,-1 0 0,1 0-1,0 0 1,6 5 0,-11-10-56,1 0-1,0 0 1,0 0 0,0 0-1,0-1 1,0 1-1,0 0 1,0 0 0,0 0-1,0 0 1,0 0 0,0-1-1,0 1 1,0 0 0,0 0-1,0 0 1,0 0 0,0-1-1,0 1 1,0 0 0,0 0-1,0 0 1,0 0 0,0-1-1,0 1 1,0 0 0,0 0-1,0 0 1,0 0-1,0 0 1,1-1 0,-1 1-1,0 0 1,0 0 0,0 0-1,0 0 1,0 0 0,0 0-1,1 0 1,-1-1 0,0 1-1,0 0 1,0 0 0,0 0-1,1 0 1,-1 0 0,0 0-1,0 0 1,0 0 0,0 0-1,1 0 1,-1 0-1,0 0 1,0 0 0,0 0-1,0 0 1,1 0 0,-1 0-1,0 0 1,0 0 0,0 0-1,0 0 1,0 1 0,1-1-1,-1 0 1,0 0 0,0 0-1,0 0 1,0 0 0,-2-13-3736,-10-4-2349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38.937"/>
    </inkml:context>
    <inkml:brush xml:id="br0">
      <inkml:brushProperty name="width" value="0.025" units="cm"/>
      <inkml:brushProperty name="height" value="0.025" units="cm"/>
      <inkml:brushProperty name="color" value="#66CC00"/>
    </inkml:brush>
  </inkml:definitions>
  <inkml:trace contextRef="#ctx0" brushRef="#br0">20 78 18546,'-3'8'911,"-1"1"0,2-1 0,-1 1 1,1-1-1,1 1 0,-2 15 0,2-21-784,1 0 1,0 0-1,0 0 0,-1 0 0,2-1 0,-1 1 0,0 0 0,0 0 0,1 0 0,0 0 0,0-1 0,0 1 0,0 0 0,0-1 1,0 1-1,0-1 0,1 1 0,0-1 0,-1 1 0,1-1 0,0 0 0,0 0 0,0 0 0,3 2 0,-5-4-82,1 0-1,0 1 0,0-1 1,-1 0-1,1 0 0,0 0 0,0 0 1,-1 0-1,1 0 0,0 0 1,0 0-1,0 0 0,-1 0 1,1-1-1,0 1 0,0 0 1,-1 0-1,1-1 0,0 1 1,0 0-1,-1-1 0,1 1 0,0-1 1,-1 1-1,1-1 0,-1 1 1,1-1-1,-1 1 0,1-1 1,-1 0-1,1 1 0,-1-1 1,1 0-1,-1 1 0,0-1 1,1 0-1,-1 0 0,0 1 0,0-1 1,0 0-1,0 0 0,1 0 1,-1 1-1,0-1 0,0 0 1,-1-1-1,4-44 975,-3 40-854,0-5 72,0-28 211,0 38-425,-1 0 0,1 0-1,0 0 1,0 0 0,0-1 0,-1 1 0,1 0-1,0 0 1,-1 0 0,1 0 0,-1 0-1,1 1 1,-1-1 0,0 0 0,1 0 0,-1 0-1,0 0 1,0 1 0,1-1 0,-1 0-1,0 1 1,0-1 0,0 0 0,0 1 0,0-1-1,0 1 1,0 0 0,-2-1 0,2 1-21,1 0 0,-1 1 0,0-1 0,1 0 0,-1 1 0,0-1 0,1 1 0,-1-1 0,1 1 0,-1-1 0,1 1 0,-1 0 0,1-1 0,-1 1 0,1 0 0,-1-1 0,1 1 1,0 0-1,-1-1 0,1 1 0,0 0 0,0 0 0,0-1 0,-1 1 0,1 0 0,0 0 0,0 0 0,0-1 0,0 1 0,0 0 0,1 1 0,-1 36-11,0-28 6,0 0 3,0 0 0,1 0 0,1 0 0,0-1 0,0 1 0,0 0 0,1-1 0,1 1 0,0-1 0,0 0 0,1 0 0,0 0 0,0-1 0,10 12 0,-14-19 0,0 0 0,0 0 0,-1 0 0,1 0 0,0 0 0,0 0 0,0 0 0,0 0 0,0-1 0,0 1 0,0 0 0,0-1 0,0 1 0,1-1 0,-1 1 0,0-1 0,0 0 0,0 1 0,1-1 0,-1 0 0,0 0 0,0 0 0,1 0 0,-1 0 0,0 0 0,0 0 0,1 0 0,-1 0 0,2-1 0,-1-1 0,0 0 0,-1 1 0,1-1 0,-1 0 0,0 0 0,1 0 0,-1 0 0,0 0 0,0 0 0,0 0 0,-1 0 0,1 0 0,0 0 0,0-5 0,1-8 0,0 0 0,-1 0 0,0-25 0,-1 38 0,0 1 0,0-1 0,0 1 0,0-1 0,-1 1 0,1-1 0,0 1 0,-1 0 0,1-1 0,0 1 0,-1-1 0,0 1 0,1 0 0,-1 0 0,0-1 0,0 1 0,1 0 0,-1 0 0,0 0 0,0 0 0,0 0 0,-1 0 0,1 0 0,0 0 0,0 0 0,0 1 0,-1-1 0,1 0 0,0 1 0,-1-1 0,-1 0 0,2 1 0,-1 1 0,0-1 0,1 0 0,-1 1 0,1-1 0,-1 1 0,1-1 0,-1 1 0,1-1 0,-1 1 0,1 0 0,-1 0 0,1 0 0,0 0 0,-1 0 0,1 0 0,0 0 0,0 1 0,0-1 0,0 0 0,0 1 0,0-1 0,0 1 0,1-1 0,-1 1 0,0-1 0,0 2 0,-3 11 0,0-1 0,0 0 0,2 1 0,0 0 0,0 0 0,1 21 0,1-35 0,0 0 0,0-1 0,1 1 0,-1 0 0,0 0 0,0 0 0,0 0 0,0 0 0,1 0 0,-1-1 0,0 1 0,0 0 0,0 0 0,1 0 0,-1 0 0,0 0 0,0 0 0,1 0 0,-1 0 0,0 0 0,0 0 0,0 0 0,1 0 0,-1 0 0,0 0 0,0 0 0,0 1 0,1-1 0,-1 0 0,0 0 0,0 0 0,0 0 0,1 0 0,-1 0 0,0 0 0,0 1 0,0-1 0,0 0 0,1 0 0,-1 0 0,0 0 0,0 1 0,0-1 0,0 0 0,0 0 0,0 0 0,0 1 0,0-1 0,1 0 0,9-22 0,-1-1 0,-1-1 0,-1 1 0,-1-1 0,3-32 0,-11 72 0,-5 25 0,-1 52 0,27-177 0,-18 68 0,0 0 0,-1-29 0,0 45 0,0-1 0,0 1 0,0-1 0,0 1 0,0-1 0,-1 1 0,1-1 0,0 1 0,0-1 0,0 1 0,0-1 0,0 1 0,-1-1 0,1 1 0,0-1 0,-1 1 0,1-1 0,0 1 0,-1 0 0,1-1 0,0 1 0,-1 0 0,1-1 0,0 1 0,-1 0 0,1-1 0,-1 1 0,1 0 0,-1 0 0,1 0 0,-1-1 0,1 1 0,-1 0 0,1 0 0,-1 0 0,1 0 0,-1 0 0,1 0 0,-1 0 0,1 0 0,-1 0 0,1 0 0,-1 0 0,1 0 0,-1 0 0,1 1 0,-2-1 0,1 1 0,-1 0 0,0 0 0,0 0 0,0 0 0,1 0 0,-1 0 0,1 0 0,-1 1 0,1-1 0,-1 0 0,-1 4 0,-3 4 0,1 1 0,1 0 0,0 1 0,0-1 0,1 1 0,1-1 0,-1 1 0,2 0 0,-2 20 0,-1 11 0,10-91 0,-1 0 0,-3 0 0,-6-84 0,1 127 0,1 15 0,-1 18 0,3-10-271,1 0 1,1-1-1,4 20 1,-4-29-16,-1 0 1,1 0 0,1-1 0,0 1 0,0 0-1,0-1 1,0 0 0,1 0 0,9 11 0,-7-12-5070</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272"/>
    </inkml:context>
    <inkml:brush xml:id="br0">
      <inkml:brushProperty name="width" value="0.025" units="cm"/>
      <inkml:brushProperty name="height" value="0.025" units="cm"/>
      <inkml:brushProperty name="color" value="#66CC00"/>
    </inkml:brush>
  </inkml:definitions>
  <inkml:trace contextRef="#ctx0" brushRef="#br0">49 70 6502,'0'0'20500,"0"11"-20148,2 24 617,11 50 0,-6-43 387,3 67 0,-10-109-1346,0 0 1,0 0-1,-1 1 1,1-1-1,0 0 1,-1 0-1,1 0 1,-1 0-1,1 0 1,0 1-1,-1-1 1,1 0-1,0 0 1,-1 0-1,1 0 1,-1 0-1,1 0 1,0 0-1,-1 0 1,1-1-1,0 1 1,-1 0-1,1 0 1,-1 0-1,1 0 1,0 0-1,-1-1 1,1 1-1,0 0 1,-1 0-1,1 0 1,0-1-1,0 1 1,-1 0-1,1-1 1,0 1-1,0 0 1,-1-1-1,-13-9 344,8 1-354,-1 0 0,2 0 0,-1 0 0,1 0 0,1-1 0,0 0 0,0 0 0,1 0 0,0 0 0,1-1 0,0 1 0,1-1 0,0 0 0,1 1 0,0-1 0,0 0 0,1 1 0,4-17 0,-4 20 0,0 1 0,1-1 0,1 0 0,-1 1 0,1 0 0,0 0 0,0 0 0,1 0 0,-1 0 0,1 0 0,1 1 0,-1 0 0,1 0 0,0 0 0,0 0 0,0 1 0,1 0 0,0 0 0,-1 1 0,2-1 0,-1 1 0,0 0 0,0 1 0,1 0 0,-1 0 0,1 0 0,0 1 0,0 0 0,9-1 0,-12 2 0,0-1 0,0 1 0,0 0 0,0 0 0,1 1 0,-1-1 0,0 1 0,0 0 0,0 0 0,0 0 0,0 0 0,0 1 0,0 0 0,-1 0 0,1 0 0,4 3 0,-6-2 0,0-1 0,-1 1 0,1 0 0,0 0 0,-1-1 0,0 1 0,1 0 0,-1 1 0,-1-1 0,1 0 0,0 0 0,-1 0 0,1 0 0,-1 1 0,0-1 0,0 0 0,0 0 0,-1 1 0,1-1 0,-1 0 0,0 0 0,-1 4 0,1-2 0,-1 0 0,0 0 0,0 0 0,0 0 0,-1 0 0,0 0 0,1-1 0,-2 1 0,1-1 0,0 0 0,-1 0 0,0 0 0,0 0 0,0-1 0,0 0 0,-1 0 0,-9 5 0,7-4 0,0-1 0,-1 0 0,1 0 0,-1-1 0,0 0 0,0 0 0,0-1 0,0 0 0,0-1 0,0 1 0,-11-2 0,18 1-62,0 0 0,0 0 0,0 0 0,0 0 0,1 0 0,-1 0 0,0 0 0,0 0 0,0 0 0,0 0 0,0 0-1,0-1 1,0 1 0,0 0 0,1-1 0,-1 1 0,0-1 0,0 1 0,0-1 0,1 1 0,-1-1 0,0 1 0,1-1 0,-1 0 0,0 1 0,1-1 0,-1 0 0,1 0 0,-1 1 0,1-1 0,0 0 0,-1 0 0,1 0 0,0 0-1,-1 1 1,1-1 0,0 0 0,0 0 0,0 0 0,0-2 0,0 2-208,1-1-1,0 0 1,0 1-1,0-1 1,0 1-1,0-1 1,0 1-1,0 0 1,1-1-1,-1 1 1,0 0-1,1 0 0,-1 0 1,1 0-1,-1 0 1,1 0-1,0 0 1,-1 1-1,3-2 1,15-5-7583,3-1-5936</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6.923"/>
    </inkml:context>
    <inkml:brush xml:id="br0">
      <inkml:brushProperty name="width" value="0.025" units="cm"/>
      <inkml:brushProperty name="height" value="0.025" units="cm"/>
      <inkml:brushProperty name="color" value="#66CC00"/>
    </inkml:brush>
  </inkml:definitions>
  <inkml:trace contextRef="#ctx0" brushRef="#br0">0 220 9801,'0'0'15941,"8"-2"-14388,44-15 236,69-34-1,11-4-1340,88-15-673,-123 47-3879,-93 22 2408</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7.705"/>
    </inkml:context>
    <inkml:brush xml:id="br0">
      <inkml:brushProperty name="width" value="0.025" units="cm"/>
      <inkml:brushProperty name="height" value="0.025" units="cm"/>
      <inkml:brushProperty name="color" value="#66CC00"/>
    </inkml:brush>
  </inkml:definitions>
  <inkml:trace contextRef="#ctx0" brushRef="#br0">117 0 16111,'0'0'12561,"-7"12"-12358,-19 32-13,6-13 640,1 1 0,-26 63 0,46-88-2015,9-16-179,12-21-1922,-13 10-1120,0 0 0,8-35 0,-8 22-3003</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033"/>
    </inkml:context>
    <inkml:brush xml:id="br0">
      <inkml:brushProperty name="width" value="0.025" units="cm"/>
      <inkml:brushProperty name="height" value="0.025" units="cm"/>
      <inkml:brushProperty name="color" value="#66CC00"/>
    </inkml:brush>
  </inkml:definitions>
  <inkml:trace contextRef="#ctx0" brushRef="#br0">18 33 11243,'-2'-5'-66,"-10"-22"5762,10 59 247,1-25-5781,0 0 0,1 0 0,1 0 0,-1 0 0,1 0 0,0 0 0,1 0 0,-1 0 0,1 0 0,1-1-1,-1 1 1,1-1 0,0 0 0,1 0 0,-1 0 0,1 0 0,1 0 0,-1-1 0,1 0 0,0 0 0,0 0 0,0 0 0,7 4 0,-8-6-835,11 8-37,-12-7-2830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377"/>
    </inkml:context>
    <inkml:brush xml:id="br0">
      <inkml:brushProperty name="width" value="0.025" units="cm"/>
      <inkml:brushProperty name="height" value="0.025" units="cm"/>
      <inkml:brushProperty name="color" value="#66CC00"/>
    </inkml:brush>
  </inkml:definitions>
  <inkml:trace contextRef="#ctx0" brushRef="#br0">1 93 7111,'0'0'18481,"69"-40"-17808,-28 26-513,-1 4-160,-4-2-929,-5 3-3043,-11 2-3363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8.751"/>
    </inkml:context>
    <inkml:brush xml:id="br0">
      <inkml:brushProperty name="width" value="0.025" units="cm"/>
      <inkml:brushProperty name="height" value="0.025" units="cm"/>
      <inkml:brushProperty name="color" value="#66CC00"/>
    </inkml:brush>
  </inkml:definitions>
  <inkml:trace contextRef="#ctx0" brushRef="#br0">0 1 8008,'0'0'17979,"1"7"-16879,3 34 356,-2-9-840,2 0-1,1 0 1,9 33-1,0-42-482,-14-23-143,0 0 0,1 1 0,-1-1 0,1 0 0,-1 1 0,0-1 0,1 0 0,-1 0 0,1 1 0,-1-1 0,1 0 0,-1 0 0,1 0 0,-1 0 0,1 0 0,-1 0-1,1 0 1,-1 0 0,1 0 0,-1 0 0,1 0 0,-1 0 0,1 0 0,-1 0 0,1 0 0,-1-1 0,1 1 0,0-1-290,1-1-1,-1 1 0,0 0 1,0-1-1,1 1 1,-1-1-1,-1 0 1,1 1-1,0-1 1,0 0-1,0 1 1,-1-1-1,1 0 1,-1 0-1,0 0 1,1 1-1,-1-1 0,0 0 1,0 0-1,0-2 1,0-13-5273,0 2-2702</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232"/>
    </inkml:context>
    <inkml:brush xml:id="br0">
      <inkml:brushProperty name="width" value="0.025" units="cm"/>
      <inkml:brushProperty name="height" value="0.025" units="cm"/>
      <inkml:brushProperty name="color" value="#66CC00"/>
    </inkml:brush>
  </inkml:definitions>
  <inkml:trace contextRef="#ctx0" brushRef="#br0">1 141 12011,'0'0'17035,"3"-9"-16336,-1 4-613,0 0 0,1 0 0,-1 0 0,1 0 0,1 0 0,-1 1 0,1-1 0,-1 1 0,1 0 0,0 0 0,1 0 0,-1 1 0,1 0 0,0 0 0,-1 0 0,1 0 0,1 1 0,6-3 0,-3 0-69,3-2-13,0 0 1,1 1-1,0 1 0,1 0 1,-1 0-1,1 1 0,0 1 0,0 0 1,0 1-1,21 0 0,-33 2-8,-1 1-1,0-1 1,0 1-1,0 0 1,0-1-1,1 1 1,-1 0-1,0 0 1,0-1-1,0 1 1,0 0-1,-1 0 1,1 0-1,0 0 1,0 0-1,0 1 1,-1-1-1,1 0 1,-1 0-1,1 0 1,-1 1-1,1-1 1,-1 0 0,0 0-1,0 1 1,1-1-1,-1 0 1,0 1-1,0-1 1,0 0-1,0 1 1,-1-1-1,1 2 1,0 1 24,-1 0 1,1-1 0,-1 1 0,1 0-1,-1-1 1,0 1 0,-1 0-1,1-1 1,0 0 0,-1 1-1,-2 3 1,-3 0 36,-1-1-1,0 1 0,0-1 1,0-1-1,-1 1 0,0-1 1,0-1-1,0 0 0,0 0 1,-1-1-1,1 0 0,-1 0 1,0-1-1,0-1 0,0 1 1,0-2-1,-18 0 0,83-8-14800,-26 4 5487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49.755"/>
    </inkml:context>
    <inkml:brush xml:id="br0">
      <inkml:brushProperty name="width" value="0.025" units="cm"/>
      <inkml:brushProperty name="height" value="0.025" units="cm"/>
      <inkml:brushProperty name="color" value="#66CC00"/>
    </inkml:brush>
  </inkml:definitions>
  <inkml:trace contextRef="#ctx0" brushRef="#br0">1 1 3075,'0'0'26516,"4"10"-26095,15 39-647,19 71-1,-38-108-2095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0.233"/>
    </inkml:context>
    <inkml:brush xml:id="br0">
      <inkml:brushProperty name="width" value="0.025" units="cm"/>
      <inkml:brushProperty name="height" value="0.025" units="cm"/>
      <inkml:brushProperty name="color" value="#66CC00"/>
    </inkml:brush>
  </inkml:definitions>
  <inkml:trace contextRef="#ctx0" brushRef="#br0">0 110 14638,'0'0'6742,"5"-10"-4291,-1 4-2192,0-1 1,1 0-1,-1 1 1,1 0-1,1 0 1,-1 1-1,1-1 1,0 1-1,0 0 1,1 1-1,-1-1 1,1 1-1,0 1 1,0-1-1,0 1 1,1 1-1,10-4 1,-11 4-153,1 0 1,-1 0-1,0 1 0,1 0 1,-1 0-1,1 0 1,8 2-1,-15-1-73,1 0 0,-1 1 0,0-1 0,1 1-1,-1-1 1,0 1 0,1-1 0,-1 1 0,0 0-1,0 0 1,0-1 0,0 1 0,0 0 0,0 0-1,0 0 1,0 1 0,0-1 0,0 0 0,0 0-1,-1 0 1,1 1 0,0-1 0,-1 0 0,1 0-1,-1 1 1,1-1 0,-1 1 0,0-1 0,0 0-1,0 1 1,1-1 0,-1 1 0,-1-1 0,1 1 0,0-1-1,0 0 1,0 1 0,-1-1 0,1 1 0,-1-1-1,0 2 1,-2 4 64,1 0 0,-1 0 0,0 0 0,0-1-1,-1 0 1,0 0 0,0 0 0,-1 0 0,1 0 0,-1-1 0,0 0 0,-1 0-1,1 0 1,-10 5 0,30-17-344,1 0 0,-1 2-1,1 0 1,0 1 0,0 0 0,1 1 0,30-1-1,-46 4 242,0 1 0,0-1 1,0 1-1,-1-1 0,1 1 0,0 0 0,0-1 0,0 1 0,0 0 0,-1 0 0,1 0 0,0-1 0,-1 1 0,1 0 0,-1 0 0,1 0 1,-1 0-1,1 0 0,-1 0 0,0 0 0,1 0 0,-1 0 0,0 0 0,0 0 0,0 1 0,0-1 0,0 0 0,0 0 0,0 0 0,-1 2 0,-2 36 185,0-30-79,0-1-1,-1 0 1,0 0-1,0 0 1,-1 0-1,0-1 1,-1 1-1,1-1 1,-1-1-1,-1 1 1,1-1-1,-14 9 1,15-11-41,0 0 1,0 0 0,-1-1 0,1 1-1,-1-2 1,0 1 0,0 0 0,0-1-1,0 0 1,0-1 0,0 1 0,-1-1-1,1-1 1,-1 1 0,1-1 0,0 0-1,-1 0 1,-10-3 0,15 3-165,1 0 0,0-1 0,-1 1 1,1-1-1,0 0 0,0 1 0,-1-1 0,1 0 0,0 0 0,0 0 1,0 0-1,0 0 0,0 0 0,0 0 0,0 0 0,0 0 0,0 0 1,0 0-1,1-1 0,-1 1 0,1 0 0,-1-1 0,1 1 0,-1 0 1,1-1-1,0 1 0,-1-1 0,1 1 0,0 0 0,0-1 0,0 1 1,0-2-1,1-1-461,-1 1 0,1 0-1,0 0 1,0 0 0,0 0 0,0-1 0,1 1 0,-1 1 0,1-1 0,0 0 0,0 0-1,0 1 1,2-3 0,11-12-10133</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040"/>
    </inkml:context>
    <inkml:brush xml:id="br0">
      <inkml:brushProperty name="width" value="0.025" units="cm"/>
      <inkml:brushProperty name="height" value="0.025" units="cm"/>
      <inkml:brushProperty name="color" value="#66CC00"/>
    </inkml:brush>
  </inkml:definitions>
  <inkml:trace contextRef="#ctx0" brushRef="#br0">0 1 12204,'0'0'12395,"14"5"-11391,16 8-580,0 2-1,-1 0 1,-1 2 0,0 1-1,33 29 1,-51-38-269,0 0 1,0 1-1,-1 0 0,-1 1 1,0 0-1,0 0 1,-1 1-1,0 0 0,-1 0 1,0 1-1,-1 0 1,-1 0-1,0 0 0,-1 0 1,0 0-1,1 24 0,-3-23-489,0 5 677,0-1-1,-2 1 0,-4 31 0,5-46-570,-2 1 0,1-1 0,0 0 0,-1 1 0,0-1 0,0 0 0,0 0 0,-5 6 0,5-8-232,1 0 1,-1 0 0,0 0 0,0 0 0,0-1-1,0 1 1,-1-1 0,1 1 0,0-1 0,-1 0-1,1 0 1,0 0 0,-1 0 0,0-1 0,1 1-1,-4 0 1,-19 0-6449</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1.538"/>
    </inkml:context>
    <inkml:brush xml:id="br0">
      <inkml:brushProperty name="width" value="0.025" units="cm"/>
      <inkml:brushProperty name="height" value="0.025" units="cm"/>
      <inkml:brushProperty name="color" value="#66CC00"/>
    </inkml:brush>
  </inkml:definitions>
  <inkml:trace contextRef="#ctx0" brushRef="#br0">60 9 10154,'0'0'9764,"-8"-3"-8371,6 2-1309,1 1 1,-1-1 0,0 0-1,0 1 1,0-1 0,0 1-1,1-1 1,-1 1 0,0 0-1,0 0 1,0 0-1,0 0 1,0 0 0,0 0-1,0 0 1,-2 2 0,2-1-6,0 1 0,1 0 1,-1 0-1,1 0 1,0-1-1,0 2 0,0-1 1,0 0-1,0 0 1,0 0-1,0 0 0,1 1 1,-1-1-1,1 0 1,0 0-1,0 1 0,-1-1 1,1 0-1,1 3 1,-2 18 124,1-1 1,1 0 0,1 1 0,1-1-1,1 0 1,1 0 0,1-1 0,0 0-1,2 0 1,1 0 0,0-1-1,1 0 1,2-1 0,0 0 0,0-1-1,2 0 1,1-1 0,0 0 0,19 15-1,-23-22-503,1-1-1,0 0 0,0-1 0,1-1 1,0 0-1,0-1 0,1 0 0,-1-1 1,29 7-1,-30-10-552,-1 0 1,0-1-1,1-1 0,-1 0 1,1 0-1,-1-1 0,1 0 0,-1-1 1,0-1-1,0 0 0,0 0 1,0-1-1,14-7 0,28-18-8623</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023"/>
    </inkml:context>
    <inkml:brush xml:id="br0">
      <inkml:brushProperty name="width" value="0.025" units="cm"/>
      <inkml:brushProperty name="height" value="0.025" units="cm"/>
      <inkml:brushProperty name="color" value="#66CC00"/>
    </inkml:brush>
  </inkml:definitions>
  <inkml:trace contextRef="#ctx0" brushRef="#br0">1 1 9001,'0'0'16623,"7"2"-16185,-3-1-423,0 0 1,0 1-1,0-1 1,0 1-1,-1 0 1,1 0-1,-1 1 1,1-1-1,-1 1 1,0-1-1,0 1 0,0 0 1,-1 0-1,1 0 1,0 1-1,-1-1 1,0 1-1,2 3 1,18 18-1005,-8-17-2075,-13-8 2800,-1 0 0,1 0 0,-1 0 0,1 0 1,-1 0-1,0 0 0,1 0 0,-1 0 0,1-1 0,-1 1 0,1 0 0,-1 0 1,1 0-1,-1-1 0,0 1 0,1 0 0,-1 0 0,1-1 0,-1 1 1,0 0-1,1-1 0,-1 1 0,0-1 0,0 1 0,1 0 0,-1-1 1,0 1-1,0-1 0,1 0 0,2-13-8742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2.367"/>
    </inkml:context>
    <inkml:brush xml:id="br0">
      <inkml:brushProperty name="width" value="0.025" units="cm"/>
      <inkml:brushProperty name="height" value="0.025" units="cm"/>
      <inkml:brushProperty name="color" value="#66CC00"/>
    </inkml:brush>
  </inkml:definitions>
  <inkml:trace contextRef="#ctx0" brushRef="#br0">0 0 14670,'0'0'7559,"9"61"-6790,6-41-33,3-1-415,2 0-129,-1 1-96,1-4-64,-4-5-2498,-4-10-3588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1.982"/>
    </inkml:context>
    <inkml:brush xml:id="br0">
      <inkml:brushProperty name="width" value="0.025" units="cm"/>
      <inkml:brushProperty name="height" value="0.025" units="cm"/>
      <inkml:brushProperty name="color" value="#66CC00"/>
    </inkml:brush>
  </inkml:definitions>
  <inkml:trace contextRef="#ctx0" brushRef="#br0">0 0 9865,'0'0'11115,"0"66"-10410,0-39-129,0 2-288,0 6-192,3-2-32,0 3 33,1-1 31,0 1-64,0-3-32,2-2-801,-4-4-2530,-2-5-3940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2.325"/>
    </inkml:context>
    <inkml:brush xml:id="br0">
      <inkml:brushProperty name="width" value="0.025" units="cm"/>
      <inkml:brushProperty name="height" value="0.025" units="cm"/>
      <inkml:brushProperty name="color" value="#66CC00"/>
    </inkml:brush>
  </inkml:definitions>
  <inkml:trace contextRef="#ctx0" brushRef="#br0">31 0 6790,'-2'11'5931,"-6"30"-2885,-8 39 1707,11-29-6220,13-33-1806,-8 136 7635,12-215-4949,-11 41-2483,-1 6-3101</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165"/>
    </inkml:context>
    <inkml:brush xml:id="br0">
      <inkml:brushProperty name="width" value="0.025" units="cm"/>
      <inkml:brushProperty name="height" value="0.025" units="cm"/>
      <inkml:brushProperty name="color" value="#66CC00"/>
    </inkml:brush>
  </inkml:definitions>
  <inkml:trace contextRef="#ctx0" brushRef="#br0">296 0 8264,'0'0'12732,"-25"1"-7426,1 25-4435,19-20-1034,1 0 1,-1-1-1,-1 1 0,1-1 1,-1 0-1,0-1 0,0 0 1,0 0-1,0 0 0,-1 0 1,1-1-1,-12 3 0,17-5 124,-66 19-5216,2 9-5252,37-14 3108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499"/>
    </inkml:context>
    <inkml:brush xml:id="br0">
      <inkml:brushProperty name="width" value="0.025" units="cm"/>
      <inkml:brushProperty name="height" value="0.025" units="cm"/>
      <inkml:brushProperty name="color" value="#66CC00"/>
    </inkml:brush>
  </inkml:definitions>
  <inkml:trace contextRef="#ctx0" brushRef="#br0">653 1 3299,'-1'0'845,"-58"29"9810,1-10-5603,50-17-5099,0-1 1,0 0-1,0 0 1,-1 0-1,1-1 0,0-1 1,-1 0-1,1 0 0,0 0 1,0-1-1,0 0 1,-15-6-1,11 3-207,0 1 0,0 1 0,0 0 0,0 1 0,0 1 0,0-1 1,-14 2-1,-87 9 534,82-5-1342,0-1-1,-49-2 1,32-7-4789</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6.827"/>
    </inkml:context>
    <inkml:brush xml:id="br0">
      <inkml:brushProperty name="width" value="0.025" units="cm"/>
      <inkml:brushProperty name="height" value="0.025" units="cm"/>
      <inkml:brushProperty name="color" value="#66CC00"/>
    </inkml:brush>
  </inkml:definitions>
  <inkml:trace contextRef="#ctx0" brushRef="#br0">2588 11 9321,'-69'4'3545,"0"2"-1,-79 18 1,-83 9-1372,203-32-2188,-1-1-1,0-1 1,1-1 0,0-1-1,-1-2 1,-34-11 0,22 3-447,-1 2 0,0 2 1,-1 2-1,0 1 0,0 2 0,0 3 0,-1 1 1,1 2-1,-62 10 0,31 3-633,-2-3 0,1-4 0,-95-2 0,69-12 2518,70 2-789,0 3 0,1 0 0,-1 2 0,0 1 1,1 2-1,-1 1 0,1 1 0,0 1 0,-40 17 1,17-2 464,29-11-580,-1-1 0,0-1 0,-53 12-1,71-20-499,-1 0-1,0-1 0,1 1 1,-1-1-1,0-1 0,1 0 1,-1 0-1,0 0 0,1-1 1,0 0-1,-1-1 1,1 1-1,0-2 0,0 1 1,0-1-1,1 0 0,-1 0 1,-7-7-1,0-1 24,0 1 0,-28-16 1,38 25 0,0-1 1,0 1 0,0 1-1,0-1 1,0 1 0,-1-1-1,1 1 1,0 1 0,-1-1-1,1 0 1,0 1 0,-1 0-1,1 0 1,-1 0 0,1 1 0,0 0-1,-5 1 1,4 4-761,17-9-2671,11-21-3766</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8.865"/>
    </inkml:context>
    <inkml:brush xml:id="br0">
      <inkml:brushProperty name="width" value="0.025" units="cm"/>
      <inkml:brushProperty name="height" value="0.025" units="cm"/>
      <inkml:brushProperty name="color" value="#66CC00"/>
    </inkml:brush>
  </inkml:definitions>
  <inkml:trace contextRef="#ctx0" brushRef="#br0">152 0 13837,'0'0'6310,"-4"12"-5771,-12 47-56,2 0-1,3 1 1,2 0 0,-1 113-1,7-167-4570,-3-11 1665,-6-12-1022,-14-37-1743,20 39 5854,0-1 0,1 1 1,-5-29-1,8 38-268,1 0 0,1 0 0,-1 0 0,1 1 0,0-1 0,0 0 0,1 0 0,0 0 1,0 0-1,0 0 0,1 1 0,0-1 0,0 1 0,0-1 0,1 1 0,0 0 0,0 0 0,0 0 0,0 0 0,1 0 1,0 1-1,0-1 0,7-5 0,-1 3-291,-1 0 0,1 1 0,0 0 0,0 1 1,1 0-1,-1 1 0,1 0 0,0 1 0,0 0 0,1 0 0,-1 1 1,0 1-1,17-1 0,-27 2-111,0 0-1,1 0 1,-1 0 0,0 0-1,0 1 1,1-1 0,-1 0 0,0 0-1,0 1 1,1-1 0,-1 1-1,0-1 1,0 1 0,0-1 0,0 1-1,0 0 1,0 0 0,0-1-1,0 1 1,0 0 0,0 0-1,0 0 1,0 0 0,-1 0 0,1 0-1,0 0 1,0 2 0,0 1 111,0-1 0,0 0 0,-1 1 1,0-1-1,1 1 0,-1-1 0,0 0 0,-1 1 0,1-1 1,-2 5-1,-1 8 556,-2-1-1,0 0 1,-10 21 0,8-15-305,7-21-357,0 0 0,0 0 0,0 0-1,0 1 1,0-1 0,0 0 0,0 0 0,0 0 0,0 0-1,0 1 1,0-1 0,0 0 0,0 0 0,0 0 0,0 0-1,0 1 1,0-1 0,0 0 0,0 0 0,0 0 0,1 0-1,-1 0 1,0 1 0,0-1 0,0 0 0,0 0 0,0 0-1,0 0 1,1 0 0,-1 0 0,0 0 0,0 0 0,0 1-1,0-1 1,1 0 0,-1 0 0,0 0 0,0 0 0,0 0-1,0 0 1,1 0 0,-1 0 0,0 0 0,0 0 0,0 0-1,1 0 1,28-16-406,-1 0 135,-27 16 261,0 0 0,0 0 0,0 0 0,0-1 0,0 1 0,0 0-1,0 0 1,0 0 0,0 1 0,0-1 0,0 0 0,0 0-1,0 0 1,0 1 0,0-1 0,0 0 0,0 1 0,-1-1 0,1 1-1,0-1 1,0 1 0,0-1 0,0 1 0,-1 0 0,1-1 0,1 3-1,-1-1-2,1 1 1,-1-1-1,0 1 0,0 0 0,0-1 0,0 1 0,0 0 0,-1 0 0,1 4 1,0 10 19,0-1 1,-4 28-1,2-35 17,0 2 166,-1 1 0,0-1 0,-1 1 0,-1-1-1,0 0 1,0 0 0,-1 0 0,0-1-1,-1 1 1,0-1 0,-1-1 0,0 1 0,0-1-1,-18 16 1,19-19-20,-1 0 0,0-1 0,-1 1 0,1-2 1,-1 1-1,0-1 0,0 0 0,0-1 0,-1 0 0,1 0 0,-1 0 0,0-1 0,0-1 0,1 0 0,-1 0 0,0-1 0,0 0 0,0 0 0,0-1 0,-11-2 1,-13-15-41,22 3-1282,11 15 986,0-1 0,0 1 0,0-1-1,0 0 1,0 1 0,0-1-1,0 1 1,0-1 0,0 0-1,0 1 1,0-1 0,1 1-1,-1-1 1,0 1 0,0-1-1,1 1 1,-1-1 0,0 1-1,1-1 1,-1 1 0,1-1-1,-1 1 1,1-1 0,-1 1 0,0 0-1,1-1 1,0 1 0,33-27-6818,-16 7 988</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9.226"/>
    </inkml:context>
    <inkml:brush xml:id="br0">
      <inkml:brushProperty name="width" value="0.025" units="cm"/>
      <inkml:brushProperty name="height" value="0.025" units="cm"/>
      <inkml:brushProperty name="color" value="#66CC00"/>
    </inkml:brush>
  </inkml:definitions>
  <inkml:trace contextRef="#ctx0" brushRef="#br0">28 72 17392,'0'0'5889,"-5"9"-5665,-1 9-159,1 1 0,1 1-1,1-1 1,1 0 0,0 1 0,2 37 0,0-56-67,0 0 1,0 0-1,-1 0 1,1 0 0,0-1-1,0 1 1,0 0-1,0 0 1,0 0 0,1 0-1,-1 0 1,0 0-1,0 0 1,1 0 0,-1-1-1,0 1 1,1 0-1,-1 0 1,1 0 0,-1 0-1,1-1 1,-1 1-1,1 0 1,0-1 0,-1 1-1,1 0 1,0-1-1,-1 1 1,1-1 0,1 1-1,0-1-13,-1 0-1,1 0 1,-1-1-1,1 1 1,-1 0-1,1-1 1,-1 0 0,1 1-1,-1-1 1,1 0-1,-1 0 1,0 1-1,1-1 1,-1 0-1,2-2 1,42-48-992,-28 28-147,-1-1 0,-1-1 0,-1-1 1,-2 0-1,19-56 0,-31 73 2122,-8 20-111,-8 23 248,7-14-835,2 1 1,0 1-1,1-1 0,2 1 0,0 0 0,1 0 0,1 0 0,1 1 0,3 26 1,-2-47-304,1 0 0,-1 0 0,1 1 0,-1-1 1,1 0-1,0 0 0,0 0 0,0 0 1,1 0-1,-1 0 0,0 0 0,1-1 1,-1 1-1,1 0 0,0-1 0,-1 1 0,1-1 1,3 2-1,-4-2-109,0-1 0,1 1 0,-1-1-1,0 1 1,0-1 0,1 0 0,-1 0 0,0 0 0,0 1 0,1-1-1,-1 0 1,0-1 0,1 1 0,-1 0 0,0 0 0,0-1 0,1 1 0,-1 0-1,0-1 1,0 1 0,0-1 0,2-1 0,21-23-5709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432"/>
    </inkml:context>
    <inkml:brush xml:id="br0">
      <inkml:brushProperty name="width" value="0.025" units="cm"/>
      <inkml:brushProperty name="height" value="0.025" units="cm"/>
      <inkml:brushProperty name="color" value="#66CC00"/>
    </inkml:brush>
  </inkml:definitions>
  <inkml:trace contextRef="#ctx0" brushRef="#br0">46 0 12684,'0'0'9743,"-3"17"-9167,-8 85-39,2 162 0,8-124-468,-1 36-515,3-88-1500,-3-2-3408,3-86 5190,-1 1 0,0-1 0,0 0 1,0 0-1,0 1 0,0-1 1,0 0-1,0 1 0,1-1 1,-1 0-1,0 1 0,0-1 1,0 0-1,0 0 0,0 1 1,0-1-1,0 0 0,0 1 1,-1-1-1,1 0 0,0 1 1,0-1-1,0 0 0,0 1 1,0-1-1,0 0 0,-1 0 1,1 1-1,0-1 0,0 0 0,0 0 1,-1 1-1,1-1 0,0 0 1,0 0-1,-1 0 0,1 0 1,0 1-1,0-1 0,-1 0 1,1 0-1,0 0 0,-1 0 1,1 0-1,0 0 0,0 0 1,-1 0-1,1 0 0,0 0 1,-1 0-1,1 0 0,0 0 1,-1 0-1,1 0 0,-1 0 1,-9-5-5950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9.761"/>
    </inkml:context>
    <inkml:brush xml:id="br0">
      <inkml:brushProperty name="width" value="0.025" units="cm"/>
      <inkml:brushProperty name="height" value="0.025" units="cm"/>
      <inkml:brushProperty name="color" value="#66CC00"/>
    </inkml:brush>
  </inkml:definitions>
  <inkml:trace contextRef="#ctx0" brushRef="#br0">15 46 9929,'0'0'6866,"-3"13"-6172,-1 5-405,1 1 0,0 0 0,2 0 0,0 0 0,2 0 0,4 35 0,-4-47-133,3 15 97,1-1 0,1 1 0,1-1 1,11 22-1,-16-39-223,0 0 0,1 0 0,-1 0 0,1 0 0,0-1 1,0 1-1,0-1 0,1 0 0,-1 1 0,1-2 0,5 5 0,-6-6-16,0 0 1,-1 0-1,1 0 0,0 0 0,-1-1 1,1 1-1,0-1 0,0 0 0,0 1 0,-1-1 1,1-1-1,0 1 0,0 0 0,0-1 0,-1 1 1,1-1-1,0 0 0,-1 0 0,1 0 1,4-3-1,8-5 79,0-2 1,0 0-1,-1-1 0,-1 0 1,0-1-1,17-21 0,-5 6-58,85-96-941,-40 39-5250,-17 20-5893</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621"/>
    </inkml:context>
    <inkml:brush xml:id="br0">
      <inkml:brushProperty name="width" value="0.025" units="cm"/>
      <inkml:brushProperty name="height" value="0.025" units="cm"/>
      <inkml:brushProperty name="color" value="#66CC00"/>
    </inkml:brush>
  </inkml:definitions>
  <inkml:trace contextRef="#ctx0" brushRef="#br0">1 65 14478,'0'0'14146,"11"-2"-13702,84-4-252,49-4-684,-126 7-956,-1 0 0,1-2 0,17-5 0,-15-2-3527,-3-1-2328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3.963"/>
    </inkml:context>
    <inkml:brush xml:id="br0">
      <inkml:brushProperty name="width" value="0.025" units="cm"/>
      <inkml:brushProperty name="height" value="0.025" units="cm"/>
      <inkml:brushProperty name="color" value="#66CC00"/>
    </inkml:brush>
  </inkml:definitions>
  <inkml:trace contextRef="#ctx0" brushRef="#br0">0 12 17232,'0'0'6406,"10"0"-6224,36-5 14,-28 3-148,-1-1-1,1 2 0,-1 1 1,1 0-1,21 3 0,-37-2-43,0 0-1,0 0 1,0 0-1,-1 0 0,1 0 1,0 0-1,0 1 1,-1-1-1,1 1 1,-1-1-1,1 1 1,-1-1-1,0 1 0,0 0 1,0 0-1,0 0 1,0 0-1,0-1 1,0 1-1,0 0 0,-1 0 1,1 1-1,-1-1 1,1 4-1,1 57 239,-3-52-180,0 10 86,-2 0-1,0 0 1,-2 0-1,0 0 1,-9 23-1,-48 100-176,47-112-309,12-26-475,-1 4-547,-2-7-5201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586"/>
    </inkml:context>
    <inkml:brush xml:id="br0">
      <inkml:brushProperty name="width" value="0.025" units="cm"/>
      <inkml:brushProperty name="height" value="0.025" units="cm"/>
      <inkml:brushProperty name="color" value="#66CC00"/>
    </inkml:brush>
  </inkml:definitions>
  <inkml:trace contextRef="#ctx0" brushRef="#br0">218 0 13997,'0'0'2787,"-8"8"-828,-21 25-672,2 1-1,2 1 1,1 2-1,1 0 1,2 2-1,-27 70 1,47-105-1387,-1 0-110,0 1-1,0 0 1,1 0 0,-1 0-1,1 0 1,0 0-1,0 7 1,7-18-5133,8-10 2780,0-13-2055,3-8-1489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4.962"/>
    </inkml:context>
    <inkml:brush xml:id="br0">
      <inkml:brushProperty name="width" value="0.025" units="cm"/>
      <inkml:brushProperty name="height" value="0.025" units="cm"/>
      <inkml:brushProperty name="color" value="#66CC00"/>
    </inkml:brush>
  </inkml:definitions>
  <inkml:trace contextRef="#ctx0" brushRef="#br0">4 0 14798,'0'0'6929,"0"9"-5802,-1 97-250,-2-54-250,3 1 1,13 102 0,-4-134-5476,-4-15 327,-3-12-33,-2-9-5888</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15.337"/>
    </inkml:context>
    <inkml:brush xml:id="br0">
      <inkml:brushProperty name="width" value="0.025" units="cm"/>
      <inkml:brushProperty name="height" value="0.025" units="cm"/>
      <inkml:brushProperty name="color" value="#66CC00"/>
    </inkml:brush>
  </inkml:definitions>
  <inkml:trace contextRef="#ctx0" brushRef="#br0">1 456 14446,'0'0'9673,"63"-19"-9001,-26 15-543,-3 0-97,-1-1-32,-2 0-1314,-10 1-1312,-6-1-1474,-10-3-3683</inkml:trace>
  <inkml:trace contextRef="#ctx0" brushRef="#br0" timeOffset="1">311 38 9353,'0'0'13661,"1"9"-12481,5 120-107,-6-129-1081,0 1 1,-1-1 0,1 1 0,0-1 0,0 1 0,1 0 0,-1-1-1,0 1 1,0-1 0,0 1 0,0-1 0,0 1 0,1-1-1,-1 1 1,0-1 0,0 0 0,1 1 0,-1-1 0,0 1 0,1-1-1,-1 1 1,0-1 0,1 0 0,-1 1 0,1-1 0,-1 0 0,0 1-1,1-1 1,-1 0 0,1 0 0,-1 0 0,1 1 0,-1-1-1,1 0 1,0 0 0,18-10-951,14-24-1617,-17 12-574,-1 0-1,-1 0 0,-1-2 1,13-32-1,-47 110 15225,-2 4-8127,18-46-3913,1 0-1,0 1 0,1 0 1,0 0-1,1 0 1,0 0-1,1 0 1,1 0-1,1 15 1,-1-27-114,0-1 0,0 1 0,0 0 0,1-1 0,-1 1 0,0 0 0,0-1 0,0 1 0,0-1 0,1 1 0,-1 0 1,0-1-1,1 1 0,-1-1 0,0 1 0,1-1 0,-1 1 0,1-1 0,-1 1 0,1-1 0,-1 0 0,1 1 0,-1-1 0,1 1 0,-1-1 1,1 0-1,1 1 0,10-2-4326,6-7-7553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064"/>
    </inkml:context>
    <inkml:brush xml:id="br0">
      <inkml:brushProperty name="width" value="0.025" units="cm"/>
      <inkml:brushProperty name="height" value="0.025" units="cm"/>
      <inkml:brushProperty name="color" value="#66CC00"/>
    </inkml:brush>
  </inkml:definitions>
  <inkml:trace contextRef="#ctx0" brushRef="#br0">1 112 9129,'0'0'8488,"69"-17"-8360,-36 2-96,6-4 0,0-2-128,-2 6-1922,-3 3-1281,-8 3-737,-6 5-3459</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394"/>
    </inkml:context>
    <inkml:brush xml:id="br0">
      <inkml:brushProperty name="width" value="0.025" units="cm"/>
      <inkml:brushProperty name="height" value="0.025" units="cm"/>
      <inkml:brushProperty name="color" value="#66CC00"/>
    </inkml:brush>
  </inkml:definitions>
  <inkml:trace contextRef="#ctx0" brushRef="#br0">1 7 12876,'0'0'4709,"64"21"-5670,-54-24-160,1-3-353,-9-1-31,-2 1 31,0 1-1632</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28.732"/>
    </inkml:context>
    <inkml:brush xml:id="br0">
      <inkml:brushProperty name="width" value="0.025" units="cm"/>
      <inkml:brushProperty name="height" value="0.025" units="cm"/>
      <inkml:brushProperty name="color" value="#66CC00"/>
    </inkml:brush>
  </inkml:definitions>
  <inkml:trace contextRef="#ctx0" brushRef="#br0">22 11 6502,'0'0'15081,"-12"-5"-9826,3-1-5743,13 6-564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0.768"/>
    </inkml:context>
    <inkml:brush xml:id="br0">
      <inkml:brushProperty name="width" value="0.025" units="cm"/>
      <inkml:brushProperty name="height" value="0.025" units="cm"/>
      <inkml:brushProperty name="color" value="#66CC00"/>
    </inkml:brush>
  </inkml:definitions>
  <inkml:trace contextRef="#ctx0" brushRef="#br0">0 194 13132,'0'0'7789,"10"-2"-7228,21-5 8,-1-2 1,0-1 0,-1-1 0,0-2-1,53-32 1,-44 23-119,2 2 1,67-24-1,-99 42-438,0-1 0,-1 2 0,1-1 0,0 1 0,0 0 0,0 1 0,11 0 0,-15 1-13,0-1 1,0 1-1,0 0 1,0 1-1,-1-1 1,1 1-1,-1-1 1,1 1-1,-1 0 1,1 0-1,-1 1 1,0-1-1,0 1 1,0-1-1,0 1 1,3 4-1,-5-6-67,15 15-2414,-1-17-3411,-6-7 330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1.113"/>
    </inkml:context>
    <inkml:brush xml:id="br0">
      <inkml:brushProperty name="width" value="0.025" units="cm"/>
      <inkml:brushProperty name="height" value="0.025" units="cm"/>
      <inkml:brushProperty name="color" value="#66CC00"/>
    </inkml:brush>
  </inkml:definitions>
  <inkml:trace contextRef="#ctx0" brushRef="#br0">1 0 17777,'0'0'1948,"11"2"-1291,268 31 2199,-276-33-2854,0 0 0,0 1 0,-1-1 0,1 1 0,0 0 0,0 0 0,0 0 0,-1 0-1,1 0 1,-1 0 0,1 1 0,-1-1 0,1 1 0,-1 0 0,0 0 0,0 0 0,0 0 0,0 0 0,0 0 0,0 0 0,0 1 0,-1-1 0,1 1 0,-1-1 0,0 1 0,0-1 0,0 1-1,1 4 1,-1 4 192,0-1 0,0 0 1,-1 1-1,-1-1 0,0 1 0,-4 18 0,-13 46 1431,-44 120 0,47-153-1603,12-33-235,-8 18-267,-2-18-4582,3-8-2662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32.565"/>
    </inkml:context>
    <inkml:brush xml:id="br0">
      <inkml:brushProperty name="width" value="0.025" units="cm"/>
      <inkml:brushProperty name="height" value="0.025" units="cm"/>
      <inkml:brushProperty name="color" value="#66CC00"/>
    </inkml:brush>
  </inkml:definitions>
  <inkml:trace contextRef="#ctx0" brushRef="#br0">593 14 6342,'-8'-3'3336,"1"1"-3180,0 0 0,-1 0-1,1 1 1,-1-1 0,1 2-1,-1-1 1,1 1 0,-1 0-1,0 0 1,1 1 0,-1 0-1,1 1 1,0 0 0,-1 0-1,1 0 1,0 1 0,0 0-1,-11 7 1,-9 10-29,1 2 1,1 1-1,1 1 0,1 1 1,1 1-1,2 1 1,0 0-1,-17 36 0,3 0-83,2 2-1,-40 125 0,52-124 59,-19 112 0,33-138-22,2 0-1,2 0 1,1 0 0,7 50 0,-3-72 76,1 0 1,1 0-1,0 0 0,2-1 1,0 1-1,1-2 0,0 1 1,1-1-1,1 0 0,1-1 1,0 0-1,1-1 0,1 0 1,0-1-1,17 13 0,-3-4-81,1-2 0,1-1 0,0-2 0,1 0 0,1-2 1,1-1-1,43 12 0,-55-20-71,0-1 0,1-1 0,-1 0-1,1-2 1,0 0 0,0-2 0,21-1 0,-30 0-6,0-1 0,0-1-1,0 0 1,0 0 0,0-1 0,-1-1-1,1 0 1,-1-1 0,0 0 0,-1 0-1,0-1 1,0 0 0,9-10 0,2-4 27,-1-1 0,-1-1 0,-1-1 0,-2-1 0,0 0 0,-1-2 0,-2 1 0,14-39 0,-6 2 788,-2-1 0,19-111 0,-28 107-136,-3 0 0,-3-1 0,-5-69 1,-1 100-625,-2 1 0,-1 0 0,-2 1 0,-2 0 0,-2 0 0,0 0 0,-20-38 0,25 62-62,-1 0 0,0 1 0,0 0-1,-1 0 1,0 0 0,-1 1 0,0 1 0,-1-1 0,0 2-1,0-1 1,-1 1 0,0 1 0,0 0 0,-22-9 0,19 11-157,0 0 1,-1 1 0,1 1 0,-1 1 0,0 0 0,0 0-1,0 2 1,0 0 0,0 0 0,0 2 0,0 0 0,-27 7-1,14 0-834,1 2-1,0 0 1,-41 25-1,30-15-2422,-9 4-4644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6.666"/>
    </inkml:context>
    <inkml:brush xml:id="br0">
      <inkml:brushProperty name="width" value="0.025" units="cm"/>
      <inkml:brushProperty name="height" value="0.025" units="cm"/>
      <inkml:brushProperty name="color" value="#66CC00"/>
    </inkml:brush>
  </inkml:definitions>
  <inkml:trace contextRef="#ctx0" brushRef="#br0">56 0 8968,'0'0'15055,"0"9"-14516,-30 228 4374,4-61-3842,35-244-683,25-275 14,-34 342-172,-1 41-86,-12 86-192,7-81 443,-2 53 0,33-154-80,-18 36-478,0 0-1,-1 0 1,-1-1 0,2-25-1,-23 78-642,-12 93-2484,14-41-2565,7-36-1186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394"/>
    </inkml:context>
    <inkml:brush xml:id="br0">
      <inkml:brushProperty name="width" value="0.025" units="cm"/>
      <inkml:brushProperty name="height" value="0.025" units="cm"/>
      <inkml:brushProperty name="color" value="#66CC00"/>
    </inkml:brush>
  </inkml:definitions>
  <inkml:trace contextRef="#ctx0" brushRef="#br0">24 195 11243,'-2'1'766,"0"0"0,0 1 0,1-1 0,-1 1 1,0 0-1,1-1 0,-1 1 0,1 0 1,0 0-1,-1 0 0,1 0 0,0 0 0,0 0 1,1 0-1,-1 1 0,-1 3 1580,12-9-141,19-20-1796,-2 0-1,44-51 0,-34 35-517,-16 16-56,-16 17 140,0-1 0,1 1 0,0 0 0,0 1 0,12-9 0,-16 53 569,-17 32 86,10-55-344,1-1 0,1 1 1,0 0-1,1 0 1,1 0-1,0 0 0,2 18 1,0-33-269,-1 0 1,0 0-1,1 0 1,-1 0-1,1 1 1,0-1 0,-1 0-1,1 0 1,0 0-1,0 0 1,-1 0 0,1-1-1,0 1 1,0 0-1,0 0 1,0 0-1,0-1 1,0 1 0,1-1-1,-1 1 1,0-1-1,0 1 1,0-1 0,0 0-1,1 1 1,1-1-1,37 3-2564,-33-3 565,-10-4-3532,-11-11-280,-3 2-2161</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8.770"/>
    </inkml:context>
    <inkml:brush xml:id="br0">
      <inkml:brushProperty name="width" value="0.025" units="cm"/>
      <inkml:brushProperty name="height" value="0.025" units="cm"/>
      <inkml:brushProperty name="color" value="#66CC00"/>
    </inkml:brush>
  </inkml:definitions>
  <inkml:trace contextRef="#ctx0" brushRef="#br0">0 43 13004,'0'0'14286,"67"-13"-13549,-34 10-545,4 1-160,3-1-128,-6-3-2339,-3-2-2657,-9 0-5190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113"/>
    </inkml:context>
    <inkml:brush xml:id="br0">
      <inkml:brushProperty name="width" value="0.025" units="cm"/>
      <inkml:brushProperty name="height" value="0.025" units="cm"/>
      <inkml:brushProperty name="color" value="#66CC00"/>
    </inkml:brush>
  </inkml:definitions>
  <inkml:trace contextRef="#ctx0" brushRef="#br0">1 44 10634,'0'0'14830,"84"12"-13389,-40-23-800,2 0-449,3 0-96,-4 1-64,-3 4-800,-5 2-866,-8 1-224,-6 3-544,-8 0-353,-3 0-1024,-8 0-1890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505"/>
    </inkml:context>
    <inkml:brush xml:id="br0">
      <inkml:brushProperty name="width" value="0.025" units="cm"/>
      <inkml:brushProperty name="height" value="0.025" units="cm"/>
      <inkml:brushProperty name="color" value="#66CC00"/>
    </inkml:brush>
  </inkml:definitions>
  <inkml:trace contextRef="#ctx0" brushRef="#br0">11 0 14157,'0'0'14062,"47"77"-13934,-47-37-32,0 1-288,-1-1-577,-8-4-64,3-4 64,-4-9-608,2-10-801,-3-10-1121,-2-3-1986</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09.849"/>
    </inkml:context>
    <inkml:brush xml:id="br0">
      <inkml:brushProperty name="width" value="0.025" units="cm"/>
      <inkml:brushProperty name="height" value="0.025" units="cm"/>
      <inkml:brushProperty name="color" value="#66CC00"/>
    </inkml:brush>
  </inkml:definitions>
  <inkml:trace contextRef="#ctx0" brushRef="#br0">1 23 16944,'0'0'2434,"9"-4"337,4 0-2073,-1 0 0,1 1 0,0 1 0,0 0 0,0 0 0,13 1 0,-22 1-703,1-1 0,-1 1 1,0 1-1,0-1 1,0 0-1,0 1 0,0 0 1,0 0-1,0 0 0,0 1 1,0-1-1,0 1 1,-1 0-1,1 0 0,0 0 1,-1 0-1,0 1 1,0-1-1,1 1 0,-1 0 1,-1 0-1,1 0 1,0 1-1,-1-1 0,0 0 1,0 1-1,2 3 0,3 23 619,-6-25-557,0 1-1,1-1 1,-1 1-1,1-1 0,0 0 1,4 7-1,19 42-313,-24-52 296,0-1-1,-1 1 1,1 0-1,0 0 1,-1-1-1,0 1 1,1 0-1,-1 0 1,0 0-1,0 0 1,0 0-1,0 0 1,0-1-1,-1 1 1,1 0-1,0 0 1,-1 0-1,1 0 1,-1-1-1,0 1 1,0 0-1,0-1 1,0 1-1,0 0 1,0-1-1,0 1 1,0-1-1,-2 2 1,2-2 41,-17 11 1100,0-1 1,-32 15-1,44-24-1227,-1 0 0,1 0 0,-1 0 0,1-1 0,-1 0 0,1 0 0,-1 0 1,0-1-1,1 0 0,-1 0 0,0-1 0,-11-2 0,30-15-23538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222"/>
    </inkml:context>
    <inkml:brush xml:id="br0">
      <inkml:brushProperty name="width" value="0.025" units="cm"/>
      <inkml:brushProperty name="height" value="0.025" units="cm"/>
      <inkml:brushProperty name="color" value="#66CC00"/>
    </inkml:brush>
  </inkml:definitions>
  <inkml:trace contextRef="#ctx0" brushRef="#br0">162 0 14061,'0'0'12124,"10"10"-11019,1 1-896,0 1 1,-1 0-1,0 0 1,-1 1-1,0 1 1,-1 0 0,9 22-1,-9-16-78,-2 1-1,0 1 1,-1-1 0,-2 1-1,0 0 1,-1 0-1,-1 0 1,-1 0 0,-2 0-1,-6 42 1,5-50-279,-1 1 0,-1-1 0,0 0 0,0-1 0,-1 1 0,-1-1 0,-1 0 0,1-1 0,-2 0-1,0 0 1,0-1 0,-1 0 0,-1-1 0,0 0 0,0 0 0,0-1 0,-19 11 0,22-16-1024,0 0 1,-1 0-1,1-1 0,-1 0 0,1 0 1,-1-1-1,-9 2 0,-24-1-8832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569"/>
    </inkml:context>
    <inkml:brush xml:id="br0">
      <inkml:brushProperty name="width" value="0.025" units="cm"/>
      <inkml:brushProperty name="height" value="0.025" units="cm"/>
      <inkml:brushProperty name="color" value="#66CC00"/>
    </inkml:brush>
  </inkml:definitions>
  <inkml:trace contextRef="#ctx0" brushRef="#br0">146 0 11915,'0'0'9705,"-8"15"-9304,-14 26-139,2 1 0,1 1 0,3 1 0,1 0 0,3 1 1,1 0-1,2 1 0,3 0 0,-2 92 0,8-131-228,1 0 0,-1 0 1,2 0-1,-1 0 0,1 0 0,0 0 1,0 0-1,1-1 0,-1 1 0,2-1 1,-1 1-1,1-1 0,0 0 0,0-1 1,0 1-1,1-1 0,0 0 0,0 0 1,11 8-1,-9-8-288,1-1 1,-1 0-1,1-1 1,0 1-1,0-1 1,14 3-1,-10-4-1132,1 0 1,-1-1-1,0 0 0,20-2 1,11-3-8160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0.915"/>
    </inkml:context>
    <inkml:brush xml:id="br0">
      <inkml:brushProperty name="width" value="0.025" units="cm"/>
      <inkml:brushProperty name="height" value="0.025" units="cm"/>
      <inkml:brushProperty name="color" value="#66CC00"/>
    </inkml:brush>
  </inkml:definitions>
  <inkml:trace contextRef="#ctx0" brushRef="#br0">47 1 9257,'0'0'12011,"-26"76"-9577,16-40-320,4 1-448,2-4-737,4-4-641,0-9-224,14-13-544,7-7-321,8-11-64,2-17-832,-1-8-1218,-4-6-1281,-3-2-2498,-8 3-4005</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1.259"/>
    </inkml:context>
    <inkml:brush xml:id="br0">
      <inkml:brushProperty name="width" value="0.025" units="cm"/>
      <inkml:brushProperty name="height" value="0.025" units="cm"/>
      <inkml:brushProperty name="color" value="#66CC00"/>
    </inkml:brush>
  </inkml:definitions>
  <inkml:trace contextRef="#ctx0" brushRef="#br0">81 1 4260,'0'0'14510,"-50"89"-12332,34-42-993,4 5-641,9-6-95,3-9-385,4-10-1377,11-14-5894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4.237"/>
    </inkml:context>
    <inkml:brush xml:id="br0">
      <inkml:brushProperty name="width" value="0.025" units="cm"/>
      <inkml:brushProperty name="height" value="0.025" units="cm"/>
      <inkml:brushProperty name="color" value="#66CC00"/>
    </inkml:brush>
  </inkml:definitions>
  <inkml:trace contextRef="#ctx0" brushRef="#br0">1 36 3587,'0'0'17873,"16"0"-16437,19-1-1098,0-3 1,40-8-1,-39 5-595,-1 2 1,44-1 0,-70 6 153,27 0-3878,-32 0-439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6.922"/>
    </inkml:context>
    <inkml:brush xml:id="br0">
      <inkml:brushProperty name="width" value="0.025" units="cm"/>
      <inkml:brushProperty name="height" value="0.025" units="cm"/>
      <inkml:brushProperty name="color" value="#66CC00"/>
    </inkml:brush>
  </inkml:definitions>
  <inkml:trace contextRef="#ctx0" brushRef="#br0">15 24 17232,'0'0'9551,"0"10"-8927,-14 507 3716,17-593-4085,6-111 252,-6 147-421,2 1 0,19-71 0,-22 104-92,0 0 0,0 0 0,1 1 0,0-1 0,0 0 0,0 1 0,1 0 0,0 0 0,0 0 0,0 0 0,0 1 0,1-1 0,0 1 0,0 0 0,7-4 0,-8 6-2,1 0 1,-1 0-1,1 0 0,-1 1 1,1 0-1,0-1 1,0 2-1,0-1 0,-1 1 1,1-1-1,0 1 0,0 0 1,0 1-1,0 0 1,0-1-1,-1 1 0,1 1 1,0-1-1,-1 1 0,7 2 1,-8-2-4,1-1 1,-1 1 0,0 0-1,1 0 1,-1 0-1,0 0 1,0 1 0,0-1-1,0 1 1,-1 0-1,1-1 1,-1 1-1,1 0 1,-1 1 0,0-1-1,0 0 1,-1 1-1,1-1 1,-1 1 0,1-1-1,-1 1 1,0 0-1,-1 0 1,1-1 0,-1 1-1,1 0 1,-1 0-1,0 0 1,-1 0 0,1-1-1,-1 1 1,-1 5-1,0-2 44,0 0 0,-1 0 0,0 0 0,0 0-1,-1 0 1,0-1 0,0 0 0,-1 0 0,0 0-1,0 0 1,0-1 0,0 1 0,-1-1 0,0-1-1,-9 6 1,6-4-25,-1 0-1,0-1 1,-1 0-1,1-1 1,-1 0-1,0-1 1,0 0-1,0-1 1,-20 2-1,30-4-65,0 0 1,1 0-1,-1 0 0,0 0 1,0 0-1,1 0 0,-1 0 0,0 0 1,0 0-1,1 0 0,-1 0 1,0 0-1,1 0 0,-1-1 1,0 1-1,0 0 0,1-1 1,-1 1-1,1 0 0,-1-1 1,0 1-1,1-1 0,-1 1 0,1-1 1,-1 1-1,1-1 0,-1 1 1,1-1-1,-1 1 0,1-1 1,0 0-1,-1 1 0,1-1 1,0 0-1,0 1 0,-1-1 0,1 0 1,0 0-1,0 1 0,0-1 1,0 0-1,0 0 0,0 1 1,0-1-1,0 0 0,0 1 1,0-1-1,0 0 0,1 0 1,-1 1-1,0-1 0,0 0 0,1 1 1,-1-1-1,1 0 0,-1 1 1,0-1-1,1 1 0,-1-1 1,1 1-1,0-2 0,33-38-8387,-6 16-3684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074"/>
    </inkml:context>
    <inkml:brush xml:id="br0">
      <inkml:brushProperty name="width" value="0.025" units="cm"/>
      <inkml:brushProperty name="height" value="0.025" units="cm"/>
      <inkml:brushProperty name="color" value="#66CC00"/>
    </inkml:brush>
  </inkml:definitions>
  <inkml:trace contextRef="#ctx0" brushRef="#br0">162 1 13485,'0'0'14029,"-2"12"-13570,0-1-281,-1 1 0,0 0-1,-1-1 1,0 1 0,-1-1 0,0 0 0,0 0-1,-1-1 1,-13 17 0,-23 22 382,-20 29 54,87-115-5094,22-34-6548,-26 32-353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400"/>
    </inkml:context>
    <inkml:brush xml:id="br0">
      <inkml:brushProperty name="width" value="0.025" units="cm"/>
      <inkml:brushProperty name="height" value="0.025" units="cm"/>
      <inkml:brushProperty name="color" value="#66CC00"/>
    </inkml:brush>
  </inkml:definitions>
  <inkml:trace contextRef="#ctx0" brushRef="#br0">112 23 13325,'18'-22'2946,"-18"43"-1536,0 5 544,2 3-609,2 6-192,2 0-256,1 1-513,1-6-288,-1-3-64,1-6-224,-2-7-32,-2-5-449,-3-9-736,-1-6-7111</inkml:trace>
  <inkml:trace contextRef="#ctx0" brushRef="#br0" timeOffset="1">0 131 14061,'0'0'8360,"67"-3"-8168,-26 3-96,1 0-1281,-5 0-2626,-3 0-5798</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8.817"/>
    </inkml:context>
    <inkml:brush xml:id="br0">
      <inkml:brushProperty name="width" value="0.025" units="cm"/>
      <inkml:brushProperty name="height" value="0.025" units="cm"/>
      <inkml:brushProperty name="color" value="#66CC00"/>
    </inkml:brush>
  </inkml:definitions>
  <inkml:trace contextRef="#ctx0" brushRef="#br0">1 61 13613,'0'0'8088,"10"0"-6658,73 3 1051,85-9-1,89-20-2600,72-4-5415,-289 29 4374,-22 1-3278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161"/>
    </inkml:context>
    <inkml:brush xml:id="br0">
      <inkml:brushProperty name="width" value="0.025" units="cm"/>
      <inkml:brushProperty name="height" value="0.025" units="cm"/>
      <inkml:brushProperty name="color" value="#66CC00"/>
    </inkml:brush>
  </inkml:definitions>
  <inkml:trace contextRef="#ctx0" brushRef="#br0">1 0 16111,'0'0'10634,"36"75"-9513,-31-36-448,-1 6-545,-1 4-64,0 4-64,-3-3-192,0-4-545,0-1-576,0-7-353,0-9-768,-9-8-1057,-1-10-2339,-4-11-4804</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8:59.501"/>
    </inkml:context>
    <inkml:brush xml:id="br0">
      <inkml:brushProperty name="width" value="0.025" units="cm"/>
      <inkml:brushProperty name="height" value="0.025" units="cm"/>
      <inkml:brushProperty name="color" value="#66CC00"/>
    </inkml:brush>
  </inkml:definitions>
  <inkml:trace contextRef="#ctx0" brushRef="#br0">0 184 4132,'1'-14'5733,"-1"7"-5262,0 0 0,1 0-1,-1-1 1,2 1 0,-1 0 0,1 0-1,0 0 1,1 0 0,-1 1-1,1-1 1,1 1 0,-1-1 0,1 1-1,0 0 1,1 0 0,-1 1-1,1-1 1,0 1 0,0 0-1,1 1 1,0-1 0,7-4 0,-3 5-400,0 0 0,1 1 1,0 0-1,-1 0 1,1 1-1,0 1 0,0 0 1,0 0-1,0 1 1,0 0-1,0 1 0,0 1 1,0-1-1,0 2 1,0-1-1,10 6 0,-15-7-4,0 1 0,-1 0-1,1 1 1,-1-1-1,0 1 1,0 0-1,0 0 1,0 1 0,0-1-1,0 1 1,-1 1-1,0-1 1,0 0 0,0 1-1,-1 0 1,1 0-1,-1 0 1,0 0-1,0 0 1,-1 1 0,0-1-1,0 1 1,0 0-1,-1-1 1,1 1-1,-2 0 1,1 0 0,0 0-1,-1 0 1,-1 11-1,0-14 138,0 0 0,0 0-1,0 1 1,-1-1 0,1 0-1,-1 0 1,0-1 0,0 1-1,0 0 1,0 0 0,0-1-1,-1 1 1,1-1 0,-1 0-1,1 0 1,-1 0 0,0 0 0,0 0-1,0-1 1,0 1 0,0-1-1,0 0 1,-1 0 0,1 0-1,0 0 1,-4 0 0,-13 3 316,1-1 1,-1-1 0,-22 0-1,35-2-350,3 0-116,-66-3 806,68 2-881,0 1 0,-1-1 0,1 1 0,0-1 0,0 0 0,0 0 0,0 0 0,0 0-1,0 0 1,0 0 0,-3-3 0,4 3-29,1 0 0,-1 1 0,1-1-1,0 0 1,-1 0 0,1 0 0,0 0 0,-1 0 0,1 1 0,0-1-1,0 0 1,0 0 0,0 0 0,0 0 0,0 0 0,0 0-1,0 0 1,0 0 0,0 0 0,0 0 0,1 0 0,-1 1-1,0-1 1,1 0 0,-1 0 0,0 0 0,1 0 0,-1 1-1,2-2 1,2-2-806,0 0 0,0 0 0,1 1 0,-1-1 0,1 1-1,0 0 1,0 1 0,0-1 0,0 1 0,1 0 0,9-3 0,-14 5 714,32-10-8052</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017"/>
    </inkml:context>
    <inkml:brush xml:id="br0">
      <inkml:brushProperty name="width" value="0.025" units="cm"/>
      <inkml:brushProperty name="height" value="0.025" units="cm"/>
      <inkml:brushProperty name="color" value="#66CC00"/>
    </inkml:brush>
  </inkml:definitions>
  <inkml:trace contextRef="#ctx0" brushRef="#br0">0 1 11819,'0'0'9353,"4"10"-7810,2 8-708,-1 1-1,-1 0 1,0 0 0,0 33 0,-2 91 6,-2-86-5306,-1-66-420,-1-8-2765</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0.527"/>
    </inkml:context>
    <inkml:brush xml:id="br0">
      <inkml:brushProperty name="width" value="0.025" units="cm"/>
      <inkml:brushProperty name="height" value="0.025" units="cm"/>
      <inkml:brushProperty name="color" value="#66CC00"/>
    </inkml:brush>
  </inkml:definitions>
  <inkml:trace contextRef="#ctx0" brushRef="#br0">32 87 12876,'0'0'3913,"4"-8"-720,-2 3-2878,1 0 0,0 0 0,0 1 0,0-1 1,1 1-1,0-1 0,0 1 0,0 1 0,0-1 0,0 0 1,1 1-1,0 0 0,0 0 0,0 0 0,0 1 1,0 0-1,0 0 0,0 0 0,1 0 0,-1 1 1,1 0-1,-1 0 0,7 0 0,2-1-252,-1 1-1,1 0 0,0 1 1,0 0-1,-1 1 1,1 1-1,18 4 1,-28-5-66,-1 0-1,1 0 1,-1 1 0,0 0 0,1-1-1,-1 1 1,0 0 0,0 1-1,0-1 1,-1 0 0,1 1 0,0 0-1,-1 0 1,1-1 0,-1 1-1,0 1 1,0-1 0,-1 0 0,1 0-1,0 1 1,-1-1 0,0 1 0,0-1-1,0 1 1,0 0 0,-1-1-1,1 1 1,-1 0 0,0-1 0,0 1-1,-1 6 1,1-7 38,-1 0 1,0 0-1,1 0 0,-1-1 1,0 1-1,0 0 0,0 0 1,-1 0-1,1-1 0,-1 1 0,1-1 1,-1 1-1,0-1 0,0 0 1,0 1-1,0-1 0,-1 0 1,1 0-1,-1-1 0,1 1 0,-1 0 1,1-1-1,-1 0 0,0 1 1,0-1-1,1 0 0,-1-1 1,0 1-1,0 0 0,-6 0 0,52 26-1300,-40-24 1339,0-1-1,0 1 1,0-1 0,0 1-1,-1 0 1,1 0-1,-1 1 1,0-1 0,0 0-1,0 1 1,0-1-1,-1 1 1,1 0 0,-1-1-1,0 1 1,0 0-1,0 0 1,-1 0 0,1 0-1,-1-1 1,0 1-1,0 0 1,-1 0 0,1 0-1,-1 0 1,0 0-1,-1 6 1,0-6 27,0 1 0,0-1 0,-1 1 0,1-1 0,-1 0 0,0 0 0,0 0-1,-1 0 1,1 0 0,-1-1 0,1 1 0,-1-1 0,0 0 0,-1 0 0,1-1 0,0 1 0,-1-1 0,1 0 0,-1 0 0,0-1 0,-5 2 0,-25 2 42,-1-1 0,1-2 0,-1-2 0,-44-4 0,76 3-141,2 2-6,0-1 1,0 0-1,0 0 1,0 0 0,0-1-1,0 1 1,0 0 0,0-1-1,0 1 1,0-1 0,0 0-1,0 1 1,0-1 0,1 0-1,-1 0 1,0 0 0,-3-3-1,8 2-510,0 0 0,0 1 0,0-1 1,0 1-1,0 0 0,0 0 0,1 0 0,-1 0 0,6 0 0,-6 0-214,27-6-4781,5-5-3139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361"/>
    </inkml:context>
    <inkml:brush xml:id="br0">
      <inkml:brushProperty name="width" value="0.025" units="cm"/>
      <inkml:brushProperty name="height" value="0.025" units="cm"/>
      <inkml:brushProperty name="color" value="#66CC00"/>
    </inkml:brush>
  </inkml:definitions>
  <inkml:trace contextRef="#ctx0" brushRef="#br0">155 1 12556,'0'0'5562,"8"7"-3896,21 20-632,-1 2 0,-1 1 0,26 38 0,-42-51-861,0 0 0,-2 1 1,0 0-1,-1 0 1,0 1-1,-2 0 0,0 1 1,5 35-1,-8-29 55,-2 0-1,0 0 1,-2 0-1,0 0 1,-2 0-1,-1-1 1,-1 1-1,-1-1 1,-2 0-1,0-1 1,-1 0-1,-2 0 1,0-1-1,-2 0 1,0-1-1,-27 33 1,26-38-872,-2 0 1,-1-1-1,0-1 0,0 0 1,-2-2-1,0 0 1,-22 12-1,-4-5-3776,0-6-1458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1.797"/>
    </inkml:context>
    <inkml:brush xml:id="br0">
      <inkml:brushProperty name="width" value="0.025" units="cm"/>
      <inkml:brushProperty name="height" value="0.025" units="cm"/>
      <inkml:brushProperty name="color" value="#66CC00"/>
    </inkml:brush>
  </inkml:definitions>
  <inkml:trace contextRef="#ctx0" brushRef="#br0">160 1 15086,'0'0'3417,"-11"12"-2093,4-4-1160,-1 0-52,0 1 0,0 0 1,1 1-1,1-1 0,0 1 0,0 1 1,1-1-1,-5 15 0,-10 40 617,4 0 0,2 1 0,-7 103 0,15-51 754,10 136 1,-1-216-1754,1-1-1,1-1 1,3 1-1,1-1 1,24 64-1,-31-97 60,-1 0 1,0 0-1,1 0 0,0 0 0,-1 0 0,1 0 0,0-1 0,0 1 0,1-1 1,-1 0-1,0 0 0,1 1 0,0-2 0,-1 1 0,1 0 0,4 1 1,-4-2-370,-1 0 0,1 0 1,0 0-1,0-1 0,0 0 1,0 0-1,0 0 1,0 0-1,0 0 0,0 0 1,0-1-1,4 0 0,16-8-5585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324"/>
    </inkml:context>
    <inkml:brush xml:id="br0">
      <inkml:brushProperty name="width" value="0.025" units="cm"/>
      <inkml:brushProperty name="height" value="0.025" units="cm"/>
      <inkml:brushProperty name="color" value="#66CC00"/>
    </inkml:brush>
  </inkml:definitions>
  <inkml:trace contextRef="#ctx0" brushRef="#br0">67 1 19699,'0'0'1644,"-8"10"75,1-1-1407,0 0 0,1 1 0,0 0 0,1 0 0,0 1 0,1-1 0,0 1 0,0 0 0,1 0 0,-2 12 0,5-19-300,-2 8 51,2 0 0,-1 0 0,1 1 1,3 18-1,-3-30-93,0 1 0,1 0 1,-1-1-1,0 1 0,1-1 0,-1 1 1,1-1-1,-1 1 0,1-1 0,0 1 1,-1-1-1,1 0 0,0 1 0,0-1 1,0 0-1,0 0 0,0 0 0,1 1 1,-1-1-1,0 0 0,0-1 0,1 1 1,-1 0-1,0 0 0,1 0 0,-1-1 1,1 1-1,-1-1 0,1 1 0,0-1 1,-1 0-1,1 0 0,-1 1 0,1-1 1,-1 0-1,1 0 0,0-1 0,-1 1 1,1 0-1,-1 0 0,1-1 0,-1 1 1,1-1-1,-1 1 0,2-2 0,1 0-136,0 0-1,0-1 0,0 1 0,0-1 1,-1 0-1,0 0 0,1 0 0,-1-1 0,0 1 1,0-1-1,-1 0 0,1 0 0,-1 0 1,0 0-1,3-8 0,23-74-2576,-22 66 2384,6-11 659,-9 46 1432,-8 59 1000,5-67-2884,-5 39 479,1-14-522,1 1 0,2-1-1,3 35 1,3-55-2794,3-10-3353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2.948"/>
    </inkml:context>
    <inkml:brush xml:id="br0">
      <inkml:brushProperty name="width" value="0.025" units="cm"/>
      <inkml:brushProperty name="height" value="0.025" units="cm"/>
      <inkml:brushProperty name="color" value="#66CC00"/>
    </inkml:brush>
  </inkml:definitions>
  <inkml:trace contextRef="#ctx0" brushRef="#br0">0 0 20499,'0'0'5995,"15"7"-4825,31 12-453,1-3 0,95 20 0,-63-26-633,33 7-755,-111-17 665,0 0 1,0 0-1,0 0 1,0 0-1,0 0 1,0 0-1,0 0 1,0 1-1,0-1 1,0 0-1,0 1 1,0-1-1,0 0 1,0 1-1,-1-1 1,1 1-1,0 0 1,0-1 0,0 1-1,-1 0 1,1-1-1,0 1 1,-1 0-1,1 0 1,-1 0-1,1-1 1,-1 1-1,1 0 1,-1 0-1,1 0 1,-1 0-1,0 0 1,0 0-1,1 0 1,-1 0-1,0 0 1,0 0-1,0 0 1,0 0-1,0 0 1,0 0-1,0 0 1,-1 0 0,1 0-1,0 0 1,0 0-1,-1 0 1,1 0-1,-1-1 1,1 1-1,-1 0 1,1 0-1,-2 1 1,-3 5 201,-1-1 1,0 1-1,0-1 1,-12 9-1,15-12-108,1-1-58,-165 128 2621,129-103-3509,0-2 0,-68 32-1,100-56-3566</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3.710"/>
    </inkml:context>
    <inkml:brush xml:id="br0">
      <inkml:brushProperty name="width" value="0.025" units="cm"/>
      <inkml:brushProperty name="height" value="0.025" units="cm"/>
      <inkml:brushProperty name="color" value="#66CC00"/>
    </inkml:brush>
  </inkml:definitions>
  <inkml:trace contextRef="#ctx0" brushRef="#br0">89 79 13933,'0'0'13138,"-3"12"-12407,-8 40-148,3 1 0,-4 101 0,5-33-533,2-80 495,-2 0-1,-2 0 1,-18 51-1,70-204 272,13-42-858,-22 22-118,-21 75 107,35-95 0,-46 145 44,2 1 1,-1 0-1,1 0 1,0 0-1,0 0 1,0 1-1,1-1 1,0 1-1,6-6 1,-9 10-25,0-1-1,0 1 1,0 0 0,0-1 0,0 1-1,0 0 1,0 0 0,1 0 0,-1 1-1,0-1 1,0 0 0,1 1 0,-1-1-1,1 1 1,-1 0 0,0 0 0,1 0-1,-1 0 1,0 0 0,1 1-1,-1-1 1,1 1 0,-1-1 0,0 1-1,0 0 1,1 0 0,-1 0 0,0 0-1,0 0 1,3 3 0,-3-3-10,0 1-1,-1-1 1,1 1 0,0-1-1,-1 1 1,1 0 0,-1 0 0,1 0-1,-1 0 1,0 0 0,0 0-1,0 0 1,0 0 0,0 0 0,0 0-1,0 1 1,-1-1 0,0 0 0,1 1-1,-1-1 1,0 0 0,0 1-1,0-1 1,0 0 0,0 1 0,-1-1-1,1 0 1,-1 1 0,0-1-1,1 0 1,-1 0 0,0 0 0,-1 3-1,-2 1 68,0 0 0,0 1 0,-1-2 0,0 1 0,0 0-1,0-1 1,-1 0 0,1 0 0,-9 5 0,-30 16 654,-91 41 1,90-46-659,37-15-2513,15-5-1559,14-3-3395,3-5-3918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069"/>
    </inkml:context>
    <inkml:brush xml:id="br0">
      <inkml:brushProperty name="width" value="0.025" units="cm"/>
      <inkml:brushProperty name="height" value="0.025" units="cm"/>
      <inkml:brushProperty name="color" value="#66CC00"/>
    </inkml:brush>
  </inkml:definitions>
  <inkml:trace contextRef="#ctx0" brushRef="#br0">192 0 1858,'0'0'27375,"-4"11"-26451,-9 21-800,-2-1 1,-1-1 0,-1 0 0,-2-1-1,-1-1 1,-1 0 0,-43 42 0,64-70-189,0 0-1,0 0 1,0 0 0,0 0-1,0 0 1,0 0 0,0 0 0,0 0-1,0 0 1,0 0 0,-1 0 0,1 0-1,0 0 1,0 0 0,0-1-1,0 1 1,0 0 0,0 0 0,0 0-1,0 0 1,0 0 0,0 0 0,0 0-1,0 0 1,0 0 0,0 0-1,0 0 1,0 0 0,-1 0 0,1 0-1,0 0 1,0 0 0,0 0 0,0 0-1,0 0 1,0 0 0,0 0-1,0 0 1,0 0 0,0 0 0,0 0-1,0 1 1,5-13-1957,13-14-1453,10-12-2110,6-5-2792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413"/>
    </inkml:context>
    <inkml:brush xml:id="br0">
      <inkml:brushProperty name="width" value="0.025" units="cm"/>
      <inkml:brushProperty name="height" value="0.025" units="cm"/>
      <inkml:brushProperty name="color" value="#66CC00"/>
    </inkml:brush>
  </inkml:definitions>
  <inkml:trace contextRef="#ctx0" brushRef="#br0">139 1 14382,'0'0'9513,"-46"62"-8200,30-33-352,3 4-257,6-4-255,4-2-161,3-3-128,0-5-64,10-3-128,5-2-64,1-2-1217,-3-6-1153,-4 1-1026,-5-7-2369</inkml:trace>
  <inkml:trace contextRef="#ctx0" brushRef="#br0" timeOffset="1">3 175 16624,'0'0'11563,"-3"-54"-10314,29 47-544,5 2-481,5 5-192,-1 0-96,1 0-1153,-8 6-2435,-7 2-2946,-7 0-9513</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4.803"/>
    </inkml:context>
    <inkml:brush xml:id="br0">
      <inkml:brushProperty name="width" value="0.025" units="cm"/>
      <inkml:brushProperty name="height" value="0.025" units="cm"/>
      <inkml:brushProperty name="color" value="#66CC00"/>
    </inkml:brush>
  </inkml:definitions>
  <inkml:trace contextRef="#ctx0" brushRef="#br0">0 175 12236,'0'0'11200,"10"1"-9241,10 1-1234,-1-1 1,0-1 0,1 0 0,33-7-1,92-22 373,-48 8-662,66-6-207,-32 5-1458,-2-3-3782,-127 25 4792,65-17-4868,-25-2-2361,-27 8 1774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225"/>
    </inkml:context>
    <inkml:brush xml:id="br0">
      <inkml:brushProperty name="width" value="0.025" units="cm"/>
      <inkml:brushProperty name="height" value="0.025" units="cm"/>
      <inkml:brushProperty name="color" value="#66CC00"/>
    </inkml:brush>
  </inkml:definitions>
  <inkml:trace contextRef="#ctx0" brushRef="#br0">230 51 18514,'0'0'5066,"1"9"-2904,6 191 1855,-8-144-4830,-16 97 0,16-150 563,1 0-1,-1 0 1,1 0-1,-1 0 1,0-1-1,0 1 1,-1 0-1,1-1 1,0 1-1,-1 0 1,0-1-1,1 0 1,-1 1-1,0-1 1,-4 3-1,5-4-123,-1 0-1,0 0 1,0 0-1,0 0 0,0 0 1,0-1-1,0 1 1,0-1-1,0 1 1,0-1-1,0 0 0,0 0 1,0 0-1,0 0 1,0 0-1,0 0 1,-3-1-1,0-1-348,-1 1 1,1-1-1,0 0 0,0-1 1,0 1-1,1-1 1,-1 0-1,-5-5 0,-18-19 302,18 13 906,1 0 0,0 0 1,1-1-1,0 0 0,1-1 1,1 1-1,1-1 0,0-1 0,-3-23 1,6 30-52,1 0-1,0 0 1,0 0 0,1 0 0,1 0 0,0 0 0,0 0 0,1 0 0,0 0-1,0 0 1,1 1 0,1 0 0,0-1 0,0 1 0,0 0 0,1 1 0,7-10 0,-3 8-51,1 0 0,0 1 1,0 0-1,1 0 1,0 1-1,0 1 1,1 0-1,0 0 1,0 1-1,1 1 1,-1 0-1,22-5 1,-26 8-393,-1 0 0,0 1 1,1 0-1,-1 0 0,1 1 0,0 0 1,-1 0-1,1 1 0,-1 0 0,1 0 1,-1 1-1,0 0 0,1 0 1,-1 0-1,0 1 0,-1 0 0,1 1 1,0 0-1,-1 0 0,0 0 1,0 1-1,0-1 0,0 2 0,5 5 1,-8-8 43,-1 0 0,0 0 0,1 0 0,-1 0 0,0 0 0,-1 0 0,1 0 0,0 1 0,-1-1 0,0 0 0,0 1 0,0-1 0,0 1 0,-1 0 0,1-1 0,-1 1 0,0 0 0,0-1 0,0 1 0,0 0 0,-1-1 0,0 1 0,0-1 0,0 1 0,0-1 0,0 1 0,0-1 0,-1 1 0,0-1 0,0 0 0,0 0 0,0 0 0,0 0 0,0 0 0,-1-1 0,0 1 0,1-1 0,-6 4 0,-3 2 238,0 0 0,0-1 0,-1 0 0,0-1 0,0 0 0,-1-1 0,1 0 0,-1-1-1,-18 3 1,29-7-323,-68 8 568,68-8-655,-1 0 0,1 1-1,0-1 1,-1 0 0,1-1 0,0 1 0,-1 0 0,1-1 0,0 1 0,0-1 0,-1 0 0,1 1 0,0-1 0,0 0 0,0-1 0,0 1 0,0 0-1,0 0 1,0-1 0,1 1 0,-1-1 0,0 0 0,1 1 0,-1-1 0,-1-3 0,3 4-142,0 1 0,0-1 0,0 0 0,-1 0 0,1 0 0,0 0 0,0 0 0,1 1 0,-1-1 0,0 0 0,0 0 0,0 0 0,0 0 0,1 1 0,-1-1 0,0 0 0,1 0 0,-1 1 1,1-1-1,-1 0 0,1 0 0,-1 1 0,1-1 0,-1 0 0,1 1 0,0-1 0,-1 1 0,1-1 0,0 1 0,1-1 0,19-10-7211</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587"/>
    </inkml:context>
    <inkml:brush xml:id="br0">
      <inkml:brushProperty name="width" value="0.025" units="cm"/>
      <inkml:brushProperty name="height" value="0.025" units="cm"/>
      <inkml:brushProperty name="color" value="#66CC00"/>
    </inkml:brush>
  </inkml:definitions>
  <inkml:trace contextRef="#ctx0" brushRef="#br0">39 0 21492,'0'0'4260,"-24"58"-2594,21-30-1218,1 3 1,-1 0-353,2-3-192,-2-2-1217,2-4-577,-1-7-192,2-9-513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5.933"/>
    </inkml:context>
    <inkml:brush xml:id="br0">
      <inkml:brushProperty name="width" value="0.025" units="cm"/>
      <inkml:brushProperty name="height" value="0.025" units="cm"/>
      <inkml:brushProperty name="color" value="#66CC00"/>
    </inkml:brush>
  </inkml:definitions>
  <inkml:trace contextRef="#ctx0" brushRef="#br0">38 69 14029,'0'0'4202,"9"-8"-935,-2 1-2793,1 1 0,0 0 0,0 1 0,0-1 0,1 2 0,0-1-1,0 1 1,0 0 0,0 1 0,1 0 0,-1 1 0,1 0 0,15-1 0,-22 2-471,0 1-1,0 0 0,0 0 0,0 1 1,0-1-1,0 1 0,0-1 1,1 1-1,-1 0 0,-1 0 1,1 0-1,0 1 0,0-1 0,0 1 1,-1-1-1,1 1 0,-1 0 1,1 0-1,2 3 0,-4-3-11,0 0 0,0 0 0,0 1 0,0-1-1,0 0 1,-1 0 0,1 0 0,-1 1 0,1-1 0,-1 0 0,0 0 0,0 1-1,0-1 1,0 0 0,-1 1 0,1-1 0,0 0 0,-1 0 0,0 0 0,1 1-1,-1-1 1,0 0 0,0 0 0,0 0 0,-1 0 0,1 0 0,0 0 0,-2 1-1,-3 5 193,0-1 1,0 0-1,0 0 0,-1 0 0,0-1 0,0 0 0,-1 0 0,0-1 0,0 0 0,0 0 0,-1-1 0,1 0 0,-1-1 0,0 0 1,0 0-1,-15 2 0,25-5-194,-1 0-1,0 0 1,0 0 0,0 0 0,0 0 0,1 0 0,-1 0 0,0 0-1,0 0 1,0 0 0,0 0 0,1 0 0,-1 0 0,0 0 0,0 0-1,0-1 1,0 1 0,0 0 0,1 0 0,-1 0 0,0 0 0,0 0 0,0 0-1,0-1 1,0 1 0,0 0 0,0 0 0,0 0 0,1 0 0,-1-1-1,0 1 1,0 0 0,0 0 0,0 0 0,0 0 0,0-1 0,0 1-1,0 0 1,0 0 0,0 0 0,0 0 0,0-1 0,0 1 0,0 0-1,-1 0 1,1 0 0,0 0 0,0-1 0,0 1 0,0 0 0,0 0-1,0 0 1,0 0 0,0 0 0,-1-1 0,1 1 0,0 0 0,0 0 0,0 0-1,0 0 1,0 0 0,-1 0 0,1 0 0,0-1 0,13-7-974,-6 6 588,1 0-1,0 0 0,0 1 1,-1 0-1,1 0 0,0 1 0,0 0 1,0 0-1,0 1 0,0 0 0,0 0 1,11 4-1,-16-4 396,1 1 0,-1-1 0,1 1 0,-1 0 0,0 0 0,0 0 1,0 0-1,0 1 0,0-1 0,-1 1 0,1-1 0,-1 1 0,0 0 0,1 0 0,-1 0 0,0 1 0,-1-1 0,1 0 0,-1 1 0,1-1 1,-1 1-1,0-1 0,0 1 0,-1 0 0,1-1 0,-1 1 0,0 0 0,0 3 0,0-1 319,0 1 0,0-1 0,-1 0 0,0 1 0,0-1 0,-1 0 0,0 0 0,0 0 0,0 0 0,-1 0 0,0-1 0,0 1 0,0-1 0,-1 1 0,0-1 0,0 0 0,0-1 0,0 1 0,-1-1 0,0 0 1,0 0-1,0 0 0,0-1 0,-1 1 0,-5 2 0,0 0-278,0-1 0,0 0 1,-1-1-1,0 0 0,1 0 0,-1-1 1,0-1-1,-1 0 0,1-1 1,-23 0-1,33-1-135,1 0 1,-1 0-1,1 0 0,-1 0 1,0-1-1,1 1 0,-1-1 1,1 1-1,-1-1 1,1 0-1,-1 1 0,1-1 1,0 0-1,-1 0 0,1 0 1,0 0-1,0 0 0,0 0 1,0-1-1,0 1 0,0 0 1,0-1-1,0 1 1,0 0-1,0-1 0,0-2 1,-1-2-818,0 0 1,1 0 0,0 0 0,0 0 0,1-11-1,-1-14-5733</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384"/>
    </inkml:context>
    <inkml:brush xml:id="br0">
      <inkml:brushProperty name="width" value="0.025" units="cm"/>
      <inkml:brushProperty name="height" value="0.025" units="cm"/>
      <inkml:brushProperty name="color" value="#66CC00"/>
    </inkml:brush>
  </inkml:definitions>
  <inkml:trace contextRef="#ctx0" brushRef="#br0">77 0 13805,'0'0'2760,"11"5"-422,0-1-2031,-1 1-1,1 0 0,-1 1 1,-1 0-1,1 1 0,-1 0 1,0 1-1,-1 0 0,0 0 1,0 0-1,-1 1 0,8 11 1,3 11 41,0 0 1,-2 0 0,-2 2 0,-1 0 0,-1 0 0,-2 2 0,-1-1-1,-2 1 1,-1 0 0,-2 0 0,-1 1 0,-3 44 0,-2-41 199,-2 1 1,-1-1 0,-2 0-1,-2 0 1,-24 65 0,20-73-736,-1 0 0,-2-1-1,-37 54 1,45-73-625,0-1 1,-1 1-1,-1-2 0,0 1 0,-18 12 0,20-16-1035,-1-1-1,1 0 0,-1-1 1,-18 6-1,-26 2-12886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6.849"/>
    </inkml:context>
    <inkml:brush xml:id="br0">
      <inkml:brushProperty name="width" value="0.025" units="cm"/>
      <inkml:brushProperty name="height" value="0.025" units="cm"/>
      <inkml:brushProperty name="color" value="#66CC00"/>
    </inkml:brush>
  </inkml:definitions>
  <inkml:trace contextRef="#ctx0" brushRef="#br0">181 1 14542,'0'0'1671,"-11"12"309,-5 6-1353,1 2-1,0 0 0,1 0 1,1 1-1,-15 37 0,13-17-246,1 1-1,3 1 1,1-1-1,3 2 0,1-1 1,2 1-1,2 0 1,2 0-1,2 0 1,2 0-1,2-1 0,1 1 1,19 58-1,44 77 287,-38-103-3036,-3 1-5519,-26-70 1109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39:07.273"/>
    </inkml:context>
    <inkml:brush xml:id="br0">
      <inkml:brushProperty name="width" value="0.025" units="cm"/>
      <inkml:brushProperty name="height" value="0.025" units="cm"/>
      <inkml:brushProperty name="color" value="#66CC00"/>
    </inkml:brush>
  </inkml:definitions>
  <inkml:trace contextRef="#ctx0" brushRef="#br0">0 0 19987,'0'0'9929,"30"58"-8968,-21-5-480,-6 8-353,-1 6-64,-2 5-32,0-2-833,0-6-2210,0-13-3523,0-11-14190</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5.325"/>
    </inkml:context>
    <inkml:brush xml:id="br0">
      <inkml:brushProperty name="width" value="0.025" units="cm"/>
      <inkml:brushProperty name="height" value="0.025" units="cm"/>
      <inkml:brushProperty name="color" value="#66CC00"/>
    </inkml:brush>
  </inkml:definitions>
  <inkml:trace contextRef="#ctx0" brushRef="#br0">0 186 5765,'0'0'13208,"15"-4"-12109,77-20 85,0 4 0,184-14 0,212 19-1310,-163 9-161,353-27-1034,561-12 1591,-1038 49 86,-3 1-4118,-213-7-461,-25-9-3838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8.508"/>
    </inkml:context>
    <inkml:brush xml:id="br0">
      <inkml:brushProperty name="width" value="0.025" units="cm"/>
      <inkml:brushProperty name="height" value="0.025" units="cm"/>
      <inkml:brushProperty name="color" value="#66CC00"/>
    </inkml:brush>
  </inkml:definitions>
  <inkml:trace contextRef="#ctx0" brushRef="#br0">1 0 18065,'0'0'8808,"67"13"-7494,-29-13-834,4 0-320,1 0-64,0 0-32,-3-2 0,-5 0-31,-5 2-1,-4 0-32,-3 9-32,-5 2-1186,-8 0-2305,-4-3-3780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600"/>
    </inkml:context>
    <inkml:brush xml:id="br0">
      <inkml:brushProperty name="width" value="0.025" units="cm"/>
      <inkml:brushProperty name="height" value="0.025" units="cm"/>
      <inkml:brushProperty name="color" value="#66CC00"/>
    </inkml:brush>
  </inkml:definitions>
  <inkml:trace contextRef="#ctx0" brushRef="#br0">17 10 12460,'0'0'12871,"2"10"-11713,-2 72 340,-13 96 0,12-160 839,19-98-2051,-11 43-264,3 0 0,22-59 0,-30 92-37,0 1 0,0 0 0,1 0 0,-1 0 0,1 0 0,0 0 0,0 1 0,0-1 0,0 1 0,0 0 0,0 0 0,1 0 0,-1 0-1,1 1 1,-1-1 0,1 1 0,5-1 0,-7 1-5,0 0 1,1 0-1,-1 1 0,0-1 0,1 1 1,-1 0-1,0 0 0,1 0 1,-1 0-1,1 0 0,-1 1 0,0-1 1,1 0-1,-1 1 0,0 0 0,0 0 1,0 0-1,1 0 0,-1 0 1,0 0-1,0 0 0,0 0 0,0 1 1,-1-1-1,1 1 0,0 0 0,-1-1 1,4 5-1,-4-4 32,0 1-1,0 0 1,0-1-1,0 1 1,0 0-1,0-1 1,-1 1 0,1 0-1,-1 0 1,0 0-1,0-1 1,0 1-1,0 0 1,0 0 0,-1 0-1,1 0 1,-1-1-1,-2 6 1,1-3 43,-1 1 0,0-1 0,0-1-1,0 1 1,-1 0 0,1-1 0,-1 0 0,-9 8 0,0-2 65,-1 0 1,-1 0-1,0-1 0,0-1 1,-20 7-1,31-14-299,-1 1-1,0-1 1,1 0 0,-1-1-1,0 1 1,0-1 0,-6-1-1,11 2 129,0-1 0,-1 0 0,1 0 0,0 0 0,-1 0 0,1 0 0,-1-1 0,1 1 0,0 0 0,-1 0 0,1 0-1,-1 0 1,1 0 0,0 0 0,-1-1 0,1 1 0,0 0 0,-1 0 0,1-1 0,0 1 0,0 0 0,-1 0 0,1-1 0,0 1 0,0 0-1,-1-1 1,1 1 0,0 0 0,0-1 0,-1 0 0,17-14-1922,5 4-3056,3-1-1383</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19.958"/>
    </inkml:context>
    <inkml:brush xml:id="br0">
      <inkml:brushProperty name="width" value="0.025" units="cm"/>
      <inkml:brushProperty name="height" value="0.025" units="cm"/>
      <inkml:brushProperty name="color" value="#66CC00"/>
    </inkml:brush>
  </inkml:definitions>
  <inkml:trace contextRef="#ctx0" brushRef="#br0">103 0 10954,'0'0'18920,"-1"11"-18146,-4 11-600,-2 1-1,-1-1 1,0 0 0,-2-1 0,0 0 0,-20 30 0,10-21-1297,17-29-2250,10-19-603,7-10-2206,2-6-3085</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314"/>
    </inkml:context>
    <inkml:brush xml:id="br0">
      <inkml:brushProperty name="width" value="0.025" units="cm"/>
      <inkml:brushProperty name="height" value="0.025" units="cm"/>
      <inkml:brushProperty name="color" value="#66CC00"/>
    </inkml:brush>
  </inkml:definitions>
  <inkml:trace contextRef="#ctx0" brushRef="#br0">71 36 15471,'42'-35'3459,"-42"50"-1313,-2 5-160,-2 5-64,-1 4-353,1 3-320,4-1-960,0-4-225,0-1-64,0-7-96,1-5-417,4-4 65,1-3 31,-5-3-608,-11-17-21876</inkml:trace>
  <inkml:trace contextRef="#ctx0" brushRef="#br0" timeOffset="1">0 170 15503,'0'0'6630,"51"0"-5573,-19 0-545,-3 0-448,-1 0-2178,-7 0-4067</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0.689"/>
    </inkml:context>
    <inkml:brush xml:id="br0">
      <inkml:brushProperty name="width" value="0.025" units="cm"/>
      <inkml:brushProperty name="height" value="0.025" units="cm"/>
      <inkml:brushProperty name="color" value="#66CC00"/>
    </inkml:brush>
  </inkml:definitions>
  <inkml:trace contextRef="#ctx0" brushRef="#br0">1 56 11082,'0'0'9706,"58"-4"-7560,-22-6-160,7 2-641,5-2-801,2-1-448,-6 5-96,-4 1-256,-7 4-1025,-4 1-1345,-11 0-1186,-3 0-1857,-7-1-5382</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032"/>
    </inkml:context>
    <inkml:brush xml:id="br0">
      <inkml:brushProperty name="width" value="0.025" units="cm"/>
      <inkml:brushProperty name="height" value="0.025" units="cm"/>
      <inkml:brushProperty name="color" value="#66CC00"/>
    </inkml:brush>
  </inkml:definitions>
  <inkml:trace contextRef="#ctx0" brushRef="#br0">1 1 11979,'0'0'4832,"4"9"-3033,4 22-478,0 1 1,-2-1 0,-2 1 0,2 60 0,-7-32 1186,0-40-6011,1-17-2223,-12-15 595,-3-5-2054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375"/>
    </inkml:context>
    <inkml:brush xml:id="br0">
      <inkml:brushProperty name="width" value="0.025" units="cm"/>
      <inkml:brushProperty name="height" value="0.025" units="cm"/>
      <inkml:brushProperty name="color" value="#66CC00"/>
    </inkml:brush>
  </inkml:definitions>
  <inkml:trace contextRef="#ctx0" brushRef="#br0">15 222 8008,'-3'-9'2856,"0"-1"-1909,1 0 0,0 0 0,0-1-1,1 1 1,0 0 0,1-15 0,0 20-578,1 1-1,0-1 1,0 0-1,0 1 1,0-1-1,1 1 0,-1-1 1,1 1-1,1 0 1,-1 0-1,0 0 1,1 0-1,0 0 0,0 0 1,0 1-1,0-1 1,1 1-1,7-5 1,-2 1-128,1 2 1,0 0 0,0 0 0,1 1 0,0 0 0,14-3 0,-18 5-237,-1 1 0,1-1 1,-1 2-1,1-1 0,0 1 0,-1 0 1,1 0-1,0 1 0,-1 0 0,1 0 1,-1 0-1,8 4 0,-12-4 42,0 0-1,0 0 0,0 0 1,0 0-1,0 0 0,0 1 1,-1-1-1,1 1 0,0-1 1,-1 1-1,0 0 0,1-1 1,-1 1-1,0 0 0,0 0 1,0 0-1,0 0 0,0 0 1,0 0-1,-1 0 0,1 1 1,-1-1-1,1 0 0,-1 0 1,0 0-1,0 1 0,0-1 1,0 0-1,0 0 0,0 0 1,-1 1-1,1-1 0,-1 0 1,0 0-1,-1 3 0,0 1 220,-1 0 0,1 0 0,-1-1 0,0 0-1,-1 1 1,0-1 0,1 0 0,-2-1 0,1 1-1,0-1 1,-9 6 0,5-5-227,0 0-1,-1-1 1,0-1 0,0 0 0,0 0-1,0 0 1,0-1 0,-1-1-1,1 1 1,-1-1 0,-15-1 0,48-16-14912,1 6 4927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1.734"/>
    </inkml:context>
    <inkml:brush xml:id="br0">
      <inkml:brushProperty name="width" value="0.025" units="cm"/>
      <inkml:brushProperty name="height" value="0.025" units="cm"/>
      <inkml:brushProperty name="color" value="#66CC00"/>
    </inkml:brush>
  </inkml:definitions>
  <inkml:trace contextRef="#ctx0" brushRef="#br0">4 0 15214,'0'0'14766,"0"68"-13997,2-37-417,-1 1-255,1-3-130,0-2-575,-2-8-577,1-3-353,-1-6-736,0-5-609,-3-5-1216,-5 0-4742</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077"/>
    </inkml:context>
    <inkml:brush xml:id="br0">
      <inkml:brushProperty name="width" value="0.025" units="cm"/>
      <inkml:brushProperty name="height" value="0.025" units="cm"/>
      <inkml:brushProperty name="color" value="#66CC00"/>
    </inkml:brush>
  </inkml:definitions>
  <inkml:trace contextRef="#ctx0" brushRef="#br0">0 70 17360,'0'0'4714,"11"-8"-2344,-4 1-2116,0 1-1,1 0 0,-1 0 0,1 1 0,1 0 0,-1 1 0,1 0 0,0 0 0,0 1 0,0 0 0,0 0 0,1 1 0,-1 0 0,10 0 0,-18 2-256,0 0-1,0 0 1,-1 0-1,1 0 1,0 0-1,-1 1 1,1-1-1,0 0 1,-1 0 0,1 0-1,0 1 1,-1-1-1,1 0 1,-1 1-1,1-1 1,-1 1-1,1-1 1,-1 1-1,1-1 1,-1 1 0,1-1-1,-1 1 1,1-1-1,-1 1 1,0-1-1,1 1 1,-1 0-1,0-1 1,1 1 0,-1 0-1,0 28 462,-2-21-60,0 0 1,-1 1-1,0-1 1,-7 12 0,-26 22 813,34-39-1656,4-6-671,3 0 898,0-1 0,0 1-1,0 0 1,0 0 0,0 1 0,1-1 0,-1 1 0,1 0 0,7-1 0,-12 2 206,1 1 0,-1-1 1,1 1-1,-1 0 0,1-1 0,-1 1 0,1 0 0,-1 0 0,1 0 0,-1 0 1,1 0-1,-1 0 0,1 0 0,-1 1 0,1-1 0,-1 1 0,0-1 0,1 1 1,-1-1-1,0 1 0,1 0 0,-1-1 0,0 1 0,1 0 0,-1 0 1,0 0-1,0 0 0,0 0 0,0 0 0,0 1 0,0-1 0,0 0 0,-1 0 1,1 1-1,0-1 0,-1 0 0,1 1 0,0 1 0,0 1 145,-1-1 0,1 1 0,-1-1 0,0 1 0,0-1 0,0 1 0,0-1 0,-1 1 0,1-1 0,-1 1 0,0-1 0,0 0 0,0 1 0,-1-1 0,1 0 0,-1 0 0,0 0 0,0 0 0,0 0 0,0 0 0,0 0 0,0-1 0,-1 1 0,0-1 0,1 0 0,-1 0 0,0 0 0,0 0 0,0 0 0,0 0 0,0-1 0,-1 0 0,1 1 0,-6 0 0,-6 2-78,-1-1 0,1-1 0,-1 0 0,0-1 0,0-1 0,-22-2 0,26-1-777</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419"/>
    </inkml:context>
    <inkml:brush xml:id="br0">
      <inkml:brushProperty name="width" value="0.025" units="cm"/>
      <inkml:brushProperty name="height" value="0.025" units="cm"/>
      <inkml:brushProperty name="color" value="#66CC00"/>
    </inkml:brush>
  </inkml:definitions>
  <inkml:trace contextRef="#ctx0" brushRef="#br0">183 1 9513,'0'0'12999,"1"9"-11547,4 27 96,14 43-1,-10-44-742,-1 0 0,5 63-1,-13-82-771,0-1 0,-1 1 0,0-1 0,-1 1 0,-1-1-1,-1 0 1,0 0 0,-9 20 0,5-18-800,0-1 1,-2 0-1,-21 29 1,11-20-2730,-1-2 1,-1 0 0,-28 21-1,10-12-5926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2.745"/>
    </inkml:context>
    <inkml:brush xml:id="br0">
      <inkml:brushProperty name="width" value="0.025" units="cm"/>
      <inkml:brushProperty name="height" value="0.025" units="cm"/>
      <inkml:brushProperty name="color" value="#66CC00"/>
    </inkml:brush>
  </inkml:definitions>
  <inkml:trace contextRef="#ctx0" brushRef="#br0">140 1 15791,'0'0'7340,"-11"13"-6251,3-3-954,-2 0-12,1 0-1,1 1 1,-1 1-1,2 0 1,0 0 0,0 0-1,-5 17 1,-1 11 193,2 1 1,2 0-1,2 1 0,1 0 0,2 0 1,3 0-1,3 54 0,-1-86-338,0-1 0,0 0-1,1 0 1,0 0-1,0 0 1,1 0-1,1-1 1,-1 1 0,1-1-1,1 0 1,-1 0-1,1 0 1,1-1 0,0 0-1,0 0 1,0 0-1,0 0 1,9 5 0,-8-7-332,1 0 0,-1-1 0,1 0 0,0 0 1,0-1-1,0 0 0,1 0 0,8 1 0,-6-2-628,1-1-1,-1 0 0,0-1 0,0 0 0,0 0 0,19-4 0,25-14-6175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3.119"/>
    </inkml:context>
    <inkml:brush xml:id="br0">
      <inkml:brushProperty name="width" value="0.025" units="cm"/>
      <inkml:brushProperty name="height" value="0.025" units="cm"/>
      <inkml:brushProperty name="color" value="#66CC00"/>
    </inkml:brush>
  </inkml:definitions>
  <inkml:trace contextRef="#ctx0" brushRef="#br0">32 0 6502,'0'0'17916,"-3"13"-15989,-5 20-1051,1 0 1,1 1 0,2 0-1,0 62 1,4-95-887,0 1 0,0-1 1,0 1-1,0-1 1,0 1-1,1-1 0,-1 0 1,0 1-1,1-1 0,-1 0 1,1 1-1,-1-1 0,1 0 1,0 1-1,-1-1 0,1 0 1,0 0-1,0 0 1,0 0-1,0 0 0,0 0 1,0 0-1,0 0 0,0 0 1,0 0-1,0 0 0,1-1 1,-1 1-1,0-1 0,1 1 1,-1-1-1,0 1 1,1-1-1,-1 0 0,0 1 1,1-1-1,-1 0 0,1 0 1,-1 0-1,1 0 0,-1 0 1,0 0-1,1-1 0,-1 1 1,2-1-1,3-1-111,-1 0 0,0 0-1,-1-1 1,1 1 0,0-1-1,-1 0 1,1-1 0,-1 1 0,0-1-1,6-6 1,1-7-919,0 0-1,-2-1 1,0 0 0,0-1-1,-2 0 1,9-35-1,-5 6 5778,-21 104-4117,-9 90 903,18-129-3299,1 0 1,1 0-1,4 27 0,3-22-12910</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4.269"/>
    </inkml:context>
    <inkml:brush xml:id="br0">
      <inkml:brushProperty name="width" value="0.025" units="cm"/>
      <inkml:brushProperty name="height" value="0.025" units="cm"/>
      <inkml:brushProperty name="color" value="#66CC00"/>
    </inkml:brush>
  </inkml:definitions>
  <inkml:trace contextRef="#ctx0" brushRef="#br0">36 51 3940,'0'0'15107,"3"7"-7616,11 19-5997,-13-27-1443,0 1 1,1-1-1,-1 0 0,0 0 1,0 0-1,1 0 0,-1 0 1,0 0-1,0-1 0,0 1 1,0 0-1,-1 0 0,1-1 0,0 1 1,0-1-1,-1 1 0,1-1 1,-1 1-1,1-1 0,-1 1 1,0-1-1,1 1 0,-1-1 1,0 1-1,0-1 0,-1-2 1,2 2-9,-1 0 0,1 0 0,-1 1 1,0-1-1,0 0 0,0 0 0,0 0 0,0 1 1,0-1-1,0 0 0,-1 0 0,1 1 0,-1-1 1,1 0-1,-1 0 0,0 1 0,1-1 0,-1 1 1,0-1-1,0 0 0,0 1 0,0 0 0,-1-1 1,1 1-1,-2-2 0,2 3-14,0-1 1,-1 1 0,1 0-1,0 0 1,-1 0-1,1 0 1,0 0-1,-1 0 1,1 0-1,0 0 1,-1 0-1,1 0 1,0 1-1,-1-1 1,1 1-1,0-1 1,0 1 0,-1-1-1,1 1 1,0 0-1,0 0 1,0-1-1,0 1 1,-2 2-1,1 0-5,0 0-1,0 0 0,0 0 1,0 0-1,1 1 1,-1-1-1,1 1 0,0-1 1,-1 5-1,-1 7-14,0 0 0,2 1 1,-1 20-1,2-36-8,0 0 0,0 1-1,0-1 1,0 0 0,0 1 0,0-1 0,0 0 0,0 0-1,0 1 1,0-1 0,0 0 0,0 1 0,0-1 0,1 0-1,-1 0 1,0 1 0,0-1 0,0 0 0,0 1 0,0-1-1,1 0 1,-1 0 0,0 1 0,0-1 0,0 0 0,1 0-1,-1 0 1,0 1 0,0-1 0,1 0 0,-1 0 0,0 0 0,0 0-1,1 0 1,-1 0 0,0 1 0,1-1 0,-1 0 0,1 0-1,13-7 368,10-16 373,-8-25-647,-16 46-95,0 1 1,0 0-1,0 0 1,1 0-1,-1 0 1,0 0-1,-1 0 1,1 0-1,0-1 1,0 1-1,0 0 0,-1 0 1,1 0-1,0 0 1,-1 0-1,1 0 1,-2-1-1,2 2 1,-1-1 0,0 1-1,0 0 1,1 0 0,-1-1-1,0 1 1,0 0 0,0 0-1,0 0 1,1 0 0,-1 0-1,0 0 1,0 0 0,0 0-1,1 0 1,-1 1 0,0-1-1,0 0 1,0 0 0,1 1-1,-1-1 1,0 1 0,0-1-1,1 1 1,-1-1 0,0 1-1,0 0 1,-11 24-2241,11-25 2103,1 1-1,0 0 0,-1-1 0,1 1 1,0-1-1,0 1 0,0 0 1,-1-1-1,1 1 0,0 0 1,0-1-1,0 1 0,0 0 1,0-1-1,0 1 0,0-1 1,0 1-1,0 0 0,1-1 0,-1 1 1,0 0-1,0-1 0,0 1 1,1-1-1,-1 1 0,0 0 1,1-1-1,-1 1 0,1-1 1,-1 1-1,0-1 0,1 1 0,-1-1 1,1 0-1,-1 1 0,2 0 1,9-1-6808</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28.033"/>
    </inkml:context>
    <inkml:brush xml:id="br0">
      <inkml:brushProperty name="width" value="0.025" units="cm"/>
      <inkml:brushProperty name="height" value="0.025" units="cm"/>
      <inkml:brushProperty name="color" value="#66CC00"/>
    </inkml:brush>
  </inkml:definitions>
  <inkml:trace contextRef="#ctx0" brushRef="#br0">4 55 6278,'0'0'9940,"-4"13"-5931,5-12-3909,0-1 0,1 0 0,-1 0 1,0 0-1,0 0 0,0 0 0,1 0 0,-1-1 0,0 1 0,0 0 0,0-1 1,0 1-1,1 0 0,-1-1 0,0 0 0,0 1 0,0-1 0,0 1 0,0-1 1,0 0-1,-1 0 0,2-1 0,2-26 2667,-4 21-2675,0 6-330,1-1 0,0 1 0,-1 0 0,1-1 0,0 1 0,0 0 0,-1 0 0,1 0 0,0 0-1,0-1 1,1 1 0,-1 1 0,0-1 0,0 0 0,0 0 0,1 0 0,-1 0 0,0 1 0,1-1 0,-1 1-1,0-1 1,1 1 0,-1 0 0,3-1 0</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30.482"/>
    </inkml:context>
    <inkml:brush xml:id="br0">
      <inkml:brushProperty name="width" value="0.025" units="cm"/>
      <inkml:brushProperty name="height" value="0.025" units="cm"/>
      <inkml:brushProperty name="color" value="#66CC00"/>
    </inkml:brush>
  </inkml:definitions>
  <inkml:trace contextRef="#ctx0" brushRef="#br0">0 3407 10378,'0'0'11670,"9"-5"-11206,366-187 1100,-217 115-1233,71-17-310,-87 38-5,-122 48-26,259-98-278,-207 80 458,121-63 1,-17 6 171,-122 58-297,52-33 0,-62 33-34,0 1 0,63-23 0,-29 16 15,73-41 0,39-16-46,-115 56 43,-1-4 1,127-84-1,122-116 546,-289 210-520,72-56 161,12-12 649,156-91-1,-202 143-806,18-9 56,101-76-1,219-202 112,-381 304-207,44-36 13,-2-4-1,115-136 1,-130 133-164,75-71 0,-3-5-382,-38 42 498,-16 25-1685,-22 29-7752,-39 37 2696</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47.651"/>
    </inkml:context>
    <inkml:brush xml:id="br0">
      <inkml:brushProperty name="width" value="0.025" units="cm"/>
      <inkml:brushProperty name="height" value="0.025" units="cm"/>
      <inkml:brushProperty name="color" value="#66CC00"/>
    </inkml:brush>
  </inkml:definitions>
  <inkml:trace contextRef="#ctx0" brushRef="#br0">580 27 9641,'0'0'1036,"-8"-5"138,3 2-942,0 0 0,0 1 1,0-1-1,0 1 0,-1 0 0,1 0 0,-1 1 0,0 0 0,1 0 0,-1 0 0,0 0 1,0 1-1,1 0 0,-1 0 0,0 1 0,0 0 0,1 0 0,-1 0 0,1 0 0,-1 1 1,1 0-1,-1 0 0,1 1 0,-10 5 0,-11 12-69,2 1 0,0 1 0,1 1 0,1 0 1,1 2-1,2 1 0,-32 54 0,12-9 172,-57 151 0,79-174-136,1 0-1,3 1 1,2 0-1,2 1 1,-4 80-1,12-104-78,2-1 0,0 1 0,2-1 0,0 0 0,2 0-1,1 0 1,1 0 0,1-1 0,1 0 0,1 0 0,1-1 0,28 42 0,-11-27-99,3-1 0,0-1 1,3-1-1,0-2 0,3-2 1,0-1-1,74 44 0,-100-68-47,1 0-1,0-1 1,0-1-1,0 0 1,0 0-1,1-1 1,-1-1-1,16 1 0,-21-2 15,0-1-1,-1 0 1,1-1-1,0 0 0,0 0 1,0 0-1,-1-1 0,1 0 1,0 0-1,-1-1 0,0 1 1,0-2-1,0 1 0,0-1 1,0 1-1,9-9 1,1-6 58,0 0 1,-1-1 0,-1-1 0,0 0 0,-2 0 0,0-2 0,13-34 0,49-167 1090,-66 193-882,73-302 1084,-70 268-1075,-4-1 1,-2 0-1,-4-80 1,-3 118-103,-1 1 1,-2-1-1,0 1 1,-2 1-1,-1-1 1,-11-24-1,13 36-146,0 1-1,-1 0 1,0 1-1,-1-1 1,0 1-1,-1 1 1,-1 0 0,1 0-1,-2 0 1,0 2-1,0-1 1,-17-10-1,23 17-102,0 0 0,-1 0 0,1 1 0,0 0 0,-1 0 0,1 0 0,-1 1 0,0-1 0,0 1 0,1 1 0,-1-1 0,0 1 0,0 0 0,0 0 0,1 1-1,-1 0 1,0 0 0,0 0 0,1 1 0,-11 4 0,6-1-611,0 1 0,1 0 0,0 1 0,0 0 0,1 1 0,0-1 0,0 1 0,1 1 0,-12 17 0,-5 9-5089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4.834"/>
    </inkml:context>
    <inkml:brush xml:id="br0">
      <inkml:brushProperty name="width" value="0.025" units="cm"/>
      <inkml:brushProperty name="height" value="0.025" units="cm"/>
      <inkml:brushProperty name="color" value="#66CC00"/>
    </inkml:brush>
  </inkml:definitions>
  <inkml:trace contextRef="#ctx0" brushRef="#br0">0 137 12460,'0'0'2963,"15"1"-1906,110-4 1372,212-32 0,-175 15-2024,67-1-272,138-19-164,-282 24-1950,-108 14-2199,-13 1-1094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5.181"/>
    </inkml:context>
    <inkml:brush xml:id="br0">
      <inkml:brushProperty name="width" value="0.025" units="cm"/>
      <inkml:brushProperty name="height" value="0.025" units="cm"/>
      <inkml:brushProperty name="color" value="#66CC00"/>
    </inkml:brush>
  </inkml:definitions>
  <inkml:trace contextRef="#ctx0" brushRef="#br0">753 102 14221,'-6'-9'1250,"5"8"-1096,-22-38 928,21 37-930,1 0 1,0 0-1,0 0 1,0 0-1,0 0 1,0-1-1,0 1 1,1 0-1,-1 0 1,1-1 0,-1 1-1,1 0 1,0-1-1,0 1 1,0 0-1,0-1 1,1 1-1,-1 0 1,2-5-1,-2 7-117,0 0 0,0-1 0,0 1 0,0 0 0,0 0 0,0 0 0,1-1 0,-1 1 0,0 0 0,0 0-1,0 0 1,0 0 0,0-1 0,1 1 0,-1 0 0,0 0 0,0 0 0,0 0 0,1 0 0,-1 0 0,0 0 0,0 0 0,0-1-1,1 1 1,-1 0 0,0 0 0,0 0 0,0 0 0,1 0 0,-1 0 0,0 0 0,0 0 0,1 0 0,-1 0 0,0 0-1,0 0 1,0 1 0,1-1 0,-1 0 0,0 0 0,0 0 0,0 0 0,1 0 0,-1 0 0,0 1 0,5 12 383,-2 15-249,-5-22-108,1 0-1,-1 0 1,-1 0-1,1 0 1,-1 0-1,0 0 1,0-1-1,-1 1 1,1-1-1,-1 0 0,0 0 1,-9 7-1,-68 55 416,59-50-371,-155 116 666,-170 141 1474,337-265-2153,-22 22 140,30-30-233,1 1 0,0 0 0,-1-1 1,1 1-1,0 0 0,0 0 0,0 0 0,0 0 0,0 0 1,1 0-1,-1 0 0,0 0 0,1 0 0,0 0 1,-1 0-1,1 3 0,1-4-5,0 0 1,-1 0-1,1 1 1,0-1-1,0 0 1,0 0-1,0-1 1,0 1-1,0 0 1,0 0-1,0 0 1,1-1-1,-1 1 1,0 0-1,0-1 1,1 1-1,-1-1 1,0 0-1,1 1 1,-1-1-1,0 0 1,1 0-1,-1 0 1,1 0-1,-1 0 1,0 0-1,1 0 1,1-1-1,4 1 0,155 2-973,259-31 0,-330 20 364,11-2-3372,-12 1-3759</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6.304"/>
    </inkml:context>
    <inkml:brush xml:id="br0">
      <inkml:brushProperty name="width" value="0.025" units="cm"/>
      <inkml:brushProperty name="height" value="0.025" units="cm"/>
      <inkml:brushProperty name="color" value="#66CC00"/>
    </inkml:brush>
  </inkml:definitions>
  <inkml:trace contextRef="#ctx0" brushRef="#br0">358 131 11755,'2'-10'1997,"0"2"-1599,1-3 667,0 0 0,-1 0 0,1-20 0,-3 30-890,0-1 1,1 0-1,-1 0 0,0 0 1,0 1-1,-1-1 1,1 0-1,0 0 1,0 0-1,-1 1 1,1-1-1,-1 0 1,0 1-1,1-1 0,-1 0 1,0 1-1,0-1 1,0 1-1,0-1 1,0 1-1,-1 0 1,1-1-1,0 1 1,0 0-1,-1 0 0,1 0 1,-1 0-1,1 0 1,-1 0-1,0 0 1,1 1-1,-1-1 1,-2 0-1,-5 1-104,1 0 0,0 0 0,0 1 0,0 1 0,0-1-1,0 1 1,0 1 0,0-1 0,1 1 0,-1 1 0,1-1 0,0 1 0,0 0-1,0 1 1,1 0 0,-1 0 0,-9 11 0,-7 6-43,2 1 0,0 1 0,-21 32 0,34-45 56,1 1 0,0-1 0,-10 26 0,16-35-77,0-1-1,0 1 1,0 0-1,1 0 1,-1 0-1,0 0 1,1 0-1,0 0 1,0 0-1,-1 0 1,1 0-1,0 0 1,0 0-1,1 0 1,-1 0-1,0 0 1,1 0-1,-1 0 1,1 0-1,0-1 1,0 1-1,-1 0 1,1 0-1,0 0 1,1-1-1,-1 1 1,0-1-1,0 1 1,1-1-1,-1 1 1,1-1-1,-1 0 1,1 1-1,-1-1 1,1 0-1,2 1 1,16 5-94,0-1 0,1 0 0,0-2 1,-1 0-1,31 1 0,-32-4-64,1 1-1,-1 1 1,0 0 0,0 2-1,0 0 1,29 13-1,-47-17 156,1-1-1,-1 1 0,1-1 1,-1 1-1,0 0 0,1 0 0,-1 0 1,0 0-1,1 0 0,-1 0 1,0 0-1,0 0 0,0 0 0,0 0 1,0 1-1,0-1 0,-1 0 0,1 1 1,0-1-1,-1 1 0,1-1 1,0 1-1,-1-1 0,0 1 0,1-1 1,-1 4-1,-1-3 65,1 1 1,-1-1-1,0 1 1,0-1-1,-1 0 1,1 0-1,0 1 1,-1-1-1,1 0 1,-1 0-1,0 0 1,0 0-1,1-1 0,-5 3 1,-8 6 474,0 0 0,0-2 1,-27 13-1,17-10-73,0-1 1,0-1-1,-1-1 0,0-1 1,-1-2-1,1 0 0,-1-1 1,-52-1-1,77-3-514,0 1 1,0-1-1,0 0 0,0 0 1,0 0-1,0 0 0,0 0 0,0 0 1,0-1-1,0 1 0,0 0 1,0 0-1,0-1 0,0 1 1,0 0-1,0-1 0,0 1 0,1-1 1,-1 0-1,0 1 0,0-1 1,0 1-1,1-1 0,-1 0 0,0 0 1,1 1-1,-1-1 0,1 0 1,-1 0-1,1 0 0,-1 0 0,1 0 1,0 0-1,-1 0 0,1-1 1,0 0-477,0 0 0,1 0 0,0 0 0,-1 1 0,1-1 0,0 0 1,0 1-1,0-1 0,0 1 0,0-1 0,0 1 0,1-1 1,-1 1-1,0 0 0,1-1 0,-1 1 0,1 0 0,2-1 0,21-14-10381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050"/>
    </inkml:context>
    <inkml:brush xml:id="br0">
      <inkml:brushProperty name="width" value="0.025" units="cm"/>
      <inkml:brushProperty name="height" value="0.025" units="cm"/>
      <inkml:brushProperty name="color" value="#66CC00"/>
    </inkml:brush>
  </inkml:definitions>
  <inkml:trace contextRef="#ctx0" brushRef="#br0">26 1 15407,'0'0'5557,"-3"12"-4196,-3 10-819,1 0 0,0 1 0,2 0 0,1-1-1,1 1 1,1 0 0,3 26 0,-3-47-497,0 0 0,1 0 0,-1 0 0,1 0 1,-1 0-1,1 0 0,0 0 0,0 0 0,-1-1 0,1 1 1,1 0-1,-1 0 0,0-1 0,0 1 0,1-1 0,-1 1 0,1-1 1,-1 0-1,1 0 0,-1 1 0,1-1 0,0 0 0,0-1 1,-1 1-1,1 0 0,0 0 0,0-1 0,0 1 0,0-1 0,0 1 1,0-1-1,0 0 0,0 0 0,0 0 0,0 0 0,0 0 0,0 0 1,0-1-1,0 1 0,0-1 0,0 1 0,2-2 0,3-1 43,1 0-1,-1 0 1,1-1-1,-1 0 0,-1-1 1,1 1-1,0-1 0,10-12 1,-2 1-46,-1-1 0,-1 0 1,11-21-1,-19 30-31,0-1 0,0-1-1,-1 1 1,-1 0 0,1-1 0,-2 0 0,1 0 0,1-15 0,-28 85-316,16-35 318,0 1-1,2 0 0,2 0 0,0 1 0,1-1 1,2 33-1,1-58-8,0 0 0,0 0 0,0 0 0,0 1 0,0-1 0,0 0 0,1 0 0,-1 0 0,0 1 0,1-1 0,-1 0 0,1 0 0,-1 0 0,1 0 0,0 0 0,-1 0 0,1 0 0,0 0 0,0 0 0,0 0 0,0 0 0,-1-1 0,1 1 0,0 0 0,1 0 0,0 0 0,0-1-12,0 1 0,0-1 0,1 0 0,-1 0 0,0 0 0,0 0 0,0 0 0,1 0 0,-1 0 0,0-1 0,0 1 0,0-1 0,3-1 0,4-2-468,-1 0 0,1 0-1,-1-1 1,0 0 0,13-12-1,17-25-4590,-18 9-1135,2-11-6573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455"/>
    </inkml:context>
    <inkml:brush xml:id="br0">
      <inkml:brushProperty name="width" value="0.025" units="cm"/>
      <inkml:brushProperty name="height" value="0.025" units="cm"/>
      <inkml:brushProperty name="color" value="#66CC00"/>
    </inkml:brush>
  </inkml:definitions>
  <inkml:trace contextRef="#ctx0" brushRef="#br0">54 86 15535,'-6'13'1815,"-3"9"-658,1-1 0,1 1-1,0 0 1,2 0 0,0 1 0,-1 38 0,7-44-967,1-1 1,1 1-1,0-1 0,1 0 1,1 0-1,12 26 0,-10-25-173,-1 1-1,0-1 1,-1 1-1,-1 0 0,2 20 1,-5-32-4,-1 34 437,0-39-396,0 0 0,0 1 0,0-1 0,0 0 0,0 0 0,0 0-1,0 0 1,-1 0 0,1 0 0,0 0 0,-1 0 0,1 0 0,-1 0 0,1 0 0,-1 0 0,0 0 0,1 0 0,-1-1 0,0 1 0,0 0 0,0 0 0,1-1 0,-1 1 0,0 0 0,0-1 0,0 1 0,0-1 0,0 1 0,-2-1 0,3 0-26,-1 0 1,0-1-1,0 1 1,1-1-1,-1 1 1,1-1-1,-1 1 1,0-1-1,1 0 1,-1 1-1,1-1 1,-1 0-1,1 1 1,0-1-1,-1 0 1,1 0 0,0 1-1,-1-1 1,1 0-1,0 0 1,0 0-1,0 1 1,0-1-1,0 0 1,0 0-1,0 0 1,0 0-1,0 1 1,0-2-1,0-37 80,0 29-68,2-54-271,2 1-1,4-1 0,2 1 1,36-123-1,-42 176 225,-1-1 0,2 1 0,-1 0-1,1 1 1,1-1 0,9-12 0,-13 19 2,1 0 0,0 0 0,0 0 0,0 0 0,1 0 0,-1 1 0,1 0 0,-1-1 0,1 1 0,0 1 0,0-1 0,0 0 0,0 1 0,0 0 0,0 0 0,0 0 0,0 0 0,0 1 0,5 0 0,-7 0 0,-1 0 0,0 0 0,0 0 0,0 0-1,1 0 1,-1 0 0,0 1 0,0-1 0,0 0-1,0 1 1,0-1 0,0 1 0,1-1 0,-1 1-1,0 0 1,-1-1 0,1 1 0,0 0 0,0 0-1,0 0 1,0 0 0,0 0 0,-1 0-1,2 1 1,-1 1-5,0 0 0,0-1-1,-1 1 1,1 0-1,0 0 1,-1-1 0,0 1-1,0 0 1,0 0-1,0 4 1,-2 1 3,1 0 0,-1 0 0,0 1 0,0-2 0,-1 1 0,-7 14 0,-4 0 212,-1 0 1,-31 34-1,38-47-25,0-1-1,-1 0 1,0 0-1,0-1 0,0 0 1,-1-1-1,0 0 1,-17 7-1,26-12-186,0-1 0,0 1 0,0 0 0,0-1 0,-1 1-1,1-1 1,0 0 0,0 1 0,0-1 0,0 0 0,0 0 0,-1 0 0,1 0-1,0 1 1,0-2 0,0 1 0,-1 0 0,1 0 0,0 0 0,0 0-1,0-1 1,0 1 0,0-1 0,0 1 0,0-1 0,-1 1 0,1-1 0,0 0-1,1 1 1,-1-1 0,0 0 0,0 0 0,0 1 0,0-1 0,1 0-1,-1 0 1,0 0 0,1 0 0,-1 0 0,1 0 0,-1 0 0,1-1 0,-1 1-1,1 0 1,0 0 0,-1 0 0,1 0 0,0 0 0,0-1 0,0 1-1,0 0 1,0 0 0,0 0 0,1-2 0,0-6-705,0 0 0,1 0 0,0 0 0,0 1 0,1-1 0,3-8 1,17-26-4185,5 0-1302</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7.848"/>
    </inkml:context>
    <inkml:brush xml:id="br0">
      <inkml:brushProperty name="width" value="0.025" units="cm"/>
      <inkml:brushProperty name="height" value="0.025" units="cm"/>
      <inkml:brushProperty name="color" value="#66CC00"/>
    </inkml:brush>
  </inkml:definitions>
  <inkml:trace contextRef="#ctx0" brushRef="#br0">101 36 15086,'-3'11'3561,"-34"114"3377,5 8-3638,22-83-3034,2-1 0,2 1 0,2 78-1,3-128-263,1 1 0,0-1 0,0 0-1,0 1 1,0-1 0,0 0 0,0 1-1,0-1 1,0 0 0,0 0 0,0 1 0,0-1-1,0 0 1,0 1 0,1-1 0,-1 0-1,0 1 1,0-1 0,0 0 0,0 0-1,0 1 1,1-1 0,-1 0 0,0 0-1,0 1 1,0-1 0,1 0 0,-1 0-1,0 0 1,0 0 0,1 1 0,-1-1 0,0 0-1,0 0 1,1 0 0,-1 0 0,0 0-1,1 0 1,-1 0 0,0 1 0,1-1-1,12-9 115,9-20 68,8-43-125,26-96 0,-36 99-345,54-119 0,-72 183 274,0 1 1,1-1-1,0 1 0,0 0 0,0-1 0,1 1 1,-1 1-1,1-1 0,0 1 0,0-1 0,8-4 0,-10 8 4,-1-1 0,1 0 0,-1 1 0,1-1-1,-1 1 1,1 0 0,-1 0 0,1 0 0,-1-1 0,1 1-1,-1 1 1,1-1 0,0 0 0,-1 0 0,1 0-1,-1 1 1,1-1 0,-1 1 0,1-1 0,-1 1-1,0 0 1,1 0 0,-1-1 0,0 1 0,1 0-1,-1 0 1,0 0 0,0 0 0,0 1 0,0-1 0,0 0-1,0 0 1,0 1 0,0-1 0,-1 0 0,1 1-1,0-1 1,-1 1 0,1-1 0,-1 1 0,1 2-1,2 5 40,-1 0-1,0 0 0,-1 0 0,0 1 0,0-1 0,-1 0 1,0 0-1,0 1 0,-1-1 0,-1 0 0,1 0 1,-2 0-1,1 0 0,-1 0 0,0 0 0,-1-1 0,0 1 1,-7 10-1,7-11 89,-1-1 0,0 0 0,0 0-1,0 0 1,-1 0 0,0-1 0,0 0 0,-1 0 0,0-1 0,0 0 0,0 0 0,0 0 0,-1-1 0,0 0 0,0-1 0,0 0 0,0 0 0,-1 0 0,-12 1 0,19-4-176,0 0 1,0 1-1,0-2 1,0 1 0,0 0-1,0 0 1,0-1 0,0 1-1,0-1 1,0 1 0,0-1-1,0 0 1,0 0-1,0 0 1,1 0 0,-1 0-1,0 0 1,1 0 0,-1-1-1,1 1 1,-1-1 0,1 1-1,0-1 1,-1 1-1,1-1 1,0 0 0,0 0-1,0 0 1,0-1 0,-2-5-1231,0 0 0,1 0 0,1 0 1,0 0-1,0 0 0,0-11 0,0-29-10227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8.688"/>
    </inkml:context>
    <inkml:brush xml:id="br0">
      <inkml:brushProperty name="width" value="0.025" units="cm"/>
      <inkml:brushProperty name="height" value="0.025" units="cm"/>
      <inkml:brushProperty name="color" value="#66CC00"/>
    </inkml:brush>
  </inkml:definitions>
  <inkml:trace contextRef="#ctx0" brushRef="#br0">29 0 17328,'0'0'6508,"-1"9"-5723,-26 441 5380,27-437-6026,1 0 0,0-1 0,5 24-1,-5-34-147,0 1 0,-1-1 0,1 0-1,0 1 1,0-1 0,0 0-1,1 0 1,-1 0 0,1 0-1,-1 0 1,1 0 0,2 2 0,-3-3-40,0-1 0,0 1 0,0 0 1,1-1-1,-1 0 0,0 1 1,0-1-1,0 0 0,0 0 1,1 0-1,-1 1 0,0-1 0,0 0 1,1-1-1,-1 1 0,0 0 1,0 0-1,0 0 0,1-1 1,-1 1-1,0-1 0,0 1 0,0-1 1,0 1-1,0-1 0,2-1 1,1-2-754,0 0 0,-1 0 0,1-1 0,-1 1 0,0-1 0,0 0 0,-1 0 0,1 0 1,-1 0-1,0-1 0,-1 1 0,1-1 0,0-6 0,6-27-7563</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0:59.232"/>
    </inkml:context>
    <inkml:brush xml:id="br0">
      <inkml:brushProperty name="width" value="0.025" units="cm"/>
      <inkml:brushProperty name="height" value="0.025" units="cm"/>
      <inkml:brushProperty name="color" value="#66CC00"/>
    </inkml:brush>
  </inkml:definitions>
  <inkml:trace contextRef="#ctx0" brushRef="#br0">7 28 17969,'0'0'1628,"-1"10"395,-1 3-1446,1-4 125,-1 1-1,2 0 0,-1-1 0,3 20 0,-2-27-644,0 0 0,1 0 0,-1 0 0,1 0 0,-1 0 0,1 0 0,0 0 0,0 0 0,0 0 0,0 0 0,0 0 0,0 0 0,1-1 0,-1 1 0,0 0 0,1-1 0,0 1 0,-1-1 0,1 0 0,0 1 0,0-1 0,-1 0 0,1 0 0,0 0 0,0 0 0,0-1 0,0 1 0,1-1 0,3 2 0,-1-2-43,0 0 1,1 0-1,-1 0 1,1-1-1,-1 0 0,0 0 1,0 0-1,1 0 1,-1-1-1,0 0 1,0 0-1,0-1 1,-1 1-1,1-1 1,0 0-1,-1 0 1,0 0-1,0-1 1,0 0-1,0 0 1,0 0-1,-1 0 1,6-8-1,-3 2 14,0 0 0,0 0 0,0-1 0,-2 1 0,1-1 0,-1 0 0,4-19 0,-15 77 188,-1 93 0,8-138-183,-1-1 0,1 1 0,0 0 1,0-1-1,1 1 0,-1-1 0,0 1 0,0-1 0,1 1 0,-1 0 0,1-1 0,-1 1 0,1-1 0,0 0 0,0 1 0,-1-1 0,1 0 0,0 1 1,0-1-1,0 0 0,1 0 0,-1 0 0,0 0 0,0 0 0,1 0 0,-1 0 0,0 0 0,1 0 0,-1-1 0,3 2 0,2-1 93,0-1-1,1 1 0,-1-1 0,0 0 0,0-1 1,11-1-1,32-1 215,-48 3-352,1 0 0,0 1 0,-1-1-1,1 0 1,-1 1 0,1-1 0,-1 1-1,1 0 1,-1 0 0,1-1 0,-1 1 0,0 0-1,1 0 1,-1 0 0,0 0 0,0 0-1,0 1 1,0-1 0,0 0 0,0 0-1,0 1 1,0-1 0,1 3 0,2 14 39,0 1 0,-2-1 0,0 0 0,-1 1 1,-1-1-1,-1 1 0,-3 20 0,3-23 33,-1 7 49,-1 0 0,-1 1 0,-8 26 0,8-39 15,0 0 0,0 0 0,-1-1 1,0 1-1,-1-1 0,0 0 0,-1-1 1,-11 14-1,17-22-116,0 1 0,-1 0 0,1 0 0,-1-1 0,1 1 0,-1-1 0,0 1 0,0-1 0,0 0 1,0 0-1,0 0 0,0 0 0,0 0 0,0 0 0,0 0 0,0-1 0,0 1 0,-1-1 0,1 0 0,0 1 0,0-1 0,-1 0 1,1 0-1,-3-1 0,3 0 2,0-1 1,-1 1 0,1 0 0,0-1 0,0 0 0,-1 0-1,2 0 1,-1 0 0,0 0 0,0 0 0,1 0-1,-1 0 1,1-1 0,-1 1 0,1-1 0,-2-3-1,-2-10 28,0-1-1,0 1 0,2-1 0,-4-33 0,5 22-105,1 1 1,1 0-1,1-1 1,7-40-1,-6 60 15,0 0 0,0 0-1,0 0 1,1 0 0,1 0-1,-1 1 1,1-1 0,1 1-1,-1 0 1,1 0 0,0 1 0,1 0-1,0 0 1,0 0 0,0 0-1,0 1 1,1 0 0,0 0-1,9-4 1,60-23-6844,-35 14-1202</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1.748"/>
    </inkml:context>
    <inkml:brush xml:id="br0">
      <inkml:brushProperty name="width" value="0.025" units="cm"/>
      <inkml:brushProperty name="height" value="0.025" units="cm"/>
      <inkml:brushProperty name="color" value="#66CC00"/>
    </inkml:brush>
  </inkml:definitions>
  <inkml:trace contextRef="#ctx0" brushRef="#br0">202 35 6342,'0'0'22320,"-12"-7"-21818,-39-19 26,49 25-478,0 1 1,-1 0-1,1 0 0,0-1 1,-1 1-1,1 1 0,0-1 1,0 0-1,-1 1 0,1-1 1,0 1-1,-1-1 0,1 1 0,0 0 1,0 0-1,0 0 0,0 0 1,0 1-1,-2 1 0,-30 28 649,31-27-637,-3 4 33,0 0 1,0 0-1,0 1 0,1 0 0,1 0 1,0 1-1,-4 11 0,6-15-53,0 0 0,0 0 0,1 0 0,0 1 0,0-1 0,0 1 0,1-1 0,0 0 0,0 1 0,1-1 0,0 1 0,2 9 0,-2-14-76,1 0-1,-1 0 1,0 0 0,1 0-1,-1 0 1,1 0 0,0 0 0,0-1-1,0 1 1,0-1 0,0 1-1,0-1 1,0 0 0,0 0-1,0 0 1,0 0 0,1 0-1,-1 0 1,0-1 0,1 1-1,4 0 1,58 2-1966,-53-3 1370,78-6-10505,-49-3-514</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3.225"/>
    </inkml:context>
    <inkml:brush xml:id="br0">
      <inkml:brushProperty name="width" value="0.025" units="cm"/>
      <inkml:brushProperty name="height" value="0.025" units="cm"/>
      <inkml:brushProperty name="color" value="#66CC00"/>
    </inkml:brush>
  </inkml:definitions>
  <inkml:trace contextRef="#ctx0" brushRef="#br0">50 69 9833,'0'0'18850,"-5"10"-18674,-27 81 272,29-81-383,0 1 1,1 0-1,0 0 1,1 0-1,0 0 1,1 0-1,1 21 1,-1-31-59,1 0 1,-1-1-1,0 1 0,0 0 1,0 0-1,0-1 1,1 1-1,-1 0 0,0-1 1,1 1-1,-1 0 0,0-1 1,1 1-1,-1-1 1,1 1-1,-1 0 0,1-1 1,-1 1-1,1-1 0,0 1 1,-1-1-1,1 0 1,0 1-1,-1-1 0,1 0 1,0 1-1,-1-1 0,2 0 1,22-6 269,-19 3-231,0-1-1,0 1 1,0-1 0,0 0 0,-1 0 0,5-6-1,2-6-16,-2-1 0,0-1 1,-1 1-1,-1-1 0,-1 0 0,0-1 0,-1 0 0,4-35 0,-37 109-115,21-33 114,-19 66 145,24-80-139,0 1 1,1 0-1,0-1 0,0 1 1,1 0-1,1 0 0,1 16 1,-1-24-31,-1 0 1,1-1 0,-1 1 0,0 0 0,1 0 0,-1-1-1,1 1 1,-1-1 0,1 1 0,0 0 0,-1-1-1,1 1 1,0-1 0,-1 1 0,1-1 0,0 0 0,-1 1-1,1-1 1,0 0 0,0 1 0,0-1 0,-1 0 0,1 0-1,0 0 1,0 0 0,0 0 0,-1 0 0,1 0-1,0 0 1,0 0 0,0 0 0,0 0 0,-1 0 0,1-1-1,0 1 1,0 0 0,-1-1 0,1 1 0,0 0 0,0-1-1,0 0 1,32-18 134,-16 1-101,-1 0 0,24-33 0,-2 1-13,-38 50-25,0-1 0,0 1 0,0 0 0,0 0 0,0-1 0,0 1 0,0 0 0,1 0 0,-1-1 0,0 1 0,0 0 0,0 0 0,0 0-1,0-1 1,1 1 0,-1 0 0,0 0 0,0 0 0,0-1 0,1 1 0,-1 0 0,0 0 0,0 0 0,0 0 0,1 0 0,-1 0 0,0 0 0,0-1 0,1 1 0,-1 0 0,0 0 0,0 0 0,1 0 0,-1 0 0,0 0 0,0 0-1,1 0 1,-1 0 0,0 0 0,0 1 0,1-1 0,-1 0 0,0 0 0,0 0 0,1 0 0,-1 0 0,0 0 0,0 0 0,0 1 0,1-1 0,-1 0 0,0 0 0,0 0 0,1 1 0,0 19-5,-9 25 7,6-39 1,0 1 0,1-1 1,0 1-1,0-1 1,1 1-1,0 0 0,0-1 1,0 1-1,2 9 1,1 20 773,-6-57-680,2 15-87,0 1 0,1 0 0,-1-1 0,1 1 0,0-1 0,0 0 0,1 1 0,2-9 0,4-12-10,-1 5 0,1 1 0,10-22 0,-16 39 0,1 0 0,0 1 0,0 0 0,0-1 0,0 1 0,0 0 0,1 0 0,-1 0 0,1 0 0,-1 1 0,1-1 0,0 1 0,0-1 0,0 1 0,0 0 0,-1 0 0,1 0 0,1 1 0,-1-1 0,0 1 0,0-1 0,0 1 0,5 0 0,-3 0 0,-1 1 0,1-1 0,0 1 0,0-1 0,0 1 0,0 1 0,-1-1 0,1 1 0,-1 0 0,1 0 0,-1 0 0,0 0 0,1 1 0,3 3 0,-5-3 0,0 0 0,0 1 0,0-1 0,0 1 0,0 0 0,-1 0 0,0 0 0,0 0 0,0 0 0,0 0 0,0 1 0,-1-1 0,0 1 0,0-1 0,0 1 0,0 6 0,-1 3 0,-1 0 0,-1 0 0,0 0 0,-4 14 0,-5 45 0,11-73 0,0 0 0,0 0 0,0 1 0,0-1 0,0 0 0,0 0 0,0 1 0,0-1 0,0 0 0,0 0 0,0 1 0,0-1 0,0 0 0,0 0 0,0 1 0,0-1 0,0 0 0,0 0 0,0 1 0,1-1 0,-1 0 0,0 0 0,0 1 0,0-1 0,0 0 0,1 0 0,-1 0 0,0 1 0,0-1 0,0 0 0,1 0 0,-1 0 0,0 0 0,0 0 0,1 0 0,-1 1 0,0-1 0,0 0 0,1 0 0,-1 0 0,0 0 0,0 0 0,1 0 0,-1 0 0,0 0 0,0 0 0,1 0 0,-1 0 0,0 0 0,0 0 0,1 0 0,-1 0 0,0-1 0,0 1 0,1 0 0,-1 0 0,0 0 0,10-7 0,-10 7 0,6-7 0,0 0 0,0 0 0,-1-1 0,-1 0 0,1 0 0,-1 0 0,0 0 0,-1-1 0,0 1 0,2-10 0,0-4 0,0 0 0,2-44 0,-6 6 0,-1 60 0,0 0 0,0 0 0,0 1 0,-1-1 0,1 0 0,0 0 0,0 0 0,0 0 0,0 0 0,0 1 0,0-1 0,-1 0 0,1 0 0,0 0 0,0 0 0,0 0 0,0 0 0,-1 0 0,1 0 0,0 0 0,0 0 0,0 0 0,0 1 0,-1-1 0,1 0 0,0 0 0,0 0 0,0 0 0,0 0 0,-1 0 0,1-1 0,0 1 0,0 0 0,0 0 0,0 0 0,-1 0 0,1 0 0,0 0 0,0 0 0,0 0 0,0 0 0,-1 0 0,1 0 0,0-1 0,0 1 0,0 0 0,0 0 0,0 0 0,0 0 0,-1 0 0,1-1 0,0 1 0,0 0 0,0 0 0,0 0 0,0 0 0,0-1 0,0 1 0,0 0 0,0 0 0,-9 16 0,9-14 0,-1 1 0,1-1 0,0 1 0,0-1 0,0 1 0,0-1 0,0 1 0,0-1 0,1 1 0,-1-1 0,1 0 0,0 1 0,0-1 0,0 1 0,0-1 0,0 0 0,0 0 0,0 0 0,1 0 0,-1 0 0,3 2 0,-1-2 0,0 0 0,1 0 0,-1-1 0,1 1 0,-1-1 0,1 0 0,-1 0 0,1 0 0,0 0 0,-1-1 0,1 0 0,0 0 0,6 0 0,4 0 0,0-1 0,0-1 0,0 0 0,0-1 0,0-1 0,-1 0 0,1-1 0,-1 0 0,17-10 0,-24 13 0,0-2 0,-1 1 0,1-1 0,-1 0 0,0 0 0,-1 0 0,1 0 0,-1-1 0,1 0 0,-1 0 0,-1 0 0,1-1 0,-1 1 0,0-1 0,0 0 0,-1 0 0,1 0 0,-1 0 0,-1 0 0,1 0 0,-1 0 0,1-13 0,-2 18 0,0 1 0,0-1 0,0 0 0,0 1 0,0-1 0,0 0 0,0 0 0,0 1 0,-1-1 0,1 0 0,0 1 0,0-1 0,-1 0 0,1 1 0,0-1 0,-1 1 0,1-1 0,0 0 0,-1 1 0,1-1 0,-1 1 0,1-1 0,-1 1 0,0 0 0,1-1 0,-1 1 0,1-1 0,-1 1 0,-1-1 0,-23 4 0,21-2 0,-1 1 0,1 0 0,-1 0 0,1 1 0,0-1 0,0 1 0,0 0 0,-6 6 0,2 2 0,1 0 0,0 0 0,1 1 0,0 0 0,1 0 0,0 0 0,1 1 0,0 0 0,1-1 0,1 1 0,0 1 0,1-1 0,0 0 0,1 0 0,1 17 0,0-26 4,1-1 0,-1 0 1,0 0-1,1 0 0,0 0 0,-1 0 0,1-1 1,0 1-1,1 0 0,-1-1 0,0 1 0,1-1 1,-1 0-1,1 0 0,0 0 0,0 0 0,0 0 1,0-1-1,0 1 0,0-1 0,0 0 0,0 0 0,1 0 1,-1 0-1,0-1 0,1 1 0,3-1 0,10 2-339,0-1 0,-1-1 0,1 0-1,19-4 1,6-6-6936,0-12-7633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368"/>
    </inkml:context>
    <inkml:brush xml:id="br0">
      <inkml:brushProperty name="width" value="0.025" units="cm"/>
      <inkml:brushProperty name="height" value="0.025" units="cm"/>
      <inkml:brushProperty name="color" value="#66CC00"/>
    </inkml:brush>
  </inkml:definitions>
  <inkml:trace contextRef="#ctx0" brushRef="#br0">94 388 1826,'0'0'8376,"8"-9"-6209,3-4-1649,37-46 3508,-45 54-3290,1 0-1,-1-1 1,0 1-1,-1-1 1,1 1 0,-1-1-1,0 0 1,0 0 0,-1 0-1,2-11 1,-3 16-616,-1 0 0,1 0 0,-1 0 0,1 0-1,-1-1 1,1 1 0,-1 0 0,0 0 0,1 0 0,-1 0 0,0 0 0,0 1 0,0-1-1,0 0 1,0 0 0,0 0 0,0 1 0,0-1 0,0 0 0,0 1 0,0-1 0,0 1-1,0 0 1,-1-1 0,1 1 0,0 0 0,0 0 0,0-1 0,-1 1 0,1 0 0,0 0-1,0 1 1,-1-1 0,1 0 0,0 0 0,-3 1 0,-2 0-31,-1 0 0,1 0 1,-1 0-1,1 1 0,-1 0 1,-5 2-1,5 0-35,0 1 1,1-1-1,0 1 0,0 0 1,0 1-1,1-1 1,-1 1-1,1 0 1,1 1-1,-1-1 0,1 1 1,0 0-1,1 0 1,-5 12-1,4-8 90,1-1 0,0 1 1,0 0-1,1 0 0,1 0 0,0 0 0,0 0 1,1 0-1,3 21 0,-3-30-137,1 0 0,-1 0-1,1 1 1,-1-1 0,1 0 0,0 0 0,0 0-1,0 0 1,0 0 0,0-1 0,0 1 0,1 0-1,-1 0 1,1-1 0,-1 1 0,1-1 0,-1 1 0,1-1-1,0 0 1,0 0 0,0 0 0,0 0 0,0 0-1,0 0 1,0 0 0,0 0 0,0-1 0,0 1-1,0-1 1,0 0 0,0 0 0,1 1 0,-1-1-1,0-1 1,0 1 0,0 0 0,1 0 0,2-2 0,2 1 9,0-1 0,-1 0 0,1 0 0,-1-1 0,1 0 0,-1 0 0,0 0 1,0-1-1,0 0 0,10-9 0,-9 6-16,0-1 0,0-1 0,-1 0 0,0 0 0,0 0 0,-1 0 0,0-1 0,-1 0 0,0 0 0,-1 0 0,0-1 0,0 1 0,-1-1 0,-1 0 0,1 1 0,-2-1 0,0 0 0,-1-11 0,1 21 0,0 0 0,0 0 0,0 0 0,0 0 0,0 0 0,0 0 0,-1 0 0,1 0 0,0 1 0,-1-1 0,1 0 0,0 0 0,-1 0 0,1 0 0,-1 1 0,0-1 0,1 0 0,-1 0 0,1 1 0,-1-1 0,0 1 0,0-1 0,1 0 0,-1 1 0,0-1 0,0 1 0,0 0 0,0-1 0,0 1 0,0 0 0,1-1 0,-1 1 0,0 0 0,0 0 0,0 0 0,0 0 0,0 0 0,0 0 0,0 0 0,0 0 0,0 0 0,0 0 0,0 1 0,0-1 0,-1 1 0,0 0 0,-1 0 0,0 0 0,1 0 0,-1 0 0,1 1 0,0-1 0,-1 1 0,1 0 0,0 0 0,0-1 0,0 2 0,0-1 0,-3 4 0,3-3 0,1 0 0,-1 0 0,1 0 0,-1 0 0,1 0 0,0 0 0,1 1 0,-1-1 0,0 0 0,1 0 0,0 1 0,-1-1 0,1 0 0,1 1 0,-1-1 0,0 0 0,2 6 0,-1-7 0,1-1 0,-1 1 0,0-1 0,0 1 0,1-1 0,-1 1 0,1-1 0,-1 0 0,1 0 0,0 0 0,-1 0 0,1 0 0,0 0 0,0 0 0,0-1 0,0 1 0,-1 0 0,1-1 0,0 0 0,0 1 0,0-1 0,0 0 0,0 0 0,0 0 0,0 0 0,0-1 0,0 1 0,0-1 0,0 1 0,4-2 0,3-1 0,1-1 0,0 0 0,-1 0 0,0-1 0,0 0 0,0-1 0,0 0 0,-1 0 0,0-1 0,0 0 0,-1 0 0,8-10 0,0-1 0,0-1 0,-2 0 0,0-2 0,13-26 0,-21 37 0,0-1 0,0 1 0,-1-1 0,0 0 0,-1 0 0,-1-1 0,0 1 0,0-1 0,0-22 0,-2 34 0,0-1 0,0 1 0,0 0 0,0-1 0,0 1 0,0 0 0,0 0 0,0-1 0,0 1 0,-1 0 0,1-1 0,0 1 0,0 0 0,0 0 0,0-1 0,-1 1 0,1 0 0,0 0 0,0-1 0,0 1 0,-1 0 0,1 0 0,0 0 0,0 0 0,-1-1 0,1 1 0,0 0 0,-1 0 0,1 0 0,0 0 0,0 0 0,-1 0 0,1 0 0,0 0 0,-1 0 0,1 0 0,-1 0 0,-11 7 0,-8 16 0,10-5 0,0 0 0,1 0 0,1 1 0,1 0 0,1 1 0,0-1 0,1 1 0,2 0 0,0 1 0,1-1 0,1 0 0,0 1 0,2-1 0,1 1 0,0-1 0,2 0 0,0 0 0,1 0 0,1 0 0,13 29 0,-1-13 0,26 71 0,-40-92 0,0 0 0,-1 1 0,0-1 0,-1 1 0,-1-1 0,-1 1 0,-2 30 0,1-41 0,0-1 0,0 0 0,0 1 0,-1-1 0,1 0 0,-1 0 0,0 0 0,-1 0 0,1 0 0,-5 5 0,6-8 0,0 0 0,0 1 0,0-1 0,0 0 0,0-1 0,0 1 0,0 0 0,0 0 0,0 0 0,-1-1 0,1 1 0,0-1 0,-1 1 0,1-1 0,0 1 0,-1-1 0,1 0 0,-1 1 0,1-1 0,-1 0 0,1 0 0,0 0 0,-1 0 0,1-1 0,-1 1 0,1 0 0,0-1 0,-1 1 0,1 0 0,0-1 0,-1 0 0,1 1 0,0-1 0,-1 0 0,1 0 0,0 1 0,0-1 0,-1-1 0,-4-4 0,1 0 0,0-1 0,0 1 0,0-1 0,1 0 0,0 0 0,0 0 0,1 0 0,-3-10 0,-20-72 0,25 88 0,-4-17 0,0-2 0,2 1 0,0 0 0,1-1 0,1 1 0,0-1 0,5-34 0,-3 50 2,0 1 0,1-1 0,-1 1 0,1 0 0,0 0 0,0-1 0,0 1 0,0 0 0,0 1 0,1-1 0,-1 0 0,1 1 0,0-1 0,0 1 0,0 0 0,0 0 0,0 0 0,0 0 0,5-1 0,8-4-240,1 1 0,31-7 0,-17 5-652,18-10-5105,1-5-6273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6.991"/>
    </inkml:context>
    <inkml:brush xml:id="br0">
      <inkml:brushProperty name="width" value="0.025" units="cm"/>
      <inkml:brushProperty name="height" value="0.025" units="cm"/>
      <inkml:brushProperty name="color" value="#66CC00"/>
    </inkml:brush>
  </inkml:definitions>
  <inkml:trace contextRef="#ctx0" brushRef="#br0">189 44 12876,'9'-12'3363,"-8"10"-2707,0-1 0,1 1-1,0 0 1,-1 0-1,1-1 1,0 1 0,0 0-1,0 0 1,0 1 0,0-1-1,1 0 1,-1 1-1,0-1 1,1 1 0,3-1-1,-6 6-319,0 0 0,0 0 0,0 0-1,-1 0 1,1 0 0,-1 0 0,0 0 0,0 0-1,-3 6 1,-17 30-36,-1-1 1,-3 0-1,-37 44 0,-25 40-38,79-103-647,21-28-1212,22-25-1706,-16 9-1285,-1-2 1,27-51-1,-22 30-2533</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333"/>
    </inkml:context>
    <inkml:brush xml:id="br0">
      <inkml:brushProperty name="width" value="0.025" units="cm"/>
      <inkml:brushProperty name="height" value="0.025" units="cm"/>
      <inkml:brushProperty name="color" value="#66CC00"/>
    </inkml:brush>
  </inkml:definitions>
  <inkml:trace contextRef="#ctx0" brushRef="#br0">142 27 10794,'38'-27'12753,"-38"35"-10479,-4 13-2348,3-20 699,-4 21-71,0 0 0,1 1 1,1-1-1,1 1 0,3 44 1,0-56-641,0 0 1,1 0-1,1-1 1,0 1 0,0-1-1,1 1 1,0-1-1,1 0 1,0 0-1,0-1 1,1 0 0,0 0-1,1 0 1,9 9-1,-16-18 78,16 17-448,-9-8-2018,-21-5-14164</inkml:trace>
  <inkml:trace contextRef="#ctx0" brushRef="#br0" timeOffset="1">1 252 10090,'0'0'16687,"81"-14"-15982,-30 16-513,2 2-160,-10-4-1153,-4 0-3715,-10 0-5863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7.824"/>
    </inkml:context>
    <inkml:brush xml:id="br0">
      <inkml:brushProperty name="width" value="0.025" units="cm"/>
      <inkml:brushProperty name="height" value="0.025" units="cm"/>
      <inkml:brushProperty name="color" value="#66CC00"/>
    </inkml:brush>
  </inkml:definitions>
  <inkml:trace contextRef="#ctx0" brushRef="#br0">1 132 14542,'0'0'15049,"14"-1"-13928,27-1-716,219-21 1245,135-59-5435,-373 75-1112,-8 0-1667,-2-2-6665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425"/>
    </inkml:context>
    <inkml:brush xml:id="br0">
      <inkml:brushProperty name="width" value="0.025" units="cm"/>
      <inkml:brushProperty name="height" value="0.025" units="cm"/>
      <inkml:brushProperty name="color" value="#66CC00"/>
    </inkml:brush>
  </inkml:definitions>
  <inkml:trace contextRef="#ctx0" brushRef="#br0">1 1 14221,'0'0'9962,"9"13"-8329,-2-4-1302,-3-3-168,1 0-1,-1 0 1,0 0 0,-1 1-1,1-1 1,-1 1 0,0 0-1,-1 0 1,0 0 0,0 0-1,0 1 1,0 11-1,-2 44 7,-3 0 1,-18 103-1,21-172-6947,-2-3 4408,0 1 115,-3-21-5021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8.880"/>
    </inkml:context>
    <inkml:brush xml:id="br0">
      <inkml:brushProperty name="width" value="0.025" units="cm"/>
      <inkml:brushProperty name="height" value="0.025" units="cm"/>
      <inkml:brushProperty name="color" value="#66CC00"/>
    </inkml:brush>
  </inkml:definitions>
  <inkml:trace contextRef="#ctx0" brushRef="#br0">4 120 16528,'-1'-8'2952,"1"2"-2547,-1 3-121,1 0 0,-1 0 0,1 0 1,0 0-1,0 0 0,0 0 0,0 0 0,1 0 0,-1 0 0,1 0 0,0 0 0,0 0 0,0 0 0,0 0 0,0 0 0,0 0 0,1 1 0,0-1 0,-1 0 0,1 1 0,0 0 0,0-1 1,4-2-1,5-1 109,0 1 1,0 1-1,1-1 1,-1 2-1,1-1 1,0 2-1,0 0 1,0 0-1,0 1 1,0 0 0,23 2-1,-24 0-362,0 0 1,0 0-1,0 1 1,-1 1-1,1 0 1,-1 0-1,1 1 0,-1 0 1,0 1-1,-1 0 1,1 0-1,-1 1 0,12 11 1,-19-16-26,0 1 0,0 0 0,0-1 0,-1 1-1,1 0 1,-1 0 0,0 0 0,1 0 0,-1 0 0,0 1 0,0-1 0,0 0 0,-1 1 0,1-1 0,-1 0 0,1 1 0,-1-1 0,0 1 0,1-1-1,-1 0 1,-1 1 0,1 4 0,-2-3 20,1 0 0,-1 0 0,0 0 0,0-1 0,0 1 0,0 0-1,-1-1 1,0 1 0,1-1 0,-1 0 0,-7 6 0,-6 3 65,0-1 0,-1 0 0,-1-1 0,-24 11 0,23-13-82,22-10-1,34-12-94,-26 10-216,0 2 0,0 0 0,0 0 0,1 1 0,-1 0 0,1 1 0,-1 0 0,1 1 0,21 4 0,-30-4 283,1 1 0,0-1 1,0 1-1,0 0 0,-1 0 1,1 0-1,-1 0 0,1 0 1,-1 1-1,0 0 0,0 0 1,0 0-1,0 0 1,-1 0-1,1 0 0,-1 1 1,0-1-1,0 1 0,0 0 1,0-1-1,-1 1 0,1 0 1,-1 0-1,0 0 0,0 0 1,-1 0-1,1 0 0,-1 0 1,0 1-1,-1 5 1,2-5 139,-2 0 1,1 1 0,-1-1 0,1 0 0,-2 0 0,1 0 0,0 0-1,-1 0 1,0 0 0,0 0 0,0-1 0,-1 1 0,0-1 0,0 1 0,-5 5-1,-1-1 166,0-1-1,-1-1 0,1 1 0,-2-1 1,-17 9-1,7-5-286,-1-1 0,0-1 0,-36 11 0,48-18 0,0 1 0,0-1 0,-1-1 0,1 0 0,0 0 0,-1-1 0,1 0 0,-1-1 0,1-1 0,-17-3 0,23 4-89,1-1 1,-1 1-1,1-1 1,0 1-1,-1-1 1,1 0-1,0-1 0,0 1 1,1 0-1,-1-1 1,0 0-1,1 1 0,0-1 1,-1 0-1,-2-6 1,3 4-398,-1 0 0,1-1-1,0 1 1,1 0 0,0-1 0,-1 1 0,2-1 0,-1 0 0,1-10 0,0-5-7746</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19.752"/>
    </inkml:context>
    <inkml:brush xml:id="br0">
      <inkml:brushProperty name="width" value="0.025" units="cm"/>
      <inkml:brushProperty name="height" value="0.025" units="cm"/>
      <inkml:brushProperty name="color" value="#66CC00"/>
    </inkml:brush>
  </inkml:definitions>
  <inkml:trace contextRef="#ctx0" brushRef="#br0">108 288 10794,'0'0'4052,"5"-9"-801,2-2-2124,10-21 955,-8 4 2172,-9 28-4197,0 0 0,0 0 0,0 0 0,0 0 0,0 0 0,0-1 0,0 1 0,0 0 0,0 0-1,0 0 1,0-1 0,0 1 0,0 0 0,0 0 0,0 0 0,0 0 0,0-1 0,0 1 0,0 0 0,0 0 0,0 0 0,-1 0-1,1 0 1,0-1 0,0 1 0,0 0 0,0 0 0,0 0 0,0 0 0,0 0 0,-1 0 0,1-1 0,0 1 0,0 0 0,0 0-1,0 0 1,0 0 0,-1 0 0,1 0 0,0 0 0,0 0 0,0 0 0,0 0 0,-1 0 0,1 0 0,0 0 0,0 0 0,0 0-1,-1 0 1,-11 4 676,-10 10-655,10-3-37,1 1 0,0 0 0,1 0 0,0 1 0,-15 27 0,21-33-14,0 1 1,0-1-1,1 1 1,0 0-1,1 0 1,-1 0-1,2 1 1,-1-1-1,1 1 1,0-1-1,1 1 1,1 15-1,-1-23-23,0-1 0,0 1 1,1 0-1,-1 0 0,0 0 0,0-1 0,1 1 0,-1 0 0,0 0 1,1-1-1,-1 1 0,1 0 0,-1-1 0,1 1 0,-1 0 0,1-1 1,0 1-1,-1-1 0,1 1 0,0-1 0,-1 1 0,1-1 0,0 1 1,0-1-1,-1 0 0,1 0 0,0 1 0,1-1 0,27-4 157,-21 1-92,0-1 0,1 0-1,-1-1 1,11-8 0,4-6-11,0-2 0,-2-1 0,0 0 0,-2-1 0,30-47 0,-37 51 22,-1-1 0,-1 0 0,-1 0 0,-1-1 0,-1 0 0,0 0 0,-2-1 0,5-35-1,-13 30 286,3 27-362,0 0 0,-1 0 1,1 0-1,-1 0 0,1 0 0,0 0 0,-1 0 0,1 0 0,-1 0 1,1 0-1,0 0 0,-1 0 0,1 0 0,-1 0 0,1 0 0,0 1 0,-1-1 1,1 0-1,0 0 0,-1 1 0,1-1 0,0 0 0,0 0 0,-1 1 1,1-1-1,0 0 0,0 1 0,-1-1 0,1 0 0,0 1 0,0-1 1,0 0-1,-1 1 0,1-1 0,-22 48-56,14-18 129,2 0-1,1 1 0,1 0 1,2-1-1,1 1 1,1 0-1,8 49 0,-7-75-74,0-1 0,1 1-1,-1-1 1,1 0-1,0 1 1,1-1-1,-1 0 1,1 0-1,-1 0 1,1-1-1,0 1 1,1-1-1,-1 1 1,1-1-1,-1 0 1,1 0-1,0-1 1,0 1-1,0-1 1,1 0 0,-1 0-1,0 0 1,9 1-1,-9-2-603,1 0 0,-1 0 0,1-1 0,0 0 1,-1 0-1,1 0 0,0 0 0,-1-1 0,7-1 0,3-6-5734,-4-5-3437</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098"/>
    </inkml:context>
    <inkml:brush xml:id="br0">
      <inkml:brushProperty name="width" value="0.025" units="cm"/>
      <inkml:brushProperty name="height" value="0.025" units="cm"/>
      <inkml:brushProperty name="color" value="#66CC00"/>
    </inkml:brush>
  </inkml:definitions>
  <inkml:trace contextRef="#ctx0" brushRef="#br0">0 117 18898,'0'0'5664,"9"2"-3710,4 1-1204,11 2-222,0 0 1,0-1 0,0-1 0,38-1 0,-56-2-525,-1-1 0,1 0 1,-1 0-1,1 0 0,-1-1 1,0 1-1,0-1 1,1-1-1,-1 1 0,-1-1 1,8-4-1,-9 4 2,0 1 0,0-1 0,-1 0 0,1 0 0,-1 0 0,0-1 0,0 1 0,0 0 0,0-1 0,-1 1 0,1-1 0,-1 0 0,0 0 0,0 1 0,0-1 0,-1 0 0,1 0 0,-1-5 0,0 7 11,1 1-1,-1-1 0,0 1 0,0-1 0,0 1 0,0-1 0,0 0 0,0 1 0,0-1 0,0 1 0,0-1 0,-1 1 0,1-1 0,-1 1 0,1-1 0,-1 1 1,0-1-1,1 1 0,-1 0 0,0-1 0,0 1 0,0 0 0,0 0 0,0 0 0,0 0 0,0-1 0,-1 1 0,1 1 0,0-1 0,0 0 0,-1 0 0,1 0 1,-1 1-1,1-1 0,-1 1 0,1-1 0,-1 1 0,1 0 0,-1-1 0,1 1 0,-1 0 0,1 0 0,-1 0 0,0 0 0,1 0 0,-1 1 0,1-1 1,-1 0-1,-2 2 0,-2-1 14,1 1 0,-1 0 0,0 1 0,1 0 0,0-1 0,0 2 0,0-1 0,0 1 0,0-1 0,0 1 0,-7 9 0,6-5-9,0 1 0,0-1-1,1 1 1,1 0 0,0 0-1,0 0 1,0 1 0,1 0-1,1-1 1,-1 1 0,2 0-1,-1 0 1,1 0 0,1 1 0,1 14-1,0-22-109,-1 0 0,1-1 0,0 1 0,0 0 0,1-1 0,-1 0 0,0 1 0,1-1-1,0 0 1,-1 1 0,1-1 0,0 0 0,0 0 0,0-1 0,0 1 0,1 0 0,-1-1 0,0 1 0,1-1 0,-1 0-1,1 0 1,-1 0 0,1 0 0,0 0 0,-1 0 0,1-1 0,4 1 0,4 1-854,1-1 0,0 0 0,-1-1 0,1-1 0,15-1 0,16-8-6589</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0.538"/>
    </inkml:context>
    <inkml:brush xml:id="br0">
      <inkml:brushProperty name="width" value="0.025" units="cm"/>
      <inkml:brushProperty name="height" value="0.025" units="cm"/>
      <inkml:brushProperty name="color" value="#66CC00"/>
    </inkml:brush>
  </inkml:definitions>
  <inkml:trace contextRef="#ctx0" brushRef="#br0">22 0 14318,'0'0'10500,"3"9"-9251,4 11-975,-2 1 0,-1-1 0,0 1 0,-2 0 0,0 0 0,-1 0 0,-4 36-1,-25 160 2900,20-174-2505,-2 50 0,12-170-668,4 0 0,3 0 0,31-123 0,-40 200 0,4-15 1,0 0 1,1 0-1,1 1 0,9-19 1,-14 31-3,0-1 0,1 1 0,-1 0 0,0 0 0,1 0 0,-1 0 0,1 0 0,-1 0 1,1 0-1,0 1 0,0-1 0,0 1 0,0-1 0,0 1 0,0 0 0,0-1 0,1 1 0,-1 0 1,0 1-1,1-1 0,-1 0 0,1 1 0,-1-1 0,0 1 0,1 0 0,-1 0 0,1 0 0,-1 0 0,1 0 1,-1 0-1,1 1 0,-1-1 0,1 1 0,-1 0 0,0-1 0,5 3 0,-3 0-25,0 1-1,1-1 1,-1 1-1,-1-1 1,1 1-1,0 0 1,-1 1-1,0-1 0,0 1 1,0-1-1,-1 1 1,1 0-1,-1 0 1,0 0-1,-1 0 1,1 0-1,-1 1 1,1 5-1,-1-6 20,0 1 0,0 0 0,-1 0 0,1-1 0,-2 1 0,1 0-1,0 0 1,-1 0 0,0-1 0,0 1 0,-1 0 0,0-1 0,0 1 0,0-1 0,0 0 0,-6 9 0,2-7 48,0-1 1,-1 0-1,0 0 1,1 0-1,-2-1 1,1 0-1,-1 0 1,-8 3-1,11-5-22,0-1-1,1 0 1,-1-1-1,-1 1 1,1-1-1,0 0 1,0 0-1,0-1 1,-1 1-1,1-1 1,0 0-1,0-1 1,-1 1 0,-9-3-1,14 2-148,-1 1-1,1-1 1,0 0 0,-1 1 0,1-1-1,0 0 1,0 0 0,0 0-1,0 0 1,0 0 0,0 0 0,0 0-1,0-1 1,0 1 0,1 0-1,-1 0 1,0-1 0,1 1-1,-1 0 1,1-1 0,-1 1 0,1-1-1,-1-1 1,1-36-6400,4 17-1077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048"/>
    </inkml:context>
    <inkml:brush xml:id="br0">
      <inkml:brushProperty name="width" value="0.025" units="cm"/>
      <inkml:brushProperty name="height" value="0.025" units="cm"/>
      <inkml:brushProperty name="color" value="#66CC00"/>
    </inkml:brush>
  </inkml:definitions>
  <inkml:trace contextRef="#ctx0" brushRef="#br0">3 145 16912,'0'0'10714,"9"1"-9235,-2 0-1346,1 0 0,-1 0 0,0-1 0,1 0 0,-1 0 0,0-1 0,0 0 0,1 0 1,-1-1-1,0 0 0,0 0 0,0-1 0,12-5 0,-12 3-112,0-1 0,0 1 0,-1-1-1,1 0 1,10-14 0,-15 18-7,-1 0 0,1 0 1,-1 0-1,1 0 0,-1 0 0,0 0 0,0-1 0,0 1 0,0 0 1,0 0-1,0-1 0,-1 1 0,1-1 0,-1 1 0,0-1 1,0 1-1,1 0 0,-2-1 0,1 1 0,0-1 0,0 1 0,-1-1 1,1 1-1,-1 0 0,0-1 0,-1-2 0,0 3 6,1 1-1,-1 0 1,1-1-1,-1 1 1,1 0-1,-1 0 1,0 0 0,0 0-1,1 0 1,-1 1-1,0-1 1,0 0-1,0 1 1,0-1-1,0 1 1,0 0 0,0 0-1,0 0 1,0 0-1,0 0 1,0 0-1,0 0 1,-4 2-1,1-1 14,0 0 0,0 0-1,0 1 1,0 0 0,0 0-1,0 0 1,0 0 0,-5 5-1,2 0 3,0 0-1,0 1 0,1 0 1,0 0-1,1 1 0,0 0 0,0 0 1,-8 18-1,11-20-18,0 0-1,0 0 1,1 0 0,0 0-1,0 1 1,1-1 0,0 1 0,0-1-1,1 1 1,0-1 0,0 1 0,1-1-1,1 11 1,-1-16-16,1 1 0,-1-1 0,0 0 0,1 0 0,-1 0 0,1 0 0,0 0 0,-1 0 0,1 0 0,0-1 0,0 1 0,0-1 0,0 1 0,1-1 0,-1 0 0,0 0 0,1 0 0,-1 0 0,0 0 0,1 0 0,-1-1 0,1 1 0,-1-1 0,1 0 0,-1 0 0,1 1 0,0-2 0,-1 1 0,3-1 0,4 1 0,0-1 0,-1 0 0,1 0 0,0-1 0,-1 0 0,1-1 0,8-4 0,5-5-22,-2-1 0,0-1 0,21-20 0,10-6 9,-50 39 14,0 0 0,1 0 0,-1 0 1,0 1-1,0-1 0,1 0 0,-1 1 1,0-1-1,1 0 0,-1 1 1,1 0-1,-1-1 0,1 1 0,1 0 1,-2 0-1,-1 0-1,1 0 1,0 1 0,-1-1 0,1 0 0,-1 0 0,1 1 0,-1-1-1,0 0 1,1 1 0,-1-1 0,1 0 0,-1 1 0,1-1 0,-1 1-1,0-1 1,1 1 0,-1-1 0,0 1 0,0-1 0,1 1 0,-1-1 0,0 1-1,0-1 1,0 2 0,2 5 8,-2 1-1,1 0 0,-1-1 1,-2 16-1,2 22 10,1-45-18,-1 1 0,1 0 0,0 0 0,0-1 0,-1 1 0,1 0 0,0-1 0,0 1 0,0-1 0,0 0 0,0 1 0,0-1 0,0 0 0,0 1 0,0-1 0,0 0 0,0 0 0,0 0 0,0 0 0,0 0 0,0 0 0,0 0 0,0 0 0,0 0 0,0 0 0,0-1 0,0 1 0,0 0 0,0-1 0,0 1 0,0-1 0,0 1 0,1-2 0,33-17 0,1-9-73,30-21-282,-61 45 308,0 1 0,1 0 0,-1 1 0,0-1 0,1 1 0,-1 0 0,1 0 0,0 1 0,0 0 0,8-1 0,-13 7-492,0 1 0,0 0 0,0 0-1,0-1 1,-1 1 0,0 0 0,-1 10 0,-1-5-1296,1 6-5656,1-11-923</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1.690"/>
    </inkml:context>
    <inkml:brush xml:id="br0">
      <inkml:brushProperty name="width" value="0.025" units="cm"/>
      <inkml:brushProperty name="height" value="0.025" units="cm"/>
      <inkml:brushProperty name="color" value="#66CC00"/>
    </inkml:brush>
  </inkml:definitions>
  <inkml:trace contextRef="#ctx0" brushRef="#br0">112 165 17809,'0'0'6481,"-10"5"-4255,1-1-1830,1 1-1,-1 1 1,1 0 0,0 0 0,-13 13-1,17-15-218,0 0 0,1 1 0,0-1 0,-1 1 0,2-1 0,-1 1 0,0 0 0,1 0 0,0 0 0,0 0 0,1 1 0,-1-1 0,1 0 0,-1 11 0,2-15-175,0 0 0,0 0 1,0 0-1,0 0 1,0 0-1,0 0 1,0 0-1,1 0 0,-1 0 1,0 0-1,1-1 1,-1 1-1,0 0 1,1 0-1,-1 0 0,1 0 1,-1 0-1,1-1 1,0 1-1,-1 0 1,1 0-1,0-1 0,0 1 1,-1-1-1,1 1 1,1 0-1,0 0-5,1 0 0,-1-1-1,0 1 1,0-1 0,0 0 0,0 0-1,1 0 1,-1 0 0,0 0 0,0 0 0,4-1-1,2-1-9,-1 0 0,1 0 0,-1-1 0,1 0 0,-1-1 0,7-4 0,2-4-82,0-1-1,0-1 0,-1 0 1,-1-1-1,0-1 0,-1 0 0,-1-1 1,-1 0-1,0-1 0,-1 0 0,-1-1 1,-1 0-1,-1 0 0,6-23 0,-10 14 226,-3 27-123,-1 1 0,1 0-1,0 0 1,0 0 0,0-1 0,-1 1 0,1 0 0,0 0 0,0 0-1,-1 0 1,1 0 0,0-1 0,0 1 0,-1 0 0,1 0 0,0 0-1,0 0 1,-1 0 0,1 0 0,0 0 0,-1 0 0,1 0 0,0 0-1,0 0 1,-1 0 0,1 0 0,0 0 0,0 0 0,-1 1 0,1-1-1,0 0 1,-1 0 0,1 0 0,0 0 0,0 0 0,0 0 0,-1 1-1,1-1 1,0 0 0,0 0 0,0 0 0,-1 1 0,1-1 0,-34 41 592,24-28-458,1 1 0,0 0 0,2 0 0,-1 1 0,2-1 0,0 2 0,1-1 0,0 1 0,1 0 0,1 0 0,-2 30 0,5-44-141,0 1 0,0-1 0,0 0 0,1 0 0,-1 0 0,0 1 0,1-1 0,0 0 0,0 0 0,-1 0 0,1 0 0,0 0 0,1 0 0,-1 0 0,0 0 0,0-1 0,1 1 0,-1 0 0,1-1 0,0 1 0,1 1 0,1-1 0,-1-1 0,1 1 0,-1-1 0,1 1 0,0-1 0,-1 0 0,1 0 0,0-1 0,0 1 0,0-1 0,5 0 0,2-1 0,0 0 0,0 0 0,0-1 0,0-1 0,0 0 0,0 0 0,18-9 0,0-6 0,0-1 0,-2 0 0,32-31 0,-34 29 0,-26 21 0,1 1 0,0-1 0,0 0 0,0 0 0,0 1 0,0-1 0,0 0 0,0 1 0,0-1 0,0 0 0,0 1 0,0-1 0,0 1 0,0-1 0,0 0 0,0 1 0,0-1 0,0 0 0,0 1 0,0-1 0,0 0 0,0 0 0,1 1 0,-1-1 0,0 0 0,0 1 0,0-1 0,1 0 0,-1 0 0,0 1 0,0-1 0,1 0 0,-1 0 0,0 0 0,0 1 0,1-1 0,-1 0 0,0 0 0,1 0 0,-1 0 0,0 0 0,1 0 0,-1 1 0,0-1 0,1 0 0,-1 0 0,0 0 0,1 0 0,-1 0 0,0 0 0,1 0 0,-1 0 0,0-1 0,1 1 0,-1 0 0,0 0 0,1 0 0,-1 0 0,0 0 0,1-1 0,-1 1 0,0 0 0,0 0 0,1 0 0,-1-1 0,0 1 0,1 0 0,-7 44 0,2-13 0,4-30 0,0 0 0,0 0 0,0 0 0,0 1 0,1-1 0,-1 0 0,0 0 0,1 0 0,-1 0 0,1 0 0,-1-1 0,1 1 0,-1 0 0,1 0 0,0 0 0,-1 0 0,1-1 0,0 1 0,0 0 0,0 0 0,0-1 0,-1 1 0,1-1 0,0 1 0,0-1 0,0 1 0,1-1 0,3 2 0,-1-1 0,0 0 0,0-1 0,1 1 0,-1-1 0,1 0 0,5 0 0,3-2 0,-1 1 0,1-2 0,0 1 0,15-7 0,4-5 0,-22 8 0,0 1 0,0 1 0,1 0 0,0 0 0,-1 1 0,1 0 0,0 1 0,0 1 0,12-1 0,-21 5 0,-1 1 0,0 0 0,0 0 0,0 0 0,0 0 0,-1 0 0,0 0 0,0 0 0,0 0 0,0 0 0,-1 5 0,1-2 0,-1-5 1,1 1 1,0-1-1,1 1 1,-1-1-1,0 1 1,1-1-1,-1 0 1,1 1-1,0-1 1,0 0-1,0 1 1,0-1-1,0 0 0,1 0 1,-1 0-1,0 0 1,1 0-1,0 0 1,-1-1-1,5 4 1,-5-4-7,1-1 0,-1 1 0,1 0 0,0-1 0,-1 0 0,1 1 0,0-1 0,-1 0 0,1 0 0,0 0 0,0 0 0,-1 0 0,1 0 0,0-1 0,-1 1 0,1 0 1,0-1-1,-1 0 0,1 1 0,-1-1 0,1 0 0,-1 0 0,1 1 0,-1-1 0,1 0 0,-1-1 0,0 1 0,0 0 0,1 0 0,0-3 0,26-33-3315,-10-7-5777,-5 3-3859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2.594"/>
    </inkml:context>
    <inkml:brush xml:id="br0">
      <inkml:brushProperty name="width" value="0.025" units="cm"/>
      <inkml:brushProperty name="height" value="0.025" units="cm"/>
      <inkml:brushProperty name="color" value="#66CC00"/>
    </inkml:brush>
  </inkml:definitions>
  <inkml:trace contextRef="#ctx0" brushRef="#br0">46 3 12043,'0'0'10303,"-9"5"-5199,-27 14-1794,36-19-3282,0 0 0,1 0 0,-1 0 0,0 0 0,0 0 0,0 0 0,1 0 0,-1 1 0,0-1 0,0 0 0,0 0 0,1 0 0,-1 0 0,0 1 0,0-1 0,0 0 0,0 0 0,0 0 0,1 1 0,-1-1 0,0 0 0,0 0 0,0 1 1,0-1-1,0 0 0,0 0 0,0 0 0,0 1 0,0-1 0,0 0 0,0 0 0,0 1 0,0-1 0,0 0 0,0 0 0,0 1 0,0-1 0,0 0 0,0 0 0,0 1 0,0-1 0,-1 0 0,1 0 0,0 0 0,0 1 0,0-1 0,0 0 0,0 0 0,-1 0 0,1 0 0,0 1 0,0-1 0,0 0 0,-1 0 0,1 0 0,23 1 405,-22-1-428,47-5-3442,19-12-8266,-7 1 4518,-56 20 11244,-7 8-781,-12 19 1241,10-22-3083,4-8-1357,1-1-1,-1 1 1,1-1-1,-1 1 1,1 0-1,0-1 1,-1 1-1,1-1 1,0 1-1,-1 0 0,1-1 1,0 1-1,0 0 1,0-1-1,-1 1 1,1 0-1,0-1 1,0 1-1,0 0 1,0 0-1,0-1 1,0 1-1,1 0 0,-1-1 1,0 1-1,0 0 1,0-1-1,1 1 1,-1 0-1,0-1 1,1 1-1,-1-1 1,0 1-1,1 0 0,-1-1 1,1 1-1,0 0 1,26-5-604,-8-1 444,0 4 1788,-24 7 1023,4-5-2659,0-1-1,0 1 1,0-1 0,0 0 0,-1 1 0,1-1 0,0 0 0,0 0 0,0 0 0,0 0 0,-1 0 0,1 0-1,0 0 1,0 0 0,0 0 0,-1 0 0,1-1 0,0 1 0,0-1 0,0 1 0,0-1 0,0 1 0,0-1-1,0 1 1,0-1 0,0 0 0,-2-1 0,2 1-71,0 0 0,0 0 0,0 0 0,0 1 0,-1-1 0,1 0 0,0 1 0,0-1 0,-1 1 0,1-1 0,0 1-1,-1 0 1,1-1 0,-1 1 0,1 0 0,-1 0 0,1 0 0,0 0 0,-1 0 0,1 0 0,-1 1 0,1-1 0,0 0 0,-1 1 0,1-1 0,0 1 0,-1-1 0,1 1 0,0 0 0,0-1-1,0 1 1,-1 0 0,1 0 0,0 0 0,-1 1 0,-42 36 186,42-36-162,-2 2-22,0 0-1,0 0 1,0 0 0,0 1-1,1 0 1,0 0-1,0 0 1,0 0-1,0 0 1,1 0 0,0 1-1,0-1 1,1 1-1,-1 0 1,1-1-1,0 9 1,1-13-2,0 0 0,1 0 0,0 0 0,-1 0 0,1 0 0,-1 0 0,1 0 0,0 0 0,0 0 0,0-1 0,-1 1 0,1 0 0,0-1 0,0 1 0,0 0 0,0-1 0,0 1 0,0-1 0,0 0 0,0 1 0,1-1 0,-1 0 0,0 0 0,0 1 0,0-1 0,0 0 0,0 0 0,0 0 0,2-1 0,39-1 0,-40 2 0,9-2-73,1-1 1,-1-1-1,1 0 0,-1 0 1,0-1-1,-1 0 0,1-1 1,-1 0-1,0-1 0,-1 0 1,1-1-1,-1 0 0,-1 0 1,0-1-1,0 0 0,0 0 1,5-11-1,-7-1 282,-17 24 240,-20 26 201,22-15-650,1 1 0,0 0 0,1 0 0,1 0 0,1 1 0,0-1 0,1 1 0,0 1 0,1-1 0,1 0 0,1 1 0,1 26 0,4 14 0,3-1 0,19 75 0,-11-57 0,-13-65 0,0 0 0,-1 1 0,0-1 0,-1 1 0,0-1 0,-1 0 0,1 1 0,-2-1 0,1 0 0,-2 1 0,-2 9 0,3-15 0,0 0 0,-1 0 0,1 0 0,-1 0 0,1 0 0,-1 0 0,-1 0 0,1-1 0,0 0 0,-1 0 0,0 0 0,1 0 0,-1 0 0,0-1 0,-1 1 0,1-1 0,0 0 0,-1-1 0,1 1 0,-1-1 0,1 0 0,-1 0 0,-8 1 0,8-2 0,0 1 0,0-1 0,0 0 0,1 0 0,-1 0 0,0-1 0,0 0 0,1 0 0,-1 0 0,0 0 0,1-1 0,-1 0 0,1 0 0,0 0 0,0 0 0,-1-1 0,2 0 0,-1 0 0,-5-4 0,3 0 0,0 0 0,1 0 0,0-1 0,0 1 0,1-1 0,0 0 0,0-1 0,1 1 0,-4-16 0,4 14-11,1-1-1,-1 1 1,2-1-1,0 1 1,0-1-1,1 0 1,0 1-1,1-1 1,0 1 0,1-1-1,0 1 1,1-1-1,0 1 1,0 0-1,1 0 1,1 0-1,-1 1 1,2-1 0,-1 1-1,1 0 1,0 1-1,1-1 1,0 1-1,1 1 1,10-10-1,9-4-288,1 2 1,0 0-1,2 2 0,-1 1 0,2 2 0,57-19 0,-30 11-5503,-1-4-4575</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4.297"/>
    </inkml:context>
    <inkml:brush xml:id="br0">
      <inkml:brushProperty name="width" value="0.025" units="cm"/>
      <inkml:brushProperty name="height" value="0.025" units="cm"/>
      <inkml:brushProperty name="color" value="#66CC00"/>
    </inkml:brush>
  </inkml:definitions>
  <inkml:trace contextRef="#ctx0" brushRef="#br0">233 91 17905,'0'0'2317,"1"-11"112,1-32 112,-2 41-2416,0 1 0,0-1 1,0 1-1,0 0 0,0-1 0,-1 1 1,1-1-1,0 1 0,-1-1 0,1 1 1,-1 0-1,1-1 0,-1 1 0,0 0 1,0 0-1,0 0 0,1-1 1,-1 1-1,0 0 0,0 0 0,0 0 1,-1 0-1,1 0 0,0 1 0,0-1 1,0 0-1,-1 0 0,1 1 0,0-1 1,-1 1-1,1-1 0,0 1 0,-1 0 1,1-1-1,-1 1 0,1 0 0,-1 0 1,1 0-1,-3 1 0,-1-1-2,0 0-1,0 1 1,0 0-1,1 0 1,-1 0-1,0 1 1,1 0-1,-1 0 1,-6 4-1,-2 3-34,1 1 0,0 1 0,1-1 0,1 2 0,-1 0 0,2 0 0,-11 17 1,14-19-84,0 0 1,0 1 0,1-1 0,1 1 0,0 0 0,0 0-1,1 1 1,0-1 0,1 1 0,0 14 0,2-25-6,-1-1 1,1 1 0,0-1-1,1 1 1,-1 0-1,0-1 1,0 1 0,0-1-1,0 1 1,0-1-1,0 1 1,1-1 0,-1 1-1,0-1 1,0 0-1,1 1 1,-1-1 0,0 1-1,1-1 1,-1 0-1,0 1 1,1-1 0,-1 1-1,0-1 1,1 0-1,-1 0 1,1 1 0,-1-1-1,1 0 1,-1 0-1,1 1 1,-1-1 0,1 0-1,-1 0 1,1 0-1,-1 0 1,1 0 0,26-6 61,22-22 72,-28 8-160,-1-1 1,26-35 0,-1 2-27,-43 88-221,-10 14 305,6-41-37,0 1 1,0 0-1,1 1 0,0-1 0,1 0 1,0 0-1,0 0 0,2 12 1,-2-20 8,1 1 1,-1 0 0,1-1 0,-1 1 0,1-1 0,-1 1 0,1-1-1,-1 1 1,1-1 0,0 1 0,-1-1 0,1 0 0,0 1 0,-1-1-1,1 0 1,0 0 0,-1 1 0,1-1 0,0 0 0,0 0 0,-1 0-1,1 0 1,0 0 0,0 0 0,-1 0 0,1 0 0,0 0 0,0 0-1,-1-1 1,1 1 0,0 0 0,-1 0 0,1-1 0,0 1 0,0-1-1,27-12 211,35-36-30,-47 35-185,2 0 1,-1 1 0,29-15-1,-46 28 1,1-1 1,0 1-1,0-1 0,-1 1 0,1-1 1,0 1-1,0-1 0,0 1 1,-1 0-1,1 0 0,0-1 0,0 1 1,0 0-1,0 0 0,0 0 0,0 0 1,-1 0-1,1 0 0,0 0 0,0 0 1,0 1-1,0-1 0,0 0 0,0 0 1,-1 1-1,1-1 0,0 0 0,0 1 1,-1-1-1,1 1 0,0-1 1,0 1-1,-1 0 0,1-1 0,0 1 1,-1-1-1,1 1 0,-1 0 0,1 0 1,-1-1-1,1 1 0,-1 0 0,0 0 1,1 0-1,-1 0 0,0-1 0,0 1 1,0 0-1,1 0 0,-1 0 1,0 0-1,0 0 0,0 1 0,0 9 24,0 1-1,-1-1 0,-3 20 1,1-3-4,3-28-21,1 0 0,-1 1 0,0-1 0,0 0 0,0 1 0,0-1 0,0 0 0,1 0 0,-1 1 0,0-1 0,0 0 0,0 0 0,1 0 0,-1 1 0,0-1 0,0 0 0,1 0 0,-1 0 0,0 0 0,1 1 0,-1-1 0,0 0 0,0 0 0,1 0 0,-1 0 0,0 0 0,1 0 0,-1 0 0,0 0 0,1 0 0,-1 0 0,0 0 0,1 0 0,-1 0 0,0 0 0,1 0 0,-1 0 0,0 0 0,0-1 0,1 1 0,-1 0 0,0 0 0,0 0 0,1 0 0,-1-1 0,0 1 0,1 0 0,15-9 0,16-21 0,21-16 0,-51 44 0,1 0 0,0 0 0,0 0 0,0 1 0,0-1 0,0 1 0,1 0 0,-1 0 0,0 0 0,1 0 0,-1 1 0,0-1 0,1 1 0,-1 0 0,1 0 0,3 0 0,-7 1 5,1-1 1,0 1-1,0-1 1,-1 1-1,1 0 1,0-1-1,-1 1 1,1 0-1,-1 0 1,1-1-1,-1 1 1,1 0-1,-1 0 1,1 0-1,-1 0 1,0-1-1,0 1 1,1 0-1,-1 0 1,0 0-1,0 0 1,0 0-1,0 0 1,0 2-1,0 29-279,-1-24-182,1 10-3190,-3-6-3326</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419"/>
    </inkml:context>
    <inkml:brush xml:id="br0">
      <inkml:brushProperty name="width" value="0.025" units="cm"/>
      <inkml:brushProperty name="height" value="0.025" units="cm"/>
      <inkml:brushProperty name="color" value="#66CC00"/>
    </inkml:brush>
  </inkml:definitions>
  <inkml:trace contextRef="#ctx0" brushRef="#br0">63 26 4548,'0'11'10860,"-1"0"-4937,-2 4-2361,-2 9-2897,-1 7-2035,3-10 3297,-25 423 3081,18-483-4277,6-13-667,3-1 0,3 1 0,8-62 0,-7 96-70,0 0 0,1 0 0,1 0 0,1 1 0,1 0-1,0 0 1,1 0 0,0 1 0,2 0 0,0 1 0,0 0-1,23-23 1,-30 35-4,0 0 0,0 0 0,0 0 0,1 0-1,0 1 1,-1 0 0,1 0 0,0 0 0,0 0-1,0 0 1,0 1 0,1 0 0,-1 0 0,0 0-1,1 0 1,-1 1 0,0-1 0,1 1 0,-1 1 0,8 0-1,-9 0-3,0 0 0,0 0 0,0 1 0,0-1 0,0 1 0,0-1 0,0 1 0,-1 0 0,1 0-1,-1 1 1,1-1 0,-1 0 0,0 1 0,0-1 0,0 1 0,0 0 0,-1 0 0,1 0 0,-1 0-1,0 0 1,1 0 0,-1 0 0,-1 0 0,1 0 0,0 1 0,-1-1 0,1 5 0,-1 0 45,0-1 0,-1 0 1,0 1-1,0-1 0,0 1 0,-1-1 1,0 0-1,-1 0 0,1 0 0,-1 0 1,-1-1-1,1 1 0,-1-1 0,0 0 1,-1 0-1,1 0 0,-1 0 1,0-1-1,-1 0 0,-6 6 0,-3 1 68,-1-1-1,0 0 0,-1-1 1,0 0-1,0-2 1,-31 12-1,47-20-98,-3 2-47,1-1 0,-1 1 1,0-1-1,0 0 0,0 0 0,0-1 0,0 1 1,0-1-1,0 0 0,0 0 0,0 0 0,-6-1 0,10 0-85,0 0 0,-1 1 0,1-1 0,0 0 0,0 1 0,0-1 0,0 0 0,1 0 0,-1 1 0,0-1 0,0 0-1,0 1 1,0-1 0,1 0 0,-1 1 0,0-1 0,1 1 0,-1-1 0,0 0 0,1 1 0,-1-1 0,1 1 0,-1-1-1,1 1 1,-1-1 0,1 1 0,-1 0 0,1-1 0,0 1 0,-1 0 0,1-1 0,0 1 0,0-1 0,22-14-3807,8-3-1784,3 1-1713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5.748"/>
    </inkml:context>
    <inkml:brush xml:id="br0">
      <inkml:brushProperty name="width" value="0.025" units="cm"/>
      <inkml:brushProperty name="height" value="0.025" units="cm"/>
      <inkml:brushProperty name="color" value="#66CC00"/>
    </inkml:brush>
  </inkml:definitions>
  <inkml:trace contextRef="#ctx0" brushRef="#br0">158 1 16464,'0'0'13308,"-5"11"-12187,-16 27-711,-1 0 0,-2-2-1,-55 64 1,73-97-3059,10-18 434,13-20-2375,6-2-1651,-1-4-3197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091"/>
    </inkml:context>
    <inkml:brush xml:id="br0">
      <inkml:brushProperty name="width" value="0.025" units="cm"/>
      <inkml:brushProperty name="height" value="0.025" units="cm"/>
      <inkml:brushProperty name="color" value="#66CC00"/>
    </inkml:brush>
  </inkml:definitions>
  <inkml:trace contextRef="#ctx0" brushRef="#br0">124 42 15919,'-3'-20'994,"-2"-2"2486,1 25-1717,-2 13-516,-23 87 2512,27-92-3572,0-1 1,1 0-1,0 1 0,0-1 1,1 1-1,1-1 1,0 1-1,3 12 1,-3-20-250,1 0 1,-1 0-1,1 0 1,0 0-1,0 0 1,0-1-1,0 1 1,0-1-1,0 1 1,1-1-1,-1 0 1,1 0-1,0 0 1,0 0-1,0 0 1,5 2-1,16 6-4072,-22-9 3345</inkml:trace>
  <inkml:trace contextRef="#ctx0" brushRef="#br0" timeOffset="1">0 172 16752,'0'0'8840,"49"-9"-7847,-18 9-801,2 0-192,-2 0-1409,-5 0-3139,-3 0-5638</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6.417"/>
    </inkml:context>
    <inkml:brush xml:id="br0">
      <inkml:brushProperty name="width" value="0.025" units="cm"/>
      <inkml:brushProperty name="height" value="0.025" units="cm"/>
      <inkml:brushProperty name="color" value="#66CC00"/>
    </inkml:brush>
  </inkml:definitions>
  <inkml:trace contextRef="#ctx0" brushRef="#br0">0 111 11371,'0'0'13250,"12"-2"-11974,105-15 889,310-40 975,-139 34-11894,-266 20 6680,-13 1-739,-23-4-7990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028"/>
    </inkml:context>
    <inkml:brush xml:id="br0">
      <inkml:brushProperty name="width" value="0.025" units="cm"/>
      <inkml:brushProperty name="height" value="0.025" units="cm"/>
      <inkml:brushProperty name="color" value="#66CC00"/>
    </inkml:brush>
  </inkml:definitions>
  <inkml:trace contextRef="#ctx0" brushRef="#br0">217 180 11883,'4'-8'4634,"-3"5"-3780,13-38 2667,-13 40-3067,0-1-1,0 0 1,-1 1-1,1-1 1,0 1-1,0-1 1,0 1 0,1 0-1,-1 0 1,0-1-1,0 1 1,1 0-1,1-1 1,-2 2-394,-1 0 1,0 0 0,1 0 0,-1 0-1,0 0 1,1 0 0,-1 0 0,1 0-1,-1 0 1,0 1 0,1-1-1,-1 0 1,0 0 0,1 0 0,-1 1-1,0-1 1,1 0 0,-1 0-1,0 1 1,0-1 0,1 0 0,-1 1-1,0-1 1,0 0 0,1 1-1,-1-1 1,0 0 0,0 1 0,0-1-1,0 0 1,0 1 0,0-1-1,0 1 1,1-1 0,-1 0 0,0 1-1,0-1 1,0 1 0,-1-1-1,1 0 1,0 1 0,1 24 278,-1-19-84,-2 36-175,-2-1 0,-2 1 0,-1-1 0,-2 0 0,-2-1 1,-2 0-1,-1-1 0,-2-1 0,-26 46 0,26-64-1504,16-20 1321,0 1 0,-1-1-1,1 0 1,0 0 0,-1 0-1,1 0 1,0 0 0,0 1-1,-1-1 1,1 0 0,0 0-1,-1 0 1,1 0 0,0 0-1,-1 0 1,1 0 0,0 0-1,-1 0 1,1 0 0,0 0-1,0 0 1,-1 0 0,1-1-1,0 1 1,-1 0-1,1 0 1,0 0 0,0 0-1,-1 0 1,1-1 0,0 1-1,0 0 1,-1 0 0,1 0-1,0-1 1,-12-37-5780,10 30 6009,-8-34-1171,-25-60 1,25 77 1429,0-1 0,2 0 1,1 0-1,1-1 1,1 0-1,-2-45 0,7 66-98,1-1 0,0 0 0,0 0-1,0 1 1,1-1 0,0 1 0,1-1-1,-1 1 1,1 0 0,0 0 0,1 0-1,-1 0 1,1 1 0,6-7 0,-3 4 69,2 0 1,-1 0 0,1 1 0,0 0 0,0 1 0,1 0-1,0 0 1,12-4 0,-7 4-185,-1 0 1,1 2-1,0-1 0,1 2 1,-1 0-1,1 1 1,-1 0-1,1 1 0,0 1 1,0 1-1,-1 0 0,26 6 1,-36-6-172,0 1 0,1 0 0,-1 1 0,0-1 0,0 1 0,0 0 0,0 1 0,-1-1 0,1 1 0,-1 0 0,0 0 0,0 0 0,0 0 1,-1 1-1,1 0 0,-1-1 0,5 12 0,-7-13 56,1 1 0,-1-1 0,0 1 0,0 0 0,0-1 0,-1 1 0,1 0 0,-1 0 1,0 0-1,0 0 0,0-1 0,0 1 0,-1 0 0,0 0 0,0 0 0,0-1 0,0 1 0,0 0 0,-1-1 1,1 1-1,-1-1 0,0 0 0,0 1 0,-1-1 0,1 0 0,-1 0 0,-3 3 0,-9 6-23,0-1-1,-1 0 1,-1-1-1,0-1 0,0-1 1,-1 0-1,0-1 1,0-1-1,-1 0 1,0-2-1,0 0 1,0-1-1,0-1 1,-27 0-1,46-3-47,0 1-1,0 0 1,0 0-1,1 0 1,-1-1-1,0 1 1,0 0-1,0 0 1,0 0-1,0-1 1,0 1-1,0 0 1,0 0-1,0 0 1,0-1-1,0 1 1,0 0-1,0 0 1,0-1-1,0 1 1,0 0-1,0 0 1,0 0-1,0-1 1,0 1-1,-1 0 1,1 0-1,0 0 1,0-1-1,0 1 1,0 0-1,0 0 1,-1 0-1,1 0 1,0 0-1,0-1 1,0 1-1,0 0 1,-1 0-1,1 0 1,0 0-1,0 0 1,0 0-1,-1 0 1,1 0-1,0 0 1,0 0-1,0 0 1,-1-1-1,1 1 1,0 0-1,0 1 1,-1-1-1,1 0 1,0 0-1,0 0 1,-1 0-1,19-10-2571,50-10-7664,-27 9 1506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7.698"/>
    </inkml:context>
    <inkml:brush xml:id="br0">
      <inkml:brushProperty name="width" value="0.025" units="cm"/>
      <inkml:brushProperty name="height" value="0.025" units="cm"/>
      <inkml:brushProperty name="color" value="#66CC00"/>
    </inkml:brush>
  </inkml:definitions>
  <inkml:trace contextRef="#ctx0" brushRef="#br0">20 0 18353,'0'0'9545,"1"59"-8744,-1-27-160,0 2-481,0-2-64,-4-1-96,0-6 32,-1-3-320,0-3-609,2-11-1537</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1:28.132"/>
    </inkml:context>
    <inkml:brush xml:id="br0">
      <inkml:brushProperty name="width" value="0.025" units="cm"/>
      <inkml:brushProperty name="height" value="0.025" units="cm"/>
      <inkml:brushProperty name="color" value="#66CC00"/>
    </inkml:brush>
  </inkml:definitions>
  <inkml:trace contextRef="#ctx0" brushRef="#br0">146 111 16432,'1'-8'3854,"0"3"-3320,0 0 1,0 0-1,0 0 1,1 0-1,0 0 1,0 0-1,0 0 1,1 1-1,-1-1 1,1 1-1,0 0 1,0-1-1,1 1 0,-1 1 1,1-1-1,0 1 1,5-5-1,-5 6-336,1-1 0,-1 1 0,0 0 0,1 1 1,-1-1-1,1 1 0,0 0 0,8-1 0,-6 1-168,0 0 0,0 1 0,0 0 0,0 0 1,0 1-1,0 0 0,0 0 0,0 0 0,0 1 1,0 0-1,-1 1 0,1-1 0,6 5 0,-10-5-29,-1 0 0,1 0 0,-1 0 0,1 1-1,-1-1 1,0 1 0,0-1 0,0 1 0,-1 0 0,1 0-1,-1 0 1,1 0 0,-1 0 0,0 0 0,0 0 0,0 0-1,-1 0 1,1 1 0,-1-1 0,0 0 0,0 0 0,0 1-1,0-1 1,0 0 0,-1 1 0,1-1 0,-1 0 0,0 0-1,0 0 1,-3 5 0,2 0 36,-2-1 1,1 1-1,-1-1 1,0 0-1,-1 0 0,0-1 1,0 1-1,0-1 0,-1 0 1,1-1-1,-2 1 1,1-1-1,-8 5 0,18-5-2640,27 11 2567,-30-16-85,-1 0 126,11 5-40,0 0 0,-1 1 1,0 0-1,0 0 0,16 14 1,-24-19 112,0 2 1,0-1-1,0 0 1,-1 0-1,1 1 1,0-1-1,-1 1 1,0-1-1,1 1 1,-1 0-1,0-1 1,-1 1-1,1 0 1,0 0-1,-1 0 1,1-1-1,-1 1 1,0 0-1,0 0 1,0 0-1,-1 0 1,1 0-1,0 0 1,-1-1-1,0 1 1,0 0-1,0 0 1,0-1-1,-3 6 1,-1 1-38,-1-1 0,0 0 0,0 0 0,-1 0 0,0-1 0,0 0 0,-1 0 0,0-1 0,0 0 0,0 0 0,-1-1 0,0 0 0,-14 6 0,6-4-21,0-1 0,-1 0 0,1-2 0,-1 1 1,0-2-1,-30 1 0,39-4-81,-1 0-1,1-1 1,0-1 0,0 0 0,0 0-1,0 0 1,1-1 0,-1-1 0,1 1-1,-13-9 1,18 11-62,0-1 0,0 1 0,0-1 0,1 0 0,-1 0 0,1-1 0,-1 1 0,1 0-1,0-1 1,0 1 0,0-1 0,0 0 0,0 0 0,1 0 0,-1 0 0,1 0 0,0 0 0,-1 0 0,2 0 0,-1-1 0,0 1 0,1 0 0,-1 0-1,1-1 1,0 1 0,0 0 0,0-1 0,1 1 0,-1 0 0,1-1 0,0 1 0,1-4 0,11-11-8691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17.637"/>
    </inkml:context>
    <inkml:brush xml:id="br0">
      <inkml:brushProperty name="width" value="0.025" units="cm"/>
      <inkml:brushProperty name="height" value="0.025" units="cm"/>
      <inkml:brushProperty name="color" value="#E71224"/>
    </inkml:brush>
  </inkml:definitions>
  <inkml:trace contextRef="#ctx0" brushRef="#br0">1 0 12204,'0'0'4324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19.164"/>
    </inkml:context>
    <inkml:brush xml:id="br0">
      <inkml:brushProperty name="width" value="0.025" units="cm"/>
      <inkml:brushProperty name="height" value="0.025" units="cm"/>
      <inkml:brushProperty name="color" value="#E71224"/>
    </inkml:brush>
  </inkml:definitions>
  <inkml:trace contextRef="#ctx0" brushRef="#br0">1 0 6854,'0'0'17478,"26"23"-16789,2 15 941,-15-19-1305,0-1 0,1-1-1,1 0 1,1-1 0,0 0 0,1-2-1,35 24 1,-20-16-273,0 1 0,-2 2 0,44 43 0,-37-32-47,49 37 1,26 1 125,-75-52-67,0 2-1,-2 2 0,49 45 0,287 257 71,-327-291-81,50 54-38,-70-64-11,1-2 0,53 40 0,-16-23-1,-3 3 1,102 100-1,-37-17-1300,-93-100-284,-23-21 1372,0-1 0,0 2 0,-1-1 0,0 1 1,11 17-1,-12-18 402,0 1 0,1-1 0,0-1 1,0 0-1,0 0 0,14 9 1,20 17-373,-43-42-5715,1 1 2953,-8-6-5125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016"/>
    </inkml:context>
    <inkml:brush xml:id="br0">
      <inkml:brushProperty name="width" value="0.025" units="cm"/>
      <inkml:brushProperty name="height" value="0.025" units="cm"/>
      <inkml:brushProperty name="color" value="#E71224"/>
    </inkml:brush>
  </inkml:definitions>
  <inkml:trace contextRef="#ctx0" brushRef="#br0">0 0 1249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2.624"/>
    </inkml:context>
    <inkml:brush xml:id="br0">
      <inkml:brushProperty name="width" value="0.025" units="cm"/>
      <inkml:brushProperty name="height" value="0.025" units="cm"/>
      <inkml:brushProperty name="color" value="#E71224"/>
    </inkml:brush>
  </inkml:definitions>
  <inkml:trace contextRef="#ctx0" brushRef="#br0">1847 195 6470,'-6'-12'3176,"0"0"-2487,-1 0 0,0 0-1,-1 0 1,0 1 0,0 0-1,-2 0 1,1 1 0,-1 0-1,-1 1 1,1 0 0,-15-8-1,8 9-572,0 1 0,-1 0 0,0 1 0,0 2 0,0-1 0,0 2 0,-27-2 0,7 4-155,-1 0 1,-61 9-1,57-1-5,1 2 0,1 1 0,-54 22 0,-118 60-271,131-54 186,-21 7 170,2 5 0,-94 63 0,163-91 41,0 1 0,2 1-1,1 2 1,1 1 0,1 1-1,2 1 1,1 1 0,1 2-1,-31 55 1,28-31-58,2 1 0,2 1 0,3 1 0,-21 113 0,28-93-18,4 0 0,3 1 0,6 104 0,5-128-1,1 0 1,4 0-1,1-2 1,26 69-1,102 201 22,-107-257-93,3-2 1,3-2 0,2-1 0,83 93 0,-100-130 29,2-1 0,0-1 0,1-1 1,2-2-1,31 18 0,-38-26 27,0-2 1,0 0-1,1-2 0,0 0 0,1-1 1,0-2-1,0 0 0,26 0 0,-16-3 145,0-2 0,0-1 0,0-2 0,0-1-1,-1-2 1,0-1 0,39-14 0,-30 6 113,-2-3 1,0-1-1,-1-2 1,-1-2 0,40-31-1,-10 1 239,-3-3 0,-2-3 0,-3-2 0,-2-3 0,62-92 0,-77 93-291,-3-2 0,-3-1 0,-3-2 1,-3-2-1,-2-1 0,22-91 0,-39 112-365,-3 0 1,-1-1-1,-3 0 0,-2 0 0,-2 0 0,-3-1 1,-1 1-1,-3 0 0,-2 1 0,-3-1 1,-1 2-1,-3 0 0,-33-74 0,-74-127-966,-19-44-3695,137 284 3852,0-1 0,-1 1 1,0 0-1,-1 0 0,0 1 0,0-1 0,-11-10 0,-21-8-6550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3.658"/>
    </inkml:context>
    <inkml:brush xml:id="br0">
      <inkml:brushProperty name="width" value="0.025" units="cm"/>
      <inkml:brushProperty name="height" value="0.025" units="cm"/>
      <inkml:brushProperty name="color" value="#E71224"/>
    </inkml:brush>
  </inkml:definitions>
  <inkml:trace contextRef="#ctx0" brushRef="#br0">19 1 8072,'0'0'9310,"-2"4"-8130,-3 15-725,1 0 1,1 0 0,1 0-1,0 1 1,2-1 0,0 0-1,4 21 1,-3 1-172,22 188 2176,-15-169-2262,18 174 1153,-20-188-1183,1 0 1,18 57-1,4 25 90,-21-89-66,2-1-1,1 1 1,2-2-1,2 0 1,2 0-1,1-2 1,24 36-1,-10-21 233,-7-12-299,24 50-1,-39-71-74,1 0 0,1 0-1,0-1 1,2 0 0,-1-1 0,2-1 0,0 0 0,25 17-1,-13-9 141,44 45-1,-59-53-177,-1 0 60,1 0 0,0 0 1,1-1-1,0-1 0,1 0 0,1-1 0,0 0 1,0-2-1,1 1 0,19 7 0,-1-4-12,51 29-1,-66-31-54,0-1 0,1 0 0,0-2 1,1 0-1,0-1 0,0-1 0,35 4 1,-38-9 4,0 1 1,0 0 0,0 2-1,0 0 1,-1 0 0,1 2-1,-1 0 1,0 1 0,-1 1-1,26 16 1,-30-17-8,-1-1 1,1-1-1,0 0 1,0-1-1,0 0 0,1-1 1,-1 0-1,1-1 1,0 0-1,0-1 0,0-1 1,24-1-1,-27 1 1,-1 1 17,1 0 0,-1 1 0,1 0 1,-1 0-1,0 1 0,15 7 0,-13-5-2,1 0 0,0-1 0,22 4 0,15 2 209,-35-7-215,0 0-1,0-1 1,21 1-1,96 13 783,-128-16-703,0 1 0,0-1 0,0 1-1,0 0 1,0 0 0,0 0 0,0 0-1,0 0 1,0 1 0,3 2 0,11 4-2821,-9-5-2362,2-2-3596</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00.616"/>
    </inkml:context>
    <inkml:brush xml:id="br0">
      <inkml:brushProperty name="width" value="0.025" units="cm"/>
      <inkml:brushProperty name="height" value="0.025" units="cm"/>
      <inkml:brushProperty name="color" value="#E71224"/>
    </inkml:brush>
  </inkml:definitions>
  <inkml:trace contextRef="#ctx0" brushRef="#br0">4 1 9065,'-2'41'13169,"0"-12"-9497,5 15-2614,3 18 752,-6-48-1632,1-1 0,0 0 0,1 0 0,1-1 0,5 16 0,24 73 941,17 43 687,10 27-1806,-12-38 0,-34-91 0,2 0 0,1-1 0,37 65 0,-14-42 0,-2 1 0,-4 2 0,28 79 0,-54-128 0,1 0 0,1-1 0,0 0 0,2 0 0,0-1 0,22 25 0,89 80 0,-48-52 0,-46-44 0,53 36 0,-9-8 0,44 39 0,199 119 0,-261-179 0,-19-10 0,1-1 0,43 16 0,99 22 0,-14-5 0,-153-51 14,43 20 8,-52-22-71,1 0 0,-1 0 0,1 1 0,-1-1 0,0 1 0,1-1 0,-1 1 0,0 0 0,0 0 1,0 0-1,0 0 0,-1 0 0,1 0 0,-1 1 0,3 3 0,-3-2-3191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18.691"/>
    </inkml:context>
    <inkml:brush xml:id="br0">
      <inkml:brushProperty name="width" value="0.025" units="cm"/>
      <inkml:brushProperty name="height" value="0.025" units="cm"/>
      <inkml:brushProperty name="color" value="#E71224"/>
    </inkml:brush>
  </inkml:definitions>
  <inkml:trace contextRef="#ctx0" brushRef="#br0">855 91 8456,'-3'-8'4036,"3"4"-3851,-1 0 1,0 1 0,0-1-1,-1 1 1,1-1-1,-1 1 1,0 0 0,0-1-1,0 1 1,0 0 0,0 0-1,-1 0 1,1 1-1,-1-1 1,0 1 0,0-1-1,0 1 1,0 0-1,0 0 1,0 0 0,-1 1-1,1-1 1,0 1-1,-1-1 1,-5 0 0,-7-2-100,-1 1 1,1 0-1,-1 2 0,1-1 1,-1 2-1,0 0 1,1 2-1,-1-1 1,0 2-1,1 0 1,0 1-1,-21 8 0,17-3 98,1 0-1,0 1 1,0 2-1,1 0 0,0 0 1,1 2-1,1 0 0,0 1 1,-15 18-1,-11 18-30,2 1-1,3 2 1,1 1 0,4 2-1,-49 117 1,62-126 160,2 2-1,3 0 1,2 0-1,2 1 1,2 1 0,3 0-1,2 103 1,5-133-232,0 0 1,2-1 0,1 1-1,0-1 1,2 0-1,0 0 1,1 0 0,15 24-1,-18-35-72,1 0-1,1-1 0,0 1 1,0-1-1,0-1 1,1 0-1,1 0 1,0 0-1,0-1 0,0-1 1,0 1-1,1-1 1,0-1-1,1 0 1,-1 0-1,1-1 1,19 4-1,-12-5 47,-1-1 0,1-1 0,0-1 0,-1-1 0,1 0 0,0-1 0,-1-1 0,1-1 0,-1 0 0,0-1 0,0-1 0,-1-1 0,0 0 0,0-1 0,0-1 0,16-12 0,14-13 305,-1-1 0,-2-3 0,66-73 0,-62 59-289,-3-2-1,-2-1 0,-2-3 0,38-75 0,-62 104-42,-3-2 0,0 1 0,-2-1 1,-1-1-1,-1 0 0,-2-1 0,-2 1 0,-1-1 1,-1 0-1,-2 0 0,-3-36 0,1 53-12,-2 0 0,0 0 0,0 1 0,-2 0 0,0 0 0,-1 0 1,0 0-1,-1 1 0,-1 0 0,0 0 0,-1 1 0,0 0 0,-1 1 0,-23-22 0,24 26-17,-1 0 1,0 1-1,0 0 1,-1 1-1,0 0 1,0 1-1,-1 0 0,1 1 1,-1 0-1,0 1 1,0 0-1,0 1 1,0 0-1,-1 1 1,1 0-1,0 1 0,-1 1 1,1 0-1,-23 5 1,11 0-95,0 2 0,0 0-1,1 2 1,0 1 0,1 0 0,1 2 0,-34 25 0,-41 41-2219,11 3-3308,47-43-2695</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6.686"/>
    </inkml:context>
    <inkml:brush xml:id="br0">
      <inkml:brushProperty name="width" value="0.025" units="cm"/>
      <inkml:brushProperty name="height" value="0.025" units="cm"/>
      <inkml:brushProperty name="color" value="#E71224"/>
    </inkml:brush>
  </inkml:definitions>
  <inkml:trace contextRef="#ctx0" brushRef="#br0">0 0 15663,'0'0'7527,"0"77"-6983,0-44-255,0 2-225,5-3 0,0 0-64,0-7 0,4-5 0,-2-4-32,3-7-64,-4-2-737,3-4-897,-4 0-928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026"/>
    </inkml:context>
    <inkml:brush xml:id="br0">
      <inkml:brushProperty name="width" value="0.025" units="cm"/>
      <inkml:brushProperty name="height" value="0.025" units="cm"/>
      <inkml:brushProperty name="color" value="#E71224"/>
    </inkml:brush>
  </inkml:definitions>
  <inkml:trace contextRef="#ctx0" brushRef="#br0">1 108 9865,'0'0'16015,"55"14"-15630,-26-27-225,1 0-96,0-1-32,-3-2-576,-4 1-1058,-5 2-928,-8 0-353,-4 1-1473,-6-1-3011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386"/>
    </inkml:context>
    <inkml:brush xml:id="br0">
      <inkml:brushProperty name="width" value="0.025" units="cm"/>
      <inkml:brushProperty name="height" value="0.025" units="cm"/>
      <inkml:brushProperty name="color" value="#E71224"/>
    </inkml:brush>
  </inkml:definitions>
  <inkml:trace contextRef="#ctx0" brushRef="#br0">0 87 14221,'0'0'8617,"54"-8"-7336,-16 2-544,1-5-513,6 1-128,-3-3-128,0 2-1121,-8-1-1858,-4 3-1217,-11 2-2787</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7.729"/>
    </inkml:context>
    <inkml:brush xml:id="br0">
      <inkml:brushProperty name="width" value="0.025" units="cm"/>
      <inkml:brushProperty name="height" value="0.025" units="cm"/>
      <inkml:brushProperty name="color" value="#E71224"/>
    </inkml:brush>
  </inkml:definitions>
  <inkml:trace contextRef="#ctx0" brushRef="#br0">0 9 16207,'0'0'9252,"1"8"-8601,-1-5-610,0 1 0,1-1 0,-1 0 0,1 1 0,0-1 0,0 0-1,0 1 1,0-1 0,1 0 0,0 0 0,2 4 0,-3-6-31,0 0 0,1 0 0,-1 1 1,0-1-1,1 0 0,0 0 0,-1 0 0,1 0 0,-1-1 1,1 1-1,0 0 0,0-1 0,0 1 0,-1-1 0,1 1 0,0-1 1,0 0-1,0 0 0,0 0 0,-1 0 0,1 0 0,0 0 0,0-1 1,0 1-1,0-1 0,-1 1 0,1-1 0,0 1 0,2-2 0,0 0 17,-1-1-1,1 1 0,0 0 0,-1-1 0,1 0 0,-1 0 0,0 0 0,0 0 0,0-1 0,2-3 0,-2 3-19,0 0-1,0 1 1,0-1 0,0 1 0,1 0-1,-1 0 1,1 0 0,7-4-1,-11 7 8,1 0 0,0 1 0,-1-1 0,1 0 0,-1 0 0,1 1-1,-1-1 1,1 0 0,-1 1 0,1-1 0,-1 0 0,1 1-1,-1-1 1,1 1 0,-1-1 0,0 0 0,1 1 0,-1-1 0,0 1-1,1 0 1,-1-1 0,0 1 0,0-1 0,0 1 0,1-1 0,-1 1-1,0-1 1,0 1 0,0 0 0,0-1 0,0 1 0,0-1-1,0 1 1,0 0 0,4 34 563,-3-24-427,-1-10-139,0 1-1,0-1 0,1 0 1,-1 1-1,0-1 0,0 0 1,1 0-1,-1 1 0,1-1 1,-1 0-1,1 0 0,0 0 1,-1 0-1,1 1 0,0-1 1,0 0-1,0 0 0,-1 0 1,1-1-1,0 1 0,0 0 1,1 0-1,-1 0 0,0-1 1,0 1-1,0-1 0,0 1 1,1-1-1,-1 1 0,0-1 1,0 0-1,2 1 0,16-8-2166,-1-10-4858,-6 0-4069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321"/>
    </inkml:context>
    <inkml:brush xml:id="br0">
      <inkml:brushProperty name="width" value="0.025" units="cm"/>
      <inkml:brushProperty name="height" value="0.025" units="cm"/>
      <inkml:brushProperty name="color" value="#E71224"/>
    </inkml:brush>
  </inkml:definitions>
  <inkml:trace contextRef="#ctx0" brushRef="#br0">124 251 12812,'0'0'8921,"-10"-7"-7726,-32-20-159,41 27-1019,0-1 1,0 1-1,0 0 0,0-1 0,0 1 1,0 0-1,0 0 0,0 0 1,0-1-1,0 1 0,0 0 0,0 1 1,0-1-1,0 0 0,0 0 1,0 0-1,0 0 0,0 1 0,0-1 1,0 1-1,0-1 0,0 1 1,0-1-1,1 1 0,-1-1 0,0 1 1,0 0-1,0-1 0,1 1 1,-1 0-1,0 0 0,1-1 0,-2 3 1,-13 30-14,13-28 45,-3 9 116,1-1 0,0 1-1,1-1 1,0 1 0,1 0 0,1 0 0,0 0 0,1 0 0,3 21 0,-3-34-150,0 0-1,0 0 1,1 0 0,-1 0-1,0 0 1,1-1 0,-1 1-1,1 0 1,-1 0-1,1 0 1,0 0 0,-1 0-1,1-1 1,0 1 0,-1 0-1,1 0 1,0-1 0,0 1-1,0-1 1,0 1-1,-1-1 1,1 1 0,0-1-1,0 1 1,0-1 0,0 0-1,0 0 1,0 1 0,0-1-1,0 0 1,0 0-1,0 0 1,0 0 0,0 0-1,0 0 1,0-1 0,0 1-1,0 0 1,0 0-1,0-1 1,0 1 0,0 0-1,0-1 1,0 1 0,0-1-1,1 0 1,3-2 84,1 0 0,-1 0 1,0 0-1,0 0 0,0-1 1,7-7-1,5-8-10,-1 0 0,-1-2 1,0 0-1,-2 0 0,0-1 1,-1-1-1,-2 0 0,0-1 1,-2 0-1,0-1 0,-2 1 1,0-1-1,-2 0 0,2-51 1,-9 60 172,-5 19 1,-4 25-164,7 5-73,2 0-1,1 1 0,5 53 1,-4-85-19,1 1 1,0-1-1,0 0 1,0 0 0,0 0-1,1 0 1,-1 0-1,1 0 1,-1 0-1,1 0 1,0 0-1,-1 0 1,1 0-1,0-1 1,0 1 0,1 0-1,-1 0 1,0-1-1,0 1 1,1-1-1,-1 1 1,1-1-1,0 0 1,-1 1 0,1-1-1,0 0 1,-1 0-1,1 0 1,0 0-1,0-1 1,0 1-1,0 0 1,0-1 0,0 1-1,0-1 1,0 0-1,0 0 1,0 0-1,0 0 1,5 0-1,-3-1-380,0 0 0,1 0 0,-1-1-1,0 1 1,0-1 0,1 0-1,6-5 1,-7 4-926,1 0 0,-1 0-1,0-1 1,-1 1 0,1-1 0,5-7 0,4-9-8529</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8.648"/>
    </inkml:context>
    <inkml:brush xml:id="br0">
      <inkml:brushProperty name="width" value="0.025" units="cm"/>
      <inkml:brushProperty name="height" value="0.025" units="cm"/>
      <inkml:brushProperty name="color" value="#E71224"/>
    </inkml:brush>
  </inkml:definitions>
  <inkml:trace contextRef="#ctx0" brushRef="#br0">11 150 15727,'0'0'8904,"-10"50"-7014,10-34-160,0-1-994,0-1-639,10 0-130,5-2-799,0-2-578,1-5-479,-1-1-738,-2-4-320,-6 0-1153,-3-11-2370</inkml:trace>
  <inkml:trace contextRef="#ctx0" brushRef="#br0" timeOffset="1">15 25 6054,'0'0'19955,"-6"-24"-24888,17 26-448,-1-1-5285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29.894"/>
    </inkml:context>
    <inkml:brush xml:id="br0">
      <inkml:brushProperty name="width" value="0.025" units="cm"/>
      <inkml:brushProperty name="height" value="0.025" units="cm"/>
      <inkml:brushProperty name="color" value="#E71224"/>
    </inkml:brush>
  </inkml:definitions>
  <inkml:trace contextRef="#ctx0" brushRef="#br0">31 159 10826,'0'0'5109,"-1"-8"-2680,-4-28-646,1 24 646,0 16-1231,-1 14-885,-1 34 146,2 1 0,3-1 0,6 64 0,-3-98-374,0 0-1,2 0 1,0-1-1,2 0 1,-1 1-1,2-2 1,0 1-1,1-1 1,1 0-1,1-1 1,11 16-1,-21-31-85,0 0-1,0 0 0,0 0 0,0 0 0,0 0 1,0 1-1,0-1 0,0 0 0,0 0 0,0 0 1,0 0-1,1 0 0,-1 0 0,0 0 0,0 1 1,0-1-1,0 0 0,0 0 0,0 0 0,0 0 1,0 0-1,0 0 0,1 0 0,-1 0 0,0 0 0,0 0 1,0 0-1,0 0 0,0 1 0,0-1 0,1 0 1,-1 0-1,0 0 0,0 0 0,0 0 0,0 0 1,0 0-1,0 0 0,1 0 0,-1 0 0,0 0 1,0-1-1,0 1 0,0 0 0,0 0 0,0 0 0,1 0 1,-1 0-1,0 0 0,0 0 0,0 0 0,0 0 1,0 0-1,0 0 0,0 0 0,0-1 0,1 1 1,-1 0-1,0 0 0,0 0 0,0 0 0,0 0 1,0 0-1,0 0 0,0-1 0,0 1 0,0 0 1,0 0-1,1-17-151,-4-21-381,-8-57-2237,4-1 1,10-171-1,-1 245 2809,1 1-1,9-37 0,-13 74 601,1 0 1,1 0-1,4 27 0,-4-32-404,15 106 3142,33 124 1,-47-233-3378,-2-5-10,0 0-1,1 0 0,-1-1 1,1 1-1,0 0 0,0 0 1,0-1-1,0 1 1,0 0-1,1-1 0,-1 1 1,1-1-1,0 0 0,-1 1 1,3 1-1,-3-12-208,0 1 0,0-1 0,-1 1 0,-2-14 0,-18-50-1780,16 60 1403,0-1 1,0 0 0,1 0-1,1 0 1,-3-23 0,5 34 594,0 1 0,1-1-1,-1 0 1,0 1 0,0-1 0,0 1 0,0-1 0,0 1 0,1-1 0,-1 1-1,0-1 1,0 1 0,1 0 0,-1-1 0,0 1 0,1-1 0,-1 1-1,1 0 1,-1-1 0,0 1 0,1 0 0,-1-1 0,1 1 0,-1 0 0,1-1-1,-1 1 1,1 0 0,-1 0 0,1 0 0,-1 0 0,1 0 0,-1-1 0,1 1-1,-1 0 1,1 0 0,0 0 0,-1 0 0,1 1 0,-1-1 0,1 0 0,-1 0-1,1 0 1,-1 0 0,1 0 0,-1 1 0,1-1 0,0 1 0,34 13 154,-22-8-85,-11-5-28,-1-1-1,1 0 0,-1 1 1,1-1-1,0 0 0,-1 0 1,1 0-1,-1 0 0,1 0 1,0-1-1,-1 1 0,1 0 0,-1-1 1,1 1-1,-1-1 0,1 1 1,-1-1-1,1 0 0,-1 0 1,0 0-1,1 1 0,-1-1 1,0-1-1,0 1 0,0 0 1,0 0-1,0 0 0,0 0 1,0-1-1,0 1 0,0-1 1,0 1-1,-1 0 0,1-1 1,-1 1-1,1-1 0,-1 0 1,1 1-1,-1-1 0,0 1 1,0-3-1,2-4 337,-1-1 1,-1 1 0,1-1-1,-1 0 1,-1 1-1,-2-16 1,2 25-334,1-1-1,-1 0 1,0 0-1,1 1 1,-1-1 0,0 1-1,1-1 1,-1 1 0,0-1-1,1 1 1,-1-1 0,1 1-1,-1-1 1,1 1 0,-1-1-1,1 1 1,-1 0-1,1-1 1,0 1 0,-1 0-1,1 0 1,0-1 0,0 1-1,-1 1 1,-2 10 34,1 0 1,0-1-1,0 1 1,1 1 0,1-1-1,0 0 1,0 0-1,3 14 1,-3-25-71,1 0 0,-1 0 0,0 0 1,1 0-1,-1 0 0,0 0 0,1 0 1,-1 0-1,1-1 0,0 1 0,-1 0 1,1 0-1,0 0 0,-1-1 0,1 1 0,0 0 1,0 0-1,0-1 0,0 1 0,-1-1 1,1 1-1,0-1 0,0 1 0,0-1 1,0 0-1,0 0 0,2 1 0,-1-1 12,1 0 0,0 0-1,-1-1 1,1 1-1,0 0 1,-1-1 0,1 0-1,-1 0 1,1 0-1,3-2 1,50-34-188,-55 36 153,12-11-272,-10 8 164,0 1 1,0 0-1,0 0 0,1 0 0,0 0 0,-1 0 1,1 1-1,0-1 0,0 1 0,1 0 1,-1 1-1,9-4 0,-21 9 2556,8-3-2391,-1-1 0,1 0 1,0 1-1,0-1 1,-1 0-1,1 0 0,0 1 1,-1-1-1,1 0 0,0 0 1,-1 0-1,1 1 0,0-1 1,-1 0-1,1 0 1,0 0-1,-1 0 0,1 0 1,-1 0-1,1 0 0,0 0 1,-1 0-1,1 0 0,-1 0 1,1 0-1,0 0 1,-1 0-1,1 0 0,0 0 1,-1 0-1,1-1 0,0 1 1,-1 0-1,1 0 0,0 0 1,-1-1-1,1 1 1,0 0-1,-1 0 0,1-1 1,0 1-1,0 0 0,-1 0 1,1-1-1,0 1 0,0 0 1,0-1-1,-1 1 1,1 0-1,0-1 0,0 1 1,0-1-1,0 1 0,0 0 1,0-1-1,0 1 0,0 0 1,0-1-1,0 0 1,-1-1-19,-1-1 1,1 1 0,0-1 0,1 0 0,-1 1 0,0-1-1,1 0 1,-1 1 0,1-1 0,0 0 0,0 0 0,0 1 0,0-1-1,1 0 1,0-4 0,1 6-66,-1-1-1,0 1 0,1 0 1,-1 0-1,1 0 1,0 0-1,-1 0 1,1 0-1,0 0 1,-1 0-1,1 1 0,0-1 1,0 1-1,0-1 1,0 1-1,-1 0 1,1 0-1,0 0 1,0 0-1,0 0 1,3 1-1,-2-1 25,0 1-1,1-1 1,-1 0-1,0 0 1,0 0 0,0 0-1,0-1 1,0 1-1,0-1 1,-1 0 0,1 0-1,0 0 1,0 0-1,0 0 1,-1 0 0,1-1-1,0 0 1,-1 1-1,1-1 1,-1 0 0,0 0-1,0 0 1,0-1-1,0 1 1,0 0 0,0-1-1,0 1 1,-1-1-1,2-3 1,-3 6 13,0 0 0,1-1 0,-1 1 0,0 0 0,0 0 0,1-1 0,-1 1 0,0 0 0,0 0 0,1-1 0,-1 1 0,0 0 0,1 0 0,-1 0 0,0 0-1,1 0 1,-1 0 0,0-1 0,1 1 0,-1 0 0,0 0 0,1 0 0,-1 0 0,0 0 0,1 0 0,-1 0 0,1 0 0,-1 1 0,0-1 0,1 0 0,-1 0 0,0 0 0,1 0 0,-1 0 0,0 0 0,0 1 0,1-1 0,-1 0 0,0 0 0,1 1 0,-1-1 0,0 0 0,0 0-1,1 1 1,-1-1 0,0 0 0,0 1 0,0-1 0,0 0 0,1 1 0,-1-1 0,0 1 0,16 27-3,-1-3 39,-13-23-28,0 0 0,0-1-1,0 0 1,0 1 0,1-1 0,-1 0 0,0 0-1,1 0 1,-1 0 0,1-1 0,-1 1 0,1-1-1,-1 1 1,1-1 0,0 0 0,-1 0-1,1 0 1,-1 0 0,1 0 0,-1-1 0,1 1-1,-1-1 1,1 0 0,-1 0 0,1 0-1,-1 0 1,0 0 0,0 0 0,1-1 0,2-1-1,6-6-160,-1 1 0,0-2 0,0 1-1,11-16 1,-11 14-515,-8 12-1182,-2 7 1080,-5 20-953,3-13-2766,1-9-2167</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253"/>
    </inkml:context>
    <inkml:brush xml:id="br0">
      <inkml:brushProperty name="width" value="0.025" units="cm"/>
      <inkml:brushProperty name="height" value="0.025" units="cm"/>
      <inkml:brushProperty name="color" value="#E71224"/>
    </inkml:brush>
  </inkml:definitions>
  <inkml:trace contextRef="#ctx0" brushRef="#br0">83 1 18449,'-6'-1'8309,"-18"15"-6966,20-11-1250,-1 0 0,1 0 1,0 1-1,1 0 0,-1 0 0,0 0 0,1 0 0,0 0 0,0 1 0,0-1 0,1 1 0,0 0 0,0 0 0,0 0 1,-2 10-1,4-14-70,1 0 1,-1-1-1,1 1 1,-1-1-1,1 1 1,-1 0-1,1-1 1,0 1-1,-1-1 1,1 0 0,0 1-1,0-1 1,-1 0-1,1 1 1,0-1-1,0 0 1,0 0-1,-1 1 1,1-1-1,0 0 1,0 0-1,0 0 1,-1 0-1,1 0 1,0 0 0,1-1-1,30 0 47,-28 1-7,7-1-382,0 0 0,-1-1-1,1 0 1,15-5 0,18-14-7309,-19 4-1848</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0.878"/>
    </inkml:context>
    <inkml:brush xml:id="br0">
      <inkml:brushProperty name="width" value="0.025" units="cm"/>
      <inkml:brushProperty name="height" value="0.025" units="cm"/>
      <inkml:brushProperty name="color" value="#E71224"/>
    </inkml:brush>
  </inkml:definitions>
  <inkml:trace contextRef="#ctx0" brushRef="#br0">21 142 6694,'0'0'21631,"8"-10"-21348,-2 4-232,38-47 43,-42 50-69,0 0 0,0 0 0,0 0 0,-1 0 0,1-1 0,-1 1 0,1 0 0,-1-1 0,0 1 0,0 0 0,-1-1 0,1 1 0,-1-1 0,0 0 0,0 1 0,0-1 0,0 1 0,-1-5 0,1 8-15,-1-1 0,1 1 1,0 0-1,-1-1 0,1 1 0,0 0 1,-1-1-1,1 1 0,-1 0 1,1-1-1,0 1 0,-1 0 1,1 0-1,-1 0 0,1 0 0,-1-1 1,1 1-1,-1 0 0,1 0 1,-1 0-1,1 0 0,-1 0 1,1 0-1,-1 0 0,1 0 0,-1 0 1,1 0-1,-1 1 0,1-1 1,-1 0-1,1 0 0,0 0 0,-1 1 1,1-1-1,-1 0 0,0 1 1,-16 10 8,9-2-1,2 0 0,0 0 0,0 0 0,0 1 0,1 0 0,1 0-1,0 1 1,0-1 0,1 1 0,0 0 0,1 0 0,0-1 0,0 23 0,2-32-18,0 0 0,0 0 0,0 0 0,0 0 1,0 0-1,0 0 0,1 0 0,-1 0 0,1 0 0,-1 0 0,0 0 1,1 0-1,0 0 0,-1 0 0,1 0 0,-1 0 0,1 0 0,0-1 0,0 1 1,0 0-1,-1 0 0,1-1 0,0 1 0,0-1 0,2 2 0,0-1-9,0 0-1,0 0 0,1 0 0,-1-1 0,1 1 0,-1-1 1,1 0-1,4 0 0,3 0-460,0-1 0,1-1 0,-1 0 1,16-6-1,19-13-4645,0-7-3474</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080"/>
    </inkml:context>
    <inkml:brush xml:id="br0">
      <inkml:brushProperty name="width" value="0.025" units="cm"/>
      <inkml:brushProperty name="height" value="0.025" units="cm"/>
      <inkml:brushProperty name="color" value="#E71224"/>
    </inkml:brush>
  </inkml:definitions>
  <inkml:trace contextRef="#ctx0" brushRef="#br0">82 39 11691,'0'0'16827,"-8"-1"-16544,6 1-279,0 0 1,0-1-1,-1 1 1,1 0 0,0 1-1,0-1 1,0 0-1,0 0 1,0 1 0,0-1-1,0 1 1,0 0-1,0 0 1,0 0 0,0 0-1,0 0 1,1 0-1,-4 3 1,2-1 1,1 1-1,-1 0 1,1 0-1,0 0 1,0 0 0,0 0-1,1 0 1,0 1 0,-1-1-1,0 8 1,2-10-3,-3 8 22,1 0 0,0 0 0,0 1 1,1-1-1,1 0 0,0 1 0,0-1 0,3 19 1,-2-27-22,0-1 0,0 0 1,0 0-1,0 0 0,0 0 1,0 0-1,0-1 0,0 1 1,1 0-1,-1 0 0,0-1 1,0 1-1,1-1 0,-1 1 1,0-1-1,1 0 0,-1 1 1,0-1-1,1 0 0,-1 0 1,1 0-1,-1 0 0,0 0 1,1 0-1,-1 0 0,1-1 1,-1 1-1,0 0 0,1-1 1,-1 1-1,0-1 0,0 0 1,2 0-1,4-2 20,-1 1-1,1-1 1,-1-1-1,0 1 0,7-7 1,0 0-419,-2-1-1,1-1 1,-1 0-1,-1 0 1,11-19 0,-16 23-132,0 0 1,-1 0 0,0 0-1,-1-1 1,0 0-1,0 1 1,-1-1 0,0 0-1,0-1 1,0-14-1,-17 41-118,12-5 780,0-1 0,1 1 1,0 0-1,1 0 1,0 0-1,1 0 1,2 23-1,-2-34-116,0 0 0,0 0 0,0 0 1,0 0-1,1 0 0,-1 0 0,0 0 0,0 0 0,1-1 0,-1 1 0,0 0 0,1 0 0,-1 0 0,1 0 1,-1-1-1,1 1 0,0 0 0,-1-1 0,1 1 0,0 0 0,-1-1 0,1 1 0,0-1 0,0 1 0,-1-1 0,1 1 1,0-1-1,0 1 0,0-1 0,0 0 0,0 0 0,0 0 0,0 1 0,-1-1 0,1 0 0,0 0 0,0 0 0,0 0 1,0 0-1,0 0 0,0-1 0,0 1 0,0 0 0,0 0 0,0-1 0,-1 1 0,3-1 0,1-1 5,0 0 0,-1 0-1,1 0 1,0-1 0,-1 1 0,0-1-1,1 0 1,-1 0 0,3-4-1,12-25-859,-6 11 777,-16 43 1403,1-13-1069,1 0 1,1 0-1,-1 0 1,1 0-1,1 0 0,0 13 1,0-21-237,1 1-1,-1-1 1,0 1 0,0-1-1,1 1 1,-1-1 0,1 1-1,-1-1 1,1 1 0,0-1-1,-1 0 1,1 0 0,0 1 0,0-1-1,0 0 1,0 0 0,0 0-1,2 2 1,-2-3-8,1 1 0,0-1 0,-1 1-1,1-1 1,-1 0 0,1 0 0,0 0 0,-1 0 0,1 0-1,0 0 1,-1 0 0,1 0 0,-1-1 0,1 1 0,0-1 0,-1 1-1,1-1 1,-1 1 0,1-1 0,-1 0 0,2-1 0,7-5-35,0 0 1,0-1-1,-1 0 1,0 0 0,-1-1-1,0 0 1,8-12 0,33-33-1631,-49 54 1637,0-1 0,0 1 0,1 0-1,-1 0 1,0 0 0,0 0 0,0-1 0,1 1-1,-1 0 1,0 0 0,0 0 0,0 0 0,1 0-1,-1 0 1,0 0 0,0 0 0,1-1 0,-1 1-1,0 0 1,0 0 0,1 0 0,-1 0-1,0 0 1,0 0 0,1 1 0,-1-1 0,0 0-1,0 0 1,0 0 0,1 0 0,-1 0 0,0 0-1,0 0 1,1 0 0,-1 0 0,0 1-1,0-1 1,0 0 0,1 0 0,-1 0 0,0 0-1,0 1 1,0-1 0,0 0 0,0 0 0,0 1-1,1-1 1,-1 0 0,0 0 0,0 0-1,0 1 1,0-1 0,0 0 0,0 0 0,0 1-1,0-1 1,3 26 778,-7 27 703,5-48-252,5-10-428,14-28-307,19-51-2726,-39 112 1517,5-14-2253,-4-14 2691,-1 1-1,0-1 1,1 0 0,-1 0-1,0 1 1,1-1 0,-1 0 0,1 0-1,-1 0 1,0 0 0,1 0-1,-1 0 1,1 0 0,-1 0 0,1 0-1,-1 0 1,1 0 0,-1 0-1,0 0 1,1 0 0,-1 0 0,1 0-1,-1 0 1,0 0 0,1-1-1,-1 1 1,1 0 0,-1 0 0,0-1-1,1 1 1,-1 0 0,6-6-4840</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653"/>
    </inkml:context>
    <inkml:brush xml:id="br0">
      <inkml:brushProperty name="width" value="0.025" units="cm"/>
      <inkml:brushProperty name="height" value="0.025" units="cm"/>
      <inkml:brushProperty name="color" value="#E71224"/>
    </inkml:brush>
  </inkml:definitions>
  <inkml:trace contextRef="#ctx0" brushRef="#br0">4 20 13261,'0'0'14077,"0"10"-13543,-2 6-330,1 55 711,1-65-864,0-1 0,1 0 0,-1 1 0,2-1 0,-1 0-1,0 1 1,1-1 0,0 0 0,0 0 0,1 0 0,3 6-1,-5-10-55,-1-1-1,1 1 0,0 0 0,-1-1 1,1 1-1,0 0 0,-1-1 0,1 1 1,0-1-1,0 1 0,-1-1 0,1 0 1,0 1-1,0-1 0,0 0 0,0 1 1,0-1-1,0 0 0,-1 0 0,1 0 1,0 0-1,0 0 0,0 0 0,0 0 1,0 0-1,0 0 0,0 0 0,0-1 1,0 1-1,-1 0 0,1-1 0,0 1 1,0 0-1,0-1 0,-1 1 0,1-1 1,0 1-1,0-1 0,-1 0 0,1 1 1,0-1-1,-1 0 0,1 1 0,-1-1 1,1 0-1,-1 0 0,1 0 0,-1 0 0,22-41-2322,-18 28 949,-1 0 1,0 0-1,-2 0 0,2-23 1,1-10-8652,-9 69 6603,3-10 1110</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2.997"/>
    </inkml:context>
    <inkml:brush xml:id="br0">
      <inkml:brushProperty name="width" value="0.025" units="cm"/>
      <inkml:brushProperty name="height" value="0.025" units="cm"/>
      <inkml:brushProperty name="color" value="#E71224"/>
    </inkml:brush>
  </inkml:definitions>
  <inkml:trace contextRef="#ctx0" brushRef="#br0">0 136 11403,'0'0'11424,"9"-3"-9785,3-3-1187,1 0-1,-1-1 1,0 0 0,16-13-1,-24 17-340,0 0-1,0 0 1,0-1 0,0 0-1,0 1 1,-1-1-1,0-1 1,1 1 0,-2 0-1,1-1 1,0 0 0,-1 0-1,0 1 1,0-1-1,0 0 1,-1-1 0,2-9-1,-20 29-185,8-3 266,1 0 0,0 1-1,1 0 1,0 1-1,1-1 1,0 1-1,1 0 1,0 0-1,1 1 1,1 0-1,0-1 1,-2 28-1,5-39-158,0-1 0,0 1 0,0-1 0,1 1 0,-1-1 0,0 1 0,1-1 0,-1 1 0,0-1-1,1 1 1,0-1 0,-1 0 0,1 1 0,0-1 0,0 0 0,0 1 0,0-1 0,0 0-1,0 0 1,0 0 0,0 0 0,0 0 0,1 0 0,-1 0 0,0 0 0,3 1 0,0-1-4,0 0 1,1 0 0,-1 0 0,0 0-1,1-1 1,-1 0 0,0 0 0,1 0 0,6-1-1,8-2-88,0-1 0,0-1-1,24-9 1,47-25-2664,-35 3-5346,-19 3-4961</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0.667"/>
    </inkml:context>
    <inkml:brush xml:id="br0">
      <inkml:brushProperty name="width" value="0.025" units="cm"/>
      <inkml:brushProperty name="height" value="0.025" units="cm"/>
      <inkml:brushProperty name="color" value="#E71224"/>
    </inkml:brush>
  </inkml:definitions>
  <inkml:trace contextRef="#ctx0" brushRef="#br0">42 112 3267,'0'0'6267,"0"-8"-3795,1-5-1314,1-11 260,-5 1 5327,3 23-6678,0-1 0,0 1 0,0 0 0,0 0 1,0 0-1,0 0 0,0 0 0,0-1 0,-1 1 0,1 0 0,0 0 1,0 0-1,0 0 0,0 0 0,0 0 0,0 0 0,0-1 0,-1 1 1,1 0-1,0 0 0,0 0 0,0 0 0,0 0 0,0 0 1,-1 0-1,1 0 0,0 0 0,0 0 0,0 0 0,0 0 0,-1 0 1,1 0-1,0 0 0,0 0 0,0 0 0,0 0 0,-1 0 0,1 0 1,0 0-1,0 0 0,0 0 0,0 0 0,0 0 0,-1 0 0,1 1 1,0-1-1,0 0 0,0 0 0,0 0 0,0 0 0,0 0 0,0 0 1,-1 0-1,1 1 0,0-1 0,0 0 0,0 0 0,0 0 0,0 0 1,0 0-1,0 1 0,0-1 0,0 0 0,0 0 0,0 0 1,0 0-1,0 1 0,-7 10 251,0 13 36,1 0 0,0 0 0,2 1 0,1-1 0,1 1 0,3 42-1,-1-64-326,0 0-1,0 0 1,1 0-1,-1-1 1,1 1-1,0 0 0,-1 0 1,1 0-1,1-1 1,-1 1-1,0-1 0,1 1 1,-1-1-1,1 1 1,0-1-1,0 0 0,0 0 1,0 0-1,0 0 1,0 0-1,0 0 0,1-1 1,-1 1-1,1-1 1,-1 0-1,1 1 1,0-1-1,-1 0 0,1 0 1,0-1-1,0 1 1,0-1-1,0 1 0,-1-1 1,1 0-1,0 0 1,0 0-1,0-1 0,0 1 1,4-1-1,3-1 28,0 0-1,0-1 1,0 1-1,-1-2 1,1 1-1,-1-2 1,0 1-1,0-1 0,0 0 1,11-9-1,-13 7 13,0 1-1,0-1 1,0-1-1,-1 1 1,0-1-1,0 0 1,-1 0-1,0-1 1,0 0-1,-1 0 1,-1 0-1,1 0 0,-1 0 1,-1-1-1,0 1 1,0-1-1,-1 0 1,1-11-1,-19 97-305,16-65 240,1-1 0,0 1 0,0 0 1,1-1-1,0 1 0,1-1 0,4 18 0,-5-26 8,0 0 0,0 0 0,0 0 0,1 1 0,-1-1 0,0 0 1,1 0-1,0-1 0,-1 1 0,1 0 0,0 0 0,0-1 0,0 1 0,0-1 0,0 0 0,2 2 0,-1-2 27,1 0 0,-1-1 1,0 1-1,1 0 0,-1-1 1,1 0-1,-1 0 0,1 0 0,-1 0 1,1-1-1,-1 1 0,0-1 1,1 0-1,4-2 0,-2 1-7,0-1 0,-1 0 0,1-1 0,-1 1 0,0-1 0,0 0 0,0-1 1,0 1-1,-1-1 0,0 0 0,0 0 0,0 0 0,-1 0 0,1-1 0,3-9 0,-4 9-9,0 0 0,0-1 0,-1 1 1,0-1-1,0 0 0,-1 0 0,0 0 0,0 1 1,0-1-1,-1 0 0,0 0 0,0 0 1,-1 0-1,-2-11 0,3 17-19,0 0 0,-1 0 0,1 0 0,0-1 0,-1 1 0,1 0 0,-1 0 0,1 0 0,-1 0 0,0 0 0,1 0 0,-1 0 0,0 0 0,0 0 0,0 0 0,1 1 0,-1-1 0,0 0 0,0 0 0,0 1 0,0-1 0,-1 1 0,1-1 0,0 1 0,0-1 0,0 1 0,0 0 0,0-1 0,-1 1 0,1 0 0,0 0 0,0 0 0,0 0 0,-1 0 0,1 0 0,0 0 0,0 0 0,0 1 0,-1-1 0,1 0 0,-1 1 0,0 0 0,0 0 0,0 1 0,0-1 0,0 0 0,0 1 0,1-1 0,-1 1 0,0-1 0,1 1 0,-1 0 0,1 0 0,0 0 0,0-1 0,0 1 0,0 0 0,0 1 0,0-1 0,0 0 0,0 0 0,1 0 0,-1 5 0,0-6 0,1 1 0,0-1 0,0 1 0,0 0 0,0-1 0,0 1 0,0 0 0,0-1 0,0 1 0,1 0 0,-1-1 0,0 1 0,1-1 0,0 1 0,-1 0 0,1-1 0,0 0 0,0 1 0,0-1 0,0 1 0,0-1 0,0 0 0,0 0 0,0 0 0,0 1 0,1-1 0,-1 0 0,0-1 0,1 1 0,2 1 0,2 0 0,0-1 0,1 0 0,-1 0 0,0-1 0,1 1 0,11-3 0,-2 2 0,95-16 0,-107 15 0,0 1 0,0-1 0,0-1 0,0 1 0,0 0 0,0-1 0,0 0 0,0 0 0,-1 0 0,1-1 0,-1 1 0,0-1 0,1 0 0,-1 0 0,0 0 0,3-5 0,40-56 0,-42 59 0,-1 0 0,0-1 0,-1 0 0,1 0 0,-1 1 0,0-1 0,-1-1 0,1 1 0,-1 0 0,0-9 0,-1 14 0,0 1 0,0 0 0,0-1 0,0 1 0,0 0 0,-1-1 0,1 1 0,0 0 0,0 0 0,0-1 0,-1 1 0,1 0 0,0 0 0,0-1 0,-1 1 0,1 0 0,0 0 0,-1 0 0,1-1 0,0 1 0,-1 0 0,1 0 0,0 0 0,-1 0 0,1 0 0,0 0 0,-1 0 0,1 0 0,0 0 0,-1 0 0,1 0 0,0 0 0,-1 0 0,1 0 0,0 0 0,-1 0 0,1 0 0,0 0 0,-1 1 0,-16 4 0,1 8 0,1 0 0,0 1 0,1 1 0,0 0 0,1 1 0,-19 30 0,21-29 0,7-13 0,-2 3 0,1 0 0,-1 1 0,1-1 0,1 1 0,-1 0 0,2 0 0,-1 1 0,1-1 0,0 1 0,0-1 0,1 1 0,1 0 0,-2 11 0,4-19 0,-1 1 0,1 0 0,-1 0 0,1 0 0,0 0 0,0-1 0,0 1 0,0 0 0,0-1 0,0 1 0,0-1 0,1 1 0,-1-1 0,1 0 0,-1 1 0,1-1 0,-1 0 0,1 0 0,0 0 0,-1 0 0,1 0 0,0-1 0,0 1 0,0 0 0,-1-1 0,1 1 0,0-1 0,4 0 0,64 5 0,-59-5 0,16 1-251,41-1-2991,1-6-4534,-21-4-8789</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290"/>
    </inkml:context>
    <inkml:brush xml:id="br0">
      <inkml:brushProperty name="width" value="0.025" units="cm"/>
      <inkml:brushProperty name="height" value="0.025" units="cm"/>
      <inkml:brushProperty name="color" value="#E71224"/>
    </inkml:brush>
  </inkml:definitions>
  <inkml:trace contextRef="#ctx0" brushRef="#br0">208 75 14542,'0'0'2124,"3"-8"-31,1-3-1029,3-13 418,-5 0 2821,-2 24-4169,-1-1-1,1 0 1,-1 1-1,1-1 1,-1 1-1,1-1 1,-1 1-1,1-1 1,-1 1-1,0 0 0,1-1 1,-1 1-1,0 0 1,1-1-1,-1 1 1,0 0-1,0 0 1,1 0-1,-1 0 1,0 0-1,1 0 1,-1 0-1,0 0 1,0 0-1,1 0 1,-3 0-1,-23 3 352,18 1-397,0 0 0,0 0 0,0 1 0,0 0 0,1 1 0,0-1 0,0 1 0,-9 12 0,0-1 107,2 0 0,-17 27 1,25-34-86,1-1 0,0 1 1,0 1-1,1-1 0,0 1 1,1-1-1,-4 23 0,7-30-108,-1 0-1,1 1 0,0-1 1,0 0-1,0 1 0,0-1 1,1 0-1,-1 1 0,1-1 0,0 0 1,0 0-1,0 0 0,1 0 1,-1 0-1,1 0 0,-1 0 1,1 0-1,0 0 0,0-1 1,0 1-1,0-1 0,1 1 1,-1-1-1,1 0 0,-1 0 1,1 0-1,0 0 0,0-1 1,0 1-1,4 1 0,5 1-509,-1-1 0,1 0 0,-1-1 0,1-1 0,0 1 0,0-2 0,20-1 0,-17 0-1233,0-1 0,0 0 0,0-1 0,0-1 0,22-9 1,6-7-7485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2.792"/>
    </inkml:context>
    <inkml:brush xml:id="br0">
      <inkml:brushProperty name="width" value="0.025" units="cm"/>
      <inkml:brushProperty name="height" value="0.025" units="cm"/>
      <inkml:brushProperty name="color" value="#E71224"/>
    </inkml:brush>
  </inkml:definitions>
  <inkml:trace contextRef="#ctx0" brushRef="#br0">174 15 13741,'0'0'8995,"-10"-4"-6480,5 3-2333,1-1-54,0 1 1,0-1 0,0 1-1,-1 0 1,1 0-1,-1 1 1,1-1 0,-1 1-1,1 0 1,-1 0-1,1 0 1,0 1 0,-1 0-1,1 0 1,-1 0-1,1 0 1,0 0 0,0 1-1,0 0 1,-5 3-1,4-2-32,0 0-1,1 1 0,-1 0 0,1 0 1,0 0-1,0 1 0,0-1 1,0 1-1,1 0 0,0 0 0,0 0 1,0 0-1,1 1 0,0-1 1,0 1-1,0 0 0,1-1 1,-1 1-1,1 8 0,1-13-89,1 0-1,-1 0 1,1 0-1,-1 0 1,1 0-1,0 0 1,0 0-1,0 0 1,-1 0 0,1 0-1,0-1 1,0 1-1,0 0 1,0-1-1,0 1 1,0 0-1,1-1 1,-1 1 0,0-1-1,0 0 1,0 1-1,0-1 1,1 0-1,-1 0 1,0 0-1,0 0 1,0 0 0,1 0-1,-1 0 1,2 0-1,45-5 143,-31-2-147,1-1-1,-1-1 1,-1 0-1,0-1 1,0 0 0,-1-2-1,0 0 1,23-25-1,-25 25-5,-13 12 3,0-1 0,0 1 0,1 0-1,-1 0 1,0 0 0,0 0 0,0-1 0,0 1-1,1 0 1,-1 0 0,0 0 0,0 0-1,0 0 1,1 0 0,-1 0 0,0-1-1,0 1 1,0 0 0,1 0 0,-1 0 0,0 0-1,0 0 1,0 0 0,1 0 0,-1 0-1,0 0 1,0 0 0,1 0 0,-1 0-1,0 0 1,0 0 0,0 0 0,1 1 0,-1-1-1,0 0 1,0 0 0,0 0 0,1 0-1,-1 0 1,0 0 0,0 1 0,0-1-1,0 0 1,1 0 0,-1 0 0,0 0 0,0 1-1,0-1 1,0 0 0,0 0 0,0 0-1,1 1 1,-1-1 0,0 0 0,0 1-1,3 22 82,-7 36 337,3-51-321,0-1-65,0-1 0,1 0 0,0 1 0,0-1 1,1 0-1,-1 1 0,1-1 0,3 8 0,-3-12-26,0 0 0,0 0 0,0-1 0,1 1-1,-1 0 1,1-1 0,-1 1 0,1-1 0,-1 1 0,1-1 0,0 0-1,-1 0 1,1 0 0,0 0 0,0 0 0,0 0 0,0 0-1,0-1 1,0 1 0,0-1 0,0 1 0,1-1 0,-1 0-1,0 0 1,0 0 0,0 0 0,3 0 0,2-1 1,1 0 0,-1-1 0,0 1 0,1-1 0,-1-1 0,0 1-1,0-1 1,-1 0 0,1-1 0,-1 0 0,1 0 0,-1 0 0,0-1 0,-1 0 0,10-10 0,-5 6-74,0 1 0,1-1-1,20-11 1,-31 20 63,0 0 0,1 0 0,-1-1-1,0 1 1,1 0 0,-1 0 0,0 0-1,0 0 1,1 0 0,-1 0 0,0 0 0,1 0-1,-1 0 1,0 0 0,1 0 0,-1 0-1,0 0 1,1 0 0,-1 0 0,0 0-1,1 0 1,-1 0 0,0 0 0,1 0 0,-1 1-1,0-1 1,0 0 0,1 0 0,-1 0-1,0 0 1,0 1 0,1-1 0,-1 0-1,0 0 1,0 1 0,1-1 0,-1 0 0,0 0-1,0 1 1,0-1 0,0 0 0,0 1-1,1-1 1,-1 0 0,0 1 0,0-1-1,0 0 1,0 1 0,0-1 0,0 1-1,1 27-5,-1-26 20,0 1-1,-1-1 1,1 1-1,0-1 1,0 1-1,0-1 1,0 1-1,1-1 1,-1 1 0,1-1-1,0 0 1,-1 1-1,1-1 1,0 0-1,0 0 1,0 1-1,1-1 1,1 3-1,4-4 15,0 1-1,0-1 0,0-1 0,0 1 0,0-1 0,0-1 0,0 1 0,0-1 0,0 0 0,0-1 0,0 1 0,-1-1 0,1-1 0,-1 1 0,9-5 0,-5 2-143,0 2 0,0-1 0,0 1 0,1 1 0,19-2 0,-29 4 48,0 0 0,0 0 0,0 1 0,-1-1 0,1 0 0,0 1 0,0-1 0,0 1 0,-1-1 0,1 1 0,0-1 0,-1 1-1,1 0 1,0-1 0,-1 1 0,1 0 0,-1 0 0,1-1 0,-1 1 0,0 0 0,1 0 0,-1 0 0,0-1 0,1 1 0,-1 0 0,0 0-1,0 0 1,0 0 0,0 0 0,1 0 0,-1-1 0,-1 1 0,1 0 0,0 0 0,0 0 0,0 0 0,-1 1 0,-6 35-6294,3-26-1068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2.943"/>
    </inkml:context>
    <inkml:brush xml:id="br0">
      <inkml:brushProperty name="width" value="0.025" units="cm"/>
      <inkml:brushProperty name="height" value="0.025" units="cm"/>
      <inkml:brushProperty name="color" value="#E71224"/>
    </inkml:brush>
  </inkml:definitions>
  <inkml:trace contextRef="#ctx0" brushRef="#br0">280 184 7911,'0'0'1180,"8"-12"411,10-15-740,29-46 3462,5 3 4803,-52 70-9051,0 0-1,0 0 0,0 0 1,0-1-1,0 1 0,0 0 1,0 0-1,0 0 1,1 0-1,-1 0 0,0 0 1,0 0-1,0 0 0,0 0 1,0 0-1,0 0 1,0-1-1,0 1 0,0 0 1,0 0-1,1 0 0,-1 0 1,0 0-1,0 0 0,0 0 1,0 0-1,0 0 1,0 0-1,0 0 0,1 0 1,-1 0-1,0 0 0,0 0 1,0 0-1,0 0 1,0 0-1,0 0 0,0 0 1,0 0-1,1 0 0,-1 0 1,0 1-1,0-1 0,0 0 1,0 0-1,0 0 1,0 0-1,0 0 0,0 0 1,0 0-1,0 0 0,0 0 1,1 0-1,-1 0 0,0 1 1,0-1-1,0 0 1,0 0-1,0 0 0,0 0 1,0 0-1,0 0 0,0 0 1,1 13 947,-4 15-741,-3-10-100,0 0 0,-2 0 0,0-1 0,-19 31 0,-52 62 39,55-79-106,-45 60 70,-111 164 591,248-395-14938,-40 83 7276</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283"/>
    </inkml:context>
    <inkml:brush xml:id="br0">
      <inkml:brushProperty name="width" value="0.025" units="cm"/>
      <inkml:brushProperty name="height" value="0.025" units="cm"/>
      <inkml:brushProperty name="color" value="#E71224"/>
    </inkml:brush>
  </inkml:definitions>
  <inkml:trace contextRef="#ctx0" brushRef="#br0">40 0 17168,'0'0'2488,"0"14"288,-19 160 3326,10-116-5504,3 0 0,0 95-1,13-112-229,2-21-1183,4-11-3660,-12-24-5442,-1 14 9029,-3-21-10125</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3.627"/>
    </inkml:context>
    <inkml:brush xml:id="br0">
      <inkml:brushProperty name="width" value="0.025" units="cm"/>
      <inkml:brushProperty name="height" value="0.025" units="cm"/>
      <inkml:brushProperty name="color" value="#E71224"/>
    </inkml:brush>
  </inkml:definitions>
  <inkml:trace contextRef="#ctx0" brushRef="#br0">62 23 9737,'0'0'10570,"-53"-22"-6566,46 22-833,5 0-1345,2 4-1186,13 7-512,13 1-31,10 1 31,6-2-96,7-3-769,-3-5-2754,0-3-2979,-7 0-7944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4.597"/>
    </inkml:context>
    <inkml:brush xml:id="br0">
      <inkml:brushProperty name="width" value="0.025" units="cm"/>
      <inkml:brushProperty name="height" value="0.025" units="cm"/>
      <inkml:brushProperty name="color" value="#E71224"/>
    </inkml:brush>
  </inkml:definitions>
  <inkml:trace contextRef="#ctx0" brushRef="#br0">213 275 15567,'0'0'11056,"-8"-4"-10539,4 2-435,0 0-1,0 0 1,-1 0-1,1 1 1,0 0-1,-1 0 1,1 0-1,0 0 1,-1 0-1,1 1 1,-1 0-1,1 0 1,-1 0-1,1 1 1,-1-1-1,1 1 1,-1 0-1,1 0 1,0 1-1,0-1 1,0 1-1,-1 0 1,2 0-1,-1 1 1,0-1-1,0 1 1,1 0-1,-1-1 1,-3 5-1,-1 2 2,1 1 0,-1 0 0,1 0-1,1 0 1,0 1 0,0 0 0,1 0-1,1 0 1,0 1 0,0 0 0,1-1-1,1 1 1,0 1 0,0-1 0,1 14-1,1-25-79,0 0 0,0 1 0,0-1 0,0 1-1,0-1 1,0 1 0,0-1 0,1 1 0,-1-1 0,1 0-1,-1 1 1,1-1 0,-1 0 0,1 1 0,0-1-1,0 0 1,-1 0 0,1 0 0,0 1 0,0-1 0,0 0-1,0 0 1,0 0 0,1-1 0,-1 1 0,0 0 0,0 0-1,1-1 1,-1 1 0,0 0 0,1-1 0,-1 0 0,0 1-1,1-1 1,-1 0 0,1 1 0,-1-1 0,1 0-1,-1 0 1,1 0 0,-1 0 0,1-1 0,-1 1 0,0 0-1,3-1 1,4-1 18,-1 0 1,0-1-1,0 1 0,0-1 0,0-1 0,0 1 0,-1-1 0,7-5 1,9-9 37,-1-2 0,-1 0 0,0-1 0,-2-1 0,0-1 0,-2-1 0,-1 0 0,0-1 0,-2-1 0,-1 0 0,-1 0 0,-1-1 0,-1-1 0,-2 0 0,-1 0 0,-1 0 0,2-40 0,-9 65 128,-3 10-36,-4 14-14,-46 174-137,48-162 0,1 1 0,2-1 0,1 1 0,2 33 0,1-65-200,0 0 0,0 0 0,1 0 0,-1-1 0,0 1 0,1 0 0,-1 0 0,1-1 0,-1 1 0,1 0 0,0-1 0,0 1 0,0-1 0,0 1 0,0-1 0,0 1 0,0-1 0,0 0 0,1 1 0,-1-1 0,0 0 0,1 0 0,-1 0 0,1 0 0,-1 0 0,1-1 0,0 1 0,-1 0 0,1-1 0,0 1 0,-1-1 1,1 1-1,0-1 0,0 0 0,0 0 0,-1 0 0,1 0 0,2 0 0,8 0-6991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061"/>
    </inkml:context>
    <inkml:brush xml:id="br0">
      <inkml:brushProperty name="width" value="0.025" units="cm"/>
      <inkml:brushProperty name="height" value="0.025" units="cm"/>
      <inkml:brushProperty name="color" value="#E71224"/>
    </inkml:brush>
  </inkml:definitions>
  <inkml:trace contextRef="#ctx0" brushRef="#br0">108 284 18481,'0'0'2131,"4"-11"479,-3 9-2249,18-41 1424,-18 40-1510,0 0 1,0 0-1,0 1 1,0-1-1,0 0 1,-1 0-1,1 0 1,-1 0-1,0 0 1,0 0-1,0 0 1,0 0-1,0 0 0,-2-6 1,1 9-225,1-1 0,-1 1 0,0-1-1,1 1 1,-1 0 0,0-1 0,1 1 0,-1 0 0,0-1 0,0 1 0,1 0-1,-1 0 1,0 0 0,0 0 0,1 0 0,-1 0 0,0 0 0,0 0 0,0 0-1,1 0 1,-1 0 0,0 1 0,0-1 0,1 0 0,-1 0 0,0 1 0,-1 0 0,-20 12 184,14-6-190,1 1 1,0 0-1,0 1 0,0 0 1,1 0-1,1 1 0,0-1 1,0 1-1,-7 20 0,6-10 31,1-1 0,1 1 0,1 0 0,-2 31 0,5-49-70,0 1 0,-1 0 1,2 0-1,-1 0 0,0-1 0,1 1 0,-1 0 0,1-1 1,0 1-1,-1 0 0,2-1 0,-1 1 0,0-1 1,0 1-1,1-1 0,-1 0 0,4 4 0,-3-4 0,0-1-1,0 0 0,-1 0 0,1 0 0,0 0 0,0-1 0,0 1 1,0 0-1,0-1 0,0 0 0,1 1 0,-1-1 0,0 0 0,0 0 1,0 0-1,0 0 0,0 0 0,0-1 0,0 1 0,0-1 1,0 1-1,0-1 0,0 0 0,3-1 0,3-2 21,0-1 0,0 0 0,0 0-1,0-1 1,-1 0 0,0-1 0,0 1 0,-1-1 0,9-13-1,2-3 20,27-50-1,-31 46-23,-1-2 0,-1 1-1,-1-1 1,-1-1 0,-2 0 0,-1 0-1,-2-1 1,2-50 0,-37 173-21,21-51 0,1 0 0,3 1 0,-3 76 0,8-116-126,1 0 0,0 1 0,0-1 0,1 1 0,-1-1 0,0 1 0,1-1 0,-1 0 0,1 1 0,0-1 0,0 0 0,0 0 0,0 1 1,0-1-1,0 0 0,1 0 0,-1 0 0,1 0 0,-1 0 0,1-1 0,0 1 0,-1 0 0,1-1 0,0 0 0,0 1 0,0-1 0,1 0 0,3 2 0,3-1-910,0 0 1,0 0-1,1-1 1,-1-1-1,0 1 0,12-2 1,0 0-779,-7 1-6418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393"/>
    </inkml:context>
    <inkml:brush xml:id="br0">
      <inkml:brushProperty name="width" value="0.025" units="cm"/>
      <inkml:brushProperty name="height" value="0.025" units="cm"/>
      <inkml:brushProperty name="color" value="#E71224"/>
    </inkml:brush>
  </inkml:definitions>
  <inkml:trace contextRef="#ctx0" brushRef="#br0">0 0 17008,'0'0'12972,"1"77"-12587,-1-45-193,0-1-96,-1 0-64,1-2 0,0-3-64,0-8-833,0-6-640,0-7-769,5-5-1314,2 0-1953,-1-10-8168</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5.750"/>
    </inkml:context>
    <inkml:brush xml:id="br0">
      <inkml:brushProperty name="width" value="0.025" units="cm"/>
      <inkml:brushProperty name="height" value="0.025" units="cm"/>
      <inkml:brushProperty name="color" value="#E71224"/>
    </inkml:brush>
  </inkml:definitions>
  <inkml:trace contextRef="#ctx0" brushRef="#br0">11 17 18834,'0'0'7079,"-6"-17"-8361,6 18 706,0 3-737,0-1-1218,-5 0-3651</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091"/>
    </inkml:context>
    <inkml:brush xml:id="br0">
      <inkml:brushProperty name="width" value="0.025" units="cm"/>
      <inkml:brushProperty name="height" value="0.025" units="cm"/>
      <inkml:brushProperty name="color" value="#E71224"/>
    </inkml:brush>
  </inkml:definitions>
  <inkml:trace contextRef="#ctx0" brushRef="#br0">1 1 18353,'0'0'10031,"0"13"-8654,0 17-833,-1 36 396,10 83 0,-9-147-934,0 0-1,0 0 0,1 0 1,-1 0-1,0 0 1,1 0-1,-1 0 0,1 0 1,0-1-1,0 1 1,0 0-1,0 0 0,0-1 1,0 1-1,0 0 1,0-1-1,1 1 0,-1-1 1,1 0-1,2 3 1,-3-4 3,1 0 0,-1 0-1,0 0 1,1 0 0,-1 0 0,1 0 0,-1 0 0,1 0 0,-1 0 0,0-1 0,1 1 0,-1 0 0,1-1 0,-1 1 0,0-1 0,0 0 0,1 1 0,-1-1 0,0 0 0,0 0 0,2-1 0,6-6 45,0-1 0,-1 0 1,0 0-1,14-22 0,9-25-54,-22 38 0,1 1 0,0 1 0,16-21 0,-26 38 0,0-1 0,0 0 0,0 1 0,0-1 0,0 0 0,0 1 0,0-1 0,0 0 0,0 1 0,0-1 0,0 0 0,0 1 0,0-1 0,0 0 0,1 1 0,-1-1 0,0 0 0,0 0 0,0 1 0,1-1 0,-1 0 0,0 0 0,0 1 0,1-1 0,-1 0 0,0 0 0,0 0 0,1 1 0,-1-1 0,0 0 0,1 0 0,-1 0 0,0 0 0,0 0 0,1 0 0,-1 0 0,0 0 0,1 0 0,-1 0 0,0 0 0,1 0 0,-1 0 0,0 0 0,1 0 0,-1 0 0,0 0 0,1 0 0,-1 0 0,0 0 0,1 0 0,-1 0 0,0-1 0,0 1 0,1 0 0,-1 0 0,0 0 0,1-1 0,-1 1 0,0 0 0,0 0 0,0-1 0,1 1 0,-1 0 0,0 0 0,0-1 0,0 1 0,0 0 0,1-1 0,-1 33 0,0-25 0,0 140 0,0-146-137,0-1-1,0 1 1,0-1-1,0 1 1,0-1 0,1 1-1,-1-1 1,0 1 0,0-1-1,1 1 1,-1-1-1,0 1 1,0-1 0,1 1-1,-1-1 1,1 1-1,-1-1 1,0 0 0,1 1-1,-1-1 1,1 0-1,-1 0 1,1 1 0,-1-1-1,1 0 1,-1 0 0,1 1-1,-1-1 1,1 0-1,-1 0 1,1 0 0,-1 0-1,1 0 1,0 0-1,-1 0 1,1 0 0,-1 0-1,1 0 1,-1 0-1,1 0 1,-1-1 0,1 1-1,-1 0 1,1 0 0,-1 0-1,1-1 1,-1 1-1,1 0 1,-1-1 0,1 1-1,-1 0 1,1-1-1,7-11-7538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6.450"/>
    </inkml:context>
    <inkml:brush xml:id="br0">
      <inkml:brushProperty name="width" value="0.025" units="cm"/>
      <inkml:brushProperty name="height" value="0.025" units="cm"/>
      <inkml:brushProperty name="color" value="#E71224"/>
    </inkml:brush>
  </inkml:definitions>
  <inkml:trace contextRef="#ctx0" brushRef="#br0">66 6 18706,'0'0'13693,"-9"9"-13373,3-3-317,1 1 0,0-1 0,0 1 0,0 0 0,1 1 0,0-1 0,0 1 0,1-1 0,0 1 0,0 0 0,1 1 0,0-1 0,0 0 0,1 1 0,0 14 0,0-21-3,1 0 0,0 0 0,0 0 0,0 0 0,0 0 0,0 0 0,0 0 0,1-1 0,-1 1 0,0 0 0,1 0 0,0 0 0,-1 0 0,1 0 0,0-1 0,0 1 0,0 0 0,0-1 0,0 1 0,1-1 0,-1 1 0,0-1 0,1 1 0,-1-1 0,1 0 0,0 0 0,-1 0 0,1 0 0,0 0 0,-1 0 0,1 0 0,0 0 0,0-1 0,0 1 0,0-1 0,0 0 0,0 1 0,0-1 0,-1 0 0,1 0 0,0 0 0,0 0 0,0 0 0,0-1 0,0 1 0,0-1 0,0 1 0,0-1 0,0 0 0,3-1 0,1-1 0,0-1 0,0 0 0,0 0 0,0 0 0,-1-1 0,1 1 0,-1-1 0,-1 0 0,1-1 0,-1 1 0,0-1 0,0 0 0,0 0 0,-1-1 0,0 1 0,0-1 0,0 1 0,-1-1 0,0 0 0,-1 0 0,0 0 0,0 0 0,0 0 0,-1 0 0,0-11 0,0 17 0,-1-1 0,1 0 0,-1 0 0,0 1 0,1-1 0,-1 0 0,0 1 0,0-1 0,0 0 0,0 1 0,0-1 0,-1 1 0,1 0 0,0-1 0,-1 1 0,1 0 0,-1 0 0,1 0 0,-1 0 0,1 0 0,-1 0 0,0 0 0,1 1 0,-1-1 0,0 1 0,-2-1 0,-51-4 0,49 5 0,4 1-335,6 0-726,9 1-3586,5-4-3371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7.891"/>
    </inkml:context>
    <inkml:brush xml:id="br0">
      <inkml:brushProperty name="width" value="0.025" units="cm"/>
      <inkml:brushProperty name="height" value="0.025" units="cm"/>
      <inkml:brushProperty name="color" value="#E71224"/>
    </inkml:brush>
  </inkml:definitions>
  <inkml:trace contextRef="#ctx0" brushRef="#br0">18 0 8968,'0'1'7642,"-2"1"-3641,-6 19-1881,4 9-110,1 57 0,2-86-1979,1-1-1,0 1 1,0-1 0,0 0 0,0 1 0,0-1 0,0 1 0,0-1 0,0 0 0,0 1 0,0-1 0,1 1 0,-1-1 0,0 0-1,0 1 1,0-1 0,0 1 0,1-1 0,-1 0 0,0 1 0,0-1 0,0 0 0,1 0 0,-1 1 0,0-1 0,1 0 0,-1 1-1,0-1 1,1 0 0,-1 0 0,0 0 0,1 1 0,-1-1 0,0 0 0,1 0 0,-1 0 0,1 0 0,-1 0 0,0 0-1,1 0 1,0 0 0,20-9 620,17-22-134,-18 6-355,-16 19-155,0 0-1,1 1 1,-1-1 0,1 1 0,0 0 0,0 0 0,1 0 0,0 1-1,0 0 1,0 0 0,0 0 0,8-3 0,-13 8 6,-1-1 0,1 0 0,0 0 0,-1 0 0,1 1 0,-1-1 0,1 0 0,0 1 0,-1-1 0,1 0 0,-1 1 0,1-1-1,-1 1 1,1-1 0,-1 1 0,0-1 0,1 1 0,-1-1 0,0 1 0,1-1 0,-1 1 0,0 0 0,1-1 0,-1 1 0,0-1 0,0 1 0,0 0 0,0-1 0,0 1 0,0 0 0,0-1 0,0 1 0,0 0 0,0-1 0,0 2 0,0 32 418,0-27-277,0 92 475,0-97-767,17-29-5895,-5 6-608,3-3-3528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8.231"/>
    </inkml:context>
    <inkml:brush xml:id="br0">
      <inkml:brushProperty name="width" value="0.025" units="cm"/>
      <inkml:brushProperty name="height" value="0.025" units="cm"/>
      <inkml:brushProperty name="color" value="#E71224"/>
    </inkml:brush>
  </inkml:definitions>
  <inkml:trace contextRef="#ctx0" brushRef="#br0">15 81 16239,'0'0'13683,"-3"6"-13817,1-2 137,0 0 0,1 0 0,-1 0-1,1 0 1,0 0 0,0 0 0,0 0 0,1 1-1,-1-1 1,1 0 0,0 0 0,0 1 0,1 3-1,0-5 3,-1-1-1,1 0 0,0 0 0,-1 0 0,1 0 0,0 0 0,0 0 0,0 0 0,0 0 1,1 0-1,-1-1 0,0 1 0,1 0 0,-1-1 0,1 1 0,0-1 0,0 0 0,-1 1 1,1-1-1,0 0 0,0 0 0,0 0 0,0 0 0,0 0 0,0-1 0,0 1 0,1-1 1,-1 1-1,0-1 0,0 0 0,4 0 0,-2 0-9,0-1 1,0 0-1,0 1 1,0-1-1,-1-1 1,1 1-1,0-1 1,-1 1-1,1-1 1,-1 0-1,0 0 0,1-1 1,-1 1-1,0-1 1,0 1-1,-1-1 1,1 0-1,-1 0 1,1 0-1,-1 0 0,0-1 1,0 1-1,0-1 1,-1 1-1,1-1 1,1-6-1,2-2-5,-1 0-1,-1-1 0,0 1 1,0-1-1,-2 0 0,2-24 0,-3 36 20,0 1 0,0-1 0,0 1 0,0 0 0,0-1 0,0 1 0,0-1 0,0 1 0,0 0 0,0-1 0,0 1 0,0 0 0,0-1 0,-1 1 0,1-1 0,0 1 0,0 0 0,0-1-1,0 1 1,-1 0 0,1-1 0,0 1 0,0 0 0,-1-1 0,1 1 0,0 0 0,-1 0 0,1-1 0,0 1 0,0 0 0,-1 0 0,1 0 0,-1 0 0,1-1 0,-13 9 106,-8 20 22,16-15-112,1 1-1,0 0 0,0-1 1,1 2-1,1-1 0,1 0 1,0 0-1,1 16 0,0-28-111,0 0 0,0 0 0,0 0 0,0 0 0,1 0 0,-1 0 0,1 0 0,-1 0-1,1 0 1,0 0 0,-1 0 0,1-1 0,0 1 0,0 0 0,1-1 0,-1 1 0,0 0 0,0-1 0,1 1 0,-1-1-1,1 0 1,-1 0 0,1 1 0,0-1 0,-1 0 0,1 0 0,0 0 0,0-1 0,0 1 0,0 0 0,0-1 0,0 1-1,0-1 1,0 0 0,0 1 0,0-1 0,0 0 0,0 0 0,0-1 0,0 1 0,0 0 0,0-1 0,2 0 0,4 0-510,-1-1 0,1 0 1,-1-1-1,1 0 1,-1 0-1,0 0 1,0-1-1,-1 0 1,1 0-1,6-6 0,20-24-5558</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29.044"/>
    </inkml:context>
    <inkml:brush xml:id="br0">
      <inkml:brushProperty name="width" value="0.025" units="cm"/>
      <inkml:brushProperty name="height" value="0.025" units="cm"/>
      <inkml:brushProperty name="color" value="#E71224"/>
    </inkml:brush>
  </inkml:definitions>
  <inkml:trace contextRef="#ctx0" brushRef="#br0">30 81 1217,'0'0'19608,"-5"11"-17035,0 2-2026,1-1 0,0 1 0,1 0-1,0 0 1,1 0 0,0 24 0,1-1-256,0 0-211,2 0 1,1 0 0,10 51 0,-12-85-78,1 0 1,-1 0 0,1 0-1,-1 0 1,1 0-1,0 0 1,-1 0 0,1-1-1,0 1 1,0 0 0,0-1-1,1 1 1,-1 0-1,0-1 1,1 0 0,-1 1-1,1-1 1,-1 0 0,3 2-1,-2-3 5,-1 1 0,1-1 1,-1 0-1,1 1 0,0-1 0,-1 0 0,1 0 0,-1 0 0,1-1 0,0 1 1,-1 0-1,1-1 0,-1 1 0,1 0 0,-1-1 0,1 0 0,-1 1 1,3-3-1,2-1-96,1-1 1,-1 0-1,0 0 1,0-1-1,-1 1 1,0-1-1,0-1 1,4-6-1,6-13-608,-1-1-1,-2 0 0,0-1 1,-2 0-1,7-33 1,-9 23 1113,-1-1 1,-2 1 0,1-56-1,-9 90 994,-3 12-924,-4 16-95,-6 26 240,-13 77-1,24-101-405,2-1-1,2 1 1,0 0-1,1 0 1,5 28-1,-6-53-218,1 1 1,0 0-1,0-1 1,1 1-1,-1 0 1,0 0-1,0-1 1,1 1-1,-1-1 0,1 1 1,0 0-1,-1-1 1,1 1-1,0-1 1,0 1-1,0-1 0,0 0 1,0 1-1,0-1 1,0 0-1,1 0 1,-1 0-1,0 0 0,1 0 1,-1 0-1,1 0 1,-1 0-1,1 0 1,-1-1-1,1 1 0,-1-1 1,1 1-1,0-1 1,-1 1-1,1-1 1,0 0-1,0 0 0,-1 0 1,1 0-1,0 0 1,-1 0-1,1-1 1,0 1-1,-1-1 0,4 0 1,0-1 17,1-1 0,-1 0 0,1 0-1,-1 0 1,0-1 0,0 1 0,0-1 0,0 0 0,-1-1 0,0 1 0,5-7 0,5-12-385,-1-1 1,18-42-1,-19 38 256,22-38 0,-31 85 200,-4 13-37,-7 15 80,3-26 12,2 0-1,0-1 1,1 27 0,2-46-155,0 0-1,0 0 1,0 0 0,0 0 0,0 0-1,0 0 1,0 0 0,1-1-1,-1 1 1,0 0 0,1 0 0,-1 0-1,0 0 1,1-1 0,-1 1-1,1 0 1,0 0 0,-1-1 0,1 1-1,-1-1 1,1 1 0,0 0-1,0-1 1,-1 1 0,1-1 0,0 1-1,0-1 1,0 0 0,-1 1-1,1-1 1,0 0 0,0 0 0,0 1-1,0-1 1,0 0 0,0 0-1,-1 0 1,1 0 0,0 0 0,0 0-1,0 0 1,0-1 0,0 1-1,0 0 1,0 0 0,-1-1 0,1 1-1,0-1 1,0 1 0,0 0-1,1-2 1,4 0-340,0-1-1,0-1 1,-1 1-1,1-1 0,8-7 1,-5 2-418,-8 7 677,0 0-1,1 0 1,-1 0-1,0 0 1,1 1-1,0-1 0,-1 1 1,1-1-1,0 1 1,0 0-1,0-1 1,2 0-1,-3 47 1762,5 350 630,-5-369-2217,1-6-59,-2-1 0,-2 30 0,2-45 69,-1 0 1,1-1 0,-1 1-1,0-1 1,0 1 0,0-1 0,0 1-1,-1-1 1,1 1 0,-1-1 0,0 0-1,0 0 1,0 0 0,0 0 0,-1 0-1,1-1 1,-1 1 0,0-1-1,-4 4 1,5-5-83,1-1 0,-1 1 1,0 0-1,0-1 0,0 1 0,0-1 0,1 0 0,-1 0 0,0 0 1,0 0-1,0 0 0,0 0 0,0 0 0,0 0 0,0-1 0,0 1 1,1-1-1,-1 1 0,0-1 0,0 0 0,1 0 0,-1 0 0,0 0 1,1 0-1,-1 0 0,1 0 0,-1-1 0,1 1 0,0 0 0,-1-1 1,1 1-1,0-1 0,0 0 0,0 1 0,0-1 0,-1-2 0,-4-8 37,-1-1 0,1 0-1,-6-22 1,11 32-54,-5-17 6,0 1-1,2-2 1,0 1-1,2 0 1,0-1-1,1 0 1,3-36-1,-1 47-17,0-1 0,1 1-1,1 0 1,0 1 0,0-1 0,1 0-1,0 1 1,0 0 0,1 0 0,0 0-1,1 0 1,0 1 0,0 0 0,1 0 0,0 1-1,1 0 1,12-10 0,26-11-1613,3 4-3690,4 0-4609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159"/>
    </inkml:context>
    <inkml:brush xml:id="br0">
      <inkml:brushProperty name="width" value="0.025" units="cm"/>
      <inkml:brushProperty name="height" value="0.025" units="cm"/>
      <inkml:brushProperty name="color" value="#E71224"/>
    </inkml:brush>
  </inkml:definitions>
  <inkml:trace contextRef="#ctx0" brushRef="#br0">0 0 11275,'0'0'14162,"0"10"-13345,0 2-653,4 80 1085,-4-82-1052,2 1 0,0-1 0,0 0 0,0 1 0,2-1 1,-1 0-1,7 12 0,-9-20-183,0 0 0,0-1 1,0 1-1,1 0 0,-1-1 0,0 1 1,1-1-1,-1 1 0,1-1 1,-1 0-1,1 0 0,0 1 0,0-1 1,-1 0-1,1-1 0,0 1 1,0 0-1,0 0 0,0-1 0,0 1 1,0-1-1,4 0 0,-2 0 24,1 0 0,-1-1 0,0 0 0,0 0 0,0 0-1,0-1 1,0 1 0,0-1 0,0 0 0,5-4 0,8-5 93,-2-2 0,1 0 0,21-24 1,-36 36-132,24-29-43,-19 22 22,0 0 1,1 0-1,0 1 1,0 0-1,1 0 1,11-8-1,-19 15 23,1 0 1,-1 0-1,1 0 0,0 0 0,-1 0 0,1 0 0,-1 0 0,1 0 0,-1 0 0,1 0 0,0 0 1,-1 1-1,1-1 0,-1 0 0,1 0 0,-1 1 0,1-1 0,-1 0 0,1 0 0,-1 1 0,1-1 1,-1 1-1,1-1 0,-1 0 0,0 1 0,1-1 0,-1 1 0,0-1 0,1 1 0,-1-1 0,0 1 1,0-1-1,1 1 0,-1-1 0,0 1 0,0 0 0,0-1 0,0 1 0,0-1 0,0 1 0,0-1 1,0 1-1,0 0 0,0-1 0,0 1 0,0-1 0,0 2 0,2 42 334,-2-30-255,0-13-76,0-1-1,0 0 0,0 1 1,0-1-1,0 0 0,0 1 1,0-1-1,0 0 0,0 1 1,0-1-1,0 0 0,1 1 1,-1-1-1,0 0 0,0 1 1,0-1-1,1 0 0,-1 1 1,0-1-1,0 0 0,1 0 1,-1 1-1,0-1 0,0 0 1,1 0-1,-1 0 0,0 0 1,1 1-1,-1-1 0,0 0 1,1 0-1,-1 0 0,0 0 1,1 0-1,-1 0 0,0 0 1,1 0-1,15-6 297,11-16 66,17-17-431,-41 36-16,0 1 1,0 0 0,1 0 0,-1 0-1,1 1 1,-1-1 0,1 1 0,0-1 0,-1 1-1,1 1 1,0-1 0,7 0 0,-10 1 69,0 1 1,0-1-1,0 1 1,0-1-1,0 1 1,0 0-1,0-1 1,0 1-1,0 0 0,0 0 1,-1-1-1,1 1 1,0 0-1,0 0 1,-1 0-1,1 0 1,-1 0-1,1 0 1,-1 0-1,1 1 1,-1-1-1,1 0 1,-1 0-1,0 0 1,0 0-1,0 0 1,0 1-1,0-1 1,0 2-1,1 45-221,-2-36 208,1-9-84,0 21-2154,0-24 2182,0 1-1,0-1 1,0 1-1,0-1 1,0 1-1,0-1 1,0 0 0,0 1-1,-1-1 1,1 1-1,0-1 1,0 1 0,0-1-1,0 0 1,0 1-1,-1-1 1,1 1-1,0-1 1,0 0 0,-1 1-1,1-1 1,0 0-1,-1 1 1,1-1-1,0 0 1,-1 1 0,1-1-1,-1 0 1,1 0-1,0 1 1,-1-1 0,1 0-1,-1 0 1,1 0-1,-1 0 1,1 0-1,-1 0 1,0 0-174,1 0 1,-1-1-1,0 0 1,1 1-1,-1-1 0,1 1 1,-1-1-1,1 0 0,0 1 1,-1-1-1,1 0 1,-1 1-1,1-1 0,0 0 1,0 0-1,-1 1 1,1-1-1,0 0 0,0 0 1,0 0-1,0 1 0,0-1 1,0 0-1,0-1 1,0-4-1702,-7-21-4922</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4.552"/>
    </inkml:context>
    <inkml:brush xml:id="br0">
      <inkml:brushProperty name="width" value="0.025" units="cm"/>
      <inkml:brushProperty name="height" value="0.025" units="cm"/>
      <inkml:brushProperty name="color" value="#E71224"/>
    </inkml:brush>
  </inkml:definitions>
  <inkml:trace contextRef="#ctx0" brushRef="#br0">3 1 14638,'0'0'10954,"-3"51"-10890,3-39-1249,0-6-5093</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5.681"/>
    </inkml:context>
    <inkml:brush xml:id="br0">
      <inkml:brushProperty name="width" value="0.025" units="cm"/>
      <inkml:brushProperty name="height" value="0.025" units="cm"/>
      <inkml:brushProperty name="color" value="#E71224"/>
    </inkml:brush>
  </inkml:definitions>
  <inkml:trace contextRef="#ctx0" brushRef="#br0">147 136 13901,'0'0'3790,"3"-12"-330,-1 6-2561,1 1-350,-1 0-1,0 0 1,0 0-1,-1 0 1,0-1-1,0 1 1,0 0-1,0-1 1,-1 1-1,0-1 1,0 1-1,0-1 1,-2-5-1,1 10-447,0 0 0,0 0 0,0 0-1,0 1 1,-1-1 0,1 0-1,0 1 1,0-1 0,-1 0 0,1 1-1,0 0 1,-1-1 0,1 1-1,-1 0 1,1 0 0,0 0 0,-1-1-1,1 2 1,-1-1 0,1 0-1,0 0 1,-3 1 0,-33 9 6,30-6-146,0 1 1,0 0-1,1 0 0,0 1 1,-1 0-1,2 0 0,-1 0 0,1 1 1,0 0-1,0 0 0,1 0 1,0 1-1,1-1 0,-1 1 1,1 0-1,1 0 0,-1 0 0,1 0 1,-1 17-1,3-24 15,1-1 0,-1 1 0,1 0-1,-1 0 1,1 0 0,-1-1 0,1 1 0,0 0 0,-1-1-1,1 1 1,0-1 0,-1 1 0,1-1 0,0 1 0,0-1-1,0 1 1,0-1 0,-1 0 0,1 1 0,0-1 0,0 0-1,0 0 1,0 0 0,0 0 0,0 0 0,0 0 0,1 0-1,37 3-261,-23-3 107,-7 1 62,0 0 0,0 1 0,1 0 0,-1 0 1,-1 1-1,1 0 0,0 1 0,-1 0 1,1 0-1,-1 1 0,0 0 0,-1 0 0,1 1 1,-1 0-1,7 8 0,-8-6 97,1 0 0,-2 1-1,1 0 1,-1 0 0,-1 0 0,0 0 0,0 1-1,-1 0 1,0 0 0,0 0 0,-1 0 0,-1 0-1,1 17 1,0 3 287,-2-1 1,-5 56-1,4-76-9,-1 0 1,0 0-1,0 0 1,-1-1-1,0 1 1,0-1-1,-1 0 1,0 0-1,0 0 0,-1 0 1,0-1-1,-1 0 1,-11 13-1,16-19-250,0 0-1,0 0 0,-1 1 0,1-2 0,0 1 0,0 0 0,-1 0 1,1 0-1,0 0 0,-1-1 0,1 1 0,-1-1 0,1 1 0,-1-1 1,1 0-1,-1 1 0,0-1 0,1 0 0,-1 0 0,1 0 0,-1 0 1,1-1-1,-1 1 0,1 0 0,-3-1 0,2 0-1,0-1-1,0 1 0,0-1 1,0 0-1,0 1 0,0-1 1,0 0-1,0 0 1,1 0-1,-1-1 0,1 1 1,-1 0-1,-1-4 0,-3-9-4,0 0-1,1-1 0,-5-27 0,10 40 0,-3-6-32,2-1 1,-1 1-1,1-1 0,1 0 0,-1 1 1,2-1-1,-1 1 0,5-19 0,-3 21-30,1 0-1,0 0 1,0 0-1,1 1 1,0 0-1,0-1 1,0 1-1,1 1 1,0-1-1,0 1 1,11-10-1,35-27-1791,-17 14 265,0-1 0,46-52 0,-73 72 1771,0 0 0,0 0 0,-1 0-1,0 0 1,-1-1 0,0 0 0,-1 0 0,0-1 0,0 1 0,-1-1 0,0 0 0,-1 1 0,-1-1 0,1 0 0,-1-16 0,-1 25-144,0 1 0,0-1 0,0 1 1,0 0-1,0-1 0,-1 1 0,1 0 0,0-1 0,-1 1 0,1 0 0,-1-1 0,1 1 0,-1 0 1,1 0-1,-1 0 0,0-1 0,0 1 0,1 0 0,-1 0 0,0 0 0,0 0 0,0 0 0,0 1 1,-1-1-1,1 0 0,0 0 0,0 1 0,0-1 0,0 0 0,-1 1 0,1 0 0,0-1 0,-1 1 1,1 0-1,0-1 0,-1 1 0,1 0 0,0 0 0,-1 0 0,1 0 0,-1 0 0,1 1 0,0-1 1,-1 0-1,1 0 0,-2 1 0,-1 1-39,1-1 1,-1 1-1,0-1 1,0 1-1,1 0 1,-1 0-1,1 1 1,0-1-1,0 1 1,0 0-1,0-1 1,0 1-1,0 1 1,-3 5-1,-1 4 33,1 1 0,0 0 0,2 0 0,-1 0 0,2 1 0,0-1 0,0 1 0,2 0 0,0 0 0,1 27 1,1-40-27,-1 1 1,1-1-1,-1 0 1,1 1 0,0-1-1,0 0 1,0 0-1,0 0 1,0 1 0,1-1-1,-1 0 1,1-1-1,-1 1 1,1 0 0,0 0-1,-1-1 1,1 1-1,0-1 1,0 1 0,0-1-1,0 0 1,0 0-1,1 0 1,-1 0 0,0 0-1,1-1 1,-1 1-1,0-1 1,1 1 0,-1-1-1,0 0 1,1 0-1,-1 0 1,1 0 0,-1 0-1,4-1 1,3 0 10,1 0 0,-1-1 1,0 0-1,0-1 1,0 1-1,0-2 0,-1 1 1,12-7-1,-3-2-116,-1 0 0,19-19 0,22-16-127,-57 47 231,0-1 0,0 1 0,0 0 1,0 0-1,1 0 0,-1 0 0,0 0 0,0 0 1,0 0-1,1-1 0,-1 1 0,0 0 0,0 0 0,0 0 1,1 0-1,-1 0 0,0 0 0,0 0 0,1 0 1,-1 0-1,0 0 0,0 0 0,0 0 0,1 0 1,-1 1-1,0-1 0,0 0 0,0 0 0,1 0 1,-1 0-1,0 0 0,0 0 0,0 0 0,0 1 1,1-1-1,-1 0 0,0 0 0,0 0 0,0 0 1,0 0-1,0 1 0,1-1 0,-1 0 0,0 0 1,0 0-1,0 1 0,3 16 245,-5 19 201,0-23-339,0-6 54,1 1 0,1-1 0,-1 1 0,1 0 1,2 14-1,-2-21-148,0 0 1,1 0-1,-1-1 0,0 1 1,0 0-1,1-1 0,-1 1 1,0 0-1,1-1 0,-1 1 1,1 0-1,-1-1 0,1 1 1,-1-1-1,1 1 0,-1-1 1,1 1-1,0-1 0,-1 1 1,1-1-1,0 0 0,-1 1 1,1-1-1,0 0 0,1 1 1,0-1-5,0 0 1,0-1-1,1 1 1,-1 0-1,0-1 0,0 0 1,0 1-1,0-1 1,0 0-1,0 0 1,0 0-1,0 0 1,3-3-1,6-4-74,0-1 0,0-1 0,-1 0 1,14-19-1,-17 20 14,0 0-1,1 0 1,0 1 0,0 0 0,1 1-1,0-1 1,0 2 0,10-6 0,-18 11 50,-1 1 0,1 0 1,-1 0-1,1 0 1,-1 0-1,1 0 1,-1 0-1,1 1 0,-1-1 1,1 0-1,-1 0 1,0 0-1,1 0 0,-1 0 1,1 1-1,-1-1 1,1 0-1,-1 0 0,0 1 1,1-1-1,-1 0 1,0 1-1,1-1 1,-1 0-1,0 1 0,0-1 1,1 1-1,-1-1 1,0 0-1,0 1 0,0-1 1,1 1-1,-1-1 1,0 1-1,0-1 0,0 1 1,0-1-1,0 0 1,0 1-1,0-1 1,0 1-1,0-1 0,0 1 1,0 0-1,2 35 366,-1-15-223,-1-20-154,0 0-1,1-1 1,-1 1 0,1 0-1,-1 0 1,1 0 0,0-1 0,-1 1-1,1 0 1,0-1 0,-1 1-1,1-1 1,0 1 0,0-1-1,-1 1 1,1-1 0,0 1-1,0-1 1,0 0 0,0 1 0,0-1-1,0 0 1,0 0 0,-1 0-1,1 0 1,0 0 0,0 0-1,0 0 1,0 0 0,0 0 0,0 0-1,1-1 1,42-9-724,-13 4-326,-18 8-3188,-13-1 3716,1-1 0,-1 1 1,1 0-1,-1-1 0,1 1 1,-1 0-1,1-1 0,-1 1 1,0 0-1,1 0 0,-1-1 1,0 1-1,0 0 0,0 0 1,0 0-1,0-1 0,1 1 1,-2 0-1,1 0 0,0 1 1,0 5-6279</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223"/>
    </inkml:context>
    <inkml:brush xml:id="br0">
      <inkml:brushProperty name="width" value="0.025" units="cm"/>
      <inkml:brushProperty name="height" value="0.025" units="cm"/>
      <inkml:brushProperty name="color" value="#E71224"/>
    </inkml:brush>
  </inkml:definitions>
  <inkml:trace contextRef="#ctx0" brushRef="#br0">36 144 15150,'0'0'13031,"10"1"-11013,-6-1-1932,1 1-1,-1-1 1,0 0 0,0 0-1,1 0 1,-1-1-1,0 0 1,0 1 0,0-2-1,0 1 1,0 0-1,0-1 1,0 0 0,0 1-1,0-2 1,-1 1-1,1 0 1,-1-1-1,0 1 1,0-1 0,1 0-1,-2 0 1,1-1-1,0 1 1,-1 0 0,1-1-1,-1 0 1,0 1-1,2-7 1,-2 6-86,0 0 0,0 1 0,0-1 0,-1 0 0,0 0 0,0 0 0,0 0 0,0 0 0,0 0 0,-1 0 0,0 0 0,0-6 0,0 8 0,-1 1 0,1 0 0,-1-1 0,0 1 0,1 0 0,-1-1 0,0 1 0,0 0 0,0 0 0,0 0 0,0 0 0,0 0 0,0 0 0,0 0 0,-1 0 0,1 0 0,0 0 0,0 1 0,-1-1 0,1 0 0,-1 1 0,1-1 0,0 1 0,-1 0 0,1-1 0,-1 1 0,1 0 0,-1 0 0,1 0 0,-1 0 0,1 0 0,-1 0 0,1 0 0,-1 1 0,1-1 0,-2 1 0,-3 0 0,1 1 0,0 0 0,0 0 0,-1 0 0,1 0 0,0 1 0,1 0 0,-1 0 0,0 0 0,1 0 0,0 1 0,0 0 0,0 0 0,0 0 0,1 0 0,-1 1 0,1-1 0,-3 7 0,1-2 0,0-1 0,1 1 0,0 0 0,0 0 0,1 0 0,0 0 0,1 0 0,0 1 0,-1 18 0,3-27 0,0 0 0,0 0 0,0 0 0,1 0 0,-1 0 0,0 0 0,0 0 0,1 0 0,-1 0 0,1 0 0,-1 0 0,1 0 0,-1 0 0,1 0 0,0 0 0,-1 0 0,1 0 0,0 0 0,0-1 0,0 1 0,-1 0 0,1-1 0,0 1 0,0 0 0,1 0 0,34 5 0,-23-6 0,0-1 0,0-1 0,21-5 0,33-15-531,-49 15 285,-1 1 0,1 1 0,1 1 0,-1 0 0,35-2 0,-52 6 272,0 0-1,0 0 1,0 0 0,0 0 0,0 0 0,0 1-1,-1-1 1,1 0 0,0 1 0,0-1 0,0 0-1,0 1 1,-1-1 0,1 1 0,0 0-1,-1-1 1,1 1 0,0-1 0,-1 1 0,1 0-1,0 0 1,-1-1 0,0 1 0,1 0 0,-1 0-1,1 0 1,-1 0 0,0-1 0,1 1 0,-1 0-1,0 0 1,0 1 0,2 34 1018,-3-26-932,-11-90-112,6-25-459,32 114-4794,15 11-3934,-15-11 1697</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6.721"/>
    </inkml:context>
    <inkml:brush xml:id="br0">
      <inkml:brushProperty name="width" value="0.025" units="cm"/>
      <inkml:brushProperty name="height" value="0.025" units="cm"/>
      <inkml:brushProperty name="color" value="#E71224"/>
    </inkml:brush>
  </inkml:definitions>
  <inkml:trace contextRef="#ctx0" brushRef="#br0">91 282 18546,'0'0'9838,"-9"-2"-8461,7 1-1312,0 1 0,-1-1-1,0 0 1,1 1-1,-1 0 1,1 0 0,-1 0-1,1 0 1,-1 0-1,0 0 1,1 1-1,-1-1 1,1 1 0,-1 0-1,1-1 1,0 1-1,-1 0 1,1 1 0,0-1-1,0 0 1,-1 1-1,1-1 1,0 1-1,0 0 1,1-1 0,-1 1-1,0 0 1,1 0-1,-1 0 1,1 1 0,-1-1-1,1 0 1,0 0-1,0 1 1,0-1-1,0 1 1,1-1 0,-1 1-1,0-1 1,1 4-1,-1-4-53,0 0-1,1 0 0,-1 0 1,1 0-1,0 0 1,0 0-1,-1 0 0,1 1 1,1-1-1,-1 0 1,0 0-1,0 0 0,1 0 1,-1 0-1,1 0 1,0 0-1,-1-1 0,1 1 1,0 0-1,0 0 0,0 0 1,0-1-1,1 1 1,-1 0-1,0-1 0,1 1 1,-1-1-1,1 0 1,3 3-1,-1-3-23,0 1 0,0-1 0,1 0 0,-1 0-1,1 0 1,-1-1 0,0 1 0,1-1 0,-1 0 0,1 0 0,-1-1 0,1 1 0,6-3-1,-3 0-37,0 0-1,0-1 1,-1 0-1,1 0 1,-1 0-1,0-1 1,0 0-1,-1-1 1,0 1-1,0-1 1,0-1-1,0 1 1,-1-1-1,0 0 1,-1 0-1,1 0 0,-1-1 1,-1 1-1,0-1 1,0 0-1,0 0 1,1-10-1,-6 17 341,-6 10-161,-4 11 53,9-14-142,1 0-1,0 0 0,1 0 1,-1 1-1,1-1 0,1 0 1,-1 1-1,1-1 1,0 1-1,0-1 0,3 11 1,-3-16-27,1 1 0,-1-1 1,1 1-1,-1-1 1,1 1-1,0-1 1,0 0-1,-1 1 0,1-1 1,0 0-1,0 1 1,1-1-1,-1 0 0,0 0 1,0 0-1,0 0 1,1 0-1,-1 0 0,3 1 1,-1-2-7,-1 1 1,1-1-1,0 1 0,-1-1 1,1 0-1,0 0 0,-1 0 1,1-1-1,-1 1 0,1-1 1,0 1-1,-1-1 1,1 0-1,-1 0 0,1 0 1,2-1-1,5-4-6,-1 0 0,1 0 0,-1-1 0,0 0 0,-1-1 0,0 0 0,0 0 0,7-10 0,7-10 0,21-38 0,-30 44 0,-1-1 0,11-27 0,-20 43 0,0 0 0,-1 1 0,0-1 0,0 0 0,-1 0 0,0-1 0,0 1 0,-1 0 0,0 0 0,0 0 0,0 0 0,-3-13 0,3 20 0,-1-1 0,1 0 0,0 1 0,0-1 0,-1 0 0,1 1 0,0-1 0,-1 0 0,1 1 0,-1-1 0,1 1 0,-1-1 0,1 1 0,-1-1 0,1 1 0,-1-1 0,1 1 0,-1-1 0,0 1 0,1 0 0,-1-1 0,0 1 0,1 0 0,-1 0 0,0-1 0,1 1 0,-1 0 0,-1 0 0,-21 8 0,-16 26 0,28-19 0,1 0 0,0 1 0,1 0 0,-13 32 0,19-39 0,0 0 0,0 0 0,1 0 0,0 0 0,1 0 0,0 1 0,0-1 0,1 1 0,0-1 0,1 1 0,2 13 0,-1-19-35,0 0 0,0 0 0,0 0 1,0 0-1,1-1 0,-1 1 0,1-1 0,0 1 0,0-1 0,0 0 0,0 0 1,1-1-1,-1 1 0,1-1 0,0 1 0,-1-1 0,1 0 0,0-1 1,0 1-1,1-1 0,-1 1 0,0-1 0,9 1 0,6 1-858,0-1 1,0 0-1,0-1 0,21-3 0,-1-2-8316</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7.754"/>
    </inkml:context>
    <inkml:brush xml:id="br0">
      <inkml:brushProperty name="width" value="0.025" units="cm"/>
      <inkml:brushProperty name="height" value="0.025" units="cm"/>
      <inkml:brushProperty name="color" value="#E71224"/>
    </inkml:brush>
  </inkml:definitions>
  <inkml:trace contextRef="#ctx0" brushRef="#br0">105 191 8232,'0'0'3160,"6"-10"401,0 1-2495,16-28 1295,-15 4 2508,-7 33-4781,0-1 0,0 1 1,-1-1-1,1 1 0,0 0 1,0-1-1,0 1 0,-1-1 0,1 1 1,0-1-1,-1 1 0,1 0 1,0-1-1,-1 1 0,1 0 1,0-1-1,-1 1 0,1 0 1,-1 0-1,1-1 0,-1 1 1,1 0-1,0 0 0,-1 0 0,1-1 1,-1 1-1,1 0 0,-1 0 1,1 0-1,-1 0 0,1 0 1,-1 0-1,1 0 0,-1 0 1,1 0-1,-1 0 0,1 1 1,-1-1-1,1 0 0,-1 0 0,1 0 1,-1 1-1,1-1 0,0 0 1,-1 0-1,1 1 0,-1-1 1,1 0-1,-1 1 0,-24 14 162,14-2-133,0 0 1,2 0-1,-1 1 0,2 0 0,0 0 0,0 1 0,1 0 0,1 1 0,1-1 0,0 1 0,1 0 0,1 1 0,-2 16 0,5-32-103,0 1 0,0-1-1,0 0 1,-1 1 0,1-1 0,1 0-1,-1 1 1,0-1 0,0 0-1,0 1 1,1-1 0,-1 0 0,1 1-1,-1-1 1,1 0 0,-1 0-1,1 0 1,0 0 0,0 1 0,-1-1-1,1 0 1,0 0 0,0 0-1,0-1 1,0 1 0,0 0 0,2 1-1,0-1 7,-1-1-1,0 1 1,1-1-1,-1 0 1,1 0-1,-1 0 1,1 0-1,-1 0 1,1-1-1,-1 1 0,1-1 1,-1 1-1,5-3 1,6-2 46,-1-1 0,1 0 0,-1-1 1,15-11-1,-1-2-32,-1-2 0,0 0-1,41-51 1,-55 60 90,-1-2 1,0 1-1,0-1 0,-2-1 0,0 0 0,-1 0 1,0 0-1,-1-1 0,3-19 0,-9 23 248,-6 18-107,-7 19-53,2 9-212,1 1 0,1 0 0,2 1 0,1 0 0,2 0 0,0 53 0,4-86-105,0-1 0,0 0 0,0 1 0,0-1-1,0 0 1,0 1 0,1-1 0,-1 0 0,0 1 0,1-1 0,-1 0 0,1 0 0,0 1-1,-1-1 1,1 0 0,0 0 0,0 0 0,-1 0 0,1 0 0,0 0 0,0 0 0,0 0-1,0 0 1,2 0 0,-1 0-316,1 0 1,-1 0-1,1 0 0,-1-1 0,1 1 0,0-1 1,-1 0-1,1 0 0,-1 0 0,1 0 0,-1 0 0,4-1 1,12-4-6280</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052"/>
    </inkml:context>
    <inkml:brush xml:id="br0">
      <inkml:brushProperty name="width" value="0.025" units="cm"/>
      <inkml:brushProperty name="height" value="0.025" units="cm"/>
      <inkml:brushProperty name="color" value="#E71224"/>
    </inkml:brush>
  </inkml:definitions>
  <inkml:trace contextRef="#ctx0" brushRef="#br0">0 171 7431,'0'0'20040,"12"5"-19132,-10-4-891,1 1 37,0 0 0,1 0 1,-1-1-1,1 1 0,-1-1 0,1 0 0,-1 0 1,1 0-1,0-1 0,0 1 0,-1-1 1,1 0-1,0 0 0,0 0 0,-1-1 1,1 1-1,0-1 0,0 0 0,-1 0 1,1 0-1,-1-1 0,1 1 0,-1-1 1,0 0-1,1 0 0,-1 0 0,0 0 1,0 0-1,3-4 0,1 0-5,-1 0 1,1 0-1,-2 0 0,1-1 0,-1 0 0,0 0 1,0 0-1,-1 0 0,0-1 0,0 0 1,0 0-1,-1 0 0,-1 0 0,0-1 1,0 1-1,0-1 0,0-9 0,-2 17-37,0 0-1,0 0 0,0 0 1,0 0-1,-1 0 1,1 0-1,0 0 0,-1 0 1,1 1-1,0-1 1,-1 0-1,1 0 0,-1 0 1,1 1-1,-1-1 1,0 0-1,1 0 0,-1 1 1,0-1-1,1 1 1,-1-1-1,0 1 0,0-1 1,1 1-1,-1-1 0,0 1 1,0 0-1,0-1 1,0 1-1,0 0 0,0 0 1,0-1-1,1 1 1,-1 0-1,0 0 0,0 0 1,0 0-1,0 0 1,0 1-1,0-1 0,0 0 1,0 0-1,0 1 1,1-1-1,-1 0 0,-2 1 1,-1 1-24,0-1 1,0 1 0,-1 0-1,1 0 1,1 0-1,-1 0 1,0 1 0,0 0-1,-3 3 1,-7 10 76,0 1 1,1 1 0,1 1-1,1-1 1,1 2-1,0 0 1,1 0-1,1 0 1,1 1-1,-4 22 1,11-42-53,0 0 1,-1 0-1,1 0 1,0 1-1,0-1 1,0 0-1,0 0 1,0 0 0,0 0-1,0 0 1,1 0-1,-1 0 1,0 0-1,1 1 1,-1-1-1,0 0 1,1 0-1,-1 0 1,1 0-1,0-1 1,-1 1 0,1 0-1,0 0 1,0 0-1,-1 0 1,1-1-1,0 1 1,0 0-1,1 0 1,0 0-1,1-1-1,0 1 1,-1 0 0,1-1 0,-1 0-1,1 0 1,0 0 0,-1 0 0,1 0 0,-1 0-1,1-1 1,2 0 0,7-2-21,-1 0 0,0-1 1,0-1-1,20-10 0,-19 7 7,-1-1-1,0 0 0,-1 0 0,13-17 0,32-26 102,-52 50-101,0 0-1,0 0 1,0 0-1,0 0 1,0 1-1,0-1 1,0 1-1,1 0 1,-1 0-1,1 0 0,-1 0 1,1 1-1,-1-1 1,1 1-1,-1 0 1,1 0-1,-1 0 1,1 1-1,-1-1 1,1 1-1,-1 0 1,1 0-1,-1 0 1,0 0-1,0 0 1,1 1-1,-1 0 1,0-1-1,0 1 0,0 1 1,-1-1-1,1 0 1,0 0-1,-1 1 1,0 0-1,1-1 1,-1 1-1,0 0 1,0 0-1,-1 0 1,1 0-1,-1 1 1,1-1-1,-1 0 1,0 1-1,0-1 1,-1 1-1,1 5 1,0 0 13,-2 1 1,1-1 0,-2 1-1,1-1 1,-1 1 0,0-1 0,-1 0-1,0 0 1,-1 0 0,0 0 0,0-1-1,-11 17 1,21-41-13,-1 1 0,0 0 0,-2-1 0,1 0 0,-2 0 0,0 0 0,-1 0 0,-1 0 0,-1-19 0,1 28 0,0 8 0,0 1 0,1 1 0,-1-1 0,1 0 0,0 0 0,0 0 0,0 0 0,0 1 0,0-1 0,0 0 0,1-1 0,-1 1 0,0 0 0,1 0 0,0-1 0,-1 1 0,4 2 0,-4-8 0,-1 1 0,1-1 0,-1 0 0,0 1 0,0-1 0,-1 0 0,1 0 0,-1 1 0,-1-6 0,-4 8-638,5 1 427,1 0-1,-1 0 0,1 0 0,-1 0 1,1-1-1,-1 1 0,1 0 0,-1 0 1,1 0-1,-1 0 0,1 0 0,-1 0 1,1 0-1,-1 1 0,1-1 0,-1 0 1,1 0-1,-1 0 0,1 0 0,-1 1 1,1-1-1,-1 0 0,1 0 0,-1 1 1,1-1-1,0 0 0,-1 1 1,1-1-1,-1 1 0,1-1 0,0 0 1,0 1-1,-1-1 0,1 1 0,0-1 1,0 1-1,-1-1 0,1 1 0,0-1 1,0 1-1,0-1 0,0 1 0,0-1 1,0 1-1,0-1 0,0 1 0,0-1 1,0 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39.852"/>
    </inkml:context>
    <inkml:brush xml:id="br0">
      <inkml:brushProperty name="width" value="0.025" units="cm"/>
      <inkml:brushProperty name="height" value="0.025" units="cm"/>
      <inkml:brushProperty name="color" value="#E71224"/>
    </inkml:brush>
  </inkml:definitions>
  <inkml:trace contextRef="#ctx0" brushRef="#br0">37 110 10954,'-1'0'504,"0"0"0,0-1 0,0 1 0,0 0 1,0 0-1,0 0 0,0 0 0,0 0 0,0 0 0,-1 0 0,1 0 0,0 0 0,0 1 0,0-1 0,0 0 0,0 1 0,-2 0 0,-10 15 3766,13-15-4075,-1 1-1,1-1 1,-1 1-1,1 0 1,0-1-1,0 1 1,-1 0-1,1 0 1,0-1 0,1 1-1,-1 0 1,0-1-1,0 1 1,1 0-1,-1-1 1,1 1-1,-1 0 1,1-1-1,0 1 1,0-1-1,0 1 1,0-1 0,2 3-1,-1-2-86,0-1-1,0 1 1,1-1-1,-1 1 1,0-1-1,1 0 1,-1 0-1,1 0 1,0-1-1,-1 1 1,1 0-1,0-1 1,-1 0-1,1 0 1,0 1-1,0-2 1,-1 1-1,1 0 1,0 0-1,0-1 1,-1 0-1,1 1 1,-1-1-1,1 0 1,-1 0-1,4-2 1,3-2-55,-1 1 1,0-1-1,0 0 1,0-1 0,0 0-1,7-8 1,-6 5-31,0-1 1,-1 0-1,-1 0 1,1 0-1,-1-1 1,-1 0-1,0-1 1,-1 1-1,7-24 1,-17 145 264,3-89-288,-1-7 0,2-1 0,0 1 0,1 15 0,0-26 0,0-1 0,0 0 0,0 1 0,1-1 0,-1 0 0,1 0 0,-1 1 0,1-1 0,0 0 0,0 0 0,0 0 0,0 0 0,0 0 0,1 0 0,-1 0 0,0 0 0,1-1 0,0 1 0,-1-1 0,1 1 0,0-1 0,0 1 0,0-1 0,3 2 0,50 11 0,-74-54-7143,10 15 1308,-2-5-1462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181"/>
    </inkml:context>
    <inkml:brush xml:id="br0">
      <inkml:brushProperty name="width" value="0.025" units="cm"/>
      <inkml:brushProperty name="height" value="0.025" units="cm"/>
      <inkml:brushProperty name="color" value="#E71224"/>
    </inkml:brush>
  </inkml:definitions>
  <inkml:trace contextRef="#ctx0" brushRef="#br0">0 37 15599,'0'0'16495,"33"-36"-31645</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0.617"/>
    </inkml:context>
    <inkml:brush xml:id="br0">
      <inkml:brushProperty name="width" value="0.025" units="cm"/>
      <inkml:brushProperty name="height" value="0.025" units="cm"/>
      <inkml:brushProperty name="color" value="#E71224"/>
    </inkml:brush>
  </inkml:definitions>
  <inkml:trace contextRef="#ctx0" brushRef="#br0">1 59 17232,'0'0'9978,"3"8"-8713,4 11-989,0 1 0,-2 0-1,0-1 1,-1 1 0,1 34 0,-5 71 2345,0-124-2621,0 0 1,0-1-1,0 1 1,1 0-1,-1 0 1,0-1-1,0 1 0,1 0 1,-1-1-1,1 1 1,-1 0-1,0-1 1,1 1-1,-1-1 1,1 1-1,0 0 0,-1-1 1,1 1-1,-1-1 1,1 0-1,0 1 1,-1-1-1,1 0 0,0 1 1,0-1-1,-1 0 1,1 0-1,0 1 1,0-1-1,-1 0 0,1 0 1,0 0-1,0 0 1,-1 0-1,1 0 1,0 0-1,0 0 1,0 0-1,-1-1 0,1 1 1,0 0-1,-1 0 1,1-1-1,0 1 1,0-1-1,37-16-4,-28 8 4,0 0 0,0-1 0,-1 0 0,0-1 0,-1 0 0,0-1 0,10-19 0,-14 24 0,0-1 0,-1 0 0,0 1 0,0-1 0,-1 0 0,0 0 0,0 0 0,-1 0 0,0-1 0,0 1 0,-1 0 0,0-1 0,-1 1 0,-1-10 0,2 18 0,-1-1 0,1 0 0,0 0 0,-1 1 0,1-1 0,-1 0 0,1 1 0,-1-1 0,1 0 0,-1 1 0,0-1 0,1 1 0,-1-1 0,0 1 0,1-1 0,-1 1 0,0 0 0,0-1 0,1 1 0,-1 0 0,0-1 0,0 1 0,1 0 0,-1 0 0,0 0 0,0 0 0,0 0 0,0 0 0,1 0 0,-1 0 0,0 0 0,0 0 0,0 0 0,0 1 0,1-1 0,-1 0 0,0 1 0,0-1 0,1 0 0,-1 1 0,0-1 0,1 1 0,-1-1 0,0 1 0,1-1 0,-1 1 0,1 0 0,-1-1 0,1 1 0,-1 0 0,1-1 0,-1 1 0,1 0 0,0 0 0,-1-1 0,1 1 0,0 0 0,-1 1 0,1 1 0,-1 0 0,1 0 0,0 0 0,0 0 0,0-1 0,0 1 0,0 0 0,1 0 0,0 0 0,-1-1 0,1 1 0,0 0 0,0-1 0,0 1 0,0 0 0,1-1 0,-1 1 0,1-1 0,0 0 0,-1 0 0,1 1 0,0-1 0,0 0 0,0-1 0,1 1 0,-1 0 0,0-1 0,1 1 0,-1-1 0,1 0 0,0 1 0,-1-1 0,1 0 0,0-1 0,-1 1 0,1 0 0,4-1 0,0 1 0,1 0 0,0 0 0,0-1 0,0 0 0,0-1 0,0 0 0,-1 0 0,1 0 0,0-1 0,-1 0 0,1-1 0,13-6 0,-7 1 0,0 0 0,-1-1 0,0-1 0,0 0 0,-1-1 0,0 0 0,-1 0 0,0-2 0,-1 1 0,12-20 0,-21 30 0,0 1 0,-1 0 0,1-1 0,0 1 0,-1-1 0,1 1 0,-1-1 0,0 1 0,1-1 0,-1 1 0,0-1 0,0 1 0,0-1 0,0 0 0,0 1 0,0-1 0,-1-2 0,1 4 0,-1-1 0,1 0 0,-1 1 0,1-1 0,-1 1 0,1-1 0,-1 1 0,0-1 0,1 1 0,-1 0 0,1-1 0,-1 1 0,0 0 0,0-1 0,1 1 0,-1 0 0,0 0 0,1-1 0,-1 1 0,0 0 0,0 0 0,1 0 0,-1 0 0,0 0 0,-1 0 0,-1 1 0,-1 0 0,1-1 0,-1 1 0,1 0 0,-1 1 0,1-1 0,0 0 0,-1 1 0,1 0 0,0 0 0,0 0 0,0 0 0,-4 4 0,-2 5 0,1 0 0,1 1 0,0-1 0,0 1 0,1 1 0,1-1 0,0 1 0,0 0 0,1 0 0,1 0 0,0 1 0,0 14 0,2-22 0,1 1 0,0 0 0,0 0 0,1-1 0,0 1 0,0 0 0,1-1 0,-1 1 0,1-1 0,1 1 0,4 8 0,-4-11 0,-1 0 0,1 0 0,0 0 0,1-1 0,-1 1 0,1-1 0,-1 0 0,1 0 0,0 0 0,0-1 0,0 1 0,1-1 0,-1 0 0,0 0 0,1 0 0,0-1 0,7 2 0,4 0-183,0-1 0,0 0-1,20-1 1,-30-1-136,1 0 0,-1 0-1,0-1 1,0 0 0,0 0-1,0-1 1,0 0 0,0 0 0,0 0-1,-1-1 1,8-4 0,8-11-7513</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535"/>
    </inkml:context>
    <inkml:brush xml:id="br0">
      <inkml:brushProperty name="width" value="0.025" units="cm"/>
      <inkml:brushProperty name="height" value="0.025" units="cm"/>
      <inkml:brushProperty name="color" value="#E71224"/>
    </inkml:brush>
  </inkml:definitions>
  <inkml:trace contextRef="#ctx0" brushRef="#br0">13 1 16688,'0'0'7911,"0"63"-6501,-4-27-289,1 3-673,-2 4-384,5 1-32,0-2-96,0-3-961,0-5-929,0-7-832,0-9-610,0-7-3010</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3.897"/>
    </inkml:context>
    <inkml:brush xml:id="br0">
      <inkml:brushProperty name="width" value="0.025" units="cm"/>
      <inkml:brushProperty name="height" value="0.025" units="cm"/>
      <inkml:brushProperty name="color" value="#E71224"/>
    </inkml:brush>
  </inkml:definitions>
  <inkml:trace contextRef="#ctx0" brushRef="#br0">8 97 15727,'-1'-9'2803,"-5"-27"-92,6 35-2575,0-1-1,0 1 1,0-1-1,0 0 0,0 1 1,0-1-1,1 1 1,-1-1-1,1 0 0,-1 1 1,1-1-1,-1 1 1,1 0-1,0-1 1,0 1-1,0-1 0,0 1 1,0 0-1,0 0 1,0 0-1,0-1 0,0 1 1,1 0-1,-1 0 1,0 1-1,1-1 0,-1 0 1,1 0-1,-1 1 1,1-1-1,-1 1 0,3-1 1,5-2 26,0 1 1,0 1 0,1-1-1,10 1 1,-15 1-31,-3 0-118,164-2 695,-151 2-699,1 2 0,-1 0 1,0 1-1,0 1 1,0 0-1,0 1 0,0 0 1,21 13-1,-31-16-18,-1 1 0,0 0 0,0 1 0,0-1 0,0 1 0,0 0-1,-1 0 1,0 0 0,0 0 0,0 0 0,0 1 0,0-1 0,-1 1-1,0 0 1,3 9 0,-3-4 171,0-1-1,-1 0 0,0 0 1,-1 1-1,0-1 1,0 0-1,-1 0 1,-3 13-1,-3 6 498,-1-1 1,-1-1-1,-1 1 1,-26 46-1,27-56-525,-4 7 66,-30 42 1,40-62-195,0 1 1,0-1-1,-1 0 0,1 0 0,-1-1 1,0 1-1,-1-1 0,1 0 1,0 0-1,-1 0 0,0 0 1,0-1-1,0 0 0,0 0 0,0 0 1,-6 1-1,6-4-59,0 1 0,1-1 0,-1 0 1,0 0-1,1-1 0,-1 1 0,1-1 0,-1 0 0,1 0 1,0-1-1,0 1 0,0-1 0,0 0 0,1 0 0,-1 0 0,1-1 1,-1 1-1,1-1 0,-2-4 0,-12-13-1005,-25-44 0,40 62 973,-7-22-4200,9 25 4015,0-1-1,0 0 0,0 1 0,0-1 1,0 1-1,1-1 0,-1 0 0,0 1 1,0-1-1,1 1 0,-1-1 0,0 1 1,1-1-1,-1 1 0,1-1 0,-1 1 1,0-1-1,1 1 0,-1-1 0,1 1 0,-1 0 1,1-1-1,0 1 0,-1 0 0,1 0 1,-1-1-1,1 1 0,0 0 0,-1 0 1,1 0-1,-1 0 0,1 0 0,0 0 1,0 0-1,19-3-6601</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4.599"/>
    </inkml:context>
    <inkml:brush xml:id="br0">
      <inkml:brushProperty name="width" value="0.025" units="cm"/>
      <inkml:brushProperty name="height" value="0.025" units="cm"/>
      <inkml:brushProperty name="color" value="#E71224"/>
    </inkml:brush>
  </inkml:definitions>
  <inkml:trace contextRef="#ctx0" brushRef="#br0">1 283 21332,'0'0'4372,"9"-6"-2284,11-6-1597,-1 0 1,-1-2 0,-1 0 0,32-33-1,-43 41-474,0 0 0,0-1 0,-1 0 0,0 0 0,0-1 0,0 1 1,-1-1-1,0 0 0,-1 0 0,0 0 0,0-1 0,-1 1 0,0-1 0,0 1 0,-1-1 0,0 0 0,0-9 0,-1 17 9,0-1 1,-1 1-1,1 0 0,0 0 1,0 0-1,-1-1 1,1 1-1,0 0 0,-1 0 1,0 0-1,1 0 0,-1 0 1,1 0-1,-1 0 1,0 0-1,0 0 0,0 0 1,1 0-1,-1 0 0,0 0 1,0 1-1,0-1 1,0 0-1,-1 1 0,0-1 1,-1 0 9,1 1 1,0-1 0,0 1-1,-1 0 1,1 0 0,0 0-1,-1 0 1,1 1 0,0-1-1,0 1 1,-1-1 0,-3 2-1,0 1 14,-1 0 0,1 0 0,0 1 0,0-1 0,0 1 0,1 0 0,-1 1 0,-5 6 0,3-2-10,1 1 0,0 0 0,1 0 0,0 1-1,1 0 1,0 0 0,1 0 0,0 1 0,1 0 0,0-1 0,1 1-1,0 0 1,1 0 0,0 23 0,1-33-40,0 0 0,0 0 0,0 0 0,1 0 0,-1 0 0,1 0 0,-1 0 0,1 0 0,0 0 0,-1 0 0,1-1 0,0 1 0,0 0 0,1 0 0,-1-1 0,0 1 0,0-1 0,1 1 0,-1-1 0,1 0 0,-1 1 0,4 1 0,-2-2 0,0 0 0,0 0 0,0 0 0,1 0 0,-1-1 0,0 1 0,1-1 0,-1 0 0,0 0 0,0 0 0,1-1 0,5 0 0,1-1 0,1-1 0,-1-1 0,0 1 0,0-2 0,0 1 0,-1-1 0,16-11 0,-8 1 0,0-1 0,-1-1 0,23-30 0,7-8 0,-46 97 0,-6-10 0,-3 45 0,9-76 0,0 0 0,0 0 0,0 0 0,0 0 0,0 0 0,0-1 0,0 1 0,0 0 0,1 0 0,-1 0 0,0 0 0,1 0 0,-1-1 0,0 1 0,1 0 0,-1 0 0,1-1 0,0 1 0,-1 0 0,1 0 0,-1-1 0,1 1 0,0-1 0,0 1 0,-1-1 0,1 1 0,0-1 0,0 1 0,0-1 0,-1 0 0,1 1 0,0-1 0,0 0 0,0 0 0,0 0 0,0 1 0,0-1 0,0 0 0,-1 0 0,1 0 0,0-1 0,0 1 0,0 0 0,0 0 0,0 0 0,0-1 0,-1 1 0,1 0 0,0-1 0,0 1 0,0-1 0,1 0 0,5-2 0,-1 0 0,1-1 0,-1 1 0,1-2 0,6-5 0,16-18 0,-23 21 0,1 0 0,-1 0 0,1 0 0,1 1 0,-1 0 0,1 1 0,0-1 0,1 2 0,-1-1 0,11-3 0,-18 8 0,0 0 0,-1 0 0,1 1 0,-1-1 0,0 0 0,1 1 0,-1-1 0,1 0 0,-1 1 0,1-1 0,-1 1 0,0-1 0,1 1 0,-1-1 0,0 1 0,0-1 0,1 1 0,-1-1 0,0 1 0,0-1 0,0 1 0,0-1 0,1 1 0,-1 0 0,0-1 0,0 1 0,0-1 0,0 1 0,0-1 0,0 1 0,-1 0 0,1 27 0,0-21 0,0 56 0,0-63 0,0 1 0,0 0 0,0-1 0,0 1 0,1-1 0,-1 1 0,0-1 0,0 1 0,0-1 0,1 1 0,-1-1 0,0 1 0,1-1 0,-1 1 0,0-1 0,1 1 0,-1-1 0,0 1 0,1-1 0,-1 0 0,1 1 0,-1-1 0,1 0 0,-1 0 0,1 1 0,-1-1 0,1 0 0,-1 0 0,1 0 0,0 1 0,-1-1 0,1 0 0,-1 0 0,1 0 0,-1 0 0,1 0 0,0 0 0,-1 0 0,1 0 0,-1-1 0,1 1 0,-1 0 0,1 0 0,-1 0 0,1-1 0,0 1 0,0-1 0,28-14 0,30-44 0,-46 43 0,2 0 0,0 2 0,17-14 0,-31 27 0,0 1 0,-1-1 0,1 0 0,0 0 0,0 1 0,-1-1 0,1 1 0,0-1 0,0 1 0,0-1 0,0 1 0,0-1 0,0 1 0,0 0 0,0 0 0,0-1 0,0 1 0,0 0 0,0 0 0,0 0 0,0 0 0,0 0 0,0 0 0,0 0 0,0 1 0,0-1 0,0 0 0,0 0 0,0 1 0,1 0 0,-1 1 0,0-1 0,0 1 0,0 0 0,0-1 0,-1 1 0,1 0 0,-1 0 0,1 0 0,-1 0 0,0-1 0,0 1 0,0 0 0,0 0 0,0 3 0,-2 11 0,0-1 0,-8 28 0,9-40-621,-2 9-4524,7-15-1704,6-11-1868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112"/>
    </inkml:context>
    <inkml:brush xml:id="br0">
      <inkml:brushProperty name="width" value="0.025" units="cm"/>
      <inkml:brushProperty name="height" value="0.025" units="cm"/>
      <inkml:brushProperty name="color" value="#E71224"/>
    </inkml:brush>
  </inkml:definitions>
  <inkml:trace contextRef="#ctx0" brushRef="#br0">167 22 18738,'0'0'8280,"-11"-2"-5056,0 0-2912,-1 0 1,1 1-1,0 1 1,-1-1 0,-16 3-1,25-1-289,-1-1 0,1 1 1,0-1-1,0 1 0,0 0 0,-1 1 1,1-1-1,0 0 0,0 1 0,1 0 0,-1 0 1,0 0-1,1 0 0,-1 0 0,1 0 0,-1 1 1,1-1-1,0 1 0,0-1 0,0 1 1,0 0-1,1 0 0,-1 0 0,1 0 0,0 0 1,0 0-1,-2 6 0,3-7-23,-1-1 0,1 0 0,0 1 0,0 0 0,-1-1 0,1 1 0,0-1 0,0 1 0,0-1 0,0 1 0,1-1 0,-1 1 0,0-1 0,1 1 0,-1-1 0,1 0 0,-1 1 0,1-1 0,0 1 0,0-1 0,-1 0 0,1 0 0,0 1 0,0-1 0,0 0 0,0 0 0,3 2 0,-2-2 0,0-1 0,1 1 0,-1 0 0,0 0 0,1-1 0,-1 0 0,1 1 0,-1-1 0,0 0 0,1 0 0,-1 0 0,1-1 0,-1 1 0,1 0 0,-1-1 0,0 0 0,1 0 0,1 0 0,5-5 0,0 1 0,0-1 0,-1 0 0,0-1 0,-1 0 0,1 0 0,-1-1 0,-1 0 0,1 0 0,9-17 0,2 0 0,-29 75-315,10-46 317,-1 1 22,1 0 0,-1 0 0,1 1-1,0-1 1,1 0 0,-1 11 0,2-15-20,-1 0-1,0 0 1,1 0-1,-1 0 1,1 0-1,-1 0 1,1 0 0,-1 0-1,1 0 1,0 0-1,-1-1 1,1 1-1,0 0 1,0 0-1,0-1 1,0 1 0,0 0-1,-1-1 1,1 1-1,0-1 1,0 0-1,0 1 1,0-1-1,1 0 1,-1 1 0,0-1-1,0 0 1,0 0-1,0 0 1,0 0-1,0 0 1,0 0 0,0 0-1,0 0 1,0-1-1,0 1 1,0 0-1,0 0 1,0-1-1,2 0 1,6-2-4,0 0 0,-1-1 0,1 0 0,-1 0 0,0-1 0,0 0 0,-1 0 0,1-1 0,6-7 0,-6 6 0,0 0 0,1 1 0,-1 0 0,1 1 0,1-1 0,14-5 0,-24 11 0,1 0 0,-1 0 0,0 1 0,1-1 0,-1 0 0,1 0 0,-1 0 0,0 0 0,1 1 0,-1-1 0,0 0 0,0 0 0,1 0 0,-1 1 0,0-1 0,1 0 0,-1 1 0,0-1 0,0 0 0,0 1 0,1-1 0,-1 0 0,0 1 0,0-1 0,0 0 0,0 1 0,0-1 0,0 1 0,1-1 0,-1 0 0,0 1 0,0-1 0,0 0 0,0 1 0,0-1 0,-1 1 0,1-1 0,0 0 0,0 1 0,0-1 0,0 1 0,-2 14 0,-4 7 0,-3 16 0,9-37 0,0-1 0,1 0 0,-1 1 0,1-1 0,-1 0 0,0 0 0,1 1 0,-1-1 0,1 0 0,-1 0 0,1 1 0,-1-1 0,1 0 0,-1 0 0,1 0 0,-1 0 0,1 0 0,-1 0 0,1 0 0,-1 0 0,1 0 0,-1 0 0,1 0 0,-1 0 0,1 0 0,-1 0 0,1-1 0,-1 1 0,1 0 0,-1 0 0,0-1 0,1 1 0,-1 0 0,1 0 0,-1-1 0,0 1 0,1 0 0,-1-1 0,0 1 0,1-1 0,-1 0 0,21-12 0,-16 9-57,29-24-2782,-22 18 368,1 1 0,0 0 0,0 1-1,19-8 1,-17 9-4826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5.487"/>
    </inkml:context>
    <inkml:brush xml:id="br0">
      <inkml:brushProperty name="width" value="0.025" units="cm"/>
      <inkml:brushProperty name="height" value="0.025" units="cm"/>
      <inkml:brushProperty name="color" value="#E71224"/>
    </inkml:brush>
  </inkml:definitions>
  <inkml:trace contextRef="#ctx0" brushRef="#br0">62 201 14990,'0'0'12001,"-8"10"-11670,3-4-199,-27 34 395,30-37-360,0 0 1,0 0-1,1 0 0,-1 0 0,1 1 0,0-1 1,-1 1-1,1-1 0,1 1 0,-1-1 0,0 1 1,1-1-1,0 7 0,0-9-152,1-1 0,-1 1 0,1-1 0,-1 0 0,1 1 0,-1-1 0,1 0 0,-1 1-1,1-1 1,-1 0 0,1 0 0,-1 0 0,1 1 0,0-1 0,-1 0 0,1 0 0,-1 0 0,1 0 0,-1 0 0,1 0 0,0 0 0,-1 0 0,1 0 0,-1 0 0,1 0 0,0-1-1,-1 1 1,1 0 0,-1 0 0,1-1 0,-1 1 0,1 0 0,-1-1 0,1 1 0,21-10 183,-8-2-148,-1-1 0,0 0-1,-1 0 1,0-1 0,-1-1 0,-1 0 0,0 0 0,-1-1 0,-1 0 0,0-1 0,-1 0 0,-1 0 0,0-1 0,-2 1 0,0-1 0,3-30 0,-7 48-42,0 0 0,0-1 0,0 1 0,0 0 0,0 0 0,0 0 0,0 0 0,0-1 0,0 1 0,1 0 0,-1 0 0,0 0 0,0 0 0,0-1 0,0 1 0,0 0 0,0 0 0,0 0 1,0 0-1,0-1 0,0 1 0,0 0 0,0 0 0,-1 0 0,1 0 0,0-1 0,0 1 0,0 0 0,0 0 0,0 0 0,0 0 0,0-1 0,0 1 0,0 0 0,-1 0 0,1 0 0,0 0 1,0 0-1,0 0 0,0 0 0,0-1 0,-1 1 0,1 0 0,0 0 0,0 0 0,0 0 0,0 0 0,-1 0 0,1 0 0,0 0 0,0 0 0,0 0 0,0 0 0,-1 0 0,1 0 0,0 0 0,-9 11 140,-7 19-130,9-15-31,1 0 0,1 0 0,0 1 1,1-1-1,1 1 0,1 0 0,0 0 0,1 0 0,0 1 0,2-1 0,3 26 0,-3-40-173,-1 1 0,1-1 0,1 1 1,-1-1-1,0 1 0,1-1 0,-1 0 0,1 0 0,0 1 0,-1-1 0,1 0 0,3 1 0,17 8-6744,-5-10-3880</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7.806"/>
    </inkml:context>
    <inkml:brush xml:id="br0">
      <inkml:brushProperty name="width" value="0.025" units="cm"/>
      <inkml:brushProperty name="height" value="0.025" units="cm"/>
      <inkml:brushProperty name="color" value="#E71224"/>
    </inkml:brush>
  </inkml:definitions>
  <inkml:trace contextRef="#ctx0" brushRef="#br0">195 124 14510,'1'-6'866,"2"-2"86,-1-1 0,0 0 0,0 0 0,-1 0 0,0-1 0,0 1 0,-1 0 0,-1 0 0,0 0 0,-2-11 0,3 20-930,0-1 0,0 1-1,0-1 1,-1 1 0,1-1-1,0 1 1,0 0 0,-1-1-1,1 1 1,0-1 0,-1 1 0,1 0-1,0 0 1,-1-1 0,1 1-1,-1 0 1,1-1 0,0 1-1,-1 0 1,1 0 0,-1 0-1,1 0 1,-1-1 0,1 1-1,-1 0 1,1 0 0,-1 0-1,1 0 1,-1 0 0,1 0-1,-1 0 1,1 0 0,-1 0-1,1 1 1,-1-1 0,1 0-1,0 0 1,-1 0 0,1 1-1,-1-1 1,1 0 0,-1 0-1,1 1 1,0-1 0,-1 0-1,1 1 1,0-1 0,-1 0-1,1 1 1,0-1 0,-1 0-1,1 1 1,0-1 0,0 1-1,0-1 1,-1 1 0,1-1-1,0 1 1,0-1 0,0 1-1,-15 29 147,3 38 1125,2 1 1,4 0 0,3 123-1,4-138-1081,-2-41-209,0 0 0,2 0 0,0 0 0,0 0 0,1-1-1,1 1 1,0 0 0,0-1 0,1 0 0,1 0 0,0 0-1,1 0 1,0-1 0,9 12 0,-55-81-868,3-1 0,2-1 1,-34-85-1,61 115 998,8 29-122,0 1 1,0-1 0,0 0-1,0 1 1,0-1 0,0 1 0,0-1-1,0 0 1,0 1 0,1-1-1,-1 0 1,0 1 0,0-1 0,1 1-1,-1-1 1,0 1 0,1-1-1,-1 1 1,1-1 0,-1 1 0,1-1-1,-1 1 1,1 0 0,0-1-1,2 0 18,0 0 0,1 1 0,-1 0 0,0 0 0,0 0 0,1 0 0,-1 0 0,0 1 0,0-1 0,0 1 0,1 0-1,-1 0 1,0 0 0,3 2 0,25 9-448,51 10-1,-3-14-5942,-42-8 52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48.524"/>
    </inkml:context>
    <inkml:brush xml:id="br0">
      <inkml:brushProperty name="width" value="0.025" units="cm"/>
      <inkml:brushProperty name="height" value="0.025" units="cm"/>
      <inkml:brushProperty name="color" value="#E71224"/>
    </inkml:brush>
  </inkml:definitions>
  <inkml:trace contextRef="#ctx0" brushRef="#br0">146 69 12620,'0'0'5514,"-4"-9"-2391,-13-29-336,17 37-2629,0 0-1,-1-1 1,1 1 0,-1 0-1,0 0 1,1 0 0,-1 0-1,0 0 1,0 0-1,0 0 1,0 0 0,0 0-1,0 0 1,0 0 0,0 0-1,0 1 1,0-1 0,0 0-1,0 1 1,-1-1 0,1 1-1,0-1 1,0 1-1,-1 0 1,1-1 0,0 1-1,-1 0 1,1 0 0,0 0-1,-1 0 1,1 0 0,0 0-1,-1 1 1,1-1-1,0 0 1,0 1 0,-1-1-1,1 1 1,-2 0 0,0 1-98,-1 0 0,1 0 0,0 1 0,0-1 0,1 1 0,-1 0 0,1 0 0,-1 0 0,1 0 1,-3 4-1,-3 9 135,1 0 0,0 0 0,2 1 0,-1-1 0,2 1 1,1 0-1,0 1 0,-1 31 0,4-49-195,0 1 0,0-1 0,0 0 0,0 0 0,0 1 0,0-1 0,0 0 0,0 1 0,0-1 0,0 0 0,1 0 0,-1 1 0,0-1 0,0 0 0,0 0 0,0 1 0,1-1 0,-1 0 0,0 0 0,0 0 0,1 1 0,-1-1 0,0 0 0,0 0 0,1 0 0,-1 0 0,0 1 0,0-1 0,1 0 0,-1 0 0,0 0 0,1 0 0,-1 0 0,0 0 0,0 0 0,1 0 0,-1 0 0,1 0 0,17-4 0,14-10 0,14-15 0,-27 17 0,0 0 0,0 1 0,1 0 0,0 2 0,37-12 0,-56 21 0,0 0 0,0 0 0,0 1 0,-1-1 0,1 0 0,0 0 0,0 1 0,0-1 0,0 0 0,0 1 0,-1-1 0,1 1 0,0-1 0,0 1 0,-1-1 0,1 1 0,0-1 0,-1 1 0,1 0 0,0-1 0,-1 1 0,1 0 0,-1 0 0,1 0 0,-1-1 0,0 1 0,1 0 0,-1 0 0,0 0 0,1 0 0,-1 0 0,0 0 0,0-1 0,0 1 0,0 0 0,0 0 0,0 0 0,0 2 0,-1 48 0,1-37 0,-2 23 0,2-37 0,0 1 0,0-1 0,0 0 0,0 0 0,0 1 0,0-1 0,0 0 0,0 0 0,0 1 0,0-1 0,0 0 0,1 0 0,-1 1 0,0-1 0,0 0 0,0 0 0,0 1 0,0-1 0,1 0 0,-1 0 0,0 0 0,0 0 0,0 1 0,1-1 0,-1 0 0,0 0 0,0 0 0,1 0 0,-1 0 0,0 0 0,0 1 0,1-1 0,-1 0 0,0 0 0,0 0 0,1 0 0,-1 0 0,0 0 0,1 0 0,-1 0 0,0 0 0,0 0 0,1 0 0,-1 0 0,0-1 0,0 1 0,1 0 0,-1 0 0,0 0 0,0 0 0,1 0 0,-1 0 0,0-1 0,0 1 0,0 0 0,1 0 0,-1 0 0,0-1 0,0 1 0,0 0 0,14-10 0,-14 10 0,20-18 0,36-29 0,-53 45 0,0 0 0,0 0 0,0 0 0,1 1 0,-1-1 0,0 1 0,1 0 0,-1 0 0,1 0 0,-1 0 0,1 1 0,-1-1 0,1 1 0,0 0 0,-1 0 0,5 0 0,-6 2 0,-1-1 0,1 0 0,-1 1 0,1-1 0,-1 1 0,1 0 0,-1 0 0,0-1 0,0 1 0,0 0 0,0 0 0,0 0 0,0 0 0,-1 0 0,1 0 0,-1 0 0,1 0 0,-1 0 0,1 3 0,11 29 0,-11-34 0,-1 1 0,1 0 0,0-1 0,-1 1 0,1-1 0,0 1 0,-1-1 0,1 0 0,0 1 0,0-1 0,-1 0 0,1 1 0,0-1 0,0 0 0,0 0 0,0 0 0,-1 0 0,1 0 0,0 0 0,0 0 0,0 0 0,-1 0 0,1 0 0,0 0 0,0-1 0,0 1 0,-1 0 0,1 0 0,0-1 0,0 1 0,-1-1 0,1 1 0,0-1 0,-1 1 0,1-1 0,0 1 0,0-2 0,34-29 0,9-8 0,-42 38 0,1-1 0,0 1 0,0-1 0,0 1 0,0 0 0,-1 0 0,2 0 0,-1 1 0,0-1 0,0 1 0,0 0 0,0-1 0,0 1 0,0 1 0,0-1 0,4 1 0,-5 0 0,-1-1 0,1 1 0,-1 0 0,1 0 0,-1 0 0,0 0 0,0 0 0,1 0 0,-1 0 0,0 1 0,0-1 0,0 0 0,0 1 0,0-1 0,-1 1 0,1-1 0,0 1 0,-1-1 0,1 1 0,-1-1 0,1 1 0,-1 0 0,0-1 0,0 1 0,1-1 0,-2 4 0,2-2 0,-1-1 0,0 0 0,1 1 0,-1-1 0,1 0 0,0 1 0,0-1 0,-1 0 0,2 0 0,-1 0 0,2 3 0,1-8-1652,5-14-5156,-5 10 1575,2-3-6762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0.533"/>
    </inkml:context>
    <inkml:brush xml:id="br0">
      <inkml:brushProperty name="width" value="0.025" units="cm"/>
      <inkml:brushProperty name="height" value="0.025" units="cm"/>
      <inkml:brushProperty name="color" value="#E71224"/>
    </inkml:brush>
  </inkml:definitions>
  <inkml:trace contextRef="#ctx0" brushRef="#br0">160 154 7815,'16'-32'9735,"-14"27"-8840,-1 0-1,0 0 0,0 0 1,-1 0-1,0-1 1,0 1-1,0 0 1,0 0-1,-2-6 0,2 10-748,-1 0-1,0 0 0,0 0 1,1 1-1,-1-1 0,0 0 1,0 1-1,0-1 0,0 0 0,0 1 1,0-1-1,0 1 0,0-1 1,0 1-1,0 0 0,-1-1 1,1 1-1,0 0 0,0 0 1,0 0-1,0 0 0,0 0 1,-1 0-1,1 0 0,0 0 0,0 0 1,0 1-1,0-1 0,-1 1 1,-36 9 737,29-4-852,0 0 0,1 1 0,-1 0 0,1 0 0,0 0 0,1 1 0,0 1 0,-11 16 0,15-20-8,-1-1 0,2 1 0,-1 0 0,1 0 0,-1 0-1,1 0 1,1 1 0,-1-1 0,1 0 0,0 1 0,0-1 0,0 1-1,1-1 1,0 1 0,0-1 0,0 1 0,1-1 0,0 1 0,2 8-1,-1-11-15,0-1 0,0 1 0,0 0-1,0-1 1,0 0 0,1 1 0,-1-1 0,1 0-1,0 0 1,-1 0 0,1-1 0,0 1-1,0-1 1,0 1 0,0-1 0,0 0-1,1 0 1,-1-1 0,0 1 0,0-1 0,1 1-1,-1-1 1,0 0 0,1 0 0,-1 0-1,5-2 1,0 2 2,-1-1 1,0 0-1,0 0 0,0-1 0,0 0 1,0 0-1,0-1 0,0 0 0,-1 0 1,0-1-1,8-5 0,-7 3-9,-1 0 0,0-1 0,-1 0 0,1 0 0,-1-1 0,-1 0 0,1 0 0,-1 0 0,5-15 0,-7 17 0,0 0 0,-1 0 0,1-1 0,-1 1 0,0 0 0,-1-1 0,0 1 0,0 0 0,0-1 0,-1 1 0,0 0 0,0-1 0,0 1 0,-4-10 0,5 15 0,-1 1 0,1 0 0,0-1 0,0 1 0,0-1 0,0 1 0,0 0 0,0-1 0,0 1 0,-1 0 0,1-1 0,0 1 0,0 0 0,0-1 0,-1 1 0,1 0 0,0-1 0,-1 1 0,1 0 0,0 0 0,0 0 0,-1-1 0,1 1 0,0 0 0,-1 0 0,1 0 0,-1-1 0,1 1 0,0 0 0,-1 0 0,1 0 0,0 0 0,-1 0 0,1 0 0,-1 0 0,1 0 0,0 0 0,-1 0 0,1 0 0,-1 0 0,1 0 0,-10 12 0,6-7 0,3-9 0,1 4 0,1 0 0,-1-1 0,0 1 0,0 0 0,1 0 0,-1-1 0,0 1 0,1 0 0,-1 0 0,0 0 0,0-1 0,1 1 0,-1 0 0,1 0 0,-1 0 0,0 0 0,1 0 0,-1 0 0,0 0 0,1 0 0,-1 0 0,0 0 0,1 0 0,-1 0 0,1 0 0,-1 0 0,0 0 0,1 0 0,-1 0 0,0 0 0,1 0 0,-1 1 0,0-1 0,1 0 0,-1 0 0,0 0 0,1 1 0,-1-1 0,0 0 0,14 7 0,-9-2 0,0 0 0,0 0 0,0 0 0,1 0 0,0-1 0,0 0 0,0 0 0,0-1 0,1 1 0,-1-2 0,1 1 0,0-1 0,0 1 0,13 1 0,-16-4 0,0 0 0,0 0 0,0 0 0,-1 0 0,1-1 0,0 1 0,0-1 0,-1 0 0,1 0 0,0-1 0,-1 1 0,0-1 0,1 0 0,-1 1 0,0-2 0,1 1 0,-1 0 0,-1 0 0,1-1 0,0 0 0,0 0 0,-1 1 0,0-1 0,0-1 0,1 1 0,-2 0 0,1 0 0,0-1 0,1-6 0,-1 6 0,0-1 0,0 1 0,-1-1 0,0 0 0,0 0 0,1-9 0,-2 14 0,0 0 0,0 0 0,0-1 0,0 1 0,0 0 0,0 0 0,0 0 0,0-1 0,0 1 0,0 0 0,0 0 0,0 0 0,0 0 0,0-1 0,0 1 0,0 0 0,0 0 0,0 0 0,0-1 0,0 1 0,0 0 0,-1 0 0,1 0 0,0 0 0,0-1 0,0 1 0,0 0 0,0 0 0,0 0 0,-1 0 0,1 0 0,0 0 0,0-1 0,0 1 0,0 0 0,-1 0 0,1 0 0,0 0 0,0 0 0,0 0 0,-1 0 0,1 0 0,0 0 0,0 0 0,0 0 0,-1 0 0,1 0 0,0 0 0,0 0 0,0 0 0,-1 0 0,1 0 0,0 0 0,0 0 0,0 0 0,0 0 0,-1 0 0,1 1 0,0-1 0,0 0 0,0 0 0,0 0 0,-1 0 0,1 0 0,0 0 0,0 1 0,0-1 0,0 0 0,-9 9 0,4 2 0,1 1 0,0-1 0,1 1 0,1 0 0,-1 0 0,2 0 0,0 1 0,0 16 0,1-29 0,0 1 0,0-1 0,0 1 0,0-1 0,0 1 0,1-1 0,-1 1 0,0-1 0,0 1 0,0-1 0,0 0 0,1 1 0,-1-1 0,0 1 0,0-1 0,1 0 0,-1 1 0,0-1 0,1 1 0,-1-1 0,0 0 0,1 0 0,-1 1 0,0-1 0,1 0 0,-1 0 0,1 1 0,-1-1 0,1 0 0,-1 0 0,1 0 0,-1 0 0,1 1 0,22-3 0,19-17 0,-27 6 0,1-1 0,-2 0 0,0-2 0,0 1 0,12-21 0,-28 70 0,-4-8 0,2-12 0,0 0 0,2 0 0,-1 1 0,2-1 0,0 0 0,1 1 0,1 16 0,0-30 0,-1 1 0,1-1 0,-1 1 0,1-1 0,0 0 0,-1 1 0,1-1 0,0 0 0,0 0 0,0 0 0,0 0 0,0 0 0,0 0 0,0 0 0,1 0 0,-1 0 0,0 0 0,0-1 0,1 1 0,-1 0 0,0-1 0,1 1 0,-1-1 0,1 1 0,-1-1 0,1 0 0,-1 0 0,1 0 0,-1 0 0,0 0 0,1 0 0,-1 0 0,1 0 0,-1 0 0,1-1 0,-1 1 0,1-1 0,-1 1 0,0-1 0,3 0 0,5-2 0,-1-1 0,1 1 0,0-1 0,-1-1 0,9-5 0,31-33 0,-42 35 0,1 1 0,0 0 0,0 1 0,1-1 0,0 1 0,0 1 0,0-1 0,1 1 0,-1 1 0,17-6 0,-25 10 0,1 0 0,-1 0 0,1 0 0,0 0 0,-1 0 0,1 0 0,-1 1 0,1-1 0,0 0 0,-1 0 0,1 1 0,-1-1 0,1 0 0,-1 1 0,1-1 0,-1 1 0,1-1 0,-1 0 0,0 1 0,1-1 0,-1 1 0,1-1 0,-1 1 0,0 0 0,0-1 0,1 1 0,-1-1 0,0 1 0,0-1 0,0 1 0,0 0 0,1-1 0,-1 1 0,0-1 0,0 1 0,0 0 0,0 0 0,0 31 0,-1-24 0,1 76 0,11-96 0,2-10 0,-8 11 0,-1-1 0,1 0 0,-2 1 0,0-1 0,0-1 0,-1 1 0,-1 0 0,0 0 0,-1-1 0,0 1 0,0-1 0,-2 1 0,-2-14 0,3 25 4,1 0 1,-1 0-1,1 0 0,0 0 1,-1 0-1,1 0 1,0 0-1,0 0 0,-1 0 1,1 0-1,0 0 0,0 0 1,0 0-1,0 0 0,0 0 1,1 0-1,-1-2 1,18 0-139,-2 3-158,52-8-6781,-26-3-1554</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235"/>
    </inkml:context>
    <inkml:brush xml:id="br0">
      <inkml:brushProperty name="width" value="0.025" units="cm"/>
      <inkml:brushProperty name="height" value="0.025" units="cm"/>
      <inkml:brushProperty name="color" value="#E71224"/>
    </inkml:brush>
  </inkml:definitions>
  <inkml:trace contextRef="#ctx0" brushRef="#br0">6 30 1954,'5'-29'21909,"-5"29"-21753,4 17 3501,-2 11-4081,-17 373 4241,15-398-3763,-1 39 1302,22-69-1068,-2-13-288,22-64 0,-33 77 0,1 1 0,1 0 0,2 1 0,0 0 0,2 1 0,1 0 0,18-22 0,-29 42-53,0 0 0,0 0 0,0 1 0,1-1 0,0 1 0,-1 0 0,1 0-1,0 1 1,1-1 0,-1 1 0,0 0 0,1 1 0,-1-1 0,1 1 0,-1 0 0,10 0 0,-15 1 48,0 0 0,0 0 0,1 0-1,-1 0 1,0 0 0,1 0 0,-1 0 0,0 0 0,1 0 0,-1 0 0,0 0 0,0 0 0,1 0 0,-1 0 0,0 0 0,0 0-1,1 1 1,-1-1 0,0 0 0,0 0 0,1 0 0,-1 0 0,0 1 0,0-1 0,1 0 0,-1 0 0,0 1 0,0-1-1,0 0 1,0 0 0,1 1 0,-1-1 0,0 0 0,0 0 0,0 1 0,0-1 0,0 0 0,0 1 0,-5 13-46,-15 11 86,7-14-15,0-1-1,0 0 1,-1-1-1,-1 0 1,1-1-1,-1 0 0,-1-2 1,1 0-1,-1 0 1,0-1-1,-1-1 1,1-1-1,-29 2 1,45-5-80,-1 0 0,1 0 1,-1 1-1,1-1 1,-1 0-1,1 0 1,-1 0-1,0 0 1,1 0-1,-1 0 1,1 0-1,-1-1 0,1 1 1,-1 0-1,1 0 1,-1 0-1,1 0 1,-1-1-1,0 1 1,1 0-1,0-1 1,-1 1-1,1 0 0,-1-1 1,1 1-1,-1-1 1,1 1-1,0 0 1,-1-1-1,1 1 1,0-1-1,-1 1 1,1-1-1,0 1 0,0-1 1,0 1-1,-1-1 1,1 0-1,0 1 1,0-1-1,0 1 1,0-1-1,0 1 1,0-1-1,0-1 0,1 1-338,-1-1-1,1 0 1,0 1-1,0-1 1,0 1-1,0-1 0,0 1 1,0-1-1,0 1 1,0-1-1,1 1 1,-1 0-1,0 0 1,3-2-1,24-12-5468,9-1-1735</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1.733"/>
    </inkml:context>
    <inkml:brush xml:id="br0">
      <inkml:brushProperty name="width" value="0.025" units="cm"/>
      <inkml:brushProperty name="height" value="0.025" units="cm"/>
      <inkml:brushProperty name="color" value="#E71224"/>
    </inkml:brush>
  </inkml:definitions>
  <inkml:trace contextRef="#ctx0" brushRef="#br0">7 60 19346,'0'0'10496,"1"11"-9674,-7 142 742,5-152-1559,1 0 0,0-1 0,0 1 0,0 0 1,-1 0-1,1-1 0,0 1 0,0 0 0,0-1 0,0 1 0,0 0 1,0 0-1,0-1 0,0 1 0,0 0 0,1 0 0,-1-1 0,0 1 1,0 0-1,1-1 0,-1 1 0,0 0 0,1-1 0,-1 1 0,2 1 1,9-17 173,9-33 47,-18 38-226,1 0 0,-2 0 0,1 1 0,-1-1 0,-1-1 0,1 1 0,-2 0 0,-2-17 0,3 27 0,0 0 0,0 1 0,0-1 0,0 0 0,0 1 0,0-1 0,-1 0 0,1 0 0,0 1 0,0-1 0,0 0 0,0 1 0,0-1 0,-1 0 0,1 0 0,0 0 0,0 1 0,-1-1 0,1 0 0,0 0 0,0 0 0,-1 1 0,1-1 0,0 0 0,0 0 0,-1 0 0,1 0 0,0 0 0,0 0 0,-1 0 0,1 0 0,0 0 0,-1 0 0,1 0 0,0 0 0,-1 0 0,1 0 0,0 0 0,-1 0 0,1 0 0,0 0 0,0 0 0,-1 0 0,1 0 0,0 0 0,0-1 0,-1 1 0,1 0 0,0 0 0,0 0 0,-1 0 0,1-1 0,0 1 0,0 0 0,-1 0 0,1-1 0,0 1 0,0 0 0,0 0 0,0-1 0,0 1 0,-1 0 0,1 0 0,0-1 0,0 1 0,0 0 0,0-1 0,-6 24 0,6-22 0,0 1 0,1-1 0,-1 1 0,0-1 0,0 1 0,1-1 0,-1 0 0,1 1 0,-1-1 0,1 0 0,-1 1 0,1-1 0,0 0 0,0 0 0,0 0 0,-1 0 0,1 0 0,0 0 0,1 0 0,-1 0 0,0 0 0,0 0 0,2 1 0,0-1 0,1 1 0,0 0 0,-1-1 0,1 0 0,0 0 0,0 0 0,0-1 0,6 1 0,1 0 0,0-2 0,0 1 0,1-1 0,-1-1 0,17-5 0,-16 3-3,0-1-1,0-1 1,-1 0 0,0 0-1,14-11 1,-20 14 3,-1-1 1,1 1-1,-1-1 0,0 0 0,0 0 1,-1 0-1,1-1 0,-1 1 0,0-1 1,0 0-1,0 0 0,-1 0 0,0 0 1,3-8-1,-5 12 0,0 1 1,-1-1-1,1 1 1,0-1-1,0 1 1,0 0-1,-1-1 0,1 1 1,0-1-1,0 1 1,-1 0-1,1-1 1,0 1-1,-1-1 1,1 1-1,-1 0 0,1 0 1,0-1-1,-1 1 1,1 0-1,-1 0 1,1-1-1,-1 1 0,1 0 1,-1 0-1,1 0 1,0 0-1,-1 0 1,1 0-1,-1 0 0,1 0 1,-1 0-1,1 0 1,-1 0-1,1 0 1,-1 0-1,1 0 1,-1 0-1,1 0 0,-1 1 1,1-1-1,-1 0 1,1 0-1,-1 0 1,0 1-1,-25 9-4,14-2 4,2 0 0,-1 0 0,1 1 0,1 0 0,-13 14 0,19-19 0,0-1 0,0 1 0,0 0 0,1 0 0,-1 0 0,1 0 0,0 1 0,0-1 0,0 1 0,1-1 0,0 1 0,-1-1 0,2 1 0,-1 0 0,0 0 0,1-1 0,0 1 0,1 7 0,0-11 0,-1 1 0,1-1 0,0 1 0,0-1 0,0 1 0,0-1 0,1 0 0,-1 1 0,0-1 0,1 0 0,-1 0 0,0 0 0,1 0 0,-1 0 0,1 0 0,0-1 0,-1 1 0,1 0 0,0-1 0,-1 1 0,1-1 0,0 0 0,2 1 0,48 3 0,-45-4 0,16 1-436,-8 0-1689,0-1 0,0 0 0,21-4 0,-9-5-9567</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3.157"/>
    </inkml:context>
    <inkml:brush xml:id="br0">
      <inkml:brushProperty name="width" value="0.025" units="cm"/>
      <inkml:brushProperty name="height" value="0.025" units="cm"/>
      <inkml:brushProperty name="color" value="#E71224"/>
    </inkml:brush>
  </inkml:definitions>
  <inkml:trace contextRef="#ctx0" brushRef="#br0">226 145 7303,'6'-12'1661,"0"0"0,-1-1-1,-1 0 1,0 0 0,-1 0 0,0-1 0,-1 1 0,1-17-1,-3 29-1600,0 1-1,0-1 1,0 1 0,0 0-1,0-1 1,0 1-1,0-1 1,0 1-1,0-1 1,0 1-1,-1 0 1,1-1 0,0 1-1,0-1 1,0 1-1,0 0 1,-1-1-1,1 1 1,0 0-1,0-1 1,-1 1-1,1 0 1,0 0 0,-1-1-1,1 1 1,0 0-1,-1 0 1,1-1-1,-1 1 1,1 0-1,0 0 1,-1 0 0,1 0-1,-1 0 1,1 0-1,0-1 1,-1 1-1,1 0 1,-1 0-1,1 0 1,0 0-1,-1 0 1,1 1 0,-1-1-1,1 0 1,0 0-1,-1 0 1,1 0-1,-1 0 1,1 0-1,0 1 1,-1-1-1,1 0 1,-1 1 0,-21 15 156,10 1 46,0 1-1,2 0 1,0 1 0,1 0 0,0 1 0,2-1 0,-5 22-1,-28 149 2513,39-179-2640,-7 27 270,3 0 1,1 1 0,1-1-1,5 64 1,9-70-405,-11-31 0,0 0 0,0-1 0,0 1 0,0 0 0,1 0 0,-1 0 0,0-1 0,1 1 0,-1 0 0,1 0 0,-1-1 0,1 1 0,-1 0 0,1-1 0,-1 1 0,1-1 0,0 1 0,-1-1 0,1 1 0,0-1 0,-1 1 0,1-1 0,0 0 0,0 1 0,0-1 0,-1 0 0,1 1 0,0-1 0,0 0 0,0 0 0,-1 0 0,1 0 0,1 0 0,-1-3 0,0 0 0,0 1 0,-1-1 0,1 0 0,-1 0 0,0 0 0,1 0 0,-2 0 0,1 0 0,-1-4 0,1-1 0,-1-7-14,-1 1 0,0-1 0,-1 1 1,0 0-1,-1 0 0,-1 0 0,0 1 0,-9-17 0,-62-98-159,75 127 172,1 0-9,0 1-1,0 0 1,0 0-1,-1 0 1,1 0-1,0 0 1,0-1-1,0 1 1,0 0-1,0 0 1,0 0-1,0-1 1,0 1-1,0 0 1,0 0-1,0 0 0,0 0 1,0-1-1,0 1 1,0 0-1,0 0 1,0 0-1,0-1 1,0 1-1,0 0 1,0 0-1,0 0 1,0-1-1,0 1 1,0 0-1,0 0 1,0 0-1,1 0 1,-1-1-1,0 1 1,0 0-1,0 0 1,0 0-1,0 0 1,1 0-1,-1 0 1,0-1-1,0 1 1,13-2-132,20 4 100,-29-1-11,153 5-3929,-82-5-2702,-42-1 219</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4.789"/>
    </inkml:context>
    <inkml:brush xml:id="br0">
      <inkml:brushProperty name="width" value="0.025" units="cm"/>
      <inkml:brushProperty name="height" value="0.025" units="cm"/>
      <inkml:brushProperty name="color" value="#E71224"/>
    </inkml:brush>
  </inkml:definitions>
  <inkml:trace contextRef="#ctx0" brushRef="#br0">60 113 3491,'-1'0'691,"-33"3"9915,34-3-10463,-1 0 0,1 0-1,-1 0 1,1 0 0,-1 0 0,1 0 0,-1 1 0,1-1 0,-1 0 0,1 0 0,-1 0 0,1 1-1,-1-1 1,1 0 0,-1 1 0,1-1 0,0 0 0,-1 1 0,1-1 0,0 0 0,-1 1 0,1-1 0,0 1-1,-1-1 1,1 1 0,0-1 0,0 1 0,0-1 0,0 0 0,-1 1 0,1 0 0,0-1 0,0 1-1,0-1 1,0 1 0,0-1 0,0 1 0,0-1 0,0 1 0,0-1 0,0 1 0,1-1 0,-1 1 0,0-1-1,0 1 1,0-1 0,0 1 0,1-1 0,-1 0 0,0 1 0,1-1 0,-1 1 0,0-1 0,1 0 0,-1 1-1,0-1 1,1 0 0,-1 1 0,1-1 0,0 1 0,1 0 67,1 1 0,-1-1 0,1 0-1,-1 1 1,1-1 0,0 0 0,-1 0 0,1-1 0,0 1 0,0-1 0,0 1-1,0-1 1,0 0 0,-1 0 0,1 0 0,0 0 0,3-1 0,0 0-30,-1 0 1,1 0-1,-1 0 1,0 0-1,1-1 1,-1 0-1,0 0 1,5-3-1,-4 2-146,-1 0-1,0-1 1,0 1 0,0-1-1,-1 0 1,1 0-1,-1-1 1,0 1-1,0-1 1,0 0-1,-1 0 1,0 0 0,0-1-1,0 1 1,-1-1-1,1 1 1,-1-1-1,-1 0 1,1 0-1,1-11 1,-4 16-13,1 0 1,0 0-1,-1 0 1,1-1-1,-1 1 0,1 0 1,-1 0-1,1 0 0,-1 0 1,0 0-1,1 0 1,-1 0-1,0 0 0,0 1 1,0-1-1,0 0 1,0 0-1,1 1 0,-2-1 1,1 0-1,0 1 0,0-1 1,0 1-1,0 0 1,0-1-1,0 1 0,0 0 1,-1-1-1,1 1 1,0 0-1,0 0 0,0 0 1,-1 0-1,1 0 0,0 1 1,0-1-1,0 0 1,0 0-1,-3 1 0,-1 0-1,0 0-1,0 0 1,0 1-1,1-1 1,-1 1-1,0 0 0,1 0 1,-9 6-1,3 1 15,-1 1-1,2 0 1,0 0-1,0 1 1,1 0-1,0 1 1,1 0-1,0 0 0,1 1 1,0-1-1,1 1 1,1 1-1,0-1 1,-3 18-1,7-30-12,0 0 0,-1 1 0,1-1 0,0 0 0,0 0 0,0 0 0,0 0 0,1 0-1,-1 0 1,0 0 0,0 0 0,1 0 0,-1 0 0,0 0 0,1 0 0,-1 0 0,1 0 0,-1 0 0,1 0 0,0 0 0,-1 0 0,1 0 0,0-1-1,0 1 1,0 0 0,0-1 0,0 2 0,2-1 3,-1 0 0,1 0 0,-1-1 0,1 1 0,0-1 0,-1 1 0,1-1 0,-1 0 0,1 0-1,0 0 1,2-1 0,6 0 12,0-1 0,0 0-1,-1-1 1,17-7 0,32-22-381,-47 24 188,0 1-1,0 0 1,1 1 0,0 1-1,1 0 1,20-6-1,-33 11 167,0 0 0,0 0 0,0 0 0,0 0-1,0 0 1,0 0 0,0 0 0,0 0 0,0 1 0,0-1 0,0 0-1,0 0 1,-1 1 0,1-1 0,0 1 0,0-1 0,0 1 0,0-1 0,0 1-1,-1-1 1,1 1 0,0 0 0,-1 0 0,2 0 0,8 29 515,-10 47 583,-1-53-942,5 13-165,5-26 0,-8-11 0,0 0 0,0 0 0,-1 0 0,1 0 0,0-1 0,0 1 0,0 0 0,0 0 0,0-1 0,-1 1 0,1-1 0,0 1 0,0-1 0,-1 1 0,1-1 0,0 0 0,-1 1 0,1-1 0,-1 0 0,2-1 0,2-3 0,-1 0 0,1-1 0,-1 1 0,-1-1 0,1 0 0,-1 0 0,0 0 0,0 0 0,0 0 0,-1 0 0,1-11 0,0-78 0,-3 60 0,2 34 0,0-1 0,1 1 0,-1 0 0,1 0 0,-1-1 0,1 1 0,-1 0 0,1 0 0,0 1 0,-1-1 0,1 0 0,0 0 0,0 1 0,-1-1 0,1 1 0,0 0 0,0-1 0,3 1 0,-1-1 0,27-7 0,40-9 0,-66 15 0,1 2 0,0-1 0,-1 1 0,1 0 0,0 0 0,0 0 0,-1 1 0,1 0 0,9 3 0,-13-3 0,0 1 0,0 0 0,0-1 0,0 1 0,0 0 0,-1 0 0,1 0 0,0 0 0,-1 1 0,0-1 0,1 0 0,-1 1 0,0-1 0,0 0 0,0 1 0,-1 0 0,1-1 0,-1 1 0,1-1 0,-1 1 0,0 0 0,0-1 0,0 1 0,-1 5 0,1 3 0,-1 1 0,-1-1 0,0 1 0,-4 14 0,-4 4 0,46-64 0,-28 27 0,58-49 0,-61 52 0,1 1 0,-1 0 0,1 0 0,-1 0 0,1 1 0,0-1 0,0 2 0,0-1 0,0 0 0,0 1 0,9 0 0,-14 1 0,0 0 0,0 1 0,0 0 0,0-1 0,0 1 0,0-1 0,0 1 0,0 0 0,0 0 0,0-1 0,-1 1 0,1 0 0,0 0 0,-1 0 0,1 0 0,0 0 0,-1 0 0,0 0 0,1 0 0,-1 0 0,1 0 0,-1 0 0,0 1 0,0-1 0,0 0 0,0 0 0,0 0 0,0 0 0,0 0 0,0 2 0,0 46 0,-1-37 0,1-12-61,0 0 0,0 1-1,0-1 1,0 1 0,0-1 0,0 1 0,0-1 0,0 1-1,0-1 1,0 1 0,0-1 0,0 0 0,0 1-1,0-1 1,0 1 0,0-1 0,1 1 0,-1-1 0,0 0-1,0 1 1,1-1 0,-1 1 0,0-1 0,0 0-1,1 1 1,-1-1 0,0 0 0,1 1 0,-1-1 0,0 0-1,1 1 1,11-11-6549,1-6-5097</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132"/>
    </inkml:context>
    <inkml:brush xml:id="br0">
      <inkml:brushProperty name="width" value="0.025" units="cm"/>
      <inkml:brushProperty name="height" value="0.025" units="cm"/>
      <inkml:brushProperty name="color" value="#E71224"/>
    </inkml:brush>
  </inkml:definitions>
  <inkml:trace contextRef="#ctx0" brushRef="#br0">179 52 18097,'0'0'7810,"4"-9"-6166,14-25-501,-14 25-508,-7 10-576,-1 1 0,1-1-1,-1 1 1,1 0 0,0 0-1,0 0 1,0 0 0,0 0 0,0 1-1,0-1 1,-4 6 0,-2 1 384,-15 10-127,-55 53 947,73-67-1198,1 1-1,0 0 1,0 0-1,0 1 1,1 0 0,0-1-1,0 1 1,1 1 0,0-1-1,-3 12 1,6-18-70,-1 0 0,1 0 1,0 0-1,0 0 0,0 0 1,0 0-1,0 0 0,0 1 0,1-1 1,-1 0-1,0 0 0,0 0 0,1 0 1,-1 0-1,1 0 0,-1 0 0,1 0 1,-1 0-1,1 0 0,0-1 0,-1 1 1,1 0-1,0 0 0,0 0 0,-1-1 1,1 1-1,0 0 0,2 0 1,0 1-50,1 0 0,0-1 0,0 0 0,0 0 0,0 0 0,0 0 0,0 0 0,5-1 0,10 0-765,-1 0 0,31-5 0,-37 2-1869,1 0 0,-1-1 0,22-9 0,-4-2-5325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506"/>
    </inkml:context>
    <inkml:brush xml:id="br0">
      <inkml:brushProperty name="width" value="0.025" units="cm"/>
      <inkml:brushProperty name="height" value="0.025" units="cm"/>
      <inkml:brushProperty name="color" value="#E71224"/>
    </inkml:brush>
  </inkml:definitions>
  <inkml:trace contextRef="#ctx0" brushRef="#br0">1 93 3171,'0'0'26446,"13"6"-25517,-1 0-827,0-1-1,0-1 1,1 0-1,25 5 1,-31-8-86,1-1 0,-1 1 0,1-1 0,-1 0 0,1-1 0,-1 1 0,1-2 0,-1 1 0,0-1 0,0 0 0,1 0 0,9-6 0,-8 3 18,-1-1 0,1 0 0,-2 0 0,14-13 1,-20 18 4,1 0 0,0 0 0,-1-1 0,1 1 0,-1-1 1,0 0-1,1 1 0,-1-1 0,0 0 0,0 0 0,0 1 0,0-1 0,-1 0 1,1 0-1,0 0 0,-1 0 0,1 0 0,-1 0 0,0 0 0,0 0 1,0-1-1,0 1 0,0 0 0,0 0 0,0 0 0,-1 0 0,1 0 1,-1 0-1,-1-3 0,1 4-32,-1 0 1,0 0 0,0 0-1,0 0 1,0 0 0,0 0-1,0 0 1,0 0-1,0 1 1,0-1 0,0 1-1,0 0 1,0-1 0,0 1-1,-1 0 1,1 0-1,0 1 1,0-1 0,0 0-1,0 1 1,-3 0 0,-45 15-101,39-10 97,0 1 1,1 0 0,0 1 0,0 0-1,0 1 1,1 0 0,1 0 0,-1 1-1,2 0 1,-1 0 0,1 1 0,1 0-1,0 0 1,0 1 0,2 0 0,-1 0-1,-3 16 1,8-27-3,-1 1 0,1-1 0,0 1 0,0 0-1,0-1 1,0 1 0,0-1 0,1 1 0,-1-1 0,0 1 0,1-1 0,-1 1-1,1-1 1,-1 1 0,1-1 0,0 1 0,0-1 0,0 0 0,0 1 0,0-1-1,0 0 1,0 0 0,0 0 0,0 0 0,2 1 0,0 0 1,0 0 0,1 0 0,-1-1 0,1 0 0,0 0 0,-1 0 0,1 0-1,0 0 1,0-1 0,4 1 0,5-1-113,0-1-1,0 0 1,0 0-1,0-1 1,17-6-1,-19 4-1267,-1 0 0,0-1 0,0-1-1,0 1 1,15-13 0,10-12-6587</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2:55.849"/>
    </inkml:context>
    <inkml:brush xml:id="br0">
      <inkml:brushProperty name="width" value="0.025" units="cm"/>
      <inkml:brushProperty name="height" value="0.025" units="cm"/>
      <inkml:brushProperty name="color" value="#E71224"/>
    </inkml:brush>
  </inkml:definitions>
  <inkml:trace contextRef="#ctx0" brushRef="#br0">150 1 17905,'0'0'9161,"-9"0"-6631,-49 8-432,56-8-2055,-1 1 0,1-1 0,-1 1 0,1 0 0,-1 0-1,1 0 1,0 0 0,-1 0 0,1 1 0,0-1 0,0 1 0,0-1 0,0 1 0,0 0 0,0 0 0,0 0 0,1 0 0,-1 0-1,1 0 1,-1 0 0,1 1 0,0-1 0,0 0 0,-1 5 0,2-7-59,0 1 1,1 0-1,-1-1 1,0 1-1,1-1 1,-1 1-1,1-1 1,-1 1-1,1-1 1,-1 1-1,1-1 1,-1 1-1,1-1 0,-1 1 1,1-1-1,-1 0 1,1 1-1,0-1 1,-1 0-1,1 0 1,0 0-1,-1 1 1,1-1-1,0 0 1,-1 0-1,1 0 0,0 0 1,-1 0-1,1 0 1,0 0-1,1-1 1,30 2-859,-24-2 649,36 0-786,47 1-476,-83 0 1504,0 1-1,0 0 1,-1 1-1,1-1 1,0 2-1,-1-1 1,1 1-1,10 6 1,-17-9 10,1 1 0,-1-1 0,0 1-1,0 0 1,0-1 0,0 1 0,-1 0 0,1 0 0,0-1 0,0 1 0,0 0-1,-1 0 1,1 0 0,0 0 0,-1 0 0,1 0 0,-1 1 0,1-1-1,-1 0 1,1 0 0,-1 0 0,0 0 0,0 1 0,0-1 0,1 0 0,-1 0-1,-1 2 1,1-1 75,-1 0 0,0 1-1,0-1 1,0 0-1,0 0 1,0 0 0,-1 0-1,1 0 1,-1 0 0,0 0-1,1 0 1,-4 2 0,-6 5 365,-1 0 1,0-1-1,-18 9 1,29-17-467,-19 11-4,-87 41-595,94-47 159,1-1 0,-1 0 1,0 0-1,0-1 0,-1-1 0,-21 1 0</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2.636"/>
    </inkml:context>
    <inkml:brush xml:id="br0">
      <inkml:brushProperty name="width" value="0.025" units="cm"/>
      <inkml:brushProperty name="height" value="0.025" units="cm"/>
      <inkml:brushProperty name="color" value="#E71224"/>
    </inkml:brush>
  </inkml:definitions>
  <inkml:trace contextRef="#ctx0" brushRef="#br0">0 10 22389,'0'0'-1377,"51"-10"-8809</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3.293"/>
    </inkml:context>
    <inkml:brush xml:id="br0">
      <inkml:brushProperty name="width" value="0.025" units="cm"/>
      <inkml:brushProperty name="height" value="0.025" units="cm"/>
      <inkml:brushProperty name="color" value="#E71224"/>
    </inkml:brush>
  </inkml:definitions>
  <inkml:trace contextRef="#ctx0" brushRef="#br0">347 0 13004,'0'0'2184,"-9"9"-1250,0 1-648,0 0 1,1 0-1,0 1 0,0 0 1,1 0-1,0 1 0,1 0 1,1 0-1,0 1 0,-4 16 1,-2 35 552,-2 67 0,0-6 392,10-103-1071,-73 734 2146,20 44-592,13-92-225,43-692-1480,0-8-41,1 0 0,-2 1 1,1-1-1,-1 0 0,0 1 1,-5 14-1,6-23-38,0 1 1,0-1-1,0 0 1,0 0-1,0 1 1,0-1-1,-1 0 1,1 1-1,0-1 1,0 0-1,0 0 1,0 0-1,-1 1 1,1-1-1,0 0 0,0 0 1,-1 0-1,1 1 1,0-1-1,0 0 1,-1 0-1,1 0 1,0 0-1,-1 0 1,1 0-1,0 0 1,0 0-1,-1 0 1,1 1-1,0-1 1,-1 0-1,1 0 1,0-1-1,0 1 1,-1 0-1,1 0 1,0 0-1,-1 0 0,1 0 1,0 0-1,0 0 1,-1 0-1,1 0 1,0-1-1,0 1 1,-1 0-1,1 0 1,0 0-1,0-1 1,-1 1-1,1 0 1,0 0-1,0-1 1,0 1-1,0 0 1,-1 0-1,1-1 1,0 1-1,0 0 1,0 0-1,0-1 1,0 1-1,0-1 0,-10-19-5760,10 20 5316,-11-25-8770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359"/>
    </inkml:context>
    <inkml:brush xml:id="br0">
      <inkml:brushProperty name="width" value="0.025" units="cm"/>
      <inkml:brushProperty name="height" value="0.025" units="cm"/>
      <inkml:brushProperty name="color" value="#E71224"/>
    </inkml:brush>
  </inkml:definitions>
  <inkml:trace contextRef="#ctx0" brushRef="#br0">1 277 15022,'0'0'2109,"13"6"-1228,0 0-678,1-1 1,0 0 0,0-1-1,0 0 1,0-1-1,27 2 1,51-5 2,134-17 1,90-33-188,69-7-333,-6 36 398,-305 22 385,0 4-1,0 2 1,81 20 0,-73-8-1316,140 12 1,-179-29 678,0-1 0,1-2 0,-1-3 0,0-1 0,47-12-1,131-43 1913,48-12-147,-204 58-1497,0 3 0,83-2 0,190 24 1480,-203-3-1169,-107-5-353,1-2 0,-1-1 0,0-1-1,0-2 1,1-1 0,-2-1 0,1-1-1,-1-1 1,1-2 0,27-13 0,-45 17 12,1 0 0,0 0 0,1 1 0,-1 1 0,1 0 0,0 0 0,16 0 1,22 5-2992,-43-2-992,-2 0-2658</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4.719"/>
    </inkml:context>
    <inkml:brush xml:id="br0">
      <inkml:brushProperty name="width" value="0.025" units="cm"/>
      <inkml:brushProperty name="height" value="0.025" units="cm"/>
      <inkml:brushProperty name="color" value="#E71224"/>
    </inkml:brush>
  </inkml:definitions>
  <inkml:trace contextRef="#ctx0" brushRef="#br0">0 38 7431,'0'0'9364,"12"-6"-9210,3 0-94,1 0-1,-1 1 1,1 1-1,0 1 0,0 0 1,1 1-1,18-1 0,-19 3-388,1 0 0,-1 1-1,1 1 1,-1 1 0,21 5-1,-32-7 425,-1 1 0,0 0 0,0 0 0,0 0 0,0 0-1,0 1 1,-1-1 0,1 1 0,-1 0 0,5 6 0,-5-6 221,-1 0 0,0 0 1,0 0-1,-1 1 0,1-1 0,-1 1 1,1 0-1,-1-1 0,0 1 1,0 0-1,-1 0 0,1-1 0,-1 1 1,0 5-1,-1-1 78,0 1-1,-1-1 1,0 1 0,0-1-1,-1 0 1,0 0 0,0 0-1,-1 0 1,0 0-1,0-1 1,-1 0 0,0 1-1,0-2 1,-1 1 0,-8 7-1,-15 14 219,-1-2-1,-36 24 0,30-23 220,17-13-1016,-49 42 892,64-52-1337,0 1-1,0-1 1,0 1-1,1 0 1,-1 0-1,-3 10 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5.532"/>
    </inkml:context>
    <inkml:brush xml:id="br0">
      <inkml:brushProperty name="width" value="0.025" units="cm"/>
      <inkml:brushProperty name="height" value="0.025" units="cm"/>
      <inkml:brushProperty name="color" value="#E71224"/>
    </inkml:brush>
  </inkml:definitions>
  <inkml:trace contextRef="#ctx0" brushRef="#br0">1 508 14830,'0'0'4543,"6"-9"-3684,61-84 739,5 3 0,150-145 0,-215 229-1593,0-2-13,1 1-1,0-1 1,0 2-1,1-1 1,-1 1 0,2 0-1,-1 1 1,1 0-1,-1 0 1,1 1 0,15-4-1,-24 8-1,0 0 0,0 0 0,0 0 0,0 0 0,0 1 0,1-1 0,-1 0-1,0 1 1,0-1 0,0 0 0,0 1 0,0-1 0,-1 1 0,1 0 0,0-1 0,0 1 0,0 0-1,0-1 1,-1 1 0,1 0 0,0 0 0,0 0 0,-1 0 0,1-1 0,-1 1 0,1 0 0,-1 0-1,1 0 1,-1 0 0,0 0 0,0 0 0,1 1 0,-1-1 0,0 0 0,0 0 0,0 1-1,2 49 63,-2-40-2,-5 86 193,2-65-221,2 0 0,0-1 0,2 1 0,10 57-1,-10-85-73,0 0 0,0 0 0,1 0-1,0 0 1,0 0 0,0 0 0,0 0 0,0 0-1,1-1 1,-1 1 0,1-1 0,0 0 0,0 0-1,1 0 1,-1 0 0,6 3 0,-6-4-477,1-1 1,-1 1 0,0-1-1,1 0 1,-1 0-1,1 0 1,-1 0 0,1-1-1,-1 0 1,1 1-1,0-1 1,6-1 0,19-6-10224</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495"/>
    </inkml:context>
    <inkml:brush xml:id="br0">
      <inkml:brushProperty name="width" value="0.025" units="cm"/>
      <inkml:brushProperty name="height" value="0.025" units="cm"/>
      <inkml:brushProperty name="color" value="#E71224"/>
    </inkml:brush>
  </inkml:definitions>
  <inkml:trace contextRef="#ctx0" brushRef="#br0">119 0 15599,'0'0'7463,"-17"53"-6182,11-21-416,-3 5-449,3 1-288,-3-1-96,2-5 32,-2-5-160,1-7-256,4-9-385,-2-9-352,-1-2-768,0-7-1603,-4-12-2337,-2-7-577</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7.881"/>
    </inkml:context>
    <inkml:brush xml:id="br0">
      <inkml:brushProperty name="width" value="0.025" units="cm"/>
      <inkml:brushProperty name="height" value="0.025" units="cm"/>
      <inkml:brushProperty name="color" value="#E71224"/>
    </inkml:brush>
  </inkml:definitions>
  <inkml:trace contextRef="#ctx0" brushRef="#br0">63 145 5862,'0'-9'3902,"0"5"-3544,0-1 0,0 0 1,1 1-1,-1-1 0,1 0 1,0 1-1,0-1 0,1 1 0,-1 0 1,1-1-1,0 1 0,0 0 1,1 0-1,-1 0 0,1 0 1,0 0-1,0 1 0,0 0 0,0-1 1,1 1-1,0 0 0,-1 0 1,1 1-1,0-1 0,6-2 0,1 0 225,0 0 0,1 0-1,-1 1 1,1 1-1,0 0 1,0 1-1,23-2 1,-32 3-544,0 1 1,-1 0-1,1 0 0,0 0 1,0 0-1,-1 0 1,1 1-1,0-1 0,-1 1 1,1 0-1,0-1 0,-1 1 1,1 1-1,-1-1 0,1 0 1,-1 0-1,0 1 1,0 0-1,0-1 0,0 1 1,0 0-1,0 0 0,0 0 1,0 0-1,-1 0 0,1 1 1,-1-1-1,1 0 1,-1 1-1,0-1 0,0 1 1,0-1-1,0 1 0,-1 0 1,1-1-1,-1 1 0,1 0 1,-1 0-1,0 4 1,0 1-3,-1 0 1,0 0 0,0 1-1,0-1 1,-1 0 0,-1 0 0,1 0-1,-1-1 1,0 1 0,-1-1-1,0 1 1,0-1 0,-1 0-1,0-1 1,-9 12 0,47-21-145,-20 0-57,0 1-1,0 0 1,1 1-1,-1 0 1,16 2-1,-27-1 136,0 0 1,0 0-1,0 1 0,0-1 0,1 1 0,-1-1 0,0 1 0,0 0 0,0 0 0,0 0 0,-1 0 0,1 0 0,0 0 0,0 0 0,-1 1 1,1-1-1,0 1 0,-1-1 0,0 1 0,1-1 0,-1 1 0,0 0 0,0 0 0,0 0 0,0 0 0,0 0 0,0 0 0,0 0 0,-1 0 1,1 0-1,-1 0 0,0 0 0,1 0 0,-1 0 0,0 1 0,0-1 0,0 0 0,-1 0 0,1 0 0,-1 3 0,-2 4 228,1 0-1,-1-1 0,-1 1 0,0-1 0,0 0 0,-1 0 1,1 0-1,-2-1 0,1 0 0,-1 0 0,0 0 0,-1 0 0,-8 6 1,-7 5 630,0-1 0,0-1 0,-28 14 0,36-23-436,-1 0 0,-1-1-1,1-1 1,-1 0 0,0-1-1,-22 3 1,31-7-345,-1 1 0,1-1 0,-1 0-1,1 0 1,-1-1 0,1 0 0,-9-3 0,13 3-86,-1 0 1,1 0 0,0-1 0,-1 1 0,1-1-1,0 0 1,0 0 0,1 0 0,-1 0 0,0-1-1,1 1 1,-1-1 0,1 1 0,0-1-1,-4-5 1,12 11-5398,23 14-415,-8-4-812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8.720"/>
    </inkml:context>
    <inkml:brush xml:id="br0">
      <inkml:brushProperty name="width" value="0.025" units="cm"/>
      <inkml:brushProperty name="height" value="0.025" units="cm"/>
      <inkml:brushProperty name="color" value="#E71224"/>
    </inkml:brush>
  </inkml:definitions>
  <inkml:trace contextRef="#ctx0" brushRef="#br0">270 1 16303,'0'0'7928,"-9"7"-6828,-8 7-737,0 2 0,1 0 1,1 1-1,0 0 1,-19 32-1,-63 114 1174,77-126-1336,14-26-237,2-7-37,1 1 0,1 0 1,-1 0-1,1 0 0,0 0 1,0 0-1,0 0 0,1 1 0,-1 5 1,16-21-4840,31-51-6394,-17 18-610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063"/>
    </inkml:context>
    <inkml:brush xml:id="br0">
      <inkml:brushProperty name="width" value="0.025" units="cm"/>
      <inkml:brushProperty name="height" value="0.025" units="cm"/>
      <inkml:brushProperty name="color" value="#E71224"/>
    </inkml:brush>
  </inkml:definitions>
  <inkml:trace contextRef="#ctx0" brushRef="#br0">1 0 13421,'0'0'9433,"6"13"-8366,0 0-898,-1 1-1,0 1 1,-1-1-1,-1 1 1,0-1 0,2 30-1,-11 198 195,6-242-421,0 1 0,0-1 1,0 0-1,0 0 0,-1 1 0,1-1 0,0 0 0,0 1 0,0-1 0,0 0 1,0 0-1,0 1 0,0-1 0,0 0 0,0 0 0,0 1 0,1-1 1,-1 0-1,0 0 0,0 1 0,0-1 0,0 0 0,0 0 0,0 1 1,1-1-1,-1 0 0,0 0 0,0 0 0,0 1 0,0-1 0,1 0 1,-1 0-1,0 0 0,0 0 0,1 1 0,-1-1 0,0 0 0,0 0 1,1 0-1,-1 0 0,0 0 0,0 0 0,1 0 0,-1 0 0,0 0 1,0 0-1,1 0 0,-1 0 0,0 0 0,1 0 0,-1 0 0,0 0 1,0 0-1,1 0 0,-1 0 0,0 0 0,0 0 0,1 0 0,-1-1 1,0 1-1,0 0 0,0 0 0,1 0 0,-1 0 0,0-1 0,13-15-6095,-9-5-2068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09.436"/>
    </inkml:context>
    <inkml:brush xml:id="br0">
      <inkml:brushProperty name="width" value="0.025" units="cm"/>
      <inkml:brushProperty name="height" value="0.025" units="cm"/>
      <inkml:brushProperty name="color" value="#E71224"/>
    </inkml:brush>
  </inkml:definitions>
  <inkml:trace contextRef="#ctx0" brushRef="#br0">0 0 14734,'0'0'10218,"60"24"-9802,-17-17-384,3-1-256,1-4-1794,-5-2-2498,-2-7-8841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262"/>
    </inkml:context>
    <inkml:brush xml:id="br0">
      <inkml:brushProperty name="width" value="0.025" units="cm"/>
      <inkml:brushProperty name="height" value="0.025" units="cm"/>
      <inkml:brushProperty name="color" value="#E71224"/>
    </inkml:brush>
  </inkml:definitions>
  <inkml:trace contextRef="#ctx0" brushRef="#br0">0 291 11211,'0'0'13100,"14"-9"-11712,89-57 2,85-51-690,-146 93-726,0 3 0,76-27 1,-98 44 508,-2 2-3537,-12 7-1740,-22 6 56,-14 3-2799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3.596"/>
    </inkml:context>
    <inkml:brush xml:id="br0">
      <inkml:brushProperty name="width" value="0.025" units="cm"/>
      <inkml:brushProperty name="height" value="0.025" units="cm"/>
      <inkml:brushProperty name="color" value="#E71224"/>
    </inkml:brush>
  </inkml:definitions>
  <inkml:trace contextRef="#ctx0" brushRef="#br0">278 1 12204,'0'0'8386,"-6"6"-7633,-61 68 269,-98 114 2707,160-183-3563,1 0 1,0 0-1,0 1 1,1-1-1,0 1 0,0-1 1,0 1-1,0 0 0,1 0 1,0 1-1,-2 8 1,4-15-161,0 1 0,0 0 0,0-1 0,0 1 0,1-1 0,-1 1 0,0 0 1,0-1-1,0 1 0,1-1 0,-1 1 0,0-1 0,0 1 0,1 0 1,-1-1-1,1 1 0,-1-1 0,0 0 0,1 1 0,-1-1 0,1 1 0,-1-1 1,1 0-1,-1 1 0,1-1 0,0 0 0,-1 1 0,1-1 0,-1 0 0,1 0 1,-1 0-1,1 1 0,0-1 0,-1 0 0,1 0 0,0 0 0,-1 0 1,2 0-1,28-2 41,-27 1-29,22-4 15,1-2 1,0-1-1,-1-1 1,25-13-1,25-9-579,-42 20-876,57-12 0,-6 15-6053,-59 8 508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4.672"/>
    </inkml:context>
    <inkml:brush xml:id="br0">
      <inkml:brushProperty name="width" value="0.025" units="cm"/>
      <inkml:brushProperty name="height" value="0.025" units="cm"/>
      <inkml:brushProperty name="color" value="#E71224"/>
    </inkml:brush>
  </inkml:definitions>
  <inkml:trace contextRef="#ctx0" brushRef="#br0">1 32 14286,'0'0'7783,"7"13"-6812,5 9-813,-1 1 0,-2 1 1,0-1-1,9 40 0,-9-5 243,3 86 0,-10-32 6019,-2-153-5977,6-158-246,-3 176-376,0 1 0,2 0 0,0-1 0,1 2 0,1-1-1,18-35 1,-21 50 149,0 0-1,1 0 0,0 0 0,1 0 0,-1 1 0,1 0 0,12-10 0,-15 14 15,0 0 1,0 0 0,1 0-1,-1 0 1,1 0-1,-1 0 1,1 1 0,-1 0-1,1 0 1,0 0 0,0 0-1,-1 0 1,1 1-1,0 0 1,0 0 0,0 0-1,0 0 1,-1 0 0,5 2-1,-6-1 11,0-1 0,-1 1 0,0 0 0,1 0 1,-1 0-1,1 0 0,-1 0 0,0 0 0,0 1 0,0-1 0,0 0 0,0 1 0,0-1 0,0 1 0,0-1 0,0 1 0,-1-1 0,1 1 0,0-1 0,-1 1 0,0 0 0,1-1 0,-1 1 0,0 0 0,0-1 1,0 1-1,0 0 0,0-1 0,0 1 0,0 0 0,-1 0 0,1-1 0,-1 2 0,0 4 15,-1-1 1,1 0-1,-1 1 0,-1-1 1,1 0-1,-1 0 0,-5 7 1,1-3 43,0-1 0,-1 0 0,0-1 0,-1 0 0,0 0 0,0-1-1,-1 0 1,0 0 0,0-1 0,0-1 0,-1 0 0,0 0 0,0-1 0,0 0 0,0-1 0,-1 0 0,1-1 0,-19 1 0,30-2-79,0-1 1,0 0 0,-1 0-1,1 0 1,0 0 0,0 0-1,-1 0 1,1 0-1,0 0 1,0 0 0,-1 0-1,1 0 1,0 0 0,0 0-1,-1 0 1,1 0 0,0 0-1,-1-1 1,1 1-1,0 0 1,0 0 0,0 0-1,-1 0 1,1 0 0,0-1-1,0 1 1,0 0-1,-1 0 1,1 0 0,0 0-1,0-1 1,0 1 0,0 0-1,-1 0 1,1-1-1,0 1 1,0 0 0,0 0-1,0-1 1,0 1 0,0-1-1,7-10-2230,17-8-2730,6 4-2131,3-2-5253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029"/>
    </inkml:context>
    <inkml:brush xml:id="br0">
      <inkml:brushProperty name="width" value="0.025" units="cm"/>
      <inkml:brushProperty name="height" value="0.025" units="cm"/>
      <inkml:brushProperty name="color" value="#E71224"/>
    </inkml:brush>
  </inkml:definitions>
  <inkml:trace contextRef="#ctx0" brushRef="#br0">100 4 9833,'0'0'15935,"0"-1"-15849,1 1 0,-1 0 0,0 0 0,0 0 0,0-1 0,0 1 0,0 0 0,1 0 0,-1 0 0,0 0 0,0 0 0,0-1 0,1 1 0,-1 0 0,0 0 0,0 0 0,0 0 0,1 0 0,-1 0 0,0 0 0,0 0 0,1 0 0,-1 0 0,0 0 0,0 0 0,1 0 0,-1 0 0,0 0 0,0 0 0,0 0 0,1 0 0,-1 0 0,0 0 0,0 0 0,0 0 0,1 0 0,-1 1 0,0-1 0,0 0 0,0 0 0,1 0 0,-1 0 0,0 0 0,0 1 0,0-1 0,0 0 0,-15 36 826,-24 41 1,19-40-1476,-14 38 0,33-74-542,15-32-8440,-4 8 1954</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403"/>
    </inkml:context>
    <inkml:brush xml:id="br0">
      <inkml:brushProperty name="width" value="0.025" units="cm"/>
      <inkml:brushProperty name="height" value="0.025" units="cm"/>
      <inkml:brushProperty name="color" value="#E71224"/>
    </inkml:brush>
  </inkml:definitions>
  <inkml:trace contextRef="#ctx0" brushRef="#br0">1 1 8232,'0'0'1505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5.731"/>
    </inkml:context>
    <inkml:brush xml:id="br0">
      <inkml:brushProperty name="width" value="0.025" units="cm"/>
      <inkml:brushProperty name="height" value="0.025" units="cm"/>
      <inkml:brushProperty name="color" value="#E71224"/>
    </inkml:brush>
  </inkml:definitions>
  <inkml:trace contextRef="#ctx0" brushRef="#br0">8 37 10218,'15'-31'3502,"-12"25"-198,0 17 3650,-1 1-4405,3 14-622,4-9-1279,1-1 1,0 0 0,23 27 0,-14-21-1557,41 33 0,-86-61-15385,6-4 8638</inkml:trace>
  <inkml:trace contextRef="#ctx0" brushRef="#br0" timeOffset="1">0 149 10410,'0'0'16271,"61"-32"-15822,-32 29-257,0-2-192,-2 5-961,-4 0-2146,-8-1-3523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092"/>
    </inkml:context>
    <inkml:brush xml:id="br0">
      <inkml:brushProperty name="width" value="0.025" units="cm"/>
      <inkml:brushProperty name="height" value="0.025" units="cm"/>
      <inkml:brushProperty name="color" value="#E71224"/>
    </inkml:brush>
  </inkml:definitions>
  <inkml:trace contextRef="#ctx0" brushRef="#br0">1 253 11211,'0'0'11733,"10"3"-10158,2-1-1248,1 0-1,0 0 1,0-1 0,0-1-1,0 0 1,-1-1-1,1 0 1,0-1 0,0 0-1,23-9 1,241-78 1242,-48 15-1984,2 11-3392,-203 56 2421,13-3-894,-12 8-5697,-33 2 2937</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6.745"/>
    </inkml:context>
    <inkml:brush xml:id="br0">
      <inkml:brushProperty name="width" value="0.025" units="cm"/>
      <inkml:brushProperty name="height" value="0.025" units="cm"/>
      <inkml:brushProperty name="color" value="#E71224"/>
    </inkml:brush>
  </inkml:definitions>
  <inkml:trace contextRef="#ctx0" brushRef="#br0">54 40 11787,'0'0'13229,"1"10"-12466,11 139 795,-8-76-1400,17 91 0,-36-214-6524,-5-7 3765,8 30 2983,2 0 1,1-2-1,1 1 0,2-1 1,-6-58-1,12 83-210,0 1-1,0-1 1,1 0-1,-1 0 1,1 1 0,0-1-1,0 1 1,1-1 0,-1 1-1,0-1 1,1 1 0,0 0-1,0-1 1,0 1 0,0 0-1,1 0 1,-1 1 0,4-4-1,-2 3-55,1-1 0,1 1 0,-1-1 0,0 2 0,1-1 0,0 0 0,-1 1 0,1 0 0,0 1 0,8-2-1,-2 1-100,0 1-1,0 0 0,0 1 1,-1 0-1,1 0 0,0 2 1,0 0-1,0 0 0,-1 1 1,1 0-1,11 6 0,-21-9 13,0 1 0,0 0-1,0-1 1,0 1 0,-1 0-1,1 0 1,0 0 0,-1 1 0,1-1-1,-1 0 1,1 1 0,-1-1-1,1 1 1,-1-1 0,0 1-1,0-1 1,0 1 0,0 0 0,0 0-1,0 0 1,-1-1 0,2 5-1,-2-4 104,-1 0 0,1 0 0,0 0 0,-1 0 0,0 0 0,1 0 0,-1 0 0,0 0 0,0 0 0,0 0 0,0-1 0,-1 1 0,1 0 0,0-1 0,-1 1 0,1-1 0,-4 3 0,-8 6 436,-1 0 1,-1-1-1,1-1 1,-17 7-1,27-13-720,-5 2 244,-2 2-51,0-1-1,-1 1 0,1-2 0,-1 0 0,0-1 0,0 0 0,-25 3 0,38-7-348,-1 0 1,0 0-1,1 0 0,-1 0 0,1 0 0,-1 0 0,1 0 0,0 0 0,-1 0 0,1 0 1,0 0-1,0 0 0,-1 0 0,1 1 0,0-1 0,0 0 0,0 1 0,0-1 0,2 0 0,22-15-4660,5 1-2669</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104"/>
    </inkml:context>
    <inkml:brush xml:id="br0">
      <inkml:brushProperty name="width" value="0.025" units="cm"/>
      <inkml:brushProperty name="height" value="0.025" units="cm"/>
      <inkml:brushProperty name="color" value="#E71224"/>
    </inkml:brush>
  </inkml:definitions>
  <inkml:trace contextRef="#ctx0" brushRef="#br0">0 1 3940,'0'0'24823,"33"61"-23926,-28-35-320,2 1-353,-1-1-160,0-1-32,-3-1-96,1-6-897,-2-4-1281,-2-9-1025</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27.447"/>
    </inkml:context>
    <inkml:brush xml:id="br0">
      <inkml:brushProperty name="width" value="0.025" units="cm"/>
      <inkml:brushProperty name="height" value="0.025" units="cm"/>
      <inkml:brushProperty name="color" value="#E71224"/>
    </inkml:brush>
  </inkml:definitions>
  <inkml:trace contextRef="#ctx0" brushRef="#br0">1 104 14798,'0'0'5467,"7"-10"-3321,-2 3-1948,0 0 0,0 1 0,1-1 0,0 1 1,0 1-1,1-1 0,0 1 0,0 0 1,0 1-1,0 0 0,1 0 0,-1 0 1,1 1-1,9-3 0,-1 2 128,1 0-1,0 1 1,0 1 0,0 1-1,31 1 1,-47 0-288,1 0 0,-1 0 0,1 0 0,-1 1 0,1-1 0,-1 1 0,1-1 0,-1 1 0,1-1 0,-1 1 0,0 0 0,1-1 0,-1 1 1,0 0-1,0 0 0,0 0 0,1 0 0,-1 0 0,0 0 0,0 1 0,-1-1 0,1 0 0,1 3 0,-1-1 57,0 0 0,0 0 0,0 0 0,-1 0 0,1 0 0,-1 0 0,0 0 0,0 0 0,0 0-1,-1 0 1,0 4 0,-1 2 72,0 0 0,-1 0-1,0 0 1,0 0 0,-1 0-1,-9 13 1,11-18-75,0 0 0,-1 0 0,0 0 1,1 0-1,-2-1 0,1 1 0,0-1 0,-1 0 1,1 0-1,-1 0 0,0-1 0,0 1 0,0-1 0,-8 4 1,42-30-1759,-19 20 1188,0 0-1,1 1 1,0 0 0,0 1-1,0 0 1,0 1 0,0 0-1,0 1 1,13 2 0,-25-2 505,1 0 0,0 0 0,-1 0 0,1 1 0,0-1 0,-1 0 0,1 1 0,-1-1 0,1 0 0,-1 1 0,1-1 0,-1 0 0,1 1-1,-1-1 1,1 1 0,-1-1 0,0 1 0,1-1 0,-1 1 0,0 0 0,1-1 0,-1 1 0,0-1 0,0 1 0,1 0 0,-1-1 0,0 1 0,0 0 0,0-1 0,0 1 0,0 0 0,0-1 0,0 1 0,0 0 0,0-1 0,0 1 0,0-1 0,-1 1 0,1 0 0,0-1 0,0 1 0,-1 0 0,-13 29 2037,-4-10-1614,-1-1 1,0-2-1,-1 0 0,-1-1 0,0 0 0,-1-2 1,-1-1-1,-41 18 0,60-29-624,-1-1 0,1 1 1,-1-1-1,1 0 0,-1 0 0,0 0 1,1 0-1,-1-1 0,-6 0 0,10 0-15,-1-1 0,1 1 0,0-1 0,0 1 0,-1-1 0,1 0 0,0 1-1,0-1 1,0 0 0,0 0 0,0 0 0,0 0 0,0 0 0,0 0 0,0 0-1,0 0 1,1 0 0,-1 0 0,0 0 0,1-1 0,-1 1 0,1 0 0,-1-1-1,1 1 1,-1 0 0,1-1 0,0 1 0,0 0 0,0-1 0,0 1 0,0 0-1,0-1 1,1-2 0,-1-23-11822</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043"/>
    </inkml:context>
    <inkml:brush xml:id="br0">
      <inkml:brushProperty name="width" value="0.025" units="cm"/>
      <inkml:brushProperty name="height" value="0.025" units="cm"/>
      <inkml:brushProperty name="color" value="#E71224"/>
    </inkml:brush>
  </inkml:definitions>
  <inkml:trace contextRef="#ctx0" brushRef="#br0">0 3 13837,'0'0'2013,"9"-1"-705,-3 0-1138,-1 1 0,0 0 0,0 0 0,1 1 0,-1-1 0,0 1 0,0 0 0,1 1 0,-1-1 0,0 1 0,0 0 0,-1 0 0,1 1 0,0-1 0,-1 1 0,0 0 0,1 0 0,-1 1 0,7 7 0,28 28 455,-1 1 1,52 76-1,-70-88-331,-2 1 0,-1 1 1,-2 1-1,-1 0 0,16 51 0,-26-64-206,0 0 0,-2 1 0,0-1 0,0 1 0,-2 0 0,0 0 0,-2-1 0,0 1 0,-1-1 0,0 1 0,-2-1 0,0 0 0,-1 0 0,-1-1 0,-12 23 0,9-22-511,0-1 0,-2 0-1,0 0 1,-1-1-1,-1-1 1,0 0-1,-1-1 1,-27 20 0,-7-6-3272,-2-14-2107</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418"/>
    </inkml:context>
    <inkml:brush xml:id="br0">
      <inkml:brushProperty name="width" value="0.025" units="cm"/>
      <inkml:brushProperty name="height" value="0.025" units="cm"/>
      <inkml:brushProperty name="color" value="#E71224"/>
    </inkml:brush>
  </inkml:definitions>
  <inkml:trace contextRef="#ctx0" brushRef="#br0">29 0 12139,'0'0'4890,"-2"12"-3785,-11 72 67,4 1 0,4 1 0,9 136 0,-2-206-922,1 0 1,0 1-1,1-1 1,1 0 0,0-1-1,2 1 1,-1-1 0,2 0-1,0-1 1,18 25-1,-18-30-231,0 0-1,0-1 0,1 0 0,0 0 0,0-1 1,1 0-1,0-1 0,0 0 0,0-1 1,1 0-1,0 0 0,0-1 0,0 0 0,0-1 1,23 3-1,-11-4-510,0-1 0,-1 0-1,1-2 1,0 0 0,-1-2 0,1-1 0,41-12 0,-34 6-1808,0-1 0,49-28 0,12-15-8569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34.747"/>
    </inkml:context>
    <inkml:brush xml:id="br0">
      <inkml:brushProperty name="width" value="0.025" units="cm"/>
      <inkml:brushProperty name="height" value="0.025" units="cm"/>
      <inkml:brushProperty name="color" value="#E71224"/>
    </inkml:brush>
  </inkml:definitions>
  <inkml:trace contextRef="#ctx0" brushRef="#br0">1 0 19090,'0'0'7207,"21"83"-6663,12-36-223,1 6-193,6-1-96,-1-1 0,-4-4 0,1-2-673,-8-6-2145,-9-10-2916,-9-10-7911</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543"/>
    </inkml:context>
    <inkml:brush xml:id="br0">
      <inkml:brushProperty name="width" value="0.025" units="cm"/>
      <inkml:brushProperty name="height" value="0.025" units="cm"/>
      <inkml:brushProperty name="color" value="#E71224"/>
    </inkml:brush>
  </inkml:definitions>
  <inkml:trace contextRef="#ctx0" brushRef="#br0">1 79 4484,'0'0'4511,"9"-9"-3763,-1 3 345,32-28 1015,-20 4 8261,-21 70-7097,-18 80-1309,-1-3-2828,19-100-2380,0-1 0,4 30 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49.905"/>
    </inkml:context>
    <inkml:brush xml:id="br0">
      <inkml:brushProperty name="width" value="0.025" units="cm"/>
      <inkml:brushProperty name="height" value="0.025" units="cm"/>
      <inkml:brushProperty name="color" value="#E71224"/>
    </inkml:brush>
  </inkml:definitions>
  <inkml:trace contextRef="#ctx0" brushRef="#br0">0 55 14253,'0'0'11611,"11"0"-11082,274-37-1271,-281 36 197,15-1-1967,-11-5-4916,-7 0-1268</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235"/>
    </inkml:context>
    <inkml:brush xml:id="br0">
      <inkml:brushProperty name="width" value="0.025" units="cm"/>
      <inkml:brushProperty name="height" value="0.025" units="cm"/>
      <inkml:brushProperty name="color" value="#E71224"/>
    </inkml:brush>
  </inkml:definitions>
  <inkml:trace contextRef="#ctx0" brushRef="#br0">0 72 10954,'0'0'9193,"81"-27"-8136,-26 20-448,3-1-449,6 1-224,-6 0-1602,-4-1-3267,-11 0-6085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0.593"/>
    </inkml:context>
    <inkml:brush xml:id="br0">
      <inkml:brushProperty name="width" value="0.025" units="cm"/>
      <inkml:brushProperty name="height" value="0.025" units="cm"/>
      <inkml:brushProperty name="color" value="#E71224"/>
    </inkml:brush>
  </inkml:definitions>
  <inkml:trace contextRef="#ctx0" brushRef="#br0">0 1 17777,'0'0'8071,"46"76"-8006,-41-48-33,-2 4-193,1-1-1440,1-4-1858,0-5-2403,-2-4-7174</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3:52.536"/>
    </inkml:context>
    <inkml:brush xml:id="br0">
      <inkml:brushProperty name="width" value="0.025" units="cm"/>
      <inkml:brushProperty name="height" value="0.025" units="cm"/>
      <inkml:brushProperty name="color" value="#E71224"/>
    </inkml:brush>
  </inkml:definitions>
  <inkml:trace contextRef="#ctx0" brushRef="#br0">43 76 9801,'0'0'17088,"-3"5"-16431,2-4-600,0 0 0,0 0 0,0 0 0,0 0-1,0 0 1,1 0 0,-1 1 0,0-1 0,1 0 0,-1 1 0,1-1 0,-1 0 0,1 1-1,0-1 1,-1 0 0,1 1 0,0-1 0,0 1 0,0-1 0,0 1 0,0-1-1,1 0 1,-1 1 0,0-1 0,1 1 0,-1-1 0,1 0 0,-1 0 0,1 1-1,0-1 1,-1 0 0,1 0 0,0 1 0,0-1 0,0 0 0,0 0 0,0 0 0,0 0-1,0 0 1,0-1 0,0 1 0,1 0 0,-1 0 0,0-1 0,0 1 0,1-1-1,-1 1 1,1-1 0,-1 0 0,0 1 0,1-1 0,-1 0 0,1 0 0,-1 0 0,0 0-1,1 0 1,1 0 0,-2-1-23,0 1-1,0-1 1,0 1-1,0-1 1,-1 1-1,1-1 1,0 0-1,0 1 1,0-1 0,-1 0-1,1 0 1,-1 0-1,1 1 1,0-1-1,-1 0 1,1 0-1,-1 0 1,0 0-1,1 0 1,-1 0-1,0 0 1,0 0-1,1 0 1,-1 0-1,0 0 1,0 0 0,0 0-1,0 0 1,0 0-1,0 0 1,-1-1-1,1 1-16,0 0-1,0 1 0,0-1 0,0 0 1,0 0-1,-1 1 0,1-1 1,0 0-1,0 1 0,-1-1 1,1 0-1,0 1 0,-1-1 1,1 0-1,-1 1 0,1-1 1,-1 1-1,1-1 0,-1 1 1,1-1-1,-1 1 0,0-1 1,1 1-1,-1-1 0,0 1 1,1 0-1,-1-1 0,0 1 1,1 0-1,-1 0 0,0 0 1,0-1-1,1 1 0,-1 0 1,0 0-1,0 0 0,1 0 0,-1 0 1,0 0-1,0 1 0,1-1 1,-1 0-1,0 0 0,0 0 1,1 1-1,-1-1 0,0 0 1,1 1-1,-1-1 0,0 1 1,0 0-1,-3 3-16,-1 0 0,1 0 0,0 0 0,1 1 0,-1-1 0,1 1 0,0 0 0,0 0 0,1 0 0,-1 0 0,1 1 0,0-1 0,1 1 0,-1-1 0,1 1 0,0 0 0,0-1 0,1 1 0,0 7 0,0-12 0,0-1 0,0 0 0,0 1 0,0-1 0,0 1 0,0-1 0,0 0 0,1 1 0,-1-1 0,0 0 0,0 1 0,0-1 0,1 0 0,-1 1 0,0-1 0,0 0 0,0 0 0,1 1 0,-1-1 0,0 0 0,1 0 0,-1 1 0,0-1 0,1 0 0,-1 0 0,0 0 0,1 0 0,-1 0 0,0 1 0,1-1 0,-1 0 0,0 0 0,1 0 0,-1 0 0,1 0 0,-1 0 0,18-6 0,11-15 0,-24 17 0,-1-1 0,0 1 0,0-1 0,0 0 0,0 0 0,-1 0 0,0 0 0,0-1 0,0 1 0,-1-1 0,0 1 0,0-1 0,0 0 0,0 0 0,-1 0 0,0 0 0,0-11 0,-2 16 0,1 1 0,0-1 0,0 0 0,0 1 0,-1-1 0,1 1 0,0-1 0,-1 1 0,1-1 0,-1 1 0,1-1 0,-1 1 0,1-1 0,-1 1 0,1 0 0,-1-1 0,1 1 0,-1 0 0,1-1 0,-1 1 0,1 0 0,-1 0 0,0-1 0,1 1 0,-1 0 0,0 0 0,1 0 0,-1 0 0,0 0 0,1 0 0,-1 0 0,1 0 0,-1 0 0,0 0 0,1 0 0,-1 0 0,0 1 0,1-1 0,-1 0 0,1 0 0,-1 1 0,0-1 0,1 0 0,-1 1 0,1-1 0,-1 1 0,1-1 0,-1 1 0,0 0 0,-28 20 0,23-13 0,0 0 0,0 0 0,1 1 0,0 0 0,0 0 0,1 0 0,0 1 0,1-1 0,0 1 0,0 0 0,-1 14 0,4-23 0,0-1 0,0 1 0,-1-1 0,1 1 0,0-1 0,0 0 0,0 1 0,0-1 0,0 1 0,0-1 0,1 1 0,-1-1 0,0 1 0,0-1 0,0 0 0,0 1 0,0-1 0,1 1 0,-1-1 0,0 0 0,0 1 0,1-1 0,-1 1 0,0-1 0,1 0 0,-1 1 0,0-1 0,1 0 0,-1 0 0,0 1 0,1-1 0,-1 0 0,1 0 0,-1 0 0,0 1 0,1-1 0,-1 0 0,1 0 0,-1 0 0,1 0 0,21-9 0,17-23 0,-34 26 0,0 1 0,0-1 0,0-1 0,-1 1 0,0 0 0,0-1 0,-1 0 0,0 0 0,0 0 0,-1 0 0,1-1 0,-1 1 0,-1-1 0,1-9 0,-2 17 0,0-1 0,0 0 0,0 1 0,0-1 0,0 1 0,0-1 0,0 0 0,-1 1 0,1-1 0,0 1 0,0-1 0,-1 1 0,1-1 0,0 1 0,-1-1 0,1 1 0,-1-1 0,1 1 0,-1 0 0,1-1 0,0 1 0,-1 0 0,1-1 0,-1 1 0,0 0 0,1-1 0,-1 1 0,1 0 0,-1 0 0,1 0 0,-1 0 0,0-1 0,1 1 0,-1 0 0,1 0 0,-1 0 0,1 0 0,-1 0 0,0 1 0,1-1 0,-1 0 0,1 0 0,-1 0 0,0 0 0,1 1 0,-1-1 0,1 0 0,-1 0 0,1 1 0,-1-1 0,1 0 0,-1 1 0,1-1 0,-1 2 0,-30 21 0,28-18 0,-1 0 0,1 1 0,0-1 0,0 1 0,1 0 0,-3 10 0,5-16 0,0 0 0,0 0 0,0 1 0,0-1 0,-1 0 0,1 0 0,0 0 0,0 1 0,0-1 0,0 0 0,0 0 0,0 0 0,0 1 0,0-1 0,0 0 0,0 0 0,1 0 0,-1 1 0,0-1 0,0 0 0,0 0 0,0 0 0,0 1 0,0-1 0,0 0 0,0 0 0,1 0 0,-1 0 0,0 1 0,0-1 0,0 0 0,0 0 0,0 0 0,1 0 0,-1 0 0,0 0 0,0 0 0,0 1 0,1-1 0,-1 0 0,0 0 0,0 0 0,0 0 0,1 0 0,-1 0 0,0 0 0,0 0 0,0 0 0,1 0 0,-1 0 0,0 0 0,0 0 0,1 0 0,-1 0 0,0 0 0,0-1 0,9-2 0,3-4 0,0-1 0,-1 0 0,0-1 0,-1 0 0,0-1 0,0 0 0,-1-1 0,-1 1 0,0-2 0,12-20 0,-19 31 0,-1 1 0,0-1 0,0 1 0,1 0 0,-1-1 0,0 1 0,0-1 0,1 1 0,-1-1 0,0 1 0,0-1 0,0 1 0,0 0 0,0-1 0,0 1 0,0-1 0,0 1 0,0-1 0,0 1 0,0-1 0,0 1 0,0-1 0,0 1 0,0-1 0,0 1 0,-1-1 0,1 1 0,0-1 0,-1 0 0,-11 5 0,-16 18 0,19-11 0,1-1 0,0 1 0,0 1 0,1-1 0,1 1 0,0 1 0,0-1 0,-5 21 0,11-33 0,0 1 0,0-1 0,0 0 0,0 0 0,0 1 0,0-1 0,0 0 0,0 0 0,0 1 0,0-1 0,0 0 0,0 0 0,0 1 0,0-1 0,0 0 0,0 0 0,0 1 0,0-1 0,0 0 0,0 0 0,0 1 0,0-1 0,0 0 0,1 0 0,-1 0 0,0 1 0,0-1 0,0 0 0,0 0 0,1 0 0,-1 1 0,0-1 0,0 0 0,0 0 0,1 0 0,-1 0 0,0 0 0,0 0 0,1 0 0,-1 1 0,0-1 0,0 0 0,1 0 0,-1 0 0,0 0 0,1 0 0,15-6 0,14-14 0,-29 19 0,58-56 0,-55 53 0,0-1 0,0 0 0,0 0 0,-1-1 0,0 1 0,0 0 0,0-1 0,0 0 0,-1 0 0,3-11 0,-5 17-2,0-1 1,0 1-1,0-1 1,0 1-1,0 0 1,0-1-1,0 1 1,0-1-1,0 1 1,0 0-1,0-1 1,0 1-1,0 0 1,0-1-1,0 1 1,-1-1-1,1 1 1,0 0-1,0-1 0,0 1 1,0 0-1,-1-1 1,1 1-1,0 0 1,0 0-1,-1-1 1,1 1-1,0 0 1,-1 0-1,1-1 1,0 1-1,-1 0 1,1 0-1,-1-1 1,-15 4-129,-16 15-173,22-8 129,1 1 1,0 0-1,0 1 0,1 0 1,1 0-1,-7 15 0,-14 44-6575,20-47-1552</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653"/>
    </inkml:context>
    <inkml:brush xml:id="br0">
      <inkml:brushProperty name="width" value="0.025" units="cm"/>
      <inkml:brushProperty name="height" value="0.025" units="cm"/>
      <inkml:brushProperty name="color" value="#E71224"/>
    </inkml:brush>
  </inkml:definitions>
  <inkml:trace contextRef="#ctx0" brushRef="#br0">1 66 6919,'0'0'20109,"6"6"-19009,-3-3-1012,0 0 0,0-1 0,0 1 0,0-1 1,1 0-1,-1 0 0,1 0 0,-1 0 0,1 0 0,0-1 0,0 0 1,0 0-1,6 1 0,1-1 4,0 0 1,0-1-1,0 0 1,0-1-1,11-2 0,70-11 5,45-8-306,158-4 1,-270 26-470,56-5-4545,-76 4 4070,-1 0-1,0 0 1,1 0-1,-1-1 1,0 1-1,1-1 1,-1 0-1,6-5 1,1-6-7485</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37.983"/>
    </inkml:context>
    <inkml:brush xml:id="br0">
      <inkml:brushProperty name="width" value="0.025" units="cm"/>
      <inkml:brushProperty name="height" value="0.025" units="cm"/>
      <inkml:brushProperty name="color" value="#E71224"/>
    </inkml:brush>
  </inkml:definitions>
  <inkml:trace contextRef="#ctx0" brushRef="#br0">1 35 12588,'0'0'8088,"12"-6"-7079,-10 5-957,6-4 123,1 1 0,-1 1 1,1-1-1,0 1 0,0 1 1,0 0-1,0 0 0,0 1 0,0 0 1,16 1-1,28 5 179,0 2 0,-1 3 0,0 3 1,-1 1-1,51 22 0,-97-34-344,1 0 1,-1 1 0,0 0 0,0 0-1,0 0 1,0 1 0,-1 0 0,1 0-1,-1 0 1,0 0 0,6 9 0,-8-10 0,-1-1 0,0 1 1,0 0-1,0-1 1,0 1-1,0 0 1,-1 0-1,1 0 0,-1 0 1,0-1-1,0 1 1,0 0-1,0 0 1,0 0-1,-1 0 1,1 0-1,-1-1 0,0 1 1,0 0-1,0-1 1,0 1-1,0 0 1,-1-1-1,1 1 1,-1-1-1,-2 3 0,-16 19 468,-1 0 0,-2-2 0,0-1 0,-40 29 0,-22 20 362,69-56-832,-5 5 432,-30 34 1,46-47-615,1-1 0,0 1 0,0 0 0,0 0 0,1 0 0,0 0 0,0 0 0,1 1 0,0 0 0,0-1 1,0 1-1,0 7 0,4-5-5374,11-7-4777</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1.626"/>
    </inkml:context>
    <inkml:brush xml:id="br0">
      <inkml:brushProperty name="width" value="0.025" units="cm"/>
      <inkml:brushProperty name="height" value="0.025" units="cm"/>
      <inkml:brushProperty name="color" value="#E71224"/>
    </inkml:brush>
  </inkml:definitions>
  <inkml:trace contextRef="#ctx0" brushRef="#br0">39 0 10250,'0'0'14830,"0"14"-14200,-15 260 1910,0 13-553,11-177-997,0-27-297,8 92-1,-4-170-636,1-1 0,0 0 0,0 0 0,1 0 0,-1 0 0,1 0-1,3 6 1,-4-9-134,-1 0-1,0 0 0,1-1 0,-1 1 1,1 0-1,-1-1 0,1 1 1,-1 0-1,1-1 0,-1 1 0,1-1 1,-1 1-1,1-1 0,0 1 1,0-1-1,-1 1 0,1-1 0,0 0 1,-1 1-1,1-1 0,0 0 1,0 0-1,0 0 0,-1 0 0,1 1 1,0-1-1,0 0 0,0 0 1,-1 0-1,1-1 0,0 1 0,0 0 1,0 0-1,-1 0 0,1-1 1,0 1-1,0 0 0,-1-1 0,1 1 1,0 0-1,0-1 0,-1 1 1,1-1-1,-1 1 0,1-1 0,0 1 1,0-2-1,3-6-4442,-3 2-1747,-1-3-5882</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639"/>
    </inkml:context>
    <inkml:brush xml:id="br0">
      <inkml:brushProperty name="width" value="0.025" units="cm"/>
      <inkml:brushProperty name="height" value="0.025" units="cm"/>
      <inkml:brushProperty name="color" value="#E71224"/>
    </inkml:brush>
  </inkml:definitions>
  <inkml:trace contextRef="#ctx0" brushRef="#br0">125 122 4356,'-9'1'3641,"-6"-1"-2960,-50 2 2609,61-2-2509,1 1-1,-1-1 1,1 1 0,-1 0-1,1 0 1,-1 0 0,1 1-1,-5 1 1,20-2 2626,18 1-2287,367-36 2134,-202 10-3188,-174 22-46,629-55 491,0 45-369,-534 27 381,-82-9-202,63 3-1,-97-9-602,1-1 1,0 1 0,-1-1-1,1 1 1,0-1 0,-1 1-1,1-1 1,-1 1 0,1-1 0,-1 1-1,1-1 1,-1 0 0,1 1-1,-1-1 1,1 0 0,-1 0-1,0 1 1,1-1 0,-1 0-1,0 0 1,0 1 0,0-1-1,0 0 1,0 0 0,0 0-1,0 1 1,0-1 0,0 0-1,0 0 1,0 0 0,0 1-1,0-1 1,-1-1 0,1-2-2550,0-6-4226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2.966"/>
    </inkml:context>
    <inkml:brush xml:id="br0">
      <inkml:brushProperty name="width" value="0.025" units="cm"/>
      <inkml:brushProperty name="height" value="0.025" units="cm"/>
      <inkml:brushProperty name="color" value="#E71224"/>
    </inkml:brush>
  </inkml:definitions>
  <inkml:trace contextRef="#ctx0" brushRef="#br0">0 0 17424,'0'0'8590,"10"4"-7650,165 57 174,-29-12-1033,-143-49-68,0 1 0,0 0 0,0 0-1,-1 1 1,1-1 0,-1 1 0,1-1 0,-1 1-1,1 0 1,-1 0 0,0 0 0,0 0-1,0 0 1,0 0 0,0 0 0,0 1 0,-1-1-1,1 1 1,-1 0 0,0-1 0,2 4 0,-3-3 67,0 0 1,0 0-1,0 0 1,-1 0 0,1 0-1,-1 0 1,0-1 0,1 1-1,-1 0 1,0 0 0,-1-1-1,1 1 1,0-1-1,-1 1 1,0-1 0,1 1-1,-1-1 1,0 0 0,0 0-1,0 0 1,-3 2 0,-100 80 1392,82-68-1457,0 1 0,2 1 0,0 1 0,0 0 0,2 2 0,-25 34 0,31-30-1329,9-9-3081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3.715"/>
    </inkml:context>
    <inkml:brush xml:id="br0">
      <inkml:brushProperty name="width" value="0.025" units="cm"/>
      <inkml:brushProperty name="height" value="0.025" units="cm"/>
      <inkml:brushProperty name="color" value="#E71224"/>
    </inkml:brush>
  </inkml:definitions>
  <inkml:trace contextRef="#ctx0" brushRef="#br0">1 307 14958,'0'0'13442,"9"-3"-12780,5-5-568,0-1 0,-1 0 0,0 0 0,0-1 0,-1-1 0,-1 0 0,0 0 0,0-2 0,9-13 0,-2 0-56,21-46 0,12-16 14,-44 87-85,0 13-43,4 24-83,-7-25 139,2 6 110,1-1 0,1 0 0,1 0 1,0-1-1,1 0 0,1-1 0,0 0 1,1-1-1,16 15 0,-18-19-285,0-1 0,1 0-1,0-1 1,0 0 0,1-1-1,0 0 1,13 4 0,-15-7-725,1 0 1,-1-1-1,1 0 1,-1-1 0,17 1-1,11-2-8908</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319"/>
    </inkml:context>
    <inkml:brush xml:id="br0">
      <inkml:brushProperty name="width" value="0.025" units="cm"/>
      <inkml:brushProperty name="height" value="0.025" units="cm"/>
      <inkml:brushProperty name="color" value="#E71224"/>
    </inkml:brush>
  </inkml:definitions>
  <inkml:trace contextRef="#ctx0" brushRef="#br0">155 0 14157,'0'0'15492,"-2"9"-14974,-4 9-512,-1 1 0,-1-1 0,-1-1-1,0 0 1,-1 0 0,-1-1 0,0 0-1,-2-1 1,1 0 0,-2-1 0,-23 20 0,31-34-4182,7-10 1453,8-13-1536,8-10-2296</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4.661"/>
    </inkml:context>
    <inkml:brush xml:id="br0">
      <inkml:brushProperty name="width" value="0.025" units="cm"/>
      <inkml:brushProperty name="height" value="0.025" units="cm"/>
      <inkml:brushProperty name="color" value="#E71224"/>
    </inkml:brush>
  </inkml:definitions>
  <inkml:trace contextRef="#ctx0" brushRef="#br0">26 0 6438,'0'0'18482,"-23"68"-16913,21-41-320,2 5-640,0-3-417,2 0-160,9-2-32,3-5-192,0-6-449,-4-6-31,0-4-353,1-6-513,-5 0-1793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036"/>
    </inkml:context>
    <inkml:brush xml:id="br0">
      <inkml:brushProperty name="width" value="0.025" units="cm"/>
      <inkml:brushProperty name="height" value="0.025" units="cm"/>
      <inkml:brushProperty name="color" value="#E71224"/>
    </inkml:brush>
  </inkml:definitions>
  <inkml:trace contextRef="#ctx0" brushRef="#br0">221 0 14638,'0'0'13805,"75"6"-13004,-39-4-449,3 0-352,-4-1-416,-3-1-2243,-13 0-2978,-8 0-4197</inkml:trace>
  <inkml:trace contextRef="#ctx0" brushRef="#br0" timeOffset="1">0 272 16335,'0'0'10474,"81"-6"-8392,-30-11-1089,10-2-576,5 1-321,3 3-96,-1 2-256,-7 4-801,-5 3-737,-14 4-1441,-13 1-737,-19 1-640</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379"/>
    </inkml:context>
    <inkml:brush xml:id="br0">
      <inkml:brushProperty name="width" value="0.025" units="cm"/>
      <inkml:brushProperty name="height" value="0.025" units="cm"/>
      <inkml:brushProperty name="color" value="#E71224"/>
    </inkml:brush>
  </inkml:definitions>
  <inkml:trace contextRef="#ctx0" brushRef="#br0">36 1 11755,'0'0'6983,"-24"59"-3876,15-26 128,7 5-1057,2 0-1249,0 2-673,0-4-256,0-4-833,2-6-1153,4-7-32,-1-6 449,-2-8 127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5.753"/>
    </inkml:context>
    <inkml:brush xml:id="br0">
      <inkml:brushProperty name="width" value="0.025" units="cm"/>
      <inkml:brushProperty name="height" value="0.025" units="cm"/>
      <inkml:brushProperty name="color" value="#E71224"/>
    </inkml:brush>
  </inkml:definitions>
  <inkml:trace contextRef="#ctx0" brushRef="#br0">0 96 18097,'0'0'2504,"3"-9"133,-2 5-2398,1 0 0,0 0 0,0 0 0,0 0-1,0 0 1,1 1 0,0-1 0,-1 1 0,1-1 0,0 1 0,1 0 0,-1 0 0,1 0-1,-1 1 1,1-1 0,0 1 0,0 0 0,0 0 0,0 0 0,0 1 0,0-1 0,1 1 0,8-2-1,12-2-42,2 0 0,-1 2 0,0 0-1,1 2 1,32 3 0,-56-2-237,-1 0 1,1 0 0,0 0-1,-1 1 1,1-1-1,0 1 1,-1 0 0,1 0-1,-1 0 1,1 0-1,-1 0 1,0 0-1,1 1 1,-1-1 0,0 1-1,0-1 1,0 1-1,0 0 1,0 0 0,2 3-1,-3-3 33,-1-1-1,1 1 1,-1 0-1,1-1 1,-1 1 0,0 0-1,0 0 1,0-1-1,0 1 1,0 0-1,0 0 1,0-1-1,0 1 1,-1 0 0,1 0-1,-1-1 1,1 1-1,-1 0 1,0-1-1,1 1 1,-1-1-1,0 1 1,0-1 0,0 1-1,0-1 1,-1 0-1,1 1 1,0-1-1,-1 0 1,-1 2-1,-11 8 327,1 0 0,-1-1-1,-1-1 1,0 0 0,-1-1-1,1 0 1,-24 7 0,57-17-932,0 0 1,-1 2-1,1 0 1,25 4-1,-22-3 3,-17-1 547,1 1-1,-1-1 0,1 1 1,-1 0-1,1 0 0,-1 0 1,0 1-1,1 0 0,-1 0 1,0 0-1,0 0 0,0 0 1,-1 1-1,1 0 0,0-1 1,-1 1-1,0 1 0,0-1 1,0 0-1,0 1 1,0 0-1,3 6 0,-4-6 131,-1 0 0,0 1 1,0-1-1,0 0 0,0 0 0,-1 0 0,0 1 0,0-1 0,0 0 0,0 1 0,0-1 0,-1 0 1,0 0-1,0 0 0,0 1 0,-1-1 0,1 0 0,-1 0 0,0-1 0,0 1 0,0 0 1,0-1-1,-1 1 0,-4 4 0,-3 2 189,-1 1-1,0-1 1,-1-1 0,0 0 0,0-1 0,-1 0-1,0-1 1,0-1 0,-21 8 0,15-7 53,0-1-1,0-1 1,0-1 0,0-1 0,-1 0 0,-33 0 0,51-3-397,1 0 0,-1 0 1,1 0-1,0-1 0,-1 1 0,1 0 0,-1-1 1,1 1-1,-1-1 0,1 1 0,0-1 0,-1 0 0,1 1 1,0-1-1,-1 0 0,1 0 0,0 0 0,0 0 1,0 0-1,0 0 0,0 0 0,0 0 0,0-1 1,0 1-1,1 0 0,-1-1 0,0 1 0,1 0 0,-1-1 1,1 1-1,0-1 0,-1-1 0,0-1-531,1 0-1,0-1 0,0 1 1,1 0-1,-1 0 1,1 0-1,0 0 1,0-1-1,0 1 0,0 0 1,3-4-1,12-20-10461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7.937"/>
    </inkml:context>
    <inkml:brush xml:id="br0">
      <inkml:brushProperty name="width" value="0.025" units="cm"/>
      <inkml:brushProperty name="height" value="0.025" units="cm"/>
      <inkml:brushProperty name="color" value="#E71224"/>
    </inkml:brush>
  </inkml:definitions>
  <inkml:trace contextRef="#ctx0" brushRef="#br0">14 5 14990,'0'0'9054,"0"12"-7869,1 226 3000,13-262-2273,-2-41-1765,6-20-99,-17 79-51,1 0-1,1 1 0,-1-1 0,1 0 1,0 1-1,0-1 0,0 1 1,1 0-1,0 0 0,7-7 0,-10 11-4,0 0 0,0 0 0,0 0 0,0 0 0,0 0-1,0 0 1,0 0 0,0 1 0,0-1 0,1 0-1,-1 1 1,0-1 0,1 1 0,-1-1 0,0 1 0,1-1-1,-1 1 1,0 0 0,1 0 0,-1 0 0,1 0-1,-1 0 1,0 0 0,1 0 0,-1 0 0,1 1-1,-1-1 1,0 0 0,1 1 0,-1-1 0,0 1 0,1 0-1,-1-1 1,0 1 0,0 0 0,0 0 0,0 0-1,0 0 1,0 0 0,0 0 0,0 0 0,0 0 0,0 0-1,0 0 1,-1 0 0,2 3 0,0 0 2,0 0 0,-1 0 0,1 0 0,-1 0 0,0 1 0,0-1 0,0 0 0,-1 1 0,0-1-1,0 0 1,0 1 0,0-1 0,0 1 0,-3 5 0,1-5 94,0 0-1,0 0 1,-1-1 0,0 0-1,0 1 1,0-1-1,0 0 1,-1 0-1,0-1 1,0 1-1,0-1 1,0 0-1,0 0 1,0 0 0,-1 0-1,-6 2 1,2-1-57,0 0 1,0-1-1,-1 0 1,1 0-1,-1-1 1,1-1-1,-20 2 1,27-5-2738,8-4 560,10-3-1560,4 1-1728,3 0-1917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265"/>
    </inkml:context>
    <inkml:brush xml:id="br0">
      <inkml:brushProperty name="width" value="0.025" units="cm"/>
      <inkml:brushProperty name="height" value="0.025" units="cm"/>
      <inkml:brushProperty name="color" value="#E71224"/>
    </inkml:brush>
  </inkml:definitions>
  <inkml:trace contextRef="#ctx0" brushRef="#br0">43 1 12684,'0'0'17542,"-2"11"-17329,1-7-208,0 3 3,0 0 0,0 0 0,-1 0-1,0 0 1,0 0 0,0-1 0,-1 1 0,0-1 0,-1 0 0,1 1-1,-1-2 1,-8 10 0,39-67-12281,-11 24 2040</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607"/>
    </inkml:context>
    <inkml:brush xml:id="br0">
      <inkml:brushProperty name="width" value="0.025" units="cm"/>
      <inkml:brushProperty name="height" value="0.025" units="cm"/>
      <inkml:brushProperty name="color" value="#E71224"/>
    </inkml:brush>
  </inkml:definitions>
  <inkml:trace contextRef="#ctx0" brushRef="#br0">16 52 5317,'18'-34'6072,"-8"16"-2315,-12 26 3032,-2 2-5793,2 1-1,0-1 1,0 0-1,0 1 0,1 11 1,1-7-688,0 0 1,1-1 0,3 17-1,-3-29-460,0 0-1,0 0 0,0 0 1,0 0-1,0-1 0,0 1 1,0 0-1,1-1 0,-1 1 1,1 0-1,2 1 0,-4-3-20,0 1-1,1-1 1,-1 0-1,0 1 0,0-1 1,1 0-1,-1 1 1,0-1-1,1 0 0,-1 0 1,0 0-1,1 1 0,-1-1 1,1 0-1,-1 0 1,0 0-1,1 0 0,-1 0 1,1 0-1,-1 0 0,0 0 1,1 1-1,-1-2 1,1 1-1,-1 0 0,0 0 1,1 0-1,-1 0 1,1 0-1,-1 0 0,0 0 1,1 0-1,-1-1 0,0 1 1,1 0-1,-1 0 1,0 0-1,1-1 0,-1 1 1,0 0-1,1-1 1,-1 1-1,0 0 0,0 0 1,1-1-1,-1 1 0,0 0 1,0-1-1,0 1 1,1-1-1,-1 1 0,0 0 1,0-1-1,0 1 0,0-1 1,0 1-1,0 0 1,0-1-1,0 1 0,0-1 1,1-11-6105</inkml:trace>
  <inkml:trace contextRef="#ctx0" brushRef="#br0" timeOffset="1">1 117 13100,'0'0'12524,"51"0"-12364,-31-1-96,4 1-768,-6 0-2659,-4 0-4581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8.935"/>
    </inkml:context>
    <inkml:brush xml:id="br0">
      <inkml:brushProperty name="width" value="0.025" units="cm"/>
      <inkml:brushProperty name="height" value="0.025" units="cm"/>
      <inkml:brushProperty name="color" value="#E71224"/>
    </inkml:brush>
  </inkml:definitions>
  <inkml:trace contextRef="#ctx0" brushRef="#br0">1 84 11082,'0'0'14510,"71"-21"-12844,-34 9-321,3-1-448,2 1-449,-2 1-288,-4 4-127,-6 0-33,-6 6-801,-8 1-1121,-4 0-1441,-7 0-1634</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463"/>
    </inkml:context>
    <inkml:brush xml:id="br0">
      <inkml:brushProperty name="width" value="0.025" units="cm"/>
      <inkml:brushProperty name="height" value="0.025" units="cm"/>
      <inkml:brushProperty name="color" value="#E71224"/>
    </inkml:brush>
  </inkml:definitions>
  <inkml:trace contextRef="#ctx0" brushRef="#br0">42 41 3107,'0'0'23265,"-1"11"-22406,-2 61-222,2-36-616,-1 0 0,-7 38-1,1-57-204,1-27-606,-1-29-200,7 18 909,0 0 1,0 0-1,2 0 0,1 0 0,5-25 1,-6 41 148,0 1 0,1-1 0,-1 1-1,1 0 1,0-1 0,0 1 0,1 0 0,-1 0 0,1 1 0,-1-1 0,1 0 0,1 1 0,-1 0 0,0-1 0,1 1 0,-1 1-1,1-1 1,0 1 0,0-1 0,0 1 0,0 0 0,1 0 0,-1 1 0,0-1 0,1 1 0,-1 0 0,1 0 0,0 1-1,8-1 1,-10 1-73,0 0 0,1 0 0,-1 0 0,0 0 0,0 1 0,0-1-1,0 1 1,0 0 0,0 0 0,0 0 0,-1 0 0,1 1 0,0-1-1,0 1 1,-1 0 0,5 3 0,-6-3 18,0-1 0,0 0 0,0 1 0,0-1-1,-1 1 1,1-1 0,-1 1 0,1-1 0,-1 1 0,1-1 0,-1 1-1,0-1 1,0 1 0,0 0 0,0-1 0,0 1 0,0-1 0,0 1 0,0 0-1,-1-1 1,1 1 0,-1-1 0,1 1 0,-1-1 0,0 1 0,1-1-1,-1 0 1,0 1 0,0-1 0,0 0 0,0 1 0,0-1 0,0 0 0,-3 2-1,-2 3 335,0 0 0,-1 0 0,0 0 0,0-1 0,0 0-1,-1-1 1,0 0 0,0 0 0,0 0 0,0-1 0,-1 0-1,-8 1 1,-36 2-1012,58-9-6757,20-6 1618,-25 9 5091,21-8-5927</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49.947"/>
    </inkml:context>
    <inkml:brush xml:id="br0">
      <inkml:brushProperty name="width" value="0.025" units="cm"/>
      <inkml:brushProperty name="height" value="0.025" units="cm"/>
      <inkml:brushProperty name="color" value="#E71224"/>
    </inkml:brush>
  </inkml:definitions>
  <inkml:trace contextRef="#ctx0" brushRef="#br0">27 1 9129,'0'0'20627,"0"60"-20595,-4-41 0,2 0-160,-3-3-609,3-5-1152,-1-6-610,0-5-191,-4-23-16336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0.308"/>
    </inkml:context>
    <inkml:brush xml:id="br0">
      <inkml:brushProperty name="width" value="0.025" units="cm"/>
      <inkml:brushProperty name="height" value="0.025" units="cm"/>
      <inkml:brushProperty name="color" value="#E71224"/>
    </inkml:brush>
  </inkml:definitions>
  <inkml:trace contextRef="#ctx0" brushRef="#br0">99 54 8776,'-30'-27'3833,"30"27"-3682,-1 0 0,1-1-1,0 1 1,0-1 0,-1 1 0,1-1-1,0 1 1,0-1 0,0 1-1,0-1 1,0 1 0,0-1-1,-1 1 1,1-1 0,0 1 0,1-1-1,-1 1 1,0-1 0,0 1-1,0-1 1,0 1 0,0-1 0,0 1-1,1-1 1,-1 1 0,0-1-1,0 1 1,1-1 0,-1 1-1,0-1 1,1 1 0,-1 0 0,0-1-1,1 1 1,-1 0 0,0-1-1,1 1 1,-1 0 0,1 0 0,-1-1-1,1 1 1,-1 0 0,1 0-1,-1 0 1,1-1 0,-1 1-1,1 0 1,-1 0 0,1 0 0,-1 0-1,1 0 1,0 0 0,27-5 3157,-23 4-3016,1 0 3,0 1 0,1-1 0,-1 1 0,1 0 0,-1 1 0,0 0-1,10 2 1,-14-2-284,0 0 0,-1 0 0,1 0 0,0 0 0,-1 0 0,1 1 0,-1-1 0,0 0 0,1 1 0,-1-1 0,0 1 0,0 0 0,0-1 0,0 1 0,0 0-1,0 0 1,-1 0 0,1 0 0,0 0 0,-1-1 0,0 1 0,1 0 0,-1 0 0,0 0 0,0 0 0,0 0 0,-1 4 0,1-3 112,0 0 1,-1 1-1,1-1 0,-1 0 1,0 0-1,0 0 0,0 0 1,0 0-1,-1 0 0,1-1 1,-1 1-1,1 0 1,-1-1-1,0 1 0,-3 2 1,-14 24 1761,64-32-8328,-45 5 6501,0 0 1,0 0-1,0-1 0,0 1 1,0 0-1,-1 0 1,1 0-1,-1 0 0,1 0 1,-1 0-1,0 0 0,1-1 1,-1 1-1,-2 2 0,-3 4 194,-2 0-1,1-1 0,-1 1 0,0-1 0,0-1 1,-1 0-1,0 0 0,0-1 0,-1 0 0,1 0 1,-1-1-1,0 0 0,0-1 0,-1 0 0,1-1 1,-1 0-1,-14 0 0,12-5-1885,10-7-2343,2-7-5258</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1.833"/>
    </inkml:context>
    <inkml:brush xml:id="br0">
      <inkml:brushProperty name="width" value="0.025" units="cm"/>
      <inkml:brushProperty name="height" value="0.025" units="cm"/>
      <inkml:brushProperty name="color" value="#E71224"/>
    </inkml:brush>
  </inkml:definitions>
  <inkml:trace contextRef="#ctx0" brushRef="#br0">87 49 9513,'0'0'3897,"-9"-5"-1703,-62-39 566,64 46 3539,10 9-4832,7 10-1572,19 17 239,46 48 1,3 4-63,-13-13-41,4-2-1,126 105 0,-175-166-70,1 0 1,1-2-1,0 0 1,1-1-1,0-2 1,46 14-1,37 15-67,-85-29 89,0-2 0,1-1 1,0-1-1,24 3 0,-20-3 16,-9-1 22,-1 0 1,0 2-1,19 8 0,-22-8-48,1 0-1,0-1 0,0-1 1,0 0-1,17 2 0,-28-6-183,0 1-1,0-1 0,0 0 1,0 0-1,0 0 1,1 0-1,-1 0 1,0-1-1,6-1 1,-8 1-182,0 0 1,0 0 0,0 0 0,0 0-1,0 0 1,0 0 0,0-1 0,-1 1 0,1 0-1,0 0 1,-1-1 0,1 1 0,-1-1-1,1 1 1,-1 0 0,0-1 0,0 1 0,1-1-1,-1 1 1,0 0 0,0-1 0,0 1-1,-1-3 1,1-13-8073</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288"/>
    </inkml:context>
    <inkml:brush xml:id="br0">
      <inkml:brushProperty name="width" value="0.025" units="cm"/>
      <inkml:brushProperty name="height" value="0.025" units="cm"/>
      <inkml:brushProperty name="color" value="#E71224"/>
    </inkml:brush>
  </inkml:definitions>
  <inkml:trace contextRef="#ctx0" brushRef="#br0">1 386 20243,'0'0'8291,"8"-6"-7763,66-57 485,77-81 0,-12-12-5121,-140 156 3928,1 0 0,0 1 0,-1-1-1,1 0 1,0 0 0,-1 0 0,1 0 0,-1 0 0,1 0-1,0-1 1,-1 1 0,1 0 0,-1 0 0,1 0 0,0 0-1,-1 0 1,1 0 0,0-1 0,-1 1 0,1 0 0,0 0-1,-1-1 1,1 1 0,0 0 0,0 0 0,-1-1-1,1 1 1,0 0 0,0-1 0,0 1 0,-1 0 0,1-1-1,0 1 1,0 0 0,0-1 0,0 1 0,0-1 0,0 1-1,-1 0 1,1-1 0,0 1 0,0 0 0,0-1-1,0 1 1,1-1 0,-1 1 0,0 0 0,0-1 0,0 1-1,0-1 1,0 1 0,0 0 0,0-1 0,1 1 0,-1 0-1,0-1 1,0 1 0,1 0 0,-1 0 0,0-1-1,0 1 1,1-1 0,-3 1-165,-15-1-6739</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4:57.629"/>
    </inkml:context>
    <inkml:brush xml:id="br0">
      <inkml:brushProperty name="width" value="0.025" units="cm"/>
      <inkml:brushProperty name="height" value="0.025" units="cm"/>
      <inkml:brushProperty name="color" value="#E71224"/>
    </inkml:brush>
  </inkml:definitions>
  <inkml:trace contextRef="#ctx0" brushRef="#br0">276 1 14478,'0'0'7820,"-8"8"-6330,-5 9-1099,1 0 1,1 0-1,0 2 1,2-1-1,-10 25 1,-21 47 722,-3-2 0,-58 86 0,100-173-1090,1-1 0,-1 2 0,0-1 1,0 0-1,0 0 0,1 0 0,-1 0 1,1 0-1,-1 1 0,1-1 0,-1 0 1,1 0-1,0 1 0,-1-1 1,1 0-1,0 1 0,0-1 0,0 0 1,0 1-1,0-1 0,0 0 0,1 3 1,0-3-21,0-1 1,0 1 0,0 0 0,0-1-1,0 1 1,0-1 0,0 1 0,0-1-1,0 1 1,0-1 0,0 0-1,1 0 1,-1 0 0,0 1 0,0-1-1,0 0 1,0 0 0,0 0 0,0-1-1,2 1 1,13-3-25,-1 0 0,28-11 0,-36 11 90,47-16-223,85-25 708,-123 40-960,0 1 1,0 0 0,0 1-1,0 1 1,0 1-1,30 3 1,-21 6-3691,-10 4-2135</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0.643"/>
    </inkml:context>
    <inkml:brush xml:id="br0">
      <inkml:brushProperty name="width" value="0.025" units="cm"/>
      <inkml:brushProperty name="height" value="0.025" units="cm"/>
      <inkml:brushProperty name="color" value="#E71224"/>
    </inkml:brush>
  </inkml:definitions>
  <inkml:trace contextRef="#ctx0" brushRef="#br0">1 13 15150,'1'-8'3556,"-1"4"-1186,2 4 160,1 4-1216,4 16-1122,1 10 1505,-1 6-672,3 8-865,-2-2-63,0-2-65,-2-4-32,1-6-161,-3-6-767,-1-10-738,-3-6-1633,-11-8-10794</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020"/>
    </inkml:context>
    <inkml:brush xml:id="br0">
      <inkml:brushProperty name="width" value="0.025" units="cm"/>
      <inkml:brushProperty name="height" value="0.025" units="cm"/>
      <inkml:brushProperty name="color" value="#E71224"/>
    </inkml:brush>
  </inkml:definitions>
  <inkml:trace contextRef="#ctx0" brushRef="#br0">1 84 11819,'0'0'15385,"4"-8"-15187,-1 3-192,0 1 0,-1 0 0,2 0-1,-1 0 1,0 1 0,1-1 0,0 1 0,0-1 0,0 1 0,0 1 0,0-1-1,0 0 1,1 1 0,-1 0 0,1 0 0,0 0 0,0 1 0,0 0 0,8-2-1,4-1 31,-6 1-62,1 0-1,-1 1 1,0 0-1,1 1 1,12 0-1,-22 1 24,0 0-1,1 0 1,-1 1-1,0-1 1,0 1-1,0-1 1,0 1-1,0 0 0,0-1 1,0 1-1,0 0 1,0 1-1,0-1 1,0 0-1,-1 0 1,1 1-1,0-1 0,-1 1 1,1 0-1,-1-1 1,0 1-1,0 0 1,1 0-1,-1 0 1,0 0-1,0 0 0,-1 0 1,1 0-1,0 0 1,-1 0-1,1 0 1,-1 3-1,3 13 354,-1-1 0,-1 1 0,-1-1 0,0 1 0,-2-1 0,0 1 0,-8 32 0,9-45-260,0 1-1,-1-1 1,0 0 0,0 0-1,0 0 1,-1-1-1,0 1 1,0 0-1,0-1 1,0 0 0,-1 0-1,1 0 1,-1 0-1,0 0 1,0-1 0,-1 0-1,1 0 1,-1 0-1,1 0 1,-1-1 0,0 0-1,0 0 1,0 0-1,0 0 1,0-1 0,-1 0-1,1 0 1,0 0-1,-9-1 1,10 0-247,0-1-1,0 1 1,0-1-1,0 0 1,0-1-1,0 1 1,1-1-1,-1 0 1,0 1-1,1-2 1,0 1-1,-1 0 1,1-1-1,0 1 1,0-1-1,0 0 1,0 0-1,1 0 1,-1-1-1,1 1 1,0-1-1,0 1 1,0-1-1,1 0 1,-1 1-1,1-1 1,0 0 0,0 0-1,-1-4 1,2 7-189,1 1 0,-1-1 1,1 1-1,-1-1 1,1 1-1,-1 0 1,1-1-1,-1 1 1,1 0-1,-1-1 1,1 1-1,-1 0 1,1 0-1,-1-1 1,1 1-1,0 0 1,-1 0-1,1 0 0,0 0 1,-1 0-1,1 0 1,-1 0-1,1 0 1,0 0-1,-1 0 1,1 0-1,-1 1 1,2-1-1,2 0-1880,12-1-6908</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1.647"/>
    </inkml:context>
    <inkml:brush xml:id="br0">
      <inkml:brushProperty name="width" value="0.025" units="cm"/>
      <inkml:brushProperty name="height" value="0.025" units="cm"/>
      <inkml:brushProperty name="color" value="#E71224"/>
    </inkml:brush>
  </inkml:definitions>
  <inkml:trace contextRef="#ctx0" brushRef="#br0">1 173 7175,'0'0'12444,"10"0"-10208,4 1-1760,-6-1 350,0 1 1,1-1 0,-1-1 0,16-2-1,-21 2-668,0 0 0,-1 0 0,1 0 0,0 0 0,0 0 0,-1-1 0,1 1 0,-1-1 0,1 0 0,-1 0-1,0 0 1,1 0 0,-1 0 0,0 0 0,0-1 0,-1 1 0,1-1 0,0 1 0,1-4 0,0-3-19,0 0 1,-1 0-1,0 0 0,0 0 1,-1 0-1,0 0 1,0-11-1,-1 17-103,0 1 1,-1-1-1,1 0 0,0 0 1,-1 1-1,0-1 0,1 0 0,-1 1 1,0-1-1,-1 0 0,1 1 0,-2-4 1,2 5-15,0 0 1,-1 0 0,1 0 0,0 0-1,0 1 1,0-1 0,-1 0 0,1 1-1,0-1 1,0 0 0,-1 1-1,1 0 1,-1-1 0,1 1 0,0 0-1,-1 0 1,1-1 0,-1 1 0,1 0-1,-1 1 1,1-1 0,0 0 0,-1 0-1,1 1 1,-3 0 0,2 0-22,0 0 0,0 1 0,0-1 0,0 1 1,0-1-1,0 1 0,0 0 0,0-1 0,1 1 0,-1 0 1,1 0-1,-1 1 0,1-1 0,0 0 0,0 0 1,0 1-1,0-1 0,0 0 0,0 1 0,1-1 0,-1 4 1,-7 55 9,7-50-3,1-5-12,-1 1 0,1-1 0,0 1 0,1 0 0,1 10 0,-2-15 4,1-1 0,-1 0-1,1 0 1,-1 0 0,1 0 0,-1 0-1,1 0 1,-1 0 0,1 0 0,0 0-1,0 0 1,-1-1 0,1 1-1,0 0 1,0 0 0,0-1 0,0 1-1,0 0 1,0-1 0,0 1 0,0-1-1,0 0 1,0 1 0,0-1-1,1 0 1,-1 1 0,0-1 0,0 0-1,0 0 1,0 0 0,0 0 0,1 0-1,-1 0 1,0-1 0,0 1-1,0 0 1,0 0 0,0-1 0,2 0-1,2-1 10,1-1 0,-1 0-1,0-1 1,0 1-1,0-1 1,0 0 0,-1-1-1,1 1 1,-1-1-1,0 1 1,-1-1 0,1 0-1,-1-1 1,4-6 0,28-35 38,-30 49-70,-2 11-26,-1 17-30,-2-28 80,6 29 153,-6-31-140,1 1-1,-1-1 0,0 1 0,0 0 1,1-1-1,-1 1 0,0-1 0,1 1 1,-1-1-1,1 1 0,-1-1 0,1 1 1,-1-1-1,1 0 0,-1 1 0,1-1 1,-1 0-1,1 1 0,0-1 1,-1 0-1,1 0 0,-1 0 0,2 1 1,0-2 8,1 0 1,-1 1 0,0-1 0,0 0 0,0-1 0,0 1-1,0 0 1,0-1 0,-1 1 0,1-1 0,0 1-1,-1-1 1,1 0 0,-1 1 0,1-1 0,-1 0 0,0 0-1,0 0 1,1-3 0,12-20-23,-11 17 0,0 1 0,0 1 0,1-1 0,0 0 0,1 1 0,-1 0 0,1 0 0,0 0 0,9-7 0,-14 13 0,1 0 0,-1 0 0,0 0 0,0 0 0,1 0 0,-1 0 0,0 0 0,0 0 0,0 0 0,1 0 0,-1 0 0,0 0 0,0 0 0,1 0 0,-1 0 0,0 0 0,0 0 0,0 0 0,1 0 0,-1 1 0,0-1 0,0 0 0,0 0 0,1 0 0,-1 0 0,0 0 0,0 1 0,0-1 0,0 0 0,1 0 0,-1 0 0,0 1 0,0-1 0,0 0 0,0 0 0,0 0 0,0 1 0,0-1 0,0 0 0,0 0 0,0 1 0,4 17 0,-4 26 0,0-37 0,4 13 0,5-23 0,15-35 0,-12 20 0,6 0-2536,-16 17 2140,-1 0-1,0 0 0,0 0 1,1 0-1,-1 1 0,1-1 1,-1 0-1,1 1 0,-1-1 1,1 1-1,-1-1 0,1 1 1,0 0-1,-1 0 0,1 0 1,-1 0-1,1 0 0,0 0 1,-1 0-1,1 0 0,0 1 1,2 0-1,1 4-8988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058"/>
    </inkml:context>
    <inkml:brush xml:id="br0">
      <inkml:brushProperty name="width" value="0.025" units="cm"/>
      <inkml:brushProperty name="height" value="0.025" units="cm"/>
      <inkml:brushProperty name="color" value="#E71224"/>
    </inkml:brush>
  </inkml:definitions>
  <inkml:trace contextRef="#ctx0" brushRef="#br0">51 44 17969,'0'0'10554,"-5"9"-10511,2-5-22,-3 6 75,0-1 0,1 1 0,0 0 0,1 0 0,0 1 1,0-1-1,1 1 0,-3 18 0,7-28-64,0-1 0,-1 0 0,1 0 0,0 0 0,-1 1 0,1-1 0,0 0 0,0 0 0,-1 0 0,1 0 0,0 0 0,-1-1 0,1 1 0,0 0 0,-1 0 0,1 0 0,0-1 0,-1 1 0,1 0 0,0-1 0,9-6-65,-1 0 0,0-1 0,-1 0 0,0-1 0,0 1 0,-1-1 0,0-1-1,8-14 1,-5 9-175,1 0-1,18-20 1,-29 78 1452,-1-25-1145,0-15-71,0 1-1,1 0 1,-1 0 0,1 0-1,0 0 1,0 0-1,2 7 1,-2-11-5,1 1 1,-1-1-1,0 0 0,1 0 1,-1 0-1,0 0 0,1 0 1,-1 0-1,1 0 0,-1 0 1,0 0-1,1 0 0,-1 0 1,0 0-1,1 0 0,-1 0 0,1 0 1,-1 0-1,0 0 0,1 0 1,-1 0-1,0-1 0,1 1 1,-1 0-1,0 0 0,1 0 1,-1-1-1,0 1 0,0 0 1,1 0-1,-1-1 0,0 1 0,0 0 1,1 0-1,-1-1 0,0 1 1,0 0-1,1-1 0,10-12 221,3-9-397,18-24 521,-30 44-766,-1 0 1,1 0 0,0 0-1,0 0 1,-1 1 0,1-1 0,0 1-1,1-1 1,-1 1 0,0 0-1,0-1 1,1 1 0,-1 1 0,0-1-1,1 0 1,4 0 0,-6 1 103,-1 0 1,1 0-1,-1 0 1,1 0-1,0 0 1,-1 0-1,1 1 1,-1-1-1,1 0 1,-1 1-1,1-1 1,-1 0-1,1 1 1,-1-1-1,0 0 1,1 1-1,-1-1 1,1 1-1,-1-1 1,0 1-1,1-1 1,-1 1-1,0-1 1,0 1-1,1-1 1,-1 1-1,0-1 1,0 1-1,0-1 1,0 1-1,0 0 1,0-1-1,0 2 1,1 1-923,2 7-4832</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2.419"/>
    </inkml:context>
    <inkml:brush xml:id="br0">
      <inkml:brushProperty name="width" value="0.025" units="cm"/>
      <inkml:brushProperty name="height" value="0.025" units="cm"/>
      <inkml:brushProperty name="color" value="#E71224"/>
    </inkml:brush>
  </inkml:definitions>
  <inkml:trace contextRef="#ctx0" brushRef="#br0">29 249 10858,'0'0'3753,"2"-10"-577,0 0-2098,5-22 533,-6 3 4039,-14 63-4936,4-16-440,5-9-100,2-3 295,-1 1 0,1 0 1,0 0-1,0 0 0,1 0 1,-1 9-1,2-16-447,1 1 0,-1-1 0,0 0 0,1 0-1,-1 1 1,1-1 0,-1 0 0,1 0 0,-1 1 0,1-1 0,-1 0 0,1 0 0,-1 0 0,1 0 0,-1 0 0,1 0-1,-1 0 1,1 0 0,-1 0 0,0 0 0,1 0 0,-1 0 0,1 0 0,-1-1 0,1 1 0,-1 0 0,1 0-1,-1 0 1,1-1 0,-1 1 0,0 0 0,1 0 0,-1-1 0,1 1 0,0-1 0,18-10 112,-8-1-131,0 1-1,-1-2 1,-1 0 0,0 0-1,0 0 1,-1-1-1,-1-1 1,0 1-1,-1-1 1,-1 0-1,-1-1 1,0 1-1,0-1 1,-2 0-1,0 0 1,0-25-1,-2 40-1,0 1 0,0 0 0,0 0 0,0 0 0,0 0 0,0 0 1,0 0-1,1 0 0,-1-1 0,0 1 0,0 0 0,0 0 0,0 0 0,0 0 0,0 0 0,0 0 0,0-1 0,0 1 0,0 0 0,0 0 0,0 0 0,0 0 0,0 0 0,-1 0 0,1-1 0,0 1 1,0 0-1,0 0 0,0 0 0,0 0 0,0 0 0,0 0 0,0 0 0,0-1 0,0 1 0,0 0 0,-1 0 0,1 0 0,0 0 0,0 0 0,0 0 0,0 0 0,0 0 0,0 0 0,0 0 1,-1 0-1,1 0 0,0 0 0,0 0 0,0 0 0,0 0 0,0 0 0,-1 0 0,1 0 0,0 0 0,0 0 0,0 0 0,0 0 0,0 0 0,0 0 0,-1 0 0,1 0 0,0 0 0,-9 10 12,-5 16-18,7-6 133,0 0 0,2 0 0,0 1 0,1-1 1,1 1-1,1 0 0,1 0 0,1 23 0,1-42-150,0-1 0,-1 0 0,1 1 0,0-1 0,0 0 0,0 0 0,-1 1 0,1-1 0,0 0 0,1 0 0,-1 0 0,0 0 0,0-1 0,0 1 0,1 0 0,-1 0 0,0-1 0,0 1 0,1-1 0,-1 1 0,1-1 0,-1 1 0,1-1 0,-1 0 0,1 0 0,-1 0 0,0 0 0,1 0 0,-1 0 0,3 0 0,48-8-2846,-29-3-3757,-3-3-5237</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3.123"/>
    </inkml:context>
    <inkml:brush xml:id="br0">
      <inkml:brushProperty name="width" value="0.025" units="cm"/>
      <inkml:brushProperty name="height" value="0.025" units="cm"/>
      <inkml:brushProperty name="color" value="#E71224"/>
    </inkml:brush>
  </inkml:definitions>
  <inkml:trace contextRef="#ctx0" brushRef="#br0">0 92 13965,'0'0'17393,"75"-40"-17009,-46 23-288,-4 2-32,-5 3-256,-6 6-865,-7 5-1441</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4.798"/>
    </inkml:context>
    <inkml:brush xml:id="br0">
      <inkml:brushProperty name="width" value="0.025" units="cm"/>
      <inkml:brushProperty name="height" value="0.025" units="cm"/>
      <inkml:brushProperty name="color" value="#E71224"/>
    </inkml:brush>
  </inkml:definitions>
  <inkml:trace contextRef="#ctx0" brushRef="#br0">38 102 12139,'0'0'3171,"6"-10"-48,-2 4-2411,23-40 2451,-16 10 2481,-12 35-5588,1 1 0,0 0 1,0 0-1,0 0 0,0-1 1,-1 1-1,1 0 0,0 0 1,0 0-1,0-1 0,-1 1 1,1 0-1,0 0 0,0 0 1,-1 0-1,1 0 0,0 0 0,0-1 1,-1 1-1,1 0 0,0 0 1,0 0-1,-1 0 0,1 0 1,0 0-1,-1 0 0,1 0 1,0 0-1,0 0 0,-1 0 1,1 0-1,0 0 0,0 1 1,-1-1-1,1 0 0,0 0 0,0 0 1,-1 0-1,1 0 0,0 0 1,0 1-1,0-1 0,-1 0 1,1 0-1,0 0 0,0 1 1,0-1-1,-1 0 0,1 1 1,-13 9 287,4 3-226,2 0 1,-1 0-1,2 1 0,0 0 0,1 0 0,0 0 1,1 1-1,0-1 0,2 1 0,0 0 0,0 0 1,1 0-1,2 19 0,-1-33-127,-1 1 0,1-1 0,0 0 1,0 1-1,0-1 0,1 0 0,-1 1 0,0-1 0,0 0 1,1 1-1,-1-1 0,1 0 0,-1 0 0,1 1 0,-1-1 0,1 0 1,0 0-1,-1 0 0,1 0 0,0 0 0,0 0 0,0 0 0,0 0 1,0 0-1,0 0 0,0-1 0,0 1 0,1 0 0,-1-1 1,0 1-1,0-1 0,0 1 0,1-1 0,-1 1 0,0-1 0,1 0 1,-1 0-1,0 0 0,1 0 0,-1 0 0,0 0 0,1 0 0,-1 0 1,0 0-1,2-1 0,2 0-141,0-1 0,0 1 0,0-1 1,0 0-1,-1-1 0,1 1 0,-1-1 0,1 0 0,-1 0 1,7-6-1,-2-2-1856,1 0-1,-1 0 1,-1-1 0,8-14 0,3-14-7176</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328"/>
    </inkml:context>
    <inkml:brush xml:id="br0">
      <inkml:brushProperty name="width" value="0.025" units="cm"/>
      <inkml:brushProperty name="height" value="0.025" units="cm"/>
      <inkml:brushProperty name="color" value="#E71224"/>
    </inkml:brush>
  </inkml:definitions>
  <inkml:trace contextRef="#ctx0" brushRef="#br0">1 26 11339,'0'0'8509,"0"10"-6507,0 82 2995,0-92-4977,0 1 0,0 0 0,0-1 0,0 1 1,0 0-1,0-1 0,0 1 0,0 0 0,0-1 1,0 1-1,0 0 0,1-1 0,-1 1 0,0-1 1,0 1-1,1 0 0,-1-1 0,0 1 0,1-1 0,-1 1 1,1-1-1,-1 1 0,0-1 0,1 1 0,-1-1 1,1 0-1,0 1 0,-1-1 0,1 1 0,-1-1 0,1 0 1,-1 0-1,1 1 0,0-1 0,-1 0 0,1 0 1,0 0-1,-1 0 0,1 0 0,0 0 0,-1 0 0,1 0 1,0 0-1,-1 0 0,1 0 0,0 0 0,-1 0 1,1 0-1,0-1 0,-1 1 0,1 0 0,-1-1 1,1 1-1,-1 0 0,1-1 0,0 1 0,-1 0 0,1-2 1,2 0 53,1 0 0,-1-1 0,0 1 0,0-1 0,0 0 0,0 0 0,-1 0 0,3-4 0,-1-1 134,0 0-1,0-1 0,-1 1 0,-1-1 0,1 0 0,-1 1 0,-1-1 1,1 0-1,-1-18 0,-16 91 786,14-50-982,1-1 0,1 0 1,0 1-1,3 13 0,-4-25-7,0-1-1,0 1 1,1 0 0,-1-1-1,1 1 1,0-1 0,-1 1-1,1-1 1,0 1 0,0-1-1,0 0 1,0 1 0,0-1-1,0 0 1,0 0 0,1 0-1,-1 0 1,2 2 0,-1-3 7,0 0 1,-1 0 0,1 0-1,0 1 1,-1-2 0,1 1 0,0 0-1,-1 0 1,1 0 0,0-1-1,-1 1 1,1-1 0,-1 0-1,1 1 1,-1-1 0,1 0 0,-1 0-1,1 0 1,-1 0 0,0 0-1,0 0 1,3-2 0,5-7 27,0 1 0,0-1-1,-1 0 1,8-13 0,-10 13-22,0 1 1,1 0-1,0 0 0,1 1 0,0 0 1,12-10-1,-19 18-15,-1-1 0,1 1 0,-1 0 0,1-1 0,-1 1 0,1 0 0,0 0 0,-1 0 0,1-1 0,-1 1 0,1 0 0,0 0 0,-1 0 0,1 0 0,0 0 0,-1 0 0,1 0 0,-1 0 0,1 0 0,0 0 0,-1 1 0,1-1 0,-1 0 0,1 0 0,-1 1 0,1-1 0,0 0 0,-1 1 0,1-1 0,-1 0 0,1 1 0,-1-1 0,0 1 0,1-1 0,-1 1 0,1-1 0,-1 1 0,0-1 0,1 1 0,-1-1 0,0 1 0,0-1 0,1 1 0,-1-1 0,0 1 0,0 0 0,0-1 0,0 1 0,0 0 0,0-1 0,0 1 0,0-1 0,0 1 0,0 0 0,0-1 0,0 2 0,0 47 156,0-39-142,0-81-5196,0 32 0,0 62-577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5.905"/>
    </inkml:context>
    <inkml:brush xml:id="br0">
      <inkml:brushProperty name="width" value="0.025" units="cm"/>
      <inkml:brushProperty name="height" value="0.025" units="cm"/>
      <inkml:brushProperty name="color" value="#E71224"/>
    </inkml:brush>
  </inkml:definitions>
  <inkml:trace contextRef="#ctx0" brushRef="#br0">0 208 16367,'0'0'9396,"8"-4"-7485,-3 0-1638,-1 2-46,0-1 0,0 1 0,0 0 1,0 0-1,0 0 0,0 0 0,1 1 1,-1 0-1,1 0 0,-1 0 0,1 0 1,-1 1-1,7-1 0,-10 3-161,0 0-1,0 0 1,0 0-1,0 1 1,0-1-1,-1 0 1,1 0-1,-1 0 1,0 1-1,0-1 1,1 0-1,-2 0 1,1 1-1,0-1 1,-1 4-1,1-1 158,-2 80 145,2-85-368,0 0 0,0 0 0,0 1 0,0-1 0,0 0 0,0 1 0,0-1 0,0 0 0,0 0 0,1 1 0,-1-1 0,0 0 0,0 0 0,0 1 0,0-1 0,0 0 0,1 0 0,-1 0 0,0 1 0,0-1 0,1 0 0,-1 0 0,0 0 0,0 1 0,0-1 0,1 0 0,-1 0 0,0 0 0,1 0 0,-1 0 0,0 0 0,0 0 0,1 0 0,-1 0 0,0 0 0,1 0 0,-1 0 0,0 0 0,0 0 0,1 0 0,-1 0 0,0 0 0,1 0 0,-1 0 0,0 0 0,0 0 0,1 0 0,-1 0 0,0-1 0,0 1 0,1 0 0,-1 0 0,0 0 0,0 0 0,0-1 0,1 1 0,-1 0 0,0-1 0,16-11 0,3-16 0,-1-2 0,-2 1 0,14-35 0,-30 65 0,0-1 0,0 1 0,0 0 0,0-1 0,0 1 0,0 0 0,0-1 0,0 1 0,0 0 0,0-1 0,1 1 0,-1 0 0,0-1 0,0 1 0,1-1 0,-1 1 0,0 0 0,1-1 0,-1 1 0,1-1 0,-1 1 0,1-1 0,-1 1 0,1-1 0,-1 1 0,1-1 0,-1 0 0,1 1 0,0-1 0,-1 0 0,1 1 0,-1-1 0,1 0 0,0 0 0,-1 0 0,1 0 0,0 1 0,-1-1 0,1 0 0,0 0 0,0 0 0,-1 0 0,1-1 0,0 1 0,-1 0 0,1 0 0,0 0 0,-1 0 0,1-1 0,-1 1 0,1 0 0,1-1 0,31-20 0,20-41 0,-49 57 0,0 0 0,-1 0 0,0-1 0,0 1 0,0-1 0,-1 1 0,0-1 0,0 0 0,0 0 0,-1 0 0,1-8 0,-2 14 0,0-1 0,-1 1 0,1-1 0,0 1 0,-1 0 0,1-1 0,-1 1 0,1 0 0,0-1 0,-1 1 0,1 0 0,-1 0 0,1-1 0,-1 1 0,1 0 0,-1 0 0,1 0 0,-1 0 0,0 0 0,1 0 0,-1-1 0,1 1 0,-1 1 0,1-1 0,-1 0 0,1 0 0,-1 0 0,1 0 0,-1 0 0,1 0 0,-1 0 0,1 1 0,-1-1 0,1 0 0,-1 0 0,1 1 0,-1-1 0,1 0 0,-1 1 0,1-1 0,0 1 0,-1-1 0,-23 15 0,17-8 0,1 1 0,0-1 0,1 1 0,0 1 0,0-1 0,0 1 0,1 0 0,1 0 0,-1 0 0,2 0 0,-1 1 0,1-1 0,0 1 0,1-1 0,1 1 0,-1 0 0,2 10 0,-1-17-32,1 0 0,-1 0 0,1-1 0,0 1 0,0 0 0,0-1 0,0 1 0,0-1 0,1 1 0,-1-1 0,1 0 0,0 0 0,-1 1 0,1-1 0,0 0 0,0 0-1,0-1 1,1 1 0,-1 0 0,0-1 0,1 1 0,-1-1 0,1 0 0,-1 0 0,4 1 0,4 1-502,0-1 1,0 0-1,0 0 0,0-1 0,18 0 0,9-1-5167</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08.556"/>
    </inkml:context>
    <inkml:brush xml:id="br0">
      <inkml:brushProperty name="width" value="0.025" units="cm"/>
      <inkml:brushProperty name="height" value="0.025" units="cm"/>
      <inkml:brushProperty name="color" value="#E71224"/>
    </inkml:brush>
  </inkml:definitions>
  <inkml:trace contextRef="#ctx0" brushRef="#br0">1 1 11115,'0'0'4676,"2"8"-3187,8 19-942,1 0 0,2-1 0,1-1-1,0 0 1,32 39 0,12 22 59,38 65 672,128 152 1,-61-112-347,9-8 1,208 171-1,-350-329-922,651 520 2019,-464-414-1755,-43-27 258,133 66-234,-171-99-265,41 13-57,306 100 0,-438-168-21,602 199-91,-401-151-75,-131-37-1201,-111-26 920,19 6-1337,-15 0-4333</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061"/>
    </inkml:context>
    <inkml:brush xml:id="br0">
      <inkml:brushProperty name="width" value="0.025" units="cm"/>
      <inkml:brushProperty name="height" value="0.025" units="cm"/>
      <inkml:brushProperty name="color" value="#E71224"/>
    </inkml:brush>
  </inkml:definitions>
  <inkml:trace contextRef="#ctx0" brushRef="#br0">55 1 11339,'0'0'217,"0"0"0,0 0 1,0 0-1,0 0 1,1 0-1,-1 0 0,0 0 1,0 0-1,0 0 1,0 0-1,1 0 0,-1 0 1,0 0-1,0 0 0,0 0 1,0 0-1,1 0 1,-1 0-1,0 0 0,0 0 1,0 0-1,0 0 0,1 1 436,-1-1-436,0 0 0,0 0 1,0 0-1,0 0 1,0 1-1,0-1 0,0 0 1,1 0-1,-1 0 0,0 0 1,0 1-1,0-1 1,0 0-1,0 0 0,0 0 1,0 0-1,0 1 0,0-1 1,0 0-1,0 0 1,0 0-1,0 0 0,0 1 1,0-1-1,0 0 0,-1 0 1,1 0-1,0 0 1,0 1-1,0-1 0,0 0 1,0 0-1,0 0 1,1 27 2877,-3 35-2642,-11 42 908,5-37-2153,-2 72-1,4-144-7828,-2-11 5338,-4-11-3294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5.418"/>
    </inkml:context>
    <inkml:brush xml:id="br0">
      <inkml:brushProperty name="width" value="0.025" units="cm"/>
      <inkml:brushProperty name="height" value="0.025" units="cm"/>
      <inkml:brushProperty name="color" value="#E71224"/>
    </inkml:brush>
  </inkml:definitions>
  <inkml:trace contextRef="#ctx0" brushRef="#br0">17 45 13004,'0'0'11275,"10"-7"-9860,-7 4-1296,1-1 20,1 1 0,0-1-1,-1 1 1,1 0-1,1 0 1,-1 1 0,0-1-1,1 1 1,-1 1 0,1-1-1,-1 0 1,1 1 0,0 0-1,8 0 1,15 1 211,-1 2 0,56 9-1,-73-9-340,-1 1 0,1 0-1,-1 1 1,0 0 0,-1 0-1,1 1 1,-1 0 0,0 1-1,0 0 1,0 0 0,9 10-1,-14-11 23,0 0 0,0 1 0,-1-1 0,0 1 0,0 0 0,0 0 0,-1 0 0,0 1 0,0-1 0,-1 0 0,0 1 0,0-1 0,0 1 0,-1-1 0,0 1 0,0 0 0,0-1 0,-1 1 0,0-1 0,-1 0 0,-2 10 0,-3 8 397,-1 0 1,-2 0-1,0-1 1,-15 25-1,21-40-405,-1-1-1,0 1 0,0-1 1,-1 0-1,1-1 1,-2 0-1,1 0 1,-1 0-1,0 0 0,0-1 1,0 0-1,-1-1 1,1 0-1,-1 0 0,0 0 1,-1-1-1,1 0 1,0-1-1,-1 0 1,0 0-1,1-1 0,-1 0 1,0-1-1,0 1 1,1-2-1,-1 1 1,0-1-1,0-1 0,1 1 1,-1-2-1,1 1 1,0-1-1,-1 0 0,1-1 1,0 0-1,1 0 1,-1-1-1,1 0 1,-13-11-1,17 14-161,0 0-1,1 0 1,-1 0 0,1-1-1,0 1 1,0-1 0,0 1 0,0-1-1,0 0 1,0 0 0,1 0-1,-1 0 1,1 0 0,0 0-1,0 0 1,0 0 0,1-1-1,-1 1 1,1 0 0,-1-5 0,3 6-380,0 1 1,0 0-1,0 0 1,0-1-1,0 1 1,0 0-1,0 1 1,0-1-1,0 0 1,0 1-1,1-1 1,-1 1-1,0 0 1,0-1-1,1 1 1,3 1-1,2-2-1578,22-4-4437</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112"/>
    </inkml:context>
    <inkml:brush xml:id="br0">
      <inkml:brushProperty name="width" value="0.025" units="cm"/>
      <inkml:brushProperty name="height" value="0.025" units="cm"/>
      <inkml:brushProperty name="color" value="#E71224"/>
    </inkml:brush>
  </inkml:definitions>
  <inkml:trace contextRef="#ctx0" brushRef="#br0">0 157 13933,'0'0'10437,"10"-1"-8788,9-2-902,-1-1 0,1 0 0,-1-2 0,27-10 1,-41 14-645,1 0 1,-1 0-1,1 0 1,-1-1 0,0 1-1,0-1 1,0 0 0,0 0-1,-1-1 1,1 1-1,-1-1 1,0 0 0,0 1-1,0-1 1,0-1 0,-1 1-1,1 0 1,-1-1 0,0 1-1,-1-1 1,1 0-1,-1 1 1,0-1 0,1-9-1,-2 13-95,0 0-1,0 0 0,-1 0 1,1 0-1,0 0 0,-1 0 1,1 0-1,0 0 0,-1 0 1,1 0-1,-1 0 1,1 0-1,-1 0 0,0 0 1,1 0-1,-1 1 0,0-1 1,0 0-1,0 1 0,1-1 1,-1 0-1,0 1 0,0-1 1,0 1-1,0-1 1,0 1-1,0 0 0,0-1 1,0 1-1,0 0 0,0 0 1,0 0-1,0-1 0,-1 1 1,1 0-1,0 1 0,0-1 1,-2 0-1,0 0 4,0 1-1,-1-1 0,1 1 1,0-1-1,0 1 0,0 0 1,-1 0-1,1 1 1,0-1-1,0 1 0,1-1 1,-5 4-1,2 1-10,-1 1 0,1 0 0,0 1 0,1 0 0,0-1 0,0 1 0,0 1 0,1-1 0,0 0 0,1 1 0,0 0 0,0-1 0,1 1 0,0 0 0,1 0 0,0 0 0,0 0 0,3 15 0,-3-22 0,1 0 0,-1 0 0,0 0 0,1-1 0,0 1 0,0 0 0,-1 0 0,1-1 0,0 1 0,0 0 0,0-1 0,1 1 0,-1-1 0,0 0 0,0 1 0,1-1 0,-1 0 0,1 0 0,-1 0 0,1 0 0,2 1 0,0 0 0,0-1 0,0 0 0,-1 0 0,1-1 0,0 1 0,0-1 0,0 0 0,0 0 0,8-1 0,-1 0 0,1-2 0,-1 0 0,0 0 0,0-1 0,0 0 0,12-7 0,43-37-72,-51 35 41,1 2 0,27-17 0,-43 28 31,1 0 0,-1-1 1,0 1-1,1 0 0,-1 0 1,0 0-1,0 0 0,1 0 1,-1 0-1,0 0 0,1 0 1,-1 0-1,0 0 0,1 0 1,-1 0-1,0 0 1,1 0-1,-1 0 0,0 0 1,1 0-1,-1 0 0,0 0 1,1 0-1,-1 1 0,0-1 1,0 0-1,1 0 0,-1 0 1,0 1-1,0-1 1,1 0-1,-1 0 0,0 1 1,0-1-1,0 0 0,1 0 1,-1 1-1,0-1 0,0 1 1,5 20 42,-5 36 52,-1-42-82,1-14-13,0 1 0,0-1 0,0 1 0,0-1 0,0 1 0,0-1 0,0 1 0,1-1 0,-1 0 0,1 1 0,-1-1 0,1 0 0,-1 1 0,1-1 0,0 0 0,0 1 0,0-1 0,-1 0 0,1 0 0,0 0 0,0 0 0,1 0 0,-1 0 0,0 0 0,1 0 0,1 0 0,0 0 0,-1 0 0,1-1 0,0 1 0,-1-1 0,1 0 0,0 0 0,-1 0 0,1 0 0,0 0 0,-1 0 0,5-2 0,7-2 0,-1 0 0,0-1 0,0-1 0,16-9 0,-10 3 0,-12 7 0,0 1 0,0 0 0,0 0 0,1 0 0,-1 1 0,1 0 0,0 1 0,0-1 0,15-1 0,-22 4 0,-1 1 0,1 0 0,0-1 0,-1 1 0,1 0 0,0-1 0,-1 1 0,1 0 0,-1 0 0,1-1 0,-1 1 0,1 0 0,-1 0 0,0 0 0,1 0 0,-1 0 0,0 0 0,0 0 0,0-1 0,0 1 0,0 0 0,0 0 0,0 0 0,0 0 0,0 0 0,0 0 0,0 0 0,0 0 0,-1 0 0,1 1 0,-1-1 0,1 0 0,0 1 0,-1-1 0,1 0 0,0 1 0,0-1 0,0 0 0,0 1 0,0-1 0,0 0 0,1 1 0,-1-1 0,0 0 0,1 1 0,-1-1 0,1 0 0,-1 0 0,1 1 0,0-1 0,-1 0 0,1 0 0,0 0 0,0 0 0,2 2 0,2-2 0,1-1 0,0 1 0,0-1 0,-1-1 0,1 1 0,0-1 0,0 0 0,-1 0 0,1 0 0,-1-1 0,1 0 0,-1 0 0,1 0 0,-1-1 0,7-4 0,-6 3 0,0 1 0,0 0 0,0 0 0,1 1 0,-1 0 0,1 0 0,0 0 0,0 1 0,-1 0 0,9 0 0,-14 1 0,-1 1 0,1-1 0,-1 1 0,1-1 0,-1 1 0,1-1 0,-1 1 0,1-1 0,-1 1 0,1-1 0,-1 1 0,0 0 0,1-1 0,-1 1 0,0 0 0,0-1 0,1 1 0,-1 0 0,0-1 0,0 1 0,0 0 0,0-1 0,0 1 0,0 0 0,0-1 0,0 1 0,0 0 0,0-1 0,0 1 0,-1 0 0,1 0 0,0-1 0,0 1 0,-1-1 0,0 2 0,-8 25 0,3-10-2771,-1 1-6555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16.832"/>
    </inkml:context>
    <inkml:brush xml:id="br0">
      <inkml:brushProperty name="width" value="0.025" units="cm"/>
      <inkml:brushProperty name="height" value="0.025" units="cm"/>
      <inkml:brushProperty name="color" value="#E71224"/>
    </inkml:brush>
  </inkml:definitions>
  <inkml:trace contextRef="#ctx0" brushRef="#br0">203 27 8840,'0'0'18802,"-9"-6"-17174,9 6-1614,-3-3 55,0 1 0,0 0 0,0 0 1,0 0-1,0 1 0,0-1 0,-1 1 0,1-1 0,-1 1 0,1 0 0,-1 1 0,1-1 0,-1 1 0,1-1 0,-1 1 1,1 0-1,-1 0 0,0 1 0,1-1 0,-1 1 0,1-1 0,-1 1 0,1 1 0,-1-1 0,1 0 0,-5 3 0,-3 3 107,1-1-1,0 2 1,0 0-1,-13 13 0,19-18-128,1 0-1,0 1 0,0 0 0,1-1 1,-1 1-1,1 0 0,0 0 1,0 1-1,0-1 0,0 0 1,1 1-1,-1-1 0,1 1 0,0-1 1,0 7-1,1-10-46,0-1 0,0 1 0,1 0 0,-1-1 0,0 1 0,0 0 0,0 0 0,1-1 0,-1 1 0,0 0 0,1-1 0,-1 1 0,0-1 0,1 1 0,-1 0 0,1-1 0,-1 1 0,1-1 0,-1 1 0,1-1 0,0 0 0,-1 1 0,1-1 0,-1 1 0,1-1 0,0 0 0,-1 0 0,1 1 0,1-1 0,28 2 0,29-14 0,-43 4-138,-1 0-1,0-1 1,16-13 0,-16 12-25,-1 0 1,28-13-1,-42 23 179,0 0 1,1 0-1,-1 1 0,0-1 1,0 0-1,1 0 0,-1 0 0,0 0 1,1 1-1,-1-1 0,0 0 1,0 0-1,1 0 0,-1 1 0,0-1 1,0 0-1,0 0 0,1 1 1,-1-1-1,0 0 0,0 1 1,0-1-1,0 0 0,0 0 0,0 1 1,0-1-1,0 0 0,1 1 1,-1-1-1,0 0 0,0 1 1,0-1-1,-1 0 0,1 1 0,0-1 1,0 0-1,0 1 0,0-1 1,0 0-1,0 1 0,0-1 1,-2 17 256,2-17-265,-1 8 15,0-4-15,0 1 0,0 0 0,1 0 0,0 0-1,0 0 1,0 0 0,0 0 0,2 6 0,-1-9-9,0-1 0,0 1 1,0-1-1,0 0 0,0 1 1,0-1-1,0 0 0,1 0 1,-1 0-1,0 0 1,1 0-1,-1 0 0,0 0 1,1 0-1,-1-1 0,1 1 1,0 0-1,-1-1 0,1 1 1,0-1-1,-1 0 0,1 0 1,0 1-1,-1-1 1,1 0-1,0 0 0,-1-1 1,3 1-1,10-1 1,0-1 0,0 0 0,-1-1 0,1-1 0,-1 0 0,1-1 0,15-7 0,-14 5 0,0 1 0,1 0 0,-1 2 0,27-5 0,-41 9 0,0-1 0,-1 1 0,1 0 0,0 0 0,0 0 0,0 0 0,-1 0 0,1 0 0,0 0 0,0 0 0,-1 1 0,1-1 0,0 0 0,0 0 0,-1 1 0,1-1 0,0 0 0,0 1 0,-1-1 0,1 1 0,-1-1 0,1 1 0,0-1 0,-1 1 0,1-1 0,-1 1 0,1-1 0,-1 1 0,1 0 0,-1-1 0,0 1 0,1 0 0,-1 0 0,0-1 0,1 2 0,-1-1 0,0 0 0,1 0 0,-1 0 0,1 0 0,-1 0 0,1 0 0,-1 0 0,1 0 0,0 0 0,-1-1 0,1 1 0,0 0 0,0 0 0,0-1 0,-1 1 0,1 0 0,0-1 0,0 1 0,0-1 0,0 1 0,0-1 0,0 0 0,0 1 0,0-1 0,0 0 0,0 0 0,0 0 0,0 0 0,0 0 0,0 0 0,2 0 0,11-1 0,0-1 0,0 0 0,0-1 0,0-1 0,0 0 0,13-7 0,-14 6 0,0 1 0,0-1 0,0 2 0,0 0 0,1 0 0,25 0 0,-38 3 0,0 0 0,0 0 0,-1 0 0,1 0 0,0 0 0,0 1-1,0-1 1,0 0 0,0 1 0,-1-1 0,1 0 0,0 1 0,0-1 0,0 1 0,-1-1 0,1 1 0,0 0 0,-1-1-1,1 1 1,0-1 0,-1 1 0,1 0 0,-1 0 0,1-1 0,-1 1 0,0 0 0,1 1 0,4 28-112,2 4-367,-7-33 443,1 0-1,0 0 1,0 0-1,-1 0 1,1 0-1,0-1 1,0 1-1,0 0 1,0-1 0,0 1-1,0 0 1,0-1-1,0 1 1,0-1-1,0 0 1,0 1-1,0-1 1,0 0-1,1 0 1,-1 0-1,0 1 1,0-1-1,0 0 1,0 0-1,0-1 1,1 1-1,-1 0 1,0 0 0,1-1-1,10-5-4832,-2-9-4718</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28.735"/>
    </inkml:context>
    <inkml:brush xml:id="br0">
      <inkml:brushProperty name="width" value="0.025" units="cm"/>
      <inkml:brushProperty name="height" value="0.025" units="cm"/>
      <inkml:brushProperty name="color" value="#E71224"/>
    </inkml:brush>
  </inkml:definitions>
  <inkml:trace contextRef="#ctx0" brushRef="#br0">124 297 5990,'0'0'13079,"4"-9"-10223,1 2-2033,-3 5-572,0-1 1,0 1 0,0-1-1,-1 0 1,0 1-1,1-1 1,-1 0 0,0 0-1,0 0 1,0 0-1,-1 0 1,1 0 0,-1-5-1,0 7-154,0 0-1,0 0 1,0 0 0,0-1-1,0 1 1,0 0 0,0 0-1,-1 0 1,1 0 0,0 0-1,-1 0 1,1 0 0,-1 0-1,1 0 1,-1 0-1,1 0 1,-1 0 0,0 0-1,0 1 1,1-1 0,-1 0-1,0 0 1,0 1 0,0-1-1,0 1 1,0-1-1,0 0 1,0 1 0,0 0-1,0-1 1,0 1 0,0 0-1,0-1 1,0 1 0,0 0-1,0 0 1,0 0 0,-1 0-1,1 0 1,0 0-1,0 0 1,0 0 0,0 1-1,0-1 1,-2 1 0,-1 0-32,0 0 0,0 0 0,0 1 0,1-1 0,-1 1 0,0 0 0,1 0 0,-1 0 0,1 0 0,0 1 0,-5 4 0,-2 5-26,1 1 0,0 1 0,-12 24 0,18-32-34,1 1-1,-1-1 0,1 1 0,0 0 1,0-1-1,1 1 0,0 0 0,0 0 1,1 0-1,0 14 0,1-21-6,-1 1 1,0 0-1,1 0 0,-1-1 0,0 1 0,1 0 1,-1 0-1,1-1 0,-1 1 0,1-1 0,-1 1 0,1 0 1,0-1-1,-1 1 0,1-1 0,0 0 0,-1 1 1,1-1-1,0 1 0,0-1 0,-1 0 0,1 0 0,0 1 1,0-1-1,0 0 0,-1 0 0,1 0 0,0 0 0,0 0 1,0 0-1,-1 0 0,1 0 0,0 0 0,0 0 1,1-1-1,31-10 73,-23 4-51,1-1 0,-1 0 0,-1 0 0,1-1 0,-1-1 0,-1 1 0,0-2 0,0 1 0,11-23 1,-7 12 28,-2 0 1,-1-1-1,-1 0 1,9-38-1,-13 45 28,-1 1 0,-1-1-1,0 0 1,-1 1 0,-1-1 0,0 0-1,-2-17 1,2 32-77,0-1 0,-1 1 0,1 0 0,0-1 0,0 1 0,0 0 0,0-1 0,0 1 0,0 0 0,0-1 0,-1 1 0,1 0 0,0-1 0,0 1 0,0 0 0,-1 0 0,1-1 0,0 1 0,0 0 0,-1 0 0,1-1 0,0 1 0,0 0 0,-1 0 0,1 0 0,0-1 0,-1 1 0,1 0 0,0 0 0,-1 0 0,1 0 0,0 0 0,-1 0 0,1 0 0,0 0 0,-1 0 0,1 0 0,0 0 0,-1 0 0,1 0 0,0 0 0,-1 0 0,1 0 0,0 0 0,-1 1 0,1-1 0,0 0 0,-1 0 0,1 0 0,0 0 0,-1 1 0,1-1 0,0 0 0,0 0 0,-1 1 0,1-1 0,0 1 0,-14 16 0,7 6 0,1-1 0,0 2 0,2-1 0,1 1 0,0-1 0,2 1 0,2 34 0,-1-39 0,1-11 6,0-1 0,0 0 0,1 1 0,0-1 0,0 0 0,1 0 1,0 0-1,0 0 0,1 0 0,0-1 0,0 0 0,0 0 0,1 0 0,10 11 0,-7-8-115,0 1 0,-1 0 0,0 0 0,7 15 0,-6-7-2960,-2-7-3658</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047"/>
    </inkml:context>
    <inkml:brush xml:id="br0">
      <inkml:brushProperty name="width" value="0.025" units="cm"/>
      <inkml:brushProperty name="height" value="0.025" units="cm"/>
    </inkml:brush>
  </inkml:definitions>
  <inkml:trace contextRef="#ctx0" brushRef="#br0">13 0 8904,'0'0'1186,"-9"87"159,6-45 352,3-1-1088,0 0-64,0 0-1,4 0-512,4 3-1601,0-3-1026,-2-2-1409,-2-3 1122,1-7 3971,-3-6 2946,4-1-2369,-2-2-1314,2 0-416,0 2-1729,-1 4-2852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419"/>
    </inkml:context>
    <inkml:brush xml:id="br0">
      <inkml:brushProperty name="width" value="0.025" units="cm"/>
      <inkml:brushProperty name="height" value="0.025" units="cm"/>
    </inkml:brush>
  </inkml:definitions>
  <inkml:trace contextRef="#ctx0" brushRef="#br0">53 1 10186,'-21'134'8915,"-2"67"-5750,22-189-3097,-7 110 3935,12-69-6467,-4-52 1766,0 0 199</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4.705"/>
    </inkml:context>
    <inkml:brush xml:id="br0">
      <inkml:brushProperty name="width" value="0.025" units="cm"/>
      <inkml:brushProperty name="height" value="0.025" units="cm"/>
    </inkml:brush>
  </inkml:definitions>
  <inkml:trace contextRef="#ctx0" brushRef="#br0">22 1 13068,'-3'9'1057,"-3"16"37,2 0 0,0 1-1,2-1 1,0 1 0,2 0 0,1-1-1,4 30 1,16 66-779,8-1-5984,-16-55-3919,-8 0 6513,-6 13 5497,-8 38 7355,-1 14-1466,11-44-10793,8-20-6001,-7-35 2344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5.904"/>
    </inkml:context>
    <inkml:brush xml:id="br0">
      <inkml:brushProperty name="width" value="0.025" units="cm"/>
      <inkml:brushProperty name="height" value="0.025" units="cm"/>
    </inkml:brush>
  </inkml:definitions>
  <inkml:trace contextRef="#ctx0" brushRef="#br0">1 79 15503,'0'0'3747,"54"3"-3619,-14-3-96,12-4-64,6-8 64,12-2-1121,4 0-993,3 1-544,-1 2-129,-4 2 289,0 5 320,-5 3 576,-1 1-1376</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5:46.234"/>
    </inkml:context>
    <inkml:brush xml:id="br0">
      <inkml:brushProperty name="width" value="0.025" units="cm"/>
      <inkml:brushProperty name="height" value="0.025" units="cm"/>
    </inkml:brush>
  </inkml:definitions>
  <inkml:trace contextRef="#ctx0" brushRef="#br0">1 73 9417,'0'0'3491,"84"1"-896,-42-1-513,2 0-737,-4-4-640,3 2-257,-1 2-288,1 0-96,2 0-64,1 0-224,-1 2-1826,0-2-3683</inkml:trace>
  <inkml:trace contextRef="#ctx0" brushRef="#br0" timeOffset="1">868 28 11499,'0'0'3075,"63"-21"-737,-42 19-544,-3-1 224,-2 3 0,-1 0-609,-1 0-993,0 0-352,-2 0-32,1 0-64,2 0-512,-3 0-737,-1 0-385,-4-2-2754</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1.871"/>
    </inkml:context>
    <inkml:brush xml:id="br0">
      <inkml:brushProperty name="width" value="0.025" units="cm"/>
      <inkml:brushProperty name="height" value="0.025" units="cm"/>
      <inkml:brushProperty name="color" value="#AB008B"/>
    </inkml:brush>
  </inkml:definitions>
  <inkml:trace contextRef="#ctx0" brushRef="#br0">1 1 9705,'0'0'-2402</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6:33.943"/>
    </inkml:context>
    <inkml:brush xml:id="br0">
      <inkml:brushProperty name="width" value="0.025" units="cm"/>
      <inkml:brushProperty name="height" value="0.025" units="cm"/>
      <inkml:brushProperty name="color" value="#AB008B"/>
    </inkml:brush>
  </inkml:definitions>
  <inkml:trace contextRef="#ctx0" brushRef="#br0">7047 485 21973,'0'0'640,"-3"-9"-586,-15-72-1047,16 77 913,1 0 0,-1 1-1,0-1 1,0 0 0,0 1 0,0-1 0,-1 1 0,1 0-1,-1-1 1,0 1 0,0 0 0,0 1 0,0-1 0,-1 1-1,1-1 1,-1 1 0,1 0 0,-1 0 0,0 1 0,0-1-1,-6-1 1,-10-3 202,0 2 1,0 0-1,-22-1 0,33 4-64,-620-20 2150,373 21-1961,-392-25-180,-110-1 539,-28 48-827,-4-1-49,300-26 286,-291 3 27,611 10 0,-215 35 0,265-20 37,1 4-1,-179 67 1,271-85-81,1 2 0,1 1 0,-1 1 0,2 1 0,0 2 0,1 0 0,1 1 0,0 1 0,1 2 0,1 0 0,1 0 0,1 2 0,1 1 0,0 0 0,-18 36 0,21-31-87,1 0 0,1 1 0,1 0 0,-10 46 0,19-65 97,0 1 1,0-1-1,1 1 1,1-1 0,0 1-1,0 0 1,1-1-1,1 1 1,-1-1 0,2 1-1,-1-1 1,2 0-1,-1 0 1,1 0-1,1 0 1,9 15 0,3-4 54,1-1 0,0 0 0,2-2 0,0 0 0,1-1 0,1-1 0,0-1 0,1-1 0,1-1 1,42 17-1,26 4-29,147 35 0,-231-67-31,274 61-64,352 32 0,296-24 639,843-40-437,-1737-31-140,459-17 46,873-146 0,-659 16 55,-568 108-61,-2-7 1,256-121-1,-366 152-7,-1-1-1,0-1 1,-1-1 0,0-2-1,39-39 1,-59 52-17,-1 0 0,-1 0-1,1-1 1,-1 1 0,0-1 0,-1-1-1,0 1 1,0-1 0,-1 1 0,4-18-1,-6 20-5,0-1 0,-1 0 0,0 1-1,0-1 1,-1 0 0,0 1 0,0-1-1,0 1 1,-1-1 0,0 1 0,0 0-1,-1 0 1,0 0 0,0 0 0,0 0-1,-9-10 1,-1-1 4,-2 0-1,-1 1 1,0 1 0,0 0-1,-2 1 1,-27-16 0,-123-62 13,139 77-13,-122-54-28,-4 6 0,-1 7 0,-3 6 0,-287-49-1,-671-13-54,883 99 83,-1800-73-96,1745 82 50,-451 52 1,456-2-250,3 12 0,3 12 0,-456 180 0,727-247 279,-80 33-49,-103 58-1,166-80 6,0 1 0,2 1 0,0 0-1,0 2 1,2 1 0,0 0 0,2 2 0,-32 43 0,42-52 33,2 0-1,-1 0 1,2 1 0,0 0 0,0 0 0,1 0-1,0 0 1,2 1 0,-1-1 0,2 1 0,0 0-1,0-1 1,1 1 0,1 0 0,0 0 0,1-1-1,1 1 1,0-1 0,1 1 0,0-1 0,1 0-1,0-1 1,1 1 0,1-1 0,8 12 0,4 4-14,2 0 1,1-2 0,2-1 0,0 0-1,1-2 1,1-1 0,1-1-1,2-1 1,31 16 0,25 9-179,1-4 0,3-4 0,123 35 0,290 42-704,704 23 613,8-129 1367,-503-54-1049,912-177 0,-835 56 5,-613 119 154,-2-7-1,235-110 1,-319 121 399,91-61 0,-142 80-226,-2-2 1,0-1 0,-3-2-1,53-59 1,-77 78-250,0 0 1,-1 0-1,0-1 1,-1 0-1,-1-1 1,0 0-1,-1 0 1,0 0-1,0 0 1,3-24-1,-7 29-92,0-1-1,-1 1 0,0 0 0,-1 0 1,0 0-1,0 0 0,0 0 0,-1 0 1,0 0-1,-1 0 0,0 0 1,0 1-1,-1-1 0,0 1 0,0 0 1,0 0-1,-1 0 0,0 1 1,-9-9-1,-11-8-61,-1 2 0,0 0 0,-2 2 0,-1 0 0,0 2 0,-1 2 0,-50-19-1,-19-1-33,-120-26 0,-562-72-5593,749 128 5246,-288-38-4878</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24.381"/>
    </inkml:context>
    <inkml:brush xml:id="br0">
      <inkml:brushProperty name="width" value="0.025" units="cm"/>
      <inkml:brushProperty name="height" value="0.025" units="cm"/>
      <inkml:brushProperty name="color" value="#AB008B"/>
    </inkml:brush>
  </inkml:definitions>
  <inkml:trace contextRef="#ctx0" brushRef="#br0">1 38 4388,'0'0'10031,"4"-8"-9919,-3 6-106,-1 0 7,1 1-1,0-1 1,-1 1 0,1-1-1,0 1 1,0-1-1,0 1 1,0 0 0,0-1-1,0 1 1,0 0-1,0 0 1,0 0 0,0 0-1,1 0 1,-1 0 0,1 0-1,-1 0 1,0 1-1,1-1 1,-1 1 0,1-1-1,0 1 1,-1-1-1,1 1 1,-1 0 0,1-1-1,0 1 1,-1 0-1,1 0 1,-1 1 0,1-1-1,0 0 1,-1 0 0,1 1-1,-1-1 1,1 1-1,-1-1 1,1 1 0,2 1-1,21 3 176,1-2 0,-1 0 0,1-2 0,0 0 0,39-6 0,18 1 579,-64 6-585,0 0 0,0 1 0,0 1 0,-1 0 0,31 13 0,-27-9-114,0-1-1,0-1 0,36 4 1,0-7 17,1-4 0,66-8-1,-81 4-59,1 1-1,-1 3 0,0 1 1,0 3-1,62 10 0,-52 0 5,48 12 74,167 18 0,385 48 778,-541-73-755,1-5 0,0-6 0,0-4 0,212-23 0,-63 0 182,332 16-1,-64 4-330,472-4 71,-550 24-29,70 1 5,-338-22-24,581 24 0,251 11 0,-909-34 7,0 6 0,151 27 0,-179-20 243,103 5-1,-142-17 30,0-2 1,0-2-1,-1-1 0,57-15 0,-58 8 49,-27 7-177,1 0-1,0 1 0,0 0 0,23-2 0,-35 7-486,0 0 1,0 0-1,-1 0 0,1 0 1,-1 1-1,1-1 1,-1 0-1,0 0 0,0 0 1,0 0-1,0 0 1,0 1-1,0-1 0,-2 3 1,-5 17-5153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1.572"/>
    </inkml:context>
    <inkml:brush xml:id="br0">
      <inkml:brushProperty name="width" value="0.025" units="cm"/>
      <inkml:brushProperty name="height" value="0.025" units="cm"/>
      <inkml:brushProperty name="color" value="#AB008B"/>
    </inkml:brush>
  </inkml:definitions>
  <inkml:trace contextRef="#ctx0" brushRef="#br0">0 178 14798,'0'0'2263,"9"9"-2166,-2 0-83,-4-5-11,0-1 1,-1 1-1,1-1 0,1 0 0,-1 0 1,0 0-1,1 0 0,-1-1 0,1 1 0,0-1 1,0 0-1,0 0 0,0-1 0,0 1 1,0-1-1,8 2 0,24-1 115,0-2 0,-1-1 0,1-2 0,-1-1 0,41-11 0,84-8 498,-19 20 44,148 16 0,21 1 1121,603-66 622,-817 41-2352,0 5 0,0 4 1,0 4-1,163 24 0,-122-3 96,261 9 0,-193-24 234,287 51 1,-308-36-327,1-8-1,1-8 1,338-32 0,444-11 1306,-746 35-1233,-142-2-110,140-25-1,75-35 56,-144 28-36,160-17 0,-5 30-35,177-21 12,-438 35 7,17-3 248,1 2 1,0 3 0,126 5 0,-153 8-250,-1 1 0,0 2 1,-1 1-1,0 2 1,46 24-1,-66-28-682,-3-3-1895,-4-2-3128</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09:47:47.424"/>
    </inkml:context>
    <inkml:brush xml:id="br0">
      <inkml:brushProperty name="width" value="0.025" units="cm"/>
      <inkml:brushProperty name="height" value="0.025" units="cm"/>
      <inkml:brushProperty name="color" value="#AB008B"/>
    </inkml:brush>
  </inkml:definitions>
  <inkml:trace contextRef="#ctx0" brushRef="#br0">1 0 17969,'0'0'1452,"10"4"-1372,13 4-52,1-1-1,0-2 1,1 0-1,-1-1 1,35 0 0,149-20 69,-16 1-60,-162 14 70,0 2 1,0 1 0,0 2 0,42 10-1,187 75 1340,-167-54-1052,127 31 0,-141-51-303,1-4 0,1-3 0,98-3 0,238-29 273,-200 7-41,-44 11-192,0 8-1,319 45 1,-147-2 74,384-1-1,1034-59 1343,-464 55-128,-1214-32-1232,51 3 418,-47-14-3460,-66-4-1807,0-11-3437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23.338"/>
    </inkml:context>
    <inkml:brush xml:id="br0">
      <inkml:brushProperty name="width" value="0.025" units="cm"/>
      <inkml:brushProperty name="height" value="0.025" units="cm"/>
    </inkml:brush>
  </inkml:definitions>
  <inkml:trace contextRef="#ctx0" brushRef="#br0">4982 869 12748,'-2'-12'2248,"0"4"-2126,0 0 0,0 0 0,0 0 0,-1 1 0,0-1 0,-1 0 1,1 1-1,-1 0 0,-1 0 0,0 0 0,0 0 0,0 1 1,0 0-1,-1 0 0,0 0 0,-8-4 0,-50-29 4,-1 4 0,-2 2 0,-77-26 0,74 31-80,-288-96 90,281 105-139,-1 2 1,-141-9-1,51 21 579,-1 7-1,-240 34 1,187 1-129,-290 86 0,388-84-466,1 6-1,3 5 1,1 6-1,4 4 1,2 6-1,3 4 1,3 5-1,4 5 1,3 4-1,4 5 1,4 3-1,4 5 1,4 3-1,5 4 1,4 3 0,5 3-1,5 3 1,5 3-1,-82 226 1,79-136-186,-55 324 1,27 225 404,74-524 431,9 0-1,30 295 1,-10-422-355,4-1 0,5-1 0,4-1 0,5 0 0,3-3 0,6-1 0,74 136 0,-48-125-246,5-2-1,5-4 0,4-4 1,5-2-1,3-5 0,4-3 1,4-5-1,145 98 0,-118-102-38,4-5-1,2-6 0,4-5 1,2-6-1,2-7 0,3-5 1,146 27-1,-98-38 0,293 15 0,195-53-18,46-83 178,-10-61-1,-433 77-458,530-213 0,-627 202 153,-4-7-1,-3-9 1,279-208-1,-292 178 264,-5-7 0,-6-6 0,254-314 0,-332 359 234,-4-3 0,-4-3 0,-5-3 0,-5-2 0,-4-2 0,-6-3 0,-4-1 0,30-141 0,-45 117 188,-7-2 0,-6 0 0,-6 0 1,-6-1-1,-7 1 0,-5 0 0,-32-146 0,6 114-612,-7 2-1,-7 2 0,-7 2 1,-8 3-1,-107-188 0,99 222-303,-6 4 0,-5 3 0,-5 5 0,-5 3 0,-4 5 0,-154-128 0,129 136 248,-4 6 0,-4 5 0,-4 7-1,-4 5 1,-259-101 0,226 118 203,-3 7 0,-1 8 0,-312-37 1,251 62-439,-1 10 0,-331 27 0,186 24-2493,32 0-2407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0.862"/>
    </inkml:context>
    <inkml:brush xml:id="br0">
      <inkml:brushProperty name="width" value="0.025" units="cm"/>
      <inkml:brushProperty name="height" value="0.025" units="cm"/>
    </inkml:brush>
  </inkml:definitions>
  <inkml:trace contextRef="#ctx0" brushRef="#br0">601 168 9929,'0'0'1714,"-10"-9"-1650,4 4-132,2 0 244,-1 1 1,-1-1 0,1 1 0,0 0 0,-1 1 0,0-1 0,0 1-1,0 0 1,0 1 0,0-1 0,-1 1 0,1 0 0,-14-1 0,11 4-125,0 0 1,0 1-1,0 0 1,0 0 0,0 1-1,0 0 1,1 1 0,-1 0-1,1 0 1,0 1-1,0 0 1,1 0 0,-1 1-1,1 0 1,0 0-1,1 1 1,-10 12 0,-9 11-75,2 1 0,-35 64 0,35-53 283,3 0 0,1 2 1,3 0-1,1 2 0,3-1 1,1 1-1,-5 54 1,10-36-122,4 1 1,2-1 0,3 1 0,18 105 0,0-69-208,4-2 1,47 123 0,104 169-550,-172-384 602,206 361-52,-187-333 102,3-2 0,0 0 0,2-2 0,1 0 0,2-2 0,1-2 0,70 47 0,-81-62 39,0-2 0,1 0 0,0-1 0,1-1 0,0-1 0,0-2 1,0 0-1,1-1 0,-1-1 0,1-2 0,0 0 0,0-1 0,0-2 0,43-7 0,-29-1-18,0 0 1,-1-3 0,-1-1-1,0-1 1,-1-2 0,-1-2-1,0-1 1,40-32-1,-37 23-98,0-1-1,-2-2 0,-1-1 0,36-46 0,-54 57 32,-1 0 1,-1 0 0,-1-1-1,-1-1 1,-1 0-1,-1-1 1,-1 0-1,-2 0 1,6-30-1,3-73 790,-7-1 1,-8-187-1,-4 182-457,3 88-281,-3 0 0,-2 0 0,-2 0 0,-2 1 0,-25-76 0,21 86-20,-2 1 0,-1 0 0,-2 1-1,-1 2 1,-2 0 0,-1 0 0,-40-42 0,-6 6 24,-3 3 0,-142-99 0,-181-74 825,319 197-499,-2 4-1,-143-48 1,187 74-394,-2 1 1,1 2-1,-1 1 0,0 2 0,-1 1 0,1 2 0,0 2 1,-1 1-1,-47 8 0,68-5-374,0-1 1,1 2-1,-1 0 1,1 0-1,1 2 0,-1 0 1,1 0-1,0 1 0,1 1 1,0 0-1,1 0 1,0 1-1,1 1 0,0 0 1,0 0-1,1 1 1,1 0-1,-9 20 0,-12 38-4493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05.536"/>
    </inkml:context>
    <inkml:brush xml:id="br0">
      <inkml:brushProperty name="width" value="0.025" units="cm"/>
      <inkml:brushProperty name="height" value="0.025" units="cm"/>
    </inkml:brush>
  </inkml:definitions>
  <inkml:trace contextRef="#ctx0" brushRef="#br0">1 266 9353,'0'0'-1084,"0"8"1079,0 3 222,0 0 0,1-1 1,0 1-1,1-1 0,0 1 0,1-1 1,0 0-1,1 1 0,6 11 1,32 46 613,93 114 1,-18-28-760,-48-53 0,157 212 2599,-180-257-2202,3-2-1,2-2 1,74 60-1,-48-55-319,2-3 1,3-4-1,125 57 0,-79-53-231,233 64 0,-199-68-117,-2 7 0,225 114 0,282 197 213,-572-313-24,117 69 41,461 242-126,-457-261 130,-102-47-10,193 69 0,-278-118-43,1-1-1,-1-2 0,1 0 1,0-2-1,1-2 0,-1-1 1,59-4-1,-78 0 12,1 0-1,-1 0 1,0-1-1,0 0 1,-1-1 0,1 0-1,-1-1 1,0 0-1,0-1 1,-1 0 0,0 0-1,0-1 1,-1 0-1,0 0 1,0-1-1,9-14 1,-7 8 13,-1 1-1,-1-2 1,0 1 0,-1-1-1,0 0 1,-2 0-1,0-1 1,0 0 0,-2 1-1,3-27 1,-6 18 16,0-1 0,-1 1 0,-1 0 0,-2-1 0,-1 1 0,0 1 0,-2-1 0,-11-26 0,2 16-14,0 0-1,-3 2 1,-1 0 0,-41-53 0,-14 3-3,-3 3-1,-150-118 1,-41-12 70,-10 13-1,-471-253 1,-532-206 16,522 365 424,294 125 438,-155-52-582,348 142-3561,184 55-1700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6.635"/>
    </inkml:context>
    <inkml:brush xml:id="br0">
      <inkml:brushProperty name="width" value="0.025" units="cm"/>
      <inkml:brushProperty name="height" value="0.025" units="cm"/>
    </inkml:brush>
  </inkml:definitions>
  <inkml:trace contextRef="#ctx0" brushRef="#br0">170 190 6726,'0'0'8200,"-9"6"-6476,-1-1-1206,7-3-291,-1 0 0,1 0-1,-1 0 1,1 0 0,0 0-1,0 1 1,0-1-1,0 1 1,0 0 0,-2 4-1,4-1 3560,13-10-2842,16-11-378,-17 9-368,0 0 0,1 1 0,-1 0 0,1 1 0,0 0 0,0 1 0,1 1 0,19-2 1,7 2-161,56 5 1,-9 1 146,-83-4-177,0 1 1,0-1 0,0 0 0,0-1 0,0 1 0,-1 0 0,1-1 0,0 1 0,0-1 0,0 0-1,0 0 1,0 0 0,-1-1 0,1 1 0,-1 0 0,1-1 0,4-3 0,-39 4 1891,-154 23-530,-38 3 154,113-23-713,111-2-811,0 0 0,0 0 0,0 0 0,0 0 0,1 0 0,-1 0 0,0 0 0,0 0 0,0 0 0,0 0 0,0 0 0,0 0 0,0-1 0,1 1 0,-1 0 0,0 0 0,0 0 0,0 0 0,0 0 0,0 0 0,0 0 0,0 0 0,0 0 0,0 0 0,1 0 0,-1-1 0,0 1 0,0 0 0,0 0 0,0 0 0,0 0 0,0 0 0,0 0 0,0 0 0,0-1 0,0 1 0,0 0 0,0 0 0,0 0 0,0 0 0,0 0 0,0 0 0,0-1 0,0 1 0,0 0 0,0 0 0,0 0 0,0 0 0,0 0 0,0 0 0,0 0 0,0-1 0,-1 1 0,1 0 0,0 0 0,0 0 0,0 0 0,0 0 0,0 0 0,0 0 0,14-7 0,155-27 16,21-6-96,-79 3-398,26-7-341,-119 40 776,-44 24 379,-24 5-217,0-3 0,-2-2-1,-1-2 1,0-3-1,0-2 1,-2-2 0,1-2-1,-92 1 1,172-13-132,0-1 0,0-2 0,0 0 0,-1-2 1,44-19-1,-11 5-124,120-51-1058,-59 23 810,-96 42 380,-24 8 7,1 0-1,0 0 1,0 0 0,0 0-1,0 1 1,0-1-1,0 0 1,0 0 0,0 0-1,0 0 1,0 0 0,0 1-1,0-1 1,0 0 0,0 0-1,0 0 1,0 0-1,0 0 1,0 1 0,0-1-1,0 0 1,0 0 0,0 0-1,0 0 1,0 0 0,0 0-1,0 1 1,0-1-1,0 0 1,1 0 0,-1 0-1,0 0 1,0 0 0,0 0-1,0 0 1,0 1 0,0-1-1,0 0 1,1 0 0,-1 0-1,0 0 1,0 0-1,0 0 1,0 0 0,0 0-1,0 0 1,1 0 0,-1 0-1,0 0 1,0 0 0,0 0-1,0 0 1,0 0-1,1 0 1,-11 10 89,-34 22 89,-2-2 0,0-2 0,-2-2-1,-1-2 1,-1-2 0,-1-3 0,0-2-1,-81 16 1,82-29-818,50-4 606,-1 0 0,1 0 0,0 0 1,-1 0-1,1 0 0,-1 0 0,1 0 0,-1 0 0,1 0 0,0 0 1,-1-1-1,1 1 0,-1 0 0,1 0 0,0-1 0,-1 1 0,1 0 1,0 0-1,-1-1 0,1 1 0,0 0 0,-1-1 0,1 1 0,0-1 1,0 1-1,-1 0 0,1-1 0,0 1 0,0-1 0,0 1 0,0-1 0,0-1-80,0 1 0,1-1 0,0 1-1,-1-1 1,1 1 0,0-1-1,0 1 1,0-1 0,0 1 0,0 0-1,0-1 1,0 1 0,0 0-1,2-1 1,6-6-2053,0 1 1,0 1-1,1-1 0,0 1 1,20-8-1,22-6-11005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15.696"/>
    </inkml:context>
    <inkml:brush xml:id="br0">
      <inkml:brushProperty name="width" value="0.025" units="cm"/>
      <inkml:brushProperty name="height" value="0.025" units="cm"/>
    </inkml:brush>
  </inkml:definitions>
  <inkml:trace contextRef="#ctx0" brushRef="#br0">15 1 7976,'0'0'5765,"-15"4"-5765,19 3 0,2 0-64,-3-1-1794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8:23.742"/>
    </inkml:context>
    <inkml:brush xml:id="br0">
      <inkml:brushProperty name="width" value="0.025" units="cm"/>
      <inkml:brushProperty name="height" value="0.025" units="cm"/>
    </inkml:brush>
  </inkml:definitions>
  <inkml:trace contextRef="#ctx0" brushRef="#br0">74 187 11787,'0'0'8216,"-8"-3"-6956,-26-9-38,33 12-1142,0 0 0,0 0-1,0-1 1,1 1 0,-1 1-1,0-1 1,0 0 0,0 0-1,0 0 1,1 0 0,-1 1 0,0-1-1,0 0 1,1 1 0,-1-1-1,0 0 1,0 1 0,1-1-1,-1 1 1,0-1 0,1 1-1,-1 0 1,1-1 0,-1 1-1,1-1 1,-1 1 0,1 0 0,-1 0-1,1-1 1,0 1 0,-1 0-1,1 0 1,0-1 0,0 1-1,-1 0 1,1 0 0,0 0-1,0 0 1,0-1 0,0 1 0,0 0-1,0 0 1,0 0 0,1 1-1,3 35 1172,-2-35-1225,-1-1 1,1 1 0,-1 0-1,1 0 1,0-1-1,0 1 1,0-1 0,0 0-1,0 0 1,0 1-1,0-1 1,0 0-1,0-1 1,1 1 0,-1 0-1,0-1 1,1 1-1,-1-1 1,0 0 0,1 0-1,-1 1 1,0-2-1,1 1 1,-1 0-1,1 0 1,-1-1 0,0 1-1,0-1 1,5-2-1,-4 2 107,0 0-1,0 0 1,0 0-1,0-1 0,0 0 1,-1 1-1,1-1 1,0 0-1,-1-1 0,1 1 1,-1 0-1,0-1 0,0 1 1,0-1-1,0 1 1,0-1-1,-1 0 0,1 0 1,-1 0-1,1 0 1,0-4-1,-2 5-109,1 1 1,-1-1-1,0 1 1,0-1-1,0 0 1,0 1-1,0-1 1,0 1-1,0-1 0,-1 0 1,1 1-1,-1-1 1,1 1-1,-1-1 1,1 1-1,-1-1 1,0 1-1,1 0 1,-1-1-1,0 1 0,0 0 1,0 0-1,0-1 1,-1 1-1,1 0 1,0 0-1,0 0 1,-1 0-1,1 0 0,0 1 1,-1-1-1,1 0 1,-1 1-1,1-1 1,-1 1-1,1-1 1,-1 1-1,0 0 0,1 0 1,-1 0-1,1-1 1,-1 1-1,-1 1 1,-1-1 17,0 0 0,-1 0 1,1 1-1,0-1 1,0 1-1,0 0 0,0 0 1,0 1-1,1-1 0,-1 1 1,0 0-1,1 0 1,-1 0-1,1 0 0,-1 1 1,-3 3-1,5-4-41,-1 1 0,1 0 0,0 0 0,0 0 0,0 0 0,1 0 0,-1 0 0,1 0 0,-1 0 0,1 1 0,0-1 0,0 0 0,1 1 0,-1-1 0,1 1 0,0-1 0,-1 1 0,2-1 0,-1 1 0,1 4 0,0-7 0,-1-1 0,1 1 0,0 0 0,0-1 0,-1 1 0,1-1 0,0 1 0,0-1 0,0 1 0,0-1 0,0 0 0,0 0 0,0 1 0,0-1 0,-1 0 0,1 0 0,0 0 0,0 0 0,0 0 0,0 0 0,0 0 0,0 0 0,0 0 0,0-1 0,0 1 0,0 0 0,0-1 0,0 1 0,0 0 0,-1-1 0,1 1 0,0-1 0,0 1 0,0-1 0,-1 0 0,1 1 0,0-1 0,-1 0 0,2-1 0,28-27 0,-18 14 0,-4 7 0,-1 0 0,0 0 0,-1 0 0,0-1 0,0 0 0,-1-1 0,0 1 0,-1-1 0,0 0 0,3-12 0,-7 22 0,0 0 0,0-1 0,0 1 0,-1-1 0,1 1 0,0-1 0,0 1 0,0 0 0,0-1 0,0 1 0,-1 0 0,1-1 0,0 1 0,0 0 0,0-1 0,-1 1 0,1 0 0,0-1 0,-1 1 0,1 0 0,0-1 0,-1 1 0,1 0 0,0 0 0,-1 0 0,1-1 0,-1 1 0,1 0 0,0 0 0,-1 0 0,1 0 0,-1 0 0,1 0 0,0 0 0,-1 0 0,1 0 0,-1 0 0,1 0 0,0 0 0,-1 0 0,1 0 0,-1 0 0,1 0 0,0 0 0,-1 0 0,1 1 0,-1-1 0,1 0 0,-1 1 0,-22 8 0,18-3 0,-1 0 0,1 0 0,0 1 0,0 0 0,0-1 0,1 2 0,0-1 0,1 0 0,-1 1 0,2-1 0,-1 1 0,1 0 0,0 0 0,0 0 0,1 0 0,1 1 0,-1 12 0,1-20 0,0-1 0,0 1 0,0-1 0,0 1 0,0-1 0,0 1 0,0-1 0,0 1 0,0-1 0,0 1 0,0-1 0,0 1 0,1-1 0,-1 1 0,0-1 0,0 1 0,1-1 0,-1 1 0,0-1 0,1 1 0,-1-1 0,0 0 0,1 1 0,-1-1 0,0 0 0,1 1 0,-1-1 0,1 0 0,-1 1 0,1-1 0,-1 0 0,1 0 0,18-4 0,17-22 0,40-58 0,-69 77 0,-1-2 0,0 1 0,-1-1 0,0 0 0,0 0 0,-1 0 0,0-1 0,5-18 0,-9 28 0,0 0 0,0 0 0,0-1 0,0 1 0,0 0 0,0 0 0,0-1 0,0 1 0,0 0 0,0 0 0,-1 0 0,1-1 0,0 1 0,0 0 0,0 0 0,0 0 0,0 0 0,0-1 0,-1 1 0,1 0 0,0 0 0,0 0 0,0 0 0,-1 0 0,1 0 0,0-1 0,0 1 0,0 0 0,-1 0 0,1 0 0,0 0 0,0 0 0,0 0 0,-1 0 0,1 0 0,0 0 0,0 0 0,0 0 0,-1 0 0,1 0 0,0 0 0,0 0 0,-1 0 0,1 0 0,0 0 0,0 0 0,0 1 0,-1-1 0,1 0 0,0 0 0,-13 5 0,6 2 0,1-1 0,-1 1 0,1 0 0,0 1 0,1-1 0,0 1 0,0 0 0,-7 16 0,6-11 0,1 0 0,0 1 0,1 0 0,0 0 0,-1 16 0,12-37 0,1 0 0,-1-1 0,0 0 0,6-10 0,-4 5 0,0 0 0,-1 0 0,-1-1 0,-1 0 0,0-1 0,0 1 0,-1-1 0,-1 0 0,2-17 0,-6 31 0,1 1 0,-1-1 0,0 1 0,0-1 0,0 1 0,0-1 0,0 1 0,0-1 0,0 1 0,0-1 0,0 1 0,0-1 0,0 1 0,0-1 0,0 1 0,0 0 0,-1-1 0,1 1 0,0-1 0,0 1 0,0-1 0,-1 1 0,1 0 0,0-1 0,-1 1 0,1-1 0,0 1 0,-1 0 0,1-1 0,0 1 0,-1 0 0,1 0 0,-1-1 0,1 1 0,-1 0 0,1 0 0,0 0 0,-2-1 0,-18 11 0,-17 25 0,20-10 0,2 1 0,0 1 0,2 0 0,-17 48 0,58-140 0,-20 49 0,-1 1 0,-1-1 0,0 0 0,-1 0 0,3-19 0,-28 87-69,0 33-3016,9-28-4731,6-20-4180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43.562"/>
    </inkml:context>
    <inkml:brush xml:id="br0">
      <inkml:brushProperty name="width" value="0.025" units="cm"/>
      <inkml:brushProperty name="height" value="0.025" units="cm"/>
    </inkml:brush>
  </inkml:definitions>
  <inkml:trace contextRef="#ctx0" brushRef="#br0">68 66 4837,'0'0'5413,"3"-2"-8759,-3 2 3615,1-1 1,-1 1 0,1-1 0,-1 1 0,1-1-1,-1 0 1,1 1 0,-1-1 0,1 1 0,-1-1 0,0 0-1,1 0 1,-1 1 0,0-1 0,0 0 0,0 1 0,1-2-1,-3 1 102,1 0-1,-1 0 1,1 0-1,-1 0 0,1 0 1,-1 0-1,1 1 0,-1-1 1,0 1-1,1-1 0,-1 1 1,0 0-1,0 0 1,1 0-1,-1 0 0,-3 0 1,4 0-215,1 1 1,-1-1-1,0 0 1,1 1-1,-1-1 1,0 1 0,1-1-1,-1 1 1,1-1-1,-1 1 1,1-1-1,-1 1 1,1 0 0,0-1-1,-1 1 1,1 0-1,0-1 1,-1 1-1,1 0 1,0 0 0,0-1-1,0 1 1,0 0-1,0 0 1,0-1-1,0 2 1,0 2-56,0 0-1,1 0 1,-1 0-1,1 0 1,0 0-1,0 0 1,1 0-1,-1 0 1,1-1 0,0 1-1,0 0 1,0-1-1,4 5 1,5 1 130,-8-15 1474,-10-19 694,5 21-2304,-1 1 1,1-1 0,0 1 0,-1-1-1,0 1 1,0 0 0,0 0 0,0 0 0,0 0-1,0 1 1,-1-1 0,1 1 0,-1 0-1,0 0 1,0 0 0,-5-1 0,9 4-87,-1-1 1,1 1 0,-1-1-1,1 1 1,-1-1-1,1 1 1,0-1 0,-1 1-1,1 0 1,-1-1-1,1 1 1,0 0-1,0-1 1,-1 1 0,1 0-1,0 0 1,0-1-1,0 1 1,0 0 0,0-1-1,0 1 1,0 0-1,0 0 1,0-1 0,1 2-1,1 23-55,0-17 40,1-1 1,-1 0-1,2 0 1,-1 0-1,1 0 1,-1-1-1,2 0 1,-1 0 0,1 0-1,0 0 1,7 6-1,-10-10 4,1 1 0,0 0-1,-1-1 1,1 0 0,0 0-1,1 0 1,-1 0 0,0 0 0,1-1-1,-1 1 1,1-1 0,-1 0-1,1 0 1,-1 0 0,1 0-1,0-1 1,-1 0 0,1 1 0,0-1-1,0-1 1,-1 1 0,1-1-1,0 1 1,6-3 0,-8 2 52,0 0 1,0-1-1,0 1 1,0-1-1,0 1 1,0-1 0,-1 1-1,1-1 1,-1 0-1,1 0 1,-1 0-1,0 0 1,0 0-1,0 0 1,0 0-1,0-1 1,0 1-1,0 0 1,-1 0 0,1-1-1,-1 1 1,0 0-1,0-1 1,1 1-1,-2-1 1,1 1-1,0 0 1,0-1-1,-2-2 1,2 2 5,0 1 0,-1-1 0,0 1 1,1-1-1,-1 1 0,0-1 0,0 1 0,-1 0 0,1 0 0,0-1 1,-1 1-1,0 0 0,1 0 0,-1 0 0,0 0 0,0 1 0,0-1 1,0 0-1,0 1 0,0 0 0,-1-1 0,1 1 0,0 0 1,-1 0-1,1 0 0,-6-1 0,7 2-56,0 0 0,0 0 0,0 0 0,-1 0 0,1 0 0,0 0 0,0 0 0,0 0 0,0 1 0,-1-1 0,1 0 0,0 1 0,0-1 0,0 1 0,0-1 0,0 1 0,0 0 0,0-1 0,0 1 0,0 0 0,0 0 0,0 0 0,1 0 0,-1 0 0,0 0 0,0 1 0,-1 2 0,1-1 0,-1 0 0,1 1 0,0-1 0,1 1 0,-1-1 0,0 1 0,1 0 0,0 4 0,0 1 0,0 1 0,1-1 0,1 1 0,-1-1 0,2 1 0,4 13 0,-7-21 0,1 0 0,0 0 0,0 0 0,0 0 0,0 0 0,0-1 0,0 1 0,0 0 0,1-1 0,-1 1 0,1-1 0,-1 1 0,4 2 0,-4-4 0,-1 0 0,1 0 0,-1 0 0,1 0 0,-1 0 0,1-1 0,-1 1 0,1 0 0,-1 0 0,1 0 0,-1 0 0,0 0 0,1-1 0,-1 1 0,1 0 0,-1-1 0,1 1 0,-1 0 0,0 0 0,1-1 0,-1 1 0,0-1 0,1 1 0,-1 0 0,0-1 0,0 1 0,1-1 0,-1 1 0,0-1 0,0 1 0,0-1 0,1 1 0,-1-1 0,2-8 0,1 0 0,-1 0 0,-1 0 0,1-14 0,-1 15 0,1-25 0,-3-64 0,1 97 0,0-1 0,0 0 0,0 1 0,0-1 0,0 0 0,0 1 0,0-1 0,-1 0 0,1 0 0,0 1 0,0-1 0,0 0 0,-1 1 0,1-1 0,0 1 0,-1-1 0,1 0 0,-1 1 0,1-1 0,-1 1 0,1-1 0,-1 1 0,1-1 0,-1 1 0,1-1 0,-1 1 0,1 0 0,-1-1 0,0 1 0,1 0 0,-1-1 0,0 1 0,1 0 0,-1 0 0,0 0 0,1 0 0,-1-1 0,0 1 0,0 0 0,1 0 0,-1 1 0,0-1 0,1 0 0,-1 0 0,0 0 0,1 0 0,-1 0 0,0 1 0,1-1 0,-1 0 0,0 1 0,1-1 0,-1 0 0,1 1 0,-1-1 0,0 1 0,1-1 0,-1 1 0,1-1 0,0 1 0,-1-1 0,1 1 0,-1 0 0,1-1 0,0 1 0,-1 0 0,1 0 0,-3 12 0,0 0 0,1 0 0,1 0 0,0 0 0,1 0 0,1 1 0,0-1 0,0 0 0,1 0 0,5 15 0,-2-47 0,-2-15 0,-2 0 0,1 25 0,-1-1 0,-1 1 0,1 0 0,-2-1 0,1 1 0,-1 0 0,-1-1 0,0 1 0,-3-10 0,2 77-21,5-44-613,0 0 0,1 0 0,8 24 0,3 13-8100,-12-37-731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0:50.475"/>
    </inkml:context>
    <inkml:brush xml:id="br0">
      <inkml:brushProperty name="width" value="0.025" units="cm"/>
      <inkml:brushProperty name="height" value="0.025" units="cm"/>
    </inkml:brush>
  </inkml:definitions>
  <inkml:trace contextRef="#ctx0" brushRef="#br0">466 930 4612,'-2'0'116,"1"-1"0,-1 1 0,0-1 0,1 0 0,-1 0 0,0 0 0,1 0 0,-1 0 0,1 0 0,-1 0 0,1-1 0,0 1 0,0 0 0,0-1 0,-1 1 0,1-1 0,0 1-1,1-1 1,-1 0 0,0 1 0,0-1 0,0-3 0,-10-31 3068,18 54-3157,1-1 0,1 1-1,1-2 1,0 1 0,1-1-1,15 16 1,7 13 0,379 459-34,-347-430 14,360 347 1095,-269-278-948,174 206-1,-231-226 99,529 610 3868,370 255-2000,-902-901-2070,520 431 252,-556-474-252,469 361 77,-32 41 240,-83-43 832,-332-333-1074,3-2 0,3-5-1,126 69 1,-177-113-133,1-1 0,79 24 0,-98-36-4,1-2 0,-1 0-1,1-2 1,0 0 0,-1-1 0,1 0 0,0-2 0,28-4 0,-38 2-6,1 0 0,-1-1 0,0 0 1,0 0-1,-1-1 0,1 0 0,-1-1 1,0 0-1,-1-1 0,1 0 0,-1 0 0,-1 0 1,1-1-1,-1 0 0,-1-1 0,1 0 1,-1 0-1,-1 0 0,8-18 0,-3 5-57,-2 0 0,0-1 0,-1 0 0,-1 0 0,-2-1 0,0 1 0,1-45 0,-7 12 56,-2 1 1,-2 0-1,-15-61 0,-53-158 9,36 162-85,-4 2 1,-102-189 0,-151-188-254,222 373 338,6 7-10,-282-435-690,-36 24 127,-974-976 930,1024 1165-270,-478-364 1,381 378 32,-24 27-84,329 220 25,-230-89 0,259 124 34,-1 3-1,-1 5 1,-122-14-1,161 32 95,-1 2-1,1 3 0,-1 2 1,1 4-1,0 2 1,-106 24-1,136-22-340,1 2-1,0 0 1,0 3 0,1 0 0,1 2-1,0 1 1,1 1 0,1 1 0,1 2-1,0 0 1,2 2 0,0 0-1,2 2 1,-34 46 0,8 6-3367,5 4-2583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9.324"/>
    </inkml:context>
    <inkml:brush xml:id="br0">
      <inkml:brushProperty name="width" value="0.025" units="cm"/>
      <inkml:brushProperty name="height" value="0.025" units="cm"/>
    </inkml:brush>
  </inkml:definitions>
  <inkml:trace contextRef="#ctx0" brushRef="#br0">946 648 12396,'0'-30'413,"-1"-1"1,-2 0 0,-1 1-1,-14-55 1,16 77-245,0 0 0,-1 0 0,0 1 0,0-1-1,-1 1 1,0-1 0,0 1 0,-1 0 0,0 1 0,0-1 0,-1 1-1,1 0 1,-1 0 0,-1 1 0,1-1 0,-1 1 0,0 1 0,0 0 0,0 0-1,-1 0 1,1 1 0,-15-5 0,2 5-93,0 1-1,0 1 1,0 0-1,-1 2 1,1 0-1,0 1 1,0 1 0,0 1-1,0 1 1,1 1-1,-34 14 1,8 0-69,0 2 0,2 2-1,-70 51 1,90-56 65,1 1 0,0 0 0,1 2 0,2 1 0,0 0 0,2 1 0,0 1 0,2 1 0,1 0 0,0 1 0,3 1 0,0 0 0,1 0 0,2 1 0,1 0-1,2 0 1,0 1 0,2-1 0,1 1 0,2 0 0,1 0 0,5 38 0,-3-52-124,0 1 0,1 0 0,1-1 0,1 0 0,0 0 0,1 0 1,0-1-1,1 0 0,1 0 0,1-1 0,18 21 0,-13-19 52,0-1 1,2-1-1,-1 0 0,2-1 1,0-1-1,0-1 0,1-1 1,32 13-1,-24-13 104,1-1 0,1-1 1,-1-1-1,1-2 0,0-1 0,0-1 0,1-2 0,-1-1 0,0-1 1,1-1-1,-1-2 0,0-1 0,55-17 0,-36 3-33,-1-3 0,0-1 0,-2-2 0,62-46 0,154-148 33,4-56-45,-219 218-102,-1-1 0,-4-3 1,42-80-1,-73 121 47,0-2-1,-1 1 0,-1-1 1,-2 0-1,0-1 1,-1 0-1,3-37 1,-7 50 3,-1 1 0,0-1 0,-1 1 0,0 0 0,0-1 0,-1 1 0,-1 0 0,1 0 0,-1 0 0,-1 0 1,0 0-1,0 1 0,0-1 0,-1 1 0,-1 0 0,1 1 0,-1-1 0,0 1 0,-1 0 0,-14-11 0,3 6-10,-1 0 0,-1 2 0,0 0 0,-1 1 0,0 1 0,0 1 0,0 0 0,-1 2 0,0 1-1,0 0 1,0 2 0,-1 1 0,-31 1 0,15 2-16,0 2 0,1 2 0,-1 1 0,1 2 0,1 1 0,-68 29 0,65-21 31,1 2-1,-48 32 0,73-42-209,0 1 1,0 0-1,1 1 0,1 0 1,0 1-1,1 1 0,0-1 0,-13 24 1,22-33-132,0-1 1,0 1 0,0-1-1,1 1 1,-1 0 0,1 0-1,0 0 1,0 0 0,1 0 0,-1 0-1,1 7 1,0-9-193,1 0 0,0 0 0,-1 0 1,1 0-1,0 0 0,0-1 0,0 1 0,0 0 0,0-1 1,1 1-1,-1-1 0,0 1 0,1-1 0,-1 1 0,3 0 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50.198"/>
    </inkml:context>
    <inkml:brush xml:id="br0">
      <inkml:brushProperty name="width" value="0.025" units="cm"/>
      <inkml:brushProperty name="height" value="0.025" units="cm"/>
    </inkml:brush>
  </inkml:definitions>
  <inkml:trace contextRef="#ctx0" brushRef="#br0">622 403 15439,'-13'-4'-111,"0"0"-1,0 1 1,0 1 0,0 0 0,0 0 0,-1 2 0,-19 0 0,25 1 171,0 1-1,0 0 1,1 0-1,-1 0 1,1 1 0,0 0-1,0 0 1,0 1-1,0 0 1,0 0 0,1 0-1,-1 1 1,1 0-1,-7 8 1,-15 19 65,2 1 0,1 2 0,1 0 0,2 1 0,-19 45 1,-75 202 372,88-200-268,-22 103-1,41-142-219,2 0-1,2 1 1,2 0 0,4 54-1,0-88 95,0 0 0,0 0 0,2 0 0,-1-1-1,1 1 1,1-1 0,0 1 0,0-1 0,1-1-1,0 1 1,1-1 0,0 0 0,0 0 0,1 0 0,0-1-1,13 11 1,-8-9 121,1-1-1,0-1 0,0 0 1,1 0-1,0-2 1,0 0-1,1 0 0,-1-1 1,1-1-1,0 0 0,17 1 1,26 1 145,1-2 0,-1-3 0,1-2 1,0-3-1,-1-2 0,86-21 0,-55 3-281,-1-2 0,-1-5 0,119-60 0,-160 66-97,-1-1 1,-1-2-1,-1-2 1,-2-2-1,-1-2 1,-1-2-1,-3-1 1,0-2-1,-3-1 1,31-49-1,-41 53 7,-1-1-1,-3-2 1,-1 0-1,-1 0 1,-3-2-1,-1 0 1,-2 0 0,-2-1-1,-2-1 1,-1 1-1,-3-1 1,-2-69-1,-3 87 0,0 1 0,-2 0 0,-1 0 0,0 1 0,-2-1 0,-1 1 0,0 0 0,-2 1 0,-1 0 0,0 1 0,-2 0 0,0 0-1,-2 2 1,0-1 0,-1 2 0,0 0 0,-2 1 0,0 1 0,-1 1 0,-1 0 0,0 2 0,-1 0 0,0 1 0,-1 1 0,-29-10 0,7 6 50,-1 2 0,-1 1 1,0 3-1,-1 2 0,0 2 1,0 2-1,0 1 0,0 3 1,-90 14-1,47 2-402,2 4 0,1 3 0,0 5 0,-94 45 0,83-35-5112,88-36 2435,-1 0 0,0-1 0,-20 1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13.661"/>
    </inkml:context>
    <inkml:brush xml:id="br0">
      <inkml:brushProperty name="width" value="0.025" units="cm"/>
      <inkml:brushProperty name="height" value="0.025" units="cm"/>
    </inkml:brush>
  </inkml:definitions>
  <inkml:trace contextRef="#ctx0" brushRef="#br0">826 590 12236,'0'0'2439,"-9"0"-1702,-49 0 1350,71 30-533,282 358-1376,-207-288 285,168 149 1,-147-151 363,-4 5 1,109 137-1,173 214 453,-226-269-798,351 320 1333,-142-154-1783,478 534 91,-139-224 688,99-70-768,-179-121 23,-93-65 1,-413-316-66,280 184-39,-403-272 36,79 37-36,-75-36 8,1 0 1,0 0-1,-1-1 1,1 0-1,0 0 1,0 0-1,0-1 1,0 1-1,0-1 0,0 0 1,0-1-1,-1 1 1,1-1-1,0 0 1,5-2-1,-7 2-3,-1-1-1,0 0 1,0 0-1,0 0 1,0 0-1,-1 0 1,1 0-1,-1 0 1,1-1-1,-1 1 0,0 0 1,1-1-1,-1 1 1,-1-1-1,1 0 1,0 1-1,-1-1 1,1 0-1,-1 1 1,0-6-1,0-60-111,0 66 151,-3-24-61,-2-1 0,0 1 0,-2 1 0,-11-30 0,-47-102-247,40 102 292,-71-152-306,-9 5 0,-9 4 0,-9 5 1,-7 6-1,-9 6 0,-212-215 1,-827-679 533,528 554 6,57 48-36,-413-403-14,523 448-98,-273-170 308,534 449 193,-382-193 0,299 211 14,263 117-815,0 2 0,-1 2 0,0 1 0,-1 2 0,-66-1 0,92 8-674,-1 1 0,0 1 0,-30 6-1,24-1-1526,1 2 0,-28 14-1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0.852"/>
    </inkml:context>
    <inkml:brush xml:id="br0">
      <inkml:brushProperty name="width" value="0.025" units="cm"/>
      <inkml:brushProperty name="height" value="0.025" units="cm"/>
      <inkml:brushProperty name="color" value="#F6630D"/>
    </inkml:brush>
  </inkml:definitions>
  <inkml:trace contextRef="#ctx0" brushRef="#br0">0 196 1057,'0'0'1559,"4"-9"-283,10-25 174,12-26 4782,16-29 7701,-42 89-13864,0 0-1,0-1 1,0 1 0,0 0 0,0 0 0,0 0-1,0 0 1,0 0 0,0 0 0,0 0-1,0-1 1,0 1 0,0 0 0,0 0 0,0 0-1,0 0 1,0 0 0,0 0 0,0 0 0,0 0-1,0-1 1,0 1 0,0 0 0,1 0-1,-1 0 1,0 0 0,0 0 0,0 0 0,0 0-1,0 0 1,0 0 0,0 0 0,0 0 0,0 0-1,1 0 1,-1 0 0,0 0 0,0 0-1,0 0 1,0 0 0,0 0 0,0 0 0,0 0-1,1 0 1,-1 0 0,0 0 0,0 0 0,0 0-1,0 0 1,0 0 0,0 0 0,0 0-1,1 0 1,-1 0 0,0 0 0,0 0 0,0 0-1,0 0 1,0 0 0,0 0 0,0 0 0,0 1-1,0-1 1,0 0 0,1 0 0,0 12 914,-2 19-1029,-29 120 733,20-112-638,2 0-1,1 0 0,-2 58 1,9-96-47,-1 0 0,1 0 0,0 0-1,0 0 1,0 0 0,0-1 0,1 1 0,-1 0 0,0 0 0,0 0 0,0 0 0,1 0 0,-1-1 0,0 1 0,1 0-1,-1 0 1,1-1 0,-1 1 0,1 0 0,0 0 0,11-4-342,10-26-1383,-18 17-150,-1 0 0,0 0 0,-1-1 0,0 1 0,-1-1 0,-1-22-1,0-8-8098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195"/>
    </inkml:context>
    <inkml:brush xml:id="br0">
      <inkml:brushProperty name="width" value="0.025" units="cm"/>
      <inkml:brushProperty name="height" value="0.025" units="cm"/>
      <inkml:brushProperty name="color" value="#F6630D"/>
    </inkml:brush>
  </inkml:definitions>
  <inkml:trace contextRef="#ctx0" brushRef="#br0">0 37 4773,'0'0'23403,"12"-4"-21417,21-5-1491,1 1 1,0 2-1,1 2 0,65-1 1,-90 5-1004,34 3-1334,-29 7-1701,-8 9-3798,-10-12 866,-8-2-3925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554"/>
    </inkml:context>
    <inkml:brush xml:id="br0">
      <inkml:brushProperty name="width" value="0.025" units="cm"/>
      <inkml:brushProperty name="height" value="0.025" units="cm"/>
      <inkml:brushProperty name="color" value="#F6630D"/>
    </inkml:brush>
  </inkml:definitions>
  <inkml:trace contextRef="#ctx0" brushRef="#br0">39 36 19506,'0'0'7496,"54"1"-5927,-3-10 97,8 0-705,4-1-641,-5 3-192,-7 5-160,-13 2-160,-9 0-673,-14 5-705,-7 9-1216,-8 3-866,-3 1-864,-17 1-2563,-11 3-3875</inkml:trace>
  <inkml:trace contextRef="#ctx0" brushRef="#br0" timeOffset="1">1 360 17553,'0'0'5124,"51"15"-2561,2-15-1,12-2-928,5-11-673,3-1-545,-9 1-352,-12 4-128,-14 3-1505,-13 4-2307,-11-2-3011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1.913"/>
    </inkml:context>
    <inkml:brush xml:id="br0">
      <inkml:brushProperty name="width" value="0.025" units="cm"/>
      <inkml:brushProperty name="height" value="0.025" units="cm"/>
      <inkml:brushProperty name="color" value="#F6630D"/>
    </inkml:brush>
  </inkml:definitions>
  <inkml:trace contextRef="#ctx0" brushRef="#br0">0 49 15118,'0'0'9225,"13"0"-7266,34-3-195,77-16 0,10-3-1630,-109 20-1668,-1 0 1,1 2 0,32 3 0,-57-3 1399,1 0 0,-1 0 0,0 0 1,0 0-1,1 0 0,-1 0 0,0 0 1,0 0-1,0 0 0,1 0 1,-1 0-1,0 0 0,0 1 0,0-1 1,1 0-1,-1 0 0,0 0 0,0 0 1,0 0-1,0 1 0,0-1 0,1 0 1,-1 0-1,0 0 0,0 1 1,0-1-1,0 0 0,0 0 0,0 0 1,0 1-1,0-1 0,0 0 0,0 0 1,0 1-1,0-1 0,0 0 1,0 0-1,0 0 0,0 1 0,0-1 1,0 0-1,0 0 0,0 0 0,0 1 1,0-1-1,0 0 0,0 0 0,0 0 1,0 1-1,-1-1 0,1 0 1,0 0-1,0 0 0,0 1 0,0-1 1,-1 0-1,1 0 0,0 0 0,0 0 1,0 0-1,-1 0 0,1 1 1,-13 9-4911,-11 1-3588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2.270"/>
    </inkml:context>
    <inkml:brush xml:id="br0">
      <inkml:brushProperty name="width" value="0.025" units="cm"/>
      <inkml:brushProperty name="height" value="0.025" units="cm"/>
      <inkml:brushProperty name="color" value="#F6630D"/>
    </inkml:brush>
  </inkml:definitions>
  <inkml:trace contextRef="#ctx0" brushRef="#br0">0 0 15375,'0'0'12107,"54"8"-10185,-10-8-577,7 0-640,0 0-449,-2 0-224,-6 0-288,-9 0-1794,-8 0-3620,-11 0-6021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159"/>
    </inkml:context>
    <inkml:brush xml:id="br0">
      <inkml:brushProperty name="width" value="0.025" units="cm"/>
      <inkml:brushProperty name="height" value="0.025" units="cm"/>
      <inkml:brushProperty name="color" value="#F6630D"/>
    </inkml:brush>
  </inkml:definitions>
  <inkml:trace contextRef="#ctx0" brushRef="#br0">37 1 17072,'0'0'11125,"-2"9"-10932,-6 35-11,1 1 1,0 87 0,-5 47 2931,52-366-2661,-32 159-400,1 1-1,2 0 0,0 1 1,27-43-1,-36 65-52,1 1 0,0 0 0,0-1 0,0 1 0,0 0 0,0 1 0,0-1 0,1 1 0,-1-1 0,1 1 0,0 0 0,0 0 0,0 1 0,0-1 0,0 1 0,0 0 0,0 0 0,0 0 0,7 0 0,-8 1 0,-1 0 0,1 0 0,0 1 0,0-1 0,-1 1 0,1-1 0,0 1 0,0 0 0,-1 0 0,1 0 0,-1 0 0,1 0 0,-1 1 0,0-1 0,1 1 0,-1 0 0,0-1 0,0 1 0,0 0 0,0 0 0,0 1 0,-1-1 0,1 0 0,-1 0 0,1 1 0,-1-1 0,0 1 0,0-1 0,0 1 0,1 4 0,-1-3-74,0 1-1,0 0 1,-1 0-1,1 0 1,-1-1-1,0 1 1,0 0-1,-1 0 1,1 0-1,-1 0 1,0-1-1,-1 1 1,1 0-1,-1-1 1,0 1-1,0-1 1,0 0 0,-1 1-1,1-1 1,-1 0-1,0-1 1,0 1-1,0 0 1,-1-1-1,0 0 1,1 0-1,-1 0 1,0 0-1,-6 3 1,1-1-420,-1 1 0,-1-1 0,1-1 0,-1 1 0,0-2-1,1 0 1,-2 0 0,1-1 0,-22 2 0,51-5-6067,3 0-2797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534"/>
    </inkml:context>
    <inkml:brush xml:id="br0">
      <inkml:brushProperty name="width" value="0.025" units="cm"/>
      <inkml:brushProperty name="height" value="0.025" units="cm"/>
      <inkml:brushProperty name="color" value="#F6630D"/>
    </inkml:brush>
  </inkml:definitions>
  <inkml:trace contextRef="#ctx0" brushRef="#br0">197 1 22517,'0'0'9748,"-10"12"-9689,-177 211 325,239-273-16410,-22 18 5398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3.880"/>
    </inkml:context>
    <inkml:brush xml:id="br0">
      <inkml:brushProperty name="width" value="0.025" units="cm"/>
      <inkml:brushProperty name="height" value="0.025" units="cm"/>
      <inkml:brushProperty name="color" value="#F6630D"/>
    </inkml:brush>
  </inkml:definitions>
  <inkml:trace contextRef="#ctx0" brushRef="#br0">159 0 18770,'0'0'6118,"-25"62"-4581,14-34-192,7 4-448,-2-2-545,4-2-191,2-2-97,0-2 0,0-4-64,5-5 0,-1-1-257,2-4-703,-1-2-1186,-5-3-1570</inkml:trace>
  <inkml:trace contextRef="#ctx0" brushRef="#br0" timeOffset="1">1 204 15759,'0'0'14157,"63"-29"-13836,-26 26-257,2 3-128,-5-1-2114,-3-1-3844,-10-6-7783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224"/>
    </inkml:context>
    <inkml:brush xml:id="br0">
      <inkml:brushProperty name="width" value="0.025" units="cm"/>
      <inkml:brushProperty name="height" value="0.025" units="cm"/>
      <inkml:brushProperty name="color" value="#F6630D"/>
    </inkml:brush>
  </inkml:definitions>
  <inkml:trace contextRef="#ctx0" brushRef="#br0">16 11 17392,'0'0'15375,"-15"0"-15599,27 0-4132,-1-5-3524,0 0-11722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581"/>
    </inkml:context>
    <inkml:brush xml:id="br0">
      <inkml:brushProperty name="width" value="0.025" units="cm"/>
      <inkml:brushProperty name="height" value="0.025" units="cm"/>
      <inkml:brushProperty name="color" value="#F6630D"/>
    </inkml:brush>
  </inkml:definitions>
  <inkml:trace contextRef="#ctx0" brushRef="#br0">233 8 13164,'0'0'18941,"-1"3"-18348,-5 9-585,0-1 1,-1 0 0,0 0 0,-1-1 0,0 0-1,-1-1 1,0 1 0,-13 9 0,-11 14-19,7-6-70,14-16-167,1 1-1,0 0 0,1 0 1,0 1-1,1 0 1,0 0-1,-10 23 0,34-50-8106,0 0 4393,9-16-4725</inkml:trace>
  <inkml:trace contextRef="#ctx0" brushRef="#br0" timeOffset="1">235 0 12107,'0'0'15129,"-4"13"-14098,-3 16-610,0 0 1,2 1-1,-2 41 1,7-60-499,1 0 0,-1-1 0,2 1 1,-1 0-1,1 0 0,5 13 0,-5-19-108,0 0 0,0 0 0,0-1 0,1 1 0,0-1 0,0 0-1,0 0 1,0 0 0,1 0 0,-1-1 0,1 1 0,0-1 0,0 0 0,7 5 0,-11-8-7,0-1 1,0 1 0,0 0-1,0 0 1,0-1 0,0 1-1,0 0 1,-1 0 0,1 0-1,0-1 1,0 1 0,0 0 0,0 0-1,0-1 1,1 1 0,-1 0-1,0 0 1,0-1 0,0 1-1,0 0 1,0 0 0,0 0-1,0-1 1,0 1 0,0 0 0,1 0-1,-1 0 1,0-1 0,0 1-1,0 0 1,0 0 0,1 0-1,-1 0 1,0 0 0,0-1-1,0 1 1,1 0 0,-1 0 0,0 0-1,0 0 1,0 0 0,1 0-1,-1 0 1,0 0 0,0 0-1,1 0 1,-1 0 0,0 0-1,0 0 1,0 0 0,1 0 0,-1 0-1,0 0 1,0 0 0,1 0-1,-1 0 1,0 0 0,0 0-1,0 0 1,1 1 0,-7-15-5970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4.924"/>
    </inkml:context>
    <inkml:brush xml:id="br0">
      <inkml:brushProperty name="width" value="0.025" units="cm"/>
      <inkml:brushProperty name="height" value="0.025" units="cm"/>
      <inkml:brushProperty name="color" value="#F6630D"/>
    </inkml:brush>
  </inkml:definitions>
  <inkml:trace contextRef="#ctx0" brushRef="#br0">51 55 10666,'0'0'12043,"-50"-11"-7334,59 8-3588,18 2-544,6-3 191,4 0-319,2 2-353,-3-2-64,-5 0-737,-9-1-2722,-8-2-2819,-4-3-8136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409"/>
    </inkml:context>
    <inkml:brush xml:id="br0">
      <inkml:brushProperty name="width" value="0.025" units="cm"/>
      <inkml:brushProperty name="height" value="0.025" units="cm"/>
      <inkml:brushProperty name="color" value="#F6630D"/>
    </inkml:brush>
  </inkml:definitions>
  <inkml:trace contextRef="#ctx0" brushRef="#br0">29 1 21973,'0'0'7527,"-16"54"-7111,9-22 33,3 4-289,3-4-96,1-3-64,0-5-128,5-6-737,3-6-192,0-6-320,-4-6-385,-11-8-12331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5.765"/>
    </inkml:context>
    <inkml:brush xml:id="br0">
      <inkml:brushProperty name="width" value="0.025" units="cm"/>
      <inkml:brushProperty name="height" value="0.025" units="cm"/>
      <inkml:brushProperty name="color" value="#F6630D"/>
    </inkml:brush>
  </inkml:definitions>
  <inkml:trace contextRef="#ctx0" brushRef="#br0">0 44 16015,'0'0'8937,"74"-21"-7752,-24 15 32,6 2-929,5 3-320,-2 0-3075,-4-3-4036,-5-3-8968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094"/>
    </inkml:context>
    <inkml:brush xml:id="br0">
      <inkml:brushProperty name="width" value="0.025" units="cm"/>
      <inkml:brushProperty name="height" value="0.025" units="cm"/>
      <inkml:brushProperty name="color" value="#F6630D"/>
    </inkml:brush>
  </inkml:definitions>
  <inkml:trace contextRef="#ctx0" brushRef="#br0">66 52 13741,'0'0'10858,"-3"12"-10292,-18 100 420,-12 199-1,25-201 311,17-246 506,7-78-1500,-10 171-320,1-1 0,24-73 0,-31 115 7,1 0 0,-1 0 1,1 0-1,-1 0 0,1 0 0,0 0 0,0 0 0,0 0 0,0 0 0,1 0 0,-1 1 1,0-1-1,1 0 0,-1 1 0,1-1 0,-1 1 0,1 0 0,0-1 0,0 1 0,-1 0 1,1 0-1,0 0 0,0 0 0,0 0 0,0 1 0,0-1 0,1 1 0,-1-1 0,0 1 1,0 0-1,0 0 0,0 0 0,0 0 0,1 0 0,-1 0 0,0 1 0,0-1 0,0 1 1,0-1-1,0 1 0,0 0 0,0 0 0,0 0 0,0 0 0,0 0 0,3 2 1,4 3-103,-1 0 1,1 1 0,-1 0 0,0 0 0,-1 1-1,0 0 1,0 0 0,6 10 0,-11-15 123,0-1-1,-1 1 1,1 0 0,0 0 0,-1 0 0,0 0-1,1 0 1,-1 0 0,0 0 0,-1 1 0,1-1-1,-1 0 1,1 1 0,-1-1 0,0 0 0,0 1 0,0-1-1,-1 0 1,1 0 0,-1 1 0,-2 5 0,1-6 116,0 0 1,-1 1 0,1-1 0,-1 0 0,0-1 0,0 1 0,0 0 0,0-1-1,0 0 1,-1 1 0,1-1 0,-1-1 0,1 1 0,-1 0 0,-5 1 0,-13 2 114,1 0 0,-1-1 0,0-1 0,0-1 0,-26-1 1,41-1 319,1 0-5124,12 0-2836,8 0-161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450"/>
    </inkml:context>
    <inkml:brush xml:id="br0">
      <inkml:brushProperty name="width" value="0.025" units="cm"/>
      <inkml:brushProperty name="height" value="0.025" units="cm"/>
      <inkml:brushProperty name="color" value="#F6630D"/>
    </inkml:brush>
  </inkml:definitions>
  <inkml:trace contextRef="#ctx0" brushRef="#br0">12 0 13741,'0'0'16912,"31"72"-16784,-31-38-32,-3 0-96,-4-3-64,0-3-833,3-3-1057,-2-7-896,0-8-577,3-10-1186,-4 0-3362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6.826"/>
    </inkml:context>
    <inkml:brush xml:id="br0">
      <inkml:brushProperty name="width" value="0.025" units="cm"/>
      <inkml:brushProperty name="height" value="0.025" units="cm"/>
      <inkml:brushProperty name="color" value="#F6630D"/>
    </inkml:brush>
  </inkml:definitions>
  <inkml:trace contextRef="#ctx0" brushRef="#br0">0 70 15663,'0'0'6288,"4"-9"-3351,-2 5-2709,0 1 0,0-1 0,1 0 0,-1 1 0,0-1 0,1 1 0,0 0 0,0 0 0,0 0 0,0 0 0,1 1 0,-1-1 0,1 1 0,-1 0 0,1 0 0,0 0 0,0 0 1,0 1-1,0-1 0,0 1 0,0 0 0,0 0 0,1 1 0,4-1 0,-1 0-170,1 1-1,-1-1 1,0 2 0,0-1 0,0 1-1,13 3 1,-19-3-60,0-1 0,0 1 0,0 0 1,0 0-1,0 0 0,0 0 0,-1 1 0,1-1 0,0 0 0,-1 1 0,1-1 0,-1 1 0,1 0 0,-1-1 1,0 1-1,0 0 0,0 0 0,0 0 0,0 0 0,0 0 0,0 0 0,-1 0 0,1 0 0,-1 0 0,1 0 1,-1 0-1,0 0 0,0 1 0,0 3 0,-7 29 1100,0-16-611,8-17-522,-1 0 0,0-1 0,0 1 0,1 0 0,-1 0 0,1-1 0,0 1 0,-1 0 0,1-1 0,0 1-1,0-1 1,0 1 0,0-1 0,0 0 0,1 1 0,-1-1 0,0 0 0,1 0 0,-1 0 0,0 0 0,1 0-1,-1 0 1,1 0 0,0 0 0,-1-1 0,1 1 0,1 0 0,0 0-14,-1 0 1,1 0-1,-1 1 0,0-1 1,1 1-1,-1-1 0,0 1 1,0 0-1,0 0 0,0 0 1,-1 0-1,1 0 0,0 0 1,-1 0-1,0 0 0,2 4 1,-3-2 88,0 0 1,0 1 0,-1-1-1,1 0 1,-1 1-1,0-1 1,0 0 0,-1 0-1,1 0 1,-1 0 0,0 0-1,0 0 1,0 0-1,0 0 1,-1-1 0,0 1-1,0-1 1,0 0 0,0 0-1,0 0 1,0 0-1,-1-1 1,1 1 0,-7 2-1,-1 2 90,1 0 0,-1-1 0,0-1 0,-1 0 0,1 0 0,-1-1 0,-21 4 0,29-8-130,-1 1 0,0-1 0,1 1 0,-1-2 0,0 1 0,1 0 0,-1-1 0,-6-1 0,10 1 0,0 1 0,0-1 0,0 1 0,0-1 0,0 0 0,0 1 0,0-1 0,0 0 0,0 0 0,1 1 0,-1-1 0,0 0 0,1 0 0,-1 0 0,0 0 0,1 0 0,0 0 0,-1 0 0,1 0 0,-1 0 0,1 0 0,0-1 0,0 1 0,0 0 0,-1 0 0,1 0 0,0 0 0,0 0 0,1 0 0,-1-1 0,0 1 0,0 0 0,0 0 0,1 0 0,-1 0 0,1 0 0,-1 0 0,1 0 0,-1 0 0,1 0 0,0-1 0,25-30-3322,-19 25 772,17-17-7721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7.589"/>
    </inkml:context>
    <inkml:brush xml:id="br0">
      <inkml:brushProperty name="width" value="0.025" units="cm"/>
      <inkml:brushProperty name="height" value="0.025" units="cm"/>
      <inkml:brushProperty name="color" value="#F6630D"/>
    </inkml:brush>
  </inkml:definitions>
  <inkml:trace contextRef="#ctx0" brushRef="#br0">69 0 18257,'0'0'7271,"-44"59"-5317,36-31-705,-2 5-160,5 1-512,4 0-225,1-5-224,0-4-64,1-5-32,9-5-96,0-9-352,1-6-1186,-6 0-1857,-3-5-993,-2-13-1602,-2-6-2498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38.013"/>
    </inkml:context>
    <inkml:brush xml:id="br0">
      <inkml:brushProperty name="width" value="0.025" units="cm"/>
      <inkml:brushProperty name="height" value="0.025" units="cm"/>
      <inkml:brushProperty name="color" value="#F6630D"/>
    </inkml:brush>
  </inkml:definitions>
  <inkml:trace contextRef="#ctx0" brushRef="#br0">30 111 15791,'0'0'5803,"-6"-10"-2622,-15-30-490,20 39-2612,1 0 1,0 0-1,-1 0 0,1 0 1,0 0-1,0 0 0,0 0 1,0 0-1,0 0 0,0 0 1,0 0-1,0 0 0,0 0 1,0 0-1,0 0 1,1 0-1,-1 1 0,0-1 1,1 0-1,-1 0 0,1 0 1,-1 0-1,1 0 0,-1 1 1,1-1-1,0 0 0,-1 0 1,1 1-1,0-1 0,0 0 1,-1 1-1,1-1 0,0 1 1,0-1-1,0 1 0,0 0 1,1-1-1,37-11 423,-33 11-309,29-5 0,0 1 0,1 1 0,0 2 0,-1 2 1,60 7-1,-90-7-192,0 1 1,0 1-1,0-1 0,-1 1 1,1 0-1,0 0 1,-1 0-1,1 0 1,-1 1-1,0 0 1,5 3-1,-8-5-2,0 0-1,0 1 0,0-1 0,0 0 1,0 1-1,0-1 0,0 0 0,0 1 1,-1-1-1,1 1 0,0-1 0,-1 1 1,1-1-1,-1 1 0,0 0 1,0-1-1,1 1 0,-1 0 0,0-1 1,0 1-1,-1-1 0,1 1 0,0 0 1,0-1-1,-1 1 0,1-1 1,-1 1-1,0 0 0,1-1 0,-1 0 1,0 1-1,0-1 0,0 1 0,0-1 1,0 0-1,0 0 0,-2 2 1,-4 4 35,-1 0 1,1 0-1,-1-1 1,-1 0-1,1-1 1,-1 0-1,0 0 1,0-1-1,-16 5 1,-46 24 100,120-32-135,-39-1-8,15-1-215,0 2 0,48 8 0,-67-9 189,-1 1 1,1 1-1,-1-1 0,0 1 1,1 0-1,-1 0 0,0 1 1,0 0-1,-1-1 0,1 1 0,0 1 1,-1-1-1,0 1 0,0 0 1,0 0-1,0 0 0,-1 0 1,1 1-1,3 7 0,-6-10 42,0 1 0,0 0-1,0-1 1,0 1 0,0 0 0,-1 0-1,1-1 1,-1 1 0,0 0-1,0 0 1,0 0 0,0 0-1,0-1 1,-1 1 0,1 0-1,-1 0 1,0-1 0,0 1 0,0 0-1,-2 3 1,0-2 39,0 1 0,-1 0 0,1-1 0,-1 0 0,0 1 0,-1-1 0,1-1 0,-1 1 0,-7 4 0,-7 3 97,-1-1-1,-1-1 1,0-1 0,-23 6 0,23-8-144,-1-1 0,0-1 0,0-1 0,0-1 0,-40-1 0,54-2 0,0 0 0,0 0 0,0-1 0,1 0 0,-1 0 0,0-1 0,1 1 0,-13-8 0,17 8 0,-1 0 0,1-1 0,0 0 0,0 1 0,0-1 0,0 0 0,0 0 0,1-1 0,-1 1 0,1-1 0,0 1 0,0-1 0,0 0 0,0 0 0,1 0 0,0 0 0,-2-6 0,3 9-95,-1-1 0,1 1 1,0-1-1,0 1 0,0-1 0,0 1 1,0-1-1,0 1 0,0-1 0,0 1 1,1-1-1,-1 1 0,0-1 0,2-1 1,-2 2-279,1 0 0,0 0 1,0 0-1,0 0 1,0 0-1,0 0 0,0 0 1,0 1-1,0-1 1,0 0-1,0 0 0,0 1 1,1-1-1,-1 1 1,2-1-1,20-6-10790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4.642"/>
    </inkml:context>
    <inkml:brush xml:id="br0">
      <inkml:brushProperty name="width" value="0.025" units="cm"/>
      <inkml:brushProperty name="height" value="0.025" units="cm"/>
    </inkml:brush>
  </inkml:definitions>
  <inkml:trace contextRef="#ctx0" brushRef="#br0">2528 1336 13869,'0'0'2413,"6"-10"-2093,16-21-238,24-38 917,-42 63-828,-1 0-1,0-1 1,0 0-1,0 1 1,-1-1 0,0 0-1,-1 0 1,1-1-1,-1-8 1,-1 5 74,-2 0-1,0 0 1,0 0 0,-1 0-1,0 0 1,-1 1 0,0 0-1,0-1 1,-1 2 0,-1-1-1,0 0 1,0 1-1,-1 0 1,-9-10 0,-16-14 110,-2 0 0,-41-30 0,39 33-568,-101-76 512,-4 6 0,-4 7-1,-246-118 1,301 173 29,-2 4 0,-109-26 0,-20-6 781,177 51-774,0 2 1,-1 1-1,0 3 1,0 1-1,-87-2 1,-54 17-227,90-2 426,-111-8 0,183 1-701,19 3 289,1-2-1,-1 1 0,0-1 1,0 1-1,1-1 1,-10-3-1,-14-16-3984,16 6-2453,1-4-5686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1:25.644"/>
    </inkml:context>
    <inkml:brush xml:id="br0">
      <inkml:brushProperty name="width" value="0.025" units="cm"/>
      <inkml:brushProperty name="height" value="0.025" units="cm"/>
    </inkml:brush>
  </inkml:definitions>
  <inkml:trace contextRef="#ctx0" brushRef="#br0">366 36 11851,'0'0'-176,"-3"3"390,-2 8 70,24-21-1605,34-27 1673,-46 35 6971,-8 7-5367,-5 9-867,-7-3-514,0 1-1,-1-2 0,-1 0 0,0-1 0,0-1 0,-1 0 0,-23 8 1,-11 8 90,22-10-358,-147 79 1590,171-90-1862,0-1 0,1 1-1,-1-1 1,1 1-1,-1 0 1,1 0 0,0 1-1,-3 3 1,6-7-36,0 1 1,-1-1-1,1 1 1,0-1-1,0 1 1,0-1-1,-1 1 1,1-1-1,0 1 1,0-1-1,0 1 1,0-1-1,0 1 1,0-1-1,0 1 1,0-1-1,0 1 1,0 0-1,0-1 1,0 1-1,1-1 1,-1 1-1,0-1 1,0 1-1,0-1 1,1 0-1,-1 1 1,2 0-14,-1 1 0,0-1 0,1-1 0,-1 1 0,1 0 0,-1 0 0,1 0 0,-1-1 0,1 1 0,-1-1 0,1 1 0,0-1 0,2 0 0,353 37 270,-70-11-544,-154-5-3716,-48-7-5904,-49-9-5285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03.224"/>
    </inkml:context>
    <inkml:brush xml:id="br0">
      <inkml:brushProperty name="width" value="0.025" units="cm"/>
      <inkml:brushProperty name="height" value="0.025" units="cm"/>
    </inkml:brush>
  </inkml:definitions>
  <inkml:trace contextRef="#ctx0" brushRef="#br0">0 221 13164,'0'0'1436,"6"-9"-1206,-1 2-92,31-41 60,-34 46-121,0 0 1,0 0 0,0 0 0,0 0 0,0 0 0,0 0-1,0 1 1,1-1 0,-1 1 0,0 0 0,1 0-1,-1 0 1,1 0 0,0 0 0,-1 0 0,1 1 0,0-1-1,-1 1 1,1 0 0,4 0 0,-3 2 144,0 0 0,0 1 1,0-1-1,-1 1 0,1 0 0,-1 1 1,0-1-1,0 0 0,0 1 0,0 0 1,3 5-1,14 16 383,-8-14-529,1-1 0,0-1 1,1 0-1,0 0 0,0-2 0,0 0 0,1 0 0,1-1 0,-1-1 0,0-1 0,1 0 0,20 2 0,22 0 249,1-3-1,63-5 1,-33 0-291,-44 2-5,0 2 1,0 1-1,85 19 0,-39 2 15,2-5 0,0-3 0,189 6 0,-130-29-40,205-36 0,-201 20 8,187-5 1,196 46 41,183-6-44,104-83 30,-790 67-43,174-19 1088,-2-9 1,384-111-1,-381 82 1318,-242 61 1166,29 0-3698,0 0-1,-1 0 0,1 0 1,-1 1-1,1-1 1,0 1-1,0 0 0,-1 0 1,1 0-1,0 0 0,0 0 1,0 0-1,0 0 0,0 1 1,0-1-1,0 1 0,0 0 1,1-1-1,-3 3 1,-1 6-1199,4-8 510,0 1 0,0-1-1,0 1 1,-1-1 0,1 0 0,-1 0-1,0 0 1,0 0 0,1 0 0,-1 0-1,-4 2 1,-14-1-13227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8.095"/>
    </inkml:context>
    <inkml:brush xml:id="br0">
      <inkml:brushProperty name="width" value="0.025" units="cm"/>
      <inkml:brushProperty name="height" value="0.025" units="cm"/>
      <inkml:brushProperty name="color" value="#F6630D"/>
    </inkml:brush>
  </inkml:definitions>
  <inkml:trace contextRef="#ctx0" brushRef="#br0">154 97 13741,'0'0'3219,"-8"0"-891,4-1-2057,0 1 1,0 0-1,0 0 1,0 0 0,0 0-1,0 1 1,0-1-1,0 1 1,-5 2 0,7-2-172,0 0 0,0 1 0,0-1 1,0 1-1,1-1 0,-1 1 1,0 0-1,1-1 0,-1 1 0,1 0 1,0 0-1,0 0 0,0 0 0,0 0 1,0 1-1,0-1 0,0 0 0,1 0 1,-1 1-1,1-1 0,-1 4 1,0 3-76,0 1 0,0-1 0,1 0 1,0 1-1,1-1 0,0 0 0,1 0 1,2 10-1,-3-15-22,0-1 1,0 0-1,0 0 1,1 0-1,-1 1 0,1-2 1,0 1-1,0 0 0,-1 0 1,2 0-1,-1-1 0,0 1 1,1-1-1,-1 0 1,1 0-1,0 0 0,-1 0 1,1 0-1,0 0 0,0-1 1,0 1-1,0-1 0,1 0 1,-1 0-1,5 1 1,-6-2 57,0-1 1,0 1-1,1 0 1,-1 0-1,0-1 1,0 1-1,0-1 1,0 0-1,0 0 1,0 0-1,0 0 1,0 0-1,0 0 1,0 0-1,0 0 1,-1-1-1,1 1 1,-1-1-1,1 1 1,-1-1-1,1 0 1,-1 0-1,0 1 1,0-1-1,0 0 1,0 0-1,0 0 1,0 0-1,-1 0 1,1-1-1,0-3 1,3-7 210,-1-1 1,-1 1 0,1-24-1,-2 29-204,-1 0-1,-1 0 0,1 1 0,-1-1 0,-1 0 0,0 0 0,0 1 1,0-1-1,-1 1 0,0-1 0,-6-11 0,7 17-46,0-1 0,0 0 1,0 1-1,0-1 0,-1 1 0,1 0 0,-1-1 1,1 1-1,-1 1 0,0-1 0,1 0 0,-1 1 1,0-1-1,0 1 0,0 0 0,0 0 0,-1 0 1,1 0-1,0 0 0,0 1 0,-1 0 0,1-1 1,0 1-1,0 1 0,-1-1 0,1 0 0,0 1 1,0-1-1,-1 1 0,1 0 0,-4 2 0,3-1-11,-1 0-1,1 1 0,-1 0 1,1-1-1,0 2 0,0-1 0,0 0 1,0 1-1,1 0 0,-1 0 0,1 0 1,0 0-1,0 0 0,1 1 1,-1-1-1,1 1 0,-3 9 0,1-2 5,0-1-1,1 1 1,1 0-1,0 1 1,0-1 0,1 18-1,0-29-12,1 1 1,0 0-1,0 0 1,0-1-1,0 1 0,1 0 1,-1-1-1,0 1 0,1 0 1,-1-1-1,1 1 0,-1-1 1,1 1-1,0-1 0,-1 1 1,1-1-1,0 1 1,0-1-1,0 0 0,1 1 1,-1-1-1,0 0 0,0 0 1,1 0-1,-1 0 0,0 0 1,1 0-1,-1 0 1,1 0-1,-1-1 0,1 1 1,0-1-1,-1 1 0,1-1 1,-1 1-1,1-1 0,0 0 1,0 0-1,-1 0 1,1 0-1,0 0 0,-1 0 1,1 0-1,0-1 0,-1 1 1,1-1-1,-1 1 0,4-2 1,4-1 25,-1 0 0,1-1 0,-1 0 0,0 0 0,0-1 0,-1 0 0,1 0 0,6-7 0,1-2 106,-2-1 0,0 0 0,20-30 1,-29 38-44,0 1 1,0-1-1,-1 1 0,0-1 1,0 0-1,-1-1 1,0 1-1,0 0 1,0-1-1,-1 1 0,0 0 1,-1-1-1,0-10 1,0 17-68,0 1 1,0-1-1,0 0 1,0 1 0,-1-1-1,1 0 1,0 0-1,0 1 1,0-1 0,-1 0-1,1 1 1,0-1-1,-1 1 1,1-1 0,-1 0-1,1 1 1,0-1-1,-1 1 1,1-1-1,-1 1 1,0-1 0,1 1-1,-1 0 1,1-1-1,-1 1 1,0 0 0,1-1-1,-1 1 1,0 0-1,0-1 1,-22 8 296,17-3-300,0-1-1,1 1 1,0 1 0,0-1-1,-8 10 1,3 0-17,1 1 1,0-1-1,2 2 0,-1-1 1,2 1-1,0 0 1,1 1-1,1-1 0,0 1 1,-2 30-1,6-46-9,0 0-1,0 0 0,0 0 1,0 0-1,0 0 0,0 0 1,0 0-1,0 0 0,0 0 1,1 0-1,-1-1 0,0 1 1,1 0-1,-1 0 0,1 0 1,-1 0-1,1 0 0,-1 0 1,1 0-1,13-2-398,-10-1 334,-1-1 0,0 1 0,0-1 1,1 0-1,-2 0 0,1 0 0,4-6 0,2-4-838,-1 0 0,12-29-1,-8-9-5079,-10 7-2547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4.867"/>
    </inkml:context>
    <inkml:brush xml:id="br0">
      <inkml:brushProperty name="width" value="0.025" units="cm"/>
      <inkml:brushProperty name="height" value="0.025" units="cm"/>
      <inkml:brushProperty name="color" value="#F6630D"/>
    </inkml:brush>
  </inkml:definitions>
  <inkml:trace contextRef="#ctx0" brushRef="#br0">1 1 9897,'0'0'7335,"1"11"-6876,0-8-435,-1 3 20,1 1 0,0-1 0,0 0 1,1 0-1,0 1 0,0-1 0,0 0 0,1 0 1,0-1-1,0 1 0,1-1 0,7 10 0,30 29 437,3-3 0,1-2-1,82 55 1,165 81 182,-257-155-660,122 68 45,214 127 97,-118-67 109,25 15 330,-92-47-168,241 110 1,-321-171-331,178 123 0,-13-6-40,151 79 1882,-316-175 406,24 16-1449,-114-80-837,0 1 0,0 0 0,23 26 0,-27-25 61,1-2 0,0 1 0,1-1-1,26 16 1,-48-31-6049,-5-4 3334,-19-8-5519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05.848"/>
    </inkml:context>
    <inkml:brush xml:id="br0">
      <inkml:brushProperty name="width" value="0.025" units="cm"/>
      <inkml:brushProperty name="height" value="0.025" units="cm"/>
      <inkml:brushProperty name="color" value="#F6630D"/>
    </inkml:brush>
  </inkml:definitions>
  <inkml:trace contextRef="#ctx0" brushRef="#br0">1 0 11915,'0'0'5702,"9"11"-4661,23 36-339,-1 2 1,-2 2 0,-3 0 0,21 58 0,48 94 1698,35 10-1358,34 66-335,47 186 172,-72-151 471,-134-302-1154,2 5-43,0 0 0,2 0-1,-1-1 1,2-1 0,0 1-1,1-2 1,0 1 0,23 21-1,-50-65-2886,-9-3-2808,-3-4-3988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29.424"/>
    </inkml:context>
    <inkml:brush xml:id="br0">
      <inkml:brushProperty name="width" value="0.025" units="cm"/>
      <inkml:brushProperty name="height" value="0.025" units="cm"/>
      <inkml:brushProperty name="color" value="#F6630D"/>
    </inkml:brush>
  </inkml:definitions>
  <inkml:trace contextRef="#ctx0" brushRef="#br0">50 36 4260,'0'0'5915,"-9"-7"-3582,-25-20 304,27 25 899,10 11-2807,8 9-606,2-4 241,1 0 0,1-1 0,0 0 0,1-2 0,1 1 0,21 10 0,116 47 303,-16-7-508,215 158 358,-70-40 664,-46-50-603,188 118-179,309 222-229,-592-383-220,193 158-1,-301-216 111,2-1-1,2-1 1,0-2-1,1-2 1,85 35 0,-86-44 95,-1 1 1,-1 3-1,0 0 1,-1 3-1,-1 0 1,34 30 0,-34-26 377,0-2 1,61 32-1,22 14-217,-106-56-564,-18-5-1938,-27-2-4129,5-4-401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1.260"/>
    </inkml:context>
    <inkml:brush xml:id="br0">
      <inkml:brushProperty name="width" value="0.025" units="cm"/>
      <inkml:brushProperty name="height" value="0.025" units="cm"/>
      <inkml:brushProperty name="color" value="#F6630D"/>
    </inkml:brush>
  </inkml:definitions>
  <inkml:trace contextRef="#ctx0" brushRef="#br0">0 0 13004,'0'0'5098,"0"11"-4927,0-6-108,0-1-1,1 1 1,-1 0-1,1 0 1,0 0-1,0-1 1,1 1-1,-1 0 0,1-1 1,0 1-1,0-1 1,0 0-1,1 0 1,0 0-1,0 0 1,0 0-1,0 0 1,0-1-1,7 6 0,26 22 660,-1 2-1,-2 2 1,-1 1-1,-2 1 1,-2 1-1,28 51 1,-55-89-717,327 617 3310,-235-380-2684,-71-170-208,3 0 0,58 107 1,-78-167-391,0-1 0,0 1 1,1-1-1,0 0 0,12 9 1,-11-10 116,-1 0 1,-1 0 0,1 1 0,-1 0 0,8 10 0,-157-311-1199,77 150 1151,48 105-99,-331-627-104,304 601 106,-77-85 0,15 20 35,105 128-43,0-1-13,-1 0 0,1 0-1,0-1 1,0 1-1,1-1 1,-1 0-1,1 1 1,0-1-1,0 0 1,0-1 0,0-5-1,20 18-107,-6 8 133,-1 0-1,0 1 1,-1 0-1,0 0 1,-2 1-1,9 22 1,4 6-29,32 63-47,220 406 132,-238-456-60,60 97 10,93 207 0,-166-309-38,-5-11-175,1 0-1,36 57 1,-44-87-2855,-13-24-479,-12-23-3040,-15-16-7458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4.219"/>
    </inkml:context>
    <inkml:brush xml:id="br0">
      <inkml:brushProperty name="width" value="0.025" units="cm"/>
      <inkml:brushProperty name="height" value="0.025" units="cm"/>
      <inkml:brushProperty name="color" value="#F6630D"/>
    </inkml:brush>
  </inkml:definitions>
  <inkml:trace contextRef="#ctx0" brushRef="#br0">89 78 2338,'0'0'4928,"-7"-9"-2948,-4-3-1243,-6-8 34,-1-5 3577,19 28-4166,0 1-1,0-1 1,0 1-1,1-1 1,0 1-1,0-1 1,0 0-1,0 0 1,0 0-1,0 0 1,1 0-1,0-1 1,-1 1-1,1-1 1,4 3-1,6 2-143,-11-7 126,-1 0 1,0 1-1,1 0 1,-1-1 0,0 1-1,0 0 1,1 0 0,-1 0-1,0-1 1,0 1-1,0 1 1,0-1 0,0 0-1,0 0 1,0 0-1,-1 0 1,2 3 0,13 21-72,1-1 1,1-1 0,1-1 0,1 0 0,32 28-1,29 35 81,-77-84-136,-9-4-23,1-1 0,0 0 1,0 0-1,1 0 0,-1 0 1,1-1-1,0 0 0,0 0 1,-5-10-1,-4-2-8,-38-41-241,-74-64 1,68 69 155,32 36 109,22 19-8,15 10-7,82 78 59,-53-49-48,81 64-1,-159-163-58,-1 5 102,18 23 386,-2 1 1,-1 1-1,-44-44 0,67 72-444,0 1 0,0-1 0,0 0 1,0 0-1,0 0 0,-1 0 0,1 0 0,0 0 0,0 0 0,0 0 1,0 0-1,0 0 0,0 0 0,0 0 0,0 0 0,0 0 1,0 0-1,0 0 0,0 0 0,0 1 0,0-1 0,0 0 1,0 0-1,0 0 0,0 0 0,-1 0 0,1 0 0,0 0 0,0 0 1,0 0-1,0 0 0,0 0 0,0 0 0,0 0 0,0 0 1,0 0-1,0 0 0,0 0 0,0 0 0,-1 0 0,1 0 0,0-1 1,7 14 68,13 15-87,34 34 88,-16-19 195,63 58-1,100 86 429,-174-159-640,-1 0 0,33 47 1,-31-37 63,-2-9-75,0 0-1,32 24 0,-20-18-20,156 123-64,-95-82-141,-31-30-1718,-19-21-6022,-33-19 2029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5.717"/>
    </inkml:context>
    <inkml:brush xml:id="br0">
      <inkml:brushProperty name="width" value="0.025" units="cm"/>
      <inkml:brushProperty name="height" value="0.025" units="cm"/>
      <inkml:brushProperty name="color" value="#F6630D"/>
    </inkml:brush>
  </inkml:definitions>
  <inkml:trace contextRef="#ctx0" brushRef="#br0">1 1 10858,'5'8'497,"49"61"1535,110 110 1,-95-107 276,28 21-1614,4-4 1,118 78-1,-18-14-235,84 119-286,-135-121-102,13 30 517,-116-124 190,3-3-1,80 71 1,-73-80-751,-24-21-4,0 2 1,-2 2 0,-1 0 0,-1 2 0,37 50-1,-54-60 38,-9-14 170,0-1 0,0 1 0,1-1 0,-1 0-1,1 1 1,1-2 0,4 6 0,13-9-1051,-15-1-6978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6.745"/>
    </inkml:context>
    <inkml:brush xml:id="br0">
      <inkml:brushProperty name="width" value="0.025" units="cm"/>
      <inkml:brushProperty name="height" value="0.025" units="cm"/>
      <inkml:brushProperty name="color" value="#F6630D"/>
    </inkml:brush>
  </inkml:definitions>
  <inkml:trace contextRef="#ctx0" brushRef="#br0">167 291 8360,'0'0'11798,"-1"8"-11227,1-4-495,0 0 1,0 0 0,1 1-1,0-1 1,-1 0-1,1 0 1,1 1-1,-1-1 1,1 0-1,-1 0 1,1-1-1,0 1 1,5 7-1,-1-4 12,0 1-1,0-1 0,1 0 0,0 0 0,0-1 0,11 8 1,-72-80 1940,44 57-1788,-67-58 1119,72 63-1289,0 0 0,0 1 0,-1-1 0,1 1 0,-1 0 0,0 1 0,0-1 0,0 1 0,0 0 0,0 1 0,-1 0 0,-11-1 0,18 2-60,-1 0 0,0 0 0,0 0-1,0 1 1,1-1 0,-1 1 0,0-1 0,1 0-1,-1 1 1,0-1 0,1 1 0,-1-1 0,1 1-1,-1 0 1,1-1 0,-1 1 0,1 0 0,-1-1-1,1 1 1,-1 0 0,1-1 0,0 1 0,-1 0-1,1 0 1,0-1 0,0 1 0,0 0 0,0 0-1,0 0 1,0 0 0,0-1 0,0 1 0,0 0 0,0 0-1,0 1 1,7 32-48,-1-24 27,0 1 0,0-1-1,1-1 1,0 1 0,0-1 0,1 0-1,1-1 1,-1 0 0,18 12 0,-10-8 12,0-2 0,0 0-1,1 0 1,0-2 0,24 9 0,-39-16-6,0 0-1,0 0 0,-1 0 1,1-1-1,0 1 0,0-1 1,0 1-1,0-1 0,0 0 1,0 1-1,0-1 0,0 0 1,0 0-1,0-1 0,0 1 1,0 0-1,0-1 0,0 1 1,0-1-1,0 0 0,0 1 1,0-1-1,0 0 0,-1 0 1,1 0-1,0-1 0,2-1 1,-3 0 21,1-1-1,-1 1 1,0 0 0,0 0 0,-1-1 0,1 1 0,-1-1 0,0 1 0,1 0 0,-2-1 0,1 1 0,0-1 0,-1 1 0,1 0 0,-1-1 0,-1-2-1,-3-8 81,0 0 0,0 1 0,-2 0-1,1 0 1,-2 1 0,0 0 0,0 0-1,-1 1 1,0 0 0,-1 0 0,-1 1-1,1 0 1,-2 1 0,-20-14-1,30 22-78,-1 0-1,1-1 0,0 1 0,0 0 0,0 0 0,0 0 0,-1 1 0,1-1 0,-1 0 0,1 1 0,0 0 0,-1-1 1,1 1-1,-1 0 0,1 0 0,0 0 0,-1 1 0,-4 0 0,6 0 0,0 0 1,0 0-1,-1 0 0,1 0 0,0 0 1,0 0-1,0 0 0,0 0 0,0 1 1,0-1-1,0 0 0,1 1 0,-1-1 1,0 0-1,1 1 0,-1-1 0,1 1 1,0-1-1,-1 1 0,1-1 0,0 3 1,0 4-4,0 0 1,0 0 0,1 0 0,0 0-1,0 0 1,1 0 0,0 0 0,1-1-1,5 15 1,1-5-11,1-1-1,1 1 1,0-2-1,1 1 0,0-2 1,1 0-1,1 0 1,0-1-1,1-1 1,25 17-1,-39-29 0,0 1 0,0 0-1,0-1 1,0 1 0,0 0 0,0-1 0,0 1 0,0-1-1,0 0 1,1 1 0,-1-1 0,0 0 0,0 0 0,0 0-1,1 0 1,-1 0 0,0 0 0,0 0 0,0 0 0,1 0-1,-1-1 1,0 1 0,0 0 0,2-2 0,-2 1 4,0 0 0,0 0 0,0 0 0,-1-1 1,1 1-1,0 0 0,-1 0 0,1-1 1,-1 1-1,0 0 0,1-1 0,-1 1 0,0-1 1,0 1-1,0 0 0,0-1 0,0-2 0,-2-7 48,0-1 0,0 1 0,-1-1 0,-4-11 0,-2 0 42,-1 0 0,-17-28-1,23 42-73,-1 1-1,-1 0 1,1 1-1,-1-1 1,-1 1-1,1 1 0,-1-1 1,-1 1-1,-9-7 1,16 12-15,1 1 0,-1-1 0,0 1 0,1 0 0,-1-1 0,1 1 0,-1 0 0,0-1 0,1 1 0,-1 0 0,0 0 0,0 0 0,1-1 0,-1 1 0,0 0 0,0 0 0,1 0 1,-1 0-1,0 0 0,1 1 0,-1-1 0,0 0 0,0 0 0,1 0 0,-1 1 0,0-1 0,1 0 0,-1 0 0,1 1 0,-1-1 0,0 1 0,0 0 0,0 0 0,0 1 0,0 0 0,0 0 0,1-1 0,-1 1 0,1 0 0,-1 0-1,1 0 1,0 0 0,-1 0 0,1-1 0,0 4 0,1 5-31,-1 1 0,2-1 0,-1 0 1,4 11-1,0-8-23,0 0 0,1 0 0,1-1 1,-1 0-1,12 15 0,-14-22 44,0 1-1,0-1 0,1 0 1,0 0-1,-1-1 1,2 1-1,-1-1 0,0 0 1,1-1-1,0 1 1,-1-1-1,1 0 0,7 2 1,-12-4 0,0-1 1,0 0 0,0 0 0,-1 0 0,1 0-1,0 1 1,0-1 0,0 0 0,0 0 0,-1 0-1,1-1 1,0 1 0,0 0 0,0 0-1,-1 0 1,1-1 0,0 1 0,0 0 0,0-1-1,-1 1 1,1 0 0,0-1 0,-1 1-1,1-1 1,0 1 0,-1-1 0,1 0 0,-1 1-1,1-1 1,-1 1 0,1-1 0,-1 0 0,1 0-1,-1 1 1,0-1 0,1 0 0,-1-1-1,3-34 5,-3 28 22,-2-18 8,-1 0 0,-1 0 0,-1 0 0,-2 1 0,0 0 0,-2 0 0,0 1 0,-2 0 0,-27-45 0,3 28 57,13 31 58,22 10-136,-1 0-1,0 0 1,1 0 0,-1 1-1,0-1 1,1 0 0,-1 0-1,1 1 1,-1-1 0,0 0-1,1 1 1,-1-1 0,1 1-1,-1-1 1,1 1-1,-1-1 1,1 1 0,-1-1-1,1 1 1,0 0 0,-1-1-1,1 1 1,0-1 0,0 1-1,-1 0 1,1-1 0,0 1-1,0 0 1,0-1 0,0 1-1,0 1 1,-2 7-4,1 0 1,0 0 0,1 1-1,0-1 1,1 0-1,0 1 1,0-1-1,1 0 1,0 0 0,1 0-1,0 0 1,0-1-1,8 15 1,-3-9-19,-1-2 1,2 1-1,0-1 1,0 0-1,1-1 0,0 0 1,22 18-1,-29-27 3,0 0 0,0 1 0,1-1 0,-1-1-1,0 1 1,1 0 0,-1-1 0,1 0 0,-1 0 0,1 0 0,7 1 0,-10-2 0,0 0 0,1 0 0,-1 0 0,0-1 0,0 1 1,1 0-1,-1-1 0,0 1 0,0-1 0,0 1 1,0-1-1,1 0 0,-1 1 0,0-1 0,0 0 0,0 0 1,-1 0-1,1 0 0,0 0 0,0 0 0,0 0 1,-1 0-1,1 0 0,0 0 0,-1 0 0,1 0 1,-1 0-1,0-1 0,1 1 0,-1 0 0,0 0 0,0-1 1,1 1-1,-1 0 0,-1-3 0,3-12 52,-2 0 0,0 1 0,-1-1 0,-1 0 0,0 0 0,-1 0 0,-1 1 0,0 0 1,-1 0-1,-1 0 0,0 0 0,-1 1 0,0 0 0,-2 0 0,1 1 0,-2 0 0,0 0 0,0 1 0,-16-14 0,23 23-22,-1 0 0,1 1 0,0-1 0,-1 1 1,1 0-1,-1-1 0,0 2 0,0-1 0,0 0 0,0 1 0,0 0 1,0 0-1,0 0 0,0 0 0,-1 1 0,1-1 0,0 1 0,0 0 0,-1 1 1,1-1-1,-7 2 0,8 0-24,0-1 1,0 1-1,0 0 1,0 0-1,0 0 1,0 0-1,1 1 1,-1-1-1,1 1 1,0-1 0,0 1-1,0 0 1,0 0-1,0 0 1,0 0-1,1 0 1,-1 1-1,1-1 1,0 0-1,0 1 1,0-1-1,1 1 1,-1-1-1,1 1 1,0 4-1,-1 0-301,1 0 0,0 0 0,0 1 0,0-1 0,1 0-1,1 0 1,-1 0 0,1-1 0,1 1 0,5 14 0,3-3-3989,3 2-3291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38.374"/>
    </inkml:context>
    <inkml:brush xml:id="br0">
      <inkml:brushProperty name="width" value="0.025" units="cm"/>
      <inkml:brushProperty name="height" value="0.025" units="cm"/>
      <inkml:brushProperty name="color" value="#F6630D"/>
    </inkml:brush>
  </inkml:definitions>
  <inkml:trace contextRef="#ctx0" brushRef="#br0">248 232 7271,'0'0'1073,"-9"-3"-699,-2-3-153,0 0 1,0 0-1,0-1 1,1-1-1,0 0 1,0 0-1,1-1 1,0 0-1,1 0 1,0-1 0,-9-15-1,2 4 1163,9 11-516,0 0 1,0 1-1,-1 0 0,0 0 1,-1 1-1,0 0 1,0 0-1,-1 1 1,-17-12-1,26 19-841,-1 0 0,1 0-1,0 0 1,-1 0 0,1 0-1,0 0 1,-1 0 0,1 1-1,0-1 1,-1 0 0,1 0-1,0 0 1,-1 0 0,1 1-1,0-1 1,0 0 0,-1 0-1,1 0 1,0 1 0,0-1-1,0 0 1,-1 0 0,1 1-1,0-1 1,0 0 0,0 1-1,0-1 1,-1 0 0,1 1-1,0-1 1,0 0 0,0 1 0,0-1-1,0 0 1,0 1 0,0-1-1,0 0 1,0 1 0,0-1-1,0 0 1,0 1 0,0-1-1,0 0 1,1 1 0,-1-1-1,2 19-20,0-12-5,0-1 0,1 0 0,0 1 0,0-1 0,0 0 0,1-1-1,0 1 1,0-1 0,1 1 0,8 8 0,61 45-8,-34-29 4,6 12 133,-1 2-1,65 85 1,15 16 90,-122-142-216,22 20 13,-24-22-20,0 0 0,1 0 0,-1 0 0,0 0 0,0-1 0,0 1 0,0 0 0,1-1 0,-1 1 1,0-1-1,1 0 0,-1 1 0,0-1 0,1 0 0,-1 0 0,0 0 0,1 0 0,-1 0 1,3 0-1,-4-2 4,1 0 0,-1 0 0,0 0 1,1 1-1,-1-1 0,0 0 0,0 0 1,-1 0-1,1 0 0,0 0 0,-1 0 1,1 0-1,-1 1 0,1-1 1,-1 0-1,-1-2 0,-4-8 119,-1 0-1,0 0 1,-1 1 0,0 0-1,0 1 1,-13-13-1,-70-60 1156,49 47-787,-255-212 563,375 329-938,366 288-1309,-439-365 1193,0 0 0,1-1 1,0 1-1,0-1 0,9 3 1,-14-7 13,-1 1 1,0-1 0,0 0-1,1 1 1,-1-1 0,0 0-1,0 0 1,0 0 0,0 1-1,0-1 1,0 0 0,0 0-1,0 1 1,0-1-1,-1 0 1,1 0 0,0 1-1,0-1 1,-1 0 0,1 1-1,-1-2 1,-13-19 124,0 1 0,-2 1 0,0 0 0,-1 2 0,-36-30 0,26 23-60,14 12-35,-8-8-11,-1 0 1,0 1-1,-1 2 1,-1 0-1,-31-15 1,55 32-30,-1-1 1,1 1-1,0 0 1,0 0-1,0 0 1,-1-1 0,1 1-1,0 0 1,0 0-1,-1 0 1,1 0-1,0 0 1,0-1-1,-1 1 1,1 0-1,0 0 1,0 0-1,-1 0 1,1 0 0,0 0-1,-1 0 1,1 0-1,0 0 1,0 0-1,-1 0 1,1 0-1,0 0 1,0 0-1,-1 0 1,1 0 0,0 0-1,-1 1 1,1-1-1,0 0 1,0 0-1,-1 0 1,1 0-1,0 0 1,0 1-1,0-1 1,-1 0 0,1 0-1,0 1 1,0-1-1,0 0 1,0 0-1,-1 0 1,1 1-1,0-1 1,7 16 17,30 35-61,2-2 1,83 80-1,-97-103 39,-5-6-4,56 59-274,3-3 1,148 108-1,-219-179 273,0 0-1,0 0 1,0 0-1,1-1 1,0-1 0,15 5-1,-24-8 7,1 0 1,-1 0-1,0 1 0,1-1 0,-1 0 0,0 0 0,1 0 1,-1 0-1,0 0 0,1 0 0,-1 0 0,0-1 1,1 1-1,-1 0 0,0 0 0,1 0 0,-1 0 0,0 0 1,1 0-1,-1-1 0,0 1 0,0 0 0,1 0 1,-1 0-1,0-1 0,0 1 0,1 0 0,-1 0 0,0-1 1,0 1-1,0 0 0,1-1 0,-1 1 0,0 0 1,0-1-1,0 1 0,0 0 0,0-1 0,0 1 1,0 0-1,0-1 0,-2-21 1,-14-20 132,2 22-7,-1 0 1,0 0 0,-1 2 0,-2 0 0,0 0 0,0 2 0,-2 0 0,0 2 0,-32-19 0,52 33-110,-1 0 0,1-1 0,0 1 0,-1 0 0,1 0 0,0-1 0,-1 1 0,1 0 1,0 0-1,-1 0 0,1 0 0,-1-1 0,1 1 0,0 0 0,-1 0 0,1 0 0,-1 0 0,1 0 0,-1 0 0,1 0 1,0 0-1,-1 0 0,1 0 0,-1 1 0,1-1 0,-1 0 0,1 0 0,0 0 0,-1 0 0,1 1 0,0-1 0,-1 0 1,1 0-1,0 1 0,-1-1 0,1 0 0,-1 1 0,6 17 426,17 16-399,2-1 0,2-1 0,0-1 0,35 30 1,-8-6-24,-16-16-10,16 21-3,3-3-1,3-2 1,77 56 0,-132-109-15,0 1 1,0-1-1,0 0 1,0 0-1,0 0 0,0 0 1,0-1-1,1 0 1,-1 0-1,9 1 1,-12-2 4,-1 0-1,1 0 1,0 0 0,0 0 0,-1 0 0,1 0 0,0-1-1,0 1 1,-1 0 0,1 0 0,0-1 0,-1 1 0,1-1-1,0 1 1,-1-1 0,1 1 0,0-1 0,-1 1 0,1-1 0,-1 1-1,1-1 1,-1 1 0,1-2 0,0 0 5,-1 0 0,1 0-1,-1 0 1,1-1 0,-1 1 0,0 0 0,0 0 0,0 0 0,0 0 0,-1 0-1,1 0 1,0 0 0,-1-2 0,-4-10 30,0 1 0,0 0-1,-1 0 1,0 1 0,-2-1 0,1 1 0,-1 1-1,-11-13 1,-3-1 21,-1 1 0,-34-28 0,74 81 22,225 249-82,-149-180 11,-73-75 5,-12-13-10,0 0 0,1-1-1,0 0 1,0 0-1,1-1 1,0-1 0,19 11-1,-29-17-1,1-1 1,-1 0-1,0 0 0,0 1 1,1-1-1,-1 0 0,1 0 0,-1 0 1,0 0-1,1 0 0,-1 0 0,0 0 1,1 1-1,-1-1 0,1 0 0,-1 0 1,0 0-1,1-1 0,-1 1 0,0 0 1,1 0-1,-1 0 0,0 0 0,1 0 1,-1 0-1,1 0 0,-1-1 0,0 1 1,1 0-1,-1 0 0,0 0 0,0-1 1,1 1-1,-1-1 0,1-14-59,-12-19 107,11 34-43,-11-24 48,-2-1 1,-1 1-1,0 1 1,-2 1 0,-1 0-1,-28-28 1,71 89 8,369 368-218,-395-406 154,1 0 0,0 0-1,0 0 1,0 0-1,0 0 1,0 0 0,0 0-1,0 0 1,0 0-1,0-1 1,0 1-1,1 0 1,-1-1 0,0 1-1,0-1 1,1 0-1,-1 1 1,2-1 0,-9-19-5,-27-35 113,32 53-98,-55-82 92,78 96-118,141 137 1,10 9-1886,-139-132-1012,57 35-1,-65-48-2701,-14-12-3775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0.012"/>
    </inkml:context>
    <inkml:brush xml:id="br0">
      <inkml:brushProperty name="width" value="0.025" units="cm"/>
      <inkml:brushProperty name="height" value="0.025" units="cm"/>
      <inkml:brushProperty name="color" value="#F6630D"/>
    </inkml:brush>
  </inkml:definitions>
  <inkml:trace contextRef="#ctx0" brushRef="#br0">47 76 21172,'0'1'57,"0"1"1,0-1-1,-1 1 1,1-1-1,0 1 0,-1-1 1,1 1-1,-1-1 0,1 0 1,-1 1-1,0-1 1,1 0-1,-1 1 0,-2 0 1,3-1-51,0-1-1,-1 0 1,1 1 0,-1-1 0,1 0 0,-1 1-1,1-1 1,-1 0 0,1 0 0,-1 0-1,1 0 1,-1 0 0,0 1 0,1-1 0,-1 0-1,1 0 1,-1 0 0,1 0 0,-1 0 0,1-1-1,-1 1 1,1 0 0,-1 0 0,0 0 0,0-1-1,-1 0-50,1 0 1,-1 0-1,1 0 0,-1-1 0,1 1 0,-1-1 0,1 1 0,0-1 1,0 1-1,-1-1 0,1 0 0,0 1 0,1-1 0,-1 0 0,0 0 1,0 0-1,1 0 0,-1 0 0,1-3 0,-1 3-22,1 1 0,0-1 1,-1 1-1,1-1 0,0 1 0,0-1 0,0 1 0,0-1 0,0 1 0,1-1 0,-1 1 1,0-1-1,1 1 0,-1 0 0,1-1 0,-1 1 0,1-1 0,0 1 0,0 0 1,0 0-1,-1-1 0,1 1 0,0 0 0,0 0 0,1 0 0,-1 0 0,0 0 1,0 0-1,0 0 0,1 1 0,-1-1 0,0 0 0,1 1 0,-1-1 0,1 1 0,-1-1 1,1 1-1,-1 0 0,1-1 0,-1 1 0,1 0 0,-1 0 0,1 0 0,-1 0 1,1 0-1,-1 1 0,1-1 0,-1 0 0,3 2 0,5 0-66,-1 0 0,1 0 0,-1 1 0,0 1 0,0-1 0,0 1-1,10 7 1,8 10 725,-1 2 0,-1 1-1,-1 1 1,-1 1-1,-2 1 1,0 1-1,29 55 1,-65-106-514,-1 1 1,0 0-1,-2 1 1,-36-33-1,17 17-118,13 12-39,4 3-76,-1 0 0,-1 2 0,-32-23 0,97 86 340,-1-4-58,246 217 1058,-269-244-1284,-18-12 98,0 0 1,0-1-1,0 1 1,0 0-1,1 0 1,-1 0-1,0 0 1,0 0-1,0 0 1,0 0-1,0 0 1,0 0-1,1 0 1,-1 0-1,0-1 0,0 1 1,0 0-1,0 0 1,0 0-1,0 0 1,0 0-1,0 0 1,0-1-1,1 1 1,-1 0-1,0 0 1,0 0-1,0 0 1,0-1-1,0 1 1,0 0-1,0 0 1,0 0-1,0 0 1,0 0-1,0-1 1,0 1-1,0 0 1,0 0-1,-1 0 1,1 0-1,0 0 1,0-1-1,0 1 1,0 0-1,0 0 1,0 0-1,0 0 1,0 0-1,0 0 1,0-1-1,-1 1 1,1 0-1,-23-43 218,-2-4-167,31 47-318,14 13 249,0 0 0,0 2 0,-2 0-1,1 1 1,22 27 0,-1-3 90,14 13 114,-18-16 107,1-1-1,2-3 1,1 0 0,73 43-1,-109-74-237,1-1 0,-1 1 0,1-1 0,0 0 0,0 0 0,0 0 0,0-1 0,0 1 0,-1-1-1,1-1 1,0 1 0,7-2 0,-6 1-7,-1 1 1,0-1-1,1 1 0,-1 0 0,1 0 0,-1 1 1,1 0-1,-1 0 0,8 2 0,18 12-1,-2 2 1,0 0-1,-1 2 0,41 36 0,-23-18-27,338 291-50,-306-258 23,-21-28-1376,-53-9 1293,6-12-85,1 0 1,1 0-1,1-1 1,29 35-1,-7-8 124,10 14-5,-10-15 61,-2 1-1,44 85 0,-78-129-817,-7-8 503,-12-13 35,-126-136 227,496 529 1105,-344-368-1501,-8-10 245,-18-20 266,-20-26 140,136 140-575,-78-73 389,226 249 1197,-307-337-1048,63 70-170,0 0 0,0 0 0,0 0 0,-1 0 0,1 0 0,0 0 0,0 0 0,0 0 0,0 0 0,0 0-1,0-1 1,0 1 0,0 0 0,0 0 0,-1 0 0,1 0 0,0 0 0,0 0 0,0-1 0,0 1 0,0 0 0,0 0-1,0 0 1,0 0 0,0 0 0,0 0 0,0-1 0,0 1 0,0 0 0,0 0 0,0 0 0,0 0 0,0 0-1,0 0 1,0-1 0,0 1 0,1 0 0,-1 0 0,0 0 0,0 0 0,0 0 0,0 0 0,0 0 0,0-1 0,0 1-1,0 0 1,0 0 0,0 0 0,1 0 0,-1 0 0,0 0 0,0 0 0,0 0 0,0 0 0,0 0 0,0 0 0,1 0-1,-1 0 1,0 0 0,0 0 0,0 0 0,0 0 0,0 0 0,0 0 0,1 0 0,-1 0 0,0 0 0,0 0-1,13 3-19,12 13 55,0 2 0,-1 0 0,-1 1 1,38 41-1,-31-30-19,89 97 287,-71-72-97,68 59 0,-125-123-225,0 0 0,1 0 0,0 0 0,1-1 0,0-1 0,-7-13 0,46 36-61,-10 3 108,0 1 0,-1 1 1,0 1-1,17 20 0,71 86-59,-107-122 33,-1 0-4,22 25 147,-1 0 0,34 58-1,-57-80-387,-8-8 152,-11-10 132,6 2-41,1 0 0,1-1 0,0-1 0,0 0 0,1 0 0,-11-19 0,22 32-13,0 0 1,0-1-1,0 1 1,-1 0 0,1 0-1,0 0 1,0-1 0,0 1-1,-1 0 1,1-1 0,0 1-1,0 0 1,0 0-1,0-1 1,0 1 0,0 0-1,0-1 1,0 1 0,0 0-1,0-1 1,0 1-1,0 0 1,0 0 0,0-1-1,0 1 1,0 0 0,0-1-1,0 1 1,0 0-1,0 0 1,1-1 0,-1 1-1,0 0 1,0-1 0,0 1-1,0 0 1,1 0-1,-1 0 1,0-1 0,0 1-1,0 0 1,1 0 0,-1 0-1,0-1 1,1 1-1,-1 0 1,0 0 0,0 0-1,1 0 1,-1 0 0,0 0-1,1 0 1,-1 0-1,0-1 1,0 1 0,1 0-1,-1 0 1,0 0 0,1 1-1,-1-1 1,21 6-579,-2 6 502,0 2-1,-1 0 1,-1 1-1,0 1 1,-1 0-1,23 31 0,-24-30 103,-10-12-14,36 43 744,44 66-1,-93-125-776,-1 1 0,0-1 0,-12-9 0,-6-7 117,20 19-69,-4-5 4,0 1 0,0-1 0,-9-17 0,45 41-211,18 21 262,-2 2 0,-2 1-1,-1 2 1,-1 2 0,-3 1-1,30 45 1,-40-42 1137,-24-43-1200,-1 1 0,0-1-1,1 0 1,-1 0 0,0 1 0,0-1-1,1 0 1,-1 0 0,0 0-1,0 0 1,1 0 0,-1 0 0,0 0-1,0 0 1,1 0 0,-1 0-1,0 0 1,0 0 0,1 0 0,-1-1-1,0 1 1,1 0 0,-1-1 0,0 1-1,1 0 1,-1-1 0,-1 0-1,-17-13-414,0 0 0,1-2-1,1 0 1,1 0 0,-24-32-1,10 13-1906,-11-12-2713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138"/>
    </inkml:context>
    <inkml:brush xml:id="br0">
      <inkml:brushProperty name="width" value="0.025" units="cm"/>
      <inkml:brushProperty name="height" value="0.025" units="cm"/>
      <inkml:brushProperty name="color" value="#F6630D"/>
    </inkml:brush>
  </inkml:definitions>
  <inkml:trace contextRef="#ctx0" brushRef="#br0">0 1 10602,'0'0'1153,"8"9"-304,212 223 2533,-26-30-310,3 0-930,-158-168-1814,2-2 0,1-1 0,67 37 0,271 180 1286,-187-114-1418,-95-66 793,-2 5 0,102 102 1,-89-80-787,228 152 1,-300-222-184,0 2 64,-2 2 1,-2 1-1,0 2 0,49 62 1,-67-76 42,1-2 1,0 0 0,1-1 0,1 0-1,28 17 1,102 46-214,-61-34 121,59 33 34,172 123 1,-177-87-25,134 139 1,-81-70-25,-29-9-16,13 10 1,-62-84-53,198 186-195,32 70-425,-310-312 628,35 53 0,8 12-342,-49-76 220,1 0 0,40 30 0,-35-32 39,51 55 1,-58-49 148,-14-18-29,1 1 1,1-2 0,22 19-1,-10-10-31,0 1 0,31 40-1,11 10 1026,-71-77-672,0 0-378,1 0 0,-1 0 0,0 0 0,0 0 0,1 0 0,-1 0-1,0 0 1,0 0 0,1 0 0,-1 0 0,0 0 0,0 0 0,1 0 0,-1-1 0,0 1 0,0 0 0,1 0 0,-1 0 0,0 0-1,0-1 1,0 1 0,1 0 0,-1 0 0,0-1 0,0 1 0,0 0 0,0 0 0,0 0 0,0-1 0,1 1 0,-1 0 0,0-1 0,0 1-1,0 0 1,0 0 0,0-1 0,0 1 0,0 0 0,0 0 0,0-1 0,0 1 0,0 0 0,0-1 0,0 1 0,-1 0 0,1 0-1,0-1 1,0 1 0,0 0 0,0 0 0,0-1 0,0 1 0,-1 0 0,1 0 0,0 0 0,0-1 0,0 1 0,-1 0 0,1 0-1,-15-16-7613,-15 3-6913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2.929"/>
    </inkml:context>
    <inkml:brush xml:id="br0">
      <inkml:brushProperty name="width" value="0.025" units="cm"/>
      <inkml:brushProperty name="height" value="0.025" units="cm"/>
      <inkml:brushProperty name="color" value="#F6630D"/>
    </inkml:brush>
  </inkml:definitions>
  <inkml:trace contextRef="#ctx0" brushRef="#br0">0 1 7944,'0'0'-3492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3.884"/>
    </inkml:context>
    <inkml:brush xml:id="br0">
      <inkml:brushProperty name="width" value="0.025" units="cm"/>
      <inkml:brushProperty name="height" value="0.025" units="cm"/>
      <inkml:brushProperty name="color" value="#F6630D"/>
    </inkml:brush>
  </inkml:definitions>
  <inkml:trace contextRef="#ctx0" brushRef="#br0">52 312 8904,'0'0'9012,"-5"-14"-7939,5 2-732,0 0 0,1-1 0,0 1 1,1 0-1,0 0 0,1 0 0,5-13 1,0-6 131,-8 31 39,0 1-441,0 0-1,0 0 1,-1-1-1,1 1 0,-1 0 1,1 0-1,-1 0 1,1-1-1,-1 1 1,1 0-1,-1 0 1,0-1-1,1 1 1,-1 0-1,0-1 1,0 1-1,1-1 1,-1 1-1,0-1 0,0 0 1,0 1-1,0-1 1,1 0-1,-1 1 1,-2-1-1,-2 1 648,14-1-406,-12-4 2462,-18-9-1865,20 13-873,0-1 1,1 1-1,-1 0 0,0-1 1,0 1-1,0 0 1,0-1-1,0 1 0,0 0 1,1 0-1,-1 0 0,0 0 1,0 0-1,0 0 0,0 0 1,0 0-1,0 0 0,0 0 1,0 1-1,0-1 1,0 0-1,1 1 0,-1-1 1,0 0-1,0 1 0,0-1 1,1 1-1,-1-1 0,0 1 1,0 0-1,1-1 1,-2 2-1,1 1-22,0-1 0,1 0 0,-1 1 0,0-1 0,1 1 0,0-1 0,0 1 0,0-1 0,0 1 0,0-1 0,0 1 0,1 2 0,1 5-38,0 1 0,1-1 0,0 0 0,0 0 0,8 13 1,11 1-27,-21-23 48,0-1 0,0 1 0,-1-1 0,1 0 0,0 1 0,0-1 0,0 0 0,0 0 0,0 1 0,-1-1 0,1 0 0,0 0 1,0 0-1,0 0 0,0 0 0,0 0 0,0-1 0,0 1 0,-1 0 0,1 0 0,1-1 0,0 0 12,0-1 0,-1 0 0,1 1 0,-1-1 0,1 0 0,-1 0 0,1 0 0,-1 0 0,0 0 0,0 0 0,0 0 0,0 0 0,0 0 0,-1-1 0,1 1 0,-1 0 0,1 0 0,-1-1 1,0 1-1,0 0 0,0-3 0,-2-65 930,2 66-903,-1 1-1,0-1 0,1 0 1,-2 0-1,1 1 0,0-1 0,-1 0 1,1 1-1,-1-1 0,0 1 1,0 0-1,0 0 0,-1 0 0,1 0 1,-6-5-1,8 8-32,-1-1 1,1 1-1,-1 0 1,1-1-1,-1 1 0,1 0 1,-1-1-1,1 1 1,-1 0-1,1 0 0,-1-1 1,0 1-1,1 0 1,-1 0-1,1 0 0,-1 0 1,0 0-1,1 0 1,-1 0-1,1 0 0,-1 0 1,0 0-1,1 0 1,-1 0-1,0 0 0,1 1 1,-1-1-1,1 0 1,-1 0-1,1 1 0,-1-1 1,1 0-1,-1 1 1,1-1-1,-1 0 0,1 1 1,-1-1-1,1 1 1,-1-1-1,1 1 0,0-1 1,-1 1-1,1-1 1,0 1-1,0-1 0,-1 1 1,1 0-1,0-1 1,0 1-1,0-1 0,0 1 1,0 0-1,-1-1 0,1 1 1,0 0-1,0-1 1,1 2-1,-3 45-114,2-40 104,0 5 7,-1-3-3,1 0 0,0-1 0,0 1 0,1 0 0,0 0 0,1-1 0,0 1 0,0-1 0,1 1 0,3 7 0,-4-40 258,-1-43-163,0 10-12,-10-96 1,9 153-82,0 0 0,0 1 0,0-1 0,0 0 0,0 0 0,0 0 0,-1 0 0,1 0 0,0 0 0,0-1 0,0 1 0,0 0 0,0 0 0,0 0 0,0 0 0,0 0 0,-1 0 0,1 0 0,0 0 0,0 0 0,0 0 0,0 0 0,0 0 0,0 0 0,0 0 0,-2 25 0,2 41 0,6-16 0,3-1 0,28 94 0,-32-136 0,-3-24 0,-3-29 0,-4 1 0,-2 1 0,-2-1 0,-25-69 0,25 98 0,6 25 0,5 32 0,3-16-402,1 0 1,1-1-1,1 1 0,15 29 0,-7-23-1385,1 0-1,33 45 0,-25-46-6279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45.569"/>
    </inkml:context>
    <inkml:brush xml:id="br0">
      <inkml:brushProperty name="width" value="0.025" units="cm"/>
      <inkml:brushProperty name="height" value="0.025" units="cm"/>
      <inkml:brushProperty name="color" value="#F6630D"/>
    </inkml:brush>
  </inkml:definitions>
  <inkml:trace contextRef="#ctx0" brushRef="#br0">49 254 3908,'0'0'2151,"3"-9"22,2-4-1286,-1-1 0,-1 1 1,0-1-1,1-19 0,-3 26-266,0-1 0,-1 1 0,0 0 0,-1-1 0,0 1 0,0 0 0,0 0 0,-1 0 0,0 0 0,0 0 0,-7-13 0,9 19-476,0 0 1,0 1-1,-1-1 0,1 0 0,0 1 0,-1-1 0,1 0 0,-1 1 0,1-1 1,-1 0-1,1 1 0,-1-1 0,1 1 0,-1-1 0,0 1 0,1-1 0,-1 1 1,0-1-1,1 1 0,-1 0 0,0-1 0,0 1 0,1 0 0,-1 0 0,0 0 0,0-1 1,0 1-1,1 0 0,-1 0 0,-1 0 0,1 1-33,0 0 0,0 0 0,0 0 0,0 0-1,0 0 1,1 0 0,-1 0 0,0 0 0,0 0 0,1 1 0,-1-1-1,1 0 1,-1 0 0,1 1 0,-1 1 0,-8 54 1025,8-37-935,0-1 0,1 1-1,1 0 1,1 0 0,1 0 0,0 0 0,2-1-1,0 0 1,14 33 0,-19-51-191,0 0 0,1 0 0,-1 0-1,1 0 1,-1 0 0,1 0 0,-1 0 0,1 0 0,0-1 0,-1 1-1,1 0 1,0 0 0,0-1 0,-1 1 0,1 0 0,0-1-1,0 1 1,0-1 0,0 1 0,0-1 0,1 1 0,-1-1 10,-1-1 1,1 1-1,0 0 1,-1-1-1,1 1 1,-1-1-1,1 1 1,-1-1 0,1 1-1,-1-1 1,1 1-1,-1-1 1,1 1-1,-1-1 1,0 1-1,1-1 1,-1 0-1,0 1 1,0-1-1,1 0 1,-1 1 0,0-2-1,7-46 804,-8-93-231,0 123-561,-1 0 1,-1 0-1,0 0 1,-2 1 0,-11-30-1,-2 21 40,17 26-71,1 0 0,0-1 0,-1 1 0,1 0 1,-1-1-1,1 1 0,-1 0 0,1-1 0,-1 1 1,1 0-1,-1 0 0,1 0 0,-1 0 0,0 0 0,1-1 1,-1 1-1,1 0 0,-1 0 0,1 0 0,-1 0 0,1 1 1,-1-1-1,0 0 0,1 0 0,-1 0 0,1 0 0,-1 0 1,1 1-1,-1-1 0,1 0 0,-1 1 0,1-1 1,-1 0-1,1 1 0,0-1 0,-1 0 0,1 1 0,-1-1 1,1 1-1,0-1 0,-1 1 0,1-1 0,0 1 0,0-1 1,-1 1-1,1-1 0,0 1 0,0-1 0,0 1 0,0-1 1,0 1-1,0-1 0,0 1 0,0 0 0,-4 15-18,1 0 0,1 0-1,0 0 1,2 0-1,-1 1 1,2-1-1,0 0 1,1 0 0,5 18-1,6 21-5,24 65 0,-34-111 17,7 21-7,0-1 0,2 0 1,2-1-1,22 36 0,-35-62 9,0 0 0,0-1-1,0 1 1,0-1 0,0 1-1,0-1 1,0 0 0,1 1 0,-1-1-1,1 0 1,-1 0 0,1 0 0,-1 0-1,1 0 1,0 0 0,2 0-1,-3-1 4,0 0-1,-1 0 0,1 0 1,0-1-1,-1 1 0,1 0 1,0 0-1,-1-1 0,1 1 1,-1-1-1,1 1 0,0-1 1,-1 1-1,1-1 0,-1 1 1,1-1-1,-1 1 0,0-1 1,1 1-1,-1-1 0,0 0 1,1 1-1,-1-1 0,0 0 1,1 1-1,-1-1 0,0-1 1,3-10 32,-1 1 0,-1-1 0,1-21-1,-2 27 2,1-50 207,-7-77 1,3 107-208,-1-1-1,-2 2 1,0-1 0,-2 1 0,-12-29 0,16 45-16,-1 1 1,-1-1 0,1 1 0,-9-9 0,13 16-14,0-1 1,0 1-1,0 0 1,-1 0-1,1 0 0,0 0 1,-1 0-1,1 0 0,-1 0 1,0 0-1,1 0 1,-1 1-1,-3-2 0,5 2-4,-1 0 0,0 1-1,0-1 1,0 0-1,0 0 1,1 1 0,-1-1-1,0 0 1,0 1-1,0-1 1,1 1 0,-1-1-1,0 1 1,1-1-1,-1 1 1,0-1 0,1 1-1,-1 0 1,1-1 0,-1 1-1,1 0 1,-1 0-1,1-1 1,0 1 0,-1 0-1,1 0 1,0 0-1,0-1 1,-1 1 0,1 1-1,-4 13-28,1-1 0,1 1-1,0 0 1,1 0-1,1 0 1,0 0 0,4 26-1,2 3 30,17 57 0,-17-80-6,-5-11 4,1-1 0,1 0 0,0 0 0,0 0 0,0 0 0,1 0 0,1-1 0,0 1 0,5 7 0,-9-16 1,-1 1 1,0-1 0,0 0-1,0 0 1,1 1 0,-1-1-1,0 0 1,1 0 0,-1 1-1,0-1 1,0 0 0,1 0-1,-1 0 1,0 0 0,1 1-1,-1-1 1,0 0 0,1 0-1,-1 0 1,0 0 0,1 0 0,-1 0-1,0 0 1,1 0 0,-1 0-1,1 0 1,-1 0 0,0 0-1,1 0 1,-1 0 0,0 0-1,1-1 1,-1 1 0,0 0-1,1 0 1,-1 0 0,0-1-1,8-14-21,-1-24 34,-7 36 0,7-60 63,-4-1 0,-2 1-1,-10-81 1,0 104-75,0 21 0,9 19 0,-1-1 0,1 1 0,0 0 0,0 0 0,-1-1 0,1 1 0,0 0 0,0 0 0,-1-1 0,1 1 0,0 0 0,-1 0 0,1 0 0,-1 0 0,1-1 0,0 1 0,-1 0 0,1 0 0,0 0 0,-1 0 0,1 0 0,-1 0 0,1 0 0,0 0 0,-1 0 0,1 0 0,-1 0 0,1 0 0,0 0 0,-1 1 0,1-1 0,0 0 0,-1 0 0,1 0 0,-1 1 0,0 0 0,-1 1 0,1 0 0,-1-1 0,1 1 0,0 0 0,0 0 0,0 0 0,0 0 0,0 0 0,0 0 0,1 1 0,-1-1 0,1 0 0,-1 0 0,1 0 0,0 5 0,-1 43 0,2-35 0,-1-9 0,6 161 0,-4-147 0,1 0 0,1 0 0,1-1 0,0 1 0,2-1 0,10 23 0,-16-41 0,-1 0 0,0-1 0,0 1 0,0-1 0,0 1 0,0-1 0,1 1 0,-1-1 0,0 1 0,1-1 0,-1 1 0,0-1 0,1 1 0,-1-1 0,0 1 0,1-1 0,-1 0 0,1 1 0,-1-1 0,1 0 0,-1 1 0,1-1 0,-1 0 0,1 0 0,-1 1 0,1-1 0,-1 0 0,1 0 0,0 0 0,-1 0 0,1 0 0,0 0 0,7-17 0,-1-37 0,-7 51 0,6-66 0,-4 0 0,-7-72 0,5 139 0,0-1 0,0 1 0,-1 0 0,1 0 0,-1 0 0,1 0 0,-1 0 0,0 0 0,0 0 0,0 0 0,0 0 0,0 0 0,0 0 0,-1 1 0,1-1 0,-2-1 0,2 2 0,1 1 0,0 0 0,-1 0 0,1 0 0,-1 0 0,1-1 0,0 1 0,-1 0 0,1 0 0,0 0 0,-1 0 0,1 0 0,-1 0 0,1 0 0,0 0 0,-1 0 0,1 0 0,-1 0 0,1 1 0,0-1 0,-1 0 0,1 0 0,0 0 0,-1 0 0,1 1 0,0-1 0,-1 0 0,1 0 0,-1 1 0,-9 20 0,0 29 0,3 1 0,2 1 0,2-1 0,5 77 0,-1-38 0,17-214 0,-15-201 0,-7 301 0,3 24 0,1 0 0,0 0 0,0 0 0,0 0 0,-1 0 0,1 0 0,0 0 0,0 0 0,-1 0 0,1 0 0,0 0 0,0 0 0,-1 0 0,1 0 0,0 0 0,0 0 0,-1 0 0,1 0 0,0 0 0,0 0 0,0 0 0,-1 0 0,1 1 0,0-1 0,0 0 0,0 0 0,0 0 0,-1 0 0,1 1 0,0-1 0,0 0 0,0 0 0,0 0 0,0 1 0,-1-1 0,1 0 0,0 0 0,0 0 0,0 1 0,0-1 0,0 0 0,0 0 0,0 1 0,-12 43 0,5 37 0,4 0 0,10 104 0,-6-176 0,-1-1 0,0 0 0,1 0 0,0-1 0,0 1 0,1-1 0,0 1 0,0-1 0,1 1 0,-1-1 0,8 11 0,-10-18 0,0 1 0,0-1 0,0 0 0,0 0 0,0 0 0,1 0 0,-1 0 0,0 0 0,0 0 0,0 0 0,0 0 0,0 0 0,1 0 0,-1 0 0,0 0 0,0 0 0,0 0 0,0 0 0,1 0 0,-1 0 0,0 0 0,0 0 0,0 0 0,0 0 0,0 0 0,1 0 0,-1 0 0,0 0 0,0 0 0,0 0 0,0 0 0,1 0 0,-1 0 0,0 0 0,0 0 0,0-1 0,0 1 0,0 0 0,0 0 0,0 0 0,0 0 0,1 0 0,-1-1 0,0 1 0,0 0 0,0 0 0,0 0 0,0 0 0,0 0 0,0-1 0,0 1 0,0 0 0,0 0 0,0 0 0,0 0 0,0-1 0,0 1 0,0 0 0,0 0 0,0 0 0,0-1 0,6-27 0,-2-2 0,-1 1 0,-1 0 0,-2-35 0,0 29 0,3-21 0,-1 31 0,-1 0 0,-2 0 0,0-1 0,-8-41 0,9 66 0,0 0 0,0 0 0,0 0 0,-1 0 0,1 0 0,0 0 0,-1 0 0,1 0 0,-1 0 0,1 0 0,-1 1 0,1-1 0,-1 0 0,0 0 0,1 0 0,-1 1 0,0-1 0,1 0 0,-3 0 0,3 1 0,-1 0 0,1 0 0,-1 0 0,1 0 0,-1 0 0,1 1 0,-1-1 0,1 0 0,-1 0 0,1 0 0,-1 1 0,1-1 0,-1 0 0,1 1 0,-1-1 0,1 0 0,0 1 0,-1-1 0,1 1 0,0-1 0,-1 1 0,1-1 0,0 0 0,-1 2 0,-14 38 0,4 43-4,4 1 0,4-1 0,9 108 0,-1-281-361,1 28 415,-3 23-139,0-20-387,-1 1 1,-9-77-1,5 175-9005,2 10 2488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0.809"/>
    </inkml:context>
    <inkml:brush xml:id="br0">
      <inkml:brushProperty name="width" value="0.025" units="cm"/>
      <inkml:brushProperty name="height" value="0.025" units="cm"/>
      <inkml:brushProperty name="color" value="#F6630D"/>
    </inkml:brush>
  </inkml:definitions>
  <inkml:trace contextRef="#ctx0" brushRef="#br0">169 144 5733,'0'0'10667,"6"-9"-9712,22-30-250,-24 37-683,0-1 0,0 0 0,0 1 1,0 0-1,1 0 0,-1 0 0,1 1 0,-1 0 1,1-1-1,0 2 0,0-1 0,-1 0 0,1 1 1,0 0-1,0 0 0,0 1 0,6 0 0,6 0 0,304 10 854,-316-13 1562,-11-3-1283,-13-3-515,-59-4 690,0 4 0,-148 4 0,172 5-643,577-1-1232,-1218-11 3086,821-6-2760,-63 12 24,83-7-586,211 8 1,-346 7 768,-13 2-6,-17 4 59,-27 3 359,0-2 0,-85 8 0,-97-9 1533,119-9-860,109 0-1069,0 0-1,0 0 1,1 0 0,-1 0-1,0 0 1,0-1-1,0 1 1,0 0-1,0 0 1,0 0-1,1 0 1,-1-1-1,0 1 1,0 0-1,0 0 1,0 0-1,0-1 1,0 1-1,0 0 1,0 0-1,0 0 1,0-1-1,0 1 1,0 0 0,0 0-1,0 0 1,0-1-1,0 1 1,0 0-1,0 0 1,0 0-1,0-1 1,0 1-1,0 0 1,-1 0-1,1 0 1,0-1-1,0 1 1,0 0-1,0 0 1,0 0-1,-1 0 1,1 0-1,0-1 1,0 1-1,0 0 1,0 0 0,-1 0-1,1 0 1,0 0-1,0 0 1,0 0-1,-1 0 1,1 0-1,19-10-202,12 0-580,-1 3 0,50-7 1,-64 12-411,1 1 1,0 1 0,26 3 0,-38 1-3429,-13 1-722,-20 2-5408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2.414"/>
    </inkml:context>
    <inkml:brush xml:id="br0">
      <inkml:brushProperty name="width" value="0.025" units="cm"/>
      <inkml:brushProperty name="height" value="0.025" units="cm"/>
      <inkml:brushProperty name="color" value="#F6630D"/>
    </inkml:brush>
  </inkml:definitions>
  <inkml:trace contextRef="#ctx0" brushRef="#br0">232 45 12812,'0'0'3251,"14"-3"-2872,10-1-97,0 1-1,1 1 0,-1 1 1,1 2-1,-1 0 1,41 8-1,-26-1-138,-13-3-48,-1 1-1,0 1 0,0 0 0,40 20 0,-110-37 3292,22 8-3078,-109-15 953,-1 6 0,-150 7 0,238 4-949,82-3-306,-1 0 0,43-11 0,22-3-3,336-4-1418,-456 29 1495,-65 15 1044,-2-5 0,-91 8-1,-118 26 637,288-53-4563,9-10-3854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53.784"/>
    </inkml:context>
    <inkml:brush xml:id="br0">
      <inkml:brushProperty name="width" value="0.025" units="cm"/>
      <inkml:brushProperty name="height" value="0.025" units="cm"/>
      <inkml:brushProperty name="color" value="#F6630D"/>
    </inkml:brush>
  </inkml:definitions>
  <inkml:trace contextRef="#ctx0" brushRef="#br0">24 419 11563,'-12'-96'6563,"1"-129"1,20 309-5344,-1-21-737,1 242 263,4 46 216,-13-345-903,1 0-1,0 0 1,0-1-1,1 1 1,-1 0-1,1 0 1,0-1-1,6 10 0,-8-15-50,0 1-1,1-1 0,-1 0 0,0 1 0,1-1 0,-1 1 0,0-1 0,1 0 0,-1 0 0,0 1 1,1-1-1,-1 0 0,1 1 0,-1-1 0,1 0 0,-1 0 0,1 0 0,-1 0 0,1 0 0,-1 1 1,0-1-1,1 0 0,-1 0 0,1 0 0,-1 0 0,1 0 0,-1 0 0,1-1 0,-1 1 0,1 0 1,-1 0-1,1 0 0,-1 0 0,1 0 0,0-1 0,1-1 7,0 0 1,0 0-1,0 0 0,-1-1 1,1 1-1,0 0 0,-1-1 1,0 0-1,1 1 0,0-6 1,12-32 194,-1-1 1,-3-1-1,-2 0 0,5-53 1,-2-173 873,-10 237-922,-5-146 291,2 155-424,0 1 1,-2-1 0,0 1-1,-2 0 1,-13-35 0,19 55-28,0 0 1,-1 0 0,1-1 0,-1 1 0,1 0-1,-1 0 1,1 0 0,-1 0 0,0 0 0,0 0-1,0 0 1,1 0 0,-1 1 0,0-1 0,0 0-1,0 0 1,0 1 0,-2-2 0,3 2-3,-1 0 0,1 1 1,-1-1-1,1 0 0,-1 0 1,1 0-1,-1 1 0,1-1 0,-1 0 1,1 1-1,-1-1 0,1 0 1,-1 1-1,1-1 0,0 1 0,-1-1 1,1 0-1,0 1 0,-1-1 0,1 1 1,0-1-1,0 1 0,-1-1 1,1 1-1,0-1 0,0 2 0,-10 43-88,-35 573 148,45-542-54,2-73-48,1-8 0,11-24 109,-3 0 0,0-1 0,-2 0 0,10-55 0,8-129 58,-21 125-86,-5-107-1,-7 148-5,6 48-31,0-1 1,0 0-1,0 1 1,0-1-1,0 0 0,-1 1 1,1-1-1,0 1 0,0-1 1,0 0-1,-1 1 1,1-1-1,0 1 0,-1-1 1,1 1-1,-1-1 0,1 1 1,0-1-1,-1 1 1,1-1-1,-1 1 0,1 0 1,-1-1-1,1 1 0,-1 0 1,0-1-1,1 1 1,-1 0-1,1 0 0,-2-1 1,1 2-5,0-1 1,0 1 0,0 0 0,0-1-1,0 1 1,1 0 0,-1 0 0,0 0-1,1 0 1,-1 0 0,0 0 0,1 0-1,-1 0 1,1 0 0,-1 0 0,1 0-1,0 0 1,-1 2 0,-12 50-48,2 0 0,3 1 0,-3 91-1,6-73 76,-6 352 39,12-416-72,-1-1 0,2 1-1,-1-1 1,1 0 0,0 0 0,3 8 0,-5-14 6,0-1 0,1 1 0,-1 0 0,0-1 0,1 1 0,-1-1 0,0 1 0,1-1 1,-1 1-1,1-1 0,-1 1 0,0-1 0,1 1 0,0-1 0,-1 1 0,1-1 1,-1 0-1,1 1 0,-1-1 0,1 0 0,0 1 0,-1-1 0,1 0 0,0 0 1,-1 0-1,2 1 0,-1-2-1,0 0 1,1 0-1,-1 1 1,0-1 0,0 0-1,0 0 1,0 0-1,0 0 1,0 0-1,0-1 1,0 1-1,0 0 1,0 0-1,-1 0 1,1-1-1,0 1 1,-1 0 0,1-2-1,4-8-239,-1 0 0,-1-1 0,0 1 1,2-16-1,-2 3-2828,-2 1-3659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3.029"/>
    </inkml:context>
    <inkml:brush xml:id="br0">
      <inkml:brushProperty name="width" value="0.025" units="cm"/>
      <inkml:brushProperty name="height" value="0.025" units="cm"/>
      <inkml:brushProperty name="color" value="#F6630D"/>
    </inkml:brush>
  </inkml:definitions>
  <inkml:trace contextRef="#ctx0" brushRef="#br0">62 95 11883,'0'0'3833,"-9"3"-1612,-2 0-1620,6-2-214,0 0 0,0 0 0,1 1 0,-1 0 0,1 0 0,-8 4 0,83-37 3499,-53 23-3554,1 0 0,0 2 0,1 0 0,-1 1 0,1 0 0,1 2 0,24-1 0,-7 3-178,0 2 0,73 11 0,-86-7-105,1-2 0,-1-1 0,0-1-1,1-2 1,40-4 0,-52 0 295,-28 3 406,-31 5 217,-109 28-241,-66 9-539,6-19-112,231-22-342,17 1 213,0-1 1,40-7-1,166-63 16,-47 11 50,-193 60-14,1-1-1,-1 1 1,1 0 0,-1-1 0,1 1 0,-1 0-1,1 0 1,0-1 0,-1 1 0,1 0 0,-1 0-1,1 0 1,0 0 0,-1 0 0,1 0 0,-1 0-1,1 0 1,0 0 0,-1 0 0,1 0 0,-1 0 0,1 0-1,0 0 1,-1 1 0,1-1 0,-1 0 0,1 0-1,-1 1 1,1-1 0,-1 0 0,1 1 0,-1-1-1,1 1 1,-1-1 0,1 1 0,-13 20 156,-33 20 241,26-28-331,-1-2 0,0 0 1,0-1-1,-1-1 0,0-1 1,-1-1-1,0-1 0,-31 5 1,8-6-10,0-1 0,0-2 1,-57-5-1,63-4-120,35 2-137,23-1-6,483-65-2755,-721 67 5926,161 6-2823,-191 13-29,248-15-123,0 0 0,0 0 0,0 0 0,0 0 0,1 0 1,-1 0-1,0 0 0,0 0 0,0 1 0,0-1 0,0 0 0,0 0 0,1 1 0,-1-1 0,0 1 0,0-1 0,0 1 0,1-1 0,-1 1 0,0-1 1,1 1-1,-1 0 0,1-1 0,-1 1 0,0 0 0,0 0 0,2 0-15,-1 0 0,0 0 0,1 0 0,-1 0 0,0 0 0,1 0 0,-1 0 0,1 0 0,-1 0 0,1-1 1,0 1-1,-1 0 0,1 0 0,0-1 0,0 1 0,-1 0 0,1-1 0,1 1 0,46 25-431,-25-18 395,1-2 0,0-1 0,0 0 0,0-2 0,1 0 0,-1-2-1,1-1 1,28-3 0,-16-2-5,0-1 0,-1-1 1,0-3-1,59-23 0,-85 30 77,-8 2-5,0 1 1,0-1 0,0 0 0,0 1-1,-1-1 1,1 0 0,0 0 0,-1 0-1,1 0 1,0 0 0,-1-1 0,1 1-1,-1 0 1,2-3 0,-13 2 182,0 0-1,0 1 1,-19 1 0,-55 6 80,-105 21 0,44-5 304,59-8-555,84-14-64,24-11-470,34-16 229,82-28 1,-108 46 128,0 2 1,0 0 0,0 3 0,0 0 0,38 1 0,-110 22 837,-15 2-663,-1-3 0,-1-2-1,-111 15 1,270-31-167,156-21 0,-248 19 196,-9 0 72,-21-2 240,-33 0 201,-44 4-600,99 0 31,0 0 1,-1 0 0,1 0-1,0 1 1,0-1-1,0 0 1,-1 0-1,1 0 1,0 0-1,0 0 1,-1 0-1,1 0 1,0 0-1,0 0 1,-1 0-1,1 0 1,0 0-1,0 0 1,0 0-1,-1 0 1,1 0 0,0 0-1,0 0 1,0-1-1,-1 1 1,1 0-1,0 0 1,0 0-1,0 0 1,-1 0-1,1 0 1,0-1-1,0 1 1,0 0-1,0 0 1,-1 0-1,1 0 1,0-1-1,0 1 1,0 0 0,0 0-1,0-1 1,0 1-1,0 0 1,0 0-1,0 0 1,0-1-1,0 1 1,0 0-1,0 0 1,0-1-1,0 1 1,0 0-1,0 0 1,0 0-1,0-1 1,0 1-1,0 0 1,0 0-1,0-1 1,0 1 0,0 0-1,0 0 1,1 0-1,-1 0 1,0-1-1,1 1 2,0-1 0,-1 1-1,1 0 1,0 0 0,0-1-1,0 1 1,0 0 0,-1 0 0,1 0-1,0 0 1,0 0 0,0 0-1,0 0 1,-1 0 0,1 1-1,0-1 1,0 0 0,0 0 0,0 1-1,-1-1 1,1 0 0,0 1-1,0-1 1,-1 1 0,1-1 0,0 1-1,0 0 1,2 0 0,-1 0-1,1 0 1,0 0-1,0 0 1,0-1 0,0 1-1,0-1 1,0 0-1,0 0 1,0 0 0,0 0-1,3-1 1,6 1-10,-12 0 47,-30-17 133,-7 12-37,20 31 298,-14-19-212,25 2-2727,4 3-6547,2-6 4109,0-17-4247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5.170"/>
    </inkml:context>
    <inkml:brush xml:id="br0">
      <inkml:brushProperty name="width" value="0.025" units="cm"/>
      <inkml:brushProperty name="height" value="0.025" units="cm"/>
      <inkml:brushProperty name="color" value="#F6630D"/>
    </inkml:brush>
  </inkml:definitions>
  <inkml:trace contextRef="#ctx0" brushRef="#br0">1411 90 8296,'0'0'2754,"7"-9"-1558,21-26-315,-27 34-673,0 0 0,0-1 0,0 1 0,0 0-1,-1 0 1,1 0 0,0-1 0,-1 1 0,1 0 0,-1-1 0,0 1 0,1 0 0,-1-1-1,0 1 1,0-1 0,1 1 0,-1 0 0,0-1 0,-1-1 0,1 2-97,-1 0 0,1 0 0,-1 0 0,1 0 1,-1 1-1,0-1 0,1 0 0,-1 0 0,0 1 0,0-1 1,0 0-1,1 1 0,-1-1 0,0 1 0,0-1 1,0 1-1,0 0 0,0-1 0,-2 0 0,-4 0 191,-1 0-1,0 0 0,1 0 1,-17 2-1,18-1-64,-2 1-181,1 0-1,-1 1 0,1-1 1,-1 2-1,1-1 1,0 1-1,0 0 1,0 1-1,0-1 0,-8 7 1,-62 50 541,47-31-395,1 1 1,1 2 0,-33 49-1,-60 114 825,68-106-670,28-43-306,1 0 1,3 1-1,2 1 1,-20 78-1,16-27-28,-14 134 1,35-208 7,0 1 1,2-1-1,0 1 0,2-1 1,1 1-1,1-1 0,12 41 1,-6-25 273,-2 1 0,-2-1 0,-2 1 1,-1 1-1,-4 48 0,0-81-153,-1 0 1,0 0-1,0 0 1,-1 0 0,0 0-1,-1 0 1,0-1-1,-1 1 1,0-1-1,-8 12 1,-12 14 273,-33 36 0,38-47-207,-196 205 959,68-78-952,141-143-213,4-6-10,0 1 1,1-1 0,-1 1-1,1 0 1,0 0 0,-1 0-1,1 0 1,0 0 0,1 1-1,-1-1 1,1 0 0,-1 1 0,-1 6-1,5-9-8,0 0-1,0 0 0,0 0 1,0 0-1,1-1 0,-1 1 1,0-1-1,0 0 1,0 0-1,0 1 0,1-1 1,-1-1-1,0 1 0,3-1 1,0 1 20,33-2 81,48-8 1,-59 5-189,0 2 0,0 0 0,1 2 0,38 3 0,-65-1 83,1 0 1,0-1 0,-1 1-1,1 0 1,-1 0-1,0 0 1,1 0-1,-1 0 1,0 0 0,1 1-1,-1-1 1,0 0-1,0 1 1,0-1-1,0 0 1,0 1-1,-1-1 1,1 1 0,0 0-1,-1-1 1,1 1-1,-1-1 1,1 1-1,-1 0 1,0 0-1,0 1 1,5 55 29,-5-44-17,0 14 7,-2 1-1,-1 0 1,-1-1 0,-1 0-1,-2 0 1,0 0 0,-2-1-1,-2 0 1,0-1 0,-20 33 0,-18 37-60,-72 200 1,114-273 14,-9 23-54,3 1 1,1 0-1,2 1 0,3 1 1,-3 58-1,15-3-289,-2-76 279,-1 0 1,-1-1-1,-2 1 0,-1 0 1,0-1-1,-3 0 0,-8 35 0,-67 142 204,-16 51-49,83-212-58,2 1 1,2-1-1,1 2 1,0 50 0,6-65-21,2 0 1,1-1 0,9 55 0,-7-73 2,0 1 0,1-1 1,0 1-1,1-1 1,0-1-1,1 1 1,0-1-1,0 1 0,1-2 1,1 1-1,0-1 1,12 11-1,5 0 4,1-1 1,1-1-1,1-2 0,1 0 1,48 18-1,-46-22 31,0 2 0,-2 1 1,1 2-1,-2 1 0,32 25 0,-21 0-18,-32-34 7,0-1-1,1 1 1,0-1-1,16 12 1,-23-19-45,1-1 0,-1 1-1,1 0 1,-1 0 0,1-1 0,-1 1 0,1-1-1,-1 1 1,1-1 0,-1 0 0,1 0 0,0 1-1,-1-1 1,1 0 0,0-1 0,-1 1 0,1 0-1,-1 0 1,1-1 0,0 1 0,-1-1 0,1 1-1,-1-1 1,1 0 0,-1 1 0,0-1 0,1 0-1,-1 0 1,0 0 0,1 0 0,-1 0 0,0 0-1,0-1 1,1 0 0,3-4-568,-1 0 0,0-1 0,0 1 0,-1-1 0,1 0 0,2-9 0,12-44-5233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16.497"/>
    </inkml:context>
    <inkml:brush xml:id="br0">
      <inkml:brushProperty name="width" value="0.025" units="cm"/>
      <inkml:brushProperty name="height" value="0.025" units="cm"/>
      <inkml:brushProperty name="color" value="#F6630D"/>
    </inkml:brush>
  </inkml:definitions>
  <inkml:trace contextRef="#ctx0" brushRef="#br0">77 202 4132,'0'0'6086,"5"-8"-4848,1-5-641,6-12 68,7 4 2814,-16 20-3217,1 0 0,0 0 1,0 0-1,0 0 1,0 1-1,0 0 0,0 0 1,0 0-1,0 0 1,0 1-1,0-1 1,0 1-1,0 0 0,5 2 1,5 0 317,20 2-472,0-1 0,0-2 0,1-2 1,-1-1-1,0-2 0,0-1 0,45-11 0,23-13 239,101-42 1,-124 41-307,-145 49 809,-2-4 0,-135 14 0,-191-9 2035,385-21-2727,5 1-67,0-1-1,0 0 1,0 0-1,0 0 0,0-1 1,0 1-1,0-1 1,0 0-1,0 0 1,0-1-1,-5-2 1,9 4-95,0 0 0,0 0 1,0-1-1,0 1 0,0 0 1,0 0-1,0 0 0,0-1 0,1 1 1,-1 0-1,0 0 0,0-1 1,0 1-1,0 0 0,0 0 0,0 0 1,0-1-1,1 1 0,-1 0 1,0 0-1,0 0 0,0 0 1,0-1-1,1 1 0,-1 0 0,0 0 1,0 0-1,0 0 0,1 0 1,-1 0-1,0 0 0,0 0 1,0-1-1,1 1 0,-1 0 0,0 0 1,0 0-1,1 0 0,-1 0 1,0 0-1,0 0 0,0 0 0,1 0 1,-1 1-1,0-1 0,0 0 1,1 0-1,-1 0 0,61-10-10,0 3 0,105 2 0,-63 3-13,-47 0 41,-11 2 22,66-10-1,-110 10-33,-1 0-1,0 0 1,0 0-1,1 0 0,-1 0 1,0 0-1,1 0 1,-1 1-1,0-1 1,1 0-1,-1 0 0,0 0 1,1 0-1,-1 0 1,0-1-1,1 1 1,-1 0-1,0 0 1,1 0-1,-1 0 0,0 0 1,0 0-1,1 0 1,-1-1-1,0 1 1,1 0-1,-1 0 0,0 0 1,0-1-1,1 1 1,-1 0-1,0 0 1,0-1-1,0 1 0,0 0 1,1 0-1,-1-1 1,0 1-1,0 0 1,0-1-1,0 1 0,0 0 1,0-1-1,-17-4 136,-31-1 48,-309 25-221,52 1 88,599-35-254,2 0 121,-217 15 174,-37 0 11,-35 0-56,-15 0-10,-476 32 2335,383-22-2104,69-8-67,19-1-339,25-1-1503,-4-1 522,1 0 0,-1-1 0,1 0 0,-1 0 0,0-1 0,11-5 0,22-13-5624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0.139"/>
    </inkml:context>
    <inkml:brush xml:id="br0">
      <inkml:brushProperty name="width" value="0.025" units="cm"/>
      <inkml:brushProperty name="height" value="0.025" units="cm"/>
    </inkml:brush>
  </inkml:definitions>
  <inkml:trace contextRef="#ctx0" brushRef="#br0">195 69 14286,'0'0'3245,"-8"2"-1029,1-1-1959,-37 3 3344,42-4-3233,0 0 0,-1-1 0,1 1 0,0-1 1,0 0-1,0 1 0,0-1 0,0 0 0,0 0 0,0 0 1,0-1-1,0 1 0,0 0 0,0-1 0,1 1 0,-1-1 1,1 0-1,-1 0 0,1 1 0,-2-4 0,38 32 879,-19-17-1063,-4 0-184,1-1 0,0-1 0,1 0 0,0-1 0,0-1 0,0 0 0,1-1 0,0 0 0,0-1 0,0-1 0,0 0 0,1-1 0,-1-1 0,1 0 0,-1-1 0,1-1 0,-1-1 0,1 0 0,-1-1 0,0 0 0,0-1 0,0-1 0,0 0 0,22-13 0,18-12 0,62-47 0,-157 72 0,-1 7 0,0 2 0,0 1 0,-71 19 0,-116 48 0,210-65 0,-12 3 0,18-4 0,-1-1 0,-1-1 0,1 0 0,-1-1 0,1 0 0,-1-1 0,0-1 0,-23 0 0,37-1 0,-1 0 0,1 0 0,-1 0 0,0 0 0,1-1 0,-1 1 0,1 0 0,-1 0 0,1-1 0,-1 1 0,1 0 0,-1-1 0,1 1 0,-1-1 0,1 1 0,-1 0 0,1-1 0,-1 1 0,1-1 0,0 1 0,-1-1 0,1 0 0,0 1 0,0-1 0,-1 1 0,1-1 0,0 0 0,0 1 0,0-1 0,0 1 0,0-1 0,0 0 0,0 1 0,0-1 0,0 1 0,0-1 0,0 0 0,0 1 0,0-1 0,0 0 0,1 1 0,-1-1 0,0 1 0,0-1 0,1 1 0,-1-1 0,0 1 0,1-1 0,0 0 0,20-27 0,-1 15 0,2 1 0,-1 1 0,1 1 0,1 1 0,0 1 0,45-11 0,-21 10 0,1 2 0,74-1 0,-93 7 0,-20-1 0,0 1 0,-1 1 0,1 0 0,0 0 0,0 1 0,0 0 0,-1 0 0,1 1 0,-1 0 0,10 4 0,-17-6 0,-1 0 0,1 0 0,-1 0 0,1 1 0,-1-1 0,1 0 0,-1 0 0,1 1 0,-1-1 0,0 0 0,1 1 0,-1-1 0,1 1 0,-1-1 0,0 0 0,0 1 0,1-1 0,-1 1 0,0-1 0,1 1 0,-1-1 0,0 1 0,0-1 0,0 1 0,0-1 0,0 1 0,0-1 0,1 1 0,-1-1 0,0 1 0,0-1 0,-1 1 0,1-1 0,0 2 0,-17 9 0,-28-1 0,-217 19 0,73-10 0,181-19 0,11-3 0,29-9 0,49-15 0,-38 14 0,1 2 0,1 2 0,0 2 0,0 2 0,82 0 0,-120 6 0,1 0 0,-1 0 0,1 1 0,-1-1 0,0 2 0,0-1 0,11 6 0,-16-8 0,0 1 0,0 1 0,0-1 0,0 0 0,0 0 0,-1 1 0,1-1 0,0 1 0,-1 0 0,1-1 0,-1 1 0,1 0 0,-1 0 0,0 0 0,0 0 0,0 0 0,0 0 0,0 0 0,0 1 0,0-1 0,-1 0 0,1 0 0,-1 1 0,0-1 0,0 0 0,1 0 0,-1 1 0,-1 2 0,0-3 0,0 0 0,0 0 0,0 0 0,0 0 0,0 0 0,0-1 0,0 1 0,-1-1 0,1 1 0,-1-1 0,1 1 0,-1-1 0,0 0 0,1 1 0,-1-1 0,0 0 0,0 0 0,0-1 0,0 1 0,-4 1 0,-49 12 0,46-12 0,-41 5 0,-1-2 0,1-3 0,-1-1 0,-72-10 0,-43 1 0,165 8 0,1 0 0,0 0 0,-1-1 0,1 1 0,-1 0 0,1 0 0,-1 0 0,1 0 0,0 0 0,-1 0 0,1 0 0,-1 0 0,1 0 0,-1 0 0,1 0 0,-1 0 0,1 0 0,-1 0 0,1 0 0,0 0 0,-1 0 0,1 0 0,-1 1 0,1-1 0,0 0 0,-1 0 0,1 1 0,-1-1 0,1 0 0,0 0 0,-1 1 0,1-1 0,0 0 0,0 1 0,-1-1 0,1 1 0,-1 0 0,6 2 0,8 2 0,0-1 0,0-1 0,0 0 0,0-1 0,0 0 0,1-1 0,-1 0 0,25-3 0,-14 2 0,23-1 0,0-1 0,-1-3 0,0-2 0,0-1 0,-1-3 0,71-25 0,-138 33 0,1 2 0,-34 2 0,4 4 0,0 2 0,1 3 0,0 2 0,-89 33 0,138-45 1,0 0 1,0 0-1,0 1 1,0-1-1,1 0 1,-1 1-1,0-1 1,0 1-1,0-1 1,1 1-1,-1-1 1,0 1-1,0-1 0,1 1 1,-1 0-1,0-1 1,1 1-1,-1 0 1,1 0-1,-1 0 1,15 5 39,42-5-235,-46-1 17,82-6-3469,0-12-4597,-29 0-2086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4:44.503"/>
    </inkml:context>
    <inkml:brush xml:id="br0">
      <inkml:brushProperty name="width" value="0.025" units="cm"/>
      <inkml:brushProperty name="height" value="0.025" units="cm"/>
    </inkml:brush>
  </inkml:definitions>
  <inkml:trace contextRef="#ctx0" brushRef="#br0">113 80 9129,'0'0'14771,"-5"8"-14595,0 4-19,1 0 0,0 1 0,1-1 1,0 1-1,1-1 0,-1 26 0,2 94 1918,3-70-920,0-39-530,2-40-396,4-37 6,1-190 966,-12 235-1069,-3 16-81,-4 17-85,-4 44 76,2 0-1,3 1 0,1 95 1,9-183-19,1 0 0,7-28 0,2-20 25,-2-181 155,-12 227 284,-3 31-171,-4 35-254,-12 62-17,8-38 29,-8 82-1,60-283-20,-22 41-45,10-43-26,-27 141-5,0 1 1,0 0 0,1 0-1,0 0 1,1 12 0,0 20 38,-8 31 19,-27 127 0,33-262-46,25-121 46,1-31-17,-28 352 153,-38 244 0,57-403-3186,11-8-4876,-11 18-4137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9.615"/>
    </inkml:context>
    <inkml:brush xml:id="br0">
      <inkml:brushProperty name="width" value="0.025" units="cm"/>
      <inkml:brushProperty name="height" value="0.025" units="cm"/>
    </inkml:brush>
  </inkml:definitions>
  <inkml:trace contextRef="#ctx0" brushRef="#br0">15 318 8104,'0'-12'160,"0"-194"2591,0 114 4422,12 307-2262,2 148-4233,-25-399 539,1-287-823,11 241-350,-11 336 31,4-144-49,4-87-13,1-16-24,0 0-1,1 1 1,-1-1-1,2 1 0,-1-1 1,1 1-1,2 9 0,-3-17 10,0 0-1,0 1 1,0-1-1,0 0 1,0 0-1,0 1 1,0-1-1,0 0 1,1 0 0,-1 0-1,0 1 1,0-1-1,0 0 1,0 0-1,0 0 1,1 0-1,-1 1 1,0-1-1,0 0 1,0 0-1,1 0 1,-1 0-1,0 0 1,0 0-1,0 0 1,1 1-1,-1-1 1,0 0-1,0 0 1,1 0-1,-1 0 1,0 0-1,0 0 1,0 0-1,1 0 1,-1 0-1,0 0 1,0 0-1,1-1 1,-1 1-1,0 0 1,0 0-1,0 0 1,1 0-1,-1 0 1,0 0-1,0 0 1,0 0-1,1-1 1,-1 1-1,0 0 1,0 0-1,0 0 1,0-1-1,1 1 1,-1 0-1,0 0 1,0 0-1,0-1 1,0 1 0,0 0-1,0 0 1,0-1-1,8-16 18,5-37 50,-2 0 1,7-99-1,-11-111 49,-11 217-23,-1 36 110,-2 30 137,-4 63-236,3 0-1,4 147 1,5-143-82,-1-75-19,2 48 15,-1-56-17,-1 1 0,0-1 0,1 0 1,0 1-1,0-1 0,0 0 0,0 0 0,1 0 1,-1 0-1,1 0 0,0 0 0,-1 0 1,5 4-1,-6-7 1,1 0-1,-1 1 1,0-1 0,1 0 0,-1 1-1,0-1 1,0 0 0,1 0 0,-1 0-1,0 1 1,1-1 0,-1 0 0,0 0-1,1 0 1,-1 0 0,1 0 0,-1 0-1,0 0 1,1 1 0,-1-1 0,0 0-1,1 0 1,-1-1 0,1 1 0,-1 0 0,0 0-1,1 0 1,-1 0 0,0 0 0,1 0-1,-1 0 1,0 0 0,1-1 0,-1 1-1,1 0 1,6-15-42,-4-20-1124,-3 0-2577,0-4-2791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17.119"/>
    </inkml:context>
    <inkml:brush xml:id="br0">
      <inkml:brushProperty name="width" value="0.025" units="cm"/>
      <inkml:brushProperty name="height" value="0.025" units="cm"/>
    </inkml:brush>
  </inkml:definitions>
  <inkml:trace contextRef="#ctx0" brushRef="#br0">906 238 15727,'-11'-10'1222,"-2"-2"-972,-1 1 0,1 0 0,-2 1 0,0 1 0,0 0 0,0 1 0,-1 1 0,0 0 0,-1 1 1,1 1-1,-25-5 0,24 9-188,0 0 1,0 2 0,0 0 0,0 0 0,0 2 0,0 0 0,1 1 0,-1 1 0,-17 7 0,11-2 114,0 2-1,1 0 1,1 1 0,0 1 0,-32 29 0,22-14 56,2 1-1,1 2 0,1 1 1,2 1-1,2 1 1,1 1-1,-22 49 1,22-34-100,3 1 1,2 1 0,2 1 0,3 0 0,2 1 0,2 0 0,3 1 0,2-1 0,3 1 0,2 0 0,12 70-1,-10-104-141,1-1-1,1-1 0,0 1 1,2-1-1,0 0 0,1 0 1,1-1-1,1-1 0,1 0 1,22 27-1,-23-34-54,-1 0 0,1-1 0,1 0 0,0-1-1,0-1 1,1 0 0,0-1 0,1 0 0,-1-1 0,1 0 0,0-1 0,1-1 0,-1 0 0,1-1-1,29 3 1,-16-4-5,0-2 0,1 0-1,-1-2 1,0-1 0,0-2-1,0 0 1,-1-2 0,0-1-1,0-1 1,-1-1 0,0-2-1,-1 0 1,0-2 0,29-21-1,-12 4 355,-2-1 1,-1-3-1,-2-1 0,-2-2 0,-1-1 0,-2-2 0,-1-1 0,-3-1 0,-1-2 0,-3 0 0,32-81 0,-32 58 284,-3 0 0,-3-1 0,-3 0 0,-3-2-1,-3 1 1,-3-1 0,-7-141 0,0 195-543,-1 1 0,0 0-1,-1 0 1,-1 0 0,-1 0 0,0 0 0,-1 1 0,0-1-1,-17-26 1,18 34-26,-1 1 0,0 0-1,0 0 1,0 1 0,-1 0 0,0 0-1,0 0 1,0 1 0,-1 0 0,0 1-1,0-1 1,0 1 0,-1 1-1,1 0 1,-1 0 0,0 1 0,1 0-1,-1 0 1,-15 0 0,4 1-35,-1 2 1,1 1-1,0 0 0,0 1 1,-1 1-1,2 1 1,-1 1-1,1 1 0,0 1 1,-21 11-1,-17 12-11,-101 75 1,80-47-213,-108 105 0,155-132-899,0 1-1,3 1 1,1 2-1,1 1 1,-33 64-1,42-59-5815,14-31-6544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7.376"/>
    </inkml:context>
    <inkml:brush xml:id="br0">
      <inkml:brushProperty name="width" value="0.025" units="cm"/>
      <inkml:brushProperty name="height" value="0.025" units="cm"/>
    </inkml:brush>
  </inkml:definitions>
  <inkml:trace contextRef="#ctx0" brushRef="#br0">0 0 18225,'0'0'-576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4:58.061"/>
    </inkml:context>
    <inkml:brush xml:id="br0">
      <inkml:brushProperty name="width" value="0.025" units="cm"/>
      <inkml:brushProperty name="height" value="0.025" units="cm"/>
    </inkml:brush>
  </inkml:definitions>
  <inkml:trace contextRef="#ctx0" brushRef="#br0">1463 267 10122,'-4'-9'1553,"-9"-22"-669,-2 0 0,-1 1 0,-25-35-1,35 57-724,0 0 0,-1 0 0,0 1 0,0-1 0,0 2-1,-1-1 1,0 1 0,0 0 0,-1 1 0,1 0-1,-1 0 1,0 1 0,-1 0 0,1 1 0,-1 0-1,-17-3 1,8 5-110,1 1 0,-1 0-1,0 2 1,1 0-1,0 1 1,-1 1 0,1 1-1,1 0 1,-1 2 0,1 0-1,0 0 1,-16 12 0,-24 15 134,-102 81 0,96-62 21,1 3 0,4 2 0,2 3 0,3 2 0,2 3 0,3 1 0,-48 92 0,52-72-72,3 2 0,4 1 0,4 2 0,4 1-1,-29 174 1,36-76-144,21-161 1,1 1-1,2-1 1,0 0-1,10 37 1,-9-55 6,1 0 0,0 1 0,1-1 0,1-1 0,0 1-1,0-1 1,1 0 0,1 0 0,0-1 0,0 0 0,1-1 0,0 1 0,1-2 0,0 1 0,0-1 0,1-1 0,0 0 0,0-1 0,0 0 0,14 5 0,6 1 13,0-2 0,1-1 1,-1-2-1,2-1 0,-1-1 0,60 0 1,-37-6 13,-1-3-1,0-2 1,0-2 0,-1-3 0,0-2 0,85-33-1,-57 13-59,-2-4 0,-1-3 0,103-72 0,-125 72 100,-1-2-1,-2-2 1,-2-3 0,-2-2 0,-3-2 0,-2-2 0,68-105 0,-92 124 250,-1-1 1,-1-1-1,-3-1 1,0 0-1,-3-1 1,-1 0 0,-2-1-1,-1 0 1,-2 0-1,-2-1 1,-2 1 0,-1-1-1,-2 0 1,-13-77-1,7 86-197,-2 1 0,-1 0-1,-2 0 1,0 1 0,-2 0 0,-1 1-1,-2 1 1,-1 1 0,0 0 0,-38-38-1,33 40-470,-1 1 0,-2 1 0,0 1-1,-1 2 1,-57-31 0,67 43-843,0 0 1,0 2 0,0 0-1,-31-4 1,-10-3-5286,16 0-2079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2.213"/>
    </inkml:context>
    <inkml:brush xml:id="br0">
      <inkml:brushProperty name="width" value="0.025" units="cm"/>
      <inkml:brushProperty name="height" value="0.025" units="cm"/>
    </inkml:brush>
  </inkml:definitions>
  <inkml:trace contextRef="#ctx0" brushRef="#br0">554 91 6566,'0'0'390,"-9"-3"-187,-40-16 695,25 9 98,-1 1 1,0 1-1,-27-5 0,46 12-884,-1 0 0,1 0-1,0 1 1,0-1-1,-1 2 1,1-1 0,0 1-1,0-1 1,-1 2-1,1-1 1,0 1 0,0 0-1,1 0 1,-1 0-1,0 1 1,1 0 0,-1 0-1,-6 6 1,-2 5-71,0 0 1,1 1-1,1 0 0,0 1 1,1 0-1,1 1 1,1 0-1,-12 29 1,-4 21 178,-16 70 1,25-80-21,3-11 20,1 1-1,3 0 1,2 1 0,1 0-1,3 0 1,2 0-1,2 0 1,2 0 0,2 0-1,3 0 1,1-1 0,2 0-1,21 51 1,-2-27-184,3-1-1,3-2 1,3-2-1,69 88 1,215 228-224,-172-213-363,-41-39 129,-28-30 358,5-3 0,100 86 1,-155-157 24,2-1 1,0-2-1,1-1 1,75 33-1,-90-46-44,-1-2 0,1 0 0,1-2 0,-1 0-1,1-1 1,-1-1 0,1-1 0,0-1 0,0-1-1,0-1 1,36-5 0,-50 4 35,1 0 0,-1 0 1,1-1-1,-1 0 0,0 0 0,0-1 1,0 0-1,0 0 0,-1-1 0,0 0 0,0 0 1,0 0-1,8-10 0,-7 5 32,0 0 0,0-1 0,0 0 0,-2 0 0,1-1-1,-2 0 1,7-20 0,-3-8 48,-1-1-1,-2 0 1,-2 0-1,-2-45 0,-3-60 478,-6-1-1,-7 1 0,-6 1 0,-43-150 0,36 202-177,-5 2 0,-4 1 0,-3 1-1,-5 3 1,-3 2 0,-69-92-1,12 40 379,-6 4 0,-206-189 0,279 287-450,-1 1 1,-2 2-1,-1 2 0,-2 2 0,-46-22 1,58 34-243,0 2 0,-1 2-1,0 1 1,0 1 0,-1 2 0,0 1 0,-1 2 0,-44 0 0,69 4-274,0 0 0,1 1-1,-1 0 1,1 1-1,-1 0 1,1 0-1,0 1 1,0 1 0,0-1-1,0 1 1,0 1-1,1-1 1,0 2 0,0-1-1,0 1 1,1 0-1,0 1 1,0-1 0,0 1-1,1 1 1,0-1-1,-7 13 1,-11 18-4857,5-6-4106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3:44.081"/>
    </inkml:context>
    <inkml:brush xml:id="br0">
      <inkml:brushProperty name="width" value="0.025" units="cm"/>
      <inkml:brushProperty name="height" value="0.025" units="cm"/>
    </inkml:brush>
  </inkml:definitions>
  <inkml:trace contextRef="#ctx0" brushRef="#br0">181 31 9577,'-12'1'5,"7"-1"58,-1 0-1,1 1 0,-1-1 1,0 1-1,1 1 0,-1-1 1,1 1-1,0 0 0,-1 0 1,1 0-1,0 1 0,0 0 1,1 0-1,-1 0 0,1 0 1,-1 1-1,1 0 0,0 0 1,0 0-1,0 0 1,1 0-1,0 1 0,0 0 1,0 0-1,0 0 0,1 0 1,0 0-1,0 0 0,0 1 1,-1 5-1,2-2 48,1 1-1,-1-1 1,2 1 0,-1-1-1,1 0 1,1 1 0,0-1 0,0 0-1,1 0 1,0 0 0,0 0-1,1-1 1,0 1 0,1-1-1,10 15 1,7 4-85,1 0 0,52 46 0,-51-51 77,552 452-117,-172-154-28,-308-239 50,327 268 129,28-37-7,-212-171-88,432 272-82,-100-59-1623,-494-315 1573,2-3 0,2-4 0,0-3 0,2-3 0,149 24 0,-154-39-654,94 1 0,-170-13 738,1 1 0,-1 0 0,1-1 0,-1 1 0,1-1 0,-1 0 0,0 1 0,1-1 0,-1 0 0,0-1 0,0 1 0,0 0 0,1-1 0,-2 1 0,1-1 0,0 1 0,0-1 0,0 0 0,-1 0-1,1 0 1,-1 0 0,1 0 0,-1 0 0,0 0 0,0-1 0,0 1 0,0 0 0,0-1 0,-1 1 0,1-1 0,-1 1 0,0-1 0,1-2 0,1-12 283,-1 1-1,-1 0 1,-3-32 0,2 42-376,-1-7 129,-1 0 0,0 0 1,-1 0-1,0 1 0,-1-1 1,-1 1-1,0 0 0,0 1 1,-11-15-1,-13-14 360,-36-39 0,60 73-334,-228-243 1498,-36-40-1285,125 130 313,-313-264 1,-48 22 42,390 318-248,-5 6-1,-200-95 1,-54-19 1246,-17-8-1283,312 165-171,0 3 0,-2 4-1,-96-19 1,115 33 237,-104-19 367,-258-85 0,68-23-1109,345 135 162,8 3 32,0 0 0,0 1 0,1-1 0,-1 1 1,0 0-1,0 0 0,0 1 0,0-1 0,0 1 0,0 0 0,-4 0 1,4 6-3211,4 13-3427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3.464"/>
    </inkml:context>
    <inkml:brush xml:id="br0">
      <inkml:brushProperty name="width" value="0.025" units="cm"/>
      <inkml:brushProperty name="height" value="0.025" units="cm"/>
    </inkml:brush>
  </inkml:definitions>
  <inkml:trace contextRef="#ctx0" brushRef="#br0">0 67 3940,'0'0'10762,"3"-5"-10159,0 0-248,5-8-545,-6 0 4445,-5-18 1871,1 33-3097,1 19-2548,0 58 46,4 0 0,25 148-1,-27-225-491,0-1-1,-1 1 1,1-1 0,0 1-1,0-1 1,0 1-1,0-1 1,0 0 0,1 1-1,-1-1 1,0 0 0,0 0-1,1 0 1,-1 0-1,1 0 1,-1 0 0,1-1-1,-1 1 1,1 0-1,0-1 1,-1 1 0,1-1-1,0 0 1,-1 1-1,1-1 1,0 0 0,-1 0-1,1 0 1,0 0-1,2-1 1,67-8-94,-41 3 140,21-1-28,34-3-10,-24 8 186,-80-6-5097,8 3-887,-5 0-5701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201"/>
    </inkml:context>
    <inkml:brush xml:id="br0">
      <inkml:brushProperty name="width" value="0.025" units="cm"/>
      <inkml:brushProperty name="height" value="0.025" units="cm"/>
    </inkml:brush>
  </inkml:definitions>
  <inkml:trace contextRef="#ctx0" brushRef="#br0">9 44 6182,'-3'-19'7504,"-1"-6"4105,3 28-8546,1 16-3555,8 181 3418,-4-180-3147,-4-20 146,0 0-1,1 1 1,-1-1 0,0 0-1,1 0 1,-1 0-1,0 0 1,1 0 0,-1 0-1,0 0 1,0 0 0,1 0-1,-1 0 1,0 0-1,1 0 1,-1-1 0,0 1-1,0 0 1,1 0-1,-1 0 1,0 0 0,1 0-1,-1 0 1,0-1 0,0 1-1,0 0 1,1 0-1,-1-1 1,0 1 0,0 0-1,0 0 1,1 0-1,-1-1 1,0 1 0,0-1-1,23-37-9078,-16 25 5404,3-4-3804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4.532"/>
    </inkml:context>
    <inkml:brush xml:id="br0">
      <inkml:brushProperty name="width" value="0.025" units="cm"/>
      <inkml:brushProperty name="height" value="0.025" units="cm"/>
    </inkml:brush>
  </inkml:definitions>
  <inkml:trace contextRef="#ctx0" brushRef="#br0">0 25 5445,'0'0'17419,"2"-6"-15903,3-13-300,-2 24 167,-4 41 890,1-16-1902,-2 12 78,1-30-421,0 1 1,1 0-1,0 0 0,1 0 1,0 0-1,1-1 1,0 1-1,6 15 0,-8-28-88,0 0 0,0 0 0,0 0 0,0-1-1,0 1 1,0 0 0,1 0 0,-1 0 0,0 0-1,0 0 1,0-1 0,0 1 0,0 0 0,0 0-1,1 0 1,-1 0 0,0 0 0,0 0 0,0 0-1,0 0 1,1 0 0,-1 0 0,0-1 0,0 1-1,0 0 1,0 0 0,1 0 0,-1 0 0,0 0-1,0 0 1,0 0 0,1 0 0,-1 0 0,0 1-1,0-1 1,0 0 0,0 0 0,1 0 0,-1 0-1,0 0 1,0 0 0,0 0 0,0 0 0,0 0-1,1 1 1,-1-1 0,0 0 0,0 0 0,0 0-1,0 0 1,0 0 0,0 1 0,0-1 0,1 0-1,-1 0 1,0 0 0,0 0 0,0 1 0,0-1-1,0 0 1,0 0 0,0 0 0,0 0 0,0 1-1,0-1 1,0 0 0,0 0 0,0 0 0,0 1-1,2-13-4773,-2-2-1359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448"/>
    </inkml:context>
    <inkml:brush xml:id="br0">
      <inkml:brushProperty name="width" value="0.025" units="cm"/>
      <inkml:brushProperty name="height" value="0.025" units="cm"/>
    </inkml:brush>
  </inkml:definitions>
  <inkml:trace contextRef="#ctx0" brushRef="#br0">1 130 7271,'0'0'18241,"3"-8"-17942,9-22-201,2 1 0,16-28 0,-21 52-112,-5 16-10,-3 20 47,-1-30-8,1 30 245,1-22-78,-2 0 0,1 0 0,-1 1 1,-1-1-1,0 0 0,0 0 1,-1 0-1,-5 16 0,7-24-769,14-23-10693,-6 8 3214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5.820"/>
    </inkml:context>
    <inkml:brush xml:id="br0">
      <inkml:brushProperty name="width" value="0.025" units="cm"/>
      <inkml:brushProperty name="height" value="0.025" units="cm"/>
    </inkml:brush>
  </inkml:definitions>
  <inkml:trace contextRef="#ctx0" brushRef="#br0">1 109 11307,'0'0'3774,"3"-10"-2776,-2 5-766,19-50 1672,-19 52-1661,0 1 0,0 0 0,0-1 1,0 1-1,1 0 0,-1 0 0,1 0 1,-1 0-1,1 0 0,0 0 0,0 1 1,0-1-1,0 0 0,0 1 0,0 0 1,0-1-1,0 1 0,0 0 0,1 0 0,-1 0 1,0 1-1,5-2 0,-6 3-169,1 0 0,-1 0 0,0 0 0,0 0 0,1 0 0,-1 1 0,0-1 0,0 0-1,0 1 1,0-1 0,-1 1 0,1-1 0,0 1 0,-1-1 0,1 1 0,0-1 0,-1 1 0,0 0 0,1-1 0,-1 1-1,0 0 1,0 1 0,5 41 500,-8 97 3750,6-141-4396,0 0 0,0 0 0,0 0-1,-1-1 1,1 1 0,0-1-1,0 0 1,-1 0 0,1 0-1,3-2 1,12-8-2216,0-1-1,27-22 1,-16 8-4188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014"/>
    </inkml:context>
    <inkml:brush xml:id="br0">
      <inkml:brushProperty name="width" value="0.025" units="cm"/>
      <inkml:brushProperty name="height" value="0.025" units="cm"/>
    </inkml:brush>
  </inkml:definitions>
  <inkml:trace contextRef="#ctx0" brushRef="#br0">1 0 10442,'0'0'14777,"11"38"-10176,-7-20-4470,-1-1 0,0 1-1,-2 0 1,-1 35 0,2 18 432,15-97-174,0 8-7088,-16 10 673,-11-7 1652,8 12 2341,-7-11-5040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09.871"/>
    </inkml:context>
    <inkml:brush xml:id="br0">
      <inkml:brushProperty name="width" value="0.025" units="cm"/>
      <inkml:brushProperty name="height" value="0.025" units="cm"/>
    </inkml:brush>
  </inkml:definitions>
  <inkml:trace contextRef="#ctx0" brushRef="#br0">12 34 15118,'0'0'11627,"-2"-8"-11563,0 0-323,-4-9 1242,4 44 1144,4 0-1866,8 50 1,1-5-144,5 29 239,-15-93-313,-1-6-47,1 0 1,-1 1-1,0-1 1,1 0-1,-1 0 1,1 0-1,0 0 1,0 0-1,0 0 1,0-1-1,0 1 1,0 0-1,2 3 1,-1-5 1,1 1 0,-1-1 0,0 0 1,0 1-1,0-1 0,0 0 0,0 0 0,0 0 1,0-1-1,0 1 0,0 0 0,0-1 0,1 0 0,-1 1 1,-1-1-1,5-2 0,5 0 16,0 0-1,1 0 1,0 1-1,0 1 1,-1 0-1,1 0 1,0 1-1,0 1 1,0 0 0,21 5-1,-25-5-3,0 0 0,0 0 0,-1-1 0,1 0 0,0 0-1,11-2 1,-10 0 1,0 2-1,-1-1 1,1 1-1,16 2 1,47 0 116,-49-22 987,-11 5-2181,-10 4-5811,-9 8 823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484"/>
    </inkml:context>
    <inkml:brush xml:id="br0">
      <inkml:brushProperty name="width" value="0.025" units="cm"/>
      <inkml:brushProperty name="height" value="0.025" units="cm"/>
    </inkml:brush>
  </inkml:definitions>
  <inkml:trace contextRef="#ctx0" brushRef="#br0">17 6 2338,'-5'32'10408,"-1"-2"-4560,4-20 4547,0-22-8065,0-15-7518,9 3-5104,-2 10 475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0.996"/>
    </inkml:context>
    <inkml:brush xml:id="br0">
      <inkml:brushProperty name="width" value="0.025" units="cm"/>
      <inkml:brushProperty name="height" value="0.025" units="cm"/>
    </inkml:brush>
  </inkml:definitions>
  <inkml:trace contextRef="#ctx0" brushRef="#br0">11 3 5349,'0'0'12273,"0"0"-12128,0-1-1,0 1 1,0 0-1,0 0 1,0 0 0,0 0-1,0 0 1,0 0 0,0 0-1,1 0 1,-1-1-1,0 1 1,0 0 0,0 0-1,0 0 1,0 0 0,0 0-1,0 0 1,0 0-1,0 0 1,1 0 0,-1 0-1,0 0 1,0 0 0,0 0-1,0 0 1,0 0-1,0 0 1,1-1 0,-1 1-1,0 0 1,0 0 0,0 1-1,0-1 1,0 0-1,0 0 1,0 0 0,1 0-1,-1 0 1,0 0 0,0 0-1,0 0 1,0 0-1,0 0 1,0 0 0,0 0-1,1 0 1,-1 0 0,0 0-1,0 0 1,0 1-1,0-1 1,0 0 0,0 0-1,0 0 1,0 0-1,0 0 1,0 0 0,0 0-1,0 0 1,0 1 0,0-1-1,0 0 1,0 0-1,0 0 1,11 52 3231,-7-37-3013,-1 1-1,0 0 1,0 23-1,-1-39-373,-1-1-1,1 1 1,-1-1 0,1 1 0,-1-1 0,1 1-1,-1-1 1,0 0 0,1 0 0,-1 0 0,0 0-1,1 0 1,-1 0 0,0 0 0,1-1-1,-1 1 26,0 1-17,0-1 1,0 0-1,0 0 0,0 1 0,0-1 0,0 1 0,1-1 0,-1 1 0,0 0 0,0-1 0,1 1 0,-1 0 0,0 0 0,1 0 0,-1 0 0,0 0 0,1 0 0,-1 0 0,0 0 0,0 1 0,1-1 0,-1 0 0,0 1 0,0-1 0,1 1 0,-1-1 0,0 1 0,0 0 0,0-1 1,0 1-1,0 0 0,0 0 0,0 0 0,0 0 0,0 0 0,0 0 0,-1 0 0,2 2 0,0-1 17,-1 0 0,0 0 0,0 1 0,1-1 0,-1 0 0,-1 1 0,1-1 0,0 1 0,-1-1 0,1 0 0,-1 1 0,0 0 1,1-1-1,-1 1 0,0-1 0,-1 1 0,1-1 0,0 1 0,-2 4 0,1-6 13,-1 0 0,1 0 0,0 0 0,-1 0 1,1 0-1,-1 0 0,1 0 0,-1-1 0,1 1 0,-1 0 0,0-1 0,1 0 1,-1 1-1,0-1 0,1 0 0,-4 0 0,-29 3 284,32-3-309,0 0-241,0 1-1,0-1 1,-1 0-1,1 0 1,0 0 0,0 0-1,-1 0 1,1 0 0,0-1-1,0 1 1,-1-1-1,1 0 1,0 0 0,0 1-1,0-1 1,0-1-1,0 1 1,-4-3 0,5 1-428,0-1 0,-1 1 0,1-1 0,1 0 1,-1 1-1,0-1 0,1 0 0,0 0 0,0 1 1,1-9-1,-1-13-5857,0-2-2455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367"/>
    </inkml:context>
    <inkml:brush xml:id="br0">
      <inkml:brushProperty name="width" value="0.025" units="cm"/>
      <inkml:brushProperty name="height" value="0.025" units="cm"/>
    </inkml:brush>
  </inkml:definitions>
  <inkml:trace contextRef="#ctx0" brushRef="#br0">6 23 12524</inkml:trace>
  <inkml:trace contextRef="#ctx0" brushRef="#br0" timeOffset="1">6 23 12524,'-6'-11'4036,"6"8"-1314,0-1-255,6 4-1058,5 0-1057,5 0-96,10 0-127,-2 0-129,1 0-1762,-3 0-2050,-1-5-4996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1.706"/>
    </inkml:context>
    <inkml:brush xml:id="br0">
      <inkml:brushProperty name="width" value="0.025" units="cm"/>
      <inkml:brushProperty name="height" value="0.025" units="cm"/>
    </inkml:brush>
  </inkml:definitions>
  <inkml:trace contextRef="#ctx0" brushRef="#br0">49 1 10218,'0'0'16597,"-3"10"-15572,-7 16-407,1 0 0,1 1 0,2 0 0,-6 54 1,12-79-615,0 10 6,0 0 1,1 0-1,0 0 0,1 0 1,3 12-1,-4-22-12,-1 0 0,1 0 0,0 0 0,-1 0 0,1-1 0,0 1 0,0 0 0,0 0-1,0-1 1,0 1 0,1-1 0,-1 1 0,0-1 0,1 1 0,-1-1 0,1 0 0,0 0 0,-1 0 0,1 0 0,0 0 0,0 0 0,-1 0 0,1-1 0,0 1 0,0 0-1,0-1 1,0 0 0,0 1 0,0-1 0,0 0 0,0 0 0,0 0 0,0 0 0,0-1 0,0 1 0,0 0 0,0-1 0,0 1 0,3-3 0,0 1 25,1-1 0,-1 0 0,0-1 0,0 1 0,0-1 1,0 0-1,-1 0 0,1 0 0,-1-1 0,0 0 0,0 0 1,-1 0-1,0 0 0,3-6 0,-1 2 84,0 0 1,-1 0-1,0-1 1,-1 0-1,0 1 0,0-1 1,1-17-1,-4 25-96,0 1-1,0 0 1,0 0 0,0-1 0,0 1-1,0 0 1,0-1 0,0 1-1,-1 0 1,1 0 0,0 0 0,-1-1-1,1 1 1,-1 0 0,1 0-1,-1 0 1,0 0 0,0 0-1,1 0 1,-1 0 0,0 0 0,0 0-1,0 0 1,0 0 0,0 1-1,0-1 1,0 0 0,0 1 0,-1-1-1,1 1 1,0-1 0,0 1-1,0-1 1,-1 1 0,1 0 0,0 0-1,0 0 1,-1-1 0,1 1-1,0 0 1,0 1 0,-1-1-1,-1 0 1,-1 1 3,0-1-1,0 1 1,0 0-1,0 0 0,0 0 1,0 1-1,1-1 1,-1 1-1,0 0 1,1 0-1,-1 1 1,-5 4-1,7-5-34,0 1 0,0-1 0,0 1 0,0 0 0,0 0 0,1-1 0,-1 1 0,1 0 0,0 1 0,0-1 0,0 0 0,0 0 0,0 0 0,1 1 0,-1 3 0,1-6-94,0-1 1,0 0-1,0 0 1,0 0-1,0 1 1,0-1-1,0 0 1,0 0-1,0 0 1,0 1-1,0-1 1,0 0-1,0 0 1,1 0-1,-1 1 1,0-1-1,0 0 1,0 0-1,0 0 1,0 0-1,0 1 1,0-1-1,0 0 1,1 0-1,-1 0 1,0 0-1,0 0 1,0 0-1,0 1 1,1-1-1,-1 0 1,0 0-1,0 0 1,0 0-1,0 0 1,1 0-1,-1 0 1,0 0-1,0 0 1,0 0-1,1 0 0,-1 0 1,0 0-1,0 0 1,0 0-1,1 0 1,-1 0-1,0 0 1,0 0-1,0 0 1,0 0-1,1 0 1,-1 0-1,0 0 1,0 0-1,0-1 1,1 1-1,-1 0 1,0 0-1,0 0 1,0 0-1,0 0 1,0 0-1,0-1 1,1 1-1,-1 0 1,0 0-1,0-1 1,12-11-8689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3.763"/>
    </inkml:context>
    <inkml:brush xml:id="br0">
      <inkml:brushProperty name="width" value="0.025" units="cm"/>
      <inkml:brushProperty name="height" value="0.025" units="cm"/>
    </inkml:brush>
  </inkml:definitions>
  <inkml:trace contextRef="#ctx0" brushRef="#br0">1 28 8584,'6'-1'5416,"5"-3"-2344,-10 1-1139,-19 1 3768,20 22-5802,5 38 277,-6-40-80,1-1 0,1 1 0,0-1 0,1 0 0,1 0 0,7 17 0,-12-33-90,0 0 0,1-1-1,-1 1 1,0 0 0,1-1 0,-1 1-1,0 0 1,1-1 0,-1 1-1,0 0 1,1-1 0,-1 1-1,1-1 1,0 1 0,-1-1-1,1 1 1,-1-1 0,1 1-1,0-1 1,-1 0 0,1 1-1,0-1 1,1 1 0,5-15 311,-4-35 301,-2 42-569,0-19 1,1 2 3,0 0 0,-2 1 0,-1-1 0,-6-33 0,4 59 501,0 15-465,-2 21-139,2 165 328,5-196-280,3-17 46,3-21 111,-5-91 830,-3 80-155,-15 135-1129,7 37 363,24-169-10,-7-34 78,-8 67-112,-1-1-1,0 1 1,0-1 0,-1 1 0,0-1 0,0 1 0,0-1 0,-1 1 0,-2-7 0,4 13-21,0-1 1,0 1 0,-1 0 0,1-1-1,0 1 1,0 0 0,0-1 0,0 1-1,0 0 1,-1-1 0,1 1 0,0 0-1,0-1 1,-1 1 0,1 0 0,0 0-1,0 0 1,-1-1 0,1 1 0,0 0 0,-1 0-1,1 0 1,0-1 0,-1 1 0,1 0-1,0 0 1,-1 0 0,1 0 0,0 0-1,-1 0 1,1 0 0,0 0 0,-1 0-1,-6 11-47,0 24-55,7-31 97,-5 41 3,0 70 1,5-112-55,0-1 1,1 0-1,-1 0 0,1 0 1,-1 1-1,1-1 0,0 0 1,0 0-1,0 0 1,0 0-1,2 3 0,9 1-3200,3-16-5090,-4-13-7070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14.899"/>
    </inkml:context>
    <inkml:brush xml:id="br0">
      <inkml:brushProperty name="width" value="0.025" units="cm"/>
      <inkml:brushProperty name="height" value="0.025" units="cm"/>
    </inkml:brush>
  </inkml:definitions>
  <inkml:trace contextRef="#ctx0" brushRef="#br0">14 18 12396,'0'0'3838,"-3"11"-2535,1-3-1253,0-1 1,0 1-1,0 0 1,1 0-1,0 0 1,1 0-1,0 1 1,0-1-1,1 0 1,0 0-1,0 0 1,1 0 0,0 0-1,5 12 1,-3-10 55,1-1 0,1 0 0,-1 0 0,2-1 0,-1 0 0,11 11 0,-13-25 3668,1-15-4108,-5 19 615,7-41 147,-1 1 1,-1-56 0,-20 141 1391,6 8-1683,2 1 1,-1 71-1,9-130-107,0 0 0,0 0 0,1 0 0,0 0 1,5-11-1,4-17 93,-3-7-86,-1 0 1,0-76-1,-18 178 107,7 98-2073,4-109-5548,0-37-4252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258"/>
    </inkml:context>
    <inkml:brush xml:id="br0">
      <inkml:brushProperty name="width" value="0.025" units="cm"/>
      <inkml:brushProperty name="height" value="0.025" units="cm"/>
    </inkml:brush>
  </inkml:definitions>
  <inkml:trace contextRef="#ctx0" brushRef="#br0">1 1162 5990,'0'0'5455,"5"22"-2673,-3-57 1061,11-946 2249,-19 813-2820,9 234-13933,-2-51 4586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3.645"/>
    </inkml:context>
    <inkml:brush xml:id="br0">
      <inkml:brushProperty name="width" value="0.025" units="cm"/>
      <inkml:brushProperty name="height" value="0.025" units="cm"/>
    </inkml:brush>
  </inkml:definitions>
  <inkml:trace contextRef="#ctx0" brushRef="#br0">1 426 12524,'0'0'7079,"0"-9"-6786,4-17-37,2 0-1,0 0 0,2 1 1,1 0-1,18-36 0,7-23 156,-22 49-351,-2 5 3,19-40 1,-28 70-64,-1-1-1,0 1 0,0 0 1,0-1-1,0 1 1,0-1-1,1 1 1,-1 0-1,0-1 1,0 1-1,1-1 0,-1 1 1,0 0-1,1 0 1,-1-1-1,0 1 1,1 0-1,-1-1 0,0 1 1,1 0-1,-1 0 1,1 0-1,-1-1 1,1 1-1,-1 0 0,0 0 1,1 0-1,-1 0 1,1 0-1,-1 0 1,1 0-1,-1 0 0,1 0 1,-1 0-1,0 0 1,1 0-1,-1 0 1,1 0-1,-1 0 0,1 1 1,-1-1-1,0 0 1,1 0-1,-1 0 1,1 1-1,-1-1 0,0 0 1,1 0-1,-1 1 1,0-1-1,1 0 1,-1 1-1,0-1 0,0 1 1,1-1-1,-1 1 1,16 28 97,-12-21-12,19 31-14,2-2 0,40 45 0,-39-51-51,-2 1 0,0 1 0,29 57 0,-43-68-748,0 1-1,-2 0 0,6 27 1,-7 0-3869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49.938"/>
    </inkml:context>
    <inkml:brush xml:id="br0">
      <inkml:brushProperty name="width" value="0.025" units="cm"/>
      <inkml:brushProperty name="height" value="0.025" units="cm"/>
    </inkml:brush>
  </inkml:definitions>
  <inkml:trace contextRef="#ctx0" brushRef="#br0">0 221 8264,'0'0'2050,"10"-3"-1217,239-67 3155,-195 59-3736,-1 2 1,109-3-1,492-24 1718,-577 27-1943,1 4 0,-1 3-1,132 14 1,-114-4-2,1-4 0,0-4 0,100-13 0,-40 3-29,-60 10-3,-64 2 102,-1-2 0,62-8 0,-65 1 288,1-2 0,-1 0 0,46-24 0,-73 33-239,-25 18 635,-5 1-2172,9-12-3780,8-6-2269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5:50.265"/>
    </inkml:context>
    <inkml:brush xml:id="br0">
      <inkml:brushProperty name="width" value="0.025" units="cm"/>
      <inkml:brushProperty name="height" value="0.025" units="cm"/>
    </inkml:brush>
  </inkml:definitions>
  <inkml:trace contextRef="#ctx0" brushRef="#br0">0 1 10794,'0'0'5659,"9"-1"-5253,-5 1-303,1 0 1,0 1 0,0-1-1,0 1 1,-1 0 0,1 0 0,-1 0-1,1 0 1,0 1 0,-1 0 0,0 0-1,0 0 1,7 5 0,0 1 377,1-1 1,0-1 0,1 0 0,-1-1 0,1 0-1,0-1 1,26 6 0,-39-10-456,1 0 0,0 0 1,0 0-1,0 0 0,0 0 0,-1 1 1,1-1-1,0 0 0,0 1 0,-1-1 1,1 0-1,0 1 0,-1-1 0,1 1 1,0-1-1,-1 1 0,1 0 0,-1-1 1,1 1-1,-1 0 0,1-1 0,-1 1 0,1 0 1,-1-1-1,0 1 0,1 0 0,-1 0 1,0 0-1,0-1 0,1 1 0,-1 0 1,0 0-1,0 0 0,0-1 0,0 1 1,0 0-1,0 0 0,0 0 0,-1 0 1,1-1-1,0 1 0,0 0 0,-1 0 1,1 0-1,0-1 0,-1 1 0,1 0 0,-1-1 1,1 1-1,-1 0 0,1-1 0,-1 1 1,0 1-1,-37 41 1032,33-38-885,-30 32 154,-30 42-1,27-25-4529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4.057"/>
    </inkml:context>
    <inkml:brush xml:id="br0">
      <inkml:brushProperty name="width" value="0.025" units="cm"/>
      <inkml:brushProperty name="height" value="0.025" units="cm"/>
    </inkml:brush>
  </inkml:definitions>
  <inkml:trace contextRef="#ctx0" brushRef="#br0">81 185 7719,'-3'-9'1538,"-3"-24"-333,1 1 0,1-1 0,0-40 0,4 68 2641,-1 8-1545,-3 17-920,-2 35-1616,10 67 333,35 220 1,1-20-136,-29 98 314,-11-426-222,-1 0 0,-1-1-1,1 1 1,-1 0 0,-4-10-1,-4-17 67,-61-438 175,47 288-229,21 160-58,-6-39-48,0-72-1,9 133-13,-1 5 8,0 0-1,0 0 1,1 0-1,0 0 1,0 0 0,0 0-1,0 0 1,1 6 0,1 8-60,-4 181 222,6 250 450,1-410-402,1 1 0,22 74 1,-3-19-70,-22-85 4,-1 0 0,0 1 0,0-1-1,-1 0 1,-1 1 0,0-1 0,0 1-1,-1-1 1,-1 1 0,1-1 0,-2 0-1,1 0 1,-1 0 0,-1 0 0,-5 11 0,6-11-96,0 0 1,1 0 0,0 0 0,1 0 0,0 1 0,1-1-1,0 0 1,0 1 0,3 12 0,-1 15 64,-2-38-109,-1 1 1,0 0-1,1-1 1,-1 1-1,0-1 1,0 0-1,1 1 1,-1-1-1,0 1 1,0-1-1,0 0 0,1 0 1,-1 1-1,0-1 1,0 0-1,0 0 1,0 0-1,0 0 1,1 0-1,-1 0 1,0 0-1,0-1 1,0 1-1,0 0 0,1 0 1,-1 0-1,-1-1 1,-9 1-8287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130"/>
    </inkml:context>
    <inkml:brush xml:id="br0">
      <inkml:brushProperty name="width" value="0.025" units="cm"/>
      <inkml:brushProperty name="height" value="0.025" units="cm"/>
    </inkml:brush>
  </inkml:definitions>
  <inkml:trace contextRef="#ctx0" brushRef="#br0">47 141 4356,'0'0'769,"-11"-65"-577,9 44-32,0 3-96,-3 3 32,1 3 417,-1 6 480,2 3-160,-3 3-545,3 0-320,0 0 64,1 0-320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6:46.723"/>
    </inkml:context>
    <inkml:brush xml:id="br0">
      <inkml:brushProperty name="width" value="0.025" units="cm"/>
      <inkml:brushProperty name="height" value="0.025" units="cm"/>
    </inkml:brush>
  </inkml:definitions>
  <inkml:trace contextRef="#ctx0" brushRef="#br0">41 2 1121,'0'0'9881,"-6"0"-9550,4-1-317,1 1 0,0 0 0,0 0-1,0 0 1,0 0 0,0 0-1,0 0 1,0 0 0,0 0 0,-1 0-1,1 1 1,0-1 0,0 0-1,0 1 1,0-1 0,0 1 0,0-1-1,0 1 1,0 0 0,0-1-1,1 1 1,-1 0 0,0-1 0,0 1-1,0 0 1,1 0 0,-1 0 0,0 0-1,1 0 1,-1 0 0,0 1-1,-3 46 725,4-41-660,10 311 1734,-4-188-394,13 95-667,2 63-600,-41 211 1210,19-484-1199,-2 10-56,1 2 1,1-1 0,1 0-1,2 0 1,0 0-1,2 0 1,8 29-1,-6-33 153,-1 0 0,-1 0 0,0 1 0,-2-1 0,-1 1 0,0-1 0,-2 1 0,0-1 0,-6 24 0,7-113 285,-2 27-1185,-2-37-5540,-4 33-866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8.186"/>
    </inkml:context>
    <inkml:brush xml:id="br0">
      <inkml:brushProperty name="width" value="0.025" units="cm"/>
      <inkml:brushProperty name="height" value="0.025" units="cm"/>
    </inkml:brush>
  </inkml:definitions>
  <inkml:trace contextRef="#ctx0" brushRef="#br0">30 83 7495,'0'0'2819,"-3"-10"-892,1 1-1175,-9-29 1089,-2 13 3867,13 25-5089,9 26 337,62 125 541,142 330 129,-70-167-128,28 76-1112,-47 14 709,-122-395-1018,13 45-46,-14-51 7,0 0-1,0 0 1,0-1-1,1 1 1,-1 0 0,1 0-1,0-1 1,-1 1 0,1-1-1,0 1 1,1-1 0,-1 0-1,5 4 1,-7-6-30,1 0 0,-1 0 0,0 0 0,0 0 0,1 0 0,-1 0 0,0 0 0,1 0 0,-1 0 0,0 0 0,1 1 0,-1-2 0,0 1 0,1 0 0,-1 0 0,0 0 0,1 0 0,-1 0 0,0 0 0,0 0 0,1 0 0,-1 0 0,0 0 0,1-1 0,-1 1 0,0 0 0,0 0 0,1 0 0,-1-1-1,0 1 1,0 0 0,0 0 0,1-1 0,-1 1 0,0 0 0,0 0 0,0-1 0,0 1 0,0 0 0,1-1 0,-1 1 0,0 0 0,0-1 0,0 1 0,0 0 0,0-1 0,0 1 0,0-1 0,1-19 291,-1 16-279,0 1-24,-1-55-1838,-7-1-3364,-4 8-3469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09.883"/>
    </inkml:context>
    <inkml:brush xml:id="br0">
      <inkml:brushProperty name="width" value="0.025" units="cm"/>
      <inkml:brushProperty name="height" value="0.025" units="cm"/>
    </inkml:brush>
  </inkml:definitions>
  <inkml:trace contextRef="#ctx0" brushRef="#br0">4075 2584 10378,'0'0'2455,"-5"-8"-2156,1-1-19,2 4-251,-1 0 0,1 0 1,-1 0-1,0 0 0,0 1 1,-7-9-1,8 12 152,1-1-1,-1 1 1,0 0-1,1 0 1,-1 0 0,0 0-1,0 0 1,0 0-1,0 0 1,0 0-1,0 1 1,0-1 0,0 1-1,0 0 1,-4-1-1,-78 15 3183,83-14-3331,-1-1-1,1 0 1,0 1-1,0-1 0,1 0 1,-1 0-1,0 0 0,0 0 1,0 0-1,1 0 1,-1 0-1,0 0 0,1 0 1,-1 0-1,1 0 0,-1 0 1,1 0-1,-1-1 1,1 0-1,-1 0 21,1 0 0,-1 0-1,0 0 1,0 0 0,0 0 0,0 0 0,0 1 0,0-1-1,0 0 1,-1 1 0,1-1 0,-1 0 0,1 1-1,-1 0 1,1-1 0,-1 1 0,0 0 0,-3-2 0,-34 0 651,35 3-613,0 0 1,-1 0-1,1 0 1,0-1-1,0 1 1,0-1-1,0 0 1,0 0-1,0-1 1,0 1-1,0-1 1,0 0-1,0 0 1,1 0 0,-6-4-1,-2-2 102,-1 1 0,0 0 0,-1 1 0,0 0 0,0 1 0,-20-6 0,21 8 122,0 0 0,0-2 0,0 0 0,0 0 0,1-1 0,0 0 0,0-1-1,-20-16 1,-239-203-124,65 60-428,123 89 214,-106-129 0,147 161 68,-1 1 0,-3 2 0,-1 1 0,-2 3 0,-1 3 0,-2 1 1,-74-36-1,-142-79 175,145 77 42,-234-100 1,298 149-194,1-2 0,1-3 1,1-3-1,-87-64 0,-233-207 237,339 273-197,-1 2 0,0 2 0,-2 1 0,-1 2 1,-66-26-1,21 8-31,42 18 468,-48-36 0,52 32-309,-50-26 0,74 45-225,0 1 0,-1 0 0,1 1 0,-1 1 0,0 0-1,0 1 1,-21-1 0,-35 2 438,73 25-2302,0-19 1084,1 0 0,0 0 0,0 0 0,1-1 0,-1 1-1,1-1 1,0 1 0,0-1 0,0 0 0,0 0 0,1 0 0,-1-1 0,7 4 0,10 5-6743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2.698"/>
    </inkml:context>
    <inkml:brush xml:id="br0">
      <inkml:brushProperty name="width" value="0.025" units="cm"/>
      <inkml:brushProperty name="height" value="0.025" units="cm"/>
    </inkml:brush>
  </inkml:definitions>
  <inkml:trace contextRef="#ctx0" brushRef="#br0">25 120 14958,'0'0'3652,"-3"-8"-1384,-3-1-1517,4 7-491,1-1 0,-1 1 1,0-1-1,1 0 0,0 0 0,0 0 0,0 0 1,0 0-1,0 0 0,0 0 0,1 0 0,-1 0 1,1-4-1,47 6 247,-42 1-364,1 0 1,-1 0-1,0-1 0,0 0 1,0 1-1,0-2 0,0 1 1,10-4-1,-13 4-40,0 0-1,-1-1 1,1 1 0,0-1 0,-1 1 0,1-1-1,-1 1 1,0-1 0,1 0 0,-1 1 0,0-1-1,0 0 1,0 0 0,0 0 0,0 0 0,-1 0-1,1 0 1,-1 0 0,1 0 0,-1 0 0,0 0-1,0-1 1,0 1 0,0-3 0,-18 25 2251,12-11-2340,0 1 0,0 1 0,1-1-1,0 1 1,1 0 0,0 0 0,1 0 0,0 0 0,-2 22 0,5-32-54,0 0 1,0 0-1,0-1 1,0 1-1,0 0 1,0-1-1,0 1 1,0 0-1,1-1 1,-1 1 0,0 0-1,0-1 1,1 1-1,-1 0 1,0-1-1,1 1 1,-1-1-1,0 1 1,1-1-1,-1 1 1,1-1-1,-1 1 1,1-1-1,-1 1 1,1-1-1,0 1 1,-1-1 0,1 0-1,-1 1 1,2-1-1,23-2-2213,23-22-3757,-16 1-1682,-1-4-6076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164"/>
    </inkml:context>
    <inkml:brush xml:id="br0">
      <inkml:brushProperty name="width" value="0.025" units="cm"/>
      <inkml:brushProperty name="height" value="0.025" units="cm"/>
    </inkml:brush>
  </inkml:definitions>
  <inkml:trace contextRef="#ctx0" brushRef="#br0">0 65 4132,'0'0'20088,"1"8"-18411,2 39-44,6-92 230,-9 38-1316,-1 9-236,-4 18-179,-1 33-310,7-61 313,1 0 1,-1 1 0,1-1-1,1 1 1,-1-1 0,5-7-1,7-22 528,-5-4 56,-8 38-560,-4 13-88,3-7-70,-29 118-1,43-134-1297,4-14-2243,-3-11-3741,-1-4-6930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3.849"/>
    </inkml:context>
    <inkml:brush xml:id="br0">
      <inkml:brushProperty name="width" value="0.025" units="cm"/>
      <inkml:brushProperty name="height" value="0.025" units="cm"/>
    </inkml:brush>
  </inkml:definitions>
  <inkml:trace contextRef="#ctx0" brushRef="#br0">0 0 13453,'0'0'6278,"4"8"-4805,-2-4-1284,0 1 0,0-1 0,0 0-1,1 0 1,0-1 0,0 1 0,0-1 0,0 1-1,0-1 1,1 0 0,-1 0 0,1 0 0,0-1 0,0 1-1,0-1 1,0 0 0,0 0 0,1 0 0,-1-1-1,1 0 1,-1 1 0,1-2 0,-1 1 0,1 0 0,-1-1-1,6 0 1,-9 0-155,-1-1-1,1 1 0,-1 0 1,0-1-1,1 1 0,-1 0 1,1-1-1,-1 1 0,0-1 1,1 1-1,-1 0 0,0-1 1,0 1-1,1-1 0,-1 1 1,0-1-1,0 1 0,0-1 1,0 1-1,0-1 0,1 0 1,-1 1-1,0-1 1,0 1-1,0-1 0,-1 1 1,1-1-1,0 1 0,0-1 1,0 1-1,0-1 0,0 1 1,-1-1-1,1 1 0,0-1 1,0 1-1,-1-1 0,1 1 1,0-1-1,-1 1 0,1 0 1,0-1-1,-1 1 0,0-1 1,-14-23 1348,14 23-1345,0 0-1,0-1 1,0 1 0,-1 0-1,1 0 1,0 0 0,-1 0-1,1 0 1,0 1 0,-1-1-1,1 0 1,-1 1 0,1-1-1,-1 1 1,1-1 0,-1 1-1,0 0 1,1 0 0,-1-1-1,1 1 1,-1 0 0,0 1 0,1-1-1,-1 0 1,0 0 0,1 1-1,-1-1 1,1 1 0,-1-1-1,1 1 1,-1-1 0,1 1-1,0 0 1,-1 0 0,-1 1-1,2 0-39,0 0-1,0 0 0,0 0 0,0 0 0,0 0 1,0 0-1,0 0 0,0 0 0,1 0 1,-1 0-1,1 0 0,0 1 0,0-1 1,0 0-1,0 0 0,0 1 0,0-1 1,0 0-1,1 0 0,-1 0 0,1 0 0,-1 1 1,1-1-1,0 0 0,2 4 0,-1-4-21,0 0 0,0 0 0,1 0 0,-1 0 0,0-1 0,1 1 0,-1-1 0,1 1 0,0-1 0,-1 0 0,1 0 0,0 0 0,0 0 0,0 0 0,0-1 0,-1 1 0,1-1 0,0 0 0,0 0 0,5 0 0,4 0-1211,-1-1 0,0 0 0,1 0 0,12-4 0,4-7-5138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479"/>
    </inkml:context>
    <inkml:brush xml:id="br0">
      <inkml:brushProperty name="width" value="0.025" units="cm"/>
      <inkml:brushProperty name="height" value="0.025" units="cm"/>
    </inkml:brush>
  </inkml:definitions>
  <inkml:trace contextRef="#ctx0" brushRef="#br0">71 96 4036,'0'0'1388,"-10"0"438,-25 0-2,9 0 1898,49-14 2241,-21 14-5815,1 0 0,0 0 0,-1 1 0,1-1 0,0 1 0,-1 0 0,1 0 0,-1 0 0,1 0 0,-1 0 0,0 0 0,1 1 0,-1-1 0,0 1 0,0 0 0,0-1 0,0 1 0,0 0 0,0 0 0,-1 0 0,1 0 0,-1 1 0,1-1 0,-1 0 0,0 1 0,1 2 0,0-2-119,0 1 0,0-1-1,0 0 1,0 0 0,1 0-1,-1 0 1,1 0 0,0 0-1,0-1 1,0 1 0,4 1-1,-7-4 5,1 0 1,-1 0-1,1 0 0,-1 0 1,1 0-1,-1 0 0,0 0 0,1 0 1,-1 0-1,1-1 0,-1 1 0,1 0 1,-1 0-1,0 0 0,1-1 0,-1 1 1,0 0-1,1-1 0,-1 1 0,0 0 1,1-1-1,-1 1 0,0 0 0,1-1 1,-1 1-1,0 0 0,0-1 1,0 1-1,0-1 0,1 1 0,-1-1 1,0 1-1,0-1 0,0 1 0,0 0 1,0-1-1,0 1 0,0-1 0,0 1 1,0-1-1,0 1 0,0-1 0,0 1 1,-1-1-1,2-27 1402,-1 24-1158,-8-62 1718,8 63-1969,0 1 1,0 0-1,-1 0 0,1 0 1,-1-1-1,0 1 0,0 0 1,0 0-1,0 0 0,0 0 1,0 0-1,0 0 0,-1 0 1,1 1-1,-1-1 0,1 0 1,-1 1-1,0-1 0,1 1 1,-1-1-1,0 1 0,0 0 1,0 0-1,0 0 0,0 0 1,-3-1-1,4 3-34,1 0-1,-1-1 1,0 1 0,1 0 0,-1 0-1,1-1 1,-1 1 0,1 0-1,-1 0 1,1 0 0,-1 0-1,1 0 1,0 0 0,-1 0-1,1-1 1,0 1 0,0 0-1,0 0 1,0 0 0,0 0-1,0 0 1,0 0 0,0 0-1,0 0 1,0 0 0,1 0-1,-1 0 1,0 0 0,1 1 0,8 34-218,-8-32 83,1-1-1,-1 1 1,1-1-1,0 0 1,1 0-1,-1 0 1,0 0-1,1 0 1,-1 0-1,1-1 1,0 1-1,0-1 1,0 0-1,0 1 1,1-1-1,-1-1 1,0 1 0,1-1-1,0 1 1,-1-1-1,1 0 1,0 0-1,6 0 1,-5 0-205,0-1 0,0-1 0,0 1 0,0-1 0,0 0 0,0 0 1,-1 0-1,1-1 0,0 0 0,0 0 0,-1 0 0,1 0 0,-1-1 0,0 1 0,0-1 1,0 0-1,7-8 0,21-26-6827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4.867"/>
    </inkml:context>
    <inkml:brush xml:id="br0">
      <inkml:brushProperty name="width" value="0.025" units="cm"/>
      <inkml:brushProperty name="height" value="0.025" units="cm"/>
    </inkml:brush>
  </inkml:definitions>
  <inkml:trace contextRef="#ctx0" brushRef="#br0">0 1 4773,'0'0'-417,"11"64"577,-4-43 257,2-3 351,-1-3-447,-1-2-257,-2-5-96,1-2 0,0-4 64,0-2 64,1 0 448,3 0-351,-2 0 63,2-3-1858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213"/>
    </inkml:context>
    <inkml:brush xml:id="br0">
      <inkml:brushProperty name="width" value="0.025" units="cm"/>
      <inkml:brushProperty name="height" value="0.025" units="cm"/>
    </inkml:brush>
  </inkml:definitions>
  <inkml:trace contextRef="#ctx0" brushRef="#br0">1 26 4516,'0'0'257,"53"-17"-225,-29 9-961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5.649"/>
    </inkml:context>
    <inkml:brush xml:id="br0">
      <inkml:brushProperty name="width" value="0.025" units="cm"/>
      <inkml:brushProperty name="height" value="0.025" units="cm"/>
    </inkml:brush>
  </inkml:definitions>
  <inkml:trace contextRef="#ctx0" brushRef="#br0">51 69 11819,'0'0'12177,"-4"3"-11590,2-1-498,0 1-1,0-1 0,0 1 0,0 0 1,1 0-1,-1-1 0,1 1 0,0 0 1,0 0-1,0 0 0,0 1 0,0-1 1,1 0-1,-1 0 0,1 0 0,0 1 1,0-1-1,0 0 0,0 0 0,1 0 1,-1 1-1,1-1 0,0 0 1,0 0-1,0 0 0,0 0 0,1 0 1,-1 0-1,3 3 0,-4-6-79,1 0-1,-1 1 0,0-1 1,1 0-1,-1 0 1,1 1-1,-1-1 0,1 0 1,-1 0-1,1 0 1,-1 0-1,1 1 0,-1-1 1,1 0-1,-1 0 1,1 0-1,-1 0 1,1 0-1,-1 0 0,1 0 1,-1 0-1,1-1 1,-1 1-1,1 0 0,-1 0 1,1 0-1,-1 0 1,1-1-1,-1 1 0,0 0 1,1-1-1,-1 1 1,1 0-1,-1-1 1,0 1-1,1 0 0,-1-1 1,0 1-1,1-1 1,-1 1-1,0 0 0,1-2 1,9-18 494,12-46 468,-21 61-935,0 1 0,0-1-1,0 0 1,0 1 0,-1-1 0,1 0-1,-1 0 1,-1 1 0,1-1 0,-1 0-1,0 1 1,-1-7 0,1 10-30,1 1 0,0-1-1,-1 1 1,1-1 0,0 1 0,-1 0 0,1-1-1,-1 1 1,1 0 0,0-1 0,-1 1 0,1 0-1,-1-1 1,1 1 0,-1 0 0,1 0 0,-1 0-1,0-1 1,1 1 0,-1 0 0,1 0 0,-1 0-1,1 0 1,-1 0 0,1 0 0,-1 0 0,0 0-1,1 0 1,-1 1 0,1-1 0,-1 0 0,1 0-1,-1 0 1,1 0 0,-1 1 0,1-1 0,-1 0-1,1 1 1,-1-1 0,1 0 0,0 1 0,-1-1-1,0 1 1,-17 18-42,11-8 72,0 1 1,1 1-1,0-1 0,1 1 1,1 0-1,0 0 1,0 0-1,1 1 0,1-1 1,-1 25-1,4-43 175,0 0 1,1-1-1,-1 1 0,1 0 1,0 0-1,1 0 0,-1 0 0,5-6 1,5-13-10,-7 9-196,-3 10-83,-1 1 1,1-1 0,-1 1-1,1 0 1,0-1-1,1 1 1,-1 0-1,1 0 1,6-6-1,-9 10-55,1 0 0,-1 0-1,0 0 1,1 0 0,-1 0-1,1 1 1,-1-1 0,1 0-1,-1 0 1,1 1 0,-1-1-1,0 0 1,1 1 0,-1-1-1,0 0 1,1 1 0,-1-1-1,0 0 1,1 1-1,-1-1 1,0 1 0,0-1-1,1 1 1,-1-1 0,0 1-1,0-1 1,0 1 0,0-1-1,0 1 1,0-1 0,0 1-1,0-1 1,0 1 0,0-1-1,0 1 1,0-1-1,0 1 1,0-1 0,0 1-1,0-1 1,-1 1 0,2 29-3366,-1-29 3079,0 40-7124,0 6-6038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27:46.068"/>
    </inkml:context>
    <inkml:brush xml:id="br0">
      <inkml:brushProperty name="width" value="0.025" units="cm"/>
      <inkml:brushProperty name="height" value="0.025" units="cm"/>
    </inkml:brush>
  </inkml:definitions>
  <inkml:trace contextRef="#ctx0" brushRef="#br0">0 83 1730,'0'0'27770,"2"-6"-27338,-2 4-415,4-13 84,-2 10-148,-1 8-157,-1-3 193,0 1 1,0-1-1,-1 1 1,1-1-1,0 0 1,0 1-1,0-1 1,0 1-1,0-1 1,1 1-1,-1-1 1,0 1-1,0-1 0,0 1 1,0-1-1,0 1 1,1-1-1,-1 0 1,0 1-1,0-1 1,1 1-1,-1-1 1,0 0-1,1 1 1,-1-1-1,0 0 1,1 1-1,-1-1 1,0 0-1,1 0 1,-1 1-1,1-1 0,-1 0 1,0 0-1,1 0 1,-1 1-1,1-1 1,-1 0-1,1 0 1,-1 0-1,1 0 1,-1 0-1,1 0 1,-1 0-1,1 0 1,-1 0-1,1 0 1,-1 0-1,0-1 1,1 1-1,-1 0 0,1 0 1,-1 0-1,1-1 1,-1 1-1,0 0 1,1-1-1,1 0 6,0 0-1,0 0 0,-1-1 1,1 1-1,-1-1 1,1 1-1,-1-1 1,0 1-1,1-1 0,-1 0 1,0 0-1,1-2 1,4-16 105,4-7-42,-8 31-73,-1 19-11,-1 2 94,-1-16-51,0 0 0,1 0 1,0 0-1,0 0 0,1 0 0,0 0 0,1 0 0,0 0 0,0-1 0,5 11 0,-7-19-47,0 1 0,0-1 0,1 1-1,-1-1 1,0 0 0,0 1 0,0-1 0,1 0-1,-1 1 1,0-1 0,1 0 0,-1 1-1,0-1 1,1 0 0,-1 0 0,0 1 0,1-1-1,-1 0 1,0 0 0,1 0 0,-1 1-1,1-1 1,-1 0 0,0 0 0,1 0 0,-1 0-1,1 0 1,-1 0 0,1 0 0,-1 0-1,0 0 1,1 0 0,-1 0 0,1 0 0,-1 0-1,0 0 1,1 0 0,-1-1 0,1 1 0,-1 0-1,0 0 1,1 0 0,-1-1 0,0 1-1,1 0 1,-1 0 0,0-1 0,1 1 0,9-21-3027,-3-14-2164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6.183"/>
    </inkml:context>
    <inkml:brush xml:id="br0">
      <inkml:brushProperty name="width" value="0.025" units="cm"/>
      <inkml:brushProperty name="height" value="0.025" units="cm"/>
    </inkml:brush>
  </inkml:definitions>
  <inkml:trace contextRef="#ctx0" brushRef="#br0">1 1 8296,'0'0'3496,"9"4"-3047,35 16 413,-1 2 0,72 50 0,78 74-237,-126-93-425,29 14-204,3-5 0,139 66-1,90 54-41,-105-35 732,312 195-592,-191-104-372,38 22 155,-245-182-141,237 178 0,-292-197 38,-51-40 390,39 35-1,-64-47-99,0-1-1,0 1 0,-1 1 0,9 12 1,-12-15 62,1 0 1,0 0 0,1 0 0,-1 0 0,1-1 0,0 0 0,0 0 0,8 6 0,-9-8-427,1 0 1,-1-1-1,1 1 1,-1-1 0,1 0-1,-1 0 1,1 0-1,-1-1 1,1 1-1,0-1 1,4 0-1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2:37.191"/>
    </inkml:context>
    <inkml:brush xml:id="br0">
      <inkml:brushProperty name="width" value="0.025" units="cm"/>
      <inkml:brushProperty name="height" value="0.025" units="cm"/>
    </inkml:brush>
  </inkml:definitions>
  <inkml:trace contextRef="#ctx0" brushRef="#br0">1 0 8840,'0'0'9391,"0"12"-9178,0-6-190,0 1-6,0 0 0,1 0-1,0 0 1,0 0 0,0 0 0,1 0 0,0 0 0,0 0 0,1-1-1,6 13 1,284 523 442,-84-143-453,-158-303 287,-5 2 1,66 207 0,-96-266-157,-15-38-142,-1 0-1,0-1 1,0 1 0,0 0-1,1 0 1,-1-1 0,0 1-1,1 0 1,-1 0 0,1-1 0,-1 1-1,1 0 1,-1-1 0,1 1-1,-1-1 1,1 1 0,-1-1-1,1 1 1,0-1 0,-1 1-1,1-1 1,0 0 0,0 1 0,-1-1-1,1 0 1,0 0 0,0 1-1,-1-1 1,1 0 0,0 0-1,0 0 1,0 0 0,-1 0-1,1 0 1,0 0 0,0 0-1,0 0 1,-1-1 0,1 1 0,0 0-1,0 0 1,-1-1 0,1 1-1,0 0 1,-1-1 0,1 1-1,0-1 1,0 0 0,0-1-186,0 0 1,0 0-1,0 0 1,-1-1-1,1 1 1,-1 0-1,1 0 1,-1 0 0,0-1-1,0 1 1,0-4-1,0 6 101,0-17-4405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083"/>
    </inkml:context>
    <inkml:brush xml:id="br0">
      <inkml:brushProperty name="width" value="0.025" units="cm"/>
      <inkml:brushProperty name="height" value="0.025" units="cm"/>
    </inkml:brush>
  </inkml:definitions>
  <inkml:trace contextRef="#ctx0" brushRef="#br0">33 2490 3844,'0'0'763,"-4"9"-528,-1 2-69,-5 10-111,-3-4 3370,15-39 1234,0 5-3819,8-15-79,1 1 1,2 0-1,1 1 1,1 1-1,20-29 1,6 0-701,64-68 1,327-444 46,16-17-56,-147 202-144,-179 219 168,-67 95-38,84-84-1,-104 122-75,0 2-1,2 1 1,1 2-1,51-29 1,-119 89 177,15-13-129,-668 822 261,340-400-323,126-158 150,-194 225 957,405-501-1033,-10 10 69,0 0-1,-26 19 1,42-41 47,5-8-228,347-485-145,58 9-345,-36 45-431,169-243 376,-520 657 553,-17 20-17,-12 15-110,-495 586 241,389-431-3027,101-150 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3.447"/>
    </inkml:context>
    <inkml:brush xml:id="br0">
      <inkml:brushProperty name="width" value="0.025" units="cm"/>
      <inkml:brushProperty name="height" value="0.025" units="cm"/>
    </inkml:brush>
  </inkml:definitions>
  <inkml:trace contextRef="#ctx0" brushRef="#br0">29 318 8712,'-1'-1'312,"-1"0"0,0 0 0,0 0 0,0 0 0,1 0-1,-1 0 1,1-1 0,-1 1 0,1 0 0,-1-1 0,1 1 0,0-1-1,0 0 1,0 1 0,0-1 0,0 0 0,0 0 0,0 1 0,0-1 0,0-4-1,1 4-188,0-1-1,0 1 0,0-1 1,1 1-1,-1-1 0,1 1 1,-1-1-1,1 1 0,0 0 1,0-1-1,0 1 0,1 0 1,-1 0-1,3-3 0,6-8-241,1 1 0,1 1 0,0 0 0,18-11-1,-17 12 714,-6 4-578,34-27 159,73-44 0,-101 69-158,0 2 0,0-1 0,0 2 0,1-1 1,0 2-1,0 0 0,1 1 0,-1 0 0,1 1 1,27 0-1,-41 2-2,1 0 0,0 1 0,-1 0 1,1-1-1,-1 1 0,1 0 1,-1-1-1,1 1 0,-1 0 0,1 0 1,-1 0-1,0 1 0,1-1 0,-1 0 1,0 0-1,0 1 0,0-1 0,0 1 1,0-1-1,0 1 0,0-1 1,-1 1-1,1-1 0,-1 1 0,1 0 1,-1-1-1,1 1 0,-1 0 0,0-1 1,0 4-1,2 62 808,-2-50-625,-22 267 1768,11-176-2149,4-58-1648,1-17-2786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3:16.428"/>
    </inkml:context>
    <inkml:brush xml:id="br0">
      <inkml:brushProperty name="width" value="0.025" units="cm"/>
      <inkml:brushProperty name="height" value="0.025" units="cm"/>
    </inkml:brush>
  </inkml:definitions>
  <inkml:trace contextRef="#ctx0" brushRef="#br0">110 134 12268,'0'0'12983,"-7"10"-12407,-21 28 22,28-37-584,-1-1-1,1 0 1,0 1-1,0-1 1,-1 1-1,1-1 1,0 0-1,0 1 1,-1-1-1,1 1 1,0-1-1,0 1 1,0-1-1,0 1 1,0-1-1,0 1 1,0-1-1,0 0 1,0 1 0,0-1-1,0 1 1,0-1-1,0 1 1,0-1-1,1 1 1,-1-1-1,0 1 1,0-1-1,0 0 1,1 1-1,-1-1 1,0 1-1,0-1 1,1 0-1,-1 1 1,0-1-1,1 0 1,-1 1-1,1-1 1,-1 0 0,0 0-1,1 1 1,-1-1-1,1 0 1,-1 0-1,1 0 1,-1 0-1,0 1 1,1-1-1,-1 0 1,1 0-1,-1 0 1,1 0-1,-1 0 1,1 0-1,-1 0 1,1 0-1,-1 0 1,1-1 0,0 1-1,1 0 36,0 0 0,1 0 1,-1-1-1,0 1 0,0-1 0,1 1 1,-1-1-1,0 0 0,0 0 0,4-2 1,-4 0 35,1 0 0,-1 0 0,0 0-1,-1 0 1,1 0 0,-1-1 0,1 1 0,-1-1 0,0 1 0,0-1 0,0 1 0,-1-1 0,1 0 0,-1 1 0,0-1 0,0 0 0,0 1 0,-1-1 0,0-5 0,0 7-35,1 1 1,-1-1-1,1 0 1,-1 0-1,0 1 1,0-1-1,0 0 1,0 1-1,0-1 1,0 1-1,0-1 1,0 1-1,-1-1 0,1 1 1,0 0-1,-1 0 1,1 0-1,-1 0 1,0 0-1,1 0 1,-1 0-1,0 0 1,1 1-1,-1-1 1,0 0-1,0 1 1,0 0-1,0-1 0,1 1 1,-1 0-1,0 0 1,0 0-1,0 0 1,0 1-1,0-1 1,0 0-1,1 1 1,-4 0-1,1 1-41,0 0 0,1 0 0,-1 0 0,1 0 0,0 1-1,0-1 1,-1 1 0,2 0 0,-1 0 0,0 0 0,1 0 0,-1 1 0,1-1 0,0 1 0,0-1-1,0 1 1,1 0 0,-1-1 0,-1 6 0,-1 6-15,0-1 0,0 1 1,-2 27-1,6-29-1,-1 1 0,2-1-1,3 25 1,-4-37 4,0 1-1,0-1 1,1 1-1,-1-1 1,1 1-1,-1-1 1,1 0-1,-1 1 1,1-1-1,0 0 1,0 0-1,-1 1 1,1-1-1,0 0 1,0 0-1,0 0 0,0 0 1,1 0-1,1 1 1,-2-2 0,1 0 0,-1 0 0,1 0 0,-1 0-1,1-1 1,-1 1 0,1-1 0,-1 1 0,1-1 0,-1 1 0,0-1 0,1 0 0,-1 1 0,0-1 0,1 0 0,-1 0-1,0 0 1,0 0 0,0 0 0,0 0 0,0 0 0,0-1 0,0 1 0,1-2 0,7-8 20,-1-2 0,0 1 0,-1-1 0,0 0 0,-1 0 0,0-1 0,5-21 0,-4 9 18,-1 0 1,-1 0-1,1-36 0,-6 60-24,1 0-1,-1 1 0,0-1 1,0 1-1,0-1 1,0 0-1,0 1 0,-1-1 1,1 1-1,0-1 1,-1 1-1,1-1 0,-1 1 1,1-1-1,-1 1 0,0-1 1,-1-1-1,1 3 3,1-1 0,-1 1 0,0 0-1,1 0 1,-1 0 0,0-1 0,1 1 0,-1 0 0,0 0-1,1 0 1,-1 0 0,1 0 0,-1 0 0,0 0 0,1 1-1,-1-1 1,0 0 0,1 0 0,-1 0 0,0 1-1,1-1 1,-1 0 0,1 1 0,-1-1 0,1 0 0,-1 1-1,0 0 1,-4 3 50,1 0 1,0 0-1,0 0 0,0 0 0,0 1 1,1 0-1,-6 9 0,-1 12-63,0 1 0,2 0 0,1 1 0,1 0 0,1 0 0,1 0 0,2 1 0,2 37 0,3-64 0,5-11 0,6-15 0,-11 17 0,59-147 0,-54 132 0,-2 0 0,0 0 0,-2-1 0,0 1 0,0-29 0,-7 45 0,-4 12 0,-5 13 0,4 14 0,1-1 0,1 2 0,2-1 0,1 0 0,3 57 0,0-84 0,3 14 0,-2-20 0,-1 1 0,0-1 0,0 0 0,0 0 0,0 0 0,1 0 0,-1 0 0,0 0 0,0 0 0,0 1 0,0-1 0,1 0 0,-1 0 0,0 0 0,0 0 0,0 0 0,1 0 0,-1 0 0,0 0 0,0 0 0,0 0 0,1 0 0,-1 0 0,0 0 0,0 0 0,0 0 0,1 0 0,-1 0 0,0 0 0,0 0 0,0-1 0,1 1 0,-1 0 0,0 0 0,0 0 0,0 0 0,0 0 0,1 0 0,-1-1 0,0 1 0,0 0 0,0 0 0,0 0 0,3-3 0,-1 0 0,0 0 0,0 0 0,-1-1 0,1 1 0,-1 0 0,1-1 0,0-3 0,7-25 0,-2 0 0,-1 0 0,-2-1 0,1-55 0,-4 87 0,-1 0 0,0 1 0,0-1 0,0 0 0,0 1 0,0-1 0,0 0 0,0 0 0,0 1 0,0-1 0,0 0 0,0 1 0,0-1 0,0 0 0,-1 0 0,1 1 0,0-1 0,0 0 0,-1 1 0,1-1 0,-1 1 0,1-1 0,0 0 0,-1 1 0,1-1 0,-1 1 0,1-1 0,-1 1 0,0-1 0,1 1 0,-1 0 0,1-1 0,-1 1 0,0 0 0,1-1 0,-1 1 0,0 0 0,0 0 0,1 0 0,-1 0 0,0-1 0,1 1 0,-1 0 0,0 0 0,0 0 0,1 1 0,-1-1 0,0 0 0,1 0 0,-1 0 0,0 0 0,0 1 0,-2 0 0,0 1 0,1-1 0,-1 1 0,1-1 0,-1 1 0,1 0 0,0 0 0,0 0 0,0 0 0,0 1 0,0-1 0,-2 4 0,-3 10 0,0 0 0,1 1 0,0-1 0,1 1 0,2 0 0,-5 33 0,6-17 0,1 1 0,5 54 0,-4-86-36,0 1 0,1-1 0,-1 1 0,1-1 1,-1 0-1,1 1 0,0-1 0,0 0 0,0 1 0,0-1 0,1 0 0,-1 0 1,0 0-1,1 0 0,0 0 0,3 2 0,-4-3-11,0-1 0,0 1 0,0-1 0,0 0 0,0 1 0,0-1 0,0 0-1,0 0 1,0 0 0,0 0 0,0 0 0,0 0 0,0 0 0,0 0 0,1 0 0,-1-1 0,0 1 0,0 0 0,0-1 0,0 1-1,0-1 1,0 1 0,0-1 0,-1 1 0,1-1 0,0 0 0,0 1 0,0-1 0,0 0 0,-1 0 0,1 0 0,0 1 0,-1-1-1,1 0 1,-1 0 0,1 0 0,-1 0 0,1 0 0,-1-1 0,16-36-3887,-4-11-2900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5.201"/>
    </inkml:context>
    <inkml:brush xml:id="br0">
      <inkml:brushProperty name="width" value="0.025" units="cm"/>
      <inkml:brushProperty name="height" value="0.025" units="cm"/>
    </inkml:brush>
  </inkml:definitions>
  <inkml:trace contextRef="#ctx0" brushRef="#br0">108 39 7495,'0'0'15989,"-7"15"-14890,1 0-889,1-1 1,0 1-1,0 0 0,2 0 0,0 0 0,0 0 1,0 23-1,3 425 2512,-16-1122-1029,-12 1260-1437,23-555-144,10-70 27,8-42-38,3-20 28,-2-1 1,-5 0-1,-4 0 0,-5-92 0,0 177-93,0 0-1,0 0 1,0 0-1,-1 0 1,1 0-1,-1 0 0,1 0 1,-1 0-1,0 0 1,0 0-1,1 0 1,-1 0-1,-2-2 1,-4 6 200,-1 18-136,-9 69-100,4 0 0,-2 110 0,9-93 0,4-85 3,0 1-17,1 0 1,2 26 0,-1-47-35,0-1 0,-1 1 1,1 0-1,0 0 1,0 0-1,0-1 1,0 1-1,0 0 0,0 0 1,0-1-1,1 1 1,-1 0-1,0 0 0,0-1 1,1 1-1,-1 0 1,0-1-1,1 1 0,-1 0 1,1-1-1,-1 1 1,0 0-1,1-1 1,0 1-1,-1-1 0,1 1 1,-1-1-1,1 1 1,0-1-1,-1 1 0,1-1 1,0 0-1,-1 1 1,1-1-1,0 0 0,0 0 1,-1 0-1,1 1 1,0-1-1,0 0 1,-1 0-1,1 0 0,0 0 1,0 0-1,-1 0 1,1-1-1,0 1 0,0 0 1,-1 0-1,1 0 1,0-1-1,0 1 0,-1 0 1,2-1-1,2-2-732,1 0-1,-1 0 0,0-1 0,0 1 1,-1-1-1,6-6 0,25-39-7082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06.012"/>
    </inkml:context>
    <inkml:brush xml:id="br0">
      <inkml:brushProperty name="width" value="0.025" units="cm"/>
      <inkml:brushProperty name="height" value="0.025" units="cm"/>
    </inkml:brush>
  </inkml:definitions>
  <inkml:trace contextRef="#ctx0" brushRef="#br0">117 0 17040,'0'0'5766,"-3"11"-3273,-12 59-862,2 1 1,-4 112 0,13 155 226,10-284-1397,-6-53-455,0 0 0,0 0 1,0 1-1,1-1 0,-1 0 0,0 0 0,1 0 0,-1 0 0,0 0 0,1 0 0,0 0 0,-1 0 0,1 0 0,0 0 0,-1 0 0,1 0 0,0 0 0,0-1 0,0 1 0,-1 0 0,1 0 0,0-1 0,0 1 0,0-1 0,0 1 0,1-1 0,-1 1 0,0-1 0,0 0 1,0 1-1,0-1 0,0 0 0,0 0 0,1 0 0,-1 0 0,0 0 0,0 0 0,0 0 0,0 0 0,0-1 0,2 1 0,-1-1-6,0-1 0,0 1 0,0-1 0,0 1 0,0-1 0,0 0 0,0 0 0,0 0 0,-1 0 0,1 0 0,-1 0 0,0 0 0,1 0 0,-1-1 0,0 1 0,0-1 0,1-3 0,10-50 0,-10 48 0,3-31 0,-1 0 0,-1 0 0,-2 0 0,-2 0 0,-2 0 0,-1 0 0,-3 0 0,0 1 0,-23-64 0,27 93 1,-1 1 0,0 0-1,-1 0 1,-9-12 0,14 19-1,-1 0-1,1 0 1,-1 0 0,1 0-1,-1 1 1,1-1 0,-1 0-1,0 0 1,1 1-1,-1-1 1,0 0 0,0 1-1,0-1 1,1 0 0,-1 1-1,0 0 1,0-1 0,0 1-1,0-1 1,0 1-1,0 0 1,0 0 0,0 0-1,0-1 1,0 1 0,0 0-1,0 0 1,0 0 0,0 0-1,0 1 1,0-1 0,0 0-1,0 0 1,0 1-1,0-1 1,0 0 0,0 1-1,0-1 1,1 1 0,-1-1-1,0 1 1,0 0 0,0-1-1,1 1 1,-1 0 0,0-1-1,1 1 1,-1 0-1,0 0 1,1 0 0,-1 0-1,1-1 1,0 1 0,-1 0-1,0 2 1,-3 8-16,-1 0 0,1 0 1,1 1-1,0-1 0,1 1 0,-1 15 1,-2 80 1,4-74-1,-2 37 0,0-13 11,2 0-1,3 0 1,10 66 0,-11-117-9,0-1-1,0 1 1,1 0-1,0-1 1,0 0-1,1 1 1,3 4-1,-6-9 11,0-1 1,1 1-1,-1-1 1,1 1-1,-1-1 1,0 1-1,1-1 1,-1 0-1,1 1 0,-1-1 1,1 1-1,0-1 1,-1 0-1,1 0 1,-1 1-1,1-1 1,0 0-1,-1 0 0,1 0 1,-1 0-1,1 0 1,0 1-1,-1-1 1,1 0-1,0 0 1,0-1-1,1 1 1,-1-1 0,0 0 0,1 0 0,-1 0 0,1 0 0,-1 0 0,0 0 0,0-1 1,0 1-1,0 0 0,0-1 0,0 1 0,0-1 0,0 1 0,0-3 0,9-17-46,-1-1 0,-1 0 0,-1-1 0,-1 0 0,0 0 0,2-37 0,0-143-609,-6 155 343,0 35 285,-1 0 0,-1 0 0,0 0 0,0 0-1,-2 0 1,1 0 0,-2 1 0,-4-18-1,7 30 32,0 0 0,0-1 0,0 1 0,0 0 0,0 0 0,0-1 0,0 1 0,0 0 0,0 0 0,-1-1 0,1 1 0,0 0 0,0 0 0,0-1 0,0 1 0,0 0 0,0 0 0,0 0 0,-1-1 0,1 1 0,0 0 0,0 0 0,0 0 0,0-1 0,-1 1 0,1 0 0,0 0 0,0 0 0,0 0 0,-1 0 0,1 0 0,0-1 0,0 1 0,-1 0 0,1 0 0,0 0 0,0 0 0,-1 0 0,1 0 0,0 0 0,0 0 0,-1 0 0,1 0 0,0 0 0,0 0 0,-1 0 0,1 0 0,0 0 0,0 1 0,-1-1 0,1 0 0,0 0 0,0 0 0,-1 0 0,1 0 0,0 0 0,0 1 0,0-1 0,0 0 0,-1 0 0,1 0 0,0 1 0,0-1 0,0 0 0,0 0 0,0 0 0,-1 1 0,-5 21 49,-36 484 1209,40-471-1307,0-9-378,1 1-1,5 42 0,3-54-2901,1-18-2490,-1-16-4465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6.401"/>
    </inkml:context>
    <inkml:brush xml:id="br0">
      <inkml:brushProperty name="width" value="0.025" units="cm"/>
      <inkml:brushProperty name="height" value="0.025" units="cm"/>
    </inkml:brush>
  </inkml:definitions>
  <inkml:trace contextRef="#ctx0" brushRef="#br0">82 71 10250,'0'0'6021,"-8"0"-4350,5 1-1603,1-2-9,1 1 0,-1 0 0,0 0 0,0 0 0,1 1 0,-1-1 0,0 0-1,0 1 1,1-1 0,-1 1 0,0-1 0,1 1 0,-1 0 0,1-1 0,-1 1 0,1 0-1,-1 0 1,1 0 0,0 0 0,-1 1 0,1-1 0,0 0 0,0 1 0,0-1 0,0 0-1,0 1 1,0-1 0,0 1 0,1 0 0,-1-1 0,0 1 0,1-1 0,-1 1-1,1 0 1,0 0 0,0-1 0,-1 1 0,1 0 0,0 0 0,1 2 0,19 598 304,-20-548-443,0-1 693,-5-103 370,-7-86-141,-7-68-532,10-231 0,21 541-331,-3 168 266,-5-65 311,0-192-214,2-20-127,3-26-35,-3-19 78,-1-61 0,-6 92-183,1-1 0,-2 0 0,-1 0 0,0 0 0,-1 1 0,-11-30 0,12 45-9,1 9-44,-1 26-55,1 43 68,-7 79 276,3-100 233,4 103 0,6-133-1530,3-12-2427,-1-11-2448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8:35:28.428"/>
    </inkml:context>
    <inkml:brush xml:id="br0">
      <inkml:brushProperty name="width" value="0.025" units="cm"/>
      <inkml:brushProperty name="height" value="0.025" units="cm"/>
    </inkml:brush>
  </inkml:definitions>
  <inkml:trace contextRef="#ctx0" brushRef="#br0">46 127 13805,'0'0'2979,"-9"-5"-1442,-27-14-10,101 15 1105,233 26-1416,71 1-1316,-353-22 15,-12-1 81,0 1 0,0 0-1,0-1 1,0 0 0,-1 0-1,1 0 1,0-1 0,0 1-1,0-1 1,0 0 0,-1 0-1,1 0 1,0 0 0,4-3-1,-27-1 123,-297-1 2868,17 2-1483,358-12-1188,646-89-1190,-1024 151 1161,-130 14 981,421-57-1237,45-3-191,46-3 41,555-86-1796,-591 82 1884,-36 4 152,-48 5 96,-271 55 777,184-27-251,-137 28 844,281-58-1588,0 0 0,0 0 0,0 0 0,0 0 0,0 0 0,0 0 0,0 0 1,0 0-1,0 0 0,0 0 0,0 0 0,0 0 0,0 0 0,0 0 1,0 0-1,0 1 0,0-1 0,0 0 0,0 0 0,0 0 0,0 0 0,0 0 1,0 0-1,0 0 0,0 0 0,0 0 0,0 0 0,0 0 0,-1 0 1,1 0-1,0 0 0,0 0 0,14 1-68,27-2-23,332-47-1888,-91 8-618,-76 23 1494,-653 90 5708,198-30-3782,231-43-2006,18 0 982,0-1 0,0 0 0,0 1 0,0-1 0,0 0 1,0 1-1,0-1 0,0 0 0,1 1 0,-1-1 0,0 0 0,0 1 1,1-1-1,-1 1 0,0-1 0,1 1 0,-1-1 0,1 0 0,-1 1 0,0-1 1,1 1-1,-1 0 0,1-1 0,0 1 0,-1-1 0,1 1 0,0-1 1,40-37-10715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10.264"/>
    </inkml:context>
    <inkml:brush xml:id="br0">
      <inkml:brushProperty name="width" value="0.025" units="cm"/>
      <inkml:brushProperty name="height" value="0.025" units="cm"/>
    </inkml:brush>
  </inkml:definitions>
  <inkml:trace contextRef="#ctx0" brushRef="#br0">1 85 10890,'0'0'1890,"9"0"-1335,41-8 1617,86-23 0,-88 17-1157,0 3 0,88-9 0,91 20-533,239 31 1,96 2-7,-127-36 286,352 4-51,-384 18-481,49 2-161,-237-19-96,1243 28 1122,445 32-951,-1443-54 34,1055 5 215,-774-41-323,30-1 106,-658 28-197,158 3-1955,-268-2 1493,18 2-616,-6 1-6031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1:00.614"/>
    </inkml:context>
    <inkml:brush xml:id="br0">
      <inkml:brushProperty name="width" value="0.025" units="cm"/>
      <inkml:brushProperty name="height" value="0.025" units="cm"/>
    </inkml:brush>
  </inkml:definitions>
  <inkml:trace contextRef="#ctx0" brushRef="#br0">62 208 5477,'0'0'-123,"-1"-9"-688,2 2 989,-1 4-61,1 0 0,-1 0 0,0 1 0,0-1 0,0 0 0,0 0 0,-1 1 0,1-1 0,-1 0 0,1 0 0,-1 1 0,0-1 0,0 1 0,-3-6-1,3 7 173,-1-1 0,0 1 0,1 0 0,-1-1 0,0 1 0,0 0 0,0 0 0,0 0 0,0 0 0,0 0 0,0 1-1,0-1 1,-4 0 0,5 1-116,-1-1 0,0 1 0,1 0 0,-1-1 0,0 0-1,1 1 1,-1-1 0,1 0 0,-1 0 0,1 0 0,-1 0 0,1 0-1,-2-2 1,8 2 18,0-1 0,0 1 0,1 0 0,-1 0 0,1 1 0,-1-1 0,0 1 0,8 1 0,-12-1-41,27 2 403,-1 0 0,34 9 1,42 3-250,359-10 73,11 1 698,353 21-846,-514-19-207,-16-1 790,0-13-1,320-48 0,-593 51-757,10 0 14,0-1-1,-1-1 1,0-2-1,0-2 1,58-24 0,-89 33-52,0 1 1,1-1 0,-1 0 0,0 1-1,0-1 1,0 0 0,0 0 0,1 0-1,-1 0 1,0 0 0,-1 0 0,1 0-1,0 0 1,0 0 0,0 0 0,-1 0-1,1-1 1,0 1 0,-1 0 0,1-1-1,-1 1 1,0 0 0,1-1 0,-1 1-1,0 0 1,0-1 0,0 1 0,0-1-1,0-1 1,-1 2-15,1 0 1,-1-1-1,0 1 0,0 0 0,0 0 0,0-1 1,0 1-1,0 0 0,0 0 0,0 0 1,0 0-1,-1 0 0,1 1 0,0-1 1,-1 0-1,1 1 0,0-1 0,-1 0 0,1 1 1,-1 0-1,1-1 0,-1 1 0,1 0 1,-1 0-1,-2 0 0,-111-1-6787,75 1 160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1:42.149"/>
    </inkml:context>
    <inkml:brush xml:id="br0">
      <inkml:brushProperty name="width" value="0.025" units="cm"/>
      <inkml:brushProperty name="height" value="0.025" units="cm"/>
    </inkml:brush>
  </inkml:definitions>
  <inkml:trace contextRef="#ctx0" brushRef="#br0">638 132 7111,'-11'-2'758,"-73"-9"1936,0 3 1,0 4-1,-104 8 1,172-2-2412,0 0 1,1 1-1,-1 0 1,1 2-1,-1 0 1,1 0-1,1 1 1,-1 1-1,-25 17 1,39-24-284,1 1 0,-1-1 0,1 0 0,-1 1 1,1-1-1,-1 0 0,1 1 0,0-1 1,-1 0-1,1 1 0,0-1 0,-1 1 0,1-1 1,0 0-1,-1 1 0,1-1 0,0 1 0,0-1 1,0 1-1,-1-1 0,1 1 0,0-1 0,0 1 1,0 0-1,0-1 0,0 1 0,0-1 1,0 1-1,0-1 0,0 1 0,0 0 0,17 7 19,34-6 112,-45-2-79,88-5 699,0-5 1,99-21-1,-16 1 150,208-10-175,476 12 0,694 28-310,-1159-25-326,10 0 199,-278 23-402,42 0 1119,-58 8-3794,-88-3-4515,-11-3 844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41.137"/>
    </inkml:context>
    <inkml:brush xml:id="br0">
      <inkml:brushProperty name="width" value="0.025" units="cm"/>
      <inkml:brushProperty name="height" value="0.025" units="cm"/>
    </inkml:brush>
  </inkml:definitions>
  <inkml:trace contextRef="#ctx0" brushRef="#br0">44 135 6118,'0'0'4473,"-8"-4"-4152,-24-10-97,31 14-220,1 0 0,0 0 0,0 0 0,0 0 0,0 0 0,0 0 0,0 0 1,0 0-1,-1 0 0,1-1 0,0 1 0,0 0 0,0 0 0,0 0 0,0 0 0,0 0 0,0 0 0,0 0 0,0 0 0,-1 0 1,1 0-1,0 0 0,0 0 0,0-1 0,0 1 0,0 0 0,0 0 0,0 0 0,0 0 0,0 0 0,0 0 0,0 0 1,0 0-1,0-1 0,0 1 0,0 0 0,0 0 0,0 0 0,0 0 0,0 0 0,0 0 0,0-1 0,0 1 0,0 0 1,0 0-1,0 0 0,0 0 0,0 0 0,0 0 0,0 0 0,0 0 0,0 0 0,0-1 0,1 1 0,-1 0 0,0 0 0,0 0 1,0 0-1,0 0 0,0 0 0,0 0 0,0 0 0,1 0 0,10-5 103,14 1 21,241-17 1199,421 20 0,-300 28-1102,105 2 297,1902-59 482,-2232 17-733,26 1 61,-663 21-65,-56-21-206,-2 1-122,-1762 90-868,2146-71 947,-332 24 1,451-26-88,30-6 63,0 0-1,0 1 1,0-1-1,0 0 1,0 0-1,1 1 1,-1-1-1,0 0 1,0 1-1,0-1 1,0 0-1,1 0 1,-1 1-1,0-1 1,0 0-1,0 0 1,1 0-1,-1 1 0,0-1 1,0 0-1,1 0 1,-1 0-1,0 0 1,0 1-1,1-1 1,-1 0-1,0 0 1,1 0-1,-1 0 1,0 0-1,1 0 1,-1 0-1,0 0 1,1 0-1,-1 0 1,0 0-1,0 0 1,1 0-1,0 0 1,58 7-140,969-10 279,-1006 3-133,1526-44 123,-3-57 0,-1514 98-120,1 1-9,-1-2-1,52-12 1,-83 16 2,0 0-1,0 0 0,0 0 1,1 0-1,-1 0 1,0 0-1,0 0 1,0 0-1,1 0 1,-1 0-1,0 0 1,0 0-1,1 0 0,-1 0 1,0 0-1,0 0 1,0 0-1,1 0 1,-1 0-1,0 0 1,0 0-1,0 0 1,1-1-1,-1 1 0,0 0 1,0 0-1,0 0 1,0 0-1,1 0 1,-1-1-1,0 1 1,0 0-1,0 0 1,0 0-1,0-1 1,0 1-1,0 0 0,1 0 1,-1 0-1,0-1 1,0 1-1,0 0 1,0 0-1,0 0 1,0-1-1,0 1 1,0 0-1,0 0 0,0-1 1,0 1-1,0 0 1,0 0-1,0 0 1,-1-1-1,1 1 1,0 0-1,-17-7-289,-27 0-151,-288-4-68,-345 32 1,149 9-2947,238-18-204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49.674"/>
    </inkml:context>
    <inkml:brush xml:id="br0">
      <inkml:brushProperty name="width" value="0.025" units="cm"/>
      <inkml:brushProperty name="height" value="0.025" units="cm"/>
    </inkml:brush>
  </inkml:definitions>
  <inkml:trace contextRef="#ctx0" brushRef="#br0">2165 524 4388,'5'-10'1340,"22"-46"547,-8 19-115,22-64 1,-38 91-1522,0 0 0,0 0 0,-1-1 0,0 1 0,-1-1 0,0 0 1,-1 1-1,0-1 0,0 0 0,-1 1 0,-4-18 0,1 20-210,1 0-1,-1 1 0,0 0 0,0-1 0,-1 2 1,0-1-1,0 0 0,-1 1 0,0 0 0,0 0 0,0 1 1,-1 0-1,0 0 0,0 0 0,0 1 0,0 0 1,-1 1-1,0-1 0,1 1 0,-10-1 0,-17-6-84,0 2 0,-1 1 0,-47-3 0,-697-14-84,734 26 298,0 1 0,1 2 0,0 3 0,0 1 0,0 2 0,1 2 0,1 2 0,1 1 0,0 3 0,1 1 0,1 2 0,-71 52 0,28-11-137,-116 115 0,160-140-35,3 3-1,1 1 0,2 1 1,-49 87-1,73-114-6,1 1-1,0 0 1,1 0-1,1 0 1,-6 33-1,10-43 18,0 0-1,1 0 0,-1 0 1,2 0-1,-1 0 0,1 0 0,0 0 1,0 0-1,1 0 0,0 0 1,0 0-1,0 0 0,1-1 1,0 0-1,1 1 0,-1-1 0,7 8 1,4 0 90,0-2 0,0 0 0,1 0 0,1-1 0,0-1 0,0-1 0,1 0 0,0-1 0,0-1 0,29 8 0,19 2 244,105 15-1,-23-15-296,0-6-1,0-7 0,0-6 0,0-7 1,0-5-1,232-55 0,23-40-4,-332 86-26,-2-4 0,-1-2 0,106-64 0,-158 83 48,0 0 1,-1-1-1,0-1 0,-1 0 0,0-1 1,-1 0-1,-1-1 0,18-25 0,-26 33-11,1-1-1,-1 1 0,0 0 1,-1-1-1,1 0 1,-1 0-1,-1 1 1,1-1-1,-1 0 0,-1 0 1,1 0-1,-1 0 1,0-1-1,-1 1 0,0 0 1,0 0-1,0 1 1,-1-1-1,0 0 0,0 0 1,-1 1-1,1-1 1,-2 1-1,-7-12 1,-2 1-35,0 0 1,-1 1 0,-1 1 0,-1 1-1,0 0 1,-1 1 0,-31-18-1,-4 1-29,-85-35-1,58 35-183,-1 3 0,-115-23-1,-171-12-3890,334 58 3419,-101-18-4173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01.425"/>
    </inkml:context>
    <inkml:brush xml:id="br0">
      <inkml:brushProperty name="width" value="0.025" units="cm"/>
      <inkml:brushProperty name="height" value="0.025" units="cm"/>
    </inkml:brush>
  </inkml:definitions>
  <inkml:trace contextRef="#ctx0" brushRef="#br0">3938 441 6086,'-10'-6'85,"-28"-18"465,-1 2 0,-2 2 0,0 1 0,-73-21-1,110 39-521,-60-14 316,0-2 0,1-4 0,-98-45 0,127 50-147,-1 1-1,0 2 0,-1 2 1,0 1-1,-51-7 0,-193-9 430,120 14-545,16 0-148,-271 15 0,311 6 472,0 5-1,2 4 1,-138 42-1,166-34-312,1 3-1,2 4 1,1 2 0,1 3 0,3 3 0,1 4-1,2 2 1,-64 62 0,56-40-80,4 3 1,3 3-1,3 3 1,3 3-1,4 2 0,-44 92 1,27-30 341,-65 191 0,106-245-150,4 3-1,4 0 0,-13 136 0,20-27 45,17 331 1,6-439-221,4 0 1,4-1 0,4 0-1,5-1 1,3-2 0,43 93-1,-36-108-1,3-3 0,4-1 0,3-2 0,2-2 0,4-2 0,2-3 0,80 75 0,-3-25-3,223 150-1,168 62-38,-266-183-49,7-12 0,4-11 0,517 153 0,138-43 90,-691-189-35,1-10 1,251 1-1,-281-32-5,1-8 0,-2-8 0,0-10 0,222-59 1,-295 52 9,-2-6 0,-1-6 1,-2-5-1,163-94 1,-212 100 30,-1-2 1,-3-4 0,-3-3-1,-1-3 1,-3-2-1,-3-3 1,94-129-1,-78 77 138,-5-4-1,-6-2 0,-4-3 1,-7-2-1,46-156 1,-53 112 122,-7-2 0,-8-1 0,16-281 1,-43 382-259,-3-1 0,-3 0 0,-3 1 0,-3 0 0,-3 0 0,-35-116 0,6 78-13,-5 1 1,-4 3 0,-5 2-1,-82-117 1,48 97-102,-5 4 0,-192-190 1,188 222 97,-3 5 0,-3 5 0,-4 4-1,-121-62 1,-482-198 275,409 211-307,-476-125-1,568 198 50,-2 9 0,-1 9-1,-283-5 1,112 47 190,294-2-550,2 4 1,-113 30-1,-50 32-4042,146-47-299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27.144"/>
    </inkml:context>
    <inkml:brush xml:id="br0">
      <inkml:brushProperty name="width" value="0.025" units="cm"/>
      <inkml:brushProperty name="height" value="0.025" units="cm"/>
    </inkml:brush>
  </inkml:definitions>
  <inkml:trace contextRef="#ctx0" brushRef="#br0">72 143 9129,'0'0'1153,"-9"4"-208,4-2-731,-30 16 198,33-17-252,1 0 1,-1 0 0,0 1 0,1-1 0,-1 0 0,1 1 0,0-1-1,0 1 1,-1 0 0,1-1 0,0 1 0,0 0 0,1 0-1,-1 0 1,0-1 0,0 1 0,1 0 0,-1 0 0,1 0 0,0 3-1,1-4-103,0 0-1,0 0 1,0 0-1,0 0 1,0-1-1,0 1 1,0 0-1,0-1 1,1 1-1,-1-1 1,0 1-1,0-1 1,1 1-1,-1-1 1,0 0-1,1 0 1,-1 0-1,1 0 1,-1 0-1,0 0 1,1 0-1,-1 0 1,2-1-1,1 1 137,80-3 1431,164-27 0,-79 6-805,1078-73 1359,-1008 87-1889,310 27-1,-477-10-268,1 2-205,-1-4 1,138-7-1,-158-11 171,-51 13 13,0-1 0,1 1-1,-1 0 1,0-1-1,1 1 1,-1-1 0,0 1-1,0-1 1,1 0-1,-1 1 1,0-1 0,0 0-1,0 0 1,0 0-1,0 0 1,0 0 0,0 0-1,-1 0 1,1 0-1,0 0 1,0-1 0,-1 1-1,1 0 1,-1 0-1,1-1 1,-1 1 0,0 0-1,1-1 1,-1 1 0,0 0-1,0-1 1,0 1-1,0 0 1,0-1 0,0-1-1,-2 2-6,1-1 0,0 0 1,-1 1-1,1-1 0,-1 1 0,1-1 0,-1 1 0,0 0 1,0 0-1,1 0 0,-1 0 0,0 0 0,0 0 0,0 0 1,0 1-1,0-1 0,0 1 0,-4-1 0,-47-5-1712,42 5 605,-25-2-3423,2-1-3448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35.142"/>
    </inkml:context>
    <inkml:brush xml:id="br0">
      <inkml:brushProperty name="width" value="0.025" units="cm"/>
      <inkml:brushProperty name="height" value="0.025" units="cm"/>
    </inkml:brush>
  </inkml:definitions>
  <inkml:trace contextRef="#ctx0" brushRef="#br0">1 215 10666,'0'0'4997,"9"-6"-3801,12-7-824,33-24 70,2 4-1,1 1 1,73-28 0,-112 53-441,0 1 0,0 1 1,0 0-1,0 2 0,1 0 1,-1 1-1,1 0 1,0 2-1,0 0 0,0 1 1,-1 1-1,1 1 0,-1 1 1,0 0-1,0 1 0,26 11 1,-4 4 20,-19-9-10,0-1 0,1 0 0,0-2 0,0 0 0,1-2-1,0 0 1,41 4 0,184-12 515,4 0 366,-218 6-706,-1 2-1,1 1 1,-1 2-1,-1 1 1,1 1-1,43 23 1,-31-14-51,1-2 0,52 13 0,-69-26 188,-1-1 0,1-2 1,0 0-1,0-2 0,0-1 1,0-2-1,0 0 0,0-2 0,-1-1 1,0-2-1,51-20 0,-79 28-340,29-9 492,-13 9-1509,-9 7-2451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39.179"/>
    </inkml:context>
    <inkml:brush xml:id="br0">
      <inkml:brushProperty name="width" value="0.025" units="cm"/>
      <inkml:brushProperty name="height" value="0.025" units="cm"/>
    </inkml:brush>
  </inkml:definitions>
  <inkml:trace contextRef="#ctx0" brushRef="#br0">73 262 4388,'0'0'4655,"-9"-1"-3427,0 1-892,6 1-198,0-1 1,-1 0-1,1 0 1,0 0-1,0 0 1,0 0-1,0-1 0,0 1 1,0-1-1,0 0 1,0 0-1,-6-3 0,9 4-74,0 0 0,-1 0 0,1 0-1,-1 0 1,1 0 0,0 0-1,-1 0 1,1-1 0,0 1 0,-1 0-1,1 0 1,0 0 0,-1-1-1,1 1 1,0 0 0,-1 0 0,1-1-1,0 1 1,-1 0 0,1-1 0,0 1-1,0 0 1,0-1 0,-1 1-1,1 0 1,0-1 0,0 1 0,0 0-1,0-1 1,0 1 0,-1-1-1,1 1 1,0 0 0,0-1 0,0 1-1,0-1 1,0 1 0,0 0-1,0-1 1,1 1 0,-1 0 0,0-1-1,0 1 1,0-1 0,0 1 0,0 0-1,1-1 1,-1 1 0,0 0-1,0-1 1,1 1 0,-1 0 0,0-1-1,0 1 1,1 0 0,-1 0-1,0-1 1,1 1 0,-1 0 0,0 0-1,1 0 1,-1-1 0,0 1-1,1 0 1,-1 0 0,1 0 0,30-9-264,-27 8 406,372-70 718,-357 67-777,335-69 1551,-260 58-1299,172-4-1,-179 20-371,400-12 139,-450 8-175,1 2 1,0 1-1,0 2 1,62 10-1,-98-8-681,-12 1 478,-13 2 137,-103 14-299,-181 7-1,65-9 99,-714 73 1755,939-89-1380,14-2-55,-1 0 0,0-1 1,0 1-1,0-1 1,0 0-1,0 0 0,0 0 1,0-1-1,0 1 1,-5-2-1,34-15-44,25 1 5,1 3 0,1 2 0,81-7 0,-36 6-14,893-86 78,-643 71-1019,-135 17 961,-211 10-20,0 0 0,0 0 0,0 0 0,0 0 0,0 0 0,0 0 0,0 0 0,0 0 0,0 0 1,-1 1-1,1-1 0,0 0 0,0 1 0,0-1 0,0 1 0,0-1 0,-1 0 0,1 1 1,0 0-1,1 0 0,-2 0-14,0-1 1,0 1 0,0 0 0,0-1-1,0 1 1,0-1 0,0 1-1,0-1 1,0 1 0,0 0-1,0-1 1,0 1 0,0-1 0,-1 1-1,1-1 1,0 1 0,0-1-1,-1 1 1,1-1 0,0 1-1,-1-1 1,1 1 0,-1 0 0,-2 2-224,0 0 1,-1 0-1,1 0 1,0-1 0,-1 1-1,0-1 1,-7 4-1,-29 5-4446,-9-5-6188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1.875"/>
    </inkml:context>
    <inkml:brush xml:id="br0">
      <inkml:brushProperty name="width" value="0.025" units="cm"/>
      <inkml:brushProperty name="height" value="0.025" units="cm"/>
    </inkml:brush>
  </inkml:definitions>
  <inkml:trace contextRef="#ctx0" brushRef="#br0">0 63 1634,'0'0'13975,"10"-1"-12677,64-6 226,142 4 0,-88 5-1172,20-3-69,409-21 358,-544 21-594,-7 1 25,1-1 1,0 0-1,-1 0 1,1-1 0,0 0-1,8-3 1,-37 0 1139,-153 0-1074,-294 28 0,162-1 659,870-39-851,-79-19-2044,-654 49 3178,-659 41 5165,1260-84-9531,-215 12 1004,-30 2 1059,-320 23 935,-109 35-1452,14-3-3054,107-22-3694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2.438"/>
    </inkml:context>
    <inkml:brush xml:id="br0">
      <inkml:brushProperty name="width" value="0.025" units="cm"/>
      <inkml:brushProperty name="height" value="0.025" units="cm"/>
    </inkml:brush>
  </inkml:definitions>
  <inkml:trace contextRef="#ctx0" brushRef="#br0">4974 688 7303,'0'0'1756,"-5"-11"-832,-2 0-742,0 1 0,-1-1 0,0 1 0,0 1 0,-1 0 0,0 0 0,-1 0 0,1 1 0,-2 1 0,-14-9 0,-52-26 2183,-149-58 0,-94-8-177,196 68-2022,-112-28 78,-2 10 0,-2 11 0,-363-26 0,-742 41-1332,805 52 1067,394-6 287,-240 53 1,345-57-38,0 1-1,0 3 1,-64 30 0,95-40-197,0 2 1,0-1-1,1 1 1,0 1-1,0-1 1,1 2-1,0-1 1,0 1-1,1 0 0,0 1 1,0 0-1,1 0 1,0 0-1,0 1 1,1 0-1,1 0 1,0 0-1,0 0 1,-3 16-1,5-7-31,0 0-1,2 0 1,0 0-1,1 0 0,1 0 1,1 0-1,1 0 1,0-1-1,1 1 1,2-1-1,-1 0 1,2-1-1,0 0 0,1 0 1,12 16-1,4 3-95,2-1-1,1-1 1,1-1-1,2-2 1,52 41-1,-25-29 75,2-3-1,1-2 0,107 48 0,211 65 66,-309-125-33,765 247 25,-613-216 29,422 51 0,-359-85 11,2-13 0,288-27 0,-363-3-18,-2-9-1,-2-9 1,287-91 0,-384 92-18,125-62-1,-192 77-21,0-1 0,-2-3 0,-1-1 0,-1-3 0,52-48 0,-81 67 17,-1 0 1,0 0-1,-1-1 1,0-1-1,-1 0 1,0 0-1,-1 0 1,-1-1-1,0 0 1,-1 0-1,0-1 1,4-22-1,-8 25 0,0 0-1,0 0 0,-1 0 1,-1 0-1,0 0 1,0 0-1,-1 0 0,-1 0 1,0 1-1,-1-1 1,0 1-1,0 0 0,-1 0 1,-1 0-1,0 0 1,-8-9-1,-9-10 13,-2 1 0,-1 2 0,-2 0 0,0 2 0,-2 1-1,0 2 1,-42-24 0,-24-7 38,-127-51 0,37 31 75,-3 8 1,-3 9-1,-3 8 1,-220-25-1,-194 21-1240,0 52-4365,367 12-716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2.873"/>
    </inkml:context>
    <inkml:brush xml:id="br0">
      <inkml:brushProperty name="width" value="0.025" units="cm"/>
      <inkml:brushProperty name="height" value="0.025" units="cm"/>
    </inkml:brush>
  </inkml:definitions>
  <inkml:trace contextRef="#ctx0" brushRef="#br0">1 1 8872,'0'0'4517,"9"8"-3866,95 72 1737,-69-56-1545,-2 1 0,0 2 0,55 59 0,30 68 676,29 36-1340,-101-138-228,-8-10 318,-1 1 0,-2 2 0,-2 2 1,47 88-1,83 294-67,-69-163-9,5 35-19,-85-240-123,-2 0 0,-3 1 1,1 68-1,-8-68-2,-3-1 0,-2 1 0,-3-1 0,-3 0 0,-22 81 0,9-68 74,-3-1 0,-3-1 1,-3-2-1,-4-1 1,-2-1-1,-4-3 1,-94 118-1,121-169-90,-1 0-243,10-2-7684,3-8 3617,-1 0-1338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3.260"/>
    </inkml:context>
    <inkml:brush xml:id="br0">
      <inkml:brushProperty name="width" value="0.025" units="cm"/>
      <inkml:brushProperty name="height" value="0.025" units="cm"/>
    </inkml:brush>
  </inkml:definitions>
  <inkml:trace contextRef="#ctx0" brushRef="#br0">222 38 15118,'0'0'-128,"-8"-6"-1100,4 4 1003,-39-23 396,42 25-99,-1-1-1,1 0 1,-1 1-1,0-1 1,1 1-1,-1-1 1,0 1-1,0 0 1,1 0-1,-1 0 1,0 0-1,1 0 1,-1 0-1,0 0 1,0 1-1,1-1 1,-1 1-1,0-1 1,1 1-1,-1-1 1,1 1-1,-1 0 1,1 0-1,-1 0 0,1 0 1,-1 0-1,1 0 1,0 0-1,0 1 1,-2 1-1,-7 16 396,0 1-1,2 0 0,0 1 0,1 0 0,1 0 0,-5 41 1,-1-5-31,-2-1-70,6-27 178,1 0 0,1 1 0,2 0 0,-2 39-1,6-67-515,1-1 0,-1 0 0,0 1-1,0-1 1,1 0 0,-1 0-1,1 1 1,0-1 0,-1 0-1,1 0 1,0 0 0,-1 1-1,1-1 1,0 0 0,0 0-1,0 0 1,0-1 0,0 1-1,0 0 1,0 0 0,0 0-1,1-1 1,-1 1 0,0-1-1,0 1 1,1-1 0,-1 1-1,0-1 1,1 0 0,-1 1-1,0-1 1,1 0 0,-1 0-1,0 0 1,1 0 0,-1 0-1,0 0 1,1-1 0,-1 1-1,0 0 1,2-1 0,5-1 13,0 1 1,0-1-1,-1-1 0,1 1 1,-1-1-1,9-5 1,242-164 644,-84 51-1090,-65 47-3688,-40 21-2418,-21 11-2463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51.600"/>
    </inkml:context>
    <inkml:brush xml:id="br0">
      <inkml:brushProperty name="width" value="0.025" units="cm"/>
      <inkml:brushProperty name="height" value="0.025" units="cm"/>
    </inkml:brush>
  </inkml:definitions>
  <inkml:trace contextRef="#ctx0" brushRef="#br0">0 10 7335,'47'4'11637,"34"10"-8574,18 2-2832,459-3 481,-351-15-628,147-13 2617,-388 7-1003,-60-6-1343,0 3 0,-1 5 0,-118 7 0,180 2-900,0 1 0,1 2 0,-1 2 1,-53 20-1,34-11-1776,46-15 1549,0-1 0,0 1 1,0-1-1,0-1 0,0 1 0,-11-1 0,-8-2-3728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56.685"/>
    </inkml:context>
    <inkml:brush xml:id="br0">
      <inkml:brushProperty name="width" value="0.025" units="cm"/>
      <inkml:brushProperty name="height" value="0.025" units="cm"/>
    </inkml:brush>
  </inkml:definitions>
  <inkml:trace contextRef="#ctx0" brushRef="#br0">50 150 8040,'0'0'8610,"10"-5"-8033,18-6-422,0 2 0,1 0-1,0 2 1,0 1 0,50-3 0,-58 8-148,14-1 6,-1 1 0,1 1 0,39 7 0,-72-7-13,-1 0 1,1 0-1,-1 0 1,1 0-1,0 1 0,-1-1 1,1 1-1,-1-1 1,1 1-1,-1 0 1,1-1-1,-1 1 1,0 0-1,1 0 1,-1 0-1,0 0 1,0 0-1,1 0 1,-1 1-1,0-1 1,0 0-1,0 0 1,0 1-1,-1-1 1,1 1-1,0 1 1,-1-2 29,0 0 1,-1 0 0,0 1-1,1-1 1,-1 0 0,0 0-1,1 0 1,-1 0 0,0 0-1,0 0 1,0-1 0,0 1-1,0 0 1,0 0 0,0-1-1,0 1 1,0 0 0,0-1-1,0 1 1,0-1 0,-1 1-1,1-1 1,0 0 0,0 0-1,-1 1 1,1-1 0,0 0-1,0 0 1,-1 0 0,1 0-1,0-1 1,-2 1 0,-266-9 3697,57-2-3218,295 19-670,-36-9-209,0-1 0,0-3 0,0-1 0,-1-3 0,0-1 0,-1-3 0,81-34 0,-93 28 280,-27 9 109,-22 5 22,-27 5 216,0 1 0,0 3 1,1 1-1,-74 19 0,-4 13-4944,117-36-1848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09.338"/>
    </inkml:context>
    <inkml:brush xml:id="br0">
      <inkml:brushProperty name="width" value="0.025" units="cm"/>
      <inkml:brushProperty name="height" value="0.025" units="cm"/>
    </inkml:brush>
  </inkml:definitions>
  <inkml:trace contextRef="#ctx0" brushRef="#br0">0 40 7783,'0'0'19993,"13"-6"-19161,5-1-668,0 1 0,1 0 0,-1 2 0,1 0 0,0 1 0,31 0 0,75 6-865,-84-1-2317,0 1-3518,-39-3 6152,7 1-4778,-4-1-1939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09.711"/>
    </inkml:context>
    <inkml:brush xml:id="br0">
      <inkml:brushProperty name="width" value="0.025" units="cm"/>
      <inkml:brushProperty name="height" value="0.025" units="cm"/>
    </inkml:brush>
  </inkml:definitions>
  <inkml:trace contextRef="#ctx0" brushRef="#br0">1 19 13837,'0'0'6924,"10"-4"-5787,7 0-932,-1 0-1,1 1 0,0 1 1,0 1-1,0 0 1,0 1-1,0 1 1,0 1-1,29 6 1,-11-1-148,-18-5-40,-1 1-1,1 0 1,-1 1 0,0 1 0,0 1 0,0 0 0,27 16 0,-42-21-9,1 1-1,-1-1 1,1 0 0,-1 1 0,0-1-1,1 0 1,-1 1 0,0 0 0,0-1-1,0 1 1,0 0 0,0 0 0,-1-1-1,1 1 1,0 0 0,-1 0 0,0 0-1,1 0 1,-1 0 0,0 0 0,0 0-1,0 0 1,0 0 0,0 0 0,0 0-1,-1-1 1,1 1 0,-1 0 0,1 0-1,-1 0 1,0 0 0,0 0 0,1-1-1,-1 1 1,-1 0 0,1-1 0,0 1-1,0-1 1,-3 3 0,-5 6 275,-1 0-1,0-1 1,0 0-1,-17 10 1,23-16-175,-93 53 1782,6-4-2129,39-9-7290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0.430"/>
    </inkml:context>
    <inkml:brush xml:id="br0">
      <inkml:brushProperty name="width" value="0.025" units="cm"/>
      <inkml:brushProperty name="height" value="0.025" units="cm"/>
    </inkml:brush>
  </inkml:definitions>
  <inkml:trace contextRef="#ctx0" brushRef="#br0">195 156 12460,'6'-11'2493,"6"-10"-1645,0 2 1326,-1-2 0,0 1 1,14-43-1,-88 272 303,52-147-1983,3 0 0,2 0 0,3 0 1,3 1-1,3-1 0,14 86 0,-13-131-224,-1-19 685,-4-30 57,-4 12-1035,-1 1 0,0 0 0,-1 0 0,-1 0 0,-21-33 0,-62-82-779,37 61 567,77 74-485,51 15-513,2 0-2593,2-6-3879,-23-8-1339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0.898"/>
    </inkml:context>
    <inkml:brush xml:id="br0">
      <inkml:brushProperty name="width" value="0.025" units="cm"/>
      <inkml:brushProperty name="height" value="0.025" units="cm"/>
    </inkml:brush>
  </inkml:definitions>
  <inkml:trace contextRef="#ctx0" brushRef="#br0">113 160 14830,'0'0'2941,"0"-9"-431,0-70 3511,0 79-5990,-1-1 0,1 1 0,-1-1 1,1 1-1,0-1 0,-1 1 0,1 0 0,-1-1 0,0 1 0,1 0 0,-1-1 0,1 1 0,-1 0 0,1 0 0,-1-1 1,0 1-1,1 0 0,-1 0 0,1 0 0,-1 0 0,0 0 0,1 0 0,-1 0 0,0 0 0,1 0 0,-1 0 0,1 0 0,-1 0 1,0 1-1,1-1 0,-1 0 0,1 0 0,-1 1 0,1-1 0,-1 0 0,1 1 0,-1-1 0,0 1 0,-25 11 311,-16 24 978,40-34-1252,0 1-1,0-1 1,0 1-1,0 0 1,0 0-1,0-1 1,1 1-1,0 0 1,-1 0-1,1 1 1,0-1-1,1 0 1,-1 0-1,0 5 1,1-8-64,0 1 0,0 0 0,1-1 0,-1 1 0,0 0 0,0-1 0,1 1 0,-1 0 0,0-1 0,1 1 0,-1-1 0,1 1 0,-1 0 0,1-1 0,-1 1 0,1-1 0,-1 0 0,1 1 0,-1-1 0,1 1 0,0-1 0,-1 0 0,1 1 0,0-1 0,-1 0 0,1 0 0,0 0 0,-1 1 0,1-1 0,0 0 0,1 0 0,29 1 91,-23-2-52,12 0 19,1-2-1,-1-1 0,37-10 1,-39 8-70,0 1 0,0 1 0,0 1 0,1 0 0,26 1 0,-45 2 6,0 0 1,1 0-1,-1 0 1,0 0-1,0 0 1,0 0-1,1 0 1,-1 0-1,0 0 0,0 0 1,0 0-1,1 0 1,-1 0-1,0 0 1,0 0-1,0 0 1,1 1-1,-1-1 0,0 0 1,0 0-1,0 0 1,1 0-1,-1 0 1,0 1-1,0-1 0,0 0 1,0 0-1,0 0 1,0 1-1,0-1 1,1 0-1,-1 0 1,0 0-1,0 1 0,0-1 1,0 0-1,0 0 1,0 1-1,0-1 1,0 0-1,0 0 1,0 1-1,-6 11 146,-10 7 478,13-17-544,1 0 0,-1 0 0,0 0-1,1 0 1,-1 0 0,0-1 0,0 1-1,-1-1 1,1 0 0,-6 2 0,-2-11 316,7-17-229,4 3-165,-1 9 0,1 1 0,0-1 0,1 0 0,1 1 0,2-15 0,-3 25 0,0-1 0,0 1 0,0-1 0,0 1 0,0 0 0,0-1 0,1 1 0,-1 0 0,1 0 0,-1 0 0,1 0 0,0 0 0,0 0 0,0 0 0,0 1 0,0-1 0,0 1 0,0-1 0,1 1 0,-1 0 0,0 0 0,1 0 0,-1 0 0,1 1 0,-1-1 0,1 0 0,0 1 0,-1 0 0,1 0 0,3 0 0,46 7-3027,24 18-6855,-32-9 5601,-20-7-1463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3.288"/>
    </inkml:context>
    <inkml:brush xml:id="br0">
      <inkml:brushProperty name="width" value="0.025" units="cm"/>
      <inkml:brushProperty name="height" value="0.025" units="cm"/>
    </inkml:brush>
  </inkml:definitions>
  <inkml:trace contextRef="#ctx0" brushRef="#br0">79 107 16464,'0'0'249,"0"-1"0,-1 0 0,1 0 0,-1 1 0,1-1 0,-1 0 0,1 0 0,-1 1 0,1-1 0,-1 1 1,0-1-1,1 0 0,-1 1 0,0-1 0,1 1 0,-1 0 0,0-1 0,0 1 0,0 0 0,1-1 0,-1 1 0,0 0 1,0 0-1,0 0 0,0-1 0,0 1 0,1 0 0,-1 0 0,0 0 0,0 1 0,0-1 0,0 0 0,0 0 1,1 0-1,-2 1 0,1-1-183,0 1 0,1-1 1,-1 1-1,1-1 0,-1 1 1,1-1-1,0 1 0,-1-1 0,1 1 1,-1-1-1,1 1 0,0 0 1,-1-1-1,1 1 0,0 0 1,0-1-1,0 1 0,-1 0 1,1-1-1,0 1 0,0 0 0,0-1 1,0 1-1,0 0 0,0-1 1,0 1-1,1 0 0,-1-1 1,0 1-1,0 0 0,0-1 1,1 1-1,-1 0 0,0-1 0,1 1 1,-1-1-1,0 1 0,1 0 1,-1-1-1,1 1 0,0 0-24,0 0 0,0 0 0,0-1 0,1 1 1,-1 0-1,0-1 0,0 1 0,0-1 0,0 0 0,0 1 0,1-1 0,-1 0 0,0 1 0,0-1 0,1 0 0,-1 0 0,0 0 0,0 0 0,1 0 0,-1-1 0,0 1 0,0 0 0,1 0 0,-1-1 0,0 1 1,0-1-1,0 1 0,0-1 0,0 0 0,1 1 0,-1-1 0,0 0 0,-1 0 0,1 0 0,0 1 0,1-3 0,3-1 49,0-1 1,-1 1-1,1-1 0,-1 0 0,6-10 1,-8 12-71,-1 1 1,1-1 0,-1 0-1,0 0 1,0 0 0,0 0 0,0-1-1,-1 1 1,1 0 0,-1 0-1,0 0 1,0-1 0,0 1-1,0 0 1,-1 0 0,0-6 0,0 7-24,0 1 0,0 0 0,0-1 0,0 1 0,0 0 0,0 0 0,0 0 0,0 0 0,0 0 0,-1 0 0,1 0 0,0 0 0,-1 0 0,1 0 0,-1 1 0,1-1 1,-1 1-1,1-1 0,-1 1 0,1-1 0,-1 1 0,1 0 0,-1 0 0,0 0 0,1 0 0,-1 0 0,1 0 0,-1 0 0,1 1 0,-1-1 0,1 0 0,-1 1 0,1-1 0,-1 1 1,-1 1-1,-2 0-13,1 0 0,0 0 0,-1 1 0,1 0 0,0 0 0,0 0 0,0 0 0,1 0 0,-1 1 0,1 0 0,0 0 0,0 0 0,0 0 1,0 0-1,1 1 0,-3 6 0,1-3 41,1-1 1,0 1-1,0 0 1,1 0-1,0 0 0,1 1 1,0-1-1,0 0 1,1 11-1,0-17-19,0-1 0,1 0 0,-1 0 1,0 0-1,1 0 0,0 1 0,-1-1 0,1 0 0,0 0 0,-1 0 0,1 0 0,0 0 0,0 0 0,0-1 0,0 1 0,0 0 0,0 0 1,0-1-1,0 1 0,0 0 0,0-1 0,0 1 0,0-1 0,0 0 0,1 1 0,-1-1 0,0 0 0,0 0 0,1 1 0,1-1 0,47-1 71,-39 0-44,7 0-688,-1-2-1,1 0 1,31-11-1,17-10-7099,-32 10 718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3.698"/>
    </inkml:context>
    <inkml:brush xml:id="br0">
      <inkml:brushProperty name="width" value="0.025" units="cm"/>
      <inkml:brushProperty name="height" value="0.025" units="cm"/>
    </inkml:brush>
  </inkml:definitions>
  <inkml:trace contextRef="#ctx0" brushRef="#br0">198 0 11755,'0'0'16624,"-50"63"-15759,26-30-289,1 5-352,-2-4-192,3-1 33,4-8-1,3-7-96,5-10-257,4-8-415,4 0-898,1-16-1537,0-7-1473,1-6-3684</inkml:trace>
  <inkml:trace contextRef="#ctx0" brushRef="#br0" timeOffset="1">19 40 13036,'0'0'12524,"56"63"-11243,-33-45-608,3-3-481,1-5-128,4-1-1345,3-5-2082,-1-4-2691,-1 0-5861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4.272"/>
    </inkml:context>
    <inkml:brush xml:id="br0">
      <inkml:brushProperty name="width" value="0.025" units="cm"/>
      <inkml:brushProperty name="height" value="0.025" units="cm"/>
    </inkml:brush>
  </inkml:definitions>
  <inkml:trace contextRef="#ctx0" brushRef="#br0">199 29 16656,'0'0'2712,"-9"0"-161,-1 0-2275,1 1-1,-1 1 0,0-1 0,1 1 0,0 1 0,-1 0 0,1 0 0,0 1 0,0 0 0,1 1 1,-1 0-1,1 0 0,0 0 0,-10 10 0,14-12-201,1 0 0,-1 0 0,1 1 0,-1-1 0,1 1 0,0 0 0,0 0 1,1 0-1,-1 0 0,1 0 0,0 1 0,0-1 0,0 1 0,1-1 0,-2 9 0,3-12-63,0-1 1,1 1-1,-1-1 0,0 1 0,1-1 1,-1 1-1,1-1 0,-1 0 0,0 1 1,1-1-1,-1 1 0,1-1 0,-1 0 1,1 0-1,-1 1 0,1-1 0,-1 0 1,1 0-1,-1 1 0,1-1 0,0 0 1,-1 0-1,1 0 0,-1 0 0,1 0 1,-1 0-1,1 0 0,0 0 1,-1 0-1,1 0 0,-1 0 0,1 0 1,-1-1-1,2 1 0,23-5 188,-13-1-260,-1 0 0,0-1-1,0 0 1,-1-1 0,0 0 0,0-1 0,-1 0 0,0 0 0,0-1 0,-1 0 0,-1 0 0,1-1 0,-2 0 0,1 0 0,5-17 0,-73 139 926,59-107-834,-1 1 45,1 1-1,0-1 0,0 0 0,1 1 1,-1 0-1,1-1 0,0 1 1,1 0-1,-1 6 0,2-11-69,-1-1 1,0 1-1,1-1 0,-1 1 0,1-1 0,-1 1 1,1-1-1,0 1 0,-1-1 0,1 1 0,-1-1 1,1 0-1,0 1 0,-1-1 0,1 0 0,0 0 0,-1 1 1,1-1-1,0 0 0,-1 0 0,1 0 0,0 0 1,-1 0-1,1 0 0,0 0 0,0 0 0,-1 0 0,1 0 1,0-1-1,-1 1 0,1 0 0,1-1 0,24-7 196,-8-2-406,-1-1 0,0-1 0,22-20 0,-25 21-200,0-1 0,0 2 0,1 0 0,0 0 0,24-10 0,-38 20 427,0-1 1,0 1 0,-1 0 0,1 0-1,0 0 1,-1-1 0,1 1 0,0 0-1,0 0 1,-1 0 0,1 0 0,0 0 0,0 0-1,-1 1 1,1-1 0,0 0 0,0 0-1,-1 0 1,1 1 0,0-1 0,-1 0-1,1 1 1,0-1 0,-1 1 0,1-1-1,-1 1 1,1-1 0,-1 1 0,1-1-1,-1 1 1,1-1 0,-1 1 0,1 0 0,-1-1-1,0 1 1,1 0 0,-1-1 0,0 1-1,0 0 1,1-1 0,-1 1 0,0 0-1,0 0 1,0-1 0,0 1 0,0 1-1,0 51 1581,1-14-139,0-38-1436,-1 0 0,1 0 0,0 0 0,0-1 0,-1 1 0,1 0 0,0-1 0,0 1 0,0 0 0,0-1 0,0 1-1,0-1 1,0 1 0,0-1 0,0 0 0,0 1 0,0-1 0,0 0 0,0 0 0,0 0 0,0 0 0,0 0 0,1 0 0,-1 0 0,0 0 0,0 0 0,0 0 0,0-1 0,0 1 0,0 0 0,1-1 0,36-12 240,6-10-191,-32 16-236,0 0 0,0 1 0,1 0-1,0 1 1,0 0 0,1 2 0,-1-1 0,20-2-1,-32 6 168,0 0 0,-1 0-1,1 0 1,0 0-1,-1 1 1,1-1 0,0 0-1,-1 0 1,1 0-1,0 0 1,-1 1 0,1-1-1,-1 0 1,1 1-1,0-1 1,-1 0-1,1 1 1,-1-1 0,1 1-1,-1-1 1,1 1-1,-1-1 1,0 1 0,1-1-1,-1 1 1,0 0-1,1-1 1,-1 1 0,0-1-1,1 1 1,-1 0-1,0-1 1,0 1 0,0 0-1,0 0 1,-1 32 734,2 1-274,0-34-457,-1 0-1,1 1 1,-1-1 0,1 0 0,0 0 0,-1 0-1,1 1 1,-1-1 0,1 0 0,0 0-1,-1 0 1,1 0 0,0 0 0,-1 0 0,1 0-1,0 0 1,-1-1 0,1 1 0,-1 0-1,1 0 1,0 0 0,-1-1 0,1 1 0,-1 0-1,1-1 1,-1 1 0,1 0 0,-1-1-1,1 1 1,-1-1 0,1 1 0,0-1 0,17-14 58,18-20-1744,31-28-11413,-48 49 6900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4.753"/>
    </inkml:context>
    <inkml:brush xml:id="br0">
      <inkml:brushProperty name="width" value="0.025" units="cm"/>
      <inkml:brushProperty name="height" value="0.025" units="cm"/>
    </inkml:brush>
  </inkml:definitions>
  <inkml:trace contextRef="#ctx0" brushRef="#br0">116 1 4805,'0'0'9539,"-2"8"-6293,-1 2-3191,-9 51 5470,14-31-7998,-1-21 2270,-1 0 0,1 0 1,-2 0-1,1-1 0,-1 1 0,0 0 0,-1 0 1,-5 15-1,-33 66 3235,31-73-1955,0 0-1,2 1 0,0 0 1,0 0-1,-4 27 1,17-70-440,0 0 1,2 1 0,1-1-1,15-26 1,60-108-805,-77 148 170,1-1 1,0 1-1,1 0 0,0 1 0,17-16 0,-24 24-12,0 0 1,1-1 0,0 1-1,-1 0 1,1 0 0,0 1-1,0-1 1,0 1 0,0-1-1,1 1 1,-1 0-1,0 0 1,0 0 0,1 1-1,-1-1 1,0 1 0,1 0-1,-1 0 1,1 0-1,-1 0 1,0 0 0,1 1-1,-1 0 1,0-1 0,1 1-1,-1 0 1,0 1 0,4 1-1,-5-2 9,-1 0-1,1 0 1,-1 0 0,0 1-1,0-1 1,0 0 0,1 0-1,-1 1 1,-1-1 0,1 1-1,0-1 1,0 1-1,0-1 1,-1 1 0,1-1-1,-1 1 1,1 0 0,-1-1-1,0 1 1,1 0 0,-1-1-1,0 1 1,0 0 0,0-1-1,-1 1 1,1 0-1,0-1 1,-1 1 0,1 0-1,-1-1 1,1 1 0,-1 0-1,-1 1 1,0 2 139,-1 0 1,0 0 0,0 0-1,0-1 1,0 0-1,-1 1 1,0-1-1,-7 6 1,1-3-75,-1 0 0,1-1 0,-1 0 1,-15 6-1,21-10-62,0 0-1,0-1 1,0 1 0,0-1 0,-1 0 0,1 0 0,0-1 0,-1 0-1,1 0 1,0 0 0,-1 0 0,-6-2 0,11 2-48,0-1 0,1 1 0,-1 0 0,0 0 0,1-1 0,-1 1 0,0 0 0,1-1 1,-1 1-1,0-1 0,1 1 0,-1-1 0,1 1 0,-1-1 0,1 1 0,-1-1 0,1 1 0,-1-1 0,1 0 0,0 1 0,-1-1 0,1 0 0,0 1 0,0-1 0,-1 0 0,1 1 1,0-1-1,0 0 0,0-1 0,7-24-3235,25-20-4488,-2 17 76,3-4-3866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5.130"/>
    </inkml:context>
    <inkml:brush xml:id="br0">
      <inkml:brushProperty name="width" value="0.025" units="cm"/>
      <inkml:brushProperty name="height" value="0.025" units="cm"/>
    </inkml:brush>
  </inkml:definitions>
  <inkml:trace contextRef="#ctx0" brushRef="#br0">86 1 7335,'0'0'23179,"3"11"-21529,-1-6-1613,-1 1 1,0 0 0,0-1 0,0 1-1,-1 0 1,0 0 0,0-1-1,0 1 1,-1 0 0,1 0-1,-2-1 1,1 1 0,-1 0 0,1-1-1,-6 10 1,-10 20-38,-31 68 0,45-94 0,0 0 0,0 0 0,1 0 0,0 0 0,1 1 0,0-1 0,0 0 0,1 1 0,2 14 0,-2-23-54,0-1 1,0 1-1,1 0 1,-1-1-1,0 1 1,0-1-1,1 1 1,-1-1-1,0 1 1,1-1-1,-1 0 1,0 1-1,1-1 1,-1 1-1,1-1 1,-1 0-1,1 1 1,-1-1-1,1 0 1,-1 1-1,1-1 1,-1 0-1,1 0 1,-1 0-1,1 1 1,-1-1-1,1 0 0,-1 0 1,1 0-1,0 0 1,-1 0-1,1 0 1,-1 0-1,1 0 1,-1 0-1,1 0 1,0-1-1,-1 1 1,1 0-1,-1 0 1,1 0-1,-1-1 1,1 1-1,-1 0 1,1-1-1,-1 1 1,1 0-1,-1-1 1,1 0-1,24-19-4984,-17 8 2127,0 1 1,-1-2-1,6-14 0,2-11-5214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5.460"/>
    </inkml:context>
    <inkml:brush xml:id="br0">
      <inkml:brushProperty name="width" value="0.025" units="cm"/>
      <inkml:brushProperty name="height" value="0.025" units="cm"/>
    </inkml:brush>
  </inkml:definitions>
  <inkml:trace contextRef="#ctx0" brushRef="#br0">22 18 10378,'0'0'7484,"-4"9"-4996,2-2-2267,-1 0 378,0 1 0,0 0-1,1 1 1,-2 14 0,4-21-507,-1 0 1,1-1 0,0 1-1,0 0 1,0 0-1,0-1 1,0 1 0,1 0-1,-1-1 1,1 1-1,-1 0 1,1-1 0,-1 1-1,1 0 1,0-1-1,0 1 1,0-1 0,0 0-1,0 1 1,0-1-1,0 0 1,0 1 0,0-1-1,1 0 1,-1 0-1,1 0 1,-1 0 0,0 0-1,1 0 1,0-1-1,-1 1 1,1 0 0,2 0-1,6 1 150,1-1-1,-1 0 0,0-1 1,1 0-1,-1 0 1,0-1-1,0-1 0,0 0 1,1 0-1,-2-1 1,20-7-1,-21 6-106,1 1-1,-1-1 1,0-1 0,0 0 0,0 0-1,-1 0 1,1-1 0,-2 0 0,1-1-1,-1 0 1,1 0 0,-2 0 0,9-12-1,-14 18-119,1 1 0,-1-1 0,1 1-1,-1-1 1,1 0 0,-1 1 0,0-1-1,1 1 1,-1-1 0,0 0 0,0 1-1,1-1 1,-1 0 0,0 0 0,0 1-1,0-1 1,0 0 0,0 1 0,0-1-1,0 0 1,0 0 0,0 1 0,0-1 0,0 0-1,0 1 1,0-1 0,-1 0 0,1 1-1,0-1 1,-1 0 0,1 1 0,0-1-1,-1 0 1,1 1 0,-1-1 0,1 1-1,-1-1 1,1 1 0,-1-1 0,1 1-1,-1-1 1,1 1 0,-1 0 0,0-1-1,1 1 1,-1 0 0,0-1 0,1 1-1,-1 0 1,0 0 0,1 0 0,-1 0-1,0-1 1,0 1 0,1 0 0,-2 1-1,-3-1 15,0 0 0,-1 0 0,1 1 0,0 0 0,1 0 0,-1 1 0,-6 1 0,0 3-13,0 0 0,0 1 0,1 0 0,-1 0 0,2 1 0,-1 0-1,-11 13 1,15-14-10,1-1 0,-1 1 0,1 0 0,0 0 0,1 1 0,0-1 0,0 1-1,0 0 1,1 0 0,0 0 0,-2 14 0,4-20-7,1-1-1,0 1 1,0 0-1,0 0 1,0-1 0,0 1-1,1 0 1,-1 0 0,1-1-1,-1 1 1,1 0-1,-1-1 1,1 1 0,0-1-1,0 1 1,0-1 0,0 1-1,0-1 1,0 1-1,0-1 1,2 2 0,0-1-25,1 1 1,-1-1 0,0-1 0,1 1 0,-1 0-1,1-1 1,0 0 0,-1 0 0,7 1-1,8 1-508,0-2-1,0 0 1,25-3-1,-37 2 164,41-6-7108,0-12-7618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6.958"/>
    </inkml:context>
    <inkml:brush xml:id="br0">
      <inkml:brushProperty name="width" value="0.025" units="cm"/>
      <inkml:brushProperty name="height" value="0.025" units="cm"/>
    </inkml:brush>
  </inkml:definitions>
  <inkml:trace contextRef="#ctx0" brushRef="#br0">201 76 5926,'7'-7'3809,"-5"5"-3159,0 1 1,0-1 0,0 0 0,0 0 0,-1 0 0,1 0 0,0 0 0,-1 0 0,0 0 0,1-1 0,-1 1 0,0 0 0,0-1 0,0 1 0,0-1-1,-1 1 1,1-1 0,-1 0 0,0 1 0,1-1 0,-1 1 0,-1-5 0,0 6-453,0 0 1,0 0-1,0 0 0,0 0 1,0 0-1,0 0 1,0 1-1,0-1 0,0 0 1,0 1-1,-1-1 0,1 1 1,0-1-1,-1 1 1,1 0-1,0-1 0,-1 1 1,1 0-1,0 0 0,-1 0 1,1 0-1,0 0 0,-1 0 1,-1 1-1,-37 5 598,26 0-732,0 1 1,0 1-1,1 0 1,0 1-1,0 0 1,1 1-1,0 0 1,1 1-1,1 1 1,-1-1-1,-8 14 1,19-24-69,0-1 1,-1 0-1,1 1 1,0-1 0,-1 0-1,1 0 1,0 1-1,0-1 1,-1 1-1,1-1 1,0 0-1,0 1 1,0-1-1,-1 1 1,1-1-1,0 0 1,0 1-1,0-1 1,0 1-1,0-1 1,0 1-1,0-1 1,0 0 0,0 1-1,0-1 1,0 1-1,0-1 1,0 1-1,0-1 1,1 0-1,-1 1 1,0-1-1,0 1 1,0-1-1,1 0 1,-1 1-1,0-1 1,1 1-1,20-1-99,32-18 18,-49 16 89,15-6-101,0 1 1,0 1 0,1 0 0,0 1 0,0 2 0,26-3 0,-45 6 92,-1 0 0,1 0 1,-1 0-1,1 0 0,-1 0 0,1-1 0,-1 1 1,1 0-1,-1 0 0,1 1 0,-1-1 0,0 0 1,1 0-1,-1 0 0,1 0 0,-1 0 0,1 0 1,-1 1-1,1-1 0,-1 0 0,0 0 0,1 1 1,-1-1-1,1 0 0,-1 0 0,0 1 0,1-1 1,-1 1-1,0-1 0,0 0 0,1 1 0,-1-1 1,0 1-1,0-1 0,0 0 0,1 1 0,-1-1 1,0 1-1,0-1 0,0 1 0,0 0 0,-12 21 386,-28 16 613,-43 15 224,74-49-1219,1 1 1,-1-1-1,0-1 0,1 0 1,-2 0-1,1-1 1,0 0-1,-14 1 1,26-4-515,0 0 0,0 0 0,0 0 0,-1-1 0,1 1 0,0-1 1,-1 0-1,5-3 0,6-4-1481,23-10-3274,5-4-2103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7.392"/>
    </inkml:context>
    <inkml:brush xml:id="br0">
      <inkml:brushProperty name="width" value="0.025" units="cm"/>
      <inkml:brushProperty name="height" value="0.025" units="cm"/>
    </inkml:brush>
  </inkml:definitions>
  <inkml:trace contextRef="#ctx0" brushRef="#br0">159 0 20115,'0'0'3790,"-8"5"-1035,-2 2-2307,0 1 0,1 0 0,0 1 0,1 0 0,0 0 0,0 1 0,1 0 0,0 0 0,1 1 0,0 0 0,-6 15 0,3-2-353,0 0 0,2 1 0,0 0 0,2 1 0,-2 28 0,0 129 66,7-174-161,2-18 0,-1 0 0,1 0 0,0 0 0,1 1 0,3-11 0,6-14 0,2-20-29,5-17-210,2 0-1,38-82 1,-35 112-300,-24 39 519,1 0-1,-1 0 1,1-1 0,-1 1-1,1 0 1,0 0-1,0 0 1,0 1-1,-1-1 1,1 0 0,0 0-1,0 0 1,0 1-1,0-1 1,0 0-1,0 1 1,1-1-1,-1 1 1,0-1 0,0 1-1,0 0 1,0-1-1,1 1 1,-1 0-1,0 0 1,0 0 0,1 0-1,-1 0 1,0 0-1,0 0 1,0 0-1,1 1 1,0-1-1,-1 2 13,1-1-1,-1 1 0,0 0 0,0 0 1,0-1-1,0 1 0,-1 0 1,1 0-1,0 0 0,-1 0 0,1 0 1,-1 0-1,0 0 0,0 0 0,0 0 1,0 0-1,0 0 0,0 0 0,0 0 1,-1 0-1,0 3 0,0 0 19,0 1 0,0-1 0,-1 1 0,0-1 0,0 0 0,-4 9 0,1-7 57,0 0 0,-1 0 0,0 0 0,0 0 0,0-1 0,-1 0 0,0 0 0,0-1 0,0 0 0,-1 0 0,0-1 0,0 0 0,0 0 0,0-1 0,-1 0 0,1-1 0,-1 1 0,1-2 0,-12 2 0,20-3-109,-1 0 0,1 0 0,-1 1 0,1-1 0,0 0 0,-1 0 0,1 0 0,-1 0 0,1 0-1,0 0 1,-1 0 0,1-1 0,-1 1 0,1 0 0,0 0 0,-1 0 0,1 0 0,0 0 0,-1-1 0,1 1 0,0 0 0,-1 0 0,1 0 0,0-1 0,-1 1 0,1 0 0,0-1 0,0 1 0,-1 0 0,1-1 0,0 1 0,0 0 0,-1-1 0,8-11-2860,19-9-3823,-2 9-994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7.736"/>
    </inkml:context>
    <inkml:brush xml:id="br0">
      <inkml:brushProperty name="width" value="0.025" units="cm"/>
      <inkml:brushProperty name="height" value="0.025" units="cm"/>
    </inkml:brush>
  </inkml:definitions>
  <inkml:trace contextRef="#ctx0" brushRef="#br0">40 110 17360,'0'0'14772,"12"3"-14228,-4-1-487,-3 0-55,-1-1 0,1 1 0,0-1 1,0-1-1,0 1 0,0-1 0,0 0 0,0 0 0,0 0 0,0 0 0,0-1 1,0 0-1,-1 0 0,1 0 0,7-4 0,-4 2-2,61-36 0,-66 37 0,0 0 0,0 0 0,0 0 0,0-1 0,0 1 0,0-1 0,-1 0 0,1 1 0,-1-1 0,0 0 0,0-1 0,0 1 0,0 0 0,0-1 0,-1 1 0,0 0 0,2-6 0,-3 8 0,0 1 0,-1-1 0,1 0 0,0 0 0,-1 1 0,1-1 0,-1 0 0,1 1 0,0-1 0,-1 0 0,1 1 0,-1-1 0,0 1 0,1-1 0,-1 1 0,0-1 0,1 1 0,-1-1 0,0 1 0,1 0 0,-1-1 0,0 1 0,0 0 0,1-1 0,-1 1 0,0 0 0,0 0 0,1 0 0,-1 0 0,0 0 0,0 0 0,0 0 0,1 0 0,-2 0 0,-33 3 0,21 2 0,-1 1 0,1 0 0,1 1 0,-1 0 0,1 1 0,1 0 0,0 1 0,0 1 0,0 0 0,1 1 0,1 0 0,0 0 0,0 1 0,1 0 0,-12 24 0,20-35-20,0 0 0,1 0 0,-1 0 1,1 0-1,-1 0 0,1 1 0,-1-1 0,1 0 0,0 0 0,0 1 0,0-1 1,0 0-1,0 0 0,0 1 0,0-1 0,0 0 0,0 0 0,0 1 1,1-1-1,-1 0 0,0 0 0,1 1 0,-1-1 0,1 0 0,0 0 0,-1 0 1,2 2-1,0-2-98,0 1 0,1-1 0,-1 1 0,0-1-1,1 0 1,-1 0 0,0 0 0,1 0 0,-1-1 0,1 1 0,0 0 0,4-1 0,10 1-1182,-1-1 0,1-1 1,21-3-1,-38 4 1282,35-8-8187,-3-5-4725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091"/>
    </inkml:context>
    <inkml:brush xml:id="br0">
      <inkml:brushProperty name="width" value="0.025" units="cm"/>
      <inkml:brushProperty name="height" value="0.025" units="cm"/>
    </inkml:brush>
  </inkml:definitions>
  <inkml:trace contextRef="#ctx0" brushRef="#br0">144 0 20692,'0'0'7302,"-9"1"-5102,4-1-2074,-1 1 0,0 0 0,1 0 0,0 0 0,-1 1 0,1-1 0,0 2 0,0-1 0,0 0 0,0 1 0,0 0 0,0 0 0,1 0 0,-1 1 0,1 0 0,0 0 0,0 0 0,1 0 0,-6 8 0,4-5-113,0 1 0,0 0 1,1 0-1,-6 16 0,9-23-13,1 0 0,-1 0-1,1 0 1,-1 1 0,1-1 0,-1 0-1,1 0 1,0 1 0,0-1-1,0 0 1,0 1 0,0-1-1,0 0 1,0 0 0,0 1-1,0-1 1,1 0 0,-1 1 0,0-1-1,1 0 1,-1 0 0,1 0-1,-1 1 1,1-1 0,0 0-1,0 0 1,-1 0 0,1 0 0,0 0-1,0 0 1,0 0 0,0-1-1,0 1 1,0 0 0,0 0-1,0-1 1,1 1 0,-1-1-1,0 1 1,0-1 0,0 1 0,1-1-1,1 1 1,52 1-2546,-49-2 1789,1-1 0,0 0 0,-1-1 0,1 1 0,-1-1 0,1-1-1,-1 1 1,0-1 0,0 0 0,7-6 0,10-9-6594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464"/>
    </inkml:context>
    <inkml:brush xml:id="br0">
      <inkml:brushProperty name="width" value="0.025" units="cm"/>
      <inkml:brushProperty name="height" value="0.025" units="cm"/>
    </inkml:brush>
  </inkml:definitions>
  <inkml:trace contextRef="#ctx0" brushRef="#br0">26 0 10858,'0'0'17873,"-11"24"-17713,9-6-32,0 4-31,-2 0-129,1 1-673,0-1-1185,2-4-640,1-5-1410,0-4-2050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8.855"/>
    </inkml:context>
    <inkml:brush xml:id="br0">
      <inkml:brushProperty name="width" value="0.025" units="cm"/>
      <inkml:brushProperty name="height" value="0.025" units="cm"/>
    </inkml:brush>
  </inkml:definitions>
  <inkml:trace contextRef="#ctx0" brushRef="#br0">61 1 17969,'0'0'10271,"0"14"-9417,-4 37 255,-20 99-1,12-95-628,3 0 0,-2 75 0,29-219-464,-13-14-891,-5 106 866,0-1 1,1 0 0,-1 0-1,0 0 1,1 0 0,-1 0-1,1 0 1,0 0 0,0 0 0,0 0-1,0 0 1,0 0 0,0 0-1,0 0 1,0-1 0,1 1 0,-1 0-1,1-1 1,-1 1 0,1-1-1,0 0 1,0 1 0,-1-1 0,1 0-1,0 0 1,0 0 0,0-1-1,0 1 1,0 0 0,0-1-1,0 1 1,1-1 0,-1 0 0,0 1-1,0-1 1,0 0 0,4-1-1,0 1 6,-1 0-1,1-1 1,-1 1-1,0-1 1,1-1-1,-1 1 1,0-1-1,0 0 0,0 0 1,0 0-1,0-1 1,0 0-1,0 0 1,5-5-1,-6 4 68,1 0 0,-2-1-1,1 0 1,0 0 0,-1 0-1,0-1 1,0 1 0,-1-1 0,1 1-1,-1-1 1,-1 0 0,1 0-1,-1 0 1,1-6 0,-19 24 224,9 1-288,1 0 0,0 0 0,-6 19 0,11-27 0,0 0 0,1 0 0,-1 0 0,1 1 0,0-1 0,1 1 0,-1-1 0,1 1 0,0-1 0,1 0 0,-1 1 0,2 6 0,-1-11 0,-1 0 0,1-1 0,-1 1 0,0-1 0,1 1 0,-1-1 0,1 0 0,-1 1 0,1-1 0,-1 0 0,1 1 0,0-1 0,-1 0 0,1 1 0,-1-1 0,1 0 0,0 0 0,-1 0 0,1 1 0,0-1 0,-1 0 0,1 0 0,-1 0 0,1 0 0,0 0 0,-1 0 0,1-1 0,0 1 0,-1 0 0,1 0 0,0 0 0,-1-1 0,1 1 0,-1 0 0,1 0 0,-1-1 0,1 1 0,0-1 0,0 0 0,0 1 0,1-1 0,0 0 0,-1 0 0,1 0 0,-1 0 0,1-1 0,-1 1 0,1 0 0,-1-1 0,0 1 0,0-1 0,0 1 0,2-3 0,-3 4-109,0-1 1,0 1-1,0 0 1,0-1-1,0 1 0,0 0 1,0 0-1,0-1 0,0 1 1,0 0-1,0-1 1,0 1-1,0 0 0,0-1 1,0 1-1,0 0 0,-1 0 1,1-1-1,0 1 1,0 0-1,0 0 0,0-1 1,0 1-1,-1 0 1,1 0-1,0-1 0,0 1 1,-1 0-1,1 0 0,0 0 1,0-1-1,-1 1 1,1 0-1,0 0 0,0 0 1,-1 0-1,1 0 0,0 0 1,-1 0-1,1 0 1,0 0-1,0 0 0,-1-1 1,1 1-1,0 1 0,-1-1 1,1 0-1,0 0 1,-1 0-1,1 0 0,0 0 1,0 0-1,-1 0 1,1 0-1,0 0 0,0 1 1,-1-1-1,1 0 0,0 0 1,0 0-1,-1 0 1,1 1-1,0-1 0,0 0 1,0 0-1,-1 1 0,0 0-416,0-1-1,0 1 0,0-1 0,0 1 0,0 0 0,0 0 0,0-1 0,0 1 0,0 0 0,0 0 1,1 0-1,-1 0 0,0 0 0,0 0 0,1 0 0,-1 0 0,1 0 0,-1 2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9.263"/>
    </inkml:context>
    <inkml:brush xml:id="br0">
      <inkml:brushProperty name="width" value="0.025" units="cm"/>
      <inkml:brushProperty name="height" value="0.025" units="cm"/>
    </inkml:brush>
  </inkml:definitions>
  <inkml:trace contextRef="#ctx0" brushRef="#br0">0 63 10730,'0'0'16207,"10"-54"-13100,-10 48-1185,0 4-1121,0 3-801,0 9 0,0 0-1666,0-1-2017,0-5-3364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19.591"/>
    </inkml:context>
    <inkml:brush xml:id="br0">
      <inkml:brushProperty name="width" value="0.025" units="cm"/>
      <inkml:brushProperty name="height" value="0.025" units="cm"/>
    </inkml:brush>
  </inkml:definitions>
  <inkml:trace contextRef="#ctx0" brushRef="#br0">1 0 20499,'0'0'7720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0.139"/>
    </inkml:context>
    <inkml:brush xml:id="br0">
      <inkml:brushProperty name="width" value="0.025" units="cm"/>
      <inkml:brushProperty name="height" value="0.025" units="cm"/>
    </inkml:brush>
  </inkml:definitions>
  <inkml:trace contextRef="#ctx0" brushRef="#br0">211 4 4420,'0'0'26431,"-11"-2"-26170,5 1-251,0 1 0,0 0 0,0 0 0,0 0 0,0 1 0,0 0-1,0 0 1,0 1 0,1-1 0,-1 1 0,0 0 0,1 1 0,-1-1 0,1 1 0,0 0 0,0 1 0,0-1 0,0 1-1,1 0 1,-5 5 0,-2 1 7,0 1-1,1 0 0,0 0 0,-8 14 1,16-22-14,0 0 1,-1 1-1,1-1 1,1 1-1,-1-1 1,1 1-1,-1 0 1,1-1-1,0 1 1,0 0-1,1 0 1,-1 0-1,1 0 1,0 0-1,0 0 1,0 0-1,0 0 1,1 0-1,-1 0 1,3 4-1,-2-5-6,1-1-1,0 0 0,0 1 1,0-1-1,0 0 1,1 0-1,-1-1 1,1 1-1,-1 0 1,1-1-1,-1 1 0,1-1 1,0 0-1,0 0 1,0 0-1,0 0 1,0-1-1,-1 1 1,1-1-1,0 1 0,3-1 1,74 1-239,-66-2 156,11 0-686,-1-2-1,1 0 1,37-11 0,23-18-8689,-49 13-698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0.747"/>
    </inkml:context>
    <inkml:brush xml:id="br0">
      <inkml:brushProperty name="width" value="0.025" units="cm"/>
      <inkml:brushProperty name="height" value="0.025" units="cm"/>
    </inkml:brush>
  </inkml:definitions>
  <inkml:trace contextRef="#ctx0" brushRef="#br0">14 1 15695,'0'0'11787,"-2"11"-10789,-1 9-656,0-1-7,0 0 0,1 0 0,1 37 0,1-55-326,1 0 0,-1-1 0,1 1 0,-1 0 1,1 0-1,0-1 0,-1 1 0,1-1 0,0 1 0,-1 0 1,1-1-1,0 1 0,0-1 0,0 1 0,-1-1 0,1 0 0,0 1 1,0-1-1,0 0 0,0 0 0,0 1 0,0-1 0,-1 0 0,1 0 1,0 0-1,0 0 0,0 0 0,0 0 0,0-1 0,0 1 1,0 0-1,0 0 0,-1-1 0,2 1 0,34-12 221,-23 4-191,-1-2 0,0 1 0,-1-1-1,0-1 1,13-16 0,31-28 53,-55 55-95,1 0 0,-1 1 0,0-1 0,1 0 0,-1 1 0,0-1-1,1 1 1,-1-1 0,0 1 0,0-1 0,1 0 0,-1 1 0,0-1-1,0 1 1,0-1 0,0 1 0,0-1 0,0 1 0,0-1 0,0 1-1,0-1 1,0 1 0,0 0 0,0-1 0,0 1 0,0-1 0,0 0-1,0 1 1,-1-1 0,1 1 0,0-1 0,0 1 0,-1 0 0,-4 24-40,2-14 135,-2 4 128,1 0 0,0 0-1,1 0 1,-1 28-1,4-43-208,0 1 0,1 0 0,-1-1 0,0 1 0,1 0 0,-1-1 0,0 1 0,1-1 0,-1 1 0,1-1 0,-1 1 0,1-1 0,0 1 0,-1-1 0,1 1 0,-1-1 0,1 1 0,0-1 0,-1 0 0,1 0 0,0 1 0,0-1-1,-1 0 1,1 0 0,0 0 0,0 0 0,-1 0 0,1 0 0,0 0 0,-1 0 0,1 0 0,0 0 0,0 0 0,-1 0 0,1 0 0,0-1 0,0 1 0,-1 0 0,1 0 0,0-1 0,0 0 0,35-12 217,34-34-228,-50 33 0,0 0 0,1 2 0,26-13 0,-46 25 0,-1 0 0,1 0 0,-1 0 0,1 0 0,0 0 0,-1 0 0,1-1 0,0 1 0,-1 1 0,1-1 0,-1 0 0,1 0 0,0 0 0,-1 0 0,1 0 0,0 0 0,-1 1 0,1-1 0,-1 0 0,1 1 0,-1-1 0,1 0 0,-1 1 0,1-1 0,-1 0 0,1 1 0,-1-1 0,1 1 0,-1-1 0,0 1 0,1-1 0,-1 1 0,0 0 0,1-1 0,-1 1 0,0-1 0,0 1 0,0-1 0,0 1 0,1 0 0,-1-1 0,0 1 0,0 0 0,0-1 0,0 1 0,0 0 0,0-1 0,-1 1 0,1-1 0,0 1 0,0 0 0,0 0 0,-6 54 0,2-17 0,6-37 0,0 0 0,0 0 0,0-1 0,0 1 0,0-1 0,0 1 0,0-1 0,0 0 0,0 0 0,0 0 0,0 0 0,0 0 0,0 0 0,1-1 0,-1 1 0,3-2 0,5-2 0,1-1 0,-1-1 0,-1 0 0,1 0 0,-1 0 0,-1-2 0,16-14 0,-13 12 0,0 0 0,1 1 0,18-12 0,-30 21-5,0 0-1,0-1 1,1 1 0,-1 0 0,0 0-1,0 0 1,0 0 0,1 0-1,-1 0 1,0 0 0,0 0-1,0 0 1,0 0 0,1 0 0,-1 0-1,0 0 1,0 0 0,0 0-1,1 0 1,-1 0 0,0 0-1,0 0 1,0 0 0,0 0 0,1 0-1,-1 0 1,0 1 0,0-1-1,0 0 1,0 0 0,0 0 0,1 0-1,-1 0 1,0 0 0,0 1-1,0-1 1,0 0 0,0 0-1,0 0 1,0 0 0,0 1 0,1-1-1,-1 0 1,0 0 0,0 0-1,0 0 1,0 1 0,0-1-1,0 0 1,0 0 0,0 0 0,0 1-1,0-1 1,0 0 0,0 0-1,0 0 1,0 0 0,-1 1-1,1-1 1,0 0 0,0 0 0,0 0-1,0 0 1,0 1 0,-3 10-644,0-5 78,0 0 1,0-1-1,-1 1 0,0-1 0,0 0 1,-6 7-1,-19 11-9116,16-17-494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1.091"/>
    </inkml:context>
    <inkml:brush xml:id="br0">
      <inkml:brushProperty name="width" value="0.025" units="cm"/>
      <inkml:brushProperty name="height" value="0.025" units="cm"/>
    </inkml:brush>
  </inkml:definitions>
  <inkml:trace contextRef="#ctx0" brushRef="#br0">0 1 22389,'0'0'6630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2.162"/>
    </inkml:context>
    <inkml:brush xml:id="br0">
      <inkml:brushProperty name="width" value="0.025" units="cm"/>
      <inkml:brushProperty name="height" value="0.025" units="cm"/>
    </inkml:brush>
  </inkml:definitions>
  <inkml:trace contextRef="#ctx0" brushRef="#br0">1 270 3940,'3'-12'2343,"34"-109"3738,7-15 7857,-45 142-13646,0 0 0,0 0 0,0 0 0,1 0 0,0 0 0,1 8 0,-1 23-3,-28 107 276,19-105-125,0 1 1,3 0 0,-2 46 0,8-86-433,0 0 1,0 0 0,0 0 0,0 1-1,0-1 1,0 0 0,0 0 0,0 0-1,0 0 1,0 0 0,0 1 0,0-1-1,0 0 1,0 0 0,0 0 0,0 0-1,0 1 1,0-1 0,0 0 0,0 0-1,0 0 1,0 0 0,0 1 0,0-1-1,0 0 1,0 0 0,0 0 0,0 0-1,0 0 1,1 1 0,-1-1 0,0 0-1,0 0 1,0 0 0,0 0 0,0 0-1,0 0 1,1 0 0,-1 0 0,0 0-1,0 1 1,0-1 0,0 0 0,0 0-1,1 0 1,-1 0 0,0 0 0,0 0-1,0 0 1,0 0 0,1 0 0,-1 0-1,0 0 1,0 0 0,0 0 0,1 0-1,9-11 331,7-16-23,-4-15-364,-1-1 0,-2-1 0,7-87 0,-17 153 51,-1-13 18,1 0-1,0-1 1,0 1-1,1 0 1,3 15 0,-3-21-7,0-1 1,0 0-1,0 0 1,0 0 0,0 0-1,0-1 1,0 1-1,1 0 1,-1 0-1,1-1 1,-1 1 0,1-1-1,0 1 1,-1-1-1,1 0 1,0 1-1,0-1 1,0 0 0,0 0-1,0-1 1,0 1-1,0 0 1,1-1-1,-1 1 1,0-1 0,0 0-1,0 1 1,3-1-1,3 0-4,0-1 0,0 0 0,-1 0 0,1-1 0,-1 0 0,1 0 0,-1 0 0,1-1 0,-1 0 0,0-1 0,0 0 0,-1 0 0,1 0 0,-1-1 0,0 1-1,0-2 1,-1 1 0,1-1 0,5-8 0,-2 4-1,-1-2-1,0 1 1,-1-1 0,0 0-1,-1-1 1,0 1 0,-1-1-1,-1 0 1,0-1-1,3-15 1,-10 21-9,-6 16 0,-10 18 0,9-8 0,0 0 0,2 1 0,0 0 0,1 0 0,1 1 0,1-1 0,0 1 0,2 1 0,-3 40 0,6-59 0,0-1 0,1 1 0,-1 0 0,0 0 0,1 0 0,0 0 0,-1 0 0,1 0 0,0-1 0,0 1 0,0 0 0,0 0 0,0-1 0,0 1 0,0-1 0,1 1 0,-1-1 0,0 0 0,1 1 0,-1-1 0,3 1 0,0 0 0,0 0 0,0 0 0,0-1 0,0 1 0,0-1 0,0 0 0,1 0 0,-1-1 0,6 1 0,0-1 0,0 0 0,0 0 0,0-1 0,0-1 0,0 0 0,0 0 0,0-1 0,9-4 0,-11 4 0,-1 0 0,0-1 0,0 0 0,0 0 0,0-1 0,-1 0 0,0 0 0,0 0 0,0-1 0,-1 0 0,1 0 0,-2-1 0,1 1 0,-1-1 0,0 0 0,0 0 0,0 0 0,-1-1 0,-1 1 0,1-1 0,-1 0 0,0 0 0,-1 0 0,1-11 0,-2 18 0,0 1 0,0-1 0,0 0 0,0 1 0,0-1 0,0 1 0,0-1 0,0 0 0,0 1 0,0-1 0,0 1 0,-1-1 0,1 1 0,0-1 0,0 0 0,-1 1 0,1-1 0,0 1 0,-1-1 0,1 1 0,-1 0 0,1-1 0,0 1 0,-1-1 0,1 1 0,-1 0 0,1-1 0,-1 1 0,1 0 0,-1 0 0,0-1 0,0 1 0,-21 4 0,16-1 0,0-1 0,1 1 0,0 1 0,-1-1 0,-7 8 0,8-6 0,1 1 0,0-1 0,0 1 0,1 0 0,0 0 0,0 0 0,0 1 0,-2 7 0,4-12 0,0 0 0,1 0 0,-1-1 0,1 1 0,0 0 0,0 0 0,-1 0 0,1 0 0,0-1 0,1 1 0,-1 0 0,0 0 0,0 0 0,1 0 0,-1-1 0,1 1 0,0 0 0,-1-1 0,1 1 0,0 0 0,0-1 0,0 1 0,0-1 0,0 1 0,0-1 0,1 1 0,-1-1 0,0 0 0,1 0 0,-1 0 0,1 0 0,-1 0 0,1 0 0,3 1 0,44 9-2195,2-11-4797,-9-3-5281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3.439"/>
    </inkml:context>
    <inkml:brush xml:id="br0">
      <inkml:brushProperty name="width" value="0.025" units="cm"/>
      <inkml:brushProperty name="height" value="0.025" units="cm"/>
    </inkml:brush>
  </inkml:definitions>
  <inkml:trace contextRef="#ctx0" brushRef="#br0">128 125 15983,'0'0'6091,"1"-10"-3181,0-28-524,-1 37-2301,0 0 1,-1 0-1,1 0 0,-1 0 0,1 0 1,-1 0-1,1 0 0,-1 0 1,0 0-1,1 0 0,-1 0 1,0 0-1,0 1 0,0-1 1,0 0-1,0 1 0,1-1 1,-1 1-1,0-1 0,0 1 1,0-1-1,-1 1 0,1-1 1,0 1-1,0 0 0,0 0 1,0 0-1,0 0 0,0-1 0,0 1 1,0 1-1,-1-1 0,0 0 1,-34 8 301,30-3-385,1-1-1,0 1 0,0 1 1,0-1-1,1 1 0,-1-1 1,1 1-1,1 0 0,-1 1 1,1-1-1,0 1 0,1-1 1,0 1-1,0 0 0,0 0 1,0 0-1,1 0 0,1 0 1,-1 14-1,1-20 3,1 0-1,-1 0 1,0 0 0,0 0-1,1 0 1,-1-1 0,0 1-1,1 0 1,-1 0 0,1 0 0,-1-1-1,1 1 1,0 0 0,-1 0-1,1-1 1,0 1 0,-1-1-1,1 1 1,0-1 0,0 1-1,-1-1 1,1 1 0,0-1-1,0 1 1,0-1 0,0 0-1,0 0 1,0 1 0,0-1-1,-1 0 1,1 0 0,0 0 0,0 0-1,0 0 1,0 0 0,0 0-1,0-1 1,0 1 0,0 0-1,0 0 1,0-1 0,1 0-1,4 0 35,0-1 0,0 1-1,0-1 1,0-1 0,9-4-1,-1-2 10,-1-1 0,-1 0-1,1-1 1,-1 0-1,-1 0 1,0-1 0,-1-1-1,0 0 1,-1 0 0,-1-1-1,0 0 1,0-1-1,-2 0 1,6-16 0,-25 42-299,-5 15 141,-16 50 148,32-69-225,-1 1 0,1-1 0,1 0 0,-1 1 0,2-1 0,-1 1 0,1 0 0,1 14 0,-1-21 74,0 0 1,1 0 0,-1 0-1,1 0 1,-1 0 0,1 0-1,0 0 1,0 0-1,-1 0 1,1 0 0,0 0-1,0 0 1,0 0 0,0-1-1,0 1 1,0 0-1,0-1 1,0 1 0,0-1-1,0 1 1,0-1 0,0 1-1,0-1 1,1 0-1,-1 0 1,0 0 0,0 1-1,0-1 1,1 0 0,-1 0-1,0 0 1,0-1-1,0 1 1,2-1 0,3 1-509,-1-1 1,1 0 0,-1 0-1,0-1 1,0 0 0,9-3 0,16-16-3848,-2-5-1894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4.175"/>
    </inkml:context>
    <inkml:brush xml:id="br0">
      <inkml:brushProperty name="width" value="0.025" units="cm"/>
      <inkml:brushProperty name="height" value="0.025" units="cm"/>
    </inkml:brush>
  </inkml:definitions>
  <inkml:trace contextRef="#ctx0" brushRef="#br0">197 0 14221,'0'0'3011,"-9"9"-656,0 0-1728,-2 1 283,0 0-1,1 1 1,0 0 0,1 0 0,0 1 0,1 0 0,-12 25 0,19-37-891,1 1 0,0-1 0,0 0 0,0 0 0,0 0 0,0 0 0,0 1 0,0-1 0,0 0 0,0 0 0,0 0 0,0 1 0,0-1 0,0 0 1,0 0-1,0 0 0,0 1 0,0-1 0,0 0 0,0 0 0,0 0 0,0 0 0,0 1 0,0-1 0,0 0 0,0 0 0,0 0 0,1 0 0,-1 1 0,0-1 0,0 0 1,0 0-1,0 0 0,0 0 0,0 0 0,1 0 0,-1 0 0,0 1 0,0-1 0,0 0 0,0 0 0,1 0 0,-1 0 0,0 0 0,0 0 0,0 0 0,1 0 0,-1 0 1,0 0-1,0 0 0,0 0 0,0 0 0,1 0 0,-1 0 0,0 0 0,0 0 0,0 0 0,1 0 0,16-8 441,16-14-277,-28 16-198,-4 5-50,1-1 0,-1 0-1,0 1 1,1-1 0,-1 1-1,1-1 1,0 1 0,-1 0 0,1 0-1,0 0 1,0 0 0,0 0 0,0 0-1,0 0 1,0 1 0,0-1 0,0 1-1,3-1 1,-5 45-634,-5-6 794,-3 0 0,-1 0 0,-1-1 0,-23 54 0,18-52 231,3-5-95,7-15-171,-1 0 0,-1-1 0,-1 0 0,-1 0 0,0-1 0,-19 25 0,28-42-55,0 1-1,0-1 1,0 1 0,-1-1 0,1 1-1,0-1 1,0 0 0,-1 1-1,1-1 1,0 0 0,-1 1 0,1-1-1,0 0 1,-1 1 0,1-1 0,0 0-1,-1 0 1,1 1 0,-1-1 0,1 0-1,-1 0 1,1 0 0,0 0 0,-1 0-1,1 0 1,-1 1 0,1-1-1,-1 0 1,1 0 0,-1 0 0,1-1-1,-1 1 1,1 0 0,0 0 0,-1 0-1,1 0 1,-1 0 0,1 0 0,-1-1-1,1 1 1,0 0 0,-1-1 0,-5-23-71,9-35-222,2 37 158,1 0 0,0 1 0,2-1 0,0 2 0,2-1 0,0 1 0,1 1 0,1 0 1,15-19-1,4 1 102,0 2 1,3 1-1,46-36 1,-56 52-27,-33 29-96,6-8 268,0 0 1,0 0-1,0 1 0,0-1 1,1 1-1,0-1 1,-1 1-1,2 0 0,-1 0 1,0 0-1,1 0 0,-2 5 1,4-9-102,0 1 0,0-1 0,-1 0 0,1 1 0,0-1 0,0 0 0,0 0 0,0 0 1,0 0-1,0 0 0,0 0 0,0 0 0,0 0 0,-1 0 0,1 0 0,0 0 0,0 0 0,0-1 0,0 1 1,0 0-1,0-1 0,0 1 0,-1-1 0,1 1 0,0-1 0,1 0 0,22-13 290,-13 5-209,0 0-1,-1 0 1,0-1-1,0-1 1,-2 1-1,1-2 0,12-21 1,-25 43 88,1 1 0,-1 0 0,2 0 0,-1 0 0,2 0 0,-2 17 0,4-27-159,-1-1-1,0 1 1,0-1-1,1 1 1,-1 0-1,0-1 1,1 1-1,-1-1 1,0 1-1,1-1 1,-1 0 0,1 1-1,-1-1 1,1 1-1,-1-1 1,1 0-1,-1 1 1,1-1-1,-1 0 1,1 1-1,-1-1 1,1 0-1,-1 0 1,1 0-1,0 0 1,-1 0-1,1 1 1,0-1-1,-1 0 1,1 0-1,-1-1 1,1 1-1,0 0 1,-1 0-1,1 0 1,-1 0-1,1 0 1,0-1-1,0 1 1,28-9 263,-19 2-362,0 0 1,0 0-1,0 0 1,-1-1-1,0-1 1,-1 0-1,0 0 1,0 0-1,8-15 1,-37 36-11471,6 2 6300,0-2-2723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4.534"/>
    </inkml:context>
    <inkml:brush xml:id="br0">
      <inkml:brushProperty name="width" value="0.025" units="cm"/>
      <inkml:brushProperty name="height" value="0.025" units="cm"/>
    </inkml:brush>
  </inkml:definitions>
  <inkml:trace contextRef="#ctx0" brushRef="#br0">7 0 21204,'0'0'8392,"-6"53"-25208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064"/>
    </inkml:context>
    <inkml:brush xml:id="br0">
      <inkml:brushProperty name="width" value="0.025" units="cm"/>
      <inkml:brushProperty name="height" value="0.025" units="cm"/>
    </inkml:brush>
  </inkml:definitions>
  <inkml:trace contextRef="#ctx0" brushRef="#br0">129 23 5445,'0'0'24647,"-7"1"-24566,1 1-74,0 1 0,0 0 0,1 0 0,-1 0 0,1 0 0,0 1 0,0 0 0,0 0 0,1 0 0,-1 1 0,1 0 0,0 0 0,0 0 1,-3 6-1,0-1 62,1 1 1,0 0-1,1 0 1,0 0-1,1 1 1,1-1-1,-4 17 0,7-27-65,-1 0 0,1 0 0,0 0 0,0 1-1,-1-1 1,1 0 0,0 0 0,0 0-1,1 1 1,-1-1 0,0 0 0,0 0 0,1 1-1,-1-1 1,0 0 0,1 0 0,-1 0-1,1 0 1,-1 0 0,1 0 0,0 0-1,0 0 1,-1 0 0,1 0 0,0 0 0,0 0-1,0 0 1,1 0 0,0 0-4,1 0 0,-1 0 0,1-1 0,-1 1 0,1-1 0,-1 1 0,1-1 0,0 0 0,-1 0 0,1 0 0,-1 0 0,5-2 0,3 1-116,-1-2 0,0 1-1,1-2 1,-1 1 0,0-1-1,10-7 1,-9 5-15,-1-1 0,-1 0-1,1 0 1,-1-1 0,-1 0 0,1-1 0,-1 0 0,-1 0 0,0 0 0,0-1-1,-1 0 1,0 0 0,-1 0 0,0-1 0,5-18 0,-12 28 761,-5 8-486,-7 11-85,10-9 149,0 0 1,0 0 0,1 1 0,0-1-1,0 1 1,1 0 0,1 0-1,0 0 1,-2 18 0,4-27-196,0-1-1,0 1 1,0-1 0,0 1 0,0-1-1,0 0 1,0 1 0,0-1 0,1 1-1,-1-1 1,0 1 0,0-1-1,0 0 1,0 1 0,1-1 0,-1 1-1,0-1 1,1 0 0,-1 1 0,0-1-1,0 0 1,1 1 0,-1-1 0,1 0-1,-1 0 1,0 1 0,1-1-1,-1 0 1,0 0 0,1 0 0,-1 0-1,1 1 1,0-1 0,19-3 223,17-16-24,-25 10-231,-2-2 0,1 1 1,-1-1-1,15-23 0,-20 28 9,-1-1 0,0 0 0,0 0 0,-1 0 0,0 0 1,0-1-1,-1 1 0,0-1 0,0 0 0,1-14 0,-26 48-65,16-17 185,1 0 1,0 1-1,1 0 0,0 0 0,0 0 0,1 1 0,0-1 1,1 1-1,1 0 0,-3 13 0,6-23-110,-1-1 0,0 1 0,1-1 0,-1 1 0,1-1 0,-1 1 0,0-1 0,1 0 0,-1 1 0,1-1 0,-1 0 0,1 1 0,-1-1 0,1 0 0,-1 0 0,1 0 0,0 1 0,-1-1 0,1 0 0,-1 0 0,1 0 0,0 0 0,-1 0 0,1 0 0,-1 0 0,1 0 0,-1 0 0,1 0 0,0 0 0,-1-1 0,1 1 0,-1 0 0,2-1 0,21-5 0,-15 2-293,-1-1 1,0 0-1,0 0 0,0 0 0,12-13 1,-19 17-755,-1 1 768,0 0 0,-1 0-1,1 0 1,0 0 0,-1 1-1,1-1 1,0 0 0,0 1 0,-1-1-1,1 1 1,0-1 0,0 1-1,0 0 1,-1 0 0,1-1-1,0 1 1,0 0 0,0 0-1,0 0 1,0 0 0,1 0-1,-1 0 1,0 0 0,-1 2 0,-18 29-6058,15-22 2221,4-4-1398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408"/>
    </inkml:context>
    <inkml:brush xml:id="br0">
      <inkml:brushProperty name="width" value="0.025" units="cm"/>
      <inkml:brushProperty name="height" value="0.025" units="cm"/>
    </inkml:brush>
  </inkml:definitions>
  <inkml:trace contextRef="#ctx0" brushRef="#br0">0 0 6470,'0'0'4324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5.766"/>
    </inkml:context>
    <inkml:brush xml:id="br0">
      <inkml:brushProperty name="width" value="0.025" units="cm"/>
      <inkml:brushProperty name="height" value="0.025" units="cm"/>
    </inkml:brush>
  </inkml:definitions>
  <inkml:trace contextRef="#ctx0" brushRef="#br0">217 0 17521,'0'0'9144,"-7"12"-8028,-42 56-110,-46 71 1551,84-122-2353,2 1-1,0-1 0,1 1 0,1 1 1,0 0-1,-4 23 0,10-40-202,1 0-1,-1-1 1,1 1-1,-1 0 1,1 0-1,0 0 1,0 0 0,0 0-1,0 0 1,0 0-1,0 0 1,0 0-1,1 0 1,-1 0 0,1 0-1,-1 0 1,1 0-1,0 0 1,0-1-1,0 1 1,0 0-1,0 0 1,0-1 0,0 1-1,1-1 1,-1 1-1,0-1 1,1 0-1,-1 1 1,1-1 0,0 0-1,1 1 1,4 0-13,0-1 0,0 0 1,0 0-1,0 0 0,0-1 1,0 0-1,14-2 0,-15 2-371,1-1 0,-1-1 0,0 1 1,1-1-1,-1 0 0,0 0 0,8-5 0,-7 3-1474,0 0 0,0-1 0,-1 0 0,1 0 0,6-7 0,4-8-7469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6.439"/>
    </inkml:context>
    <inkml:brush xml:id="br0">
      <inkml:brushProperty name="width" value="0.025" units="cm"/>
      <inkml:brushProperty name="height" value="0.025" units="cm"/>
    </inkml:brush>
  </inkml:definitions>
  <inkml:trace contextRef="#ctx0" brushRef="#br0">177 1 14574,'0'0'15075,"-8"12"-14503,-27 44 146,-30 64 1,52-92-534,0 0 0,2 1-1,2 0 1,0 0 0,-4 34 0,15-41-185,-1-21 0,-1-1 0,0 0 0,1 1 0,-1-1 0,0 0 0,1 1 0,-1-1 0,0 0 0,1 0 0,-1 0 0,1 1 0,-1-1 0,0 0 0,1 0 0,-1 0 0,1 0 0,-1 0 0,1 0 0,-1 1 0,1-1 0,-1 0 0,0-1 0,1 1 0,-1 0 0,1 0 0,-1 0 0,1 0 0,2-1 0,0-1 0,0 1 0,-1 0 0,1-1 0,-1 0 0,0 0 0,1 0 0,-1 0 0,0 0 0,0 0 0,2-3 0,5-8 0,0-1 0,-1 0 0,-1 0 0,0 0 0,-1-1 0,-1 0 0,0 0 0,-1-1 0,-1 1 0,0-1 0,1-29 0,-28 103-480,23-52 474,0 0 0,0 0-1,1 0 1,-1 0 0,1 0 0,1 1 0,-1-1 0,3 11 0,-2-15 7,0-1-1,0 1 0,0 0 0,0 0 0,1-1 1,-1 1-1,0 0 0,1-1 0,-1 1 0,1-1 1,-1 0-1,1 0 0,0 1 0,-1-1 1,1 0-1,0 0 0,0-1 0,0 1 0,0 0 1,0 0-1,0-1 0,0 0 0,0 1 0,0-1 1,0 0-1,0 0 0,0 0 0,4 0 1,2-1 18,0 0 1,0 0 0,1 0 0,-1-1 0,0 0 0,-1-1 0,1 1 0,0-2-1,-1 1 1,1-1 0,10-8 0,-13 9-6,-1 0-1,0 0 0,-1 0 1,1-1-1,0 1 1,-1-1-1,0 0 1,0 0-1,0-1 0,0 1 1,-1 0-1,0-1 1,1 0-1,-2 1 1,1-1-1,-1 0 0,1 0 1,-1 0-1,0-10 1,-1 15-16,0 0 1,0 0-1,0-1 1,0 1-1,0 0 1,0 0-1,0 0 1,0 0-1,0-1 1,0 1-1,0 0 1,0 0-1,0 0 1,0 0-1,0-1 1,0 1-1,0 0 1,0 0-1,0 0 1,0 0 0,0 0-1,-1 0 1,1-1-1,0 1 1,0 0-1,0 0 1,0 0-1,0 0 1,-1 0-1,1 0 1,0 0-1,0 0 1,0 0-1,0 0 1,0 0-1,-1-1 1,1 1-1,0 0 1,0 0-1,0 0 1,0 0-1,-1 0 1,1 0-1,0 0 1,0 0-1,0 1 1,0-1-1,-1 0 1,1 0 0,0 0-1,0 0 1,0 0-1,-13 8-14,-7 10 31,13-8-6,1-1 0,-1 1 0,2 1 0,-1-1 1,2 1-1,-1 0 0,1 0 0,1 1 1,0-1-1,-2 19 0,6-29-9,-1 0 0,1-1 0,-1 1 0,1-1 0,0 1 0,-1 0 0,1-1 0,0 1 0,0-1 0,-1 0 0,1 1 0,0-1 0,0 0 0,0 1 0,0-1 0,-1 0 0,1 0 0,0 0 0,0 1 0,0-1 0,0 0 0,0 0 0,0-1 0,0 1 0,-1 0 0,1 0 0,0 0 0,0 0 0,0-1 0,0 1 0,1-1 0,31-9 0,-22 3-8,-2 0-1,1 0 1,-1-1 0,0-1-1,0 1 1,-1-1 0,-1-1-1,1 0 1,-2 0 0,1 0-1,-1-1 1,-1 1 0,0-1-1,0-1 1,3-13 0,-11 24-103,-6 10 132,-7 11 101,-4 22-44,18-40-76,1 1-1,1-1 1,-1 1-1,0-1 0,1 1 1,-1-1-1,1 1 1,0 0-1,-1-1 1,1 1-1,1 0 0,-1-1 1,0 1-1,1-1 1,0 5-1,2-6-1,1 0 0,-1 1 0,0-1 0,0 0 0,1 0 0,-1-1 0,1 1 0,-1-1 0,0 0 0,1 0 0,-1 0 0,1 0 0,6-2 0,0 2 0,23 0-61,60 9-1,-92-9 65,0 0-1,0 0 1,0 0 0,0 0-1,0 0 1,0 0 0,0 0-1,0-1 1,0 1 0,0 0-1,-1-1 1,1 1-1,0 0 1,0-1 0,0 1-1,0-1 1,-1 1 0,1-1-1,0 0 1,-1 1-1,1-1 1,0 0 0,-1 1-1,1-1 1,0-1 0,12-30 33,-4-33-18,-9 64-18,0-12 26,2-12 4,3 21-122,6 12-139,18 17-3874,23 4-6374,-26-19 2332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6.921"/>
    </inkml:context>
    <inkml:brush xml:id="br0">
      <inkml:brushProperty name="width" value="0.025" units="cm"/>
      <inkml:brushProperty name="height" value="0.025" units="cm"/>
    </inkml:brush>
  </inkml:definitions>
  <inkml:trace contextRef="#ctx0" brushRef="#br0">134 312 5862,'0'0'14536,"-9"-4"-11317,6 3-3023,0-1-41,1 1 1,-1-1-1,1 1 1,-1 0-1,1 0 1,-1 0-1,0 0 1,0 0-1,0 1 1,1-1-1,-1 1 1,0 0-1,0 0 1,0 0-1,0 0 1,0 0 0,1 1-1,-1 0 1,0-1-1,0 1 1,1 0-1,-1 0 1,0 0-1,1 0 1,-1 1-1,1-1 1,-1 1-1,1 0 1,0-1-1,0 1 1,0 0-1,-4 4 1,2 1 156,-1 0 1,1 0-1,1 1 1,-1-1 0,-3 12-1,7-18-293,-1 0 0,0 0 0,1 0 0,-1 1 0,1-1 0,0 0 0,-1 0 0,1 1 0,0-1 1,0 0-1,0 0 0,0 1 0,0-1 0,0 0 0,0 1 0,0-1 0,0 0 0,1 1 0,-1-1 0,0 0 0,1 0 0,-1 0 0,1 1 0,-1-1 0,1 0 0,0 0 0,0 0 0,-1 0 0,1 0 0,0 0 0,0 0 0,0 0 0,0 0 0,0-1 0,0 1 0,0 0 0,0-1 0,1 1 0,-1 0 0,0-1 0,2 1 0,6 0-101,0-1-1,1 0 1,-1-1-1,0 0 1,1 0-1,-1-1 1,0 0-1,0 0 1,0-1-1,0-1 1,0 1-1,-1-2 0,0 1 1,0-1-1,10-7 1,10-9-127,-1-1-1,42-44 1,-77 77 484,1 0 1,0 0-1,1 1 1,0 0-1,1 0 1,0 0-1,1 0 0,0 1 1,-2 16-1,6-28-269,0 0 0,0 0-1,0 0 1,0 0 0,1-1-1,-1 1 1,0 0 0,0 0-1,1 0 1,-1 0-1,1 0 1,-1 0 0,1-1-1,-1 1 1,1 0 0,-1 0-1,1-1 1,-1 1 0,1 0-1,0-1 1,0 1 0,-1-1-1,1 1 1,0-1 0,0 1-1,1 0 1,29 3 100,-22-4-94,-1-1 0,0-1 0,0 1 0,0-1-1,-1-1 1,9-3 0,8-8-12,0-1 0,-2-1 0,1-2 0,-2 0 0,-1-1 0,0-1 0,-1-1 0,-1-1 0,-2 0 0,0-1 0,-1-1 0,-1 0 0,20-51 0,-30 65 0,-1 0 0,0-1 0,-1 1 0,2-16 0,-4 25-2,1 1 0,-1 0 0,0-1-1,0 1 1,0-1 0,0 1 0,0-1 0,0 1 0,0-1-1,-1 1 1,1-1 0,0 1 0,0-1 0,0 1 0,0 0-1,-1-1 1,1 1 0,0-1 0,0 1 0,-1 0 0,1-1-1,0 1 1,-1-1 0,1 1 0,0 0 0,-1 0 0,1-1-1,0 1 1,-1 0 0,1 0 0,-1-1 0,1 1 0,-1 0-1,1 0 1,0 0 0,-1 0 0,1-1 0,-1 1 0,1 0-1,-1 0 1,1 0 0,-1 0 0,1 0 0,-1 0 0,1 1-1,-1-1 1,1 0 0,-1 0 0,1 0 0,0 0 0,-1 0-1,1 1 1,-1-1 0,1 0 0,-1 0 0,1 1 0,-1-1 0,-26 17-140,12-4 160,0 1 0,1 0 0,0 1 0,1 1 0,1 0 0,-16 29 0,22-34-8,0 0 1,1 0 0,1 0 0,-1 1 0,2 0 0,0-1 0,0 2 0,1-1-1,1 0 1,0 0 0,0 0 0,2 16 0,0-23-160,0-1 1,1 1-1,-1 0 0,1-1 1,0 0-1,0 1 0,0-1 1,0 0-1,1 0 0,0 0 0,0-1 1,0 1-1,0-1 0,0 1 1,1-1-1,0 0 0,-1 0 1,1-1-1,0 1 0,1-1 1,-1 0-1,0 0 0,1 0 1,-1 0-1,1-1 0,4 1 1,19 1-7881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7.610"/>
    </inkml:context>
    <inkml:brush xml:id="br0">
      <inkml:brushProperty name="width" value="0.025" units="cm"/>
      <inkml:brushProperty name="height" value="0.025" units="cm"/>
    </inkml:brush>
  </inkml:definitions>
  <inkml:trace contextRef="#ctx0" brushRef="#br0">238 27 18642,'0'0'10500,"-11"-6"-9752,4 2-678,4 2-52,0 0 1,0 0-1,0 0 0,0 1 1,-1-1-1,1 1 0,0 0 0,-1 0 1,1 0-1,-1 0 0,1 1 1,-1 0-1,0-1 0,1 1 0,-1 0 1,1 1-1,-1-1 0,1 1 1,-1-1-1,1 1 0,-1 0 0,-6 3 1,-11 7 22,-38 28 0,54-36-56,1 1 0,-1 0 1,1-1-1,0 1 1,0 1-1,0-1 0,0 1 1,1-1-1,0 1 0,0 0 1,0 0-1,1 0 1,-5 11-1,8-15-10,-1 0-1,0 0 1,0-1-1,1 1 1,-1 0 0,0-1-1,1 1 1,-1 0 0,0-1-1,1 1 1,-1 0-1,1-1 1,-1 1 0,1-1-1,-1 1 1,1-1 0,0 1-1,-1-1 1,1 1-1,0-1 1,-1 1 0,1-1-1,0 0 1,0 0 0,-1 1-1,1-1 1,0 0-1,0 0 1,-1 0 0,1 0-1,0 0 1,0 0 0,0 0-1,-1 0 1,2 0-1,39 0-666,-31 0 446,56-1-1015,85 3-1205,-146-1 2432,-1-1 0,1 1 0,-1 0 0,0 1-1,1-1 1,-1 1 0,0-1 0,0 1 0,0 1-1,0-1 1,4 4 0,-8-6 49,1 0 0,-1 1 0,1-1-1,-1 1 1,1-1 0,-1 1 0,1 0 0,-1-1 0,0 1 0,1-1-1,-1 1 1,0 0 0,0-1 0,1 1 0,-1 0 0,0-1-1,0 1 1,0 0 0,0-1 0,0 1 0,0 0 0,0-1 0,0 1-1,0 0 1,0-1 0,0 2 0,-1 0 96,0-1 0,0 1 0,-1-1 0,1 0 0,0 1 0,-1-1 0,1 0 0,0 0 0,-1 0 0,1 0 0,-1 0 0,0-1 0,1 1 0,-1 0 0,-3 0 0,-15 6 1106,-1-1-1,-37 5 0,10-6-739,-56-2-1,83-8-1611,21 4 984,-1 1 0,1 0 0,0-1 0,0 1-1,0 0 1,0-1 0,-1 1 0,1-1 0,0 1 0,0-1 0,0 1 0,0 0 0,0-1-1,0 1 1,0-1 0,0 1 0,0-1 0,0 1 0,0 0 0,0-1 0,1 1 0,-1-1-1,0 1 1,0 0 0,0-1 0,0 1 0,1-1 0,-1 0 0,30-26-10278,0 8 196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7.939"/>
    </inkml:context>
    <inkml:brush xml:id="br0">
      <inkml:brushProperty name="width" value="0.025" units="cm"/>
      <inkml:brushProperty name="height" value="0.025" units="cm"/>
    </inkml:brush>
  </inkml:definitions>
  <inkml:trace contextRef="#ctx0" brushRef="#br0">68 178 15855,'0'0'2904,"11"-4"523,8-4-1855,0-1 0,-1-1 0,17-13 0,-29 19-1357,0 1 0,-1-2 0,0 1 0,1-1 0,-1 0 0,-1 0 0,1 0-1,-1-1 1,0 1 0,0-1 0,-1 0 0,0 0 0,0-1 0,0 1 0,2-8 0,-5 13-201,0-1 0,0 1-1,0 0 1,-1-1 0,1 1 0,0 0 0,-1-1 0,1 1 0,-1 0 0,1 0 0,-1 0-1,1-1 1,-1 1 0,0 0 0,0 0 0,0 0 0,1 0 0,-1 0 0,0 0-1,0 0 1,0 1 0,0-1 0,-1 0 0,1 0 0,0 1 0,0-1 0,0 1 0,-1-1-1,1 1 1,0 0 0,0-1 0,-1 1 0,1 0 0,0 0 0,-1 0 0,1 0-1,0 0 1,-1 0 0,0 0 0,-7 0 46,-1 0 0,1 0-1,0 0 1,-13 4 0,13-1-60,1 0 0,-1 1 0,1 0 0,0 0 0,0 1 0,1 0 0,0 0 0,0 1 0,0 0 0,0 0 0,1 1 0,0 0 0,0 0 0,1 0 0,0 1 0,0 0 0,1 0 0,0 0 0,0 0 0,1 0 0,0 1 0,1 0 0,0 0 0,0 0 0,0-1 0,1 11 0,1-16-11,0-1 1,0 1-1,1 0 1,-1 0-1,1-1 1,0 1-1,0-1 1,0 1-1,0-1 1,0 1-1,0-1 1,1 0-1,-1 1 1,1-1-1,0 0 1,0 0-1,-1 0 1,1 0-1,1-1 1,-1 1-1,0 0 1,0-1-1,0 1 1,1-1-1,-1 0 1,1 0-1,-1 0 1,1 0-1,-1 0 1,1-1-1,0 1 1,-1-1-1,4 1 1,12 1-482,0 0 0,0-1 0,32-2 0,-39 0 30,31-4-5314,-3-9-3790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8.671"/>
    </inkml:context>
    <inkml:brush xml:id="br0">
      <inkml:brushProperty name="width" value="0.025" units="cm"/>
      <inkml:brushProperty name="height" value="0.025" units="cm"/>
    </inkml:brush>
  </inkml:definitions>
  <inkml:trace contextRef="#ctx0" brushRef="#br0">186 60 11371,'0'0'8146,"3"-8"-4772,11-26-230,-14 33-3069,0 1 0,0-1 0,0 1 0,1-1 0,-1 1 1,0-1-1,0 1 0,0-1 0,0 1 0,0-1 0,0 1 0,0-1 0,0 1 0,0-1 0,0 1 0,0-1 0,-1 1 0,1-1 0,0 1 0,0-1 0,0 1 0,-1-1 0,1 1 0,0-1 0,-1 1 0,1-1 0,0 1 0,-1 0 0,1-1 0,0 1 1,-1 0-1,1-1 0,-1 1 0,1 0 0,0 0 0,-1-1 0,1 1 0,-1 0 0,1 0 0,-1 0 0,1-1 0,-1 1 0,1 0 0,-1 0 0,1 0 0,-1 0 0,0 0 0,-27 2 115,24-2-15,-3 2-116,-1 0 0,1 0 0,-1 1 0,1 0 0,0 0 1,0 1-1,0 0 0,1 0 0,-11 9 0,5-4 228,2 0-1,-1 1 0,1 1 1,-12 16-1,21-25-263,-1-1 1,1 1-1,0-1 1,0 1-1,0 0 1,0 0-1,0-1 0,1 1 1,-1 0-1,0 0 1,1 0-1,-1 0 1,1 0-1,0 0 0,0 0 1,0 0-1,0-1 1,0 1-1,0 2 1,1-2-20,0-1 1,-1 0-1,1 0 1,0 0-1,0 0 1,0 1-1,0-1 1,0-1-1,0 1 1,0 0-1,0 0 1,0 0-1,0 0 1,1-1-1,-1 1 0,0-1 1,0 1-1,1-1 1,-1 1-1,2-1 1,11 3-285,-1-2 1,1 0-1,-1 0 0,21-2 1,-12 0-738,67-5-7354,-47-1 983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9.108"/>
    </inkml:context>
    <inkml:brush xml:id="br0">
      <inkml:brushProperty name="width" value="0.025" units="cm"/>
      <inkml:brushProperty name="height" value="0.025" units="cm"/>
    </inkml:brush>
  </inkml:definitions>
  <inkml:trace contextRef="#ctx0" brushRef="#br0">80 0 19763,'0'0'9950,"-1"9"-9576,0 32 226,6 58-1,0 6-346,-4-63-216,0-26-159,0 0-1,-1 0 0,-5 30 0,5-45 85,0-1-1,0 0 0,0 1 1,0-1-1,0 0 0,0 1 0,0-1 1,0 0-1,0 1 0,0-1 1,0 0-1,0 1 0,-1-1 0,1 0 1,0 1-1,0-1 0,0 0 1,-1 1-1,1-1 0,0 0 0,0 0 1,-1 1-1,1-1 0,0 0 0,0 0 1,-1 0-1,1 1 0,0-1 1,-1 0-1,1 0 0,0 0 0,-1 0 1,1 0-1,0 0 0,-1 1 1,1-1-1,-1 0 0,-10-10-1288,-5-20-492,7 8 1909,0 1 1,1-1 0,2-1 0,0 1-1,1-1 1,-2-31 0,40 55 133,9 12-1202,-31-8-923,0-2-1,1 1 1,-1-1 0,18 1 0,3-3-6934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3:29.533"/>
    </inkml:context>
    <inkml:brush xml:id="br0">
      <inkml:brushProperty name="width" value="0.025" units="cm"/>
      <inkml:brushProperty name="height" value="0.025" units="cm"/>
    </inkml:brush>
  </inkml:definitions>
  <inkml:trace contextRef="#ctx0" brushRef="#br0">143 150 13965,'0'0'6502,"-10"-2"-3902,7 2-2504,-1-1 122,-1 0 0,0 0 0,0 1 0,0-1 0,0 1 0,1 0 0,-1 0 0,0 1 0,0 0 0,0 0 0,1 0 0,-1 0 0,0 1 1,1-1-1,-1 1 0,1 0 0,0 1 0,-6 3 0,6-2-121,1-3-74,1 0-1,0 1 1,-1-1-1,1 1 0,0 0 1,0 0-1,1-1 1,-1 1-1,0 1 1,0-1-1,1 0 1,0 0-1,-1 1 1,1-1-1,0 0 1,0 1-1,-1 3 1,5-4 5,-1-1-1,1 0 1,0 0 0,-1 1 0,1-2 0,0 1 0,0 0 0,0-1 0,0 1-1,0-1 1,0 0 0,3 0 0,3 1 15,212 16 11,-220-17 2,0 0 1,0 1-1,-1-1 1,1 0 0,0 1-1,0-1 1,0 0-1,0 1 1,0-1-1,-1 1 1,1 0-1,0-1 1,-1 1-1,1-1 1,0 1 0,-1 0-1,1 0 1,-1-1-1,1 1 1,-1 0-1,1 0 1,-1 0-1,1 0 1,-1-1 0,0 1-1,0 0 1,1 0-1,-1 0 1,0 0-1,0 0 1,0 0-1,0 0 1,0 0 0,0 0-1,0 0 1,0-1-1,-1 1 1,1 0-1,0 1 1,-4 7 1482,8-24-840,23-77-699,-18 56 0,19-48 0,-26 81-72,-1 0 0,1 0 1,0 1-1,0-1 0,0 0 0,0 1 0,0 0 1,1-1-1,-1 1 0,1 0 0,0 0 0,-1 1 0,1-1 1,0 0-1,0 1 0,0 0 0,0-1 0,0 1 1,1 1-1,-1-1 0,4 0 0,9-1-955,0 0 1,0 2-1,20 1 0,-4 0-1315,10-2-5484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1.561"/>
    </inkml:context>
    <inkml:brush xml:id="br0">
      <inkml:brushProperty name="width" value="0.025" units="cm"/>
      <inkml:brushProperty name="height" value="0.025" units="cm"/>
    </inkml:brush>
  </inkml:definitions>
  <inkml:trace contextRef="#ctx0" brushRef="#br0">1 45 14061,'0'0'9738,"56"18"-8842,-13-18-575,8 0-289,2-4-96,4-6-1474,-3-1-960,-6 0-225,-10-2-1313,-9 0-3587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1.917"/>
    </inkml:context>
    <inkml:brush xml:id="br0">
      <inkml:brushProperty name="width" value="0.025" units="cm"/>
      <inkml:brushProperty name="height" value="0.025" units="cm"/>
    </inkml:brush>
  </inkml:definitions>
  <inkml:trace contextRef="#ctx0" brushRef="#br0">0 3 12556,'0'0'12145,"9"0"-11355,6-2-589,0 1 1,-1 1-1,1 1 1,0 0 0,-1 1-1,16 3 1,-26-4-197,-1 0 0,1 0 0,0 1 1,0-1-1,-1 1 0,1 0 1,-1 0-1,0 0 0,1 0 1,-1 0-1,0 1 0,0-1 0,0 1 1,-1 0-1,1 0 0,-1 0 1,0 1-1,1-1 0,-1 0 0,-1 1 1,1-1-1,0 1 0,-1 0 1,0 0-1,0-1 0,0 1 0,0 0 1,-1 0-1,1 8 0,-1-7 16,-1 0-1,0 1 0,0-1 1,0 0-1,0 0 0,-1 1 1,0-1-1,0 0 0,0-1 1,0 1-1,-1 0 0,0-1 1,0 1-1,0-1 0,-1 0 1,1 0-1,-1 0 0,-6 4 1,-6 5-38,-1-1 1,-1-1-1,-25 13 1,39-23-1338,17-19-22527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2.805"/>
    </inkml:context>
    <inkml:brush xml:id="br0">
      <inkml:brushProperty name="width" value="0.025" units="cm"/>
      <inkml:brushProperty name="height" value="0.025" units="cm"/>
    </inkml:brush>
  </inkml:definitions>
  <inkml:trace contextRef="#ctx0" brushRef="#br0">107 1 13613,'0'0'12454,"0"11"-12011,-17 396 4202,2-443-3033,-3-30-1612,10 34 0,-1 1 0,-1 1 0,-20-40 0,34 75-278,-1-1 1,1-1-1,-1 1 0,1 0 0,1-1 1,-1 0-1,0 0 0,1 0 0,-1 0 1,1-1-1,0 1 0,0-1 0,0-1 1,0 1-1,0-1 0,0 0 0,9 1 1,10 2-2538,1-2 1,37 0 0,-37-3-5076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3.242"/>
    </inkml:context>
    <inkml:brush xml:id="br0">
      <inkml:brushProperty name="width" value="0.025" units="cm"/>
      <inkml:brushProperty name="height" value="0.025" units="cm"/>
    </inkml:brush>
  </inkml:definitions>
  <inkml:trace contextRef="#ctx0" brushRef="#br0">56 72 9865,'0'0'18124,"-8"1"-18038,-25 3-86,33-4 1,-1-1 0,1 1 0,-1 0 1,0 0-1,1 0 0,-1 0 0,1 1 0,-1-1 1,1 0-1,-1 0 0,1 0 0,-1 0 1,1 0-1,-1 1 0,1-1 0,0 0 1,-1 0-1,1 1 0,-1-1 0,1 0 1,-1 1-1,1-1 0,0 1 0,-1-1 1,1 0-1,0 1 0,0-1 0,-1 1 0,1-1 1,0 1-1,0-1 0,-1 1 0,1-1 1,0 1-1,0-1 0,0 1 0,0-1 1,0 1-1,0-1 0,0 1 0,0-1 1,0 1-1,0-1 0,0 1 0,0-1 1,0 1-1,1 0 0,-1 0 0,1 0 0,0 0 0,-1 0 0,1 0 0,0 0-1,0 0 1,0-1 0,-1 1 0,1 0 0,0-1 0,0 1 0,0 0 0,0-1 0,0 1 0,0-1-1,3 1 1,25 1 260,33 6-455,-58-7 311,-1 0 1,1 1 0,0-1-1,-1 1 1,1-1 0,-1 1-1,1 0 1,-1 0 0,0 1-1,0-1 1,0 1 0,0-1-1,4 6 1,-7-8-83,0 0-1,1 0 1,-1 0 0,0 0-1,1 0 1,-1 0 0,0 0 0,1-1-1,-1 1 1,0 0 0,1 0-1,-1 0 1,0 0 0,1 0 0,-1-1-1,0 1 1,0 0 0,1 0-1,-1-1 1,0 1 0,0 0 0,1 0-1,-1-1 1,0 1 0,0 0-1,0-1 1,1 1 0,-1 0 0,0 0-1,0-1 1,0 1 0,0 0-1,0-1 1,0 1 0,0-1-1,0 1 1,0 0 0,0-1 0,0 1-1,0 0 1,0-1 0,0 0-1,5-21 1330,-4 20-1316,8-94-48,-9 96 2,1-1 0,-1 1-1,0-1 1,0 0 0,1 1 0,-1-1-1,1 1 1,-1-1 0,1 1 0,-1-1-1,1 1 1,-1-1 0,1 1 0,-1-1-1,1 1 1,-1 0 0,1-1 0,0 1-1,-1 0 1,1 0 0,-1-1 0,1 1-1,0 0 1,-1 0 0,1 0 0,0 0-1,0 0 1,-1 0 0,2 0 0,27 0-86,-17 1-120,58-3-7131,-29-4-790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3.882"/>
    </inkml:context>
    <inkml:brush xml:id="br0">
      <inkml:brushProperty name="width" value="0.025" units="cm"/>
      <inkml:brushProperty name="height" value="0.025" units="cm"/>
    </inkml:brush>
  </inkml:definitions>
  <inkml:trace contextRef="#ctx0" brushRef="#br0">37 66 15022,'0'0'10805,"-6"9"-9332,-16 27-448,22-35-1007,0-1 0,0 1 0,-1 0 0,1-1 0,0 1 0,0 0 0,0-1 0,0 1 0,0-1 0,0 1 0,0 0 0,0-1 0,0 1 0,1 0 0,-1-1 0,0 1 0,0-1 0,0 1 0,1 0 0,-1-1 0,0 1 0,1-1 0,-1 1 0,1-1 0,-1 1 0,0-1 0,1 1 0,-1-1 0,1 0 0,-1 1-1,1-1 1,-1 0 0,1 1 0,0-1 0,-1 0 0,1 0 0,-1 1 0,1-1 0,0 0 0,-1 0 0,1 0 0,-1 0 0,1 0 0,1 0 0,30 2 224,-29-2-177,6 0-7,-1 0-1,0-1 0,1 0 1,-1-1-1,0 0 0,0 0 1,0 0-1,0-1 1,11-6-1,-16 7-43,1 0-1,-1 0 1,0 0 0,0-1-1,0 1 1,-1-1 0,1 1-1,0-1 1,-1 0 0,0 0-1,0 0 1,0 0 0,0-1 0,0 1-1,-1 0 1,1-1 0,-1 1-1,0-1 1,0 0 0,0 1-1,0-1 1,-1 0 0,0-4-1,0 6-2,0 1 0,0-1-1,-1 0 1,1 1-1,-1-1 1,0 1-1,1-1 1,-1 1 0,0-1-1,0 1 1,0 0-1,0-1 1,0 1-1,0 0 1,0 0 0,0 0-1,0 0 1,-1 0-1,1 0 1,0 0-1,-1 0 1,1 0 0,-1 0-1,1 1 1,-1-1-1,1 1 1,-1-1-1,1 1 1,-1 0 0,0-1-1,1 1 1,-1 0-1,0 0 1,1 0 0,-1 0-1,1 1 1,-4-1-1,-1 1-2,1-1-1,-1 1 0,0 0 1,0 0-1,1 0 0,-1 1 1,1 0-1,-1 0 0,-8 6 0,4 0 44,0 0-1,1 1 1,0 0-1,-13 18 0,19-23-11,0 0 0,0 0-1,1 0 1,-1 0-1,1 0 1,0 1 0,0-1-1,1 0 1,-1 1 0,1 0-1,0-1 1,0 1 0,1 0-1,-1-1 1,1 10 0,1-13-41,-1 0 0,1-1 0,-1 1 0,1 0 1,-1 0-1,1-1 0,0 1 0,-1 0 0,1-1 0,0 1 1,-1 0-1,1-1 0,0 1 0,0-1 0,0 0 0,-1 1 1,1-1-1,0 1 0,0-1 0,0 0 0,0 0 0,0 0 1,0 1-1,0-1 0,1 0 0,31 0-313,-24 0 101,2-1-466,0 0 0,0 0 0,0-1 0,12-4 0,43-18-8230,-21 4-2077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4.225"/>
    </inkml:context>
    <inkml:brush xml:id="br0">
      <inkml:brushProperty name="width" value="0.025" units="cm"/>
      <inkml:brushProperty name="height" value="0.025" units="cm"/>
    </inkml:brush>
  </inkml:definitions>
  <inkml:trace contextRef="#ctx0" brushRef="#br0">207 0 16848,'0'0'5477,"-61"69"-2594,34-40-1121,4 1-385,1-2-769,4-2-512,4-5-63,3-3-418,2-7-480,5-2 65,-2-4-514,1-5-479,2 0-1346,1-6-1858,1-12-3587</inkml:trace>
  <inkml:trace contextRef="#ctx0" brushRef="#br0" timeOffset="1">12 61 16976,'0'0'9225,"54"21"-7688,-30-11-640,3 0-673,2 2-160,-2-2-192,0 2-2018,-5-3-1858,-2-1-1985,-1-5-6919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5.558"/>
    </inkml:context>
    <inkml:brush xml:id="br0">
      <inkml:brushProperty name="width" value="0.025" units="cm"/>
      <inkml:brushProperty name="height" value="0.025" units="cm"/>
    </inkml:brush>
  </inkml:definitions>
  <inkml:trace contextRef="#ctx0" brushRef="#br0">114 108 9993,'0'0'15647,"-9"-5"-15278,6 4-353,2-1-10,-1 1 0,0 0 0,1-1 0,-1 1 1,0 0-1,0 0 0,0 0 0,0 1 0,0-1 1,0 0-1,0 1 0,0-1 0,0 1 0,0 0 1,0-1-1,0 1 0,0 0 0,0 0 1,0 1-1,0-1 0,0 0 0,0 1 0,0-1 1,0 1-1,0 0 0,0-1 0,0 1 0,0 0 1,0 0-1,0 0 0,1 1 0,-1-1 0,0 0 1,1 1-1,-1-1 0,1 1 0,0-1 1,-1 1-1,1 0 0,0-1 0,0 1 0,-2 4 1,-1 2 114,-1 1 1,2 0-1,-1 0 1,-3 13 0,7 8 329,0-29-436,0 0 0,1 0 0,-1 0 0,1 0 0,-1-1 0,1 1 0,-1 0 0,1 0 0,-1-1-1,1 1 1,0 0 0,-1-1 0,1 1 0,0 0 0,0-1 0,-1 1 0,1-1 0,0 0 0,0 1 0,0-1 0,0 0 0,0 1 0,0-1-1,-1 0 1,1 0 0,2 0 0,5 1-4,0-1 0,0 0 0,1 0 0,-1-1 0,0-1 0,0 1 0,0-1 0,0-1 0,0 1 0,-1-1-1,1 0 1,-1-1 0,1 0 0,10-8 0,0-2-167,0-1-1,-1 0 0,-1-1 1,15-20-1,-28 36 668,-6 11-202,-7 21-35,7-22-194,1-5-9,0 0-1,1 0 0,0 0 1,0 0-1,0 0 0,1 0 0,0 11 1,0-16-43,0 1 1,0 0 0,0-1 0,1 1 0,-1 0-1,0 0 1,0-1 0,1 1 0,-1-1 0,0 1-1,1 0 1,-1-1 0,1 1 0,-1-1-1,1 1 1,-1-1 0,1 1 0,0-1 0,-1 1-1,1-1 1,-1 0 0,1 1 0,1 0-1,0-1-3,0 0-1,0 0 0,0 0 1,0 0-1,0 0 1,0 0-1,0 0 0,0 0 1,0-1-1,0 1 0,-1-1 1,5-1-1,61-34-365,-60 30 273,1 1 1,0 0 0,1 0 0,-1 1 0,1 0-1,0 0 1,0 1 0,0 0 0,0 1 0,1 0-1,13-1 1,-23 3 82,1 1 1,0-1-1,0 0 0,0 1 1,-1-1-1,1 1 0,0-1 1,0 1-1,-1-1 0,1 1 0,0-1 1,-1 1-1,1 0 0,-1-1 1,1 1-1,-1 0 0,1 0 0,-1-1 1,1 1-1,-1 0 0,0 0 1,1 0-1,-1 0 0,0-1 0,0 1 1,1 0-1,-1 0 0,0 0 1,0 0-1,0 0 0,-1 1 1,1 39 544,0-29-233,0-11-307,0 0 0,1-1 0,-1 1 0,0-1 0,1 1 0,-1-1-1,1 1 1,-1-1 0,1 1 0,-1-1 0,1 1 0,-1-1 0,1 0-1,0 1 1,-1-1 0,1 0 0,0 1 0,-1-1 0,1 0 0,0 0-1,-1 0 1,1 0 0,0 1 0,-1-1 0,1 0 0,0 0-1,-1 0 1,1-1 0,0 1 0,0 0 0,-1 0 0,1 0 0,0 0-1,-1-1 1,1 1 0,-1 0 0,1-1 0,0 1 0,-1 0 0,1-1-1,0 0 1,32-13 54,2-9-667,-27 17 312,1 0 0,0 0 0,0 0 0,0 1 0,1 1-1,0 0 1,0 0 0,14-3 0,-24 7 285,0 0 0,0 0 0,1 0-1,-1 0 1,0 0 0,0 0 0,1 0 0,-1 0 0,0 0-1,0 0 1,1 0 0,-1 0 0,0 0 0,0 0 0,0 0-1,1 1 1,-1-1 0,0 0 0,0 0 0,0 0 0,1 0-1,-1 0 1,0 1 0,0-1 0,0 0 0,0 0 0,1 0-1,-1 1 1,0-1 0,0 0 0,0 0 0,0 1 0,0-1-1,0 0 1,0 0 0,0 1 0,0-1 0,0 0 0,0 0-1,0 1 1,0-1 0,-3 16 340,-9 13 395,7-19-557,2-7-194,1 1 0,1-1 0,-1 0 0,0 1 0,1-1 0,0 1 0,0-1 1,-1 9-1,23-22-3346,0-9-606,32-24-4551,-15 23 10173,-37 19-1337,0 1 1,0 0-1,-1-1 1,1 1-1,0 0 0,0 0 1,0 0-1,0 0 1,0 0-1,0 0 1,0 0-1,0 0 1,-1 0-1,1 0 0,0 1 1,0-1-1,0 0 1,0 1-1,0-1 1,-1 0-1,1 1 0,0-1 1,0 1-1,-1 0 1,1-1-1,0 1 1,-1-1-1,2 2 0,11 29 2831,-8 40-3181,-5-68 183,-9 74-897,3-46-1060,13-62-6393,10-21 6697,-15 46 1952,0 0 0,0 0 0,1 0 0,0 0 1,0 1-1,0-1 0,1 1 0,-1 0 0,1 0 0,1 0 0,-1 0 1,1 1-1,-1 0 0,1 0 0,10-6 0,-14 15 13,0-1-1,0 1 1,-1 0 0,1-1-1,-1 1 1,0 0-1,0-1 1,-2 9 0,-6 20-120,-2 0 1,-1 0 0,-2-2 0,-20 37-1,-9 23 1594,42-91-1916,0 0 0,-1 0 0,1 0 1,0 0-1,0 0 0,0 0 0,0 0 1,0 0-1,0 0 0,0 0 0,-1-1 1,1 1-1,0 0 0,0 0 0,0 0 1,0 0-1,0 0 0,-1 0 1,1 0-1,0 0 0,0 0 0,0 0 1,0 0-1,0 0 0,0 0 0,-1 1 1,1-1-1,0 0 0,0 0 0,0 0 1,0 0-1,0 0 0,0 0 1,-1 0-1,1 0 0,0 0 0,0 0 1,0 0-1,0 1 0,0-1 0,0 0 1,0 0-1,0 0 0,0 0 0,0 0 1,0 0-1,0 0 0,-1 1 1,1-1-1,0 0 0,0 0 0,0 0 1,0 0-1,0 0 0,0 0 0,0 1 1,0-1-1,0 0 0,0 0 0,0 0 1,0 0-1,1 0 0,-1 1 0,0-1 1,0 0-1,-1-16 446,4-24-411,6-5-170,1 0 0,3 1 1,2 0-1,2 1 1,1 1-1,32-52 0,-44 84 65,1 0 0,1 0-1,0 1 1,0 0-1,1 0 1,15-12-1,-20 18 17,0 0 1,0 1-1,0-1 0,1 1 0,-1 0 0,1 0 1,0 0-1,0 1 0,-1-1 0,1 1 0,0 0 1,0 1-1,0-1 0,0 1 0,0 0 0,0 0 1,0 1-1,8 1 0,-11-2 17,0 1 0,0 0 0,0-1 0,0 1 1,0 0-1,0 0 0,-1 0 0,1 0 0,0 0 0,-1 1 0,1-1 0,-1 0 1,1 1-1,-1-1 0,1 1 0,-1 0 0,0-1 0,0 1 0,0 0 0,0 0 1,0 0-1,0 0 0,-1 0 0,1-1 0,-1 1 0,1 1 0,-1-1 0,0 0 1,0 0-1,1 0 0,-2 0 0,1 0 0,0 0 0,0 0 0,-1 0 0,1 0 1,-2 3-1,1 1 60,-1 0 0,0 0 0,0-1 0,-1 1 0,0-1 0,0 1 0,0-1 0,0 0 0,-1 0 0,0-1 0,-7 8 0,0-3 109,1-1 1,-2 0 0,1 0 0,-1-1-1,0-1 1,0 0 0,-1 0 0,0-2-1,0 1 1,-25 4 0,38-9-166,0 0 1,0 0-1,-1 0 1,1 0-1,0 0 1,-1 0-1,1 0 0,0 0 1,0 0-1,-1 0 1,1 0-1,0 0 1,-1 0-1,1 0 0,0-1 1,0 1-1,-1 0 1,1 0-1,0 0 1,0 0-1,-1 0 1,1-1-1,0 1 0,0 0 1,-1 0-1,1 0 1,0-1-1,0 1 1,0 0-1,0 0 0,-1-1 1,1 1-1,0 0 1,0 0-1,0-1 1,0 1-1,0 0 0,0 0 1,0-1-1,0 1 1,0 0-1,0-1 1,0 1-1,0 0 0,0 0 1,0-1-1,0 1 1,0 0-1,0-1 1,0 1-1,0 0 0,0 0 1,0-1-1,1 1 1,-1 0-1,0 0 1,0-1-1,0 1 0,0 0 1,1 0-1,-1-1 1,0 1-1,0 0 1,0 0-1,1 0 1,-1 0-1,0-1 0,1 1 1,11-14-1937,63-46-10963,-47 36 6635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5.917"/>
    </inkml:context>
    <inkml:brush xml:id="br0">
      <inkml:brushProperty name="width" value="0.025" units="cm"/>
      <inkml:brushProperty name="height" value="0.025" units="cm"/>
    </inkml:brush>
  </inkml:definitions>
  <inkml:trace contextRef="#ctx0" brushRef="#br0">75 4 14670,'8'-4'9545,"-8"11"-6790,-2 12-994,-13 9-127,-1 2-289,-2 6-448,4-3-737,5 0-160,1-4 0,8-6 0,0-4 0,0-10-1185,8-5-609,1-4-800,5-5-1730,2-13-1922,0-6-5093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6.245"/>
    </inkml:context>
    <inkml:brush xml:id="br0">
      <inkml:brushProperty name="width" value="0.025" units="cm"/>
      <inkml:brushProperty name="height" value="0.025" units="cm"/>
    </inkml:brush>
  </inkml:definitions>
  <inkml:trace contextRef="#ctx0" brushRef="#br0">6 1 13837,'0'0'8408,"0"8"-5408,0-1-2510,1-1-1,0 1 0,0-1 0,1 0 1,0 1-1,4 9 0,-5-14-456,-1-1 1,1 0-1,0 1 0,0-1 0,0 0 0,0 1 1,0-1-1,0 0 0,0 0 0,0 0 0,0 0 1,0 0-1,0 0 0,1-1 0,-1 1 0,0 0 1,1 0-1,-1-1 0,1 1 0,-1-1 0,1 1 1,-1-1-1,1 0 0,-1 0 0,1 0 0,-1 0 1,1 0-1,-1 0 0,1 0 0,-1 0 0,1 0 1,-1-1-1,1 1 0,-1 0 0,1-1 0,-1 0 1,1 1-1,-1-1 0,0 0 0,1 0 0,-1 0 1,1-1-1,0 1-13,0 0 0,-1 0-1,1-1 1,-1 1 0,1-1 0,-1 1 0,0-1 0,1 1-1,-1-1 1,0 0 0,0 0 0,0 1 0,-1-1 0,1 0 0,0 0-1,-1 0 1,1 0 0,-1 0 0,0 0 0,1 0 0,-1 0-1,0 0 1,0 0 0,0 0 0,-1 0 0,0-4 0,1 5 5,0 0 0,-1 0 0,1 0 0,-1-1 0,1 1 0,-1 0 0,1 0 0,-1 0 0,0 0 0,0 0 0,0 0 0,1 0 0,-1 0 0,0 0 0,0 0 0,0 1 0,0-1 0,-1 0 0,1 1 0,0-1 0,0 0 0,0 1 0,0 0 0,-1-1 0,1 1 1,0 0-1,0-1 0,-1 1 0,1 0 0,0 0 0,-1 0 0,1 0 0,0 0 0,0 1 0,-1-1 0,1 0 0,0 0 0,0 1 0,-1-1 0,1 1 0,0-1 0,-2 2 0,0 0 5,0 0 1,0 0-1,0 0 0,0 1 0,1-1 1,-1 1-1,0 0 0,1 0 0,0 0 1,0 0-1,0 0 0,0 0 0,0 0 1,1 1-1,-1-1 0,1 1 0,-1 6 1,-1-1 42,1 0 0,1 0 0,0 0 0,0 0 1,1 0-1,1 12 0,-1-19-140,0 0 0,1 0-1,-1 0 1,1 0 0,0 0 0,0 0 0,-1 0-1,1-1 1,0 1 0,1 0 0,-1 0 0,0-1-1,0 1 1,1-1 0,-1 1 0,1-1 0,-1 0 0,1 1-1,0-1 1,0 0 0,-1 0 0,5 1 0,-1 1-587,1-1 1,0-1 0,0 1 0,0-1 0,0 0-1,11 0 1,20-1-7066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8.037"/>
    </inkml:context>
    <inkml:brush xml:id="br0">
      <inkml:brushProperty name="width" value="0.025" units="cm"/>
      <inkml:brushProperty name="height" value="0.025" units="cm"/>
    </inkml:brush>
  </inkml:definitions>
  <inkml:trace contextRef="#ctx0" brushRef="#br0">4 8 10698,'0'0'5451,"0"22"-1362,-2 4-1959,1-19-1813,1 0 0,-1 0 0,1 0 0,1 0 0,-1-1 0,1 1 0,2 9 0,-3-16-282,1 1 0,-1-1 1,1 1-1,-1-1 1,1 1-1,-1-1 0,1 1 1,-1-1-1,1 1 1,0-1-1,-1 1 0,1-1 1,0 0-1,-1 0 1,1 1-1,0-1 0,-1 0 1,1 0-1,0 0 1,-1 0-1,1 0 1,0 0-1,0 0 0,-1 0 1,1 0-1,0 0 1,0 0-1,-1 0 0,1 0 1,0 0-1,-1-1 1,1 1-1,0 0 0,-1-1 1,2 0-1,22-13 927,60-78 624,-84 91-1561,1 1 0,-1-1 0,1 0 0,-1 1 0,0-1 0,1 1 0,-1-1 0,1 1 0,-1-1 0,1 1 1,0 0-1,-1-1 0,1 1 0,-1 0 0,1-1 0,0 1 0,-1 0 0,1 0 0,0-1 0,-1 1 0,1 0 0,0 0 0,-1 0 0,1 0 0,0 0 0,-1 0 0,1 0 1,0 0-1,0 0 0,0 1 0,8 18 228,-7 41-172,-2-52 52,0 3-143,3 27 339,-3-37-313,0-1-1,0 0 1,0 1 0,0-1-1,0 0 1,1 1-1,-1-1 1,0 0-1,0 1 1,0-1-1,1 0 1,-1 1-1,0-1 1,1 0 0,-1 0-1,0 1 1,0-1-1,1 0 1,-1 0-1,0 0 1,1 0-1,-1 1 1,1-1 0,-1 0-1,0 0 1,1 0-1,-1 0 1,0 0-1,2 0 1,16-12 719,25-33-44,-31 30-673,1 1-1,1 0 1,0 1 0,29-20 0,-42 33-23,0-1 1,0 0-1,-1 1 1,1-1-1,0 1 1,0-1-1,0 1 1,0-1-1,0 1 1,1 0-1,-1-1 1,0 1-1,0 0 1,0 0-1,0 0 1,0 0-1,0 0 1,0 0-1,0 0 1,0 0-1,1 0 1,-1 1-1,0-1 1,0 0-1,0 1 1,0-1-1,0 1 1,0-1-1,0 1 1,0-1-1,-1 1 1,1 0-1,0 0 1,0-1-1,0 1 1,-1 0-1,1 0 1,0 0-1,-1 0 1,1 0-1,-1 0 1,1 0-1,-1 0 1,1 0-1,-1 0 1,0 0-1,1 0 1,-1 0 0,0 0-1,0 0 1,0 0-1,0 0 1,0 2-1,2 12 22,-1 0 1,-1-1-1,-1 21 0,0-17 7,4 11-859,0-26-2414,-2-18-1870,-1-8-1784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8.395"/>
    </inkml:context>
    <inkml:brush xml:id="br0">
      <inkml:brushProperty name="width" value="0.025" units="cm"/>
      <inkml:brushProperty name="height" value="0.025" units="cm"/>
    </inkml:brush>
  </inkml:definitions>
  <inkml:trace contextRef="#ctx0" brushRef="#br0">0 0 17424,'0'0'13101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19.438"/>
    </inkml:context>
    <inkml:brush xml:id="br0">
      <inkml:brushProperty name="width" value="0.025" units="cm"/>
      <inkml:brushProperty name="height" value="0.025" units="cm"/>
    </inkml:brush>
  </inkml:definitions>
  <inkml:trace contextRef="#ctx0" brushRef="#br0">1 107 2434,'4'-11'8835,"-2"2"-7163,16-40 1959,1 21 1663,-19 28-5203,0 0 1,0 0-1,1-1 0,-1 1 1,0 0-1,0 0 1,1 0-1,-1-1 0,0 1 1,1 0-1,-1 0 0,0 0 1,0 0-1,1 0 0,-1 0 1,0 0-1,1 0 1,-1 0-1,0 0 0,1 0 1,-1 0-1,0 0 0,1 0 1,-1 0-1,0 0 0,1 0 1,-1 0-1,0 0 1,0 0-1,1 0 0,-1 0 1,0 1-1,1-1 0,-1 0 1,1 0-1,4 14 1130,-3 25-771,-2-33 8,-5 320 1171,30-387-38,-14 10-1601,-2 0 1,-2-1 0,-1-68-1,-10 184-165,1-25 228,2 60 0,1-97-45,0 1 1,0-1 0,0 1-1,0-1 1,1 0-1,-1 1 1,1-1-1,-1 1 1,1-1 0,0 0-1,0 0 1,0 1-1,0-1 1,1 0 0,-1 0-1,0 0 1,1 0-1,0 0 1,-1-1 0,1 1-1,0 0 1,0-1-1,0 1 1,0-1-1,0 0 1,0 1 0,0-1-1,1 0 1,-1-1-1,0 1 1,1 0 0,-1 0-1,0-1 1,1 0-1,-1 1 1,1-1 0,-1 0-1,1 0 1,-1 0-1,1-1 1,-1 1 0,0-1-1,1 1 1,2-2-1,6-1 20,-1 0-1,0-1 1,0 0-1,-1 0 1,1-1 0,-1-1-1,0 0 1,-1 0-1,9-7 1,-1-2-7,-2-1 1,0 0 0,-1-1 0,21-35 0,-27 41-4,-1 0 0,-1-1 1,0 1-1,-1-1 1,0 0-1,-1 0 1,0-1-1,-1 1 1,1-20-1,-3 32-16,0 0-1,0-1 1,0 1-1,0 0 0,0 0 1,0-1-1,0 1 1,0 0-1,0-1 0,0 1 1,0 0-1,0-1 1,0 1-1,0 0 0,0 0 1,0-1-1,0 1 1,0 0-1,0-1 0,-1 1 1,1 0-1,0 0 1,0-1-1,0 1 1,0 0-1,-1 0 0,1-1 1,0 1-1,0 0 1,-1 0-1,1 0 0,0 0 1,0-1-1,-1 1 1,1 0-1,0 0 0,-1 0 1,1 0-1,0 0 1,0 0-1,-1 0 0,1 0 1,0 0-1,-1 0 1,-15 9-3,-11 20-40,22-22 44,-79 111 720,75-103-627,0 1-1,1 0 0,0 0 0,2 1 1,0 0-1,-4 18 0,10-33-95,-1-1 0,1 1 0,-1 0 0,1 0 0,0 0 0,0 0 0,0-1 0,0 1 0,0 0 0,1 0 0,-1 0 0,0 0 0,1-1 0,-1 1 0,1 0 0,0 0 0,0-1 0,-1 1 0,1-1 0,0 1 0,1 0 0,-1-1 0,0 0 0,0 1 0,1-1 0,-1 0 0,0 1 0,1-1 0,-1 0 0,1 0 0,0 0 0,-1-1 0,1 1 0,0 0 0,-1-1 0,1 1 0,0-1 0,0 1 0,0-1 0,3 1 0,7 0 0,0-1 0,0 0 0,1-1 0,-1 0 0,12-3 0,-9 1 0,0-1 0,0 0 0,-1-1 0,1-1 0,-1 0 0,-1-1 0,1-1 0,-1 0 0,-1 0 0,1-2 0,-1 1 0,-1-1 0,17-19 0,-25 23-132,-10 12-247,-11 17-1005,11-10 303,-13 23-6759,11-16-3509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0.720"/>
    </inkml:context>
    <inkml:brush xml:id="br0">
      <inkml:brushProperty name="width" value="0.025" units="cm"/>
      <inkml:brushProperty name="height" value="0.025" units="cm"/>
    </inkml:brush>
  </inkml:definitions>
  <inkml:trace contextRef="#ctx0" brushRef="#br0">3 84 14926,'0'-9'2434,"2"-44"2302,-2 185-716,-5 202-3124,6-306-635,-1-28-254,0 0 1,0 0-1,0 0 0,0 0 0,0-1 1,0 1-1,0 0 0,0 0 0,0 0 0,0 0 1,0 0-1,0-1 0,0 1 0,0 0 1,0 0-1,0 0 0,0 0 0,0 0 1,0-1-1,0 1 0,0 0 0,0 0 1,0 0-1,0 0 0,0 0 0,0 0 1,0-1-1,0 1 0,0 0 0,0 0 1,0 0-1,1 0 0,-1 0 0,0 0 1,0 0-1,0 0 0,0-1 0,0 1 0,0 0 1,1 0-1,-1 0 0,0 0 0,0 0 1,0 0-1,0 0 0,0 0 0,0 0 1,1 0-1,-1 0 0,0 0 0,0 0 1,0 0-1,0 0 0,0 0 0,1 0 1,-1 0-1,0 0 0,0 0 0,0 0 1,0 0-1,0 0 0,0 0 0,1 0 1,-1 1-1,0-1 0,0 0 0,0 0 1,0 0-1,0 0 0,14-52 448,-4-17-355,3-89 0,4-27 4,-17 183-112,0 0 1,0-1-1,1 1 1,-1 0-1,1 0 0,-1 0 1,1 0-1,0 0 1,0 0-1,0 0 0,0 0 1,0 0-1,0 0 1,1 0-1,-1 1 0,0-1 1,1 0-1,0 1 1,-1-1-1,1 1 0,0 0 1,0-1-1,0 1 1,0 0-1,2-1 0,-2 2-2,1 0-1,-1 0 0,0 0 0,0 0 0,1 0 0,-1 1 0,0-1 0,1 1 0,-1 0 0,0-1 1,0 1-1,0 0 0,0 0 0,0 0 0,0 1 0,0-1 0,0 0 0,0 1 0,0-1 0,-1 1 1,1 0-1,-1-1 0,3 4 0,1 3-48,0 0 0,0 0 0,-1 0 0,0 1 0,0-1 0,-1 1 1,0 0-1,0 0 0,-1 0 0,-1 0 0,1 0 0,-1 0 0,-1 17 0,0-22 111,0-1 0,0 0 0,-1 1 0,1-1 0,-1 0 0,1 1 0,-1-1 0,0 0 0,-1 1 0,1-1 0,0 0 0,-1 0 0,0 0 0,0 0 0,0-1 0,0 1 0,0 0 0,0-1 0,-1 1 0,1-1 0,-1 0 0,0 0 0,1 0 0,-1 0 0,0-1 0,0 1 0,0-1 0,-1 1 0,1-1 0,0 0 0,0 0 0,-1-1 0,1 1 0,-1-1-1,1 1 1,0-1 0,-1 0 0,1 0 0,-7-2 0,7 1-104,-1 0 0,1 0 0,0-1 0,0 1 0,0-1 0,0 0-1,0 0 1,0 0 0,1 0 0,-1 0 0,0-1 0,1 1 0,0-1-1,0 1 1,0-1 0,-3-5 0,4 6-221,-1 0-1,1 0 1,0-1 0,0 1-1,0 0 1,1-1 0,-1 1-1,1-1 1,-1 1 0,1-5-1,0 5-24,0 1-1,0 0 0,0 0 1,1-1-1,-1 1 1,0 0-1,1 0 0,-1 0 1,1 0-1,-1-1 0,1 1 1,0 0-1,-1 0 0,1 0 1,0 0-1,0 0 0,0 0 1,0 1-1,0-1 0,0 0 1,0 0-1,1 0 0,14-6-5781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1.158"/>
    </inkml:context>
    <inkml:brush xml:id="br0">
      <inkml:brushProperty name="width" value="0.025" units="cm"/>
      <inkml:brushProperty name="height" value="0.025" units="cm"/>
    </inkml:brush>
  </inkml:definitions>
  <inkml:trace contextRef="#ctx0" brushRef="#br0">125 139 14670,'0'0'7159,"-1"-9"-5045,1 8-2103,-1-7 466,-1 1 1,0-1-1,0 0 0,-6-13 0,8 19-437,0 1 0,-1 0-1,1 0 1,-1 0-1,0-1 1,1 1-1,-1 0 1,0 0-1,0 0 1,0 0-1,0 0 1,1 0-1,-1 1 1,-1-1-1,1 0 1,0 0 0,0 1-1,0-1 1,0 0-1,0 1 1,-1-1-1,1 1 1,0 0-1,0-1 1,-1 1-1,1 0 1,0 0-1,-1 0 1,1 0-1,0 0 1,-1 0-1,1 0 1,0 0 0,0 0-1,-1 1 1,1-1-1,0 0 1,0 1-1,-1-1 1,1 1-1,0 0 1,0-1-1,0 1 1,0 0-1,0 0 1,0 0-1,0 0 1,-1 1-1,-4 4 136,0 0 0,1 0 0,-1 1 0,2 0 0,-1 0 0,1 0 0,0 1 0,0 0 0,1-1 0,0 1 0,1 0 0,-3 10 0,5-17-162,0-1 0,0 1 0,1 0 0,-1 0 0,0-1 1,0 1-1,1 0 0,-1 0 0,0-1 0,0 1 0,1 0 1,-1-1-1,1 1 0,-1 0 0,1-1 0,-1 1 1,1-1-1,-1 1 0,1-1 0,0 1 0,-1-1 0,1 1 1,0-1-1,-1 0 0,1 1 0,0-1 0,-1 0 0,1 0 1,0 1-1,0-1 0,-1 0 0,1 0 0,0 0 0,0 0 1,-1 0-1,1 0 0,0 0 0,0 0 0,-1 0 1,3-1-1,34-4 93,23-17-52,-51 18-113,-1 0 0,1 0-1,0 1 1,0 0 0,1 1-1,-1-1 1,0 2 0,1 0-1,-1 0 1,16 0 0,-24 3 109,1 0 1,0-1 0,-1 1 0,0 0 0,1 0 0,-1 0 0,0 0-1,0 0 1,0 0 0,0 0 0,-1 0 0,1 0 0,0 0-1,-1 1 1,0-1 0,1 0 0,-1 0 0,0 1 0,0-1-1,-1 3 1,1 7 704,-2-45-410,2-115-345,0 148-23,0 0-1,0-1 1,1 1-1,-1-1 1,0 1-1,0 0 1,0-1-1,0 1 1,0 0 0,1-1-1,-1 1 1,0 0-1,0 0 1,1-1-1,-1 1 1,0 0-1,0-1 1,1 1-1,-1 0 1,0 0 0,1 0-1,-1-1 1,0 1-1,1 0 1,-1 0-1,0 0 1,1 0-1,-1 0 1,0 0 0,1 0-1,-1 0 1,0 0-1,1-1 1,-1 2-1,1-1 1,-1 0-1,0 0 1,1 0 0,-1 0-1,0 0 1,1 0-1,-1 0 1,1 0-1,-1 0 1,0 1-1,0-1 1,1 0-1,-1 0 1,0 1 0,1-1-1,27 15-3327,-13-8-318,6-3-5636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2.546"/>
    </inkml:context>
    <inkml:brush xml:id="br0">
      <inkml:brushProperty name="width" value="0.025" units="cm"/>
      <inkml:brushProperty name="height" value="0.025" units="cm"/>
    </inkml:brush>
  </inkml:definitions>
  <inkml:trace contextRef="#ctx0" brushRef="#br0">39 1 12268,'-2'30'8487,"-6"27"-6259,0 0-1199,1 2-282,-7 95 1469,14-153-2205,0-1 1,1 0-1,-1 1 1,0-1-1,0 0 0,0 0 1,1 1-1,-1-1 1,0 0-1,0 0 0,0 0 1,1 1-1,-1-1 1,0 0-1,1 0 1,-1 0-1,0 0 0,0 0 1,1 0-1,-1 1 1,0-1-1,1 0 0,-1 0 1,0 0-1,0 0 1,1 0-1,-1 0 1,0 0-1,1 0 0,-1 0 1,0 0-1,1-1 1,-1 1-1,0 0 0,0 0 1,1 0-1,-1 0 1,0 0-1,1 0 0,-1-1 1,0 1-1,0 0 1,0 0-1,1 0 1,-1-1-1,0 1 0,0 0 1,0 0-1,1-1 1,-1 1-1,16-12 432,-3-2-189,0-1 0,20-30 0,-23 29-65,1 0 1,1 1 0,20-19 0,-32 33-180,1 1 0,-1-1 0,1 1 0,-1-1 0,1 0 0,0 1 0,-1-1 0,1 1 0,0-1 0,-1 1 0,1 0 0,0-1 0,0 1 0,-1 0 0,1-1 0,0 1 0,0 0 0,0 0 0,-1 0 0,1 0 0,0 0 0,0 0 0,0 0 0,0 0 0,-1 0 0,1 0 0,0 0 0,0 0 0,0 1 0,-1-1 0,1 0 0,0 1 0,0-1 0,-1 0 0,1 1 0,0-1 0,0 1 0,-1-1 0,1 1 0,-1 0 0,1-1 0,-1 1 0,1 0 0,-1-1 0,1 1 0,-1 0 0,1-1 0,-1 1 0,0 0 0,1 0 0,-1 0 0,0-1 0,0 1 0,0 0 0,1 0-1,-1 0 1,0 1 1,8 56 314,-8-53-183,-1 35 147,0-32-156,0 1-1,1-1 0,0 1 1,1-1-1,2 17 0,-2-25-162,-1 1-1,1-1 1,-1 0-1,0 0 1,1 0 0,-1 0-1,1 0 1,-1 1-1,1-1 1,-1 0-1,0 0 1,1 0-1,-1 0 1,1 0-1,-1-1 1,1 1-1,-1 0 1,1 0 0,-1 0-1,0 0 1,1 0-1,-1 0 1,1-1-1,-1 1 1,0 0-1,1 0 1,-1-1-1,0 1 1,1 0-1,-1-1 1,0 1 0,0 0-1,1-1 1,-1 1-1,0 0 1,1-1-1,11-12-1847,12-18-7550,-13 14 1645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3.060"/>
    </inkml:context>
    <inkml:brush xml:id="br0">
      <inkml:brushProperty name="width" value="0.025" units="cm"/>
      <inkml:brushProperty name="height" value="0.025" units="cm"/>
    </inkml:brush>
  </inkml:definitions>
  <inkml:trace contextRef="#ctx0" brushRef="#br0">70 43 16560,'0'0'9689,"-9"-1"-9428,6 0-255,0 0 0,0 1 0,-1 0 0,1 0 0,0 0 0,0 0 0,0 0 0,0 1 0,0 0 0,0-1 0,-3 2 0,4-1-6,1 1 1,-1-1-1,1 0 0,-1 1 1,1-1-1,0 1 0,-1 0 1,1-1-1,0 1 1,0 0-1,0 0 0,0 0 1,0 0-1,1-1 0,-1 1 1,1 0-1,-1 0 0,1 1 1,0-1-1,-1 0 0,1 0 1,0 0-1,1 4 0,-1-1 25,-1 0 0,1 0 0,1 1 0,-1-1-1,1 0 1,0 1 0,0-1 0,3 7 0,-3-11-14,-1 0 0,1 0 0,-1 0 0,1 0 1,-1-1-1,1 1 0,0 0 0,0 0 0,-1-1 1,1 1-1,0 0 0,0-1 0,0 1 0,0-1 1,0 1-1,0-1 0,-1 0 0,1 1 0,2-1 1,-1 0 11,1 1 0,-1-2 0,1 1 1,-1 0-1,0 0 0,1-1 0,-1 1 1,0-1-1,1 0 0,-1 0 0,4-2 1,1-1-3,-1-1 0,0 0 1,0-1-1,-1 0 0,1 0 1,-1 0-1,-1 0 0,5-8 1,5-4 311,-14 18-312,0 0-1,0 1 0,0-1 0,0 0 0,0 0 0,0 0 0,0 0 1,0 0-1,0 0 0,0 0 0,0 1 0,0-1 0,0 0 1,0 0-1,0 0 0,0 0 0,0 0 0,1 0 0,-1 0 0,0 0 1,0 1-1,0-1 0,0 0 0,0 0 0,0 0 0,0 0 0,0 0 1,0 0-1,1 0 0,-1 0 0,0 0 0,0 0 0,0 0 1,0 0-1,0 0 0,0 0 0,1 0 0,-1 0 0,0 0 0,0 0 1,0 0-1,0 0 0,0 0 0,0 0 0,0 0 0,1 0 1,-1 0-1,0 0 0,0 0 0,0 0 0,0 0 0,0 0 0,0 0 1,0 0-1,0-1 0,1 1 0,-1 0 0,0 0 0,0 0 0,-1 101 418,1-100-433,1-1 1,-1 1-1,0 0 0,0-1 0,0 1 0,0-1 0,0 1 1,1-1-1,-1 1 0,0-1 0,1 1 0,-1-1 0,0 1 1,1-1-1,-1 1 0,0-1 0,1 1 0,-1-1 0,1 0 1,-1 1-1,1-1 0,-1 0 0,1 1 0,-1-1 0,1 0 1,-1 0-1,1 0 0,-1 1 0,1-1 0,0 0 0,-1 0 1,1 0-1,-1 0 0,1 0 0,-1 0 0,1 0 1,0 0-1,-1 0 0,1 0 0,-1 0 0,1-1 0,-1 1 1,1 0-1,0 0 0,-1-1 0,1 1 0,-1 0 0,1 0 1,-1-1-1,1 1 0,-1-1 0,1 0 0,25-20 234,-19 10-219,-1 0 0,0 0 0,-1 0 0,6-19 1,-9 24-9,0 1-1,-1 0 1,0-1 0,0 1 0,0-1 0,-1 1 0,0-1 0,0 1 0,0-1 0,-1 1 0,1-1 0,-4-9 0,4 14-14,-1 0 0,1 1 0,0-1 0,-1 1 0,1-1 0,-1 1 0,1-1 1,-1 1-1,1-1 0,-1 1 0,1-1 0,-1 1 0,0-1 0,1 1 0,-1 0 0,0 0 0,1-1 0,-1 1 0,0 0 0,1 0 1,-1 0-1,0-1 0,0 1 0,1 0 0,-1 0 0,0 0 0,1 0 0,-1 0 0,0 1 0,0-1 0,1 0 0,-1 0 0,0 0 1,1 1-1,-1-1 0,0 0 0,1 1 0,-1-1 0,1 0 0,-1 1 0,0-1 0,1 1 0,-1-1 0,1 1 0,-1-1 0,1 1 0,0-1 1,-1 1-1,1 0 0,-1-1 0,1 1 0,0 0 0,0-1 0,-1 1 0,1 0 0,0-1 0,0 1 0,0 0 0,0-1 0,0 2 1,0 0 0,0-1 0,0 0 0,0 1 0,0-1 0,0 0 0,0 1 0,1-1 0,-1 0 0,1 0 0,-1 1 0,1-1 0,-1 0 0,1 0 0,0 0 0,-1 0 0,1 1 0,0-1 0,0 0 0,0 0 0,0-1 0,0 1 0,0 0 0,0 0 0,0 0 0,2 0 0,2 1 7,-1 0 0,0-1 0,0 0 1,1 0-1,-1 0 0,1 0 0,-1-1 0,6 0 0,8 0-935,-1-1-1,1-1 0,22-6 1,28-14-9268,-37 10 2110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3.558"/>
    </inkml:context>
    <inkml:brush xml:id="br0">
      <inkml:brushProperty name="width" value="0.025" units="cm"/>
      <inkml:brushProperty name="height" value="0.025" units="cm"/>
    </inkml:brush>
  </inkml:definitions>
  <inkml:trace contextRef="#ctx0" brushRef="#br0">126 1 10346,'0'0'9956,"-8"3"-6871,-1 1-2553,1 1 0,0-1 0,0 2 0,0-1 0,1 1 0,0 0-1,0 0 1,-7 9 0,10-10-364,0 0 0,0 0-1,0 1 1,0 0 0,1-1 0,0 1-1,0 0 1,1 0 0,-1 1 0,1-1-1,1 0 1,-1 1 0,1-1 0,0 8-1,1-13-163,1 0-1,-1 0 0,1-1 0,-1 1 0,1 0 0,-1-1 0,1 1 0,0 0 1,-1-1-1,1 1 0,0-1 0,0 1 0,0-1 0,-1 0 0,1 1 0,0-1 1,0 0-1,0 1 0,0-1 0,-1 0 0,1 0 0,0 0 0,0 0 1,0 0-1,0 0 0,0 0 0,0 0 0,0 0 0,-1 0 0,1-1 0,0 1 1,0 0-1,0-1 0,1 0 0,34-9 128,-25 2-180,0 0 1,-1 0-1,0-1 1,0 0-1,-1-1 1,-1 0-1,1-1 1,-2 1-1,1-1 1,-1-1-1,7-16 1,-23 47-249,-38 101 845,47-119-518,0-1 1,-1 1-1,1 0 0,-1 0 1,1 0-1,0 0 1,0-1-1,0 1 1,-1 0-1,1 0 0,0 0 1,0 0-1,0 0 1,0 0-1,0 0 1,1 0-1,-1-1 0,0 1 1,0 0-1,1 0 1,-1 0-1,0 0 1,1 0-1,-1-1 1,1 1-1,-1 0 0,1 1 1,1-2-12,-1 0 1,0 0-1,0 0 0,0 0 1,1 0-1,-1 0 0,0 0 1,0 0-1,0 0 1,1 0-1,-1-1 0,0 1 1,0-1-1,0 1 0,0-1 1,0 1-1,2-2 1,51-35 101,-51 34-87,30-24-21,-22 17-222,1 0 1,-1 0-1,2 1 1,-1 1-1,1 0 1,1 1-1,14-6 1,-28 13 201,1 0 0,-1-1 0,1 1 0,0 0 0,-1 0 0,1 0 0,-1 0 0,1 0 0,-1 0 0,1 0 0,-1 0 0,1 0 0,-1 0 0,1 1 0,-1-1 0,1 0 0,-1 0 1,1 0-1,-1 1 0,1-1 0,-1 0 0,1 1 0,-1-1 0,1 0 0,-1 1 0,0-1 0,1 0 0,-1 1 0,0-1 0,1 1 0,-1-1 0,0 1 0,1 0 0,4 24 53,-11 34 371,6-55-376,0-4-41,-2 39 313,2-38-290,1 0-1,-1-1 0,1 1 1,-1 0-1,1 0 0,-1-1 1,1 1-1,-1 0 0,1-1 1,-1 1-1,1-1 0,0 1 1,-1-1-1,1 1 0,0-1 0,0 1 1,-1-1-1,1 0 0,0 1 1,0-1-1,0 0 0,0 0 1,-1 0-1,1 1 0,0-1 1,0 0-1,0 0 0,0 0 1,0 0-1,-1 0 0,1-1 1,0 1-1,0 0 0,0 0 1,0-1-1,-1 1 0,1 0 0,0-1 1,1 0-1,6-2 22,0-1 0,0-1 0,0 1 0,0-1-1,-1 0 1,0-1 0,0 0 0,10-11 0,-11 10-169,1 1 1,0 0-1,0 0 1,0 0-1,1 1 1,-1 0-1,1 1 1,13-6-1,-21 10 102,1 0 0,-1-1 0,1 1 0,-1 0 0,1 0 0,-1 0 1,1 0-1,-1 0 0,1 0 0,-1-1 0,0 1 0,1 0 0,-1 0 0,1 1 0,-1-1 0,1 0 0,-1 0 0,1 0 0,-1 0 1,1 0-1,-1 0 0,1 1 0,-1-1 0,1 0 0,-1 0 0,0 1 0,1-1 0,-1 0 0,0 1 0,1-1 0,-1 0 0,0 1 1,1-1-1,-1 1 0,0-1 0,0 0 0,1 1 0,-1-1 0,0 1 0,0-1 0,0 1 0,1 0 0,-1 24-3969,-1-15-2705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4.055"/>
    </inkml:context>
    <inkml:brush xml:id="br0">
      <inkml:brushProperty name="width" value="0.025" units="cm"/>
      <inkml:brushProperty name="height" value="0.025" units="cm"/>
    </inkml:brush>
  </inkml:definitions>
  <inkml:trace contextRef="#ctx0" brushRef="#br0">146 4 12908,'0'0'14355,"-10"-1"-13122,7 0-1143,0 1-31,0-1 0,0 1-1,0 0 1,0-1 0,0 1 0,0 0-1,0 1 1,0-1 0,0 1 0,0-1-1,0 1 1,0 0 0,0 0 0,1 0-1,-1 0 1,0 1 0,1-1 0,-1 1 0,1-1-1,-1 1 1,1 0 0,0 0 0,0 0-1,-4 5 1,-37 57 640,40-59-667,1 0 0,-1 0 1,1-1-1,1 1 0,-1 1 0,1-1 0,0 0 0,0 0 0,0 0 0,1 1 0,-1-1 0,2 10 0,0-14-33,-1 1 1,1-1-1,0 0 0,0 1 1,0-1-1,0 0 0,0 0 1,0 1-1,0-1 0,0 0 1,0 0-1,0 0 0,0 0 1,1-1-1,-1 1 1,1 0-1,-1 0 0,0-1 1,1 1-1,-1-1 0,1 1 1,-1-1-1,1 0 0,-1 0 1,1 0-1,-1 1 0,1-1 1,2-1-1,47-1-808,-51 2 804,54-15-2952,-4-12-3428,-19 5-358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150"/>
    </inkml:context>
    <inkml:brush xml:id="br0">
      <inkml:brushProperty name="width" value="0.025" units="cm"/>
      <inkml:brushProperty name="height" value="0.025" units="cm"/>
    </inkml:brush>
  </inkml:definitions>
  <inkml:trace contextRef="#ctx0" brushRef="#br0">56 284 11979,'0'0'9636,"-9"8"-7896,-27 23-544,35-30-1132,0 0 1,1-1-1,-1 1 0,0 0 0,0 0 1,1 0-1,-1 0 0,0 0 0,1 0 0,-1 0 1,1 0-1,0 0 0,-1 0 0,1 0 1,0 0-1,-1 0 0,1 2 0,10 6 307,25-5-355,-33-4 53,9-1-63,0 0-1,-1 0 0,1-1 0,-1 0 1,0 0-1,0-1 0,19-9 0,-26 11-2,1-1 0,-1 1 0,1-1 0,-1 0 0,0-1 0,0 1 0,0 0 0,0-1 0,0 0 0,0 0 1,-1 1-1,1-2 0,-1 1 0,0 0 0,0 0 0,0-1 0,0 1 0,-1-1 0,1 0 0,-1 1 0,0-1 0,0 0 0,-1 0 0,2-5 0,-2 8 21,0 1 1,0-1-1,0 0 1,0 0-1,-1 1 1,1-1-1,0 0 1,0 1-1,0-1 1,0 0-1,-1 1 1,1-1-1,0 0 1,-1 1-1,1-1 1,0 1-1,-1-1 1,1 1-1,-1-1 1,1 1-1,-1-1 1,1 1-1,-1-1 1,1 1-1,-1-1 1,0 1-1,1 0 1,-1 0-1,0-1 1,0 1-1,-27 1 471,22 1-425,0 0-1,0 0 1,0 1-1,1-1 0,-1 1 1,-8 7-1,7-3 109,0 0 0,1 1 0,0 0 0,0 0 0,-6 13 0,10-18-137,1 0 1,-1 0-1,1 0 0,-1 0 1,1 0-1,0 0 0,0 1 1,1-1-1,-1 0 1,1 1-1,-1-1 0,1 1 1,0-1-1,0 0 0,1 1 1,-1-1-1,1 1 1,-1-1-1,3 4 0,-2-5-37,0-1-1,1 0 1,0 0-1,-1 0 1,1 0-1,0 0 1,0 0-1,-1 0 1,1 0-1,0 0 1,0-1-1,0 1 1,0-1-1,0 0 1,0 0-1,0 1 1,0-1-1,0 0 1,0-1-1,0 1 1,0 0-1,2-1 1,47-12-202,-42 9 17,0-1 1,0 0-1,-1 0 1,1-1-1,-2 0 1,1-1-1,-1 0 1,0 0-1,0 0 1,0-1-1,-1 0 1,-1 0-1,1-1 1,-1 0-1,5-12 1,-11 11 109,-3 13 35,-3 7 163,1-1-1,0 1 0,1 0 1,0 0-1,0 1 1,1 0-1,0 0 1,1 0-1,1 0 1,-1 0-1,2 0 1,-1 20-1,1-30-111,1 0 1,0 0-1,0 0 0,0 0 0,0-1 0,0 1 1,0 0-1,1 0 0,-1 0 0,0 0 0,0 0 1,1 0-1,-1 0 0,1 0 0,-1 0 0,0 0 1,1-1-1,0 1 0,-1 0 0,1 0 0,-1-1 1,1 1-1,0 0 0,0-1 0,-1 1 0,1-1 1,0 1-1,0-1 0,0 1 0,-1-1 0,1 1 1,0-1-1,0 0 0,0 0 0,0 1 0,0-1 1,0 0-1,0 0 0,0 0 0,0 0 0,0 0 1,0 0-1,0 0 0,0 0 0,0-1 0,0 1 1,1-1-1,3 0 9,0-1 1,0 0-1,-1 0 1,1 0-1,-1 0 1,0-1-1,1 0 1,3-3-1,5-5-117,0-1-1,-1 0 1,-1 0-1,0-1 0,-1-1 1,0 0-1,-1 0 0,0-1 1,-1 0-1,-1-1 1,-1 1-1,8-30 0,-29 88-420,10-34 688,1 0-1,0 0 0,1 1 1,0-1-1,1 1 0,-3 19 1,5-29-160,0 1 1,0-1-1,0 1 0,0-1 1,1 1-1,-1-1 1,0 1-1,0-1 0,0 1 1,0-1-1,1 1 1,-1-1-1,0 1 1,0-1-1,1 1 0,-1-1 1,0 0-1,1 1 1,-1-1-1,0 1 0,1-1 1,-1 0-1,1 1 1,-1-1-1,1 0 1,-1 0-1,0 1 0,1-1 1,-1 0-1,1 0 1,-1 0-1,1 0 0,-1 0 1,1 0-1,-1 0 1,1 0-1,-1 0 1,1 0-1,0 0 0,-1 0 1,1 0-1,-1 0 1,1 0-1,-1 0 0,1 0 1,-1-1-1,0 1 1,2 0-1,25-14 353,-8-2-304,-1-1 0,-1 0 0,0-2 0,-1 1 0,-1-2 0,14-24 0,-11 13-193,-1-1-1,-1-1 1,17-53 0,-66 179-494,19-62 798,2 2 0,2 0-1,0 0 1,2 0 0,2 1-1,-2 39 1,7-72-171,1-1 0,0 0 0,0 1 0,0-1 0,0 0 0,0 1 0,0-1 0,0 0 0,0 1 0,0-1 0,0 1 0,0-1 0,0 0 0,0 1 0,1-1 0,-1 0 0,0 1 0,0-1 0,0 0 0,0 1 0,1-1 0,-1 0 0,0 1 0,0-1 0,1 0 0,-1 0 0,0 1 0,0-1 0,1 0 0,-1 0 0,0 0 0,1 1 0,-1-1 0,0 0 0,1 0 0,11-7 127,9-21 6,-17 13-102,0-1-1,-1 0 1,-1 1 0,0-1 0,-2-28 0,0 60 173,-1-12-191,1-1 1,0 1-1,0 0 1,0-1-1,1 1 1,-1 0-1,1-1 1,0 1-1,2 5 0,-2-8-15,0 1 0,0-1 0,0 0-1,1 1 1,-1-1 0,1 0 0,-1 0-1,1 0 1,-1 0 0,1 0 0,0 0-1,0-1 1,-1 1 0,1 0 0,0-1-1,0 1 1,0-1 0,-1 0 0,1 0-1,0 0 1,0 0 0,0 0 0,3 0-1,3-1-11,0 0-1,0 0 0,0 0 0,0-1 0,-1 0 0,1-1 0,-1 0 1,1 0-1,-1-1 0,0 1 0,0-2 0,10-7 0,-5 2-59,-1 0 0,0 0-1,0-1 1,-2 0 0,18-25 0,-37 51 245,2 1 0,0 0 0,0 1 0,2 0 1,0 0-1,1 0 0,1 0 0,0 1 1,1 0-1,0 22 0,3-39-179,0 0-1,0 0 1,0 0 0,1 0-1,-1 0 1,0-1-1,1 1 1,-1 0 0,0 0-1,1 0 1,-1 0 0,1 0-1,-1-1 1,1 1-1,-1 0 1,1 0 0,0-1-1,0 1 1,-1 0 0,1-1-1,0 1 1,0-1-1,-1 1 1,1-1 0,0 1-1,0-1 1,0 0 0,0 1-1,0-1 1,0 0 0,0 0-1,0 0 1,0 0-1,0 0 1,0 0 0,-1 0-1,1 0 1,0 0 0,1 0-1,1 0-86,0-1-1,0 1 0,-1-1 1,1 1-1,0-1 1,-1 0-1,1 0 1,0 0-1,-1-1 0,0 1 1,1-1-1,-1 1 1,3-3-1,-1-1-998,0 0 0,0-1 0,0 1 0,-1-1 0,0 0 0,0 0 0,2-7 0,8-23-6191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497"/>
    </inkml:context>
    <inkml:brush xml:id="br0">
      <inkml:brushProperty name="width" value="0.025" units="cm"/>
      <inkml:brushProperty name="height" value="0.025" units="cm"/>
    </inkml:brush>
  </inkml:definitions>
  <inkml:trace contextRef="#ctx0" brushRef="#br0">12 1 16207,'-5'0'3812,"0"0"-961,4 13-1090,1 3-928,0 0-641,3 1-128,8 2-288,2-1-1986,5-1-2242,5-4-4709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5.920"/>
    </inkml:context>
    <inkml:brush xml:id="br0">
      <inkml:brushProperty name="width" value="0.025" units="cm"/>
      <inkml:brushProperty name="height" value="0.025" units="cm"/>
    </inkml:brush>
  </inkml:definitions>
  <inkml:trace contextRef="#ctx0" brushRef="#br0">153 148 8456,'0'0'9593,"-8"1"-5125,-3 1-3512,-1 1-1,1-1 1,0 2-1,0 0 0,-19 9 1,27-11-811,-1-1 1,0 1 0,0 0-1,1 1 1,0-1-1,-1 1 1,1-1-1,0 1 1,0 0 0,0 0-1,1 1 1,-1-1-1,1 1 1,-1-1-1,1 1 1,1 0-1,-1-1 1,0 1 0,1 0-1,0 0 1,0 0-1,-1 5 1,2-9-144,0 1-1,0-1 1,0 1 0,0-1 0,0 1 0,1-1-1,-1 1 1,0-1 0,0 1 0,0 0 0,1-1-1,-1 1 1,0-1 0,1 0 0,-1 1 0,0-1-1,1 1 1,-1-1 0,0 1 0,1-1-1,-1 0 1,1 1 0,-1-1 0,1 0 0,-1 0-1,1 1 1,-1-1 0,1 0 0,-1 0 0,2 1-1,24 0 45,24-13-184,-35 2-179,0-1 0,0 0 0,-1-1 0,-1 0 0,0-1 0,0-1 0,10-15 0,-32 43 504,0 0-1,1 1 1,1 0 0,1 1 0,0-1 0,1 1 0,0 0 0,-3 32-1,7-46-162,1 0-1,-1 1 0,1-1 0,0 0 0,0 0 1,0 0-1,1 1 0,-1-1 0,0 0 0,1 0 0,0 0 1,-1 0-1,1 1 0,0-1 0,0 0 0,0 0 1,0-1-1,0 1 0,1 0 0,-1 0 0,2 1 1,0-1-6,0-1 1,1 0 0,-1 0 0,0 0 0,0 0 0,1 0-1,-1-1 1,1 0 0,-1 1 0,1-1 0,-1-1 0,0 1 0,7-1-1,0-1-30,0-1 0,0 0 0,0 0 0,0-1-1,0 0 1,-1 0 0,0-1 0,0-1-1,0 1 1,-1-1 0,10-9 0,11-11-262,41-47 0,-48 48 203,26-39 0,-43 57 94,-1 0 1,1-1 0,-1 0-1,-1 0 1,1 0 0,-1 0-1,-1-1 1,1 1 0,-1-1-1,1-14 1,-3 22-23,-1 0 1,1 0-1,0 0 1,-1 1-1,1-1 0,-1 0 1,1 1-1,0-1 1,-1 0-1,0 1 1,1-1-1,-1 0 0,1 1 1,-1-1-1,0 1 1,1-1-1,-1 1 1,0-1-1,0 1 0,1 0 1,-1-1-1,0 1 1,0 0-1,0 0 1,1-1-1,-1 1 0,0 0 1,0 0-1,0 0 1,0 0-1,0 0 0,1 0 1,-1 0-1,0 0 1,0 1-1,0-1 1,0 0-1,1 0 0,-1 1 1,0-1-1,0 1 1,0-1-1,-4 2-5,1-1-1,0 0 1,-1 1 0,1 0 0,0 0-1,0 0 1,-5 4 0,1 2 74,1 1 1,0 0-1,0 0 1,1 1 0,0 0-1,1 0 1,0 0 0,0 1-1,1 0 1,1 0 0,0 0-1,0 0 1,1 0-1,0 1 1,1-1 0,1 1-1,0-1 1,0 1 0,1-1-1,0 1 1,1-1-1,1 0 1,-1 1 0,2-1-1,7 17 1,-10-27-75,0 1 0,0-1 0,0 0 0,0 0 0,1 0 0,-1 0 1,0-1-1,0 1 0,1 0 0,-1 0 0,0-1 0,1 1 0,-1-1 0,1 1 0,-1-1 0,1 1 0,-1-1 0,1 0 0,-1 0 0,1 0 1,-1 0-1,1 0 0,-1 0 0,1 0 0,-1-1 0,1 1 0,-1 0 0,1-1 0,-1 1 0,1-1 0,-1 0 0,0 1 0,3-3 1,-1 2-64,0-1 1,0 1-1,-1-1 1,1 0 0,0 0-1,-1 0 1,1 0-1,-1 0 1,0 0 0,0-1-1,0 1 1,0-1-1,0 0 1,0 1 0,1-6-1,-2 2-5774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7.806"/>
    </inkml:context>
    <inkml:brush xml:id="br0">
      <inkml:brushProperty name="width" value="0.025" units="cm"/>
      <inkml:brushProperty name="height" value="0.025" units="cm"/>
    </inkml:brush>
  </inkml:definitions>
  <inkml:trace contextRef="#ctx0" brushRef="#br0">153 0 13068,'-6'23'9720,"-8"23"-6897,-26 95-2351,24-78 324,-5 9-453,3 1 0,4 0 0,-9 132 0,23-204-429,0 1 0,0-1 1,0 0-1,0 1 1,0-1-1,1 1 0,-1-1 1,0 0-1,1 1 0,-1-1 1,1 0-1,0 1 1,-1-1-1,1 0 0,0 0 1,0 1-1,0-1 0,1 1 1,-2-2-184,1 1 1,0-1-1,0 1 1,0-1-1,0 0 1,0 1-1,0-1 1,0 0-1,0 0 1,0 0-1,0 0 1,-1 0-1,1 0 1,0 0-1,0 0 1,0 0-1,0 0 1,0-1-1,0 1 1,0 0-1,0-1 1,0 1 0,0 0-1,0-1 1,-1 1-1,1-1 1,1-1-1,15-14-8043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8.636"/>
    </inkml:context>
    <inkml:brush xml:id="br0">
      <inkml:brushProperty name="width" value="0.025" units="cm"/>
      <inkml:brushProperty name="height" value="0.025" units="cm"/>
    </inkml:brush>
  </inkml:definitions>
  <inkml:trace contextRef="#ctx0" brushRef="#br0">137 76 15407,'0'0'5445,"3"-8"-2760,-2 5-2455,9-32 1623,-9 34-1772,-1 1 0,0-1 0,0 0 0,1 0 0,-1 0 0,0 0 0,0 0 0,0 0 0,0 0 0,0 0 0,-1 0 0,1 0 0,0 0 0,0 0 0,-1 0 0,1 0 0,0 0 0,-1 0 0,1 1 0,-1-1 1,1 0-1,-1 0 0,0 0 0,1 1 0,-1-1 0,0 0 0,1 1 0,-1-1 0,0 1 0,0-1 0,1 0 0,-1 1 0,0 0 0,0-1 0,0 1 0,0 0 0,-2-1 0,-1 1-18,0-1 0,-1 1 0,1 1-1,0-1 1,-1 1 0,1-1 0,0 1 0,-1 0-1,1 1 1,0-1 0,0 1 0,0 0 0,0 0 0,0 0-1,1 0 1,-1 1 0,1 0 0,-1-1 0,1 1-1,0 0 1,0 1 0,0-1 0,1 1 0,-1-1-1,-2 5 1,0 0-30,1 0-1,0 1 1,0 0-1,0 0 1,1 0 0,0 0-1,1 0 1,0 0-1,0 1 1,0 15-1,2-24-60,0 1-1,0-1 1,0 1-1,0-1 0,1 1 1,-1-1-1,0 0 0,1 1 1,-1-1-1,0 1 1,1-1-1,0 0 0,-1 0 1,1 1-1,0-1 0,0 0 1,-1 0-1,1 0 1,0 0-1,0 0 0,0 0 1,0 0-1,1 0 0,0 1 1,1-1-152,-1 0 1,1 0-1,-1-1 1,1 1-1,0-1 1,-1 1 0,1-1-1,-1 0 1,1 0-1,0 0 1,-1 0-1,5-2 1,1 1-739,-1-1 1,1-1-1,0 1 0,-1-1 1,0-1-1,0 1 1,0-1-1,9-6 1,17-20-5783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29.168"/>
    </inkml:context>
    <inkml:brush xml:id="br0">
      <inkml:brushProperty name="width" value="0.025" units="cm"/>
      <inkml:brushProperty name="height" value="0.025" units="cm"/>
    </inkml:brush>
  </inkml:definitions>
  <inkml:trace contextRef="#ctx0" brushRef="#br0">107 1 16367,'0'0'8163,"-9"11"-7170,-4 10-810,0-1 0,1 2 0,2 0 0,0 0 0,1 0 0,1 1 1,1 1-1,1-1 0,-2 26 0,7-47-174,1-1 1,0 1-1,0 0 0,0 0 1,-1-1-1,2 1 0,-1 0 1,0-1-1,0 1 0,0 0 1,1-1-1,-1 1 0,1 0 1,-1-1-1,1 1 0,0-1 1,0 1-1,0-1 0,0 1 1,0-1-1,0 1 0,0-1 1,0 0-1,0 0 0,2 2 1,-1-3 3,0 0 0,0 0 0,0 0 1,0 0-1,0 0 0,0 0 0,0 0 1,0 0-1,0-1 0,0 1 0,0-1 0,0 0 1,0 0-1,0 1 0,0-1 0,0 0 1,-1 0-1,1-1 0,0 1 0,-1 0 0,2-2 1,36-34 59,-31 28-47,1 0-1,0 1 1,14-10 0,-32 58 593,0-21-354,4-10-132,0 0-1,1 0 0,1 1 1,0-1-1,0 1 0,1-1 1,-3 20-1,5-29-113,0 1 1,0-1-1,0 0 0,0 1 0,0-1 1,0 0-1,0 1 0,0-1 0,1 0 1,-1 0-1,0 1 0,0-1 0,0 0 1,0 1-1,0-1 0,1 0 0,-1 0 1,0 1-1,0-1 0,0 0 0,0 0 1,1 0-1,-1 1 0,0-1 0,0 0 1,1 0-1,-1 0 0,0 0 0,1 1 1,-1-1-1,0 0 0,0 0 0,1 0 1,-1 0-1,0 0 0,1 0 0,-1 0 1,1 0-1,16-4 331,12-13-68,24-31-171,-40 35-91,0 0 0,1 1 1,31-20-1,-45 32-20,0 0-1,0 0 1,0-1 0,0 1-1,1 0 1,-1 0 0,0 0-1,0 0 1,0 0 0,1 0 0,-1-1-1,0 1 1,0 0 0,0 0-1,1 0 1,-1 0 0,0 0-1,0 0 1,0 0 0,1 0-1,-1 0 1,0 0 0,0 0 0,1 0-1,-1 0 1,0 0 0,0 0-1,0 0 1,1 0 0,-1 0-1,0 0 1,0 0 0,0 0-1,1 0 1,-1 1 0,0-1 0,0 0-1,0 0 1,1 0 0,-1 0-1,0 0 1,0 1 0,0-1-1,0 0 1,0 0 0,1 0-1,-1 1 1,0-1 0,0 0 0,0 0-1,0 0 1,0 1 0,0-1-1,0 0 1,0 0 0,0 0-1,0 1 1,0-1 0,0 0-1,0 1 1,-5 21-39,-17 24 6,16-37 68,5-5 21,-1 0 0,0 0 1,-1 0-1,1-1 0,-1 1 1,1-1-1,-1 1 0,0-1 1,-5 4-1,8-7-403,11 0-9177,-1-1 2937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150"/>
    </inkml:context>
    <inkml:brush xml:id="br0">
      <inkml:brushProperty name="width" value="0.025" units="cm"/>
      <inkml:brushProperty name="height" value="0.025" units="cm"/>
    </inkml:brush>
  </inkml:definitions>
  <inkml:trace contextRef="#ctx0" brushRef="#br0">28 175 15278,'0'0'13800,"10"-4"-12866,-6 3-856,16-7 90,0 0 1,-1-1-1,22-14 0,-37 20-167,1 0 0,-1 0 0,1 0 1,-1 0-1,0-1 0,0 1 0,-1-1 0,1 0 0,-1-1 0,0 1 0,0 0 0,0-1 1,-1 0-1,1 1 0,-1-1 0,0 0 0,-1 0 0,1 0 0,-1-1 0,1-8 0,-2 13-1,0 0-1,0 0 0,-1-1 0,1 1 0,0 0 0,-1 0 0,1 0 0,-1 0 0,1 0 0,-1 0 0,0 0 0,0 0 0,1 0 1,-1 0-1,0 0 0,0 0 0,0 0 0,0 1 0,0-1 0,0 0 0,0 1 0,0-1 0,0 1 0,0-1 0,0 1 0,0-1 1,-1 1-1,1 0 0,0-1 0,0 1 0,0 0 0,-1 0 0,1 0 0,0 0 0,0 0 0,-1 0 0,1 1 0,0-1 1,0 0-1,0 1 0,-2 0 0,-3 0-10,1 0 0,-1 0-1,1 1 1,-1 0 0,1 0 0,0 0 0,0 1 0,-6 3 0,1 2 17,1 0 0,0 0 0,0 1 0,0 0 0,1 1 0,1 0 0,0 0 0,0 1 0,1-1 0,0 2 0,1-1 0,0 0 0,1 1 0,0 0 0,-3 19 0,7-30-2,0 0 1,0 0 0,0 1-1,0-1 1,0 0 0,0 0-1,0 0 1,0 0 0,0 1-1,1-1 1,-1 0-1,0 0 1,1 0 0,-1 0-1,1 0 1,-1 0 0,1 0-1,0 0 1,-1 0 0,1 0-1,0 0 1,0 0 0,-1 0-1,1-1 1,0 1-1,0 0 1,0-1 0,0 1-1,0 0 1,2 0 0,0 0 6,1-1 0,-1 1 0,0-1 0,1 0 1,-1 0-1,0 0 0,1 0 0,-1-1 0,1 1 1,5-3-1,5-1 13,0-1 1,0-1-1,0 0 1,13-9-1,-2-3-61,0-1-1,-2-1 0,24-26 0,-32 32 56,-32 56-77,-3-9 230,14-25-4,1 0 1,0 1-1,0-1 1,1 1-1,0 0 1,0 0-1,-2 11 1,6-20-165,0 0 0,0 1 0,0-1 0,0 0 0,0 0 0,0 0 0,0 0 0,0 1 0,0-1 0,0 0 0,0 0 0,0 0 0,0 0 0,0 1 0,0-1 0,0 0 0,0 0 0,0 0 0,0 0 0,0 0 0,1 1 0,-1-1 0,0 0 0,0 0 0,0 0 0,0 0 0,0 0 0,0 0 0,0 0 0,1 1 0,-1-1 0,0 0 0,0 0 0,0 0 0,0 0 0,0 0 0,1 0 0,-1 0 0,0 0 0,0 0 0,0 0 0,0 0 0,1 0 0,-1 0 0,0 0 0,0 0 0,0 0 0,0 0 0,1 0 0,-1 0 0,13-5 94,10-9-32,26-34-61,-40 37-8,1 0 0,1 1 0,0 0 0,24-16 0,-41 58-76,-15 16 176,32-53-96,4-7 0,-2-3 0,-5 5 0,0 0 0,0 1 0,1 0 0,0 1 0,1 0 0,0 0 0,0 1 0,21-11 0,-31 18-4,1 1-1,-1 0 1,0-1-1,1 1 1,-1 0-1,0-1 1,1 1 0,-1 0-1,0-1 1,0 1-1,0 0 1,0-1 0,0 1-1,1 0 1,-1-1-1,-1 1 1,1 0-1,0-1 1,0 1 0,0 0-1,0 0 1,0-1-1,-1 1 1,1 0 0,0-1-1,0 1 1,-1-1-1,0 2 1,-5 21-124,-2-6 162,4-8 10,0-1 1,0 1-1,1 0 1,-3 16-1,6-25-44,0 1 0,0-1 0,0 0 0,0 0 0,0 1 0,-1-1 0,1 0 0,0 1 0,0-1 0,0 0 0,0 0 0,0 1 0,1-1 0,-1 0 0,0 0 0,0 1 0,0-1 0,0 0 0,0 0 0,0 1 0,0-1 0,0 0 0,0 0 0,1 0 0,-1 1 0,0-1 0,0 0 0,0 0 0,1 0 0,-1 1 0,0-1 0,0 0 0,0 0 0,1 0 0,-1 0 0,0 0 0,0 0 0,1 0 0,-1 1 0,0-1 0,0 0 0,1 0 0,-1 0 0,0 0 0,0 0 0,1 0 0,-1 0 0,0 0 0,0 0 0,1 0 0,-1 0 0,0 0 0,0-1 0,1 1 0,-1 0 0,0 0 0,0 0 0,1 0 0,-1 0 0,0 0 0,0-1 0,0 1 0,1 0 0,11-8 0,-12 8 0,111-109 0,-120 133 0,-6 0 21,11-18-37,-1 0-1,1 0 1,0 1-1,1-1 1,0 1 0,0 0-1,0 0 1,1 0-1,0 0 1,0 1-1,0 6 1,20-34-7533,-7 0 674,1-7-3348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476"/>
    </inkml:context>
    <inkml:brush xml:id="br0">
      <inkml:brushProperty name="width" value="0.025" units="cm"/>
      <inkml:brushProperty name="height" value="0.025" units="cm"/>
    </inkml:brush>
  </inkml:definitions>
  <inkml:trace contextRef="#ctx0" brushRef="#br0">1 0 16367,'0'0'13293,"21"48"-23254,-14-39 2049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0.806"/>
    </inkml:context>
    <inkml:brush xml:id="br0">
      <inkml:brushProperty name="width" value="0.025" units="cm"/>
      <inkml:brushProperty name="height" value="0.025" units="cm"/>
    </inkml:brush>
  </inkml:definitions>
  <inkml:trace contextRef="#ctx0" brushRef="#br0">146 1 12332,'0'0'15860,"-8"9"-14856,-11 9-687,-4 4 588,-30 37 0,48-53-860,1 0 1,-1 0-1,1 1 0,0 0 1,1 0-1,-1 0 1,1 0-1,1 0 0,-1 1 1,2-1-1,-1 1 0,-1 11 1,3-19-79,0 1 0,0 0 0,0-1 1,1 1-1,-1 0 0,0-1 0,0 1 1,0 0-1,1-1 0,-1 1 0,0-1 0,1 1 1,-1 0-1,0-1 0,1 1 0,-1-1 0,1 1 1,-1-1-1,1 1 0,-1-1 0,1 1 0,-1-1 1,1 0-1,0 1 0,-1-1 0,1 0 0,0 1 1,0-1-1,27 2-1439,-21-3 493,0 0 1,0 0-1,-1 0 1,1-1-1,0-1 1,7-3-1,15-14-7018,1-2-4692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1.318"/>
    </inkml:context>
    <inkml:brush xml:id="br0">
      <inkml:brushProperty name="width" value="0.025" units="cm"/>
      <inkml:brushProperty name="height" value="0.025" units="cm"/>
    </inkml:brush>
  </inkml:definitions>
  <inkml:trace contextRef="#ctx0" brushRef="#br0">55 277 11275,'0'0'9465,"-7"9"-7522,-20 29-230,26-37-1566,0-1 0,1 1 0,-1 0 0,1-1-1,-1 1 1,1 0 0,-1 0 0,1 0 0,0-1-1,-1 1 1,1 0 0,0 0 0,-1 0 0,1 0 0,0 0-1,0-1 1,0 1 0,0 0 0,0 0 0,0 0-1,0 0 1,0 0 0,1 1 0,14 1 1319,21-17-445,-31 9-1050,0 0 0,-1 0 0,1-1 0,-1 0 0,-1 0-1,1 0 1,-1 0 0,0 0 0,0-1 0,-1 1-1,0-1 1,0 0 0,-1 1 0,1-9 0,-4 15-651,-1 1 1,1 0-1,-1 0 0,1 0 1,0 0-1,-1 0 1,1 0-1,0 1 0,-4 2 1,2-8 5588,-4 8-3565,-7 10-871,8-5-212,0 0 0,1 1-1,0-1 1,0 1-1,1 0 1,0 1 0,1-1-1,0 1 1,1 0-1,-3 19 1,6-29-261,0 0 0,0 0 0,0 0 0,0-1 0,0 1 0,1 0 0,-1 0 0,0-1 0,1 1 0,-1 0 0,0 0 0,1-1 0,-1 1 0,1-1 0,-1 1 0,1 0 0,-1-1 0,1 1 0,0-1 0,-1 1 0,1-1 0,0 1 0,-1-1 0,1 0 0,0 1 0,-1-1 0,1 0 0,0 1 0,0-1 0,-1 0 0,1 0 0,0 0 0,0 0 0,0 0 0,-1 0 0,1 0 0,0 0 0,0 0 0,0 0 0,-1 0 0,1-1 0,0 1 0,0 0 0,-1 0 0,1-1 0,0 1 0,0-1 0,0 0 0,39-17 0,-27 8 0,-2 0 0,1 0 0,-1-1 0,-1-1 0,0 1 0,-1-2 0,0 1 0,-1-1 0,0-1 0,-1 0 0,9-23 0,-18 35 0,-3 5 0,-5 7 0,3-1 0,0-1 0,1 1 0,0 0 0,0 1 0,1-1 0,0 1 0,0 0 0,2 0 0,-1 1 0,1-1 0,0 1 0,0 12 0,2-22 0,1 0 0,0-1 0,1 1 0,-1-1 0,0 1 0,0 0 0,0-1 0,0 1 0,0-1 0,1 1 0,-1 0 0,0-1 0,0 1 0,1-1 0,-1 1 0,0-1 0,1 1 0,-1-1 0,1 1 0,-1-1 0,1 1 0,-1-1 0,1 0 0,-1 1 0,1-1 0,-1 0 0,1 1 0,-1-1 0,1 0 0,1 1 0,23-2 0,23-18 0,-27 4 0,0-1 0,-2-1 0,0 0 0,0-2 0,-2 0 0,21-29 0,-28 34 0,-1 0 0,0-1 0,-1 0 0,0 0 0,-2-1 0,0 0 0,0 0 0,-2 0 0,0-1 0,3-28 0,-7 44 0,0 1 0,0-1 0,0 1 0,1-1 0,-1 1 0,0-1 0,0 1 0,0-1 0,0 1 0,0-1 0,0 1 0,-1-1 0,1 1 0,0-1 0,0 1 0,0-1 0,0 1 0,-1-1 0,1 1 0,0 0 0,0-1 0,-1 1 0,1-1 0,0 1 0,-1 0 0,1-1 0,0 1 0,-1 0 0,1-1 0,0 1 0,-1 0 0,1-1 0,-1 1 0,1 0 0,-1 0 0,1 0 0,-1-1 0,1 1 0,-1 0 0,0 0 0,-24 10 0,-20 28 0,26-18 0,2 0 0,0 0 0,-25 45 0,36-54 0,0 0 0,0 1 0,2 0 0,-1 1 0,1-1 0,1 1 0,1 0 0,0-1 0,0 1 0,1 14 0,1-25-53,0 1 0,0-1 0,0 1 0,1-1 0,-1 0-1,1 1 1,0-1 0,0 0 0,-1 1 0,2-1 0,-1 0 0,0 0 0,0 0 0,1 0 0,-1 0-1,1 0 1,-1 0 0,1 0 0,0-1 0,0 1 0,0-1 0,2 2 0,1 0-394,-1-1 1,1 0 0,0 0-1,0-1 1,0 1-1,0-1 1,0 0-1,0 0 1,9 0 0,7-1-7610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3.051"/>
    </inkml:context>
    <inkml:brush xml:id="br0">
      <inkml:brushProperty name="width" value="0.025" units="cm"/>
      <inkml:brushProperty name="height" value="0.025" units="cm"/>
    </inkml:brush>
  </inkml:definitions>
  <inkml:trace contextRef="#ctx0" brushRef="#br0">174 125 12300,'0'0'2706,"3"-10"-207,-1 4-2056,11-39 1767,-12 41-1866,0 1 0,0-1 0,-1 0 1,1 1-1,-1-1 0,0 0 0,0 1 0,-1-1 0,1 0 0,-1 1 0,1-1 0,-2-3 0,1 6-282,0 0 0,1 0 0,-1 0 0,0 1 0,0-1 0,1 0 0,-1 0 0,0 1 0,0-1 0,0 0 0,0 1 0,0-1 0,0 1 0,0 0 0,0-1 0,0 1 0,0 0 0,0-1 0,0 1 0,0 0 0,-1 0 0,1 0 0,0 0 0,0 0 0,0 0 0,0 0 0,0 0 0,0 1 0,0-1 0,0 0 0,0 1 0,0-1 0,-2 1 0,-31 20 612,20-8-486,0 0-1,1 1 1,1 1 0,0 0 0,1 0 0,1 1 0,0 1 0,1 0 0,-7 21 0,16-38-184,-1 0 0,1 1 0,0-1 0,0 0 0,0 1 0,0-1 0,0 0 0,-1 0 0,1 1 0,0-1 0,0 0 0,0 1 1,0-1-1,0 0 0,0 1 0,0-1 0,0 0 0,1 1 0,-1-1 0,0 0 0,0 1 0,0-1 0,0 0 0,0 1 0,0-1 0,1 0 0,-1 1 0,0-1 1,0 0-1,0 0 0,1 1 0,-1-1 0,0 0 0,0 0 0,1 0 0,-1 1 0,0-1 0,0 0 0,1 0 0,0 0 0,15-3 84,18-16 10,15-17-31,34-23-117,-74 53 39,1 1-1,-1 0 1,1 0-1,0 1 0,0 1 1,20-5-1,-29 8 16,1 0 1,-1 0-1,0 1 0,0-1 0,0 0 1,1 0-1,-1 1 0,0-1 1,0 1-1,0-1 0,0 1 0,0 0 1,0-1-1,0 1 0,0 0 1,0 0-1,0-1 0,-1 1 0,1 0 1,0 0-1,0 0 0,-1 0 1,1 0-1,-1 0 0,1 0 0,-1 1 1,1-1-1,-1 0 0,1 0 1,-1 0-1,0 0 0,0 1 0,0-1 1,0 0-1,0 0 0,0 0 1,0 2-1,0 61 955,-1-45-661,0 2-5,2 1 636,13-44-384,-6 0-861,0 0 0,-1 0 0,-1-1 1,-2 0-1,5-44 0,-9 69-60,0 0 0,1 0 0,-1 0 0,1 0 0,0 0 0,0 0 0,-1-1 0,1 1 0,0 0 0,1 0 0,-1 0 0,0-1 0,1 1 0,-1-1 0,0 1 0,1-1 0,0 0 0,-1 1 0,1-1 0,0 0 0,0 0 0,2 1 0,2 1-1385,-1-1 0,1 0 0,0 0 0,0 0 0,0-1 0,11 2 0,9-3-6887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4.308"/>
    </inkml:context>
    <inkml:brush xml:id="br0">
      <inkml:brushProperty name="width" value="0.025" units="cm"/>
      <inkml:brushProperty name="height" value="0.025" units="cm"/>
    </inkml:brush>
  </inkml:definitions>
  <inkml:trace contextRef="#ctx0" brushRef="#br0">154 99 2819,'19'-28'11855,"-15"5"-4498,-4 22-7171,-1 0 1,1 0-1,0 0 1,-1 0-1,1 0 1,-1 1-1,1-1 1,-1 0-1,0 0 1,1 1-1,-1-1 1,1 0-1,-1 1 1,0-1-1,0 1 1,1-1 0,-1 1-1,0-1 1,0 1-1,0-1 1,-1 1-1,-1-1-83,0 0 1,0 1-1,0-1 0,0 1 1,0 0-1,-1 0 0,1 0 0,0 0 1,-3 1-1,-1 1-49,0 0 1,0 0-1,1 1 1,-1 0-1,1 0 1,0 1-1,0-1 1,0 1-1,0 1 0,1-1 1,-10 10-1,11-10-30,-1 1 0,2-1-1,-1 1 1,0-1 0,1 1 0,0 0-1,0 0 1,1 1 0,-1-1-1,1 1 1,0-1 0,0 1 0,1 0-1,-2 10 1,3-16-22,0 1-1,0-1 1,0 1 0,0 0-1,0-1 1,0 1 0,0-1-1,1 1 1,-1-1-1,0 1 1,0-1 0,0 1-1,0-1 1,1 1 0,-1-1-1,0 0 1,0 1 0,1-1-1,-1 1 1,0-1 0,1 1-1,-1-1 1,1 0-1,-1 1 1,0-1 0,1 0-1,-1 0 1,1 1 0,-1-1-1,1 0 1,-1 0 0,1 0-1,-1 1 1,1-1 0,-1 0-1,1 0 1,0 0-1,26-7 83,21-23 64,19-34-94,-61 58-52,-1-1 0,0 1-1,0-1 1,0 0-1,-1-1 1,0 1 0,0-1-1,4-14 1,-37 54-184,22-21 178,2 1-1,-1 0 0,2 1 0,0-1 0,0 1 1,1 0-1,1 0 0,0 0 0,-1 24 0,3-36 3,0 0 0,0 0 0,0 0 0,0 0 0,0 0-1,0 0 1,0 0 0,1 0 0,-1-1 0,0 1-1,0 0 1,1 0 0,-1 0 0,0 0 0,1-1 0,-1 1-1,1 0 1,-1 0 0,1-1 0,0 1 0,-1 0-1,1-1 1,-1 1 0,1-1 0,0 1 0,0-1 0,-1 1-1,2 0 1,0-1 5,0 0 0,0 1 1,0-1-1,0 0 0,0 0 0,-1 0 0,1 0 0,0-1 0,0 1 0,0 0 0,0-1 0,3-1 1,3-1 14,0-1 1,-1 0 0,1 0 0,-1-1 0,8-6 0,-5 3-13,0-1 0,-1 1 1,0-1-1,-1-1 0,0 0 0,0 0 0,-1-1 0,0 1 0,-1-1 0,0-1 0,-1 1 0,-1-1 1,6-17-1,-10 28-7,0 1 1,0 0 0,0 0 0,1 0-1,-1-1 1,0 1 0,0 0 0,0 0-1,0-1 1,0 1 0,0 0-1,0 0 1,1-1 0,-1 1 0,0 0-1,0 0 1,0-1 0,0 1 0,0 0-1,0-1 1,0 1 0,0 0 0,0 0-1,0-1 1,-1 1 0,1 0 0,0-1-1,0 1 1,0 0 0,0 0 0,0-1-1,0 1 1,-1 0 0,1 0-1,0 0 1,0-1 0,0 1 0,0 0-1,-1 0 1,1 0 0,0-1 0,0 1-1,-1 0 1,1 0 0,0 0 0,0 0-1,-1 0 1,1 0 0,-5 4-62,-3 7 120,0 1 0,1 0-1,1 1 1,0 0 0,1 0 0,0 0 0,1 1 0,0-1-1,1 1 1,1 0 0,-2 17 0,5-31-41,-1 1 0,0-1 0,0 1 0,0-1 0,0 0-1,1 1 1,-1-1 0,0 1 0,0-1 0,1 0 0,-1 1 0,0-1 0,1 0 0,-1 0 0,0 1 0,1-1 0,-1 0 0,0 0 0,1 1 0,-1-1-1,1 0 1,-1 0 0,0 0 0,1 0 0,-1 0 0,1 0 0,-1 0 0,1 0 0,-1 1 0,0-1 0,1-1 0,-1 1 0,1 0 0,-1 0 0,1 0-1,-1 0 1,0 0 0,1 0 0,-1 0 0,1-1 0,-1 1 0,0 0 0,1-1 0,21-8 386,1-10-350,0-1 0,-1 0 0,-2-2 0,0-1 0,26-37 0,-43 55-67,-11 43-472,3-23 478,-1 0-30,1 0 0,0 0 1,2 1-1,-1-1 0,2 1 1,-2 27-1,4-42-15,1 0 1,-1 0-1,0-1 1,0 1-1,0 0 1,0 0 0,1-1-1,-1 1 1,0 0-1,1 0 1,-1-1-1,0 1 1,1 0-1,-1-1 1,1 1-1,-1 0 1,1-1-1,-1 1 1,1-1-1,0 1 1,-1-1-1,1 1 1,0-1 0,-1 0-1,1 1 1,0-1-1,-1 0 1,1 0-1,0 1 1,0-1-1,0 0 1,-1 0-1,1 0 1,0 0-1,0 0 1,-1 0-1,1 0 1,0 0-1,0 0 1,0 0-1,-1 0 1,1-1 0,0 1-1,0 0 1,-1 0-1,1-1 1,1 0-1,35-19-2414,-22 7 181,-1-2 0,-1 1 0,-1-1 0,18-27 0,-4-1-4307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4.668"/>
    </inkml:context>
    <inkml:brush xml:id="br0">
      <inkml:brushProperty name="width" value="0.025" units="cm"/>
      <inkml:brushProperty name="height" value="0.025" units="cm"/>
    </inkml:brush>
  </inkml:definitions>
  <inkml:trace contextRef="#ctx0" brushRef="#br0">111 0 6182,'0'0'17558,"-7"13"-16699,-16 33-42,-26 69-1,42-96-781,1 0 1,1 1-1,0-1 1,2 1-1,0 0 1,1 1-1,2 30 1,0-51-42,0 1 1,0-1 0,-1 0-1,1 1 1,0-1-1,0 0 1,0 1-1,0-1 1,0 0 0,0 1-1,0-1 1,0 1-1,0-1 1,0 0 0,1 1-1,-1-1 1,0 0-1,0 1 1,0-1 0,0 0-1,1 1 1,-1-1-1,0 0 1,0 1 0,0-1-1,1 0 1,-1 0-1,0 1 1,0-1 0,1 0-1,-1 0 1,0 0-1,1 1 1,-1-1-1,0 0 1,1 0 0,-1 0-1,0 0 1,1 0-1,-1 0 1,0 1 0,1-1-1,-1 0 1,1 0-1,-1 0 1,0 0 0,1 0-1,-1-1 1,0 1-1,1 0 1,-1 0 0,0 0-1,1 0 1,-1 0-1,0 0 1,1-1 0,-1 1-1,0 0 1,1 0-1,-1 0 1,0-1-1,1 1 1,14-20-1,-10 4 61,0 0 0,-2-1 0,0 0 0,0 0 1,-2 0-1,0 0 0,-1 0 0,-3-24 0,3 40 42,0-1-1,0 0 1,0 1-1,0-1 1,-1 0-1,1 1 1,0-1-1,-1 1 1,1-1-1,-1 1 1,1-1-1,-1 1 1,0-1-1,1 1 1,-1-1-1,0 1 0,0 0 1,0-1-1,0 1 1,-1 0-1,1 0 1,0 0-1,0 0 1,-1 0-1,1 0 1,-3-1-1,4 2-93,-1 0 0,1 1-1,0-1 1,-1 0 0,1 1 0,0-1-1,-1 0 1,1 1 0,0-1-1,0 0 1,-1 1 0,1-1-1,0 0 1,0 1 0,0-1 0,-1 1-1,1-1 1,0 0 0,0 1-1,0-1 1,0 1 0,0-1-1,0 1 1,0-1 0,0 0 0,0 1-1,0-1 1,0 1 0,0-1-1,0 1 1,1-1 0,-1 0-1,0 1 1,0-1 0,0 1 0,0-1-1,1 0 1,-1 1 0,0-1-1,0 0 1,1 1 0,-1-1 0,0 0-1,1 1 1,-1-1 0,0 0-1,1 0 1,0 1 0,15 19-680,27 0-3699,5-13-5534,-24-6 114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5.287"/>
    </inkml:context>
    <inkml:brush xml:id="br0">
      <inkml:brushProperty name="width" value="0.025" units="cm"/>
      <inkml:brushProperty name="height" value="0.025" units="cm"/>
    </inkml:brush>
  </inkml:definitions>
  <inkml:trace contextRef="#ctx0" brushRef="#br0">121 1 15407,'0'0'5744,"-9"0"-3342,4 0-2220,0 1 0,0 0 0,0 0 0,0 0 0,0 1 1,0-1-1,0 1 0,1 0 0,-1 1 0,0-1 0,1 1 0,0 0 0,0 0 0,0 0 0,0 1 1,0-1-1,1 1 0,-1 0 0,1 0 0,0 0 0,0 1 0,1-1 0,-1 1 0,1-1 0,0 1 0,-2 8 1,3-11-166,0-1 1,1 0-1,-1 0 1,1 1-1,0-1 1,-1 0-1,1 0 1,0 1 0,0-1-1,0 1 1,0-1-1,0 0 1,0 1-1,0-1 1,0 0-1,1 1 1,-1-1 0,0 0-1,1 0 1,-1 1-1,1-1 1,0 0-1,1 3 1,-1-4-7,0 1 1,0-1-1,1 1 0,-1-1 1,0 1-1,1-1 1,-1 0-1,0 0 0,1 0 1,-1 1-1,0-1 0,1 0 1,-1-1-1,0 1 1,1 0-1,-1 0 0,0 0 1,3-2-1,6-1 8,-1-1 0,1 0-1,-1-1 1,17-11 0,2-7-293,-21 17 182,0 0 1,0 0 0,0 1 0,1-1 0,0 2-1,10-5 1,-18 9 92,1 0 0,-1 1-1,0-1 1,1 0 0,-1 1 0,1-1 0,-1 1-1,0-1 1,1 1 0,-1-1 0,0 0 0,0 1-1,1-1 1,-1 1 0,0-1 0,0 1 0,0 0-1,0-1 1,0 1 0,1-1 0,-1 1 0,0-1-1,0 1 1,0-1 0,0 1 0,-1-1 0,1 1-1,0-1 1,0 1 0,0 0 0,0-1 0,-1 1-1,1-1 1,0 1 0,-5 23 126,2-15-54,0-3 132,1 0 0,1 0 0,-1 1 0,1-1 0,-1 10-1,4-15-104,0-1 0,0 1 0,0-1 0,0 0-1,0 0 1,0 0 0,0 0 0,0 0-1,0 0 1,0-1 0,0 1 0,0-1-1,-1 1 1,1-1 0,4-1 0,43-24-38,-39 20-267,0 0 1,0 1 0,1 0 0,-1 0-1,1 2 1,0-1 0,0 1 0,0 1-1,19-3 1,-30 5 208,0 0-1,1 0 1,-1 0-1,0 0 1,1 0-1,-1 0 1,0 0-1,1 0 1,-1 1-1,0-1 1,0 0-1,1 0 1,-1 0-1,0 0 1,1 0 0,-1 1-1,0-1 1,0 0-1,1 0 1,-1 0-1,0 1 1,0-1-1,0 0 1,1 0-1,-1 1 1,0-1-1,0 0 1,0 0-1,0 1 1,0-1-1,1 0 1,-1 1 0,0-1-1,0 0 1,0 1-1,0-1 1,-3 17 250,-15 19 324,16-31-468,0 5 874,13-14-586,18-18-302,-26 20-47,6-5-39,57-41-175,-61 44 43,1 0 1,0 1-1,1 0 0,-1 0 1,0 1-1,1 0 0,-1 0 0,1 0 1,10 0-1,-17 2 118,0 0-1,1 0 1,-1 0 0,1 0 0,-1 0 0,1 0-1,-1 0 1,0 0 0,1 0 0,-1 0-1,1 1 1,-1-1 0,0 0 0,1 0-1,-1 0 1,0 1 0,1-1 0,-1 0 0,0 1-1,1-1 1,-1 0 0,0 0 0,0 1-1,1-1 1,-1 0 0,0 1 0,0-1 0,0 1-1,0-1 1,1 0 0,-1 1 0,0-1-1,0 1 1,0-1 0,-1 21 5,-13 18 103,8-28 162,1 1-1,0-1 1,-5 24 0,10-35-247,0 1 1,1-1 0,-1 0 0,1 0 0,-1 1 0,1-1 0,0 0 0,-1 0 0,1 0-1,-1 0 1,1 1 0,-1-1 0,1 0 0,-1 0 0,1 0 0,-1 0 0,1 0 0,0-1-1,-1 1 1,1 0 0,-1 0 0,1 0 0,-1 0 0,1-1 0,-1 1 0,1 0-1,-1 0 1,1-1 0,-1 1 0,1 0 0,-1-1 0,1 0 0,20-9-57,7-11-694,15-11-2177,-13 17-5774,-28 15 6632,-10 24 779,7-22 1138,-13 33 355,11-20-3631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5.645"/>
    </inkml:context>
    <inkml:brush xml:id="br0">
      <inkml:brushProperty name="width" value="0.025" units="cm"/>
      <inkml:brushProperty name="height" value="0.025" units="cm"/>
    </inkml:brush>
  </inkml:definitions>
  <inkml:trace contextRef="#ctx0" brushRef="#br0">1 55 4676,'0'0'21893,"5"-8"-19517,1-3-1615,-4 7-333,1-1 0,-1 1 1,1 0-1,0 0 0,0 0 0,7-6 0,-12 37-364,-7 2-115,5-21-278,2 0 0,-1 0 0,1 1 0,0-1 0,1 1 0,-1 10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6.580"/>
    </inkml:context>
    <inkml:brush xml:id="br0">
      <inkml:brushProperty name="width" value="0.025" units="cm"/>
      <inkml:brushProperty name="height" value="0.025" units="cm"/>
    </inkml:brush>
  </inkml:definitions>
  <inkml:trace contextRef="#ctx0" brushRef="#br0">79 1 13741,'0'0'9177,"-6"9"-7314,-39 66 761,41-66-2390,-1 1 1,1-1-1,1 1 1,0-1-1,0 1 1,1 0-1,-2 20 1,20-49 426,-14 15-4748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034"/>
    </inkml:context>
    <inkml:brush xml:id="br0">
      <inkml:brushProperty name="width" value="0.025" units="cm"/>
      <inkml:brushProperty name="height" value="0.025" units="cm"/>
    </inkml:brush>
  </inkml:definitions>
  <inkml:trace contextRef="#ctx0" brushRef="#br0">133 89 5637,'14'-25'11394,"-14"24"-11276,0 1 1,0-1-1,0 1 1,0-1 0,0 1-1,-1 0 1,1-1-1,0 1 1,0-1 0,0 1-1,0-1 1,-1 1-1,1-1 1,0 1-1,0 0 1,-1-1 0,1 1-1,0-1 1,-1 1-1,1 0 1,0-1 0,-1 1-1,1 0 1,0 0-1,-1-1 1,1 1 0,-1 0-1,1 0 1,-1-1-1,1 1 1,-1 0 0,1 0-1,0 0 1,-1 0-1,1 0 1,-1 0 0,1 0-1,-1 0 1,1 0-1,-1 0 1,1 0 0,-1 0-1,1 0 1,-1 0-1,1 0 1,-1 1 0,1-1-1,-1 0 1,0 1-1,-5 0 58,-1 1 0,0 0-1,1 0 1,-1 1 0,1 0-1,0 0 1,0 1-1,0-1 1,1 1 0,-1 1-1,1-1 1,0 1 0,0 0-1,-7 9 1,8-10-57,1 0 0,0 0 0,-1 0-1,2 1 1,-1 0 0,0-1 0,1 1 0,0 0 0,0 0 0,1 1 0,-1-1 0,1 0 0,0 0 0,1 1 0,-1-1-1,1 0 1,0 1 0,0-1 0,2 8 0,-1-12-109,-1 0 0,1 0 0,0 0-1,-1 0 1,1 0 0,0 0 0,0-1 0,0 1 0,0 0 0,0 0-1,0-1 1,0 1 0,0-1 0,0 1 0,0-1 0,1 1-1,-1-1 1,0 0 0,0 1 0,0-1 0,1 0 0,-1 0-1,0 0 1,0 0 0,1 0 0,-1 0 0,0 0 0,0 0-1,0-1 1,3 0 0,37-12 422,-31 8-373,-1-1 1,0-1-1,0 0 1,-1 0-1,1 0 1,-2-1-1,1 0 1,9-15-1,-12 17 85,-1-1 1,0 0-1,0 0 1,-1 0-1,0 0 1,0 0-1,-1-1 1,1 1-1,-2-1 0,1 0 1,-1 0-1,0-13 1,-1 19-111,0 1 0,-1-1-1,1 1 1,-1-1 0,0 0 0,1 1 0,-1-1 0,0 1 0,0 0 0,0-1 0,0 1-1,0 0 1,0-1 0,0 1 0,-1 0 0,1 0 0,0 0 0,-1 0 0,1 0 0,0 0-1,-1 0 1,1 1 0,-1-1 0,0 0 0,1 1 0,-1 0 0,0-1 0,1 1 0,-1 0-1,0 0 1,1-1 0,-1 1 0,0 1 0,1-1 0,-4 1 0,0-1-36,1 0 0,-1 0 0,1 1 0,-1 0 1,1 0-1,0 0 0,-1 1 0,1-1 0,0 1 0,0 0 0,0 0 0,-6 5 1,5-2 3,1 1 0,0-1 0,0 1 0,1 0 1,-1 0-1,1 1 0,1-1 0,-3 9 1,4-14-67,0 1 0,1-1 0,-1 1-1,1-1 1,-1 1 0,1-1 0,-1 1 0,1-1 0,0 1 0,0-1 0,0 1 0,0 0 0,0-1 0,0 1 0,1-1 0,-1 1 0,0-1 0,1 1 0,-1-1 0,1 1 0,-1-1 0,1 1 0,0-1 0,0 1 0,0-1 0,0 0 0,0 0 0,0 1 0,0-1 0,0 0 0,0 0 0,0 0 0,1 0 0,-1 0 0,0-1 0,1 1 0,-1 0 0,0 0 0,1-1 0,1 1-1,3 0-487,0 0 0,0 0 0,0-1 0,0 0 0,0 0 0,0-1-1,0 0 1,0 0 0,0 0 0,6-2 0,-6 1-657,-1 0 0,0-1 0,0 0 0,1 0 0,-2 0 0,7-5 0,15-16-10573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441"/>
    </inkml:context>
    <inkml:brush xml:id="br0">
      <inkml:brushProperty name="width" value="0.025" units="cm"/>
      <inkml:brushProperty name="height" value="0.025" units="cm"/>
    </inkml:brush>
  </inkml:definitions>
  <inkml:trace contextRef="#ctx0" brushRef="#br0">76 1 18514,'0'0'7964,"-2"8"-6405,-13 41-683,2 0-1,3 1 1,2 0-1,-3 63 1,11-112-874,0-1-1,0 1 1,0-1 0,0 1 0,0-1 0,0 1 0,0 0 0,1-1 0,-1 1-1,0-1 1,0 1 0,0-1 0,1 1 0,-1-1 0,0 1 0,1-1 0,-1 1-1,0-1 1,1 1 0,-1-1 0,1 0 0,-1 1 0,0-1 0,1 0 0,-1 1 0,1-1-1,-1 0 1,1 1 0,-1-1 0,1 0 0,0 0 0,-1 0 0,1 0 0,0 1-1,26-5 81,23-19-187,-41 18-43,43-22-780,-49 25 868,0 1-1,1-1 1,-1 1 0,1 0-1,-1 1 1,1-1-1,-1 0 1,1 1 0,-1 0-1,1 0 1,0 0-1,-1 0 1,5 2 0,-7-2 57,0 1 1,0 0 0,0 0 0,-1-1 0,1 1 0,0 0 0,-1 0 0,1 0 0,-1 0-1,1 0 1,-1 0 0,1 0 0,-1 0 0,0 0 0,0 0 0,1 1 0,-1-1-1,0 0 1,0 0 0,0 0 0,0 0 0,0 0 0,0 0 0,-1 0 0,1 0 0,0 1-1,-1 0 1,-9 33 275,4-24-139,-1 0 0,0-1 0,0 0 1,-1 0-1,0 0 0,-1-1 0,-18 15 0,22-20-78,0 0-1,-1 0 1,0 0-1,0-1 1,0 0 0,0 0-1,0 0 1,0-1-1,-1 0 1,1 0 0,-1-1-1,0 1 1,1-1-1,-1-1 1,0 1-1,-8-2 1,14 1-141,0-1 0,-1 1 1,1-1-1,0 1 0,-1-1 0,1 0 0,0 1 1,0-1-1,0 0 0,0 0 0,0 0 0,0 0 0,0 0 1,0 0-1,0 0 0,0 0 0,0-1 0,0 1 1,1 0-1,-1 0 0,1-1 0,-1 1 0,1 0 1,-1-1-1,1 1 0,0 0 0,0-1 0,-1 1 1,1-1-1,0 1 0,0-1 0,1-1 0,-1 0-169,0 1-1,0-1 0,0 1 0,1-1 1,-1 1-1,1 0 0,0-1 0,-1 1 0,1 0 1,0-1-1,0 1 0,1 0 0,-1 0 1,0 0-1,1 0 0,-1 0 0,1 0 1,2-2-1,35-13-10305,-16 8 1982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8.801"/>
    </inkml:context>
    <inkml:brush xml:id="br0">
      <inkml:brushProperty name="width" value="0.025" units="cm"/>
      <inkml:brushProperty name="height" value="0.025" units="cm"/>
    </inkml:brush>
  </inkml:definitions>
  <inkml:trace contextRef="#ctx0" brushRef="#br0">7 1 10025,'0'0'21140,"-1"75"-20467,-2-40-256,1 1-321,2-4-64,0-5 0,0-9-192,5-5-609,5-10-544,0-3-449,-2-7-1858,2-13-2593,-2-8-9642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39.162"/>
    </inkml:context>
    <inkml:brush xml:id="br0">
      <inkml:brushProperty name="width" value="0.025" units="cm"/>
      <inkml:brushProperty name="height" value="0.025" units="cm"/>
    </inkml:brush>
  </inkml:definitions>
  <inkml:trace contextRef="#ctx0" brushRef="#br0">1 0 10954,'0'0'15460,"6"12"-13880,1 2-1184,0 1-1,-2 0 0,0 0 0,0 0 0,-2 1 0,0 0 0,2 27 0,-6 39 734,0-61-1084,0-1 0,1 1 0,1-1 0,0 0 0,2 1 0,0-1 0,13 37 0,0-32-1648,-9-19-2436,3-4-4935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011"/>
    </inkml:context>
    <inkml:brush xml:id="br0">
      <inkml:brushProperty name="width" value="0.025" units="cm"/>
      <inkml:brushProperty name="height" value="0.025" units="cm"/>
    </inkml:brush>
  </inkml:definitions>
  <inkml:trace contextRef="#ctx0" brushRef="#br0">179 4 15278,'0'0'7191,"-12"-2"-5648,-1 1-1334,1 0 0,-1 1-1,0 1 1,1 0 0,-1 1-1,1 0 1,-1 1 0,1 0 0,-15 6-1,2 4 188,25-13-390,0 0 0,0 0 1,0 0-1,0 1 0,0-1 1,0 0-1,0 0 0,-1 0 1,1 0-1,0 0 0,0 0 1,0 0-1,0 1 0,0-1 0,0 0 1,0 0-1,0 0 0,0 0 1,0 0-1,0 1 0,0-1 1,0 0-1,0 0 0,0 0 1,0 0-1,0 0 0,0 1 1,0-1-1,0 0 0,0 0 1,0 0-1,0 0 0,0 0 1,0 0-1,0 1 0,0-1 1,0 0-1,0 0 0,1 0 1,-1 0-1,0 0 0,0 0 1,0 0-1,0 0 0,0 1 1,0-1-1,0 0 0,1 0 0,-1 0 1,0 0-1,0 0 0,0 0 1,0 0-1,0 0 0,0 0 1,1 0-1,-1 0 0,0 0 1,0 0-1,0 0 0,0 0 1,0 0-1,1 0 0,-1 0 1,0 0-1,47 0 486,-22-1-628,-12 1 93,-1 1-1,0 0 0,0 1 0,0 0 0,0 1 0,0 1 1,0-1-1,17 10 0,-25-12 45,0 1 0,0 1 0,-1-1 0,1 0 1,0 1-1,-1 0 0,0 0 0,1 0 0,-1 0 1,-1 1-1,1-1 0,0 1 0,-1 0 0,1-1 0,-1 1 1,0 0-1,-1 0 0,1 1 0,-1-1 0,0 0 0,0 0 1,0 1-1,0-1 0,-1 1 0,1-1 0,-2 7 0,0-7 120,0 0 0,0 0-1,0-1 1,-1 1-1,0 0 1,0-1-1,0 1 1,0-1-1,0 0 1,-1 0-1,1 0 1,-1 0-1,0 0 1,0 0-1,0-1 1,0 1-1,-1-1 1,1 0 0,0 0-1,-1 0 1,0-1-1,1 1 1,-8 1-1,-2 2 194,-1-1-1,0-1 0,1 0 0,-1-1 1,-21 1-1,32-3-341,1 1-1,0-1 1,0 0 0,-1-1-1,1 1 1,0 0 0,0 0 0,0-1-1,0 0 1,0 1 0,-1-1-1,1 0 1,0 0 0,1 0 0,-1 0-1,0 0 1,0 0 0,0-1-1,1 1 1,-1-1 0,0 1-1,1-1 1,0 0 0,-1 1 0,0-3-1,1 1-244,0 1 0,1 0-1,-1-1 1,1 1 0,0 0 0,-1-1-1,1 1 1,0-1 0,1 1 0,-1-1-1,0 1 1,1 0 0,-1-1 0,1 1-1,0 0 1,1-3 0,1-1-957,0 1 1,0 0 0,1 1-1,-1-1 1,1 1-1,0-1 1,1 1-1,-1 1 1,6-5 0,20-14-10948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340"/>
    </inkml:context>
    <inkml:brush xml:id="br0">
      <inkml:brushProperty name="width" value="0.025" units="cm"/>
      <inkml:brushProperty name="height" value="0.025" units="cm"/>
    </inkml:brush>
  </inkml:definitions>
  <inkml:trace contextRef="#ctx0" brushRef="#br0">97 154 16143,'0'0'6075,"10"0"-2776,-2-2-2827,-1 1 0,1-1-1,-1 0 1,0 0 0,1-1-1,-1 0 1,0 0-1,-1 0 1,9-6 0,-11 6-382,-1 0 1,1 1 0,0-2-1,-1 1 1,1 0-1,-1-1 1,0 1 0,0-1-1,-1 0 1,1 0 0,-1 0-1,0 0 1,0 0 0,0-1-1,0 1 1,-1-1-1,0 1 1,0-1 0,1-6-1,-2 10-83,0-1 1,0 1-1,0 0 0,0-1 0,-1 1 0,1 0 0,0-1 0,0 1 0,-1 0 1,1 0-1,-1 0 0,1-1 0,-1 1 0,0 0 0,0 0 0,1 0 1,-1 0-1,0 0 0,0 0 0,0 0 0,0 0 0,0 0 0,-2 0 0,0-1 20,0 0 0,0 1 0,-1 0 0,1-1 0,0 1-1,-1 0 1,0 1 0,-5-1 0,0 0 17,-1 1 0,1 0 0,0 1 0,0-1 0,0 2 0,-12 3 0,13-2-53,1 1 0,0 0 1,0 0-1,1 1 0,-1 0 0,1 0 0,0 1 0,0 0 1,1 0-1,0 0 0,0 1 0,0-1 0,1 1 0,0 0 1,0 0-1,0 1 0,1-1 0,1 1 0,-1 0 0,1 0 1,0 0-1,1 0 0,0 0 0,0 0 0,1 11 0,1-16-15,-1-1 0,1 0 0,-1 1 0,1-1-1,0 0 1,0 0 0,0 1 0,0-1 0,0 0 0,0 0-1,1 0 1,-1 0 0,1 0 0,-1-1 0,1 1-1,0 0 1,0-1 0,0 1 0,0-1 0,0 1-1,0-1 1,0 0 0,0 0 0,0 0 0,1 0-1,-1-1 1,0 1 0,1-1 0,3 1 0,9 2-793,0-1 1,0-1 0,24-2-1,-25 1-199,39-3-3783,1-8-1949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0.718"/>
    </inkml:context>
    <inkml:brush xml:id="br0">
      <inkml:brushProperty name="width" value="0.025" units="cm"/>
      <inkml:brushProperty name="height" value="0.025" units="cm"/>
    </inkml:brush>
  </inkml:definitions>
  <inkml:trace contextRef="#ctx0" brushRef="#br0">230 10 18065,'0'0'4901,"-12"-2"-2531,11 1-2351,-7-1 190,0 1 0,0-1 0,0 1 0,-1 1 0,1-1 0,0 1 0,-1 1 0,1 0 0,0 0 0,-1 0 0,1 1 0,0 0 0,0 1 0,0 0 0,-11 6 0,15-7-184,-44 34 749,46-35-722,0 1-1,0 0 0,0 0 0,1 0 0,-1 0 0,1 0 1,-1 0-1,1 0 0,0 0 0,-1 0 0,1 1 0,1-1 1,-1 1-1,0-1 0,0 1 0,1-1 0,-1 1 0,1-1 1,0 1-1,0 3 0,1-5-47,-1 0 1,1 1-1,-1-1 0,1 0 1,0 0-1,0 0 0,0 0 0,0 1 1,0-1-1,0-1 0,0 1 1,0 0-1,0 0 0,0 0 1,0 0-1,1-1 0,-1 1 1,0-1-1,0 1 0,1-1 1,-1 1-1,0-1 0,1 0 1,-1 1-1,1-1 0,2 0 1,47 1-170,-36-2-17,0 1-641,1-1 0,0 0 0,27-8 0,-27 5-1465,-1-1 0,1-1 0,23-13 1,1-4-5171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1.255"/>
    </inkml:context>
    <inkml:brush xml:id="br0">
      <inkml:brushProperty name="width" value="0.025" units="cm"/>
      <inkml:brushProperty name="height" value="0.025" units="cm"/>
    </inkml:brush>
  </inkml:definitions>
  <inkml:trace contextRef="#ctx0" brushRef="#br0">134 1 11435,'0'0'11851,"-9"7"-9902,1-1-1706,0 0 1,1 0 0,0 1 0,0 1-1,1-1 1,0 1 0,0 0 0,1 0 0,0 1-1,1-1 1,-7 18 0,1 3 156,1 1 1,1 0-1,2 0 0,1 0 1,2 1-1,-1 31 1,4-60-384,0 0 0,0-1 0,0 1 1,0 0-1,1 0 0,-1 0 0,0-1 1,1 1-1,-1 0 0,1-1 0,0 1 0,-1 0 1,1-1-1,0 1 0,1 1 0,-1-3 1,-1 1 0,1-1 0,0 1 0,-1-1-1,1 1 1,0-1 0,-1 0 0,1 1-1,0-1 1,0 0 0,-1 0 0,1 0 0,0 1-1,0-1 1,-1 0 0,1 0 0,0 0-1,0 0 1,-1 0 0,1-1 0,0 1 0,0 0-1,1-1 1,1 0 14,0 0-1,0-1 0,0 0 1,0 0-1,0 0 1,0 0-1,-1 0 1,1-1-1,-1 1 0,0-1 1,1 1-1,-1-1 1,2-4-1,1-2-36,-1-1 0,0 1-1,-1-1 1,0 0 0,2-12 0,-4 18 8,0-1 0,0 1 0,0 0 0,-1-1 0,0 1 1,0 0-1,0-1 0,-1 1 0,1 0 0,-1-1 0,0 1 1,0 0-1,-1 0 0,-2-8 0,3 12-21,1-1 0,0 0-1,0 1 1,-1-1 0,1 1 0,0-1-1,-1 1 1,1-1 0,0 1 0,-1-1-1,1 1 1,-1-1 0,1 1 0,-1 0-1,1-1 1,-1 1 0,0 0 0,1-1-1,-1 1 1,1 0 0,-1 0 0,1-1 0,-1 1-1,0 0 1,1 0 0,-1 0 0,0 0-1,1 0 1,-1 0 0,0 0 0,1 0-1,-1 0 1,1 0 0,-1 0 0,0 1-1,1-1 1,-1 0 0,1 0 0,-1 1-1,0-1 1,1 0 0,-1 1 0,1-1 0,-1 0-1,1 1 1,-1-1 0,1 1 0,0-1-1,-1 1 1,1-1 0,-1 1 0,1-1-1,0 1 1,-1-1 0,1 1 0,0 0-1,0 0 1,-1 0-38,1-1-1,-1 1 0,1 0 1,0 0-1,-1 0 1,1 0-1,0 0 1,0-1-1,0 1 1,-1 0-1,1 0 0,0 0 1,0 0-1,0 0 1,1 0-1,-1 0 1,0 0-1,0-1 0,0 1 1,1 0-1,-1 0 1,0 0-1,1 0 1,-1-1-1,1 1 1,-1 0-1,1 0 0,-1-1 1,1 1-1,0 0 1,-1-1-1,1 1 1,0-1-1,-1 1 0,1-1 1,0 1-1,0-1 1,0 1-1,0-1 1,17 4-1364,0-2 0,0-1 0,-1 0 0,1-1 0,0-1 0,0 0 0,0-1 0,-1-2-1,32-8 1,-47 11 1651,0 0-1,0 1 1,-1-1-1,1 0 1,0 0-1,-1 0 1,1 0-1,0-1 1,-1 1-1,1 0 1,-1-1-1,0 1 1,1-1-1,0-2 1,-1 4-4,-1-1 0,0 0 1,1 0-1,-1 0 0,0 0 0,0 1 1,0-1-1,1 0 0,-1 0 0,0 0 1,0 0-1,0 0 0,-1 1 1,1-1-1,0 0 0,0 0 0,0 0 1,-1 0-1,1 1 0,0-1 0,-1 0 1,0-1-1,0 1 48,0-1 0,0 1 1,0 0-1,0 0 0,-1 0 0,1 0 0,0 0 1,-1 0-1,1 0 0,0 0 0,-1 1 0,1-1 0,-1 0 1,0 1-1,1-1 0,-3 1 0,-21 1-356,21 2 199,-1-1 0,1 0 0,0 1 0,0 0 0,1 0 0,-1 0 0,1 1 0,-1-1 0,-4 8 0,6-9-90,0-1 1,1 1 0,0 0-1,-1 0 1,1 0-1,0 0 1,0 0-1,0 0 1,0 0-1,0 0 1,1 0 0,-1 1-1,1-1 1,-1 0-1,1 0 1,0 1-1,0-1 1,0 0 0,0 0-1,0 1 1,0-1-1,1 3 1,1-3-25,-1-1 0,0 0 0,0 0 0,1 0 0,-1-1 0,0 1 0,1 0 0,-1 0 0,1-1 0,-1 1 0,1-1 0,-1 1 0,1-1 0,-1 0 0,1 0 0,-1 1 0,1-1 0,2 0 0,37-1-30,-26 0-72,30 0-421,-26 0 457,-1 0-1,1 1 1,29 5-1,-37-1 2091,-17-25-191,4-2-1837,-1 3 0,1 0 0,0 0 0,2 0 0,4-39 0,-3 58-50,0-1 0,0 1 0,0-1 0,0 1 0,0-1 0,0 1 0,0 0 0,0-1 0,0 1 0,0 0-1,1 0 1,-1 0 0,1 0 0,-1 0 0,1 0 0,-1 0 0,1 1 0,-1-1 0,1 0 0,0 1 0,-1-1 0,1 1 0,0 0 0,-1-1 0,4 1 0,53-2-3169,-42 3 1744,26-2-5967,7-3-8301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4:42.192"/>
    </inkml:context>
    <inkml:brush xml:id="br0">
      <inkml:brushProperty name="width" value="0.025" units="cm"/>
      <inkml:brushProperty name="height" value="0.025" units="cm"/>
    </inkml:brush>
  </inkml:definitions>
  <inkml:trace contextRef="#ctx0" brushRef="#br0">81 362 17553,'-72'4'5370,"72"-4"-5330,0 0 0,-1 0 0,1 0 0,0 0 0,0 0 0,-1 0 0,1 0 0,0 0 0,-1 0 0,1 0 0,0 0 0,0 0 0,-1 0 0,1-1-1,0 1 1,-1 0 0,1 0 0,0 0 0,0 0 0,-1-1 0,1 1 0,0 0 0,0 0 0,0 0 0,-1-1 0,1 1 0,0 0 0,0 0 0,0-1 0,0 1 0,-1 0 0,1 0 0,0-1 0,0 1 0,0 0 0,0-1 0,0 1 0,0 0 0,0 0 0,0-1 0,0 1-1,0 0 1,0-1 0,0 1 0,0 0 0,0-1 0,0 1 0,0 0 0,0 0 0,1-1 0,-1 1 0,0 0 0,0 0 0,0-1 0,0 1 0,1 0 0,-1 0 0,0-1 0,1 1 0,14-18 461,3 6-446,1 1 0,0 1 0,1 0 0,0 2 0,0 0 0,1 1 0,22-3 0,-13 1 7,164-41 232,234-29 0,205 6-224,-565 67-50,707-36-2957,-742 47 2858,-33-5 83,0 0 0,0 0 0,1 0 0,-1 0 0,0 0-1,0 0 1,1 0 0,-1 1 0,0-1 0,0 0 0,1 0 0,-1 0 0,0 0 0,0 1 0,0-1 0,0 0-1,1 0 1,-1 1 0,0-1 0,0 0 0,0 0 0,0 1 0,0-1 0,0 0 0,0 0 0,1 1-1,-1-1 1,0 0 0,0 0 0,0 1 0,0-1 0,0 0 0,0 0 0,0 1 0,-1-1 0,1 0 0,0 1-1,0-1 1,0 0 0,0 0 0,0 1 0,0-1 0,0 0 0,-1 0 0,1 1 0,-3 2 61,0-1 1,-1 1 0,1-1-1,-1 0 1,0 0-1,1 0 1,-1-1 0,0 1-1,0-1 1,-6 2 0,-134 26 953,-243 19 1,217-32-732,-588 85 955,446-56-1311,280-41 45,7-2-31,22-1-425,11-1-524,65-4 590,100-18 1,-35 3 452,373-32-830,197-24-534,-662 67 1348,-46 6-8,-10 1 3,-76 4 98,-712 117 129,375-45-1794,276-56-4592,27-10-7483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7.487"/>
    </inkml:context>
    <inkml:brush xml:id="br0">
      <inkml:brushProperty name="width" value="0.025" units="cm"/>
      <inkml:brushProperty name="height" value="0.025" units="cm"/>
    </inkml:brush>
  </inkml:definitions>
  <inkml:trace contextRef="#ctx0" brushRef="#br0">85 111 9129,'0'0'10564,"5"8"-9331,-3-5-1107,-1 0 0,1 0 0,0 0-1,1 0 1,-1 0 0,0 0-1,1-1 1,0 1 0,-1-1 0,1 0-1,0 0 1,0 0 0,0 0 0,0 0-1,1-1 1,-1 0 0,0 1-1,1-1 1,-1 0 0,1 0 0,-1-1-1,1 1 1,0-1 0,-1 0-1,1 0 1,-1 0 0,1 0 0,0-1-1,-1 1 1,1-1 0,-1 0-1,0 0 1,1 0 0,-1-1 0,0 1-1,1-1 1,-1 0 0,0 0-1,5-4 1,-4 2-52,1 0 0,-1-1 0,0 1-1,0-1 1,0 0 0,0 0 0,-1-1 0,0 1-1,0-1 1,-1 0 0,1 1 0,-1-1 0,1-7-1,-3 11-54,1 0 0,-1 0 0,0 0 0,0-1 0,0 1 0,0 0 0,0 0 0,0-1 0,-1 1 0,1 0 0,-1 0 0,1 0 0,-1 0 0,0 0 0,0 0 0,0 0 0,0 0 0,0 0 0,-1 0 0,1 0-1,-1 0 1,1 1 0,-1-1 0,1 1 0,-1-1 0,0 1 0,0 0 0,0-1 0,0 1 0,0 0 0,0 0 0,0 0 0,0 1 0,0-1 0,0 0 0,0 1 0,0 0 0,-4-1 0,-1 0 6,0 0 1,0 0 0,0 1 0,0 0 0,0 1 0,0-1 0,0 1 0,0 1 0,0-1 0,1 1 0,-1 0 0,1 1 0,-1-1 0,1 1 0,0 1-1,0-1 1,0 1 0,0 0 0,0 0 0,1 1 0,0 0 0,0 0 0,-6 8 0,4-4 45,0 1 1,1 0-1,0 0 1,0 0-1,1 1 1,1 0-1,0 0 1,0 0-1,1 1 1,0-1-1,1 1 0,1-1 1,-1 17-1,2-26-60,0 1 0,0 0 0,1-1 0,-1 1 0,1 0 0,-1-1 0,1 1 0,0 0 0,0-1 0,0 1 0,0-1 0,1 1 0,-1-1 0,0 0 0,1 0 0,0 1 0,0-1 0,3 3 0,-1-2-23,0 0 1,1-1-1,-1 1 1,1-1-1,-1 0 1,1 0-1,-1-1 1,1 0-1,9 2 1,6-1-592,0 0 0,0-2 1,0 0-1,22-4 0,-16 0-2167,-1-1-1,36-12 0,-12 0-4393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7.891"/>
    </inkml:context>
    <inkml:brush xml:id="br0">
      <inkml:brushProperty name="width" value="0.025" units="cm"/>
      <inkml:brushProperty name="height" value="0.025" units="cm"/>
    </inkml:brush>
  </inkml:definitions>
  <inkml:trace contextRef="#ctx0" brushRef="#br0">0 0 11018,'0'0'-7367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8.514"/>
    </inkml:context>
    <inkml:brush xml:id="br0">
      <inkml:brushProperty name="width" value="0.025" units="cm"/>
      <inkml:brushProperty name="height" value="0.025" units="cm"/>
    </inkml:brush>
  </inkml:definitions>
  <inkml:trace contextRef="#ctx0" brushRef="#br0">203 23 11979,'0'0'11238,"-10"-4"-9882,6 2-1260,0-1-2,-1 1 0,1 0 0,-1 0-1,0 0 1,1 1 0,-1-1 0,0 1-1,0 0 1,0 1 0,0-1 0,0 1 0,0 0-1,0 0 1,0 1 0,0-1 0,0 1-1,0 0 1,0 0 0,1 1 0,-10 4 0,-27 22 741,39-26-788,-1 0 1,1 0-1,0 0 1,-1 0-1,1 1 1,0-1-1,0 1 1,1-1-1,-1 1 1,1 0-1,-1 0 1,1-1-1,-2 5 1,4-6-48,-1-1 1,0 1-1,0 0 1,1-1 0,-1 1-1,0 0 1,0-1-1,1 1 1,-1-1 0,1 1-1,-1-1 1,1 1-1,-1-1 1,1 1 0,-1-1-1,1 1 1,-1-1-1,1 0 1,-1 1-1,1-1 1,-1 0 0,1 1-1,0-1 1,-1 0-1,1 0 1,0 0 0,-1 0-1,1 0 1,0 1-1,-1-1 1,1 0 0,0 0-1,0-1 1,33 3 49,-27-2-46,29-1 22,-25 0-78,-1 1 0,1 0 0,-1 0-1,1 1 1,-1 0 0,0 1 0,0 0-1,1 1 1,11 5 0,-20-8 53,-1 1-1,0-1 1,0 1 0,1 0 0,-1 0 0,0-1-1,0 1 1,0 0 0,0 0 0,0 0-1,0 0 1,0 0 0,0 1 0,-1-1 0,1 0-1,0 0 1,-1 0 0,1 1 0,0-1-1,-1 0 1,0 1 0,1-1 0,-1 0 0,0 1-1,0-1 1,0 2 0,0 0 81,-1-1-1,0 1 1,1-1 0,-1 0-1,0 1 1,-1-1 0,1 0-1,0 0 1,-1 1 0,1-1-1,-1 0 1,0-1 0,-2 3-1,-4 4 331,0-2 0,0 1 0,-1-1 0,0-1 0,-19 9-1,12-7-426,0-2 0,0 0 0,-1-1-1,0-1 1,0 0 0,-31 0 0,48-3-144,-1 0 0,1 0 1,0-1-1,-1 1 0,1 0 1,0 0-1,0-1 0,-1 1 1,1 0-1,0 0 0,0-1 1,-1 1-1,1 0 0,0-1 1,0 1-1,0 0 0,-1-1 1,1 1-1,0 0 0,0-1 1,0 1-1,0-1 0,0 1 1,0 0-1,0-1 0,0 1 1,0-1-1,0 1 0,0 0 1,0-1-1,0 1 0,0 0 1,0-1-1,0 1 0,1 0 1,-1-1-1,0 1 0,0-1 1,0 0-589,5-12-6844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9.324"/>
    </inkml:context>
    <inkml:brush xml:id="br0">
      <inkml:brushProperty name="width" value="0.025" units="cm"/>
      <inkml:brushProperty name="height" value="0.025" units="cm"/>
    </inkml:brush>
  </inkml:definitions>
  <inkml:trace contextRef="#ctx0" brushRef="#br0">80 1 17168,'0'0'2461,"-1"14"-752,-4 41-229,-2 46 184,-5-1-1,-38 156 0,48-253-258,1-9-530,-1-23-249,4-41-570,3 19-41,3 0 0,2 0 0,2 1 0,27-71 0,-35 115-59,-1-1 1,1 0-1,0 1 0,0 0 1,0 0-1,1 0 0,0 0 1,1 1-1,-1 0 0,1 0 0,10-7 1,-14 10 20,1 1-1,0-1 1,-1 1 0,1 0 0,0 0 0,0 0 0,0 0 0,0 0-1,0 1 1,0-1 0,0 1 0,0 0 0,0 0 0,0 0-1,0 0 1,0 0 0,0 1 0,0-1 0,0 1 0,0 0 0,0 0-1,0 0 1,-1 0 0,1 1 0,0-1 0,-1 1 0,1 0 0,-1-1-1,1 1 1,-1 0 0,2 3 0,-1-3-18,0 1-1,-1 0 1,1 0 0,-1 0 0,0 1-1,0-1 1,0 0 0,0 1 0,-1-1-1,1 1 1,-1 0 0,0-1-1,0 1 1,0 0 0,-1 0 0,1-1-1,-1 9 1,-1-6 48,0 0-1,0 0 1,-1 0 0,1 0-1,-1 0 1,0-1 0,-1 1-1,0-1 1,0 1 0,-5 7 0,0-3 114,0 0 1,0 0-1,-1-1 1,-1 0-1,0 0 1,0-1-1,0-1 1,-1 1-1,0-2 1,-15 7-1,23-11-94,0-1-1,0 0 1,0 0 0,-1 0-1,1-1 1,0 1-1,0-1 1,0 1-1,-1-1 1,1 0-1,-5-1 1,7 1-130,0-1 1,0 1-1,0 0 1,-1-1-1,1 1 1,0-1-1,0 0 1,0 1-1,0-1 1,0 0-1,0 0 1,0 1-1,0-1 1,0 0-1,0 0 0,0 0 1,1 0-1,-1 0 1,0 0-1,0-2 1,0-1-357,0 1 0,1-1 1,-1 1-1,1-1 0,0 1 1,0-1-1,0 0 0,1 1 1,-1-1-1,1 1 1,0-1-1,0 1 0,0 0 1,0-1-1,0 1 0,1 0 1,0 0-1,0 0 0,2-3 1,20-28-5842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09.668"/>
    </inkml:context>
    <inkml:brush xml:id="br0">
      <inkml:brushProperty name="width" value="0.025" units="cm"/>
      <inkml:brushProperty name="height" value="0.025" units="cm"/>
    </inkml:brush>
  </inkml:definitions>
  <inkml:trace contextRef="#ctx0" brushRef="#br0">96 142 14029,'0'0'8803,"10"2"-7110,-6-1-1621,0-1 1,0 1 0,0 0 0,1-1-1,-1 0 1,0 0 0,0 0 0,1-1-1,-1 0 1,0 1 0,0-1 0,0-1-1,1 1 1,-1 0 0,-1-1 0,1 0-1,0 0 1,0 0 0,-1-1 0,1 1-1,-1-1 1,0 0 0,0 0 0,0 0 0,0 0-1,3-5 1,-1 1 13,0-1-1,0 1 1,-1-1 0,0-1 0,4-10-1,-8 18-18,1 0 0,-1 0 0,1 0 0,-1 0 0,1 0 0,-1-1 0,1 1 0,-1 0 0,0 0 0,0-1-1,0 1 1,0 0 0,0 0 0,0-1 0,0 1 0,0 0 0,0 0 0,-1-1 0,1 1 0,0 0 0,-1 0 0,1-1 0,-1 1-1,1 0 1,-1 0 0,0 0 0,0 0 0,1 0 0,-1 0 0,0 0 0,0 0 0,0 0 0,0 1 0,0-1 0,0 0 0,0 0 0,0 1-1,0-1 1,0 1 0,-1-1 0,1 1 0,0-1 0,0 1 0,0 0 0,-3-1 0,-1 1 31,-1 0 1,1 0-1,-1 0 0,1 1 1,-1 0-1,1 0 0,-1 0 1,1 1-1,0-1 0,-1 1 1,1 0-1,0 1 1,-7 4-1,3-1-32,1 1-1,0-1 1,0 1 0,0 1 0,1 0 0,-11 15-1,8-9-43,1 1 0,1 0 0,0 0 0,1 1-1,0-1 1,2 2 0,0-1 0,-5 29 0,9-43-27,1 0 0,0 1-1,-1-1 1,1 1 0,0-1 0,0 0 0,0 1 0,0-1 0,1 0 0,-1 1 0,0-1 0,1 0-1,0 1 1,0-1 0,0 0 0,0 0 0,0 0 0,0 0 0,0 0 0,0 0 0,1 0 0,-1 0-1,1 0 1,0-1 0,0 1 0,-1 0 0,1-1 0,0 0 0,0 1 0,0-1 0,3 1 0,3 1-253,0-2 0,0 1 0,0-1 1,0 0-1,0-1 0,1 0 1,-1 0-1,9-2 0,43-11-4195,-22-2-1311,9-7-6253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030"/>
    </inkml:context>
    <inkml:brush xml:id="br0">
      <inkml:brushProperty name="width" value="0.025" units="cm"/>
      <inkml:brushProperty name="height" value="0.025" units="cm"/>
    </inkml:brush>
  </inkml:definitions>
  <inkml:trace contextRef="#ctx0" brushRef="#br0">151 5 17489,'0'0'7036,"-10"-1"-4330,7 0-2604,0 0 0,0 0 0,-1 1 0,1 0 0,0-1 0,-1 1 0,1 1 0,-1-1 0,1 0 0,0 1 0,0-1 0,-1 1 0,1 0 0,0 0 0,0 1 0,0-1 0,0 1 0,0-1 1,0 1-1,0 0 0,1 0 0,-1 0 0,1 0 0,-1 1 0,1-1 0,-3 4 0,-4 6 58,1 1-1,0-1 1,1 1 0,-6 15 0,11-23-115,0 1-1,0-1 1,1 1 0,-1-1-1,1 1 1,0 0 0,1 0 0,-1-1-1,1 1 1,0 0 0,1 0 0,-1-1-1,3 9 1,-2-12-60,0 0 0,1 0 0,0 0 0,-1-1-1,1 1 1,0 0 0,0-1 0,0 1 0,0-1 0,0 1 0,0-1 0,0 0-1,0 0 1,0 0 0,1 0 0,-1 0 0,0-1 0,1 1 0,-1-1 0,1 0-1,-1 1 1,1-1 0,-1 0 0,4-1 0,62-4-3371,-30-6-1231,1-5-2814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358"/>
    </inkml:context>
    <inkml:brush xml:id="br0">
      <inkml:brushProperty name="width" value="0.025" units="cm"/>
      <inkml:brushProperty name="height" value="0.025" units="cm"/>
    </inkml:brush>
  </inkml:definitions>
  <inkml:trace contextRef="#ctx0" brushRef="#br0">21 0 15118,'0'0'5670,"0"68"-3044,-6-37-928,1 3-577,1-2-128,-2-1-545,6-1-384,0-7-32,0-4-544,0-7-769,8-7-1,-2-5-543,-2 0-642,1-17-1889,-4-6-3235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0.702"/>
    </inkml:context>
    <inkml:brush xml:id="br0">
      <inkml:brushProperty name="width" value="0.025" units="cm"/>
      <inkml:brushProperty name="height" value="0.025" units="cm"/>
    </inkml:brush>
  </inkml:definitions>
  <inkml:trace contextRef="#ctx0" brushRef="#br0">2 1 17392,'0'0'10122,"-1"49"-10218,21-33-2178,1 0-2403,3 1-4579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1.046"/>
    </inkml:context>
    <inkml:brush xml:id="br0">
      <inkml:brushProperty name="width" value="0.025" units="cm"/>
      <inkml:brushProperty name="height" value="0.025" units="cm"/>
    </inkml:brush>
  </inkml:definitions>
  <inkml:trace contextRef="#ctx0" brushRef="#br0">107 45 17264,'0'0'2568,"-11"0"470,-35 1-727,43 0-2203,1-1 0,0 1-1,-1-1 1,1 1 0,0 0 0,0 0 0,0 0-1,0 0 1,-1 0 0,1 0 0,1 0-1,-1 1 1,0-1 0,0 1 0,0 0 0,1-1-1,-1 1 1,1 0 0,0 0 0,-1 0-1,1 0 1,0 0 0,0 0 0,0 0 0,0 0-1,1 1 1,-1-1 0,0 0 0,1 1-1,-1 1 1,1-2-96,0 0 0,0 0 0,0 0 0,0 0 0,0 0 0,0 0 0,0-1 0,0 1 0,1 0 0,-1 0 0,1 0 0,-1 0 0,1-1 0,0 1 0,0 0-1,0-1 1,0 1 0,0 0 0,0-1 0,0 1 0,1-1 0,-1 0 0,0 1 0,1-1 0,-1 0 0,1 0 0,0 0 0,-1 0 0,1 0 0,0 0 0,-1 0 0,1-1 0,2 1 0,4 0-3,-1-1 1,1 0-1,0 0 1,-1 0-1,1-1 1,0-1-1,-1 1 0,0-1 1,1-1-1,-1 1 1,0-1-1,0 0 1,0-1-1,0 0 1,8-6-1,-10 7 48,0-1-1,0 0 1,0 0-1,-1 0 1,1-1-1,-1 0 1,0 0-1,-1 0 1,1 0-1,-1 0 1,0-1-1,0 1 1,-1-1-1,1 0 0,-1 0 1,-1 0-1,1 0 1,-1 0-1,1-11 1,-15 49 731,4-14-674,4-5-58,0 0 0,1 0 0,0 0 0,1 1 0,1 0 0,0 0 0,1-1 1,0 1-1,2 17 0,-1-30-58,1 0 1,-1 0-1,0 0 1,1-1 0,-1 1-1,1 0 1,-1 0 0,1 0-1,-1 0 1,1-1-1,0 1 1,-1 0 0,1-1-1,0 1 1,-1 0-1,1-1 1,0 1 0,0-1-1,0 0 1,0 1 0,0-1-1,-1 1 1,1-1-1,0 0 1,0 0 0,0 1-1,0-1 1,0 0-1,0 0 1,0 0 0,0 0-1,0 0 1,0-1 0,0 1-1,0 0 1,0 0-1,0 0 1,1-1 0,3-1-66,-1 1 0,1 0 1,-1-1-1,1 0 0,-1 0 1,0-1-1,4-2 0,4-4-872,-1-1 0,0 0 0,12-16 0,-13 13-1688,0 0 0,14-27 0,-6 1-3689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1.751"/>
    </inkml:context>
    <inkml:brush xml:id="br0">
      <inkml:brushProperty name="width" value="0.025" units="cm"/>
      <inkml:brushProperty name="height" value="0.025" units="cm"/>
    </inkml:brush>
  </inkml:definitions>
  <inkml:trace contextRef="#ctx0" brushRef="#br0">57 0 16432,'0'0'2834,"-3"11"-597,-11 62 847,-4 82 1,7-55-1134,8-81-1588,-4 59 535,6-72-866,1 0 0,0 0 0,1 0 0,-1 0 0,1 0-1,0-1 1,1 1 0,-1 0 0,5 10 0,-5-15-33,0 0 0,0 1 0,0-1 1,0 0-1,0 1 0,0-1 0,0 0 1,0 0-1,1 0 0,-1 0 0,0 0 0,1 0 1,-1 0-1,1-1 0,-1 1 0,1 0 1,-1-1-1,1 1 0,-1-1 0,1 0 0,-1 1 1,1-1-1,0 0 0,-1 0 0,1 0 1,0 0-1,-1 0 0,1-1 0,-1 1 0,1 0 1,-1-1-1,1 1 0,0-1 0,-1 1 1,0-1-1,1 0 0,-1 0 0,1 0 0,-1 0 1,2-1-1,3-3-108,1 0 0,-1 0 0,0 0 0,-1-1 0,1 0-1,7-12 1,4-11-447,-2-1-1,-1-1 0,-2 0 0,0-1 0,9-47 0,-9 32 496,25-61-1,-34 106-96,-5 14 108,-8 20 226,-8 4 499,-12 39 0,25-63-494,2 0 0,0 0 0,0 0 0,1 1 0,1-1-1,0 1 1,1 21 0,1-32-205,-1 0-1,1-1 1,0 1 0,-1 0 0,1 0-1,0 0 1,0-1 0,0 1-1,0 0 1,0-1 0,1 1-1,-1-1 1,0 1 0,1-1-1,-1 0 1,1 1 0,-1-1-1,1 0 1,0 0 0,-1 0 0,1 0-1,0-1 1,0 1 0,0 0-1,0-1 1,-1 1 0,1-1-1,0 0 1,0 1 0,0-1-1,0 0 1,0 0 0,3-1-1,0 1-237,1 0-1,-1-1 1,0 1-1,0-1 1,0 0-1,0 0 1,0-1-1,-1 0 1,1 0-1,0 0 1,8-5-1,-8 3 161,0 0 0,-1-1 0,1 0 0,-1 1 0,0-1 0,0-1 0,-1 1 0,1 0-1,-1-1 1,0 0 0,-1 0 0,1 0 0,-1 0 0,-1 0 0,1 0 0,1-12 0,-19 36 2440,12-8-2057,-1-1-1,1 1 1,1 0-1,0 0 1,0 0-1,1 0 1,0 0-1,1 1 1,0-1-1,1 16 1,1-24-273,-1-1 0,1 0 0,0 1 0,0-1 0,-1 0-1,1 1 1,0-1 0,0 0 0,0 0 0,0 0 0,0 0 0,1 0 0,-1 0 0,0 0 0,0 0 0,1 0 0,-1 0 0,0-1 0,1 1 0,-1-1-1,1 1 1,-1-1 0,1 1 0,-1-1 0,1 0 0,-1 0 0,1 0 0,-1 0 0,1 0 0,0 0 0,-1 0 0,1 0 0,-1-1 0,3 0 0,3 0 4,1 0 0,-1 0 0,0-1 0,0 0 0,0-1 1,7-3-1,0-1-131,-1 0 1,-1-1-1,0-1 1,0 0-1,0-1 1,-1 0-1,-1-1 1,0 0-1,16-22 1,-38 59 260,2 1 0,1 0 1,1 1-1,1 0 1,1 0-1,2 0 0,0 1 1,2-1-1,2 1 0,0 0 1,2-1-1,1 1 0,2-1 1,10 39-1,-8-40-242,-1 0 1,-1 0-1,-1 1 0,-1-1 1,-2 29-1,-1-55 143,0 1 0,0-1-1,0 0 1,0 0 0,0 1-1,0-1 1,-1 0 0,1 0-1,-1 1 1,1-1 0,-1 0-1,1 0 1,-1 0 0,0 0-1,1 0 1,-1 0 0,0 0-1,0 0 1,0 0 0,0 0-1,0 0 1,0 0 0,0 0-1,0-1 1,0 1 0,0-1-1,0 1 1,0 0 0,0-1-1,-1 0 1,1 1 0,-2-1-1,2 0 9,-1 0 0,0 0 0,0 0 0,0 0 0,1-1 0,-1 1 0,0-1 0,1 1 0,-1-1 0,0 1 0,1-1 0,-1 0 0,1 0 0,-1 0 0,1 0 0,-1 0 0,1 0 0,0 0 0,-1-1 0,1 1 0,0 0 0,0-1 0,-1-1 0,-5-10-51,0-1 0,1 0 0,1 0 0,0 0 0,1-1 0,0 0 0,1 0 0,-1-24 0,2 11 0,1 0 0,2 0 0,7-50 0,-6 68-317,0 1 0,1-1 0,0 1 1,1 0-1,0 0 0,0 0 0,1 0 0,0 1 0,1 0 0,-1 0 1,12-11-1,-4 6-1154,0 1 1,2 0-1,-1 1 1,1 1-1,22-11 1,9-5-11273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3.326"/>
    </inkml:context>
    <inkml:brush xml:id="br0">
      <inkml:brushProperty name="width" value="0.025" units="cm"/>
      <inkml:brushProperty name="height" value="0.025" units="cm"/>
    </inkml:brush>
  </inkml:definitions>
  <inkml:trace contextRef="#ctx0" brushRef="#br0">1 0 12748,'0'0'5477,"9"0"-2978,-7 0-2326,1 0 0,0 0 1,0 0-1,-1 1 0,1-1 1,0 1-1,-1-1 0,1 1 1,0 0-1,-1 0 1,1 0-1,-1 0 0,5 3 1,-4-1-11,-1 0 0,0-1 1,0 1-1,0 0 0,0 0 1,0 0-1,0 0 0,-1 1 1,0-1-1,1 0 0,-1 1 1,-1-1-1,2 7 0,1 10 339,-1 1-1,0 0 1,-3 26-1,0-24-63,2 0 1,2 24-1,-3-47-431,0 0 0,0 1 0,0-1 0,0 0 0,0 1 0,1-1 0,-1 0 0,0 1 0,0-1 0,0 1 0,0-1 0,0 0 0,1 1 0,-1-1 0,0 0 0,0 0 0,0 1 0,1-1 0,-1 0 0,0 0 1,1 1-1,-1-1 0,0 0 0,0 0 0,1 1 0,-1-1 0,0 0 0,1 0 0,-1 0 0,0 0 0,1 0 0,-1 0 0,1 0 0,-1 0 0,0 1 0,1-1 0,-1 0 0,0 0 0,1-1 0,-1 1 0,1 0 0,-1 0 0,0 0 0,1 0 0,-1 0 0,0 0 0,1 0 0,-1-1 0,0 1 0,1 0 0,-1 0 0,0 0 0,0-1 0,1 1 0,-1 0 1,0 0-1,0-1 0,1 1 0,-1 0 0,0-1 0,18-18 221,112-175-271,-130 193 47,0 1 0,0 0 0,0 0 0,1 0 0,-1-1 0,0 1 1,0 0-1,0 0 0,0 0 0,0 0 0,0-1 0,1 1 0,-1 0 0,0 0 0,0 0 1,0 0-1,0 0 0,0 0 0,1-1 0,-1 1 0,0 0 0,0 0 0,0 0 0,1 0 0,-1 0 1,0 0-1,0 0 0,0 0 0,1 0 0,-1 0 0,0 0 0,0 0 0,0 0 0,1 0 1,-1 0-1,0 0 0,0 0 0,0 0 0,1 0 0,-1 0 0,0 0 0,0 1 0,0-1 1,1 0-1,-1 0 0,0 0 0,0 0 0,0 0 0,0 0 0,0 1 0,1-1 0,-1 0 0,0 0 1,0 0-1,0 0 0,0 1 0,0-1 0,0 0 0,0 0 0,0 0 0,0 1 0,1-1 1,-1 0-1,3 25 216,-3 32 17,-5-18-365,-1 14-3443,6-53 3464,0 0 1,0 0-1,0 0 0,0 1 1,0-1-1,0 0 1,0 0-1,0 0 0,0 1 1,0-1-1,0 0 0,1 0 1,-1 0-1,0 0 1,0 1-1,0-1 0,0 0 1,0 0-1,0 0 0,0 0 1,0 1-1,1-1 1,-1 0-1,0 0 0,0 0 1,0 0-1,0 0 0,0 0 1,1 1-1,-1-1 1,0 0-1,0 0 0,0 0 1,1 0-1,-1 0 0,0 0 1,0 0-1,0 0 0,1 0 1,-1 0-1,0 0 1,0 0-1,0 0 0,1 0 1,-1 0-1,0 0 0,0 0 1,0 0-1,0 0 1,1 0-1,14-9-2906,11-14-2138,0-4-1682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018"/>
    </inkml:context>
    <inkml:brush xml:id="br0">
      <inkml:brushProperty name="width" value="0.025" units="cm"/>
      <inkml:brushProperty name="height" value="0.025" units="cm"/>
    </inkml:brush>
  </inkml:definitions>
  <inkml:trace contextRef="#ctx0" brushRef="#br0">88 1 9225,'0'0'15155,"-10"12"-14156,-3 5-524,0 1 0,-14 26 0,23-37-254,1 1-1,-1-1 1,1 1 0,1 0-1,-1 0 1,1 0 0,1 0-1,0 0 1,0 0 0,0 0-1,2 17 1,-1-24-211,0 0 0,1 1-1,-1-1 1,1 0 0,-1 0 0,1 0 0,0 1 0,-1-1 0,1 0 0,0 0-1,0 0 1,0 0 0,0 0 0,0 0 0,0 0 0,0-1 0,0 1-1,0 0 1,0 0 0,0-1 0,1 1 0,-1-1 0,0 1 0,0-1 0,1 1-1,-1-1 1,0 0 0,1 0 0,-1 0 0,0 0 0,1 0 0,-1 0-1,0 0 1,1 0 0,-1 0 0,0 0 0,1-1 0,1 0 0,2 0 7,0 0 1,0-1-1,0 1 1,0-1 0,0 0-1,-1-1 1,1 1-1,-1-1 1,5-4-1,-1 0 37,-2-1-1,1 0 1,-1 0-1,0-1 0,-1 0 1,0 0-1,-1 0 0,1 0 1,-2-1-1,1 0 1,-1 0-1,-1 0 0,0 0 1,0 0-1,-1 0 1,-1-1-1,0 1 0,-1-11 1,2 20-47,-1 1 1,0 0-1,0 0 0,0 0 1,-1-1-1,1 1 1,0 0-1,0 0 0,0 0 1,0 0-1,0-1 1,0 1-1,0 0 0,0 0 1,0 0-1,0 0 1,0-1-1,0 1 0,-1 0 1,1 0-1,0 0 1,0 0-1,0 0 0,0 0 1,0-1-1,-1 1 1,1 0-1,0 0 1,0 0-1,0 0 0,0 0 1,-1 0-1,1 0 1,0 0-1,0 0 0,0 0 1,-1 0-1,1 0 1,0 0-1,0 0 0,0 0 1,0 0-1,-1 0 1,1 0-1,0 0 0,0 0 1,0 0-1,-1 0 1,1 0-1,0 0 0,0 0 1,0 1-1,0-1 1,0 0-1,-1 0 1,1 0-1,0 0 0,0 0 1,0 0-1,0 1 1,0-1-1,0 0 0,0 0 1,-1 0-1,1 1 1,-8 11-1,8-11-10,0 0 0,0-1 1,0 1-1,-1 0 0,1 0 0,1 0 0,-1 0 0,0 0 0,0 0 1,0 0-1,0 0 0,1 0 0,-1-1 0,0 1 0,1 0 0,-1 0 1,0 0-1,1 0 0,-1-1 0,1 1 0,0 0 0,-1 0 0,1-1 1,0 1-1,-1-1 0,2 2 0,0-1-17,0 0 1,0-1-1,1 1 0,-1-1 1,0 1-1,0-1 0,0 0 1,0 0-1,0 0 0,0 0 0,4-1 1,9-1-293,0-2 0,26-9 0,-27 8-94,-11 4 329,-1-1-1,1 2 1,-1-1-1,1 0 1,-1 0 0,1 1-1,-1-1 1,1 1-1,0 0 1,-1 0-1,1 0 1,-1 0-1,1 0 1,0 1-1,-1-1 1,1 1 0,-1-1-1,4 2 1,-5 0 92,1 1 0,-1-1 0,0 0 0,1 0 0,-1 0 0,0 1 0,0-1 0,0 1 0,-1-1 0,1 1 0,-1-1 0,1 1 0,-1-1 0,0 1 0,0-1 0,0 1 0,-1 4 0,-14 88 1629,17-95-1601,-1 0 0,0-1-1,1 1 1,-1 0 0,1-1 0,-1 1-1,0-1 1,1 1 0,-1-1-1,0 1 1,0-1 0,0 0 0,1 0-1,1-1 1,37-46 45,-34 39-295,1 0 1,0 0-1,0 1 0,1 0 0,16-12 0,-23 24 198,0 0 0,0 0 0,0 0 0,-1 1 0,1-1-1,-1 0 1,0 0 0,-1 6 0,1-8 16,0 5 34,0 0 1,1 0-1,-1 0 0,1 0 0,1 0 1,-1 0-1,1 0 0,0 0 0,1 0 1,-1-1-1,7 10 0,-7-13-5,0 0-1,0-1 1,1 1 0,0-1-1,-1 0 1,1 0 0,0 0-1,0 0 1,0 0 0,0-1-1,0 0 1,0 1-1,0-1 1,1 0 0,-1 0-1,0-1 1,1 1 0,-1-1-1,1 1 1,-1-1 0,1 0-1,-1 0 1,0-1 0,1 1-1,-1-1 1,4-1 0,-3 1 4,0 0 0,-1-1 0,1 1 0,-1-1 1,1 0-1,-1 0 0,0 0 0,0-1 0,0 1 1,0-1-1,0 0 0,-1 1 0,1-1 1,-1-1-1,1 1 0,-1 0 0,0 0 0,-1-1 1,1 1-1,0-1 0,1-7 0,-1 5 24,0-2 0,0 1-1,0 0 1,-1 0 0,0 0 0,-1-1-1,0 1 1,0 0 0,0-1-1,-3-12 1,2 18-64,0 0 0,0-1 0,0 1 0,0 0 0,0 0 0,0 0 0,-1 1 0,1-1 0,0 0 0,-1 0 0,0 1 0,1-1 0,-1 1 0,0-1 0,0 1 0,0 0 0,0 0 0,0 0 0,0 0 0,0 0 0,-1 0 0,1 1 0,0-1 0,0 1 0,-1-1 0,1 1 0,0 0 0,-3 0 0,5 0-34,-1 0 0,1 0-1,0 0 1,-1 0 0,1 0 0,0 0-1,-1 0 1,1 0 0,0 0 0,-1 0 0,1 0-1,0 0 1,0 0 0,-1 1 0,1-1-1,0 0 1,0 0 0,-1 0 0,1 1 0,0-1-1,0 0 1,-1 0 0,1 0 0,0 1-1,0-1 1,0 0 0,-1 0 0,1 1 0,0-1-1,0 0 1,0 1 0,0-1 0,0 0-1,0 1 1,0-1 0,0 0 0,0 0 0,0 1-1,0-1 1,0 0 0,0 1 0,0-1-1,0 0 1,0 1 0,0-1 0,0 0-1,0 1 1,0-1 0,0 0 0,1 0 0,-1 1-1,0-1 1,0 0 0,0 0 0,0 1-1,1-1 1,-1 0 0,0 1 0,1 0-216,0 0 0,0 0 0,0 0 0,0 0 1,0 0-1,0 0 0,0 0 0,0 0 0,0 0 1,0 0-1,0 0 0,1-1 0,-1 1 0,0 0 0,2 0 1,12 1-2097,-1-1 0,1 0 1,0-1-1,19-1 0,5-4-2458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394"/>
    </inkml:context>
    <inkml:brush xml:id="br0">
      <inkml:brushProperty name="width" value="0.025" units="cm"/>
      <inkml:brushProperty name="height" value="0.025" units="cm"/>
    </inkml:brush>
  </inkml:definitions>
  <inkml:trace contextRef="#ctx0" brushRef="#br0">134 1 16047,'0'0'7383,"-12"2"-4986,7-1-2203,-1 0 0,1 0 0,0 1 0,-1-1 0,1 1 0,0 0 0,0 1 0,0-1 0,1 1 0,-1 0 0,1 0 0,-1 1 0,1-1 0,0 1 0,0 0-1,1 0 1,-1 0 0,1 0 0,0 1 0,-4 6 0,3-2 120,0 1 0,0 0 0,1 0 0,-3 15-1,5-23-296,1 0 0,-1-1-1,1 1 1,-1-1-1,1 1 1,0 0 0,0-1-1,0 1 1,0-1-1,0 1 1,0 0 0,0-1-1,1 1 1,-1 0-1,1-1 1,-1 1 0,1-1-1,-1 1 1,1-1-1,0 1 1,0-1 0,0 0-1,0 1 1,0-1-1,0 0 1,0 0 0,0 1-1,0-1 1,0 0-1,1 0 1,-1 0 0,1-1-1,-1 1 1,0 0-1,1 0 1,2 0 0,0 0-12,1-1 0,0 1 1,-1-1-1,1 0 0,0-1 1,0 1-1,-1-1 0,1 0 1,-1 0-1,1 0 0,-1 0 1,1-1-1,-1 0 0,0 0 1,0 0-1,0-1 0,0 1 1,0-1-1,0 0 0,-1 0 1,1 0-1,-1 0 0,4-6 1,3-4 10,-1 0 0,-1-1 0,0 0 0,-1 0 0,9-25 0,-13 131-3961,-2-73-128,3-5-2600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4.908"/>
    </inkml:context>
    <inkml:brush xml:id="br0">
      <inkml:brushProperty name="width" value="0.025" units="cm"/>
      <inkml:brushProperty name="height" value="0.025" units="cm"/>
    </inkml:brush>
  </inkml:definitions>
  <inkml:trace contextRef="#ctx0" brushRef="#br0">212 271 11883,'0'0'11771,"-11"-7"-9203,-35-20-854,43 26-1638,1 0 0,0 1 0,-1-1 0,1 0 0,-1 1 0,1 0 0,-1-1 0,1 1 0,-1 0 0,1 0 0,-1 0 0,1 1 0,-1-1 0,1 1 0,-1-1 0,1 1 0,-1 0 0,1 0 0,0 0 0,0 0 0,-1 0 0,1 1 0,0-1 0,-3 3 0,-2 3-33,0 0 0,0 0-1,1 0 1,-9 13 0,11-14-22,-1 2-20,-1 0-1,1 0 0,0 0 1,1 1-1,0-1 1,1 1-1,0 0 1,0 1-1,0-1 1,2 0-1,-3 18 0,4-27 1,0 1 0,0-1-1,0 1 1,0 0 0,0-1-1,0 1 1,0-1-1,0 1 1,1-1 0,-1 1-1,0 0 1,0-1-1,0 1 1,1-1 0,-1 1-1,0-1 1,1 1 0,-1-1-1,0 1 1,1-1-1,-1 1 1,1-1 0,-1 0-1,0 1 1,1-1-1,-1 1 1,1-1 0,-1 0-1,1 0 1,0 1 0,0-1-1,23-2 46,-18 0-31,1-1 0,-1 0 0,0 0-1,0 0 1,9-7 0,2-6 43,0-1-1,0 0 1,-2-1-1,0-1 1,-1 0-1,-1-1 1,-1 0-1,-1-1 0,-1-1 1,0 0-1,-2 0 1,0 0-1,-2-1 1,0 0-1,-2-1 1,3-37-1,-7 60-52,0 0-1,0 0 1,1 0-1,-1 0 1,0 0-1,0 0 1,0 0-1,0 0 1,-1-1-1,1 1 1,0 0-1,0 0 1,-1 0-1,1 0 1,0 0-1,-1 0 1,1 0-1,-1 0 1,1 0-1,-1 0 1,0 0-1,1 1 1,-1-1-1,-1-1 1,1 2-2,0 1 1,0-1 0,0 1-1,0-1 1,0 0 0,0 1-1,1 0 1,-1-1-1,0 1 1,0-1 0,0 1-1,0 0 1,1 0 0,-1-1-1,0 1 1,1 0 0,-1 0-1,0 2 1,-29 52 247,22-36-140,1 1 0,1-1 0,1 1 0,0 0 0,2 1 0,0-1 0,1 1 0,1-1 0,4 40 0,-3-58-109,1 1 0,0 0 0,-1-1 0,2 1-1,-1-1 1,0 1 0,0-1 0,1 1 0,-1-1 0,1 0 0,0 0 0,-1 0 0,1 0 0,0 0-1,0 0 1,1-1 0,-1 1 0,0 0 0,1-1 0,-1 0 0,0 0 0,1 1 0,0-1 0,-1-1-1,1 1 1,-1 0 0,1-1 0,0 1 0,0-1 0,-1 0 0,1 0 0,0 0 0,0 0 0,-1-1-1,5 0 1,2 0-196,0-1 0,-1 0 0,0 0 0,1-1 0,-1 0 0,0 0 0,0-1 0,-1 0 0,1-1 0,7-5 0,-7 3-1164,-1 0 1,0 0-1,0 0 0,-1-1 0,10-14 1,0-7-5647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5.725"/>
    </inkml:context>
    <inkml:brush xml:id="br0">
      <inkml:brushProperty name="width" value="0.025" units="cm"/>
      <inkml:brushProperty name="height" value="0.025" units="cm"/>
    </inkml:brush>
  </inkml:definitions>
  <inkml:trace contextRef="#ctx0" brushRef="#br0">2 154 13773,'0'0'9161,"10"2"-8916,-7-1-235,0 0 1,0-1-1,0 0 0,1 0 0,-1 0 0,0 0 0,0 0 1,0-1-1,1 1 0,-1-1 0,0 0 0,0 0 0,0 0 0,0 0 1,0 0-1,0-1 0,0 0 0,-1 1 0,1-1 0,-1 0 1,1 0-1,-1 0 0,1-1 0,-1 1 0,0-1 0,0 1 0,0-1 1,-1 1-1,1-1 0,-1 0 0,1 0 0,-1 0 0,0 0 1,0 0-1,0 0 0,-1 0 0,1-1 0,-1 1 0,1 0 0,-1-6 1,0 8 53,0 0 1,0 1-1,0-1 1,1 0-1,-1 1 1,0-1-1,0 0 1,0 1 0,0-1-1,0 0 1,0 1-1,-1-1 1,1 0-1,0 1 1,0-1-1,0 0 1,-1 1-1,1-1 1,0 0 0,0 1-1,-1-1 1,1 1-1,-1-1 1,1 1-1,-1-1 1,1 1-1,-1-1 1,1 1-1,-1-1 1,1 1 0,-1 0-1,1-1 1,-1 1-1,0 0 1,1-1-1,-1 1 1,1 0-1,-1 0 1,0 0-1,1-1 1,-1 1 0,0 0-1,1 0 1,-1 0-1,0 0 1,0 0-1,1 0 1,-2 1-1,-1-1 128,1 1-1,-1 0 1,1 0 0,-1 0-1,1 0 1,0 0-1,-1 1 1,1-1-1,0 1 1,0-1-1,-4 4 1,0 2-12,1 0 1,0 0-1,0 0 0,1 1 1,-1 0-1,2 0 0,-1 0 1,1 0-1,0 0 0,1 1 1,0-1-1,0 1 1,-1 16-1,3-24-167,0 0 1,0-1-1,0 1 0,0 0 1,0 0-1,0-1 0,0 1 1,1 0-1,-1 0 0,0-1 1,0 1-1,0 0 0,1-1 1,-1 1-1,0 0 0,1-1 1,-1 1-1,1-1 1,-1 1-1,1 0 0,-1-1 1,1 1-1,-1-1 0,1 1 1,-1-1-1,1 0 0,0 1 1,-1-1-1,1 0 0,-1 1 1,2-1-1,25-4 174,-20 1-166,1 0-1,-1-1 1,0 0-1,0-1 0,6-5 1,-1-2-53,0 0 0,-1-1 0,16-24 1,-22 31-19,-1-1 0,-1 1 1,1-1-1,-1 0 1,0 0-1,-1 0 0,0-1 1,0 1-1,0-1 1,0-12-1,-2 20 45,0 0 1,0 0-1,0 0 1,0 0 0,0-1-1,0 1 1,0 0-1,0 0 1,-1 0-1,1 0 1,0 0-1,0 0 1,0-1-1,0 1 1,0 0-1,0 0 1,-1 0-1,1 0 1,0 0-1,0 0 1,0 0-1,0 0 1,-1 0-1,1 0 1,0 0-1,0 0 1,0-1-1,0 1 1,-1 0-1,1 0 1,0 0 0,0 1-1,0-1 1,0 0-1,-1 0 1,1 0-1,0 0 1,0 0-1,0 0 1,0 0-1,-1 0 1,1 0-1,0 0 1,0 0-1,0 0 1,0 1-1,0-1 1,-1 0-1,1 0 1,0 0-1,0 0 1,0 0-1,0 0 1,0 1-1,0-1 1,0 0-1,0 0 1,0 0-1,0 0 1,0 1 0,-10 8-27,3 2 96,0-1 1,1 1 0,-8 20 0,12-27 14,0 1 0,0-1 0,1 1 0,0-1 0,0 1 0,0-1-1,0 1 1,1 0 0,0 0 0,0-1 0,0 1 0,1 0 0,0 5 0,0-9-78,0 0-1,0 0 1,-1-1-1,1 1 1,0 0-1,0 0 1,0-1-1,0 1 1,0 0 0,0-1-1,0 0 1,0 1-1,1-1 1,-1 1-1,0-1 1,0 0-1,0 0 1,0 0-1,1 1 1,-1-1-1,0 0 1,0-1-1,0 1 1,0 0-1,1 0 1,-1 0-1,0-1 1,0 1 0,0-1-1,0 1 1,0-1-1,0 1 1,0-1-1,1 0 1,38-21-13,-25 12-188,-1-2 1,0 1-1,-1-2 1,-1 0-1,0-1 0,0 0 1,-1 0-1,-1-1 1,9-18-1,-19 32 156,-15 30 2,7-16 104,2-2 134,0 0 1,2 1-1,-1-1 1,1 1-1,1 0 1,0 0-1,1 0 1,-2 24-1,4-36-194,0 1 0,0-1-1,0 0 1,0 1 0,0-1-1,0 0 1,0 1-1,0-1 1,0 1 0,1-1-1,-1 0 1,0 1 0,0-1-1,0 0 1,1 1-1,-1-1 1,0 0 0,0 1-1,1-1 1,-1 0 0,0 0-1,1 1 1,-1-1-1,0 0 1,1 0 0,-1 0-1,0 1 1,1-1 0,-1 0-1,0 0 1,1 0-1,-1 0 1,0 0 0,1 0-1,0 0 1,18-3 69,14-16-9,-18 6-318,0-1 0,21-28 0,13-13-331,-44 56 329,-5 10 174,-3 12 82,-9 23-17,2-11 437,2 1 1,1 0-1,-3 70 1,10-77-412,2 0 0,1 0 0,9 40 0,0 9-8,-11-72 0,0 1 0,-1 0 0,0 0 0,-1 0 0,0 0 0,0 0 0,0 0 0,-1 0 0,-2 7 0,3-13 0,1 1 0,-1-1 0,0 1 0,0-1 0,0 0 0,0 1 0,0-1 0,0 0 0,0 0 0,0 0 0,-1 0 0,1 0 0,0 0 0,-1 0 0,1 0 0,0 0 0,-1-1 0,1 1 0,-1-1 0,1 1 0,-1-1 0,0 1 0,1-1 0,-1 0 0,1 0 0,-1 0 0,0 0 0,1 0 0,-1 0 0,-3-1 0,3 0 0,-1 1 0,0-1 0,0-1 0,1 1 0,-1 0 0,1 0 0,-1-1 0,1 0 0,-1 1 0,1-1 0,0 0 0,0 0 0,0 0 0,0 0 0,0-1 0,-1-2 0,-4-9-143,1 0 1,0 0-1,1-1 0,0 1 0,2-1 1,0 0-1,0 0 0,1-1 1,1 1-1,1 0 0,0-1 0,1 1 1,1 0-1,0 0 0,1 0 1,0 0-1,2 0 0,-1 0 0,2 1 1,0 0-1,1 0 0,0 1 1,1 0-1,0 0 0,1 0 0,1 1 1,0 1-1,0 0 0,14-12 1,14-5-5245,1 5-5220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6.692"/>
    </inkml:context>
    <inkml:brush xml:id="br0">
      <inkml:brushProperty name="width" value="0.025" units="cm"/>
      <inkml:brushProperty name="height" value="0.025" units="cm"/>
    </inkml:brush>
  </inkml:definitions>
  <inkml:trace contextRef="#ctx0" brushRef="#br0">178 77 8680,'2'-2'637,"0"0"1,0 0-1,0 0 0,-1 0 0,1 0 0,-1 0 0,0 0 0,1 0 1,-1 0-1,0-1 0,0 1 0,0-1 0,-1 1 0,1 0 0,-1-1 1,1 1-1,-1-1 0,0 0 0,0-2 0,0 4-469,-1-1 0,1 0 0,-1 1 0,0-1 0,0 1 0,0 0 0,0-1 0,0 1 0,0 0 0,0-1 0,0 1 0,0 0 0,0 0 0,-1 0 0,1 0 0,-1 0 0,1 0 0,0 0 0,-1 1 0,0-1 0,1 0 0,-1 1 0,1-1 0,-1 1 0,0 0 0,1-1-1,-1 1 1,0 0 0,-2 0 0,-5 0-56,1 0 0,-1 0 0,1 1 0,0 0 0,-1 0-1,1 1 1,0 0 0,0 0 0,-9 5 0,12-5 30,0 0 1,1 0-1,-1 1 0,1 0 1,0-1-1,0 2 1,0-1-1,0 0 0,0 1 1,1 0-1,-1 0 1,1 0-1,0 0 0,0 0 1,1 1-1,-3 5 1,5-9-141,-1-1 1,1 0-1,0 1 1,0-1-1,0 0 1,0 0-1,0 1 0,0-1 1,0 0-1,0 1 1,0-1-1,0 0 1,0 1-1,0-1 1,0 0-1,0 1 1,1-1-1,-1 0 1,0 1-1,0-1 0,0 0 1,0 0-1,1 1 1,-1-1-1,0 0 1,0 0-1,0 1 1,1-1-1,-1 0 1,0 0-1,0 0 1,1 1-1,-1-1 0,0 0 1,0 0-1,1 0 1,-1 0-1,0 0 1,1 0-1,-1 1 1,22 1-76,22-7-238,-12-2-51,-23 4 204,0 0-1,1 1 1,-1 0 0,1 1 0,0 0 0,-1 1 0,1 0 0,0 0 0,10 2 0,-18-1 162,-1 0 1,0 0 0,1 0-1,-1 0 1,0 0-1,0 0 1,0 0 0,0 0-1,0 1 1,0-1 0,0 0-1,0 1 1,-1-1 0,1 0-1,0 1 1,-1-1-1,1 1 1,-1 0 0,0-1-1,1 1 1,-1-1 0,0 1-1,0-1 1,0 1 0,0 0-1,0-1 1,0 1-1,-1-1 1,1 1 0,0-1-1,-1 2 1,0 3 123,0-1-1,-1 0 1,1 1 0,-1-1-1,0 0 1,0 0 0,-1 0-1,-2 4 1,-1-3 92,1 0 1,-1 0-1,-1-1 0,1 0 1,-1 0-1,0-1 0,0 0 1,-11 5-1,15-7-138,0-1-1,-1 1 0,1-1 1,-1 0-1,1 0 1,-1 0-1,0-1 1,1 1-1,-1-1 1,0 0-1,1 1 1,-1-2-1,0 1 1,0 0-1,1-1 1,-1 0-1,0 0 1,1 0-1,-1 0 1,-5-3-1,8 3-279,-1 0 0,1 0-1,0 0 1,0 0 0,0 0 0,0 0 0,0-1-1,0 1 1,0 0 0,0 0 0,0-1 0,1 1-1,-1-1 1,0 1 0,1 0 0,0-1 0,-1 1-1,1-1 1,0 1 0,-1-1 0,1 1 0,0-1-1,0 0 1,0 1 0,0-1 0,1 1 0,-1-1-1,0 1 1,1-1 0,-1 1 0,1-1 0,-1 1-1,1 0 1,0-1 0,-1 1 0,1 0 0,0-1-1,0 1 1,0 0 0,0 0 0,0 0 0,0 0-1,1 0 1,-1 0 0,0 0 0,0 0 0,1 0-1,-1 1 1,1-1 0,-1 0 0,0 1 0,1-1-1,-1 1 1,3-1 0,20-4-4249,5-2-1922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7.392"/>
    </inkml:context>
    <inkml:brush xml:id="br0">
      <inkml:brushProperty name="width" value="0.025" units="cm"/>
      <inkml:brushProperty name="height" value="0.025" units="cm"/>
    </inkml:brush>
  </inkml:definitions>
  <inkml:trace contextRef="#ctx0" brushRef="#br0">146 184 16816,'0'0'7997,"-10"-6"-6091,-33-15-711,41 20-1139,0 1-1,0 0 1,-1 0 0,1 0-1,0 0 1,0 0-1,0 0 1,0 0-1,0 0 1,0 1-1,0-1 1,0 1-1,0 0 1,0 0-1,1-1 1,-1 1-1,0 0 1,0 0 0,1 1-1,-1-1 1,0 0-1,1 1 1,-1-1-1,1 1 1,0-1-1,-1 1 1,1-1-1,-1 4 1,-26 48 987,26-47-914,0-1 1,0 1 0,1 0 0,-1 0 0,1 0 0,0 0 0,1 0 0,-1 0-1,2 9 1,-1-14-109,0 0-1,0 1 0,1-1 1,-1 0-1,1 0 1,-1 1-1,1-1 0,-1 0 1,1 0-1,0 0 0,-1 0 1,1 0-1,0 0 1,0 0-1,0 0 0,0 0 1,0 0-1,0 0 0,1 0 1,0 0-14,0 0 1,1 0 0,-1-1-1,0 1 1,0-1-1,1 0 1,-1 0 0,0 0-1,0 0 1,1 0 0,-1 0-1,0 0 1,0-1-1,5 0 1,2-2 4,-1-1 0,1 0 0,0 0 0,-1-1 0,0 0 0,0 0 0,0-1 0,-1 0 0,0-1 0,0 1 0,0-1 0,-1-1 0,0 1 0,7-12 0,0-3-12,0 1 1,-1-2-1,-1 0 0,9-31 0,-16 44 6,-1-1-1,0 0 0,-1-1 1,0 1-1,0-16 1,-5 22-88,-2 10 49,-6 12 41,10-15-7,-52 120 148,48-110-135,2-1-1,-1 1 1,2 1-1,0-1 1,0 0-1,1 1 1,0-1-1,3 20 1,-2-30-14,0-1 0,1 0 0,-1 0 0,0 0 0,1 0 0,0 0 0,-1 0 0,1 0 0,-1-1 0,1 1 0,0 0 0,0 0 0,0 0 0,-1-1 0,1 1 0,0 0 0,0-1 0,0 1 0,0-1 0,0 1 0,0-1 0,0 1 0,0-1 0,0 0 0,0 1 0,0-1 0,1 0 0,-1 0 0,0 0 0,0 0 0,0 0 0,0 0 0,0 0 0,0 0 0,0-1 0,1 1 0,0-1 0,4 0 0,-1 0 0,0 0 0,0-1 0,0 0 0,0 0 0,9-5 0,2-6 0,0 1 0,-1-2 0,0 0 0,-1-1 0,-1-1 0,0 0 0,-2 0 0,1-1 0,-2-1 0,14-31 0,-51 101 0,20-40 0,1-1 0,0 1 0,0-1 0,2 1 0,-1 1 0,1-1 0,-3 18 0,7-28 0,0-1 0,-1 1 0,1-1 0,0 1 0,0-1 0,0 1 0,0-1 0,0 1 0,0-1 0,0 1 0,0-1 0,1 1 0,-1-1 0,1 1 0,-1-1 0,1 0 0,-1 1 0,1-1 0,0 0 0,0 1 0,0-1 0,-1 0 0,1 0 0,0 0 0,1 0 0,-1 0 0,0 0 0,0 0 0,0 0 0,3 1 0,-1-1 0,0-1 0,0 0 0,0 0 0,-1 0 0,1 0 0,0 0 0,0-1 0,0 1 0,0-1 0,-1 0 0,1 0 0,0 0 0,-1 0 0,1 0 0,0-1 0,3-2 0,12-9 0,-1-1 0,-1-1 0,0 0 0,0-1 0,-2-1 0,17-24 0,1-1 0,-29 42 0,-6 11 0,-6 13 0,7-20 0,-33 72 13,32-70-19,1 0 0,0 1 0,1-1 0,-1 1 0,1 0 0,1-1 0,-1 1 0,1 0 0,0-1 0,2 10 0,-2-15-118,0 0 1,1-1 0,-1 1-1,1 0 1,0 0 0,-1-1-1,1 1 1,-1-1 0,1 1-1,0 0 1,-1-1-1,1 1 1,0-1 0,0 1-1,0-1 1,-1 0 0,1 1-1,0-1 1,0 0 0,0 0-1,0 0 1,0 1 0,-1-1-1,1 0 1,0 0 0,0 0-1,0 0 1,0 0 0,0-1-1,0 1 1,-1 0 0,1 0-1,0-1 1,0 1 0,1-1-1,32-14-10207,-13-5-2486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7.736"/>
    </inkml:context>
    <inkml:brush xml:id="br0">
      <inkml:brushProperty name="width" value="0.025" units="cm"/>
      <inkml:brushProperty name="height" value="0.025" units="cm"/>
    </inkml:brush>
  </inkml:definitions>
  <inkml:trace contextRef="#ctx0" brushRef="#br0">66 128 17200,'0'0'12919,"9"-1"-12252,-3 1-629,0-1-1,0 0 1,-1 0-1,1 0 0,0-1 1,0 0-1,-1 0 0,1-1 1,-1 1-1,0-1 0,6-4 1,-7 4 21,-1 1 1,0-1 0,0 0 0,0 1-1,0-1 1,-1-1 0,1 1 0,-1 0-1,1-1 1,-1 1 0,-1-1 0,1 0-1,0 0 1,-1 1 0,0-1 0,0 0-1,0 0 1,0 0 0,0-1 0,-1-4-1,0 7-53,0 1-1,0 0 1,-1 0-1,1 0 1,0 0-1,-1 0 1,1 0-1,-1 0 1,1 0-1,-1 0 0,1 0 1,-1 0-1,0 0 1,1 0-1,-1 1 1,0-1-1,0 0 1,0 0-1,0 1 1,0-1-1,0 1 1,1-1-1,-1 0 1,-1 1-1,1 0 0,0-1 1,0 1-1,0 0 1,0-1-1,0 1 1,0 0-1,0 0 1,0 0-1,0 0 1,-1 0-1,1 0 1,0 0-1,0 1 0,0-1 1,0 0-1,0 1 1,-2 0-1,-3 0 1,0 0 0,0 1 1,0 0-1,0 0 0,0 1 0,-8 4 0,4 0-6,0 0 0,1 1 0,0 0 0,0 1 0,1 0 0,-13 17 0,18-22 0,0 1 0,0 1 0,0-1 0,0 0 0,1 1 0,0-1 0,0 1 0,0-1 0,1 1 0,0 0 0,0 0 0,0 0 0,1 0 0,0 0 0,1 11 0,0-14-3,0 0 0,1-1 1,-1 1-1,0-1 0,1 1 0,0-1 1,-1 0-1,1 1 0,0-1 0,0 0 1,1 0-1,-1 0 0,0 0 0,0-1 1,1 1-1,-1-1 0,1 1 0,0-1 0,-1 0 1,1 0-1,0 0 0,0-1 0,-1 1 1,1 0-1,0-1 0,0 0 0,4 0 1,11 2-788,0-2 1,36-2 0,-5-8-8505,3-8-11382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8.919"/>
    </inkml:context>
    <inkml:brush xml:id="br0">
      <inkml:brushProperty name="width" value="0.025" units="cm"/>
      <inkml:brushProperty name="height" value="0.025" units="cm"/>
    </inkml:brush>
  </inkml:definitions>
  <inkml:trace contextRef="#ctx0" brushRef="#br0">138 0 18225,'0'0'5168,"1"11"-3097,-6 153 1407,0-99-2572,6 96 0,1-148-838,0 0-1,1 0 1,0-1-1,1 1 0,8 17 1,7-4-4471,-94-95-1944,55 49 6676,2 0 1,1-1 0,-26-42-1,43 62-222,-1 1-1,1 0 1,0-1-1,0 1 1,0 0-1,0 0 1,0-1-1,0 1 1,0 0-1,0-1 1,0 1-1,0 0 1,0 0-1,0-1 1,0 1-1,0 0 1,0-1-1,0 1 1,0 0-1,0 0 1,0-1-1,0 1 1,0 0-1,1 0 1,-1-1-1,0 1 1,0 0-1,0 0 1,0-1-1,1 1 1,-1 0-1,0 0 1,0 0-1,1-1 1,-1 1-1,0 0 1,0 0-1,1 0 1,-1 0-1,0 0 1,0-1-1,1 1 1,21-4 1520,35 3-1977,-44 2 627,73-4-2870,-1-6-5886,-46 4 1363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19.261"/>
    </inkml:context>
    <inkml:brush xml:id="br0">
      <inkml:brushProperty name="width" value="0.025" units="cm"/>
      <inkml:brushProperty name="height" value="0.025" units="cm"/>
    </inkml:brush>
  </inkml:definitions>
  <inkml:trace contextRef="#ctx0" brushRef="#br0">123 57 11627,'0'0'14798,"-10"-3"-12791,7 2-1948,1 0 1,-1 0-1,0 0 0,0 0 0,0 1 0,0-1 1,0 1-1,0 0 0,0 0 0,0 0 0,0 0 1,0 1-1,0-1 0,0 1 0,0-1 0,0 1 1,0 0-1,0 0 0,1 1 0,-1-1 0,0 1 0,1-1 1,-1 1-1,1 0 0,-1 0 0,1 0 0,0 0 1,0 0-1,0 0 0,0 1 0,0-1 0,1 1 1,-2 2-1,-1 0 28,2 0 1,-1 1-1,0-1 0,1 1 1,0 0-1,0-1 0,1 1 1,0 0-1,0 0 0,-1 11 1,2-15-73,1 0 0,-1 0 0,0 0 0,1 0 0,-1 0 0,1 0 0,-1-1 0,1 1 0,0 0 0,0 0 0,0-1 0,0 1 0,0-1 0,0 1 0,0 0 0,1-1 0,-1 0 0,0 1 0,1-1 0,-1 0 0,1 0 0,0 0 0,-1 0 0,1 0 0,0 0 0,0 0 0,-1-1 0,1 1 0,0-1 0,0 1 0,0-1 0,0 0 0,0 1 0,0-1 0,0 0 0,2-1 0,3 2-3,1-2 1,-1 1-1,1-1 1,-1 0-1,1 0 0,-1-1 1,0 0-1,0 0 1,0-1-1,0 0 0,0 0 1,0-1-1,-1 0 1,0 0-1,0 0 0,0-1 1,0 0-1,-1 0 1,1 0-1,-1-1 0,-1 1 1,1-1-1,-1-1 1,0 1-1,0-1 0,-1 1 1,0-1-1,0 0 1,-1 0-1,1 0 0,-2-1 1,1 1-1,0-12 1,-2 18-163,-1-1 1,1 0-1,-1 0 1,0 0-1,0 1 1,0-1-1,0 0 1,0 1-1,0-1 1,-1 1 0,1-1-1,0 1 1,-1 0-1,1 0 1,-1-1-1,0 1 1,1 0-1,-1 0 1,0 0-1,1 1 1,-1-1-1,0 0 1,0 1-1,0-1 1,0 1 0,0 0-1,0-1 1,0 1-1,-2 0 1,-8-3-1736,-11-3-5167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0.115"/>
    </inkml:context>
    <inkml:brush xml:id="br0">
      <inkml:brushProperty name="width" value="0.025" units="cm"/>
      <inkml:brushProperty name="height" value="0.025" units="cm"/>
    </inkml:brush>
  </inkml:definitions>
  <inkml:trace contextRef="#ctx0" brushRef="#br0">0 1 17392,'0'0'11312,"1"10"-10094,1 48-716,21 240 1841,-23-297-2343,0 0 0,0 1 0,0-1 0,1 1 0,-1-1 0,0 0 0,1 1 0,-1-1 0,1 0 0,-1 0 0,1 1 0,-1-1 0,1 0 0,0 0 0,0 0 0,-1 0 0,3 2 0,-3-3 0,1 0 0,-1 0 0,1-1 0,-1 1 0,1 0 0,0 0 0,-1 0 0,1-1 0,-1 1 0,1 0 0,-1-1 0,0 1 0,1 0 0,-1-1 0,1 1 0,-1-1 0,0 1 0,1 0 0,-1-1 0,0 1 0,1-1 0,-1 1 0,0-1 0,0 1 0,1-1 0,-1-1 0,15-47 0,-12 31 0,-1 0 0,-1 0 0,-1 0 0,-1 0 0,0 0 0,-1 0 0,-1 1 0,-9-33 0,9 53-37,1 17-46,1 22-53,1-38 139,1 1 0,-1-1 0,1 0 0,0 1 1,0-1-1,0 0 0,1 0 0,0 1 0,0-1 0,0-1 1,0 1-1,0 0 0,1 0 0,-1-1 0,1 1 0,0-1 0,0 0 1,1 0-1,-1 0 0,1 0 0,-1-1 0,1 1 0,0-1 1,0 0-1,0 0 0,0-1 0,0 1 0,0-1 0,1 0 1,-1 0-1,0 0 0,1 0 0,-1-1 0,1 0 0,-1 0 1,0 0-1,6-1 0,1 0 7,1-1 1,0-1-1,-1 1 1,1-2-1,-1 0 1,0 0-1,0-1 1,-1 0-1,0-1 1,1 0-1,-2 0 1,19-17-1,-23 19-10,0 0 0,0-1 0,0 0 0,-1 0 0,1-1 0,-1 1 0,0-1 0,-1 0 0,0 0 0,0 0 0,0-1 0,0 1 0,-1 0 0,2-12 0,-4 17 0,-1 1 0,1-1 0,0 0 0,-1 1 0,1-1 0,-1 1 0,0-1 0,1 1 0,-1-1 0,1 1 0,-1 0 0,0-1 0,1 1 0,-1 0 0,0-1 0,0 1 0,1 0 0,-1 0 0,0 0 0,1 0 0,-1-1 0,0 1 0,0 0 0,1 0 0,-1 1 0,0-1 0,0 0 0,1 0 0,-1 0 0,0 0 0,0 1 0,1-1 0,-1 0 0,0 1 0,0 0 0,-31 10 0,22-4 0,1 0 0,-1 1 0,1 0 0,1 1 0,-11 13 0,17-20 0,0 1 0,-1-1 0,1 1 0,0 0 0,1 0 0,-1 0 0,1 0 0,-1 0 0,1 0 0,0 0 0,0 1 0,0-1 0,0 0 0,1 1 0,0-1 0,-1 1 0,1-1 0,0 0 0,1 1 0,-1-1 0,0 1 0,1-1 0,2 7 0,-2-8 0,1-1 0,-1 1 0,1 0 0,0 0 0,0-1 0,0 1 0,-1-1 0,1 0 0,1 1 0,-1-1 0,0 0 0,0 0 0,0 0 0,1-1 0,-1 1 0,0 0 0,0-1 0,1 0 0,3 1 0,55 0 0,-41-2 0,-9 1 0,0 0 0,-1 0 0,1-1 0,-1 0 0,1-1 0,-1 0 0,0-1 0,0 0 0,0-1 0,0 0 0,0 0 0,-1-1 0,17-11 0,-25 15 0,0 0 0,0 0 0,0 0 0,0 0 0,0 0 0,-1 0 0,1-1 0,0 1 0,-1 0 0,1 0 0,0-1 0,-1 1 0,1 0 0,-1-1 0,0 1 0,0 0 0,1-1 0,-1 1 0,0-1 0,0 1 0,0-1 0,0 1 0,0 0 0,-1-1 0,1 1 0,0-1 0,-1 1 0,1 0 0,-1-1 0,1 1 0,-1 0 0,0 0 0,0-1 0,1 1 0,-1 0 0,0 0 0,0 0 0,0 0 0,0 0 0,0 0 0,0 0 0,-1 0 0,1 1 0,-2-2 0,1 1 0,0-1 0,0 1 0,0 0 0,0 0 0,0 0 0,0 0 0,0 0 0,-1 0 0,1 1 0,0-1 0,0 1 0,-1-1 0,1 1 0,0 0 0,-1 0 0,1 0 0,0 0 0,-1 1 0,1-1 0,0 0 0,-1 1 0,1 0 0,0 0 0,0-1 0,-4 3 0,5-2-80,0 0 0,0 0 0,1-1 0,-1 1 0,0 0 1,1 0-1,-1 0 0,1 0 0,-1 0 0,1 0 0,-1 0 0,1 0 0,0 0 0,-1 0 0,1 0 0,0 0 0,0 0 1,0 0-1,0 0 0,0 0 0,0 0 0,0 1 0,0-1 0,0 0 0,0 0 0,1 0 0,-1 0 0,0 0 1,1 0-1,-1 0 0,1 0 0,0 1 0,0 0-298,1-1 0,-1 1 0,0-1 0,0 1 1,1-1-1,-1 0 0,1 0 0,-1 1 0,1-1 0,-1 0 1,1 0-1,0 0 0,-1-1 0,1 1 0,0 0 0,0-1 1,3 1-1,20 0-9915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0.629"/>
    </inkml:context>
    <inkml:brush xml:id="br0">
      <inkml:brushProperty name="width" value="0.025" units="cm"/>
      <inkml:brushProperty name="height" value="0.025" units="cm"/>
    </inkml:brush>
  </inkml:definitions>
  <inkml:trace contextRef="#ctx0" brushRef="#br0">120 10 16239,'0'0'11723,"-49"-9"-11146,28 27-289,1 3-192,7 3-32,2 3-32,5-4 33,6 1 127,0-5-128,4-4-64,16-6-289,4-4-1472,8-5-1570,5 0-1378,4-9-3298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1.082"/>
    </inkml:context>
    <inkml:brush xml:id="br0">
      <inkml:brushProperty name="width" value="0.025" units="cm"/>
      <inkml:brushProperty name="height" value="0.025" units="cm"/>
    </inkml:brush>
  </inkml:definitions>
  <inkml:trace contextRef="#ctx0" brushRef="#br0">183 1 10666,'-8'0'9113,"0"-1"-8610,1 1 0,0 0 1,0 1-1,0 0 0,0 0 0,0 0 1,0 1-1,0 0 0,0 0 1,0 1-1,1-1 0,-1 2 0,1-1 1,0 1-1,0 0 0,0 0 1,-10 10-1,10-8-363,1 1 0,0-1 1,0 1-1,1 0 0,0 1 0,-5 10 0,8-17-137,1 0 1,-1 0-1,0 1 0,1-1 0,-1 0 0,1 0 0,0 1 0,-1-1 0,1 0 0,0 0 1,0 1-1,0-1 0,0 0 0,0 1 0,0-1 0,0 0 0,0 0 0,0 1 0,1-1 1,-1 0-1,0 1 0,1-1 0,-1 0 0,1 0 0,0 0 0,-1 0 0,1 0 1,0 1-1,0-1 0,-1 0 0,1-1 0,0 1 0,0 0 0,0 0 0,0 0 0,0 0 1,0-1-1,1 1 0,-1-1 0,0 1 0,0-1 0,0 1 0,1-1 0,-1 1 0,0-1 1,1 0-1,-1 0 0,0 0 0,2 0 0,7 1-47,-1-1 1,1 0-1,0-1 0,0 0 1,-1-1-1,1 0 0,-1 0 0,1-1 1,-1 0-1,0-1 0,0 0 1,11-7-1,2-3-93,-1-1 0,-1 0 0,29-29 0,-49 44 147,0 0-1,0 0 1,0 0-1,0-1 1,0 1-1,0 0 1,0 0-1,0 0 1,1-1 0,-1 1-1,0 0 1,0 0-1,0 0 1,0 0-1,0-1 1,1 1-1,-1 0 1,0 0-1,0 0 1,0 0-1,1 0 1,-1 0-1,0 0 1,0 0-1,0 0 1,1-1-1,-1 1 1,0 0-1,0 0 1,1 0-1,-1 0 1,0 0-1,0 0 1,0 0-1,1 1 1,-1-1 0,0 0-1,0 0 1,1 0-1,-1 0 1,0 0-1,0 0 1,0 0-1,0 0 1,1 0-1,-1 1 1,0-1-1,0 0 1,0 0-1,0 0 1,1 0-1,-1 1 1,0 17 328,-11 30 215,9-41-374,2-6-125,-1 0 0,1 0 0,-1 0 0,1 0 0,-1 0-1,1 0 1,0 0 0,0 0 0,-1 0 0,1 0 0,0 1 0,0-1 0,0 0-1,0 0 1,0 0 0,1 0 0,-1 0 0,0 0 0,0 0 0,1 1 0,-1-1-1,1 0 1,-1 0 0,1 0 0,-1 0 0,1-1 0,0 1 0,-1 0 0,1 0 0,0 0-1,0 0 1,-1-1 0,3 2 0,0-1-22,-1-1 1,1 0-1,0 0 0,0-1 1,-1 1-1,1 0 0,0-1 1,-1 0-1,1 0 0,0 0 1,-1 0-1,1 0 0,-1 0 1,3-2-1,76-47-555,-57 32-465,42-20 1,-66 38 983,0 0 0,0 0 0,1-1 1,-1 1-1,0 0 0,1 0 0,-1 0 1,0 0-1,0-1 0,1 1 0,-1 0 1,0 0-1,1 0 0,-1 0 0,0 0 1,1 0-1,-1 0 0,0 0 0,0 0 1,1 0-1,-1 0 0,0 0 0,1 0 1,-1 0-1,0 0 0,1 1 0,-1-1 1,0 0-1,0 0 0,1 0 0,-1 0 1,0 0-1,0 1 0,1-1 0,-1 0 0,0 0 1,0 0-1,1 1 0,-1-1 0,0 0 1,0 1-1,0-1 0,0 0 0,1 0 1,-1 1-1,-1 19-31,-13 22-35,10-32-252,-6 13-1385,2-9-4496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1.710"/>
    </inkml:context>
    <inkml:brush xml:id="br0">
      <inkml:brushProperty name="width" value="0.025" units="cm"/>
      <inkml:brushProperty name="height" value="0.025" units="cm"/>
    </inkml:brush>
  </inkml:definitions>
  <inkml:trace contextRef="#ctx0" brushRef="#br0">26 0 12075,'0'0'10496,"-3"9"-8121,-6 33-863,3 1 0,1 0 0,2 0 0,3 46-1,0-87-1503,0 0 0,0 0 0,0 0 0,0-1 0,0 1 0,1 0 0,-1 0 0,0 0-1,1 0 1,0 0 0,-1 0 0,1 0 0,0-1 0,0 1 0,0 0 0,0-1 0,0 1 0,0-1-1,1 1 1,-1-1 0,0 1 0,1-1 0,2 2 0,-2-2-3,1 0 0,0 0 0,0 0 0,0-1-1,-1 1 1,1-1 0,0 0 0,0 0 0,0 0 0,0 0 0,0 0 0,-1 0 0,1-1-1,3-1 1,9-2-5,-1-1 0,1-1 0,-2 0-1,25-15 1,43-38 0,-56 40 0,1 0 0,33-18 0,-58 37 0,-1-1 0,1 1 0,-1 0 0,1-1 0,0 1 0,-1 0 0,1-1 0,-1 1 0,1 0 0,0-1 0,-1 1 0,1 0 0,0 0 0,-1 0 0,1 0 0,0 0 0,-1 0 0,1 0 0,0 0 0,-1 0 0,1 0 0,0 0 0,-1 0 0,1 0 0,-1 1 0,1-1 0,0 0 0,-1 0 0,1 1 0,-1-1 0,1 0 0,0 1 0,-1-1 0,1 1 0,-1-1 0,1 1 0,-1 0 0,1 1 0,0 0 0,-1 0 0,1 1 0,-1-1 0,0 0 0,0 0 0,0 1 0,0-1 0,0 0 0,0 1 0,-1 2 0,-20 68 0,19-69 0,-2 8-70,1-6-227,1 0 1,0 1-1,0-1 1,1 1-1,-1-1 1,1 8-1,1-14 99,1 0-1,-1 0 1,0 1-1,0-1 1,1 0 0,-1 0-1,0 0 1,1 0 0,-1 0-1,1 0 1,-1 1-1,0-1 1,1 0 0,-1 0-1,0 0 1,1 0 0,-1 0-1,0-1 1,1 1 0,-1 0-1,1 0 1,-1 0-1,0 0 1,1 0 0,-1 0-1,0-1 1,1 1 0,-1 0-1,0 0 1,0 0-1,1-1 1,-1 1 0,0 0-1,0 0 1,1-1 0,-1 1-1,0-1 1,15-10-3699,0-10-2327,5-5-3535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2.503"/>
    </inkml:context>
    <inkml:brush xml:id="br0">
      <inkml:brushProperty name="width" value="0.025" units="cm"/>
      <inkml:brushProperty name="height" value="0.025" units="cm"/>
    </inkml:brush>
  </inkml:definitions>
  <inkml:trace contextRef="#ctx0" brushRef="#br0">117 70 17072,'0'0'3833,"-10"10"-107,2-1-3048,-53 63 2815,56-66-3251,1 1 0,0-1 0,0 1 0,0-1 0,1 1-1,0 0 1,1 1 0,-1-1 0,2 0 0,-1 1 0,-1 10 0,4-17-237,-1-1 0,0 1 0,0-1 0,1 1 1,-1-1-1,1 1 0,-1-1 0,0 1 0,1-1 0,-1 1 1,1-1-1,-1 0 0,1 1 0,-1-1 0,1 0 1,-1 1-1,1-1 0,0 0 0,-1 0 0,1 1 0,-1-1 1,1 0-1,0 0 0,-1 0 0,1 0 0,0 0 0,-1 0 1,1 0-1,-1 0 0,1 0 0,0 0 0,-1 0 1,2-1-1,24-3 107,-12-2-143,0-1 0,0 0 0,-1 0 1,0-2-1,0 1 0,-1-2 0,12-11 0,-13 11-75,0 0-1,1 1 0,0 1 1,1-1-1,0 2 1,0 0-1,22-8 0,-34 15 113,-1-1 0,1 1 0,-1 0 0,1 0 0,0 0 0,-1 0 0,1 0 0,-1 0 0,1 0 0,0 0 0,-1 0 0,1 0 0,-1 0 0,1 0-1,-1 1 1,1-1 0,0 0 0,-1 0 0,1 1 0,-1-1 0,1 0 0,-1 1 0,1-1 0,-1 0 0,1 1 0,-1-1 0,0 1 0,1-1 0,-1 0 0,0 1 0,1-1 0,-1 1 0,0 0 0,1-1 0,-1 1-1,0-1 1,0 1 0,0-1 0,1 1 0,-1 0 0,3 34 352,1 3 151,-3-36-487,0-1 0,1 1 0,-1-1 0,0 1 0,1-1 0,-1 1 0,1-1 0,-1 0 0,1 0 0,0 0 0,-1 1 0,1-2 0,0 1 0,0 0 0,0 0 0,0-1 0,0 1 0,0-1 0,0 1 0,-1-1 0,1 0 0,0 0 0,1 0 0,-1 0 0,0 0 0,-1 0 0,1-1 0,0 1 0,0-1 0,0 1 0,0-1 0,0 0 0,0 1 1,0-1-1,-1 0 0,1 0 0,2-3 0,9-3-271,-1-1 1,0-1-1,18-16 1,-30 24 228,43-41-1797,-26 24-821,1 1 0,23-17 0,-42 42 1092,-12 27 3775,13-34-2259,0 0-1,-1 0 1,1 0 0,-1-1-1,1 1 1,0 0 0,0 0-1,-1 0 1,1 0 0,0 0-1,0-1 1,0 1 0,0 0-1,0 0 1,0 0 0,0 0-1,0 0 1,0 0 0,1 0-1,-1-1 1,0 1 0,1 0-1,-1 0 1,0 0 0,1 0-1,-1-1 1,1 1 0,-1 0-1,1-1 1,-1 1 0,1 0-1,0-1 1,-1 1 0,1 0-1,0-1 1,0 1 0,-1-1-1,1 0 1,0 1 0,1 0-1,0 0-39,0 0 0,-1 0 0,1 0 0,0 0 0,-1 1 0,1-1 0,-1 1 0,0-1 0,1 1 0,-1 0 0,0-1 0,0 1 0,0 0 0,0 0 0,0 0 0,0 2 0,3 22 952,-1-1 0,-1 1 0,-2-1 0,-1 1 1,-7 48-1,4-30 87,-6 19 492,7-45-1277,7-45-1264,4-10 1152,1 0-1,2 0 0,1 1 0,2 1 0,1 0 0,2 1 1,1 1-1,35-47 0,-50 75 2,0 0-1,0-1 1,0 1 0,-1-1-1,1 1 1,-1-1 0,-1 0-1,2-9 1,-2 14-18,-1 0 1,0 1-1,0-1 0,0 0 0,0 0 1,0 0-1,0 0 0,0 0 0,-1 0 1,1 0-1,0 0 0,0 1 0,-1-1 1,1 0-1,0 0 0,-1 0 0,1 1 1,-1-1-1,1 0 0,-1 0 0,0 1 1,1-1-1,-2-1 0,0 2 6,1-1 1,-1 1-1,0 0 0,1-1 0,-1 1 1,0 0-1,1 0 0,-1 0 1,0 0-1,1 0 0,-1 1 0,0-1 1,1 0-1,-1 1 0,1-1 0,-1 1 1,0 0-1,-1 0 0,0 1-19,0 0 0,0 0 0,0 1 0,0-1 0,0 1 1,0 0-1,1-1 0,0 1 0,-1 0 0,1 0 0,0 1 0,0-1 0,1 0 0,-1 1 0,1-1 0,-1 1 0,1-1 0,0 1 0,1 0 0,-1-1 0,0 5 0,1-5-10,-1 0-1,1 0 1,-1 0 0,1 0-1,0 0 1,1 0-1,-1-1 1,0 1 0,1 0-1,-1 0 1,1 0-1,0 0 1,0-1 0,0 1-1,0 0 1,1-1-1,-1 1 1,1-1 0,-1 1-1,1-1 1,0 0-1,0 0 1,0 0 0,0 0-1,0 0 1,1 0-1,3 2 1,3-1-261,0 0 0,0-1 0,0 1 0,1-2 1,14 2-1,48-5-4756,-31-5-4448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057"/>
    </inkml:context>
    <inkml:brush xml:id="br0">
      <inkml:brushProperty name="width" value="0.025" units="cm"/>
      <inkml:brushProperty name="height" value="0.025" units="cm"/>
    </inkml:brush>
  </inkml:definitions>
  <inkml:trace contextRef="#ctx0" brushRef="#br0">88 1 20467,'6'161'8237,"-2"-110"-7732,3-1 1,22 85 0,-32-144-2332,-1 1 0,0-1 1,0 1-1,-7-11 0,-50-63-502,18 26 3204,43 56-797,-1 0 0,1 0 1,0-1-1,0 1 0,0 0 1,0 0-1,-1 0 0,1 0 0,0 0 1,0-1-1,0 1 0,0 0 1,0 0-1,0 0 0,-1-1 0,1 1 1,0 0-1,0 0 0,0 0 1,0 0-1,0-1 0,0 1 0,0 0 1,0 0-1,0-1 0,0 1 1,0 0-1,0 0 0,0 0 0,0-1 1,0 1-1,0 0 0,0 0 1,0 0-1,0-1 0,1 1 0,-1 0 1,0 0-1,0 0 0,0 0 1,0-1-1,0 1 0,0 0 0,1 0 1,-1 0-1,0 0 0,0-1 1,14 3 1185,22 10-1013,-33-11 36,13 5-500,0-1 1,0-1-1,0-1 0,1 0 1,18 1-1,-19-4-2132,0 0 1,0-1-1,16-2 0,7-7-7938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431"/>
    </inkml:context>
    <inkml:brush xml:id="br0">
      <inkml:brushProperty name="width" value="0.025" units="cm"/>
      <inkml:brushProperty name="height" value="0.025" units="cm"/>
    </inkml:brush>
  </inkml:definitions>
  <inkml:trace contextRef="#ctx0" brushRef="#br0">110 21 13677,'0'0'3849,"-9"0"-609,5 0-3045,0 0 1,0 0-1,0 0 0,1 1 0,-1 0 0,0 0 0,0 0 0,0 0 0,1 0 1,-1 1-1,0-1 0,1 1 0,-1 0 0,1 0 0,0 1 0,0-1 0,0 1 1,0-1-1,0 1 0,1 0 0,-1 0 0,1 0 0,-1 0 0,1 1 0,0-1 1,1 1-1,-1-1 0,-2 8 0,2-5-31,0 0 0,1 0 0,0 0 0,0 0 0,0 0 0,1 0 0,0 0 0,0 1 0,1 8 0,0-13-121,-1 1-1,1-1 1,-1 0-1,1 0 1,0 0-1,0 0 1,0 0-1,0 0 0,0 0 1,0 0-1,1 0 1,-1 0-1,1 0 1,-1-1-1,1 1 1,0 0-1,0-1 1,-1 0-1,1 1 1,0-1-1,0 0 1,0 0-1,1 0 0,-1 0 1,0-1-1,0 1 1,5 0-1,1 0 72,0 0-1,1 0 0,-1-1 0,0-1 1,1 1-1,-1-1 0,1-1 1,-1 1-1,0-1 0,0-1 0,0 0 1,0 0-1,-1 0 0,1-1 0,9-7 1,-12 8-46,-1 0 0,0-1 0,0 1 0,0-1 0,0 0 0,0 0 0,-1-1 0,0 1 0,0-1 0,0 0 0,-1 0 0,1 0 0,-1 0 0,0 0 0,-1 0 0,1 0 0,-1-1 0,0 1 0,0-1 0,-1 1 0,1-1 0,-1 1 0,-1-1 0,0-9 0,0 13-66,0 0 0,0 0 0,0 0 0,0 0 0,0 0 0,0 0-1,-1 0 1,1 0 0,0 0 0,-1 1 0,0-1 0,1 0 0,-1 1 0,0-1 0,0 1 0,0 0 0,0 0 0,0 0 0,0 0-1,0 0 1,0 0 0,0 0 0,-1 1 0,-3-1 0,1-1-22,0 2 0,0-1 0,0 0 0,1 1 0,-1 0 0,0 0 0,0 0 0,0 1 0,0 0 0,0 0 0,-4 2 0,-2 10-2241,12-2-4329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4.976"/>
    </inkml:context>
    <inkml:brush xml:id="br0">
      <inkml:brushProperty name="width" value="0.025" units="cm"/>
      <inkml:brushProperty name="height" value="0.025" units="cm"/>
    </inkml:brush>
  </inkml:definitions>
  <inkml:trace contextRef="#ctx0" brushRef="#br0">1 1 19346,'0'0'4869,"13"59"-2787,-7-25-705,0 4-1089,0 1-223,2-3-1,-2-7-96,0-5-481,0-8-480,-2-8-96,-1-8-160,2 0-289,-5-14-864,0-8-2114,-11-6-5093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5.304"/>
    </inkml:context>
    <inkml:brush xml:id="br0">
      <inkml:brushProperty name="width" value="0.025" units="cm"/>
      <inkml:brushProperty name="height" value="0.025" units="cm"/>
    </inkml:brush>
  </inkml:definitions>
  <inkml:trace contextRef="#ctx0" brushRef="#br0">1 90 12075,'0'0'14190,"52"-48"-12396,-24 35-577,-1 4-352,7-1-609,-3 5-192,5 2-288,-6 2-1250,-4 1-1793,-8 0-1762,-5 0-2242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5.662"/>
    </inkml:context>
    <inkml:brush xml:id="br0">
      <inkml:brushProperty name="width" value="0.025" units="cm"/>
      <inkml:brushProperty name="height" value="0.025" units="cm"/>
    </inkml:brush>
  </inkml:definitions>
  <inkml:trace contextRef="#ctx0" brushRef="#br0">6 5 9065,'0'0'17872,"77"14"-17679,-41-24-129,-3 4-64,-4 4-577,-5 2-1857,-11 0-1890,-6 9-2178</inkml:trace>
  <inkml:trace contextRef="#ctx0" brushRef="#br0" timeOffset="1">0 278 17296,'0'0'7463,"56"-2"-6374,-20-12-416,9-5-353,2 0-256,0 1-640,-5 2-1762,-7 3-2531,-9 0-3459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006"/>
    </inkml:context>
    <inkml:brush xml:id="br0">
      <inkml:brushProperty name="width" value="0.025" units="cm"/>
      <inkml:brushProperty name="height" value="0.025" units="cm"/>
    </inkml:brush>
  </inkml:definitions>
  <inkml:trace contextRef="#ctx0" brushRef="#br0">1 93 20756,'0'0'11723,"63"-10"-11435,-30-3-288,4-2-545,-1-3-1665,-3 0-3491,-5-1-4100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503"/>
    </inkml:context>
    <inkml:brush xml:id="br0">
      <inkml:brushProperty name="width" value="0.025" units="cm"/>
      <inkml:brushProperty name="height" value="0.025" units="cm"/>
    </inkml:brush>
  </inkml:definitions>
  <inkml:trace contextRef="#ctx0" brushRef="#br0">0 27 16784,'0'0'10928,"6"13"-10181,41 104-219,-47-116-522,1 1-1,-1-1 0,1 1 0,0-1 1,-1 1-1,1-1 0,0 0 0,0 1 1,0-1-1,0 0 0,0 0 0,1 0 1,-1 0-1,0 0 0,0 0 0,1 0 1,-1 0-1,1 0 0,-1-1 0,1 1 0,-1 0 1,1-1-1,-1 1 0,1-1 0,-1 0 1,3 1-1,-2-2 21,1 0 1,-1 1-1,1-1 1,-1 0-1,0 0 1,0-1-1,1 1 0,-1 0 1,0-1-1,0 1 1,0-1-1,0 0 1,-1 0-1,4-3 1,6-10 93,-1 0 1,0 0 0,11-25 0,-18 35-155,23-48 93,-28 103-97,-2-21 170,-5 53 169,9-81-276,0-1 1,0 1-1,-1-1 1,1 1 0,1 0-1,-1-1 1,0 1-1,0-1 1,0 1-1,0-1 1,0 1-1,0-1 1,1 1 0,-1-1-1,0 1 1,0-1-1,1 1 1,-1-1-1,0 1 1,1-1-1,-1 1 1,1-1 0,-1 0-1,0 1 1,1-1-1,-1 0 1,1 1-1,-1-1 1,1 0-1,-1 1 1,1-1 0,-1 0-1,1 0 1,-1 0-1,1 0 1,0 0-1,-1 1 1,1-1-1,-1 0 1,1 0-1,-1 0 1,1 0 0,-1-1-1,1 1 1,0 0-1,-1 0 1,1 0-1,-1 0 1,1-1-1,-1 1 1,1 0 0,-1 0-1,1-1 1,-1 1-1,1 0 1,0-1-1,29-21 766,26-46-680,-39 46-117,0 1-1,33-31 0,-49 52 2,-1-1 0,0 1 0,1 0 0,-1-1 0,0 1 0,1-1 0,-1 1-1,1 0 1,-1-1 0,0 1 0,1 0 0,-1 0 0,1 0 0,-1-1 0,1 1 0,-1 0 0,1 0 0,-1 0 0,1 0 0,-1 0 0,1 0 0,0 0-1,-1 0 1,1 0 0,-1 0 0,1 0 0,-1 0 0,1 0 0,-1 0 0,1 0 0,-1 1 0,1-1 0,-1 0 0,1 0 0,-1 1 0,1-1 0,-1 0-1,0 0 1,1 1 0,-1-1 0,0 1 0,1-1 0,-1 0 0,0 1 0,1-1 0,-1 1 0,0-1 0,1 1 0,-1-1 0,0 1 0,0-1 0,0 1 0,0-1-1,0 1 1,1-1 0,-1 1 0,0-1 0,0 1 0,0-1 0,0 1 0,0-1 0,-1 1 0,1 0 0,0 48-701,0-37 423,-2 16-753,1-19 177,1 0-1,0 0 1,0 0-1,1 0 1,2 13-1,-3-22 767,0 0-1,0 1 0,0-1 0,1 1 1,-1-1-1,0 1 0,0-1 0,1 0 1,-1 1-1,0-1 0,1 0 0,-1 1 1,0-1-1,1 0 0,-1 0 0,0 1 1,1-1-1,-1 0 0,1 0 0,-1 1 1,1-1-1,-1 0 0,0 0 0,1 0 1,-1 0-1,1 0 0,-1 0 0,1 0 1,-1 0-1,1 0 0,-1 0 1,1 0-1,-1 0 0,1 0 0,-1 0 1,0 0-1,2-1 0,15-9-4357,2-11-1554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6.864"/>
    </inkml:context>
    <inkml:brush xml:id="br0">
      <inkml:brushProperty name="width" value="0.025" units="cm"/>
      <inkml:brushProperty name="height" value="0.025" units="cm"/>
    </inkml:brush>
  </inkml:definitions>
  <inkml:trace contextRef="#ctx0" brushRef="#br0">95 0 12684,'0'0'3475,"-9"9"-539,-3 4-2033,1 0 0,0 1 0,-15 23-1,23-32-649,0 0-1,0 0 0,0 0 0,1 0 0,0 0 1,0 0-1,0 1 0,0-1 0,1 1 0,0-1 0,1 1 1,-1-1-1,1 1 0,0 0 0,0-1 0,1 1 1,-1-1-1,3 8 0,-2-12-198,0 0-1,0 0 1,0 0-1,0 0 1,0 0 0,1 0-1,-1 0 1,0-1 0,1 1-1,-1 0 1,0-1-1,1 1 1,-1-1 0,1 1-1,-1-1 1,1 0-1,-1 1 1,1-1 0,-1 0-1,1 0 1,-1 0-1,1 0 1,-1-1 0,1 1-1,-1 0 1,1-1 0,1 0-1,42-13 437,-38 10-415,0-1 0,0 1 0,-1-1 0,0-1 0,0 1 0,0-1-1,-1-1 1,1 1 0,4-9 0,-7 11 17,-1 0-1,1 0 1,-1-1-1,0 1 1,-1 0-1,1-1 1,-1 1 0,0-1-1,0 0 1,0 1-1,0-1 1,-1 0-1,0 1 1,0-1-1,0 0 1,-1 0 0,-1-6-1,1 9-71,0 0 0,0 1 0,0-1 0,0 1 0,0-1-1,0 1 1,0-1 0,0 1 0,-1 0 0,1 0 0,-1-1 0,1 1 0,-1 0-1,1 0 1,-1 1 0,1-1 0,-1 0 0,0 0 0,0 1 0,1-1 0,-1 1-1,0 0 1,0-1 0,0 1 0,1 0 0,-1 0 0,0 0 0,0 0 0,0 0-1,-2 1 1,1-1-34,0 1 0,0-1 0,0 1 0,0 0-1,1-1 1,-1 1 0,0 0 0,1 1 0,-1-1 0,1 0-1,-1 1 1,1-1 0,-1 1 0,1 0 0,0 0 0,0 0-1,0 0 1,-3 5 0,-4 27-1407,13-21-1750,-3-13 2862,0 1-1,-1-1 1,1 0 0,0 0-1,0 0 1,-1 1 0,1-1-1,0 0 1,0 0 0,0 0-1,-1 0 1,1 0 0,0 0-1,0-1 1,-1 1 0,1 0-1,0 0 1,0 0 0,-1-1-1,1 1 1,1-1 0,14-9-6658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208"/>
    </inkml:context>
    <inkml:brush xml:id="br0">
      <inkml:brushProperty name="width" value="0.025" units="cm"/>
      <inkml:brushProperty name="height" value="0.025" units="cm"/>
    </inkml:brush>
  </inkml:definitions>
  <inkml:trace contextRef="#ctx0" brushRef="#br0">55 1 18898,'0'0'3069,"-3"8"172,-7 16-1895,1 1 0,1 0 1,-5 31-1,9-29-881,0 1 0,1 0-1,2 33 1,1-60-462,0 0 1,0 1-1,0-1 0,1 0 0,-1 0 1,0 0-1,1 0 0,-1 1 0,0-1 1,1 0-1,0 0 0,-1 0 0,1 0 1,-1 0-1,1 0 0,0 0 0,0 0 1,0 0-1,0-1 0,-1 1 1,1 0-1,0 0 0,0-1 0,0 1 1,1-1-1,-1 1 0,0-1 0,0 1 1,0-1-1,0 1 0,0-1 0,1 0 1,-1 0-1,0 0 0,0 0 0,0 0 1,1 0-1,-1 0 0,0 0 1,0 0-1,0 0 0,1-1 0,-1 1 1,0 0-1,0-1 0,2 0 0,9-3 9,0-1 0,-1 1-1,18-11 1,-20 10-62,-1 1-135,-1 0 1,1 0 0,0 1 0,-1 1 0,1-1-1,0 1 1,1 0 0,-1 1 0,12-1 0,-20 2 176,1 0 0,0 1 0,0-1 0,-1 0 0,1 0 0,0 0 0,-1 0 0,1 1 0,0-1 0,-1 0 0,1 1 0,0-1 0,-1 1 0,1-1 0,0 1 0,-1-1 0,1 1 0,-1-1 0,1 1 0,-1-1 0,1 1 0,-1 0 0,0-1 0,1 1 0,-1 0 0,0-1 0,0 1 0,1 1 0,0 28 256,-2-23-134,0-1 1,0 1-1,-1-1 0,0 0 1,0 1-1,-7 10 1,3-9-17,0 0 0,-1 0 0,0-1 0,0 0 0,-1 0 1,-13 9-1,17-14-70,0 1 0,0-1 0,0 0 0,0 0 0,-1 0 0,1-1 0,-1 1-1,1-1 1,-1 0 0,1-1 0,-1 1 0,1-1 0,-1 0 0,0 0 0,1 0 0,-1-1 0,-4 0 0,7 0-142,1 1 0,0-1-1,0 0 1,0 1 0,0-1 0,0 0-1,0 0 1,0 0 0,0 1 0,0-1 0,0 0-1,0 0 1,1-1 0,-1 1 0,0 0 0,1 0-1,-1 0 1,1 0 0,-1-1 0,1 1-1,-1 0 1,1 0 0,0-1 0,0 1 0,0 0-1,-1 0 1,1-1 0,1 1 0,-1 0-1,0-1 1,0 1 0,0 0 0,1-1 0,-1 1-1,1-1 1,0-3-591,0 1 0,1-1 0,-1 1 0,1 0 0,0 0 0,0 0 0,0 0 0,1 0 0,2-4-1,16-11-6693,2 1-3955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595"/>
    </inkml:context>
    <inkml:brush xml:id="br0">
      <inkml:brushProperty name="width" value="0.025" units="cm"/>
      <inkml:brushProperty name="height" value="0.025" units="cm"/>
    </inkml:brush>
  </inkml:definitions>
  <inkml:trace contextRef="#ctx0" brushRef="#br0">10 1 21044,'0'0'11723,"-1"54"-11723,-4-23 0,2-1 0,2-4 0,1-3 0,0-9 0,0-8-1249,3-6-3171,4 0-2915,-1-9-6887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7.922"/>
    </inkml:context>
    <inkml:brush xml:id="br0">
      <inkml:brushProperty name="width" value="0.025" units="cm"/>
      <inkml:brushProperty name="height" value="0.025" units="cm"/>
    </inkml:brush>
  </inkml:definitions>
  <inkml:trace contextRef="#ctx0" brushRef="#br0">66 0 16239,'0'0'12289,"-6"14"-11995,-8 31 352,2 0 0,1 0 0,3 1 0,-4 79 0,11-110-523,0-6-54,1 0 1,0 0 0,0 1 0,1-1 0,2 11 0,-3-18-64,1 0-1,-1-1 1,1 1 0,0 0-1,0 0 1,0 0-1,0-1 1,0 1-1,0-1 1,0 1 0,0-1-1,1 1 1,-1-1-1,0 0 1,1 1-1,-1-1 1,1 0 0,0 0-1,-1 0 1,1 0-1,0 0 1,0-1-1,-1 1 1,1 0 0,0-1-1,0 0 1,0 1-1,0-1 1,0 0-1,2 0 1,3-1-46,0 1-1,0-2 1,-1 1-1,1-1 1,-1 0-1,1 0 1,-1-1-1,0 0 1,0 0-1,0 0 1,-1-1 0,1 0-1,-1 0 1,1 0-1,7-10 1,-5 6-24,0 0 0,-1-1 0,-1 0 0,1 0 0,-1 0 0,-1-1 0,0 0 0,0 0 0,3-12 0,-7 21 73,-1-1-1,1 1 1,-1 0-1,1 0 1,-1 0-1,0 0 1,1-1-1,-1 1 0,0 0 1,0 0-1,0 0 1,0-1-1,0 1 1,0 0-1,-1 0 1,1-1-1,0 1 0,0 0 1,-1 0-1,1 0 1,-1 0-1,1 0 1,-1 0-1,-1-2 1,1 3-23,0 0 0,0 0 1,1 1-1,-1-1 0,0 0 1,0 1-1,0-1 1,0 0-1,0 1 0,0-1 1,0 1-1,1-1 0,-1 1 1,0 0-1,0-1 1,1 1-1,-1 0 0,0-1 1,1 1-1,-1 0 1,1 0-1,-1 0 0,1 0 1,-1-1-1,1 1 0,0 0 1,-1 0-1,1 0 1,0 1-1,-20 54-5174,14-17-7337,6-30 2158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8.278"/>
    </inkml:context>
    <inkml:brush xml:id="br0">
      <inkml:brushProperty name="width" value="0.025" units="cm"/>
      <inkml:brushProperty name="height" value="0.025" units="cm"/>
    </inkml:brush>
  </inkml:definitions>
  <inkml:trace contextRef="#ctx0" brushRef="#br0">63 1 8872,'0'0'21797,"-4"8"-20665,-9 26-971,2-1 0,1 2 0,2-1 0,1 1 0,-2 41 0,9-74-190,1 45-5758,-1-47 5619,0 1 1,0 0-1,0-1 1,0 1-1,0 0 1,0-1 0,1 1-1,-1 0 1,0-1-1,0 1 1,0 0-1,1-1 1,-1 1 0,0-1-1,1 1 1,-1 0-1,0-1 1,1 1-1,-1-1 1,1 1 0,-1-1-1,1 1 1,-1-1-1,1 1 1,-1-1 0,1 0-1,-1 1 1,1-1-1,0 0 1,-1 0-1,1 1 1,0-1 0,-1 0-1,1 0 1,0 0-1,-1 0 1,1 0-1,0 1 1,-1-1 0,1-1-1,0 1 1,-1 0-1,1 0 1,0 0-1,-1 0 1,1 0 0,0-1-1,-1 1 1,1 0-1,-1 0 1,1-1 0,0 1-1,-1-1 1,1 1-1,-1 0 1,1-1-1,-1 1 1,1-1 0,-1 1-1,1-1 1,0 0-1,8-12-13007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9.392"/>
    </inkml:context>
    <inkml:brush xml:id="br0">
      <inkml:brushProperty name="width" value="0.025" units="cm"/>
      <inkml:brushProperty name="height" value="0.025" units="cm"/>
    </inkml:brush>
  </inkml:definitions>
  <inkml:trace contextRef="#ctx0" brushRef="#br0">102 1 5189,'0'0'26777,"0"8"-26238,-1 34-477,-1 0-1,-3 0 0,-19 80 1,-7 53-46,33-148-16,-1-26 0,0 0 0,0 0 0,-1-1 0,1 1 0,0 0 0,0-1 0,0 1 0,0-1 0,0 1 0,0-1 0,0 0 0,0 1 0,0-1 0,0 0 0,1 0 0,-1 0 0,0 0 0,0 0 0,0 0 0,0 0 0,2 0 0,-2-41 0,-2 16-61,0 0-1,-7-32 1,6 47 35,0 0 0,-1 0 0,0 0 1,-1 0-1,0 1 0,0 0 0,-1 0 0,-8-13 1,13 23 22,0-1 0,0 0 1,0 1-1,0-1 0,0 1 1,0-1-1,0 0 1,0 1-1,0-1 0,0 0 1,0 1-1,0-1 0,-1 0 1,1 0-1,0 1 1,0-1-1,0 0 0,-1 1 1,1-1-1,0 0 0,0 0 1,-1 1-1,1-1 1,0 0-1,0 0 0,-1 0 1,1 0-1,0 1 0,-1-1 1,1 0-1,0 0 1,-1 0-1,1 0 0,0 0 1,-1 0-1,1 0 0,0 0 1,-1 0-1,1 0 1,0 0-1,-1 0 0,1 0 1,0 0-1,-1 0 0,1 0 1,0 0-1,-1 0 1,1 0-1,0-1 0,-1 1 1,1 0-1,0 0 0,-1 0 1,1-1-1,0 1 1,0 0-1,-1 0 0,1-1 1,0 1-1,0 0 0,0 0 1,-1-1-1,1 1 0,0 2-6,0 0 0,0 0 0,0 0-1,0 0 1,0 0 0,1 0 0,-1 0 0,1 1-1,0-1 1,-1 0 0,1 0 0,2 2-1,1-1-151,0 0-1,1 0 1,0 0-1,-1-1 1,1 0-1,0 0 1,0 0-1,0-1 1,1 0-1,-1 0 1,0 0 0,1 0-1,-1-1 1,10-1-1,-5 1-334,0 0 0,-1-1 0,1 0 0,-1-1 0,1 0 0,-1 0 0,13-6 0,-16 4-608,0 1 0,-1-1 0,0 1 0,0-2-1,0 1 1,0 0 0,-1-1 0,1 0 0,-1 0-1,4-8 1,5-10 564,-3-2 6916,-10 37-2420,-6 34-1412,5-38-2160,-1 0 0,1 0 0,0 1 0,1-1 0,0 0 0,0 0 0,3 16 0,-3-23-368,1 0 0,-1 0-1,1 0 1,0-1 0,-1 1 0,1 0 0,0 0-1,0-1 1,-1 1 0,1 0 0,0-1 0,0 1-1,0 0 1,0-1 0,0 0 0,0 1-1,0-1 1,0 0 0,0 1 0,0-1 0,0 0-1,0 0 1,0 0 0,0 0 0,0 0 0,0 0-1,1 0 1,-1 0 0,0 0 0,0 0-1,0-1 1,1 0 0,1 1-2,0-1-1,0 0 1,1 0-1,-1 0 1,0 0-1,-1 0 1,1-1 0,0 0-1,5-3 1,4-10 15,-10 11-43,1 1-1,-1-1 1,1 1-1,0 0 1,0 0-1,0 0 1,0 0-1,0 0 1,1 1-1,-1 0 1,8-4 0,-11 6 3,1 1 0,0-1 0,-1 1 0,1-1 0,-1 1 0,1-1 1,-1 1-1,1-1 0,-1 1 0,0-1 0,1 1 0,-1 0 1,0-1-1,1 1 0,-1 0 0,0-1 0,0 1 0,0 0 1,1 0-1,-1-1 0,0 1 0,0 0 0,0-1 0,0 1 1,0 0-1,-1 1 0,2 30 23,-1-23-20,11 182 619,0 60 188,-11-246-737,-1 1 0,0-1 0,0 1 0,0-1 0,-1 0-1,0 0 1,0 0 0,0 0 0,0 0 0,-1 0 0,0 0 0,0-1 0,0 1 0,-1-1 0,0 0 0,1 0 0,-10 6 0,11-7-26,-1-1 1,0 0-1,0 0 0,0-1 0,0 1 0,0 0 0,-1-1 0,1 0 0,0 0 1,-1 0-1,1 0 0,-1-1 0,1 1 0,-1-1 0,1 0 0,-1 0 0,1 0 0,-1 0 1,1-1-1,0 1 0,-1-1 0,1 0 0,-1 0 0,1 0 0,0 0 0,0-1 1,0 0-1,0 1 0,-5-4 0,3-1-36,-1 1 0,2-1 0,-1 0 0,0-1 0,1 1 0,1-1 0,-1 1 0,1-1 0,0 0 0,0-1 0,1 1 0,0 0 0,0-1 0,1 1 0,-1-13 0,0-4 0,1-1 0,1 1 0,5-41 0,-2 51-773,1-1 1,0 1-1,2-1 1,-1 1-1,15-25 0,-12 25-951,-1 0 0,-1 0 0,0 0 0,-1-1 0,5-22 0,-7 3-13116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29.721"/>
    </inkml:context>
    <inkml:brush xml:id="br0">
      <inkml:brushProperty name="width" value="0.025" units="cm"/>
      <inkml:brushProperty name="height" value="0.025" units="cm"/>
    </inkml:brush>
  </inkml:definitions>
  <inkml:trace contextRef="#ctx0" brushRef="#br0">1 1 20019,'0'0'12748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5:30.078"/>
    </inkml:context>
    <inkml:brush xml:id="br0">
      <inkml:brushProperty name="width" value="0.025" units="cm"/>
      <inkml:brushProperty name="height" value="0.025" units="cm"/>
    </inkml:brush>
  </inkml:definitions>
  <inkml:trace contextRef="#ctx0" brushRef="#br0">70 1 20948,'0'0'5829,"-61"-1"-3106,53 1-1506,8 6-897,0 3-320,5 3-224,5-1-929,2 0-1345,-4-4-2883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8.984"/>
    </inkml:context>
    <inkml:brush xml:id="br0">
      <inkml:brushProperty name="width" value="0.025" units="cm"/>
      <inkml:brushProperty name="height" value="0.025" units="cm"/>
    </inkml:brush>
  </inkml:definitions>
  <inkml:trace contextRef="#ctx0" brushRef="#br0">48 1123 8456,'0'0'4735,"-8"1"-3785,-24 5-111,32-6-776,-1 0 1,1 0 0,-1 0 0,1 0 0,0 0 0,-1 0 0,1 1 0,0-1 0,0 0 0,-1 0 0,1 0 0,0 0 0,-1 1-1,1-1 1,0 0 0,0 0 0,-1 1 0,1-1 0,0 0 0,0 1 0,-1-1 0,1 0 0,0 0 0,0 1 0,0-1 0,0 0 0,0 1-1,0-1 1,-1 0 0,1 1 0,0-1 0,0 1 0,0-1 0,0 0 0,0 1 0,0-1 0,0 0 0,0 1 0,0-1 0,1 0 0,-1 1-1,0-1 1,0 0 0,0 1 0,0-1 0,0 0 0,1 1 0,-1-1 0,0 0 0,0 0 0,1 1 0,-1-1 0,0 0 0,0 0 0,1 1-1,-1-1 1,19 19 687,-16-17-352,55 69 929,-48-57-1184,0 1 1,1-2-1,1 1 0,1-2 1,0 1-1,0-2 0,1 0 1,27 17-1,10-8 129,0-1 0,1-3 0,0-2 1,105 13-1,17 5 32,265 96-109,-24-5 2416,-186-66-2002,396 89-265,-72-75-215,6-48-92,-217-12 8,-103-3-2,1-11 1,390-54-1,-261-11-25,499-161-1,324-219 394,-1089 403-532,193-116 1,-257 135 88,-1-2 0,-1-1 0,-1-2 0,-2-2 1,-1-1-1,-2-2 0,38-55 0,-33 35-273,-3-1-1,41-100 1,-59 119 67,-2-2-1,-1 1 0,-2-2 1,-2 0-1,3-54 1,-10 74-968,1 1 1,1-1-1,6-21 0,-7 33 38,1 1 0,0 0 0,1 1 0,0-1 0,0 1 0,6-9-1,-5 8-1522,-4 3-615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29.311"/>
    </inkml:context>
    <inkml:brush xml:id="br0">
      <inkml:brushProperty name="width" value="0.025" units="cm"/>
      <inkml:brushProperty name="height" value="0.025" units="cm"/>
    </inkml:brush>
  </inkml:definitions>
  <inkml:trace contextRef="#ctx0" brushRef="#br0">0 206 15150,'0'0'2798,"4"-9"-2265,-1 2-356,0 0 0,1 0 0,0 0 0,0 1 0,1-1 0,0 1 0,0 0 0,0 1 0,0-1 0,1 1 0,0 0 0,10-6 0,11-4 278,0 1 0,0 1 0,1 2 0,1 0 0,0 2 0,55-9-1,-17 8-185,134 0-1,-199 10-232,1 0-1,-1 0 0,0 0 1,1 0-1,-1 0 1,0 1-1,0-1 0,1 1 1,-1-1-1,0 1 1,0 0-1,0 0 0,0 0 1,0 0-1,0 0 1,0 1-1,0-1 0,0 0 1,-1 1-1,1 0 1,-1-1-1,1 1 0,1 2 1,-2-1 67,1 1 1,-1-1-1,0 1 1,0-1-1,0 1 1,-1-1-1,1 1 1,-1-1-1,0 1 1,0 0-1,0-1 0,-1 1 1,0 4-1,-3 8 174,0 0-1,-1 0 0,-1 0 0,0-1 1,-11 19-1,12-25-426,-32 64 711,25-23-4090,12-37-3363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0.636"/>
    </inkml:context>
    <inkml:brush xml:id="br0">
      <inkml:brushProperty name="width" value="0.025" units="cm"/>
      <inkml:brushProperty name="height" value="0.025" units="cm"/>
    </inkml:brush>
  </inkml:definitions>
  <inkml:trace contextRef="#ctx0" brushRef="#br0">6 76 20179,'0'0'1441,"-1"8"-255,0-1-841,-1 6 68,1 0 0,0-1 1,1 1-1,1 0 0,3 21 0,-4-32-373,1 0 0,0 1 0,-1-1 1,1 1-1,0-1 0,0 0 0,1 0 0,-1 0 0,0 1 0,1-1 0,-1-1 0,1 1 0,0 0 0,0 0 0,-1 0 0,4 1 0,-2-2-29,-1 0-1,1 0 1,0 0-1,0-1 1,-1 1-1,1-1 1,0 1-1,0-1 1,0 0-1,-1 0 1,1 0-1,0-1 1,0 1-1,0-1 0,-1 1 1,1-1-1,0 0 1,3-2-1,6-3 78,0-1 0,-1 0 0,0-1 0,0 0 0,-1-1 0,0 0 0,-1 0 0,0-1-1,0 0 1,10-18 0,-5 10 432,0 1-1,24-22 0,-35 67 1830,-13 20-2004,7-38-284,0-1 0,1 1 0,0 0 0,1 0 0,0 1 0,1-1 0,1 15 0,-1-25-55,0 1-1,1-1 1,-1 1-1,0 0 1,1-1-1,-1 1 1,0-1-1,1 0 1,-1 1 0,1-1-1,-1 1 1,1-1-1,-1 0 1,1 1-1,-1-1 1,1 0-1,-1 1 1,1-1-1,-1 0 1,1 0 0,0 1-1,-1-1 1,1 0-1,-1 0 1,1 0-1,0 0 1,-1 0-1,1 0 1,0 0-1,-1 0 1,1 0-1,-1 0 1,1-1 0,0 1-1,-1 0 1,1 0-1,-1 0 1,1-1-1,-1 1 1,1 0-1,-1-1 1,1 1-1,-1 0 1,1-1 0,25-15 235,-9 0-226,0-1-1,-1 0 0,-1-1 0,19-29 1,23-28-28,-43 66 13,-8 18 0,-6 32 0,-1-28 0,1 137 0,2-148-225,2-10-523,3-15-2747,-6-12-4134,-1-8-5738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0.998"/>
    </inkml:context>
    <inkml:brush xml:id="br0">
      <inkml:brushProperty name="width" value="0.025" units="cm"/>
      <inkml:brushProperty name="height" value="0.025" units="cm"/>
    </inkml:brush>
  </inkml:definitions>
  <inkml:trace contextRef="#ctx0" brushRef="#br0">1 0 9353,'0'0'22485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1.930"/>
    </inkml:context>
    <inkml:brush xml:id="br0">
      <inkml:brushProperty name="width" value="0.025" units="cm"/>
      <inkml:brushProperty name="height" value="0.025" units="cm"/>
    </inkml:brush>
  </inkml:definitions>
  <inkml:trace contextRef="#ctx0" brushRef="#br0">184 97 12204,'0'0'6491,"1"-8"-3160,0 5-3191,-1 1 68,1 0 0,-1 0-1,0 0 1,0-1 0,1 1 0,-1 0 0,-1 0 0,1 0 0,0-1 0,0 1-1,-2-3 1,2 4-88,-1 0 0,0 0 1,0 0-1,0 0 0,0 0 0,0 1 0,0-1 0,0 0 0,-1 0 1,1 1-1,0-1 0,0 1 0,-1-1 0,1 1 0,0-1 0,-1 1 0,1 0 1,0 0-1,-1 0 0,1-1 0,0 1 0,-1 1 0,1-1 0,0 0 0,-1 0 1,-1 1-1,-4 0-22,1 0 0,-1 1 0,1 0 0,0 0 0,-1 1 0,1 0 0,0 0 0,1 0 0,-1 0 1,0 1-1,1 0 0,0 0 0,0 1 0,0 0 0,1 0 0,-1 0 0,-4 7 0,3-4-82,1 0 0,0-1-1,1 2 1,0-1 0,0 0-1,1 1 1,0 0 0,0 0 0,1 0-1,0 0 1,-1 18 0,3-26-15,0-1 0,0 1 1,0-1-1,0 1 1,0 0-1,0-1 1,0 1-1,0-1 0,1 1 1,-1-1-1,0 1 1,0 0-1,1-1 0,-1 1 1,0-1-1,1 1 1,-1-1-1,0 1 1,1-1-1,-1 0 0,1 1 1,-1-1-1,1 1 1,-1-1-1,1 0 0,-1 0 1,1 1-1,-1-1 1,1 0-1,0 0 1,-1 1-1,1-1 0,-1 0 1,1 0-1,-1 0 1,1 0-1,0 0 0,-1 0 1,1 0-1,0 0 1,-1 0-1,1 0 1,-1 0-1,1-1 0,-1 1 1,1 0-1,0 0 1,-1-1-1,1 1 0,-1 0 1,1-1-1,-1 1 1,1-1-1,31-18 104,59-69-14,-91 88-96,1-1 0,-1 1 1,0-1-1,1 1 0,-1-1 0,0 1 1,1 0-1,-1-1 0,0 1 0,1 0 1,-1-1-1,1 1 0,-1 0 0,1-1 1,-1 1-1,1 0 0,-1 0 0,1 0 1,-1-1-1,1 1 0,-1 0 0,1 0 1,-1 0-1,1 0 0,-1 0 0,1 0 1,0 0-1,-1 0 0,1 0 0,-1 0 1,1 0-1,-1 1 0,1-1 0,-1 0 1,1 0-1,-1 0 0,1 1 0,-1-1 1,1 0-1,-1 1 0,0-1 1,1 0-1,-1 1 0,1-1 0,-1 0 1,0 1-1,1-1 0,-1 1 0,0-1 1,0 1-1,1-1 0,-1 1 0,0-1 1,0 1-1,0-1 0,1 1 0,-1-1 1,0 1-1,0-1 0,0 2 0,1 40-160,-2-31 177,3 73-100,-1-9 243,-8 75 1,5-127 48,-2 1 0,-1-1 1,-1 0-1,0 0 0,-2-1 1,-1 0-1,-16 30 1,24-48-242,-2-1 0,1 0 0,0 0 0,-1 0 0,1 0 1,-1 0-1,0-1 0,0 1 0,0-1 0,0 0 0,-1 0 1,-5 3-1,8-5 19,0 1 1,0-1 0,0 0-1,0 1 1,0-1 0,0 0-1,-1 0 1,1 0-1,0 0 1,0 0 0,0 0-1,0-1 1,-1 1 0,1 0-1,0 0 1,0-1 0,0 1-1,0-1 1,0 1 0,0-1-1,0 0 1,0 1 0,0-1-1,0 0 1,0 1-1,0-1 1,1 0 0,-1 0-1,0 0 1,1 0 0,-1 0-1,0 0 1,1 0 0,-1 0-1,1 0 1,-1 0 0,1 0-1,0 0 1,0 0-1,-1-1 1,1 1 0,0 0-1,0 0 1,0-1 0,-2-11 2,1 0 0,0 1 0,1-1 0,1 0 0,0 1 0,0-1 0,2 1 0,-1-1 0,1 1 0,1 0 0,0 0 0,1 0 0,11-20 0,10-11 8,1 0 0,36-42-1,-47 64-6,61-71-9,-50 62 31,-1-1 1,-1-1-1,26-47 1,-49 78 1,-1-1 1,0 1-1,0-1 1,-1 0 0,1 1-1,0-1 1,-1 0-1,1 0 1,0 0-1,-1 1 1,0-1-1,0 0 1,1 0 0,-1 0-1,-1-4 1,1 6 1,-1 0 1,1-1-1,-1 1 1,1 0 0,-1-1-1,1 1 1,-1 0-1,1-1 1,-1 1 0,1 0-1,-1 0 1,1 0-1,-1 0 1,0-1-1,1 1 1,-1 0 0,1 0-1,-1 0 1,0 0-1,1 0 1,-1 1 0,1-1-1,-1 0 1,1 0-1,-1 0 1,0 0 0,1 1-1,-1-1 1,1 0-1,-1 1 1,-6 2 31,0 0-1,0 1 1,1 0 0,0 0-1,0 1 1,-7 5 0,8-4-14,-3 0 12,1 1 0,-1 1 0,2-1 0,-1 1 0,1 0 0,0 0 0,1 1 0,0 0 0,0 0 0,1 0-1,-5 16 1,9-24-35,0 0-1,0-1 0,1 1 1,-1-1-1,0 1 0,0-1 1,1 1-1,-1-1 0,1 1 0,-1-1 1,0 1-1,1-1 0,-1 1 1,1-1-1,-1 0 0,1 1 1,-1-1-1,1 0 0,-1 1 0,1-1 1,0 0-1,-1 0 0,1 0 1,-1 1-1,1-1 0,0 0 1,-1 0-1,1 0 0,0 0 0,-1 0 1,1 0-1,-1 0 0,1 0 1,0 0-1,0-1 0,28-2 88,70-25 40,-83 21-136,0 1 1,0 1-1,1 0 1,0 2-1,0 0 1,0 0-1,0 2 1,1 0-1,-1 1 1,23 3-1,-38-3 25,-1 1 0,0-1-1,1 1 1,-1 0 0,1-1 0,-1 1-1,0 0 1,0 0 0,1 0 0,-1 0 0,0 0-1,0 0 1,0 1 0,0-1 0,0 0-1,0 0 1,-1 1 0,1-1 0,0 0-1,0 3 1,0-2 170,-1-8-46,0-12-84,-1-9-63,-2 0 0,-8-38 0,5 37 0,42 50-1553,-25-18-451,-1 1 1,1-1-1,0-1 1,1 0-1,-1-1 1,22 2 0,8-2-8268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2.464"/>
    </inkml:context>
    <inkml:brush xml:id="br0">
      <inkml:brushProperty name="width" value="0.025" units="cm"/>
      <inkml:brushProperty name="height" value="0.025" units="cm"/>
    </inkml:brush>
  </inkml:definitions>
  <inkml:trace contextRef="#ctx0" brushRef="#br0">180 27 14894,'0'0'3342,"-8"-4"-3230,3 1-799,-20-9 1746,22 11-659,1 0-1,-1 0 0,0 1 1,1-1-1,-1 1 1,0-1-1,1 1 1,-1 0-1,0 0 1,0 0-1,1 0 0,-1 1 1,0-1-1,1 1 1,-1 0-1,0-1 1,1 1-1,-1 1 1,1-1-1,-1 0 1,1 0-1,0 1 0,0-1 1,-1 1-1,1 0 1,-2 2-1,-45 49 1524,46-49-1833,1-1-1,-1 1 0,1 0 0,0 0 1,0 0-1,1 0 0,-1 0 0,1 0 1,0 1-1,0-1 0,0 0 0,1 1 1,0-1-1,-1 7 0,2-10-90,0 0 0,0 1 0,-1-1 1,1 0-1,0 1 0,0-1 0,0 0 0,0 0 0,1 0 0,-1 0 1,0 0-1,0 0 0,1 0 0,-1 0 0,0 0 0,1-1 1,-1 1-1,1-1 0,-1 1 0,1-1 0,-1 1 0,1-1 0,-1 0 1,1 0-1,-1 0 0,1 0 0,-1 0 0,1 0 0,0 0 1,-1 0-1,1-1 0,1 0 0,4 1-25,0-1 0,0 0 1,0 0-1,0-1 0,0 0 1,8-4-1,-5 0-142,-1 0-1,1 0 1,-1-1 0,-1-1 0,0 1-1,12-15 1,-16 17 135,0 0 0,0 0 0,-1 0 0,0 0 0,0-1 1,0 0-1,0 1 0,-1-1 0,0 0 0,0 0 0,-1 0 0,0-1 0,1-7 0,-3 14 45,1 0 1,-1 0-1,0 0 0,0 0 1,1 0-1,-1 0 1,0 0-1,1 0 0,-1 0 1,0 0-1,0 0 1,1 0-1,-1 0 0,0 1 1,1-1-1,-1 0 1,0 1-1,1-1 0,-1 0 1,1 1-1,-1-1 1,0 1-1,1-1 0,-1 1 1,1-1-1,0 1 1,-2 0-1,-6 9 182,1-1 1,0 1-1,-10 17 1,15-23-139,0 1-1,0-1 1,0 0-1,0 1 1,0-1-1,1 1 1,0-1-1,0 1 1,0 0-1,1 0 1,0-1-1,0 8 1,0-11-56,1-1 0,-1 0 0,0 1 0,1-1 0,-1 0 0,1 0 0,-1 1 0,1-1 0,0 0 0,-1 0 0,1 0 0,-1 1 0,1-1 0,-1 0 0,1 0 0,0 0 0,-1 0 0,1 0 0,-1 0 0,1 0 0,-1 0 0,1-1 0,-1 1 0,1 0 0,0 0 0,-1 0 0,1-1 0,-1 1 0,1 0 0,-1 0 0,1-1 0,-1 1 0,0 0 0,1-1 0,0 0 0,18-11 0,-9-4-788,-10 16 754,0-1 1,0 1-1,0 0 1,0 0-1,0 0 1,0 0-1,0 0 1,0 0-1,0 0 1,0-1-1,0 1 0,0 0 1,0 0-1,0 0 1,0 0-1,0 0 1,0 0-1,0-1 1,0 1-1,0 0 1,0 0-1,0 0 1,0 0-1,0 0 1,0 0-1,0 0 1,0 0-1,0 0 1,-1-1-1,1 1 1,0 0-1,0 0 1,0 0-1,0 0 1,0 0-1,0 0 1,0 0-1,-1 0 1,1 0-1,0 0 1,0 0-1,0 0 1,0 0-1,0 0 1,0 0-1,0 0 1,-1 0-1,1 0 1,0 0-1,0 0 1,0 0-1,0 0 1,0 0-1,0 0 1,0 0-1,-1 0 1,1 0-1,-1 1-185,0 0 0,0 0 0,-1 0-1,1 0 1,0 0 0,0 0 0,0 0 0,0 0-1,1 0 1,-1 0 0,0 1 0,0-1 0,1 0 0,-1 1-1,1-1 1,-1 0 0,1 1 0,-1-1 0,1 1 0,0-1-1,0 3 1,-1 0-5173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3.491"/>
    </inkml:context>
    <inkml:brush xml:id="br0">
      <inkml:brushProperty name="width" value="0.025" units="cm"/>
      <inkml:brushProperty name="height" value="0.025" units="cm"/>
    </inkml:brush>
  </inkml:definitions>
  <inkml:trace contextRef="#ctx0" brushRef="#br0">45 0 11627,'-2'3'8724,"0"5"-3990,-8 50-1413,-4 17-1479,9-53-1180,0-1-1,-2 44 1,7-64-659,0-1 0,0 0 0,0 0 0,1 0 0,-1 0 0,0 0 0,0 1 0,0-1 0,0 0 0,0 0-1,0 0 1,0 0 0,0 0 0,0 0 0,0 0 0,1 1 0,-1-1 0,0 0 0,0 0 0,0 0 0,0 0 0,0 0 0,0 0 0,1 0 0,-1 0 0,0 0-1,0 0 1,0 0 0,0 0 0,0 0 0,1 0 0,-1 0 0,0 0 0,0 0 0,0 0 0,0 0 0,0 0 0,1 0 0,-1 0 0,0 0 0,0 0 0,0 0-1,0 0 1,0 0 0,0 0 0,1 0 0,-1 0 0,0 0 0,0-1 0,0 1 0,0 0 0,0 0 0,0 0 0,0 0 0,1 0 0,13-11 171,10-12 21,15-23-195,-9 10 0,1 2 0,54-46 0,-83 78 0,-1 0 0,1 1 0,0-1 0,-1 1 0,1 0 0,0 0 0,0-1 0,0 1 0,0 0 0,0 1 0,0-1 0,0 0 0,0 1 0,0-1 0,0 1 0,1-1 0,-1 1 0,0 0 0,5 0 0,-6 1 0,0 1 0,1-1 0,-1 0 0,0 1 0,0-1 0,0 1 0,0 0 0,0-1 0,0 1 0,0-1 0,-1 1 0,1 0 0,-1 0 0,1-1 0,-1 1 0,0 0 0,1 0 0,-1 0 0,0 0 0,0-1 0,0 1 0,-1 0 0,1 2 0,-1 26 0,0-18 0,1-1 0,0 1 0,1 0 0,0 0 0,0 0 0,2 0 0,5 19 0,-4-18-976,4 5-3536,-4-19 1991,1-12 515,8-34-9162,-7 18 1186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3.989"/>
    </inkml:context>
    <inkml:brush xml:id="br0">
      <inkml:brushProperty name="width" value="0.025" units="cm"/>
      <inkml:brushProperty name="height" value="0.025" units="cm"/>
    </inkml:brush>
  </inkml:definitions>
  <inkml:trace contextRef="#ctx0" brushRef="#br0">1 94 3876,'0'0'18027,"10"5"-15934,-6-2-2141,2 1 724,1 0 0,0-1 0,1 1 0,13 3 0,-18-6-463,-1 0 1,1-1 0,0 0 0,0 1 0,0-1-1,0 0 1,0 0 0,0 0 0,0-1-1,0 1 1,0-1 0,0 0 0,0 0-1,0 0 1,0 0 0,-1 0 0,1 0-1,0-1 1,-1 1 0,3-3 0,1 0-158,-1-1 0,0 1-1,0-1 1,-1 0 0,1 0 0,-1 0 0,0-1 0,0 1 0,-1-1 0,0 0 0,0 0 0,0 0-1,-1-1 1,0 1 0,0-1 0,1-11 0,-3 18-56,1 0 0,-1-1 0,0 1 0,0 0 0,0 0 0,0 0 0,0 0 0,0-1 0,0 1 0,0 0 0,0 0 0,0 0 0,0 0 0,-1 0 0,1-1 0,0 1 0,0 0 0,0 0 0,0 0 0,0 0 0,0 0 0,0-1 0,0 1 0,0 0 0,0 0 0,0 0 0,-1 0 0,1 0 0,0 0 0,0 0 0,0 0 0,0 0 0,0-1 0,0 1 0,-1 0 0,1 0 0,0 0 0,0 0 0,0 0 0,0 0 0,-1 0 0,1 0 0,0 0 0,0 0 0,0 0 0,0 0 0,0 0 0,-1 0 0,1 0 0,0 0 0,0 0 0,-11 8 0,-8 11 0,11-8 0,0-1 0,0 2 0,1-1 0,0 1 0,1 0 0,1 0 0,0 1 0,0-1 0,-4 25 0,9-37 0,0 1 0,0-1 0,0 1 0,0-1 0,0 0 0,0 1 0,1-1 0,-1 1 0,0-1 0,0 1 0,0-1 0,1 0 0,-1 1 0,0-1 0,0 1 0,1-1 0,-1 0 0,0 1 0,1-1 0,-1 0 0,0 0 0,1 1 0,-1-1 0,1 0 0,-1 0 0,1 1 0,-1-1 0,0 0 0,1 0 0,-1 0 0,1 0 0,-1 0 0,1 0 0,0 0 0,26-1 0,23-13 0,-1-6 0,-21 8 0,1 1 0,43-10 0,-72 21 0,0 0 0,1 0 0,-1-1 0,0 1 0,0 0 0,1 0 0,-1 0 0,0 0 0,0 0 0,1 0 0,-1 0 0,0 0 0,0 0 0,1 0 0,-1 0 0,0 0 0,0 0 0,1 0 0,-1 0 0,0 0 0,1 0 0,-1 0 0,0 0 0,0 1 0,0-1 0,1 0 0,-1 0 0,0 0 0,0 0 0,1 1 0,-1-1 0,0 0 0,0 0 0,0 0 0,0 1 0,1-1 0,-1 0 0,0 0 0,0 0 0,0 1 0,0-1 0,0 0 0,0 0 0,0 1 0,0-1 0,0 0 0,1 1 0,-1-1 0,0 0 0,0 0 0,0 1 0,-1-1 0,1 0 0,0 0 0,0 1 0,0-1 0,0 0 0,0 0 0,0 1 0,0-1 0,0 0 0,0 0 0,-1 1 0,1-1 0,-6 0 0,-1-16 0,6 12-89,0 0 0,0 0 0,0 0 0,1-1-1,0 1 1,0 0 0,0 0 0,0 0 0,1 0 0,-1-1 0,1 1 0,2-4 0,-2 6-50,0 0 0,1 0 1,0 0-1,-1 0 1,1 1-1,0-1 1,0 1-1,0-1 1,0 1-1,0 0 0,0 0 1,0 0-1,0 0 1,1 0-1,-1 0 1,0 0-1,0 1 1,1-1-1,-1 1 0,1 0 1,3 0-1,63-6-12764,-43 2 4645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4.488"/>
    </inkml:context>
    <inkml:brush xml:id="br0">
      <inkml:brushProperty name="width" value="0.025" units="cm"/>
      <inkml:brushProperty name="height" value="0.025" units="cm"/>
    </inkml:brush>
  </inkml:definitions>
  <inkml:trace contextRef="#ctx0" brushRef="#br0">79 283 10282,'0'0'21321,"-9"-2"-20771,7 1-531,0 1 0,-1-1 0,1 1 0,0 0 0,-1-1 0,1 1 0,0 0 0,0 0 0,-1 0 0,1 1 0,0-1 0,-1 1 0,1-1 0,0 1 0,0 0 0,-1 0 0,1 0 0,0 0 0,0 0 0,-3 2 0,3 0-6,0 0-1,0 0 1,0 0 0,0 1-1,0-1 1,1 0 0,0 1-1,-1-1 1,1 0 0,0 1-1,1 0 1,-1-1-1,1 1 1,-1-1 0,1 1-1,1 6 1,-1-9-13,0 1 0,0-1 0,0 0 0,0 1 0,1-1 0,-1 0 0,0 1 0,1-1 0,-1 0 0,1 0 0,-1 0 0,1 1 0,0-1 0,0 0 0,-1 0 0,1 0 0,0 0 0,0 0 0,0 0 0,0 0 0,0 0 0,0-1 0,2 2 0,0 0 0,1-1 0,-1 0 0,1 1 0,-1-2 0,1 1 0,-1 0 0,1-1 0,6 1 0,1-1 0,0-1 0,0 0 0,0 0 0,0-2 0,14-3 0,-8 0-46,0-2 0,0 0-1,0 0 1,18-14 0,-27 16 24,0 0 0,0 0-1,0-1 1,-1 1 0,-1-2-1,1 1 1,-1-1 0,0 0 0,8-14-1,-13 16 46,-4 7 30,-13 14 102,-17 28 68,8 11-223,24-50 0,0-1 0,-1 1 0,1 0 0,1-1 0,-1 1 0,0 0 0,1 0 0,0-1 0,0 1 0,0 0 0,0 0 0,1 0 0,1 4 0,-1-7 0,0 0 0,0 1 0,0-1 0,0 0 0,0 0 0,0 0 0,1-1 0,-1 1 0,0 0 0,1 0 0,-1-1 0,1 1 0,-1-1 0,1 1 0,-1-1 0,1 1 0,-1-1 0,1 0 0,-1 0 0,1 0 0,2 0 0,36-4 0,-27 1 0,-1-1 0,0-1 0,0 0 0,0-1 0,-1 0 0,0-1 0,0 0 0,0-1 0,-1 0 0,14-15 0,-2 1 0,-1-1 0,-1-1 0,22-34 0,-32 42 0,-1 0 0,0 0 0,-1-1 0,0 0 0,-2-1 0,0 0 0,-1 0 0,4-26 0,-9 43 0,0 0 0,1 0 0,-1-1 0,0 1 0,0 0 0,0 0 0,-1 0 0,1-1 0,0 1 0,0 0 0,-1 0 0,1 0 0,0-1 0,-1 1 0,1 0 0,-1 0 0,0-1 0,0 1 0,1 1 0,-1-1 0,0 1 0,1 0 0,-1-1 0,1 1 0,-1 0 0,0 0 0,1-1 0,-1 1 0,0 0 0,1 0 0,-1 0 0,1 0 0,-1 0 0,0 0 0,1 0 0,-1 0 0,0 0 0,1 0 0,-1 0 0,-1 1 0,-1 0 0,-1 1 0,1-1 0,0 1 0,-1 0 0,1 0 0,0 0 0,0 0 0,0 0 0,-4 6 0,-3 3 0,1 0 0,0 1 0,1 0 0,0 0 0,0 1 0,2 0 0,0 0 0,0 0 0,1 1 0,1 0 0,0 0 0,1 0 0,1 1 0,-2 14 0,4-25-35,0-1 1,1 1-1,-1-1 0,1 1 1,-1-1-1,1 1 0,0-1 1,0 1-1,1-1 0,-1 0 1,1 0-1,-1 0 1,1 0-1,0 0 0,0 0 1,0 0-1,1-1 0,-1 1 1,1-1-1,-1 1 0,1-1 1,0 0-1,0 0 0,0 0 1,0-1-1,0 1 0,0-1 1,7 3-1,-1-1-417,1-1 0,0 0 0,0 0 0,0-1 0,0 0 0,0 0 0,0-1 0,0-1 0,12-1 0,17-8-8212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4.971"/>
    </inkml:context>
    <inkml:brush xml:id="br0">
      <inkml:brushProperty name="width" value="0.025" units="cm"/>
      <inkml:brushProperty name="height" value="0.025" units="cm"/>
    </inkml:brush>
  </inkml:definitions>
  <inkml:trace contextRef="#ctx0" brushRef="#br0">10 0 20692,'0'0'12075,"-8"78"-12075,6-43 0,2-8 0,0-5 0,0-8-641,3-10-928,6-4-449,-1-8-1377,-4-11-833,-4-11-1954,0-8-4676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5.312"/>
    </inkml:context>
    <inkml:brush xml:id="br0">
      <inkml:brushProperty name="width" value="0.025" units="cm"/>
      <inkml:brushProperty name="height" value="0.025" units="cm"/>
    </inkml:brush>
  </inkml:definitions>
  <inkml:trace contextRef="#ctx0" brushRef="#br0">1 1 13036,'0'0'11691,"57"45"-11595,-26-35-192,6-2-1121,9-3-1505,1-5-962,-2 0-3459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5.657"/>
    </inkml:context>
    <inkml:brush xml:id="br0">
      <inkml:brushProperty name="width" value="0.025" units="cm"/>
      <inkml:brushProperty name="height" value="0.025" units="cm"/>
    </inkml:brush>
  </inkml:definitions>
  <inkml:trace contextRef="#ctx0" brushRef="#br0">201 0 8520,'0'0'14601,"-11"7"-12018,-13 9-1640,-66 47 2273,80-55-2842,0 0-1,0 0 1,1 1 0,0 1-1,1 0 1,-11 15 0,22-21-358,11-5-12,12-6-30,-10 0-190,2 1 0,-1 0 0,1 1 0,0 1-1,0 1 1,0 0 0,0 1 0,1 2 0,33 1-1,-50-1 216,-1 1 0,1-1-1,-1 0 1,1 0 0,-1 1-1,1-1 1,-1 1 0,1 0-1,-1-1 1,0 1-1,0 0 1,1 0 0,-1 0-1,0-1 1,0 1 0,0 1-1,0-1 1,0 0 0,0 0-1,0 0 1,0 0 0,0 1-1,0-1 1,-1 0 0,1 1-1,-1-1 1,1 1-1,-1-1 1,1 1 0,-1-1-1,0 1 1,0-1 0,0 1-1,0-1 1,0 1 0,0-1-1,0 1 1,0-1 0,-1 2-1,0 1 118,0 0 0,0-1 0,-1 1 0,1 0 0,-1-1 0,0 1 0,0-1 0,0 0 0,0 0 0,-1 0 0,1 0 0,-1 0 0,-5 5 0,-1-3 54,1 0 0,-1 0 0,0-1 0,0 0 0,0 0 0,-13 3-1,17-6-543,1 0 0,-1 0 0,1-1 0,-1 1 0,1-1 0,-1 0 0,1-1-1,-1 1 1,-8-2 0,4-6-5813,5-6-3374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6.175"/>
    </inkml:context>
    <inkml:brush xml:id="br0">
      <inkml:brushProperty name="width" value="0.025" units="cm"/>
      <inkml:brushProperty name="height" value="0.025" units="cm"/>
    </inkml:brush>
  </inkml:definitions>
  <inkml:trace contextRef="#ctx0" brushRef="#br0">15 42 9129,'0'0'18748,"-2"8"-17472,0-2-1091,-1 6-32,1-1 0,0 0 0,1 1 0,-1 13 0,2-24-145,0 0 0,0 1 0,0-1 0,0 0 0,0 1 0,0-1 0,0 0 0,0 1 0,0-1 0,1 0 0,-1 0 1,1 1-1,-1-1 0,1 0 0,-1 0 0,1 0 0,0 1 0,-1-1 0,1 0 0,0 0 0,0 0 0,0 0 0,0 0 0,0-1 0,0 1 0,0 0 1,0 0-1,0-1 0,0 1 0,0 0 0,1-1 0,-1 1 0,0-1 0,0 0 0,1 1 0,-1-1 0,0 0 0,1 0 0,-1 0 0,0 0 0,1 0 1,-1 0-1,0 0 0,1 0 0,-1 0 0,0-1 0,0 1 0,1-1 0,-1 1 0,2-2 0,10-4 22,0-1 0,-1 0 0,0-1 0,0 0-1,0-1 1,-1-1 0,-1 1 0,13-15 0,44-37 64,-66 60-91,0 0 1,1 0-1,-1 0 0,0 0 1,1 1-1,-1-1 0,1 0 0,-1 1 1,1-1-1,0 1 0,-1-1 0,1 1 1,0 0-1,2 0 0,-3 0 2,0 0 0,-1 0 0,1 0 0,0 1 0,-1-1 0,1 0 0,0 1 0,-1-1 0,1 1 0,-1-1 0,1 0 0,-1 1 0,1-1-1,-1 1 1,1 0 0,-1-1 0,0 1 0,1-1 0,-1 1 0,0 0 0,1-1 0,-1 1 0,0 0 0,1 0 0,0 6 50,0 0-1,0 1 1,-1-1 0,0 0 0,-1 11-1,0 1 54,-6 91 511,7-110-610,0 1 0,0-1 0,0 1 0,0-1 0,1 1 0,-1-1 0,0 0 0,0 1 0,1-1 0,-1 1 0,0-1 0,1 0 0,-1 1 0,0-1 0,1 0 0,-1 0 0,0 1 0,1-1 0,-1 0 0,0 0 0,1 1 0,-1-1 0,1 0 0,-1 0 0,1 0 0,-1 0 0,0 0 0,1 0 0,-1 0 0,1 0 0,-1 0 0,1 0 0,-1 0 0,1 0 0,-1 0 0,1 0 0,-1 0 0,0 0 0,1 0 0,-1-1 0,1 1 0,-1 0 0,21-9 266,-9-1-275,0-1 0,-1 0 0,20-24 0,-24 25 0,2 0 0,-1 0 0,1 1 0,0 0 0,1 1 0,0 0 0,17-10 0,-27 18 0,1 0 0,-1-1 0,1 1 0,-1 0 0,1 0 1,-1-1-1,1 1 0,-1 0 0,1 0 0,0 0 0,-1 0 0,1 0 0,-1 0 0,1 0 0,-1 0 1,1 0-1,0 0 0,-1 0 0,1 0 0,-1 0 0,1 1 0,-1-1 0,1 0 0,-1 0 0,1 0 0,-1 1 1,1-1-1,-1 0 0,1 1 0,-1-1 0,0 0 0,1 1 0,-1-1 0,1 1 0,-1-1 0,0 1 0,1-1 1,-1 1-1,0-1 0,0 1 0,1-1 0,-1 1 0,4 35 4,-15 39-44,5-54-223,-6 22-933,9-15-3468,13-38-5479,4-13-48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6.923"/>
    </inkml:context>
    <inkml:brush xml:id="br0">
      <inkml:brushProperty name="width" value="0.025" units="cm"/>
      <inkml:brushProperty name="height" value="0.025" units="cm"/>
    </inkml:brush>
  </inkml:definitions>
  <inkml:trace contextRef="#ctx0" brushRef="#br0">17 1 11307,'0'0'16650,"3"15"-15716,2 34-344,-1 1-1,-3 0 0,-2-1 1,-9 64-1,3-73-344,3-15 20,-3 46-1,23-127-109,3-122-155,-19 182-12,1 0 1,0 1-1,0-1 0,0 0 1,0 0-1,1 0 0,0 0 1,0 0-1,0-1 0,0 1 1,0 0-1,1-1 0,0 0 1,-1 1-1,1-1 1,0 0-1,1-1 0,-1 1 1,0 0-1,1-1 0,0 0 1,-1 0-1,1 0 0,0 0 1,0-1-1,0 1 0,0-1 1,0 0-1,1 0 0,-1-1 1,0 1-1,0-1 0,1 0 1,-1 0-1,0 0 0,0-1 1,1 1-1,-1-1 0,0 0 1,0 0-1,0-1 0,0 1 1,0-1-1,0 0 0,0 0 1,-1 0-1,1-1 1,-1 1-1,1-1 0,-1 0 1,0 0-1,0 0 0,0 0 1,-1 0-1,1-1 0,-1 1 1,0-1-1,0 0 0,3-7 1,-3 7 42,-1 0-1,0 0 1,0-1 0,-1 1 0,0 0 0,1 0 0,-2-8 0,-5 2 131,5 10-160,0 0-1,0 0 1,0 1-1,0-1 1,0 1-1,0-1 1,0 0-1,0 1 1,0 0-1,1-1 1,-1 1-1,0 0 1,0-1-1,1 1 1,-1 0-1,0 0 0,1-1 1,-2 3-1,-3 6-2,-1 0-1,2 0 0,-1 1 1,1-1-1,1 1 0,-1 0 1,2 0-1,-1 1 0,2-1 1,-1 0-1,1 1 0,1-1 1,0 1-1,0 0 0,3 13 1,-2-22 2,-1-1 0,1 1-1,-1-1 1,1 1 0,0-1 0,-1 1 0,1-1 0,0 1 0,0-1 0,0 0 0,0 1 0,0-1 0,0 0-1,1 0 1,-1 0 0,0 0 0,1 0 0,-1 0 0,1 0 0,-1 0 0,3 0 0,1 1 4,-1-1 1,1 0-1,-1 0 1,1-1-1,-1 1 1,1-1-1,8-1 1,1 0 7,-1-1-1,0-1 1,0 0 0,20-8 0,-26 8-2,-1 1 1,1-1-1,-1 0 1,0-1-1,0 1 0,8-7 1,-12 7-8,-1 1 1,1 0-1,0-1 1,-1 1-1,1-1 1,-1 0-1,1 1 1,-1-1-1,0 0 0,0 0 1,-1 0-1,1 0 1,-1 0-1,1 1 1,-1-1-1,0 0 1,0-4-1,-7-86-4,3 69 0,2-1 0,1 1 0,2-29 0,0 51 1,-1 1 0,0 0 0,1-1 1,0 1-1,-1 0 0,1 0 0,0-1 0,0 1 0,-1 0 0,1 0 1,0 0-1,0 0 0,0 0 0,0 0 0,1 0 0,-1 0 0,0 1 1,0-1-1,0 0 0,1 1 0,-1-1 0,0 1 0,1-1 0,-1 1 1,0-1-1,1 1 0,-1 0 0,1 0 0,1 0 0,52 0-66,-38 1-53,20 1-2236,-13 3-4875,-18-4 433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7.281"/>
    </inkml:context>
    <inkml:brush xml:id="br0">
      <inkml:brushProperty name="width" value="0.025" units="cm"/>
      <inkml:brushProperty name="height" value="0.025" units="cm"/>
    </inkml:brush>
  </inkml:definitions>
  <inkml:trace contextRef="#ctx0" brushRef="#br0">0 6 16271,'0'0'9001,"66"-6"-23062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7.938"/>
    </inkml:context>
    <inkml:brush xml:id="br0">
      <inkml:brushProperty name="width" value="0.025" units="cm"/>
      <inkml:brushProperty name="height" value="0.025" units="cm"/>
    </inkml:brush>
  </inkml:definitions>
  <inkml:trace contextRef="#ctx0" brushRef="#br0">3 50 11339,'0'0'5466,"2"-8"-1788,4-26 81,-3 26-606,3 17-1811,1 33-688,-2 1 0,-2-1-1,-3 61 1,0-30-403,2-18-135,0-28-77,-1 1 1,-1-1-1,-2 0 0,0 0 0,-2 0 0,-9 36 0,2-45 57,6-27 51,2-31-32,3-23-96,14-105 0,-12 149-39,2 1 1,0 0-1,1 1 1,0-1-1,2 1 1,0 0-1,1 0 1,0 1-1,2 0 1,17-22-1,-23 33-24,1 0-1,-1 0 1,2 1-1,-1-1 1,0 1-1,1 1 0,-1-1 1,1 1-1,0 0 1,0 0-1,1 1 1,-1-1-1,0 2 1,1-1-1,0 1 0,-1 0 1,1 0-1,0 0 1,-1 1-1,1 0 1,0 1-1,11 1 0,-16-1 33,0-1-1,0 1 0,-1 0 0,1 0 0,0 0 0,0 0 0,-1 0 1,1 0-1,0 0 0,-1 0 0,1 1 0,-1-1 0,0 1 1,1-1-1,-1 1 0,0 0 0,0-1 0,0 1 0,0 0 0,0 0 1,0-1-1,-1 1 0,1 0 0,-1 0 0,1 0 0,-1 0 0,1 0 1,-1 0-1,0 0 0,0 0 0,0 0 0,-1 0 0,1 0 0,0 0 1,-1 0-1,1 0 0,-1 0 0,1 0 0,-1 0 0,0-1 0,-2 5 1,-1 3 99,-1 0 1,0 0 0,-1 0 0,1 0 0,-2-1-1,-10 12 1,15-18-65,-76 67 1147,72-64-1189,0-1 1,0 1-1,-1-1 0,0-1 0,0 1 0,0-1 0,0 0 0,0-1 0,-1 1 0,1-1 0,-8 0 0,14-2-72,1 0 0,-1 0 0,1 0 0,-1-1-1,1 1 1,-1 0 0,1 0 0,0-1-1,-1 1 1,1 0 0,0-1 0,-1 1-1,1 0 1,0-1 0,-1 1 0,1-1-1,0 1 1,0-1 0,-1 1 0,1 0 0,0-1-1,0 1 1,0-1 0,0 1 0,-1-1-1,1 1 1,0-1 0,0 1 0,0-1-1,0 1 1,0-1 0,0 1 0,1-1-1,-1 1 1,0-1 0,0 1 0,0-1 0,0 1-1,0-1 1,1 1 0,-1-1 0,8-24-3578,11-5-1936,5-2-2045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8.860"/>
    </inkml:context>
    <inkml:brush xml:id="br0">
      <inkml:brushProperty name="width" value="0.025" units="cm"/>
      <inkml:brushProperty name="height" value="0.025" units="cm"/>
    </inkml:brush>
  </inkml:definitions>
  <inkml:trace contextRef="#ctx0" brushRef="#br0">22 412 5157,'0'0'16832,"3"11"-14665,-2-2-1767,1 0-1,-1 0 0,-1 0 1,1 0-1,-2 1 1,1-1-1,-1 0 0,-1 0 1,1 0-1,-7 18 1,4-16 1,2-8-331,0 1-1,0 0 1,1 0 0,0 0 0,0 0-1,0 1 1,0-1 0,0 0 0,1 0-1,0 1 1,0-1 0,1 7 0,16-25 335,-9 0-391,1 0 0,-2 0 0,0 0-1,-1-1 1,0 0 0,-1 0 0,-1 0 0,0-1-1,-1 0 1,-1 0 0,1-27 0,-3 48-32,1 0-1,-1 0 1,1 0 0,0 0 0,0 0 0,1 0 0,-1 0 0,1 0-1,0 0 1,1-1 0,-1 1 0,1-1 0,0 0 0,0 0-1,0 0 1,0 0 0,1 0 0,0-1 0,-1 1 0,6 2-1,-7-4 37,1-1 0,0 1 0,0-1 0,0 0 0,0 0 0,0 0 0,0 0 0,0 0 0,1-1 0,-1 1 0,0-1 0,0 0 0,0 0 0,1 0 0,-1 0 0,0-1 0,0 1 0,0-1 0,1 0 0,-1 0 0,0 0 0,0 0 0,0 0 0,-1-1 0,1 0 0,0 1 0,0-1 0,-1 0 0,1 0-1,-1 0 1,0-1 0,0 1 0,3-3 0,1-3 28,1 1 1,-1-1-1,-1 0 0,1 0 0,-1-1 0,-1 1 0,0-1 1,0 0-1,0-1 0,-1 1 0,-1 0 0,0-1 0,0 0 1,0 0-1,-2 1 0,1-21 0,-2 30-54,0 0 0,1 0 0,-1 0 0,0 0 0,1 0 0,-1 0 0,0 1 0,1-1 0,-1 0 0,0 0 0,1 0 0,-1 1 0,1-1 0,-1 0 0,0 1 0,1-1 0,-1 0 0,1 1 0,-1-1 0,1 1 0,-1-1 0,1 1 0,-1 0 0,-8 15 10,0 0-1,2 0 1,0 1 0,0 0 0,2 0 0,0 0-1,1 1 1,-2 28 0,5-42 36,0 1 0,1 0 1,0-1-1,0 1 0,0-1 0,1 1 1,1 8-1,-1-12-27,0 0-1,-1 1 1,1-1 0,0 0 0,0 0 0,-1 0-1,1-1 1,0 1 0,0 0 0,0 0-1,0 0 1,0-1 0,1 1 0,-1-1 0,0 1-1,0-1 1,0 1 0,0-1 0,1 1 0,-1-1-1,0 0 1,0 0 0,1 0 0,-1 0 0,0 0-1,1 0 1,-1 0 0,0 0 0,0 0-1,1 0 1,-1-1 0,2 0 0,5-1-1,0-1 0,0 0 0,-1 0 0,1-1 0,-1 0 1,1 0-1,-1-1 0,0 0 0,-1 0 0,1 0 0,-1-1 0,8-10 0,3-4-180,0-1 0,23-40 0,-25 31 118,-1 0-1,-2 0 1,-1-1 0,-2 0-1,-1-1 1,-1 0 0,-1-1-1,-2 0 1,-1-61 0,-45 207-455,26-63 698,2 1 0,3 0 0,2 0 0,-4 85 0,13-134-176,0 0-1,0 1 1,0-1 0,1 0-1,-1 1 1,0-1 0,1 0-1,0 0 1,-1 1 0,1-1-1,0 0 1,0 0 0,0 0-1,3 3 1,-3-4 6,-1 0 0,1 0 0,0-1 0,0 1 0,0 0 0,0-1 0,0 1 0,0-1 0,0 1 1,1-1-1,-1 1 0,0-1 0,0 0 0,0 1 0,0-1 0,1 0 0,-1 0 0,0 0 0,0 0 0,2 0 0,0-1 11,0 0-1,0 0 1,0 0-1,0 0 1,0-1-1,0 1 1,0-1-1,-1 1 1,1-1-1,0 0 1,-1 0-1,0 0 1,1-1-1,-1 1 1,0 0-1,0-1 0,-1 0 1,1 1-1,2-6 1,1-5-32,0-2 0,0 1 0,-1 0 0,-1-1 0,-1 0 0,0 0 0,-1 1 0,0-1 0,-3-21 0,2 36 0,1-1 0,-1 1 0,0 0 0,0 0 0,0-1 0,0 1 0,0 0 0,0 0 0,0 0 0,1-1 0,-1 1 0,0 0 0,0 0 0,0-1 0,0 1 0,0 0 0,0-1 0,0 1 0,0 0 0,0 0 0,0-1 0,-1 1 0,1 0 0,0 0 0,0-1 0,0 1 0,0 0 0,0 0 0,0 0 0,0-1 0,-1 1 0,1 0 0,0 0 0,0 0 0,0-1 0,-1 1 0,1 0 0,0 0 0,0 0 0,0 0 0,-1 0 0,1-1 0,0 1 0,0 0 0,-1 0 0,1 0 0,0 0 0,0 0 0,-1 0 0,1 0 0,0 0 0,0 0 0,-1 0 0,1 0 0,0 0 0,0 0 0,-1 0 0,1 0 0,0 0 0,0 0 0,-1 1 0,-6 15 0,7-12 0,0-1 0,0 1 0,0-1 0,1 1 0,-1-1 0,1 0 0,0 1 0,0-1 0,0 0 0,0 1 0,0-1 0,1 0 0,0 0 0,-1 0 0,1 0 0,0-1 0,1 1 0,-1 0 0,0-1 0,1 1 0,-1-1 0,6 3 0,-3-2 0,0-1 0,0 0 0,0 0 0,1-1 0,-1 1 0,0-1 0,1-1 0,-1 1 0,1-1 0,-1 0 0,1 0 0,-1 0 0,11-3 0,-11 2 0,-1 0 0,1-1 0,-1 0 0,0 0 0,0 0 0,0-1 0,0 1 0,0-1 0,-1 0 0,1 0 0,-1 0 0,0 0 0,1-1 0,-2 0 0,5-5 0,-5 7 0,0-1 0,0 0 0,-1 0 0,1 0 0,-1 0 0,1 0 0,-1 0 0,0 0 0,0 0 0,-1-1 0,1 1 0,-1 0 0,1 0 0,-1-1 0,0 1 0,0 0 0,-1-1 0,1 1 0,0 0 0,-1-1 0,0 1 0,-2-4 0,3 6 0,0 0 0,-1 1 0,1-1 0,-1 1 0,0-1 0,1 0 0,-1 1 0,1-1 0,-1 1 0,0 0 0,1-1 0,-1 1 0,0-1 0,0 1 0,1 0 0,-1 0 0,0-1 0,0 1 0,0 0 0,1 0 0,-1 0 0,0 0 0,0 0 0,0 0 0,1 0 0,-1 0 0,0 0 0,0 0 0,1 1 0,-1-1 0,0 0 0,0 0 0,1 1 0,-1-1 0,0 0 0,0 1 0,1-1 0,-1 1 0,0-1 0,1 1 0,-1-1 0,1 1 0,-2 1 0,-24 27 0,20-21 0,1 1 0,0 0 0,0 0 0,1 1 0,0-1 0,1 1 0,0 0 0,0 0 0,1 0 0,0 0 0,1 0 0,1 1 0,-1 11 0,2-21-26,-1 0-1,0 0 1,0 0 0,1 0-1,-1 0 1,1 0 0,-1 0-1,1 0 1,-1 0 0,1 0 0,0 0-1,-1 0 1,1 0 0,0-1-1,0 1 1,-1 0 0,1 0-1,0-1 1,0 1 0,0 0-1,0-1 1,0 1 0,0-1-1,2 1 1,32 1-1637,-26-3 917,1-1 1,-1 0-1,0-1 0,0 0 0,12-6 0,17-14-4373,2-4-2088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9.232"/>
    </inkml:context>
    <inkml:brush xml:id="br0">
      <inkml:brushProperty name="width" value="0.025" units="cm"/>
      <inkml:brushProperty name="height" value="0.025" units="cm"/>
    </inkml:brush>
  </inkml:definitions>
  <inkml:trace contextRef="#ctx0" brushRef="#br0">176 188 15983,'-8'5'3716,"-9"8"-2361,1 1 0,0 1 1,1 0-1,-22 30 0,28-34-737,1 1 0,1 0 0,0 1 0,0-1-1,1 1 1,1 1 0,0-1 0,-5 25 0,10-37-605,-1 1 1,1-1-1,-1 1 1,1-1-1,0 1 1,0-1 0,0 1-1,-1 0 1,2-1-1,-1 1 1,0-1-1,0 1 1,0-1-1,1 1 1,-1-1-1,1 1 1,-1-1 0,1 1-1,0-1 1,-1 0-1,1 1 1,0-1-1,0 0 1,0 0-1,0 0 1,0 1 0,0-1-1,0 0 1,1 0-1,-1-1 1,0 1-1,0 0 1,1 0-1,-1 0 1,1-1 0,-1 1-1,1-1 1,-1 1-1,1-1 1,-1 0-1,1 0 1,-1 1-1,1-1 1,1 0 0,3-1-3,0 1 0,0-1 0,1 0 0,-1-1 0,-1 1 0,1-1 0,0 0 0,0-1 0,-1 1 0,7-5 0,5-5-11,-2 0 0,0-1 0,0 0 0,-1-1 0,-1-1 0,0 0 0,-1-1 0,-1 0 0,0-1 0,8-18 0,2-10 0,-1 0 0,23-88 0,-33 75 0,-29 94 0,-2 8 0,-21 71 0,35-93 0,1 1 0,2 0 0,0 0 0,2 0 0,0 33 0,1-53-194,1 1 0,1-1 0,-1 0 0,0 1 0,1-1 0,0 0 0,0 0 0,0 0 0,0 1 0,0-1 0,1 0 0,-1 0 0,1 0 0,0-1 0,0 1 0,0 0 0,0-1 0,0 1 0,0-1 0,1 0 0,-1 0 0,1 0 0,0 0 0,0 0 0,0 0 0,0-1 0,0 1 0,0-1 0,0 0 0,0 0 0,0 0 0,0 0 0,1-1 0,4 1 0,18 0-7718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39.937"/>
    </inkml:context>
    <inkml:brush xml:id="br0">
      <inkml:brushProperty name="width" value="0.025" units="cm"/>
      <inkml:brushProperty name="height" value="0.025" units="cm"/>
    </inkml:brush>
  </inkml:definitions>
  <inkml:trace contextRef="#ctx0" brushRef="#br0">99 25 14382,'0'0'11984,"-9"1"-9939,7-1-1944,-1 0-1,0 0 1,0 1 0,1-1-1,-1 1 1,1 0 0,-1 0-1,0 0 1,1 0 0,0 0-1,-1 0 1,1 1 0,0-1 0,0 1-1,-1 0 1,-2 3 0,1 0 25,0 1 0,1 0 1,0 0-1,0 0 0,0 0 1,1 0-1,-3 11 0,0-1-11,1 1-1,1 0 0,1-1 0,-1 30 1,3-44-113,0-1 1,-1 0 0,1 0-1,0 0 1,0 0 0,0 1-1,1-1 1,-1 0 0,0 0-1,0 0 1,1 1 0,-1-1-1,0 0 1,1 0 0,-1 0-1,1 0 1,0 0 0,-1 0-1,1 0 1,0 0 0,-1 0-1,1 0 1,0 0 0,0-1-1,0 1 1,0 0 0,0-1-1,0 1 1,2 1 0,0-2 3,-1 0 1,1 0 0,-1 0 0,1 0 0,-1 0-1,1-1 1,-1 1 0,0-1 0,1 0-1,-1 1 1,0-1 0,1 0 0,2-2 0,8-5 39,-1 1 0,0-1 0,-1-1 0,12-11 0,-3 0-8,34-44 0,-48 56-47,0 0-1,0-1 0,-1 0 1,0 0-1,-1-1 1,0 1-1,-1-1 0,5-18 1,-8 28 7,0 0 0,0 0 0,-1 1 0,1-1 0,0 0-1,0 0 1,0 0 0,-1 0 0,1 1 0,0-1 0,0 0 0,-1 0 0,1 0 0,0 0 0,0 0 0,-1 0 0,1 0 0,0 0 0,0 0 0,-1 0 0,1 0 0,0 0 0,0 0 0,-1 0 0,1 0 0,0 0 0,-1 0 0,1 0 0,0 0 0,0 0-1,-1 0 1,1 0 0,0 0 0,0 0 0,-1-1 0,1 1 0,0 0 0,0 0 0,0 0 0,-1-1 0,1 1 0,0 0 0,0 0 0,0 0 0,0-1 0,-1 1 0,1 0 0,0 0 0,0-1 0,0 1 0,0 0 0,0 0 0,0-1 0,0 1 0,-6 10-18,1 0 0,0 1 0,0 0 1,1 0-1,1 0 0,0 0 1,0 1-1,0 15 0,0-1 21,1 1-1,3 44 0,-1-69-18,0 0-1,0 0 1,0 0-1,0 0 1,0 0 0,0 0-1,1 0 1,-1 0-1,1 0 1,-1 0-1,1 0 1,0 0-1,0 0 1,0 0-1,0 0 1,0-1-1,0 1 1,0 0-1,1-1 1,-1 1-1,1-1 1,-1 0-1,1 1 1,-1-1-1,1 0 1,0 0-1,0 0 1,-1 0-1,1 0 1,0 0-1,0-1 1,0 1-1,0-1 1,0 1-1,0-1 1,0 0-1,0 1 1,0-1-1,0 0 1,0-1 0,0 1-1,0 0 1,0 0-1,3-2 1,3 0-544,0-1 1,0 0 0,0 0 0,0-1 0,-1 0 0,0-1-1,1 0 1,-2 0 0,10-8 0,-2-1-2084,0-1 0,-1 0-1,12-20 1,0-7-6280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0.297"/>
    </inkml:context>
    <inkml:brush xml:id="br0">
      <inkml:brushProperty name="width" value="0.025" units="cm"/>
      <inkml:brushProperty name="height" value="0.025" units="cm"/>
    </inkml:brush>
  </inkml:definitions>
  <inkml:trace contextRef="#ctx0" brushRef="#br0">110 0 5189,'0'0'14926,"-7"9"-11926,-8 9-1850,1 0 0,0 1 0,1 1 0,1 0 0,1 1 0,-12 32 0,23-53-1143,0 1-1,0-1 0,0 0 0,1 1 0,-1-1 0,0 0 1,0 1-1,0-1 0,1 0 0,-1 1 0,0-1 0,0 0 1,1 0-1,-1 1 0,0-1 0,0 0 0,1 0 0,-1 1 0,0-1 1,1 0-1,-1 0 0,0 0 0,1 0 0,-1 0 0,1 1 1,-1-1-1,0 0 0,1 0 0,-1 0 0,0 0 0,1 0 0,-1 0 1,1 0-1,-1 0 0,0 0 0,1-1 0,-1 1 0,0 0 1,1 0-1,-1 0 0,1 0 0,-1 0 0,0-1 0,1 1 1,-1 0-1,0 0 0,0 0 0,1-1 0,-1 1 0,0 0 0,1-1 1,21-9 100,-8 4-266,0 0-1,0 0 1,1 2 0,0 0 0,28-5 0,-39 9 61,0 0 0,0 0-1,1 0 1,-1 0 0,0 0-1,0 1 1,1 0-1,-1 0 1,0 0 0,0 0-1,6 3 1,-8-3 92,0 1 0,0-1 0,-1 1 0,1-1-1,0 1 1,-1 0 0,1 0 0,-1 0 0,1 0 0,-1 0 0,0 0 0,0 0 0,0 0 0,0 0-1,0 0 1,0 1 0,0-1 0,-1 0 0,1 1 0,-1-1 0,0 5 0,0 0 113,-1-1 1,0 1 0,0 0-1,0-1 1,-1 1-1,0 0 1,-1-1 0,1 0-1,-1 0 1,0 0-1,-1 0 1,1 0 0,-1-1-1,0 1 1,-1-1-1,1 0 1,-1 0 0,0-1-1,-1 1 1,1-1-1,-1 0 1,1-1 0,-1 1-1,0-1 1,0 0-1,-1-1 1,1 0 0,-1 0-1,1 0 1,-1 0-1,-10 0 1,16-2-209,0 0 0,0 0-1,0 0 1,0 0 0,0 0 0,0 0 0,0-1-1,0 1 1,0 0 0,0 0 0,0-1 0,1 1 0,-1-1-1,0 1 1,0-1 0,0 1 0,0-1 0,1 1-1,-1-1 1,0 0 0,0 0 0,1 1 0,-1-1-1,1 0 1,-1 0 0,1 0 0,-1 1 0,1-1-1,-1 0 1,1 0 0,0 0 0,-1 0 0,1 0-1,0 0 1,0 0 0,0 0 0,0 0 0,0 0 0,0 0-1,0 0 1,0 0 0,0 0 0,0 0 0,1-2-1,-1-21-7419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0.814"/>
    </inkml:context>
    <inkml:brush xml:id="br0">
      <inkml:brushProperty name="width" value="0.025" units="cm"/>
      <inkml:brushProperty name="height" value="0.025" units="cm"/>
    </inkml:brush>
  </inkml:definitions>
  <inkml:trace contextRef="#ctx0" brushRef="#br0">4 73 10314,'0'0'4041,"-1"-11"-667,-1-49 2696,2 59-3940,0 26 565,1 2-2545,18 354 3843,-19-375-4307,1 1 0,0-1 1,0 1-1,1-1 0,-1 0 0,2 0 0,4 11 1,-7-16 213,1-1 1,-1 1 0,1 0 0,-1 0 0,1 0-1,0-1 1,-1 1 0,1 0 0,0-1-1,0 1 1,-1-1 0,1 1 0,0-1-1,0 1 1,0-1 0,0 1 0,0-1 0,0 0-1,0 0 1,-1 1 0,1-1 0,2 0-1,-1 0-37,0-1-1,0 1 0,0-1 0,0 0 0,0 0 0,0 0 0,-1 0 0,1 0 1,0 0-1,0 0 0,-1 0 0,1-1 0,-1 1 0,1-1 0,1-1 0,18-24-4704,-1-8-1863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1.515"/>
    </inkml:context>
    <inkml:brush xml:id="br0">
      <inkml:brushProperty name="width" value="0.025" units="cm"/>
      <inkml:brushProperty name="height" value="0.025" units="cm"/>
    </inkml:brush>
  </inkml:definitions>
  <inkml:trace contextRef="#ctx0" brushRef="#br0">127 233 15054,'0'0'10250,"-10"-6"-8867,-32-20-1,41 25-1334,0 0 0,-1 0 0,1 1 1,0-1-1,0 1 0,-1-1 0,1 1 0,-1 0 0,1-1 0,0 1 0,-1 0 0,1 0 0,-1 0 0,1 0 1,-1 0-1,1 0 0,0 0 0,-1 1 0,1-1 0,-1 1 0,1-1 0,0 1 0,0-1 0,-1 1 0,1 0 1,0-1-1,0 1 0,-1 0 0,1 0 0,0 0 0,0 0 0,0 0 0,0 0 0,1 0 0,-2 2 0,-2 2 0,2 1 0,-1-1 0,0 1 0,1 0 0,-3 10 0,5-15-38,-2 8 28,-1 0 1,2 0 0,-1 0-1,1 1 1,1-1 0,-1 1-1,2-1 1,-1 0 0,3 13-1,-2-19-27,0-1 0,0 1-1,0-1 1,0 0-1,0 1 1,0-1 0,0 0-1,1 0 1,-1 0-1,1 0 1,0 0 0,0 0-1,-1 0 1,1 0 0,0-1-1,1 1 1,-1-1-1,0 1 1,0-1 0,1 0-1,-1 0 1,0 0 0,1 0-1,-1 0 1,1-1-1,-1 1 1,1-1 0,0 0-1,-1 0 1,1 0 0,-1 0-1,1 0 1,0 0-1,-1-1 1,1 1 0,-1-1-1,4-1 1,4 0 30,-1-2 0,0 1-1,-1-1 1,1 0 0,-1-1 0,0 0 0,0 0 0,0-1-1,-1 0 1,0 0 0,11-12 0,8-12 10,32-46 1,-44 56-42,-4 6 0,-7 8-9,1 1 0,0-1-1,0 1 1,0 0 0,1 0 0,-1 1-1,9-7 1,-13 11-6,1 0 0,-1 0 0,0 0 0,1 0 0,-1 0 0,0 0 0,1 0 0,-1 0 0,0 0 0,0 0 0,1 0 0,-1 0 0,0 0 0,1 0 0,-1 0 0,0 0 0,0 1 1,1-1-1,-1 0 0,0 0 0,0 0 0,1 0 0,-1 1 0,0-1 0,0 0 0,0 0 0,1 0 0,-1 1 0,0-1 0,0 0 0,0 0 0,0 1 0,1-1 0,-1 0 0,0 1 0,0-1 0,0 0 0,0 0 0,0 1 0,0-1 0,0 0 0,0 1 0,0-1 0,0 0 0,0 1 0,0-1 0,0 0 0,0 0 0,0 1 0,0 22-95,0-19 97,-9 121 91,0-35-37,9-90-47,0 0 1,0 0 0,0 0 0,1 0-1,-1 0 1,0 0 0,0 0 0,0-1 0,0 1-1,0 0 1,0 0 0,0 0 0,0 0-1,0 0 1,1 0 0,-1 0 0,0 0-1,0 0 1,0 0 0,0 0 0,0 0-1,0 0 1,0 0 0,1 0 0,-1 0 0,0 0-1,0 0 1,0 0 0,0 0 0,0 0-1,0 0 1,0 0 0,0 0 0,1 0-1,-1 1 1,0-1 0,0 0 0,0 0-1,0 0 1,0 0 0,0 0 0,0 0 0,0 0-1,0 0 1,0 0 0,0 0 0,0 0-1,1 1 1,-1-1 0,0 0 0,0 0-1,0 0 1,0 0 0,0 0 0,0 0-1,0 0 1,0 1 0,11-18 127,14-26-39,56-132-621,-71 163 337,-6 22 66,-3 32 43,-1-32 101,0 2 30,1-1-1,0 1 1,1-1 0,0 0 0,1 0-1,0 0 1,1 0 0,10 20 0,-12-28-12,0 0 0,-1 0 0,2 0 0,-1 0 0,0 0 0,0-1 0,1 1 0,0-1 0,-1 0 0,1 0 0,0 0 0,0 0 0,0 0 0,0 0 0,1-1 0,-1 0 0,0 1 0,1-1 0,-1 0 0,1-1 0,-1 1 0,1-1 0,-1 1 0,1-1 0,-1 0 0,1 0 0,-1-1 0,1 1 0,-1-1 0,1 0 0,-1 0 0,1 0 0,3-2 1,-1 0-28,0 0 0,0 0 0,-1 0 0,0-1 0,1 0 1,-2 0-1,1 0 0,0-1 0,-1 0 0,1 0 0,-2 0 1,1 0-1,0 0 0,-1-1 0,5-11 0,-3 6-8,-1 1 0,0-1 1,-1 0-1,-1-1 0,1 1 0,-2 0 0,1-1 0,-1-13 0,-3 21-2,1 0 0,-1 0 0,0 1 0,0-1 0,0 0 0,0 1 0,-1-1 0,1 1 0,-1-1 0,0 1 0,0 0 0,0 0 0,-1 1 0,1-1 0,-1 1 0,1 0 0,-6-3 0,3 1 0,0 0 0,0 0 0,1-1 0,-1 0 0,-8-11 0,14 16 2,-1-1 1,1 0-1,-1 1 0,1-1 1,0 0-1,0 0 0,-1 1 1,1-1-1,0 0 0,0 0 1,0 0-1,0 1 1,0-1-1,0 0 0,0 0 1,0 0-1,0 1 0,0-1 1,1 0-1,-1 0 0,0 1 1,0-1-1,1 0 0,-1 0 1,0 1-1,1-1 0,-1 0 1,1 1-1,-1-1 0,1 1 1,-1-1-1,1 0 0,0 1 1,-1-1-1,1 1 1,0 0-1,-1-1 0,1 1 1,0-1-1,-1 1 0,1 0 1,0 0-1,0-1 0,-1 1 1,1 0-1,0 0 0,1 0 1,55-10-158,-33 6-315,8-5-2847,-2-4-4673,-2-4-6392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2.158"/>
    </inkml:context>
    <inkml:brush xml:id="br0">
      <inkml:brushProperty name="width" value="0.025" units="cm"/>
      <inkml:brushProperty name="height" value="0.025" units="cm"/>
    </inkml:brush>
  </inkml:definitions>
  <inkml:trace contextRef="#ctx0" brushRef="#br0">24 1 7239,'0'0'17713,"-4"11"-15210,-13 69 12,16-73-2420,0 0 1,0 0-1,1 0 0,0 0 0,0 0 0,1 0 0,0 0 1,0 0-1,1 0 0,0 0 0,3 8 0,-4-13-103,0 0-1,0-1 1,0 1-1,0-1 1,0 0-1,0 1 1,1-1 0,-1 0-1,0 0 1,1 0-1,-1 0 1,1 0-1,-1 0 1,1 0-1,0 0 1,-1-1 0,1 1-1,0-1 1,-1 1-1,1-1 1,0 1-1,0-1 1,-1 0-1,1 0 1,0 0-1,0 0 1,-1 0 0,1 0-1,0-1 1,0 1-1,-1-1 1,1 1-1,0-1 1,-1 1-1,1-1 1,0 0 0,-1 0-1,1 0 1,-1 0-1,1 0 1,-1 0-1,2-3 1,6-3-342,0 0 1,-1-1-1,-1 0 0,1 0 1,8-13-1,44-92-4609,-54 142 5087,-6-7 318,0-11-348,0 0-1,1 1 0,0-1 1,0 0-1,1 1 0,1-1 1,0 0-1,1-1 1,9 21-1,-12-29-211,0-1 0,0 1-1,1-1 1,-1 0 0,1 1 0,0-1 0,-1 0 0,1 0 0,0 0 0,0 0-1,-1 0 1,1-1 0,0 1 0,0-1 0,0 1 0,0-1 0,0 1 0,0-1-1,0 0 1,0 0 0,0 0 0,0 0 0,0 0 0,0-1 0,0 1-1,0-1 1,0 1 0,3-2 0,17-18-5481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2.729"/>
    </inkml:context>
    <inkml:brush xml:id="br0">
      <inkml:brushProperty name="width" value="0.025" units="cm"/>
      <inkml:brushProperty name="height" value="0.025" units="cm"/>
    </inkml:brush>
  </inkml:definitions>
  <inkml:trace contextRef="#ctx0" brushRef="#br0">1 54 993,'0'0'25832,"2"10"-25175,-1-6-601,1 4 26,0 1 1,0-1-1,1 0 1,0 0 0,8 16-1,-10-23-70,0 1-1,0-1 0,0 0 0,0 1 0,0-1 0,1 0 0,-1 0 0,0 0 0,1 0 0,-1 0 0,0 0 1,1 0-1,-1 0 0,1 0 0,0-1 0,-1 1 0,3 0 0,-2-1 2,1 0 0,-1 0 1,0-1-1,0 1 0,0-1 0,1 1 0,-1-1 0,0 1 0,0-1 0,0 0 1,0 0-1,0 0 0,0 0 0,-1-1 0,1 1 0,0 0 0,2-4 1,7-6 77,0 0 0,-1-1 0,-1 0 0,0-1 1,8-16-1,13-18 88,-31 82-116,2-21-46,-2 27-94,1 44 140,0-78-500,1 1-1,0-1 1,1 1-1,-1-1 1,1 0 0,1 0-1,-1 0 1,6 9-1,7 0-4900,0-14-3983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074"/>
    </inkml:context>
    <inkml:brush xml:id="br0">
      <inkml:brushProperty name="width" value="0.025" units="cm"/>
      <inkml:brushProperty name="height" value="0.025" units="cm"/>
    </inkml:brush>
  </inkml:definitions>
  <inkml:trace contextRef="#ctx0" brushRef="#br0">0 1 2242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446"/>
    </inkml:context>
    <inkml:brush xml:id="br0">
      <inkml:brushProperty name="width" value="0.025" units="cm"/>
      <inkml:brushProperty name="height" value="0.025" units="cm"/>
    </inkml:brush>
  </inkml:definitions>
  <inkml:trace contextRef="#ctx0" brushRef="#br0">200 24 12620,'0'0'10858,"-8"-6"-9150,5 4-1607,1 0-1,-1 1 0,0-1 0,0 0 0,1 1 0,-1 0 0,0-1 0,0 1 0,-1 0 0,1 1 0,0-1 0,0 0 0,0 1 0,0 0 0,-1 0 0,1 0 0,0 0 0,0 0 0,0 1 1,-1-1-1,1 1 0,0 0 0,0 0 0,0 0 0,0 0 0,0 1 0,0-1 0,1 1 0,-1 0 0,-4 3 0,7-5-72,-10 6 189,1 0 0,0 1-1,0-1 1,0 2-1,1-1 1,0 1-1,1 0 1,0 1 0,-12 18-1,19-27-214,0 1 0,1-1 1,-1 1-1,0-1 0,0 1 0,0-1 0,0 0 0,1 1 0,-1-1 1,0 1-1,0-1 0,1 0 0,-1 1 0,0-1 0,1 0 1,-1 1-1,0-1 0,1 0 0,-1 0 0,0 1 0,1-1 0,-1 0 1,1 0-1,-1 0 0,1 0 0,-1 1 0,0-1 0,1 0 0,-1 0 1,1 0-1,-1 0 0,1 0 0,-1 0 0,1 0 0,-1 0 1,1 0-1,-1 0 0,0 0 0,1-1 0,-1 1 0,1 0 0,24-2 68,5-3-10,-12 0-200,-1 2 1,1 0-1,0 1 1,0 1-1,0 0 1,0 2-1,0 0 1,31 6 0,-46-7 136,-1 1 0,0 0 1,0 0-1,1-1 1,-1 1-1,0 1 1,0-1-1,0 0 1,0 0-1,-1 1 1,1-1-1,0 1 1,0 0-1,-1-1 1,1 1-1,-1 0 0,0 0 1,1 0-1,-1 0 1,0 0-1,0 0 1,0 0-1,0 1 1,-1-1-1,1 0 1,-1 0-1,1 1 1,-1-1-1,0 0 0,0 5 1,0-4 89,-1 0-1,0 1 1,0-1 0,0 1-1,0-1 1,-1 0 0,1 0-1,-1 0 1,0 0 0,0 0-1,0 0 1,0 0 0,0-1-1,-1 1 1,1-1 0,-1 1-1,0-1 1,0 0 0,-5 3-1,-4 1 57,0 0-1,-1-1 0,1-1 0,-1 0 0,0-1 1,0 0-1,0-1 0,0 0 0,-1-1 0,-15-1 1,28 0-205,1 0 1,-1 0-1,0 0 1,1 0 0,-1 0-1,1 0 1,-1 0 0,0 0-1,1 0 1,-1 0 0,0 0-1,1-1 1,-1 1 0,1 0-1,-1 0 1,1-1-1,-1 1 1,0 0 0,1-1-1,-1 1 1,1-1 0,0 1-1,-1-1 1,1 1 0,-1 0-1,1-1 1,0 0 0,-1 1-1,1-1 1,0 1-1,-1-1 1,1 0 0,5-23-3322,24-20-5031,-3 14 620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3.771"/>
    </inkml:context>
    <inkml:brush xml:id="br0">
      <inkml:brushProperty name="width" value="0.025" units="cm"/>
      <inkml:brushProperty name="height" value="0.025" units="cm"/>
    </inkml:brush>
  </inkml:definitions>
  <inkml:trace contextRef="#ctx0" brushRef="#br0">19 1 19474,'0'0'9316,"-1"9"-8547,-16 343 2439,17-351-3208,0 1 0,0-1 0,0 1 0,0-1 0,0 1 0,0-1 0,0 1 0,0-1 0,1 1 0,-1-1 0,0 1 0,1-1 0,0 1 0,-1-1 0,1 1 0,0-1 0,0 0 0,-1 0 0,1 1 0,0-1 0,0 0 0,1 0 0,-1 0 0,0 0 0,2 2 0,-1-3 0,0 0 0,0 0 0,-1 0 0,1 0 0,0-1 0,0 1 0,-1 0 0,1-1 0,0 1 0,0-1 0,-1 1 0,1-1 0,-1 0 0,1 0 0,0 0 0,-1 0 0,0 0 0,1 0 0,-1 0 0,0 0 0,1-1 0,1-1 0,17-19 0,0 0 0,-2-1 0,-1-1 0,0 0 0,-2-2 0,-1 1 0,-1-2 0,-1 0 0,-2 0 0,9-32 0,-18 35-3818,-6 22-237,-6 9-793,1 5-6998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129"/>
    </inkml:context>
    <inkml:brush xml:id="br0">
      <inkml:brushProperty name="width" value="0.025" units="cm"/>
      <inkml:brushProperty name="height" value="0.025" units="cm"/>
    </inkml:brush>
  </inkml:definitions>
  <inkml:trace contextRef="#ctx0" brushRef="#br0">1 82 17969,'0'0'7559,"26"50"-6246,-8-42-31,3-3-834,-1 2-352,1-2-544,-2 1-1634,1-3-1858,-2-3-2050,0 0-6245</inkml:trace>
  <inkml:trace contextRef="#ctx0" brushRef="#br0" timeOffset="1">306 1 18385,'0'0'7303,"-46"70"-7014,40-46-193,5 2 64,1-4-32,0-6-64,0-4-288,10-6-1346,1-6-1601,1 0-1633,-2-6-5126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475"/>
    </inkml:context>
    <inkml:brush xml:id="br0">
      <inkml:brushProperty name="width" value="0.025" units="cm"/>
      <inkml:brushProperty name="height" value="0.025" units="cm"/>
    </inkml:brush>
  </inkml:definitions>
  <inkml:trace contextRef="#ctx0" brushRef="#br0">16 20 16784,'0'0'8563,"0"13"-6700,-7 119 1398,-1 57-1931,8-188-1356,0 0 1,-1 0-1,1 0 1,0 0-1,0 1 1,0-1-1,0 0 1,0 0-1,1 0 1,-1 0 0,0 0-1,0 1 1,1-1-1,-1 0 1,1 0-1,-1 0 1,1 0-1,-1 0 1,1 0-1,0 0 1,-1 0-1,1 0 1,0-1-1,0 1 1,0 0-1,0 0 1,-1-1-1,1 1 1,0 0 0,0-1-1,0 1 1,1-1-1,-1 1 1,0-1-1,0 0 1,0 1-1,0-1 1,0 0-1,2 0 1,0 0-59,-1-1 1,1 0 0,-1 1-1,1-1 1,-1 0 0,0-1-1,1 1 1,-1 0-1,0-1 1,0 1 0,0-1-1,0 1 1,0-1 0,0 0-1,-1 0 1,1 0-1,1-3 1,11-18-823,-2 0 0,-1-1 0,-1 0 0,-1 0-1,11-51 1,-2-22 2035,-11 28 3878,-25 245-4396,9-107 357,-1 75 0,10-143-1018,0 1 0,-1-1 0,1 0-1,0 0 1,0 0 0,0 0 0,0 0 0,1 0 0,-1 0 0,0 1 0,0-1 0,1 0 0,-1 0 0,0 0 0,1 0-1,-1 0 1,1 0 0,-1 0 0,1 0 0,0-1 0,-1 1 0,1 0 0,0 0 0,0 0 0,0-1 0,-1 1 0,1 0-1,0-1 1,0 1 0,0-1 0,0 1 0,0-1 0,0 1 0,0-1 0,0 0 0,3 1 0,-2-1-551,0-1 0,-1 1 1,1-1-1,0 1 0,0-1 1,0 0-1,0 1 0,-1-1 1,1 0-1,0 0 0,-1 0 1,1 0-1,-1-1 0,1 1 1,-1 0-1,1-1 0,-1 1 1,0-1-1,0 1 0,2-4 1,12-21-12687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4.865"/>
    </inkml:context>
    <inkml:brush xml:id="br0">
      <inkml:brushProperty name="width" value="0.025" units="cm"/>
      <inkml:brushProperty name="height" value="0.025" units="cm"/>
    </inkml:brush>
  </inkml:definitions>
  <inkml:trace contextRef="#ctx0" brushRef="#br0">43 1 13645,'0'0'4895,"0"9"-1964,0-5-2665,0-2-161,-1 0 1,1 0-1,0 0 1,0 0 0,0 0-1,0 0 1,0 1 0,1-1-1,-1 0 1,1 0-1,-1 0 1,1 0 0,0 0-1,-1 0 1,1-1-1,0 1 1,1 0 0,-1 0-1,0-1 1,0 1 0,1 0-1,-1-1 1,1 1-1,-1-1 1,1 0 0,-1 0-1,1 1 1,0-1 0,0 0-1,0 0 1,0-1-1,0 1 1,0 0 0,0-1-1,3 2 1,2-2 86,0 1 1,0-1 0,0 0-1,0-1 1,0 1 0,12-4-1,-18 4-63,1 0 0,-1 0 0,0-1-1,1 1 1,-1-1 0,0 1-1,1-1 1,-1 1 0,0-1-1,0 0 1,0 1 0,0-1-1,1 0 1,-1 0 0,0 0-1,0 0 1,-1 0 0,1 0-1,0 0 1,0 0 0,0 0-1,-1-1 1,1 1 0,-1 0-1,1 0 1,-1-1 0,1 1-1,-1 0 1,0-1 0,1 1-1,-1 0 1,0-1 0,0 1 0,0-1-1,0 1 1,0 0 0,-1-1-1,1 1 1,0 0 0,-1-1-1,0-1 1,0 1-110,-1 1 1,1 0 0,0-1-1,-1 1 1,1 0-1,-1 0 1,0 0-1,1 0 1,-1 0-1,0 1 1,1-1 0,-1 0-1,0 1 1,0-1-1,1 1 1,-1 0-1,0 0 1,0 0-1,0 0 1,0 0 0,0 0-1,-2 0 1,-1 0-17,0 0 1,-1 1 0,1 0-1,0 0 1,0 0-1,-10 3 1,10 0-4,-1 0 0,1 0 0,0 0 0,0 1 0,1-1 0,0 1 0,-1 0 0,1 1 0,1-1 0,-1 1 0,1-1 0,0 1 0,-3 9 0,2-4 0,0 0 0,1 0 0,0 1 0,1-1 0,0 1 0,-1 18 0,3-28-39,0-1 0,0 0 0,0 1 0,1-1 0,-1 0 0,0 0 0,0 1 0,1-1 0,-1 0 0,1 0 0,-1 1 0,1-1 0,-1 0-1,1 0 1,0 0 0,-1 0 0,1 0 0,0 0 0,0 0 0,0 0 0,0 0 0,0 0 0,0 0 0,0-1 0,2 2 0,-1-1-201,1 0 0,0-1 0,0 1 0,0 0 0,-1-1 0,1 0 0,0 1 0,0-1 0,0 0 0,6-1 0,-1-1-727,1 1 1,-1-2-1,1 1 1,-1-1-1,0 0 1,0-1 0,7-4-1,21-15-8626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5.191"/>
    </inkml:context>
    <inkml:brush xml:id="br0">
      <inkml:brushProperty name="width" value="0.025" units="cm"/>
      <inkml:brushProperty name="height" value="0.025" units="cm"/>
    </inkml:brush>
  </inkml:definitions>
  <inkml:trace contextRef="#ctx0" brushRef="#br0">125 180 20083,'0'0'3748,"-11"7"-748,1-1-2657,0 1 1,1 0-1,0 0 1,0 1-1,1 1 1,-13 14-1,17-17-264,-1 0-1,1 0 1,1 0-1,-1 1 1,1-1-1,0 1 1,1 0-1,-1 0 1,1 0-1,1 0 1,-1 0-1,1 1 1,1-1-1,-1 9 1,1-15-79,0 0 0,1 1 0,-1-1 0,0 0-1,1 0 1,-1 0 0,1 1 0,-1-1 0,1 0 0,0 0 0,-1 0 0,1 0 0,0 0 0,0 0 0,-1 0 0,1 0 0,0 0 0,0 0 0,0-1 0,0 1 0,1 0 0,-1 0 0,0-1-1,0 1 1,0-1 0,0 1 0,1-1 0,-1 0 0,0 0 0,0 1 0,1-1 0,-1 0 0,0 0 0,1 0 0,-1 0 0,0 0 0,0 0 0,1-1 0,-1 1 0,2-1 0,3 0 8,-1 0 1,0 0-1,1-1 1,-1 0-1,0 0 1,0 0-1,0 0 1,7-5 0,3-6 3,0-1 0,-1 0 0,-1-1 1,-1 0-1,0-1 0,15-25 1,-6 2 21,31-74 0,-48 104 19,-1-1 0,0 0-1,0 0 1,-1 0-1,0-1 1,1-12 0,-3 23-46,0-1 1,0 1-1,0 0 0,-1-1 1,1 1-1,0 0 1,0 0-1,0-1 1,0 1-1,0 0 1,0 0-1,-1 0 0,1-1 1,0 1-1,0 0 1,0 0-1,-1 0 1,1-1-1,0 1 0,0 0 1,-1 0-1,1 0 1,0 0-1,0 0 1,-1 0-1,1 0 1,0 0-1,0-1 0,-1 1 1,1 0-1,0 0 1,-1 0-1,1 0 1,0 0-1,0 0 0,-1 1 1,1-1-1,0 0 1,0 0-1,-1 0 1,1 0-1,0 0 1,-1 0-1,1 0 0,0 0 1,0 1-1,0-1 1,-1 0-1,1 0 1,0 0-1,0 1 1,0-1-1,-1 0 0,1 0 1,0 0-1,0 1 1,0-1-1,0 0 1,0 0-1,-1 1 0,-6 7 8,-1 1-1,2 0 0,-1 1 0,1-1 1,0 1-1,1 0 0,-7 20 0,2-4 157,2 0-1,-6 34 0,11-45-3,0 1 0,2-1-1,0 1 1,2 30 0,-1-42-235,0-1 1,1 0 0,-1 0-1,1 0 1,0 0-1,-1 0 1,2 0-1,-1 0 1,0 0 0,0 0-1,1-1 1,0 1-1,-1 0 1,1-1-1,0 0 1,0 1 0,1-1-1,-1 0 1,0 0-1,1 0 1,-1 0-1,1 0 1,0-1 0,-1 1-1,1-1 1,0 0-1,0 0 1,0 0-1,0 0 1,0 0 0,4 0-1,22 0-4144,4-1-3475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5.799"/>
    </inkml:context>
    <inkml:brush xml:id="br0">
      <inkml:brushProperty name="width" value="0.025" units="cm"/>
      <inkml:brushProperty name="height" value="0.025" units="cm"/>
    </inkml:brush>
  </inkml:definitions>
  <inkml:trace contextRef="#ctx0" brushRef="#br0">25 1 17168,'0'0'10928,"4"10"-9481,-1 4-1167,-1 0 0,0-1 0,-1 1 1,0 0-1,-1 0 0,-1 0 0,0 0 1,-1 0-1,-5 17 0,3-10-165,-3 7-38,1 0-1,2 0 1,-1 31 0,5-58-76,0 0-1,0 0 1,0 0 0,0 0 0,0 0-1,0-1 1,0 1 0,0 0 0,1 0-1,-1 0 1,0 0 0,1 0-1,-1 0 1,1 0 0,-1-1 0,1 1-1,-1 0 1,1 0 0,-1 0 0,1-1-1,0 1 1,-1 0 0,1-1 0,0 1-1,0-1 1,0 1 0,-1-1-1,1 1 1,0-1 0,1 1 0,1-1-1,0 1 0,0-1 0,0 0 1,0 0-1,0 0 0,0 0 0,0-1 1,0 1-1,0-1 0,3-1 0,7-2-111,0-1-1,-1 0 0,18-11 0,48-36-4664,-28 15-4322,-13 7-5241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6.142"/>
    </inkml:context>
    <inkml:brush xml:id="br0">
      <inkml:brushProperty name="width" value="0.025" units="cm"/>
      <inkml:brushProperty name="height" value="0.025" units="cm"/>
    </inkml:brush>
  </inkml:definitions>
  <inkml:trace contextRef="#ctx0" brushRef="#br0">88 41 18417,'0'0'3219,"-8"1"54,-3 1-2395,-32 7 1474,42-9-2328,-1 1 1,1 0-1,-1 0 1,1-1-1,0 1 1,-1 0-1,1 0 1,0 0 0,0 0-1,0 0 1,0 0-1,0 1 1,0-1-1,0 0 1,0 1-1,0-1 1,0 0-1,1 1 1,-1-1-1,0 1 1,1-1-1,0 1 1,-1-1-1,1 1 1,0 0-1,0 2 1,-1-2-28,1 1 1,0-1 0,-1 1-1,1-1 1,1 1 0,-1-1 0,0 1-1,0-1 1,1 0 0,0 1-1,-1-1 1,1 1 0,0-1 0,0 0-1,0 0 1,0 0 0,1 1-1,-1-1 1,1 0 0,-1-1 0,1 1-1,0 0 1,-1 0 0,1-1-1,0 1 1,0-1 0,0 1 0,1-1-1,-1 0 1,0 0 0,0 0 0,1 0-1,-1 0 1,0-1 0,1 1-1,-1-1 1,1 1 0,-1-1 0,0 0-1,1 0 1,2 0 0,3-1 16,0-1 0,-1 1 0,1-1-1,-1-1 1,1 1 0,-1-1 0,0-1 0,0 1 0,0-1 0,0 0 0,-1-1 0,7-5 0,36-38 15,-46 45 15,0-1 0,0 0-1,-1 0 1,1 0 0,-1 0 0,0-1-1,0 1 1,0 0 0,0-1 0,-1 0-1,0 1 1,1-6 0,-6 7 306,-4 11-273,-6 12-77,11-12 8,0 1 0,1-1 1,0 0-1,1 1 0,0-1 1,0 1-1,0 0 0,1-1 0,1 1 1,1 11-1,-2-17-73,1-1 0,0 1 0,-1-1 0,1 0 0,0 1 0,0-1 0,0 0 0,1 0 0,-1 0 0,1 0 0,-1 0 0,1 0 0,-1 0 0,1 0 0,0-1 0,0 1 0,0 0 0,0-1 0,0 0 0,0 0 0,0 1 0,1-1 0,-1 0 0,0-1 0,1 1 0,-1 0 0,0-1 0,1 1 0,-1-1 0,1 0 0,-1 0 0,1 0 0,-1 0 0,1 0 0,-1-1 0,1 1 0,-1-1 0,0 1 0,3-2 0,1 0-514,-1 1 0,0-1 1,0-1-1,-1 1 0,1-1 0,0 0 1,-1 0-1,0 0 0,0-1 0,0 0 0,4-4 1,23-23-6490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6.530"/>
    </inkml:context>
    <inkml:brush xml:id="br0">
      <inkml:brushProperty name="width" value="0.025" units="cm"/>
      <inkml:brushProperty name="height" value="0.025" units="cm"/>
    </inkml:brush>
  </inkml:definitions>
  <inkml:trace contextRef="#ctx0" brushRef="#br0">85 1 20179,'0'0'2728,"-8"13"-400,5-7-2132,-46 90 2777,45-85-2646,0-1 0,0 1 0,1 0 0,0-1 0,1 1 0,0 1 0,1-1 0,0 19 0,1-29-322,0-1 1,0 1-1,0 0 1,0-1-1,1 1 0,-1-1 1,0 1-1,0-1 1,1 1-1,-1-1 0,0 1 1,1-1-1,-1 1 1,0-1-1,1 1 0,-1-1 1,1 1-1,-1-1 0,1 0 1,-1 1-1,1-1 1,-1 0-1,1 0 0,-1 1 1,1-1-1,0 0 1,-1 0-1,1 0 0,0 1 1,25-2 127,21-14 20,-30 8-147,1 1-1,25-6 0,-38 11-10,0 0-1,0 0 0,0 0 1,0 1-1,0 0 0,0 0 0,0 0 1,0 0-1,0 1 0,0 0 1,0 0-1,0 0 0,-1 1 1,7 2-1,-9-3 6,-1 0 0,1 0-1,-1 0 1,0 0 0,1 1 0,-1-1 0,0 0 0,0 1-1,1-1 1,-1 1 0,0-1 0,-1 1 0,1-1-1,0 1 1,0 0 0,-1-1 0,1 1 0,-1 0 0,1 0-1,-1-1 1,0 1 0,0 0 0,0 0 0,0 0-1,0 0 1,0-1 0,0 1 0,0 0 0,-1 0 0,1 0-1,-1-1 1,1 1 0,-2 2 0,-1 1 72,1 0 1,-1 0 0,0-1 0,0 1-1,-1-1 1,1 0 0,-1 0-1,0 0 1,-7 6 0,-1-2-49,0 0 1,-1-1 0,0 0-1,-1-1 1,1 0 0,-1-1-1,0-1 1,0 0-1,0-1 1,-1-1 0,1 0-1,-20 0 1,34-2-55,-1 0-1,1 0 1,-1 0 0,1 1-1,-1-1 1,1 0-1,-1 0 1,1 0 0,-1 0-1,1 0 1,-1 0 0,1-1-1,-1 1 1,1 0 0,-1 0-1,1 0 1,-1 0-1,1-1 1,0 1 0,-1 0-1,1 0 1,-1-1 0,1 1-1,-1 0 1,1-1 0,0 1-1,-1 0 1,1-1-1,0 1 1,-1-1 0,1 1-1,0 0 1,0-1 0,-1 1-1,1-1 1,0 1 0,0-1-1,0 1 1,0-1 0,0 1-1,-1-1 1,1 1-1,0-1 1,0 1 0,0-1-1,0 1 1,1-1 0,-1 1-1,0-1 1,0 1 0,0-1-1,0 1 1,0-1-1,1 1 1,-1-1 0,1-2-244,1 1 0,-1 0 0,0 0 0,1 0 1,-1 0-1,1 1 0,0-1 0,-1 0 0,1 0 1,0 1-1,3-2 0,71-28-10930,-61 26 8309,18-5-5342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47.325"/>
    </inkml:context>
    <inkml:brush xml:id="br0">
      <inkml:brushProperty name="width" value="0.025" units="cm"/>
      <inkml:brushProperty name="height" value="0.025" units="cm"/>
    </inkml:brush>
  </inkml:definitions>
  <inkml:trace contextRef="#ctx0" brushRef="#br0">144 182 0,'0'0'27151,"-5"-2"-26126,3 1-864,1 0-3,-1 0 1,0 0-1,0 1 0,1-1 0,-1 0 0,0 1 1,0-1-1,1 1 0,-1 0 0,0-1 0,0 1 1,0 0-1,0 0 0,0 0 0,0 0 1,1 1-1,-1-1 0,0 0 0,0 1 0,0 0 1,1-1-1,-1 1 0,0 0 0,0 0 0,1 0 1,-1 0-1,-1 2 0,47-37-158,-42 32 0,-5 4 0,-14 9 0,-23 20 0,30-21 0,1 1 0,1-1 0,0 1 0,-8 14 0,13-20 0,0 0 0,1 1 0,-1 0 0,1 0 0,0 0 0,1-1 0,-1 2 0,1-1 0,0 0 0,1 0 0,0 8 0,0-13 0,0-1 0,1 1 0,-1 0 0,1-1 0,-1 1 0,0-1 0,1 1 0,-1-1 0,1 1 0,0-1 0,-1 1 0,1-1 0,-1 1 0,1-1 0,0 0 0,-1 1 0,1-1 0,0 0 0,0 0 0,-1 0 0,1 1 0,0-1 0,-1 0 0,1 0 0,0 0 0,0 0 0,-1 0 0,1 0 0,0 0 0,1-1 0,24-2 0,-14-2 0,-1 0 0,0-1 0,0-1 0,0 0 0,0 0 0,-1-1 0,-1 0 0,1 0 0,14-19 0,34-27 0,-58 54 0,0-1 0,1 1 0,-1 0 0,1 0 0,-1-1 0,0 1 0,1 0 0,-1 0 0,1 0 0,-1 0 0,0 0 0,1-1 0,-1 1 0,1 0 0,-1 0 0,1 0 0,-1 0 0,1 0 0,-1 0 0,0 1 0,1-1 0,-1 0 0,1 0 0,-1 0 0,1 0 0,-1 0 0,0 1 0,1-1 0,-1 0 0,0 0 0,1 0 0,-1 1 0,1-1 0,-1 0 0,0 1 0,0-1 0,1 0 0,-1 1 0,0-1 0,0 1 0,1-1 0,-1 0 0,0 1 0,0-1 0,0 1 0,0-1 0,1 0 0,-1 1 0,0-1 0,0 1 0,0-1 0,0 1 0,0 0 0,5 36 0,-2-16 0,-3-19 0,0-1 0,0 1 0,0-1 0,1 1 0,-1-1 0,1 0 0,-1 1 0,1-1 0,0 0 0,-1 1 0,1-1 0,0 0 0,0 0 0,0 0 0,0 0 0,0 0 0,0 0 0,0 0 0,0 0 0,0 0 0,0 0 0,1 0 0,-1-1 0,0 1 0,1-1 0,-1 1 0,0-1 0,1 1 0,-1-1 0,1 0 0,-1 1 0,1-1 0,-1 0 0,0 0 0,1 0 0,-1 0 0,1-1 0,-1 1 0,1 0 0,-1-1 0,0 1 0,1-1 0,1 0 0,1-1 0,-1 0 0,0 0 0,0 0 0,0-1 0,0 1 0,0-1 0,0 0 0,-1 0 0,0 0 0,1 0 0,-1 0 0,0 0 0,0-1 0,-1 1 0,3-7 0,-2 5 0,-1 1 0,1-1 0,-1 1 0,0-1 0,-1 1 0,1-1 0,-1 0 0,0 1 0,0-1 0,0 0 0,-1 1 0,0-1 0,0 0 0,0 1 0,0-1 0,-1 1 0,1 0 0,-1-1 0,0 1 0,-1 0 0,1 0 0,-1 0 0,1 0 0,-1 1 0,-1-1 0,1 1 0,0 0 0,-1-1 0,1 2 0,-1-1 0,0 0 0,0 1 0,-8-4 0,12 6 0,0 0 0,0 0 0,-1 0 0,1 0 0,0 0 0,0 0 0,0 0 0,0 0 0,0 0 0,0 0 0,-1 0 0,1-1 0,0 1 0,0 0 0,0 0 0,0 0 0,0 0 0,0 0 0,0 0 0,0 0 0,-1 0 0,1 0 0,0-1 0,0 1 0,0 0 0,0 0 0,0 0 0,0 0 0,0 0 0,0-1 0,0 1 0,0 0 0,0 0 0,0 0 0,0 0 0,0 0 0,0 0 0,0-1 0,0 1 0,0 0 0,0 0 0,0 0 0,0 0 0,0 0 0,0 0 0,0-1 0,0 1 0,0 0 0,1 0 0,-1 0 0,0 0 0,0 0 0,0 0 0,0 0 0,0-1 0,0 1 0,0 0 0,0 0 0,1 0 0,-1 0 0,0 0 0,0 0 0,15-6 0,25-2 0,-37 7 0,69-9-231,38-8-1847,-91 14 616,0-2 0,0 0 0,27-12 0,-7-2-12802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19.691"/>
    </inkml:context>
    <inkml:brush xml:id="br0">
      <inkml:brushProperty name="width" value="0.025" units="cm"/>
      <inkml:brushProperty name="height" value="0.025" units="cm"/>
    </inkml:brush>
  </inkml:definitions>
  <inkml:trace contextRef="#ctx0" brushRef="#br0">173 18 3940,'-120'8'4045,"68"-7"61,51-1-3561,10 10-604,7 2 67,-1 0 1,2-1-1,0-1 0,0 0 0,0-2 1,1 0-1,1 0 0,-1-2 0,32 7 1,-1-4 18,1-1 1,78 1 0,925-50 578,-705 17-225,1398-46-173,-1145 51-213,-599 19 5,1242-6 235,-926 29 188,-111-6-274,233-10 0,-435-7-148,3 0 12,0 0 0,-1-1 0,1 1 0,0-2-1,0 1 1,0-1 0,-1-1 0,15-5 0,-47 5-349,-70 23-4997,31-9-2338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20.574"/>
    </inkml:context>
    <inkml:brush xml:id="br0">
      <inkml:brushProperty name="width" value="0.025" units="cm"/>
      <inkml:brushProperty name="height" value="0.025" units="cm"/>
    </inkml:brush>
  </inkml:definitions>
  <inkml:trace contextRef="#ctx0" brushRef="#br0">1 1 9417,'11'0'966,"71"4"-889,130 24 1,-45-4-25,608 18 959,6-51 763,-240 0-1092,963 44-128,606-24-279,-2042-12-269,455 3-1517,-417-2-2718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38.139"/>
    </inkml:context>
    <inkml:brush xml:id="br0">
      <inkml:brushProperty name="width" value="0.025" units="cm"/>
      <inkml:brushProperty name="height" value="0.025" units="cm"/>
    </inkml:brush>
  </inkml:definitions>
  <inkml:trace contextRef="#ctx0" brushRef="#br0">0 200 8456,'0'0'192,"10"-2"219,16-3-67,-1 1-1,1 2 1,-1 0-1,1 2 0,49 5 1,51 12 386,0-6 1,208-9 0,-193-3-104,1937 0-94,-582-12 1042,663-110-721,-2117 118-746,-19 3-90,0-1-1,-1 0 1,1-2 0,-1 0-1,33-14 1,-54 19-71,-1 0 0,1 0 1,-1 0-1,0 0 0,1-1 0,-1 1 1,1 0-1,-1 0 0,1 0 1,-1-1-1,0 1 0,1 0 0,-1-1 1,0 1-1,1 0 0,-1-1 0,0 1 1,1 0-1,-1-1 0,0 1 1,0 0-1,1-1 0,-1 1 0,0-1 1,0 1-1,0-1 0,0 1 0,0-1 1,0 1-1,1 0 0,-1-1 1,0 1-1,0-1 0,0 1 0,0-1 1,-1 1-1,1-1 0,0 1 0,0-1 1,-16-12-4245,-15 1-3305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0:38.886"/>
    </inkml:context>
    <inkml:brush xml:id="br0">
      <inkml:brushProperty name="width" value="0.025" units="cm"/>
      <inkml:brushProperty name="height" value="0.025" units="cm"/>
    </inkml:brush>
  </inkml:definitions>
  <inkml:trace contextRef="#ctx0" brushRef="#br0">1 63 8456,'0'0'2018,"11"-2"-1628,24-4-229,0 2 0,1 2 0,50 3 0,122 17 479,-23 0-488,12-15 1089,370-42 0,287-10-2111,-773 49-2088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4.628"/>
    </inkml:context>
    <inkml:brush xml:id="br0">
      <inkml:brushProperty name="width" value="0.025" units="cm"/>
      <inkml:brushProperty name="height" value="0.025" units="cm"/>
    </inkml:brush>
  </inkml:definitions>
  <inkml:trace contextRef="#ctx0" brushRef="#br0">328 1 6502,'-9'2'683,"-6"2"-401,0 0-1,1 1 1,-1 1-1,1 0 1,1 1-1,-26 17 0,-10 5 640,42-26-191,-1 0 0,0-1-1,0 0 1,0 0 0,0-1-1,0 0 1,-16 0 0,19-1-455,0 1 1,0 0-1,0-1 0,0 2 1,0-1-1,1 1 1,-9 3-1,12-5-239,0 1 0,0-1 0,0 1 0,0-1 0,0 1-1,0-1 1,0 1 0,0 0 0,0-1 0,1 1 0,-1 0 0,0 0 0,0 0-1,1-1 1,-1 1 0,0 0 0,1 0 0,-1 0 0,1 0 0,-1 0 0,1 0-1,0 0 1,-1 0 0,1 0 0,0 1 0,0-1 0,0 0 0,0 0 0,0 0-1,0 0 1,0 0 0,0 0 0,0 0 0,0 1 0,1-1 0,-1 0 0,0 0-1,1 0 1,-1 0 0,1 0 0,0 1 0,0-1-34,0 1 1,1-1-1,-1 0 0,0 0 1,1 0-1,-1 0 0,1-1 0,-1 1 1,1 0-1,-1-1 0,1 1 1,-1-1-1,1 1 0,0-1 1,-1 0-1,1 1 0,3-1 1,34-1 122,-29 1-68,30-5 37,0-1 0,0-2 0,-1-2 1,0-2-1,48-21 0,-50 17-102,1 3 0,1 1 0,-1 1 1,2 2-1,70-6 0,-96 14 11,0 1 0,0 1 1,0 0-1,0 1 0,0 1 0,0 0 0,-1 0 1,1 1-1,20 10 0,24 11 8,0-3-1,2-2 1,62 12 0,188 21 480,-308-53-489,33 5 72,55 1-1,-80-6-60,0 0 0,0-1 0,1 0-1,-1-1 1,0 0 0,0-1 0,0 0 0,-1-1 0,19-8-1,-12 2 33,-2 1-31,0 1-1,0 0 0,27-9 0,-38 16-2,0 0-1,0 0 0,1 0 1,-1 1-1,0-1 1,1 1-1,-1-1 0,1 1 1,-1 1-1,0-1 0,1 0 1,-1 1-1,1-1 1,-1 1-1,0 0 0,0 0 1,0 1-1,1-1 0,-1 1 1,0-1-1,0 1 1,-1 0-1,5 3 0,25 37 213,-29-36-684,1 0 1,1 0-1,-1 0 1,1 0-1,10 9 0,-4-10-3948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5.177"/>
    </inkml:context>
    <inkml:brush xml:id="br0">
      <inkml:brushProperty name="width" value="0.025" units="cm"/>
      <inkml:brushProperty name="height" value="0.025" units="cm"/>
    </inkml:brush>
  </inkml:definitions>
  <inkml:trace contextRef="#ctx0" brushRef="#br0">0 1551 13261,'0'0'8306,"9"-7"-7644,61-55-341,-3-3-1,99-125 0,-58 63-176,425-430 4,-408 443-106,5 5-1,223-141 0,-235 181-25,-117 68-283,-15 1-3624,-6 0-1832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5.645"/>
    </inkml:context>
    <inkml:brush xml:id="br0">
      <inkml:brushProperty name="width" value="0.025" units="cm"/>
      <inkml:brushProperty name="height" value="0.025" units="cm"/>
    </inkml:brush>
  </inkml:definitions>
  <inkml:trace contextRef="#ctx0" brushRef="#br0">151 27 9545,'10'-5'1847,"29"-14"150,-39 19-1938,1-1 0,-1 1-1,1 0 1,0-1 0,-1 1 0,1 0 0,-1 0 0,1 0 0,0 0 0,-1-1 0,1 1 0,0 0 0,-1 0 0,1 0-1,0 0 1,-1 0 0,1 0 0,0 1 0,-1-1 0,1 0 0,-1 0 0,1 0 0,0 1 0,-1-1 0,1 0 0,-1 0-1,1 1 1,-1-1 0,1 1 0,-1-1 0,1 1 0,-1-1 0,1 0 0,-1 1 0,1-1 0,-1 1 0,0 0 0,1-1 0,-1 1-1,0-1 1,0 1 0,1 0 0,-1-1 0,0 1 0,0-1 0,0 1 0,0 0 0,0-1 0,0 1 0,0 1 0,-2 34 978,2-34-899,-5 19 247,0 0 0,-1 0 0,-2 0 0,-16 34 0,-52 80 411,51-93-277,5-10-151,11-18 43,0 1 0,1 1 0,0-1 0,-8 27 1,15-42-398,1 0 0,0 1 1,0-1-1,0 0 0,0 1 1,0-1-1,-1 0 0,1 0 1,0 1-1,0-1 1,0 1-1,0-1 0,0 0 1,0 1-1,0-1 0,0 0 1,0 1-1,0-1 0,0 0 1,0 1-1,1-1 0,-1 0 1,0 1-1,0-1 0,0 0 1,0 0-1,0 1 0,1-1 1,-1 0-1,0 1 1,0-1-1,1 0 0,-1 0 1,0 0-1,0 1 0,1-1 1,-1 0-1,0 0 0,1 0 1,-1 1-1,1-1 0,17-4 87,23-20-163,-39 23 115,123-76-94,3 5 0,169-67 0,-199 98-3696,-9-2-3966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6.713"/>
    </inkml:context>
    <inkml:brush xml:id="br0">
      <inkml:brushProperty name="width" value="0.025" units="cm"/>
      <inkml:brushProperty name="height" value="0.025" units="cm"/>
    </inkml:brush>
  </inkml:definitions>
  <inkml:trace contextRef="#ctx0" brushRef="#br0">179 151 10154,'0'0'1969,"6"-11"-314,0 1-1260,27-55 2311,-31 59-1983,0-1 0,0 1 0,0 0 0,-1-1 0,0 1 1,0-9-1,-1 15-602,-1-1 1,1 0-1,-1 0 1,0 0-1,1 1 1,-1-1-1,0 0 1,0 1-1,1-1 1,-1 0 0,0 1-1,0-1 1,0 1-1,0 0 1,0-1-1,0 1 1,0 0-1,0-1 1,0 1-1,0 0 1,0 0-1,0 0 1,0 0-1,0 0 1,0 0-1,0 0 1,0 0-1,-1 1 1,-33 2 555,26 0-578,1 1 0,0 0 0,0 0 0,1 1 0,-1 0-1,1 0 1,0 1 0,0 0 0,1 0 0,0 1 0,-10 12 0,5-4 109,1 0 0,0 0-1,2 1 1,-14 32 0,19-39-150,0-1-1,0 1 0,1-1 0,0 1 1,1 0-1,-1 15 0,2-23-58,0 1 0,1 0 0,-1 0-1,0 0 1,0 0 0,1-1-1,0 1 1,-1 0 0,1 0 0,0-1-1,0 1 1,-1-1 0,1 1-1,0-1 1,1 1 0,-1-1 0,0 1-1,0-1 1,1 0 0,-1 0-1,1 1 1,-1-1 0,1 0 0,-1-1-1,1 1 1,0 0 0,-1 0-1,1-1 1,0 1 0,0-1-1,-1 1 1,1-1 0,0 0 0,0 1-1,0-1 1,-1 0 0,4-1 0,6 0 11,1 0 0,0-1 0,-1 0 0,1-1 0,-1-1 0,0 1 0,0-2 1,0 0-1,-1 0 0,1-1 0,-1 0 0,-1 0 0,10-9 0,-2 1-149,0 0 0,-1-1 0,-1-1-1,-1 0 1,0-1 0,14-24 0,-25 37 125,0-1 1,-1 1 0,1-1-1,-1 1 1,0-1 0,-1 0-1,1 0 1,-1 0 0,1-8-1,-15 17-146,3 8 134,2 1 0,-1-1 0,2 1 0,0 1 0,0-1 0,1 1-1,1 0 1,-7 29 0,11-39-83,0-1 0,0 0 0,0 0 0,1 1 0,-1-1 0,1 0 0,0 1-1,0-1 1,0 0 0,0 1 0,0-1 0,1 0 0,0 1 0,1 4 0,0-6-271,-1-1 0,1 1 0,-1-1 1,1 0-1,0 0 0,0 0 0,0 0 0,-1 0 1,1 0-1,0 0 0,0-1 0,0 1 1,0-1-1,0 1 0,0-1 0,1 0 0,-1 0 1,0 0-1,0 0 0,0 0 0,0 0 0,0 0 1,3-2-1,15-1-6907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7.676"/>
    </inkml:context>
    <inkml:brush xml:id="br0">
      <inkml:brushProperty name="width" value="0.025" units="cm"/>
      <inkml:brushProperty name="height" value="0.025" units="cm"/>
    </inkml:brush>
  </inkml:definitions>
  <inkml:trace contextRef="#ctx0" brushRef="#br0">143 10 12620,'0'0'8728,"-10"-2"-6288,7 0-2313,0 1 1,-1 0-1,1 0 1,-1 0-1,1 1 1,-1-1-1,1 1 0,-1 0 1,1 0-1,-1 0 1,1 0-1,-1 1 1,1-1-1,-1 1 1,1 0-1,-1 0 1,1 0-1,0 1 0,0-1 1,-1 1-1,1 0 1,0 0-1,0 0 1,1 0-1,-1 0 1,0 0-1,1 1 1,-1 0-1,1-1 0,0 1 1,-3 4-1,1 0-72,0 0 1,1-1-1,-1 1 0,1 0 0,1 1 0,-1-1 0,-2 14 0,5-19-52,0 0-1,-1-1 1,1 1-1,0-1 1,0 1-1,0 0 0,0-1 1,0 1-1,0 0 1,0-1-1,1 1 1,-1-1-1,0 1 1,1 0-1,0-1 1,-1 1-1,1-1 1,0 1-1,0-1 1,0 0-1,-1 1 1,2-1-1,-1 0 0,0 0 1,0 0-1,0 0 1,0 1-1,1-2 1,-1 1-1,1 0 1,-1 0-1,0 0 1,1-1-1,-1 1 1,1 0-1,0-1 1,-1 0-1,1 1 0,-1-1 1,1 0-1,2 0 1,58-5 131,-52 3-220,2 1 1,-1 0-1,0 0 1,12 2-1,-22-1 79,0 1 0,1-1-1,-1 1 1,0-1-1,0 1 1,0-1 0,0 1-1,0 0 1,0 0 0,0-1-1,0 1 1,0 0-1,-1 0 1,1 0 0,0 0-1,0 0 1,-1 0 0,1 0-1,-1 0 1,1 0-1,-1 1 1,1-1 0,-1 0-1,0 0 1,1 0 0,-1 0-1,0 3 1,2 40 27,-2-34-10,-1 20 351,0 0 0,-9 43 0,8-60-79,-1 0 0,-1-1 0,0 1-1,0-1 1,-2 0 0,1-1 0,-1 1 0,-10 13 0,15-24-272,1 0 1,-1 0 0,1-1 0,-1 1 0,1 0 0,-1 0 0,1-1 0,-1 1 0,1-1 0,-1 1 0,0 0 0,1-1-1,-1 1 1,0-1 0,0 1 0,1-1 0,-1 0 0,0 1 0,0-1 0,0 0 0,0 1 0,1-1 0,-1 0 0,0 0-1,0 0 1,-1 0 0,1-1-7,0 1 0,0-1-1,1 0 1,-1 0 0,0 0-1,1 1 1,-1-1 0,0 0-1,1 0 1,0 0 0,-1 0 0,1 0-1,-1 0 1,1 0 0,0 0-1,0 0 1,0 0 0,-1-2-1,-1-60-439,2 55 235,1-10-325,0 0 0,1 0 0,8-33-1,-8 42 406,1 0-1,0 1 1,0-1-1,1 0 1,0 1-1,1 0 0,0 0 1,0 0-1,9-9 1,-11 15 63,-1 0 0,1 0 0,0 0 0,0 0 0,0 0 0,1 0 0,-1 1 0,0 0 0,1 0 0,-1 0 0,1 0 0,-1 0 0,6 0 0,-6 1-14,1 0 1,-1-1-1,0 1 0,1-1 0,-1 0 1,0 0-1,0-1 0,0 1 1,0 0-1,0-1 0,0 0 0,0 0 1,0 0-1,-1 0 0,5-4 1,-3 1 480,0 1 0,0 0 1,0 1-1,0-1 1,0 1-1,1-1 0,6-3 1,-5 3-151,1 0-195,-1-1-1,0-1 1,-1 1 0,1-1 0,-1 0 0,-1 0 0,6-9 0,-6 8-21,1 1 0,-1 0 0,1 0-1,0 0 1,1 1 0,-1-1 0,8-4 0,-9 52-113,-5-4 259,0-22 267,1 0 0,0 0 0,3 21 0,-2-36-436,0 1 0,-1-1-1,1 1 1,0 0 0,0-1 0,0 1 0,0-1-1,0 0 1,1 1 0,-1-1 0,0 0 0,1 0-1,-1 0 1,1 0 0,-1 0 0,1 0 0,-1 0-1,1-1 1,0 1 0,-1 0 0,1-1 0,0 1-1,3-1 1,-1 1-187,1 0-1,0 0 1,0-1-1,0 1 1,-1-1-1,1-1 1,10 0-1,-15-30-8902,-4 8 3107,-5-7-2824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005"/>
    </inkml:context>
    <inkml:brush xml:id="br0">
      <inkml:brushProperty name="width" value="0.025" units="cm"/>
      <inkml:brushProperty name="height" value="0.025" units="cm"/>
    </inkml:brush>
  </inkml:definitions>
  <inkml:trace contextRef="#ctx0" brushRef="#br0">0 10 16816,'0'0'12075,"57"-9"-12619,-35 17-2659,-1 1-2338,0 0-3588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380"/>
    </inkml:context>
    <inkml:brush xml:id="br0">
      <inkml:brushProperty name="width" value="0.025" units="cm"/>
      <inkml:brushProperty name="height" value="0.025" units="cm"/>
    </inkml:brush>
  </inkml:definitions>
  <inkml:trace contextRef="#ctx0" brushRef="#br0">138 1 11018,'0'0'14462,"-8"4"-13736,-3 1-664,1 2 0,-1-1 0,1 1 1,0 1-1,1 0 0,0 0 0,-10 13 0,14-16-95,1 0 1,0 0-1,0 1 0,1 0 1,-1 0-1,1 0 0,1 0 1,-1 0-1,1 1 0,0-1 0,1 1 1,-1-1-1,1 1 0,0 0 1,1 0-1,0 9 0,1-15-165,0 1-1,0-1 1,0 0-1,0 0 1,0 0-1,0 0 1,0-1-1,0 1 1,1 0-1,-1 0 0,0-1 1,1 1-1,-1 0 1,0-1-1,1 0 1,-1 1-1,0-1 1,1 0-1,-1 1 1,1-1-1,-1 0 1,1 0-1,-1 0 0,1-1 1,-1 1-1,0 0 1,2-1-1,44-5-8137,-21-4 440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8.722"/>
    </inkml:context>
    <inkml:brush xml:id="br0">
      <inkml:brushProperty name="width" value="0.025" units="cm"/>
      <inkml:brushProperty name="height" value="0.025" units="cm"/>
    </inkml:brush>
  </inkml:definitions>
  <inkml:trace contextRef="#ctx0" brushRef="#br0">34 137 14318,'0'0'8418,"-3"9"-7073,-4 8-583,2 0 0,0 1 0,0 0 0,2 0 0,0 0 0,0 31-1,4-48-747,-1 0-1,0 0 0,1-1 0,-1 1 0,1 0 0,-1 0 0,1-1 0,-1 1 0,1 0 0,-1-1 0,1 1 0,-1-1 0,1 1 0,0-1 0,-1 1 0,1-1 0,0 1 0,0-1 0,-1 0 1,1 1-1,0-1 0,0 0 0,0 0 0,0 1 0,-1-1 0,1 0 0,0 0 0,0 0 0,0 0 0,0 0 0,-1 0 0,1 0 0,0-1 0,0 1 0,0 0 0,0 0 0,0-1 0,34-11 234,-20 0-211,-1 0 0,0-1 0,0 0 0,-2-1 0,0-1 1,0 0-1,-1 0 0,9-19 0,-28 51 203,0-2-66,1 0-1,0 1 1,1 0 0,1 1 0,0-1 0,1 1-1,1 0 1,-2 27 0,5-43-171,1 0 0,-1 0 0,0-1 0,1 1 0,-1 0 1,0 0-1,1 0 0,-1-1 0,1 1 0,-1 0 0,1-1 0,-1 1 0,1 0 0,0-1 0,-1 1 1,1-1-1,0 1 0,-1-1 0,1 1 0,0-1 0,0 1 0,0-1 0,-1 0 0,1 0 1,0 1-1,0-1 0,0 0 0,0 0 0,0 0 0,-1 0 0,1 0 0,0 0 0,0 0 1,0 0-1,0 0 0,0 0 0,1-1 0,2 0 4,1 1 0,-1-1 0,0 0 0,0 0 0,0-1 0,0 1 0,5-3 0,4-6-102,0 0 0,0-1-1,-1-1 1,-1 1 0,0-2 0,0 0-1,-2 0 1,16-26 0,2-11-333,24-61 0,-45 98 442,-4 8 15,0 0 0,0 0-1,0 0 1,0 0 0,-1 0 0,2-11 0,-21 27 842,8 1-803,0 0 1,1 1-1,1 1 0,0-1 0,1 1 1,1 0-1,0 1 0,1 0 0,0 0 1,1 0-1,1 0 0,0 1 0,1 0 1,0 22-1,3-35-142,-1 0 1,1 0-1,-1 0 1,1 0-1,0-1 0,0 1 1,1 0-1,-1 0 0,0-1 1,1 1-1,0-1 1,-1 1-1,1-1 0,0 0 1,0 0-1,0 0 1,1 0-1,-1 0 0,0 0 1,1-1-1,-1 1 1,1-1-1,0 1 0,-1-1 1,1 0-1,0 0 0,0 0 1,0-1-1,-1 1 1,1-1-1,4 1 0,3 1-516,0-1-1,0 0 0,0-1 0,0 0 0,0 0 0,1-1 1,-1-1-1,12-2 0,9-10-6172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49.425"/>
    </inkml:context>
    <inkml:brush xml:id="br0">
      <inkml:brushProperty name="width" value="0.025" units="cm"/>
      <inkml:brushProperty name="height" value="0.025" units="cm"/>
    </inkml:brush>
  </inkml:definitions>
  <inkml:trace contextRef="#ctx0" brushRef="#br0">1 4 14606,'3'8'5784,"1"15"-4836,-3-16-276,6 82 1317,-4-31 1788,-3-58-3730,0 1 0,0-1 0,1 0 0,-1 0 1,0 0-1,0 0 0,1 0 0,-1 0 0,0 1 1,0-1-1,1 0 0,-1 0 0,0 0 0,1 0 1,-1 0-1,0 0 0,1 0 0,-1 0 0,0 0 1,0 0-1,1 0 0,-1-1 0,0 1 0,0 0 1,1 0-1,-1 0 0,0 0 0,1 0 0,-1 0 1,0-1-1,0 1 0,0 0 0,1 0 0,-1 0 1,0-1-1,0 1 0,0 0 0,1 0 0,-1-1 1,0 1-1,0 0 0,0 0 0,0-1 0,0 1 1,12-13 390,21-33-279,-18 24 155,33-38 1,-43 54-1665,2 0 1,-1 1 0,1-1-1,-1 1 1,15-7 0,-13 8-7460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0.287"/>
    </inkml:context>
    <inkml:brush xml:id="br0">
      <inkml:brushProperty name="width" value="0.025" units="cm"/>
      <inkml:brushProperty name="height" value="0.025" units="cm"/>
    </inkml:brush>
  </inkml:definitions>
  <inkml:trace contextRef="#ctx0" brushRef="#br0">1 46 2883,'0'0'17664,"3"-2"-16409,-3 2-1213,0 0 0,1-1 0,-1 1 0,0 0 0,0-1 0,1 1 0,-1 0 0,0 0 1,0 0-1,1-1 0,-1 1 0,0 0 0,1 0 0,-1 0 0,0-1 0,1 1 0,-1 0 0,0 0 0,1 0 0,-1 0 0,0 0 0,1 0 0,-1 0 1,0 0-1,1 0 0,-1 0 0,1 0 0,-1 0 0,0 0 0,1 0 0,-1 0 0,0 0 0,1 0 0,-1 1 0,0-1 0,1 0 0,-1 0 0,0 0 1,0 0-1,1 1 0,-1-1 0,0 0 0,1 0 0,-1 1 0,0-1 0,0 0 0,0 1 0,1-1 0,-1 0 0,0 1 0,0-1 0,-3 27 1589,-2 11-451,5-37-1162,0 0 0,0 0 1,0 0-1,0 0 0,0 0 1,0 0-1,0 0 0,1 0 0,-1 0 1,0-1-1,1 1 0,-1 0 1,1 0-1,-1 0 0,1 0 0,-1 0 1,1-1-1,-1 1 0,1 0 1,0 0-1,-1-1 0,1 1 1,0 0-1,0-1 0,0 1 0,0-1 1,-1 1-1,1-1 0,2 1 1,0 0 9,1 0 1,0 0 0,0-1 0,0 1-1,0-1 1,0 0 0,0 0 0,-1 0-1,1 0 1,0-1 0,0 1 0,0-1-1,0 0 1,-1 0 0,1-1 0,0 1-1,-1-1 1,1 0 0,-1 0 0,0 0-1,1 0 1,-1-1 0,0 1 0,0-1 0,-1 0-1,1 0 1,0 0 0,2-4 0,-1 0 138,1-1-1,-1 0 1,0 0 0,-1 0 0,0 0 0,0-1 0,-1 0 0,0 1 0,1-15 0,-5 44-187,-2 75 72,5-95-46,-1 1-1,1 0 0,0-1 1,0 1-1,-1-1 0,1 1 1,0-1-1,0 1 0,0-1 1,1 1-1,-1-1 0,0 0 1,0 0-1,1 1 1,-1-1-1,1 0 0,-1 0 1,1-1-1,-1 1 0,1 0 1,0 0-1,-1-1 0,1 1 1,0-1-1,-1 1 0,1-1 1,0 0-1,0 0 0,-1 0 1,1 0-1,0 0 1,0 0-1,2-1 0,5 1-172,-1 0 0,0-1 0,0 0 0,1-1 0,-1 0 0,9-3 0,-8 1-1282,-1 0 0,0-1 0,0 0 0,11-9 0,3-5-6142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2.915"/>
    </inkml:context>
    <inkml:brush xml:id="br0">
      <inkml:brushProperty name="width" value="0.025" units="cm"/>
      <inkml:brushProperty name="height" value="0.025" units="cm"/>
    </inkml:brush>
  </inkml:definitions>
  <inkml:trace contextRef="#ctx0" brushRef="#br0">54 4 9833,'0'-3'5812,"-1"8"-1817,-5 28-164,-9 69-3765,9-56 1594,-3 8-636,2-17 317,-3 66-1,27-140-583,-7 16-697,48-145-130,-62 243 22,1-41 158,3 57-1,-1-91-100,1 1 1,1-1-1,-1 0 0,0 0 1,0 1-1,1-1 0,-1 0 0,1 0 1,0 0-1,0 0 0,0 0 0,0 0 1,0 0-1,0 0 0,0 0 0,1 0 1,-1 0-1,1-1 0,-1 1 1,1 0-1,-1-1 0,1 0 0,0 1 1,0-1-1,0 0 0,0 0 0,0 0 1,0 0-1,0 0 0,0-1 0,0 1 1,1 0-1,-1-1 0,0 0 0,0 1 1,5-1-1,-2-1 43,1 0 1,-1 0-1,1 0 0,-1 0 0,0-1 0,0 0 1,1 0-1,-1 0 0,-1-1 0,1 0 1,0 0-1,0 0 0,-1 0 0,5-5 1,-3 2-27,0 0 1,0-1 0,0 1-1,-1-1 1,0 0 0,0-1-1,-1 1 1,0-1 0,0 0 0,-1 0-1,0 0 1,-1-1 0,1 1-1,-2-1 1,1 1 0,-1-1-1,0 0 1,-1-14 0,0 23-27,0-1 0,0 1-1,0 0 1,0-1 0,0 1 0,0 0 0,0-1 0,0 1 0,0 0 0,0-1 0,-1 1-1,1 0 1,0 0 0,0-1 0,0 1 0,0 0 0,0-1 0,-1 1 0,1 0 0,0 0-1,0-1 1,0 1 0,-1 0 0,1 0 0,0 0 0,0-1 0,-1 1 0,1 0 0,0 0-1,-1 0 1,1 0 0,0 0 0,0 0 0,-1-1 0,1 1 0,0 0 0,-1 0 0,1 0-1,-13 8-29,-7 17-21,14-16 97,1 1 0,0-1 0,1 1 0,0 1 0,1-1 0,0 0 0,1 1 0,0 0 0,-1 13-1,3-23-41,0-1-1,0 0 0,1 1 0,-1-1 0,0 0 0,0 1 0,0-1 0,1 1 0,-1-1 0,0 0 1,1 1-1,-1-1 0,0 0 0,1 0 0,-1 1 0,0-1 0,1 0 0,-1 0 0,1 0 1,-1 1-1,0-1 0,1 0 0,-1 0 0,1 0 0,-1 0 0,0 0 0,1 0 0,-1 0 0,1 0 1,-1 0-1,1 0 0,-1 0 0,0 0 0,1 0 0,-1 0 0,1 0 0,-1 0 0,1-1 0,-1 1 1,1 0-1,19-8 99,-10 2-70,0-1 0,-1-1 0,0 0 0,-1 0 0,0-1 1,13-17-1,-11 13-107,0 1 0,1 0 0,13-10 0,-24 22 67,0 0-1,1 1 1,-1-1 0,1 0-1,-1 0 1,0 1 0,1-1-1,-1 0 1,1 0-1,-1 1 1,0-1 0,1 0-1,-1 1 1,0-1 0,0 0-1,1 1 1,-1-1-1,0 1 1,0-1 0,0 0-1,1 1 1,-1-1 0,0 1-1,0-1 1,0 1-1,0-1 1,0 1 0,0-1-1,0 0 1,0 1-1,0-1 1,0 1 0,0-1-1,0 1 1,0 0 0,2 24-247,-2-24 251,0 23 25,0-17 3,0 1 0,0-1 0,1 0 0,0 0 0,0 1 0,4 8 0,-5-14-19,1 0 0,0 0-1,0-1 1,0 1 0,1 0-1,-1-1 1,0 1 0,1-1-1,-1 1 1,1-1 0,-1 0-1,1 0 1,-1 0 0,1 1-1,0-1 1,0-1 0,0 1-1,-1 0 1,1 0 0,0-1-1,0 1 1,0-1 0,0 0-1,0 1 1,0-1 0,0 0-1,4-1 1,6 0 12,1-1 0,-1 0 0,0-1 0,0 0 0,0-1 0,-1 0 0,1-1 0,-1-1 0,0 0 0,16-11 0,-26 16-11,-1 1 0,0 0 0,1-1 0,-1 1 0,0-1 0,1 1 0,-1 0 0,0-1 0,0 1 0,0-1 0,1 1 0,-1-1 0,0 1 0,0-1 0,0 1 0,0-1 0,0 1 0,0-1 0,0 1 0,0-1 0,0 1 0,0-1 0,0 1 0,0 0 0,0-1 0,0 1 0,-1-1 0,1 1 0,0-1 0,0 1 0,-1-1 0,1 1 0,0 0 0,0-1 0,-1 1 0,1-1 0,0 1 0,-1 0 0,1-1 0,0 1 0,-1 0 0,1 0 0,-1-1 0,1 1 0,-1 0 0,1 0 0,-1 0-1,1-1 1,0 1 0,-1 0 0,1 0 0,-2 0 0,-35-17 442,27 13-375,-52-29-73,116 32-1361,-47 1 958,70 1-5582,-25-5-1988,-4-5-5260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3.399"/>
    </inkml:context>
    <inkml:brush xml:id="br0">
      <inkml:brushProperty name="width" value="0.025" units="cm"/>
      <inkml:brushProperty name="height" value="0.025" units="cm"/>
    </inkml:brush>
  </inkml:definitions>
  <inkml:trace contextRef="#ctx0" brushRef="#br0">130 190 17873,'0'0'3048,"-10"0"278,8 0-3219,-2-1 102,-1 1 0,1-1 0,-1 1-1,1 0 1,-1 1 0,1-1 0,-1 1 0,1 0 0,-1 0 0,1 0-1,0 1 1,0-1 0,-1 1 0,1 0 0,1 1 0,-1-1-1,0 0 1,0 1 0,1 0 0,-1 0 0,1 0 0,0 0 0,-3 5-1,4-5-137,0-1 0,0 1-1,0 0 1,1 0-1,-1 0 1,1-1-1,0 1 1,0 0 0,0 0-1,0 1 1,1-1-1,-1 0 1,1 0-1,-1 0 1,1 0 0,0 1-1,1 2 1,-1-5-64,1 0 0,-1 0 0,0 0 0,1-1 0,-1 1 0,1 0 0,-1-1 0,1 1 0,0 0 0,-1-1 0,1 1 0,-1 0 0,1-1 0,0 1 0,0-1 0,-1 0 0,1 1 0,0-1 0,0 1 0,0-1 0,-1 0 0,1 0 0,1 1 0,1-1-4,0 0 0,0 0 0,1 0 0,-1 0 0,0-1 0,0 1 0,0-1-1,0 1 1,5-3 1,4-3-296,-1 0 0,0-1 0,0 0 0,-1 0 0,0-1 0,0 0 0,-1-1 0,0 0 0,0-1 0,-1 0 0,0 0 0,11-21 0,-32 83 1317,9-40-752,1 0 0,0 0-1,1 0 1,1 0 0,0 0 0,0 0 0,1 1 0,2 15-1,-1-25-192,-1 0 0,1-1-1,0 1 1,0 0-1,0-1 1,0 1 0,0 0-1,1-1 1,-1 0 0,1 1-1,0-1 1,0 0 0,-1 0-1,1 0 1,1 0-1,2 3 1,-1-3-71,-1-1 0,0 0 0,1 1 0,-1-1 0,1 0 0,0-1 0,-1 1 0,1-1-1,0 0 1,-1 1 0,1-2 0,-1 1 0,1 0 0,0-1 0,-1 1 0,6-3 0,1 0 8,-1-1-1,1 0 1,-1-1-1,0 0 1,0 0 0,-1-1-1,1 0 1,-1-1-1,-1 0 1,1 0 0,-1 0-1,9-14 1,2-2 9,-1-1 0,-2-1 0,16-32 0,-24 43-9,-1 0 1,0 0-1,0-1 0,-2 0 0,0-1 0,-1 1 1,0-1-1,0-23 0,-3 38-17,0 0 1,0 0-1,0 0 0,0 1 0,0-1 1,-1 0-1,1 0 0,0 0 0,-1 0 1,1 1-1,0-1 0,-1 0 1,1 0-1,-1 1 0,1-1 0,-1 0 1,0 1-1,1-1 0,-1 1 0,1-1 1,-1 1-1,0-1 0,0 1 0,1-1 1,-1 1-1,0 0 0,0-1 1,0 1-1,1 0 0,-1 0 0,0-1 1,0 1-1,0 0 0,0 0 0,0 0 1,1 0-1,-1 0 0,0 0 0,0 0 1,0 1-1,0-1 0,1 0 1,-1 0-1,0 1 0,0-1 0,0 0 1,1 1-1,-1-1 0,-1 1 0,-3 1 6,-1 1 0,1 0 0,0 0-1,-1 0 1,1 0 0,-4 5-1,-9 8 26,2 0 0,0 2 0,-18 25-1,28-35-22,1 0 1,0 0-1,1 1 0,-1 0 0,1 0 1,1 0-1,0 0 0,0 0 0,1 1 1,-2 17-1,4-25-24,0 0 0,0-1 1,0 1-1,1 0 0,-1 0 0,0 0 1,1 0-1,-1-1 0,1 1 0,0 0 1,0 0-1,-1-1 0,1 1 0,0 0 1,1-1-1,-1 1 0,0-1 0,0 0 1,0 1-1,1-1 0,2 2 0,0 0-107,0-1 0,1 0 0,-1 0-1,0 0 1,1-1 0,-1 0-1,1 1 1,8 0 0,1-1-698,1 0 1,-1-1-1,1-1 1,0 0-1,15-4 1,12-9-7599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4.392"/>
    </inkml:context>
    <inkml:brush xml:id="br0">
      <inkml:brushProperty name="width" value="0.025" units="cm"/>
      <inkml:brushProperty name="height" value="0.025" units="cm"/>
    </inkml:brush>
  </inkml:definitions>
  <inkml:trace contextRef="#ctx0" brushRef="#br0">211 8 18449,'0'0'5707,"-9"-2"-3614,4 0-1959,1 1 0,-1 0 0,0 0 0,1 1 0,-1 0 0,0-1 0,0 2 0,0-1 0,1 0 0,-1 1-1,0 0 1,1 0 0,-1 0 0,0 1 0,1 0 0,0 0 0,-1 0 0,1 0 0,0 0 0,-4 4 0,-10 5 248,-33 23 89,48-32-467,0 0 0,0 1 0,0-1 1,1 1-1,-1 0 0,1 0 0,-1 0 1,1 0-1,0 0 0,0 0 0,1 1 0,-3 3 1,5-6-12,-1-1 1,0 1 0,0-1 0,0 1-1,1 0 1,-1-1 0,0 1-1,1-1 1,-1 1 0,0-1 0,1 1-1,-1-1 1,1 0 0,-1 1-1,1-1 1,-1 1 0,1-1 0,-1 0-1,1 1 1,-1-1 0,1 0 0,-1 0-1,1 1 1,0-1 0,-1 0-1,1 0 1,-1 0 0,1 0 0,0 0-1,-1 0 1,1 0 0,-1 0-1,2 0 1,27 2-29,-24-2-5,17 1-134,58 6-800,-75-6 933,0 0 0,0 0 0,1 1 0,-1-1 0,0 1 0,-1 1 0,1-1 0,0 1 0,0 0 0,-1 0 0,0 0 0,5 5 0,-7-6 97,0 1-1,0-1 1,-1 1 0,1-1 0,-1 1 0,0 0 0,0 0-1,0-1 1,0 1 0,-1 0 0,1 0 0,-1 0-1,1 0 1,-1 0 0,0 0 0,0 0 0,-1 0 0,1 0-1,0 0 1,-1-1 0,0 1 0,0 0 0,0 0-1,0 0 1,0-1 0,0 1 0,-1 0 0,1-1 0,-1 1-1,0-1 1,-2 3 0,-2 3 231,0-1 1,0 0-1,0-1 1,-1 0-1,0 0 1,0 0-1,-1-1 0,1 0 1,-10 4-1,13-7-284,0 0 0,0 0 0,0-1 0,-1 0 0,1 0 0,0 0 0,-1 0 0,1-1 0,-1 0 0,1 0 0,-7 0 0,9-1-159,1 1 0,0-1 0,-1 1 0,1-1 0,0 0 1,0 1-1,0-1 0,-1 0 0,1 0 0,0 0 0,0 1 1,0-1-1,0 0 0,0-1 0,1 1 0,-1 0 0,0 0 1,0 0-1,1 0 0,-1-1 0,1 1 0,-1 0 0,1-1 1,-1 1-1,1 0 0,0-1 0,0 1 0,0-1 0,-1 1 1,1 0-1,1-1 0,-1 1 0,0 0 0,0-1 1,0 1-1,1-1 0,-1 1 0,1 0 0,0-3 0,1-2-1249,1 0-1,-1 0 0,1 0 0,0 0 1,1 0-1,-1 0 0,1 1 0,7-8 0,16-16-10963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4.763"/>
    </inkml:context>
    <inkml:brush xml:id="br0">
      <inkml:brushProperty name="width" value="0.025" units="cm"/>
      <inkml:brushProperty name="height" value="0.025" units="cm"/>
    </inkml:brush>
  </inkml:definitions>
  <inkml:trace contextRef="#ctx0" brushRef="#br0">57 85 7591,'0'0'15828,"8"0"-13447,3 0-1799,-1 0-1,0-1 1,1 0-1,-1-1 1,13-3-1,-21 5-531,0-1 0,0 1-1,0-1 1,1 0 0,-1 0-1,0 0 1,0 0-1,-1 0 1,1 0 0,0 0-1,0-1 1,0 1 0,-1-1-1,1 1 1,-1-1 0,1 0-1,-1 0 1,0 1 0,0-1-1,0 0 1,0 0 0,0 0-1,0 0 1,0 0 0,-1 0-1,1-1 1,-1 1 0,1 0-1,-1 0 1,0 0 0,0-1-1,0 1 1,0 0 0,0 0-1,0 0 1,-1-1 0,0-2-1,0 4-12,0 0-1,0 1 0,0-1 1,0 0-1,0 0 1,0 1-1,0-1 0,0 0 1,0 1-1,0-1 1,0 1-1,0 0 1,0-1-1,-1 1 0,1 0 1,0 0-1,0 0 1,0 0-1,0 0 0,-1 0 1,1 0-1,0 0 1,0 0-1,0 0 1,-1 1-1,1-1 0,-1 1 1,-36 10 534,29-6-571,1 0 0,0 1 0,0 0 0,0 1 0,0 0 0,1 0 0,0 1 0,1 0 0,-7 9 0,10-12 0,0-1 0,0 1 0,0 0 0,0 0 0,1 1 0,0-1 0,0 1 0,0-1 0,1 1 0,0-1 0,0 1 0,0 0 0,1-1 0,0 1 0,0 0 0,0 0 0,2 9 0,-1-13-14,1 0 0,-1 0 0,0 0 0,0 0 0,1 0-1,-1 0 1,1 0 0,0 0 0,0-1 0,-1 1 0,1-1 0,0 0 0,0 1 0,0-1 0,0 0 0,1 0-1,-1 0 1,0 0 0,0-1 0,1 1 0,-1-1 0,5 1 0,57 4-1700,-58-5 1355,5 0-1489,0-1 0,0 0 1,-1 0-1,1-1 0,0 0 0,16-6 0,16-12-10718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5.092"/>
    </inkml:context>
    <inkml:brush xml:id="br0">
      <inkml:brushProperty name="width" value="0.025" units="cm"/>
      <inkml:brushProperty name="height" value="0.025" units="cm"/>
    </inkml:brush>
  </inkml:definitions>
  <inkml:trace contextRef="#ctx0" brushRef="#br0">145 48 11915,'0'0'6540,"4"-8"-5072,14-21-91,-20 22 5452,-9 4-4404,-15 3-2059,23 0 253,-3 1-569,0 0 0,0 0 0,0 0 0,0 1 0,1 0-1,-1 1 1,1-1 0,-1 1 0,1 0 0,0 0 0,0 1 0,0-1 0,0 1-1,1 0 1,-6 6 0,7-7-31,0 0 0,0 0-1,0 1 1,1-1 0,-1 1-1,1-1 1,0 1 0,0 0-1,0 0 1,0 0 0,1 0-1,0 0 1,0 0 0,0 0 0,0 0-1,0 0 1,1 1 0,0-1-1,0 0 1,0 0 0,0 1-1,2 7 1,0-10-15,-1 0 0,1 0-1,0 0 1,-1-1 0,1 1 0,0 0-1,0-1 1,0 1 0,0-1 0,0 1-1,0-1 1,1 0 0,-1 0 0,0 0-1,1 0 1,-1 0 0,0-1 0,1 1-1,-1-1 1,1 0 0,-1 1 0,6-1-1,62-2-365,-66 2 291,12-2-1549,1-1 1,0 0-1,-1-1 0,25-10 1,12-9-7905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5.748"/>
    </inkml:context>
    <inkml:brush xml:id="br0">
      <inkml:brushProperty name="width" value="0.025" units="cm"/>
      <inkml:brushProperty name="height" value="0.025" units="cm"/>
    </inkml:brush>
  </inkml:definitions>
  <inkml:trace contextRef="#ctx0" brushRef="#br0">82 1 17969,'0'0'9198,"-5"11"-8595,-4 14-290,2 0-1,1 0 0,1 0 0,1 0 1,-2 46-1,6-61-281,0 12 12,0 1 1,4 28-1,-3-46-36,-1 0 0,1 0 0,1 0-1,-1 0 1,1-1 0,-1 1 0,1 0 0,0-1 0,1 0 0,-1 1-1,1-1 1,0 0 0,0 0 0,0 0 0,1-1 0,6 6 0,-10-11-48,1 1 0,-1-1 1,1 0-1,-1 0 0,0 0 1,1 0-1,-1 0 0,0 0 1,0 0-1,-1 1 0,1-1 1,-1-2-1,-2-6-357,-1 0 0,0 0 0,0 1 0,-1-1 0,-1 1 0,1 1 0,-1-1 0,-8-8 0,-22-34-1187,36 50 1594,1 0 0,-1 1 0,1-1 0,0 1 0,-1-1 0,1 1 0,-1-1 0,1 1 0,0-1 0,-1 1 0,1 0 0,0 0 0,0-1 1,-1 1-1,1 0 0,0 0 0,0 0 0,0-1 0,-1 1 0,1 0 0,0 0 0,0 0 0,0 0 0,-1 1 0,3-1 0,35-1 164,-27 1-122,108-13-896,-39-3-8539,-45 7-364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6.231"/>
    </inkml:context>
    <inkml:brush xml:id="br0">
      <inkml:brushProperty name="width" value="0.025" units="cm"/>
      <inkml:brushProperty name="height" value="0.025" units="cm"/>
    </inkml:brush>
  </inkml:definitions>
  <inkml:trace contextRef="#ctx0" brushRef="#br0">210 116 11979,'0'0'15177,"-11"-5"-13735,4 1-1213,4 2-178,1 0 0,0 1 0,-1 0 0,1-1 0,-1 1 0,1 0 0,-1 0 0,0 0 0,0 0-1,1 1 1,-1-1 0,0 1 0,0 0 0,0-1 0,0 1 0,1 0 0,-1 1 0,0-1 0,0 1 0,0-1 0,1 1-1,-1 0 1,0 0 0,0 0 0,-3 2 0,-64 52 1417,65-51-1379,1 0-1,0 1 0,-1-1 0,1 1 1,1 0-1,-1 0 0,1 0 1,0 0-1,0 1 0,1-1 0,-1 1 1,-1 7-1,4-12-88,0-1 0,0 1 0,0-1 0,0 1 0,0-1 0,0 1 0,0-1 0,0 1 0,1-1 0,-1 1 0,0-1 0,0 0 0,0 1 0,1-1 0,-1 1 0,0-1 0,1 0 0,-1 1 0,0-1 0,1 1 0,-1-1 0,0 0 0,1 0 0,-1 1 0,1-1 0,-1 0 0,0 0 0,1 1 0,-1-1 0,1 0 0,-1 0 0,2 0 0,24 4 0,25-10 0,18-13 0,-54 13 0,0 2 0,0 0 0,1 0 0,-1 1 0,21 0 0,-35 3 0,-1 0 0,1 0 0,0 0 0,0 0 0,-1 0 0,1 0 0,0 0 0,0 0 0,-1 1 0,1-1 0,0 0 0,0 1 0,-1-1 0,1 0 0,0 1 0,-1-1 0,1 1 0,-1-1 0,1 1 0,-1-1 0,1 1 0,-1 0 0,1-1 0,-1 1 0,1 0 0,-1-1 0,0 1 0,1 0 0,-1-1 0,0 1 0,0 0 0,1 0 0,-1-1 0,0 2 0,-1 28 0,1-28 0,1-26 0,0 0 0,-5-38 0,0-11 0,5 72 0,0 0 0,-1 0 0,1 0 0,0 0 0,0 0 0,0 0 0,0 0 0,0 0 0,0 0 0,0 0 0,0 0 0,0 1 0,1-1 0,-1 0 0,0 1 0,0-1 0,1 1 0,-1-1 0,0 1 0,1 0 0,2-1 0,38-8 0,-35 8 0,68-8-1403,10-2-3750,-40-1-3089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7.737"/>
    </inkml:context>
    <inkml:brush xml:id="br0">
      <inkml:brushProperty name="width" value="0.025" units="cm"/>
      <inkml:brushProperty name="height" value="0.025" units="cm"/>
    </inkml:brush>
  </inkml:definitions>
  <inkml:trace contextRef="#ctx0" brushRef="#br0">0 60 10858,'0'0'3652,"10"0"-2926,46 4 692,85 15 0,24 4-1115,25-14-965,0-8 0,0-9 0,323-54 0,-492 59 647,219-33 249,-199 32 196,0 2-1,1 2 1,72 9 0,-102-7-270,0 1 0,0 0 0,0 1 1,-1 0-1,0 1 0,0 0 0,0 1 0,11 8 1,6 7 1060,37 35 0,-50-41-919,0-2 0,0 1 0,1-2 0,0 0 1,2-1-1,-1-1 0,1 0 0,27 10 0,-25-15-282,-1-1-1,1-1 0,0 0 0,0-1 1,0-2-1,0 0 0,0-1 1,0-1-1,0 0 0,21-7 0,19-8-238,110-48-1,-124 45 1375,2 1 0,0 2 1,91-18-1,26 20 982,-43 6-2378,-4-11-3540,-100 14-1493,-10 0-3641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8.362"/>
    </inkml:context>
    <inkml:brush xml:id="br0">
      <inkml:brushProperty name="width" value="0.025" units="cm"/>
      <inkml:brushProperty name="height" value="0.025" units="cm"/>
    </inkml:brush>
  </inkml:definitions>
  <inkml:trace contextRef="#ctx0" brushRef="#br0">314 1 9033,'0'0'6817,"0"9"-4741,-1 10-1566,0 0-1,-2 0 1,0-1-1,-1 0 1,-1 0-1,-1 0 1,-1 0-1,-13 27 1,-12 16 630,-43 62-1,60-99-846,6-8-170,-1-1 0,-1 0 0,0 0 0,-27 25 0,38-40-276,-1 1 0,1-1 1,-1 1-1,0-1 0,1 1 0,-1-1 0,0 0 0,1 1 1,-1-1-1,0 0 0,0 0 0,1 0 0,-1 0 1,0 1-1,0-1 0,1 0 0,-1 0 0,0 0 0,0-1 1,1 1-1,-1 0 0,0 0 0,0 0 0,1 0 1,-1-1-1,0 1 0,1 0 0,-1-1 0,0 1 1,1-1-1,-1 1 0,1 0 0,-1-1 0,0 1 0,1-1 1,-1 0-1,1 1 0,-1-1 0,1 1 0,0-1 1,-1 0-1,1 1 0,-1-3 0,-15-37-6009,12 27 4165,-10-22-4079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7:58.690"/>
    </inkml:context>
    <inkml:brush xml:id="br0">
      <inkml:brushProperty name="width" value="0.025" units="cm"/>
      <inkml:brushProperty name="height" value="0.025" units="cm"/>
    </inkml:brush>
  </inkml:definitions>
  <inkml:trace contextRef="#ctx0" brushRef="#br0">88 0 10250,'0'0'3032,"-7"11"-288,-5 8-1751,2 0 0,0 1 0,1 0 0,1 0 0,0 1-1,2 0 1,1 0 0,0 1 0,-2 39 0,7-59-942,0 0 0,0 1 0,0-1 0,0 0 0,1 1 0,-1-1-1,1 0 1,0 0 0,0 1 0,-1-1 0,1 0 0,0 0 0,1 0 0,-1 0-1,0 0 1,1 0 0,-1-1 0,1 1 0,-1 0 0,1-1 0,0 1 0,0-1-1,0 1 1,0-1 0,0 0 0,0 0 0,0 0 0,0 0 0,0 0 0,0 0-1,1-1 1,-1 1 0,0-1 0,1 0 0,-1 1 0,0-1 0,1 0 0,1-1 0,7 1-45,-1-1 1,0 0 0,0 0 0,0-1 0,-1-1 0,1 0 0,18-7-1,19-15-186,76-50-1,-14-2-2832,-78 55 1097,16-13-5445,-6 1-7982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0.123"/>
    </inkml:context>
    <inkml:brush xml:id="br0">
      <inkml:brushProperty name="width" value="0.025" units="cm"/>
      <inkml:brushProperty name="height" value="0.025" units="cm"/>
    </inkml:brush>
  </inkml:definitions>
  <inkml:trace contextRef="#ctx0" brushRef="#br0">17 0 20179,'-9'77'4082,"7"-64"-3834,-1 0 0,2 0 0,0 0 1,0 0-1,1 1 0,4 25 0,-4-39-235,0 1 0,0-1 0,1 1 0,-1-1 0,0 1 0,1-1-1,-1 0 1,1 1 0,-1-1 0,0 0 0,1 1 0,-1-1 0,1 0 0,-1 1 0,1-1 0,-1 0 0,1 0 0,-1 0 0,1 0 0,-1 1 0,1-1-1,-1 0 1,1 0 0,0 0 0,-1 0 0,1 0 0,-1 0 0,1 0 0,-1-1 0,1 1 0,-1 0 0,1 0 0,-1 0 0,1 0 0,-1-1 0,1 1-1,0-1 1,21-10 350,-8 0-212,0-1 0,22-26 0,-27 28-167,1 0-1,-1 0 0,1 1 0,1 0 1,0 0-1,22-12 0,-32 21 22,0 0-1,-1-1 1,1 1-1,0 0 0,0 0 1,0 0-1,-1 0 0,1 0 1,0 0-1,0 0 1,0 0-1,-1 0 0,1 0 1,0 0-1,0 0 0,0 1 1,-1-1-1,1 0 1,0 1-1,0-1 0,-1 0 1,1 1-1,0-1 1,-1 1-1,1-1 0,0 1 1,-1 0-1,1-1 0,-1 1 1,1-1-1,-1 1 1,1 0-1,-1 0 0,0-1 1,1 1-1,-1 0 0,0 0 1,1-1-1,-1 1 1,0 0-1,0 0 0,0 0 1,0-1-1,0 1 1,0 0-1,0 0 0,0 0 1,0 1-1,0 53 959,-1-42-646,1 42 270,0-55-566,1 0-1,-1 1 1,0-1-1,0 0 0,0 1 1,0-1-1,0 0 1,1 1-1,-1-1 0,0 0 1,0 1-1,1-1 1,-1 0-1,0 0 0,0 1 1,1-1-1,-1 0 1,0 0-1,1 0 0,-1 1 1,0-1-1,1 0 1,-1 0-1,0 0 0,1 0 1,-1 0-1,1 0 1,-1 0-1,0 0 0,1 0 1,-1 0-1,0 0 1,1 0-1,-1 0 0,0 0 1,1 0-1,-1 0 1,1 0-1,-1 0 0,0-1 1,1 1-1,-1 0 1,0 0-1,0 0 0,1-1 1,18-8 396,44-43 68,2-3-457,-60 52-33,0 0-1,0 0 1,0 0-1,0 1 1,0 0 0,0 0-1,1 0 1,-1 0 0,1 1-1,-1 0 1,10-1 0,-13 3 3,-1 0-1,1-1 1,-1 1 0,0 0 0,1 0 0,-1 0 0,0 0 0,0 0 0,1 0-1,-1 0 1,0 0 0,0 1 0,0-1 0,0 0 0,-1 0 0,1 1 0,0-1-1,-1 1 1,1-1 0,0 1 0,-1-1 0,0 1 0,1-1 0,-1 1 0,0 0-1,0-1 1,0 1 0,0-1 0,0 1 0,-1 2 0,0 61 230,0-57-166,-19 75 29,20-82-561,0-29-10330,0 5 866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0.468"/>
    </inkml:context>
    <inkml:brush xml:id="br0">
      <inkml:brushProperty name="width" value="0.025" units="cm"/>
      <inkml:brushProperty name="height" value="0.025" units="cm"/>
    </inkml:brush>
  </inkml:definitions>
  <inkml:trace contextRef="#ctx0" brushRef="#br0">1 0 18802,'0'0'13741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2.755"/>
    </inkml:context>
    <inkml:brush xml:id="br0">
      <inkml:brushProperty name="width" value="0.025" units="cm"/>
      <inkml:brushProperty name="height" value="0.025" units="cm"/>
    </inkml:brush>
  </inkml:definitions>
  <inkml:trace contextRef="#ctx0" brushRef="#br0">203 243 14029,'0'-1'290,"0"0"0,0 0 0,0 1 0,0-1 0,0 0 0,0 1 0,-1-1 0,1 0 0,0 1 0,0-1 1,-1 1-1,1-1 0,0 0 0,-1 1 0,1-1 0,-1 1 0,1-1 0,-1 1 0,1-1 0,-1 1 0,1-1 0,-1 1 0,0 0 0,1-1 0,-1 1 0,1 0 0,-1 0 0,0-1 0,-1 1 0,-28-1 2125,23 2-2411,-1 0-1,0 0 0,1 1 1,0 1-1,-11 4 0,9-1 164,1 1 0,0 0-1,0 0 1,1 1 0,0 0 0,0 0-1,1 0 1,0 1 0,0 0 0,1 1 0,0-1-1,1 1 1,0 0 0,1 0 0,0 0-1,0 0 1,1 1 0,0-1 0,1 1-1,1 20 1,0-30-165,0 0 0,1 0 0,-1-1 0,1 1 0,-1 0 0,1 0 0,-1 0 0,1-1 0,0 1-1,0 0 1,-1-1 0,1 1 0,0-1 0,0 1 0,-1-1 0,1 1 0,0-1 0,0 1 0,0-1 0,0 0 0,0 1 0,0-1 0,0 0 0,0 0 0,0 0-1,0 0 1,0 0 0,0 0 0,-1 0 0,1 0 0,0 0 0,0 0 0,0-1 0,0 1 0,0 0 0,0-1 0,0 1 0,0 0 0,0-1 0,-1 1 0,2-2-1,39-19 105,-19 3-84,-2-1 0,0-1 0,-2-1 0,0 0 0,-1-2 0,-1 0 0,13-26 0,-18 30 234,-1-1 1,-1-1 0,-1 0 0,-1 0 0,0-1 0,-2 0-1,0 0 1,-2 0 0,1-26 0,-8 42 267,-5 13-350,-6 12-98,-7 20-58,1 0 0,2 1-1,2 1 1,2 0 0,-19 79 0,34-118-21,-1-1 1,1 1 0,0-1 0,-1 0 0,1 1-1,0-1 1,0 1 0,0-1 0,0 1-1,0-1 1,0 1 0,1-1 0,-1 1-1,0-1 1,1 0 0,-1 1 0,1-1-1,0 1 1,-1-1 0,1 0 0,2 3-1,-2-4 1,1 1 0,0 0-1,0-1 1,0 0 0,-1 1 0,1-1-1,0 0 1,0 0 0,0 0-1,0 0 1,0 0 0,-1 0-1,1-1 1,0 1 0,0-1 0,0 1-1,3-2 1,12-6-86,0 0 0,-1-1 0,0 0 0,-1-2 0,1 0-1,-2-1 1,0 0 0,0-1 0,-1 0 0,-1-1 0,14-20 0,-23 28 99,-11 20 90,1-1 1,1 1-1,0 1 0,1-1 1,1 1-1,0 0 1,-2 17-1,7-31-87,-1-1 0,0 0 0,1 0 0,-1 1 0,1-1 0,-1 0 0,1 0 1,-1 0-1,1 1 0,-1-1 0,1 0 0,-1 0 0,0 0 0,1 0 0,-1 0 0,1 0 0,-1 0 0,1 0 0,-1 0 0,1 0 0,-1 0 0,1-1 0,-1 1 0,1 0 1,-1 0-1,1 0 0,-1-1 0,1 1 0,0-1 0,10-4 6,-1-1 1,1-1 0,-1 0-1,0 0 1,-1-1-1,17-17 1,47-61 27,-56 62-48,-6 9 0,-20 42 0,2-8 0,0-4 0,0 1 0,1 1 0,1-1 0,1 1 0,0 0 0,-2 27 0,6-43-21,1 0 1,-1 0-1,0 0 0,1 0 0,-1 0 1,1-1-1,-1 1 0,1 0 0,-1 0 1,1 0-1,-1-1 0,1 1 1,0 0-1,-1-1 0,1 1 0,0 0 1,0-1-1,0 1 0,0-1 0,-1 1 1,1-1-1,0 0 0,0 1 0,0-1 1,0 0-1,0 0 0,0 0 1,0 1-1,0-1 0,1 0 0,41 2-2046,-25-2 261,1 2-4958,1-1-4025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3.176"/>
    </inkml:context>
    <inkml:brush xml:id="br0">
      <inkml:brushProperty name="width" value="0.025" units="cm"/>
      <inkml:brushProperty name="height" value="0.025" units="cm"/>
    </inkml:brush>
  </inkml:definitions>
  <inkml:trace contextRef="#ctx0" brushRef="#br0">176 3 18578,'0'0'8450,"-9"-1"-7879,4 0-525,1 1 0,-1 0 0,0 0 0,0 1 0,0-1 0,1 1-1,-1 0 1,0 0 0,1 1 0,-1-1 0,1 1 0,0 0 0,-1 0 0,1 1-1,0-1 1,0 1 0,0 0 0,1 0 0,-1 0 0,1 1 0,-5 4-1,-1 1 249,2-3-73,1 0 0,-1 0 0,1 0 0,1 1 0,-1 0 0,1 0 0,1 0 0,-1 1 0,-3 8 0,8-15-220,0-1-1,1 1 0,-1-1 1,0 1-1,0-1 1,1 1-1,-1-1 0,0 1 1,1-1-1,-1 0 1,0 1-1,1-1 1,-1 0-1,0 1 0,1-1 1,-1 0-1,1 1 1,-1-1-1,1 0 1,-1 0-1,1 1 0,-1-1 1,1 0-1,-1 0 1,1 0-1,-1 0 0,1 0 1,-1 0-1,1 0 1,-1 0-1,1 0 1,-1 0-1,1 0 0,-1 0 1,1 0-1,-1 0 1,2-1-1,22-1-171,42-21-2144,-57 19 1681,1 0 1,-1 0 0,1 1 0,0 0-1,0 1 1,0 0 0,0 0 0,0 1-1,20 1 1,-29 0 655,0 1 0,0 0-1,0-1 1,0 1 0,0 0 0,0 0-1,0-1 1,0 1 0,0 0 0,0 0-1,-1 0 1,1 0 0,0 0-1,-1 0 1,1 0 0,-1 1 0,1-1-1,-1 0 1,1 0 0,-1 0 0,0 0-1,0 1 1,1-1 0,-1 0 0,0 0-1,0 1 1,0-1 0,0 0 0,-1 0-1,1 1 1,0-1 0,0 0 0,-1 0-1,0 2 1,-13 44 3258,9-38-2767,-1-1 1,0 1-1,0-1 0,-1 0 0,1-1 0,-2 0 1,1 0-1,-1-1 0,0 1 0,-13 6 0,15-9-446,-1-1 0,1 0 1,-1-1-1,0 0 0,0 0 0,1 0 0,-1-1 0,0 0 0,-12 1 0,18-3-189,0 1 1,1 0 0,-1-1-1,0 1 1,0-1 0,1 1-1,-1-1 1,0 1 0,1-1 0,-1 0-1,0 1 1,1-1 0,-1 0-1,1 1 1,-1-1 0,1 0-1,0 0 1,-1 0 0,1 1 0,0-1-1,-1 0 1,1 0 0,0 0-1,0 0 1,0 0 0,0 1 0,0-1-1,0 0 1,0 0 0,0 0-1,0 0 1,0 0 0,0 0-1,1 0 1,-1 1 0,0-1 0,0 0-1,1-1 1,12-39-6178,3 6-411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4.178"/>
    </inkml:context>
    <inkml:brush xml:id="br0">
      <inkml:brushProperty name="width" value="0.025" units="cm"/>
      <inkml:brushProperty name="height" value="0.025" units="cm"/>
    </inkml:brush>
  </inkml:definitions>
  <inkml:trace contextRef="#ctx0" brushRef="#br0">124 1 18097,'0'0'7629,"-7"11"-6049,-14 22-33,-33 68 1,47-85-1252,0 0-1,1 1 1,0 0 0,2 0 0,0 0-1,1 0 1,-2 30 0,6-46-296,-1 0 0,1 0 0,-1 0 0,1 0 0,-1 0 0,1 0 0,0 0 0,-1 0 0,1 0 0,0-1 0,0 1 0,0 0 0,0-1 0,0 1 0,-1 0 0,1-1 0,0 1 0,0-1 0,1 0 0,-1 1 0,0-1 0,0 0 0,0 0 0,0 1 0,0-1 0,0 0 0,0 0 0,0 0 0,0 0 0,0 0 0,1-1 0,-1 1 0,1 0 0,41-7 0,-4-11-344,-35 15 275,1 0 1,0 1-1,0-1 1,0 1 0,1 0-1,-1 0 1,1 0-1,-1 1 1,1 0-1,-1 0 1,1 0-1,0 1 1,7 0-1,-12 0 79,0 1-1,0 0 0,-1 0 0,1-1 1,0 1-1,0 0 0,0 0 1,0 0-1,-1 0 0,1 0 0,0 0 1,-1 0-1,1 0 0,-1 0 0,1 0 1,-1 0-1,0 0 0,1 1 0,-1-1 1,0 0-1,0 0 0,0 0 0,0 3 1,1 34 407,-2-28-288,0 95 405,6-143-534,1-73 0,-6 112 0,0-1 0,0 1 0,0 0 0,0 0 0,0-1 0,0 1 0,0 0 0,0-1 0,0 1 0,1 0 0,-1-1 0,0 1 0,1 0 0,-1-1 0,0 1 0,1-1 0,-1 1 0,1 0 0,-1-1 0,1 1 0,-1-1 0,1 0 0,-1 1 0,1-1 0,-1 1 0,1-1 0,0 0 0,-1 1 0,1-1 0,0 0 0,0 1 0,29-4 0,-23 1 0,0 0 0,0-1 0,0 0 0,-1-1 0,1 1 0,-1-1 0,7-6 0,62-80 0,-83 117 0,5-19 0,-4 5 0,0 2 0,1-1 0,1 1 0,0 0 0,1 0 0,1 0 0,-3 30 0,6-45 0,0 1 0,0 0 0,0 0 1,0 0-1,0-1 0,0 1 0,0 0 0,0 0 0,1 0 1,-1-1-1,0 1 0,0 0 0,1-1 0,-1 1 0,1 0 0,-1 0 1,1-1-1,-1 1 0,1-1 0,-1 1 0,1 0 0,-1-1 1,1 1-1,-1-1 0,1 1 0,0-1 0,0 0 0,-1 1 0,1-1 1,1 1-1,0-1 0,1 0 1,-1 1-1,0-1 0,1 0 1,-1 0-1,1-1 1,-1 1-1,0 0 1,1-1-1,3-1 0,1-1-7,1 0-1,-1 0 0,0-1 0,0 0 0,11-8 1,-9 4-27,-2 0 1,1 0 0,-1-1-1,0 0 1,-1 0-1,0-1 1,0 0 0,-1 0-1,-1 0 1,0 0 0,0-1-1,-1 0 1,0 1 0,-1-1-1,2-15 1,-23 64 604,14-23-576,1 0 0,0 0-1,1 0 1,0 0 0,1 1 0,1 25-1,11 94-64,-5-99 56,-1 0 0,-4 70 0,-1-101 19,0 0 0,-1 1 0,1-1 0,-1 0 0,-1 0 1,1 0-1,-1 0 0,0 0 0,0-1 0,0 1 0,-1-1 1,1 0-1,-1 0 0,0 0 0,-8 6 0,11-9-3,-1 1 0,0-1-1,0 1 1,0-1 0,0 0-1,0 0 1,0 0 0,0 0-1,0 0 1,0-1 0,0 1-1,0-1 1,0 1 0,-1-1-1,1 0 1,0 0 0,0 0-1,-1 0 1,1 0 0,0 0-1,0-1 1,0 1 0,-1-1-1,1 1 1,0-1 0,0 0-1,0 0 1,0 0 0,0 0-1,0 0 1,0-1 0,1 1-1,-1 0 1,0-1 0,1 1-1,-1-1 1,1 0 0,-1 0-1,-1-3 1,-4-8-2,0 0 0,1-1 0,0 0 0,1 0 0,1 0 0,0-1 0,1 0 0,1 1 0,0-1 0,1 0 0,1 0 0,0 0 0,3-15 0,-3 26-179,1 0 0,0 0 1,1 0-1,-1 0 0,1 0 0,0 0 0,0 1 0,0-1 1,0 0-1,1 1 0,-1 0 0,1 0 0,0-1 0,0 2 1,0-1-1,4-3 0,6-3-1924,0 1 0,29-14 0,-6 3-1253,-18 8-4374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4.696"/>
    </inkml:context>
    <inkml:brush xml:id="br0">
      <inkml:brushProperty name="width" value="0.025" units="cm"/>
      <inkml:brushProperty name="height" value="0.025" units="cm"/>
    </inkml:brush>
  </inkml:definitions>
  <inkml:trace contextRef="#ctx0" brushRef="#br0">3 63 15887,'-3'-6'1537,"3"-7"289,13 0 384,15 0-1089,13 4 385,8 2-513,5 5-769,4 2-224,-3 0-1313,-4 0-4357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5.476"/>
    </inkml:context>
    <inkml:brush xml:id="br0">
      <inkml:brushProperty name="width" value="0.025" units="cm"/>
      <inkml:brushProperty name="height" value="0.025" units="cm"/>
    </inkml:brush>
  </inkml:definitions>
  <inkml:trace contextRef="#ctx0" brushRef="#br0">238 20 7335,'0'0'19982,"-13"-5"-19684,6 3-242,1-1 22,0 1 1,1 0-1,-1 1 1,0 0-1,0-1 1,0 2-1,0-1 1,0 1 0,-1 0-1,1 0 1,0 1-1,0-1 1,0 1-1,-11 4 1,-51 28 1130,64-31-1183,0 0 0,0 1 0,1 0 0,-1-1 0,1 1 1,0 0-1,0 1 0,0-1 0,0 1 0,0-1 0,1 1 1,0 0-1,-1 0 0,-1 6 0,4-10-27,0 1-1,-1-1 0,1 1 1,0-1-1,0 1 1,0-1-1,1 0 1,-1 1-1,0-1 0,0 1 1,0-1-1,0 1 1,0-1-1,0 0 0,0 1 1,1-1-1,-1 0 1,0 1-1,0-1 1,1 1-1,-1-1 0,0 0 1,0 0-1,1 1 1,-1-1-1,0 0 1,1 1-1,-1-1 0,1 0 1,-1 0-1,0 0 1,1 0-1,-1 1 0,1-1 1,-1 0-1,0 0 1,1 0-1,-1 0 1,1 0-1,-1 0 0,1 0 1,23 1-28,-19-1 23,191-5-1409,-193 5 1407,0 0-1,-1 0 1,1 0-1,0 0 1,-1 0-1,1 1 1,0-1 0,-1 1-1,1 0 1,-1 0-1,1 0 1,-1 0-1,1 0 1,-1 0 0,0 1-1,0-1 1,1 1-1,-1 0 1,0-1-1,-1 1 1,1 0 0,0 0-1,0 0 1,-1 0-1,1 1 1,-1-1-1,0 0 1,1 1 0,-1-1-1,0 1 1,-1-1-1,1 1 1,0-1 0,-1 1-1,1 0 1,-1-1-1,0 1 1,0 3-1,-1-1 131,1 0 1,-1 1-1,0-1 0,-1 0 0,1 0 0,-1 0 0,0 0 0,-1 0 0,1-1 0,-1 1 0,0 0 1,0-1-1,0 0 0,0 0 0,-1 0 0,0 0 0,0-1 0,-7 6 0,3-3 20,-1-1 0,0 0-1,0-1 1,0 0 0,0 0-1,-1 0 1,0-2 0,0 1-1,0-1 1,0 0 0,0-1-1,-17 0 1,25-1-251,1 0 0,-1-1 0,1 1 0,-1 0 1,1-1-1,0 1 0,-1-1 0,1 1 0,-1-1 0,1 1 0,0-1 0,0 0 0,-1 0 1,1 0-1,0 0 0,0 0 0,0 0 0,0 0 0,0 0 0,0 0 0,0 0 0,0-1 1,1 1-1,-1 0 0,0 0 0,1-1 0,-1 1 0,1-1 0,0 1 0,-1 0 0,1-1 1,0 1-1,0-3 0,-1 0-492,1 0 0,0 0 0,1 0 1,-1 0-1,1 0 0,0 0 0,0 0 1,0 1-1,0-1 0,1 0 0,2-5 0,13-15-7353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5.834"/>
    </inkml:context>
    <inkml:brush xml:id="br0">
      <inkml:brushProperty name="width" value="0.025" units="cm"/>
      <inkml:brushProperty name="height" value="0.025" units="cm"/>
    </inkml:brush>
  </inkml:definitions>
  <inkml:trace contextRef="#ctx0" brushRef="#br0">11 183 17232,'0'0'2942,"12"-1"704,4-2-3063,-1 1 0,0-2-1,0 0 1,-1-1 0,1 0 0,-1-1 0,0-1 0,0 0 0,-1-1-1,15-11 1,18-21-59,-43 37-473,0 0-1,-1 0 0,1-1 1,-1 1-1,0 0 1,0-1-1,0 1 1,0-1-1,-1 0 1,1 0-1,-1 0 1,1-5-1,-2 8-30,0 0 1,0 0-1,-1 0 0,1 0 0,0 0 1,-1 0-1,1 0 0,-1 0 0,0 0 1,1 1-1,-1-1 0,1 0 1,-1 0-1,0 0 0,0 1 0,1-1 1,-1 0-1,0 1 0,0-1 0,0 1 1,0-1-1,0 1 0,0-1 1,0 1-1,0 0 0,0 0 0,0-1 1,0 1-1,0 0 0,0 0 0,0 0 1,0 0-1,0 0 0,0 0 1,0 0-1,-1 1 0,-44 2 586,36 0-606,1 0 0,-1 0 0,1 1 0,-1 0 0,1 1 0,0 0 0,1 0 0,-1 1 0,1 0 0,0 0 0,1 1 0,0 0 0,-12 14 0,12-12 0,0 0 0,1 1 0,0 0 0,0-1 0,1 2 0,0-1 0,1 1 0,0-1 0,1 1 0,0 0 0,1 1 0,-1 11 0,3-21-13,0 0-1,0 1 1,1-1-1,-1 0 1,1 0-1,-1 0 1,1 0-1,0 1 1,0-1-1,0 0 1,0-1-1,0 1 1,0 0-1,0 0 1,1 0-1,-1-1 1,1 1-1,0-1 1,-1 1-1,1-1 1,0 1-1,0-1 1,0 0-1,0 0 1,0 0-1,0 0 1,0 0-1,0-1 1,0 1-1,0 0 1,0-1-1,0 0 1,1 0-1,-1 1 1,3-1-1,10 1-468,0-1 1,0 0-1,30-4 0,-28 1-1605,1-1-1,-1-1 1,0-1 0,26-12 0,13-8-7709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176"/>
    </inkml:context>
    <inkml:brush xml:id="br0">
      <inkml:brushProperty name="width" value="0.025" units="cm"/>
      <inkml:brushProperty name="height" value="0.025" units="cm"/>
    </inkml:brush>
  </inkml:definitions>
  <inkml:trace contextRef="#ctx0" brushRef="#br0">223 15 10250,'0'0'18524,"-12"-4"-17654,4 1-746,5 2-84,0 0 0,0-1 1,-1 1-1,1 1 1,0-1-1,-1 0 1,1 1-1,0-1 1,-1 1-1,1 0 1,-1 0-1,1 1 0,0-1 1,-1 1-1,1-1 1,0 1-1,0 0 1,-1 0-1,1 1 1,0-1-1,0 1 1,0-1-1,-3 3 0,-13 12 347,0 0-1,-23 26 0,38-37-328,0 0 0,0 0 0,0 0 0,1 0 0,-1 1 0,1-1 0,1 1 0,-1 0 0,1 0 0,0 0 0,0 0 0,1 0 0,0 0 0,-1 13 0,2-18-58,0 1 0,1-1 0,-1 1 0,1-1 1,0 0-1,0 1 0,-1-1 0,1 0 0,0 0 0,0 1 0,0-1 0,0 0 1,0 0-1,0 0 0,1 0 0,-1 0 0,0 0 0,0-1 0,1 1 0,-1 0 1,0-1-1,1 1 0,-1-1 0,1 1 0,-1-1 0,1 0 0,-1 1 0,1-1 1,-1 0-1,1 0 0,-1 0 0,3 0 0,55-4-20,-45 2-487,0-2 0,-1 1 0,0-2 0,1 0 0,13-7 0,-6 0-3735,0 0-1,22-18 0,-5 1-10015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567"/>
    </inkml:context>
    <inkml:brush xml:id="br0">
      <inkml:brushProperty name="width" value="0.025" units="cm"/>
      <inkml:brushProperty name="height" value="0.025" units="cm"/>
    </inkml:brush>
  </inkml:definitions>
  <inkml:trace contextRef="#ctx0" brushRef="#br0">121 0 9929,'0'0'17788,"-5"10"-16854,-7 19-470,1 0-1,1 0 1,2 0 0,-9 60-1,-4 135 977,20-202-1374,0 50 130,1-67-187,1 0-1,-1 0 1,1 0 0,0 0 0,1 0-1,-1 0 1,1 0 0,0 0 0,0-1-1,5 8 1,-7-11-9,1 1 0,0-1 0,0 0 0,-1 0 0,1 0 0,0 0 0,0 0 0,0 0 0,0 0 0,0-1 0,0 1 0,0 0 0,0 0 0,1-1 0,-1 1 0,0-1 0,0 1 0,1-1 0,-1 1 0,0-1 0,0 0 0,1 0 0,1 1 0,-1-2 0,-1 0 0,0 1 0,1-1 0,-1 1 0,0-1 0,0 0 0,0 0 0,0 0 0,0 0 0,0 0 0,0 0 0,0 0 0,0 0 0,0 0 0,0 0 0,-1-1 0,1 1 0,0-2 0,2-4 0,0 0 0,0-1 0,-1 0 0,0 1 0,0-1 0,0-12 0,-1 9 0,-1 0 0,0 0 0,-1 0 0,0 0 0,-1 0 0,0 1 0,-1-1 0,0 0 0,-1 1 0,0 0 0,0 0 0,-1 0 0,0 1 0,-1-1 0,0 1 0,-1 0 0,0 1 0,0 0 0,-1 0 0,1 0 0,-11-6 0,18 14-16,0-1 0,-1 1 1,1-1-1,0 1 0,-1-1 0,1 1 0,-1-1 0,1 1 1,-1 0-1,1-1 0,-1 1 0,1 0 0,-1-1 1,0 1-1,1 0 0,-1 0 0,1 0 0,-1 0 0,0-1 1,1 1-1,-1 0 0,0 0 0,1 0 0,-1 0 1,1 0-1,-1 0 0,0 1 0,1-1 0,-1 0 0,1 0 1,-1 0-1,0 1 0,0-1 0,2 1-40,-1 0 0,0 0 0,1-1 0,-1 1 0,1 0 0,-1 0-1,1-1 1,-1 1 0,1 0 0,0-1 0,-1 1 0,1 0 0,0-1 0,-1 1 0,1-1-1,0 1 1,0-1 0,0 0 0,-1 1 0,1-1 0,0 0 0,0 1 0,1-1 0,11 3-1498,0 0 1,1 0 0,-1-2-1,1 0 1,20-1 0,-10 1-1753,16-1-3228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06.911"/>
    </inkml:context>
    <inkml:brush xml:id="br0">
      <inkml:brushProperty name="width" value="0.025" units="cm"/>
      <inkml:brushProperty name="height" value="0.025" units="cm"/>
    </inkml:brush>
  </inkml:definitions>
  <inkml:trace contextRef="#ctx0" brushRef="#br0">94 213 10634,'0'0'19715,"-10"-4"-18813,-33-9-438,41 13-443,1 0 0,-1 1 0,1-1 0,-1 0 0,1 1 0,0-1-1,-1 1 1,1-1 0,0 1 0,-1 0 0,1 0 0,0-1 0,0 1-1,-1 0 1,1 0 0,0 0 0,0 0 0,0 1 0,0-1 0,1 0-1,-1 0 1,0 1 0,0-1 0,1 0 0,-1 1 0,1-1 0,-1 0 0,1 1-1,-1 1 1,-7 41 405,8-43-429,1 0 1,-1 0-1,1 0 0,-1 1 1,1-1-1,-1 0 0,1 0 0,0-1 1,-1 1-1,1 0 0,0 0 1,0 0-1,0 0 0,0-1 1,0 1-1,0 0 0,0-1 0,0 1 1,0-1-1,0 1 0,0-1 1,0 1-1,0-1 0,1 0 1,-1 0-1,0 1 0,0-1 1,0 0-1,0 0 0,2 0 0,46 1-290,-39-1 158,197 0 257,-213-4-78,1-1-1,0 0 0,0 0 0,1 0 1,0-1-1,-1 1 0,2-1 1,-5-7-1,2 2-43,-1 0 0,2 0 0,-1 0 0,2-1 0,0 0 0,0 0 0,1 0 0,0 0 0,1-1 0,-1-19 0,4 30 0,0 0 0,-1 1 0,1-1 0,0 0 0,0 0 0,0 0 0,0 0 0,0 1 0,0-1 0,1 1 0,-1-1 0,1 1 0,-1-1 0,1 1 0,-1 0 0,1-1 0,0 1 0,0 0 0,-1 0 0,1 0 0,0 1 0,0-1 0,0 0 0,0 1 0,0-1 0,0 1 0,0 0 0,4-1 0,72-6 0,-63 6 0,25-1-189,53-5-2231,0-9-3993,-36-1-7146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7.307"/>
    </inkml:context>
    <inkml:brush xml:id="br0">
      <inkml:brushProperty name="width" value="0.025" units="cm"/>
      <inkml:brushProperty name="height" value="0.025" units="cm"/>
    </inkml:brush>
  </inkml:definitions>
  <inkml:trace contextRef="#ctx0" brushRef="#br0">6 142 10634,'-6'-2'6283,"8"-5"-4034,12-5-1343,7 4-235,1 2 1,0 1-1,-1 0 0,43-2 0,95 3 1596,-125 4-1921,243 2 1658,312-5-645,-411-10-1291,-150 9-44,0-1 0,0-1-1,-1-2 1,32-12 0,-57 20-13,-1-1 0,0 1 0,1-1 0,-1 1 0,0-1 0,1 1 0,-1-1 0,0 0 0,0 0 0,0 0 0,0 1 0,1-1 0,-1 0 0,0 0 0,-1 0 0,1-1 0,0 1 0,1-1 0,-3 1 0,1 0-1,0 1 0,-1-1 1,1 1-1,-1-1 0,1 1 1,-1-1-1,0 1 0,1-1 1,-1 1-1,1-1 0,-1 1 1,0 0-1,1-1 0,-1 1 1,0 0-1,0 0 0,1 0 1,-1-1-1,0 1 0,1 0 1,-1 0-1,-1 0 0,-62-3 179,60 3-216,-132 7-273,-187 32 0,143-13 185,42-6 84,28-4-26,-150 4 0,287-22 21,0-2-1,38-9 0,32-6 41,493-23-423,-258 24 336,-295 13 140,-33 2 66,-24 2 22,-116 3 98,-270 39 0,-125 74-216,475-99-249,5-1-1785,17-7-3323,29-7-2085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18.383"/>
    </inkml:context>
    <inkml:brush xml:id="br0">
      <inkml:brushProperty name="width" value="0.025" units="cm"/>
      <inkml:brushProperty name="height" value="0.025" units="cm"/>
    </inkml:brush>
  </inkml:definitions>
  <inkml:trace contextRef="#ctx0" brushRef="#br0">32 92 8136,'-31'11'5268,"31"-11"-5217,0 0 0,0 0-1,0 0 1,0 0 0,1 0 0,-1 0 0,0 0 0,0 0 0,0 0 0,0 0 0,0 0 0,0 0 0,0 1 0,0-1 0,0 0 0,0 0 0,0 0 0,1 0 0,-1 0 0,0 0-1,0 0 1,0 0 0,0 1 0,0-1 0,0 0 0,0 0 0,0 0 0,0 0 0,0 0 0,0 0 0,0 1 0,0-1 0,0 0 0,0 0 0,0 0 0,0 0 0,0 0 0,0 0-1,-1 0 1,1 1 0,0-1 0,0 0 0,0 0 0,0 0 0,0 0 0,0 0 0,0 0 0,0 0 0,0 0 0,0 0 0,0 1 0,-1-1 0,1 0 0,0 0 0,0 0 0,0 0 0,0 0-1,0 0 1,0 0 0,-1 0 0,54 2 2071,-32-2-1991,415-13 1928,219-36-3115,-590 43 1089,-56 5-28,362-40 727,-458 53 2477,-9 1-3002,-140 22 1173,-428 8 0,869-67-2907,113 6 127,135-12-2378,-436 29 3646,-14 1 102,0 0 0,0 0 0,0-1 0,0 1 0,0-1-1,0 1 1,0-1 0,0 0 0,-1 0 0,1 0 0,0-1 0,3-1 0,-6 3 32,0 0 1,0 0-1,0 0 1,0 0-1,0 0 0,-1 0 1,1 0-1,0 0 1,0 1-1,0-1 0,0 0 1,0 0-1,-1 0 1,1 0-1,0 0 0,0 0 1,0 0-1,0 0 1,0 0-1,-1 0 0,1 0 1,0 0-1,0 0 1,0-1-1,0 1 0,0 0 1,-1 0-1,1 0 1,0 0-1,0 0 0,0 0 1,0 0-1,0 0 1,0 0-1,-1 0 0,1-1 1,0 1-1,0 0 1,0 0-1,0 0 0,0 0 1,0 0-1,0-1 1,0 1-1,0 0 0,0 0 1,0 0-1,0 0 1,0 0-1,0-1 0,0 1 1,0 0-1,0 0 1,0 0-1,0 0 0,0 0 1,0-1-1,0 1 1,0 0-1,0 0 0,0 0 1,0 0-1,0 0 1,0-1-1,0 1 0,0 0 1,0 0-1,0 0 1,-47-4 426,-1 3 0,0 1 0,0 3 0,-75 14 1,-211 47 11,188-34-1797,1-3-3468,51-12-4796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7.784"/>
    </inkml:context>
    <inkml:brush xml:id="br0">
      <inkml:brushProperty name="width" value="0.025" units="cm"/>
      <inkml:brushProperty name="height" value="0.025" units="cm"/>
    </inkml:brush>
  </inkml:definitions>
  <inkml:trace contextRef="#ctx0" brushRef="#br0">1 1 8072,'29'19'1675,"56"28"1,-70-40-1213,0-2 0,0 0 0,0-1 0,0 0 0,1-1 0,21 1 1,12 2 50,-1 2 1,0 2 0,77 27 0,-69-19-53,115 22 1,482 60 1941,-401-59-1894,449 128 223,-636-150-606,1273 298 1608,-311-36-1420,-1006-275-310,101 34 106,-1 6 1,-3 5-1,-2 6 0,-3 4 0,163 116 1,-213-132 101,28 17-82,-4 5 1,153 148 0,71 136 103,-284-318-174,-2 2 1,0 0-1,-3 2 1,-1 0-1,29 74 0,-28-52 334,-25-71 2392,2 9-2761,0-1-1,0 1 1,0-1-1,-1 0 1,1 1-1,-1 0 1,1-1-1,-4-3 1,-1-4 43,5 10-48,1-1 1,0 1-1,-1 0 0,0 0 1,1 0-1,-1 0 0,0-1 1,0 1-1,1 0 0,-1 1 1,0-1-1,0 0 1,0 0-1,0 0 0,-3-1 1,4 2-24,0-1 1,0 1 0,-1-1 0,1 1 0,0-1 0,0 1 0,0-1 0,-1 1 0,1-1-1,0 1 1,0-1 0,0 1 0,0-1 0,0 1 0,0-1 0,0 1 0,0-1-1,0 0 1,0 1 0,1-1 0,-1 1 0,0-1 0,0 1 0,0-1 0,1 1-1,-1 0 1,0-1 0,0 1 0,1-1 0,-1 1 0,0-1 0,1 1 0,-1 0-1,1-1 1,-1 1 0,1 0 0,0-1 0,15-13-42,-16 14-74,-1 1-462,0-1 0,0 1 0,0-1 0,0 0 0,-1 1-1,1-1 1,0 0 0,0 0 0,0 0 0,0 0 0,0 0 0,0 0 0,0 0 0,-1-1 0,1 1 0,0 0 0,0-1-1,-1 0 1,-3-9-5736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09.530"/>
    </inkml:context>
    <inkml:brush xml:id="br0">
      <inkml:brushProperty name="width" value="0.025" units="cm"/>
      <inkml:brushProperty name="height" value="0.025" units="cm"/>
    </inkml:brush>
  </inkml:definitions>
  <inkml:trace contextRef="#ctx0" brushRef="#br0">1232 42 9961,'19'-18'1854,"-18"16"-1628,0 0 0,-1 1 0,1-1 0,1 1 0,-1 0 0,0-1 0,0 1 0,0 0 0,1 0 0,-1 0 0,0 0 0,1 0 0,-1 0 0,1 0 0,0 0 0,-1 1 0,1-1 0,0 0 0,-1 1 0,1 0 0,0-1 0,2 1 0,-3 0-128,0 0 0,0 0 0,0 0 0,1 0 0,-1 0 0,0 1 0,0-1 0,0 0 0,0 1 0,1-1 0,-1 1 0,0-1 0,0 1 0,0 0 0,0-1 0,0 1 0,0 0 0,-1 0-1,1-1 1,0 1 0,0 0 0,0 0 0,-1 0 0,1 0 0,0 0 0,0 2 0,0 0 47,0 1 0,0-1 0,0 1 0,-1-1 0,1 1-1,-1 0 1,0-1 0,0 8 0,-2 3 200,0 0 0,0 0-1,-10 26 1,-16 34 213,-4-1 0,-79 132 0,-118 115 1324,-147 98-1066,306-342-618,-65 94 0,83-103-76,92-135-3207,78-81-3,-57 76 2289,-59 71 837,0 0 0,0 0 0,-1-1 0,1 1 1,-1-1-1,1 1 0,-1-1 0,0 1 0,0-1 0,0 0 0,0 0 0,0 0 0,0 1 0,-1-5 0,-3 6 159,0 1-1,0 0 0,0-1 1,0 1-1,0 0 0,0 1 1,0-1-1,-5 2 0,0 1-70,-1 1 0,1 1-1,0-1 1,1 1-1,-1 1 1,1-1-1,-12 13 1,-44 53 301,51-56-327,-23 26-48,2 0 0,3 3-1,1 0 1,2 2 0,-33 77-1,57-104-101,13-20-124,18-25 14,8-21-207,54-95 0,-12 18-95,-68 102 329,-23 29 148,-27 27-73,-50 69 421,-94 137 0,183-239-382,-2 3-33,0 0 1,0 0-1,0 0 1,1 1 0,-1-1-1,1 0 1,0 1-1,0 0 1,1 0 0,-1-1-1,1 1 1,0 0 0,1 0-1,-1 7 1,1-12-75,0 1 1,0-1 0,1 1-1,-1-1 1,0 0 0,1 1-1,-1-1 1,0 0-1,1 1 1,-1-1 0,0 0-1,1 1 1,-1-1 0,1 0-1,-1 0 1,1 1 0,-1-1-1,0 0 1,1 0 0,-1 0-1,1 0 1,-1 1-1,1-1 1,-1 0 0,1 0-1,-1 0 1,1 0 0,-1 0-1,1 0 1,-1 0 0,1-1-1,-1 1 1,1 0-1,-1 0 1,1 0 0,-1 0-1,1-1 1,-1 1 0,0 0-1,1 0 1,0-1 0,19-11-5298,1-12-3593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10.166"/>
    </inkml:context>
    <inkml:brush xml:id="br0">
      <inkml:brushProperty name="width" value="0.025" units="cm"/>
      <inkml:brushProperty name="height" value="0.025" units="cm"/>
    </inkml:brush>
  </inkml:definitions>
  <inkml:trace contextRef="#ctx0" brushRef="#br0">299 125 5701,'1'-10'1128,"0"0"-1,0 0 1,1 0-1,6-18 1,4-26 4285,-15 52-2141,-5 8-2498,-5 10-640,-104 192 1178,32-51-137,72-136-965,-45 85 239,53-96-450,1 0 0,0 0 0,1 0 1,0 1-1,1-1 0,0 1 0,0 0 1,1 17-1,1-27-7,0-1 0,1 1 1,-1-1-1,1 1 1,-1 0-1,0-1 0,1 1 1,-1-1-1,1 1 0,0-1 1,-1 1-1,1-1 0,-1 0 1,1 1-1,0-1 1,-1 0-1,1 1 0,-1-1 1,1 0-1,0 0 0,0 0 1,-1 1-1,1-1 0,0 0 1,-1 0-1,1 0 0,0 0 1,1 0-1,29-1-36,-21 1 48,10-1 0,1-1 0,-1-1 0,0-1 0,0 0-1,0-2 1,-1 0 0,0-1 0,0-1 0,20-12 0,23-16-36,72-56 0,-70 46 111,-20 14-56,-21 14-14,1 1 0,0 2-1,41-20 1,-74 41 242,0 0 0,0 0 0,0 1 0,-13 14-1,10-10-1229,0 0-1,-1-1 1,-15 11-1,23-22-4027,5-11-3075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2.505"/>
    </inkml:context>
    <inkml:brush xml:id="br0">
      <inkml:brushProperty name="width" value="0.025" units="cm"/>
      <inkml:brushProperty name="height" value="0.025" units="cm"/>
    </inkml:brush>
  </inkml:definitions>
  <inkml:trace contextRef="#ctx0" brushRef="#br0">265 17 7271,'-1'-14'5157,"-4"11"-1958,-13 21-906,-17 37-1710,10-1-231,3 1 1,-25 98-1,13-34-208,17-81-485,16-37 218,1-1 0,-1 1 0,1 0 1,-1-1-1,1 1 0,-1-1 0,1 1 0,-1-1 0,1 1 0,-1-1 0,1 1 0,-1-1 0,0 1 1,1-1-1,-1 0 0,0 1 0,0-1 0,1 0 0,-1 0 0,0 0 0,0 0 0,1 1 0,-1-1 1,0 0-1,0 0 0,1 0 0,-1 0 0,0-1 0,0 1 0,1 0 0,-1 0 0,0 0 0,1-1 0,-1 1 1,0 0-1,0 0 0,1-1 0,-1 1 0,1-1 0,-1 1 0,0-1 0,1 1 0,-1-1 0,1 1 1,-1-1-1,1 0 0,-1 1 0,1-1 0,0 1 0,-1-1 0,0-1 0,-12-20-4500,-2-8-3214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2.880"/>
    </inkml:context>
    <inkml:brush xml:id="br0">
      <inkml:brushProperty name="width" value="0.025" units="cm"/>
      <inkml:brushProperty name="height" value="0.025" units="cm"/>
    </inkml:brush>
  </inkml:definitions>
  <inkml:trace contextRef="#ctx0" brushRef="#br0">45 139 8808,'0'0'7874,"-7"10"-7249,2-4-547,1-1 0,1 1 0,-1 0 0,1 0 0,0 0-1,0 0 1,0 1 0,1-1 0,0 1 0,1-1 0,-1 1 0,1 0 0,1 0 0,-1 0-1,1-1 1,0 1 0,1 0 0,-1 0 0,1 0 0,1 0 0,1 6 0,0-6-60,0 0 1,0-1 0,0 1-1,1-1 1,0 0 0,0 0-1,0 0 1,1 0 0,0-1-1,0 0 1,1 0-1,-1 0 1,1-1 0,0 0-1,13 7 1,-15-9-1,1 0 0,0-1 0,0 1 0,0-1 0,0 0 0,0-1 0,0 1 0,0-1 0,0 0 0,0 0 1,0-1-1,0 0 0,0 1 0,0-2 0,0 1 0,0 0 0,0-1 0,-1 0 0,1 0 0,-1-1 0,1 1 0,-1-1 0,7-6 0,217-185 240,-137 106-2614,-48 42-2828,-6 0-5973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3.862"/>
    </inkml:context>
    <inkml:brush xml:id="br0">
      <inkml:brushProperty name="width" value="0.025" units="cm"/>
      <inkml:brushProperty name="height" value="0.025" units="cm"/>
    </inkml:brush>
  </inkml:definitions>
  <inkml:trace contextRef="#ctx0" brushRef="#br0">105 1 14830,'0'8'2002,"-3"91"1493,0-55-2766,2-1 0,2 1 0,2 0 0,1-1 0,12 47 0,-10-71-146,4 22 110,-13-42-704,0 0 0,1-1 1,-1 1-1,0-1 0,1 1 1,-1-1-1,1 0 0,0 0 0,-1 0 1,-2-4-1,-13-13-427,0 0 1,1-2-1,1 0 0,-22-39 0,83 57 177,64 3-2600,-36 0-6722,-36 0-1286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207"/>
    </inkml:context>
    <inkml:brush xml:id="br0">
      <inkml:brushProperty name="width" value="0.025" units="cm"/>
      <inkml:brushProperty name="height" value="0.025" units="cm"/>
    </inkml:brush>
  </inkml:definitions>
  <inkml:trace contextRef="#ctx0" brushRef="#br0">103 79 8360,'0'0'15967,"-9"-2"-14696,-31-4-471,38 6-742,0 0 0,-1 0 0,1 1 0,0-1 0,0 1 0,0-1-1,0 1 1,0 0 0,0 0 0,0 0 0,0 0 0,0 0 0,0 1-1,0-1 1,0 0 0,1 1 0,-1-1 0,1 1 0,-1 0 0,1 0-1,0-1 1,-1 1 0,1 0 0,0 0 0,0 0 0,1 0 0,-1 0 0,0 1-1,1-1 1,-1 0 0,0 4 0,0-4-36,1 0-1,-1 0 1,1 0 0,-1 0 0,1 0-1,0 0 1,0 0 0,0 0-1,0 0 1,0 0 0,0 0 0,0 0-1,1 0 1,-1 0 0,1 0 0,-1 0-1,1 0 1,0 0 0,0 0-1,0-1 1,0 1 0,0 0 0,0 0-1,0-1 1,1 1 0,-1-1-1,1 1 1,-1-1 0,1 0 0,2 2-1,1-2 6,0 0-1,1 0 0,-1-1 1,0 1-1,0-2 0,1 1 1,-1 0-1,0-1 0,0 0 1,0 0-1,1 0 0,-1-1 1,0 0-1,-1 0 0,1 0 1,0-1-1,-1 1 0,1-1 1,-1 0-1,0-1 0,5-3 1,-4 2-9,-1 1 1,1-1-1,-1-1 0,0 1 1,0 0-1,-1-1 0,0 0 1,0 0-1,0 0 0,-1 0 1,1 0-1,-1 0 0,-1-1 1,0 1-1,1-1 1,-1-10-1,-1 15-13,0 1 0,0 0 0,-1-1 0,1 1 0,0 0 0,-1-1 0,1 1 0,-1 0 0,1-1 0,-1 1 0,0 0 0,1 0 0,-1 0 0,0-1 0,0 1-1,0 0 1,0 0 0,0 0 0,0 0 0,0 1 0,0-1 0,0 0 0,-1 0 0,1 1 0,0-1 0,0 1 0,-2-1 0,0 0-104,-1 0-1,1 0 1,0 0-1,-1 1 1,1-1-1,0 1 0,-1 0 1,1 0-1,0 0 1,-6 1-1,9-1-2,0 0 0,-1 0-1,1 0 1,0 0-1,-1 0 1,1 0 0,0 0-1,0 0 1,-1 0 0,1 0-1,0 0 1,0 0-1,-1 0 1,1 1 0,0-1-1,0 0 1,-1 0-1,1 0 1,0 0 0,0 0-1,-1 1 1,1-1 0,0 0-1,0 0 1,0 0-1,0 0 1,-1 1 0,1-1-1,0 0 1,0 0 0,0 1-1,0-1 1,0 0-1,-1 0 1,1 1 0,0-1-1,0 0 1,0 0 0,0 1-1,0-1 1,0 0-1,0 0 1,0 1 0,0-1-1,0 0 1,0 1-1,0-1 1,0 0 0,0 0-1,1 1 1,-1-1 0,0 0-1,0 0 1,0 1-1,0-1 1,1 0 0,14 8-7612,6-8-69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579"/>
    </inkml:context>
    <inkml:brush xml:id="br0">
      <inkml:brushProperty name="width" value="0.025" units="cm"/>
      <inkml:brushProperty name="height" value="0.025" units="cm"/>
    </inkml:brush>
  </inkml:definitions>
  <inkml:trace contextRef="#ctx0" brushRef="#br0">69 1 13164,'0'0'12199,"-10"13"-10592,4-4-1303,0-1-96,0 0 0,1-1 0,0 2 0,1-1 1,0 0-1,0 1 0,0 0 0,1 0 1,1 0-1,-3 14 0,3-4-19,1 0 1,0 0 0,1 0-1,1 0 1,5 26-1,-4-37-150,0-1-1,0 1 1,1-1 0,0 0-1,0 0 1,0 0-1,1 0 1,0-1 0,1 1-1,0-1 1,0 0 0,0-1-1,0 1 1,1-1-1,0 0 1,7 5 0,-13-10-39,1 0 0,-1 1 0,0-1 0,1 0 0,-1 1 0,1-1 0,-1 0-1,1 1 1,-1-1 0,1 0 0,-1 0 0,1 1 0,-1-1 0,1 0 0,-1 0 0,1 0 0,-1 0 0,1 0 0,-1 0 0,1 0 0,0 0 0,-1 0 0,1 0 0,-1 0 0,1 0 0,-1 0 0,1 0 0,-1 0 0,1-1 0,0 1 0,1-16-1,-13-24 8,3 22-107,0 1 1,-2-1-1,0 1 0,0 1 1,-25-29-1,77 57-1911,-29-10 1214,6 1-1986,-1 0 1,1-1-1,37-2 1,-14-2-4948</inkml:trace>
  <inkml:trace contextRef="#ctx0" brushRef="#br0" timeOffset="1">288 191 3748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4.949"/>
    </inkml:context>
    <inkml:brush xml:id="br0">
      <inkml:brushProperty name="width" value="0.025" units="cm"/>
      <inkml:brushProperty name="height" value="0.025" units="cm"/>
    </inkml:brush>
  </inkml:definitions>
  <inkml:trace contextRef="#ctx0" brushRef="#br0">116 267 4164,'0'-1'604,"0"0"0,1 0 0,-1 0 0,0 0-1,0 0 1,0 0 0,0-1 0,0 1 0,0 0 0,-1 0 0,1 0 0,0 0 0,0 0 0,-1 0 0,1 0-1,-1 0 1,1 0 0,-1 0 0,1 0 0,-1 0 0,-1-1 0,1 1-243,0 0 0,0 1-1,0-1 1,0 1 0,0 0 0,0-1 0,0 1-1,0 0 1,-1-1 0,1 1 0,0 0 0,0 0 0,0 0-1,0 0 1,0 0 0,-1 0 0,0 1 0,-2 0 23,0 0 0,0 0 0,0 1 0,0-1 1,0 1-1,1 0 0,-1 0 0,0 1 0,1-1 1,0 1-1,-3 2 0,1 0-152,1-1 0,0 1 0,1 0 0,-1 1 0,1-1 0,0 0-1,0 1 1,1 0 0,0 0 0,0 0 0,0 0 0,1 0 0,0 0 0,0 0 0,0 0 0,1 0 0,0 12 0,1-17-231,0 1 1,0-1 0,0 0 0,1 0-1,-1 0 1,0 0 0,0 0-1,1 0 1,-1-1 0,0 1 0,1 0-1,-1-1 1,1 1 0,-1-1 0,1 1-1,-1-1 1,1 0 0,-1 1 0,1-1-1,-1 0 1,1 0 0,0 0-1,-1 0 1,1-1 0,-1 1 0,1 0-1,1-1 1,45-10-109,-40 7-47,0 0 0,0-1 0,-1 0 1,0 0-1,1 0 0,-2-1 0,1 0 0,-1 0 0,0-1 0,0 0 1,-1 0-1,0 0 0,0-1 0,-1 0 0,0 0 0,0 0 1,-1 0-1,0 0 0,0-1 0,-1 1 0,2-18 0,-22 59 1179,14-23-851,1 1-1,0-1 1,1 1-1,0 0 1,1 0 0,0 0-1,0 16 1,2-24-152,-1-1-1,0 1 1,1 0 0,-1-1 0,1 1 0,0-1 0,0 1 0,0-1 0,0 1 0,1-1 0,-1 0 0,0 0 0,1 1 0,0-1 0,-1 0 0,1 0 0,0 0-1,0-1 1,0 1 0,1 0 0,-1-1 0,0 0 0,0 1 0,1-1 0,-1 0 0,1 0 0,-1 0 0,1 0 0,0-1 0,-1 1 0,1-1 0,-1 0 0,1 1 0,0-1-1,3-1 1,4 1-15,-1-1 1,1 0-1,-1 0 0,1-1 0,-1-1 0,0 1 0,0-1 0,0-1 0,0 0 0,0 0 0,-1-1 0,0 0 0,0 0 1,0-1-1,-1 0 0,1-1 0,-2 1 0,1-1 0,-1-1 0,0 1 0,0-1 0,8-15 0,-4 6 4,-1-1-1,-1 0 1,0-1-1,-2 0 0,0 0 1,-1 0-1,-1 0 1,0-1-1,-2 0 1,0-21-1,-2 37-10,0-1 0,0 1 0,-1 0 0,0 0 0,1 0 0,-2 0 0,1 0 0,0 0 0,-4-6 0,5 9 0,-1 0 0,1 0 0,-1 1 0,0-1 0,0 0 0,1 0 0,-1 1 0,0-1 0,0 0 0,0 1 0,0-1 0,0 0 0,0 1 0,0 0 0,0-1 0,0 1 0,0-1 0,0 1 0,0 0 0,0 0 0,0 0 0,0 0 0,0 0 0,0 0 0,0 0 0,0 0 0,0 0 0,0 0 0,0 0 0,0 1 0,0-1 0,0 0 0,0 1 0,0-1 0,0 1 0,0-1 0,0 1 0,0 0 0,0-1 0,0 1 0,0 0 0,1-1 0,-2 2 0,-4 4 0,0 0 0,0 1 0,0-1 0,1 1 0,0 1 0,0-1 0,1 1 0,0-1 0,-3 11 0,-25 76 0,29-83 0,0 0 0,1 1 0,1-1 0,-1 1 0,2-1 0,-1 1 0,3 12 0,-2-20 0,1-1 0,0 1 0,0-1 0,0 1 0,0-1 0,1 0 0,-1 0 0,1 0 0,0 0 0,0 0 0,0 0 0,0 0 0,0-1 0,1 1 0,-1-1 0,1 1 0,0-1 0,0 0 0,-1 0 0,1 0 0,1-1 0,-1 1 0,0-1 0,0 1 0,1-1 0,5 1 0,12 3-706,0-2 1,0 0-1,28 0 0,-29-3-1082,0-1-1,0-1 0,33-7 1,6-12-9663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5.433"/>
    </inkml:context>
    <inkml:brush xml:id="br0">
      <inkml:brushProperty name="width" value="0.025" units="cm"/>
      <inkml:brushProperty name="height" value="0.025" units="cm"/>
    </inkml:brush>
  </inkml:definitions>
  <inkml:trace contextRef="#ctx0" brushRef="#br0">0 0 11371,'0'0'12652,"31"79"-9770,-31-32-896,0 4-320,0 4-641,-3-3-545,2-4-320,1-6-63,0-12-97,6-9-32,9-9-609,3-12-800,3 0-1026,2-13-2337,1-12-2755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5.778"/>
    </inkml:context>
    <inkml:brush xml:id="br0">
      <inkml:brushProperty name="width" value="0.025" units="cm"/>
      <inkml:brushProperty name="height" value="0.025" units="cm"/>
    </inkml:brush>
  </inkml:definitions>
  <inkml:trace contextRef="#ctx0" brushRef="#br0">130 1 11371,'0'0'7367,"-10"6"-3305,-4 4-2612,1 1 0,0 0-1,-21 25 1,29-31-1155,0 1 1,1 0-1,0 0 1,0 0-1,0 1 1,1-1-1,0 1 0,0 0 1,1 0-1,-1 0 1,2 0-1,-1 0 1,0 12-1,2-18-294,0 0 0,0 0 0,0 0 0,0-1 0,0 1 0,1 0 0,-1 0 0,0 0 0,1 0-1,-1-1 1,0 1 0,1 0 0,-1 0 0,1-1 0,-1 1 0,1 0 0,0-1 0,-1 1 0,1-1 0,0 1 0,-1-1 0,1 1 0,0-1 0,0 1 0,-1-1 0,1 0 0,0 1 0,0-1 0,1 1 0,35 1 7,-26-3-14,0-1-1,1 0 1,-1-1 0,13-5-1,-12 2-154,1 0-1,-2-1 1,1-1 0,-1 0-1,0 0 1,13-14-1,-19 17 97,0 0 0,-1 1 0,0-1 0,0-1-1,-1 1 1,1-1 0,-1 1 0,0-1 0,-1 0 0,1 0-1,-1 0 1,0 0 0,-1-1 0,0 1 0,1-10 0,-15 19 332,9 2-228,-1 1 0,1 0 1,0 0-1,0 1 1,1-1-1,0 1 1,0 0-1,1 0 1,-1 0-1,2 0 1,-2 7-1,1-5-23,0 0 0,1 0 1,0 0-1,0 0 0,1 0 0,1 0 0,-1 0 1,4 16-1,-2-23-77,-1 0 1,1 0 0,0 0-1,-1 0 1,1 0 0,0 0-1,0 0 1,0 0 0,0-1-1,1 1 1,-1-1 0,0 1-1,1-1 1,-1 0 0,1 0-1,-1 0 1,1-1-1,-1 1 1,1 0 0,0-1-1,-1 0 1,1 0 0,0 1-1,-1-2 1,1 1 0,4-1-1,3 1-530,-1-1 1,0 0-1,1-1 0,-1 0 0,0 0 0,14-6 0,-15 4-627,-1-1 0,1 0 1,-1 0-1,0 0 0,0-1 0,12-12 0,7-15-5343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6.106"/>
    </inkml:context>
    <inkml:brush xml:id="br0">
      <inkml:brushProperty name="width" value="0.025" units="cm"/>
      <inkml:brushProperty name="height" value="0.025" units="cm"/>
    </inkml:brush>
  </inkml:definitions>
  <inkml:trace contextRef="#ctx0" brushRef="#br0">85 1 6758,'0'0'16742,"-10"7"-14484,3-1-1937,1 0 0,0 0 0,0 1 0,0 0 0,1 0 1,0 1-1,0-1 0,1 1 0,0 0 0,0 0 0,1 0 0,0 1 1,0-1-1,1 1 0,1 0 0,-1-1 0,1 1 0,0 10 0,1-16-286,0 0-1,-1 0 0,1 0 0,0 1 1,1-1-1,-1 0 0,1 0 0,-1 0 1,1 0-1,0 0 0,0 0 0,0 0 1,0-1-1,1 1 0,-1 0 0,1-1 1,3 5-1,-3-6-68,0 0 0,1 1 0,-1-1 0,1 0 0,-1 0 0,1 0 0,-1 0 1,1-1-1,0 1 0,-1-1 0,1 1 0,0-1 0,-1 0 0,1 0 0,0 0 0,0-1 0,-1 1 0,1-1 0,0 1 0,3-2 0,3-1-437,0-1 0,0 0 0,-1 0 0,1 0 0,-1-1 0,0-1-1,-1 1 1,12-11 0,-10 8-131,0 1 0,1 0 1,-1 0-1,21-9 0,-30 16 648,1 0 1,-1-1 0,0 1-1,0 0 1,1 0-1,-1 0 1,0 0-1,1-1 1,-1 1-1,0 0 1,0 0 0,1 0-1,-1 0 1,0 0-1,1 0 1,-1 0-1,0 0 1,1 0 0,-1 0-1,0 0 1,1 0-1,-1 0 1,0 0-1,1 0 1,-1 1-1,0-1 1,1 0 0,-1 0-1,0 0 1,0 0-1,1 0 1,-1 1-1,0-1 1,0 0 0,1 0-1,-1 1 1,0-1-1,0 0 1,1 0-1,-1 1 1,0-1 0,0 0-1,0 1 1,0-1-1,0 0 1,0 0-1,1 1 1,-5 21 1392,-15 23 231,19-45-1668,-11 20 556,-1 0 1,-16 22-1,25-39-502,1 0 0,0 0 0,-1 0 0,1 0 0,-1 0 0,0 0 0,0-1 0,0 1 0,-1-1 0,1 0 0,0 0 0,-1 0 0,1 0 0,-1-1 0,0 1 0,0-1 0,1 0 0,-1 0 0,0 0 0,0-1 0,-6 1 0,10-2-98,-1 1 0,1-1 1,-1 1-1,1-1 0,-1 1 0,1-1 0,-1 0 1,1 1-1,0-1 0,-1 1 0,1-1 0,0 0 1,0 1-1,-1-1 0,1 0 0,0 0 1,0 1-1,0-1 0,0 0 0,0 0 0,0 1 1,0-1-1,0 0 0,0 0 0,0 1 0,0-1 1,0 0-1,1 1 0,-1-1 0,0 0 0,1 1 1,-1-1-1,0 0 0,1 0 0,12-25-3214,23-9-5681,-17 21 2862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6.731"/>
    </inkml:context>
    <inkml:brush xml:id="br0">
      <inkml:brushProperty name="width" value="0.025" units="cm"/>
      <inkml:brushProperty name="height" value="0.025" units="cm"/>
    </inkml:brush>
  </inkml:definitions>
  <inkml:trace contextRef="#ctx0" brushRef="#br0">68 107 7815,'0'0'9684,"6"-1"-10650,-5 1 937,54-12-1092,-52 11 1400,-1 1-1,0-1 1,1 1-1,-1-1 1,0 0-1,0 0 1,1 0-1,-1 0 1,0 0-1,0 0 1,0-1-1,0 1 1,0-1 0,0 1-1,-1-1 1,1 0-1,-1 0 1,1 0-1,-1 1 1,1-2-1,-1 1 1,0 0-1,0 0 1,1-2-1,-3 3-66,1 1-1,-1-1 1,0 1-1,1-1 0,-1 1 1,0 0-1,1-1 1,-1 1-1,0 0 0,0-1 1,1 1-1,-1 0 1,0 0-1,0 0 0,0 0 1,1 0-1,-1 0 1,0 0-1,0 0 0,1 0 1,-1 0-1,0 1 0,0-1 1,-1 0-1,-22 6 1322,14-1-1270,0 1 1,0 0 0,1 0 0,-1 1-1,2 0 1,-1 1 0,-13 16 0,17-19-158,0 0 1,1 1 0,0 0-1,0 0 1,1 0 0,0 1-1,0-1 1,0 1 0,0 0-1,1-1 1,1 1 0,-1 0-1,0 11 1,2-17-107,0-1 0,0 1 0,0 0 0,0-1 0,0 1 0,0 0 0,1-1 0,-1 1 0,0 0 0,0-1 0,1 1 0,-1 0 0,0-1 0,1 1 0,-1-1 0,1 1 0,-1-1 0,1 1 0,-1-1 0,1 1 0,-1-1 0,1 0 0,-1 1 0,1-1 0,0 0 0,-1 1 0,1-1 0,0 0 0,0 0 0,28 2 0,26-14 0,-35 2 0,0 0 0,19-13 0,-24 13 0,0 0 0,1 2 0,0 0 0,20-7 0,-36 15 0,1 0 0,0 0 0,0 0 0,0-1 0,0 1 0,0 0 0,0 0 0,0 0 0,0 1 0,-1-1 0,1 0 0,0 0 0,0 0 0,0 1 0,0-1 0,0 0 0,-1 1 0,1-1 0,0 1 0,0-1 0,-1 1 0,1-1 0,0 1 0,-1 0 0,1-1 0,0 1 0,-1 0 0,1-1 0,-1 1 0,1 0 0,-1 0 0,1 0 0,-1-1 0,0 1 0,1 0 0,-1 0 0,0 0 0,0 0 0,0 0 0,0 0 0,0-1 0,0 1 0,0 0 0,0 0 0,0 0 0,0 1 0,-5 59 0,3-36 0,12-94 0,-18-44 0,3 68 0,6 43-13,-1 1 0,0 0 0,1 0-1,-1 0 1,1 0 0,-1 0 0,1 0 0,-1 0 0,1 0-1,0 0 1,0 0 0,-1 1 0,1-1 0,0 0 0,0 0 0,0 1-1,0-1 1,0 0 0,0 1 0,0-1 0,0 1 0,0-1-1,0 1 1,0 0 0,0-1 0,0 1 0,1 0 0,-1 0-1,0 0 1,0 0 0,0 0 0,0 0 0,1 0 0,0 0 0,58 1-1716,-43 0 576,27 0-4820,3 0-4923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7.372"/>
    </inkml:context>
    <inkml:brush xml:id="br0">
      <inkml:brushProperty name="width" value="0.025" units="cm"/>
      <inkml:brushProperty name="height" value="0.025" units="cm"/>
    </inkml:brush>
  </inkml:definitions>
  <inkml:trace contextRef="#ctx0" brushRef="#br0">220 6 13933,'0'0'8627,"-9"-2"-5050,3 0-3284,-1 1-1,1 1 1,0-1 0,0 1 0,-1 0 0,1 1-1,0 0 1,-1 0 0,1 0 0,0 0 0,0 1-1,0 0 1,0 0 0,0 1 0,1 0 0,-1 0 0,1 0-1,-1 1 1,-7 6 0,9-7-209,-45 35 393,47-36-469,-1 0 0,1 0 0,-1 1 0,1-1 0,0 1 0,0-1 0,0 1 0,1 0 0,-1 0 0,0 0 0,1 0 0,0 0 0,0 0 0,0 0 0,-1 5 0,4-8-21,-1 1 1,1-1 0,0 0-1,-1 1 1,1-1 0,0 0-1,-1 0 1,1 0 0,0 0-1,-1 0 1,1-1 0,2 0-1,45-11-431,-36 8 327,0 0 0,0 1-1,0 0 1,0 2 0,0-1-1,0 2 1,19 0 0,-29 1 129,-1-1 1,0 1-1,1 0 0,-1 0 1,0 0-1,1 0 0,-1 0 1,0 0-1,0 1 0,0-1 1,0 1-1,0-1 1,0 1-1,0 0 0,-1 0 1,1 0-1,-1 0 0,1 0 1,-1 0-1,0 0 0,0 0 1,0 1-1,0-1 1,0 0-1,0 1 0,-1-1 1,1 1-1,-1-1 0,0 1 1,1-1-1,-1 1 0,0-1 1,-1 1-1,1-1 0,-1 4 1,1 2 115,-1 1 1,-1 0-1,0-1 1,0 1-1,0-1 1,-1 1-1,0-1 1,-9 14-1,-32 35-94,42-55-35,0 1 1,-1-1 0,1 1-1,-1-1 1,1 0 0,-1 0-1,0 0 1,0 0 0,0-1-1,0 1 1,0-1-1,0 0 1,-1 0 0,1 0-1,0 0 1,-1 0 0,1-1-1,-4 1 1,6-2-4,0 0 0,1 0 0,-1 0 0,1 0 0,0 0 0,-1 0 0,1 0 0,0 0-1,-1 0 1,1 0 0,0 0 0,0 0 0,0 0 0,0 0 0,0 0 0,0 0 0,0 0 0,0 0 0,0 0 0,1 0 0,-1 0 0,1-1 0,5-27-1195,22-27-5079,9 3-4276,-9 17-2391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7.747"/>
    </inkml:context>
    <inkml:brush xml:id="br0">
      <inkml:brushProperty name="width" value="0.025" units="cm"/>
      <inkml:brushProperty name="height" value="0.025" units="cm"/>
    </inkml:brush>
  </inkml:definitions>
  <inkml:trace contextRef="#ctx0" brushRef="#br0">29 51 14446,'0'0'3774,"-2"9"-187,-4 10-2016,1-8-474,1 0-1,1 1 1,0 0-1,1-1 1,0 1-1,0 16 0,3-27-1092,-1 0 1,1 0-1,0 0 0,-1 0 0,1 0 0,0 0 0,0 0 0,0 0 0,0-1 0,0 1 1,0 0-1,0-1 0,0 1 0,0 0 0,0-1 0,0 1 0,0-1 0,0 0 0,1 1 1,-1-1-1,0 0 0,0 0 0,0 0 0,1 1 0,-1-1 0,0 0 0,0-1 0,2 1 0,37-2 6,-33 0-78,1 0 0,-1-1 0,0 0 0,0 0 0,0 0 1,-1-1-1,1 0 0,-1 0 0,0 0 0,0-1 0,0 0 1,-1 0-1,1-1 0,8-11 0,-9 10 72,0-1 1,0 1-1,-1-1 0,0 0 1,0 0-1,0 0 0,-1-1 1,-1 1-1,1-1 1,-1 1-1,-1-1 0,1-13 1,-22 49 811,-2 46-410,20-67-384,1 0-1,0 0 0,0 0 1,1 1-1,0-1 0,0 0 1,1 0-1,-1 0 0,1 0 1,3 9-1,-4-14-109,1 0 0,0 1 0,0-1 0,0 0 0,0 0 0,0 0 0,1 0 0,-1-1 0,0 1 0,0 0 0,1 0 0,-1-1-1,0 1 1,1-1 0,-1 1 0,0-1 0,1 0 0,-1 1 0,1-1 0,-1 0 0,1 0 0,-1 0 0,3 0 0,0 0-845,0 0 0,0 0 0,0-1 0,0 1 0,0-1 0,0 0 0,6-3 0,14-12-6979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8.152"/>
    </inkml:context>
    <inkml:brush xml:id="br0">
      <inkml:brushProperty name="width" value="0.025" units="cm"/>
      <inkml:brushProperty name="height" value="0.025" units="cm"/>
    </inkml:brush>
  </inkml:definitions>
  <inkml:trace contextRef="#ctx0" brushRef="#br0">50 76 16720,'0'0'2947,"-5"12"208,-2 6-2504,1 0 0,0 1 0,1-1 1,2 1-1,-1 0 0,2 0 1,1 0-1,1 29 0,9 21-629,-3-25 48,1 55-1,-7-88 225,0 0-1,-1 1 1,0-1-1,-1 0 1,0 0-1,-1 0 1,0 0-1,-1 0 1,-9 19-1,10-100 695,13-44-2096,43-186 1,-49 284 863,0 1 1,1-1 0,1 1 0,14-28 0,-19 41 206,0-1-1,0 1 1,1 0 0,-1-1-1,1 1 1,-1 0 0,1 0 0,0 0-1,0 1 1,0-1 0,0 0 0,0 1-1,0-1 1,0 1 0,0-1-1,1 1 1,-1 0 0,0 0 0,1 0-1,-1 0 1,1 1 0,0-1 0,-1 1-1,1 0 1,-1-1 0,1 1 0,0 0-1,-1 0 1,1 1 0,-1-1-1,1 0 1,-1 1 0,1 0 0,-1 0-1,1-1 1,-1 1 0,1 1 0,-1-1-1,4 3 1,-3-2 53,0 0 0,0 0 0,0 0 0,0 1 1,0-1-1,-1 1 0,1 0 0,-1 0 0,0 0 0,1 0 0,-2 0 0,1 0 0,0 1 1,-1-1-1,1 1 0,-1-1 0,0 1 0,0-1 0,0 1 0,-1 0 0,1 0 0,-1-1 1,0 1-1,0 0 0,0-1 0,-1 1 0,1 0 0,-1 0 0,0-1 0,-2 7 0,0-2 281,-1 0 0,1 0-1,-1 0 1,-1-1 0,1 0-1,-1 0 1,-1 0 0,1 0-1,-1-1 1,0 0 0,-1 0-1,-7 6 1,8-8-259,1-1 0,0 1-1,-1-1 1,0 0 0,0-1 0,0 1-1,0-1 1,0 0 0,0-1 0,-1 1-1,1-1 1,0 0 0,-12-1 0,17 0-108,1 0 1,-1 0-1,1 0 1,-1 0-1,1 0 1,-1 0-1,1 0 0,-1-1 1,1 1-1,-1 0 1,1 0-1,-1-1 1,1 1-1,0 0 1,-1 0-1,1-1 1,-1 1-1,1-1 1,0 1-1,-1 0 1,1-1-1,0 1 1,-1-1-1,1 1 1,0-1-1,0 1 1,-1-1-1,1 1 1,0-1-1,0 1 0,0-1 1,0 0-1,5-21-3413,19-15-3509,21-5-3290,-20 20 604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8.617"/>
    </inkml:context>
    <inkml:brush xml:id="br0">
      <inkml:brushProperty name="width" value="0.025" units="cm"/>
      <inkml:brushProperty name="height" value="0.025" units="cm"/>
    </inkml:brush>
  </inkml:definitions>
  <inkml:trace contextRef="#ctx0" brushRef="#br0">96 1 15022,'0'0'11446,"-2"12"-9508,-40 183 407,-10 58-329,83-378-2414,-11 54 102,-13 39 68,-1 6-75,0-1-1,2 1 0,0 1 1,2 0-1,22-40 0,-31 62 300,0 1 0,1 0 0,-1 0 0,1 0 0,0 0 0,0 0 0,-1 1 0,1-1 0,0 0 0,1 1 0,-1-1 0,0 1 0,4-2 0,-5 3 0,0 0-1,0 0 0,0-1 1,0 1-1,1 0 1,-1 0-1,0 0 0,0 0 1,0 0-1,0 1 0,0-1 1,1 0-1,-1 1 1,0-1-1,0 0 0,0 1 1,0-1-1,0 1 0,0-1 1,0 1-1,1 1 1,1 1-6,-1 0 1,1 0-1,-1 0 1,1 1-1,-1-1 1,0 1 0,-1-1-1,1 1 1,0 0-1,-1 0 1,0 0-1,0 0 1,0 0 0,0 6-1,0 5 155,-2 0 0,1-1 0,-2 1 0,0-1 0,0 1 0,-2-1-1,1 0 1,-2 0 0,0 0 0,-1-1 0,0 1 0,-1-1 0,0-1 0,-1 0 0,-1 0 0,0 0-1,0-1 1,-1 0 0,-1-1 0,-20 17 0,28-25-145,1 0 0,0 0 0,-1-1 0,0 1 0,1 0 0,-1-1 0,0 0 0,1 0 0,-1 1 0,0-2 0,0 1 0,0 0 0,0-1 0,0 1 0,-4-1 0,6 0 0,0-1 0,-1 1 0,1-1 0,0 1 0,-1-1 0,1 1 0,0-1 0,0 0 0,0 0 0,0 0 0,0 0 0,0 0 0,0 0 0,0 0 0,0 0 0,0 0 0,0 0 0,1 0 0,-1-1 0,0 1 0,1 0 0,-1-1 0,1 1 0,0 0 0,-1-1 0,1 1 0,0 0 0,0-1 0,0 1 0,0-1 0,0 1 0,0-3 0,2-59-2491,-1 50 1131,1 0 0,1 1 1,0 0-1,1-1 0,1 1 0,0 0 0,0 1 0,1-1 0,9-13 0,8-8-8334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9:39.334"/>
    </inkml:context>
    <inkml:brush xml:id="br0">
      <inkml:brushProperty name="width" value="0.025" units="cm"/>
      <inkml:brushProperty name="height" value="0.025" units="cm"/>
    </inkml:brush>
  </inkml:definitions>
  <inkml:trace contextRef="#ctx0" brushRef="#br0">92 1 13068,'0'0'15973,"-9"7"-15290,1 0-550,1 0 0,0 1 0,0 0 0,1 0 0,0 0 0,0 1 0,1 0 0,0 0 0,1 0 0,0 1 0,0-1 0,1 1-1,0 0 1,1 0 0,0 0 0,1 0 0,0 1 0,0-1 0,1 0 0,1 13 0,0-20-134,0-1 0,0 1 0,1 0 0,-1-1 0,0 1 0,1-1 0,0 0 0,-1 1 0,1-1 0,0 0 0,0 0 0,0 0 0,0 0-1,1 0 1,-1-1 0,1 1 0,-1-1 0,1 0 0,-1 1 0,1-1 0,0 0 0,-1-1 0,1 1 0,0 0 0,0-1 0,0 1 0,-1-1 0,1 0 0,0 0 0,4-1 0,0 1-144,1 0 1,0-1-1,0 0 0,-1 0 1,1-1-1,-1 0 1,1 0-1,-1-1 0,0 0 1,8-4-1,-8 3 17,0 0-1,-1-1 0,0 0 1,0 0-1,0-1 0,0 0 1,-1 1-1,0-2 1,0 1-1,0-1 0,-1 1 1,0-1-1,-1-1 0,1 1 1,-1 0-1,-1-1 1,0 0-1,0 1 0,0-1 1,1-14-1,-11 25 1245,3 3-960,1 1 0,0 0 0,1-1 0,-1 2 0,1-1 1,0 0-1,1 0 0,0 1 0,0 0 0,1-1 0,0 1 1,0 0-1,1 0 0,0-1 0,1 15 0,0-20-155,0-1-1,0 0 1,0 1 0,0-1-1,0 0 1,0 0 0,0 0-1,0 1 1,0-1 0,0-1 0,1 1-1,-1 0 1,0 0 0,1 0-1,-1-1 1,1 1 0,-1 0-1,1-1 1,-1 0 0,1 1-1,-1-1 1,1 0 0,-1 0-1,1 0 1,-1 0 0,1 0-1,-1 0 1,1 0 0,0 0-1,-1-1 1,1 1 0,-1 0-1,1-1 1,1 0 0,4-1-139,1 0 1,0 0-1,-1-1 1,0 0 0,11-6-1,22-20-708,-30 20 645,1 0 1,0 1-1,1 1 1,-1 0-1,23-9 0,-33 15 213,-1 1-1,1 0 1,0 0-1,-1 0 1,1 0-1,0 0 1,0 0-1,-1 0 0,1 0 1,0 0-1,-1 0 1,1 1-1,0-1 1,-1 0-1,1 0 1,-1 1-1,1-1 0,0 0 1,-1 1-1,1-1 1,-1 0-1,1 1 1,-1-1-1,1 1 1,-1-1-1,1 1 0,-1-1 1,1 1-1,-1 0 1,0-1-1,1 1 1,-1-1-1,0 1 1,0 0-1,1-1 0,-1 1 1,0 0-1,0-1 1,0 1-1,0 0 1,0-1-1,0 1 1,0 0-1,0 0 0,0 43 760,-1-28-578,1 15 150,-1 41 532,17 129 0,-10-164-851,-1 1 1,-1-1-1,-3 1 1,-3 55 0,1-88-20,0-1 1,0 0-1,-1 0 1,1 0-1,-1 0 1,0 0-1,0 0 1,0-1-1,-1 1 1,1 0-1,-1-1 1,0 0-1,0 0 1,-5 5-1,7-7-4,-1 0 0,1 0 0,0 0 0,-1 0 0,1 0 0,-1-1 0,0 1-1,1 0 1,-1-1 0,0 1 0,1-1 0,-1 1 0,0-1 0,1 0 0,-1 0 0,0 0-1,0 0 1,1 0 0,-1 0 0,0 0 0,0-1 0,1 1 0,-1-1 0,0 1 0,1-1-1,-1 0 1,1 1 0,-1-1 0,1 0 0,-1 0 0,1 0 0,-1 0 0,1 0 0,0-1-1,0 1 1,0 0 0,0-1 0,-2-1 0,-4-8-1,0 0 0,1 0 0,1-1 0,-1 1 0,2-1 0,0-1 0,0 1 0,1 0 0,-2-17 0,1-10 0,0-69 0,4 92 0,1 0 0,1-1 0,0 1 0,1 0 0,1 0 0,0 0 0,1 1 0,1-1 0,0 1 0,1 1 0,1-1 0,0 1 0,1 0 0,1 1 0,0 0 0,0 1 0,1 0 0,1 0 0,0 1 0,1 1 0,0 0 0,15-8 0,15-5-833,0 2 1,84-29-1,-105 43-107,63-25-7025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4.668"/>
    </inkml:context>
    <inkml:brush xml:id="br0">
      <inkml:brushProperty name="width" value="0.025" units="cm"/>
      <inkml:brushProperty name="height" value="0.025" units="cm"/>
    </inkml:brush>
  </inkml:definitions>
  <inkml:trace contextRef="#ctx0" brushRef="#br0">0 1 1281,'0'0'-32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6.195"/>
    </inkml:context>
    <inkml:brush xml:id="br0">
      <inkml:brushProperty name="width" value="0.025" units="cm"/>
      <inkml:brushProperty name="height" value="0.025" units="cm"/>
    </inkml:brush>
  </inkml:definitions>
  <inkml:trace contextRef="#ctx0" brushRef="#br0">529 153 2050,'-36'-11'59,"35"11"20,1 0 1,-1 0-1,1 0 1,-1-1 0,1 1-1,-1 0 1,1 0-1,0 0 1,-1 0 0,1-1-1,-1 1 1,1 0 0,0 0-1,-1-1 1,1 1-1,-1 0 1,1-1 0,0 1-1,0 0 1,-1-1-1,1 1 1,0 0 0,0-1-1,-1 1 1,1-1-1,0 1 1,0 0 0,0-1-1,0 1 1,-1-1-1,1 1 1,0-1 0,0 1-1,0-1 1,0 1-1,0-1 1,0 1 0,0-1-1,0 1 1,1 0-1,-1-1 1,0 1 0,0-1-1,0 1 1,0-1-1,1 1 1,-1 0 0,0-1-1,0 1 1,1-1-1,-1 1 1,0 0 0,0-1-1,1 1 1,-1 0-1,1 0 1,-1-1 0,0 1-1,1 0 1,-1 0-1,1-1 1,0 1 0,14-10 1763,-10 8-3907,-8 1 2258,-1 0 0,0 0 1,1 0-1,-1 0 0,0 0 1,0 1-1,0 0 1,0-1-1,0 2 0,0-1 1,-4 1-1,2-1 52,-48 0 699,-25 1 1399,-105-13-1,124 11-1786,47 1-250,1 0 0,0 0 0,0-1 0,-14-2 1,27 3-284,-1-1 0,0 1 0,0 0 0,0 0 0,1 0 0,-1 0 0,0 0 0,0 0 0,0 0 0,1-1 0,-1 1 0,0 0 0,0 0 0,0 0 0,0 0 0,0-1 0,1 1 0,-1 0 0,0 0 0,0 0 0,0-1 0,0 1 0,0 0 0,0 0 0,0 0 0,0-1 0,0 1 0,0 0 0,0 0 0,0-1 0,0 1 0,0 0 0,0 0 0,0 0 0,0-1 0,0 1 0,0 0 0,0 0 0,0-1 0,0 1 0,0 0 0,0 0 0,-1 0 0,1 0 0,0-1 0,0 1 0,0 0 0,0 0 0,0 0 0,-1 0 0,1-1 0,0 1 0,0 0 0,0 0 0,-1 0 0,1 0 0,0 0 0,0 0 0,0 0 0,-1 0 0,1 0 0,0-1 0,0 1 0,-1 0 0,1 0 0,0 0 0,16-7 268,45 2-52,0 2 0,82 7 0,-16-1-47,742 0 1606,-840-4-1643,49-10 1,-50 7-28,51-3 0,-11 7-70,-80 13-54,2-9 16,1 0 1,-1 0-1,0-1 0,-1-1 0,1 1 0,0-2 0,-16 2 0,-80-3 43,57-1-46,-625 30-13,583-22 17,710-78-410,-132 22-4,-684 56 446,-242 31 103,-404 41 230,808-74-444,32-4-5,9 0-12,58-1-210,-52 0 260,389-29-173,-201 10 100,565-43-613,-950 95 1232,24-2-446,-203 20 41,-152 27-2071,514-78-252,5-2-1454,20-9-7973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38:58.583"/>
    </inkml:context>
    <inkml:brush xml:id="br0">
      <inkml:brushProperty name="width" value="0.025" units="cm"/>
      <inkml:brushProperty name="height" value="0.025" units="cm"/>
    </inkml:brush>
  </inkml:definitions>
  <inkml:trace contextRef="#ctx0" brushRef="#br0">76 95 5894,'-76'3'7217,"86"-6"-4218,12-5-2774,149 3 1024,213 20 0,-130-1-1115,1254-34 389,-1014 13 65,-1563-21 672,730 27-1196,-422 54 0,962-66-38,476-17-426,3 29-637,-576 2 867,452 16 10,-1163-19 1038,-746 7 727,922 18-1071,411-20-620,32-3-312,36-1-394,684-63-2193,-380 49 1583,141-11 402,-470 24 1094,-21 0 95,-16 2 361,-222 7 576,-290 45 0,-230 88-1077,547-97-1165,25-12-2183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00.889"/>
    </inkml:context>
    <inkml:brush xml:id="br0">
      <inkml:brushProperty name="width" value="0.025" units="cm"/>
      <inkml:brushProperty name="height" value="0.025" units="cm"/>
    </inkml:brush>
  </inkml:definitions>
  <inkml:trace contextRef="#ctx0" brushRef="#br0">481 165 8136,'-9'0'827,"-232"-10"6957,235 10-7676,0 0 0,0 1 0,0 0 0,0 0 0,1 0 0,-1 1 0,0 0 0,0 0 0,1 1 0,-1-1 0,1 1 0,0 0 0,-9 8 0,6-4-40,0 0 1,1 1-1,0 0 0,0 1 0,1-1 0,0 1 0,-6 13 0,-1 5 161,2 1 0,1 0 0,1 1 0,-8 52 1,4 23 280,4 0 1,10 194 0,1-257-503,2 0 0,1 0 0,2 0 1,2 0-1,20 53 0,-22-75-1,0-2 0,2 1 0,0-1 1,1 0-1,1-1 0,0 0 0,1-1 0,1 0 0,1-1 1,0-1-1,0 0 0,1 0 0,27 15 0,-26-19 33,-1 0 0,2-2 1,-1 0-1,1 0 0,0-2 0,0 0 0,1-1 0,0-1 0,29 2 0,-34-5-19,0-1-1,0 0 1,1-1 0,-1 0-1,0-1 1,-1 0-1,1-1 1,-1 0-1,1-1 1,-1-1-1,0 0 1,-1 0-1,20-16 1,2-5 133,-2-2 0,-1-1 0,-2-2 0,-1 0 0,-1-2 0,-2-1 0,-1-1 0,-2-1 0,31-76 0,-27 46 155,-2-2 1,-4-1-1,-2 0 0,-4-1 0,5-76 0,-14 102 3,-2 1 1,-2-1-1,-1 1 1,-3-1-1,-2 1 1,-13-52-1,15 82-234,-1-1-1,-1 1 1,0 0-1,-1 1 1,0-1 0,-1 1-1,-1 1 1,0-1-1,-14-14 1,14 19-54,0 0-1,-1 1 1,1 0 0,-1 0-1,-1 1 1,1 0-1,-1 1 1,0 1 0,0-1-1,-1 2 1,1 0 0,-1 0-1,-17-1 1,8 2-1,-1 2 0,0 0 1,0 2-1,1 0 0,-1 1 1,1 2-1,0 0 0,0 1 1,0 1-1,1 1 0,0 1 1,-29 17-1,-11 12-282,1 2-1,-79 70 1,83-59-1358,21-15-2927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01.946"/>
    </inkml:context>
    <inkml:brush xml:id="br0">
      <inkml:brushProperty name="width" value="0.025" units="cm"/>
      <inkml:brushProperty name="height" value="0.025" units="cm"/>
    </inkml:brush>
  </inkml:definitions>
  <inkml:trace contextRef="#ctx0" brushRef="#br0">567 103 8104,'-2'-10'1729,"2"10"-1723,-1-5 222,0 0 1,0 0-1,0 0 0,-1 0 1,0 0-1,0 1 0,0-1 1,-3-4-1,4 7-121,-1 0 0,0 0-1,0 0 1,0 1 0,0-1 0,-1 0-1,1 1 1,0-1 0,-1 1 0,1 0-1,-1 0 1,1 0 0,-1 0 0,0 0 0,1 1-1,-1-1 1,0 1 0,1 0 0,-1 0-1,0 0 1,1 0 0,-4 0 0,-4 2 57,-1 0 0,1 0-1,0 1 1,0 0 0,0 1 0,1 0 0,-1 0 0,1 1 0,0 1 0,0-1 0,1 1 0,0 1 0,-14 13 0,-2 4 147,2 1 0,0 1 0,-19 30 0,11-8-88,2 1 0,2 2 0,2 0 1,3 2-1,-29 106 0,32-76-19,3 1 1,4 0-1,-2 112 1,13-158-183,2 0 1,1 0-1,2 0 1,1 0-1,2-1 0,2 0 1,1-1-1,22 48 1,-26-68 13,1 0 1,1 0-1,0-1 0,2 0 1,-1-1-1,2 0 0,0-1 1,0 0-1,1-1 0,1 0 1,0-1-1,0-1 0,1 0 1,1-1-1,0 0 0,0-2 0,0 0 1,1 0-1,33 7 1,-35-12-32,0 0 1,1-1 0,-1-1 0,1 0-1,-1-1 1,0 0 0,1-2 0,-1 0 0,0 0-1,0-2 1,-1 1 0,1-2 0,-1 0 0,0-1-1,-1 0 1,1-1 0,19-16 0,4-7 137,-1-1 1,-2-2-1,-2-1 1,41-56 0,-17 14 380,-3-3 0,-3-1-1,57-130 1,-81 149-448,-2 0 0,-4-2 0,-2 0 0,-3-2 0,12-119 0,-25 156-57,-1 1-1,-1 0 0,-1 0 0,-2 0 0,-1 0 0,-1 0 1,-2 1-1,-14-39 0,17 56-13,-1-1-1,0 1 1,-1 0 0,0 0 0,0 1-1,-1 0 1,0 0 0,-1 0 0,0 1-1,-1 0 1,1 1 0,-1 0 0,-1 0-1,1 1 1,-1 0 0,0 1 0,-1 0-1,1 0 1,-1 1 0,0 1 0,0 0-1,0 0 1,-15-1 0,10 3-40,0 0 0,0 1 0,0 1 0,0 1-1,0 0 1,1 1 0,-1 1 0,1 0 0,-1 1 0,1 1 0,1 0 0,-1 1-1,1 0 1,0 2 0,1-1 0,-13 12 0,-20 18-1358,1 3-1,-73 87 1,93-100 383,-46 52-3196,5-12-2291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21.852"/>
    </inkml:context>
    <inkml:brush xml:id="br0">
      <inkml:brushProperty name="width" value="0.025" units="cm"/>
      <inkml:brushProperty name="height" value="0.025" units="cm"/>
    </inkml:brush>
  </inkml:definitions>
  <inkml:trace contextRef="#ctx0" brushRef="#br0">0 244 9033,'0'0'5301,"7"-8"-4058,-2 3-1119,0 0 0,-1 1 0,2 0 0,-1 0 0,0 0 0,1 1 0,0 0 0,-1 0 0,1 0-1,1 1 1,-1 0 0,0 0 0,0 0 0,1 1 0,-1 0 0,1 0 0,-1 1 0,12 0 0,312 5 588,-91 2-31,325-32 1915,-235 5-1637,690-50 1513,57 12-1827,1 47-217,-700 15-391,141 0 22,-337-26-9022,-211 22 2712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24.128"/>
    </inkml:context>
    <inkml:brush xml:id="br0">
      <inkml:brushProperty name="width" value="0.025" units="cm"/>
      <inkml:brushProperty name="height" value="0.025" units="cm"/>
    </inkml:brush>
  </inkml:definitions>
  <inkml:trace contextRef="#ctx0" brushRef="#br0">0 136 7847,'112'2'6992,"32"3"-4839,205 5-1923,997-50 1456,-798 15 215,-143 14-1506,360-21-43,-742 30-193,-15 3-84,-1-1 0,0-1 0,0 1 0,1-1 0,-1 0-1,0-1 1,0 0 0,0 0 0,0 0 0,8-5 0,-15 7-63,0-1 0,0 1 0,0 0 0,0 0 0,0-1 0,0 1 0,0 0 0,0 0 0,0-1 0,0 1 0,0 0 1,0 0-1,0-1 0,0 1 0,0 0 0,0 0 0,0 0 0,0-1 0,0 1 0,-1 0 0,1 0 0,0-1 0,0 1 0,0 0 1,0 0-1,-1 0 0,1 0 0,0-1 0,0 1 0,0 0 0,-1 0 0,1 0 0,0 0 0,0 0 0,-1 0 0,1 0 0,0-1 1,0 1-1,-1 0 0,1 0 0,0 0 0,0 0 0,-1 0 0,1 0 0,0 0 0,0 0 0,-1 0 0,1 1 0,0-1 0,0 0 1,-1 0-1,-16-3-26,-94 2-321,75 3-2680,-64-7 1,54-6-2404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5.106"/>
    </inkml:context>
    <inkml:brush xml:id="br0">
      <inkml:brushProperty name="width" value="0.025" units="cm"/>
      <inkml:brushProperty name="height" value="0.025" units="cm"/>
    </inkml:brush>
  </inkml:definitions>
  <inkml:trace contextRef="#ctx0" brushRef="#br0">2248 8395 7111,'0'0'587,"0"11"-534,0-9-166,-1 60 751,0-49 88,0 1 0,-1-1-1,-1 0 1,0 0 0,-1 0 0,-5 15 0,-4-5-276,0-1 1,-2 0-1,0-2 1,-1 1 0,-1-2-1,-1 0 1,-1-1-1,0-1 1,-37 24 0,5-7 463,-2-3 1,-109 48-1,143-71-768,0-1 0,-1-1 1,1 0-1,-1-1 0,-1-2 0,1 0 0,0-1 0,-1 0 0,1-2 1,-1-1-1,0 0 0,1-2 0,0 0 0,0-1 0,-38-14 0,58 18-146,-108-45-33,-101-60 0,176 86 22,1-2 1,1-2 0,1 0-1,1-2 1,0-2 0,3 0-1,-27-34 1,-23-46 21,4-2-1,6-4 1,-58-132 0,55 80-23,-84-302 1,16-194-25,57-1 36,40-227-11,51-4-3,-2 361-68,17-214-212,60 6 6,131-276 267,-187 912 24,4 0 0,4 3 0,5 1 0,80-136 0,-94 188-4,2 2 0,3 1 0,1 2 0,2 1 0,2 2 0,1 1 1,3 3-1,0 1 0,3 2 0,71-39 0,-80 54 55,0 3 0,0 1 0,2 2 0,-1 1 0,66-8 1,-38 11 162,1 3 1,106 7-1,-160-1-206,0 2-1,-1-1 1,1 2 0,-1 0-1,20 9 1,-24-9-329,0 0-1,0-1 1,1 0-1,-1 0 1,1-1 0,0 0-1,0 0 1,0-1 0,0 0-1,0-1 1,0 0-1,0-1 1,14-1 0,-12-2-1213,-1-1 0,0 1 0,0-1-1,18-13 1,3-5-4731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5.480"/>
    </inkml:context>
    <inkml:brush xml:id="br0">
      <inkml:brushProperty name="width" value="0.025" units="cm"/>
      <inkml:brushProperty name="height" value="0.025" units="cm"/>
    </inkml:brush>
  </inkml:definitions>
  <inkml:trace contextRef="#ctx0" brushRef="#br0">8 155 11115,'0'0'53,"0"0"0,0 0 0,-1 0 0,1 0 0,0 0 0,0 0 0,-1 0 0,1 0 0,0 0 0,0 0 0,0 0 0,-1 0 0,1 0 0,0 0 0,0 0 0,0 0 0,-1 0 0,1 0 0,0 0 0,0 0 0,0 0 0,-1 0 0,1-1 0,0 1 0,0 0 0,0 0 0,0 0 0,-1 0 0,1 0 0,0-1 0,0 1 0,0 0 0,0 0 0,0 0 0,-1 0 0,1-1 0,0 1 0,0 0 0,0 0 0,0 0 0,0-1 0,0 1 0,0 0 0,0 0 0,0 0 1,0-1-1,0 1 0,0 0 0,0 0 0,0 0 0,0-1 0,10-11 376,19-9-258,-1 12 586,1 1 0,0 1-1,0 2 1,0 0 0,1 3-1,40 0 1,14-2-523,-10-3-119,-1-4-1,0-2 1,72-24 0,-144 36-113,1 0 1,0 1-1,0-1 0,-1 0 1,1 1-1,0-1 0,0 1 0,0 0 1,0 0-1,0-1 0,0 1 1,0 0-1,0 1 0,0-1 1,-1 0-1,1 1 0,2 0 0,-4-1 40,0 1-1,0 0 1,0 0-1,0 0 1,0 0-1,0 0 0,0 0 1,0 0-1,0-1 1,-1 1-1,1 0 1,0 0-1,-1 0 0,1-1 1,0 1-1,-1 0 1,1 0-1,-1-1 1,1 1-1,-1 0 0,0-1 1,1 1-1,-1 0 1,-1 0-1,-56 51 1920,-14 4-1260,-78 66 145,131-103-1641,1 0 0,-27 36-1,39-43-4312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7.651"/>
    </inkml:context>
    <inkml:brush xml:id="br0">
      <inkml:brushProperty name="width" value="0.025" units="cm"/>
      <inkml:brushProperty name="height" value="0.025" units="cm"/>
    </inkml:brush>
  </inkml:definitions>
  <inkml:trace contextRef="#ctx0" brushRef="#br0">185 83 14670,'0'0'2888,"5"-8"-107,1-1-1695,9-20 762,-10 0 3023,-6 29-4777,1-1-1,-1 0 1,0 1-1,1-1 1,-1 1-1,0-1 1,0 1 0,0-1-1,1 1 1,-1-1-1,0 1 1,0 0-1,0 0 1,0-1 0,0 1-1,0 0 1,0 0-1,0 0 1,1 0-1,-1 0 1,0 0 0,0 0-1,0 0 1,0 0-1,0 1 1,0-1-1,-1 1 1,-31 7-40,21 0-17,0 0-1,1 2 0,0-1 0,0 1 0,1 0 0,0 1 0,1 1 0,0-1 0,1 1 0,0 1 1,1 0-1,0 0 0,1 0 0,1 0 0,0 1 0,1 0 0,0 0 0,1 1 0,1-1 0,-2 25 1,4-37-42,0 1 0,1-1 1,-1 0-1,0 1 0,1-1 0,0 0 1,-1 1-1,1-1 0,0 0 1,0 0-1,0 0 0,0 0 1,0 0-1,1 0 0,-1 0 1,1 0-1,-1-1 0,1 1 1,0 0-1,3 1 0,-1 0-100,0-1-1,1 1 0,-1-1 1,1-1-1,-1 1 0,1-1 1,0 1-1,0-1 0,7 0 1,52-2-3420,-12-12-3978,-5-7-4140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8.804"/>
    </inkml:context>
    <inkml:brush xml:id="br0">
      <inkml:brushProperty name="width" value="0.025" units="cm"/>
      <inkml:brushProperty name="height" value="0.025" units="cm"/>
    </inkml:brush>
  </inkml:definitions>
  <inkml:trace contextRef="#ctx0" brushRef="#br0">133 47 20980,'-9'2'1356,"7"-1"-1273,-60 18 2663,58-18-2583,-1 1 1,1-1 0,1 1 0,-1 0-1,0 1 1,0-1 0,1 0 0,-1 1-1,1 0 1,0 0 0,0 0 0,0 0-1,0 0 1,-3 7 0,5-9-143,1 0 0,-1-1-1,1 1 1,0 0 0,0 0 0,-1 0 0,1 0 0,0-1 0,0 1 0,0 0-1,0 0 1,0 0 0,0 0 0,0 0 0,0-1 0,0 1 0,1 0 0,-1 0 0,0 0-1,0 0 1,1-1 0,-1 1 0,1 0 0,-1 0 0,1-1 0,-1 1 0,1 0-1,-1-1 1,1 1 0,-1-1 0,1 1 0,0 0 0,-1-1 0,1 1 0,0-1-1,0 0 1,-1 1 0,1-1 0,0 0 0,0 1 0,0-1 0,0 0 0,-1 0-1,3 1 888,-3-10-355,1 8-502,-1 0 0,1 0 0,-1 0 0,0 0 1,0 0-1,0 0 0,1 0 0,-1 0 1,0 0-1,0 0 0,0 0 0,0 0 0,0 0 1,-1 0-1,1 0 0,0 0 0,0 0 1,-1 0-1,1 0 0,-1 0 0,1 0 0,-1 0 1,1 0-1,-1 0 0,1 0 0,-1 1 0,0-1 1,1 0-1,-1 0 0,0 1 0,0-1 1,0 1-1,1-1 0,-1 1 0,-2-2 0,3 43-77,0-38 25,0 0 0,0-1 0,0 1 0,1 0-1,-1 0 1,1 0 0,0 0 0,0-1 0,0 1 0,0 0 0,0-1 0,1 1 0,-1-1 0,1 1 0,0-1 0,-1 0 0,1 1 0,0-1 0,0 0 0,1 0 0,-1-1 0,0 1-1,1 0 1,-1-1 0,1 1 0,-1-1 0,1 0 0,0 0 0,-1 0 0,4 0 0,-1 0 16,0 0-1,-1-1 1,1 1 0,0-1-1,-1 0 1,1-1 0,0 1-1,-1-1 1,1 0-1,-1 0 1,1 0 0,-1-1-1,0 0 1,1 0 0,-1 0-1,0 0 1,0-1 0,4-3-1,10-10 64,-1 0 0,27-35-1,-3 3 53,-41 48-128,0 0 0,0-1-1,1 1 1,-1-1 0,0 1-1,0 0 1,1 0-1,-1-1 1,0 1 0,1 0-1,-1-1 1,0 1 0,1 0-1,-1 0 1,1 0 0,-1-1-1,0 1 1,1 0-1,-1 0 1,1 0 0,-1 0-1,1 0 1,-1 0 0,0 0-1,1 0 1,-1 0-1,1 0 1,-1 0 0,1 0-1,-1 0 1,1 0 0,5 14 74,-4 41 82,-2-23-103,1-32-55,-1 1 0,1 0 0,-1 0 0,1 0 0,-1-1 0,1 1 0,0 0 0,-1-1 0,1 1 0,0 0 0,0-1 0,-1 1 0,1-1 0,0 1 0,0-1 0,0 0 0,0 1 0,-1-1 0,1 0 0,0 1 0,0-1 0,0 0 0,0 0 0,0 0 0,0 0 0,0 0 0,0 0 0,0 0 0,0 0 0,0 0 0,1-1 0,32-8 0,20-23-296,-47 26 222,1 0 0,0 1 0,1 0 0,-1 0 0,1 1 0,0 0 0,0 1 0,1 0 0,-1 0 0,17-2 0,-25 5 84,0 1 0,-1-1 0,1 0 0,0 1 0,-1-1 0,1 1 0,-1-1-1,1 0 1,0 1 0,-1 0 0,0-1 0,1 1 0,-1-1 0,1 1 0,-1-1 0,1 1 0,-1 0 0,0-1 0,0 1 0,1 0 0,-1-1 0,0 1 0,0 0 0,0-1 0,0 1 0,0 0 0,0 0 0,0-1 0,0 1 0,0 1 0,0 34 558,0-15-335,1-20-233,-1 0 0,1-1 0,-1 1 0,1-1 0,0 1 0,-1-1 0,1 1 0,-1-1 0,1 1 0,0-1 0,0 1 0,-1-1 0,1 0 0,0 0 0,0 1 0,-1-1 0,1 0 0,0 0 0,0 0 0,0 0 0,-1 0 0,1 0 0,0 0 0,0 0 0,0 0 0,-1 0 0,2-1 0,26-4 0,40-30-5424,6-4-4106,-67 37 9149,-1 0 1,0 0 0,0 1-1,1-1 1,-1 2 0,9-1-1,-12-2 509,1 0 0,0-1 0,-1 1 0,1-1 0,-1 1 0,0-1 0,5-8 0,-4 6-15,-2 4-18,-1-1-1,1 1 0,0 0 0,0 0 0,0 0 1,0 0-1,0 0 0,1 1 0,-1-1 0,1 1 0,4-3 1,4 9 2250,-7 16 73,-7 26-665,-2 1 0,-2-1 0,-19 66 0,14-67-1213,2 1 0,2 0 0,-2 67-1,11-121-353,0 1 0,0 0 0,0-1 0,1 1 0,5-12 0,2-7-15,17-98-24,-22 90-350,3 0 1,0 1 0,2 0-1,2 0 1,20-43-1,-28 70 143,0 1 0,0 0 1,1 0-1,0 0 0,0 1 0,0-1 0,0 1 0,0 0 0,1 0 1,-1 0-1,1 0 0,7-2 0,-11 4 43,0 1 1,1-1-1,-1 1 0,0-1 1,1 1-1,-1 0 0,0-1 1,1 1-1,-1 0 0,1 0 1,-1 0-1,0 0 0,1 0 1,-1 0-1,1 1 0,-1-1 1,0 0-1,1 1 0,-1-1 1,0 1-1,1-1 0,-1 1 1,0 0-1,0-1 0,0 1 1,0 0-1,1 0 0,-1 0 1,0 0-1,0 0 0,-1 0 1,1 0-1,0 0 0,0 1 1,0-1-1,-1 0 0,1 0 1,-1 1-1,1-1 0,-1 0 1,1 1-1,-1-1 0,0 0 1,0 1-1,0-1 0,1 0 1,-1 1-1,-1-1 0,1 1 1,0 1-1,0 0 83,0 1 0,0 0 0,-1 0 0,1-1 0,-1 1 0,0 0 0,0-1-1,0 1 1,-1-1 0,1 1 0,-1-1 0,0 0 0,0 0 0,0 1 0,0-1 0,0-1 0,-1 1 0,0 0 0,1 0 0,-1-1-1,-5 4 1,-18 11-3038,25-17 2796,57-35-15897,-30 22 6720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9.382"/>
    </inkml:context>
    <inkml:brush xml:id="br0">
      <inkml:brushProperty name="width" value="0.025" units="cm"/>
      <inkml:brushProperty name="height" value="0.025" units="cm"/>
    </inkml:brush>
  </inkml:definitions>
  <inkml:trace contextRef="#ctx0" brushRef="#br0">62 100 5189,'5'-3'3122,"16"-14"6903,-18 5-3319,-9 10-2999,-16 5-2422,17 0-1144,1 0 0,-1 0 0,0 0 0,1 1 0,0 0 1,0 0-1,0 0 0,0 0 0,0 0 0,1 1 0,0 0 0,0 0 0,0 0 1,1 0-1,-4 8 0,8-12-129,-1 0 0,1 0 0,-1 0 0,1-1 0,-1 1 1,1 0-1,0-1 0,-1 0 0,1 1 0,0-1 0,-1 0 0,1 0 0,0 1 1,-1-1-1,1-1 0,0 1 0,0 0 0,2-1 0,2 1 19,225-14-1098,-225 18 1731,-8-17-47,1 3-619,1 7-3,-1 0 0,1 0 0,0 0 1,0 1-1,1-1 0,-1 0 0,0 0 0,1 0 0,1-4 0,-1 6 1,0-1 0,0 1 0,0 1 0,0-1 0,0 0 0,1 0-1,-1 0 1,0 0 0,0 1 0,1-1 0,-1 1 0,0-1 0,1 1 0,-1-1 0,0 1-1,1 0 1,-1 0 0,1-1 0,-1 1 0,0 0 0,1 0 0,-1 1 0,2-1 0,81 5-239,-60-3 142,0 0 0,0-1 0,0-2 0,40-5 0,-59 4 151,-1 0 0,0 0 0,1-1-1,-1 1 1,0-1 0,0 0 0,-1 0 0,7-7 0,2-12 258,-12 21-304,0 1 1,0-1-1,0 0 1,0 1-1,0-1 1,0 0 0,0 1-1,-1-1 1,1 0-1,0 1 1,0-1-1,-1 0 1,1 1-1,0-1 1,-1 1-1,1-1 1,-1 0-1,1 1 1,-1-1-1,1 1 1,-1 0-1,1-1 1,-1 1-1,0-1 1,1 1-1,-1 0 1,1-1-1,-1 1 1,0 0 0,0-1-1,-2 0-4,-1 0 0,1 0 0,0 1 0,0-1 0,0 1 0,-1-1 0,1 1 0,0 0 0,-1 0 0,1 0 0,0 1 0,0-1 0,-1 1 0,1 0 0,0 0 0,0 0 0,0 0 0,0 0 0,0 1 0,0 0 0,0-1 0,0 1 0,1 0 0,-1 0 0,1 0 0,-4 4 0,3-2 0,0-1 0,0 1 0,0 0 0,1 0 0,-1 0 0,1 1 0,0-1 0,0 1 0,1-1 0,-1 1 0,1-1 0,0 1 0,0 0 0,1 0 0,-1-1 0,1 1 0,1 8 0,-1-11 5,1 1-1,0-1 1,0 0 0,1 0 0,-1 1-1,0-1 1,1 0 0,-1 0 0,1 0-1,0 0 1,-1-1 0,1 1 0,0 0-1,0-1 1,0 1 0,0-1 0,1 0-1,-1 0 1,0 1 0,0-1 0,1-1-1,-1 1 1,1 0 0,-1-1-1,1 1 1,4-1 0,10 3-299,0-1-1,28-1 1,-39-1 45,40-3-5164,3-10-6427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39.883"/>
    </inkml:context>
    <inkml:brush xml:id="br0">
      <inkml:brushProperty name="width" value="0.025" units="cm"/>
      <inkml:brushProperty name="height" value="0.025" units="cm"/>
    </inkml:brush>
  </inkml:definitions>
  <inkml:trace contextRef="#ctx0" brushRef="#br0">31 0 21396,'0'0'3716,"-14"72"-1826,7-27-1122,1 7-447,4 5-97,1-1-192,1-5-481,0-8-1184,0-3-769,0-12-705,1-6 320,-1-9-2114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0.333"/>
    </inkml:context>
    <inkml:brush xml:id="br0">
      <inkml:brushProperty name="width" value="0.025" units="cm"/>
      <inkml:brushProperty name="height" value="0.025" units="cm"/>
    </inkml:brush>
  </inkml:definitions>
  <inkml:trace contextRef="#ctx0" brushRef="#br0">3 217 8136,'-1'-12'1319,"0"0"1,1 0-1,0 0 1,1 0-1,0 0 1,1 0-1,3-13 1,-3 20-1001,0 0-1,1 0 1,-1 0 0,1 0-1,0 1 1,1-1 0,-1 1-1,1 0 1,0 0 0,0 0 0,0 0-1,0 1 1,1 0 0,0 0-1,-1 0 1,1 0 0,9-3-1,3-1-45,1 1-1,-1 1 0,1 1 0,0 0 1,0 1-1,0 1 0,1 1 0,-1 0 1,0 1-1,1 2 0,29 4 1,-45-5-281,0 0 0,0 0 0,-1 0 0,1 0 0,0 0 0,0 0 0,-1 1 1,1-1-1,-1 1 0,0 0 0,1 0 0,-1 0 0,0 0 0,0 0 1,0 0-1,0 1 0,-1-1 0,1 1 0,2 3 0,-3-1 46,0-1 1,0 0-1,0 0 0,0 1 0,-1-1 0,0 1 1,0-1-1,0 0 0,0 1 0,-1-1 0,-1 9 0,-4 7 337,-1 0-1,-1 0 0,-1-1 1,-14 24-1,17-33-134,-1 3-67,2-6-96,1-1-1,0 1 1,0 0-1,1 0 1,0 1-1,0-1 1,1 1-1,0-1 1,0 1-1,1 0 1,0 0-1,0-1 1,1 14-1,0-20-76,1 1 0,0-1 0,0 1 0,0-1 0,0 0 0,0 1 0,1-1 0,-1 0 0,0 0 0,1 0-1,-1 0 1,0 0 0,1 0 0,-1 0 0,1 0 0,0-1 0,-1 1 0,1-1 0,0 1 0,-1-1 0,1 0 0,0 1 0,-1-1-1,1 0 1,0 0 0,2 0 0,52-2 92,-51 2-86,7-2-169,-1 0-1,0-1 1,0 0-1,0-1 0,0 0 1,-1-1-1,0 0 0,19-12 1,-23 13 228,-1 1 0,0 0 1,0-1-1,-1 0 0,1 0 0,-1-1 1,0 1-1,0-1 0,0 0 0,-1 0 1,0 0-1,0 0 0,0-1 1,0 1-1,-1-1 0,2-8 0,-7 53 750,0 54-1,3-92-813,1 1 1,-1 0 0,0-1 0,0 1-1,0 0 1,1-1 0,-1 1 0,1-1-1,0 1 1,-1 0 0,1-1 0,0 1 0,0-1-1,0 0 1,0 1 0,0-1 0,0 0-1,0 0 1,0 1 0,0-1 0,1 0-1,-1 0 1,1 0 0,-1-1 0,2 2-1,1-1 1,0 0 0,-1 0 0,1 0-1,0 0 1,0-1 0,0 1-1,0-1 1,0 0 0,0 0 0,6-2-1,0 1-10,-1-1-1,0 0 1,1-1-1,-1 0 0,0 0 1,-1-1-1,1-1 1,13-8-1,-19 11-209,0-1 0,0 0 0,0 0-1,-1 0 1,1 0 0,-1-1 0,0 1 0,1-1-1,-2 1 1,1-1 0,0 0 0,1-3-1,-2 0-1396,0 0-1,0 1 0,0-1 0,0 0 0,-1 0 0,-1-10 0,-4-19-10181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0.677"/>
    </inkml:context>
    <inkml:brush xml:id="br0">
      <inkml:brushProperty name="width" value="0.025" units="cm"/>
      <inkml:brushProperty name="height" value="0.025" units="cm"/>
    </inkml:brush>
  </inkml:definitions>
  <inkml:trace contextRef="#ctx0" brushRef="#br0">0 1 3683,'0'0'26105,"74"31"-28027,-42-21-3235,-2-2-4259</inkml:trace>
  <inkml:trace contextRef="#ctx0" brushRef="#br0" timeOffset="1">412 173 19923,'0'0'7175,"-54"11"-5189,29 3-1474,0 6-192,2 6 33,7 2-225,3 5-64,11-4-32,2-2 0,9-4-32,15-9 0,9-10-449,6-4-479,5-5-1411,1-17-2369,-4-6-2979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1.112"/>
    </inkml:context>
    <inkml:brush xml:id="br0">
      <inkml:brushProperty name="width" value="0.025" units="cm"/>
      <inkml:brushProperty name="height" value="0.025" units="cm"/>
    </inkml:brush>
  </inkml:definitions>
  <inkml:trace contextRef="#ctx0" brushRef="#br0">82 67 8232,'0'0'20622,"-7"4"-20040,2-1-415,-1 0-1,1 1 1,0 0 0,0 0-1,1 0 1,-1 1 0,1-1-1,0 1 1,0 0 0,0 0-1,1 1 1,0-1 0,0 1-1,0 0 1,1-1 0,-1 1-1,-1 10 1,4-15-158,-1 0 0,1 0 1,0 0-1,-1 0 0,1 0 0,0 0 0,0 0 1,0 0-1,0 0 0,0 0 0,0 0 0,0 0 1,0 0-1,0 0 0,0 0 0,1 0 0,-1 0 1,0 0-1,1 0 0,-1 0 0,1-1 0,-1 1 1,1 0-1,-1 0 0,1 0 0,0 0 0,-1-1 0,1 1 1,0 0-1,-1-1 0,1 1 0,2 0 0,-1 0-3,1 0 0,0-1 0,-1 0-1,1 1 1,0-1 0,0 0-1,-1-1 1,1 1 0,0 0-1,-1-1 1,6-1 0,9-4-64,1 0 0,25-14 0,-12 2-514,-21 11 470,-1 1 0,1 1 0,-1 0 0,1 0 0,1 1 0,-1 0 0,1 1 0,21-4 0,-32 9 174,0-1 0,-1 0-1,1 1 1,0-1 0,0 0 0,-1 1-1,1-1 1,0 0 0,-1 1-1,0-1 1,1 0 0,-1 0 0,0 1-1,1-1 1,-2 1 0,-21 18 298,14-22-290,6-14-55,3 8-24,0 1 3,-1 0-1,2 1 1,-1-1 0,1 0-1,0 0 1,3-10-1,-3 15-9,1 0 0,-1-1 0,0 1 0,1 0 0,-1 0 0,1 0 0,0 0 0,0 0 0,0 1 0,0-1 0,0 1 0,0-1 0,0 1 0,0-1 0,0 1 0,1 0 0,-1 0-1,1 0 1,-1 0 0,1 1 0,3-1 0,57-9-3003,1 5-3739,-11 1-1982,-14 0-2272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1.638"/>
    </inkml:context>
    <inkml:brush xml:id="br0">
      <inkml:brushProperty name="width" value="0.025" units="cm"/>
      <inkml:brushProperty name="height" value="0.025" units="cm"/>
    </inkml:brush>
  </inkml:definitions>
  <inkml:trace contextRef="#ctx0" brushRef="#br0">176 137 7751,'0'0'15935,"-11"-4"-13719,-40-12-540,48 16-1594,0-1 1,-1 1-1,1 0 1,0 0-1,-1 0 0,1 1 1,0-1-1,-1 1 0,1 0 1,0-1-1,-1 2 1,1-1-1,0 0 0,0 1 1,0-1-1,0 1 0,0 0 1,1 0-1,-1 0 1,0 0-1,1 0 0,0 1 1,-1-1-1,1 1 0,0 0 1,-2 3-1,-1 1 10,1-1 0,1 1 0,-1 0 0,1 0 0,0 0 0,1 1 0,0-1 0,0 0 0,-2 13 0,4-18-87,0 0-1,0-1 1,0 1-1,0 0 0,0-1 1,0 1-1,1 0 1,-1-1-1,0 1 1,1-1-1,-1 1 0,1 0 1,0-1-1,-1 1 1,1-1-1,0 0 0,0 1 1,0-1-1,0 0 1,0 1-1,1-1 1,-1 0-1,1 1 0,1-1-4,0 1-1,-1-1 1,1 0 0,0 0-1,0 0 1,-1-1-1,1 1 1,0-1-1,0 1 1,0-1-1,0 0 1,4 0-1,0-1-5,1 0-1,0 0 0,0-1 0,-1 0 0,1 0 1,-1-1-1,1 0 0,-1 0 0,8-5 0,1-5-21,-1 0 0,-1-1-1,0 0 1,0-1 0,-2-1-1,0 0 1,0-1 0,-2 0-1,0-1 1,-1 0 0,-1-1-1,9-28 1,-14 26 186,-14 32 48,-15 31 119,17-23-168,1-1 0,-11 38 1,17-48-92,0 0 0,1 0 0,0 1 0,0-1 0,1 1 0,0-1 0,0 1 0,1-1 0,2 15-1,-1-20-76,0 1 1,0-1-1,0 0 0,0 1 0,0-1 0,0 0 0,1 0 0,0 0 0,-1-1 0,1 1 0,0-1 0,0 1 0,1-1 0,-1 0 0,0 0 0,1 0 0,-1-1 0,1 1 0,0-1 0,-1 0 0,1 0 0,0 0 0,0-1 0,0 1 0,0-1 0,0 0 0,5 0 0,0 0-122,1 0 0,-1-1-1,0 0 1,1 0 0,-1-1 0,0 0 0,0 0 0,0-1-1,0 0 1,11-7 0,-11 5 92,-1-1 0,0 0-1,0-1 1,0 0 0,8-9-1,-14 12 174,1 1 0,0 0 0,-1-1 0,0 0 0,0 0-1,0 1 1,0-1 0,-1 0 0,1 0 0,-1 0-1,0-1 1,0 1 0,-1 0 0,1-8 0,-1 11-122,0 0 1,0 0 0,0 1-1,-1-1 1,1 0-1,0 0 1,0 1 0,-1-1-1,1 0 1,0 1-1,-1-1 1,1 0 0,-1 1-1,1-1 1,-1 1-1,1-1 1,-1 0 0,1 1-1,-1 0 1,1-1-1,-1 1 1,0-1 0,1 1-1,-1 0 1,0-1-1,0 1 1,0-1 0,-29-1 174,23 3-165,-1 0 0,1 0 0,0 1 1,-1 0-1,-10 4 0,13-3-20,1 0 0,-1-1 0,0 2 0,1-1 0,-1 0 0,1 1 0,0 0 0,0 0 0,1 0 0,-1 1 0,1-1 0,0 1 0,0-1 0,0 1 0,1 0 0,0 0 0,0 1 0,0-1 0,1 0 0,-1 1 0,0 10 0,2-15 0,1 1 0,-1 0 0,1 0 0,-1-1 0,1 1 0,0-1 0,0 1 0,0-1 0,0 1 0,0-1 0,0 1 0,0-1 0,1 0 0,-1 0 0,0 1 0,1-1 0,-1 0 0,1 0 0,-1 0 0,1-1 0,-1 1 0,1 0 0,0-1 0,-1 1 0,1-1 0,0 1 0,0-1 0,-1 0 0,1 1 0,3-1 0,65 2 0,-54-2 0,31-4-1318,-16-4-2537,7-10-5097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2.549"/>
    </inkml:context>
    <inkml:brush xml:id="br0">
      <inkml:brushProperty name="width" value="0.025" units="cm"/>
      <inkml:brushProperty name="height" value="0.025" units="cm"/>
    </inkml:brush>
  </inkml:definitions>
  <inkml:trace contextRef="#ctx0" brushRef="#br0">160 94 12268,'1'-1'379,"-1"0"0,1 0 1,-1 1-1,0-1 1,1 0-1,-1 0 0,0 0 1,0 0-1,1 0 1,-1 0-1,0 0 0,0 0 1,0 0-1,0 0 0,0 0 1,0 0-1,-1 0 1,1 0-1,0 0 0,0 0 1,-1 0-1,1 0 1,0 0-1,-1 0 0,1 1 1,-2-3-1,1 2-179,0 0 0,-1 1 0,1-1 1,-1 0-1,1 0 0,-1 1 0,1-1 0,-1 0 0,1 1 0,-1 0 0,1-1 0,-1 1 0,0 0 0,-2 0 1,-2 0-124,1 0 0,-1 0 1,1 1-1,-1 0 0,1 0 1,0 0-1,-1 1 0,1 0 1,-7 3-1,6-1 20,0 1-1,1 0 0,-1 0 1,1 1-1,0-1 0,1 1 1,-1 0-1,1 1 0,0-1 1,1 1-1,-1-1 0,1 1 1,1 0-1,-1 0 0,1 0 1,0 1-1,1-1 0,0 0 1,0 1-1,0-1 0,2 14 1,-1-20-82,0 1 1,0-1-1,1 1 1,-1-1 0,1 1-1,-1-1 1,1 0 0,-1 1-1,1-1 1,0 0 0,0 1-1,0-1 1,-1 0 0,1 0-1,0 0 1,0 0 0,1 0-1,-1 0 1,0 0 0,0 0-1,0-1 1,3 2 0,-1 0 5,1-2 0,-1 1 1,0 0-1,0-1 0,1 1 1,-1-1-1,0 0 0,1 0 1,-1 0-1,4-1 0,0 0 25,-1 0 0,1-1 0,0 0-1,-1 0 1,1 0 0,-1-1-1,0 0 1,1 0 0,8-7-1,-9 4 98,0-1-1,0 0 1,-1 0 0,0-1-1,0 1 1,-1-1-1,0 0 1,0 0-1,-1-1 1,0 1 0,4-17-1,-6 20-80,0 1-1,0 0 1,0 0-1,-1-1 1,0 1-1,0-1 1,0 1-1,0 0 1,0-1-1,-1 1 1,0 0-1,0-1 1,0 1-1,-1 0 1,1 0-1,-1 0 1,0 0-1,0 0 1,-1 1-1,1-1 1,-1 0-1,1 1 1,-1 0-1,0 0 1,-6-5-1,8 7-83,0 0-1,-1 0 1,1 0-1,-1 0 1,1 0 0,-1 0-1,1 0 1,-1 1-1,0-1 1,1 1 0,-1-1-1,0 1 1,1-1-1,-1 1 1,0 0 0,0 0-1,0 0 1,1 0 0,-1 0-1,0 0 1,1 1-1,-1-1 1,0 1 0,-2 0-1,2 1-57,0-1-1,1 1 1,-1-1-1,1 1 1,-1 0-1,1 0 1,0-1-1,-1 1 1,1 0-1,0 0 1,0 0-1,1 1 1,-1-1-1,0 0 1,1 0-1,-1 4 0,0 1-193,0 0-1,0 0 0,1 1 0,0-1 0,0 0 1,1 1-1,0-1 0,0 0 0,1 0 0,0 0 1,3 7-1,-3-10-363,1 0-1,0 0 1,0 0 0,0-1 0,0 1 0,0-1 0,1 0 0,0 0-1,-1 0 1,1-1 0,0 1 0,8 2 0,25 6-5891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005"/>
    </inkml:context>
    <inkml:brush xml:id="br0">
      <inkml:brushProperty name="width" value="0.025" units="cm"/>
      <inkml:brushProperty name="height" value="0.025" units="cm"/>
    </inkml:brush>
  </inkml:definitions>
  <inkml:trace contextRef="#ctx0" brushRef="#br0">38 1 19218,'0'0'9022,"-4"8"-7671,-2 4-1063,1 0 1,0 1 0,1 0 0,0 0-1,1 0 1,1 0 0,0 1 0,0-1-1,2 0 1,0 21 0,0-33-289,1-1 0,-1 1 0,0 0 0,0-1 0,0 1 0,1 0 0,-1-1 0,0 1 0,0 0 0,1-1 0,-1 1 0,1-1 0,-1 1 0,1-1 0,-1 1 0,1-1 0,-1 1 0,1-1 0,-1 1 0,1-1 0,-1 1 0,1-1 0,0 0 0,-1 0 0,1 1 0,0-1 0,-1 0 0,1 0 0,0 1 0,25-6 0,20-20 0,-5-13 0,-34 30 0,0 0 0,1 1 0,0 0 0,0 0 0,1 1 0,-1 0 0,1 0 0,1 1 0,10-5 0,-19 10 0,0 0 0,0 0 0,-1 0 0,1 0 0,0 1 0,0-1 0,-1 0 0,1 0 0,0 0 0,0 1 0,-1-1 0,1 0 0,0 1 0,-1-1 0,1 1 0,-1-1 0,1 1 0,0-1 0,-1 1 0,1-1 0,-1 1 0,1 0 0,-1-1 0,0 1 0,1-1 0,-1 1 0,1 0 0,-1 0 0,0-1 0,0 1 0,1 0 0,-1 0 0,0-1 0,0 1 0,0 0 0,0 0 0,0 0 0,4 42 0,-3-24 0,-1-17 0,0-1 0,0 1 0,1-1 0,-1 1 0,0-1 0,1 1 0,-1 0 0,1-1 0,0 0 0,0 1 0,-1-1 0,1 1 0,0-1 0,0 0 0,0 1 0,0-1 0,0 0 0,1 0 0,-1 0 0,0 0 0,0 0 0,1 0 0,-1 0 0,1-1 0,1 2 0,-1-2 0,1 0 0,-1 1 0,1-1 0,0 0 0,-1-1 0,1 1 0,0 0 0,-1-1 0,1 1 0,-1-1 0,1 0 0,-1 0 0,5-2 0,6-5 0,0 0 0,0 0 0,22-21 0,-24 18 0,24-19 0,-33 29 0,-1-1 0,1 1 0,0 0 0,0-1 0,0 1 0,0 0 0,0 0 0,0 1 0,0-1 0,0 0 0,1 1 0,-1-1 0,0 1 0,0 0 0,3 0 0,-3 1 0,-1 1 0,0 0 0,0-1 0,0 1 0,0 0 0,0 0 0,-1 0 0,1 0 0,0 0 0,-1 0 0,0 0 0,1 0 0,-1 0 0,0 0 0,0 3 0,1 1 0,0-1-492,0-1 0,0 0 0,0 1 0,1-1 1,0 0-1,0 0 0,0 0 0,0 0 0,1 0 0,-1 0 0,1-1 0,0 1 0,6 5 0,-6-7 111,-1-1-1,0 1 0,1-1 0,-1 0 0,0 0 0,1 0 0,0 0 0,-1 0 0,1 0 0,0-1 1,-1 1-1,1-1 0,0 0 0,-1 0 0,1 0 0,0 0 0,-1 0 0,1-1 0,0 1 0,0-1 1,-1 0-1,1 1 0,-1-1 0,1 0 0,2-2 0,19-13-6536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381"/>
    </inkml:context>
    <inkml:brush xml:id="br0">
      <inkml:brushProperty name="width" value="0.025" units="cm"/>
      <inkml:brushProperty name="height" value="0.025" units="cm"/>
    </inkml:brush>
  </inkml:definitions>
  <inkml:trace contextRef="#ctx0" brushRef="#br0">120 1 13389,'0'0'14168,"-11"7"-12492,0 0-1332,0 1 0,0 1 0,1 0 0,1 0-1,-13 15 1,19-20-262,-1 1 0,0-1-1,1 1 1,0 0 0,0 1 0,1-1-1,-1 0 1,1 1 0,0-1-1,1 1 1,-1 0 0,1-1-1,0 1 1,1 0 0,-1 0 0,1 0-1,1 9 1,0-13-82,-1-1 0,1 0 0,0 0 0,0 0 0,0 1 0,0-1 0,0 0 0,0 0 0,0 0 0,0-1 0,0 1 0,0 0 0,1 0 0,-1 0 0,0-1 0,0 1 0,1-1 0,-1 1 0,1-1 0,-1 0 0,0 1 0,1-1 0,-1 0 0,1 0 0,-1 0 0,1 0 0,-1 0 0,0 0 0,1 0 0,-1-1 0,1 1 0,1-1 0,3 0 0,-1 0 0,1 0 0,-1-1 0,0 1 0,1-1 0,-1 0 0,6-4 0,-5 1-17,-1 0-1,1 0 1,-1-1 0,-1 0-1,1 0 1,-1 0 0,0 0-1,0-1 1,5-13 0,-7 17 8,-1-1 0,1 1 1,-1-1-1,0 1 0,0-1 1,0 1-1,-1-1 1,1 0-1,-1 1 0,0-1 1,0 0-1,0 0 1,-1 1-1,1-1 0,-1 0 1,0 1-1,0-1 0,0 1 1,0-1-1,-1 1 1,-2-6-1,3 8 1,1 0 0,-1 0 1,0 0-1,1 0 0,-1 1 0,0-1 0,1 0 0,-1 0 1,0 1-1,0-1 0,0 0 0,0 1 0,0-1 1,1 1-1,-1-1 0,0 1 0,0-1 0,0 1 0,0 0 1,0 0-1,-1-1 0,1 1 0,0 0 0,0 0 1,0 0-1,0 0 0,0 0 0,0 0 0,0 0 1,0 1-1,0-1 0,0 0 0,0 1 0,0-1 0,0 0 1,0 1-1,0-1 0,0 1 0,0 0 0,0-1 1,1 1-1,-2 1 0,0 0-57,0 0 0,0 1-1,0-1 1,1 0 0,-1 1 0,1-1 0,0 1 0,0 0 0,0 0-1,0-1 1,0 1 0,0 0 0,1 0 0,-1 3 0,1-4-118,0 0-1,0-1 1,0 1 0,0 0 0,0-1 0,0 1 0,1 0 0,-1-1 0,0 1-1,1-1 1,0 1 0,-1 0 0,1-1 0,0 1 0,0-1 0,-1 0-1,1 1 1,0-1 0,1 0 0,-1 1 0,0-1 0,0 0 0,0 0-1,1 0 1,-1 0 0,0 0 0,1 0 0,-1-1 0,3 2 0,2 0-1182,1-1 0,-1 0 0,1 0 0,0 0 0,-1-1 0,8 0 0,-9 0 409,33 0-8941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3.726"/>
    </inkml:context>
    <inkml:brush xml:id="br0">
      <inkml:brushProperty name="width" value="0.025" units="cm"/>
      <inkml:brushProperty name="height" value="0.025" units="cm"/>
    </inkml:brush>
  </inkml:definitions>
  <inkml:trace contextRef="#ctx0" brushRef="#br0">161 214 20115,'-8'1'2979,"0"1"-2511,0-1-1,0 2 1,0-1 0,1 1 0,-1 0 0,1 0-1,0 1 1,0 0 0,0 0 0,1 1-1,-9 7 1,10-8-214,0 1 0,0-1-1,1 1 1,-1 0 0,1 0 0,1 1-1,-1-1 1,1 1 0,0 0 0,0 0-1,0 0 1,1 0 0,0 1 0,0-1-1,-1 12 1,3-16-254,0-1 0,0 0 0,-1 0 0,1 0 0,1 0 0,-1 0 0,0 0 0,0 0 0,0 0 0,0 0 0,1 0 0,-1 0 0,1 0 0,-1 0 0,1 0 0,-1 0 0,1 0 0,-1 0 0,1 0 0,0 0 0,-1 0 0,1-1 0,0 1 0,0 0 0,0-1 0,0 1 0,0 0 0,0-1 0,1 1 0,1 0 0,0 0 0,0 0 0,1-1 0,-1 0 0,0 1 0,0-1 0,1 0 0,-1-1 0,0 1 0,4-1 0,3-1 0,-1-1 0,0 1 0,0-2 0,-1 1 0,1-1 0,12-8 0,-7 0 0,0-1 0,-1 0 0,0-1 0,-1-1 0,-1 0 0,0-1 0,-1 0 0,13-30 0,-9 15 0,-3 1 0,0-1 0,-2-1 0,6-37 0,-15 61 0,-3 9 0,-4 7 0,-6 11 0,1 2 0,0 0 0,2 0 0,0 1 0,2 0 0,0 0 0,2 1 0,0 0 0,2 0 0,0 1 0,2-1 0,0 25 0,2-46-65,0 1 0,1-1 1,-1 0-1,1 0 0,0 0 0,-1 0 1,1 1-1,0-1 0,0 0 0,1-1 0,-1 1 1,0 0-1,1 0 0,-1 0 0,1-1 1,-1 1-1,1-1 0,0 1 0,0-1 0,0 0 1,-1 1-1,1-1 0,1 0 0,-1 0 1,4 1-1,-2-1-443,1 0 0,-1 0 0,0 0 1,1-1-1,-1 1 0,1-1 0,-1 0 1,0 0-1,1-1 0,-1 1 0,1-1 1,7-2-1,15-14-11867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4.307"/>
    </inkml:context>
    <inkml:brush xml:id="br0">
      <inkml:brushProperty name="width" value="0.025" units="cm"/>
      <inkml:brushProperty name="height" value="0.025" units="cm"/>
    </inkml:brush>
  </inkml:definitions>
  <inkml:trace contextRef="#ctx0" brushRef="#br0">1 217 7399,'0'0'13202,"2"9"-10165,-1-6-2897,-1-1-1,1 1 1,-1-1-1,1 0 1,0 1-1,0-1 1,0 0-1,0 1 1,0-1-1,0 0 1,1 0-1,-1 0 1,1 0-1,-1 0 1,1 0-1,0-1 1,0 1-1,0 0 1,0-1-1,0 0 0,0 1 1,0-1-1,1 0 1,-1 0-1,0 0 1,1 0-1,-1-1 1,0 1-1,1-1 1,-1 1-1,1-1 1,-1 0-1,1 0 1,-1 0-1,1 0 1,-1 0-1,1-1 1,2 0-1,10-2 9,0 0 1,0-1-1,-1-1 0,0 0 0,0-1 0,0 0 1,-1-1-1,0-1 0,0 0 0,-1 0 0,0-2 1,0 1-1,-1-2 0,0 1 0,-1-2 0,-1 1 1,1-1-1,-2-1 0,0 1 0,10-21 0,-17 31-137,0 0 0,0 0 0,-1 0-1,1 0 1,0-1 0,-1 1 0,1 0-1,-1 0 1,0 0 0,0-1 0,0 1 0,0 0-1,0 0 1,0-1 0,0 1 0,-1 0-1,1 0 1,-1 0 0,0-1 0,0 1-1,0 0 1,0 0 0,0 0 0,0 0-1,0 1 1,-1-1 0,1 0 0,0 0-1,-1 1 1,0-1 0,1 1 0,-1-1-1,0 1 1,-2-2 0,-1 2 2,0-1 1,0 0-1,0 1 0,0 0 1,0 0-1,0 1 0,-1 0 1,1-1-1,0 2 0,0-1 1,0 1-1,-1-1 0,1 1 1,-7 3-1,2 0-13,-1 1 0,1 0 0,-1 0 0,1 1 0,1 1 0,-1-1 0,1 2 0,1-1 0,-1 1 0,-10 13 0,9-9 0,0 1 0,1-1 0,0 1 0,1 1 0,1 0 0,0 0 0,-6 18 0,11-29 0,1 0 0,0 0 0,1 0 0,-1 0 0,0 0 0,1 1 0,0-1 0,0 0 0,0 0 0,0 0 0,0 0 0,0 1 0,1-1 0,0 0 0,0 0 0,0 0 0,2 4 0,-2-4 0,1-1 0,1 0 0,-1 0 0,0 0 0,0-1 0,1 1 0,-1 0 0,1-1 0,-1 0 0,1 1 0,0-1 0,0 0 0,-1 0 0,1-1 0,0 1 0,0-1 0,0 1 0,0-1 0,4 0 0,33 2-720,-1-2 0,60-7 1,-50 0-3796,78-21 0,-63 7-13155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5.123"/>
    </inkml:context>
    <inkml:brush xml:id="br0">
      <inkml:brushProperty name="width" value="0.025" units="cm"/>
      <inkml:brushProperty name="height" value="0.025" units="cm"/>
    </inkml:brush>
  </inkml:definitions>
  <inkml:trace contextRef="#ctx0" brushRef="#br0">1 44 16976,'0'0'4975,"10"-6"-3031,3 0-1379,0 0 0,1 0 0,-1 2 0,23-6 0,-31 9-449,0-1 1,1 1-1,0 1 1,-1-1-1,1 1 1,-1 0-1,1 0 1,0 0-1,-1 1 1,1 0-1,-1 0 1,1 0-1,-1 1 1,0-1-1,1 1 1,-1 1-1,6 3 1,-9-5-116,0 1 0,-1 0 0,1 0 0,-1 0 0,1 0 0,-1 0 0,0 0 0,1 0 0,-1 0 0,0 0 0,0 1 0,-1-1 1,1 0-1,0 1 0,-1-1 0,0 0 0,1 1 0,-1-1 0,0 1 0,0-1 0,0 1 0,-1-1 0,1 0 0,0 1 0,-1-1 0,0 0 0,1 1 1,-1-1-1,0 0 0,0 0 0,-1 1 0,1-1 0,0 0 0,-2 2 0,-5 7 43,-1 1 0,0-2-1,0 1 1,-15 12 0,-22 16 301,30-27 117,0 1 0,1 1 1,-25 29-1,39-41-420,0-1-1,0 0 1,0 1-1,0-1 1,0 1 0,0-1-1,0 1 1,0-1-1,1 1 1,-1 0 0,0-1-1,1 1 1,0 0-1,-1 0 1,1-1 0,0 1-1,0 0 1,0 0-1,0-1 1,0 1 0,1 0-1,0 3 1,0-4-21,0 1-1,0 0 1,0-1 0,1 0 0,-1 1-1,1-1 1,-1 0 0,1 1-1,0-1 1,-1 0 0,1 0 0,0-1-1,0 1 1,-1 0 0,1 0 0,0-1-1,2 1 1,12 2 3,0-1 1,1 0-1,31-2 0,-36 0 33,164-8-1923,-117 1-1795,0-4-3523,6-4-10614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5.933"/>
    </inkml:context>
    <inkml:brush xml:id="br0">
      <inkml:brushProperty name="width" value="0.025" units="cm"/>
      <inkml:brushProperty name="height" value="0.025" units="cm"/>
    </inkml:brush>
  </inkml:definitions>
  <inkml:trace contextRef="#ctx0" brushRef="#br0">200 0 17136,'0'0'7944,"-54"41"-7464,29-13 193,-2 2-161,5 2-287,1 0-97,1-5 160,7-1 32,3-5-192,5-6-128,2-7-1857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262"/>
    </inkml:context>
    <inkml:brush xml:id="br0">
      <inkml:brushProperty name="width" value="0.025" units="cm"/>
      <inkml:brushProperty name="height" value="0.025" units="cm"/>
    </inkml:brush>
  </inkml:definitions>
  <inkml:trace contextRef="#ctx0" brushRef="#br0">0 0 10954,'0'0'13293,"50"2"-12108,-24 8 96,3 3-512,6 0-673,1 5-192,5-1-1762,-2-2-2242,0-2-3875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605"/>
    </inkml:context>
    <inkml:brush xml:id="br0">
      <inkml:brushProperty name="width" value="0.025" units="cm"/>
      <inkml:brushProperty name="height" value="0.025" units="cm"/>
    </inkml:brush>
  </inkml:definitions>
  <inkml:trace contextRef="#ctx0" brushRef="#br0">30 44 19314,'0'0'2669,"10"-6"97,0 0-2330,0 1-1,1 0 1,0 0 0,0 1 0,0 1 0,13-3 0,-21 5-396,-1 0 0,0 1 0,1-1 0,-1 1 0,0-1 0,1 1 0,-1 0 0,1 0 0,-1 0 0,0 1 0,1-1 0,-1 0 0,1 1 0,-1 0 0,0-1 0,0 1 0,1 0 0,-1 0 0,0 0 0,0 1 0,0-1 0,0 0 1,0 1-1,0-1 0,0 1 0,-1 0 0,1 0 0,-1 0 0,1-1 0,-1 1 0,0 1 0,1-1 0,-1 0 0,0 0 0,0 0 0,-1 1 0,1-1 0,0 0 0,-1 1 0,1-1 0,-1 0 0,0 5 0,0-2 0,0 0-1,-1 0 1,0 0-1,0 0 1,0-1-1,0 1 1,-1 0-1,0 0 1,0-1-1,0 1 0,0-1 1,-1 0-1,0 1 1,0-1-1,-4 4 1,-8 9 314,-1-1-1,-19 15 1,19-17-157,-8 6 198,17-16-315,1 0 0,1 0 0,-1 1 0,1 0 1,-1 0-1,1 1 0,1-1 0,-1 1 0,1 0 0,0 0 0,-4 11 0,7-16-80,1-1 0,1 1 0,-1 0 0,0 0 0,0 0 0,0 0 0,0 0 0,0-1 0,1 1 0,-1 0 0,0 0 0,1 0 0,-1-1 0,1 1 0,-1 0 0,1 0 0,-1-1 0,1 1 0,0-1 0,-1 1 0,1 0 0,0-1 0,-1 1 0,1-1 0,0 1 0,-1-1 0,1 0 0,0 1 0,0-1 0,0 0 0,0 1 0,-1-1 0,1 0 0,0 0 0,0 0 0,0 0 0,0 0 0,1 0 0,45 2 0,-39-2 0,-6 0-2,96 0-2229,-75-1 554,0-1 0,0-1 0,0-1 0,29-9 0,-9-3-8236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6.963"/>
    </inkml:context>
    <inkml:brush xml:id="br0">
      <inkml:brushProperty name="width" value="0.025" units="cm"/>
      <inkml:brushProperty name="height" value="0.025" units="cm"/>
    </inkml:brush>
  </inkml:definitions>
  <inkml:trace contextRef="#ctx0" brushRef="#br0">338 1 19955,'0'0'10442,"-54"23"-9834,30 2-159,-4 7-65,-1 5-288,0 0-64,2 0 0,3-2-32,0-4-32,6-3-288,-3-5-673,3-7-1249,3-7-2370,3-9-2147,-3 0-6886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7.305"/>
    </inkml:context>
    <inkml:brush xml:id="br0">
      <inkml:brushProperty name="width" value="0.025" units="cm"/>
      <inkml:brushProperty name="height" value="0.025" units="cm"/>
    </inkml:brush>
  </inkml:definitions>
  <inkml:trace contextRef="#ctx0" brushRef="#br0">0 0 12908,'0'0'15022,"58"15"-13196,-25-3-384,6 1-161,4 0-993,7 0-288,0 0 0,-4 1-1505,-7-2-2980,-5 0-4675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48.350"/>
    </inkml:context>
    <inkml:brush xml:id="br0">
      <inkml:brushProperty name="width" value="0.025" units="cm"/>
      <inkml:brushProperty name="height" value="0.025" units="cm"/>
    </inkml:brush>
  </inkml:definitions>
  <inkml:trace contextRef="#ctx0" brushRef="#br0">1 385 13869,'0'0'281,"0"1"1,0-1-1,0 0 0,0 0 1,0 1-1,0-1 0,-1 0 0,1 0 1,0 1-1,0-1 0,0 0 1,0 0-1,0 1 0,0-1 0,0 0 1,0 1-1,0-1 0,1 0 1,-1 0-1,0 1 0,0-1 0,0 0 1,0 0-1,0 1 0,0-1 1,0 0-1,1 0 0,-1 0 0,0 1 1,0-1-1,0 0 0,0 0 1,1 0-1,-1 0 0,0 1 0,0-1 1,1 0-1,-1 0 0,0 0 1,0 0-1,1 0 0,-1 0 0,1 1 1,13-8 3827,20-23-3577,-31 26 408,57-52-705,-2-3 0,-3-2 0,79-117 0,-135 200-235,-7 16 0,-6 3 0,2 0 0,2 0 0,1 1 0,3 0 0,1 1 0,1 64 0,5-104-97,-1 0-1,0 0 1,1 0 0,-1 0-1,1 0 1,0-1-1,0 1 1,0 0 0,0-1-1,0 1 1,1-1 0,-1 1-1,1-1 1,0 1 0,-1-1-1,1 0 1,0 0-1,0 0 1,1 0 0,2 2-1,-2-3-257,0 1 0,0-1 0,-1 0 0,1-1 0,0 1 0,0 0-1,0-1 1,0 0 0,0 1 0,0-1 0,0-1 0,0 1 0,0 0 0,0-1-1,0 1 1,0-1 0,-1 0 0,1 0 0,0 0 0,3-2 0,32-22-13525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2.600"/>
    </inkml:context>
    <inkml:brush xml:id="br0">
      <inkml:brushProperty name="width" value="0.025" units="cm"/>
      <inkml:brushProperty name="height" value="0.025" units="cm"/>
    </inkml:brush>
  </inkml:definitions>
  <inkml:trace contextRef="#ctx0" brushRef="#br0">14 104 7079,'-1'-1'322,"1"1"0,-1 0 0,0-1 0,0 1 0,1 0 0,-1-1 0,0 1 0,1-1 0,-1 1 0,0-1 0,1 1 0,-1-1 0,1 0 0,-1 1 0,1-1 0,-1 0 0,1 1 0,-1-1 0,1 0 0,0 0 0,0 1 0,-1-1 0,1-1 0,0-22 3598,1 20-3604,-1 0 0,1 1 0,1-1 0,-1 1 0,0 0 0,1-1-1,0 1 1,-1 0 0,1 0 0,4-5 0,-3 5-166,1 1 0,-1 0 0,0 0 0,1 0 0,-1 0 0,1 0-1,0 1 1,-1-1 0,1 1 0,0 0 0,0 0 0,0 1 0,0-1-1,0 1 1,0 0 0,0 0 0,6 1 0,-8-1-148,0 1 1,1-1-1,-1 1 1,0 0 0,0 0-1,0 0 1,0 0-1,0 0 1,0 0-1,0 1 1,-1-1-1,1 1 1,0-1-1,-1 1 1,1 0-1,-1 0 1,1-1-1,-1 1 1,0 0-1,0 0 1,0 0 0,0 0-1,0 1 1,0-1-1,-1 0 1,1 0-1,-1 0 1,1 1-1,-1-1 1,0 4-1,0 1 7,0 1-1,0 0 1,-1-1 0,0 1-1,-1-1 1,0 1-1,0-1 1,0 0-1,-1 0 1,0 0-1,0 0 1,-9 12 0,3-5 85,-1-1 0,-1-1 0,-1 0 0,-24 21 0,35-27 351,12-2-261,24-3-246,-25-1 2,-9 0 57,63 2-2833,-19-3-2642,-7-3-2727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2.943"/>
    </inkml:context>
    <inkml:brush xml:id="br0">
      <inkml:brushProperty name="width" value="0.025" units="cm"/>
      <inkml:brushProperty name="height" value="0.025" units="cm"/>
    </inkml:brush>
  </inkml:definitions>
  <inkml:trace contextRef="#ctx0" brushRef="#br0">126 0 10890,'0'0'1591,"-9"8"251,1-2-1932,-8 6 1690,0 1 1,1 0-1,-14 17 0,26-27-1318,0 0 1,0 1-1,0-1 0,0 1 1,1 0-1,0 0 1,-1 0-1,2 0 0,-1 0 1,0 1-1,1-1 1,0 0-1,0 1 0,0-1 1,0 1-1,1-1 1,-1 1-1,1-1 0,1 1 1,-1 0-1,2 6 1,-1-8-284,1-1-1,0 1 1,0-1 0,0 1 0,0-1 0,0 0 0,0 0 0,1 0-1,-1-1 1,1 1 0,-1 0 0,1-1 0,0 0 0,-1 1 0,1-1-1,0 0 1,0 0 0,0-1 0,0 1 0,0-1 0,0 1 0,0-1-1,0 0 1,4 0 0,0 0-462,0 0 1,0 0-1,0-1 1,0 1-1,0-2 0,0 1 1,-1-1-1,1 0 0,9-4 1,-11 3-646,-1 1 1,0-1 0,0-1-1,-1 1 1,1 0 0,5-8-1,0-3-5485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3.323"/>
    </inkml:context>
    <inkml:brush xml:id="br0">
      <inkml:brushProperty name="width" value="0.025" units="cm"/>
      <inkml:brushProperty name="height" value="0.025" units="cm"/>
    </inkml:brush>
  </inkml:definitions>
  <inkml:trace contextRef="#ctx0" brushRef="#br0">30 13 7911,'0'0'16971,"-4"2"-16085,2-1-811,0 0 0,1-1 1,-1 2-1,1-1 0,-1 0 0,1 0 0,-1 0 0,1 1 0,0-1 0,-1 0 0,1 1 0,0 0 0,0-1 0,0 1 0,1-1 0,-1 1 0,0 0 0,0 0 1,1 0-1,-1-1 0,1 1 0,0 0 0,-1 0 0,1 0 0,0 0 0,0 0 0,0-1 0,1 1 0,-1 0 0,0 0 0,1 0 0,0 3 0,0-5-40,0 1 0,0 0 0,0-1 0,1 1 0,-1-1 0,0 1 0,0-1 0,0 1 0,1-1 0,-1 0 0,0 0 0,0 1 0,1-1 0,-1 0 0,0 0 0,0 0 0,1-1 0,-1 1 0,0 0 0,3-1 0,25-7 330,-20 4-344,-1-1 1,0 0-1,-1-1 0,14-12 1,12-9-481,-32 75 293,-1-47 199,0 1 0,-1-1 0,1 1 0,0-1 0,0 1 0,0-1 0,0 1 0,0-1 0,1 1 0,-1-1 0,0 1 0,1-1 0,-1 1 0,1-1 0,-1 0 0,1 1 0,0-1 0,-1 0 0,1 1 0,0-1 0,0 0 0,0 0 0,0 0 0,2 2 0,-1-4-9,0 1 1,0 0-1,0-1 1,0 1-1,1-1 1,-1 0-1,0 1 1,0-1-1,0 0 1,0 0-1,-1 0 1,1-1-1,0 1 1,0 0-1,-1-1 0,1 1 1,2-4-1,9-7-512,21-17-643,-16 22-3542,2 8-5514,-6 0 2190,-3-2 4207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4.036"/>
    </inkml:context>
    <inkml:brush xml:id="br0">
      <inkml:brushProperty name="width" value="0.025" units="cm"/>
      <inkml:brushProperty name="height" value="0.025" units="cm"/>
    </inkml:brush>
  </inkml:definitions>
  <inkml:trace contextRef="#ctx0" brushRef="#br0">3 116 384,'2'-8'4068,"8"-48"2277,-1 4 7174,-19 89-12681,7-30-783,1 0 0,-1 0 0,2 0 0,-1 1 0,1-1-1,0 0 1,0 1 0,1-1 0,0 1 0,1 9 0,2-15-39,-1 0 1,0-1 0,0 1-1,1-1 1,-1 0 0,1 1-1,-1-1 1,1-1 0,0 1-1,3 1 1,8 3-19,-11-4-6,0 0 0,0 1 0,-1 0-1,1-1 1,0 1 0,-1 0 0,1 1-1,-1-1 1,1 0 0,-1 1 0,0-1-1,0 1 1,0 0 0,0-1 0,-1 1 0,3 4-1,-2 0 68,-1 0 0,1 0 0,-1 0 0,0 1 0,-1-1 0,0 10-1,18-94 1517,-17 53-1572,-2 31-107,1-6 129,0 1 0,0 0 1,0-1-1,0 1 0,0-1 0,0 1 1,1 0-1,-1-1 0,0 1 0,1-1 1,0 1-1,-1-1 0,1 0 0,0 1 1,0-1-1,-1 1 0,1-1 0,0 0 1,0 0-1,1 0 0,-1 0 0,0 1 1,0-1-1,1-1 0,0 2 0,3-1 61,-1 0-1,0 0 0,0-1 0,1 1 0,-1-1 0,0 0 0,0-1 0,1 1 0,-1-1 0,0 1 0,0-1 0,0-1 0,1 1 0,-1-1 0,0 1 0,-1-1 0,7-3 0,-5 1-75,1 0 0,-1 0 0,0 0 0,0 0-1,0-1 1,-1 1 0,1-1 0,-1-1 0,0 1 0,5-10-1,-12 24 220,0 1 0,1-1 0,0 1 0,1-1 0,0 1 0,0 0 0,2 15-1,-1-24-216,1-1 0,0 1 0,-1-1-1,1 1 1,-1 0 0,1-1 0,0 0-1,-1 1 1,1-1 0,0 1 0,0-1-1,-1 0 1,1 1 0,0-1 0,0 0-1,0 0 1,-1 0 0,1 0 0,0 0 0,0 0-1,0 0 1,0 0 0,-1 0 0,1 0-1,0 0 1,0 0 0,1-1 0,25-5 155,-20 2-270,0 0 0,0 0 0,0 0 0,0-1 0,-1 0-1,0 0 1,0-1 0,0 0 0,-1 0 0,1 0 0,-2-1 0,5-6 0,-7 8 34,-13 37 543,9-28-374,1 0-1,-1 0 1,0 0-1,1 0 1,0 0-1,0 0 1,0 0 0,1 0-1,0 1 1,-1-1-1,1 0 1,1 1-1,0 7 1,0-11-175,-1-1 0,1 1 0,-1 0 0,1 0 1,-1-1-1,1 1 0,-1 0 0,1-1 0,0 1 0,-1-1 0,1 1 0,0 0 0,0-1 1,-1 0-1,1 1 0,0-1 0,0 0 0,0 1 0,0-1 0,-1 0 0,1 0 0,0 1 1,0-1-1,0 0 0,0 0 0,0 0 0,0 0 0,0 0 0,-1-1 0,1 1 0,0 0 1,0 0-1,0 0 0,1-1 0,0 0-260,0 1 0,-1-1 0,1 1 0,0-1 0,-1 0-1,1 0 1,0 0 0,-1 0 0,1 0 0,-1 0 0,0 0 0,1 0 0,-1 0 0,0-1 0,0 1 0,2-3 0,2-14-6691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4.380"/>
    </inkml:context>
    <inkml:brush xml:id="br0">
      <inkml:brushProperty name="width" value="0.025" units="cm"/>
      <inkml:brushProperty name="height" value="0.025" units="cm"/>
    </inkml:brush>
  </inkml:definitions>
  <inkml:trace contextRef="#ctx0" brushRef="#br0">0 1 16303,'0'0'12813,"54"6"-17906,-35 7 961,1-1-1570,-1-3-3010</inkml:trace>
  <inkml:trace contextRef="#ctx0" brushRef="#br0" timeOffset="1">194 50 9417,'0'0'15246,"-50"0"-15214,42 1-128,4 3-576,2-3-449,0 0-449,1-1-704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5.277"/>
    </inkml:context>
    <inkml:brush xml:id="br0">
      <inkml:brushProperty name="width" value="0.025" units="cm"/>
      <inkml:brushProperty name="height" value="0.025" units="cm"/>
    </inkml:brush>
  </inkml:definitions>
  <inkml:trace contextRef="#ctx0" brushRef="#br0">159 69 13229,'0'0'8450,"1"-9"-6256,1-28-197,-3 36-1909,1 0 0,0 0 0,0 0 0,0 0 0,-1 0 0,1 0 0,0 0 0,-1 0 1,1 0-1,-1 0 0,1 0 0,-1 1 0,1-1 0,-1 0 0,0 0 0,1 1 0,-1-1 0,0 0 0,1 1 0,-1-1 0,0 0 1,0 1-1,0-1 0,0 1 0,0 0 0,0-1 0,1 1 0,-1 0 0,0-1 0,0 1 0,0 0 0,0 0 0,0 0 0,0 0 1,0 0-1,0 0 0,0 0 0,0 0 0,0 0 0,0 1 0,-2-1 0,-1 1-2,0 0 0,-1 0 0,1 0 1,0 0-1,-1 1 0,1 0 0,-5 2 0,1 4-19,-1 0 1,2 0 0,-1 1-1,1 0 1,1 0-1,-1 1 1,2-1-1,-1 1 1,1 1-1,1-1 1,0 1-1,0 0 1,1 0-1,1 0 1,0 0-1,-1 13 1,3-23-65,0 1 1,0-1 0,0 1-1,0-1 1,0 0-1,0 1 1,0-1 0,1 1-1,-1-1 1,0 0-1,1 1 1,-1-1 0,1 0-1,0 1 1,-1-1-1,1 0 1,0 0 0,0 0-1,0 1 1,0-1 0,0 0-1,0 0 1,0-1-1,0 1 1,0 0 0,2 1-1,0-1 6,0 0 0,0-1 0,0 1 0,0-1 0,0 1 0,0-1 0,0 0 0,0 0 0,0 0 0,0-1 0,0 1 0,3-1 0,5-2 21,-1 0-1,0-1 1,0 0 0,0 0-1,0-1 1,12-8-1,-11 6-49,-1-1 0,0 0-1,0 0 1,-1-1 0,0-1-1,-1 1 1,0-1-1,0-1 1,-1 0 0,8-16-1,-14 26-54,-1 19-410,0 26 503,1 45 550,-4-1 1,-15 94 0,17-176-569,0 0 0,-1 0 0,1-1 0,-1 1 0,0-1 0,-1 1 0,1-1 0,-1 0 0,0 1 0,-7 7 0,9-12 0,-1 1 0,0 0 0,0-1 0,0 0 0,0 1 0,0-1 0,0 0 0,0 0 0,-1 0 0,1-1 0,0 1 0,-1 0 0,1-1 0,0 1 0,-1-1 0,1 0 0,0 0 0,-1 0 0,1 0 0,-1 0 0,1-1 0,0 1 0,-1-1 0,1 1 0,0-1 0,0 0 0,-1 0 0,1 0 0,-2-2 0,-3-1 0,0 0 0,1-1 0,-1 0 0,1 0 0,0-1 0,1 0 0,-1 0 0,1 0 0,0-1 0,1 0 0,-6-11 0,3 6 0,1-1 0,0 1 0,2-1 0,-1-1 0,-4-26 0,8 36-48,0 0-1,0 0 1,1 0-1,0 0 1,0 0-1,0-1 1,0 1-1,1 0 1,0 0 0,-1 0-1,2 0 1,-1 0-1,0 0 1,1 0-1,0 0 1,-1 1-1,2-1 1,-1 1 0,5-7-1,-1 5-226,1 0 1,0 0-1,-1 1 0,2 0 1,-1 0-1,0 0 0,1 1 1,0 0-1,9-1 0,65-21-10076,-41 12 1676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5.667"/>
    </inkml:context>
    <inkml:brush xml:id="br0">
      <inkml:brushProperty name="width" value="0.025" units="cm"/>
      <inkml:brushProperty name="height" value="0.025" units="cm"/>
    </inkml:brush>
  </inkml:definitions>
  <inkml:trace contextRef="#ctx0" brushRef="#br0">104 69 15022,'0'0'8622,"-4"-8"-5531,3 4-2851,-1 0 0,0 1 1,0-1-1,0 0 0,0 1 1,-1 0-1,0 0 1,1 0-1,-4-3 0,5 5-179,0 1-1,0-1 0,0 0 0,0 1 0,0-1 1,0 1-1,0 0 0,0-1 0,0 1 0,0 0 1,0 0-1,0 0 0,0-1 0,0 1 0,0 0 1,0 0-1,0 0 0,0 1 0,-2-1 0,1 1-37,1 0-1,-1 0 1,0 0-1,0 0 1,1 0-1,-1 1 1,0-1-1,1 0 1,0 1-1,-1 0 1,1-1-1,0 1 1,0 0-1,-2 2 1,-1 4 105,0 0 0,0 0 0,1 1 0,0-1 0,0 1 0,1 0 1,0 0-1,1 0 0,0 0 0,0 0 0,1 0 0,1 16 0,-1-23-121,0-1-1,1 0 1,-1 1-1,0-1 0,1 0 1,-1 1-1,1-1 1,-1 0-1,1 0 0,0 0 1,0 1-1,-1-1 1,1 0-1,0 0 1,0 0-1,0 0 0,0 0 1,0 0-1,0-1 1,0 1-1,1 0 1,-1 0-1,0-1 0,2 2 1,1-1 6,-1-1 1,1 1-1,-1-1 1,1 1-1,-1-1 0,1 0 1,-1 0-1,0-1 1,7 0-1,-2-1 3,0 0 0,0 0 0,0-1 0,0 0-1,-1-1 1,1 1 0,12-10 0,-15 8-16,1 1 0,-1-1 0,0 0 0,-1-1 0,1 1 0,-1-1 0,-1 0 0,1 0 0,-1 0 0,0-1 0,0 1 0,0-1 0,-1 1 0,0-1 0,-1 0 0,1 0 0,-1 0 0,-1 0 0,1 0 0,-1-10 0,-1 16 0,1-1 0,0 1 0,0 0 0,0 0 0,-1 0 0,1 0 0,-1 0 0,1 0 0,-1-1 0,1 1 0,-1 0 0,1 0 0,-1 1 0,0-1 0,0 0 0,1 0 0,-1 0 0,0 0 0,0 1 0,0-1 0,0 0 0,0 1 0,0-1 0,-2 0 0,1 0 0,-1 0 0,0 0 0,0 1 0,-1-1 0,1 1 0,0 0 0,0 0 0,0 0 0,-5 0 0,3 1 0,0 0 0,-1 0 0,1 0 0,0 1 0,0 0 0,0 0 0,0 0 0,0 0 0,0 1 0,-8 5 0,11-5-47,0-1 0,-1 1 0,1-1 0,0 1 1,0 0-1,1 0 0,-1 0 0,1 0 0,-1 0 0,1 0 0,0 0 0,0 0 0,0 1 1,0 3-1,1-6 1,0 1 0,1-1-1,-1 0 1,0 1 0,0-1 0,1 0 0,-1 0 0,1 1 0,-1-1 0,1 0 0,-1 0 0,1 0 0,0 0 0,0 1 0,0-1 0,-1 0 0,1 0 0,0-1 0,0 1-1,0 0 1,0 0 0,1 0 0,-1-1 0,0 1 0,0-1 0,0 1 0,1-1 0,-1 1 0,0-1 0,0 1 0,1-1 0,-1 0 0,0 0 0,1 0 0,-1 0-1,2 0 1,12 1-1964,-1 0 1,0-1-1,0-1 0,0 0 0,16-3 0,6-9-5272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058"/>
    </inkml:context>
    <inkml:brush xml:id="br0">
      <inkml:brushProperty name="width" value="0.025" units="cm"/>
      <inkml:brushProperty name="height" value="0.025" units="cm"/>
    </inkml:brush>
  </inkml:definitions>
  <inkml:trace contextRef="#ctx0" brushRef="#br0">64 12 13741,'0'0'16608,"-9"5"-16219,9-4-386,-6 2 73,1 1 0,-1-1-1,1 1 1,1 1 0,-9 8-1,11-11-43,0 0 0,1 0 0,-1 0 0,1 1 0,0-1 0,0 0 0,0 1-1,0-1 1,0 1 0,0-1 0,1 1 0,-1 0 0,1-1 0,0 1 0,0 0 0,0-1 0,0 1-1,0 0 1,0-1 0,1 1 0,-1-1 0,3 6 0,-2-6-29,0-1 0,0 1 0,0-1 0,0 1 0,1-1 1,-1 1-1,0-1 0,1 1 0,0-1 0,-1 0 0,1 0 0,0 0 0,-1 0 0,1 0 1,0 0-1,0-1 0,0 1 0,0-1 0,0 1 0,0-1 0,-1 0 0,1 1 0,0-1 1,0 0-1,0 0 0,0 0 0,0-1 0,0 1 0,0 0 0,0-1 0,0 0 1,2 0-1,1 0 2,1-1 0,-1 1 0,0-1 1,0 0-1,0 0 0,-1-1 0,1 1 0,0-1 1,-1 0-1,0-1 0,5-3 0,15-37 312,-23 42-300,0 0 0,0 0 0,0 0 0,-1 0 0,1 0 0,0 0 0,-1-1 0,0 1 0,1 0 0,-1 0 0,0-1 0,0 1 0,0 0 0,-1-1 0,1 1 0,0 0 0,-1 0 0,0 0 0,-1-4 0,2 5-16,-1 0-1,1 1 1,-1-1-1,0 1 1,0-1 0,1 0-1,-1 1 1,0-1 0,0 1-1,1 0 1,-1-1-1,0 1 1,0 0 0,0-1-1,0 1 1,0 0-1,0 0 1,0 0 0,1 0-1,-1 0 1,0 0 0,0 0-1,0 0 1,0 0-1,-2 1 1,-23 14 3,-12 30-8,36-42 4,-1-1 0,1 1 0,0 0 0,1 0 0,-1-1 0,0 1 0,1 0 0,0 1 0,-1-1 0,1 0 0,0 3 0,1-5 0,0-1 0,1 0 0,-1 0 0,0 0 0,0 1 0,1-1 0,-1 0 0,1 0 0,-1 0 0,0 0 0,1 0 0,-1 0 0,0 0 0,1 0 0,-1 0 0,0 0 0,1 0 0,-1 0 0,1 0 0,-1 0 0,0 0 0,1 0 0,-1-1 0,0 1 0,1 0 0,-1 0 0,0 0 0,1 0 0,-1-1 0,0 1 0,0 0 0,1 0 0,-1-1 0,0 1 0,0 0 0,1 0 0,-1-1 0,0 1 0,0 0 0,0-1 0,1 0 0,12-10 0,-4-2-1948,-8 10 1035,1 1 0,-1-1 0,0 0 0,1 0 0,-1 1 0,-1-1 1,1 0-1,0 0 0,-1 0 0,1-5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600"/>
    </inkml:context>
    <inkml:brush xml:id="br0">
      <inkml:brushProperty name="width" value="0.025" units="cm"/>
      <inkml:brushProperty name="height" value="0.025" units="cm"/>
    </inkml:brush>
  </inkml:definitions>
  <inkml:trace contextRef="#ctx0" brushRef="#br0">152 219 13581,'0'0'11883,"-1"-9"-9966,-4-26-449,5 34-1422,0 0-1,-1 1 1,1-1 0,-1 0 0,1 0 0,-1 0 0,0 1 0,1-1 0,-1 0 0,0 1 0,0-1 0,1 0 0,-1 1-1,0-1 1,0 1 0,0-1 0,0 1 0,1 0 0,-1-1 0,0 1 0,0 0 0,0 0 0,0-1 0,0 1 0,0 0 0,0 0-1,0 0 1,0 0 0,0 0 0,0 0 0,0 1 0,0-1 0,0 0 0,0 0 0,0 1 0,0-1 0,-1 1-1,-30 16 58,23-8 46,0 1 0,1 0 0,1 0 0,-1 1 0,2-1 0,0 2 0,0-1 0,1 1 0,0 0 0,1 0 0,-4 15 0,8-26-146,0 0 1,-1 0-1,1-1 1,0 1-1,0 0 1,0 0-1,0 0 0,0-1 1,0 1-1,0 0 1,0 0-1,0 0 1,1-1-1,-1 1 0,0 0 1,0 0-1,1-1 1,-1 1-1,1 0 1,-1-1-1,0 1 0,1 0 1,-1-1-1,1 1 1,-1 0-1,1-1 1,0 1-1,-1-1 0,2 1 1,-1 0 2,1-1 1,0 1-1,-1-1 1,1 0-1,0 0 1,-1 0-1,1 0 1,0 0-1,0 0 1,-1 0-1,1 0 1,0-1-1,1 0 1,4-1 7,0 0 1,0-1 0,0 0 0,-1 0 0,11-8 0,-2-2-15,0-1 0,-1 0 0,-1-1 0,0-1 0,-1 0 0,-1-1 0,0 0 0,8-19 0,0-6 0,27-82 0,-82 214 0,27-72 0,1 1 0,1-1 0,0 2 0,1-1 0,2 0 0,0 1 0,-2 26 0,6-45-14,0 0 0,1-1 1,-1 1-1,0 0 0,1-1 0,-1 1 1,1-1-1,-1 1 0,0 0 0,1-1 1,0 1-1,-1-1 0,1 1 0,-1-1 1,1 0-1,-1 1 0,1-1 0,0 0 1,-1 1-1,1-1 0,0 0 0,0 0 1,-1 1-1,1-1 0,0 0 0,-1 0 0,1 0 1,0 0-1,0 0 0,-1 0 0,1 0 1,0 0-1,0 0 0,-1-1 0,1 1 1,0 0-1,-1 0 0,1-1 0,0 1 1,-1 0-1,2-1 0,31-13-2253,15-31-9809,-25 17 956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6.942"/>
    </inkml:context>
    <inkml:brush xml:id="br0">
      <inkml:brushProperty name="width" value="0.025" units="cm"/>
      <inkml:brushProperty name="height" value="0.025" units="cm"/>
    </inkml:brush>
  </inkml:definitions>
  <inkml:trace contextRef="#ctx0" brushRef="#br0">128 1 11403,'0'0'11931,"-10"6"-8787,-107 80 3145,165-92-6289,-30 1-151,0 1 0,1 1 0,0 1 0,-1 0 0,1 2 0,37 3 0,-55-3 161,0 0 0,0 0 0,0 0 0,0 0 0,0 0 0,0 1 0,0-1 0,0 0 0,-1 1 0,1-1 0,0 1 0,0-1 0,0 1 0,0-1 0,-1 1 0,1-1 0,0 1 0,-1 0-1,1 0 1,0-1 0,-1 1 0,1 0 0,-1 0 0,1 0 0,-1-1 0,0 1 0,1 0 0,-1 0 0,0 0 0,1 0 0,-1 0 0,0 0 0,0 0 0,0 0 0,0 0 0,0 0 0,0 0 0,0 0 0,0 0 0,0-1 0,-1 1 0,1 0 0,0 0 0,-1 0 0,1 0 0,0 0 0,-1 0 0,1 0 0,-1-1 0,1 1 0,-1 0 0,0 0-1,-3 5 80,0-1-1,0 0 0,0 1 0,0-2 0,-11 10 0,-30 12-1037,43-25 647,-1 0 0,1-1 0,-1 1-1,0 0 1,1-1 0,-1 0 0,1 0 0,-1 0 0,1 0-1,-1 0 1,-2-1 0,-7-4-9120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8.578"/>
    </inkml:context>
    <inkml:brush xml:id="br0">
      <inkml:brushProperty name="width" value="0.025" units="cm"/>
      <inkml:brushProperty name="height" value="0.025" units="cm"/>
    </inkml:brush>
  </inkml:definitions>
  <inkml:trace contextRef="#ctx0" brushRef="#br0">133 35 12812,'-1'-10'541,"-4"-14"12354,4 35-12526,-25 278 2290,26-289-2604,0 0 0,0 0 1,0 0-1,0 0 1,0 0-1,1 0 0,-1 0 1,0 1-1,0-1 1,0 0-1,0 0 0,0 0 1,0 0-1,0 0 1,0 0-1,0 0 0,0 0 1,0 0-1,0 0 0,1 0 1,-1 0-1,0 0 1,0 0-1,0 0 0,0 0 1,0 0-1,0 0 1,0 1-1,0-1 0,0 0 1,0 0-1,0 0 0,0 0 1,0 0-1,7-16 409,4-27-432,-15-15 92,3 47-188,-1-1-1,1 0 0,1 0 0,0 0 0,1 1 0,3-16 0,-3 24 65,0 1 0,0-1 0,0 0-1,0 1 1,1-1 0,-1 1 0,1-1 0,-1 1-1,1 0 1,0 0 0,0-1 0,0 1 0,1 1-1,-1-1 1,0 0 0,1 0 0,-1 1-1,1 0 1,-1-1 0,1 1 0,0 0 0,-1 0-1,1 0 1,0 1 0,0-1 0,0 1 0,0-1-1,-1 1 1,1 0 0,5 1 0,-5-1 22,1-1 0,-1 2 0,1-1 1,-1 0-1,0 1 0,1-1 1,-1 1-1,0 0 0,1 0 0,-1 1 1,0-1-1,0 1 0,0-1 0,0 1 1,0 0-1,0 0 0,0 0 0,-1 0 1,1 1-1,-1-1 0,0 1 0,0 0 1,0-1-1,0 1 0,0 0 1,0 0-1,-1 0 0,1 1 0,-1-1 1,0 0-1,0 0 0,0 1 0,0-1 1,-1 1-1,0-1 0,1 1 0,-1-1 1,0 0-1,-1 1 0,1-1 0,-1 1 1,1-1-1,-1 0 0,0 1 1,0-1-1,-2 4 0,-5 9 26,0 1 1,-2-2-1,0 0 0,0 0 1,-1 0-1,-23 21 1,16-16-41,-130 142-8,147-161 0,1 0 0,-1 0 0,0 0 0,0 0 0,0 0 0,1 0 0,-1 0 0,0 0 0,1 1 0,-1-1 0,1 0 0,-1 0 0,1 0 0,0 1 0,0-1 0,-1 0 0,1 1 0,0-1 0,0 0 0,0 0 0,1 2 0,-1-2 0,1 0 0,-1 0 0,1 0 0,0 0 0,-1-1 0,1 1 0,0 0 0,0 0 0,0-1 0,0 1 0,0 0 0,-1-1 0,1 1 0,0-1 0,0 1 0,0-1 0,1 0 0,-1 1 0,2-1 0,8 2 0,1-1 0,0 0 0,21-2 0,-17 1 0,41 1-52,-18 0-495,-1-1-1,1-2 0,39-7 1,-58 2-4156,-9 0-1292,0-4-3742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9.305"/>
    </inkml:context>
    <inkml:brush xml:id="br0">
      <inkml:brushProperty name="width" value="0.025" units="cm"/>
      <inkml:brushProperty name="height" value="0.025" units="cm"/>
    </inkml:brush>
  </inkml:definitions>
  <inkml:trace contextRef="#ctx0" brushRef="#br0">113 114 4324,'13'-30'13251,"-9"20"-11483,-2 1-1,1-1 1,-1 0 0,-1 0 0,1-17-1,-2 26-1707,-1 1-1,1-1 1,0 1 0,-1-1-1,1 1 1,-1-1-1,1 1 1,-1-1-1,1 1 1,-1-1 0,0 1-1,1 0 1,-1-1-1,1 1 1,-1 0 0,0 0-1,1 0 1,-1-1-1,0 1 1,1 0-1,-1 0 1,0 0 0,1 0-1,-1 0 1,0 0-1,1 0 1,-1 0-1,0 1 1,1-1 0,-2 0-1,-26 7 844,22-3-828,-1 1 0,1 0 1,0 0-1,0 1 0,1-1 0,-1 1 1,1 1-1,1-1 0,-1 1 1,1-1-1,0 1 0,1 0 1,-5 12-1,5-10-10,0 0 0,0 0 0,1 0 1,0 0-1,0 1 0,1-1 0,0 1 0,1-1 0,0 1 1,1-1-1,1 12 0,-1-19-73,-1-1 1,1 1-1,0 0 1,0 0-1,0-1 1,0 1-1,0 0 1,0-1-1,1 1 0,-1-1 1,0 0-1,1 1 1,-1-1-1,1 0 1,0 0-1,-1 0 0,1 0 1,0 0-1,-1 0 1,1 0-1,0-1 1,0 1-1,0-1 1,0 1-1,0-1 0,0 0 1,0 1-1,-1-1 1,1 0-1,0-1 1,0 1-1,0 0 0,0 0 1,0-1-1,3 0 1,2-1-80,0 1-1,-1-1 1,1-1 0,0 1 0,-1-1 0,1 0-1,-1 0 1,10-8 0,-9 5-727,0 0 1,-1-1-1,0 1 1,0-1-1,-1-1 1,1 1-1,-2-1 1,6-10-1,-7 11-1035,0 0-1,-1 0 0,0 0 0,0-1 1,-1 1-1,1-10 0,-2 4-5971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0:59.682"/>
    </inkml:context>
    <inkml:brush xml:id="br0">
      <inkml:brushProperty name="width" value="0.025" units="cm"/>
      <inkml:brushProperty name="height" value="0.025" units="cm"/>
    </inkml:brush>
  </inkml:definitions>
  <inkml:trace contextRef="#ctx0" brushRef="#br0">36 6 14830,'0'0'10810,"-5"-1"-10842,-1-1-825,-5 0 1856,5 1-5684,-1 1-5041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0.931"/>
    </inkml:context>
    <inkml:brush xml:id="br0">
      <inkml:brushProperty name="width" value="0.025" units="cm"/>
      <inkml:brushProperty name="height" value="0.025" units="cm"/>
    </inkml:brush>
  </inkml:definitions>
  <inkml:trace contextRef="#ctx0" brushRef="#br0">13 153 9577,'0'0'12940,"15"2"-7025,-19 5-5784,0-1-1,1 1 1,0-1 0,0 1-1,1 0 1,-1 0 0,2 1-1,-1-1 1,1 0-1,0 1 1,1-1 0,-1 0-1,1 1 1,3 13-1,-3-20-122,0 0 0,1 0-1,-1 0 1,1 0 0,0-1-1,-1 1 1,1 0 0,0 0 0,-1-1-1,1 1 1,0 0 0,0-1-1,0 1 1,-1-1 0,1 1-1,0-1 1,0 1 0,0-1-1,0 0 1,0 1 0,0-1-1,0 0 1,0 0 0,0 0-1,0 0 1,0 0 0,0 0-1,0 0 1,0 0 0,0 0-1,0 0 1,0-1 0,0 1-1,0 0 1,1-1 0,2 0 17,0 0 0,0-1-1,0 1 1,-1-1 0,1 0 0,0 0 0,5-4 0,4-8 72,0-1 1,-1 0-1,0-1 1,-2 0 0,0-1-1,13-28 1,-15 129 697,-8-83-792,1 0 0,-1 0 0,1-1 0,-1 1 0,1 0 0,-1-1-1,1 1 1,-1-1 0,1 1 0,0 0 0,-1-1 0,1 1 0,0-1 0,-1 0-1,1 1 1,0-1 0,0 0 0,-1 1 0,1-1 0,0 0 0,0 0 0,0 0-1,-1 1 1,1-1 0,0 0 0,0 0 0,0 0 0,0 0 0,-1-1 0,1 1 0,0 0-1,0 0 1,0 0 0,-1-1 0,1 1 0,0 0 0,0-1 0,-1 1 0,1-1-1,0 1 1,-1-1 0,1 1 0,0-1 0,-1 1 0,1-1 0,0 0 0,39-34 111,-31 27-156,-7 5 19,1 1-1,-1 0 0,1 0 1,-1 1-1,1-1 0,0 0 1,0 1-1,0 0 0,-1-1 1,7 0-1,-8 2 15,0 0 1,0 0-1,0 1 0,0-1 0,0 1 0,0-1 1,0 1-1,0-1 0,-1 1 0,1 0 1,0-1-1,0 1 0,0 0 0,-1-1 0,1 1 1,0 0-1,-1 0 0,1 0 0,-1 0 0,1 0 1,-1 0-1,0 0 0,1 0 0,-1 0 1,0 0-1,1 0 0,-1 0 0,0 0 0,0 0 1,0 0-1,0 0 0,0 0 0,0 0 0,0 0 1,-1 1-1,1-1 5,0 1 1,0-1-1,0 0 1,0 1-1,0-1 0,0 0 1,0 1-1,1-1 0,-1 0 1,0 0-1,1 1 1,-1-1-1,1 0 0,-1 0 1,1 1-1,0-1 1,0 0-1,-1 0 0,1 0 1,0 0-1,0 0 1,0 0-1,0 0 0,0-1 1,0 1-1,0 0 1,1 0-1,-1-1 0,2 2 1,-1-3-37,0 1 0,0-1 0,0 1 0,0-1 0,0 0 0,0 1 0,0-1 0,0 0 0,-1 0 0,1-1 0,0 1 0,0 0 0,-1 0 0,1-1 0,-1 1 0,1-1 0,-1 0 0,0 1 0,2-3 0,47-73-5038,-12-7-5095,-27 49 3740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1.670"/>
    </inkml:context>
    <inkml:brush xml:id="br0">
      <inkml:brushProperty name="width" value="0.025" units="cm"/>
      <inkml:brushProperty name="height" value="0.025" units="cm"/>
    </inkml:brush>
  </inkml:definitions>
  <inkml:trace contextRef="#ctx0" brushRef="#br0">84 1 5541,'0'0'11921,"-7"10"-9455,-40 69 1562,42-70-3425,0 1 0,1 0 0,1 0 0,-1 1 0,2-1 0,-1 1-1,-1 20 1,5-30-597,-1 0 1,1 0-1,-1 1 0,1-1 0,0 0 1,0 0-1,-1 0 0,1 0 0,0-1 1,0 1-1,0 0 0,0 0 0,0 0 1,0-1-1,0 1 0,0-1 0,0 1 0,0-1 1,0 1-1,1-1 0,-1 1 0,0-1 1,0 0-1,0 0 0,1 0 0,-1 1 1,0-1-1,0-1 0,1 1 0,0 0 0,54 0-591,-40-1-26,-15 1 597,1 0 0,-1-1 0,1 1 1,-1 1-1,1-1 0,-1 0 1,1 0-1,-1 1 0,0-1 0,1 0 1,-1 1-1,1 0 0,-1-1 0,0 1 1,1 0-1,-1 0 0,0 0 1,0-1-1,0 1 0,1 0 0,-1 1 1,0-1-1,0 0 0,-1 0 1,1 0-1,0 1 0,0-1 0,-1 0 1,2 2-1,-1 3 178,0 0 0,0-1 0,0 1 1,-1 0-1,0 0 0,-1 7 0,1 5 246,3-11-251,6-14 71,6-15 209,-9 10-261,-1-1 1,0 0-1,-1 0 1,-1-1-1,0 1 1,2-25-1,-5 37-242,0 33-182,0-30 252,-1 0 0,1-1-1,0 1 1,0 0-1,0 0 1,0 0 0,1 0-1,-1-1 1,0 1-1,1 0 1,-1 0 0,1-1-1,0 1 1,-1 0-1,1-1 1,0 1-1,0-1 1,0 1 0,0-1-1,0 1 1,1-1-1,-1 0 1,0 1 0,1-1-1,-1 0 1,1 0-1,-1 0 1,1 0 0,-1 0-1,1 0 1,0-1-1,-1 1 1,1-1 0,0 1-1,0-1 1,-1 1-1,1-1 1,0 0 0,0 0-1,0 0 1,0 0-1,-1 0 1,1 0 0,3-1-1,0 0 62,0-1-1,0 1 1,0-1-1,0 0 1,0 0-1,0 0 1,-1-1-1,1 0 1,-1 0-1,1 0 1,-1 0-1,0-1 1,-1 1-1,6-7 1,-8 8-53,3-3 0,0 0 0,0 0 0,0-1 1,-1 1-1,0-1 0,0 0 0,-1 0 1,0 0-1,0 0 0,2-11 0,-18 38-30,9-11 84,1-1-1,0 1 0,0 0 0,1 1 1,0-1-1,1 0 0,0 1 0,1-1 1,0 20-1,1-30-67,0 1 0,0-1 0,0 1 0,0-1 0,0 0 0,1 1 0,-1-1 0,0 1 0,0-1 0,0 1 0,1-1 0,-1 0 0,0 1 0,0-1 0,1 1 0,-1-1 0,0 0 0,1 1 0,-1-1 0,0 0 0,1 0 0,-1 1 0,1-1 0,-1 0 0,0 0 0,1 0 0,-1 1 0,1-1 0,-1 0 0,1 0 0,-1 0 0,1 0 0,0 0 0,21-4 0,16-17 0,-29 14-41,0 0 1,0-1-1,-1 0 1,11-15-1,-17 20 37,0-1 0,1 1 0,-1 0 0,-1-1-1,1 1 1,0-1 0,-1 1 0,0-1 0,0 0 0,0 0-1,0 0 1,0 1 0,-1-1 0,0 0 0,0 0 0,0 0 0,-1-5-1,1 9 8,0-1 1,0 1-1,0 0 0,0-1 0,0 1 0,0 0 0,0-1 0,0 1 0,0 0 0,-1 0 0,1-1 0,0 1 0,0 0 0,0-1 1,-1 1-1,1 0 0,0 0 0,0-1 0,-1 1 0,1 0 0,0 0 0,0 0 0,-1-1 0,1 1 0,0 0 0,-1 0 0,1 0 0,0 0 1,-1 0-1,1 0 0,0 0 0,-1 0 0,1 0 0,0 0 0,-1 0 0,1 0 0,0 0 0,-1 0 0,1 0 0,0 0 0,-1 0 1,1 0-1,0 0 0,-1 0 0,1 0 0,0 1 0,-1-1 0,1 0 0,0 0 0,0 0 0,-1 1 0,1-1 0,0 0 0,0 0 0,-1 1 1,1-1-1,0 0 0,0 0 0,0 1 0,0-1 0,-1 0 0,1 1 0,0-1 0,0 0 0,0 1 0,-13 20 72,12-16-74,-1-1-1,1 1 1,0 0-1,0-1 1,1 1-1,-1 0 1,1 0-1,0 0 1,1-1 0,-1 1-1,2 6 1,-1-9-3,0 0 1,0-1 0,1 1 0,-1 0 0,0-1 0,1 0-1,-1 1 1,1-1 0,0 0 0,-1 1 0,1-1-1,0 0 1,0 0 0,-1-1 0,1 1 0,0 0-1,0 0 1,0-1 0,0 0 0,0 1 0,0-1-1,0 0 1,0 0 0,0 0 0,0 0 0,1 0 0,1-1-1,-3 1-162,1 0-1,-1 0 1,1 0-1,0 0 1,-1-1-1,1 1 1,-1 0-1,1-1 0,-1 1 1,1-1-1,-1 0 1,1 0-1,-1 1 1,0-1-1,1 0 1,-1 0-1,2-2 1,-2 1-743,1 0 0,0 0 1,-1-1-1,0 1 1,1 0-1,-1-1 1,0 1-1,0-1 0,1-5 1,1-13-7251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2.012"/>
    </inkml:context>
    <inkml:brush xml:id="br0">
      <inkml:brushProperty name="width" value="0.025" units="cm"/>
      <inkml:brushProperty name="height" value="0.025" units="cm"/>
    </inkml:brush>
  </inkml:definitions>
  <inkml:trace contextRef="#ctx0" brushRef="#br0">1 0 10186,'0'0'21588,"46"21"-42023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2.338"/>
    </inkml:context>
    <inkml:brush xml:id="br0">
      <inkml:brushProperty name="width" value="0.025" units="cm"/>
      <inkml:brushProperty name="height" value="0.025" units="cm"/>
    </inkml:brush>
  </inkml:definitions>
  <inkml:trace contextRef="#ctx0" brushRef="#br0">79 0 13741,'0'0'13773,"-10"4"-11798,6-3-1839,-35 17 1525,37-17-1607,1 0 0,-1 1 0,0-1 1,1 0-1,-1 1 0,0-1 0,1 1 0,0-1 1,-1 1-1,1 0 0,0 0 0,0 0 1,0-1-1,0 1 0,0 0 0,0 0 1,1 0-1,-1 1 0,1-1 0,-1 0 1,1 2-1,0-3-105,0-1 0,1 1-1,-1-1 1,0 1 0,1-1 0,-1 1 0,1-1 0,-1 1 0,1-1 0,-1 0 0,1 1 0,-1-1 0,1 0 0,-1 1-1,1-1 1,0 0 0,-1 0 0,1 1 0,-1-1 0,1 0 0,0 0 0,-1 0 0,1 0 0,-1 0 0,1 0 0,0 0 0,-1 0-1,2 0 1,26 0-1123,-20-1 584,25 0-1067,-23-1 1449,-1 1 0,1 1 0,-1 0 0,1 0 0,-1 1 0,1 0 0,-1 1 0,0 0 0,12 3 0,-20-4 280,0-1 0,0 1-1,0-1 1,0 1 0,-1-1-1,1 1 1,0 0 0,0 0 0,0-1-1,0 1 1,-1 0 0,1 0 0,0 0-1,-1 0 1,1 0 0,-1 0 0,1 0-1,-1 0 1,1 0 0,-1 0-1,0 0 1,0 0 0,1 0 0,-1 0-1,0 0 1,0 0 0,0 0 0,0 3-1,-1-2 29,0 1-1,0 0 0,0-1 0,-1 1 1,1-1-1,-1 0 0,1 1 1,-1-1-1,0 0 0,0 0 1,-2 3-1,-7 4 60,0 0 0,-1 0 0,-16 8 0,2-4-1108,8-8-3734,3-4-6821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3.207"/>
    </inkml:context>
    <inkml:brush xml:id="br0">
      <inkml:brushProperty name="width" value="0.025" units="cm"/>
      <inkml:brushProperty name="height" value="0.025" units="cm"/>
    </inkml:brush>
  </inkml:definitions>
  <inkml:trace contextRef="#ctx0" brushRef="#br0">190 44 8360,'0'0'11093,"-8"-6"-9235,5 4-1864,-3-2 693,-1-1 1,0 1-1,0 1 1,-14-6 0,18 8-486,1 0 1,-1 0 0,0 1 0,1-1 0,-1 1 0,0 0 0,1 0 0,-1 0 0,0 0 0,1 0-1,-1 0 1,0 1 0,1-1 0,-1 1 0,1 0 0,-1 0 0,1 0 0,-1 0 0,1 0-1,0 1 1,-1-1 0,-2 3 0,-2 3-125,1 0-1,-1 1 0,1 0 1,1 0-1,0 0 1,0 1-1,0 0 0,1 0 1,0 0-1,1 0 1,0 1-1,1-1 0,-1 1 1,2 0-1,0-1 1,0 1-1,1 13 0,0-22-73,0 1-1,0-1 1,0 0-1,1 0 1,-1 1-1,0-1 1,1 0-1,-1 0 1,1 1-1,0-1 0,-1 0 1,1 0-1,0 0 1,-1 0-1,1 0 1,0 0-1,0 0 1,0 0-1,0 0 1,0 0-1,0-1 0,1 1 1,-1 0-1,0-1 1,0 1-1,0-1 1,1 1-1,-1-1 1,0 0-1,0 1 1,1-1-1,-1 0 0,0 0 1,1 0-1,-1 0 1,0 0-1,1 0 1,-1 0-1,0 0 1,1-1-1,-1 1 1,0-1-1,2 0 1,3 0 24,1-1 0,-1 0 1,0 0-1,1-1 0,-1 0 1,0 0-1,8-6 1,-5 2 59,0 0 0,-1-1 0,0-1 0,0 1 0,-1-1 0,0-1 0,0 1 0,-1-1 0,-1 0 0,1 0 0,-2-1 1,1 0-1,-1 0 0,-1 0 0,0 0 0,-1 0 0,2-15 0,-4 25-88,-1 1 0,1 0 0,0 0 0,0-1 0,0 1 0,0 0 0,0 0 0,0 0 0,-1-1 0,1 1 0,0 0 0,0 0 0,0 0 0,-1 0 0,1-1 0,0 1 0,0 0 0,0 0 0,-1 0 0,1 0 0,0 0 0,0 0 0,-1 0 0,1 0 0,0-1 0,0 1 0,-1 0 0,1 0 0,0 0 0,0 0 0,-1 0 0,1 0 0,0 1 0,0-1 0,-1 0 0,1 0 0,0 0 0,0 0 0,-1 0 0,1 0 0,0 0 0,0 0 0,0 1 0,-1-1 0,1 0 0,0 0 0,0 0 0,0 0 0,-1 1 0,1-1 0,0 0 0,0 0 0,0 0 0,0 1 0,0-1 0,0 0 0,-1 1 0,-11 10 0,8-5 0,0 0 0,1 0 0,0 0 0,0 1 0,-4 11 0,7-17 0,1-1 0,-1 1 0,0-1 0,0 1 0,1-1 0,-1 0 0,0 1 0,1-1 0,-1 0 0,0 1 0,1-1 0,-1 0 0,1 0 0,-1 1 0,1-1 0,-1 0 0,0 0 0,1 0 0,-1 0 0,1 1 0,-1-1 0,1 0 0,-1 0 0,1 0 0,-1 0 0,1 0 0,-1 0 0,1 0 0,-1 0 0,1 0 0,-1-1 0,2 1 0,15-2 0,32-8-84,-33 6 27,1 0 0,-1 1 1,1 1-1,23 0 0,-39 2 61,-1 0-1,1 0 1,0 0 0,0 1 0,-1-1 0,1 0 0,0 1-1,-1-1 1,1 0 0,0 1 0,-1-1 0,1 1 0,-1-1 0,1 1-1,0-1 1,-1 1 0,1-1 0,-1 1 0,0-1 0,1 1 0,-1 0-1,1-1 1,-1 1 0,0 0 0,0-1 0,1 1 0,-1 0-1,0 0 1,0-1 0,0 1 0,0 1 0,1 29 209,-2-21-181,30-33-32,-16 11 0,1-1 0,25-16 0,-35 26 0,0 0 0,1 1 0,-1-1 0,1 1 0,0 0 0,-1 0 0,1 0 0,0 1 0,0 0 0,1 0 0,-1 0 0,0 0 0,0 1 0,6 0 0,-10 1 0,-1-1 0,1 1 0,0 0 0,0-1 0,-1 1 0,1 0 0,0 0 0,-1 0 0,1-1 0,-1 1 0,1 0 0,-1 0 0,1 0 0,-1 0 0,0 0 0,1 0 0,-1 0 0,0 0 0,0 0 0,0 0 0,0 0 0,0 0 0,0 0 0,0 1 0,-1 35 0,1-28 0,3 14-3286,1-24-374,2-13-946,-3 6-7384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4.108"/>
    </inkml:context>
    <inkml:brush xml:id="br0">
      <inkml:brushProperty name="width" value="0.025" units="cm"/>
      <inkml:brushProperty name="height" value="0.025" units="cm"/>
    </inkml:brush>
  </inkml:definitions>
  <inkml:trace contextRef="#ctx0" brushRef="#br0">49 420 4837,'-19'14'13271,"17"-12"-12483,-1-1 1,1 1 0,0 0-1,0 1 1,0-1-1,0 0 1,0 1 0,0-1-1,1 1 1,-1-1-1,1 1 1,0 0 0,-1-1-1,1 1 1,1 0-1,-1 0 1,-1 4 0,17-14-325,34-38-464,69-82 0,-43 44 0,120-129 0,-195 211 0,0 1 0,0 0 0,0-1 0,0 1 0,0-1 0,0 1 0,0 0 0,1-1 0,-1 1 0,0 0 0,0 0 0,0-1 0,1 1 0,-1 0 0,0-1 0,1 1 0,-1 0 0,0 0 0,0 0 0,1-1 0,-1 1 0,0 0 0,1 0 0,-1 0 0,0 0 0,1 0 0,-1-1 0,1 1 0,-1 0 0,0 0 0,1 0 0,-1 0 0,0 0 0,1 0 0,-1 0 0,1 0 0,-1 0 0,0 1 0,1-1 0,-1 0 0,0 0 0,1 0 0,-1 0 0,0 0 0,1 1 0,-1-1 0,0 0 0,1 0 0,-1 1 0,0-1 0,0 26 0,-15 35 0,-5-14 0,-27 47 0,25-53 0,-28 72 0,41-74 4,10-38-5,-1 0 1,0 0-1,0 0 1,0 0-1,1-1 1,-1 1-1,0 0 1,1 0-1,-1 0 1,1-1-1,-1 1 1,1 0-1,-1-1 1,1 1-1,-1 0 1,1-1-1,0 1 1,-1-1-1,1 1 0,0-1 1,0 1-1,-1-1 1,1 1-1,0-1 1,0 0-1,0 1 1,0-1-1,-1 0 1,1 0-1,0 0 1,0 1-1,0-1 1,0 0-1,0 0 1,0 0-1,-1-1 1,2 1-1,1-15-6861,-3 12 4222,0-10-5202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4.806"/>
    </inkml:context>
    <inkml:brush xml:id="br0">
      <inkml:brushProperty name="width" value="0.025" units="cm"/>
      <inkml:brushProperty name="height" value="0.025" units="cm"/>
    </inkml:brush>
  </inkml:definitions>
  <inkml:trace contextRef="#ctx0" brushRef="#br0">41 392 7399,'0'0'15086,"-8"4"-13607,-25 13-128,40-17 2556,12-7-2930,22-28-557,-2-1-1,-1-2 1,-2-2-1,52-75 1,20-22 50,-108 137-470,0 0 0,0-1 0,0 1 0,0 0 0,0 0 0,0-1 0,0 1 0,0 0 0,0 0 0,1 0 0,-1-1 0,0 1 0,0 0 0,0 0 0,0 0 0,1 0 0,-1-1 0,0 1 0,0 0 0,0 0 0,1 0 0,-1 0 0,0 0 0,0 0 0,1 0 0,-1 0 0,0 0 0,0-1 0,0 1 0,1 0 0,-1 0 0,0 0 0,0 0 0,1 0 0,-1 0 0,0 1 0,0-1 0,1 0 0,-1 0 0,0 0 0,0 0 0,1 0 0,-1 0 0,0 0 0,0 0 0,0 1 0,1-1 0,-1 0 0,0 0 0,0 0 0,0 0 0,0 1 0,1-1 0,1 20 0,-7 24 0,-6-11 0,-2-1 0,-29 53 0,29-62 0,1 0 0,0 1 0,2 1 0,1 0 0,1 0 0,-5 31 0,13-35-570,1-21 484,-1 1 0,0-1 0,0 1-1,0-1 1,1 0 0,-1 1 0,0-1-1,1 0 1,-1 0 0,0 1 0,1-1 0,-1 0-1,0 0 1,1 1 0,-1-1 0,0 0 0,1 0-1,-1 0 1,1 0 0,-1 0 0,0 1 0,1-1-1,-1 0 1,1 0 0,-1 0 0,0 0 0,1 0-1,-1 0 1,1 0 0,-1 0 0,1-1-1,-1 1 1,0 0 0,1 0 0,-1 0 0,0 0-1,1 0 1,-1-1 0,1 1 0,-1 0 0,1-1-1,8-7-7926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5.548"/>
    </inkml:context>
    <inkml:brush xml:id="br0">
      <inkml:brushProperty name="width" value="0.025" units="cm"/>
      <inkml:brushProperty name="height" value="0.025" units="cm"/>
    </inkml:brush>
  </inkml:definitions>
  <inkml:trace contextRef="#ctx0" brushRef="#br0">116 0 6662,'0'0'20340,"-2"10"-18979,-40 151 909,24-104-2121,4 1 0,-9 63 0,21-108-2880,0-20-5902,1-6 2566,-2 4 4835,-5-17-7694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5.896"/>
    </inkml:context>
    <inkml:brush xml:id="br0">
      <inkml:brushProperty name="width" value="0.025" units="cm"/>
      <inkml:brushProperty name="height" value="0.025" units="cm"/>
    </inkml:brush>
  </inkml:definitions>
  <inkml:trace contextRef="#ctx0" brushRef="#br0">0 179 9545,'1'-11'3128,"-1"3"-2621,0 1 0,1-1 0,0 1 0,1-1 0,0 1 0,0 0 0,0 0 0,1 0-1,0 0 1,0 0 0,1 0 0,0 1 0,0-1 0,0 1 0,1 0 0,0 1 0,0-1 0,1 1-1,-1 0 1,1 0 0,8-4 0,-9 6-313,1 0 0,0 0 0,0 1 0,0 0 0,0 0 0,0 0 0,0 1 0,0 0 0,1 0 0,-1 0 0,0 1 0,1 0 0,6 1 0,-11-1-168,1 1 0,-1-1 0,1 1 1,-1 0-1,0-1 0,1 1 1,-1 0-1,0 0 0,1 1 0,-1-1 1,0 0-1,0 1 0,0-1 0,0 1 1,0 0-1,-1 0 0,1-1 1,0 1-1,-1 0 0,0 1 0,1-1 1,-1 0-1,0 0 0,0 1 0,0-1 1,0 0-1,0 1 0,-1-1 1,1 1-1,-1-1 0,0 1 0,0-1 1,0 5-1,0 2 205,-2-1 0,1 1-1,-1-1 1,-1 0 0,1 0 0,-1 0-1,-1 0 1,1 0 0,-1-1 0,-1 0 0,1 0-1,-12 13 1,12-15-206,0 0-1,0 0 1,-1 0 0,0-1-1,0 0 1,0 0-1,0 0 1,-1 0 0,1-1-1,-1 0 1,0 0 0,0-1-1,0 1 1,0-1-1,-1-1 1,1 1 0,-9 0-1,15-2-106,-1 0 0,1 0-1,-1 0 1,1 0 0,0 0 0,-1 0-1,1 0 1,0 0 0,-1-1 0,1 1-1,0 0 1,-1 0 0,1 0-1,0 0 1,-1-1 0,1 1 0,0 0-1,-1 0 1,1-1 0,0 1 0,0 0-1,-1-1 1,1 1 0,0 0 0,0 0-1,0-1 1,0 1 0,-1 0-1,1-1 1,0 1 0,0-1 0,0 1-1,0 0 1,0-1 0,0 1 0,0 0-1,0-1 1,0 1 0,0-1 0,0 1-1,0 0 1,0-1 0,0 1-1,0 0 1,0-1 0,1 1 0,-1 0-1,0-1 1,0 1 0,0 0 0,1-1-1,-1 1 1,13-20-3928,-6 16 2530,0 0 1,0 0 0,0 1-1,0 0 1,0 0 0,1 0-1,-1 1 1,11-2 0,13 1-4511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251"/>
    </inkml:context>
    <inkml:brush xml:id="br0">
      <inkml:brushProperty name="width" value="0.025" units="cm"/>
      <inkml:brushProperty name="height" value="0.025" units="cm"/>
    </inkml:brush>
  </inkml:definitions>
  <inkml:trace contextRef="#ctx0" brushRef="#br0">36 1 4965,'0'0'5776,"1"8"-1292,1 4-3419,-2 0 1,1-1-1,-1 1 0,-1 0 0,0 0 1,0 0-1,-2-1 0,1 1 0,-1-1 1,-5 12-1,-8 9 468,12-29-626,7-20-534,3-11-374,0-1-1,-2 1 1,1-49 0,-5 76-26,0 3 15,0 0-1,0 1 1,0-1 0,0 0-1,0 0 1,1 0 0,-1 0-1,1 0 1,-1 0-1,1 0 1,-1 0 0,1-1-1,0 1 1,0 0 0,0 0-1,0 0 1,0-1 0,2 2-1,1 0-266,1-1-1,-1 0 1,1 0 0,-1-1-1,1 1 1,0-1-1,0 0 1,0 0 0,-1-1-1,1 1 1,0-1-1,0 0 1,0 0 0,0-1-1,8-1 1,-4 0-1429,1 0 0,-1-1 0,1 0 0,-1-1 0,0 0 0,16-10 0,-2-3-4020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594"/>
    </inkml:context>
    <inkml:brush xml:id="br0">
      <inkml:brushProperty name="width" value="0.025" units="cm"/>
      <inkml:brushProperty name="height" value="0.025" units="cm"/>
    </inkml:brush>
  </inkml:definitions>
  <inkml:trace contextRef="#ctx0" brushRef="#br0">106 1 6374,'0'0'8926,"-9"4"-6230,2 1-2261,0 0 1,0 0 0,0 1-1,1 0 1,0 0 0,0 0-1,0 1 1,1 0 0,0 0-1,0 1 1,1-1 0,0 1-1,0 0 1,1 0 0,0 0-1,0 1 1,-2 11 0,4-15-135,0 0 0,0 0 0,1 1 0,0-1-1,0 0 1,0 1 0,0-1 0,2 6 0,-2-9-280,1-1 1,0 1-1,-1-1 0,1 1 1,0-1-1,0 0 0,0 1 0,0-1 1,0 0-1,0 0 0,0 0 1,1 0-1,-1 0 0,0 0 1,0 0-1,1 0 0,-1 0 0,1-1 1,-1 1-1,1 0 0,-1-1 1,1 1-1,-1-1 0,1 0 0,0 0 1,-1 1-1,1-1 0,-1 0 1,3-1-1,2 1-3,0 0-1,0-1 1,0 0 0,-1 0-1,1-1 1,0 1 0,-1-1 0,1 0-1,-1-1 1,0 1 0,0-1-1,0 0 1,0-1 0,0 1-1,0-1 1,-1 0 0,0 0-1,6-8 1,-5 7 78,-1-1 0,0 1-1,0-1 1,0 0 0,-1-1 0,0 1 0,-1 0-1,1-1 1,-1 0 0,0 1 0,-1-1-1,1 0 1,-1 0 0,-1 0 0,0-11-1,0 17-78,0 0 0,0-1 1,0 1-1,-1-1 0,1 1 0,0 0 0,-1-1 0,1 1 0,-1 0 0,0 0 0,1 0 0,-1-1 0,0 1 0,0 0 0,0 0 0,0 0 0,0 0 0,0 0 0,0 0 0,0 0 0,0 1 1,0-1-1,-1 0 0,1 1 0,0-1 0,0 1 0,-1-1 0,1 1 0,0-1 0,-1 1 0,1 0 0,-1 0 0,1 0 0,0 0 0,-1 0 0,1 0 0,0 0 0,-1 0 0,1 0 0,-3 1 1,0 0-58,1 0 0,-1 0 0,0 0 0,1 0 0,0 1 0,-1-1 1,1 1-1,0 0 0,0 0 0,0 0 0,0 0 0,0 1 0,0-1 1,-5 6-1,7-7-53,0 1 1,0-1-1,1 0 0,-1 1 1,0-1-1,0 1 1,0-1-1,1 1 1,-1-1-1,1 1 0,-1-1 1,1 1-1,0-1 1,0 1-1,0 0 0,0-1 1,0 1-1,0-1 1,0 1-1,0 0 1,1 1-1,0-2-118,-1 0 1,1 0 0,0 0-1,0 0 1,0 0-1,0 0 1,0 0-1,0 0 1,0-1-1,1 1 1,-1 0-1,0-1 1,0 1-1,0-1 1,1 0-1,-1 1 1,0-1-1,1 0 1,-1 0-1,2 0 1,6 1-1216,-1-1 0,1-1 1,0 0-1,-1 0 0,1 0 1,15-6-1,10-6-4996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6.985"/>
    </inkml:context>
    <inkml:brush xml:id="br0">
      <inkml:brushProperty name="width" value="0.025" units="cm"/>
      <inkml:brushProperty name="height" value="0.025" units="cm"/>
    </inkml:brush>
  </inkml:definitions>
  <inkml:trace contextRef="#ctx0" brushRef="#br0">137 97 9769,'0'0'14825,"-11"2"-14040,4-1-614,1 1 1,-1 0-1,1 0 1,-1 1-1,1 0 0,0 0 1,0 1-1,0-1 1,1 1-1,-1 1 1,1-1-1,0 1 1,0 0-1,0 0 1,1 0-1,0 0 1,0 1-1,0 0 1,1 0-1,0 0 1,0 0-1,0 0 0,1 1 1,-2 8-1,3-13-151,0-1-1,1 1 0,-1 0 0,1 0 0,0 0 1,-1 0-1,1 0 0,0 0 0,0 0 0,0 0 1,1 0-1,-1 0 0,0 0 0,1-1 0,-1 1 1,1 0-1,0 0 0,-1 0 0,1-1 0,0 1 1,1 2-1,0-3-15,-1 0 1,1 0 0,-1-1-1,0 1 1,1 0-1,0 0 1,-1-1 0,1 1-1,-1-1 1,1 1-1,0-1 1,-1 0 0,1 0-1,0 0 1,-1 0-1,1 0 1,0 0 0,-1 0-1,3-1 1,4 0-9,0-1 0,0-1 0,0 0 1,0 0-1,-1 0 0,1-1 0,-1 0 1,11-8-1,-5 1-65,-1 0 1,0-2 0,0 1-1,-1-2 1,-1 1 0,9-16-1,-14 20 70,0 1 0,-1-1-1,1 0 1,-2 0 0,1 0 0,-1 0-1,-1-1 1,0 0 0,0 1 0,-1-1-1,0-18 1,-14 35-220,2 7 322,0 1 0,1 1-1,1 0 1,1 0 0,0 1-1,1 0 1,1 0-1,0 1 1,1 0 0,1 0-1,1 0 1,-1 26 0,4-43-94,0 0-1,0 0 1,0 0 0,0 1-1,0-1 1,1 0 0,-1 0-1,0 0 1,1 0 0,-1 1-1,1-1 1,-1 0 0,1 0 0,-1 0-1,1 0 1,0 0 0,-1 0-1,1 0 1,0 0 0,0-1-1,0 1 1,0 0 0,0 0 0,0-1-1,0 1 1,0 0 0,0-1-1,0 1 1,0-1 0,0 0-1,1 1 1,-1-1 0,0 0 0,0 0-1,0 1 1,1-1 0,-1 0-1,0 0 1,0 0 0,0-1-1,3 1 1,0-1 0,0 0-1,1 1 1,-1-2-1,0 1 1,0 0-1,1-1 1,-1 0-1,0 0 1,0 0-1,6-5 1,-2 0-119,-1 1-1,1-2 1,-1 1 0,0-1-1,-1 0 1,0 0 0,0-1-1,-1 0 1,0 0 0,-1 0-1,0 0 1,0-1 0,-1 0-1,4-18 1,-10 25 78,-4 11-33,-6 12 7,8-11 200,1 0 1,0 0-1,0 1 0,1 0 0,0-1 0,1 1 1,0 1-1,1-1 0,0 0 0,0 16 0,1-25-129,1-1-1,-1 1 1,1 0-1,-1 0 0,0-1 1,1 1-1,0 0 1,-1-1-1,1 1 1,-1-1-1,1 1 0,0-1 1,-1 1-1,1-1 1,0 1-1,-1-1 0,1 1 1,0-1-1,0 0 1,0 0-1,-1 1 1,1-1-1,0 0 0,0 0 1,0 0-1,0 0 1,-1 0-1,1 0 0,0 0 1,0 0-1,0 0 1,0 0-1,-1-1 1,1 1-1,0 0 0,0 0 1,1-1-1,32-12 290,-25 7-318,-1-1-1,1-1 0,-1 0 1,0 0-1,8-11 0,27-26-694,-45 61 412,-8 12 310,6-20-234,1 1 0,-1 0 0,2 0 0,-1 0 0,1 1 0,1-1 1,-1 12-1,2-20-44,0-1 1,0 1 0,0-1 0,0 1-1,0-1 1,0 1 0,1-1-1,-1 0 1,0 1 0,0-1-1,1 1 1,-1-1 0,0 1 0,1-1-1,-1 0 1,0 1 0,1-1-1,-1 0 1,1 1 0,-1-1 0,0 0-1,1 0 1,-1 1 0,1-1-1,-1 0 1,1 0 0,-1 0 0,1 0-1,-1 0 1,1 1 0,-1-1-1,1 0 1,-1 0 0,1 0-1,-1 0 1,1 0 0,-1-1 0,1 1-1,-1 0 1,1 0 0,-1 0-1,1 0 1,-1 0 0,1-1 0,-1 1-1,0 0 1,1-1 0,-1 1-1,1 0 1,0-1 0,17-9-9541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7.330"/>
    </inkml:context>
    <inkml:brush xml:id="br0">
      <inkml:brushProperty name="width" value="0.025" units="cm"/>
      <inkml:brushProperty name="height" value="0.025" units="cm"/>
    </inkml:brush>
  </inkml:definitions>
  <inkml:trace contextRef="#ctx0" brushRef="#br0">125 1 19186,'0'0'5125,"-53"34"-3652,34-13-1280,1 3 383,3-1 97,4-3-353,4-3-192,5-2-160,2-2-288,3-4-545,12-4-224,6-5-1345,4 0-1730,4-12-3844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0:41:07.691"/>
    </inkml:context>
    <inkml:brush xml:id="br0">
      <inkml:brushProperty name="width" value="0.025" units="cm"/>
      <inkml:brushProperty name="height" value="0.025" units="cm"/>
    </inkml:brush>
  </inkml:definitions>
  <inkml:trace contextRef="#ctx0" brushRef="#br0">124 0 18610,'0'0'6005,"-10"13"-4521,-4 5-1168,1 1 0,1 1 0,1 0 0,0 0 0,-12 36-1,15-26-95,1 0 0,1 1 0,2-1 0,1 1-1,2 32 1,1-63-217,0 0 0,0 0 0,0 0 1,-1 0-1,1 0 0,0 0 0,0 0 0,0 1 0,0-1 0,0 0 0,0 0 1,0 0-1,1 0 0,-1 0 0,0 0 0,0 0 0,0 1 0,0-1 0,0 0 1,0 0-1,0 0 0,0 0 0,0 0 0,0 0 0,0 0 0,0 0 0,0 1 1,0-1-1,0 0 0,1 0 0,-1 0 0,0 0 0,0 0 0,0 0 0,0 0 0,0 0 1,0 0-1,0 0 0,1 0 0,-1 0 0,0 0 0,0 0 0,0 0 0,0 0 1,0 0-1,0 0 0,0 0 0,1 0 0,-1 0 0,0 0 0,0 0 0,0 0 1,0 0-1,0 0 0,0 0 0,0 0 0,1 0 0,-1 0 0,0 0 0,0 0 1,0-1-1,10-7 107,5-10-174,-10 8-197,0 1 0,-1-1 0,0 0 0,-1 0 0,0-1 0,0 1 0,-1-1 0,0 1 0,0-19 0,-2 28 272,0 1 0,0-1 0,0 1 0,0 0 0,0-1 0,0 1 0,0 0 0,0-1 0,0 1 0,0-1 0,0 1 0,0 0 0,0-1 0,0 1 0,0 0 0,-1-1 0,1 1 0,0-1 0,0 1 1,0 0-1,-1-1 0,1 1 0,0 0 0,0 0 0,-1-1 0,1 1 0,0 0 0,-1 0 0,1-1 0,0 1 0,-1 0 0,1 0 0,0 0 0,-1-1 0,1 1 0,0 0 0,-1 0 0,1 0 0,-1 0 0,1 0 0,0 0 0,-1 0 0,1 0 0,0 0 0,-1 0 0,1 0 0,-1 0 0,1 0 1,0 0-1,-1 0 0,1 1 0,-1-1 0,-16 15 781,15-11-745,0-1-1,0 1 0,1 0 1,0 0-1,0 0 1,0 0-1,0 0 1,0 0-1,1 0 1,0 0-1,0 0 1,0 0-1,0 0 0,1 0 1,-1 0-1,1 0 1,2 5-1,-2-7-39,0 0-1,0-1 1,0 1-1,1 0 1,-1 0-1,1-1 1,-1 1 0,1 0-1,0-1 1,-1 0-1,1 1 1,0-1-1,0 0 1,0 0-1,0 0 1,0 0-1,0-1 1,0 1-1,0 0 1,1-1-1,-1 1 1,0-1-1,0 0 1,0 0 0,1 0-1,-1 0 1,0 0-1,0 0 1,0-1-1,1 1 1,-1-1-1,3-1 1,0 1 0,0-1 1,0 0 0,0-1-1,-1 1 1,1-1 0,-1 0-1,0 0 1,0 0 0,0 0-1,0-1 1,5-6 0,38-53-310,-20 24 250,-26 38-55,-2 8 125,0 1-1,0 0 0,-1-1 1,0 0-1,0 1 0,-7 12 1,6-13 278,0 1 0,0 0 0,1 0 0,0 0 0,0 0 0,-1 10 1,3-17-261,0 0 0,0 0 1,0 1-1,0-1 1,0 0-1,0 0 1,0 0-1,0 0 1,1 0-1,-1 0 1,0 0-1,0 0 1,1 0-1,-1 0 1,1 0-1,-1 0 1,1-1-1,0 1 1,-1 0-1,1 0 1,0 0-1,-1-1 1,1 1-1,0 0 0,0 0 1,1 0-1,0-1-5,-1 1 0,1-1 0,0 0 0,-1 0-1,1 0 1,0 0 0,-1 0 0,1 0-1,0-1 1,-1 1 0,1 0 0,-1-1-1,1 1 1,0-1 0,-1 0 0,1 0-1,-1 1 1,2-2 0,35-29-2016,-31 25 1033,-2-1 0,1 0 1,-1 0-1,0 0 1,0-1-1,-1 1 0,1-1 1,-2 0-1,0 0 1,0-1-1,4-14 0,-5-5-7263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08.04.2025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05A9-0843-4C65-717D-31E71CB9DB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5B9D42-5FC5-4E73-90F2-C8E540B1BEE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ACD61B-49F6-8168-CD3E-332E0577B18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883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1996-5B95-0E4A-2B1F-AF5D2445D0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DDA1DA-D97C-581A-EE34-D743B53947B5}"/>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3F04947-4F01-040E-6DCE-F7604EDE953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2631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9887-2A68-4A00-EA02-9DD017D0B3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11C18C-8493-A24C-7B22-855093AE2D6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AFBF4B1-26DC-FE6D-8D05-6D9E0FCFA098}"/>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22780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B414-A25F-92CD-183B-3838DCEC3C5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9F3384-C91C-5AF5-04CE-0AA11FC3AF4E}"/>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FD3F116-1F4C-FB17-29E2-EF612A3B404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28312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7065-BDE5-B04D-80C4-6B77065A95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4FE05B-0E58-A63C-7DEB-C183EA49639D}"/>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8B11326-3B2F-014C-FCA2-652AC9B83BC0}"/>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290601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781D-7CB4-1480-B883-EAE973D962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C11B9B-3E0A-A25E-1A5D-C9C5DCF626FB}"/>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D8FCF2E-85AA-2052-3314-A12D387210C3}"/>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0310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7778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2090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4728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4604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B9EB8-D25A-E3BB-105C-66BC3A40C8B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102411-4981-5EC3-D51B-B70C0D1ABA7C}"/>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3CFEF2C-F4BC-AF35-AF0D-FC90892EC925}"/>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47348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AE44-F7DB-1BEF-BC9B-49F72D051D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9725FA-951E-F783-4C63-58C25AC7E380}"/>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6F7499A-C24D-F7DD-B0DA-52F6F5DAE021}"/>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96947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3E4C-5483-B765-5B38-69CBF8A91D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A3FCF2A-72E1-CC74-E7E6-9E4F07091239}"/>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37BE81F-27AD-6A97-A17F-15BF2AAA8482}"/>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19493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48311-F830-0162-061C-398ECAC00C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1B457C-BE55-6DB1-5EAF-12C01742A5C7}"/>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B8F34-BC70-5481-F462-F4D35EBC68B4}"/>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355633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08.04.2025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08.04.2025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08.04.2025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08.04.2025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08.04.2025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08.04.2025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08.04.2025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08.04.2025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08.04.2025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08.04.2025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08.04.2025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08.04.2025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1337" Type="http://schemas.openxmlformats.org/officeDocument/2006/relationships/image" Target="../media/image662.png"/><Relationship Id="rId43" Type="http://schemas.openxmlformats.org/officeDocument/2006/relationships/customXml" Target="../ink/ink20.xml"/><Relationship Id="rId1404" Type="http://schemas.openxmlformats.org/officeDocument/2006/relationships/customXml" Target="../ink/ink706.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1261" Type="http://schemas.openxmlformats.org/officeDocument/2006/relationships/image" Target="../media/image624.png"/><Relationship Id="rId1359" Type="http://schemas.openxmlformats.org/officeDocument/2006/relationships/image" Target="../media/image673.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1426" Type="http://schemas.openxmlformats.org/officeDocument/2006/relationships/customXml" Target="../ink/ink717.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1283" Type="http://schemas.openxmlformats.org/officeDocument/2006/relationships/image" Target="../media/image635.png"/><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350" Type="http://schemas.openxmlformats.org/officeDocument/2006/relationships/customXml" Target="../ink/ink679.xml"/><Relationship Id="rId1003" Type="http://schemas.openxmlformats.org/officeDocument/2006/relationships/customXml" Target="../ink/ink504.xml"/><Relationship Id="rId1210" Type="http://schemas.openxmlformats.org/officeDocument/2006/relationships/customXml" Target="../ink/ink609.xml"/><Relationship Id="rId1308" Type="http://schemas.openxmlformats.org/officeDocument/2006/relationships/customXml" Target="../ink/ink658.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1372" Type="http://schemas.openxmlformats.org/officeDocument/2006/relationships/customXml" Target="../ink/ink690.xml"/><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1394" Type="http://schemas.openxmlformats.org/officeDocument/2006/relationships/customXml" Target="../ink/ink701.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1254" Type="http://schemas.openxmlformats.org/officeDocument/2006/relationships/customXml" Target="../ink/ink631.xml"/><Relationship Id="rId929" Type="http://schemas.openxmlformats.org/officeDocument/2006/relationships/customXml" Target="../ink/ink467.xml"/><Relationship Id="rId1114" Type="http://schemas.openxmlformats.org/officeDocument/2006/relationships/image" Target="../media/image551.png"/><Relationship Id="rId1321" Type="http://schemas.openxmlformats.org/officeDocument/2006/relationships/image" Target="../media/image654.png"/><Relationship Id="rId58" Type="http://schemas.openxmlformats.org/officeDocument/2006/relationships/image" Target="../media/image28.png"/><Relationship Id="rId1419" Type="http://schemas.openxmlformats.org/officeDocument/2006/relationships/image" Target="../media/image703.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1276" Type="http://schemas.openxmlformats.org/officeDocument/2006/relationships/customXml" Target="../ink/ink642.xml"/><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343" Type="http://schemas.openxmlformats.org/officeDocument/2006/relationships/image" Target="../media/image665.png"/><Relationship Id="rId1203" Type="http://schemas.openxmlformats.org/officeDocument/2006/relationships/image" Target="../media/image595.png"/><Relationship Id="rId1410" Type="http://schemas.openxmlformats.org/officeDocument/2006/relationships/customXml" Target="../ink/ink709.xml"/><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1298" Type="http://schemas.openxmlformats.org/officeDocument/2006/relationships/customXml" Target="../ink/ink653.xml"/><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365" Type="http://schemas.openxmlformats.org/officeDocument/2006/relationships/image" Target="../media/image676.png"/><Relationship Id="rId1018" Type="http://schemas.openxmlformats.org/officeDocument/2006/relationships/image" Target="../media/image504.png"/><Relationship Id="rId1225" Type="http://schemas.openxmlformats.org/officeDocument/2006/relationships/image" Target="../media/image606.png"/><Relationship Id="rId1432" Type="http://schemas.openxmlformats.org/officeDocument/2006/relationships/customXml" Target="../ink/ink720.xml"/><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385" Type="http://schemas.openxmlformats.org/officeDocument/2006/relationships/image" Target="../media/image190.png"/><Relationship Id="rId592" Type="http://schemas.openxmlformats.org/officeDocument/2006/relationships/customXml" Target="../ink/ink297.xml"/><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1387" Type="http://schemas.openxmlformats.org/officeDocument/2006/relationships/image" Target="../media/image687.png"/><Relationship Id="rId93" Type="http://schemas.openxmlformats.org/officeDocument/2006/relationships/customXml" Target="../ink/ink45.xml"/><Relationship Id="rId617" Type="http://schemas.openxmlformats.org/officeDocument/2006/relationships/image" Target="../media/image305.png"/><Relationship Id="rId824" Type="http://schemas.openxmlformats.org/officeDocument/2006/relationships/customXml" Target="../ink/ink414.xml"/><Relationship Id="rId1247" Type="http://schemas.openxmlformats.org/officeDocument/2006/relationships/image" Target="../media/image617.png"/><Relationship Id="rId1107" Type="http://schemas.openxmlformats.org/officeDocument/2006/relationships/customXml" Target="../ink/ink557.xml"/><Relationship Id="rId1314" Type="http://schemas.openxmlformats.org/officeDocument/2006/relationships/customXml" Target="../ink/ink661.xml"/><Relationship Id="rId20" Type="http://schemas.openxmlformats.org/officeDocument/2006/relationships/image" Target="../media/image9.png"/><Relationship Id="rId267" Type="http://schemas.openxmlformats.org/officeDocument/2006/relationships/image" Target="../media/image131.png"/><Relationship Id="rId474" Type="http://schemas.openxmlformats.org/officeDocument/2006/relationships/customXml" Target="../ink/ink238.xml"/><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86" Type="http://schemas.openxmlformats.org/officeDocument/2006/relationships/image" Target="../media/image488.png"/><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269" Type="http://schemas.openxmlformats.org/officeDocument/2006/relationships/image" Target="../media/image628.png"/><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706" Type="http://schemas.openxmlformats.org/officeDocument/2006/relationships/customXml" Target="../ink/ink355.xml"/><Relationship Id="rId913" Type="http://schemas.openxmlformats.org/officeDocument/2006/relationships/customXml" Target="../ink/ink459.xml"/><Relationship Id="rId1336" Type="http://schemas.openxmlformats.org/officeDocument/2006/relationships/customXml" Target="../ink/ink672.xml"/><Relationship Id="rId42" Type="http://schemas.openxmlformats.org/officeDocument/2006/relationships/image" Target="../media/image20.png"/><Relationship Id="rId1403" Type="http://schemas.openxmlformats.org/officeDocument/2006/relationships/image" Target="../media/image695.png"/><Relationship Id="rId191" Type="http://schemas.openxmlformats.org/officeDocument/2006/relationships/image" Target="../media/image94.png"/><Relationship Id="rId289" Type="http://schemas.openxmlformats.org/officeDocument/2006/relationships/image" Target="../media/image142.png"/><Relationship Id="rId496" Type="http://schemas.openxmlformats.org/officeDocument/2006/relationships/customXml" Target="../ink/ink249.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1260" Type="http://schemas.openxmlformats.org/officeDocument/2006/relationships/customXml" Target="../ink/ink634.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1358" Type="http://schemas.openxmlformats.org/officeDocument/2006/relationships/customXml" Target="../ink/ink683.xml"/><Relationship Id="rId64" Type="http://schemas.openxmlformats.org/officeDocument/2006/relationships/image" Target="../media/image31.png"/><Relationship Id="rId1120" Type="http://schemas.openxmlformats.org/officeDocument/2006/relationships/image" Target="../media/image554.png"/><Relationship Id="rId1218" Type="http://schemas.openxmlformats.org/officeDocument/2006/relationships/customXml" Target="../ink/ink613.xml"/><Relationship Id="rId1425" Type="http://schemas.openxmlformats.org/officeDocument/2006/relationships/image" Target="../media/image706.png"/><Relationship Id="rId280" Type="http://schemas.openxmlformats.org/officeDocument/2006/relationships/customXml" Target="../ink/ink140.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1282" Type="http://schemas.openxmlformats.org/officeDocument/2006/relationships/customXml" Target="../ink/ink645.xml"/><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817" Type="http://schemas.openxmlformats.org/officeDocument/2006/relationships/image" Target="../media/image404.png"/><Relationship Id="rId1002" Type="http://schemas.openxmlformats.org/officeDocument/2006/relationships/image" Target="../media/image496.png"/><Relationship Id="rId1307" Type="http://schemas.openxmlformats.org/officeDocument/2006/relationships/image" Target="../media/image647.png"/><Relationship Id="rId13" Type="http://schemas.openxmlformats.org/officeDocument/2006/relationships/customXml" Target="../ink/ink5.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371" Type="http://schemas.openxmlformats.org/officeDocument/2006/relationships/image" Target="../media/image679.png"/><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906" Type="http://schemas.openxmlformats.org/officeDocument/2006/relationships/image" Target="../media/image448.png"/><Relationship Id="rId1329" Type="http://schemas.openxmlformats.org/officeDocument/2006/relationships/image" Target="../media/image658.png"/><Relationship Id="rId35" Type="http://schemas.openxmlformats.org/officeDocument/2006/relationships/customXml" Target="../ink/ink16.xml"/><Relationship Id="rId184" Type="http://schemas.openxmlformats.org/officeDocument/2006/relationships/customXml" Target="../ink/ink91.xml"/><Relationship Id="rId391" Type="http://schemas.openxmlformats.org/officeDocument/2006/relationships/image" Target="../media/image193.png"/><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393" Type="http://schemas.openxmlformats.org/officeDocument/2006/relationships/image" Target="../media/image690.png"/><Relationship Id="rId111" Type="http://schemas.openxmlformats.org/officeDocument/2006/relationships/customXml" Target="../ink/ink54.xml"/><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1253" Type="http://schemas.openxmlformats.org/officeDocument/2006/relationships/image" Target="../media/image620.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1113" Type="http://schemas.openxmlformats.org/officeDocument/2006/relationships/customXml" Target="../ink/ink560.xml"/><Relationship Id="rId1320" Type="http://schemas.openxmlformats.org/officeDocument/2006/relationships/customXml" Target="../ink/ink664.xml"/><Relationship Id="rId1418" Type="http://schemas.openxmlformats.org/officeDocument/2006/relationships/customXml" Target="../ink/ink713.xml"/><Relationship Id="rId273" Type="http://schemas.openxmlformats.org/officeDocument/2006/relationships/image" Target="../media/image134.png"/><Relationship Id="rId480" Type="http://schemas.openxmlformats.org/officeDocument/2006/relationships/customXml" Target="../ink/ink241.xml"/><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1275" Type="http://schemas.openxmlformats.org/officeDocument/2006/relationships/image" Target="../media/image631.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1342" Type="http://schemas.openxmlformats.org/officeDocument/2006/relationships/customXml" Target="../ink/ink675.xml"/><Relationship Id="rId79" Type="http://schemas.openxmlformats.org/officeDocument/2006/relationships/customXml" Target="../ink/ink38.xml"/><Relationship Id="rId1202" Type="http://schemas.openxmlformats.org/officeDocument/2006/relationships/customXml" Target="../ink/ink605.xml"/><Relationship Id="rId295" Type="http://schemas.openxmlformats.org/officeDocument/2006/relationships/image" Target="../media/image145.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353" Type="http://schemas.openxmlformats.org/officeDocument/2006/relationships/image" Target="../media/image670.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1297" Type="http://schemas.openxmlformats.org/officeDocument/2006/relationships/image" Target="../media/image642.png"/><Relationship Id="rId1420" Type="http://schemas.openxmlformats.org/officeDocument/2006/relationships/customXml" Target="../ink/ink714.xml"/><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1364" Type="http://schemas.openxmlformats.org/officeDocument/2006/relationships/customXml" Target="../ink/ink686.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431" Type="http://schemas.openxmlformats.org/officeDocument/2006/relationships/image" Target="../media/image709.png"/><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1375" Type="http://schemas.openxmlformats.org/officeDocument/2006/relationships/image" Target="../media/image681.png"/><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1302" Type="http://schemas.openxmlformats.org/officeDocument/2006/relationships/customXml" Target="../ink/ink655.xml"/><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386" Type="http://schemas.openxmlformats.org/officeDocument/2006/relationships/customXml" Target="../ink/ink697.xml"/><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1246" Type="http://schemas.openxmlformats.org/officeDocument/2006/relationships/customXml" Target="../ink/ink627.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313" Type="http://schemas.openxmlformats.org/officeDocument/2006/relationships/image" Target="../media/image650.png"/><Relationship Id="rId1397" Type="http://schemas.openxmlformats.org/officeDocument/2006/relationships/image" Target="../media/image692.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1257" Type="http://schemas.openxmlformats.org/officeDocument/2006/relationships/image" Target="../media/image622.png"/><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1324" Type="http://schemas.openxmlformats.org/officeDocument/2006/relationships/customXml" Target="../ink/ink666.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1268" Type="http://schemas.openxmlformats.org/officeDocument/2006/relationships/customXml" Target="../ink/ink638.xml"/><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35" Type="http://schemas.openxmlformats.org/officeDocument/2006/relationships/image" Target="../media/image661.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279" Type="http://schemas.openxmlformats.org/officeDocument/2006/relationships/image" Target="../media/image633.png"/><Relationship Id="rId1402" Type="http://schemas.openxmlformats.org/officeDocument/2006/relationships/customXml" Target="../ink/ink705.xml"/><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1346" Type="http://schemas.openxmlformats.org/officeDocument/2006/relationships/customXml" Target="../ink/ink677.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1413" Type="http://schemas.openxmlformats.org/officeDocument/2006/relationships/image" Target="../media/image700.png"/><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1357" Type="http://schemas.openxmlformats.org/officeDocument/2006/relationships/image" Target="../media/image67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1424" Type="http://schemas.openxmlformats.org/officeDocument/2006/relationships/customXml" Target="../ink/ink716.xml"/><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1270" Type="http://schemas.openxmlformats.org/officeDocument/2006/relationships/customXml" Target="../ink/ink639.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1368" Type="http://schemas.openxmlformats.org/officeDocument/2006/relationships/customXml" Target="../ink/ink688.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1281" Type="http://schemas.openxmlformats.org/officeDocument/2006/relationships/image" Target="../media/image634.png"/><Relationship Id="rId1379" Type="http://schemas.openxmlformats.org/officeDocument/2006/relationships/image" Target="../media/image683.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1239" Type="http://schemas.openxmlformats.org/officeDocument/2006/relationships/image" Target="../media/image613.png"/><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92" Type="http://schemas.openxmlformats.org/officeDocument/2006/relationships/customXml" Target="../ink/ink650.xml"/><Relationship Id="rId1306" Type="http://schemas.openxmlformats.org/officeDocument/2006/relationships/customXml" Target="../ink/ink657.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1317" Type="http://schemas.openxmlformats.org/officeDocument/2006/relationships/image" Target="../media/image65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1370" Type="http://schemas.openxmlformats.org/officeDocument/2006/relationships/customXml" Target="../ink/ink689.xml"/><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1328" Type="http://schemas.openxmlformats.org/officeDocument/2006/relationships/customXml" Target="../ink/ink668.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381" Type="http://schemas.openxmlformats.org/officeDocument/2006/relationships/image" Target="../media/image684.png"/><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1241" Type="http://schemas.openxmlformats.org/officeDocument/2006/relationships/image" Target="../media/image614.png"/><Relationship Id="rId1339" Type="http://schemas.openxmlformats.org/officeDocument/2006/relationships/image" Target="../media/image663.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392" Type="http://schemas.openxmlformats.org/officeDocument/2006/relationships/customXml" Target="../ink/ink700.xml"/><Relationship Id="rId1406" Type="http://schemas.openxmlformats.org/officeDocument/2006/relationships/customXml" Target="../ink/ink707.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1252" Type="http://schemas.openxmlformats.org/officeDocument/2006/relationships/customXml" Target="../ink/ink630.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417" Type="http://schemas.openxmlformats.org/officeDocument/2006/relationships/image" Target="../media/image702.png"/><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1263" Type="http://schemas.openxmlformats.org/officeDocument/2006/relationships/image" Target="../media/image625.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30" Type="http://schemas.openxmlformats.org/officeDocument/2006/relationships/customXml" Target="../ink/ink669.xml"/><Relationship Id="rId1428" Type="http://schemas.openxmlformats.org/officeDocument/2006/relationships/customXml" Target="../ink/ink718.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1274" Type="http://schemas.openxmlformats.org/officeDocument/2006/relationships/customXml" Target="../ink/ink641.xml"/><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1341" Type="http://schemas.openxmlformats.org/officeDocument/2006/relationships/image" Target="../media/image664.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1285" Type="http://schemas.openxmlformats.org/officeDocument/2006/relationships/image" Target="../media/image636.png"/><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1352" Type="http://schemas.openxmlformats.org/officeDocument/2006/relationships/customXml" Target="../ink/ink680.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296" Type="http://schemas.openxmlformats.org/officeDocument/2006/relationships/customXml" Target="../ink/ink652.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1363" Type="http://schemas.openxmlformats.org/officeDocument/2006/relationships/image" Target="../media/image675.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1430" Type="http://schemas.openxmlformats.org/officeDocument/2006/relationships/customXml" Target="../ink/ink719.xml"/><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1374" Type="http://schemas.openxmlformats.org/officeDocument/2006/relationships/customXml" Target="../ink/ink691.xml"/><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1301" Type="http://schemas.openxmlformats.org/officeDocument/2006/relationships/image" Target="../media/image644.png"/><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1385" Type="http://schemas.openxmlformats.org/officeDocument/2006/relationships/image" Target="../media/image686.png"/><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1245" Type="http://schemas.openxmlformats.org/officeDocument/2006/relationships/image" Target="../media/image616.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1312" Type="http://schemas.openxmlformats.org/officeDocument/2006/relationships/customXml" Target="../ink/ink660.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396" Type="http://schemas.openxmlformats.org/officeDocument/2006/relationships/customXml" Target="../ink/ink702.xml"/><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1256" Type="http://schemas.openxmlformats.org/officeDocument/2006/relationships/customXml" Target="../ink/ink632.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323" Type="http://schemas.openxmlformats.org/officeDocument/2006/relationships/image" Target="../media/image65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1267" Type="http://schemas.openxmlformats.org/officeDocument/2006/relationships/image" Target="../media/image627.png"/><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1334" Type="http://schemas.openxmlformats.org/officeDocument/2006/relationships/customXml" Target="../ink/ink671.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1401" Type="http://schemas.openxmlformats.org/officeDocument/2006/relationships/image" Target="../media/image694.png"/><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1278" Type="http://schemas.openxmlformats.org/officeDocument/2006/relationships/customXml" Target="../ink/ink643.xml"/><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345" Type="http://schemas.openxmlformats.org/officeDocument/2006/relationships/image" Target="../media/image666.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1289" Type="http://schemas.openxmlformats.org/officeDocument/2006/relationships/image" Target="../media/image638.png"/><Relationship Id="rId1412" Type="http://schemas.openxmlformats.org/officeDocument/2006/relationships/customXml" Target="../ink/ink710.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356" Type="http://schemas.openxmlformats.org/officeDocument/2006/relationships/customXml" Target="../ink/ink682.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1423" Type="http://schemas.openxmlformats.org/officeDocument/2006/relationships/image" Target="../media/image705.png"/><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1367" Type="http://schemas.openxmlformats.org/officeDocument/2006/relationships/image" Target="../media/image67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1280" Type="http://schemas.openxmlformats.org/officeDocument/2006/relationships/customXml" Target="../ink/ink644.xml"/><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1378" Type="http://schemas.openxmlformats.org/officeDocument/2006/relationships/customXml" Target="../ink/ink693.xml"/><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1238" Type="http://schemas.openxmlformats.org/officeDocument/2006/relationships/customXml" Target="../ink/ink623.xml"/><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305" Type="http://schemas.openxmlformats.org/officeDocument/2006/relationships/image" Target="../media/image646.png"/><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291" Type="http://schemas.openxmlformats.org/officeDocument/2006/relationships/image" Target="../media/image639.png"/><Relationship Id="rId1389" Type="http://schemas.openxmlformats.org/officeDocument/2006/relationships/image" Target="../media/image68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1249" Type="http://schemas.openxmlformats.org/officeDocument/2006/relationships/image" Target="../media/image618.png"/><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1316" Type="http://schemas.openxmlformats.org/officeDocument/2006/relationships/customXml" Target="../ink/ink662.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1327" Type="http://schemas.openxmlformats.org/officeDocument/2006/relationships/image" Target="../media/image65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380" Type="http://schemas.openxmlformats.org/officeDocument/2006/relationships/customXml" Target="../ink/ink694.xml"/><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1240" Type="http://schemas.openxmlformats.org/officeDocument/2006/relationships/customXml" Target="../ink/ink624.xml"/><Relationship Id="rId1338" Type="http://schemas.openxmlformats.org/officeDocument/2006/relationships/customXml" Target="../ink/ink673.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1405" Type="http://schemas.openxmlformats.org/officeDocument/2006/relationships/image" Target="../media/image696.png"/><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391" Type="http://schemas.openxmlformats.org/officeDocument/2006/relationships/image" Target="../media/image689.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1251" Type="http://schemas.openxmlformats.org/officeDocument/2006/relationships/image" Target="../media/image619.png"/><Relationship Id="rId1349" Type="http://schemas.openxmlformats.org/officeDocument/2006/relationships/image" Target="../media/image668.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1416" Type="http://schemas.openxmlformats.org/officeDocument/2006/relationships/customXml" Target="../ink/ink712.xml"/><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1262" Type="http://schemas.openxmlformats.org/officeDocument/2006/relationships/customXml" Target="../ink/ink635.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1427" Type="http://schemas.openxmlformats.org/officeDocument/2006/relationships/image" Target="../media/image707.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1273" Type="http://schemas.openxmlformats.org/officeDocument/2006/relationships/image" Target="../media/image630.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1340" Type="http://schemas.openxmlformats.org/officeDocument/2006/relationships/customXml" Target="../ink/ink674.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1284" Type="http://schemas.openxmlformats.org/officeDocument/2006/relationships/customXml" Target="../ink/ink646.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1351" Type="http://schemas.openxmlformats.org/officeDocument/2006/relationships/image" Target="../media/image669.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295" Type="http://schemas.openxmlformats.org/officeDocument/2006/relationships/image" Target="../media/image641.png"/><Relationship Id="rId1309" Type="http://schemas.openxmlformats.org/officeDocument/2006/relationships/image" Target="../media/image64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1362" Type="http://schemas.openxmlformats.org/officeDocument/2006/relationships/customXml" Target="../ink/ink685.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373" Type="http://schemas.openxmlformats.org/officeDocument/2006/relationships/image" Target="../media/image680.png"/><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1300" Type="http://schemas.openxmlformats.org/officeDocument/2006/relationships/customXml" Target="../ink/ink654.xml"/><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1384" Type="http://schemas.openxmlformats.org/officeDocument/2006/relationships/customXml" Target="../ink/ink696.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1244" Type="http://schemas.openxmlformats.org/officeDocument/2006/relationships/customXml" Target="../ink/ink626.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1311" Type="http://schemas.openxmlformats.org/officeDocument/2006/relationships/image" Target="../media/image649.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395" Type="http://schemas.openxmlformats.org/officeDocument/2006/relationships/image" Target="../media/image691.png"/><Relationship Id="rId1409" Type="http://schemas.openxmlformats.org/officeDocument/2006/relationships/image" Target="../media/image698.png"/><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1255" Type="http://schemas.openxmlformats.org/officeDocument/2006/relationships/image" Target="../media/image621.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1322" Type="http://schemas.openxmlformats.org/officeDocument/2006/relationships/customXml" Target="../ink/ink665.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1266" Type="http://schemas.openxmlformats.org/officeDocument/2006/relationships/customXml" Target="../ink/ink637.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33" Type="http://schemas.openxmlformats.org/officeDocument/2006/relationships/image" Target="../media/image66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1400" Type="http://schemas.openxmlformats.org/officeDocument/2006/relationships/customXml" Target="../ink/ink704.xml"/><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1277" Type="http://schemas.openxmlformats.org/officeDocument/2006/relationships/image" Target="../media/image632.png"/><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1344" Type="http://schemas.openxmlformats.org/officeDocument/2006/relationships/customXml" Target="../ink/ink676.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1411" Type="http://schemas.openxmlformats.org/officeDocument/2006/relationships/image" Target="../media/image699.png"/><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1288" Type="http://schemas.openxmlformats.org/officeDocument/2006/relationships/customXml" Target="../ink/ink648.xml"/><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355" Type="http://schemas.openxmlformats.org/officeDocument/2006/relationships/image" Target="../media/image671.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1422" Type="http://schemas.openxmlformats.org/officeDocument/2006/relationships/customXml" Target="../ink/ink715.xml"/><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299" Type="http://schemas.openxmlformats.org/officeDocument/2006/relationships/image" Target="../media/image643.png"/><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366" Type="http://schemas.openxmlformats.org/officeDocument/2006/relationships/customXml" Target="../ink/ink687.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1433" Type="http://schemas.openxmlformats.org/officeDocument/2006/relationships/image" Target="../media/image710.png"/><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1377" Type="http://schemas.openxmlformats.org/officeDocument/2006/relationships/image" Target="../media/image68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1237" Type="http://schemas.openxmlformats.org/officeDocument/2006/relationships/image" Target="../media/image612.png"/><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290" Type="http://schemas.openxmlformats.org/officeDocument/2006/relationships/customXml" Target="../ink/ink649.xml"/><Relationship Id="rId1304" Type="http://schemas.openxmlformats.org/officeDocument/2006/relationships/customXml" Target="../ink/ink656.xml"/><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388" Type="http://schemas.openxmlformats.org/officeDocument/2006/relationships/customXml" Target="../ink/ink698.xml"/><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1248" Type="http://schemas.openxmlformats.org/officeDocument/2006/relationships/customXml" Target="../ink/ink628.xml"/><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315" Type="http://schemas.openxmlformats.org/officeDocument/2006/relationships/image" Target="../media/image651.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1399" Type="http://schemas.openxmlformats.org/officeDocument/2006/relationships/image" Target="../media/image69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1259" Type="http://schemas.openxmlformats.org/officeDocument/2006/relationships/image" Target="../media/image623.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1326" Type="http://schemas.openxmlformats.org/officeDocument/2006/relationships/customXml" Target="../ink/ink667.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1390" Type="http://schemas.openxmlformats.org/officeDocument/2006/relationships/customXml" Target="../ink/ink699.xml"/><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250" Type="http://schemas.openxmlformats.org/officeDocument/2006/relationships/customXml" Target="../ink/ink629.xml"/><Relationship Id="rId1348" Type="http://schemas.openxmlformats.org/officeDocument/2006/relationships/customXml" Target="../ink/ink678.xml"/><Relationship Id="rId1110" Type="http://schemas.openxmlformats.org/officeDocument/2006/relationships/image" Target="../media/image549.png"/><Relationship Id="rId1208" Type="http://schemas.openxmlformats.org/officeDocument/2006/relationships/customXml" Target="../ink/ink608.xml"/><Relationship Id="rId1415" Type="http://schemas.openxmlformats.org/officeDocument/2006/relationships/image" Target="../media/image701.png"/><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1272" Type="http://schemas.openxmlformats.org/officeDocument/2006/relationships/customXml" Target="../ink/ink640.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1294" Type="http://schemas.openxmlformats.org/officeDocument/2006/relationships/customXml" Target="../ink/ink651.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1361" Type="http://schemas.openxmlformats.org/officeDocument/2006/relationships/image" Target="../media/image674.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1319" Type="http://schemas.openxmlformats.org/officeDocument/2006/relationships/image" Target="../media/image653.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383" Type="http://schemas.openxmlformats.org/officeDocument/2006/relationships/image" Target="../media/image685.png"/><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1243" Type="http://schemas.openxmlformats.org/officeDocument/2006/relationships/image" Target="../media/image615.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1310" Type="http://schemas.openxmlformats.org/officeDocument/2006/relationships/customXml" Target="../ink/ink659.xml"/><Relationship Id="rId1408" Type="http://schemas.openxmlformats.org/officeDocument/2006/relationships/customXml" Target="../ink/ink708.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1265" Type="http://schemas.openxmlformats.org/officeDocument/2006/relationships/image" Target="../media/image626.png"/><Relationship Id="rId702" Type="http://schemas.openxmlformats.org/officeDocument/2006/relationships/customXml" Target="../ink/ink353.xml"/><Relationship Id="rId1125" Type="http://schemas.openxmlformats.org/officeDocument/2006/relationships/customXml" Target="../ink/ink566.xml"/><Relationship Id="rId1332" Type="http://schemas.openxmlformats.org/officeDocument/2006/relationships/customXml" Target="../ink/ink670.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1287" Type="http://schemas.openxmlformats.org/officeDocument/2006/relationships/image" Target="../media/image637.png"/><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1354" Type="http://schemas.openxmlformats.org/officeDocument/2006/relationships/customXml" Target="../ink/ink681.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421" Type="http://schemas.openxmlformats.org/officeDocument/2006/relationships/image" Target="../media/image704.png"/><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1376" Type="http://schemas.openxmlformats.org/officeDocument/2006/relationships/customXml" Target="../ink/ink692.xml"/><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 Id="rId1236" Type="http://schemas.openxmlformats.org/officeDocument/2006/relationships/customXml" Target="../ink/ink622.xml"/><Relationship Id="rId82" Type="http://schemas.openxmlformats.org/officeDocument/2006/relationships/image" Target="../media/image40.png"/><Relationship Id="rId606" Type="http://schemas.openxmlformats.org/officeDocument/2006/relationships/customXml" Target="../ink/ink304.xml"/><Relationship Id="rId813" Type="http://schemas.openxmlformats.org/officeDocument/2006/relationships/image" Target="../media/image402.png"/><Relationship Id="rId1303" Type="http://schemas.openxmlformats.org/officeDocument/2006/relationships/image" Target="../media/image645.png"/><Relationship Id="rId189" Type="http://schemas.openxmlformats.org/officeDocument/2006/relationships/image" Target="../media/image93.png"/><Relationship Id="rId396" Type="http://schemas.openxmlformats.org/officeDocument/2006/relationships/customXml" Target="../ink/ink198.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1398" Type="http://schemas.openxmlformats.org/officeDocument/2006/relationships/customXml" Target="../ink/ink703.xml"/><Relationship Id="rId628" Type="http://schemas.openxmlformats.org/officeDocument/2006/relationships/customXml" Target="../ink/ink315.xml"/><Relationship Id="rId835" Type="http://schemas.openxmlformats.org/officeDocument/2006/relationships/image" Target="../media/image413.png"/><Relationship Id="rId1258" Type="http://schemas.openxmlformats.org/officeDocument/2006/relationships/customXml" Target="../ink/ink633.xml"/><Relationship Id="rId1020" Type="http://schemas.openxmlformats.org/officeDocument/2006/relationships/image" Target="../media/image505.png"/><Relationship Id="rId1118" Type="http://schemas.openxmlformats.org/officeDocument/2006/relationships/image" Target="../media/image553.png"/><Relationship Id="rId1325" Type="http://schemas.openxmlformats.org/officeDocument/2006/relationships/image" Target="../media/image656.png"/><Relationship Id="rId902" Type="http://schemas.openxmlformats.org/officeDocument/2006/relationships/image" Target="../media/image446.png"/><Relationship Id="rId31" Type="http://schemas.openxmlformats.org/officeDocument/2006/relationships/customXml" Target="../ink/ink14.xml"/><Relationship Id="rId180" Type="http://schemas.openxmlformats.org/officeDocument/2006/relationships/customXml" Target="../ink/ink89.xml"/><Relationship Id="rId278" Type="http://schemas.openxmlformats.org/officeDocument/2006/relationships/customXml" Target="../ink/ink139.xml"/><Relationship Id="rId485" Type="http://schemas.openxmlformats.org/officeDocument/2006/relationships/image" Target="../media/image239.png"/><Relationship Id="rId692" Type="http://schemas.openxmlformats.org/officeDocument/2006/relationships/customXml" Target="../ink/ink348.xml"/><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717" Type="http://schemas.openxmlformats.org/officeDocument/2006/relationships/image" Target="../media/image354.png"/><Relationship Id="rId924" Type="http://schemas.openxmlformats.org/officeDocument/2006/relationships/image" Target="../media/image457.png"/><Relationship Id="rId1347" Type="http://schemas.openxmlformats.org/officeDocument/2006/relationships/image" Target="../media/image667.png"/><Relationship Id="rId53" Type="http://schemas.openxmlformats.org/officeDocument/2006/relationships/customXml" Target="../ink/ink25.xml"/><Relationship Id="rId1207" Type="http://schemas.openxmlformats.org/officeDocument/2006/relationships/image" Target="../media/image597.png"/><Relationship Id="rId1414" Type="http://schemas.openxmlformats.org/officeDocument/2006/relationships/customXml" Target="../ink/ink711.xml"/><Relationship Id="rId367" Type="http://schemas.openxmlformats.org/officeDocument/2006/relationships/image" Target="../media/image181.png"/><Relationship Id="rId574" Type="http://schemas.openxmlformats.org/officeDocument/2006/relationships/customXml" Target="../ink/ink288.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1271" Type="http://schemas.openxmlformats.org/officeDocument/2006/relationships/image" Target="../media/image629.png"/><Relationship Id="rId1369" Type="http://schemas.openxmlformats.org/officeDocument/2006/relationships/image" Target="../media/image678.png"/><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806" Type="http://schemas.openxmlformats.org/officeDocument/2006/relationships/customXml" Target="../ink/ink405.xml"/><Relationship Id="rId291" Type="http://schemas.openxmlformats.org/officeDocument/2006/relationships/image" Target="../media/image143.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293" Type="http://schemas.openxmlformats.org/officeDocument/2006/relationships/image" Target="../media/image640.png"/><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360" Type="http://schemas.openxmlformats.org/officeDocument/2006/relationships/customXml" Target="../ink/ink684.xml"/><Relationship Id="rId1220" Type="http://schemas.openxmlformats.org/officeDocument/2006/relationships/customXml" Target="../ink/ink614.xml"/><Relationship Id="rId1318" Type="http://schemas.openxmlformats.org/officeDocument/2006/relationships/customXml" Target="../ink/ink663.xml"/><Relationship Id="rId24" Type="http://schemas.openxmlformats.org/officeDocument/2006/relationships/image" Target="../media/image11.png"/><Relationship Id="rId173" Type="http://schemas.openxmlformats.org/officeDocument/2006/relationships/image" Target="../media/image85.png"/><Relationship Id="rId380" Type="http://schemas.openxmlformats.org/officeDocument/2006/relationships/customXml" Target="../ink/ink190.xml"/><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382" Type="http://schemas.openxmlformats.org/officeDocument/2006/relationships/customXml" Target="../ink/ink695.xml"/><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1242" Type="http://schemas.openxmlformats.org/officeDocument/2006/relationships/customXml" Target="../ink/ink625.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1407" Type="http://schemas.openxmlformats.org/officeDocument/2006/relationships/image" Target="../media/image697.png"/><Relationship Id="rId195" Type="http://schemas.openxmlformats.org/officeDocument/2006/relationships/image" Target="../media/image96.png"/><Relationship Id="rId262" Type="http://schemas.openxmlformats.org/officeDocument/2006/relationships/customXml" Target="../ink/ink131.xml"/><Relationship Id="rId567" Type="http://schemas.openxmlformats.org/officeDocument/2006/relationships/image" Target="../media/image280.png"/><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1264" Type="http://schemas.openxmlformats.org/officeDocument/2006/relationships/customXml" Target="../ink/ink636.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1331" Type="http://schemas.openxmlformats.org/officeDocument/2006/relationships/image" Target="../media/image659.png"/><Relationship Id="rId68" Type="http://schemas.openxmlformats.org/officeDocument/2006/relationships/image" Target="../media/image33.png"/><Relationship Id="rId1429" Type="http://schemas.openxmlformats.org/officeDocument/2006/relationships/image" Target="../media/image708.png"/><Relationship Id="rId284" Type="http://schemas.openxmlformats.org/officeDocument/2006/relationships/customXml" Target="../ink/ink142.xml"/><Relationship Id="rId491" Type="http://schemas.openxmlformats.org/officeDocument/2006/relationships/image" Target="../media/image242.png"/><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1286" Type="http://schemas.openxmlformats.org/officeDocument/2006/relationships/customXml" Target="../ink/ink647.xml"/><Relationship Id="rId211" Type="http://schemas.openxmlformats.org/officeDocument/2006/relationships/image" Target="../media/image104.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1981.png"/><Relationship Id="rId671" Type="http://schemas.openxmlformats.org/officeDocument/2006/relationships/customXml" Target="../ink/ink1059.xml"/><Relationship Id="rId769" Type="http://schemas.openxmlformats.org/officeDocument/2006/relationships/customXml" Target="../ink/ink1109.xml"/><Relationship Id="rId21" Type="http://schemas.openxmlformats.org/officeDocument/2006/relationships/image" Target="../media/image1936.png"/><Relationship Id="rId324" Type="http://schemas.openxmlformats.org/officeDocument/2006/relationships/image" Target="../media/image2082.png"/><Relationship Id="rId531" Type="http://schemas.openxmlformats.org/officeDocument/2006/relationships/customXml" Target="../ink/ink989.xml"/><Relationship Id="rId629" Type="http://schemas.openxmlformats.org/officeDocument/2006/relationships/customXml" Target="../ink/ink1038.xml"/><Relationship Id="rId170" Type="http://schemas.openxmlformats.org/officeDocument/2006/relationships/image" Target="../media/image2007.png"/><Relationship Id="rId836" Type="http://schemas.openxmlformats.org/officeDocument/2006/relationships/image" Target="../media/image746.png"/><Relationship Id="rId268" Type="http://schemas.openxmlformats.org/officeDocument/2006/relationships/image" Target="../media/image2055.png"/><Relationship Id="rId475" Type="http://schemas.openxmlformats.org/officeDocument/2006/relationships/customXml" Target="../ink/ink961.xml"/><Relationship Id="rId682" Type="http://schemas.openxmlformats.org/officeDocument/2006/relationships/customXml" Target="../ink/ink1065.xml"/><Relationship Id="rId32" Type="http://schemas.openxmlformats.org/officeDocument/2006/relationships/customXml" Target="../ink/ink735.xml"/><Relationship Id="rId128" Type="http://schemas.openxmlformats.org/officeDocument/2006/relationships/image" Target="../media/image1986.png"/><Relationship Id="rId335" Type="http://schemas.openxmlformats.org/officeDocument/2006/relationships/customXml" Target="../ink/ink890.xml"/><Relationship Id="rId542" Type="http://schemas.openxmlformats.org/officeDocument/2006/relationships/image" Target="../media/image2189.png"/><Relationship Id="rId181" Type="http://schemas.openxmlformats.org/officeDocument/2006/relationships/customXml" Target="../ink/ink811.xml"/><Relationship Id="rId402" Type="http://schemas.openxmlformats.org/officeDocument/2006/relationships/customXml" Target="../ink/ink924.xml"/><Relationship Id="rId847" Type="http://schemas.openxmlformats.org/officeDocument/2006/relationships/customXml" Target="../ink/ink1148.xml"/><Relationship Id="rId279" Type="http://schemas.openxmlformats.org/officeDocument/2006/relationships/image" Target="../media/image2060.png"/><Relationship Id="rId486" Type="http://schemas.openxmlformats.org/officeDocument/2006/relationships/image" Target="../media/image2162.png"/><Relationship Id="rId693" Type="http://schemas.openxmlformats.org/officeDocument/2006/relationships/image" Target="../media/image6750.png"/><Relationship Id="rId707" Type="http://schemas.openxmlformats.org/officeDocument/2006/relationships/image" Target="../media/image6820.png"/><Relationship Id="rId43" Type="http://schemas.openxmlformats.org/officeDocument/2006/relationships/image" Target="../media/image1947.png"/><Relationship Id="rId139" Type="http://schemas.openxmlformats.org/officeDocument/2006/relationships/customXml" Target="../ink/ink790.xml"/><Relationship Id="rId346" Type="http://schemas.openxmlformats.org/officeDocument/2006/relationships/image" Target="../media/image2093.png"/><Relationship Id="rId553" Type="http://schemas.openxmlformats.org/officeDocument/2006/relationships/customXml" Target="../ink/ink1000.xml"/><Relationship Id="rId760" Type="http://schemas.openxmlformats.org/officeDocument/2006/relationships/customXml" Target="../ink/ink1104.xml"/><Relationship Id="rId192" Type="http://schemas.openxmlformats.org/officeDocument/2006/relationships/customXml" Target="../ink/ink817.xml"/><Relationship Id="rId206" Type="http://schemas.openxmlformats.org/officeDocument/2006/relationships/customXml" Target="../ink/ink824.xml"/><Relationship Id="rId413" Type="http://schemas.openxmlformats.org/officeDocument/2006/relationships/image" Target="../media/image2126.png"/><Relationship Id="rId858" Type="http://schemas.openxmlformats.org/officeDocument/2006/relationships/image" Target="../media/image757.png"/><Relationship Id="rId497" Type="http://schemas.openxmlformats.org/officeDocument/2006/relationships/customXml" Target="../ink/ink972.xml"/><Relationship Id="rId620" Type="http://schemas.openxmlformats.org/officeDocument/2006/relationships/image" Target="../media/image6390.png"/><Relationship Id="rId718" Type="http://schemas.openxmlformats.org/officeDocument/2006/relationships/customXml" Target="../ink/ink1083.xml"/><Relationship Id="rId357" Type="http://schemas.openxmlformats.org/officeDocument/2006/relationships/customXml" Target="../ink/ink901.xml"/><Relationship Id="rId54" Type="http://schemas.openxmlformats.org/officeDocument/2006/relationships/customXml" Target="../ink/ink746.xml"/><Relationship Id="rId217" Type="http://schemas.openxmlformats.org/officeDocument/2006/relationships/image" Target="../media/image2030.png"/><Relationship Id="rId564" Type="http://schemas.openxmlformats.org/officeDocument/2006/relationships/image" Target="../media/image2200.png"/><Relationship Id="rId771" Type="http://schemas.openxmlformats.org/officeDocument/2006/relationships/customXml" Target="../ink/ink1110.xml"/><Relationship Id="rId869" Type="http://schemas.openxmlformats.org/officeDocument/2006/relationships/image" Target="../media/image762.png"/><Relationship Id="rId424" Type="http://schemas.openxmlformats.org/officeDocument/2006/relationships/customXml" Target="../ink/ink935.xml"/><Relationship Id="rId631" Type="http://schemas.openxmlformats.org/officeDocument/2006/relationships/customXml" Target="../ink/ink1039.xml"/><Relationship Id="rId729" Type="http://schemas.openxmlformats.org/officeDocument/2006/relationships/image" Target="../media/image6930.png"/><Relationship Id="rId270" Type="http://schemas.openxmlformats.org/officeDocument/2006/relationships/image" Target="../media/image2056.png"/><Relationship Id="rId65" Type="http://schemas.openxmlformats.org/officeDocument/2006/relationships/image" Target="../media/image1958.png"/><Relationship Id="rId130" Type="http://schemas.openxmlformats.org/officeDocument/2006/relationships/image" Target="../media/image1987.png"/><Relationship Id="rId368" Type="http://schemas.openxmlformats.org/officeDocument/2006/relationships/image" Target="../media/image2104.png"/><Relationship Id="rId575" Type="http://schemas.openxmlformats.org/officeDocument/2006/relationships/customXml" Target="../ink/ink1011.xml"/><Relationship Id="rId782" Type="http://schemas.openxmlformats.org/officeDocument/2006/relationships/image" Target="../media/image719.png"/><Relationship Id="rId228" Type="http://schemas.openxmlformats.org/officeDocument/2006/relationships/customXml" Target="../ink/ink835.xml"/><Relationship Id="rId435" Type="http://schemas.openxmlformats.org/officeDocument/2006/relationships/image" Target="../media/image2137.png"/><Relationship Id="rId642" Type="http://schemas.openxmlformats.org/officeDocument/2006/relationships/image" Target="../media/image6500.png"/><Relationship Id="rId281" Type="http://schemas.openxmlformats.org/officeDocument/2006/relationships/image" Target="../media/image2061.png"/><Relationship Id="rId502" Type="http://schemas.openxmlformats.org/officeDocument/2006/relationships/image" Target="../media/image2170.png"/><Relationship Id="rId76" Type="http://schemas.openxmlformats.org/officeDocument/2006/relationships/image" Target="../media/image1962.png"/><Relationship Id="rId141" Type="http://schemas.openxmlformats.org/officeDocument/2006/relationships/customXml" Target="../ink/ink791.xml"/><Relationship Id="rId379" Type="http://schemas.openxmlformats.org/officeDocument/2006/relationships/customXml" Target="../ink/ink912.xml"/><Relationship Id="rId586" Type="http://schemas.openxmlformats.org/officeDocument/2006/relationships/image" Target="../media/image6220.png"/><Relationship Id="rId793" Type="http://schemas.openxmlformats.org/officeDocument/2006/relationships/customXml" Target="../ink/ink1121.xml"/><Relationship Id="rId807" Type="http://schemas.openxmlformats.org/officeDocument/2006/relationships/customXml" Target="../ink/ink1128.xml"/><Relationship Id="rId7" Type="http://schemas.openxmlformats.org/officeDocument/2006/relationships/image" Target="../media/image1929.png"/><Relationship Id="rId239" Type="http://schemas.openxmlformats.org/officeDocument/2006/relationships/image" Target="../media/image2041.png"/><Relationship Id="rId446" Type="http://schemas.openxmlformats.org/officeDocument/2006/relationships/image" Target="../media/image2142.png"/><Relationship Id="rId653" Type="http://schemas.openxmlformats.org/officeDocument/2006/relationships/customXml" Target="../ink/ink1050.xml"/><Relationship Id="rId292" Type="http://schemas.openxmlformats.org/officeDocument/2006/relationships/customXml" Target="../ink/ink868.xml"/><Relationship Id="rId306" Type="http://schemas.openxmlformats.org/officeDocument/2006/relationships/customXml" Target="../ink/ink875.xml"/><Relationship Id="rId860" Type="http://schemas.openxmlformats.org/officeDocument/2006/relationships/image" Target="../media/image758.png"/><Relationship Id="rId87" Type="http://schemas.openxmlformats.org/officeDocument/2006/relationships/image" Target="../media/image1966.png"/><Relationship Id="rId513" Type="http://schemas.openxmlformats.org/officeDocument/2006/relationships/customXml" Target="../ink/ink980.xml"/><Relationship Id="rId597" Type="http://schemas.openxmlformats.org/officeDocument/2006/relationships/customXml" Target="../ink/ink1022.xml"/><Relationship Id="rId720" Type="http://schemas.openxmlformats.org/officeDocument/2006/relationships/customXml" Target="../ink/ink1084.xml"/><Relationship Id="rId818" Type="http://schemas.openxmlformats.org/officeDocument/2006/relationships/image" Target="../media/image737.png"/><Relationship Id="rId152" Type="http://schemas.openxmlformats.org/officeDocument/2006/relationships/image" Target="../media/image1998.png"/><Relationship Id="rId457" Type="http://schemas.openxmlformats.org/officeDocument/2006/relationships/customXml" Target="../ink/ink952.xml"/><Relationship Id="rId664" Type="http://schemas.openxmlformats.org/officeDocument/2006/relationships/image" Target="../media/image6610.png"/><Relationship Id="rId871" Type="http://schemas.openxmlformats.org/officeDocument/2006/relationships/image" Target="../media/image763.png"/><Relationship Id="rId14" Type="http://schemas.openxmlformats.org/officeDocument/2006/relationships/customXml" Target="../ink/ink726.xml"/><Relationship Id="rId317" Type="http://schemas.openxmlformats.org/officeDocument/2006/relationships/customXml" Target="../ink/ink881.xml"/><Relationship Id="rId524" Type="http://schemas.openxmlformats.org/officeDocument/2006/relationships/image" Target="../media/image2181.png"/><Relationship Id="rId731" Type="http://schemas.openxmlformats.org/officeDocument/2006/relationships/image" Target="../media/image6940.png"/><Relationship Id="rId98" Type="http://schemas.openxmlformats.org/officeDocument/2006/relationships/customXml" Target="../ink/ink769.xml"/><Relationship Id="rId163" Type="http://schemas.openxmlformats.org/officeDocument/2006/relationships/customXml" Target="../ink/ink802.xml"/><Relationship Id="rId370" Type="http://schemas.openxmlformats.org/officeDocument/2006/relationships/image" Target="../media/image2105.png"/><Relationship Id="rId829" Type="http://schemas.openxmlformats.org/officeDocument/2006/relationships/customXml" Target="../ink/ink1139.xml"/><Relationship Id="rId230" Type="http://schemas.openxmlformats.org/officeDocument/2006/relationships/customXml" Target="../ink/ink836.xml"/><Relationship Id="rId468" Type="http://schemas.openxmlformats.org/officeDocument/2006/relationships/image" Target="../media/image2153.png"/><Relationship Id="rId675" Type="http://schemas.openxmlformats.org/officeDocument/2006/relationships/customXml" Target="../ink/ink1061.xml"/><Relationship Id="rId882" Type="http://schemas.openxmlformats.org/officeDocument/2006/relationships/customXml" Target="../ink/ink1166.xml"/><Relationship Id="rId25" Type="http://schemas.openxmlformats.org/officeDocument/2006/relationships/image" Target="../media/image1938.png"/><Relationship Id="rId328" Type="http://schemas.openxmlformats.org/officeDocument/2006/relationships/image" Target="../media/image2084.png"/><Relationship Id="rId535" Type="http://schemas.openxmlformats.org/officeDocument/2006/relationships/customXml" Target="../ink/ink991.xml"/><Relationship Id="rId742" Type="http://schemas.openxmlformats.org/officeDocument/2006/relationships/customXml" Target="../ink/ink1095.xml"/><Relationship Id="rId174" Type="http://schemas.openxmlformats.org/officeDocument/2006/relationships/image" Target="../media/image2009.png"/><Relationship Id="rId381" Type="http://schemas.openxmlformats.org/officeDocument/2006/relationships/customXml" Target="../ink/ink913.xml"/><Relationship Id="rId602" Type="http://schemas.openxmlformats.org/officeDocument/2006/relationships/image" Target="../media/image6300.png"/><Relationship Id="rId241" Type="http://schemas.openxmlformats.org/officeDocument/2006/relationships/image" Target="../media/image2042.png"/><Relationship Id="rId479" Type="http://schemas.openxmlformats.org/officeDocument/2006/relationships/customXml" Target="../ink/ink963.xml"/><Relationship Id="rId686" Type="http://schemas.openxmlformats.org/officeDocument/2006/relationships/customXml" Target="../ink/ink1067.xml"/><Relationship Id="rId36" Type="http://schemas.openxmlformats.org/officeDocument/2006/relationships/customXml" Target="../ink/ink737.xml"/><Relationship Id="rId339" Type="http://schemas.openxmlformats.org/officeDocument/2006/relationships/customXml" Target="../ink/ink892.xml"/><Relationship Id="rId546" Type="http://schemas.openxmlformats.org/officeDocument/2006/relationships/image" Target="../media/image2191.png"/><Relationship Id="rId753" Type="http://schemas.openxmlformats.org/officeDocument/2006/relationships/image" Target="../media/image7050.png"/><Relationship Id="rId101" Type="http://schemas.openxmlformats.org/officeDocument/2006/relationships/image" Target="../media/image1973.png"/><Relationship Id="rId185" Type="http://schemas.openxmlformats.org/officeDocument/2006/relationships/customXml" Target="../ink/ink813.xml"/><Relationship Id="rId406" Type="http://schemas.openxmlformats.org/officeDocument/2006/relationships/customXml" Target="../ink/ink926.xml"/><Relationship Id="rId392" Type="http://schemas.openxmlformats.org/officeDocument/2006/relationships/customXml" Target="../ink/ink919.xml"/><Relationship Id="rId613" Type="http://schemas.openxmlformats.org/officeDocument/2006/relationships/customXml" Target="../ink/ink1030.xml"/><Relationship Id="rId697" Type="http://schemas.openxmlformats.org/officeDocument/2006/relationships/image" Target="../media/image6770.png"/><Relationship Id="rId820" Type="http://schemas.openxmlformats.org/officeDocument/2006/relationships/image" Target="../media/image738.png"/><Relationship Id="rId252" Type="http://schemas.openxmlformats.org/officeDocument/2006/relationships/customXml" Target="../ink/ink847.xml"/><Relationship Id="rId47" Type="http://schemas.openxmlformats.org/officeDocument/2006/relationships/image" Target="../media/image1949.png"/><Relationship Id="rId112" Type="http://schemas.openxmlformats.org/officeDocument/2006/relationships/customXml" Target="../ink/ink776.xml"/><Relationship Id="rId557" Type="http://schemas.openxmlformats.org/officeDocument/2006/relationships/customXml" Target="../ink/ink1002.xml"/><Relationship Id="rId764" Type="http://schemas.openxmlformats.org/officeDocument/2006/relationships/image" Target="../media/image7100.png"/><Relationship Id="rId196" Type="http://schemas.openxmlformats.org/officeDocument/2006/relationships/customXml" Target="../ink/ink819.xml"/><Relationship Id="rId417" Type="http://schemas.openxmlformats.org/officeDocument/2006/relationships/image" Target="../media/image2128.png"/><Relationship Id="rId624" Type="http://schemas.openxmlformats.org/officeDocument/2006/relationships/image" Target="../media/image6410.png"/><Relationship Id="rId831" Type="http://schemas.openxmlformats.org/officeDocument/2006/relationships/customXml" Target="../ink/ink1140.xml"/><Relationship Id="rId263" Type="http://schemas.openxmlformats.org/officeDocument/2006/relationships/customXml" Target="../ink/ink853.xml"/><Relationship Id="rId470" Type="http://schemas.openxmlformats.org/officeDocument/2006/relationships/image" Target="../media/image2154.png"/><Relationship Id="rId58" Type="http://schemas.openxmlformats.org/officeDocument/2006/relationships/customXml" Target="../ink/ink748.xml"/><Relationship Id="rId123" Type="http://schemas.openxmlformats.org/officeDocument/2006/relationships/customXml" Target="../ink/ink782.xml"/><Relationship Id="rId330" Type="http://schemas.openxmlformats.org/officeDocument/2006/relationships/image" Target="../media/image2085.png"/><Relationship Id="rId568" Type="http://schemas.openxmlformats.org/officeDocument/2006/relationships/image" Target="../media/image6130.png"/><Relationship Id="rId775" Type="http://schemas.openxmlformats.org/officeDocument/2006/relationships/customXml" Target="../ink/ink1112.xml"/><Relationship Id="rId428" Type="http://schemas.openxmlformats.org/officeDocument/2006/relationships/customXml" Target="../ink/ink937.xml"/><Relationship Id="rId635" Type="http://schemas.openxmlformats.org/officeDocument/2006/relationships/customXml" Target="../ink/ink1041.xml"/><Relationship Id="rId842" Type="http://schemas.openxmlformats.org/officeDocument/2006/relationships/image" Target="../media/image749.png"/><Relationship Id="rId274" Type="http://schemas.openxmlformats.org/officeDocument/2006/relationships/customXml" Target="../ink/ink859.xml"/><Relationship Id="rId481" Type="http://schemas.openxmlformats.org/officeDocument/2006/relationships/customXml" Target="../ink/ink964.xml"/><Relationship Id="rId702" Type="http://schemas.openxmlformats.org/officeDocument/2006/relationships/customXml" Target="../ink/ink1075.xml"/><Relationship Id="rId69" Type="http://schemas.openxmlformats.org/officeDocument/2006/relationships/image" Target="../media/image1074.png"/><Relationship Id="rId134" Type="http://schemas.openxmlformats.org/officeDocument/2006/relationships/image" Target="../media/image1989.png"/><Relationship Id="rId579" Type="http://schemas.openxmlformats.org/officeDocument/2006/relationships/customXml" Target="../ink/ink1013.xml"/><Relationship Id="rId786" Type="http://schemas.openxmlformats.org/officeDocument/2006/relationships/image" Target="../media/image721.png"/><Relationship Id="rId341" Type="http://schemas.openxmlformats.org/officeDocument/2006/relationships/customXml" Target="../ink/ink893.xml"/><Relationship Id="rId439" Type="http://schemas.openxmlformats.org/officeDocument/2006/relationships/image" Target="../media/image2139.png"/><Relationship Id="rId646" Type="http://schemas.openxmlformats.org/officeDocument/2006/relationships/image" Target="../media/image6520.png"/><Relationship Id="rId201" Type="http://schemas.openxmlformats.org/officeDocument/2006/relationships/image" Target="../media/image2022.png"/><Relationship Id="rId285" Type="http://schemas.openxmlformats.org/officeDocument/2006/relationships/image" Target="../media/image2063.png"/><Relationship Id="rId506" Type="http://schemas.openxmlformats.org/officeDocument/2006/relationships/image" Target="../media/image2172.png"/><Relationship Id="rId853" Type="http://schemas.openxmlformats.org/officeDocument/2006/relationships/customXml" Target="../ink/ink1151.xml"/><Relationship Id="rId492" Type="http://schemas.openxmlformats.org/officeDocument/2006/relationships/image" Target="../media/image2165.png"/><Relationship Id="rId713" Type="http://schemas.openxmlformats.org/officeDocument/2006/relationships/image" Target="../media/image6850.png"/><Relationship Id="rId797" Type="http://schemas.openxmlformats.org/officeDocument/2006/relationships/customXml" Target="../ink/ink1123.xml"/><Relationship Id="rId145" Type="http://schemas.openxmlformats.org/officeDocument/2006/relationships/customXml" Target="../ink/ink793.xml"/><Relationship Id="rId352" Type="http://schemas.openxmlformats.org/officeDocument/2006/relationships/image" Target="../media/image2096.png"/><Relationship Id="rId212" Type="http://schemas.openxmlformats.org/officeDocument/2006/relationships/customXml" Target="../ink/ink827.xml"/><Relationship Id="rId657" Type="http://schemas.openxmlformats.org/officeDocument/2006/relationships/customXml" Target="../ink/ink1052.xml"/><Relationship Id="rId864" Type="http://schemas.openxmlformats.org/officeDocument/2006/relationships/customXml" Target="../ink/ink1157.xml"/><Relationship Id="rId296" Type="http://schemas.openxmlformats.org/officeDocument/2006/relationships/customXml" Target="../ink/ink870.xml"/><Relationship Id="rId517" Type="http://schemas.openxmlformats.org/officeDocument/2006/relationships/customXml" Target="../ink/ink982.xml"/><Relationship Id="rId724" Type="http://schemas.openxmlformats.org/officeDocument/2006/relationships/customXml" Target="../ink/ink1086.xml"/><Relationship Id="rId60" Type="http://schemas.openxmlformats.org/officeDocument/2006/relationships/customXml" Target="../ink/ink749.xml"/><Relationship Id="rId156" Type="http://schemas.openxmlformats.org/officeDocument/2006/relationships/image" Target="../media/image2000.png"/><Relationship Id="rId363" Type="http://schemas.openxmlformats.org/officeDocument/2006/relationships/customXml" Target="../ink/ink904.xml"/><Relationship Id="rId570" Type="http://schemas.openxmlformats.org/officeDocument/2006/relationships/image" Target="../media/image6140.png"/><Relationship Id="rId223" Type="http://schemas.openxmlformats.org/officeDocument/2006/relationships/image" Target="../media/image2033.png"/><Relationship Id="rId430" Type="http://schemas.openxmlformats.org/officeDocument/2006/relationships/customXml" Target="../ink/ink938.xml"/><Relationship Id="rId668" Type="http://schemas.openxmlformats.org/officeDocument/2006/relationships/image" Target="../media/image6630.png"/><Relationship Id="rId875" Type="http://schemas.openxmlformats.org/officeDocument/2006/relationships/image" Target="../media/image765.png"/><Relationship Id="rId18" Type="http://schemas.openxmlformats.org/officeDocument/2006/relationships/customXml" Target="../ink/ink728.xml"/><Relationship Id="rId528" Type="http://schemas.openxmlformats.org/officeDocument/2006/relationships/image" Target="../media/image2183.png"/><Relationship Id="rId735" Type="http://schemas.openxmlformats.org/officeDocument/2006/relationships/image" Target="../media/image6960.png"/><Relationship Id="rId167" Type="http://schemas.openxmlformats.org/officeDocument/2006/relationships/customXml" Target="../ink/ink804.xml"/><Relationship Id="rId374" Type="http://schemas.openxmlformats.org/officeDocument/2006/relationships/image" Target="../media/image2107.png"/><Relationship Id="rId581" Type="http://schemas.openxmlformats.org/officeDocument/2006/relationships/customXml" Target="../ink/ink1014.xml"/><Relationship Id="rId71" Type="http://schemas.openxmlformats.org/officeDocument/2006/relationships/image" Target="../media/image1960.png"/><Relationship Id="rId234" Type="http://schemas.openxmlformats.org/officeDocument/2006/relationships/customXml" Target="../ink/ink838.xml"/><Relationship Id="rId679" Type="http://schemas.openxmlformats.org/officeDocument/2006/relationships/customXml" Target="../ink/ink1063.xml"/><Relationship Id="rId802" Type="http://schemas.openxmlformats.org/officeDocument/2006/relationships/image" Target="../media/image729.png"/><Relationship Id="rId2" Type="http://schemas.openxmlformats.org/officeDocument/2006/relationships/notesSlide" Target="../notesSlides/notesSlide2.xml"/><Relationship Id="rId29" Type="http://schemas.openxmlformats.org/officeDocument/2006/relationships/image" Target="../media/image1940.png"/><Relationship Id="rId441" Type="http://schemas.openxmlformats.org/officeDocument/2006/relationships/image" Target="../media/image2140.png"/><Relationship Id="rId539" Type="http://schemas.openxmlformats.org/officeDocument/2006/relationships/customXml" Target="../ink/ink993.xml"/><Relationship Id="rId746" Type="http://schemas.openxmlformats.org/officeDocument/2006/relationships/customXml" Target="../ink/ink1097.xml"/><Relationship Id="rId178" Type="http://schemas.openxmlformats.org/officeDocument/2006/relationships/image" Target="../media/image2011.png"/><Relationship Id="rId301" Type="http://schemas.openxmlformats.org/officeDocument/2006/relationships/image" Target="../media/image2071.png"/><Relationship Id="rId82" Type="http://schemas.openxmlformats.org/officeDocument/2006/relationships/image" Target="../media/image1919.png"/><Relationship Id="rId385" Type="http://schemas.openxmlformats.org/officeDocument/2006/relationships/image" Target="../media/image2112.png"/><Relationship Id="rId592" Type="http://schemas.openxmlformats.org/officeDocument/2006/relationships/image" Target="../media/image6250.png"/><Relationship Id="rId606" Type="http://schemas.openxmlformats.org/officeDocument/2006/relationships/image" Target="../media/image6320.png"/><Relationship Id="rId813" Type="http://schemas.openxmlformats.org/officeDocument/2006/relationships/customXml" Target="../ink/ink1131.xml"/><Relationship Id="rId245" Type="http://schemas.openxmlformats.org/officeDocument/2006/relationships/image" Target="../media/image2044.png"/><Relationship Id="rId452" Type="http://schemas.openxmlformats.org/officeDocument/2006/relationships/image" Target="../media/image2145.png"/><Relationship Id="rId105" Type="http://schemas.openxmlformats.org/officeDocument/2006/relationships/image" Target="../media/image1975.png"/><Relationship Id="rId312" Type="http://schemas.openxmlformats.org/officeDocument/2006/relationships/customXml" Target="../ink/ink878.xml"/><Relationship Id="rId757" Type="http://schemas.openxmlformats.org/officeDocument/2006/relationships/image" Target="../media/image7070.png"/><Relationship Id="rId93" Type="http://schemas.openxmlformats.org/officeDocument/2006/relationships/image" Target="../media/image1969.png"/><Relationship Id="rId189" Type="http://schemas.openxmlformats.org/officeDocument/2006/relationships/customXml" Target="../ink/ink815.xml"/><Relationship Id="rId396" Type="http://schemas.openxmlformats.org/officeDocument/2006/relationships/customXml" Target="../ink/ink921.xml"/><Relationship Id="rId617" Type="http://schemas.openxmlformats.org/officeDocument/2006/relationships/customXml" Target="../ink/ink1032.xml"/><Relationship Id="rId824" Type="http://schemas.openxmlformats.org/officeDocument/2006/relationships/image" Target="../media/image740.png"/><Relationship Id="rId256" Type="http://schemas.openxmlformats.org/officeDocument/2006/relationships/customXml" Target="../ink/ink849.xml"/><Relationship Id="rId463" Type="http://schemas.openxmlformats.org/officeDocument/2006/relationships/customXml" Target="../ink/ink955.xml"/><Relationship Id="rId670" Type="http://schemas.openxmlformats.org/officeDocument/2006/relationships/image" Target="../media/image6640.png"/><Relationship Id="rId116" Type="http://schemas.openxmlformats.org/officeDocument/2006/relationships/customXml" Target="../ink/ink778.xml"/><Relationship Id="rId323" Type="http://schemas.openxmlformats.org/officeDocument/2006/relationships/customXml" Target="../ink/ink884.xml"/><Relationship Id="rId530" Type="http://schemas.openxmlformats.org/officeDocument/2006/relationships/image" Target="../media/image1605.png"/><Relationship Id="rId768" Type="http://schemas.openxmlformats.org/officeDocument/2006/relationships/image" Target="../media/image712.png"/><Relationship Id="rId20" Type="http://schemas.openxmlformats.org/officeDocument/2006/relationships/customXml" Target="../ink/ink729.xml"/><Relationship Id="rId628" Type="http://schemas.openxmlformats.org/officeDocument/2006/relationships/image" Target="../media/image6430.png"/><Relationship Id="rId835" Type="http://schemas.openxmlformats.org/officeDocument/2006/relationships/customXml" Target="../ink/ink1142.xml"/><Relationship Id="rId267" Type="http://schemas.openxmlformats.org/officeDocument/2006/relationships/customXml" Target="../ink/ink855.xml"/><Relationship Id="rId474" Type="http://schemas.openxmlformats.org/officeDocument/2006/relationships/image" Target="../media/image2156.png"/><Relationship Id="rId127" Type="http://schemas.openxmlformats.org/officeDocument/2006/relationships/customXml" Target="../ink/ink784.xml"/><Relationship Id="rId681" Type="http://schemas.openxmlformats.org/officeDocument/2006/relationships/customXml" Target="../ink/ink1064.xml"/><Relationship Id="rId779" Type="http://schemas.openxmlformats.org/officeDocument/2006/relationships/customXml" Target="../ink/ink1114.xml"/><Relationship Id="rId31" Type="http://schemas.openxmlformats.org/officeDocument/2006/relationships/image" Target="../media/image1941.png"/><Relationship Id="rId334" Type="http://schemas.openxmlformats.org/officeDocument/2006/relationships/image" Target="../media/image2087.png"/><Relationship Id="rId541" Type="http://schemas.openxmlformats.org/officeDocument/2006/relationships/customXml" Target="../ink/ink994.xml"/><Relationship Id="rId639" Type="http://schemas.openxmlformats.org/officeDocument/2006/relationships/customXml" Target="../ink/ink1043.xml"/><Relationship Id="rId180" Type="http://schemas.openxmlformats.org/officeDocument/2006/relationships/image" Target="../media/image2012.png"/><Relationship Id="rId278" Type="http://schemas.openxmlformats.org/officeDocument/2006/relationships/customXml" Target="../ink/ink861.xml"/><Relationship Id="rId401" Type="http://schemas.openxmlformats.org/officeDocument/2006/relationships/image" Target="../media/image2120.png"/><Relationship Id="rId846" Type="http://schemas.openxmlformats.org/officeDocument/2006/relationships/image" Target="../media/image751.png"/><Relationship Id="rId485" Type="http://schemas.openxmlformats.org/officeDocument/2006/relationships/customXml" Target="../ink/ink966.xml"/><Relationship Id="rId692" Type="http://schemas.openxmlformats.org/officeDocument/2006/relationships/customXml" Target="../ink/ink1070.xml"/><Relationship Id="rId706" Type="http://schemas.openxmlformats.org/officeDocument/2006/relationships/customXml" Target="../ink/ink1077.xml"/><Relationship Id="rId42" Type="http://schemas.openxmlformats.org/officeDocument/2006/relationships/customXml" Target="../ink/ink740.xml"/><Relationship Id="rId138" Type="http://schemas.openxmlformats.org/officeDocument/2006/relationships/image" Target="../media/image1991.png"/><Relationship Id="rId345" Type="http://schemas.openxmlformats.org/officeDocument/2006/relationships/customXml" Target="../ink/ink895.xml"/><Relationship Id="rId552" Type="http://schemas.openxmlformats.org/officeDocument/2006/relationships/image" Target="../media/image2194.png"/><Relationship Id="rId191" Type="http://schemas.openxmlformats.org/officeDocument/2006/relationships/image" Target="../media/image2017.png"/><Relationship Id="rId205" Type="http://schemas.openxmlformats.org/officeDocument/2006/relationships/image" Target="../media/image2024.png"/><Relationship Id="rId412" Type="http://schemas.openxmlformats.org/officeDocument/2006/relationships/customXml" Target="../ink/ink929.xml"/><Relationship Id="rId857" Type="http://schemas.openxmlformats.org/officeDocument/2006/relationships/customXml" Target="../ink/ink1153.xml"/><Relationship Id="rId289" Type="http://schemas.openxmlformats.org/officeDocument/2006/relationships/image" Target="../media/image2065.png"/><Relationship Id="rId496" Type="http://schemas.openxmlformats.org/officeDocument/2006/relationships/image" Target="../media/image2167.png"/><Relationship Id="rId717" Type="http://schemas.openxmlformats.org/officeDocument/2006/relationships/image" Target="../media/image6870.png"/><Relationship Id="rId53" Type="http://schemas.openxmlformats.org/officeDocument/2006/relationships/image" Target="../media/image1952.png"/><Relationship Id="rId149" Type="http://schemas.openxmlformats.org/officeDocument/2006/relationships/customXml" Target="../ink/ink795.xml"/><Relationship Id="rId356" Type="http://schemas.openxmlformats.org/officeDocument/2006/relationships/image" Target="../media/image2098.png"/><Relationship Id="rId563" Type="http://schemas.openxmlformats.org/officeDocument/2006/relationships/customXml" Target="../ink/ink1005.xml"/><Relationship Id="rId770" Type="http://schemas.openxmlformats.org/officeDocument/2006/relationships/image" Target="../media/image713.png"/><Relationship Id="rId216" Type="http://schemas.openxmlformats.org/officeDocument/2006/relationships/customXml" Target="../ink/ink829.xml"/><Relationship Id="rId423" Type="http://schemas.openxmlformats.org/officeDocument/2006/relationships/image" Target="../media/image2131.png"/><Relationship Id="rId868" Type="http://schemas.openxmlformats.org/officeDocument/2006/relationships/customXml" Target="../ink/ink1159.xml"/><Relationship Id="rId630" Type="http://schemas.openxmlformats.org/officeDocument/2006/relationships/image" Target="../media/image6440.png"/><Relationship Id="rId728" Type="http://schemas.openxmlformats.org/officeDocument/2006/relationships/customXml" Target="../ink/ink1088.xml"/><Relationship Id="rId64" Type="http://schemas.openxmlformats.org/officeDocument/2006/relationships/customXml" Target="../ink/ink751.xml"/><Relationship Id="rId367" Type="http://schemas.openxmlformats.org/officeDocument/2006/relationships/customXml" Target="../ink/ink906.xml"/><Relationship Id="rId574" Type="http://schemas.openxmlformats.org/officeDocument/2006/relationships/image" Target="../media/image6160.png"/><Relationship Id="rId227" Type="http://schemas.openxmlformats.org/officeDocument/2006/relationships/image" Target="../media/image2035.png"/><Relationship Id="rId781" Type="http://schemas.openxmlformats.org/officeDocument/2006/relationships/customXml" Target="../ink/ink1115.xml"/><Relationship Id="rId879" Type="http://schemas.openxmlformats.org/officeDocument/2006/relationships/image" Target="../media/image767.png"/><Relationship Id="rId434" Type="http://schemas.openxmlformats.org/officeDocument/2006/relationships/customXml" Target="../ink/ink940.xml"/><Relationship Id="rId641" Type="http://schemas.openxmlformats.org/officeDocument/2006/relationships/customXml" Target="../ink/ink1044.xml"/><Relationship Id="rId739" Type="http://schemas.openxmlformats.org/officeDocument/2006/relationships/image" Target="../media/image6980.png"/><Relationship Id="rId280" Type="http://schemas.openxmlformats.org/officeDocument/2006/relationships/customXml" Target="../ink/ink862.xml"/><Relationship Id="rId501" Type="http://schemas.openxmlformats.org/officeDocument/2006/relationships/customXml" Target="../ink/ink974.xml"/><Relationship Id="rId75" Type="http://schemas.openxmlformats.org/officeDocument/2006/relationships/customXml" Target="../ink/ink757.xml"/><Relationship Id="rId140" Type="http://schemas.openxmlformats.org/officeDocument/2006/relationships/image" Target="../media/image1992.png"/><Relationship Id="rId378" Type="http://schemas.openxmlformats.org/officeDocument/2006/relationships/image" Target="../media/image2109.png"/><Relationship Id="rId585" Type="http://schemas.openxmlformats.org/officeDocument/2006/relationships/customXml" Target="../ink/ink1016.xml"/><Relationship Id="rId792" Type="http://schemas.openxmlformats.org/officeDocument/2006/relationships/image" Target="../media/image724.png"/><Relationship Id="rId806" Type="http://schemas.openxmlformats.org/officeDocument/2006/relationships/image" Target="../media/image731.png"/><Relationship Id="rId6" Type="http://schemas.openxmlformats.org/officeDocument/2006/relationships/customXml" Target="../ink/ink722.xml"/><Relationship Id="rId238" Type="http://schemas.openxmlformats.org/officeDocument/2006/relationships/customXml" Target="../ink/ink840.xml"/><Relationship Id="rId445" Type="http://schemas.openxmlformats.org/officeDocument/2006/relationships/customXml" Target="../ink/ink946.xml"/><Relationship Id="rId652" Type="http://schemas.openxmlformats.org/officeDocument/2006/relationships/image" Target="../media/image6550.png"/><Relationship Id="rId291" Type="http://schemas.openxmlformats.org/officeDocument/2006/relationships/image" Target="../media/image2066.png"/><Relationship Id="rId305" Type="http://schemas.openxmlformats.org/officeDocument/2006/relationships/image" Target="../media/image2073.png"/><Relationship Id="rId512" Type="http://schemas.openxmlformats.org/officeDocument/2006/relationships/image" Target="../media/image2175.png"/><Relationship Id="rId86" Type="http://schemas.openxmlformats.org/officeDocument/2006/relationships/customXml" Target="../ink/ink763.xml"/><Relationship Id="rId151" Type="http://schemas.openxmlformats.org/officeDocument/2006/relationships/customXml" Target="../ink/ink796.xml"/><Relationship Id="rId389" Type="http://schemas.openxmlformats.org/officeDocument/2006/relationships/image" Target="../media/image2114.png"/><Relationship Id="rId596" Type="http://schemas.openxmlformats.org/officeDocument/2006/relationships/image" Target="../media/image6270.png"/><Relationship Id="rId817" Type="http://schemas.openxmlformats.org/officeDocument/2006/relationships/customXml" Target="../ink/ink1133.xml"/><Relationship Id="rId249" Type="http://schemas.openxmlformats.org/officeDocument/2006/relationships/image" Target="../media/image2046.png"/><Relationship Id="rId456" Type="http://schemas.openxmlformats.org/officeDocument/2006/relationships/image" Target="../media/image2147.png"/><Relationship Id="rId663" Type="http://schemas.openxmlformats.org/officeDocument/2006/relationships/customXml" Target="../ink/ink1055.xml"/><Relationship Id="rId870" Type="http://schemas.openxmlformats.org/officeDocument/2006/relationships/customXml" Target="../ink/ink1160.xml"/><Relationship Id="rId13" Type="http://schemas.openxmlformats.org/officeDocument/2006/relationships/image" Target="../media/image1932.png"/><Relationship Id="rId109" Type="http://schemas.openxmlformats.org/officeDocument/2006/relationships/image" Target="../media/image1977.png"/><Relationship Id="rId316" Type="http://schemas.openxmlformats.org/officeDocument/2006/relationships/image" Target="../media/image2078.png"/><Relationship Id="rId523" Type="http://schemas.openxmlformats.org/officeDocument/2006/relationships/customXml" Target="../ink/ink985.xml"/><Relationship Id="rId97" Type="http://schemas.openxmlformats.org/officeDocument/2006/relationships/image" Target="../media/image1971.png"/><Relationship Id="rId730" Type="http://schemas.openxmlformats.org/officeDocument/2006/relationships/customXml" Target="../ink/ink1089.xml"/><Relationship Id="rId828" Type="http://schemas.openxmlformats.org/officeDocument/2006/relationships/image" Target="../media/image742.png"/><Relationship Id="rId162" Type="http://schemas.openxmlformats.org/officeDocument/2006/relationships/image" Target="../media/image2003.png"/><Relationship Id="rId467" Type="http://schemas.openxmlformats.org/officeDocument/2006/relationships/customXml" Target="../ink/ink957.xml"/><Relationship Id="rId674" Type="http://schemas.openxmlformats.org/officeDocument/2006/relationships/image" Target="../media/image6660.png"/><Relationship Id="rId881" Type="http://schemas.openxmlformats.org/officeDocument/2006/relationships/image" Target="../media/image768.png"/><Relationship Id="rId24" Type="http://schemas.openxmlformats.org/officeDocument/2006/relationships/customXml" Target="../ink/ink731.xml"/><Relationship Id="rId327" Type="http://schemas.openxmlformats.org/officeDocument/2006/relationships/customXml" Target="../ink/ink886.xml"/><Relationship Id="rId534" Type="http://schemas.openxmlformats.org/officeDocument/2006/relationships/image" Target="../media/image2185.png"/><Relationship Id="rId741" Type="http://schemas.openxmlformats.org/officeDocument/2006/relationships/image" Target="../media/image6990.png"/><Relationship Id="rId839" Type="http://schemas.openxmlformats.org/officeDocument/2006/relationships/customXml" Target="../ink/ink1144.xml"/><Relationship Id="rId173" Type="http://schemas.openxmlformats.org/officeDocument/2006/relationships/customXml" Target="../ink/ink807.xml"/><Relationship Id="rId380" Type="http://schemas.openxmlformats.org/officeDocument/2006/relationships/image" Target="../media/image2110.png"/><Relationship Id="rId601" Type="http://schemas.openxmlformats.org/officeDocument/2006/relationships/customXml" Target="../ink/ink1024.xml"/><Relationship Id="rId240" Type="http://schemas.openxmlformats.org/officeDocument/2006/relationships/customXml" Target="../ink/ink841.xml"/><Relationship Id="rId478" Type="http://schemas.openxmlformats.org/officeDocument/2006/relationships/image" Target="../media/image2158.png"/><Relationship Id="rId685" Type="http://schemas.openxmlformats.org/officeDocument/2006/relationships/image" Target="../media/image6710.png"/><Relationship Id="rId35" Type="http://schemas.openxmlformats.org/officeDocument/2006/relationships/image" Target="../media/image1943.png"/><Relationship Id="rId100" Type="http://schemas.openxmlformats.org/officeDocument/2006/relationships/customXml" Target="../ink/ink770.xml"/><Relationship Id="rId338" Type="http://schemas.openxmlformats.org/officeDocument/2006/relationships/image" Target="../media/image2089.png"/><Relationship Id="rId545" Type="http://schemas.openxmlformats.org/officeDocument/2006/relationships/customXml" Target="../ink/ink996.xml"/><Relationship Id="rId752" Type="http://schemas.openxmlformats.org/officeDocument/2006/relationships/customXml" Target="../ink/ink1100.xml"/><Relationship Id="rId184" Type="http://schemas.openxmlformats.org/officeDocument/2006/relationships/image" Target="../media/image2014.png"/><Relationship Id="rId391" Type="http://schemas.openxmlformats.org/officeDocument/2006/relationships/image" Target="../media/image2115.png"/><Relationship Id="rId405" Type="http://schemas.openxmlformats.org/officeDocument/2006/relationships/image" Target="../media/image2122.png"/><Relationship Id="rId612" Type="http://schemas.openxmlformats.org/officeDocument/2006/relationships/image" Target="../media/image6350.png"/><Relationship Id="rId251" Type="http://schemas.openxmlformats.org/officeDocument/2006/relationships/image" Target="../media/image2047.png"/><Relationship Id="rId489" Type="http://schemas.openxmlformats.org/officeDocument/2006/relationships/customXml" Target="../ink/ink968.xml"/><Relationship Id="rId696" Type="http://schemas.openxmlformats.org/officeDocument/2006/relationships/customXml" Target="../ink/ink1072.xml"/><Relationship Id="rId46" Type="http://schemas.openxmlformats.org/officeDocument/2006/relationships/customXml" Target="../ink/ink742.xml"/><Relationship Id="rId349" Type="http://schemas.openxmlformats.org/officeDocument/2006/relationships/customXml" Target="../ink/ink897.xml"/><Relationship Id="rId556" Type="http://schemas.openxmlformats.org/officeDocument/2006/relationships/image" Target="../media/image2196.png"/><Relationship Id="rId763" Type="http://schemas.openxmlformats.org/officeDocument/2006/relationships/customXml" Target="../ink/ink1106.xml"/><Relationship Id="rId111" Type="http://schemas.openxmlformats.org/officeDocument/2006/relationships/image" Target="../media/image1978.png"/><Relationship Id="rId195" Type="http://schemas.openxmlformats.org/officeDocument/2006/relationships/image" Target="../media/image2019.png"/><Relationship Id="rId209" Type="http://schemas.openxmlformats.org/officeDocument/2006/relationships/image" Target="../media/image2026.png"/><Relationship Id="rId416" Type="http://schemas.openxmlformats.org/officeDocument/2006/relationships/customXml" Target="../ink/ink931.xml"/><Relationship Id="rId623" Type="http://schemas.openxmlformats.org/officeDocument/2006/relationships/customXml" Target="../ink/ink1035.xml"/><Relationship Id="rId830" Type="http://schemas.openxmlformats.org/officeDocument/2006/relationships/image" Target="../media/image743.png"/><Relationship Id="rId57" Type="http://schemas.openxmlformats.org/officeDocument/2006/relationships/image" Target="../media/image1954.png"/><Relationship Id="rId262" Type="http://schemas.openxmlformats.org/officeDocument/2006/relationships/customXml" Target="../ink/ink852.xml"/><Relationship Id="rId567" Type="http://schemas.openxmlformats.org/officeDocument/2006/relationships/customXml" Target="../ink/ink1007.xml"/><Relationship Id="rId99" Type="http://schemas.openxmlformats.org/officeDocument/2006/relationships/image" Target="../media/image1972.png"/><Relationship Id="rId122" Type="http://schemas.openxmlformats.org/officeDocument/2006/relationships/customXml" Target="../ink/ink781.xml"/><Relationship Id="rId164" Type="http://schemas.openxmlformats.org/officeDocument/2006/relationships/image" Target="../media/image2004.png"/><Relationship Id="rId371" Type="http://schemas.openxmlformats.org/officeDocument/2006/relationships/customXml" Target="../ink/ink908.xml"/><Relationship Id="rId774" Type="http://schemas.openxmlformats.org/officeDocument/2006/relationships/image" Target="../media/image715.png"/><Relationship Id="rId427" Type="http://schemas.openxmlformats.org/officeDocument/2006/relationships/image" Target="../media/image2133.png"/><Relationship Id="rId469" Type="http://schemas.openxmlformats.org/officeDocument/2006/relationships/customXml" Target="../ink/ink958.xml"/><Relationship Id="rId634" Type="http://schemas.openxmlformats.org/officeDocument/2006/relationships/image" Target="../media/image6460.png"/><Relationship Id="rId676" Type="http://schemas.openxmlformats.org/officeDocument/2006/relationships/image" Target="../media/image6670.png"/><Relationship Id="rId841" Type="http://schemas.openxmlformats.org/officeDocument/2006/relationships/customXml" Target="../ink/ink1145.xml"/><Relationship Id="rId883" Type="http://schemas.openxmlformats.org/officeDocument/2006/relationships/image" Target="../media/image769.png"/><Relationship Id="rId26" Type="http://schemas.openxmlformats.org/officeDocument/2006/relationships/customXml" Target="../ink/ink732.xml"/><Relationship Id="rId231" Type="http://schemas.openxmlformats.org/officeDocument/2006/relationships/image" Target="../media/image2037.png"/><Relationship Id="rId273" Type="http://schemas.openxmlformats.org/officeDocument/2006/relationships/image" Target="../media/image2057.png"/><Relationship Id="rId329" Type="http://schemas.openxmlformats.org/officeDocument/2006/relationships/customXml" Target="../ink/ink887.xml"/><Relationship Id="rId480" Type="http://schemas.openxmlformats.org/officeDocument/2006/relationships/image" Target="../media/image2159.png"/><Relationship Id="rId536" Type="http://schemas.openxmlformats.org/officeDocument/2006/relationships/image" Target="../media/image2186.png"/><Relationship Id="rId701" Type="http://schemas.openxmlformats.org/officeDocument/2006/relationships/image" Target="../media/image6790.png"/><Relationship Id="rId68" Type="http://schemas.openxmlformats.org/officeDocument/2006/relationships/customXml" Target="../ink/ink753.xml"/><Relationship Id="rId133" Type="http://schemas.openxmlformats.org/officeDocument/2006/relationships/customXml" Target="../ink/ink787.xml"/><Relationship Id="rId175" Type="http://schemas.openxmlformats.org/officeDocument/2006/relationships/customXml" Target="../ink/ink808.xml"/><Relationship Id="rId340" Type="http://schemas.openxmlformats.org/officeDocument/2006/relationships/image" Target="../media/image2090.png"/><Relationship Id="rId578" Type="http://schemas.openxmlformats.org/officeDocument/2006/relationships/image" Target="../media/image6180.png"/><Relationship Id="rId743" Type="http://schemas.openxmlformats.org/officeDocument/2006/relationships/image" Target="../media/image7000.png"/><Relationship Id="rId785" Type="http://schemas.openxmlformats.org/officeDocument/2006/relationships/customXml" Target="../ink/ink1117.xml"/><Relationship Id="rId200" Type="http://schemas.openxmlformats.org/officeDocument/2006/relationships/customXml" Target="../ink/ink821.xml"/><Relationship Id="rId382" Type="http://schemas.openxmlformats.org/officeDocument/2006/relationships/image" Target="../media/image2111.png"/><Relationship Id="rId438" Type="http://schemas.openxmlformats.org/officeDocument/2006/relationships/customXml" Target="../ink/ink942.xml"/><Relationship Id="rId603" Type="http://schemas.openxmlformats.org/officeDocument/2006/relationships/customXml" Target="../ink/ink1025.xml"/><Relationship Id="rId645" Type="http://schemas.openxmlformats.org/officeDocument/2006/relationships/customXml" Target="../ink/ink1046.xml"/><Relationship Id="rId687" Type="http://schemas.openxmlformats.org/officeDocument/2006/relationships/image" Target="../media/image6720.png"/><Relationship Id="rId810" Type="http://schemas.openxmlformats.org/officeDocument/2006/relationships/image" Target="../media/image733.png"/><Relationship Id="rId852" Type="http://schemas.openxmlformats.org/officeDocument/2006/relationships/image" Target="../media/image754.png"/><Relationship Id="rId242" Type="http://schemas.openxmlformats.org/officeDocument/2006/relationships/customXml" Target="../ink/ink842.xml"/><Relationship Id="rId284" Type="http://schemas.openxmlformats.org/officeDocument/2006/relationships/customXml" Target="../ink/ink864.xml"/><Relationship Id="rId491" Type="http://schemas.openxmlformats.org/officeDocument/2006/relationships/customXml" Target="../ink/ink969.xml"/><Relationship Id="rId505" Type="http://schemas.openxmlformats.org/officeDocument/2006/relationships/customXml" Target="../ink/ink976.xml"/><Relationship Id="rId712" Type="http://schemas.openxmlformats.org/officeDocument/2006/relationships/customXml" Target="../ink/ink1080.xml"/><Relationship Id="rId37" Type="http://schemas.openxmlformats.org/officeDocument/2006/relationships/image" Target="../media/image1944.png"/><Relationship Id="rId79" Type="http://schemas.openxmlformats.org/officeDocument/2006/relationships/customXml" Target="../ink/ink759.xml"/><Relationship Id="rId102" Type="http://schemas.openxmlformats.org/officeDocument/2006/relationships/customXml" Target="../ink/ink771.xml"/><Relationship Id="rId144" Type="http://schemas.openxmlformats.org/officeDocument/2006/relationships/image" Target="../media/image1994.png"/><Relationship Id="rId547" Type="http://schemas.openxmlformats.org/officeDocument/2006/relationships/customXml" Target="../ink/ink997.xml"/><Relationship Id="rId589" Type="http://schemas.openxmlformats.org/officeDocument/2006/relationships/customXml" Target="../ink/ink1018.xml"/><Relationship Id="rId754" Type="http://schemas.openxmlformats.org/officeDocument/2006/relationships/customXml" Target="../ink/ink1101.xml"/><Relationship Id="rId796" Type="http://schemas.openxmlformats.org/officeDocument/2006/relationships/image" Target="../media/image726.png"/><Relationship Id="rId90" Type="http://schemas.openxmlformats.org/officeDocument/2006/relationships/customXml" Target="../ink/ink765.xml"/><Relationship Id="rId186" Type="http://schemas.openxmlformats.org/officeDocument/2006/relationships/image" Target="../media/image2015.png"/><Relationship Id="rId351" Type="http://schemas.openxmlformats.org/officeDocument/2006/relationships/customXml" Target="../ink/ink898.xml"/><Relationship Id="rId393" Type="http://schemas.openxmlformats.org/officeDocument/2006/relationships/image" Target="../media/image2116.png"/><Relationship Id="rId407" Type="http://schemas.openxmlformats.org/officeDocument/2006/relationships/image" Target="../media/image2123.png"/><Relationship Id="rId449" Type="http://schemas.openxmlformats.org/officeDocument/2006/relationships/customXml" Target="../ink/ink948.xml"/><Relationship Id="rId614" Type="http://schemas.openxmlformats.org/officeDocument/2006/relationships/image" Target="../media/image6360.png"/><Relationship Id="rId656" Type="http://schemas.openxmlformats.org/officeDocument/2006/relationships/image" Target="../media/image6570.png"/><Relationship Id="rId821" Type="http://schemas.openxmlformats.org/officeDocument/2006/relationships/customXml" Target="../ink/ink1135.xml"/><Relationship Id="rId863" Type="http://schemas.openxmlformats.org/officeDocument/2006/relationships/image" Target="../media/image759.png"/><Relationship Id="rId211" Type="http://schemas.openxmlformats.org/officeDocument/2006/relationships/image" Target="../media/image2027.png"/><Relationship Id="rId253" Type="http://schemas.openxmlformats.org/officeDocument/2006/relationships/image" Target="../media/image2048.png"/><Relationship Id="rId295" Type="http://schemas.openxmlformats.org/officeDocument/2006/relationships/image" Target="../media/image2068.png"/><Relationship Id="rId309" Type="http://schemas.openxmlformats.org/officeDocument/2006/relationships/image" Target="../media/image2075.png"/><Relationship Id="rId460" Type="http://schemas.openxmlformats.org/officeDocument/2006/relationships/image" Target="../media/image2149.png"/><Relationship Id="rId516" Type="http://schemas.openxmlformats.org/officeDocument/2006/relationships/image" Target="../media/image2177.png"/><Relationship Id="rId698" Type="http://schemas.openxmlformats.org/officeDocument/2006/relationships/customXml" Target="../ink/ink1073.xml"/><Relationship Id="rId48" Type="http://schemas.openxmlformats.org/officeDocument/2006/relationships/customXml" Target="../ink/ink743.xml"/><Relationship Id="rId113" Type="http://schemas.openxmlformats.org/officeDocument/2006/relationships/image" Target="../media/image1979.png"/><Relationship Id="rId320" Type="http://schemas.openxmlformats.org/officeDocument/2006/relationships/image" Target="../media/image2080.png"/><Relationship Id="rId558" Type="http://schemas.openxmlformats.org/officeDocument/2006/relationships/image" Target="../media/image2197.png"/><Relationship Id="rId723" Type="http://schemas.openxmlformats.org/officeDocument/2006/relationships/image" Target="../media/image6900.png"/><Relationship Id="rId765" Type="http://schemas.openxmlformats.org/officeDocument/2006/relationships/customXml" Target="../ink/ink1107.xml"/><Relationship Id="rId155" Type="http://schemas.openxmlformats.org/officeDocument/2006/relationships/customXml" Target="../ink/ink798.xml"/><Relationship Id="rId197" Type="http://schemas.openxmlformats.org/officeDocument/2006/relationships/image" Target="../media/image2020.png"/><Relationship Id="rId362" Type="http://schemas.openxmlformats.org/officeDocument/2006/relationships/image" Target="../media/image2101.png"/><Relationship Id="rId418" Type="http://schemas.openxmlformats.org/officeDocument/2006/relationships/customXml" Target="../ink/ink932.xml"/><Relationship Id="rId625" Type="http://schemas.openxmlformats.org/officeDocument/2006/relationships/customXml" Target="../ink/ink1036.xml"/><Relationship Id="rId832" Type="http://schemas.openxmlformats.org/officeDocument/2006/relationships/image" Target="../media/image744.png"/><Relationship Id="rId222" Type="http://schemas.openxmlformats.org/officeDocument/2006/relationships/customXml" Target="../ink/ink832.xml"/><Relationship Id="rId264" Type="http://schemas.openxmlformats.org/officeDocument/2006/relationships/image" Target="../media/image2053.png"/><Relationship Id="rId471" Type="http://schemas.openxmlformats.org/officeDocument/2006/relationships/customXml" Target="../ink/ink959.xml"/><Relationship Id="rId667" Type="http://schemas.openxmlformats.org/officeDocument/2006/relationships/customXml" Target="../ink/ink1057.xml"/><Relationship Id="rId874" Type="http://schemas.openxmlformats.org/officeDocument/2006/relationships/customXml" Target="../ink/ink1162.xml"/><Relationship Id="rId17" Type="http://schemas.openxmlformats.org/officeDocument/2006/relationships/image" Target="../media/image1934.png"/><Relationship Id="rId59" Type="http://schemas.openxmlformats.org/officeDocument/2006/relationships/image" Target="../media/image1955.png"/><Relationship Id="rId124" Type="http://schemas.openxmlformats.org/officeDocument/2006/relationships/image" Target="../media/image1984.png"/><Relationship Id="rId527" Type="http://schemas.openxmlformats.org/officeDocument/2006/relationships/customXml" Target="../ink/ink987.xml"/><Relationship Id="rId569" Type="http://schemas.openxmlformats.org/officeDocument/2006/relationships/customXml" Target="../ink/ink1008.xml"/><Relationship Id="rId734" Type="http://schemas.openxmlformats.org/officeDocument/2006/relationships/customXml" Target="../ink/ink1091.xml"/><Relationship Id="rId776" Type="http://schemas.openxmlformats.org/officeDocument/2006/relationships/image" Target="../media/image716.png"/><Relationship Id="rId70" Type="http://schemas.openxmlformats.org/officeDocument/2006/relationships/customXml" Target="../ink/ink754.xml"/><Relationship Id="rId166" Type="http://schemas.openxmlformats.org/officeDocument/2006/relationships/image" Target="../media/image2005.png"/><Relationship Id="rId331" Type="http://schemas.openxmlformats.org/officeDocument/2006/relationships/customXml" Target="../ink/ink888.xml"/><Relationship Id="rId373" Type="http://schemas.openxmlformats.org/officeDocument/2006/relationships/customXml" Target="../ink/ink909.xml"/><Relationship Id="rId429" Type="http://schemas.openxmlformats.org/officeDocument/2006/relationships/image" Target="../media/image2134.png"/><Relationship Id="rId580" Type="http://schemas.openxmlformats.org/officeDocument/2006/relationships/image" Target="../media/image6190.png"/><Relationship Id="rId636" Type="http://schemas.openxmlformats.org/officeDocument/2006/relationships/image" Target="../media/image6470.png"/><Relationship Id="rId801" Type="http://schemas.openxmlformats.org/officeDocument/2006/relationships/customXml" Target="../ink/ink1125.xml"/><Relationship Id="rId1" Type="http://schemas.openxmlformats.org/officeDocument/2006/relationships/slideLayout" Target="../slideLayouts/slideLayout7.xml"/><Relationship Id="rId233" Type="http://schemas.openxmlformats.org/officeDocument/2006/relationships/image" Target="../media/image2038.png"/><Relationship Id="rId440" Type="http://schemas.openxmlformats.org/officeDocument/2006/relationships/customXml" Target="../ink/ink943.xml"/><Relationship Id="rId678" Type="http://schemas.openxmlformats.org/officeDocument/2006/relationships/image" Target="../media/image6680.png"/><Relationship Id="rId843" Type="http://schemas.openxmlformats.org/officeDocument/2006/relationships/customXml" Target="../ink/ink1146.xml"/><Relationship Id="rId885" Type="http://schemas.openxmlformats.org/officeDocument/2006/relationships/image" Target="../media/image770.png"/><Relationship Id="rId28" Type="http://schemas.openxmlformats.org/officeDocument/2006/relationships/customXml" Target="../ink/ink733.xml"/><Relationship Id="rId275" Type="http://schemas.openxmlformats.org/officeDocument/2006/relationships/image" Target="../media/image2058.png"/><Relationship Id="rId300" Type="http://schemas.openxmlformats.org/officeDocument/2006/relationships/customXml" Target="../ink/ink872.xml"/><Relationship Id="rId482" Type="http://schemas.openxmlformats.org/officeDocument/2006/relationships/image" Target="../media/image2160.png"/><Relationship Id="rId538" Type="http://schemas.openxmlformats.org/officeDocument/2006/relationships/image" Target="../media/image2187.png"/><Relationship Id="rId703" Type="http://schemas.openxmlformats.org/officeDocument/2006/relationships/image" Target="../media/image6800.png"/><Relationship Id="rId745" Type="http://schemas.openxmlformats.org/officeDocument/2006/relationships/image" Target="../media/image7010.png"/><Relationship Id="rId81" Type="http://schemas.openxmlformats.org/officeDocument/2006/relationships/customXml" Target="../ink/ink760.xml"/><Relationship Id="rId135" Type="http://schemas.openxmlformats.org/officeDocument/2006/relationships/customXml" Target="../ink/ink788.xml"/><Relationship Id="rId177" Type="http://schemas.openxmlformats.org/officeDocument/2006/relationships/customXml" Target="../ink/ink809.xml"/><Relationship Id="rId342" Type="http://schemas.openxmlformats.org/officeDocument/2006/relationships/image" Target="../media/image2091.png"/><Relationship Id="rId384" Type="http://schemas.openxmlformats.org/officeDocument/2006/relationships/customXml" Target="../ink/ink915.xml"/><Relationship Id="rId591" Type="http://schemas.openxmlformats.org/officeDocument/2006/relationships/customXml" Target="../ink/ink1019.xml"/><Relationship Id="rId605" Type="http://schemas.openxmlformats.org/officeDocument/2006/relationships/customXml" Target="../ink/ink1026.xml"/><Relationship Id="rId787" Type="http://schemas.openxmlformats.org/officeDocument/2006/relationships/customXml" Target="../ink/ink1118.xml"/><Relationship Id="rId812" Type="http://schemas.openxmlformats.org/officeDocument/2006/relationships/image" Target="../media/image734.png"/><Relationship Id="rId202" Type="http://schemas.openxmlformats.org/officeDocument/2006/relationships/customXml" Target="../ink/ink822.xml"/><Relationship Id="rId244" Type="http://schemas.openxmlformats.org/officeDocument/2006/relationships/customXml" Target="../ink/ink843.xml"/><Relationship Id="rId647" Type="http://schemas.openxmlformats.org/officeDocument/2006/relationships/customXml" Target="../ink/ink1047.xml"/><Relationship Id="rId689" Type="http://schemas.openxmlformats.org/officeDocument/2006/relationships/image" Target="../media/image6730.png"/><Relationship Id="rId854" Type="http://schemas.openxmlformats.org/officeDocument/2006/relationships/image" Target="../media/image755.png"/><Relationship Id="rId39" Type="http://schemas.openxmlformats.org/officeDocument/2006/relationships/image" Target="../media/image1945.png"/><Relationship Id="rId286" Type="http://schemas.openxmlformats.org/officeDocument/2006/relationships/customXml" Target="../ink/ink865.xml"/><Relationship Id="rId451" Type="http://schemas.openxmlformats.org/officeDocument/2006/relationships/customXml" Target="../ink/ink949.xml"/><Relationship Id="rId493" Type="http://schemas.openxmlformats.org/officeDocument/2006/relationships/customXml" Target="../ink/ink970.xml"/><Relationship Id="rId507" Type="http://schemas.openxmlformats.org/officeDocument/2006/relationships/customXml" Target="../ink/ink977.xml"/><Relationship Id="rId549" Type="http://schemas.openxmlformats.org/officeDocument/2006/relationships/customXml" Target="../ink/ink998.xml"/><Relationship Id="rId714" Type="http://schemas.openxmlformats.org/officeDocument/2006/relationships/customXml" Target="../ink/ink1081.xml"/><Relationship Id="rId756" Type="http://schemas.openxmlformats.org/officeDocument/2006/relationships/customXml" Target="../ink/ink1102.xml"/><Relationship Id="rId50" Type="http://schemas.openxmlformats.org/officeDocument/2006/relationships/customXml" Target="../ink/ink744.xml"/><Relationship Id="rId104" Type="http://schemas.openxmlformats.org/officeDocument/2006/relationships/customXml" Target="../ink/ink772.xml"/><Relationship Id="rId146" Type="http://schemas.openxmlformats.org/officeDocument/2006/relationships/image" Target="../media/image1995.png"/><Relationship Id="rId188" Type="http://schemas.openxmlformats.org/officeDocument/2006/relationships/image" Target="../media/image2016.png"/><Relationship Id="rId311" Type="http://schemas.openxmlformats.org/officeDocument/2006/relationships/image" Target="../media/image2076.png"/><Relationship Id="rId353" Type="http://schemas.openxmlformats.org/officeDocument/2006/relationships/customXml" Target="../ink/ink899.xml"/><Relationship Id="rId395" Type="http://schemas.openxmlformats.org/officeDocument/2006/relationships/image" Target="../media/image2117.png"/><Relationship Id="rId409" Type="http://schemas.openxmlformats.org/officeDocument/2006/relationships/image" Target="../media/image2124.png"/><Relationship Id="rId560" Type="http://schemas.openxmlformats.org/officeDocument/2006/relationships/image" Target="../media/image2198.png"/><Relationship Id="rId798" Type="http://schemas.openxmlformats.org/officeDocument/2006/relationships/image" Target="../media/image727.png"/><Relationship Id="rId92" Type="http://schemas.openxmlformats.org/officeDocument/2006/relationships/customXml" Target="../ink/ink766.xml"/><Relationship Id="rId213" Type="http://schemas.openxmlformats.org/officeDocument/2006/relationships/image" Target="../media/image2028.png"/><Relationship Id="rId420" Type="http://schemas.openxmlformats.org/officeDocument/2006/relationships/customXml" Target="../ink/ink933.xml"/><Relationship Id="rId616" Type="http://schemas.openxmlformats.org/officeDocument/2006/relationships/image" Target="../media/image6370.png"/><Relationship Id="rId658" Type="http://schemas.openxmlformats.org/officeDocument/2006/relationships/image" Target="../media/image6580.png"/><Relationship Id="rId823" Type="http://schemas.openxmlformats.org/officeDocument/2006/relationships/customXml" Target="../ink/ink1136.xml"/><Relationship Id="rId865" Type="http://schemas.openxmlformats.org/officeDocument/2006/relationships/image" Target="../media/image760.png"/><Relationship Id="rId255" Type="http://schemas.openxmlformats.org/officeDocument/2006/relationships/image" Target="../media/image2049.png"/><Relationship Id="rId297" Type="http://schemas.openxmlformats.org/officeDocument/2006/relationships/image" Target="../media/image2069.png"/><Relationship Id="rId462" Type="http://schemas.openxmlformats.org/officeDocument/2006/relationships/image" Target="../media/image2150.png"/><Relationship Id="rId518" Type="http://schemas.openxmlformats.org/officeDocument/2006/relationships/image" Target="../media/image2178.png"/><Relationship Id="rId725" Type="http://schemas.openxmlformats.org/officeDocument/2006/relationships/image" Target="../media/image6910.png"/><Relationship Id="rId115" Type="http://schemas.openxmlformats.org/officeDocument/2006/relationships/image" Target="../media/image1980.png"/><Relationship Id="rId157" Type="http://schemas.openxmlformats.org/officeDocument/2006/relationships/customXml" Target="../ink/ink799.xml"/><Relationship Id="rId322" Type="http://schemas.openxmlformats.org/officeDocument/2006/relationships/image" Target="../media/image2081.png"/><Relationship Id="rId364" Type="http://schemas.openxmlformats.org/officeDocument/2006/relationships/image" Target="../media/image2102.png"/><Relationship Id="rId767" Type="http://schemas.openxmlformats.org/officeDocument/2006/relationships/customXml" Target="../ink/ink1108.xml"/><Relationship Id="rId61" Type="http://schemas.openxmlformats.org/officeDocument/2006/relationships/image" Target="../media/image1956.png"/><Relationship Id="rId199" Type="http://schemas.openxmlformats.org/officeDocument/2006/relationships/image" Target="../media/image2021.png"/><Relationship Id="rId571" Type="http://schemas.openxmlformats.org/officeDocument/2006/relationships/customXml" Target="../ink/ink1009.xml"/><Relationship Id="rId627" Type="http://schemas.openxmlformats.org/officeDocument/2006/relationships/customXml" Target="../ink/ink1037.xml"/><Relationship Id="rId669" Type="http://schemas.openxmlformats.org/officeDocument/2006/relationships/customXml" Target="../ink/ink1058.xml"/><Relationship Id="rId834" Type="http://schemas.openxmlformats.org/officeDocument/2006/relationships/image" Target="../media/image745.png"/><Relationship Id="rId876" Type="http://schemas.openxmlformats.org/officeDocument/2006/relationships/customXml" Target="../ink/ink1163.xml"/><Relationship Id="rId19" Type="http://schemas.openxmlformats.org/officeDocument/2006/relationships/image" Target="../media/image1935.png"/><Relationship Id="rId224" Type="http://schemas.openxmlformats.org/officeDocument/2006/relationships/customXml" Target="../ink/ink833.xml"/><Relationship Id="rId266" Type="http://schemas.openxmlformats.org/officeDocument/2006/relationships/image" Target="../media/image2054.png"/><Relationship Id="rId431" Type="http://schemas.openxmlformats.org/officeDocument/2006/relationships/image" Target="../media/image2135.png"/><Relationship Id="rId473" Type="http://schemas.openxmlformats.org/officeDocument/2006/relationships/customXml" Target="../ink/ink960.xml"/><Relationship Id="rId529" Type="http://schemas.openxmlformats.org/officeDocument/2006/relationships/customXml" Target="../ink/ink988.xml"/><Relationship Id="rId680" Type="http://schemas.openxmlformats.org/officeDocument/2006/relationships/image" Target="../media/image6690.png"/><Relationship Id="rId736" Type="http://schemas.openxmlformats.org/officeDocument/2006/relationships/customXml" Target="../ink/ink1092.xml"/><Relationship Id="rId30" Type="http://schemas.openxmlformats.org/officeDocument/2006/relationships/customXml" Target="../ink/ink734.xml"/><Relationship Id="rId126" Type="http://schemas.openxmlformats.org/officeDocument/2006/relationships/image" Target="../media/image1985.png"/><Relationship Id="rId168" Type="http://schemas.openxmlformats.org/officeDocument/2006/relationships/image" Target="../media/image2006.png"/><Relationship Id="rId333" Type="http://schemas.openxmlformats.org/officeDocument/2006/relationships/customXml" Target="../ink/ink889.xml"/><Relationship Id="rId540" Type="http://schemas.openxmlformats.org/officeDocument/2006/relationships/image" Target="../media/image2188.png"/><Relationship Id="rId778" Type="http://schemas.openxmlformats.org/officeDocument/2006/relationships/image" Target="../media/image717.png"/><Relationship Id="rId72" Type="http://schemas.openxmlformats.org/officeDocument/2006/relationships/customXml" Target="../ink/ink755.xml"/><Relationship Id="rId375" Type="http://schemas.openxmlformats.org/officeDocument/2006/relationships/customXml" Target="../ink/ink910.xml"/><Relationship Id="rId582" Type="http://schemas.openxmlformats.org/officeDocument/2006/relationships/image" Target="../media/image6200.png"/><Relationship Id="rId638" Type="http://schemas.openxmlformats.org/officeDocument/2006/relationships/image" Target="../media/image6480.png"/><Relationship Id="rId803" Type="http://schemas.openxmlformats.org/officeDocument/2006/relationships/customXml" Target="../ink/ink1126.xml"/><Relationship Id="rId845" Type="http://schemas.openxmlformats.org/officeDocument/2006/relationships/customXml" Target="../ink/ink1147.xml"/><Relationship Id="rId3" Type="http://schemas.openxmlformats.org/officeDocument/2006/relationships/image" Target="../media/image3510.png"/><Relationship Id="rId235" Type="http://schemas.openxmlformats.org/officeDocument/2006/relationships/image" Target="../media/image2039.png"/><Relationship Id="rId277" Type="http://schemas.openxmlformats.org/officeDocument/2006/relationships/image" Target="../media/image2059.png"/><Relationship Id="rId400" Type="http://schemas.openxmlformats.org/officeDocument/2006/relationships/customXml" Target="../ink/ink923.xml"/><Relationship Id="rId442" Type="http://schemas.openxmlformats.org/officeDocument/2006/relationships/customXml" Target="../ink/ink944.xml"/><Relationship Id="rId484" Type="http://schemas.openxmlformats.org/officeDocument/2006/relationships/image" Target="../media/image2161.png"/><Relationship Id="rId705" Type="http://schemas.openxmlformats.org/officeDocument/2006/relationships/image" Target="../media/image6810.png"/><Relationship Id="rId137" Type="http://schemas.openxmlformats.org/officeDocument/2006/relationships/customXml" Target="../ink/ink789.xml"/><Relationship Id="rId302" Type="http://schemas.openxmlformats.org/officeDocument/2006/relationships/customXml" Target="../ink/ink873.xml"/><Relationship Id="rId344" Type="http://schemas.openxmlformats.org/officeDocument/2006/relationships/image" Target="../media/image2092.png"/><Relationship Id="rId691" Type="http://schemas.openxmlformats.org/officeDocument/2006/relationships/image" Target="../media/image6740.png"/><Relationship Id="rId747" Type="http://schemas.openxmlformats.org/officeDocument/2006/relationships/image" Target="../media/image7020.png"/><Relationship Id="rId789" Type="http://schemas.openxmlformats.org/officeDocument/2006/relationships/customXml" Target="../ink/ink1119.xml"/><Relationship Id="rId41" Type="http://schemas.openxmlformats.org/officeDocument/2006/relationships/image" Target="../media/image1946.png"/><Relationship Id="rId83" Type="http://schemas.openxmlformats.org/officeDocument/2006/relationships/customXml" Target="../ink/ink761.xml"/><Relationship Id="rId179" Type="http://schemas.openxmlformats.org/officeDocument/2006/relationships/customXml" Target="../ink/ink810.xml"/><Relationship Id="rId386" Type="http://schemas.openxmlformats.org/officeDocument/2006/relationships/customXml" Target="../ink/ink916.xml"/><Relationship Id="rId551" Type="http://schemas.openxmlformats.org/officeDocument/2006/relationships/customXml" Target="../ink/ink999.xml"/><Relationship Id="rId593" Type="http://schemas.openxmlformats.org/officeDocument/2006/relationships/customXml" Target="../ink/ink1020.xml"/><Relationship Id="rId607" Type="http://schemas.openxmlformats.org/officeDocument/2006/relationships/customXml" Target="../ink/ink1027.xml"/><Relationship Id="rId649" Type="http://schemas.openxmlformats.org/officeDocument/2006/relationships/customXml" Target="../ink/ink1048.xml"/><Relationship Id="rId814" Type="http://schemas.openxmlformats.org/officeDocument/2006/relationships/image" Target="../media/image735.png"/><Relationship Id="rId856" Type="http://schemas.openxmlformats.org/officeDocument/2006/relationships/image" Target="../media/image756.png"/><Relationship Id="rId190" Type="http://schemas.openxmlformats.org/officeDocument/2006/relationships/customXml" Target="../ink/ink816.xml"/><Relationship Id="rId204" Type="http://schemas.openxmlformats.org/officeDocument/2006/relationships/customXml" Target="../ink/ink823.xml"/><Relationship Id="rId246" Type="http://schemas.openxmlformats.org/officeDocument/2006/relationships/customXml" Target="../ink/ink844.xml"/><Relationship Id="rId288" Type="http://schemas.openxmlformats.org/officeDocument/2006/relationships/customXml" Target="../ink/ink866.xml"/><Relationship Id="rId411" Type="http://schemas.openxmlformats.org/officeDocument/2006/relationships/image" Target="../media/image2125.png"/><Relationship Id="rId453" Type="http://schemas.openxmlformats.org/officeDocument/2006/relationships/customXml" Target="../ink/ink950.xml"/><Relationship Id="rId509" Type="http://schemas.openxmlformats.org/officeDocument/2006/relationships/customXml" Target="../ink/ink978.xml"/><Relationship Id="rId660" Type="http://schemas.openxmlformats.org/officeDocument/2006/relationships/image" Target="../media/image6590.png"/><Relationship Id="rId106" Type="http://schemas.openxmlformats.org/officeDocument/2006/relationships/customXml" Target="../ink/ink773.xml"/><Relationship Id="rId313" Type="http://schemas.openxmlformats.org/officeDocument/2006/relationships/customXml" Target="../ink/ink879.xml"/><Relationship Id="rId495" Type="http://schemas.openxmlformats.org/officeDocument/2006/relationships/customXml" Target="../ink/ink971.xml"/><Relationship Id="rId716" Type="http://schemas.openxmlformats.org/officeDocument/2006/relationships/customXml" Target="../ink/ink1082.xml"/><Relationship Id="rId758" Type="http://schemas.openxmlformats.org/officeDocument/2006/relationships/customXml" Target="../ink/ink1103.xml"/><Relationship Id="rId10" Type="http://schemas.openxmlformats.org/officeDocument/2006/relationships/customXml" Target="../ink/ink724.xml"/><Relationship Id="rId52" Type="http://schemas.openxmlformats.org/officeDocument/2006/relationships/customXml" Target="../ink/ink745.xml"/><Relationship Id="rId94" Type="http://schemas.openxmlformats.org/officeDocument/2006/relationships/customXml" Target="../ink/ink767.xml"/><Relationship Id="rId148" Type="http://schemas.openxmlformats.org/officeDocument/2006/relationships/image" Target="../media/image1996.png"/><Relationship Id="rId355" Type="http://schemas.openxmlformats.org/officeDocument/2006/relationships/customXml" Target="../ink/ink900.xml"/><Relationship Id="rId397" Type="http://schemas.openxmlformats.org/officeDocument/2006/relationships/image" Target="../media/image2118.png"/><Relationship Id="rId520" Type="http://schemas.openxmlformats.org/officeDocument/2006/relationships/image" Target="../media/image2179.png"/><Relationship Id="rId562" Type="http://schemas.openxmlformats.org/officeDocument/2006/relationships/image" Target="../media/image2199.png"/><Relationship Id="rId618" Type="http://schemas.openxmlformats.org/officeDocument/2006/relationships/image" Target="../media/image6380.png"/><Relationship Id="rId825" Type="http://schemas.openxmlformats.org/officeDocument/2006/relationships/customXml" Target="../ink/ink1137.xml"/><Relationship Id="rId215" Type="http://schemas.openxmlformats.org/officeDocument/2006/relationships/image" Target="../media/image2029.png"/><Relationship Id="rId257" Type="http://schemas.openxmlformats.org/officeDocument/2006/relationships/image" Target="../media/image2050.png"/><Relationship Id="rId422" Type="http://schemas.openxmlformats.org/officeDocument/2006/relationships/customXml" Target="../ink/ink934.xml"/><Relationship Id="rId464" Type="http://schemas.openxmlformats.org/officeDocument/2006/relationships/image" Target="../media/image2151.png"/><Relationship Id="rId867" Type="http://schemas.openxmlformats.org/officeDocument/2006/relationships/image" Target="../media/image761.png"/><Relationship Id="rId299" Type="http://schemas.openxmlformats.org/officeDocument/2006/relationships/image" Target="../media/image2070.png"/><Relationship Id="rId727" Type="http://schemas.openxmlformats.org/officeDocument/2006/relationships/image" Target="../media/image6920.png"/><Relationship Id="rId63" Type="http://schemas.openxmlformats.org/officeDocument/2006/relationships/image" Target="../media/image1957.png"/><Relationship Id="rId159" Type="http://schemas.openxmlformats.org/officeDocument/2006/relationships/customXml" Target="../ink/ink800.xml"/><Relationship Id="rId366" Type="http://schemas.openxmlformats.org/officeDocument/2006/relationships/image" Target="../media/image2103.png"/><Relationship Id="rId573" Type="http://schemas.openxmlformats.org/officeDocument/2006/relationships/customXml" Target="../ink/ink1010.xml"/><Relationship Id="rId780" Type="http://schemas.openxmlformats.org/officeDocument/2006/relationships/image" Target="../media/image718.png"/><Relationship Id="rId226" Type="http://schemas.openxmlformats.org/officeDocument/2006/relationships/customXml" Target="../ink/ink834.xml"/><Relationship Id="rId433" Type="http://schemas.openxmlformats.org/officeDocument/2006/relationships/image" Target="../media/image2136.png"/><Relationship Id="rId878" Type="http://schemas.openxmlformats.org/officeDocument/2006/relationships/customXml" Target="../ink/ink1164.xml"/><Relationship Id="rId640" Type="http://schemas.openxmlformats.org/officeDocument/2006/relationships/image" Target="../media/image6490.png"/><Relationship Id="rId738" Type="http://schemas.openxmlformats.org/officeDocument/2006/relationships/customXml" Target="../ink/ink1093.xml"/><Relationship Id="rId74" Type="http://schemas.openxmlformats.org/officeDocument/2006/relationships/customXml" Target="../ink/ink756.xml"/><Relationship Id="rId377" Type="http://schemas.openxmlformats.org/officeDocument/2006/relationships/customXml" Target="../ink/ink911.xml"/><Relationship Id="rId500" Type="http://schemas.openxmlformats.org/officeDocument/2006/relationships/image" Target="../media/image2169.png"/><Relationship Id="rId584" Type="http://schemas.openxmlformats.org/officeDocument/2006/relationships/image" Target="../media/image6210.png"/><Relationship Id="rId805" Type="http://schemas.openxmlformats.org/officeDocument/2006/relationships/customXml" Target="../ink/ink1127.xml"/><Relationship Id="rId5" Type="http://schemas.openxmlformats.org/officeDocument/2006/relationships/image" Target="../media/image1928.png"/><Relationship Id="rId237" Type="http://schemas.openxmlformats.org/officeDocument/2006/relationships/image" Target="../media/image2040.png"/><Relationship Id="rId791" Type="http://schemas.openxmlformats.org/officeDocument/2006/relationships/customXml" Target="../ink/ink1120.xml"/><Relationship Id="rId444" Type="http://schemas.openxmlformats.org/officeDocument/2006/relationships/image" Target="../media/image2141.png"/><Relationship Id="rId651" Type="http://schemas.openxmlformats.org/officeDocument/2006/relationships/customXml" Target="../ink/ink1049.xml"/><Relationship Id="rId749" Type="http://schemas.openxmlformats.org/officeDocument/2006/relationships/image" Target="../media/image7030.png"/><Relationship Id="rId290" Type="http://schemas.openxmlformats.org/officeDocument/2006/relationships/customXml" Target="../ink/ink867.xml"/><Relationship Id="rId304" Type="http://schemas.openxmlformats.org/officeDocument/2006/relationships/customXml" Target="../ink/ink874.xml"/><Relationship Id="rId388" Type="http://schemas.openxmlformats.org/officeDocument/2006/relationships/customXml" Target="../ink/ink917.xml"/><Relationship Id="rId511" Type="http://schemas.openxmlformats.org/officeDocument/2006/relationships/customXml" Target="../ink/ink979.xml"/><Relationship Id="rId609" Type="http://schemas.openxmlformats.org/officeDocument/2006/relationships/customXml" Target="../ink/ink1028.xml"/><Relationship Id="rId85" Type="http://schemas.openxmlformats.org/officeDocument/2006/relationships/customXml" Target="../ink/ink762.xml"/><Relationship Id="rId150" Type="http://schemas.openxmlformats.org/officeDocument/2006/relationships/image" Target="../media/image1997.png"/><Relationship Id="rId595" Type="http://schemas.openxmlformats.org/officeDocument/2006/relationships/customXml" Target="../ink/ink1021.xml"/><Relationship Id="rId816" Type="http://schemas.openxmlformats.org/officeDocument/2006/relationships/image" Target="../media/image736.png"/><Relationship Id="rId248" Type="http://schemas.openxmlformats.org/officeDocument/2006/relationships/customXml" Target="../ink/ink845.xml"/><Relationship Id="rId455" Type="http://schemas.openxmlformats.org/officeDocument/2006/relationships/customXml" Target="../ink/ink951.xml"/><Relationship Id="rId662" Type="http://schemas.openxmlformats.org/officeDocument/2006/relationships/image" Target="../media/image6600.png"/><Relationship Id="rId12" Type="http://schemas.openxmlformats.org/officeDocument/2006/relationships/customXml" Target="../ink/ink725.xml"/><Relationship Id="rId108" Type="http://schemas.openxmlformats.org/officeDocument/2006/relationships/customXml" Target="../ink/ink774.xml"/><Relationship Id="rId315" Type="http://schemas.openxmlformats.org/officeDocument/2006/relationships/customXml" Target="../ink/ink880.xml"/><Relationship Id="rId522" Type="http://schemas.openxmlformats.org/officeDocument/2006/relationships/image" Target="../media/image2180.png"/><Relationship Id="rId96" Type="http://schemas.openxmlformats.org/officeDocument/2006/relationships/customXml" Target="../ink/ink768.xml"/><Relationship Id="rId161" Type="http://schemas.openxmlformats.org/officeDocument/2006/relationships/customXml" Target="../ink/ink801.xml"/><Relationship Id="rId399" Type="http://schemas.openxmlformats.org/officeDocument/2006/relationships/image" Target="../media/image2119.png"/><Relationship Id="rId827" Type="http://schemas.openxmlformats.org/officeDocument/2006/relationships/customXml" Target="../ink/ink1138.xml"/><Relationship Id="rId259" Type="http://schemas.openxmlformats.org/officeDocument/2006/relationships/image" Target="../media/image2051.png"/><Relationship Id="rId466" Type="http://schemas.openxmlformats.org/officeDocument/2006/relationships/image" Target="../media/image2152.png"/><Relationship Id="rId673" Type="http://schemas.openxmlformats.org/officeDocument/2006/relationships/customXml" Target="../ink/ink1060.xml"/><Relationship Id="rId880" Type="http://schemas.openxmlformats.org/officeDocument/2006/relationships/customXml" Target="../ink/ink1165.xml"/><Relationship Id="rId23" Type="http://schemas.openxmlformats.org/officeDocument/2006/relationships/image" Target="../media/image1937.png"/><Relationship Id="rId119" Type="http://schemas.openxmlformats.org/officeDocument/2006/relationships/image" Target="../media/image1982.png"/><Relationship Id="rId326" Type="http://schemas.openxmlformats.org/officeDocument/2006/relationships/image" Target="../media/image2083.png"/><Relationship Id="rId533" Type="http://schemas.openxmlformats.org/officeDocument/2006/relationships/customXml" Target="../ink/ink990.xml"/><Relationship Id="rId740" Type="http://schemas.openxmlformats.org/officeDocument/2006/relationships/customXml" Target="../ink/ink1094.xml"/><Relationship Id="rId838" Type="http://schemas.openxmlformats.org/officeDocument/2006/relationships/image" Target="../media/image747.png"/><Relationship Id="rId172" Type="http://schemas.openxmlformats.org/officeDocument/2006/relationships/image" Target="../media/image2008.png"/><Relationship Id="rId477" Type="http://schemas.openxmlformats.org/officeDocument/2006/relationships/customXml" Target="../ink/ink962.xml"/><Relationship Id="rId600" Type="http://schemas.openxmlformats.org/officeDocument/2006/relationships/image" Target="../media/image6290.png"/><Relationship Id="rId684" Type="http://schemas.openxmlformats.org/officeDocument/2006/relationships/customXml" Target="../ink/ink1066.xml"/><Relationship Id="rId337" Type="http://schemas.openxmlformats.org/officeDocument/2006/relationships/customXml" Target="../ink/ink891.xml"/><Relationship Id="rId34" Type="http://schemas.openxmlformats.org/officeDocument/2006/relationships/customXml" Target="../ink/ink736.xml"/><Relationship Id="rId544" Type="http://schemas.openxmlformats.org/officeDocument/2006/relationships/image" Target="../media/image2190.png"/><Relationship Id="rId751" Type="http://schemas.openxmlformats.org/officeDocument/2006/relationships/image" Target="../media/image7040.png"/><Relationship Id="rId849" Type="http://schemas.openxmlformats.org/officeDocument/2006/relationships/customXml" Target="../ink/ink1149.xml"/><Relationship Id="rId183" Type="http://schemas.openxmlformats.org/officeDocument/2006/relationships/customXml" Target="../ink/ink812.xml"/><Relationship Id="rId390" Type="http://schemas.openxmlformats.org/officeDocument/2006/relationships/customXml" Target="../ink/ink918.xml"/><Relationship Id="rId404" Type="http://schemas.openxmlformats.org/officeDocument/2006/relationships/customXml" Target="../ink/ink925.xml"/><Relationship Id="rId611" Type="http://schemas.openxmlformats.org/officeDocument/2006/relationships/customXml" Target="../ink/ink1029.xml"/><Relationship Id="rId250" Type="http://schemas.openxmlformats.org/officeDocument/2006/relationships/customXml" Target="../ink/ink846.xml"/><Relationship Id="rId488" Type="http://schemas.openxmlformats.org/officeDocument/2006/relationships/image" Target="../media/image2163.png"/><Relationship Id="rId695" Type="http://schemas.openxmlformats.org/officeDocument/2006/relationships/image" Target="../media/image6760.png"/><Relationship Id="rId709" Type="http://schemas.openxmlformats.org/officeDocument/2006/relationships/image" Target="../media/image6830.png"/><Relationship Id="rId45" Type="http://schemas.openxmlformats.org/officeDocument/2006/relationships/image" Target="../media/image1948.png"/><Relationship Id="rId110" Type="http://schemas.openxmlformats.org/officeDocument/2006/relationships/customXml" Target="../ink/ink775.xml"/><Relationship Id="rId348" Type="http://schemas.openxmlformats.org/officeDocument/2006/relationships/image" Target="../media/image2094.png"/><Relationship Id="rId555" Type="http://schemas.openxmlformats.org/officeDocument/2006/relationships/customXml" Target="../ink/ink1001.xml"/><Relationship Id="rId762" Type="http://schemas.openxmlformats.org/officeDocument/2006/relationships/customXml" Target="../ink/ink1105.xml"/><Relationship Id="rId194" Type="http://schemas.openxmlformats.org/officeDocument/2006/relationships/customXml" Target="../ink/ink818.xml"/><Relationship Id="rId208" Type="http://schemas.openxmlformats.org/officeDocument/2006/relationships/customXml" Target="../ink/ink825.xml"/><Relationship Id="rId415" Type="http://schemas.openxmlformats.org/officeDocument/2006/relationships/image" Target="../media/image2127.png"/><Relationship Id="rId622" Type="http://schemas.openxmlformats.org/officeDocument/2006/relationships/image" Target="../media/image6400.png"/><Relationship Id="rId261" Type="http://schemas.openxmlformats.org/officeDocument/2006/relationships/image" Target="../media/image2052.png"/><Relationship Id="rId499" Type="http://schemas.openxmlformats.org/officeDocument/2006/relationships/customXml" Target="../ink/ink973.xml"/><Relationship Id="rId56" Type="http://schemas.openxmlformats.org/officeDocument/2006/relationships/customXml" Target="../ink/ink747.xml"/><Relationship Id="rId359" Type="http://schemas.openxmlformats.org/officeDocument/2006/relationships/customXml" Target="../ink/ink902.xml"/><Relationship Id="rId566" Type="http://schemas.openxmlformats.org/officeDocument/2006/relationships/image" Target="../media/image6120.png"/><Relationship Id="rId773" Type="http://schemas.openxmlformats.org/officeDocument/2006/relationships/customXml" Target="../ink/ink1111.xml"/><Relationship Id="rId121" Type="http://schemas.openxmlformats.org/officeDocument/2006/relationships/image" Target="../media/image1983.png"/><Relationship Id="rId219" Type="http://schemas.openxmlformats.org/officeDocument/2006/relationships/image" Target="../media/image2031.png"/><Relationship Id="rId426" Type="http://schemas.openxmlformats.org/officeDocument/2006/relationships/customXml" Target="../ink/ink936.xml"/><Relationship Id="rId633" Type="http://schemas.openxmlformats.org/officeDocument/2006/relationships/customXml" Target="../ink/ink1040.xml"/><Relationship Id="rId840" Type="http://schemas.openxmlformats.org/officeDocument/2006/relationships/image" Target="../media/image748.png"/><Relationship Id="rId67" Type="http://schemas.openxmlformats.org/officeDocument/2006/relationships/image" Target="../media/image1959.png"/><Relationship Id="rId272" Type="http://schemas.openxmlformats.org/officeDocument/2006/relationships/customXml" Target="../ink/ink858.xml"/><Relationship Id="rId577" Type="http://schemas.openxmlformats.org/officeDocument/2006/relationships/customXml" Target="../ink/ink1012.xml"/><Relationship Id="rId700" Type="http://schemas.openxmlformats.org/officeDocument/2006/relationships/customXml" Target="../ink/ink1074.xml"/><Relationship Id="rId132" Type="http://schemas.openxmlformats.org/officeDocument/2006/relationships/image" Target="../media/image1988.png"/><Relationship Id="rId784" Type="http://schemas.openxmlformats.org/officeDocument/2006/relationships/image" Target="../media/image720.png"/><Relationship Id="rId437" Type="http://schemas.openxmlformats.org/officeDocument/2006/relationships/image" Target="../media/image2138.png"/><Relationship Id="rId644" Type="http://schemas.openxmlformats.org/officeDocument/2006/relationships/image" Target="../media/image6510.png"/><Relationship Id="rId851" Type="http://schemas.openxmlformats.org/officeDocument/2006/relationships/customXml" Target="../ink/ink1150.xml"/><Relationship Id="rId283" Type="http://schemas.openxmlformats.org/officeDocument/2006/relationships/image" Target="../media/image2062.png"/><Relationship Id="rId490" Type="http://schemas.openxmlformats.org/officeDocument/2006/relationships/image" Target="../media/image2164.png"/><Relationship Id="rId504" Type="http://schemas.openxmlformats.org/officeDocument/2006/relationships/image" Target="../media/image2171.png"/><Relationship Id="rId711" Type="http://schemas.openxmlformats.org/officeDocument/2006/relationships/image" Target="../media/image6840.png"/><Relationship Id="rId78" Type="http://schemas.openxmlformats.org/officeDocument/2006/relationships/image" Target="../media/image1963.png"/><Relationship Id="rId143" Type="http://schemas.openxmlformats.org/officeDocument/2006/relationships/customXml" Target="../ink/ink792.xml"/><Relationship Id="rId350" Type="http://schemas.openxmlformats.org/officeDocument/2006/relationships/image" Target="../media/image2095.png"/><Relationship Id="rId588" Type="http://schemas.openxmlformats.org/officeDocument/2006/relationships/image" Target="../media/image6230.png"/><Relationship Id="rId795" Type="http://schemas.openxmlformats.org/officeDocument/2006/relationships/customXml" Target="../ink/ink1122.xml"/><Relationship Id="rId809" Type="http://schemas.openxmlformats.org/officeDocument/2006/relationships/customXml" Target="../ink/ink1129.xml"/><Relationship Id="rId9" Type="http://schemas.openxmlformats.org/officeDocument/2006/relationships/image" Target="../media/image1930.png"/><Relationship Id="rId210" Type="http://schemas.openxmlformats.org/officeDocument/2006/relationships/customXml" Target="../ink/ink826.xml"/><Relationship Id="rId448" Type="http://schemas.openxmlformats.org/officeDocument/2006/relationships/image" Target="../media/image2143.png"/><Relationship Id="rId655" Type="http://schemas.openxmlformats.org/officeDocument/2006/relationships/customXml" Target="../ink/ink1051.xml"/><Relationship Id="rId862" Type="http://schemas.openxmlformats.org/officeDocument/2006/relationships/customXml" Target="../ink/ink1156.xml"/><Relationship Id="rId294" Type="http://schemas.openxmlformats.org/officeDocument/2006/relationships/customXml" Target="../ink/ink869.xml"/><Relationship Id="rId308" Type="http://schemas.openxmlformats.org/officeDocument/2006/relationships/customXml" Target="../ink/ink876.xml"/><Relationship Id="rId515" Type="http://schemas.openxmlformats.org/officeDocument/2006/relationships/customXml" Target="../ink/ink981.xml"/><Relationship Id="rId722" Type="http://schemas.openxmlformats.org/officeDocument/2006/relationships/customXml" Target="../ink/ink1085.xml"/><Relationship Id="rId89" Type="http://schemas.openxmlformats.org/officeDocument/2006/relationships/image" Target="../media/image1967.png"/><Relationship Id="rId154" Type="http://schemas.openxmlformats.org/officeDocument/2006/relationships/image" Target="../media/image1999.png"/><Relationship Id="rId361" Type="http://schemas.openxmlformats.org/officeDocument/2006/relationships/customXml" Target="../ink/ink903.xml"/><Relationship Id="rId599" Type="http://schemas.openxmlformats.org/officeDocument/2006/relationships/customXml" Target="../ink/ink1023.xml"/><Relationship Id="rId459" Type="http://schemas.openxmlformats.org/officeDocument/2006/relationships/customXml" Target="../ink/ink953.xml"/><Relationship Id="rId666" Type="http://schemas.openxmlformats.org/officeDocument/2006/relationships/image" Target="../media/image6620.png"/><Relationship Id="rId873" Type="http://schemas.openxmlformats.org/officeDocument/2006/relationships/image" Target="../media/image764.png"/><Relationship Id="rId16" Type="http://schemas.openxmlformats.org/officeDocument/2006/relationships/customXml" Target="../ink/ink727.xml"/><Relationship Id="rId221" Type="http://schemas.openxmlformats.org/officeDocument/2006/relationships/image" Target="../media/image2032.png"/><Relationship Id="rId319" Type="http://schemas.openxmlformats.org/officeDocument/2006/relationships/customXml" Target="../ink/ink882.xml"/><Relationship Id="rId526" Type="http://schemas.openxmlformats.org/officeDocument/2006/relationships/image" Target="../media/image2182.png"/><Relationship Id="rId733" Type="http://schemas.openxmlformats.org/officeDocument/2006/relationships/image" Target="../media/image6950.png"/><Relationship Id="rId165" Type="http://schemas.openxmlformats.org/officeDocument/2006/relationships/customXml" Target="../ink/ink803.xml"/><Relationship Id="rId372" Type="http://schemas.openxmlformats.org/officeDocument/2006/relationships/image" Target="../media/image2106.png"/><Relationship Id="rId677" Type="http://schemas.openxmlformats.org/officeDocument/2006/relationships/customXml" Target="../ink/ink1062.xml"/><Relationship Id="rId800" Type="http://schemas.openxmlformats.org/officeDocument/2006/relationships/image" Target="../media/image728.png"/><Relationship Id="rId232" Type="http://schemas.openxmlformats.org/officeDocument/2006/relationships/customXml" Target="../ink/ink837.xml"/><Relationship Id="rId884" Type="http://schemas.openxmlformats.org/officeDocument/2006/relationships/customXml" Target="../ink/ink1167.xml"/><Relationship Id="rId27" Type="http://schemas.openxmlformats.org/officeDocument/2006/relationships/image" Target="../media/image1939.png"/><Relationship Id="rId537" Type="http://schemas.openxmlformats.org/officeDocument/2006/relationships/customXml" Target="../ink/ink992.xml"/><Relationship Id="rId744" Type="http://schemas.openxmlformats.org/officeDocument/2006/relationships/customXml" Target="../ink/ink1096.xml"/><Relationship Id="rId80" Type="http://schemas.openxmlformats.org/officeDocument/2006/relationships/image" Target="../media/image1964.png"/><Relationship Id="rId176" Type="http://schemas.openxmlformats.org/officeDocument/2006/relationships/image" Target="../media/image2010.png"/><Relationship Id="rId383" Type="http://schemas.openxmlformats.org/officeDocument/2006/relationships/customXml" Target="../ink/ink914.xml"/><Relationship Id="rId590" Type="http://schemas.openxmlformats.org/officeDocument/2006/relationships/image" Target="../media/image6240.png"/><Relationship Id="rId604" Type="http://schemas.openxmlformats.org/officeDocument/2006/relationships/image" Target="../media/image6310.png"/><Relationship Id="rId811" Type="http://schemas.openxmlformats.org/officeDocument/2006/relationships/customXml" Target="../ink/ink1130.xml"/><Relationship Id="rId243" Type="http://schemas.openxmlformats.org/officeDocument/2006/relationships/image" Target="../media/image2043.png"/><Relationship Id="rId450" Type="http://schemas.openxmlformats.org/officeDocument/2006/relationships/image" Target="../media/image2144.png"/><Relationship Id="rId688" Type="http://schemas.openxmlformats.org/officeDocument/2006/relationships/customXml" Target="../ink/ink1068.xml"/><Relationship Id="rId38" Type="http://schemas.openxmlformats.org/officeDocument/2006/relationships/customXml" Target="../ink/ink738.xml"/><Relationship Id="rId103" Type="http://schemas.openxmlformats.org/officeDocument/2006/relationships/image" Target="../media/image1974.png"/><Relationship Id="rId310" Type="http://schemas.openxmlformats.org/officeDocument/2006/relationships/customXml" Target="../ink/ink877.xml"/><Relationship Id="rId548" Type="http://schemas.openxmlformats.org/officeDocument/2006/relationships/image" Target="../media/image2192.png"/><Relationship Id="rId755" Type="http://schemas.openxmlformats.org/officeDocument/2006/relationships/image" Target="../media/image7060.png"/><Relationship Id="rId91" Type="http://schemas.openxmlformats.org/officeDocument/2006/relationships/image" Target="../media/image1968.png"/><Relationship Id="rId187" Type="http://schemas.openxmlformats.org/officeDocument/2006/relationships/customXml" Target="../ink/ink814.xml"/><Relationship Id="rId394" Type="http://schemas.openxmlformats.org/officeDocument/2006/relationships/customXml" Target="../ink/ink920.xml"/><Relationship Id="rId408" Type="http://schemas.openxmlformats.org/officeDocument/2006/relationships/customXml" Target="../ink/ink927.xml"/><Relationship Id="rId615" Type="http://schemas.openxmlformats.org/officeDocument/2006/relationships/customXml" Target="../ink/ink1031.xml"/><Relationship Id="rId822" Type="http://schemas.openxmlformats.org/officeDocument/2006/relationships/image" Target="../media/image739.png"/><Relationship Id="rId254" Type="http://schemas.openxmlformats.org/officeDocument/2006/relationships/customXml" Target="../ink/ink848.xml"/><Relationship Id="rId699" Type="http://schemas.openxmlformats.org/officeDocument/2006/relationships/image" Target="../media/image6780.png"/><Relationship Id="rId49" Type="http://schemas.openxmlformats.org/officeDocument/2006/relationships/image" Target="../media/image1950.png"/><Relationship Id="rId114" Type="http://schemas.openxmlformats.org/officeDocument/2006/relationships/customXml" Target="../ink/ink777.xml"/><Relationship Id="rId461" Type="http://schemas.openxmlformats.org/officeDocument/2006/relationships/customXml" Target="../ink/ink954.xml"/><Relationship Id="rId559" Type="http://schemas.openxmlformats.org/officeDocument/2006/relationships/customXml" Target="../ink/ink1003.xml"/><Relationship Id="rId766" Type="http://schemas.openxmlformats.org/officeDocument/2006/relationships/image" Target="../media/image711.png"/><Relationship Id="rId198" Type="http://schemas.openxmlformats.org/officeDocument/2006/relationships/customXml" Target="../ink/ink820.xml"/><Relationship Id="rId321" Type="http://schemas.openxmlformats.org/officeDocument/2006/relationships/customXml" Target="../ink/ink883.xml"/><Relationship Id="rId419" Type="http://schemas.openxmlformats.org/officeDocument/2006/relationships/image" Target="../media/image2129.png"/><Relationship Id="rId626" Type="http://schemas.openxmlformats.org/officeDocument/2006/relationships/image" Target="../media/image6420.png"/><Relationship Id="rId833" Type="http://schemas.openxmlformats.org/officeDocument/2006/relationships/customXml" Target="../ink/ink1141.xml"/><Relationship Id="rId265" Type="http://schemas.openxmlformats.org/officeDocument/2006/relationships/customXml" Target="../ink/ink854.xml"/><Relationship Id="rId472" Type="http://schemas.openxmlformats.org/officeDocument/2006/relationships/image" Target="../media/image2155.png"/><Relationship Id="rId125" Type="http://schemas.openxmlformats.org/officeDocument/2006/relationships/customXml" Target="../ink/ink783.xml"/><Relationship Id="rId332" Type="http://schemas.openxmlformats.org/officeDocument/2006/relationships/image" Target="../media/image2086.png"/><Relationship Id="rId777" Type="http://schemas.openxmlformats.org/officeDocument/2006/relationships/customXml" Target="../ink/ink1113.xml"/><Relationship Id="rId637" Type="http://schemas.openxmlformats.org/officeDocument/2006/relationships/customXml" Target="../ink/ink1042.xml"/><Relationship Id="rId844" Type="http://schemas.openxmlformats.org/officeDocument/2006/relationships/image" Target="../media/image750.png"/><Relationship Id="rId276" Type="http://schemas.openxmlformats.org/officeDocument/2006/relationships/customXml" Target="../ink/ink860.xml"/><Relationship Id="rId483" Type="http://schemas.openxmlformats.org/officeDocument/2006/relationships/customXml" Target="../ink/ink965.xml"/><Relationship Id="rId690" Type="http://schemas.openxmlformats.org/officeDocument/2006/relationships/customXml" Target="../ink/ink1069.xml"/><Relationship Id="rId704" Type="http://schemas.openxmlformats.org/officeDocument/2006/relationships/customXml" Target="../ink/ink1076.xml"/><Relationship Id="rId40" Type="http://schemas.openxmlformats.org/officeDocument/2006/relationships/customXml" Target="../ink/ink739.xml"/><Relationship Id="rId136" Type="http://schemas.openxmlformats.org/officeDocument/2006/relationships/image" Target="../media/image1990.png"/><Relationship Id="rId343" Type="http://schemas.openxmlformats.org/officeDocument/2006/relationships/customXml" Target="../ink/ink894.xml"/><Relationship Id="rId550" Type="http://schemas.openxmlformats.org/officeDocument/2006/relationships/image" Target="../media/image2193.png"/><Relationship Id="rId788" Type="http://schemas.openxmlformats.org/officeDocument/2006/relationships/image" Target="../media/image722.png"/><Relationship Id="rId203" Type="http://schemas.openxmlformats.org/officeDocument/2006/relationships/image" Target="../media/image2023.png"/><Relationship Id="rId648" Type="http://schemas.openxmlformats.org/officeDocument/2006/relationships/image" Target="../media/image6530.png"/><Relationship Id="rId855" Type="http://schemas.openxmlformats.org/officeDocument/2006/relationships/customXml" Target="../ink/ink1152.xml"/><Relationship Id="rId287" Type="http://schemas.openxmlformats.org/officeDocument/2006/relationships/image" Target="../media/image2064.png"/><Relationship Id="rId410" Type="http://schemas.openxmlformats.org/officeDocument/2006/relationships/customXml" Target="../ink/ink928.xml"/><Relationship Id="rId494" Type="http://schemas.openxmlformats.org/officeDocument/2006/relationships/image" Target="../media/image2166.png"/><Relationship Id="rId508" Type="http://schemas.openxmlformats.org/officeDocument/2006/relationships/image" Target="../media/image2173.png"/><Relationship Id="rId715" Type="http://schemas.openxmlformats.org/officeDocument/2006/relationships/image" Target="../media/image6860.png"/><Relationship Id="rId147" Type="http://schemas.openxmlformats.org/officeDocument/2006/relationships/customXml" Target="../ink/ink794.xml"/><Relationship Id="rId354" Type="http://schemas.openxmlformats.org/officeDocument/2006/relationships/image" Target="../media/image2097.png"/><Relationship Id="rId799" Type="http://schemas.openxmlformats.org/officeDocument/2006/relationships/customXml" Target="../ink/ink1124.xml"/><Relationship Id="rId51" Type="http://schemas.openxmlformats.org/officeDocument/2006/relationships/image" Target="../media/image1951.png"/><Relationship Id="rId561" Type="http://schemas.openxmlformats.org/officeDocument/2006/relationships/customXml" Target="../ink/ink1004.xml"/><Relationship Id="rId659" Type="http://schemas.openxmlformats.org/officeDocument/2006/relationships/customXml" Target="../ink/ink1053.xml"/><Relationship Id="rId866" Type="http://schemas.openxmlformats.org/officeDocument/2006/relationships/customXml" Target="../ink/ink1158.xml"/><Relationship Id="rId214" Type="http://schemas.openxmlformats.org/officeDocument/2006/relationships/customXml" Target="../ink/ink828.xml"/><Relationship Id="rId298" Type="http://schemas.openxmlformats.org/officeDocument/2006/relationships/customXml" Target="../ink/ink871.xml"/><Relationship Id="rId421" Type="http://schemas.openxmlformats.org/officeDocument/2006/relationships/image" Target="../media/image2130.png"/><Relationship Id="rId519" Type="http://schemas.openxmlformats.org/officeDocument/2006/relationships/customXml" Target="../ink/ink983.xml"/><Relationship Id="rId158" Type="http://schemas.openxmlformats.org/officeDocument/2006/relationships/image" Target="../media/image2001.png"/><Relationship Id="rId726" Type="http://schemas.openxmlformats.org/officeDocument/2006/relationships/customXml" Target="../ink/ink1087.xml"/><Relationship Id="rId62" Type="http://schemas.openxmlformats.org/officeDocument/2006/relationships/customXml" Target="../ink/ink750.xml"/><Relationship Id="rId365" Type="http://schemas.openxmlformats.org/officeDocument/2006/relationships/customXml" Target="../ink/ink905.xml"/><Relationship Id="rId572" Type="http://schemas.openxmlformats.org/officeDocument/2006/relationships/image" Target="../media/image6150.png"/><Relationship Id="rId225" Type="http://schemas.openxmlformats.org/officeDocument/2006/relationships/image" Target="../media/image2034.png"/><Relationship Id="rId432" Type="http://schemas.openxmlformats.org/officeDocument/2006/relationships/customXml" Target="../ink/ink939.xml"/><Relationship Id="rId877" Type="http://schemas.openxmlformats.org/officeDocument/2006/relationships/image" Target="../media/image766.png"/><Relationship Id="rId737" Type="http://schemas.openxmlformats.org/officeDocument/2006/relationships/image" Target="../media/image6970.png"/><Relationship Id="rId73" Type="http://schemas.openxmlformats.org/officeDocument/2006/relationships/image" Target="../media/image1961.png"/><Relationship Id="rId169" Type="http://schemas.openxmlformats.org/officeDocument/2006/relationships/customXml" Target="../ink/ink805.xml"/><Relationship Id="rId376" Type="http://schemas.openxmlformats.org/officeDocument/2006/relationships/image" Target="../media/image2108.png"/><Relationship Id="rId583" Type="http://schemas.openxmlformats.org/officeDocument/2006/relationships/customXml" Target="../ink/ink1015.xml"/><Relationship Id="rId790" Type="http://schemas.openxmlformats.org/officeDocument/2006/relationships/image" Target="../media/image723.png"/><Relationship Id="rId804" Type="http://schemas.openxmlformats.org/officeDocument/2006/relationships/image" Target="../media/image730.png"/><Relationship Id="rId4" Type="http://schemas.openxmlformats.org/officeDocument/2006/relationships/customXml" Target="../ink/ink721.xml"/><Relationship Id="rId236" Type="http://schemas.openxmlformats.org/officeDocument/2006/relationships/customXml" Target="../ink/ink839.xml"/><Relationship Id="rId443" Type="http://schemas.openxmlformats.org/officeDocument/2006/relationships/customXml" Target="../ink/ink945.xml"/><Relationship Id="rId650" Type="http://schemas.openxmlformats.org/officeDocument/2006/relationships/image" Target="../media/image6540.png"/><Relationship Id="rId303" Type="http://schemas.openxmlformats.org/officeDocument/2006/relationships/image" Target="../media/image2072.png"/><Relationship Id="rId748" Type="http://schemas.openxmlformats.org/officeDocument/2006/relationships/customXml" Target="../ink/ink1098.xml"/><Relationship Id="rId84" Type="http://schemas.openxmlformats.org/officeDocument/2006/relationships/image" Target="../media/image1965.png"/><Relationship Id="rId387" Type="http://schemas.openxmlformats.org/officeDocument/2006/relationships/image" Target="../media/image2113.png"/><Relationship Id="rId510" Type="http://schemas.openxmlformats.org/officeDocument/2006/relationships/image" Target="../media/image2174.png"/><Relationship Id="rId594" Type="http://schemas.openxmlformats.org/officeDocument/2006/relationships/image" Target="../media/image6260.png"/><Relationship Id="rId608" Type="http://schemas.openxmlformats.org/officeDocument/2006/relationships/image" Target="../media/image6330.png"/><Relationship Id="rId815" Type="http://schemas.openxmlformats.org/officeDocument/2006/relationships/customXml" Target="../ink/ink1132.xml"/><Relationship Id="rId247" Type="http://schemas.openxmlformats.org/officeDocument/2006/relationships/image" Target="../media/image2045.png"/><Relationship Id="rId107" Type="http://schemas.openxmlformats.org/officeDocument/2006/relationships/image" Target="../media/image1976.png"/><Relationship Id="rId454" Type="http://schemas.openxmlformats.org/officeDocument/2006/relationships/image" Target="../media/image2146.png"/><Relationship Id="rId661" Type="http://schemas.openxmlformats.org/officeDocument/2006/relationships/customXml" Target="../ink/ink1054.xml"/><Relationship Id="rId759" Type="http://schemas.openxmlformats.org/officeDocument/2006/relationships/image" Target="../media/image7080.png"/><Relationship Id="rId11" Type="http://schemas.openxmlformats.org/officeDocument/2006/relationships/image" Target="../media/image1931.png"/><Relationship Id="rId314" Type="http://schemas.openxmlformats.org/officeDocument/2006/relationships/image" Target="../media/image2077.png"/><Relationship Id="rId398" Type="http://schemas.openxmlformats.org/officeDocument/2006/relationships/customXml" Target="../ink/ink922.xml"/><Relationship Id="rId521" Type="http://schemas.openxmlformats.org/officeDocument/2006/relationships/customXml" Target="../ink/ink984.xml"/><Relationship Id="rId619" Type="http://schemas.openxmlformats.org/officeDocument/2006/relationships/customXml" Target="../ink/ink1033.xml"/><Relationship Id="rId95" Type="http://schemas.openxmlformats.org/officeDocument/2006/relationships/image" Target="../media/image1970.png"/><Relationship Id="rId160" Type="http://schemas.openxmlformats.org/officeDocument/2006/relationships/image" Target="../media/image2002.png"/><Relationship Id="rId826" Type="http://schemas.openxmlformats.org/officeDocument/2006/relationships/image" Target="../media/image741.png"/><Relationship Id="rId258" Type="http://schemas.openxmlformats.org/officeDocument/2006/relationships/customXml" Target="../ink/ink850.xml"/><Relationship Id="rId465" Type="http://schemas.openxmlformats.org/officeDocument/2006/relationships/customXml" Target="../ink/ink956.xml"/><Relationship Id="rId672" Type="http://schemas.openxmlformats.org/officeDocument/2006/relationships/image" Target="../media/image6650.png"/><Relationship Id="rId22" Type="http://schemas.openxmlformats.org/officeDocument/2006/relationships/customXml" Target="../ink/ink730.xml"/><Relationship Id="rId118" Type="http://schemas.openxmlformats.org/officeDocument/2006/relationships/customXml" Target="../ink/ink779.xml"/><Relationship Id="rId325" Type="http://schemas.openxmlformats.org/officeDocument/2006/relationships/customXml" Target="../ink/ink885.xml"/><Relationship Id="rId532" Type="http://schemas.openxmlformats.org/officeDocument/2006/relationships/image" Target="../media/image2184.png"/><Relationship Id="rId171" Type="http://schemas.openxmlformats.org/officeDocument/2006/relationships/customXml" Target="../ink/ink806.xml"/><Relationship Id="rId837" Type="http://schemas.openxmlformats.org/officeDocument/2006/relationships/customXml" Target="../ink/ink1143.xml"/><Relationship Id="rId269" Type="http://schemas.openxmlformats.org/officeDocument/2006/relationships/customXml" Target="../ink/ink856.xml"/><Relationship Id="rId476" Type="http://schemas.openxmlformats.org/officeDocument/2006/relationships/image" Target="../media/image2157.png"/><Relationship Id="rId683" Type="http://schemas.openxmlformats.org/officeDocument/2006/relationships/image" Target="../media/image6700.png"/><Relationship Id="rId33" Type="http://schemas.openxmlformats.org/officeDocument/2006/relationships/image" Target="../media/image1942.png"/><Relationship Id="rId129" Type="http://schemas.openxmlformats.org/officeDocument/2006/relationships/customXml" Target="../ink/ink785.xml"/><Relationship Id="rId336" Type="http://schemas.openxmlformats.org/officeDocument/2006/relationships/image" Target="../media/image2088.png"/><Relationship Id="rId543" Type="http://schemas.openxmlformats.org/officeDocument/2006/relationships/customXml" Target="../ink/ink995.xml"/><Relationship Id="rId182" Type="http://schemas.openxmlformats.org/officeDocument/2006/relationships/image" Target="../media/image2013.png"/><Relationship Id="rId403" Type="http://schemas.openxmlformats.org/officeDocument/2006/relationships/image" Target="../media/image2121.png"/><Relationship Id="rId750" Type="http://schemas.openxmlformats.org/officeDocument/2006/relationships/customXml" Target="../ink/ink1099.xml"/><Relationship Id="rId848" Type="http://schemas.openxmlformats.org/officeDocument/2006/relationships/image" Target="../media/image752.png"/><Relationship Id="rId487" Type="http://schemas.openxmlformats.org/officeDocument/2006/relationships/customXml" Target="../ink/ink967.xml"/><Relationship Id="rId610" Type="http://schemas.openxmlformats.org/officeDocument/2006/relationships/image" Target="../media/image6340.png"/><Relationship Id="rId694" Type="http://schemas.openxmlformats.org/officeDocument/2006/relationships/customXml" Target="../ink/ink1071.xml"/><Relationship Id="rId708" Type="http://schemas.openxmlformats.org/officeDocument/2006/relationships/customXml" Target="../ink/ink1078.xml"/><Relationship Id="rId347" Type="http://schemas.openxmlformats.org/officeDocument/2006/relationships/customXml" Target="../ink/ink896.xml"/><Relationship Id="rId44" Type="http://schemas.openxmlformats.org/officeDocument/2006/relationships/customXml" Target="../ink/ink741.xml"/><Relationship Id="rId554" Type="http://schemas.openxmlformats.org/officeDocument/2006/relationships/image" Target="../media/image2195.png"/><Relationship Id="rId761" Type="http://schemas.openxmlformats.org/officeDocument/2006/relationships/image" Target="../media/image7090.png"/><Relationship Id="rId859" Type="http://schemas.openxmlformats.org/officeDocument/2006/relationships/customXml" Target="../ink/ink1154.xml"/><Relationship Id="rId193" Type="http://schemas.openxmlformats.org/officeDocument/2006/relationships/image" Target="../media/image2018.png"/><Relationship Id="rId207" Type="http://schemas.openxmlformats.org/officeDocument/2006/relationships/image" Target="../media/image2025.png"/><Relationship Id="rId414" Type="http://schemas.openxmlformats.org/officeDocument/2006/relationships/customXml" Target="../ink/ink930.xml"/><Relationship Id="rId498" Type="http://schemas.openxmlformats.org/officeDocument/2006/relationships/image" Target="../media/image2168.png"/><Relationship Id="rId621" Type="http://schemas.openxmlformats.org/officeDocument/2006/relationships/customXml" Target="../ink/ink1034.xml"/><Relationship Id="rId260" Type="http://schemas.openxmlformats.org/officeDocument/2006/relationships/customXml" Target="../ink/ink851.xml"/><Relationship Id="rId719" Type="http://schemas.openxmlformats.org/officeDocument/2006/relationships/image" Target="../media/image6880.png"/><Relationship Id="rId55" Type="http://schemas.openxmlformats.org/officeDocument/2006/relationships/image" Target="../media/image1953.png"/><Relationship Id="rId120" Type="http://schemas.openxmlformats.org/officeDocument/2006/relationships/customXml" Target="../ink/ink780.xml"/><Relationship Id="rId358" Type="http://schemas.openxmlformats.org/officeDocument/2006/relationships/image" Target="../media/image2099.png"/><Relationship Id="rId565" Type="http://schemas.openxmlformats.org/officeDocument/2006/relationships/customXml" Target="../ink/ink1006.xml"/><Relationship Id="rId772" Type="http://schemas.openxmlformats.org/officeDocument/2006/relationships/image" Target="../media/image714.png"/><Relationship Id="rId218" Type="http://schemas.openxmlformats.org/officeDocument/2006/relationships/customXml" Target="../ink/ink830.xml"/><Relationship Id="rId425" Type="http://schemas.openxmlformats.org/officeDocument/2006/relationships/image" Target="../media/image2132.png"/><Relationship Id="rId632" Type="http://schemas.openxmlformats.org/officeDocument/2006/relationships/image" Target="../media/image6450.png"/><Relationship Id="rId271" Type="http://schemas.openxmlformats.org/officeDocument/2006/relationships/customXml" Target="../ink/ink857.xml"/><Relationship Id="rId66" Type="http://schemas.openxmlformats.org/officeDocument/2006/relationships/customXml" Target="../ink/ink752.xml"/><Relationship Id="rId131" Type="http://schemas.openxmlformats.org/officeDocument/2006/relationships/customXml" Target="../ink/ink786.xml"/><Relationship Id="rId369" Type="http://schemas.openxmlformats.org/officeDocument/2006/relationships/customXml" Target="../ink/ink907.xml"/><Relationship Id="rId576" Type="http://schemas.openxmlformats.org/officeDocument/2006/relationships/image" Target="../media/image6170.png"/><Relationship Id="rId783" Type="http://schemas.openxmlformats.org/officeDocument/2006/relationships/customXml" Target="../ink/ink1116.xml"/><Relationship Id="rId229" Type="http://schemas.openxmlformats.org/officeDocument/2006/relationships/image" Target="../media/image2036.png"/><Relationship Id="rId436" Type="http://schemas.openxmlformats.org/officeDocument/2006/relationships/customXml" Target="../ink/ink941.xml"/><Relationship Id="rId643" Type="http://schemas.openxmlformats.org/officeDocument/2006/relationships/customXml" Target="../ink/ink1045.xml"/><Relationship Id="rId850" Type="http://schemas.openxmlformats.org/officeDocument/2006/relationships/image" Target="../media/image753.png"/><Relationship Id="rId77" Type="http://schemas.openxmlformats.org/officeDocument/2006/relationships/customXml" Target="../ink/ink758.xml"/><Relationship Id="rId282" Type="http://schemas.openxmlformats.org/officeDocument/2006/relationships/customXml" Target="../ink/ink863.xml"/><Relationship Id="rId503" Type="http://schemas.openxmlformats.org/officeDocument/2006/relationships/customXml" Target="../ink/ink975.xml"/><Relationship Id="rId587" Type="http://schemas.openxmlformats.org/officeDocument/2006/relationships/customXml" Target="../ink/ink1017.xml"/><Relationship Id="rId710" Type="http://schemas.openxmlformats.org/officeDocument/2006/relationships/customXml" Target="../ink/ink1079.xml"/><Relationship Id="rId808" Type="http://schemas.openxmlformats.org/officeDocument/2006/relationships/image" Target="../media/image732.png"/><Relationship Id="rId8" Type="http://schemas.openxmlformats.org/officeDocument/2006/relationships/customXml" Target="../ink/ink723.xml"/><Relationship Id="rId142" Type="http://schemas.openxmlformats.org/officeDocument/2006/relationships/image" Target="../media/image1993.png"/><Relationship Id="rId447" Type="http://schemas.openxmlformats.org/officeDocument/2006/relationships/customXml" Target="../ink/ink947.xml"/><Relationship Id="rId794" Type="http://schemas.openxmlformats.org/officeDocument/2006/relationships/image" Target="../media/image725.png"/><Relationship Id="rId654" Type="http://schemas.openxmlformats.org/officeDocument/2006/relationships/image" Target="../media/image6560.png"/><Relationship Id="rId861" Type="http://schemas.openxmlformats.org/officeDocument/2006/relationships/customXml" Target="../ink/ink1155.xml"/><Relationship Id="rId293" Type="http://schemas.openxmlformats.org/officeDocument/2006/relationships/image" Target="../media/image2067.png"/><Relationship Id="rId307" Type="http://schemas.openxmlformats.org/officeDocument/2006/relationships/image" Target="../media/image2074.png"/><Relationship Id="rId514" Type="http://schemas.openxmlformats.org/officeDocument/2006/relationships/image" Target="../media/image2176.png"/><Relationship Id="rId721" Type="http://schemas.openxmlformats.org/officeDocument/2006/relationships/image" Target="../media/image6890.png"/><Relationship Id="rId88" Type="http://schemas.openxmlformats.org/officeDocument/2006/relationships/customXml" Target="../ink/ink764.xml"/><Relationship Id="rId153" Type="http://schemas.openxmlformats.org/officeDocument/2006/relationships/customXml" Target="../ink/ink797.xml"/><Relationship Id="rId360" Type="http://schemas.openxmlformats.org/officeDocument/2006/relationships/image" Target="../media/image2100.png"/><Relationship Id="rId598" Type="http://schemas.openxmlformats.org/officeDocument/2006/relationships/image" Target="../media/image6280.png"/><Relationship Id="rId819" Type="http://schemas.openxmlformats.org/officeDocument/2006/relationships/customXml" Target="../ink/ink1134.xml"/><Relationship Id="rId220" Type="http://schemas.openxmlformats.org/officeDocument/2006/relationships/customXml" Target="../ink/ink831.xml"/><Relationship Id="rId458" Type="http://schemas.openxmlformats.org/officeDocument/2006/relationships/image" Target="../media/image2148.png"/><Relationship Id="rId665" Type="http://schemas.openxmlformats.org/officeDocument/2006/relationships/customXml" Target="../ink/ink1056.xml"/><Relationship Id="rId872" Type="http://schemas.openxmlformats.org/officeDocument/2006/relationships/customXml" Target="../ink/ink1161.xml"/><Relationship Id="rId15" Type="http://schemas.openxmlformats.org/officeDocument/2006/relationships/image" Target="../media/image1933.png"/><Relationship Id="rId318" Type="http://schemas.openxmlformats.org/officeDocument/2006/relationships/image" Target="../media/image2079.png"/><Relationship Id="rId525" Type="http://schemas.openxmlformats.org/officeDocument/2006/relationships/customXml" Target="../ink/ink986.xml"/><Relationship Id="rId732" Type="http://schemas.openxmlformats.org/officeDocument/2006/relationships/customXml" Target="../ink/ink1090.xml"/></Relationships>
</file>

<file path=ppt/slides/_rels/slide3.xml.rels><?xml version="1.0" encoding="UTF-8" standalone="yes"?>
<Relationships xmlns="http://schemas.openxmlformats.org/package/2006/relationships"><Relationship Id="rId117" Type="http://schemas.openxmlformats.org/officeDocument/2006/relationships/customXml" Target="../ink/ink1225.xml"/><Relationship Id="rId671" Type="http://schemas.openxmlformats.org/officeDocument/2006/relationships/image" Target="../media/image2939.png"/><Relationship Id="rId769" Type="http://schemas.openxmlformats.org/officeDocument/2006/relationships/image" Target="../media/image2987.png"/><Relationship Id="rId976" Type="http://schemas.openxmlformats.org/officeDocument/2006/relationships/image" Target="../media/image3089.png"/><Relationship Id="rId21" Type="http://schemas.openxmlformats.org/officeDocument/2006/relationships/customXml" Target="../ink/ink1177.xml"/><Relationship Id="rId324" Type="http://schemas.openxmlformats.org/officeDocument/2006/relationships/image" Target="../media/image2771.png"/><Relationship Id="rId531" Type="http://schemas.openxmlformats.org/officeDocument/2006/relationships/image" Target="../media/image2870.png"/><Relationship Id="rId629" Type="http://schemas.openxmlformats.org/officeDocument/2006/relationships/image" Target="../media/image2919.png"/><Relationship Id="rId170" Type="http://schemas.openxmlformats.org/officeDocument/2006/relationships/image" Target="../media/image2695.png"/><Relationship Id="rId836" Type="http://schemas.openxmlformats.org/officeDocument/2006/relationships/image" Target="../media/image3020.png"/><Relationship Id="rId268" Type="http://schemas.openxmlformats.org/officeDocument/2006/relationships/image" Target="../media/image2743.png"/><Relationship Id="rId475" Type="http://schemas.openxmlformats.org/officeDocument/2006/relationships/customXml" Target="../ink/ink1404.xml"/><Relationship Id="rId682" Type="http://schemas.openxmlformats.org/officeDocument/2006/relationships/customXml" Target="../ink/ink1512.xml"/><Relationship Id="rId903" Type="http://schemas.openxmlformats.org/officeDocument/2006/relationships/image" Target="../media/image3053.png"/><Relationship Id="rId32" Type="http://schemas.openxmlformats.org/officeDocument/2006/relationships/image" Target="../media/image26270.png"/><Relationship Id="rId128" Type="http://schemas.openxmlformats.org/officeDocument/2006/relationships/image" Target="../media/image2674.png"/><Relationship Id="rId335" Type="http://schemas.openxmlformats.org/officeDocument/2006/relationships/customXml" Target="../ink/ink1334.xml"/><Relationship Id="rId542" Type="http://schemas.openxmlformats.org/officeDocument/2006/relationships/customXml" Target="../ink/ink1441.xml"/><Relationship Id="rId987" Type="http://schemas.openxmlformats.org/officeDocument/2006/relationships/customXml" Target="../ink/ink1667.xml"/><Relationship Id="rId181" Type="http://schemas.openxmlformats.org/officeDocument/2006/relationships/customXml" Target="../ink/ink1257.xml"/><Relationship Id="rId402" Type="http://schemas.openxmlformats.org/officeDocument/2006/relationships/image" Target="../media/image2809.png"/><Relationship Id="rId847" Type="http://schemas.openxmlformats.org/officeDocument/2006/relationships/customXml" Target="../ink/ink1596.xml"/><Relationship Id="rId279" Type="http://schemas.openxmlformats.org/officeDocument/2006/relationships/customXml" Target="../ink/ink1306.xml"/><Relationship Id="rId486" Type="http://schemas.openxmlformats.org/officeDocument/2006/relationships/image" Target="../media/image2851.png"/><Relationship Id="rId693" Type="http://schemas.openxmlformats.org/officeDocument/2006/relationships/image" Target="../media/image2950.png"/><Relationship Id="rId707" Type="http://schemas.openxmlformats.org/officeDocument/2006/relationships/customXml" Target="../ink/ink1525.xml"/><Relationship Id="rId914" Type="http://schemas.openxmlformats.org/officeDocument/2006/relationships/customXml" Target="../ink/ink1630.xml"/><Relationship Id="rId43" Type="http://schemas.openxmlformats.org/officeDocument/2006/relationships/customXml" Target="../ink/ink1188.xml"/><Relationship Id="rId139" Type="http://schemas.openxmlformats.org/officeDocument/2006/relationships/customXml" Target="../ink/ink1236.xml"/><Relationship Id="rId346" Type="http://schemas.openxmlformats.org/officeDocument/2006/relationships/image" Target="../media/image2782.png"/><Relationship Id="rId553" Type="http://schemas.openxmlformats.org/officeDocument/2006/relationships/image" Target="../media/image2881.png"/><Relationship Id="rId760" Type="http://schemas.openxmlformats.org/officeDocument/2006/relationships/customXml" Target="../ink/ink1552.xml"/><Relationship Id="rId998" Type="http://schemas.openxmlformats.org/officeDocument/2006/relationships/image" Target="../media/image3100.png"/><Relationship Id="rId192" Type="http://schemas.openxmlformats.org/officeDocument/2006/relationships/image" Target="../media/image2706.png"/><Relationship Id="rId206" Type="http://schemas.openxmlformats.org/officeDocument/2006/relationships/image" Target="../media/image2713.png"/><Relationship Id="rId413" Type="http://schemas.openxmlformats.org/officeDocument/2006/relationships/customXml" Target="../ink/ink1373.xml"/><Relationship Id="rId858" Type="http://schemas.openxmlformats.org/officeDocument/2006/relationships/image" Target="../media/image3031.png"/><Relationship Id="rId497" Type="http://schemas.openxmlformats.org/officeDocument/2006/relationships/customXml" Target="../ink/ink1415.xml"/><Relationship Id="rId620" Type="http://schemas.openxmlformats.org/officeDocument/2006/relationships/customXml" Target="../ink/ink1480.xml"/><Relationship Id="rId718" Type="http://schemas.openxmlformats.org/officeDocument/2006/relationships/image" Target="../media/image2962.png"/><Relationship Id="rId925" Type="http://schemas.openxmlformats.org/officeDocument/2006/relationships/customXml" Target="../ink/ink1636.xml"/><Relationship Id="rId357" Type="http://schemas.openxmlformats.org/officeDocument/2006/relationships/customXml" Target="../ink/ink1345.xml"/><Relationship Id="rId54" Type="http://schemas.openxmlformats.org/officeDocument/2006/relationships/image" Target="../media/image26380.png"/><Relationship Id="rId217" Type="http://schemas.openxmlformats.org/officeDocument/2006/relationships/customXml" Target="../ink/ink1275.xml"/><Relationship Id="rId564" Type="http://schemas.openxmlformats.org/officeDocument/2006/relationships/customXml" Target="../ink/ink1452.xml"/><Relationship Id="rId771" Type="http://schemas.openxmlformats.org/officeDocument/2006/relationships/image" Target="../media/image2988.png"/><Relationship Id="rId869" Type="http://schemas.openxmlformats.org/officeDocument/2006/relationships/image" Target="../media/image3036.png"/><Relationship Id="rId424" Type="http://schemas.openxmlformats.org/officeDocument/2006/relationships/image" Target="../media/image2820.png"/><Relationship Id="rId631" Type="http://schemas.openxmlformats.org/officeDocument/2006/relationships/image" Target="../media/image2920.png"/><Relationship Id="rId729" Type="http://schemas.openxmlformats.org/officeDocument/2006/relationships/customXml" Target="../ink/ink1536.xml"/><Relationship Id="rId270" Type="http://schemas.openxmlformats.org/officeDocument/2006/relationships/image" Target="../media/image2744.png"/><Relationship Id="rId936" Type="http://schemas.openxmlformats.org/officeDocument/2006/relationships/image" Target="../media/image3069.png"/><Relationship Id="rId65" Type="http://schemas.openxmlformats.org/officeDocument/2006/relationships/customXml" Target="../ink/ink1199.xml"/><Relationship Id="rId130" Type="http://schemas.openxmlformats.org/officeDocument/2006/relationships/image" Target="../media/image2675.png"/><Relationship Id="rId368" Type="http://schemas.openxmlformats.org/officeDocument/2006/relationships/image" Target="../media/image655.png"/><Relationship Id="rId575" Type="http://schemas.openxmlformats.org/officeDocument/2006/relationships/image" Target="../media/image2892.png"/><Relationship Id="rId782" Type="http://schemas.openxmlformats.org/officeDocument/2006/relationships/customXml" Target="../ink/ink1563.xml"/><Relationship Id="rId228" Type="http://schemas.openxmlformats.org/officeDocument/2006/relationships/image" Target="../media/image2724.png"/><Relationship Id="rId435" Type="http://schemas.openxmlformats.org/officeDocument/2006/relationships/customXml" Target="../ink/ink1384.xml"/><Relationship Id="rId642" Type="http://schemas.openxmlformats.org/officeDocument/2006/relationships/customXml" Target="../ink/ink1491.xml"/><Relationship Id="rId281" Type="http://schemas.openxmlformats.org/officeDocument/2006/relationships/customXml" Target="../ink/ink1307.xml"/><Relationship Id="rId502" Type="http://schemas.openxmlformats.org/officeDocument/2006/relationships/image" Target="../media/image2859.png"/><Relationship Id="rId947" Type="http://schemas.openxmlformats.org/officeDocument/2006/relationships/customXml" Target="../ink/ink1647.xml"/><Relationship Id="rId76" Type="http://schemas.openxmlformats.org/officeDocument/2006/relationships/image" Target="../media/image26480.png"/><Relationship Id="rId141" Type="http://schemas.openxmlformats.org/officeDocument/2006/relationships/customXml" Target="../ink/ink1237.xml"/><Relationship Id="rId379" Type="http://schemas.openxmlformats.org/officeDocument/2006/relationships/customXml" Target="../ink/ink1356.xml"/><Relationship Id="rId586" Type="http://schemas.openxmlformats.org/officeDocument/2006/relationships/customXml" Target="../ink/ink1463.xml"/><Relationship Id="rId793" Type="http://schemas.openxmlformats.org/officeDocument/2006/relationships/image" Target="../media/image2999.png"/><Relationship Id="rId807" Type="http://schemas.openxmlformats.org/officeDocument/2006/relationships/image" Target="../media/image3006.png"/><Relationship Id="rId7" Type="http://schemas.openxmlformats.org/officeDocument/2006/relationships/customXml" Target="../ink/ink1170.xml"/><Relationship Id="rId239" Type="http://schemas.openxmlformats.org/officeDocument/2006/relationships/customXml" Target="../ink/ink1286.xml"/><Relationship Id="rId446" Type="http://schemas.openxmlformats.org/officeDocument/2006/relationships/image" Target="../media/image2831.png"/><Relationship Id="rId653" Type="http://schemas.openxmlformats.org/officeDocument/2006/relationships/image" Target="../media/image2931.png"/><Relationship Id="rId292" Type="http://schemas.openxmlformats.org/officeDocument/2006/relationships/image" Target="../media/image2755.png"/><Relationship Id="rId306" Type="http://schemas.openxmlformats.org/officeDocument/2006/relationships/image" Target="../media/image2762.png"/><Relationship Id="rId860" Type="http://schemas.openxmlformats.org/officeDocument/2006/relationships/customXml" Target="../ink/ink1603.xml"/><Relationship Id="rId958" Type="http://schemas.openxmlformats.org/officeDocument/2006/relationships/image" Target="../media/image3080.png"/><Relationship Id="rId87" Type="http://schemas.openxmlformats.org/officeDocument/2006/relationships/customXml" Target="../ink/ink1210.xml"/><Relationship Id="rId513" Type="http://schemas.openxmlformats.org/officeDocument/2006/relationships/customXml" Target="../ink/ink1425.xml"/><Relationship Id="rId597" Type="http://schemas.openxmlformats.org/officeDocument/2006/relationships/image" Target="../media/image2903.png"/><Relationship Id="rId720" Type="http://schemas.openxmlformats.org/officeDocument/2006/relationships/image" Target="../media/image2963.png"/><Relationship Id="rId818" Type="http://schemas.openxmlformats.org/officeDocument/2006/relationships/customXml" Target="../ink/ink1581.xml"/><Relationship Id="rId152" Type="http://schemas.openxmlformats.org/officeDocument/2006/relationships/image" Target="../media/image2686.png"/><Relationship Id="rId457" Type="http://schemas.openxmlformats.org/officeDocument/2006/relationships/customXml" Target="../ink/ink1395.xml"/><Relationship Id="rId1003" Type="http://schemas.openxmlformats.org/officeDocument/2006/relationships/customXml" Target="../ink/ink1675.xml"/><Relationship Id="rId664" Type="http://schemas.openxmlformats.org/officeDocument/2006/relationships/image" Target="../media/image2936.png"/><Relationship Id="rId871" Type="http://schemas.openxmlformats.org/officeDocument/2006/relationships/image" Target="../media/image3037.png"/><Relationship Id="rId969" Type="http://schemas.openxmlformats.org/officeDocument/2006/relationships/customXml" Target="../ink/ink1658.xml"/><Relationship Id="rId14" Type="http://schemas.openxmlformats.org/officeDocument/2006/relationships/image" Target="../media/image26180.png"/><Relationship Id="rId317" Type="http://schemas.openxmlformats.org/officeDocument/2006/relationships/customXml" Target="../ink/ink1325.xml"/><Relationship Id="rId524" Type="http://schemas.openxmlformats.org/officeDocument/2006/relationships/customXml" Target="../ink/ink1432.xml"/><Relationship Id="rId731" Type="http://schemas.openxmlformats.org/officeDocument/2006/relationships/customXml" Target="../ink/ink1537.xml"/><Relationship Id="rId98" Type="http://schemas.openxmlformats.org/officeDocument/2006/relationships/image" Target="../media/image26590.png"/><Relationship Id="rId163" Type="http://schemas.openxmlformats.org/officeDocument/2006/relationships/customXml" Target="../ink/ink1248.xml"/><Relationship Id="rId370" Type="http://schemas.openxmlformats.org/officeDocument/2006/relationships/image" Target="../media/image2793.png"/><Relationship Id="rId829" Type="http://schemas.openxmlformats.org/officeDocument/2006/relationships/customXml" Target="../ink/ink1587.xml"/><Relationship Id="rId230" Type="http://schemas.openxmlformats.org/officeDocument/2006/relationships/image" Target="../media/image2725.png"/><Relationship Id="rId468" Type="http://schemas.openxmlformats.org/officeDocument/2006/relationships/image" Target="../media/image2842.png"/><Relationship Id="rId675" Type="http://schemas.openxmlformats.org/officeDocument/2006/relationships/image" Target="../media/image2941.png"/><Relationship Id="rId882" Type="http://schemas.openxmlformats.org/officeDocument/2006/relationships/customXml" Target="../ink/ink1614.xml"/><Relationship Id="rId25" Type="http://schemas.openxmlformats.org/officeDocument/2006/relationships/customXml" Target="../ink/ink1179.xml"/><Relationship Id="rId328" Type="http://schemas.openxmlformats.org/officeDocument/2006/relationships/image" Target="../media/image2773.png"/><Relationship Id="rId535" Type="http://schemas.openxmlformats.org/officeDocument/2006/relationships/image" Target="../media/image2872.png"/><Relationship Id="rId742" Type="http://schemas.openxmlformats.org/officeDocument/2006/relationships/customXml" Target="../ink/ink1543.xml"/><Relationship Id="rId174" Type="http://schemas.openxmlformats.org/officeDocument/2006/relationships/image" Target="../media/image2697.png"/><Relationship Id="rId381" Type="http://schemas.openxmlformats.org/officeDocument/2006/relationships/customXml" Target="../ink/ink1357.xml"/><Relationship Id="rId602" Type="http://schemas.openxmlformats.org/officeDocument/2006/relationships/customXml" Target="../ink/ink1471.xml"/><Relationship Id="rId241" Type="http://schemas.openxmlformats.org/officeDocument/2006/relationships/customXml" Target="../ink/ink1287.xml"/><Relationship Id="rId479" Type="http://schemas.openxmlformats.org/officeDocument/2006/relationships/customXml" Target="../ink/ink1406.xml"/><Relationship Id="rId686" Type="http://schemas.openxmlformats.org/officeDocument/2006/relationships/customXml" Target="../ink/ink1514.xml"/><Relationship Id="rId893" Type="http://schemas.openxmlformats.org/officeDocument/2006/relationships/image" Target="../media/image3048.png"/><Relationship Id="rId907" Type="http://schemas.openxmlformats.org/officeDocument/2006/relationships/image" Target="../media/image3055.png"/><Relationship Id="rId36" Type="http://schemas.openxmlformats.org/officeDocument/2006/relationships/image" Target="../media/image26290.png"/><Relationship Id="rId339" Type="http://schemas.openxmlformats.org/officeDocument/2006/relationships/customXml" Target="../ink/ink1336.xml"/><Relationship Id="rId546" Type="http://schemas.openxmlformats.org/officeDocument/2006/relationships/customXml" Target="../ink/ink1443.xml"/><Relationship Id="rId753" Type="http://schemas.openxmlformats.org/officeDocument/2006/relationships/image" Target="../media/image2979.png"/><Relationship Id="rId101" Type="http://schemas.openxmlformats.org/officeDocument/2006/relationships/customXml" Target="../ink/ink1217.xml"/><Relationship Id="rId185" Type="http://schemas.openxmlformats.org/officeDocument/2006/relationships/customXml" Target="../ink/ink1259.xml"/><Relationship Id="rId406" Type="http://schemas.openxmlformats.org/officeDocument/2006/relationships/image" Target="../media/image2811.png"/><Relationship Id="rId960" Type="http://schemas.openxmlformats.org/officeDocument/2006/relationships/image" Target="../media/image3081.png"/><Relationship Id="rId392" Type="http://schemas.openxmlformats.org/officeDocument/2006/relationships/image" Target="../media/image2804.png"/><Relationship Id="rId613" Type="http://schemas.openxmlformats.org/officeDocument/2006/relationships/image" Target="../media/image2911.png"/><Relationship Id="rId697" Type="http://schemas.openxmlformats.org/officeDocument/2006/relationships/customXml" Target="../ink/ink1520.xml"/><Relationship Id="rId820" Type="http://schemas.openxmlformats.org/officeDocument/2006/relationships/image" Target="../media/image3012.png"/><Relationship Id="rId918" Type="http://schemas.openxmlformats.org/officeDocument/2006/relationships/customXml" Target="../ink/ink1632.xml"/><Relationship Id="rId252" Type="http://schemas.openxmlformats.org/officeDocument/2006/relationships/image" Target="../media/image2735.png"/><Relationship Id="rId47" Type="http://schemas.openxmlformats.org/officeDocument/2006/relationships/customXml" Target="../ink/ink1190.xml"/><Relationship Id="rId112" Type="http://schemas.openxmlformats.org/officeDocument/2006/relationships/image" Target="../media/image2666.png"/><Relationship Id="rId557" Type="http://schemas.openxmlformats.org/officeDocument/2006/relationships/image" Target="../media/image2883.png"/><Relationship Id="rId764" Type="http://schemas.openxmlformats.org/officeDocument/2006/relationships/customXml" Target="../ink/ink1554.xml"/><Relationship Id="rId971" Type="http://schemas.openxmlformats.org/officeDocument/2006/relationships/customXml" Target="../ink/ink1659.xml"/><Relationship Id="rId196" Type="http://schemas.openxmlformats.org/officeDocument/2006/relationships/image" Target="../media/image2708.png"/><Relationship Id="rId417" Type="http://schemas.openxmlformats.org/officeDocument/2006/relationships/customXml" Target="../ink/ink1375.xml"/><Relationship Id="rId624" Type="http://schemas.openxmlformats.org/officeDocument/2006/relationships/customXml" Target="../ink/ink1482.xml"/><Relationship Id="rId831" Type="http://schemas.openxmlformats.org/officeDocument/2006/relationships/customXml" Target="../ink/ink1588.xml"/><Relationship Id="rId263" Type="http://schemas.openxmlformats.org/officeDocument/2006/relationships/customXml" Target="../ink/ink1298.xml"/><Relationship Id="rId470" Type="http://schemas.openxmlformats.org/officeDocument/2006/relationships/image" Target="../media/image2843.png"/><Relationship Id="rId929" Type="http://schemas.openxmlformats.org/officeDocument/2006/relationships/customXml" Target="../ink/ink1638.xml"/><Relationship Id="rId58" Type="http://schemas.openxmlformats.org/officeDocument/2006/relationships/image" Target="../media/image26400.png"/><Relationship Id="rId123" Type="http://schemas.openxmlformats.org/officeDocument/2006/relationships/customXml" Target="../ink/ink1228.xml"/><Relationship Id="rId330" Type="http://schemas.openxmlformats.org/officeDocument/2006/relationships/image" Target="../media/image2774.png"/><Relationship Id="rId568" Type="http://schemas.openxmlformats.org/officeDocument/2006/relationships/customXml" Target="../ink/ink1454.xml"/><Relationship Id="rId775" Type="http://schemas.openxmlformats.org/officeDocument/2006/relationships/image" Target="../media/image2990.png"/><Relationship Id="rId982" Type="http://schemas.openxmlformats.org/officeDocument/2006/relationships/image" Target="../media/image3092.png"/><Relationship Id="rId428" Type="http://schemas.openxmlformats.org/officeDocument/2006/relationships/image" Target="../media/image2822.png"/><Relationship Id="rId635" Type="http://schemas.openxmlformats.org/officeDocument/2006/relationships/image" Target="../media/image2922.png"/><Relationship Id="rId842" Type="http://schemas.openxmlformats.org/officeDocument/2006/relationships/image" Target="../media/image3023.png"/><Relationship Id="rId274" Type="http://schemas.openxmlformats.org/officeDocument/2006/relationships/image" Target="../media/image2746.png"/><Relationship Id="rId481" Type="http://schemas.openxmlformats.org/officeDocument/2006/relationships/customXml" Target="../ink/ink1407.xml"/><Relationship Id="rId702" Type="http://schemas.openxmlformats.org/officeDocument/2006/relationships/image" Target="../media/image2954.png"/><Relationship Id="rId69" Type="http://schemas.openxmlformats.org/officeDocument/2006/relationships/customXml" Target="../ink/ink1201.xml"/><Relationship Id="rId134" Type="http://schemas.openxmlformats.org/officeDocument/2006/relationships/image" Target="../media/image2677.png"/><Relationship Id="rId579" Type="http://schemas.openxmlformats.org/officeDocument/2006/relationships/image" Target="../media/image2894.png"/><Relationship Id="rId786" Type="http://schemas.openxmlformats.org/officeDocument/2006/relationships/customXml" Target="../ink/ink1565.xml"/><Relationship Id="rId993" Type="http://schemas.openxmlformats.org/officeDocument/2006/relationships/customXml" Target="../ink/ink1670.xml"/><Relationship Id="rId341" Type="http://schemas.openxmlformats.org/officeDocument/2006/relationships/customXml" Target="../ink/ink1337.xml"/><Relationship Id="rId439" Type="http://schemas.openxmlformats.org/officeDocument/2006/relationships/customXml" Target="../ink/ink1386.xml"/><Relationship Id="rId646" Type="http://schemas.openxmlformats.org/officeDocument/2006/relationships/customXml" Target="../ink/ink1493.xml"/><Relationship Id="rId201" Type="http://schemas.openxmlformats.org/officeDocument/2006/relationships/customXml" Target="../ink/ink1267.xml"/><Relationship Id="rId285" Type="http://schemas.openxmlformats.org/officeDocument/2006/relationships/customXml" Target="../ink/ink1309.xml"/><Relationship Id="rId506" Type="http://schemas.openxmlformats.org/officeDocument/2006/relationships/customXml" Target="../ink/ink1420.xml"/><Relationship Id="rId853" Type="http://schemas.openxmlformats.org/officeDocument/2006/relationships/customXml" Target="../ink/ink1599.xml"/><Relationship Id="rId492" Type="http://schemas.openxmlformats.org/officeDocument/2006/relationships/image" Target="../media/image2854.png"/><Relationship Id="rId713" Type="http://schemas.openxmlformats.org/officeDocument/2006/relationships/customXml" Target="../ink/ink1528.xml"/><Relationship Id="rId797" Type="http://schemas.openxmlformats.org/officeDocument/2006/relationships/image" Target="../media/image3001.png"/><Relationship Id="rId920" Type="http://schemas.openxmlformats.org/officeDocument/2006/relationships/image" Target="../media/image3061.png"/><Relationship Id="rId145" Type="http://schemas.openxmlformats.org/officeDocument/2006/relationships/customXml" Target="../ink/ink1239.xml"/><Relationship Id="rId352" Type="http://schemas.openxmlformats.org/officeDocument/2006/relationships/image" Target="../media/image2785.png"/><Relationship Id="rId212" Type="http://schemas.openxmlformats.org/officeDocument/2006/relationships/image" Target="../media/image2716.png"/><Relationship Id="rId657" Type="http://schemas.openxmlformats.org/officeDocument/2006/relationships/customXml" Target="../ink/ink1499.xml"/><Relationship Id="rId864" Type="http://schemas.openxmlformats.org/officeDocument/2006/relationships/customXml" Target="../ink/ink1605.xml"/><Relationship Id="rId296" Type="http://schemas.openxmlformats.org/officeDocument/2006/relationships/image" Target="../media/image2757.png"/><Relationship Id="rId517" Type="http://schemas.openxmlformats.org/officeDocument/2006/relationships/customXml" Target="../ink/ink1427.xml"/><Relationship Id="rId724" Type="http://schemas.openxmlformats.org/officeDocument/2006/relationships/image" Target="../media/image2965.png"/><Relationship Id="rId931" Type="http://schemas.openxmlformats.org/officeDocument/2006/relationships/customXml" Target="../ink/ink1639.xml"/><Relationship Id="rId60" Type="http://schemas.openxmlformats.org/officeDocument/2006/relationships/image" Target="../media/image26410.png"/><Relationship Id="rId156" Type="http://schemas.openxmlformats.org/officeDocument/2006/relationships/image" Target="../media/image2688.png"/><Relationship Id="rId363" Type="http://schemas.openxmlformats.org/officeDocument/2006/relationships/customXml" Target="../ink/ink1348.xml"/><Relationship Id="rId570" Type="http://schemas.openxmlformats.org/officeDocument/2006/relationships/customXml" Target="../ink/ink1455.xml"/><Relationship Id="rId223" Type="http://schemas.openxmlformats.org/officeDocument/2006/relationships/customXml" Target="../ink/ink1278.xml"/><Relationship Id="rId430" Type="http://schemas.openxmlformats.org/officeDocument/2006/relationships/image" Target="../media/image2823.png"/><Relationship Id="rId668" Type="http://schemas.openxmlformats.org/officeDocument/2006/relationships/image" Target="../media/image2938.png"/><Relationship Id="rId875" Type="http://schemas.openxmlformats.org/officeDocument/2006/relationships/image" Target="../media/image3039.png"/><Relationship Id="rId18" Type="http://schemas.openxmlformats.org/officeDocument/2006/relationships/image" Target="../media/image26200.png"/><Relationship Id="rId528" Type="http://schemas.openxmlformats.org/officeDocument/2006/relationships/customXml" Target="../ink/ink1434.xml"/><Relationship Id="rId735" Type="http://schemas.openxmlformats.org/officeDocument/2006/relationships/customXml" Target="../ink/ink1539.xml"/><Relationship Id="rId942" Type="http://schemas.openxmlformats.org/officeDocument/2006/relationships/image" Target="../media/image3072.png"/><Relationship Id="rId167" Type="http://schemas.openxmlformats.org/officeDocument/2006/relationships/customXml" Target="../ink/ink1250.xml"/><Relationship Id="rId374" Type="http://schemas.openxmlformats.org/officeDocument/2006/relationships/image" Target="../media/image2795.png"/><Relationship Id="rId581" Type="http://schemas.openxmlformats.org/officeDocument/2006/relationships/image" Target="../media/image2895.png"/><Relationship Id="rId71" Type="http://schemas.openxmlformats.org/officeDocument/2006/relationships/customXml" Target="../ink/ink1202.xml"/><Relationship Id="rId234" Type="http://schemas.openxmlformats.org/officeDocument/2006/relationships/image" Target="../media/image2727.png"/><Relationship Id="rId679" Type="http://schemas.openxmlformats.org/officeDocument/2006/relationships/image" Target="../media/image2943.png"/><Relationship Id="rId802" Type="http://schemas.openxmlformats.org/officeDocument/2006/relationships/customXml" Target="../ink/ink1573.xml"/><Relationship Id="rId886" Type="http://schemas.openxmlformats.org/officeDocument/2006/relationships/customXml" Target="../ink/ink1616.xml"/><Relationship Id="rId2" Type="http://schemas.openxmlformats.org/officeDocument/2006/relationships/notesSlide" Target="../notesSlides/notesSlide3.xml"/><Relationship Id="rId29" Type="http://schemas.openxmlformats.org/officeDocument/2006/relationships/customXml" Target="../ink/ink1181.xml"/><Relationship Id="rId441" Type="http://schemas.openxmlformats.org/officeDocument/2006/relationships/customXml" Target="../ink/ink1387.xml"/><Relationship Id="rId539" Type="http://schemas.openxmlformats.org/officeDocument/2006/relationships/image" Target="../media/image2874.png"/><Relationship Id="rId746" Type="http://schemas.openxmlformats.org/officeDocument/2006/relationships/customXml" Target="../ink/ink1545.xml"/><Relationship Id="rId178" Type="http://schemas.openxmlformats.org/officeDocument/2006/relationships/image" Target="../media/image2699.png"/><Relationship Id="rId301" Type="http://schemas.openxmlformats.org/officeDocument/2006/relationships/customXml" Target="../ink/ink1317.xml"/><Relationship Id="rId953" Type="http://schemas.openxmlformats.org/officeDocument/2006/relationships/customXml" Target="../ink/ink1650.xml"/><Relationship Id="rId82" Type="http://schemas.openxmlformats.org/officeDocument/2006/relationships/image" Target="../media/image26510.png"/><Relationship Id="rId385" Type="http://schemas.openxmlformats.org/officeDocument/2006/relationships/customXml" Target="../ink/ink1359.xml"/><Relationship Id="rId592" Type="http://schemas.openxmlformats.org/officeDocument/2006/relationships/customXml" Target="../ink/ink1466.xml"/><Relationship Id="rId606" Type="http://schemas.openxmlformats.org/officeDocument/2006/relationships/customXml" Target="../ink/ink1473.xml"/><Relationship Id="rId813" Type="http://schemas.openxmlformats.org/officeDocument/2006/relationships/image" Target="../media/image3009.png"/><Relationship Id="rId245" Type="http://schemas.openxmlformats.org/officeDocument/2006/relationships/customXml" Target="../ink/ink1289.xml"/><Relationship Id="rId452" Type="http://schemas.openxmlformats.org/officeDocument/2006/relationships/image" Target="../media/image2834.png"/><Relationship Id="rId897" Type="http://schemas.openxmlformats.org/officeDocument/2006/relationships/image" Target="../media/image3050.png"/><Relationship Id="rId105" Type="http://schemas.openxmlformats.org/officeDocument/2006/relationships/customXml" Target="../ink/ink1219.xml"/><Relationship Id="rId312" Type="http://schemas.openxmlformats.org/officeDocument/2006/relationships/image" Target="../media/image2765.png"/><Relationship Id="rId757" Type="http://schemas.openxmlformats.org/officeDocument/2006/relationships/image" Target="../media/image2981.png"/><Relationship Id="rId964" Type="http://schemas.openxmlformats.org/officeDocument/2006/relationships/image" Target="../media/image3083.png"/><Relationship Id="rId93" Type="http://schemas.openxmlformats.org/officeDocument/2006/relationships/customXml" Target="../ink/ink1213.xml"/><Relationship Id="rId189" Type="http://schemas.openxmlformats.org/officeDocument/2006/relationships/customXml" Target="../ink/ink1261.xml"/><Relationship Id="rId396" Type="http://schemas.openxmlformats.org/officeDocument/2006/relationships/image" Target="../media/image2806.png"/><Relationship Id="rId617" Type="http://schemas.openxmlformats.org/officeDocument/2006/relationships/image" Target="../media/image2913.png"/><Relationship Id="rId824" Type="http://schemas.openxmlformats.org/officeDocument/2006/relationships/image" Target="../media/image3014.png"/><Relationship Id="rId256" Type="http://schemas.openxmlformats.org/officeDocument/2006/relationships/image" Target="../media/image2737.png"/><Relationship Id="rId463" Type="http://schemas.openxmlformats.org/officeDocument/2006/relationships/customXml" Target="../ink/ink1398.xml"/><Relationship Id="rId670" Type="http://schemas.openxmlformats.org/officeDocument/2006/relationships/customXml" Target="../ink/ink1506.xml"/><Relationship Id="rId116" Type="http://schemas.openxmlformats.org/officeDocument/2006/relationships/image" Target="../media/image2668.png"/><Relationship Id="rId323" Type="http://schemas.openxmlformats.org/officeDocument/2006/relationships/customXml" Target="../ink/ink1328.xml"/><Relationship Id="rId530" Type="http://schemas.openxmlformats.org/officeDocument/2006/relationships/customXml" Target="../ink/ink1435.xml"/><Relationship Id="rId768" Type="http://schemas.openxmlformats.org/officeDocument/2006/relationships/customXml" Target="../ink/ink1556.xml"/><Relationship Id="rId975" Type="http://schemas.openxmlformats.org/officeDocument/2006/relationships/customXml" Target="../ink/ink1661.xml"/><Relationship Id="rId20" Type="http://schemas.openxmlformats.org/officeDocument/2006/relationships/image" Target="../media/image26210.png"/><Relationship Id="rId628" Type="http://schemas.openxmlformats.org/officeDocument/2006/relationships/customXml" Target="../ink/ink1484.xml"/><Relationship Id="rId835" Type="http://schemas.openxmlformats.org/officeDocument/2006/relationships/customXml" Target="../ink/ink1590.xml"/><Relationship Id="rId267" Type="http://schemas.openxmlformats.org/officeDocument/2006/relationships/customXml" Target="../ink/ink1300.xml"/><Relationship Id="rId474" Type="http://schemas.openxmlformats.org/officeDocument/2006/relationships/image" Target="../media/image2845.png"/><Relationship Id="rId127" Type="http://schemas.openxmlformats.org/officeDocument/2006/relationships/customXml" Target="../ink/ink1230.xml"/><Relationship Id="rId681" Type="http://schemas.openxmlformats.org/officeDocument/2006/relationships/image" Target="../media/image2944.png"/><Relationship Id="rId779" Type="http://schemas.openxmlformats.org/officeDocument/2006/relationships/image" Target="../media/image2992.png"/><Relationship Id="rId902" Type="http://schemas.openxmlformats.org/officeDocument/2006/relationships/customXml" Target="../ink/ink1624.xml"/><Relationship Id="rId986" Type="http://schemas.openxmlformats.org/officeDocument/2006/relationships/image" Target="../media/image3094.png"/><Relationship Id="rId31" Type="http://schemas.openxmlformats.org/officeDocument/2006/relationships/customXml" Target="../ink/ink1182.xml"/><Relationship Id="rId334" Type="http://schemas.openxmlformats.org/officeDocument/2006/relationships/image" Target="../media/image2776.png"/><Relationship Id="rId541" Type="http://schemas.openxmlformats.org/officeDocument/2006/relationships/image" Target="../media/image2875.png"/><Relationship Id="rId639" Type="http://schemas.openxmlformats.org/officeDocument/2006/relationships/image" Target="../media/image2924.png"/><Relationship Id="rId180" Type="http://schemas.openxmlformats.org/officeDocument/2006/relationships/image" Target="../media/image2700.png"/><Relationship Id="rId278" Type="http://schemas.openxmlformats.org/officeDocument/2006/relationships/image" Target="../media/image2748.png"/><Relationship Id="rId401" Type="http://schemas.openxmlformats.org/officeDocument/2006/relationships/customXml" Target="../ink/ink1367.xml"/><Relationship Id="rId846" Type="http://schemas.openxmlformats.org/officeDocument/2006/relationships/image" Target="../media/image3025.png"/><Relationship Id="rId485" Type="http://schemas.openxmlformats.org/officeDocument/2006/relationships/customXml" Target="../ink/ink1409.xml"/><Relationship Id="rId692" Type="http://schemas.openxmlformats.org/officeDocument/2006/relationships/customXml" Target="../ink/ink1517.xml"/><Relationship Id="rId706" Type="http://schemas.openxmlformats.org/officeDocument/2006/relationships/image" Target="../media/image2956.png"/><Relationship Id="rId913" Type="http://schemas.openxmlformats.org/officeDocument/2006/relationships/image" Target="../media/image3058.png"/><Relationship Id="rId42" Type="http://schemas.openxmlformats.org/officeDocument/2006/relationships/image" Target="../media/image26320.png"/><Relationship Id="rId138" Type="http://schemas.openxmlformats.org/officeDocument/2006/relationships/image" Target="../media/image2679.png"/><Relationship Id="rId345" Type="http://schemas.openxmlformats.org/officeDocument/2006/relationships/customXml" Target="../ink/ink1339.xml"/><Relationship Id="rId552" Type="http://schemas.openxmlformats.org/officeDocument/2006/relationships/customXml" Target="../ink/ink1446.xml"/><Relationship Id="rId997" Type="http://schemas.openxmlformats.org/officeDocument/2006/relationships/customXml" Target="../ink/ink1672.xml"/><Relationship Id="rId191" Type="http://schemas.openxmlformats.org/officeDocument/2006/relationships/customXml" Target="../ink/ink1262.xml"/><Relationship Id="rId205" Type="http://schemas.openxmlformats.org/officeDocument/2006/relationships/customXml" Target="../ink/ink1269.xml"/><Relationship Id="rId412" Type="http://schemas.openxmlformats.org/officeDocument/2006/relationships/image" Target="../media/image2814.png"/><Relationship Id="rId857" Type="http://schemas.openxmlformats.org/officeDocument/2006/relationships/customXml" Target="../ink/ink1601.xml"/><Relationship Id="rId289" Type="http://schemas.openxmlformats.org/officeDocument/2006/relationships/customXml" Target="../ink/ink1311.xml"/><Relationship Id="rId496" Type="http://schemas.openxmlformats.org/officeDocument/2006/relationships/image" Target="../media/image2856.png"/><Relationship Id="rId717" Type="http://schemas.openxmlformats.org/officeDocument/2006/relationships/customXml" Target="../ink/ink1530.xml"/><Relationship Id="rId924" Type="http://schemas.openxmlformats.org/officeDocument/2006/relationships/image" Target="../media/image3063.png"/><Relationship Id="rId53" Type="http://schemas.openxmlformats.org/officeDocument/2006/relationships/customXml" Target="../ink/ink1193.xml"/><Relationship Id="rId149" Type="http://schemas.openxmlformats.org/officeDocument/2006/relationships/customXml" Target="../ink/ink1241.xml"/><Relationship Id="rId356" Type="http://schemas.openxmlformats.org/officeDocument/2006/relationships/image" Target="../media/image2787.png"/><Relationship Id="rId563" Type="http://schemas.openxmlformats.org/officeDocument/2006/relationships/image" Target="../media/image2886.png"/><Relationship Id="rId770" Type="http://schemas.openxmlformats.org/officeDocument/2006/relationships/customXml" Target="../ink/ink1557.xml"/><Relationship Id="rId216" Type="http://schemas.openxmlformats.org/officeDocument/2006/relationships/image" Target="../media/image2718.png"/><Relationship Id="rId423" Type="http://schemas.openxmlformats.org/officeDocument/2006/relationships/customXml" Target="../ink/ink1378.xml"/><Relationship Id="rId868" Type="http://schemas.openxmlformats.org/officeDocument/2006/relationships/customXml" Target="../ink/ink1607.xml"/><Relationship Id="rId630" Type="http://schemas.openxmlformats.org/officeDocument/2006/relationships/customXml" Target="../ink/ink1485.xml"/><Relationship Id="rId728" Type="http://schemas.openxmlformats.org/officeDocument/2006/relationships/image" Target="../media/image2967.png"/><Relationship Id="rId935" Type="http://schemas.openxmlformats.org/officeDocument/2006/relationships/customXml" Target="../ink/ink1641.xml"/><Relationship Id="rId64" Type="http://schemas.openxmlformats.org/officeDocument/2006/relationships/image" Target="../media/image26430.png"/><Relationship Id="rId367" Type="http://schemas.openxmlformats.org/officeDocument/2006/relationships/customXml" Target="../ink/ink1350.xml"/><Relationship Id="rId574" Type="http://schemas.openxmlformats.org/officeDocument/2006/relationships/customXml" Target="../ink/ink1457.xml"/><Relationship Id="rId227" Type="http://schemas.openxmlformats.org/officeDocument/2006/relationships/customXml" Target="../ink/ink1280.xml"/><Relationship Id="rId781" Type="http://schemas.openxmlformats.org/officeDocument/2006/relationships/image" Target="../media/image2993.png"/><Relationship Id="rId879" Type="http://schemas.openxmlformats.org/officeDocument/2006/relationships/image" Target="../media/image3041.png"/><Relationship Id="rId434" Type="http://schemas.openxmlformats.org/officeDocument/2006/relationships/image" Target="../media/image2825.png"/><Relationship Id="rId641" Type="http://schemas.openxmlformats.org/officeDocument/2006/relationships/image" Target="../media/image2925.png"/><Relationship Id="rId739" Type="http://schemas.openxmlformats.org/officeDocument/2006/relationships/image" Target="../media/image2972.png"/><Relationship Id="rId280" Type="http://schemas.openxmlformats.org/officeDocument/2006/relationships/image" Target="../media/image2749.png"/><Relationship Id="rId501" Type="http://schemas.openxmlformats.org/officeDocument/2006/relationships/customXml" Target="../ink/ink1417.xml"/><Relationship Id="rId946" Type="http://schemas.openxmlformats.org/officeDocument/2006/relationships/image" Target="../media/image3074.png"/><Relationship Id="rId75" Type="http://schemas.openxmlformats.org/officeDocument/2006/relationships/customXml" Target="../ink/ink1204.xml"/><Relationship Id="rId140" Type="http://schemas.openxmlformats.org/officeDocument/2006/relationships/image" Target="../media/image2680.png"/><Relationship Id="rId378" Type="http://schemas.openxmlformats.org/officeDocument/2006/relationships/image" Target="../media/image2797.png"/><Relationship Id="rId585" Type="http://schemas.openxmlformats.org/officeDocument/2006/relationships/image" Target="../media/image2897.png"/><Relationship Id="rId792" Type="http://schemas.openxmlformats.org/officeDocument/2006/relationships/customXml" Target="../ink/ink1568.xml"/><Relationship Id="rId806" Type="http://schemas.openxmlformats.org/officeDocument/2006/relationships/customXml" Target="../ink/ink1575.xml"/><Relationship Id="rId6" Type="http://schemas.openxmlformats.org/officeDocument/2006/relationships/image" Target="../media/image26140.png"/><Relationship Id="rId238" Type="http://schemas.openxmlformats.org/officeDocument/2006/relationships/image" Target="../media/image2729.png"/><Relationship Id="rId445" Type="http://schemas.openxmlformats.org/officeDocument/2006/relationships/customXml" Target="../ink/ink1389.xml"/><Relationship Id="rId652" Type="http://schemas.openxmlformats.org/officeDocument/2006/relationships/customXml" Target="../ink/ink1496.xml"/><Relationship Id="rId291" Type="http://schemas.openxmlformats.org/officeDocument/2006/relationships/customXml" Target="../ink/ink1312.xml"/><Relationship Id="rId305" Type="http://schemas.openxmlformats.org/officeDocument/2006/relationships/customXml" Target="../ink/ink1319.xml"/><Relationship Id="rId512" Type="http://schemas.openxmlformats.org/officeDocument/2006/relationships/customXml" Target="../ink/ink1424.xml"/><Relationship Id="rId957" Type="http://schemas.openxmlformats.org/officeDocument/2006/relationships/customXml" Target="../ink/ink1652.xml"/><Relationship Id="rId86" Type="http://schemas.openxmlformats.org/officeDocument/2006/relationships/image" Target="../media/image26530.png"/><Relationship Id="rId151" Type="http://schemas.openxmlformats.org/officeDocument/2006/relationships/customXml" Target="../ink/ink1242.xml"/><Relationship Id="rId389" Type="http://schemas.openxmlformats.org/officeDocument/2006/relationships/customXml" Target="../ink/ink1361.xml"/><Relationship Id="rId596" Type="http://schemas.openxmlformats.org/officeDocument/2006/relationships/customXml" Target="../ink/ink1468.xml"/><Relationship Id="rId817" Type="http://schemas.openxmlformats.org/officeDocument/2006/relationships/image" Target="../media/image3011.png"/><Relationship Id="rId1002" Type="http://schemas.openxmlformats.org/officeDocument/2006/relationships/image" Target="../media/image3102.png"/><Relationship Id="rId249" Type="http://schemas.openxmlformats.org/officeDocument/2006/relationships/customXml" Target="../ink/ink1291.xml"/><Relationship Id="rId456" Type="http://schemas.openxmlformats.org/officeDocument/2006/relationships/image" Target="../media/image2836.png"/><Relationship Id="rId663" Type="http://schemas.openxmlformats.org/officeDocument/2006/relationships/customXml" Target="../ink/ink1502.xml"/><Relationship Id="rId870" Type="http://schemas.openxmlformats.org/officeDocument/2006/relationships/customXml" Target="../ink/ink1608.xml"/><Relationship Id="rId13" Type="http://schemas.openxmlformats.org/officeDocument/2006/relationships/customXml" Target="../ink/ink1173.xml"/><Relationship Id="rId109" Type="http://schemas.openxmlformats.org/officeDocument/2006/relationships/customXml" Target="../ink/ink1221.xml"/><Relationship Id="rId316" Type="http://schemas.openxmlformats.org/officeDocument/2006/relationships/image" Target="../media/image2767.png"/><Relationship Id="rId523" Type="http://schemas.openxmlformats.org/officeDocument/2006/relationships/image" Target="../media/image2866.png"/><Relationship Id="rId968" Type="http://schemas.openxmlformats.org/officeDocument/2006/relationships/image" Target="../media/image3085.png"/><Relationship Id="rId97" Type="http://schemas.openxmlformats.org/officeDocument/2006/relationships/customXml" Target="../ink/ink1215.xml"/><Relationship Id="rId730" Type="http://schemas.openxmlformats.org/officeDocument/2006/relationships/image" Target="../media/image2968.png"/><Relationship Id="rId828" Type="http://schemas.openxmlformats.org/officeDocument/2006/relationships/image" Target="../media/image3016.png"/><Relationship Id="rId162" Type="http://schemas.openxmlformats.org/officeDocument/2006/relationships/image" Target="../media/image2691.png"/><Relationship Id="rId467" Type="http://schemas.openxmlformats.org/officeDocument/2006/relationships/customXml" Target="../ink/ink1400.xml"/><Relationship Id="rId674" Type="http://schemas.openxmlformats.org/officeDocument/2006/relationships/customXml" Target="../ink/ink1508.xml"/><Relationship Id="rId881" Type="http://schemas.openxmlformats.org/officeDocument/2006/relationships/image" Target="../media/image3042.png"/><Relationship Id="rId979" Type="http://schemas.openxmlformats.org/officeDocument/2006/relationships/customXml" Target="../ink/ink1663.xml"/><Relationship Id="rId24" Type="http://schemas.openxmlformats.org/officeDocument/2006/relationships/image" Target="../media/image26230.png"/><Relationship Id="rId327" Type="http://schemas.openxmlformats.org/officeDocument/2006/relationships/customXml" Target="../ink/ink1330.xml"/><Relationship Id="rId534" Type="http://schemas.openxmlformats.org/officeDocument/2006/relationships/customXml" Target="../ink/ink1437.xml"/><Relationship Id="rId741" Type="http://schemas.openxmlformats.org/officeDocument/2006/relationships/image" Target="../media/image2973.png"/><Relationship Id="rId839" Type="http://schemas.openxmlformats.org/officeDocument/2006/relationships/customXml" Target="../ink/ink1592.xml"/><Relationship Id="rId173" Type="http://schemas.openxmlformats.org/officeDocument/2006/relationships/customXml" Target="../ink/ink1253.xml"/><Relationship Id="rId380" Type="http://schemas.openxmlformats.org/officeDocument/2006/relationships/image" Target="../media/image2798.png"/><Relationship Id="rId601" Type="http://schemas.openxmlformats.org/officeDocument/2006/relationships/image" Target="../media/image2905.png"/><Relationship Id="rId240" Type="http://schemas.openxmlformats.org/officeDocument/2006/relationships/image" Target="../media/image2730.png"/><Relationship Id="rId478" Type="http://schemas.openxmlformats.org/officeDocument/2006/relationships/image" Target="../media/image2847.png"/><Relationship Id="rId685" Type="http://schemas.openxmlformats.org/officeDocument/2006/relationships/image" Target="../media/image2946.png"/><Relationship Id="rId892" Type="http://schemas.openxmlformats.org/officeDocument/2006/relationships/customXml" Target="../ink/ink1619.xml"/><Relationship Id="rId906" Type="http://schemas.openxmlformats.org/officeDocument/2006/relationships/customXml" Target="../ink/ink1626.xml"/><Relationship Id="rId35" Type="http://schemas.openxmlformats.org/officeDocument/2006/relationships/customXml" Target="../ink/ink1184.xml"/><Relationship Id="rId100" Type="http://schemas.openxmlformats.org/officeDocument/2006/relationships/image" Target="../media/image26600.png"/><Relationship Id="rId338" Type="http://schemas.openxmlformats.org/officeDocument/2006/relationships/image" Target="../media/image2778.png"/><Relationship Id="rId545" Type="http://schemas.openxmlformats.org/officeDocument/2006/relationships/image" Target="../media/image2877.png"/><Relationship Id="rId752" Type="http://schemas.openxmlformats.org/officeDocument/2006/relationships/customXml" Target="../ink/ink1548.xml"/><Relationship Id="rId184" Type="http://schemas.openxmlformats.org/officeDocument/2006/relationships/image" Target="../media/image2702.png"/><Relationship Id="rId391" Type="http://schemas.openxmlformats.org/officeDocument/2006/relationships/customXml" Target="../ink/ink1362.xml"/><Relationship Id="rId405" Type="http://schemas.openxmlformats.org/officeDocument/2006/relationships/customXml" Target="../ink/ink1369.xml"/><Relationship Id="rId612" Type="http://schemas.openxmlformats.org/officeDocument/2006/relationships/customXml" Target="../ink/ink1476.xml"/><Relationship Id="rId251" Type="http://schemas.openxmlformats.org/officeDocument/2006/relationships/customXml" Target="../ink/ink1292.xml"/><Relationship Id="rId489" Type="http://schemas.openxmlformats.org/officeDocument/2006/relationships/customXml" Target="../ink/ink1411.xml"/><Relationship Id="rId696" Type="http://schemas.openxmlformats.org/officeDocument/2006/relationships/customXml" Target="../ink/ink1519.xml"/><Relationship Id="rId917" Type="http://schemas.openxmlformats.org/officeDocument/2006/relationships/image" Target="../media/image3060.png"/><Relationship Id="rId46" Type="http://schemas.openxmlformats.org/officeDocument/2006/relationships/image" Target="../media/image26340.png"/><Relationship Id="rId349" Type="http://schemas.openxmlformats.org/officeDocument/2006/relationships/customXml" Target="../ink/ink1341.xml"/><Relationship Id="rId556" Type="http://schemas.openxmlformats.org/officeDocument/2006/relationships/customXml" Target="../ink/ink1448.xml"/><Relationship Id="rId763" Type="http://schemas.openxmlformats.org/officeDocument/2006/relationships/image" Target="../media/image2984.png"/><Relationship Id="rId111" Type="http://schemas.openxmlformats.org/officeDocument/2006/relationships/customXml" Target="../ink/ink1222.xml"/><Relationship Id="rId195" Type="http://schemas.openxmlformats.org/officeDocument/2006/relationships/customXml" Target="../ink/ink1264.xml"/><Relationship Id="rId209" Type="http://schemas.openxmlformats.org/officeDocument/2006/relationships/customXml" Target="../ink/ink1271.xml"/><Relationship Id="rId416" Type="http://schemas.openxmlformats.org/officeDocument/2006/relationships/image" Target="../media/image2816.png"/><Relationship Id="rId970" Type="http://schemas.openxmlformats.org/officeDocument/2006/relationships/image" Target="../media/image3086.png"/><Relationship Id="rId623" Type="http://schemas.openxmlformats.org/officeDocument/2006/relationships/image" Target="../media/image2916.png"/><Relationship Id="rId830" Type="http://schemas.openxmlformats.org/officeDocument/2006/relationships/image" Target="../media/image3017.png"/><Relationship Id="rId928" Type="http://schemas.openxmlformats.org/officeDocument/2006/relationships/image" Target="../media/image3065.png"/><Relationship Id="rId57" Type="http://schemas.openxmlformats.org/officeDocument/2006/relationships/customXml" Target="../ink/ink1195.xml"/><Relationship Id="rId262" Type="http://schemas.openxmlformats.org/officeDocument/2006/relationships/image" Target="../media/image2740.png"/><Relationship Id="rId567" Type="http://schemas.openxmlformats.org/officeDocument/2006/relationships/image" Target="../media/image2888.png"/><Relationship Id="rId122" Type="http://schemas.openxmlformats.org/officeDocument/2006/relationships/image" Target="../media/image2671.png"/><Relationship Id="rId774" Type="http://schemas.openxmlformats.org/officeDocument/2006/relationships/customXml" Target="../ink/ink1559.xml"/><Relationship Id="rId981" Type="http://schemas.openxmlformats.org/officeDocument/2006/relationships/customXml" Target="../ink/ink1664.xml"/><Relationship Id="rId427" Type="http://schemas.openxmlformats.org/officeDocument/2006/relationships/customXml" Target="../ink/ink1380.xml"/><Relationship Id="rId634" Type="http://schemas.openxmlformats.org/officeDocument/2006/relationships/customXml" Target="../ink/ink1487.xml"/><Relationship Id="rId841" Type="http://schemas.openxmlformats.org/officeDocument/2006/relationships/customXml" Target="../ink/ink1593.xml"/><Relationship Id="rId273" Type="http://schemas.openxmlformats.org/officeDocument/2006/relationships/customXml" Target="../ink/ink1303.xml"/><Relationship Id="rId480" Type="http://schemas.openxmlformats.org/officeDocument/2006/relationships/image" Target="../media/image2848.png"/><Relationship Id="rId701" Type="http://schemas.openxmlformats.org/officeDocument/2006/relationships/customXml" Target="../ink/ink1522.xml"/><Relationship Id="rId939" Type="http://schemas.openxmlformats.org/officeDocument/2006/relationships/customXml" Target="../ink/ink1643.xml"/><Relationship Id="rId68" Type="http://schemas.openxmlformats.org/officeDocument/2006/relationships/image" Target="../media/image26450.png"/><Relationship Id="rId133" Type="http://schemas.openxmlformats.org/officeDocument/2006/relationships/customXml" Target="../ink/ink1233.xml"/><Relationship Id="rId340" Type="http://schemas.openxmlformats.org/officeDocument/2006/relationships/image" Target="../media/image2779.png"/><Relationship Id="rId578" Type="http://schemas.openxmlformats.org/officeDocument/2006/relationships/customXml" Target="../ink/ink1459.xml"/><Relationship Id="rId785" Type="http://schemas.openxmlformats.org/officeDocument/2006/relationships/image" Target="../media/image2995.png"/><Relationship Id="rId992" Type="http://schemas.openxmlformats.org/officeDocument/2006/relationships/image" Target="../media/image3097.png"/><Relationship Id="rId200" Type="http://schemas.openxmlformats.org/officeDocument/2006/relationships/image" Target="../media/image2710.png"/><Relationship Id="rId438" Type="http://schemas.openxmlformats.org/officeDocument/2006/relationships/image" Target="../media/image2827.png"/><Relationship Id="rId645" Type="http://schemas.openxmlformats.org/officeDocument/2006/relationships/image" Target="../media/image2927.png"/><Relationship Id="rId852" Type="http://schemas.openxmlformats.org/officeDocument/2006/relationships/image" Target="../media/image3028.png"/><Relationship Id="rId284" Type="http://schemas.openxmlformats.org/officeDocument/2006/relationships/image" Target="../media/image2751.png"/><Relationship Id="rId491" Type="http://schemas.openxmlformats.org/officeDocument/2006/relationships/customXml" Target="../ink/ink1412.xml"/><Relationship Id="rId505" Type="http://schemas.openxmlformats.org/officeDocument/2006/relationships/image" Target="../media/image2860.png"/><Relationship Id="rId712" Type="http://schemas.openxmlformats.org/officeDocument/2006/relationships/image" Target="../media/image2959.png"/><Relationship Id="rId79" Type="http://schemas.openxmlformats.org/officeDocument/2006/relationships/customXml" Target="../ink/ink1206.xml"/><Relationship Id="rId144" Type="http://schemas.openxmlformats.org/officeDocument/2006/relationships/image" Target="../media/image2682.png"/><Relationship Id="rId589" Type="http://schemas.openxmlformats.org/officeDocument/2006/relationships/image" Target="../media/image2899.png"/><Relationship Id="rId796" Type="http://schemas.openxmlformats.org/officeDocument/2006/relationships/customXml" Target="../ink/ink1570.xml"/><Relationship Id="rId351" Type="http://schemas.openxmlformats.org/officeDocument/2006/relationships/customXml" Target="../ink/ink1342.xml"/><Relationship Id="rId449" Type="http://schemas.openxmlformats.org/officeDocument/2006/relationships/customXml" Target="../ink/ink1391.xml"/><Relationship Id="rId656" Type="http://schemas.openxmlformats.org/officeDocument/2006/relationships/image" Target="../media/image2932.png"/><Relationship Id="rId863" Type="http://schemas.openxmlformats.org/officeDocument/2006/relationships/image" Target="../media/image3033.png"/><Relationship Id="rId211" Type="http://schemas.openxmlformats.org/officeDocument/2006/relationships/customXml" Target="../ink/ink1272.xml"/><Relationship Id="rId295" Type="http://schemas.openxmlformats.org/officeDocument/2006/relationships/customXml" Target="../ink/ink1314.xml"/><Relationship Id="rId309" Type="http://schemas.openxmlformats.org/officeDocument/2006/relationships/customXml" Target="../ink/ink1321.xml"/><Relationship Id="rId516" Type="http://schemas.openxmlformats.org/officeDocument/2006/relationships/image" Target="../media/image2864.png"/><Relationship Id="rId723" Type="http://schemas.openxmlformats.org/officeDocument/2006/relationships/customXml" Target="../ink/ink1533.xml"/><Relationship Id="rId930" Type="http://schemas.openxmlformats.org/officeDocument/2006/relationships/image" Target="../media/image3066.png"/><Relationship Id="rId1006" Type="http://schemas.openxmlformats.org/officeDocument/2006/relationships/image" Target="../media/image771.png"/><Relationship Id="rId155" Type="http://schemas.openxmlformats.org/officeDocument/2006/relationships/customXml" Target="../ink/ink1244.xml"/><Relationship Id="rId362" Type="http://schemas.openxmlformats.org/officeDocument/2006/relationships/image" Target="../media/image2790.png"/><Relationship Id="rId222" Type="http://schemas.openxmlformats.org/officeDocument/2006/relationships/image" Target="../media/image2721.png"/><Relationship Id="rId667" Type="http://schemas.openxmlformats.org/officeDocument/2006/relationships/customXml" Target="../ink/ink1504.xml"/><Relationship Id="rId874" Type="http://schemas.openxmlformats.org/officeDocument/2006/relationships/customXml" Target="../ink/ink1610.xml"/><Relationship Id="rId17" Type="http://schemas.openxmlformats.org/officeDocument/2006/relationships/customXml" Target="../ink/ink1175.xml"/><Relationship Id="rId527" Type="http://schemas.openxmlformats.org/officeDocument/2006/relationships/image" Target="../media/image2868.png"/><Relationship Id="rId734" Type="http://schemas.openxmlformats.org/officeDocument/2006/relationships/image" Target="../media/image2970.png"/><Relationship Id="rId941" Type="http://schemas.openxmlformats.org/officeDocument/2006/relationships/customXml" Target="../ink/ink1644.xml"/><Relationship Id="rId70" Type="http://schemas.openxmlformats.org/officeDocument/2006/relationships/image" Target="../media/image26460.png"/><Relationship Id="rId166" Type="http://schemas.openxmlformats.org/officeDocument/2006/relationships/image" Target="../media/image2693.png"/><Relationship Id="rId373" Type="http://schemas.openxmlformats.org/officeDocument/2006/relationships/customXml" Target="../ink/ink1353.xml"/><Relationship Id="rId580" Type="http://schemas.openxmlformats.org/officeDocument/2006/relationships/customXml" Target="../ink/ink1460.xml"/><Relationship Id="rId801" Type="http://schemas.openxmlformats.org/officeDocument/2006/relationships/image" Target="../media/image3003.png"/><Relationship Id="rId1" Type="http://schemas.openxmlformats.org/officeDocument/2006/relationships/slideLayout" Target="../slideLayouts/slideLayout7.xml"/><Relationship Id="rId233" Type="http://schemas.openxmlformats.org/officeDocument/2006/relationships/customXml" Target="../ink/ink1283.xml"/><Relationship Id="rId440" Type="http://schemas.openxmlformats.org/officeDocument/2006/relationships/image" Target="../media/image2828.png"/><Relationship Id="rId678" Type="http://schemas.openxmlformats.org/officeDocument/2006/relationships/customXml" Target="../ink/ink1510.xml"/><Relationship Id="rId885" Type="http://schemas.openxmlformats.org/officeDocument/2006/relationships/image" Target="../media/image3044.png"/><Relationship Id="rId28" Type="http://schemas.openxmlformats.org/officeDocument/2006/relationships/image" Target="../media/image26250.png"/><Relationship Id="rId300" Type="http://schemas.openxmlformats.org/officeDocument/2006/relationships/image" Target="../media/image2759.png"/><Relationship Id="rId538" Type="http://schemas.openxmlformats.org/officeDocument/2006/relationships/customXml" Target="../ink/ink1439.xml"/><Relationship Id="rId745" Type="http://schemas.openxmlformats.org/officeDocument/2006/relationships/image" Target="../media/image2975.png"/><Relationship Id="rId952" Type="http://schemas.openxmlformats.org/officeDocument/2006/relationships/image" Target="../media/image3077.png"/><Relationship Id="rId81" Type="http://schemas.openxmlformats.org/officeDocument/2006/relationships/customXml" Target="../ink/ink1207.xml"/><Relationship Id="rId177" Type="http://schemas.openxmlformats.org/officeDocument/2006/relationships/customXml" Target="../ink/ink1255.xml"/><Relationship Id="rId384" Type="http://schemas.openxmlformats.org/officeDocument/2006/relationships/image" Target="../media/image2800.png"/><Relationship Id="rId591" Type="http://schemas.openxmlformats.org/officeDocument/2006/relationships/image" Target="../media/image2900.png"/><Relationship Id="rId605" Type="http://schemas.openxmlformats.org/officeDocument/2006/relationships/image" Target="../media/image2907.png"/><Relationship Id="rId812" Type="http://schemas.openxmlformats.org/officeDocument/2006/relationships/customXml" Target="../ink/ink1578.xml"/><Relationship Id="rId244" Type="http://schemas.openxmlformats.org/officeDocument/2006/relationships/image" Target="../media/image2732.png"/><Relationship Id="rId689" Type="http://schemas.openxmlformats.org/officeDocument/2006/relationships/image" Target="../media/image2948.png"/><Relationship Id="rId896" Type="http://schemas.openxmlformats.org/officeDocument/2006/relationships/customXml" Target="../ink/ink1621.xml"/><Relationship Id="rId39" Type="http://schemas.openxmlformats.org/officeDocument/2006/relationships/customXml" Target="../ink/ink1186.xml"/><Relationship Id="rId451" Type="http://schemas.openxmlformats.org/officeDocument/2006/relationships/customXml" Target="../ink/ink1392.xml"/><Relationship Id="rId549" Type="http://schemas.openxmlformats.org/officeDocument/2006/relationships/image" Target="../media/image2879.png"/><Relationship Id="rId756" Type="http://schemas.openxmlformats.org/officeDocument/2006/relationships/customXml" Target="../ink/ink1550.xml"/><Relationship Id="rId104" Type="http://schemas.openxmlformats.org/officeDocument/2006/relationships/image" Target="../media/image26620.png"/><Relationship Id="rId188" Type="http://schemas.openxmlformats.org/officeDocument/2006/relationships/image" Target="../media/image2704.png"/><Relationship Id="rId311" Type="http://schemas.openxmlformats.org/officeDocument/2006/relationships/customXml" Target="../ink/ink1322.xml"/><Relationship Id="rId395" Type="http://schemas.openxmlformats.org/officeDocument/2006/relationships/customXml" Target="../ink/ink1364.xml"/><Relationship Id="rId409" Type="http://schemas.openxmlformats.org/officeDocument/2006/relationships/customXml" Target="../ink/ink1371.xml"/><Relationship Id="rId963" Type="http://schemas.openxmlformats.org/officeDocument/2006/relationships/customXml" Target="../ink/ink1655.xml"/><Relationship Id="rId92" Type="http://schemas.openxmlformats.org/officeDocument/2006/relationships/image" Target="../media/image26560.png"/><Relationship Id="rId616" Type="http://schemas.openxmlformats.org/officeDocument/2006/relationships/customXml" Target="../ink/ink1478.xml"/><Relationship Id="rId823" Type="http://schemas.openxmlformats.org/officeDocument/2006/relationships/customXml" Target="../ink/ink1584.xml"/><Relationship Id="rId255" Type="http://schemas.openxmlformats.org/officeDocument/2006/relationships/customXml" Target="../ink/ink1294.xml"/><Relationship Id="rId462" Type="http://schemas.openxmlformats.org/officeDocument/2006/relationships/image" Target="../media/image2839.png"/><Relationship Id="rId115" Type="http://schemas.openxmlformats.org/officeDocument/2006/relationships/customXml" Target="../ink/ink1224.xml"/><Relationship Id="rId322" Type="http://schemas.openxmlformats.org/officeDocument/2006/relationships/image" Target="../media/image2770.png"/><Relationship Id="rId767" Type="http://schemas.openxmlformats.org/officeDocument/2006/relationships/image" Target="../media/image2986.png"/><Relationship Id="rId974" Type="http://schemas.openxmlformats.org/officeDocument/2006/relationships/image" Target="../media/image3088.png"/><Relationship Id="rId199" Type="http://schemas.openxmlformats.org/officeDocument/2006/relationships/customXml" Target="../ink/ink1266.xml"/><Relationship Id="rId627" Type="http://schemas.openxmlformats.org/officeDocument/2006/relationships/image" Target="../media/image2918.png"/><Relationship Id="rId834" Type="http://schemas.openxmlformats.org/officeDocument/2006/relationships/image" Target="../media/image3019.png"/><Relationship Id="rId266" Type="http://schemas.openxmlformats.org/officeDocument/2006/relationships/image" Target="../media/image2742.png"/><Relationship Id="rId473" Type="http://schemas.openxmlformats.org/officeDocument/2006/relationships/customXml" Target="../ink/ink1403.xml"/><Relationship Id="rId680" Type="http://schemas.openxmlformats.org/officeDocument/2006/relationships/customXml" Target="../ink/ink1511.xml"/><Relationship Id="rId901" Type="http://schemas.openxmlformats.org/officeDocument/2006/relationships/image" Target="../media/image3052.png"/><Relationship Id="rId30" Type="http://schemas.openxmlformats.org/officeDocument/2006/relationships/image" Target="../media/image26260.png"/><Relationship Id="rId126" Type="http://schemas.openxmlformats.org/officeDocument/2006/relationships/image" Target="../media/image2673.png"/><Relationship Id="rId333" Type="http://schemas.openxmlformats.org/officeDocument/2006/relationships/customXml" Target="../ink/ink1333.xml"/><Relationship Id="rId540" Type="http://schemas.openxmlformats.org/officeDocument/2006/relationships/customXml" Target="../ink/ink1440.xml"/><Relationship Id="rId778" Type="http://schemas.openxmlformats.org/officeDocument/2006/relationships/customXml" Target="../ink/ink1561.xml"/><Relationship Id="rId985" Type="http://schemas.openxmlformats.org/officeDocument/2006/relationships/customXml" Target="../ink/ink1666.xml"/><Relationship Id="rId638" Type="http://schemas.openxmlformats.org/officeDocument/2006/relationships/customXml" Target="../ink/ink1489.xml"/><Relationship Id="rId845" Type="http://schemas.openxmlformats.org/officeDocument/2006/relationships/customXml" Target="../ink/ink1595.xml"/><Relationship Id="rId277" Type="http://schemas.openxmlformats.org/officeDocument/2006/relationships/customXml" Target="../ink/ink1305.xml"/><Relationship Id="rId400" Type="http://schemas.openxmlformats.org/officeDocument/2006/relationships/image" Target="../media/image2808.png"/><Relationship Id="rId484" Type="http://schemas.openxmlformats.org/officeDocument/2006/relationships/image" Target="../media/image2850.png"/><Relationship Id="rId705" Type="http://schemas.openxmlformats.org/officeDocument/2006/relationships/customXml" Target="../ink/ink1524.xml"/><Relationship Id="rId137" Type="http://schemas.openxmlformats.org/officeDocument/2006/relationships/customXml" Target="../ink/ink1235.xml"/><Relationship Id="rId344" Type="http://schemas.openxmlformats.org/officeDocument/2006/relationships/image" Target="../media/image2781.png"/><Relationship Id="rId691" Type="http://schemas.openxmlformats.org/officeDocument/2006/relationships/image" Target="../media/image2949.png"/><Relationship Id="rId789" Type="http://schemas.openxmlformats.org/officeDocument/2006/relationships/image" Target="../media/image2997.png"/><Relationship Id="rId912" Type="http://schemas.openxmlformats.org/officeDocument/2006/relationships/customXml" Target="../ink/ink1629.xml"/><Relationship Id="rId996" Type="http://schemas.openxmlformats.org/officeDocument/2006/relationships/image" Target="../media/image3099.png"/><Relationship Id="rId41" Type="http://schemas.openxmlformats.org/officeDocument/2006/relationships/customXml" Target="../ink/ink1187.xml"/><Relationship Id="rId551" Type="http://schemas.openxmlformats.org/officeDocument/2006/relationships/image" Target="../media/image2880.png"/><Relationship Id="rId649" Type="http://schemas.openxmlformats.org/officeDocument/2006/relationships/image" Target="../media/image2929.png"/><Relationship Id="rId856" Type="http://schemas.openxmlformats.org/officeDocument/2006/relationships/image" Target="../media/image3030.png"/><Relationship Id="rId190" Type="http://schemas.openxmlformats.org/officeDocument/2006/relationships/image" Target="../media/image2705.png"/><Relationship Id="rId204" Type="http://schemas.openxmlformats.org/officeDocument/2006/relationships/image" Target="../media/image2712.png"/><Relationship Id="rId246" Type="http://schemas.openxmlformats.org/officeDocument/2006/relationships/image" Target="../media/image668.png"/><Relationship Id="rId288" Type="http://schemas.openxmlformats.org/officeDocument/2006/relationships/image" Target="../media/image2753.png"/><Relationship Id="rId411" Type="http://schemas.openxmlformats.org/officeDocument/2006/relationships/customXml" Target="../ink/ink1372.xml"/><Relationship Id="rId453" Type="http://schemas.openxmlformats.org/officeDocument/2006/relationships/customXml" Target="../ink/ink1393.xml"/><Relationship Id="rId509" Type="http://schemas.openxmlformats.org/officeDocument/2006/relationships/customXml" Target="../ink/ink1422.xml"/><Relationship Id="rId660" Type="http://schemas.openxmlformats.org/officeDocument/2006/relationships/image" Target="../media/image2934.png"/><Relationship Id="rId898" Type="http://schemas.openxmlformats.org/officeDocument/2006/relationships/customXml" Target="../ink/ink1622.xml"/><Relationship Id="rId106" Type="http://schemas.openxmlformats.org/officeDocument/2006/relationships/image" Target="../media/image26630.png"/><Relationship Id="rId313" Type="http://schemas.openxmlformats.org/officeDocument/2006/relationships/customXml" Target="../ink/ink1323.xml"/><Relationship Id="rId495" Type="http://schemas.openxmlformats.org/officeDocument/2006/relationships/customXml" Target="../ink/ink1414.xml"/><Relationship Id="rId716" Type="http://schemas.openxmlformats.org/officeDocument/2006/relationships/image" Target="../media/image2961.png"/><Relationship Id="rId758" Type="http://schemas.openxmlformats.org/officeDocument/2006/relationships/customXml" Target="../ink/ink1551.xml"/><Relationship Id="rId923" Type="http://schemas.openxmlformats.org/officeDocument/2006/relationships/customXml" Target="../ink/ink1635.xml"/><Relationship Id="rId965" Type="http://schemas.openxmlformats.org/officeDocument/2006/relationships/customXml" Target="../ink/ink1656.xml"/><Relationship Id="rId10" Type="http://schemas.openxmlformats.org/officeDocument/2006/relationships/image" Target="../media/image26160.png"/><Relationship Id="rId52" Type="http://schemas.openxmlformats.org/officeDocument/2006/relationships/image" Target="../media/image26370.png"/><Relationship Id="rId94" Type="http://schemas.openxmlformats.org/officeDocument/2006/relationships/image" Target="../media/image26570.png"/><Relationship Id="rId148" Type="http://schemas.openxmlformats.org/officeDocument/2006/relationships/image" Target="../media/image2684.png"/><Relationship Id="rId355" Type="http://schemas.openxmlformats.org/officeDocument/2006/relationships/customXml" Target="../ink/ink1344.xml"/><Relationship Id="rId397" Type="http://schemas.openxmlformats.org/officeDocument/2006/relationships/customXml" Target="../ink/ink1365.xml"/><Relationship Id="rId520" Type="http://schemas.openxmlformats.org/officeDocument/2006/relationships/customXml" Target="../ink/ink1429.xml"/><Relationship Id="rId562" Type="http://schemas.openxmlformats.org/officeDocument/2006/relationships/customXml" Target="../ink/ink1451.xml"/><Relationship Id="rId618" Type="http://schemas.openxmlformats.org/officeDocument/2006/relationships/customXml" Target="../ink/ink1479.xml"/><Relationship Id="rId825" Type="http://schemas.openxmlformats.org/officeDocument/2006/relationships/customXml" Target="../ink/ink1585.xml"/><Relationship Id="rId215" Type="http://schemas.openxmlformats.org/officeDocument/2006/relationships/customXml" Target="../ink/ink1274.xml"/><Relationship Id="rId257" Type="http://schemas.openxmlformats.org/officeDocument/2006/relationships/customXml" Target="../ink/ink1295.xml"/><Relationship Id="rId422" Type="http://schemas.openxmlformats.org/officeDocument/2006/relationships/image" Target="../media/image2819.png"/><Relationship Id="rId464" Type="http://schemas.openxmlformats.org/officeDocument/2006/relationships/image" Target="../media/image2840.png"/><Relationship Id="rId867" Type="http://schemas.openxmlformats.org/officeDocument/2006/relationships/image" Target="../media/image3035.png"/><Relationship Id="rId299" Type="http://schemas.openxmlformats.org/officeDocument/2006/relationships/customXml" Target="../ink/ink1316.xml"/><Relationship Id="rId727" Type="http://schemas.openxmlformats.org/officeDocument/2006/relationships/customXml" Target="../ink/ink1535.xml"/><Relationship Id="rId934" Type="http://schemas.openxmlformats.org/officeDocument/2006/relationships/image" Target="../media/image3068.png"/><Relationship Id="rId63" Type="http://schemas.openxmlformats.org/officeDocument/2006/relationships/customXml" Target="../ink/ink1198.xml"/><Relationship Id="rId159" Type="http://schemas.openxmlformats.org/officeDocument/2006/relationships/customXml" Target="../ink/ink1246.xml"/><Relationship Id="rId366" Type="http://schemas.openxmlformats.org/officeDocument/2006/relationships/image" Target="../media/image2792.png"/><Relationship Id="rId573" Type="http://schemas.openxmlformats.org/officeDocument/2006/relationships/image" Target="../media/image2891.png"/><Relationship Id="rId780" Type="http://schemas.openxmlformats.org/officeDocument/2006/relationships/customXml" Target="../ink/ink1562.xml"/><Relationship Id="rId226" Type="http://schemas.openxmlformats.org/officeDocument/2006/relationships/image" Target="../media/image2723.png"/><Relationship Id="rId433" Type="http://schemas.openxmlformats.org/officeDocument/2006/relationships/customXml" Target="../ink/ink1383.xml"/><Relationship Id="rId878" Type="http://schemas.openxmlformats.org/officeDocument/2006/relationships/customXml" Target="../ink/ink1612.xml"/><Relationship Id="rId640" Type="http://schemas.openxmlformats.org/officeDocument/2006/relationships/customXml" Target="../ink/ink1490.xml"/><Relationship Id="rId738" Type="http://schemas.openxmlformats.org/officeDocument/2006/relationships/customXml" Target="../ink/ink1541.xml"/><Relationship Id="rId945" Type="http://schemas.openxmlformats.org/officeDocument/2006/relationships/customXml" Target="../ink/ink1646.xml"/><Relationship Id="rId74" Type="http://schemas.openxmlformats.org/officeDocument/2006/relationships/image" Target="../media/image6660.png"/><Relationship Id="rId377" Type="http://schemas.openxmlformats.org/officeDocument/2006/relationships/customXml" Target="../ink/ink1355.xml"/><Relationship Id="rId500" Type="http://schemas.openxmlformats.org/officeDocument/2006/relationships/image" Target="../media/image2858.png"/><Relationship Id="rId584" Type="http://schemas.openxmlformats.org/officeDocument/2006/relationships/customXml" Target="../ink/ink1462.xml"/><Relationship Id="rId805" Type="http://schemas.openxmlformats.org/officeDocument/2006/relationships/image" Target="../media/image3005.png"/><Relationship Id="rId5" Type="http://schemas.openxmlformats.org/officeDocument/2006/relationships/customXml" Target="../ink/ink1169.xml"/><Relationship Id="rId237" Type="http://schemas.openxmlformats.org/officeDocument/2006/relationships/customXml" Target="../ink/ink1285.xml"/><Relationship Id="rId791" Type="http://schemas.openxmlformats.org/officeDocument/2006/relationships/image" Target="../media/image2998.png"/><Relationship Id="rId889" Type="http://schemas.openxmlformats.org/officeDocument/2006/relationships/image" Target="../media/image3046.png"/><Relationship Id="rId444" Type="http://schemas.openxmlformats.org/officeDocument/2006/relationships/image" Target="../media/image2830.png"/><Relationship Id="rId651" Type="http://schemas.openxmlformats.org/officeDocument/2006/relationships/image" Target="../media/image2930.png"/><Relationship Id="rId749" Type="http://schemas.openxmlformats.org/officeDocument/2006/relationships/image" Target="../media/image2977.png"/><Relationship Id="rId290" Type="http://schemas.openxmlformats.org/officeDocument/2006/relationships/image" Target="../media/image2754.png"/><Relationship Id="rId304" Type="http://schemas.openxmlformats.org/officeDocument/2006/relationships/image" Target="../media/image2761.png"/><Relationship Id="rId388" Type="http://schemas.openxmlformats.org/officeDocument/2006/relationships/image" Target="../media/image2802.png"/><Relationship Id="rId511" Type="http://schemas.openxmlformats.org/officeDocument/2006/relationships/image" Target="../media/image2862.png"/><Relationship Id="rId609" Type="http://schemas.openxmlformats.org/officeDocument/2006/relationships/image" Target="../media/image2909.png"/><Relationship Id="rId956" Type="http://schemas.openxmlformats.org/officeDocument/2006/relationships/image" Target="../media/image3079.png"/><Relationship Id="rId85" Type="http://schemas.openxmlformats.org/officeDocument/2006/relationships/customXml" Target="../ink/ink1209.xml"/><Relationship Id="rId150" Type="http://schemas.openxmlformats.org/officeDocument/2006/relationships/image" Target="../media/image2685.png"/><Relationship Id="rId595" Type="http://schemas.openxmlformats.org/officeDocument/2006/relationships/image" Target="../media/image2902.png"/><Relationship Id="rId816" Type="http://schemas.openxmlformats.org/officeDocument/2006/relationships/customXml" Target="../ink/ink1580.xml"/><Relationship Id="rId1001" Type="http://schemas.openxmlformats.org/officeDocument/2006/relationships/customXml" Target="../ink/ink1674.xml"/><Relationship Id="rId248" Type="http://schemas.openxmlformats.org/officeDocument/2006/relationships/image" Target="../media/image2733.png"/><Relationship Id="rId455" Type="http://schemas.openxmlformats.org/officeDocument/2006/relationships/customXml" Target="../ink/ink1394.xml"/><Relationship Id="rId662" Type="http://schemas.openxmlformats.org/officeDocument/2006/relationships/image" Target="../media/image2935.png"/><Relationship Id="rId12" Type="http://schemas.openxmlformats.org/officeDocument/2006/relationships/image" Target="../media/image26170.png"/><Relationship Id="rId108" Type="http://schemas.openxmlformats.org/officeDocument/2006/relationships/image" Target="../media/image2664.png"/><Relationship Id="rId315" Type="http://schemas.openxmlformats.org/officeDocument/2006/relationships/customXml" Target="../ink/ink1324.xml"/><Relationship Id="rId522" Type="http://schemas.openxmlformats.org/officeDocument/2006/relationships/customXml" Target="../ink/ink1431.xml"/><Relationship Id="rId967" Type="http://schemas.openxmlformats.org/officeDocument/2006/relationships/customXml" Target="../ink/ink1657.xml"/><Relationship Id="rId96" Type="http://schemas.openxmlformats.org/officeDocument/2006/relationships/image" Target="../media/image26580.png"/><Relationship Id="rId161" Type="http://schemas.openxmlformats.org/officeDocument/2006/relationships/customXml" Target="../ink/ink1247.xml"/><Relationship Id="rId399" Type="http://schemas.openxmlformats.org/officeDocument/2006/relationships/customXml" Target="../ink/ink1366.xml"/><Relationship Id="rId827" Type="http://schemas.openxmlformats.org/officeDocument/2006/relationships/customXml" Target="../ink/ink1586.xml"/><Relationship Id="rId259" Type="http://schemas.openxmlformats.org/officeDocument/2006/relationships/customXml" Target="../ink/ink1296.xml"/><Relationship Id="rId466" Type="http://schemas.openxmlformats.org/officeDocument/2006/relationships/image" Target="../media/image2841.png"/><Relationship Id="rId673" Type="http://schemas.openxmlformats.org/officeDocument/2006/relationships/image" Target="../media/image2940.png"/><Relationship Id="rId880" Type="http://schemas.openxmlformats.org/officeDocument/2006/relationships/customXml" Target="../ink/ink1613.xml"/><Relationship Id="rId23" Type="http://schemas.openxmlformats.org/officeDocument/2006/relationships/customXml" Target="../ink/ink1178.xml"/><Relationship Id="rId119" Type="http://schemas.openxmlformats.org/officeDocument/2006/relationships/customXml" Target="../ink/ink1226.xml"/><Relationship Id="rId326" Type="http://schemas.openxmlformats.org/officeDocument/2006/relationships/image" Target="../media/image2772.png"/><Relationship Id="rId533" Type="http://schemas.openxmlformats.org/officeDocument/2006/relationships/image" Target="../media/image2871.png"/><Relationship Id="rId978" Type="http://schemas.openxmlformats.org/officeDocument/2006/relationships/image" Target="../media/image3090.png"/><Relationship Id="rId740" Type="http://schemas.openxmlformats.org/officeDocument/2006/relationships/customXml" Target="../ink/ink1542.xml"/><Relationship Id="rId838" Type="http://schemas.openxmlformats.org/officeDocument/2006/relationships/image" Target="../media/image3021.png"/><Relationship Id="rId172" Type="http://schemas.openxmlformats.org/officeDocument/2006/relationships/image" Target="../media/image2696.png"/><Relationship Id="rId477" Type="http://schemas.openxmlformats.org/officeDocument/2006/relationships/customXml" Target="../ink/ink1405.xml"/><Relationship Id="rId600" Type="http://schemas.openxmlformats.org/officeDocument/2006/relationships/customXml" Target="../ink/ink1470.xml"/><Relationship Id="rId684" Type="http://schemas.openxmlformats.org/officeDocument/2006/relationships/customXml" Target="../ink/ink1513.xml"/><Relationship Id="rId337" Type="http://schemas.openxmlformats.org/officeDocument/2006/relationships/customXml" Target="../ink/ink1335.xml"/><Relationship Id="rId891" Type="http://schemas.openxmlformats.org/officeDocument/2006/relationships/image" Target="../media/image3047.png"/><Relationship Id="rId905" Type="http://schemas.openxmlformats.org/officeDocument/2006/relationships/image" Target="../media/image3054.png"/><Relationship Id="rId989" Type="http://schemas.openxmlformats.org/officeDocument/2006/relationships/customXml" Target="../ink/ink1668.xml"/><Relationship Id="rId34" Type="http://schemas.openxmlformats.org/officeDocument/2006/relationships/image" Target="../media/image26280.png"/><Relationship Id="rId544" Type="http://schemas.openxmlformats.org/officeDocument/2006/relationships/customXml" Target="../ink/ink1442.xml"/><Relationship Id="rId751" Type="http://schemas.openxmlformats.org/officeDocument/2006/relationships/image" Target="../media/image2978.png"/><Relationship Id="rId849" Type="http://schemas.openxmlformats.org/officeDocument/2006/relationships/customXml" Target="../ink/ink1597.xml"/><Relationship Id="rId183" Type="http://schemas.openxmlformats.org/officeDocument/2006/relationships/customXml" Target="../ink/ink1258.xml"/><Relationship Id="rId390" Type="http://schemas.openxmlformats.org/officeDocument/2006/relationships/image" Target="../media/image2803.png"/><Relationship Id="rId404" Type="http://schemas.openxmlformats.org/officeDocument/2006/relationships/image" Target="../media/image2810.png"/><Relationship Id="rId611" Type="http://schemas.openxmlformats.org/officeDocument/2006/relationships/image" Target="../media/image2910.png"/><Relationship Id="rId250" Type="http://schemas.openxmlformats.org/officeDocument/2006/relationships/image" Target="../media/image2734.png"/><Relationship Id="rId488" Type="http://schemas.openxmlformats.org/officeDocument/2006/relationships/image" Target="../media/image2852.png"/><Relationship Id="rId695" Type="http://schemas.openxmlformats.org/officeDocument/2006/relationships/image" Target="../media/image2951.png"/><Relationship Id="rId709" Type="http://schemas.openxmlformats.org/officeDocument/2006/relationships/customXml" Target="../ink/ink1526.xml"/><Relationship Id="rId916" Type="http://schemas.openxmlformats.org/officeDocument/2006/relationships/customXml" Target="../ink/ink1631.xml"/><Relationship Id="rId45" Type="http://schemas.openxmlformats.org/officeDocument/2006/relationships/customXml" Target="../ink/ink1189.xml"/><Relationship Id="rId110" Type="http://schemas.openxmlformats.org/officeDocument/2006/relationships/image" Target="../media/image2665.png"/><Relationship Id="rId348" Type="http://schemas.openxmlformats.org/officeDocument/2006/relationships/image" Target="../media/image2783.png"/><Relationship Id="rId555" Type="http://schemas.openxmlformats.org/officeDocument/2006/relationships/image" Target="../media/image2882.png"/><Relationship Id="rId762" Type="http://schemas.openxmlformats.org/officeDocument/2006/relationships/customXml" Target="../ink/ink1553.xml"/><Relationship Id="rId194" Type="http://schemas.openxmlformats.org/officeDocument/2006/relationships/image" Target="../media/image2707.png"/><Relationship Id="rId208" Type="http://schemas.openxmlformats.org/officeDocument/2006/relationships/image" Target="../media/image2714.png"/><Relationship Id="rId415" Type="http://schemas.openxmlformats.org/officeDocument/2006/relationships/customXml" Target="../ink/ink1374.xml"/><Relationship Id="rId622" Type="http://schemas.openxmlformats.org/officeDocument/2006/relationships/customXml" Target="../ink/ink1481.xml"/><Relationship Id="rId261" Type="http://schemas.openxmlformats.org/officeDocument/2006/relationships/customXml" Target="../ink/ink1297.xml"/><Relationship Id="rId499" Type="http://schemas.openxmlformats.org/officeDocument/2006/relationships/customXml" Target="../ink/ink1416.xml"/><Relationship Id="rId927" Type="http://schemas.openxmlformats.org/officeDocument/2006/relationships/customXml" Target="../ink/ink1637.xml"/><Relationship Id="rId56" Type="http://schemas.openxmlformats.org/officeDocument/2006/relationships/image" Target="../media/image26390.png"/><Relationship Id="rId359" Type="http://schemas.openxmlformats.org/officeDocument/2006/relationships/customXml" Target="../ink/ink1346.xml"/><Relationship Id="rId566" Type="http://schemas.openxmlformats.org/officeDocument/2006/relationships/customXml" Target="../ink/ink1453.xml"/><Relationship Id="rId773" Type="http://schemas.openxmlformats.org/officeDocument/2006/relationships/image" Target="../media/image2989.png"/><Relationship Id="rId121" Type="http://schemas.openxmlformats.org/officeDocument/2006/relationships/customXml" Target="../ink/ink1227.xml"/><Relationship Id="rId219" Type="http://schemas.openxmlformats.org/officeDocument/2006/relationships/customXml" Target="../ink/ink1276.xml"/><Relationship Id="rId426" Type="http://schemas.openxmlformats.org/officeDocument/2006/relationships/image" Target="../media/image2821.png"/><Relationship Id="rId633" Type="http://schemas.openxmlformats.org/officeDocument/2006/relationships/image" Target="../media/image2921.png"/><Relationship Id="rId980" Type="http://schemas.openxmlformats.org/officeDocument/2006/relationships/image" Target="../media/image3091.png"/><Relationship Id="rId840" Type="http://schemas.openxmlformats.org/officeDocument/2006/relationships/image" Target="../media/image3022.png"/><Relationship Id="rId938" Type="http://schemas.openxmlformats.org/officeDocument/2006/relationships/image" Target="../media/image3070.png"/><Relationship Id="rId67" Type="http://schemas.openxmlformats.org/officeDocument/2006/relationships/customXml" Target="../ink/ink1200.xml"/><Relationship Id="rId272" Type="http://schemas.openxmlformats.org/officeDocument/2006/relationships/image" Target="../media/image2745.png"/><Relationship Id="rId577" Type="http://schemas.openxmlformats.org/officeDocument/2006/relationships/image" Target="../media/image2893.png"/><Relationship Id="rId700" Type="http://schemas.openxmlformats.org/officeDocument/2006/relationships/image" Target="../media/image2953.png"/><Relationship Id="rId132" Type="http://schemas.openxmlformats.org/officeDocument/2006/relationships/image" Target="../media/image2676.png"/><Relationship Id="rId784" Type="http://schemas.openxmlformats.org/officeDocument/2006/relationships/customXml" Target="../ink/ink1564.xml"/><Relationship Id="rId991" Type="http://schemas.openxmlformats.org/officeDocument/2006/relationships/customXml" Target="../ink/ink1669.xml"/><Relationship Id="rId437" Type="http://schemas.openxmlformats.org/officeDocument/2006/relationships/customXml" Target="../ink/ink1385.xml"/><Relationship Id="rId644" Type="http://schemas.openxmlformats.org/officeDocument/2006/relationships/customXml" Target="../ink/ink1492.xml"/><Relationship Id="rId851" Type="http://schemas.openxmlformats.org/officeDocument/2006/relationships/customXml" Target="../ink/ink1598.xml"/><Relationship Id="rId283" Type="http://schemas.openxmlformats.org/officeDocument/2006/relationships/customXml" Target="../ink/ink1308.xml"/><Relationship Id="rId490" Type="http://schemas.openxmlformats.org/officeDocument/2006/relationships/image" Target="../media/image2853.png"/><Relationship Id="rId504" Type="http://schemas.openxmlformats.org/officeDocument/2006/relationships/customXml" Target="../ink/ink1419.xml"/><Relationship Id="rId711" Type="http://schemas.openxmlformats.org/officeDocument/2006/relationships/customXml" Target="../ink/ink1527.xml"/><Relationship Id="rId949" Type="http://schemas.openxmlformats.org/officeDocument/2006/relationships/customXml" Target="../ink/ink1648.xml"/><Relationship Id="rId78" Type="http://schemas.openxmlformats.org/officeDocument/2006/relationships/image" Target="../media/image26490.png"/><Relationship Id="rId143" Type="http://schemas.openxmlformats.org/officeDocument/2006/relationships/customXml" Target="../ink/ink1238.xml"/><Relationship Id="rId350" Type="http://schemas.openxmlformats.org/officeDocument/2006/relationships/image" Target="../media/image2784.png"/><Relationship Id="rId588" Type="http://schemas.openxmlformats.org/officeDocument/2006/relationships/customXml" Target="../ink/ink1464.xml"/><Relationship Id="rId795" Type="http://schemas.openxmlformats.org/officeDocument/2006/relationships/image" Target="../media/image3000.png"/><Relationship Id="rId809" Type="http://schemas.openxmlformats.org/officeDocument/2006/relationships/image" Target="../media/image3007.png"/><Relationship Id="rId9" Type="http://schemas.openxmlformats.org/officeDocument/2006/relationships/customXml" Target="../ink/ink1171.xml"/><Relationship Id="rId210" Type="http://schemas.openxmlformats.org/officeDocument/2006/relationships/image" Target="../media/image2715.png"/><Relationship Id="rId448" Type="http://schemas.openxmlformats.org/officeDocument/2006/relationships/image" Target="../media/image2832.png"/><Relationship Id="rId655" Type="http://schemas.openxmlformats.org/officeDocument/2006/relationships/customXml" Target="../ink/ink1498.xml"/><Relationship Id="rId862" Type="http://schemas.openxmlformats.org/officeDocument/2006/relationships/customXml" Target="../ink/ink1604.xml"/><Relationship Id="rId294" Type="http://schemas.openxmlformats.org/officeDocument/2006/relationships/image" Target="../media/image2756.png"/><Relationship Id="rId308" Type="http://schemas.openxmlformats.org/officeDocument/2006/relationships/image" Target="../media/image2763.png"/><Relationship Id="rId515" Type="http://schemas.openxmlformats.org/officeDocument/2006/relationships/customXml" Target="../ink/ink1426.xml"/><Relationship Id="rId722" Type="http://schemas.openxmlformats.org/officeDocument/2006/relationships/image" Target="../media/image2964.png"/><Relationship Id="rId89" Type="http://schemas.openxmlformats.org/officeDocument/2006/relationships/customXml" Target="../ink/ink1211.xml"/><Relationship Id="rId154" Type="http://schemas.openxmlformats.org/officeDocument/2006/relationships/image" Target="../media/image2687.png"/><Relationship Id="rId361" Type="http://schemas.openxmlformats.org/officeDocument/2006/relationships/customXml" Target="../ink/ink1347.xml"/><Relationship Id="rId599" Type="http://schemas.openxmlformats.org/officeDocument/2006/relationships/image" Target="../media/image2904.png"/><Relationship Id="rId1005" Type="http://schemas.openxmlformats.org/officeDocument/2006/relationships/customXml" Target="../ink/ink1676.xml"/><Relationship Id="rId459" Type="http://schemas.openxmlformats.org/officeDocument/2006/relationships/customXml" Target="../ink/ink1396.xml"/><Relationship Id="rId666" Type="http://schemas.openxmlformats.org/officeDocument/2006/relationships/image" Target="../media/image2937.png"/><Relationship Id="rId873" Type="http://schemas.openxmlformats.org/officeDocument/2006/relationships/image" Target="../media/image3038.png"/><Relationship Id="rId16" Type="http://schemas.openxmlformats.org/officeDocument/2006/relationships/image" Target="../media/image26190.png"/><Relationship Id="rId221" Type="http://schemas.openxmlformats.org/officeDocument/2006/relationships/customXml" Target="../ink/ink1277.xml"/><Relationship Id="rId319" Type="http://schemas.openxmlformats.org/officeDocument/2006/relationships/customXml" Target="../ink/ink1326.xml"/><Relationship Id="rId526" Type="http://schemas.openxmlformats.org/officeDocument/2006/relationships/customXml" Target="../ink/ink1433.xml"/><Relationship Id="rId733" Type="http://schemas.openxmlformats.org/officeDocument/2006/relationships/customXml" Target="../ink/ink1538.xml"/><Relationship Id="rId940" Type="http://schemas.openxmlformats.org/officeDocument/2006/relationships/image" Target="../media/image3071.png"/><Relationship Id="rId165" Type="http://schemas.openxmlformats.org/officeDocument/2006/relationships/customXml" Target="../ink/ink1249.xml"/><Relationship Id="rId372" Type="http://schemas.openxmlformats.org/officeDocument/2006/relationships/image" Target="../media/image2794.png"/><Relationship Id="rId677" Type="http://schemas.openxmlformats.org/officeDocument/2006/relationships/image" Target="../media/image2942.png"/><Relationship Id="rId800" Type="http://schemas.openxmlformats.org/officeDocument/2006/relationships/customXml" Target="../ink/ink1572.xml"/><Relationship Id="rId232" Type="http://schemas.openxmlformats.org/officeDocument/2006/relationships/image" Target="../media/image2726.png"/><Relationship Id="rId884" Type="http://schemas.openxmlformats.org/officeDocument/2006/relationships/customXml" Target="../ink/ink1615.xml"/><Relationship Id="rId27" Type="http://schemas.openxmlformats.org/officeDocument/2006/relationships/customXml" Target="../ink/ink1180.xml"/><Relationship Id="rId537" Type="http://schemas.openxmlformats.org/officeDocument/2006/relationships/image" Target="../media/image2873.png"/><Relationship Id="rId744" Type="http://schemas.openxmlformats.org/officeDocument/2006/relationships/customXml" Target="../ink/ink1544.xml"/><Relationship Id="rId951" Type="http://schemas.openxmlformats.org/officeDocument/2006/relationships/customXml" Target="../ink/ink1649.xml"/><Relationship Id="rId80" Type="http://schemas.openxmlformats.org/officeDocument/2006/relationships/image" Target="../media/image26500.png"/><Relationship Id="rId176" Type="http://schemas.openxmlformats.org/officeDocument/2006/relationships/image" Target="../media/image2698.png"/><Relationship Id="rId383" Type="http://schemas.openxmlformats.org/officeDocument/2006/relationships/customXml" Target="../ink/ink1358.xml"/><Relationship Id="rId590" Type="http://schemas.openxmlformats.org/officeDocument/2006/relationships/customXml" Target="../ink/ink1465.xml"/><Relationship Id="rId604" Type="http://schemas.openxmlformats.org/officeDocument/2006/relationships/customXml" Target="../ink/ink1472.xml"/><Relationship Id="rId811" Type="http://schemas.openxmlformats.org/officeDocument/2006/relationships/image" Target="../media/image3008.png"/><Relationship Id="rId243" Type="http://schemas.openxmlformats.org/officeDocument/2006/relationships/customXml" Target="../ink/ink1288.xml"/><Relationship Id="rId450" Type="http://schemas.openxmlformats.org/officeDocument/2006/relationships/image" Target="../media/image2833.png"/><Relationship Id="rId688" Type="http://schemas.openxmlformats.org/officeDocument/2006/relationships/customXml" Target="../ink/ink1515.xml"/><Relationship Id="rId895" Type="http://schemas.openxmlformats.org/officeDocument/2006/relationships/image" Target="../media/image3049.png"/><Relationship Id="rId909" Type="http://schemas.openxmlformats.org/officeDocument/2006/relationships/image" Target="../media/image3056.png"/><Relationship Id="rId38" Type="http://schemas.openxmlformats.org/officeDocument/2006/relationships/image" Target="../media/image26300.png"/><Relationship Id="rId103" Type="http://schemas.openxmlformats.org/officeDocument/2006/relationships/customXml" Target="../ink/ink1218.xml"/><Relationship Id="rId310" Type="http://schemas.openxmlformats.org/officeDocument/2006/relationships/image" Target="../media/image2764.png"/><Relationship Id="rId548" Type="http://schemas.openxmlformats.org/officeDocument/2006/relationships/customXml" Target="../ink/ink1444.xml"/><Relationship Id="rId755" Type="http://schemas.openxmlformats.org/officeDocument/2006/relationships/image" Target="../media/image2980.png"/><Relationship Id="rId962" Type="http://schemas.openxmlformats.org/officeDocument/2006/relationships/image" Target="../media/image3082.png"/><Relationship Id="rId91" Type="http://schemas.openxmlformats.org/officeDocument/2006/relationships/customXml" Target="../ink/ink1212.xml"/><Relationship Id="rId187" Type="http://schemas.openxmlformats.org/officeDocument/2006/relationships/customXml" Target="../ink/ink1260.xml"/><Relationship Id="rId394" Type="http://schemas.openxmlformats.org/officeDocument/2006/relationships/image" Target="../media/image2805.png"/><Relationship Id="rId408" Type="http://schemas.openxmlformats.org/officeDocument/2006/relationships/image" Target="../media/image2812.png"/><Relationship Id="rId615" Type="http://schemas.openxmlformats.org/officeDocument/2006/relationships/image" Target="../media/image2912.png"/><Relationship Id="rId822" Type="http://schemas.openxmlformats.org/officeDocument/2006/relationships/image" Target="../media/image3013.png"/><Relationship Id="rId254" Type="http://schemas.openxmlformats.org/officeDocument/2006/relationships/image" Target="../media/image2736.png"/><Relationship Id="rId699" Type="http://schemas.openxmlformats.org/officeDocument/2006/relationships/customXml" Target="../ink/ink1521.xml"/><Relationship Id="rId49" Type="http://schemas.openxmlformats.org/officeDocument/2006/relationships/customXml" Target="../ink/ink1191.xml"/><Relationship Id="rId114" Type="http://schemas.openxmlformats.org/officeDocument/2006/relationships/image" Target="../media/image2667.png"/><Relationship Id="rId461" Type="http://schemas.openxmlformats.org/officeDocument/2006/relationships/customXml" Target="../ink/ink1397.xml"/><Relationship Id="rId559" Type="http://schemas.openxmlformats.org/officeDocument/2006/relationships/image" Target="../media/image2884.png"/><Relationship Id="rId766" Type="http://schemas.openxmlformats.org/officeDocument/2006/relationships/customXml" Target="../ink/ink1555.xml"/><Relationship Id="rId198" Type="http://schemas.openxmlformats.org/officeDocument/2006/relationships/image" Target="../media/image2709.png"/><Relationship Id="rId321" Type="http://schemas.openxmlformats.org/officeDocument/2006/relationships/customXml" Target="../ink/ink1327.xml"/><Relationship Id="rId419" Type="http://schemas.openxmlformats.org/officeDocument/2006/relationships/customXml" Target="../ink/ink1376.xml"/><Relationship Id="rId626" Type="http://schemas.openxmlformats.org/officeDocument/2006/relationships/customXml" Target="../ink/ink1483.xml"/><Relationship Id="rId973" Type="http://schemas.openxmlformats.org/officeDocument/2006/relationships/customXml" Target="../ink/ink1660.xml"/><Relationship Id="rId833" Type="http://schemas.openxmlformats.org/officeDocument/2006/relationships/customXml" Target="../ink/ink1589.xml"/><Relationship Id="rId265" Type="http://schemas.openxmlformats.org/officeDocument/2006/relationships/customXml" Target="../ink/ink1299.xml"/><Relationship Id="rId472" Type="http://schemas.openxmlformats.org/officeDocument/2006/relationships/image" Target="../media/image2844.png"/><Relationship Id="rId900" Type="http://schemas.openxmlformats.org/officeDocument/2006/relationships/customXml" Target="../ink/ink1623.xml"/><Relationship Id="rId125" Type="http://schemas.openxmlformats.org/officeDocument/2006/relationships/customXml" Target="../ink/ink1229.xml"/><Relationship Id="rId332" Type="http://schemas.openxmlformats.org/officeDocument/2006/relationships/image" Target="../media/image2775.png"/><Relationship Id="rId777" Type="http://schemas.openxmlformats.org/officeDocument/2006/relationships/image" Target="../media/image2991.png"/><Relationship Id="rId984" Type="http://schemas.openxmlformats.org/officeDocument/2006/relationships/image" Target="../media/image3093.png"/><Relationship Id="rId637" Type="http://schemas.openxmlformats.org/officeDocument/2006/relationships/image" Target="../media/image2923.png"/><Relationship Id="rId844" Type="http://schemas.openxmlformats.org/officeDocument/2006/relationships/image" Target="../media/image3024.png"/><Relationship Id="rId276" Type="http://schemas.openxmlformats.org/officeDocument/2006/relationships/image" Target="../media/image2747.png"/><Relationship Id="rId483" Type="http://schemas.openxmlformats.org/officeDocument/2006/relationships/customXml" Target="../ink/ink1408.xml"/><Relationship Id="rId690" Type="http://schemas.openxmlformats.org/officeDocument/2006/relationships/customXml" Target="../ink/ink1516.xml"/><Relationship Id="rId704" Type="http://schemas.openxmlformats.org/officeDocument/2006/relationships/image" Target="../media/image2955.png"/><Relationship Id="rId911" Type="http://schemas.openxmlformats.org/officeDocument/2006/relationships/image" Target="../media/image3057.png"/><Relationship Id="rId40" Type="http://schemas.openxmlformats.org/officeDocument/2006/relationships/image" Target="../media/image26310.png"/><Relationship Id="rId136" Type="http://schemas.openxmlformats.org/officeDocument/2006/relationships/image" Target="../media/image2678.png"/><Relationship Id="rId343" Type="http://schemas.openxmlformats.org/officeDocument/2006/relationships/customXml" Target="../ink/ink1338.xml"/><Relationship Id="rId550" Type="http://schemas.openxmlformats.org/officeDocument/2006/relationships/customXml" Target="../ink/ink1445.xml"/><Relationship Id="rId788" Type="http://schemas.openxmlformats.org/officeDocument/2006/relationships/customXml" Target="../ink/ink1566.xml"/><Relationship Id="rId995" Type="http://schemas.openxmlformats.org/officeDocument/2006/relationships/customXml" Target="../ink/ink1671.xml"/><Relationship Id="rId203" Type="http://schemas.openxmlformats.org/officeDocument/2006/relationships/customXml" Target="../ink/ink1268.xml"/><Relationship Id="rId648" Type="http://schemas.openxmlformats.org/officeDocument/2006/relationships/customXml" Target="../ink/ink1494.xml"/><Relationship Id="rId855" Type="http://schemas.openxmlformats.org/officeDocument/2006/relationships/customXml" Target="../ink/ink1600.xml"/><Relationship Id="rId287" Type="http://schemas.openxmlformats.org/officeDocument/2006/relationships/customXml" Target="../ink/ink1310.xml"/><Relationship Id="rId410" Type="http://schemas.openxmlformats.org/officeDocument/2006/relationships/image" Target="../media/image2813.png"/><Relationship Id="rId494" Type="http://schemas.openxmlformats.org/officeDocument/2006/relationships/image" Target="../media/image2855.png"/><Relationship Id="rId508" Type="http://schemas.openxmlformats.org/officeDocument/2006/relationships/customXml" Target="../ink/ink1421.xml"/><Relationship Id="rId715" Type="http://schemas.openxmlformats.org/officeDocument/2006/relationships/customXml" Target="../ink/ink1529.xml"/><Relationship Id="rId922" Type="http://schemas.openxmlformats.org/officeDocument/2006/relationships/image" Target="../media/image3062.png"/><Relationship Id="rId147" Type="http://schemas.openxmlformats.org/officeDocument/2006/relationships/customXml" Target="../ink/ink1240.xml"/><Relationship Id="rId354" Type="http://schemas.openxmlformats.org/officeDocument/2006/relationships/image" Target="../media/image2786.png"/><Relationship Id="rId799" Type="http://schemas.openxmlformats.org/officeDocument/2006/relationships/image" Target="../media/image3002.png"/><Relationship Id="rId51" Type="http://schemas.openxmlformats.org/officeDocument/2006/relationships/customXml" Target="../ink/ink1192.xml"/><Relationship Id="rId561" Type="http://schemas.openxmlformats.org/officeDocument/2006/relationships/image" Target="../media/image2885.png"/><Relationship Id="rId659" Type="http://schemas.openxmlformats.org/officeDocument/2006/relationships/customXml" Target="../ink/ink1500.xml"/><Relationship Id="rId866" Type="http://schemas.openxmlformats.org/officeDocument/2006/relationships/customXml" Target="../ink/ink1606.xml"/><Relationship Id="rId214" Type="http://schemas.openxmlformats.org/officeDocument/2006/relationships/image" Target="../media/image2717.png"/><Relationship Id="rId298" Type="http://schemas.openxmlformats.org/officeDocument/2006/relationships/image" Target="../media/image2758.png"/><Relationship Id="rId421" Type="http://schemas.openxmlformats.org/officeDocument/2006/relationships/customXml" Target="../ink/ink1377.xml"/><Relationship Id="rId519" Type="http://schemas.openxmlformats.org/officeDocument/2006/relationships/customXml" Target="../ink/ink1428.xml"/><Relationship Id="rId158" Type="http://schemas.openxmlformats.org/officeDocument/2006/relationships/image" Target="../media/image2689.png"/><Relationship Id="rId726" Type="http://schemas.openxmlformats.org/officeDocument/2006/relationships/image" Target="../media/image2966.png"/><Relationship Id="rId933" Type="http://schemas.openxmlformats.org/officeDocument/2006/relationships/customXml" Target="../ink/ink1640.xml"/><Relationship Id="rId62" Type="http://schemas.openxmlformats.org/officeDocument/2006/relationships/image" Target="../media/image26420.png"/><Relationship Id="rId365" Type="http://schemas.openxmlformats.org/officeDocument/2006/relationships/customXml" Target="../ink/ink1349.xml"/><Relationship Id="rId572" Type="http://schemas.openxmlformats.org/officeDocument/2006/relationships/customXml" Target="../ink/ink1456.xml"/><Relationship Id="rId225" Type="http://schemas.openxmlformats.org/officeDocument/2006/relationships/customXml" Target="../ink/ink1279.xml"/><Relationship Id="rId432" Type="http://schemas.openxmlformats.org/officeDocument/2006/relationships/image" Target="../media/image2824.png"/><Relationship Id="rId877" Type="http://schemas.openxmlformats.org/officeDocument/2006/relationships/image" Target="../media/image3040.png"/><Relationship Id="rId737" Type="http://schemas.openxmlformats.org/officeDocument/2006/relationships/image" Target="../media/image2971.png"/><Relationship Id="rId944" Type="http://schemas.openxmlformats.org/officeDocument/2006/relationships/image" Target="../media/image3073.png"/><Relationship Id="rId73" Type="http://schemas.openxmlformats.org/officeDocument/2006/relationships/customXml" Target="../ink/ink1203.xml"/><Relationship Id="rId169" Type="http://schemas.openxmlformats.org/officeDocument/2006/relationships/customXml" Target="../ink/ink1251.xml"/><Relationship Id="rId376" Type="http://schemas.openxmlformats.org/officeDocument/2006/relationships/image" Target="../media/image2796.png"/><Relationship Id="rId583" Type="http://schemas.openxmlformats.org/officeDocument/2006/relationships/image" Target="../media/image2896.png"/><Relationship Id="rId790" Type="http://schemas.openxmlformats.org/officeDocument/2006/relationships/customXml" Target="../ink/ink1567.xml"/><Relationship Id="rId804" Type="http://schemas.openxmlformats.org/officeDocument/2006/relationships/customXml" Target="../ink/ink1574.xml"/><Relationship Id="rId4" Type="http://schemas.openxmlformats.org/officeDocument/2006/relationships/image" Target="../media/image26130.png"/><Relationship Id="rId236" Type="http://schemas.openxmlformats.org/officeDocument/2006/relationships/image" Target="../media/image2728.png"/><Relationship Id="rId443" Type="http://schemas.openxmlformats.org/officeDocument/2006/relationships/customXml" Target="../ink/ink1388.xml"/><Relationship Id="rId650" Type="http://schemas.openxmlformats.org/officeDocument/2006/relationships/customXml" Target="../ink/ink1495.xml"/><Relationship Id="rId888" Type="http://schemas.openxmlformats.org/officeDocument/2006/relationships/customXml" Target="../ink/ink1617.xml"/><Relationship Id="rId303" Type="http://schemas.openxmlformats.org/officeDocument/2006/relationships/customXml" Target="../ink/ink1318.xml"/><Relationship Id="rId748" Type="http://schemas.openxmlformats.org/officeDocument/2006/relationships/customXml" Target="../ink/ink1546.xml"/><Relationship Id="rId955" Type="http://schemas.openxmlformats.org/officeDocument/2006/relationships/customXml" Target="../ink/ink1651.xml"/><Relationship Id="rId84" Type="http://schemas.openxmlformats.org/officeDocument/2006/relationships/image" Target="../media/image26520.png"/><Relationship Id="rId387" Type="http://schemas.openxmlformats.org/officeDocument/2006/relationships/customXml" Target="../ink/ink1360.xml"/><Relationship Id="rId510" Type="http://schemas.openxmlformats.org/officeDocument/2006/relationships/customXml" Target="../ink/ink1423.xml"/><Relationship Id="rId594" Type="http://schemas.openxmlformats.org/officeDocument/2006/relationships/customXml" Target="../ink/ink1467.xml"/><Relationship Id="rId608" Type="http://schemas.openxmlformats.org/officeDocument/2006/relationships/customXml" Target="../ink/ink1474.xml"/><Relationship Id="rId815" Type="http://schemas.openxmlformats.org/officeDocument/2006/relationships/image" Target="../media/image3010.png"/><Relationship Id="rId247" Type="http://schemas.openxmlformats.org/officeDocument/2006/relationships/customXml" Target="../ink/ink1290.xml"/><Relationship Id="rId899" Type="http://schemas.openxmlformats.org/officeDocument/2006/relationships/image" Target="../media/image3051.png"/><Relationship Id="rId1000" Type="http://schemas.openxmlformats.org/officeDocument/2006/relationships/image" Target="../media/image3101.png"/><Relationship Id="rId107" Type="http://schemas.openxmlformats.org/officeDocument/2006/relationships/customXml" Target="../ink/ink1220.xml"/><Relationship Id="rId454" Type="http://schemas.openxmlformats.org/officeDocument/2006/relationships/image" Target="../media/image2835.png"/><Relationship Id="rId661" Type="http://schemas.openxmlformats.org/officeDocument/2006/relationships/customXml" Target="../ink/ink1501.xml"/><Relationship Id="rId759" Type="http://schemas.openxmlformats.org/officeDocument/2006/relationships/image" Target="../media/image2982.png"/><Relationship Id="rId966" Type="http://schemas.openxmlformats.org/officeDocument/2006/relationships/image" Target="../media/image3084.png"/><Relationship Id="rId11" Type="http://schemas.openxmlformats.org/officeDocument/2006/relationships/customXml" Target="../ink/ink1172.xml"/><Relationship Id="rId314" Type="http://schemas.openxmlformats.org/officeDocument/2006/relationships/image" Target="../media/image2766.png"/><Relationship Id="rId398" Type="http://schemas.openxmlformats.org/officeDocument/2006/relationships/image" Target="../media/image2807.png"/><Relationship Id="rId521" Type="http://schemas.openxmlformats.org/officeDocument/2006/relationships/customXml" Target="../ink/ink1430.xml"/><Relationship Id="rId619" Type="http://schemas.openxmlformats.org/officeDocument/2006/relationships/image" Target="../media/image2914.png"/><Relationship Id="rId95" Type="http://schemas.openxmlformats.org/officeDocument/2006/relationships/customXml" Target="../ink/ink1214.xml"/><Relationship Id="rId160" Type="http://schemas.openxmlformats.org/officeDocument/2006/relationships/image" Target="../media/image2690.png"/><Relationship Id="rId826" Type="http://schemas.openxmlformats.org/officeDocument/2006/relationships/image" Target="../media/image3015.png"/><Relationship Id="rId258" Type="http://schemas.openxmlformats.org/officeDocument/2006/relationships/image" Target="../media/image2738.png"/><Relationship Id="rId465" Type="http://schemas.openxmlformats.org/officeDocument/2006/relationships/customXml" Target="../ink/ink1399.xml"/><Relationship Id="rId672" Type="http://schemas.openxmlformats.org/officeDocument/2006/relationships/customXml" Target="../ink/ink1507.xml"/><Relationship Id="rId22" Type="http://schemas.openxmlformats.org/officeDocument/2006/relationships/image" Target="../media/image26220.png"/><Relationship Id="rId118" Type="http://schemas.openxmlformats.org/officeDocument/2006/relationships/image" Target="../media/image2669.png"/><Relationship Id="rId325" Type="http://schemas.openxmlformats.org/officeDocument/2006/relationships/customXml" Target="../ink/ink1329.xml"/><Relationship Id="rId532" Type="http://schemas.openxmlformats.org/officeDocument/2006/relationships/customXml" Target="../ink/ink1436.xml"/><Relationship Id="rId977" Type="http://schemas.openxmlformats.org/officeDocument/2006/relationships/customXml" Target="../ink/ink1662.xml"/><Relationship Id="rId171" Type="http://schemas.openxmlformats.org/officeDocument/2006/relationships/customXml" Target="../ink/ink1252.xml"/><Relationship Id="rId837" Type="http://schemas.openxmlformats.org/officeDocument/2006/relationships/customXml" Target="../ink/ink1591.xml"/><Relationship Id="rId269" Type="http://schemas.openxmlformats.org/officeDocument/2006/relationships/customXml" Target="../ink/ink1301.xml"/><Relationship Id="rId476" Type="http://schemas.openxmlformats.org/officeDocument/2006/relationships/image" Target="../media/image2846.png"/><Relationship Id="rId683" Type="http://schemas.openxmlformats.org/officeDocument/2006/relationships/image" Target="../media/image2945.png"/><Relationship Id="rId890" Type="http://schemas.openxmlformats.org/officeDocument/2006/relationships/customXml" Target="../ink/ink1618.xml"/><Relationship Id="rId904" Type="http://schemas.openxmlformats.org/officeDocument/2006/relationships/customXml" Target="../ink/ink1625.xml"/><Relationship Id="rId33" Type="http://schemas.openxmlformats.org/officeDocument/2006/relationships/customXml" Target="../ink/ink1183.xml"/><Relationship Id="rId129" Type="http://schemas.openxmlformats.org/officeDocument/2006/relationships/customXml" Target="../ink/ink1231.xml"/><Relationship Id="rId336" Type="http://schemas.openxmlformats.org/officeDocument/2006/relationships/image" Target="../media/image2777.png"/><Relationship Id="rId543" Type="http://schemas.openxmlformats.org/officeDocument/2006/relationships/image" Target="../media/image2876.png"/><Relationship Id="rId988" Type="http://schemas.openxmlformats.org/officeDocument/2006/relationships/image" Target="../media/image3095.png"/><Relationship Id="rId182" Type="http://schemas.openxmlformats.org/officeDocument/2006/relationships/image" Target="../media/image2701.png"/><Relationship Id="rId403" Type="http://schemas.openxmlformats.org/officeDocument/2006/relationships/customXml" Target="../ink/ink1368.xml"/><Relationship Id="rId750" Type="http://schemas.openxmlformats.org/officeDocument/2006/relationships/customXml" Target="../ink/ink1547.xml"/><Relationship Id="rId848" Type="http://schemas.openxmlformats.org/officeDocument/2006/relationships/image" Target="../media/image3026.png"/><Relationship Id="rId487" Type="http://schemas.openxmlformats.org/officeDocument/2006/relationships/customXml" Target="../ink/ink1410.xml"/><Relationship Id="rId610" Type="http://schemas.openxmlformats.org/officeDocument/2006/relationships/customXml" Target="../ink/ink1475.xml"/><Relationship Id="rId694" Type="http://schemas.openxmlformats.org/officeDocument/2006/relationships/customXml" Target="../ink/ink1518.xml"/><Relationship Id="rId708" Type="http://schemas.openxmlformats.org/officeDocument/2006/relationships/image" Target="../media/image2957.png"/><Relationship Id="rId915" Type="http://schemas.openxmlformats.org/officeDocument/2006/relationships/image" Target="../media/image3059.png"/><Relationship Id="rId347" Type="http://schemas.openxmlformats.org/officeDocument/2006/relationships/customXml" Target="../ink/ink1340.xml"/><Relationship Id="rId999" Type="http://schemas.openxmlformats.org/officeDocument/2006/relationships/customXml" Target="../ink/ink1673.xml"/><Relationship Id="rId44" Type="http://schemas.openxmlformats.org/officeDocument/2006/relationships/image" Target="../media/image26330.png"/><Relationship Id="rId554" Type="http://schemas.openxmlformats.org/officeDocument/2006/relationships/customXml" Target="../ink/ink1447.xml"/><Relationship Id="rId761" Type="http://schemas.openxmlformats.org/officeDocument/2006/relationships/image" Target="../media/image2983.png"/><Relationship Id="rId859" Type="http://schemas.openxmlformats.org/officeDocument/2006/relationships/customXml" Target="../ink/ink1602.xml"/><Relationship Id="rId193" Type="http://schemas.openxmlformats.org/officeDocument/2006/relationships/customXml" Target="../ink/ink1263.xml"/><Relationship Id="rId207" Type="http://schemas.openxmlformats.org/officeDocument/2006/relationships/customXml" Target="../ink/ink1270.xml"/><Relationship Id="rId414" Type="http://schemas.openxmlformats.org/officeDocument/2006/relationships/image" Target="../media/image2815.png"/><Relationship Id="rId498" Type="http://schemas.openxmlformats.org/officeDocument/2006/relationships/image" Target="../media/image2857.png"/><Relationship Id="rId621" Type="http://schemas.openxmlformats.org/officeDocument/2006/relationships/image" Target="../media/image2915.png"/><Relationship Id="rId260" Type="http://schemas.openxmlformats.org/officeDocument/2006/relationships/image" Target="../media/image2739.png"/><Relationship Id="rId719" Type="http://schemas.openxmlformats.org/officeDocument/2006/relationships/customXml" Target="../ink/ink1531.xml"/><Relationship Id="rId926" Type="http://schemas.openxmlformats.org/officeDocument/2006/relationships/image" Target="../media/image3064.png"/><Relationship Id="rId55" Type="http://schemas.openxmlformats.org/officeDocument/2006/relationships/customXml" Target="../ink/ink1194.xml"/><Relationship Id="rId120" Type="http://schemas.openxmlformats.org/officeDocument/2006/relationships/image" Target="../media/image2670.png"/><Relationship Id="rId358" Type="http://schemas.openxmlformats.org/officeDocument/2006/relationships/image" Target="../media/image2788.png"/><Relationship Id="rId565" Type="http://schemas.openxmlformats.org/officeDocument/2006/relationships/image" Target="../media/image2887.png"/><Relationship Id="rId772" Type="http://schemas.openxmlformats.org/officeDocument/2006/relationships/customXml" Target="../ink/ink1558.xml"/><Relationship Id="rId218" Type="http://schemas.openxmlformats.org/officeDocument/2006/relationships/image" Target="../media/image2719.png"/><Relationship Id="rId425" Type="http://schemas.openxmlformats.org/officeDocument/2006/relationships/customXml" Target="../ink/ink1379.xml"/><Relationship Id="rId632" Type="http://schemas.openxmlformats.org/officeDocument/2006/relationships/customXml" Target="../ink/ink1486.xml"/><Relationship Id="rId271" Type="http://schemas.openxmlformats.org/officeDocument/2006/relationships/customXml" Target="../ink/ink1302.xml"/><Relationship Id="rId937" Type="http://schemas.openxmlformats.org/officeDocument/2006/relationships/customXml" Target="../ink/ink1642.xml"/><Relationship Id="rId66" Type="http://schemas.openxmlformats.org/officeDocument/2006/relationships/image" Target="../media/image26440.png"/><Relationship Id="rId131" Type="http://schemas.openxmlformats.org/officeDocument/2006/relationships/customXml" Target="../ink/ink1232.xml"/><Relationship Id="rId369" Type="http://schemas.openxmlformats.org/officeDocument/2006/relationships/customXml" Target="../ink/ink1351.xml"/><Relationship Id="rId576" Type="http://schemas.openxmlformats.org/officeDocument/2006/relationships/customXml" Target="../ink/ink1458.xml"/><Relationship Id="rId783" Type="http://schemas.openxmlformats.org/officeDocument/2006/relationships/image" Target="../media/image2994.png"/><Relationship Id="rId990" Type="http://schemas.openxmlformats.org/officeDocument/2006/relationships/image" Target="../media/image3096.png"/><Relationship Id="rId229" Type="http://schemas.openxmlformats.org/officeDocument/2006/relationships/customXml" Target="../ink/ink1281.xml"/><Relationship Id="rId436" Type="http://schemas.openxmlformats.org/officeDocument/2006/relationships/image" Target="../media/image2826.png"/><Relationship Id="rId643" Type="http://schemas.openxmlformats.org/officeDocument/2006/relationships/image" Target="../media/image2926.png"/><Relationship Id="rId850" Type="http://schemas.openxmlformats.org/officeDocument/2006/relationships/image" Target="../media/image3027.png"/><Relationship Id="rId948" Type="http://schemas.openxmlformats.org/officeDocument/2006/relationships/image" Target="../media/image3075.png"/><Relationship Id="rId77" Type="http://schemas.openxmlformats.org/officeDocument/2006/relationships/customXml" Target="../ink/ink1205.xml"/><Relationship Id="rId282" Type="http://schemas.openxmlformats.org/officeDocument/2006/relationships/image" Target="../media/image2750.png"/><Relationship Id="rId503" Type="http://schemas.openxmlformats.org/officeDocument/2006/relationships/customXml" Target="../ink/ink1418.xml"/><Relationship Id="rId587" Type="http://schemas.openxmlformats.org/officeDocument/2006/relationships/image" Target="../media/image2898.png"/><Relationship Id="rId710" Type="http://schemas.openxmlformats.org/officeDocument/2006/relationships/image" Target="../media/image2958.png"/><Relationship Id="rId808" Type="http://schemas.openxmlformats.org/officeDocument/2006/relationships/customXml" Target="../ink/ink1576.xml"/><Relationship Id="rId8" Type="http://schemas.openxmlformats.org/officeDocument/2006/relationships/image" Target="../media/image26150.png"/><Relationship Id="rId142" Type="http://schemas.openxmlformats.org/officeDocument/2006/relationships/image" Target="../media/image2681.png"/><Relationship Id="rId447" Type="http://schemas.openxmlformats.org/officeDocument/2006/relationships/customXml" Target="../ink/ink1390.xml"/><Relationship Id="rId794" Type="http://schemas.openxmlformats.org/officeDocument/2006/relationships/customXml" Target="../ink/ink1569.xml"/><Relationship Id="rId654" Type="http://schemas.openxmlformats.org/officeDocument/2006/relationships/customXml" Target="../ink/ink1497.xml"/><Relationship Id="rId861" Type="http://schemas.openxmlformats.org/officeDocument/2006/relationships/image" Target="../media/image3032.png"/><Relationship Id="rId959" Type="http://schemas.openxmlformats.org/officeDocument/2006/relationships/customXml" Target="../ink/ink1653.xml"/><Relationship Id="rId293" Type="http://schemas.openxmlformats.org/officeDocument/2006/relationships/customXml" Target="../ink/ink1313.xml"/><Relationship Id="rId307" Type="http://schemas.openxmlformats.org/officeDocument/2006/relationships/customXml" Target="../ink/ink1320.xml"/><Relationship Id="rId514" Type="http://schemas.openxmlformats.org/officeDocument/2006/relationships/image" Target="../media/image2863.png"/><Relationship Id="rId721" Type="http://schemas.openxmlformats.org/officeDocument/2006/relationships/customXml" Target="../ink/ink1532.xml"/><Relationship Id="rId88" Type="http://schemas.openxmlformats.org/officeDocument/2006/relationships/image" Target="../media/image26540.png"/><Relationship Id="rId153" Type="http://schemas.openxmlformats.org/officeDocument/2006/relationships/customXml" Target="../ink/ink1243.xml"/><Relationship Id="rId360" Type="http://schemas.openxmlformats.org/officeDocument/2006/relationships/image" Target="../media/image2789.png"/><Relationship Id="rId598" Type="http://schemas.openxmlformats.org/officeDocument/2006/relationships/customXml" Target="../ink/ink1469.xml"/><Relationship Id="rId819" Type="http://schemas.openxmlformats.org/officeDocument/2006/relationships/customXml" Target="../ink/ink1582.xml"/><Relationship Id="rId1004" Type="http://schemas.openxmlformats.org/officeDocument/2006/relationships/image" Target="../media/image3103.png"/><Relationship Id="rId220" Type="http://schemas.openxmlformats.org/officeDocument/2006/relationships/image" Target="../media/image2720.png"/><Relationship Id="rId458" Type="http://schemas.openxmlformats.org/officeDocument/2006/relationships/image" Target="../media/image2837.png"/><Relationship Id="rId665" Type="http://schemas.openxmlformats.org/officeDocument/2006/relationships/customXml" Target="../ink/ink1503.xml"/><Relationship Id="rId872" Type="http://schemas.openxmlformats.org/officeDocument/2006/relationships/customXml" Target="../ink/ink1609.xml"/><Relationship Id="rId15" Type="http://schemas.openxmlformats.org/officeDocument/2006/relationships/customXml" Target="../ink/ink1174.xml"/><Relationship Id="rId318" Type="http://schemas.openxmlformats.org/officeDocument/2006/relationships/image" Target="../media/image2768.png"/><Relationship Id="rId525" Type="http://schemas.openxmlformats.org/officeDocument/2006/relationships/image" Target="../media/image2867.png"/><Relationship Id="rId732" Type="http://schemas.openxmlformats.org/officeDocument/2006/relationships/image" Target="../media/image2969.png"/><Relationship Id="rId99" Type="http://schemas.openxmlformats.org/officeDocument/2006/relationships/customXml" Target="../ink/ink1216.xml"/><Relationship Id="rId164" Type="http://schemas.openxmlformats.org/officeDocument/2006/relationships/image" Target="../media/image2692.png"/><Relationship Id="rId371" Type="http://schemas.openxmlformats.org/officeDocument/2006/relationships/customXml" Target="../ink/ink1352.xml"/><Relationship Id="rId469" Type="http://schemas.openxmlformats.org/officeDocument/2006/relationships/customXml" Target="../ink/ink1401.xml"/><Relationship Id="rId676" Type="http://schemas.openxmlformats.org/officeDocument/2006/relationships/customXml" Target="../ink/ink1509.xml"/><Relationship Id="rId883" Type="http://schemas.openxmlformats.org/officeDocument/2006/relationships/image" Target="../media/image3043.png"/><Relationship Id="rId26" Type="http://schemas.openxmlformats.org/officeDocument/2006/relationships/image" Target="../media/image26240.png"/><Relationship Id="rId231" Type="http://schemas.openxmlformats.org/officeDocument/2006/relationships/customXml" Target="../ink/ink1282.xml"/><Relationship Id="rId329" Type="http://schemas.openxmlformats.org/officeDocument/2006/relationships/customXml" Target="../ink/ink1331.xml"/><Relationship Id="rId536" Type="http://schemas.openxmlformats.org/officeDocument/2006/relationships/customXml" Target="../ink/ink1438.xml"/><Relationship Id="rId175" Type="http://schemas.openxmlformats.org/officeDocument/2006/relationships/customXml" Target="../ink/ink1254.xml"/><Relationship Id="rId743" Type="http://schemas.openxmlformats.org/officeDocument/2006/relationships/image" Target="../media/image2974.png"/><Relationship Id="rId950" Type="http://schemas.openxmlformats.org/officeDocument/2006/relationships/image" Target="../media/image3076.png"/><Relationship Id="rId382" Type="http://schemas.openxmlformats.org/officeDocument/2006/relationships/image" Target="../media/image2799.png"/><Relationship Id="rId603" Type="http://schemas.openxmlformats.org/officeDocument/2006/relationships/image" Target="../media/image2906.png"/><Relationship Id="rId687" Type="http://schemas.openxmlformats.org/officeDocument/2006/relationships/image" Target="../media/image2947.png"/><Relationship Id="rId810" Type="http://schemas.openxmlformats.org/officeDocument/2006/relationships/customXml" Target="../ink/ink1577.xml"/><Relationship Id="rId908" Type="http://schemas.openxmlformats.org/officeDocument/2006/relationships/customXml" Target="../ink/ink1627.xml"/><Relationship Id="rId242" Type="http://schemas.openxmlformats.org/officeDocument/2006/relationships/image" Target="../media/image2731.png"/><Relationship Id="rId894" Type="http://schemas.openxmlformats.org/officeDocument/2006/relationships/customXml" Target="../ink/ink1620.xml"/><Relationship Id="rId37" Type="http://schemas.openxmlformats.org/officeDocument/2006/relationships/customXml" Target="../ink/ink1185.xml"/><Relationship Id="rId102" Type="http://schemas.openxmlformats.org/officeDocument/2006/relationships/image" Target="../media/image26610.png"/><Relationship Id="rId547" Type="http://schemas.openxmlformats.org/officeDocument/2006/relationships/image" Target="../media/image2878.png"/><Relationship Id="rId754" Type="http://schemas.openxmlformats.org/officeDocument/2006/relationships/customXml" Target="../ink/ink1549.xml"/><Relationship Id="rId961" Type="http://schemas.openxmlformats.org/officeDocument/2006/relationships/customXml" Target="../ink/ink1654.xml"/><Relationship Id="rId90" Type="http://schemas.openxmlformats.org/officeDocument/2006/relationships/image" Target="../media/image26550.png"/><Relationship Id="rId186" Type="http://schemas.openxmlformats.org/officeDocument/2006/relationships/image" Target="../media/image2703.png"/><Relationship Id="rId393" Type="http://schemas.openxmlformats.org/officeDocument/2006/relationships/customXml" Target="../ink/ink1363.xml"/><Relationship Id="rId407" Type="http://schemas.openxmlformats.org/officeDocument/2006/relationships/customXml" Target="../ink/ink1370.xml"/><Relationship Id="rId614" Type="http://schemas.openxmlformats.org/officeDocument/2006/relationships/customXml" Target="../ink/ink1477.xml"/><Relationship Id="rId821" Type="http://schemas.openxmlformats.org/officeDocument/2006/relationships/customXml" Target="../ink/ink1583.xml"/><Relationship Id="rId253" Type="http://schemas.openxmlformats.org/officeDocument/2006/relationships/customXml" Target="../ink/ink1293.xml"/><Relationship Id="rId460" Type="http://schemas.openxmlformats.org/officeDocument/2006/relationships/image" Target="../media/image2838.png"/><Relationship Id="rId698" Type="http://schemas.openxmlformats.org/officeDocument/2006/relationships/image" Target="../media/image2952.png"/><Relationship Id="rId919" Type="http://schemas.openxmlformats.org/officeDocument/2006/relationships/customXml" Target="../ink/ink1633.xml"/><Relationship Id="rId48" Type="http://schemas.openxmlformats.org/officeDocument/2006/relationships/image" Target="../media/image26350.png"/><Relationship Id="rId113" Type="http://schemas.openxmlformats.org/officeDocument/2006/relationships/customXml" Target="../ink/ink1223.xml"/><Relationship Id="rId320" Type="http://schemas.openxmlformats.org/officeDocument/2006/relationships/image" Target="../media/image2769.png"/><Relationship Id="rId558" Type="http://schemas.openxmlformats.org/officeDocument/2006/relationships/customXml" Target="../ink/ink1449.xml"/><Relationship Id="rId765" Type="http://schemas.openxmlformats.org/officeDocument/2006/relationships/image" Target="../media/image2985.png"/><Relationship Id="rId972" Type="http://schemas.openxmlformats.org/officeDocument/2006/relationships/image" Target="../media/image3087.png"/><Relationship Id="rId197" Type="http://schemas.openxmlformats.org/officeDocument/2006/relationships/customXml" Target="../ink/ink1265.xml"/><Relationship Id="rId418" Type="http://schemas.openxmlformats.org/officeDocument/2006/relationships/image" Target="../media/image2817.png"/><Relationship Id="rId625" Type="http://schemas.openxmlformats.org/officeDocument/2006/relationships/image" Target="../media/image2917.png"/><Relationship Id="rId832" Type="http://schemas.openxmlformats.org/officeDocument/2006/relationships/image" Target="../media/image3018.png"/><Relationship Id="rId264" Type="http://schemas.openxmlformats.org/officeDocument/2006/relationships/image" Target="../media/image2741.png"/><Relationship Id="rId471" Type="http://schemas.openxmlformats.org/officeDocument/2006/relationships/customXml" Target="../ink/ink1402.xml"/><Relationship Id="rId59" Type="http://schemas.openxmlformats.org/officeDocument/2006/relationships/customXml" Target="../ink/ink1196.xml"/><Relationship Id="rId124" Type="http://schemas.openxmlformats.org/officeDocument/2006/relationships/image" Target="../media/image2672.png"/><Relationship Id="rId569" Type="http://schemas.openxmlformats.org/officeDocument/2006/relationships/image" Target="../media/image2889.png"/><Relationship Id="rId776" Type="http://schemas.openxmlformats.org/officeDocument/2006/relationships/customXml" Target="../ink/ink1560.xml"/><Relationship Id="rId983" Type="http://schemas.openxmlformats.org/officeDocument/2006/relationships/customXml" Target="../ink/ink1665.xml"/><Relationship Id="rId331" Type="http://schemas.openxmlformats.org/officeDocument/2006/relationships/customXml" Target="../ink/ink1332.xml"/><Relationship Id="rId429" Type="http://schemas.openxmlformats.org/officeDocument/2006/relationships/customXml" Target="../ink/ink1381.xml"/><Relationship Id="rId636" Type="http://schemas.openxmlformats.org/officeDocument/2006/relationships/customXml" Target="../ink/ink1488.xml"/><Relationship Id="rId843" Type="http://schemas.openxmlformats.org/officeDocument/2006/relationships/customXml" Target="../ink/ink1594.xml"/><Relationship Id="rId275" Type="http://schemas.openxmlformats.org/officeDocument/2006/relationships/customXml" Target="../ink/ink1304.xml"/><Relationship Id="rId482" Type="http://schemas.openxmlformats.org/officeDocument/2006/relationships/image" Target="../media/image2849.png"/><Relationship Id="rId703" Type="http://schemas.openxmlformats.org/officeDocument/2006/relationships/customXml" Target="../ink/ink1523.xml"/><Relationship Id="rId910" Type="http://schemas.openxmlformats.org/officeDocument/2006/relationships/customXml" Target="../ink/ink1628.xml"/><Relationship Id="rId135" Type="http://schemas.openxmlformats.org/officeDocument/2006/relationships/customXml" Target="../ink/ink1234.xml"/><Relationship Id="rId342" Type="http://schemas.openxmlformats.org/officeDocument/2006/relationships/image" Target="../media/image2780.png"/><Relationship Id="rId787" Type="http://schemas.openxmlformats.org/officeDocument/2006/relationships/image" Target="../media/image2996.png"/><Relationship Id="rId994" Type="http://schemas.openxmlformats.org/officeDocument/2006/relationships/image" Target="../media/image3098.png"/><Relationship Id="rId202" Type="http://schemas.openxmlformats.org/officeDocument/2006/relationships/image" Target="../media/image2711.png"/><Relationship Id="rId647" Type="http://schemas.openxmlformats.org/officeDocument/2006/relationships/image" Target="../media/image2928.png"/><Relationship Id="rId854" Type="http://schemas.openxmlformats.org/officeDocument/2006/relationships/image" Target="../media/image3029.png"/><Relationship Id="rId286" Type="http://schemas.openxmlformats.org/officeDocument/2006/relationships/image" Target="../media/image2752.png"/><Relationship Id="rId493" Type="http://schemas.openxmlformats.org/officeDocument/2006/relationships/customXml" Target="../ink/ink1413.xml"/><Relationship Id="rId507" Type="http://schemas.openxmlformats.org/officeDocument/2006/relationships/image" Target="../media/image2861.png"/><Relationship Id="rId714" Type="http://schemas.openxmlformats.org/officeDocument/2006/relationships/image" Target="../media/image2960.png"/><Relationship Id="rId921" Type="http://schemas.openxmlformats.org/officeDocument/2006/relationships/customXml" Target="../ink/ink1634.xml"/><Relationship Id="rId50" Type="http://schemas.openxmlformats.org/officeDocument/2006/relationships/image" Target="../media/image26360.png"/><Relationship Id="rId146" Type="http://schemas.openxmlformats.org/officeDocument/2006/relationships/image" Target="../media/image2683.png"/><Relationship Id="rId353" Type="http://schemas.openxmlformats.org/officeDocument/2006/relationships/customXml" Target="../ink/ink1343.xml"/><Relationship Id="rId560" Type="http://schemas.openxmlformats.org/officeDocument/2006/relationships/customXml" Target="../ink/ink1450.xml"/><Relationship Id="rId798" Type="http://schemas.openxmlformats.org/officeDocument/2006/relationships/customXml" Target="../ink/ink1571.xml"/><Relationship Id="rId213" Type="http://schemas.openxmlformats.org/officeDocument/2006/relationships/customXml" Target="../ink/ink1273.xml"/><Relationship Id="rId420" Type="http://schemas.openxmlformats.org/officeDocument/2006/relationships/image" Target="../media/image2818.png"/><Relationship Id="rId658" Type="http://schemas.openxmlformats.org/officeDocument/2006/relationships/image" Target="../media/image2933.png"/><Relationship Id="rId865" Type="http://schemas.openxmlformats.org/officeDocument/2006/relationships/image" Target="../media/image3034.png"/><Relationship Id="rId297" Type="http://schemas.openxmlformats.org/officeDocument/2006/relationships/customXml" Target="../ink/ink1315.xml"/><Relationship Id="rId518" Type="http://schemas.openxmlformats.org/officeDocument/2006/relationships/image" Target="../media/image2865.png"/><Relationship Id="rId725" Type="http://schemas.openxmlformats.org/officeDocument/2006/relationships/customXml" Target="../ink/ink1534.xml"/><Relationship Id="rId932" Type="http://schemas.openxmlformats.org/officeDocument/2006/relationships/image" Target="../media/image3067.png"/><Relationship Id="rId157" Type="http://schemas.openxmlformats.org/officeDocument/2006/relationships/customXml" Target="../ink/ink1245.xml"/><Relationship Id="rId364" Type="http://schemas.openxmlformats.org/officeDocument/2006/relationships/image" Target="../media/image2791.png"/><Relationship Id="rId61" Type="http://schemas.openxmlformats.org/officeDocument/2006/relationships/customXml" Target="../ink/ink1197.xml"/><Relationship Id="rId571" Type="http://schemas.openxmlformats.org/officeDocument/2006/relationships/image" Target="../media/image2890.png"/><Relationship Id="rId669" Type="http://schemas.openxmlformats.org/officeDocument/2006/relationships/customXml" Target="../ink/ink1505.xml"/><Relationship Id="rId876" Type="http://schemas.openxmlformats.org/officeDocument/2006/relationships/customXml" Target="../ink/ink1611.xml"/><Relationship Id="rId19" Type="http://schemas.openxmlformats.org/officeDocument/2006/relationships/customXml" Target="../ink/ink1176.xml"/><Relationship Id="rId224" Type="http://schemas.openxmlformats.org/officeDocument/2006/relationships/image" Target="../media/image2722.png"/><Relationship Id="rId431" Type="http://schemas.openxmlformats.org/officeDocument/2006/relationships/customXml" Target="../ink/ink1382.xml"/><Relationship Id="rId529" Type="http://schemas.openxmlformats.org/officeDocument/2006/relationships/image" Target="../media/image2869.png"/><Relationship Id="rId736" Type="http://schemas.openxmlformats.org/officeDocument/2006/relationships/customXml" Target="../ink/ink1540.xml"/><Relationship Id="rId168" Type="http://schemas.openxmlformats.org/officeDocument/2006/relationships/image" Target="../media/image2694.png"/><Relationship Id="rId943" Type="http://schemas.openxmlformats.org/officeDocument/2006/relationships/customXml" Target="../ink/ink1645.xml"/><Relationship Id="rId72" Type="http://schemas.openxmlformats.org/officeDocument/2006/relationships/image" Target="../media/image26470.png"/><Relationship Id="rId375" Type="http://schemas.openxmlformats.org/officeDocument/2006/relationships/customXml" Target="../ink/ink1354.xml"/><Relationship Id="rId582" Type="http://schemas.openxmlformats.org/officeDocument/2006/relationships/customXml" Target="../ink/ink1461.xml"/><Relationship Id="rId803" Type="http://schemas.openxmlformats.org/officeDocument/2006/relationships/image" Target="../media/image3004.png"/><Relationship Id="rId3" Type="http://schemas.openxmlformats.org/officeDocument/2006/relationships/customXml" Target="../ink/ink1168.xml"/><Relationship Id="rId235" Type="http://schemas.openxmlformats.org/officeDocument/2006/relationships/customXml" Target="../ink/ink1284.xml"/><Relationship Id="rId442" Type="http://schemas.openxmlformats.org/officeDocument/2006/relationships/image" Target="../media/image2829.png"/><Relationship Id="rId887" Type="http://schemas.openxmlformats.org/officeDocument/2006/relationships/image" Target="../media/image3045.png"/><Relationship Id="rId302" Type="http://schemas.openxmlformats.org/officeDocument/2006/relationships/image" Target="../media/image2760.png"/><Relationship Id="rId747" Type="http://schemas.openxmlformats.org/officeDocument/2006/relationships/image" Target="../media/image2976.png"/><Relationship Id="rId954" Type="http://schemas.openxmlformats.org/officeDocument/2006/relationships/image" Target="../media/image3078.png"/><Relationship Id="rId83" Type="http://schemas.openxmlformats.org/officeDocument/2006/relationships/customXml" Target="../ink/ink1208.xml"/><Relationship Id="rId179" Type="http://schemas.openxmlformats.org/officeDocument/2006/relationships/customXml" Target="../ink/ink1256.xml"/><Relationship Id="rId386" Type="http://schemas.openxmlformats.org/officeDocument/2006/relationships/image" Target="../media/image2801.png"/><Relationship Id="rId593" Type="http://schemas.openxmlformats.org/officeDocument/2006/relationships/image" Target="../media/image2901.png"/><Relationship Id="rId607" Type="http://schemas.openxmlformats.org/officeDocument/2006/relationships/image" Target="../media/image2908.png"/><Relationship Id="rId814" Type="http://schemas.openxmlformats.org/officeDocument/2006/relationships/customXml" Target="../ink/ink1579.xml"/></Relationships>
</file>

<file path=ppt/slides/_rels/slide4.xml.rels><?xml version="1.0" encoding="UTF-8" standalone="yes"?>
<Relationships xmlns="http://schemas.openxmlformats.org/package/2006/relationships"><Relationship Id="rId26" Type="http://schemas.openxmlformats.org/officeDocument/2006/relationships/image" Target="../media/image3115.png"/><Relationship Id="rId21" Type="http://schemas.openxmlformats.org/officeDocument/2006/relationships/customXml" Target="../ink/ink1686.xml"/><Relationship Id="rId42" Type="http://schemas.openxmlformats.org/officeDocument/2006/relationships/image" Target="../media/image3123.png"/><Relationship Id="rId47" Type="http://schemas.openxmlformats.org/officeDocument/2006/relationships/customXml" Target="../ink/ink1699.xml"/><Relationship Id="rId63" Type="http://schemas.openxmlformats.org/officeDocument/2006/relationships/customXml" Target="../ink/ink1707.xml"/><Relationship Id="rId68" Type="http://schemas.openxmlformats.org/officeDocument/2006/relationships/image" Target="../media/image3135.png"/><Relationship Id="rId84" Type="http://schemas.openxmlformats.org/officeDocument/2006/relationships/image" Target="../media/image3143.png"/><Relationship Id="rId16" Type="http://schemas.openxmlformats.org/officeDocument/2006/relationships/image" Target="../media/image3110.png"/><Relationship Id="rId11" Type="http://schemas.openxmlformats.org/officeDocument/2006/relationships/customXml" Target="../ink/ink1681.xml"/><Relationship Id="rId32" Type="http://schemas.openxmlformats.org/officeDocument/2006/relationships/image" Target="../media/image3118.png"/><Relationship Id="rId37" Type="http://schemas.openxmlformats.org/officeDocument/2006/relationships/customXml" Target="../ink/ink1694.xml"/><Relationship Id="rId53" Type="http://schemas.openxmlformats.org/officeDocument/2006/relationships/customXml" Target="../ink/ink1702.xml"/><Relationship Id="rId58" Type="http://schemas.openxmlformats.org/officeDocument/2006/relationships/image" Target="../media/image668.png"/><Relationship Id="rId74" Type="http://schemas.openxmlformats.org/officeDocument/2006/relationships/image" Target="../media/image3138.png"/><Relationship Id="rId79" Type="http://schemas.openxmlformats.org/officeDocument/2006/relationships/customXml" Target="../ink/ink1715.xml"/><Relationship Id="rId5" Type="http://schemas.openxmlformats.org/officeDocument/2006/relationships/customXml" Target="../ink/ink1678.xml"/><Relationship Id="rId19" Type="http://schemas.openxmlformats.org/officeDocument/2006/relationships/customXml" Target="../ink/ink1685.xml"/><Relationship Id="rId14" Type="http://schemas.openxmlformats.org/officeDocument/2006/relationships/image" Target="../media/image3109.png"/><Relationship Id="rId22" Type="http://schemas.openxmlformats.org/officeDocument/2006/relationships/image" Target="../media/image3113.png"/><Relationship Id="rId27" Type="http://schemas.openxmlformats.org/officeDocument/2006/relationships/customXml" Target="../ink/ink1689.xml"/><Relationship Id="rId30" Type="http://schemas.openxmlformats.org/officeDocument/2006/relationships/image" Target="../media/image3117.png"/><Relationship Id="rId35" Type="http://schemas.openxmlformats.org/officeDocument/2006/relationships/customXml" Target="../ink/ink1693.xml"/><Relationship Id="rId43" Type="http://schemas.openxmlformats.org/officeDocument/2006/relationships/customXml" Target="../ink/ink1697.xml"/><Relationship Id="rId48" Type="http://schemas.openxmlformats.org/officeDocument/2006/relationships/image" Target="../media/image3126.png"/><Relationship Id="rId56" Type="http://schemas.openxmlformats.org/officeDocument/2006/relationships/image" Target="../media/image3130.png"/><Relationship Id="rId64" Type="http://schemas.openxmlformats.org/officeDocument/2006/relationships/image" Target="../media/image3133.png"/><Relationship Id="rId69" Type="http://schemas.openxmlformats.org/officeDocument/2006/relationships/customXml" Target="../ink/ink1710.xml"/><Relationship Id="rId77" Type="http://schemas.openxmlformats.org/officeDocument/2006/relationships/customXml" Target="../ink/ink1714.xml"/><Relationship Id="rId8" Type="http://schemas.openxmlformats.org/officeDocument/2006/relationships/image" Target="../media/image3106.png"/><Relationship Id="rId51" Type="http://schemas.openxmlformats.org/officeDocument/2006/relationships/customXml" Target="../ink/ink1701.xml"/><Relationship Id="rId72" Type="http://schemas.openxmlformats.org/officeDocument/2006/relationships/image" Target="../media/image3137.png"/><Relationship Id="rId80" Type="http://schemas.openxmlformats.org/officeDocument/2006/relationships/image" Target="../media/image3141.png"/><Relationship Id="rId85" Type="http://schemas.openxmlformats.org/officeDocument/2006/relationships/customXml" Target="../ink/ink1718.xml"/><Relationship Id="rId3" Type="http://schemas.openxmlformats.org/officeDocument/2006/relationships/customXml" Target="../ink/ink1677.xml"/><Relationship Id="rId12" Type="http://schemas.openxmlformats.org/officeDocument/2006/relationships/image" Target="../media/image3108.png"/><Relationship Id="rId17" Type="http://schemas.openxmlformats.org/officeDocument/2006/relationships/customXml" Target="../ink/ink1684.xml"/><Relationship Id="rId25" Type="http://schemas.openxmlformats.org/officeDocument/2006/relationships/customXml" Target="../ink/ink1688.xml"/><Relationship Id="rId33" Type="http://schemas.openxmlformats.org/officeDocument/2006/relationships/customXml" Target="../ink/ink1692.xml"/><Relationship Id="rId38" Type="http://schemas.openxmlformats.org/officeDocument/2006/relationships/image" Target="../media/image3121.png"/><Relationship Id="rId46" Type="http://schemas.openxmlformats.org/officeDocument/2006/relationships/image" Target="../media/image3125.png"/><Relationship Id="rId59" Type="http://schemas.openxmlformats.org/officeDocument/2006/relationships/customXml" Target="../ink/ink1705.xml"/><Relationship Id="rId67" Type="http://schemas.openxmlformats.org/officeDocument/2006/relationships/customXml" Target="../ink/ink1709.xml"/><Relationship Id="rId20" Type="http://schemas.openxmlformats.org/officeDocument/2006/relationships/image" Target="../media/image3112.png"/><Relationship Id="rId41" Type="http://schemas.openxmlformats.org/officeDocument/2006/relationships/customXml" Target="../ink/ink1696.xml"/><Relationship Id="rId54" Type="http://schemas.openxmlformats.org/officeDocument/2006/relationships/image" Target="../media/image3129.png"/><Relationship Id="rId62" Type="http://schemas.openxmlformats.org/officeDocument/2006/relationships/image" Target="../media/image3132.png"/><Relationship Id="rId70" Type="http://schemas.openxmlformats.org/officeDocument/2006/relationships/image" Target="../media/image3136.png"/><Relationship Id="rId75" Type="http://schemas.openxmlformats.org/officeDocument/2006/relationships/customXml" Target="../ink/ink1713.xml"/><Relationship Id="rId83" Type="http://schemas.openxmlformats.org/officeDocument/2006/relationships/customXml" Target="../ink/ink1717.xml"/><Relationship Id="rId1" Type="http://schemas.openxmlformats.org/officeDocument/2006/relationships/slideLayout" Target="../slideLayouts/slideLayout7.xml"/><Relationship Id="rId6" Type="http://schemas.openxmlformats.org/officeDocument/2006/relationships/image" Target="../media/image3105.png"/><Relationship Id="rId15" Type="http://schemas.openxmlformats.org/officeDocument/2006/relationships/customXml" Target="../ink/ink1683.xml"/><Relationship Id="rId23" Type="http://schemas.openxmlformats.org/officeDocument/2006/relationships/customXml" Target="../ink/ink1687.xml"/><Relationship Id="rId28" Type="http://schemas.openxmlformats.org/officeDocument/2006/relationships/image" Target="../media/image3116.png"/><Relationship Id="rId36" Type="http://schemas.openxmlformats.org/officeDocument/2006/relationships/image" Target="../media/image3120.png"/><Relationship Id="rId49" Type="http://schemas.openxmlformats.org/officeDocument/2006/relationships/customXml" Target="../ink/ink1700.xml"/><Relationship Id="rId57" Type="http://schemas.openxmlformats.org/officeDocument/2006/relationships/customXml" Target="../ink/ink1704.xml"/><Relationship Id="rId10" Type="http://schemas.openxmlformats.org/officeDocument/2006/relationships/image" Target="../media/image3107.png"/><Relationship Id="rId31" Type="http://schemas.openxmlformats.org/officeDocument/2006/relationships/customXml" Target="../ink/ink1691.xml"/><Relationship Id="rId44" Type="http://schemas.openxmlformats.org/officeDocument/2006/relationships/image" Target="../media/image3124.png"/><Relationship Id="rId52" Type="http://schemas.openxmlformats.org/officeDocument/2006/relationships/image" Target="../media/image3128.png"/><Relationship Id="rId60" Type="http://schemas.openxmlformats.org/officeDocument/2006/relationships/image" Target="../media/image3131.png"/><Relationship Id="rId65" Type="http://schemas.openxmlformats.org/officeDocument/2006/relationships/customXml" Target="../ink/ink1708.xml"/><Relationship Id="rId73" Type="http://schemas.openxmlformats.org/officeDocument/2006/relationships/customXml" Target="../ink/ink1712.xml"/><Relationship Id="rId78" Type="http://schemas.openxmlformats.org/officeDocument/2006/relationships/image" Target="../media/image3140.png"/><Relationship Id="rId81" Type="http://schemas.openxmlformats.org/officeDocument/2006/relationships/customXml" Target="../ink/ink1716.xml"/><Relationship Id="rId86" Type="http://schemas.openxmlformats.org/officeDocument/2006/relationships/image" Target="../media/image3144.png"/><Relationship Id="rId4" Type="http://schemas.openxmlformats.org/officeDocument/2006/relationships/image" Target="../media/image3104.png"/><Relationship Id="rId9" Type="http://schemas.openxmlformats.org/officeDocument/2006/relationships/customXml" Target="../ink/ink1680.xml"/><Relationship Id="rId13" Type="http://schemas.openxmlformats.org/officeDocument/2006/relationships/customXml" Target="../ink/ink1682.xml"/><Relationship Id="rId18" Type="http://schemas.openxmlformats.org/officeDocument/2006/relationships/image" Target="../media/image3111.png"/><Relationship Id="rId39" Type="http://schemas.openxmlformats.org/officeDocument/2006/relationships/customXml" Target="../ink/ink1695.xml"/><Relationship Id="rId34" Type="http://schemas.openxmlformats.org/officeDocument/2006/relationships/image" Target="../media/image3119.png"/><Relationship Id="rId50" Type="http://schemas.openxmlformats.org/officeDocument/2006/relationships/image" Target="../media/image3127.png"/><Relationship Id="rId55" Type="http://schemas.openxmlformats.org/officeDocument/2006/relationships/customXml" Target="../ink/ink1703.xml"/><Relationship Id="rId76" Type="http://schemas.openxmlformats.org/officeDocument/2006/relationships/image" Target="../media/image3139.png"/><Relationship Id="rId7" Type="http://schemas.openxmlformats.org/officeDocument/2006/relationships/customXml" Target="../ink/ink1679.xml"/><Relationship Id="rId71" Type="http://schemas.openxmlformats.org/officeDocument/2006/relationships/customXml" Target="../ink/ink1711.xml"/><Relationship Id="rId2" Type="http://schemas.openxmlformats.org/officeDocument/2006/relationships/notesSlide" Target="../notesSlides/notesSlide4.xml"/><Relationship Id="rId29" Type="http://schemas.openxmlformats.org/officeDocument/2006/relationships/customXml" Target="../ink/ink1690.xml"/><Relationship Id="rId24" Type="http://schemas.openxmlformats.org/officeDocument/2006/relationships/image" Target="../media/image3114.png"/><Relationship Id="rId40" Type="http://schemas.openxmlformats.org/officeDocument/2006/relationships/image" Target="../media/image3122.png"/><Relationship Id="rId45" Type="http://schemas.openxmlformats.org/officeDocument/2006/relationships/customXml" Target="../ink/ink1698.xml"/><Relationship Id="rId66" Type="http://schemas.openxmlformats.org/officeDocument/2006/relationships/image" Target="../media/image3134.png"/><Relationship Id="rId61" Type="http://schemas.openxmlformats.org/officeDocument/2006/relationships/customXml" Target="../ink/ink1706.xml"/><Relationship Id="rId82" Type="http://schemas.openxmlformats.org/officeDocument/2006/relationships/image" Target="../media/image3142.png"/></Relationships>
</file>

<file path=ppt/slides/_rels/slide5.xml.rels><?xml version="1.0" encoding="UTF-8" standalone="yes"?>
<Relationships xmlns="http://schemas.openxmlformats.org/package/2006/relationships"><Relationship Id="rId21" Type="http://schemas.openxmlformats.org/officeDocument/2006/relationships/image" Target="../media/image3153.png"/><Relationship Id="rId170" Type="http://schemas.openxmlformats.org/officeDocument/2006/relationships/customXml" Target="../ink/ink1802.xml"/><Relationship Id="rId268" Type="http://schemas.openxmlformats.org/officeDocument/2006/relationships/image" Target="../media/image3275.png"/><Relationship Id="rId475" Type="http://schemas.openxmlformats.org/officeDocument/2006/relationships/customXml" Target="../ink/ink1956.xml"/><Relationship Id="rId682" Type="http://schemas.openxmlformats.org/officeDocument/2006/relationships/customXml" Target="../ink/ink2060.xml"/><Relationship Id="rId32" Type="http://schemas.openxmlformats.org/officeDocument/2006/relationships/customXml" Target="../ink/ink1733.xml"/><Relationship Id="rId128" Type="http://schemas.openxmlformats.org/officeDocument/2006/relationships/customXml" Target="../ink/ink1781.xml"/><Relationship Id="rId335" Type="http://schemas.openxmlformats.org/officeDocument/2006/relationships/customXml" Target="../ink/ink1885.xml"/><Relationship Id="rId542" Type="http://schemas.openxmlformats.org/officeDocument/2006/relationships/customXml" Target="../ink/ink1990.xml"/><Relationship Id="rId987" Type="http://schemas.openxmlformats.org/officeDocument/2006/relationships/image" Target="../media/image3633.png"/><Relationship Id="rId181" Type="http://schemas.openxmlformats.org/officeDocument/2006/relationships/image" Target="../media/image3232.png"/><Relationship Id="rId402" Type="http://schemas.openxmlformats.org/officeDocument/2006/relationships/image" Target="../media/image3341.png"/><Relationship Id="rId847" Type="http://schemas.openxmlformats.org/officeDocument/2006/relationships/customXml" Target="../ink/ink2143.xml"/><Relationship Id="rId1032" Type="http://schemas.openxmlformats.org/officeDocument/2006/relationships/customXml" Target="../ink/ink2236.xml"/><Relationship Id="rId279" Type="http://schemas.openxmlformats.org/officeDocument/2006/relationships/customXml" Target="../ink/ink1857.xml"/><Relationship Id="rId486" Type="http://schemas.openxmlformats.org/officeDocument/2006/relationships/image" Target="../media/image3383.png"/><Relationship Id="rId693" Type="http://schemas.openxmlformats.org/officeDocument/2006/relationships/image" Target="../media/image3486.png"/><Relationship Id="rId707" Type="http://schemas.openxmlformats.org/officeDocument/2006/relationships/image" Target="../media/image3493.png"/><Relationship Id="rId914" Type="http://schemas.openxmlformats.org/officeDocument/2006/relationships/image" Target="../media/image3597.png"/><Relationship Id="rId43" Type="http://schemas.openxmlformats.org/officeDocument/2006/relationships/image" Target="../media/image3163.png"/><Relationship Id="rId139" Type="http://schemas.openxmlformats.org/officeDocument/2006/relationships/image" Target="../media/image3211.png"/><Relationship Id="rId346" Type="http://schemas.openxmlformats.org/officeDocument/2006/relationships/image" Target="../media/image3314.png"/><Relationship Id="rId553" Type="http://schemas.openxmlformats.org/officeDocument/2006/relationships/image" Target="../media/image3416.png"/><Relationship Id="rId760" Type="http://schemas.openxmlformats.org/officeDocument/2006/relationships/image" Target="../media/image3520.png"/><Relationship Id="rId998" Type="http://schemas.openxmlformats.org/officeDocument/2006/relationships/customXml" Target="../ink/ink2219.xml"/><Relationship Id="rId192" Type="http://schemas.openxmlformats.org/officeDocument/2006/relationships/customXml" Target="../ink/ink1813.xml"/><Relationship Id="rId206" Type="http://schemas.openxmlformats.org/officeDocument/2006/relationships/customXml" Target="../ink/ink1820.xml"/><Relationship Id="rId413" Type="http://schemas.openxmlformats.org/officeDocument/2006/relationships/customXml" Target="../ink/ink1925.xml"/><Relationship Id="rId858" Type="http://schemas.openxmlformats.org/officeDocument/2006/relationships/image" Target="../media/image3569.png"/><Relationship Id="rId497" Type="http://schemas.openxmlformats.org/officeDocument/2006/relationships/customXml" Target="../ink/ink1967.xml"/><Relationship Id="rId620" Type="http://schemas.openxmlformats.org/officeDocument/2006/relationships/customXml" Target="../ink/ink2029.xml"/><Relationship Id="rId718" Type="http://schemas.openxmlformats.org/officeDocument/2006/relationships/customXml" Target="../ink/ink2078.xml"/><Relationship Id="rId925" Type="http://schemas.openxmlformats.org/officeDocument/2006/relationships/customXml" Target="../ink/ink2182.xml"/><Relationship Id="rId357" Type="http://schemas.openxmlformats.org/officeDocument/2006/relationships/customXml" Target="../ink/ink1896.xml"/><Relationship Id="rId54" Type="http://schemas.openxmlformats.org/officeDocument/2006/relationships/customXml" Target="../ink/ink1744.xml"/><Relationship Id="rId217" Type="http://schemas.openxmlformats.org/officeDocument/2006/relationships/customXml" Target="../ink/ink1826.xml"/><Relationship Id="rId564" Type="http://schemas.openxmlformats.org/officeDocument/2006/relationships/customXml" Target="../ink/ink2001.xml"/><Relationship Id="rId771" Type="http://schemas.openxmlformats.org/officeDocument/2006/relationships/customXml" Target="../ink/ink2105.xml"/><Relationship Id="rId869" Type="http://schemas.openxmlformats.org/officeDocument/2006/relationships/customXml" Target="../ink/ink2154.xml"/><Relationship Id="rId424" Type="http://schemas.openxmlformats.org/officeDocument/2006/relationships/image" Target="../media/image3352.png"/><Relationship Id="rId631" Type="http://schemas.openxmlformats.org/officeDocument/2006/relationships/image" Target="../media/image3455.png"/><Relationship Id="rId729" Type="http://schemas.openxmlformats.org/officeDocument/2006/relationships/image" Target="../media/image3504.png"/><Relationship Id="rId270" Type="http://schemas.openxmlformats.org/officeDocument/2006/relationships/image" Target="../media/image3276.png"/><Relationship Id="rId936" Type="http://schemas.openxmlformats.org/officeDocument/2006/relationships/image" Target="../media/image3608.png"/><Relationship Id="rId65" Type="http://schemas.openxmlformats.org/officeDocument/2006/relationships/image" Target="../media/image3174.png"/><Relationship Id="rId130" Type="http://schemas.openxmlformats.org/officeDocument/2006/relationships/customXml" Target="../ink/ink1782.xml"/><Relationship Id="rId368" Type="http://schemas.openxmlformats.org/officeDocument/2006/relationships/customXml" Target="../ink/ink1902.xml"/><Relationship Id="rId575" Type="http://schemas.openxmlformats.org/officeDocument/2006/relationships/image" Target="../media/image3427.png"/><Relationship Id="rId782" Type="http://schemas.openxmlformats.org/officeDocument/2006/relationships/image" Target="../media/image3531.png"/><Relationship Id="rId228" Type="http://schemas.openxmlformats.org/officeDocument/2006/relationships/image" Target="../media/image3255.png"/><Relationship Id="rId435" Type="http://schemas.openxmlformats.org/officeDocument/2006/relationships/customXml" Target="../ink/ink1936.xml"/><Relationship Id="rId642" Type="http://schemas.openxmlformats.org/officeDocument/2006/relationships/customXml" Target="../ink/ink2040.xml"/><Relationship Id="rId281" Type="http://schemas.openxmlformats.org/officeDocument/2006/relationships/customXml" Target="../ink/ink1858.xml"/><Relationship Id="rId502" Type="http://schemas.openxmlformats.org/officeDocument/2006/relationships/image" Target="../media/image3391.png"/><Relationship Id="rId947" Type="http://schemas.openxmlformats.org/officeDocument/2006/relationships/customXml" Target="../ink/ink2193.xml"/><Relationship Id="rId76" Type="http://schemas.openxmlformats.org/officeDocument/2006/relationships/customXml" Target="../ink/ink1755.xml"/><Relationship Id="rId141" Type="http://schemas.openxmlformats.org/officeDocument/2006/relationships/image" Target="../media/image3212.png"/><Relationship Id="rId379" Type="http://schemas.openxmlformats.org/officeDocument/2006/relationships/customXml" Target="../ink/ink1908.xml"/><Relationship Id="rId586" Type="http://schemas.openxmlformats.org/officeDocument/2006/relationships/customXml" Target="../ink/ink2012.xml"/><Relationship Id="rId793" Type="http://schemas.openxmlformats.org/officeDocument/2006/relationships/customXml" Target="../ink/ink2116.xml"/><Relationship Id="rId807" Type="http://schemas.openxmlformats.org/officeDocument/2006/relationships/customXml" Target="../ink/ink2123.xml"/><Relationship Id="rId7" Type="http://schemas.openxmlformats.org/officeDocument/2006/relationships/image" Target="../media/image3146.png"/><Relationship Id="rId239" Type="http://schemas.openxmlformats.org/officeDocument/2006/relationships/customXml" Target="../ink/ink1837.xml"/><Relationship Id="rId446" Type="http://schemas.openxmlformats.org/officeDocument/2006/relationships/image" Target="../media/image3363.png"/><Relationship Id="rId653" Type="http://schemas.openxmlformats.org/officeDocument/2006/relationships/image" Target="../media/image3466.png"/><Relationship Id="rId292" Type="http://schemas.openxmlformats.org/officeDocument/2006/relationships/image" Target="../media/image3287.png"/><Relationship Id="rId306" Type="http://schemas.openxmlformats.org/officeDocument/2006/relationships/image" Target="../media/image3294.png"/><Relationship Id="rId860" Type="http://schemas.openxmlformats.org/officeDocument/2006/relationships/image" Target="../media/image3570.png"/><Relationship Id="rId958" Type="http://schemas.openxmlformats.org/officeDocument/2006/relationships/image" Target="../media/image3619.png"/><Relationship Id="rId87" Type="http://schemas.openxmlformats.org/officeDocument/2006/relationships/image" Target="../media/image3185.png"/><Relationship Id="rId513" Type="http://schemas.openxmlformats.org/officeDocument/2006/relationships/customXml" Target="../ink/ink1975.xml"/><Relationship Id="rId597" Type="http://schemas.openxmlformats.org/officeDocument/2006/relationships/image" Target="../media/image3438.png"/><Relationship Id="rId720" Type="http://schemas.openxmlformats.org/officeDocument/2006/relationships/customXml" Target="../ink/ink2079.xml"/><Relationship Id="rId818" Type="http://schemas.openxmlformats.org/officeDocument/2006/relationships/image" Target="../media/image3549.png"/><Relationship Id="rId152" Type="http://schemas.openxmlformats.org/officeDocument/2006/relationships/customXml" Target="../ink/ink1793.xml"/><Relationship Id="rId457" Type="http://schemas.openxmlformats.org/officeDocument/2006/relationships/customXml" Target="../ink/ink1947.xml"/><Relationship Id="rId1003" Type="http://schemas.openxmlformats.org/officeDocument/2006/relationships/image" Target="../media/image3641.png"/><Relationship Id="rId664" Type="http://schemas.openxmlformats.org/officeDocument/2006/relationships/customXml" Target="../ink/ink2051.xml"/><Relationship Id="rId871" Type="http://schemas.openxmlformats.org/officeDocument/2006/relationships/customXml" Target="../ink/ink2155.xml"/><Relationship Id="rId969" Type="http://schemas.openxmlformats.org/officeDocument/2006/relationships/customXml" Target="../ink/ink2204.xml"/><Relationship Id="rId14" Type="http://schemas.openxmlformats.org/officeDocument/2006/relationships/customXml" Target="../ink/ink1724.xml"/><Relationship Id="rId317" Type="http://schemas.openxmlformats.org/officeDocument/2006/relationships/customXml" Target="../ink/ink1876.xml"/><Relationship Id="rId524" Type="http://schemas.openxmlformats.org/officeDocument/2006/relationships/customXml" Target="../ink/ink1981.xml"/><Relationship Id="rId731" Type="http://schemas.openxmlformats.org/officeDocument/2006/relationships/image" Target="../media/image3505.png"/><Relationship Id="rId98" Type="http://schemas.openxmlformats.org/officeDocument/2006/relationships/customXml" Target="../ink/ink1766.xml"/><Relationship Id="rId163" Type="http://schemas.openxmlformats.org/officeDocument/2006/relationships/image" Target="../media/image3223.png"/><Relationship Id="rId370" Type="http://schemas.openxmlformats.org/officeDocument/2006/relationships/customXml" Target="../ink/ink1903.xml"/><Relationship Id="rId829" Type="http://schemas.openxmlformats.org/officeDocument/2006/relationships/customXml" Target="../ink/ink2134.xml"/><Relationship Id="rId1014" Type="http://schemas.openxmlformats.org/officeDocument/2006/relationships/customXml" Target="../ink/ink2227.xml"/><Relationship Id="rId230" Type="http://schemas.openxmlformats.org/officeDocument/2006/relationships/image" Target="../media/image3256.png"/><Relationship Id="rId468" Type="http://schemas.openxmlformats.org/officeDocument/2006/relationships/image" Target="../media/image3374.png"/><Relationship Id="rId675" Type="http://schemas.openxmlformats.org/officeDocument/2006/relationships/image" Target="../media/image3477.png"/><Relationship Id="rId882" Type="http://schemas.openxmlformats.org/officeDocument/2006/relationships/image" Target="../media/image3581.png"/><Relationship Id="rId25" Type="http://schemas.openxmlformats.org/officeDocument/2006/relationships/image" Target="../media/image3155.png"/><Relationship Id="rId328" Type="http://schemas.openxmlformats.org/officeDocument/2006/relationships/image" Target="../media/image3305.png"/><Relationship Id="rId535" Type="http://schemas.openxmlformats.org/officeDocument/2006/relationships/image" Target="../media/image3407.png"/><Relationship Id="rId742" Type="http://schemas.openxmlformats.org/officeDocument/2006/relationships/image" Target="../media/image3511.png"/><Relationship Id="rId174" Type="http://schemas.openxmlformats.org/officeDocument/2006/relationships/customXml" Target="../ink/ink1804.xml"/><Relationship Id="rId381" Type="http://schemas.openxmlformats.org/officeDocument/2006/relationships/customXml" Target="../ink/ink1909.xml"/><Relationship Id="rId602" Type="http://schemas.openxmlformats.org/officeDocument/2006/relationships/customXml" Target="../ink/ink2020.xml"/><Relationship Id="rId1025" Type="http://schemas.openxmlformats.org/officeDocument/2006/relationships/image" Target="../media/image776.png"/><Relationship Id="rId241" Type="http://schemas.openxmlformats.org/officeDocument/2006/relationships/customXml" Target="../ink/ink1838.xml"/><Relationship Id="rId479" Type="http://schemas.openxmlformats.org/officeDocument/2006/relationships/customXml" Target="../ink/ink1958.xml"/><Relationship Id="rId686" Type="http://schemas.openxmlformats.org/officeDocument/2006/relationships/customXml" Target="../ink/ink2062.xml"/><Relationship Id="rId893" Type="http://schemas.openxmlformats.org/officeDocument/2006/relationships/customXml" Target="../ink/ink2166.xml"/><Relationship Id="rId907" Type="http://schemas.openxmlformats.org/officeDocument/2006/relationships/customXml" Target="../ink/ink2173.xml"/><Relationship Id="rId36" Type="http://schemas.openxmlformats.org/officeDocument/2006/relationships/customXml" Target="../ink/ink1735.xml"/><Relationship Id="rId339" Type="http://schemas.openxmlformats.org/officeDocument/2006/relationships/customXml" Target="../ink/ink1887.xml"/><Relationship Id="rId546" Type="http://schemas.openxmlformats.org/officeDocument/2006/relationships/customXml" Target="../ink/ink1992.xml"/><Relationship Id="rId753" Type="http://schemas.openxmlformats.org/officeDocument/2006/relationships/customXml" Target="../ink/ink2096.xml"/><Relationship Id="rId101" Type="http://schemas.openxmlformats.org/officeDocument/2006/relationships/image" Target="../media/image3192.png"/><Relationship Id="rId185" Type="http://schemas.openxmlformats.org/officeDocument/2006/relationships/image" Target="../media/image3234.png"/><Relationship Id="rId406" Type="http://schemas.openxmlformats.org/officeDocument/2006/relationships/image" Target="../media/image3343.png"/><Relationship Id="rId960" Type="http://schemas.openxmlformats.org/officeDocument/2006/relationships/image" Target="../media/image3620.png"/><Relationship Id="rId1036" Type="http://schemas.openxmlformats.org/officeDocument/2006/relationships/customXml" Target="../ink/ink2238.xml"/><Relationship Id="rId392" Type="http://schemas.openxmlformats.org/officeDocument/2006/relationships/image" Target="../media/image3336.png"/><Relationship Id="rId613" Type="http://schemas.openxmlformats.org/officeDocument/2006/relationships/image" Target="../media/image3446.png"/><Relationship Id="rId697" Type="http://schemas.openxmlformats.org/officeDocument/2006/relationships/image" Target="../media/image3488.png"/><Relationship Id="rId820" Type="http://schemas.openxmlformats.org/officeDocument/2006/relationships/image" Target="../media/image3550.png"/><Relationship Id="rId918" Type="http://schemas.openxmlformats.org/officeDocument/2006/relationships/image" Target="../media/image3599.png"/><Relationship Id="rId252" Type="http://schemas.openxmlformats.org/officeDocument/2006/relationships/image" Target="../media/image3267.png"/><Relationship Id="rId47" Type="http://schemas.openxmlformats.org/officeDocument/2006/relationships/image" Target="../media/image3165.png"/><Relationship Id="rId112" Type="http://schemas.openxmlformats.org/officeDocument/2006/relationships/customXml" Target="../ink/ink1773.xml"/><Relationship Id="rId557" Type="http://schemas.openxmlformats.org/officeDocument/2006/relationships/image" Target="../media/image3418.png"/><Relationship Id="rId764" Type="http://schemas.openxmlformats.org/officeDocument/2006/relationships/image" Target="../media/image3522.png"/><Relationship Id="rId971" Type="http://schemas.openxmlformats.org/officeDocument/2006/relationships/customXml" Target="../ink/ink2205.xml"/><Relationship Id="rId196" Type="http://schemas.openxmlformats.org/officeDocument/2006/relationships/customXml" Target="../ink/ink1815.xml"/><Relationship Id="rId417" Type="http://schemas.openxmlformats.org/officeDocument/2006/relationships/customXml" Target="../ink/ink1927.xml"/><Relationship Id="rId624" Type="http://schemas.openxmlformats.org/officeDocument/2006/relationships/customXml" Target="../ink/ink2031.xml"/><Relationship Id="rId831" Type="http://schemas.openxmlformats.org/officeDocument/2006/relationships/customXml" Target="../ink/ink2135.xml"/><Relationship Id="rId263" Type="http://schemas.openxmlformats.org/officeDocument/2006/relationships/customXml" Target="../ink/ink1849.xml"/><Relationship Id="rId470" Type="http://schemas.openxmlformats.org/officeDocument/2006/relationships/image" Target="../media/image3375.png"/><Relationship Id="rId929" Type="http://schemas.openxmlformats.org/officeDocument/2006/relationships/customXml" Target="../ink/ink2184.xml"/><Relationship Id="rId58" Type="http://schemas.openxmlformats.org/officeDocument/2006/relationships/customXml" Target="../ink/ink1746.xml"/><Relationship Id="rId123" Type="http://schemas.openxmlformats.org/officeDocument/2006/relationships/image" Target="../media/image3203.png"/><Relationship Id="rId330" Type="http://schemas.openxmlformats.org/officeDocument/2006/relationships/image" Target="../media/image3306.png"/><Relationship Id="rId568" Type="http://schemas.openxmlformats.org/officeDocument/2006/relationships/customXml" Target="../ink/ink2003.xml"/><Relationship Id="rId775" Type="http://schemas.openxmlformats.org/officeDocument/2006/relationships/customXml" Target="../ink/ink2107.xml"/><Relationship Id="rId982" Type="http://schemas.openxmlformats.org/officeDocument/2006/relationships/image" Target="../media/image3631.png"/><Relationship Id="rId428" Type="http://schemas.openxmlformats.org/officeDocument/2006/relationships/image" Target="../media/image3354.png"/><Relationship Id="rId635" Type="http://schemas.openxmlformats.org/officeDocument/2006/relationships/image" Target="../media/image3457.png"/><Relationship Id="rId842" Type="http://schemas.openxmlformats.org/officeDocument/2006/relationships/image" Target="../media/image3561.png"/><Relationship Id="rId274" Type="http://schemas.openxmlformats.org/officeDocument/2006/relationships/image" Target="../media/image3278.png"/><Relationship Id="rId481" Type="http://schemas.openxmlformats.org/officeDocument/2006/relationships/customXml" Target="../ink/ink1959.xml"/><Relationship Id="rId702" Type="http://schemas.openxmlformats.org/officeDocument/2006/relationships/customXml" Target="../ink/ink2070.xml"/><Relationship Id="rId69" Type="http://schemas.openxmlformats.org/officeDocument/2006/relationships/image" Target="../media/image3176.png"/><Relationship Id="rId134" Type="http://schemas.openxmlformats.org/officeDocument/2006/relationships/customXml" Target="../ink/ink1784.xml"/><Relationship Id="rId579" Type="http://schemas.openxmlformats.org/officeDocument/2006/relationships/image" Target="../media/image3429.png"/><Relationship Id="rId786" Type="http://schemas.openxmlformats.org/officeDocument/2006/relationships/image" Target="../media/image3533.png"/><Relationship Id="rId993" Type="http://schemas.openxmlformats.org/officeDocument/2006/relationships/image" Target="../media/image3636.png"/><Relationship Id="rId341" Type="http://schemas.openxmlformats.org/officeDocument/2006/relationships/customXml" Target="../ink/ink1888.xml"/><Relationship Id="rId439" Type="http://schemas.openxmlformats.org/officeDocument/2006/relationships/customXml" Target="../ink/ink1938.xml"/><Relationship Id="rId646" Type="http://schemas.openxmlformats.org/officeDocument/2006/relationships/customXml" Target="../ink/ink2042.xml"/><Relationship Id="rId201" Type="http://schemas.openxmlformats.org/officeDocument/2006/relationships/image" Target="../media/image3242.png"/><Relationship Id="rId285" Type="http://schemas.openxmlformats.org/officeDocument/2006/relationships/customXml" Target="../ink/ink1860.xml"/><Relationship Id="rId506" Type="http://schemas.openxmlformats.org/officeDocument/2006/relationships/image" Target="../media/image3393.png"/><Relationship Id="rId853" Type="http://schemas.openxmlformats.org/officeDocument/2006/relationships/customXml" Target="../ink/ink2146.xml"/><Relationship Id="rId492" Type="http://schemas.openxmlformats.org/officeDocument/2006/relationships/image" Target="../media/image3386.png"/><Relationship Id="rId713" Type="http://schemas.openxmlformats.org/officeDocument/2006/relationships/image" Target="../media/image3496.png"/><Relationship Id="rId797" Type="http://schemas.openxmlformats.org/officeDocument/2006/relationships/customXml" Target="../ink/ink2118.xml"/><Relationship Id="rId920" Type="http://schemas.openxmlformats.org/officeDocument/2006/relationships/image" Target="../media/image3600.png"/><Relationship Id="rId145" Type="http://schemas.openxmlformats.org/officeDocument/2006/relationships/image" Target="../media/image3214.png"/><Relationship Id="rId352" Type="http://schemas.openxmlformats.org/officeDocument/2006/relationships/image" Target="../media/image3317.png"/><Relationship Id="rId212" Type="http://schemas.openxmlformats.org/officeDocument/2006/relationships/customXml" Target="../ink/ink1823.xml"/><Relationship Id="rId657" Type="http://schemas.openxmlformats.org/officeDocument/2006/relationships/image" Target="../media/image3468.png"/><Relationship Id="rId864" Type="http://schemas.openxmlformats.org/officeDocument/2006/relationships/image" Target="../media/image3572.png"/><Relationship Id="rId296" Type="http://schemas.openxmlformats.org/officeDocument/2006/relationships/image" Target="../media/image3289.png"/><Relationship Id="rId517" Type="http://schemas.openxmlformats.org/officeDocument/2006/relationships/image" Target="../media/image3398.png"/><Relationship Id="rId724" Type="http://schemas.openxmlformats.org/officeDocument/2006/relationships/customXml" Target="../ink/ink2081.xml"/><Relationship Id="rId931" Type="http://schemas.openxmlformats.org/officeDocument/2006/relationships/customXml" Target="../ink/ink2185.xml"/><Relationship Id="rId60" Type="http://schemas.openxmlformats.org/officeDocument/2006/relationships/customXml" Target="../ink/ink1747.xml"/><Relationship Id="rId156" Type="http://schemas.openxmlformats.org/officeDocument/2006/relationships/customXml" Target="../ink/ink1795.xml"/><Relationship Id="rId363" Type="http://schemas.openxmlformats.org/officeDocument/2006/relationships/customXml" Target="../ink/ink1899.xml"/><Relationship Id="rId570" Type="http://schemas.openxmlformats.org/officeDocument/2006/relationships/customXml" Target="../ink/ink2004.xml"/><Relationship Id="rId1007" Type="http://schemas.openxmlformats.org/officeDocument/2006/relationships/image" Target="../media/image3643.png"/><Relationship Id="rId223" Type="http://schemas.openxmlformats.org/officeDocument/2006/relationships/customXml" Target="../ink/ink1829.xml"/><Relationship Id="rId430" Type="http://schemas.openxmlformats.org/officeDocument/2006/relationships/image" Target="../media/image3355.png"/><Relationship Id="rId668" Type="http://schemas.openxmlformats.org/officeDocument/2006/relationships/customXml" Target="../ink/ink2053.xml"/><Relationship Id="rId875" Type="http://schemas.openxmlformats.org/officeDocument/2006/relationships/customXml" Target="../ink/ink2157.xml"/><Relationship Id="rId18" Type="http://schemas.openxmlformats.org/officeDocument/2006/relationships/customXml" Target="../ink/ink1726.xml"/><Relationship Id="rId528" Type="http://schemas.openxmlformats.org/officeDocument/2006/relationships/customXml" Target="../ink/ink1983.xml"/><Relationship Id="rId735" Type="http://schemas.openxmlformats.org/officeDocument/2006/relationships/image" Target="../media/image3507.png"/><Relationship Id="rId942" Type="http://schemas.openxmlformats.org/officeDocument/2006/relationships/image" Target="../media/image3611.png"/><Relationship Id="rId167" Type="http://schemas.openxmlformats.org/officeDocument/2006/relationships/image" Target="../media/image3225.png"/><Relationship Id="rId374" Type="http://schemas.openxmlformats.org/officeDocument/2006/relationships/image" Target="../media/image3327.png"/><Relationship Id="rId581" Type="http://schemas.openxmlformats.org/officeDocument/2006/relationships/image" Target="../media/image3430.png"/><Relationship Id="rId1018" Type="http://schemas.openxmlformats.org/officeDocument/2006/relationships/customXml" Target="../ink/ink2229.xml"/><Relationship Id="rId71" Type="http://schemas.openxmlformats.org/officeDocument/2006/relationships/image" Target="../media/image3177.png"/><Relationship Id="rId234" Type="http://schemas.openxmlformats.org/officeDocument/2006/relationships/image" Target="../media/image3258.png"/><Relationship Id="rId679" Type="http://schemas.openxmlformats.org/officeDocument/2006/relationships/image" Target="../media/image3479.png"/><Relationship Id="rId802" Type="http://schemas.openxmlformats.org/officeDocument/2006/relationships/image" Target="../media/image3541.png"/><Relationship Id="rId886" Type="http://schemas.openxmlformats.org/officeDocument/2006/relationships/image" Target="../media/image3583.png"/><Relationship Id="rId2" Type="http://schemas.openxmlformats.org/officeDocument/2006/relationships/notesSlide" Target="../notesSlides/notesSlide5.xml"/><Relationship Id="rId29" Type="http://schemas.openxmlformats.org/officeDocument/2006/relationships/image" Target="../media/image3157.png"/><Relationship Id="rId441" Type="http://schemas.openxmlformats.org/officeDocument/2006/relationships/customXml" Target="../ink/ink1939.xml"/><Relationship Id="rId539" Type="http://schemas.openxmlformats.org/officeDocument/2006/relationships/image" Target="../media/image3409.png"/><Relationship Id="rId746" Type="http://schemas.openxmlformats.org/officeDocument/2006/relationships/image" Target="../media/image3513.png"/><Relationship Id="rId178" Type="http://schemas.openxmlformats.org/officeDocument/2006/relationships/customXml" Target="../ink/ink1806.xml"/><Relationship Id="rId301" Type="http://schemas.openxmlformats.org/officeDocument/2006/relationships/customXml" Target="../ink/ink1868.xml"/><Relationship Id="rId953" Type="http://schemas.openxmlformats.org/officeDocument/2006/relationships/customXml" Target="../ink/ink2196.xml"/><Relationship Id="rId1029" Type="http://schemas.openxmlformats.org/officeDocument/2006/relationships/image" Target="../media/image778.png"/><Relationship Id="rId82" Type="http://schemas.openxmlformats.org/officeDocument/2006/relationships/customXml" Target="../ink/ink1758.xml"/><Relationship Id="rId385" Type="http://schemas.openxmlformats.org/officeDocument/2006/relationships/customXml" Target="../ink/ink1911.xml"/><Relationship Id="rId592" Type="http://schemas.openxmlformats.org/officeDocument/2006/relationships/customXml" Target="../ink/ink2015.xml"/><Relationship Id="rId606" Type="http://schemas.openxmlformats.org/officeDocument/2006/relationships/customXml" Target="../ink/ink2022.xml"/><Relationship Id="rId813" Type="http://schemas.openxmlformats.org/officeDocument/2006/relationships/customXml" Target="../ink/ink2126.xml"/><Relationship Id="rId245" Type="http://schemas.openxmlformats.org/officeDocument/2006/relationships/customXml" Target="../ink/ink1840.xml"/><Relationship Id="rId452" Type="http://schemas.openxmlformats.org/officeDocument/2006/relationships/image" Target="../media/image3366.png"/><Relationship Id="rId897" Type="http://schemas.openxmlformats.org/officeDocument/2006/relationships/customXml" Target="../ink/ink2168.xml"/><Relationship Id="rId105" Type="http://schemas.openxmlformats.org/officeDocument/2006/relationships/image" Target="../media/image3194.png"/><Relationship Id="rId312" Type="http://schemas.openxmlformats.org/officeDocument/2006/relationships/image" Target="../media/image3297.png"/><Relationship Id="rId757" Type="http://schemas.openxmlformats.org/officeDocument/2006/relationships/customXml" Target="../ink/ink2098.xml"/><Relationship Id="rId964" Type="http://schemas.openxmlformats.org/officeDocument/2006/relationships/image" Target="../media/image3622.png"/><Relationship Id="rId93" Type="http://schemas.openxmlformats.org/officeDocument/2006/relationships/image" Target="../media/image3188.png"/><Relationship Id="rId189" Type="http://schemas.openxmlformats.org/officeDocument/2006/relationships/image" Target="../media/image3236.png"/><Relationship Id="rId396" Type="http://schemas.openxmlformats.org/officeDocument/2006/relationships/image" Target="../media/image3338.png"/><Relationship Id="rId617" Type="http://schemas.openxmlformats.org/officeDocument/2006/relationships/image" Target="../media/image3448.png"/><Relationship Id="rId824" Type="http://schemas.openxmlformats.org/officeDocument/2006/relationships/image" Target="../media/image3552.png"/><Relationship Id="rId256" Type="http://schemas.openxmlformats.org/officeDocument/2006/relationships/image" Target="../media/image3269.png"/><Relationship Id="rId463" Type="http://schemas.openxmlformats.org/officeDocument/2006/relationships/customXml" Target="../ink/ink1950.xml"/><Relationship Id="rId670" Type="http://schemas.openxmlformats.org/officeDocument/2006/relationships/customXml" Target="../ink/ink2054.xml"/><Relationship Id="rId116" Type="http://schemas.openxmlformats.org/officeDocument/2006/relationships/customXml" Target="../ink/ink1775.xml"/><Relationship Id="rId323" Type="http://schemas.openxmlformats.org/officeDocument/2006/relationships/customXml" Target="../ink/ink1879.xml"/><Relationship Id="rId530" Type="http://schemas.openxmlformats.org/officeDocument/2006/relationships/customXml" Target="../ink/ink1984.xml"/><Relationship Id="rId768" Type="http://schemas.openxmlformats.org/officeDocument/2006/relationships/image" Target="../media/image3524.png"/><Relationship Id="rId975" Type="http://schemas.openxmlformats.org/officeDocument/2006/relationships/customXml" Target="../ink/ink2207.xml"/><Relationship Id="rId20" Type="http://schemas.openxmlformats.org/officeDocument/2006/relationships/customXml" Target="../ink/ink1727.xml"/><Relationship Id="rId628" Type="http://schemas.openxmlformats.org/officeDocument/2006/relationships/customXml" Target="../ink/ink2033.xml"/><Relationship Id="rId835" Type="http://schemas.openxmlformats.org/officeDocument/2006/relationships/customXml" Target="../ink/ink2137.xml"/><Relationship Id="rId267" Type="http://schemas.openxmlformats.org/officeDocument/2006/relationships/customXml" Target="../ink/ink1851.xml"/><Relationship Id="rId474" Type="http://schemas.openxmlformats.org/officeDocument/2006/relationships/image" Target="../media/image3377.png"/><Relationship Id="rId1020" Type="http://schemas.openxmlformats.org/officeDocument/2006/relationships/customXml" Target="../ink/ink2230.xml"/><Relationship Id="rId127" Type="http://schemas.openxmlformats.org/officeDocument/2006/relationships/image" Target="../media/image3205.png"/><Relationship Id="rId681" Type="http://schemas.openxmlformats.org/officeDocument/2006/relationships/image" Target="../media/image3480.png"/><Relationship Id="rId779" Type="http://schemas.openxmlformats.org/officeDocument/2006/relationships/customXml" Target="../ink/ink2109.xml"/><Relationship Id="rId902" Type="http://schemas.openxmlformats.org/officeDocument/2006/relationships/image" Target="../media/image3591.png"/><Relationship Id="rId986" Type="http://schemas.openxmlformats.org/officeDocument/2006/relationships/customXml" Target="../ink/ink2213.xml"/><Relationship Id="rId31" Type="http://schemas.openxmlformats.org/officeDocument/2006/relationships/image" Target="../media/image3158.png"/><Relationship Id="rId334" Type="http://schemas.openxmlformats.org/officeDocument/2006/relationships/image" Target="../media/image3308.png"/><Relationship Id="rId541" Type="http://schemas.openxmlformats.org/officeDocument/2006/relationships/image" Target="../media/image3410.png"/><Relationship Id="rId639" Type="http://schemas.openxmlformats.org/officeDocument/2006/relationships/image" Target="../media/image3459.png"/><Relationship Id="rId180" Type="http://schemas.openxmlformats.org/officeDocument/2006/relationships/customXml" Target="../ink/ink1807.xml"/><Relationship Id="rId278" Type="http://schemas.openxmlformats.org/officeDocument/2006/relationships/image" Target="../media/image3280.png"/><Relationship Id="rId401" Type="http://schemas.openxmlformats.org/officeDocument/2006/relationships/customXml" Target="../ink/ink1919.xml"/><Relationship Id="rId846" Type="http://schemas.openxmlformats.org/officeDocument/2006/relationships/image" Target="../media/image3563.png"/><Relationship Id="rId1031" Type="http://schemas.openxmlformats.org/officeDocument/2006/relationships/image" Target="../media/image779.png"/><Relationship Id="rId485" Type="http://schemas.openxmlformats.org/officeDocument/2006/relationships/customXml" Target="../ink/ink1961.xml"/><Relationship Id="rId692" Type="http://schemas.openxmlformats.org/officeDocument/2006/relationships/customXml" Target="../ink/ink2065.xml"/><Relationship Id="rId706" Type="http://schemas.openxmlformats.org/officeDocument/2006/relationships/customXml" Target="../ink/ink2072.xml"/><Relationship Id="rId913" Type="http://schemas.openxmlformats.org/officeDocument/2006/relationships/customXml" Target="../ink/ink2176.xml"/><Relationship Id="rId42" Type="http://schemas.openxmlformats.org/officeDocument/2006/relationships/customXml" Target="../ink/ink1738.xml"/><Relationship Id="rId138" Type="http://schemas.openxmlformats.org/officeDocument/2006/relationships/customXml" Target="../ink/ink1786.xml"/><Relationship Id="rId345" Type="http://schemas.openxmlformats.org/officeDocument/2006/relationships/customXml" Target="../ink/ink1890.xml"/><Relationship Id="rId552" Type="http://schemas.openxmlformats.org/officeDocument/2006/relationships/customXml" Target="../ink/ink1995.xml"/><Relationship Id="rId997" Type="http://schemas.openxmlformats.org/officeDocument/2006/relationships/image" Target="../media/image3638.png"/><Relationship Id="rId191" Type="http://schemas.openxmlformats.org/officeDocument/2006/relationships/image" Target="../media/image3237.png"/><Relationship Id="rId205" Type="http://schemas.openxmlformats.org/officeDocument/2006/relationships/image" Target="../media/image3244.png"/><Relationship Id="rId412" Type="http://schemas.openxmlformats.org/officeDocument/2006/relationships/image" Target="../media/image3346.png"/><Relationship Id="rId857" Type="http://schemas.openxmlformats.org/officeDocument/2006/relationships/customXml" Target="../ink/ink2148.xml"/><Relationship Id="rId289" Type="http://schemas.openxmlformats.org/officeDocument/2006/relationships/customXml" Target="../ink/ink1862.xml"/><Relationship Id="rId496" Type="http://schemas.openxmlformats.org/officeDocument/2006/relationships/image" Target="../media/image3388.png"/><Relationship Id="rId717" Type="http://schemas.openxmlformats.org/officeDocument/2006/relationships/image" Target="../media/image3498.png"/><Relationship Id="rId924" Type="http://schemas.openxmlformats.org/officeDocument/2006/relationships/image" Target="../media/image3602.png"/><Relationship Id="rId53" Type="http://schemas.openxmlformats.org/officeDocument/2006/relationships/image" Target="../media/image3168.png"/><Relationship Id="rId149" Type="http://schemas.openxmlformats.org/officeDocument/2006/relationships/image" Target="../media/image3216.png"/><Relationship Id="rId356" Type="http://schemas.openxmlformats.org/officeDocument/2006/relationships/image" Target="../media/image3319.png"/><Relationship Id="rId563" Type="http://schemas.openxmlformats.org/officeDocument/2006/relationships/image" Target="../media/image3421.png"/><Relationship Id="rId770" Type="http://schemas.openxmlformats.org/officeDocument/2006/relationships/image" Target="../media/image3525.png"/><Relationship Id="rId216" Type="http://schemas.openxmlformats.org/officeDocument/2006/relationships/image" Target="../media/image3249.png"/><Relationship Id="rId423" Type="http://schemas.openxmlformats.org/officeDocument/2006/relationships/customXml" Target="../ink/ink1930.xml"/><Relationship Id="rId868" Type="http://schemas.openxmlformats.org/officeDocument/2006/relationships/image" Target="../media/image3574.png"/><Relationship Id="rId630" Type="http://schemas.openxmlformats.org/officeDocument/2006/relationships/customXml" Target="../ink/ink2034.xml"/><Relationship Id="rId728" Type="http://schemas.openxmlformats.org/officeDocument/2006/relationships/customXml" Target="../ink/ink2083.xml"/><Relationship Id="rId935" Type="http://schemas.openxmlformats.org/officeDocument/2006/relationships/customXml" Target="../ink/ink2187.xml"/><Relationship Id="rId64" Type="http://schemas.openxmlformats.org/officeDocument/2006/relationships/customXml" Target="../ink/ink1749.xml"/><Relationship Id="rId367" Type="http://schemas.openxmlformats.org/officeDocument/2006/relationships/image" Target="../media/image3324.png"/><Relationship Id="rId574" Type="http://schemas.openxmlformats.org/officeDocument/2006/relationships/customXml" Target="../ink/ink2006.xml"/><Relationship Id="rId227" Type="http://schemas.openxmlformats.org/officeDocument/2006/relationships/customXml" Target="../ink/ink1831.xml"/><Relationship Id="rId781" Type="http://schemas.openxmlformats.org/officeDocument/2006/relationships/customXml" Target="../ink/ink2110.xml"/><Relationship Id="rId879" Type="http://schemas.openxmlformats.org/officeDocument/2006/relationships/customXml" Target="../ink/ink2159.xml"/><Relationship Id="rId434" Type="http://schemas.openxmlformats.org/officeDocument/2006/relationships/image" Target="../media/image3357.png"/><Relationship Id="rId641" Type="http://schemas.openxmlformats.org/officeDocument/2006/relationships/image" Target="../media/image3460.png"/><Relationship Id="rId739" Type="http://schemas.openxmlformats.org/officeDocument/2006/relationships/customXml" Target="../ink/ink2089.xml"/><Relationship Id="rId280" Type="http://schemas.openxmlformats.org/officeDocument/2006/relationships/image" Target="../media/image3281.png"/><Relationship Id="rId501" Type="http://schemas.openxmlformats.org/officeDocument/2006/relationships/customXml" Target="../ink/ink1969.xml"/><Relationship Id="rId946" Type="http://schemas.openxmlformats.org/officeDocument/2006/relationships/image" Target="../media/image3613.png"/><Relationship Id="rId75" Type="http://schemas.openxmlformats.org/officeDocument/2006/relationships/image" Target="../media/image3179.png"/><Relationship Id="rId140" Type="http://schemas.openxmlformats.org/officeDocument/2006/relationships/customXml" Target="../ink/ink1787.xml"/><Relationship Id="rId378" Type="http://schemas.openxmlformats.org/officeDocument/2006/relationships/image" Target="../media/image3329.png"/><Relationship Id="rId585" Type="http://schemas.openxmlformats.org/officeDocument/2006/relationships/image" Target="../media/image3432.png"/><Relationship Id="rId792" Type="http://schemas.openxmlformats.org/officeDocument/2006/relationships/image" Target="../media/image3536.png"/><Relationship Id="rId806" Type="http://schemas.openxmlformats.org/officeDocument/2006/relationships/image" Target="../media/image3543.png"/><Relationship Id="rId6" Type="http://schemas.openxmlformats.org/officeDocument/2006/relationships/customXml" Target="../ink/ink1720.xml"/><Relationship Id="rId238" Type="http://schemas.openxmlformats.org/officeDocument/2006/relationships/image" Target="../media/image3260.png"/><Relationship Id="rId445" Type="http://schemas.openxmlformats.org/officeDocument/2006/relationships/customXml" Target="../ink/ink1941.xml"/><Relationship Id="rId652" Type="http://schemas.openxmlformats.org/officeDocument/2006/relationships/customXml" Target="../ink/ink2045.xml"/><Relationship Id="rId291" Type="http://schemas.openxmlformats.org/officeDocument/2006/relationships/customXml" Target="../ink/ink1863.xml"/><Relationship Id="rId305" Type="http://schemas.openxmlformats.org/officeDocument/2006/relationships/customXml" Target="../ink/ink1870.xml"/><Relationship Id="rId512" Type="http://schemas.openxmlformats.org/officeDocument/2006/relationships/image" Target="../media/image3396.png"/><Relationship Id="rId957" Type="http://schemas.openxmlformats.org/officeDocument/2006/relationships/customXml" Target="../ink/ink2198.xml"/><Relationship Id="rId86" Type="http://schemas.openxmlformats.org/officeDocument/2006/relationships/customXml" Target="../ink/ink1760.xml"/><Relationship Id="rId151" Type="http://schemas.openxmlformats.org/officeDocument/2006/relationships/image" Target="../media/image3217.png"/><Relationship Id="rId389" Type="http://schemas.openxmlformats.org/officeDocument/2006/relationships/customXml" Target="../ink/ink1913.xml"/><Relationship Id="rId596" Type="http://schemas.openxmlformats.org/officeDocument/2006/relationships/customXml" Target="../ink/ink2017.xml"/><Relationship Id="rId817" Type="http://schemas.openxmlformats.org/officeDocument/2006/relationships/customXml" Target="../ink/ink2128.xml"/><Relationship Id="rId1002" Type="http://schemas.openxmlformats.org/officeDocument/2006/relationships/customXml" Target="../ink/ink2221.xml"/><Relationship Id="rId249" Type="http://schemas.openxmlformats.org/officeDocument/2006/relationships/customXml" Target="../ink/ink1842.xml"/><Relationship Id="rId456" Type="http://schemas.openxmlformats.org/officeDocument/2006/relationships/image" Target="../media/image3368.png"/><Relationship Id="rId663" Type="http://schemas.openxmlformats.org/officeDocument/2006/relationships/image" Target="../media/image3471.png"/><Relationship Id="rId870" Type="http://schemas.openxmlformats.org/officeDocument/2006/relationships/image" Target="../media/image3575.png"/><Relationship Id="rId13" Type="http://schemas.openxmlformats.org/officeDocument/2006/relationships/image" Target="../media/image3149.png"/><Relationship Id="rId109" Type="http://schemas.openxmlformats.org/officeDocument/2006/relationships/image" Target="../media/image3196.png"/><Relationship Id="rId316" Type="http://schemas.openxmlformats.org/officeDocument/2006/relationships/image" Target="../media/image3299.png"/><Relationship Id="rId523" Type="http://schemas.openxmlformats.org/officeDocument/2006/relationships/image" Target="../media/image3401.png"/><Relationship Id="rId968" Type="http://schemas.openxmlformats.org/officeDocument/2006/relationships/image" Target="../media/image3624.png"/><Relationship Id="rId97" Type="http://schemas.openxmlformats.org/officeDocument/2006/relationships/image" Target="../media/image3190.png"/><Relationship Id="rId730" Type="http://schemas.openxmlformats.org/officeDocument/2006/relationships/customXml" Target="../ink/ink2084.xml"/><Relationship Id="rId828" Type="http://schemas.openxmlformats.org/officeDocument/2006/relationships/image" Target="../media/image3554.png"/><Relationship Id="rId1013" Type="http://schemas.openxmlformats.org/officeDocument/2006/relationships/image" Target="../media/image3646.png"/><Relationship Id="rId162" Type="http://schemas.openxmlformats.org/officeDocument/2006/relationships/customXml" Target="../ink/ink1798.xml"/><Relationship Id="rId467" Type="http://schemas.openxmlformats.org/officeDocument/2006/relationships/customXml" Target="../ink/ink1952.xml"/><Relationship Id="rId674" Type="http://schemas.openxmlformats.org/officeDocument/2006/relationships/customXml" Target="../ink/ink2056.xml"/><Relationship Id="rId881" Type="http://schemas.openxmlformats.org/officeDocument/2006/relationships/customXml" Target="../ink/ink2160.xml"/><Relationship Id="rId979" Type="http://schemas.openxmlformats.org/officeDocument/2006/relationships/customXml" Target="../ink/ink2209.xml"/><Relationship Id="rId24" Type="http://schemas.openxmlformats.org/officeDocument/2006/relationships/customXml" Target="../ink/ink1729.xml"/><Relationship Id="rId327" Type="http://schemas.openxmlformats.org/officeDocument/2006/relationships/customXml" Target="../ink/ink1881.xml"/><Relationship Id="rId534" Type="http://schemas.openxmlformats.org/officeDocument/2006/relationships/customXml" Target="../ink/ink1986.xml"/><Relationship Id="rId741" Type="http://schemas.openxmlformats.org/officeDocument/2006/relationships/customXml" Target="../ink/ink2090.xml"/><Relationship Id="rId839" Type="http://schemas.openxmlformats.org/officeDocument/2006/relationships/customXml" Target="../ink/ink2139.xml"/><Relationship Id="rId173" Type="http://schemas.openxmlformats.org/officeDocument/2006/relationships/image" Target="../media/image3228.png"/><Relationship Id="rId380" Type="http://schemas.openxmlformats.org/officeDocument/2006/relationships/image" Target="../media/image3330.png"/><Relationship Id="rId601" Type="http://schemas.openxmlformats.org/officeDocument/2006/relationships/image" Target="../media/image3440.png"/><Relationship Id="rId1024" Type="http://schemas.openxmlformats.org/officeDocument/2006/relationships/customXml" Target="../ink/ink2232.xml"/><Relationship Id="rId240" Type="http://schemas.openxmlformats.org/officeDocument/2006/relationships/image" Target="../media/image3261.png"/><Relationship Id="rId478" Type="http://schemas.openxmlformats.org/officeDocument/2006/relationships/image" Target="../media/image3379.png"/><Relationship Id="rId685" Type="http://schemas.openxmlformats.org/officeDocument/2006/relationships/image" Target="../media/image3482.png"/><Relationship Id="rId892" Type="http://schemas.openxmlformats.org/officeDocument/2006/relationships/image" Target="../media/image3586.png"/><Relationship Id="rId906" Type="http://schemas.openxmlformats.org/officeDocument/2006/relationships/image" Target="../media/image3593.png"/><Relationship Id="rId35" Type="http://schemas.openxmlformats.org/officeDocument/2006/relationships/image" Target="../media/image3159.png"/><Relationship Id="rId100" Type="http://schemas.openxmlformats.org/officeDocument/2006/relationships/customXml" Target="../ink/ink1767.xml"/><Relationship Id="rId338" Type="http://schemas.openxmlformats.org/officeDocument/2006/relationships/image" Target="../media/image3310.png"/><Relationship Id="rId545" Type="http://schemas.openxmlformats.org/officeDocument/2006/relationships/image" Target="../media/image3412.png"/><Relationship Id="rId752" Type="http://schemas.openxmlformats.org/officeDocument/2006/relationships/image" Target="../media/image3516.png"/><Relationship Id="rId184" Type="http://schemas.openxmlformats.org/officeDocument/2006/relationships/customXml" Target="../ink/ink1809.xml"/><Relationship Id="rId391" Type="http://schemas.openxmlformats.org/officeDocument/2006/relationships/customXml" Target="../ink/ink1914.xml"/><Relationship Id="rId405" Type="http://schemas.openxmlformats.org/officeDocument/2006/relationships/customXml" Target="../ink/ink1921.xml"/><Relationship Id="rId612" Type="http://schemas.openxmlformats.org/officeDocument/2006/relationships/customXml" Target="../ink/ink2025.xml"/><Relationship Id="rId1035" Type="http://schemas.openxmlformats.org/officeDocument/2006/relationships/image" Target="../media/image781.png"/><Relationship Id="rId251" Type="http://schemas.openxmlformats.org/officeDocument/2006/relationships/customXml" Target="../ink/ink1843.xml"/><Relationship Id="rId489" Type="http://schemas.openxmlformats.org/officeDocument/2006/relationships/customXml" Target="../ink/ink1963.xml"/><Relationship Id="rId696" Type="http://schemas.openxmlformats.org/officeDocument/2006/relationships/customXml" Target="../ink/ink2067.xml"/><Relationship Id="rId917" Type="http://schemas.openxmlformats.org/officeDocument/2006/relationships/customXml" Target="../ink/ink2178.xml"/><Relationship Id="rId46" Type="http://schemas.openxmlformats.org/officeDocument/2006/relationships/customXml" Target="../ink/ink1740.xml"/><Relationship Id="rId349" Type="http://schemas.openxmlformats.org/officeDocument/2006/relationships/customXml" Target="../ink/ink1892.xml"/><Relationship Id="rId556" Type="http://schemas.openxmlformats.org/officeDocument/2006/relationships/customXml" Target="../ink/ink1997.xml"/><Relationship Id="rId763" Type="http://schemas.openxmlformats.org/officeDocument/2006/relationships/customXml" Target="../ink/ink2101.xml"/><Relationship Id="rId111" Type="http://schemas.openxmlformats.org/officeDocument/2006/relationships/image" Target="../media/image3197.png"/><Relationship Id="rId195" Type="http://schemas.openxmlformats.org/officeDocument/2006/relationships/image" Target="../media/image3239.png"/><Relationship Id="rId209" Type="http://schemas.openxmlformats.org/officeDocument/2006/relationships/image" Target="../media/image3246.png"/><Relationship Id="rId416" Type="http://schemas.openxmlformats.org/officeDocument/2006/relationships/image" Target="../media/image3348.png"/><Relationship Id="rId970" Type="http://schemas.openxmlformats.org/officeDocument/2006/relationships/image" Target="../media/image3625.png"/><Relationship Id="rId623" Type="http://schemas.openxmlformats.org/officeDocument/2006/relationships/image" Target="../media/image3451.png"/><Relationship Id="rId830" Type="http://schemas.openxmlformats.org/officeDocument/2006/relationships/image" Target="../media/image3555.png"/><Relationship Id="rId928" Type="http://schemas.openxmlformats.org/officeDocument/2006/relationships/image" Target="../media/image3604.png"/><Relationship Id="rId57" Type="http://schemas.openxmlformats.org/officeDocument/2006/relationships/image" Target="../media/image3170.png"/><Relationship Id="rId262" Type="http://schemas.openxmlformats.org/officeDocument/2006/relationships/image" Target="../media/image3272.png"/><Relationship Id="rId567" Type="http://schemas.openxmlformats.org/officeDocument/2006/relationships/image" Target="../media/image3423.png"/><Relationship Id="rId122" Type="http://schemas.openxmlformats.org/officeDocument/2006/relationships/customXml" Target="../ink/ink1778.xml"/><Relationship Id="rId774" Type="http://schemas.openxmlformats.org/officeDocument/2006/relationships/image" Target="../media/image3527.png"/><Relationship Id="rId981" Type="http://schemas.openxmlformats.org/officeDocument/2006/relationships/customXml" Target="../ink/ink2210.xml"/><Relationship Id="rId427" Type="http://schemas.openxmlformats.org/officeDocument/2006/relationships/customXml" Target="../ink/ink1932.xml"/><Relationship Id="rId634" Type="http://schemas.openxmlformats.org/officeDocument/2006/relationships/customXml" Target="../ink/ink2036.xml"/><Relationship Id="rId841" Type="http://schemas.openxmlformats.org/officeDocument/2006/relationships/customXml" Target="../ink/ink2140.xml"/><Relationship Id="rId273" Type="http://schemas.openxmlformats.org/officeDocument/2006/relationships/customXml" Target="../ink/ink1854.xml"/><Relationship Id="rId480" Type="http://schemas.openxmlformats.org/officeDocument/2006/relationships/image" Target="../media/image3380.png"/><Relationship Id="rId701" Type="http://schemas.openxmlformats.org/officeDocument/2006/relationships/image" Target="../media/image3490.png"/><Relationship Id="rId939" Type="http://schemas.openxmlformats.org/officeDocument/2006/relationships/customXml" Target="../ink/ink2189.xml"/><Relationship Id="rId68" Type="http://schemas.openxmlformats.org/officeDocument/2006/relationships/customXml" Target="../ink/ink1751.xml"/><Relationship Id="rId133" Type="http://schemas.openxmlformats.org/officeDocument/2006/relationships/image" Target="../media/image3208.png"/><Relationship Id="rId340" Type="http://schemas.openxmlformats.org/officeDocument/2006/relationships/image" Target="../media/image3311.png"/><Relationship Id="rId578" Type="http://schemas.openxmlformats.org/officeDocument/2006/relationships/customXml" Target="../ink/ink2008.xml"/><Relationship Id="rId785" Type="http://schemas.openxmlformats.org/officeDocument/2006/relationships/customXml" Target="../ink/ink2112.xml"/><Relationship Id="rId992" Type="http://schemas.openxmlformats.org/officeDocument/2006/relationships/customXml" Target="../ink/ink2216.xml"/><Relationship Id="rId200" Type="http://schemas.openxmlformats.org/officeDocument/2006/relationships/customXml" Target="../ink/ink1817.xml"/><Relationship Id="rId438" Type="http://schemas.openxmlformats.org/officeDocument/2006/relationships/image" Target="../media/image3359.png"/><Relationship Id="rId645" Type="http://schemas.openxmlformats.org/officeDocument/2006/relationships/image" Target="../media/image3462.png"/><Relationship Id="rId852" Type="http://schemas.openxmlformats.org/officeDocument/2006/relationships/image" Target="../media/image3566.png"/><Relationship Id="rId284" Type="http://schemas.openxmlformats.org/officeDocument/2006/relationships/image" Target="../media/image3283.png"/><Relationship Id="rId491" Type="http://schemas.openxmlformats.org/officeDocument/2006/relationships/customXml" Target="../ink/ink1964.xml"/><Relationship Id="rId505" Type="http://schemas.openxmlformats.org/officeDocument/2006/relationships/customXml" Target="../ink/ink1971.xml"/><Relationship Id="rId712" Type="http://schemas.openxmlformats.org/officeDocument/2006/relationships/customXml" Target="../ink/ink2075.xml"/><Relationship Id="rId79" Type="http://schemas.openxmlformats.org/officeDocument/2006/relationships/image" Target="../media/image3181.png"/><Relationship Id="rId144" Type="http://schemas.openxmlformats.org/officeDocument/2006/relationships/customXml" Target="../ink/ink1789.xml"/><Relationship Id="rId589" Type="http://schemas.openxmlformats.org/officeDocument/2006/relationships/image" Target="../media/image3434.png"/><Relationship Id="rId796" Type="http://schemas.openxmlformats.org/officeDocument/2006/relationships/image" Target="../media/image3538.png"/><Relationship Id="rId351" Type="http://schemas.openxmlformats.org/officeDocument/2006/relationships/customXml" Target="../ink/ink1893.xml"/><Relationship Id="rId449" Type="http://schemas.openxmlformats.org/officeDocument/2006/relationships/customXml" Target="../ink/ink1943.xml"/><Relationship Id="rId656" Type="http://schemas.openxmlformats.org/officeDocument/2006/relationships/customXml" Target="../ink/ink2047.xml"/><Relationship Id="rId863" Type="http://schemas.openxmlformats.org/officeDocument/2006/relationships/customXml" Target="../ink/ink2151.xml"/><Relationship Id="rId211" Type="http://schemas.openxmlformats.org/officeDocument/2006/relationships/image" Target="../media/image3247.png"/><Relationship Id="rId295" Type="http://schemas.openxmlformats.org/officeDocument/2006/relationships/customXml" Target="../ink/ink1865.xml"/><Relationship Id="rId309" Type="http://schemas.openxmlformats.org/officeDocument/2006/relationships/customXml" Target="../ink/ink1872.xml"/><Relationship Id="rId516" Type="http://schemas.openxmlformats.org/officeDocument/2006/relationships/customXml" Target="../ink/ink1977.xml"/><Relationship Id="rId723" Type="http://schemas.openxmlformats.org/officeDocument/2006/relationships/image" Target="../media/image3501.png"/><Relationship Id="rId930" Type="http://schemas.openxmlformats.org/officeDocument/2006/relationships/image" Target="../media/image3605.png"/><Relationship Id="rId1006" Type="http://schemas.openxmlformats.org/officeDocument/2006/relationships/customXml" Target="../ink/ink2223.xml"/><Relationship Id="rId155" Type="http://schemas.openxmlformats.org/officeDocument/2006/relationships/image" Target="../media/image3219.png"/><Relationship Id="rId362" Type="http://schemas.openxmlformats.org/officeDocument/2006/relationships/image" Target="../media/image3322.png"/><Relationship Id="rId222" Type="http://schemas.openxmlformats.org/officeDocument/2006/relationships/image" Target="../media/image3252.png"/><Relationship Id="rId667" Type="http://schemas.openxmlformats.org/officeDocument/2006/relationships/image" Target="../media/image3473.png"/><Relationship Id="rId874" Type="http://schemas.openxmlformats.org/officeDocument/2006/relationships/image" Target="../media/image3577.png"/><Relationship Id="rId17" Type="http://schemas.openxmlformats.org/officeDocument/2006/relationships/image" Target="../media/image3151.png"/><Relationship Id="rId527" Type="http://schemas.openxmlformats.org/officeDocument/2006/relationships/image" Target="../media/image3403.png"/><Relationship Id="rId734" Type="http://schemas.openxmlformats.org/officeDocument/2006/relationships/customXml" Target="../ink/ink2086.xml"/><Relationship Id="rId941" Type="http://schemas.openxmlformats.org/officeDocument/2006/relationships/customXml" Target="../ink/ink2190.xml"/><Relationship Id="rId70" Type="http://schemas.openxmlformats.org/officeDocument/2006/relationships/customXml" Target="../ink/ink1752.xml"/><Relationship Id="rId166" Type="http://schemas.openxmlformats.org/officeDocument/2006/relationships/customXml" Target="../ink/ink1800.xml"/><Relationship Id="rId373" Type="http://schemas.openxmlformats.org/officeDocument/2006/relationships/customXml" Target="../ink/ink1905.xml"/><Relationship Id="rId580" Type="http://schemas.openxmlformats.org/officeDocument/2006/relationships/customXml" Target="../ink/ink2009.xml"/><Relationship Id="rId801" Type="http://schemas.openxmlformats.org/officeDocument/2006/relationships/customXml" Target="../ink/ink2120.xml"/><Relationship Id="rId1017" Type="http://schemas.openxmlformats.org/officeDocument/2006/relationships/image" Target="../media/image772.png"/><Relationship Id="rId1" Type="http://schemas.openxmlformats.org/officeDocument/2006/relationships/slideLayout" Target="../slideLayouts/slideLayout7.xml"/><Relationship Id="rId233" Type="http://schemas.openxmlformats.org/officeDocument/2006/relationships/customXml" Target="../ink/ink1834.xml"/><Relationship Id="rId440" Type="http://schemas.openxmlformats.org/officeDocument/2006/relationships/image" Target="../media/image3360.png"/><Relationship Id="rId678" Type="http://schemas.openxmlformats.org/officeDocument/2006/relationships/customXml" Target="../ink/ink2058.xml"/><Relationship Id="rId885" Type="http://schemas.openxmlformats.org/officeDocument/2006/relationships/customXml" Target="../ink/ink2162.xml"/><Relationship Id="rId28" Type="http://schemas.openxmlformats.org/officeDocument/2006/relationships/customXml" Target="../ink/ink1731.xml"/><Relationship Id="rId300" Type="http://schemas.openxmlformats.org/officeDocument/2006/relationships/image" Target="../media/image3291.png"/><Relationship Id="rId538" Type="http://schemas.openxmlformats.org/officeDocument/2006/relationships/customXml" Target="../ink/ink1988.xml"/><Relationship Id="rId745" Type="http://schemas.openxmlformats.org/officeDocument/2006/relationships/customXml" Target="../ink/ink2092.xml"/><Relationship Id="rId952" Type="http://schemas.openxmlformats.org/officeDocument/2006/relationships/image" Target="../media/image3616.png"/><Relationship Id="rId81" Type="http://schemas.openxmlformats.org/officeDocument/2006/relationships/image" Target="../media/image3182.png"/><Relationship Id="rId177" Type="http://schemas.openxmlformats.org/officeDocument/2006/relationships/image" Target="../media/image3230.png"/><Relationship Id="rId384" Type="http://schemas.openxmlformats.org/officeDocument/2006/relationships/image" Target="../media/image3332.png"/><Relationship Id="rId591" Type="http://schemas.openxmlformats.org/officeDocument/2006/relationships/image" Target="../media/image3435.png"/><Relationship Id="rId605" Type="http://schemas.openxmlformats.org/officeDocument/2006/relationships/image" Target="../media/image3442.png"/><Relationship Id="rId812" Type="http://schemas.openxmlformats.org/officeDocument/2006/relationships/image" Target="../media/image3546.png"/><Relationship Id="rId1028" Type="http://schemas.openxmlformats.org/officeDocument/2006/relationships/customXml" Target="../ink/ink2234.xml"/><Relationship Id="rId244" Type="http://schemas.openxmlformats.org/officeDocument/2006/relationships/image" Target="../media/image3263.png"/><Relationship Id="rId689" Type="http://schemas.openxmlformats.org/officeDocument/2006/relationships/image" Target="../media/image3484.png"/><Relationship Id="rId896" Type="http://schemas.openxmlformats.org/officeDocument/2006/relationships/image" Target="../media/image3588.png"/><Relationship Id="rId39" Type="http://schemas.openxmlformats.org/officeDocument/2006/relationships/image" Target="../media/image3161.png"/><Relationship Id="rId451" Type="http://schemas.openxmlformats.org/officeDocument/2006/relationships/customXml" Target="../ink/ink1944.xml"/><Relationship Id="rId549" Type="http://schemas.openxmlformats.org/officeDocument/2006/relationships/image" Target="../media/image3414.png"/><Relationship Id="rId756" Type="http://schemas.openxmlformats.org/officeDocument/2006/relationships/image" Target="../media/image3518.png"/><Relationship Id="rId104" Type="http://schemas.openxmlformats.org/officeDocument/2006/relationships/customXml" Target="../ink/ink1769.xml"/><Relationship Id="rId188" Type="http://schemas.openxmlformats.org/officeDocument/2006/relationships/customXml" Target="../ink/ink1811.xml"/><Relationship Id="rId311" Type="http://schemas.openxmlformats.org/officeDocument/2006/relationships/customXml" Target="../ink/ink1873.xml"/><Relationship Id="rId395" Type="http://schemas.openxmlformats.org/officeDocument/2006/relationships/customXml" Target="../ink/ink1916.xml"/><Relationship Id="rId409" Type="http://schemas.openxmlformats.org/officeDocument/2006/relationships/customXml" Target="../ink/ink1923.xml"/><Relationship Id="rId963" Type="http://schemas.openxmlformats.org/officeDocument/2006/relationships/customXml" Target="../ink/ink2201.xml"/><Relationship Id="rId92" Type="http://schemas.openxmlformats.org/officeDocument/2006/relationships/customXml" Target="../ink/ink1763.xml"/><Relationship Id="rId616" Type="http://schemas.openxmlformats.org/officeDocument/2006/relationships/customXml" Target="../ink/ink2027.xml"/><Relationship Id="rId823" Type="http://schemas.openxmlformats.org/officeDocument/2006/relationships/customXml" Target="../ink/ink2131.xml"/><Relationship Id="rId255" Type="http://schemas.openxmlformats.org/officeDocument/2006/relationships/customXml" Target="../ink/ink1845.xml"/><Relationship Id="rId462" Type="http://schemas.openxmlformats.org/officeDocument/2006/relationships/image" Target="../media/image3371.png"/><Relationship Id="rId115" Type="http://schemas.openxmlformats.org/officeDocument/2006/relationships/image" Target="../media/image3199.png"/><Relationship Id="rId322" Type="http://schemas.openxmlformats.org/officeDocument/2006/relationships/image" Target="../media/image3302.png"/><Relationship Id="rId767" Type="http://schemas.openxmlformats.org/officeDocument/2006/relationships/customXml" Target="../ink/ink2103.xml"/><Relationship Id="rId974" Type="http://schemas.openxmlformats.org/officeDocument/2006/relationships/image" Target="../media/image3627.png"/><Relationship Id="rId199" Type="http://schemas.openxmlformats.org/officeDocument/2006/relationships/image" Target="../media/image3241.png"/><Relationship Id="rId627" Type="http://schemas.openxmlformats.org/officeDocument/2006/relationships/image" Target="../media/image3453.png"/><Relationship Id="rId834" Type="http://schemas.openxmlformats.org/officeDocument/2006/relationships/image" Target="../media/image3557.png"/><Relationship Id="rId266" Type="http://schemas.openxmlformats.org/officeDocument/2006/relationships/image" Target="../media/image3274.png"/><Relationship Id="rId473" Type="http://schemas.openxmlformats.org/officeDocument/2006/relationships/customXml" Target="../ink/ink1955.xml"/><Relationship Id="rId680" Type="http://schemas.openxmlformats.org/officeDocument/2006/relationships/customXml" Target="../ink/ink2059.xml"/><Relationship Id="rId901" Type="http://schemas.openxmlformats.org/officeDocument/2006/relationships/customXml" Target="../ink/ink2170.xml"/><Relationship Id="rId30" Type="http://schemas.openxmlformats.org/officeDocument/2006/relationships/customXml" Target="../ink/ink1732.xml"/><Relationship Id="rId126" Type="http://schemas.openxmlformats.org/officeDocument/2006/relationships/customXml" Target="../ink/ink1780.xml"/><Relationship Id="rId333" Type="http://schemas.openxmlformats.org/officeDocument/2006/relationships/customXml" Target="../ink/ink1884.xml"/><Relationship Id="rId540" Type="http://schemas.openxmlformats.org/officeDocument/2006/relationships/customXml" Target="../ink/ink1989.xml"/><Relationship Id="rId778" Type="http://schemas.openxmlformats.org/officeDocument/2006/relationships/image" Target="../media/image3529.png"/><Relationship Id="rId985" Type="http://schemas.openxmlformats.org/officeDocument/2006/relationships/image" Target="../media/image3632.png"/><Relationship Id="rId638" Type="http://schemas.openxmlformats.org/officeDocument/2006/relationships/customXml" Target="../ink/ink2038.xml"/><Relationship Id="rId845" Type="http://schemas.openxmlformats.org/officeDocument/2006/relationships/customXml" Target="../ink/ink2142.xml"/><Relationship Id="rId1030" Type="http://schemas.openxmlformats.org/officeDocument/2006/relationships/customXml" Target="../ink/ink2235.xml"/><Relationship Id="rId277" Type="http://schemas.openxmlformats.org/officeDocument/2006/relationships/customXml" Target="../ink/ink1856.xml"/><Relationship Id="rId400" Type="http://schemas.openxmlformats.org/officeDocument/2006/relationships/image" Target="../media/image3340.png"/><Relationship Id="rId484" Type="http://schemas.openxmlformats.org/officeDocument/2006/relationships/image" Target="../media/image3382.png"/><Relationship Id="rId705" Type="http://schemas.openxmlformats.org/officeDocument/2006/relationships/image" Target="../media/image3492.png"/><Relationship Id="rId137" Type="http://schemas.openxmlformats.org/officeDocument/2006/relationships/image" Target="../media/image3210.png"/><Relationship Id="rId344" Type="http://schemas.openxmlformats.org/officeDocument/2006/relationships/image" Target="../media/image3313.png"/><Relationship Id="rId691" Type="http://schemas.openxmlformats.org/officeDocument/2006/relationships/image" Target="../media/image3485.png"/><Relationship Id="rId789" Type="http://schemas.openxmlformats.org/officeDocument/2006/relationships/customXml" Target="../ink/ink2114.xml"/><Relationship Id="rId912" Type="http://schemas.openxmlformats.org/officeDocument/2006/relationships/image" Target="../media/image3596.png"/><Relationship Id="rId996" Type="http://schemas.openxmlformats.org/officeDocument/2006/relationships/customXml" Target="../ink/ink2218.xml"/><Relationship Id="rId41" Type="http://schemas.openxmlformats.org/officeDocument/2006/relationships/image" Target="../media/image3162.png"/><Relationship Id="rId551" Type="http://schemas.openxmlformats.org/officeDocument/2006/relationships/image" Target="../media/image3415.png"/><Relationship Id="rId649" Type="http://schemas.openxmlformats.org/officeDocument/2006/relationships/image" Target="../media/image3464.png"/><Relationship Id="rId856" Type="http://schemas.openxmlformats.org/officeDocument/2006/relationships/image" Target="../media/image3568.png"/><Relationship Id="rId190" Type="http://schemas.openxmlformats.org/officeDocument/2006/relationships/customXml" Target="../ink/ink1812.xml"/><Relationship Id="rId204" Type="http://schemas.openxmlformats.org/officeDocument/2006/relationships/customXml" Target="../ink/ink1819.xml"/><Relationship Id="rId288" Type="http://schemas.openxmlformats.org/officeDocument/2006/relationships/image" Target="../media/image3285.png"/><Relationship Id="rId411" Type="http://schemas.openxmlformats.org/officeDocument/2006/relationships/customXml" Target="../ink/ink1924.xml"/><Relationship Id="rId509" Type="http://schemas.openxmlformats.org/officeDocument/2006/relationships/customXml" Target="../ink/ink1973.xml"/><Relationship Id="rId495" Type="http://schemas.openxmlformats.org/officeDocument/2006/relationships/customXml" Target="../ink/ink1966.xml"/><Relationship Id="rId716" Type="http://schemas.openxmlformats.org/officeDocument/2006/relationships/customXml" Target="../ink/ink2077.xml"/><Relationship Id="rId923" Type="http://schemas.openxmlformats.org/officeDocument/2006/relationships/customXml" Target="../ink/ink2181.xml"/><Relationship Id="rId52" Type="http://schemas.openxmlformats.org/officeDocument/2006/relationships/customXml" Target="../ink/ink1743.xml"/><Relationship Id="rId148" Type="http://schemas.openxmlformats.org/officeDocument/2006/relationships/customXml" Target="../ink/ink1791.xml"/><Relationship Id="rId355" Type="http://schemas.openxmlformats.org/officeDocument/2006/relationships/customXml" Target="../ink/ink1895.xml"/><Relationship Id="rId562" Type="http://schemas.openxmlformats.org/officeDocument/2006/relationships/customXml" Target="../ink/ink2000.xml"/><Relationship Id="rId215" Type="http://schemas.openxmlformats.org/officeDocument/2006/relationships/customXml" Target="../ink/ink1825.xml"/><Relationship Id="rId422" Type="http://schemas.openxmlformats.org/officeDocument/2006/relationships/image" Target="../media/image3351.png"/><Relationship Id="rId867" Type="http://schemas.openxmlformats.org/officeDocument/2006/relationships/customXml" Target="../ink/ink2153.xml"/><Relationship Id="rId299" Type="http://schemas.openxmlformats.org/officeDocument/2006/relationships/customXml" Target="../ink/ink1867.xml"/><Relationship Id="rId727" Type="http://schemas.openxmlformats.org/officeDocument/2006/relationships/image" Target="../media/image3503.png"/><Relationship Id="rId934" Type="http://schemas.openxmlformats.org/officeDocument/2006/relationships/image" Target="../media/image3607.png"/><Relationship Id="rId63" Type="http://schemas.openxmlformats.org/officeDocument/2006/relationships/image" Target="../media/image3173.png"/><Relationship Id="rId159" Type="http://schemas.openxmlformats.org/officeDocument/2006/relationships/image" Target="../media/image3221.png"/><Relationship Id="rId366" Type="http://schemas.openxmlformats.org/officeDocument/2006/relationships/customXml" Target="../ink/ink1901.xml"/><Relationship Id="rId573" Type="http://schemas.openxmlformats.org/officeDocument/2006/relationships/image" Target="../media/image3426.png"/><Relationship Id="rId780" Type="http://schemas.openxmlformats.org/officeDocument/2006/relationships/image" Target="../media/image3530.png"/><Relationship Id="rId226" Type="http://schemas.openxmlformats.org/officeDocument/2006/relationships/image" Target="../media/image3254.png"/><Relationship Id="rId433" Type="http://schemas.openxmlformats.org/officeDocument/2006/relationships/customXml" Target="../ink/ink1935.xml"/><Relationship Id="rId878" Type="http://schemas.openxmlformats.org/officeDocument/2006/relationships/image" Target="../media/image3579.png"/><Relationship Id="rId640" Type="http://schemas.openxmlformats.org/officeDocument/2006/relationships/customXml" Target="../ink/ink2039.xml"/><Relationship Id="rId738" Type="http://schemas.openxmlformats.org/officeDocument/2006/relationships/customXml" Target="../ink/ink2088.xml"/><Relationship Id="rId945" Type="http://schemas.openxmlformats.org/officeDocument/2006/relationships/customXml" Target="../ink/ink2192.xml"/><Relationship Id="rId74" Type="http://schemas.openxmlformats.org/officeDocument/2006/relationships/customXml" Target="../ink/ink1754.xml"/><Relationship Id="rId377" Type="http://schemas.openxmlformats.org/officeDocument/2006/relationships/customXml" Target="../ink/ink1907.xml"/><Relationship Id="rId500" Type="http://schemas.openxmlformats.org/officeDocument/2006/relationships/image" Target="../media/image3390.png"/><Relationship Id="rId584" Type="http://schemas.openxmlformats.org/officeDocument/2006/relationships/customXml" Target="../ink/ink2011.xml"/><Relationship Id="rId805" Type="http://schemas.openxmlformats.org/officeDocument/2006/relationships/customXml" Target="../ink/ink2122.xml"/><Relationship Id="rId5" Type="http://schemas.openxmlformats.org/officeDocument/2006/relationships/image" Target="../media/image3145.png"/><Relationship Id="rId237" Type="http://schemas.openxmlformats.org/officeDocument/2006/relationships/customXml" Target="../ink/ink1836.xml"/><Relationship Id="rId791" Type="http://schemas.openxmlformats.org/officeDocument/2006/relationships/customXml" Target="../ink/ink2115.xml"/><Relationship Id="rId889" Type="http://schemas.openxmlformats.org/officeDocument/2006/relationships/customXml" Target="../ink/ink2164.xml"/><Relationship Id="rId444" Type="http://schemas.openxmlformats.org/officeDocument/2006/relationships/image" Target="../media/image3362.png"/><Relationship Id="rId651" Type="http://schemas.openxmlformats.org/officeDocument/2006/relationships/image" Target="../media/image3465.png"/><Relationship Id="rId749" Type="http://schemas.openxmlformats.org/officeDocument/2006/relationships/customXml" Target="../ink/ink2094.xml"/><Relationship Id="rId290" Type="http://schemas.openxmlformats.org/officeDocument/2006/relationships/image" Target="../media/image3286.png"/><Relationship Id="rId304" Type="http://schemas.openxmlformats.org/officeDocument/2006/relationships/image" Target="../media/image3293.png"/><Relationship Id="rId388" Type="http://schemas.openxmlformats.org/officeDocument/2006/relationships/image" Target="../media/image3334.png"/><Relationship Id="rId511" Type="http://schemas.openxmlformats.org/officeDocument/2006/relationships/customXml" Target="../ink/ink1974.xml"/><Relationship Id="rId609" Type="http://schemas.openxmlformats.org/officeDocument/2006/relationships/image" Target="../media/image3444.png"/><Relationship Id="rId956" Type="http://schemas.openxmlformats.org/officeDocument/2006/relationships/image" Target="../media/image3618.png"/><Relationship Id="rId85" Type="http://schemas.openxmlformats.org/officeDocument/2006/relationships/image" Target="../media/image3184.png"/><Relationship Id="rId150" Type="http://schemas.openxmlformats.org/officeDocument/2006/relationships/customXml" Target="../ink/ink1792.xml"/><Relationship Id="rId595" Type="http://schemas.openxmlformats.org/officeDocument/2006/relationships/image" Target="../media/image3437.png"/><Relationship Id="rId816" Type="http://schemas.openxmlformats.org/officeDocument/2006/relationships/image" Target="../media/image3548.png"/><Relationship Id="rId1001" Type="http://schemas.openxmlformats.org/officeDocument/2006/relationships/image" Target="../media/image3640.png"/><Relationship Id="rId248" Type="http://schemas.openxmlformats.org/officeDocument/2006/relationships/image" Target="../media/image3265.png"/><Relationship Id="rId455" Type="http://schemas.openxmlformats.org/officeDocument/2006/relationships/customXml" Target="../ink/ink1946.xml"/><Relationship Id="rId662" Type="http://schemas.openxmlformats.org/officeDocument/2006/relationships/customXml" Target="../ink/ink2050.xml"/><Relationship Id="rId12" Type="http://schemas.openxmlformats.org/officeDocument/2006/relationships/customXml" Target="../ink/ink1723.xml"/><Relationship Id="rId108" Type="http://schemas.openxmlformats.org/officeDocument/2006/relationships/customXml" Target="../ink/ink1771.xml"/><Relationship Id="rId315" Type="http://schemas.openxmlformats.org/officeDocument/2006/relationships/customXml" Target="../ink/ink1875.xml"/><Relationship Id="rId522" Type="http://schemas.openxmlformats.org/officeDocument/2006/relationships/customXml" Target="../ink/ink1980.xml"/><Relationship Id="rId967" Type="http://schemas.openxmlformats.org/officeDocument/2006/relationships/customXml" Target="../ink/ink2203.xml"/><Relationship Id="rId96" Type="http://schemas.openxmlformats.org/officeDocument/2006/relationships/customXml" Target="../ink/ink1765.xml"/><Relationship Id="rId161" Type="http://schemas.openxmlformats.org/officeDocument/2006/relationships/image" Target="../media/image3222.png"/><Relationship Id="rId399" Type="http://schemas.openxmlformats.org/officeDocument/2006/relationships/customXml" Target="../ink/ink1918.xml"/><Relationship Id="rId827" Type="http://schemas.openxmlformats.org/officeDocument/2006/relationships/customXml" Target="../ink/ink2133.xml"/><Relationship Id="rId1012" Type="http://schemas.openxmlformats.org/officeDocument/2006/relationships/customXml" Target="../ink/ink2226.xml"/><Relationship Id="rId259" Type="http://schemas.openxmlformats.org/officeDocument/2006/relationships/customXml" Target="../ink/ink1847.xml"/><Relationship Id="rId466" Type="http://schemas.openxmlformats.org/officeDocument/2006/relationships/image" Target="../media/image3373.png"/><Relationship Id="rId673" Type="http://schemas.openxmlformats.org/officeDocument/2006/relationships/image" Target="../media/image3476.png"/><Relationship Id="rId880" Type="http://schemas.openxmlformats.org/officeDocument/2006/relationships/image" Target="../media/image3580.png"/><Relationship Id="rId23" Type="http://schemas.openxmlformats.org/officeDocument/2006/relationships/image" Target="../media/image3154.png"/><Relationship Id="rId119" Type="http://schemas.openxmlformats.org/officeDocument/2006/relationships/image" Target="../media/image3201.png"/><Relationship Id="rId326" Type="http://schemas.openxmlformats.org/officeDocument/2006/relationships/image" Target="../media/image3304.png"/><Relationship Id="rId533" Type="http://schemas.openxmlformats.org/officeDocument/2006/relationships/image" Target="../media/image3406.png"/><Relationship Id="rId978" Type="http://schemas.openxmlformats.org/officeDocument/2006/relationships/image" Target="../media/image3629.png"/><Relationship Id="rId740" Type="http://schemas.openxmlformats.org/officeDocument/2006/relationships/image" Target="../media/image3509.png"/><Relationship Id="rId838" Type="http://schemas.openxmlformats.org/officeDocument/2006/relationships/image" Target="../media/image3559.png"/><Relationship Id="rId1023" Type="http://schemas.openxmlformats.org/officeDocument/2006/relationships/image" Target="../media/image775.png"/><Relationship Id="rId172" Type="http://schemas.openxmlformats.org/officeDocument/2006/relationships/customXml" Target="../ink/ink1803.xml"/><Relationship Id="rId477" Type="http://schemas.openxmlformats.org/officeDocument/2006/relationships/customXml" Target="../ink/ink1957.xml"/><Relationship Id="rId600" Type="http://schemas.openxmlformats.org/officeDocument/2006/relationships/customXml" Target="../ink/ink2019.xml"/><Relationship Id="rId684" Type="http://schemas.openxmlformats.org/officeDocument/2006/relationships/customXml" Target="../ink/ink2061.xml"/><Relationship Id="rId337" Type="http://schemas.openxmlformats.org/officeDocument/2006/relationships/customXml" Target="../ink/ink1886.xml"/><Relationship Id="rId891" Type="http://schemas.openxmlformats.org/officeDocument/2006/relationships/customXml" Target="../ink/ink2165.xml"/><Relationship Id="rId905" Type="http://schemas.openxmlformats.org/officeDocument/2006/relationships/customXml" Target="../ink/ink2172.xml"/><Relationship Id="rId989" Type="http://schemas.openxmlformats.org/officeDocument/2006/relationships/image" Target="../media/image3634.png"/><Relationship Id="rId34" Type="http://schemas.openxmlformats.org/officeDocument/2006/relationships/customXml" Target="../ink/ink1734.xml"/><Relationship Id="rId544" Type="http://schemas.openxmlformats.org/officeDocument/2006/relationships/customXml" Target="../ink/ink1991.xml"/><Relationship Id="rId751" Type="http://schemas.openxmlformats.org/officeDocument/2006/relationships/customXml" Target="../ink/ink2095.xml"/><Relationship Id="rId849" Type="http://schemas.openxmlformats.org/officeDocument/2006/relationships/customXml" Target="../ink/ink2144.xml"/><Relationship Id="rId183" Type="http://schemas.openxmlformats.org/officeDocument/2006/relationships/image" Target="../media/image3233.png"/><Relationship Id="rId390" Type="http://schemas.openxmlformats.org/officeDocument/2006/relationships/image" Target="../media/image3335.png"/><Relationship Id="rId404" Type="http://schemas.openxmlformats.org/officeDocument/2006/relationships/image" Target="../media/image3342.png"/><Relationship Id="rId611" Type="http://schemas.openxmlformats.org/officeDocument/2006/relationships/image" Target="../media/image3445.png"/><Relationship Id="rId1034" Type="http://schemas.openxmlformats.org/officeDocument/2006/relationships/customXml" Target="../ink/ink2237.xml"/><Relationship Id="rId250" Type="http://schemas.openxmlformats.org/officeDocument/2006/relationships/image" Target="../media/image3266.png"/><Relationship Id="rId488" Type="http://schemas.openxmlformats.org/officeDocument/2006/relationships/image" Target="../media/image3384.png"/><Relationship Id="rId695" Type="http://schemas.openxmlformats.org/officeDocument/2006/relationships/image" Target="../media/image3487.png"/><Relationship Id="rId709" Type="http://schemas.openxmlformats.org/officeDocument/2006/relationships/image" Target="../media/image3494.png"/><Relationship Id="rId916" Type="http://schemas.openxmlformats.org/officeDocument/2006/relationships/image" Target="../media/image3598.png"/><Relationship Id="rId45" Type="http://schemas.openxmlformats.org/officeDocument/2006/relationships/image" Target="../media/image3164.png"/><Relationship Id="rId110" Type="http://schemas.openxmlformats.org/officeDocument/2006/relationships/customXml" Target="../ink/ink1772.xml"/><Relationship Id="rId348" Type="http://schemas.openxmlformats.org/officeDocument/2006/relationships/image" Target="../media/image3315.png"/><Relationship Id="rId555" Type="http://schemas.openxmlformats.org/officeDocument/2006/relationships/image" Target="../media/image3417.png"/><Relationship Id="rId762" Type="http://schemas.openxmlformats.org/officeDocument/2006/relationships/image" Target="../media/image3521.png"/><Relationship Id="rId194" Type="http://schemas.openxmlformats.org/officeDocument/2006/relationships/customXml" Target="../ink/ink1814.xml"/><Relationship Id="rId208" Type="http://schemas.openxmlformats.org/officeDocument/2006/relationships/customXml" Target="../ink/ink1821.xml"/><Relationship Id="rId415" Type="http://schemas.openxmlformats.org/officeDocument/2006/relationships/customXml" Target="../ink/ink1926.xml"/><Relationship Id="rId622" Type="http://schemas.openxmlformats.org/officeDocument/2006/relationships/customXml" Target="../ink/ink2030.xml"/><Relationship Id="rId261" Type="http://schemas.openxmlformats.org/officeDocument/2006/relationships/customXml" Target="../ink/ink1848.xml"/><Relationship Id="rId499" Type="http://schemas.openxmlformats.org/officeDocument/2006/relationships/customXml" Target="../ink/ink1968.xml"/><Relationship Id="rId927" Type="http://schemas.openxmlformats.org/officeDocument/2006/relationships/customXml" Target="../ink/ink2183.xml"/><Relationship Id="rId56" Type="http://schemas.openxmlformats.org/officeDocument/2006/relationships/customXml" Target="../ink/ink1745.xml"/><Relationship Id="rId359" Type="http://schemas.openxmlformats.org/officeDocument/2006/relationships/customXml" Target="../ink/ink1897.xml"/><Relationship Id="rId566" Type="http://schemas.openxmlformats.org/officeDocument/2006/relationships/customXml" Target="../ink/ink2002.xml"/><Relationship Id="rId773" Type="http://schemas.openxmlformats.org/officeDocument/2006/relationships/customXml" Target="../ink/ink2106.xml"/><Relationship Id="rId121" Type="http://schemas.openxmlformats.org/officeDocument/2006/relationships/image" Target="../media/image3202.png"/><Relationship Id="rId219" Type="http://schemas.openxmlformats.org/officeDocument/2006/relationships/customXml" Target="../ink/ink1827.xml"/><Relationship Id="rId426" Type="http://schemas.openxmlformats.org/officeDocument/2006/relationships/image" Target="../media/image3353.png"/><Relationship Id="rId633" Type="http://schemas.openxmlformats.org/officeDocument/2006/relationships/image" Target="../media/image3456.png"/><Relationship Id="rId980" Type="http://schemas.openxmlformats.org/officeDocument/2006/relationships/image" Target="../media/image3630.png"/><Relationship Id="rId840" Type="http://schemas.openxmlformats.org/officeDocument/2006/relationships/image" Target="../media/image3560.png"/><Relationship Id="rId938" Type="http://schemas.openxmlformats.org/officeDocument/2006/relationships/image" Target="../media/image3609.png"/><Relationship Id="rId67" Type="http://schemas.openxmlformats.org/officeDocument/2006/relationships/image" Target="../media/image3175.png"/><Relationship Id="rId272" Type="http://schemas.openxmlformats.org/officeDocument/2006/relationships/image" Target="../media/image3277.png"/><Relationship Id="rId577" Type="http://schemas.openxmlformats.org/officeDocument/2006/relationships/image" Target="../media/image3428.png"/><Relationship Id="rId700" Type="http://schemas.openxmlformats.org/officeDocument/2006/relationships/customXml" Target="../ink/ink2069.xml"/><Relationship Id="rId132" Type="http://schemas.openxmlformats.org/officeDocument/2006/relationships/customXml" Target="../ink/ink1783.xml"/><Relationship Id="rId784" Type="http://schemas.openxmlformats.org/officeDocument/2006/relationships/image" Target="../media/image3532.png"/><Relationship Id="rId991" Type="http://schemas.openxmlformats.org/officeDocument/2006/relationships/image" Target="../media/image3635.png"/><Relationship Id="rId437" Type="http://schemas.openxmlformats.org/officeDocument/2006/relationships/customXml" Target="../ink/ink1937.xml"/><Relationship Id="rId644" Type="http://schemas.openxmlformats.org/officeDocument/2006/relationships/customXml" Target="../ink/ink2041.xml"/><Relationship Id="rId851" Type="http://schemas.openxmlformats.org/officeDocument/2006/relationships/customXml" Target="../ink/ink2145.xml"/><Relationship Id="rId283" Type="http://schemas.openxmlformats.org/officeDocument/2006/relationships/customXml" Target="../ink/ink1859.xml"/><Relationship Id="rId490" Type="http://schemas.openxmlformats.org/officeDocument/2006/relationships/image" Target="../media/image3385.png"/><Relationship Id="rId504" Type="http://schemas.openxmlformats.org/officeDocument/2006/relationships/image" Target="../media/image3392.png"/><Relationship Id="rId711" Type="http://schemas.openxmlformats.org/officeDocument/2006/relationships/image" Target="../media/image3495.png"/><Relationship Id="rId949" Type="http://schemas.openxmlformats.org/officeDocument/2006/relationships/customXml" Target="../ink/ink2194.xml"/><Relationship Id="rId78" Type="http://schemas.openxmlformats.org/officeDocument/2006/relationships/customXml" Target="../ink/ink1756.xml"/><Relationship Id="rId143" Type="http://schemas.openxmlformats.org/officeDocument/2006/relationships/image" Target="../media/image3213.png"/><Relationship Id="rId350" Type="http://schemas.openxmlformats.org/officeDocument/2006/relationships/image" Target="../media/image3316.png"/><Relationship Id="rId588" Type="http://schemas.openxmlformats.org/officeDocument/2006/relationships/customXml" Target="../ink/ink2013.xml"/><Relationship Id="rId795" Type="http://schemas.openxmlformats.org/officeDocument/2006/relationships/customXml" Target="../ink/ink2117.xml"/><Relationship Id="rId809" Type="http://schemas.openxmlformats.org/officeDocument/2006/relationships/customXml" Target="../ink/ink2124.xml"/><Relationship Id="rId9" Type="http://schemas.openxmlformats.org/officeDocument/2006/relationships/image" Target="../media/image3147.png"/><Relationship Id="rId210" Type="http://schemas.openxmlformats.org/officeDocument/2006/relationships/customXml" Target="../ink/ink1822.xml"/><Relationship Id="rId448" Type="http://schemas.openxmlformats.org/officeDocument/2006/relationships/image" Target="../media/image3364.png"/><Relationship Id="rId655" Type="http://schemas.openxmlformats.org/officeDocument/2006/relationships/image" Target="../media/image3467.png"/><Relationship Id="rId862" Type="http://schemas.openxmlformats.org/officeDocument/2006/relationships/image" Target="../media/image3571.png"/><Relationship Id="rId294" Type="http://schemas.openxmlformats.org/officeDocument/2006/relationships/image" Target="../media/image3288.png"/><Relationship Id="rId308" Type="http://schemas.openxmlformats.org/officeDocument/2006/relationships/image" Target="../media/image3295.png"/><Relationship Id="rId515" Type="http://schemas.openxmlformats.org/officeDocument/2006/relationships/customXml" Target="../ink/ink1976.xml"/><Relationship Id="rId722" Type="http://schemas.openxmlformats.org/officeDocument/2006/relationships/customXml" Target="../ink/ink2080.xml"/><Relationship Id="rId89" Type="http://schemas.openxmlformats.org/officeDocument/2006/relationships/image" Target="../media/image3186.png"/><Relationship Id="rId154" Type="http://schemas.openxmlformats.org/officeDocument/2006/relationships/customXml" Target="../ink/ink1794.xml"/><Relationship Id="rId361" Type="http://schemas.openxmlformats.org/officeDocument/2006/relationships/customXml" Target="../ink/ink1898.xml"/><Relationship Id="rId599" Type="http://schemas.openxmlformats.org/officeDocument/2006/relationships/image" Target="../media/image3439.png"/><Relationship Id="rId1005" Type="http://schemas.openxmlformats.org/officeDocument/2006/relationships/image" Target="../media/image3642.png"/><Relationship Id="rId459" Type="http://schemas.openxmlformats.org/officeDocument/2006/relationships/customXml" Target="../ink/ink1948.xml"/><Relationship Id="rId666" Type="http://schemas.openxmlformats.org/officeDocument/2006/relationships/customXml" Target="../ink/ink2052.xml"/><Relationship Id="rId873" Type="http://schemas.openxmlformats.org/officeDocument/2006/relationships/customXml" Target="../ink/ink2156.xml"/><Relationship Id="rId16" Type="http://schemas.openxmlformats.org/officeDocument/2006/relationships/customXml" Target="../ink/ink1725.xml"/><Relationship Id="rId221" Type="http://schemas.openxmlformats.org/officeDocument/2006/relationships/customXml" Target="../ink/ink1828.xml"/><Relationship Id="rId319" Type="http://schemas.openxmlformats.org/officeDocument/2006/relationships/customXml" Target="../ink/ink1877.xml"/><Relationship Id="rId526" Type="http://schemas.openxmlformats.org/officeDocument/2006/relationships/customXml" Target="../ink/ink1982.xml"/><Relationship Id="rId733" Type="http://schemas.openxmlformats.org/officeDocument/2006/relationships/image" Target="../media/image3506.png"/><Relationship Id="rId940" Type="http://schemas.openxmlformats.org/officeDocument/2006/relationships/image" Target="../media/image3610.png"/><Relationship Id="rId1016" Type="http://schemas.openxmlformats.org/officeDocument/2006/relationships/customXml" Target="../ink/ink2228.xml"/><Relationship Id="rId165" Type="http://schemas.openxmlformats.org/officeDocument/2006/relationships/image" Target="../media/image3224.png"/><Relationship Id="rId372" Type="http://schemas.openxmlformats.org/officeDocument/2006/relationships/image" Target="../media/image3326.png"/><Relationship Id="rId677" Type="http://schemas.openxmlformats.org/officeDocument/2006/relationships/image" Target="../media/image3478.png"/><Relationship Id="rId800" Type="http://schemas.openxmlformats.org/officeDocument/2006/relationships/image" Target="../media/image3540.png"/><Relationship Id="rId232" Type="http://schemas.openxmlformats.org/officeDocument/2006/relationships/image" Target="../media/image3257.png"/><Relationship Id="rId884" Type="http://schemas.openxmlformats.org/officeDocument/2006/relationships/image" Target="../media/image3582.png"/><Relationship Id="rId27" Type="http://schemas.openxmlformats.org/officeDocument/2006/relationships/image" Target="../media/image3156.png"/><Relationship Id="rId537" Type="http://schemas.openxmlformats.org/officeDocument/2006/relationships/image" Target="../media/image3408.png"/><Relationship Id="rId744" Type="http://schemas.openxmlformats.org/officeDocument/2006/relationships/image" Target="../media/image3512.png"/><Relationship Id="rId951" Type="http://schemas.openxmlformats.org/officeDocument/2006/relationships/customXml" Target="../ink/ink2195.xml"/><Relationship Id="rId80" Type="http://schemas.openxmlformats.org/officeDocument/2006/relationships/customXml" Target="../ink/ink1757.xml"/><Relationship Id="rId176" Type="http://schemas.openxmlformats.org/officeDocument/2006/relationships/customXml" Target="../ink/ink1805.xml"/><Relationship Id="rId383" Type="http://schemas.openxmlformats.org/officeDocument/2006/relationships/customXml" Target="../ink/ink1910.xml"/><Relationship Id="rId590" Type="http://schemas.openxmlformats.org/officeDocument/2006/relationships/customXml" Target="../ink/ink2014.xml"/><Relationship Id="rId604" Type="http://schemas.openxmlformats.org/officeDocument/2006/relationships/customXml" Target="../ink/ink2021.xml"/><Relationship Id="rId811" Type="http://schemas.openxmlformats.org/officeDocument/2006/relationships/customXml" Target="../ink/ink2125.xml"/><Relationship Id="rId1027" Type="http://schemas.openxmlformats.org/officeDocument/2006/relationships/image" Target="../media/image777.png"/><Relationship Id="rId243" Type="http://schemas.openxmlformats.org/officeDocument/2006/relationships/customXml" Target="../ink/ink1839.xml"/><Relationship Id="rId450" Type="http://schemas.openxmlformats.org/officeDocument/2006/relationships/image" Target="../media/image3365.png"/><Relationship Id="rId688" Type="http://schemas.openxmlformats.org/officeDocument/2006/relationships/customXml" Target="../ink/ink2063.xml"/><Relationship Id="rId895" Type="http://schemas.openxmlformats.org/officeDocument/2006/relationships/customXml" Target="../ink/ink2167.xml"/><Relationship Id="rId909" Type="http://schemas.openxmlformats.org/officeDocument/2006/relationships/customXml" Target="../ink/ink2174.xml"/><Relationship Id="rId38" Type="http://schemas.openxmlformats.org/officeDocument/2006/relationships/customXml" Target="../ink/ink1736.xml"/><Relationship Id="rId103" Type="http://schemas.openxmlformats.org/officeDocument/2006/relationships/image" Target="../media/image3193.png"/><Relationship Id="rId310" Type="http://schemas.openxmlformats.org/officeDocument/2006/relationships/image" Target="../media/image3296.png"/><Relationship Id="rId548" Type="http://schemas.openxmlformats.org/officeDocument/2006/relationships/customXml" Target="../ink/ink1993.xml"/><Relationship Id="rId755" Type="http://schemas.openxmlformats.org/officeDocument/2006/relationships/customXml" Target="../ink/ink2097.xml"/><Relationship Id="rId962" Type="http://schemas.openxmlformats.org/officeDocument/2006/relationships/image" Target="../media/image3621.png"/><Relationship Id="rId91" Type="http://schemas.openxmlformats.org/officeDocument/2006/relationships/image" Target="../media/image3187.png"/><Relationship Id="rId187" Type="http://schemas.openxmlformats.org/officeDocument/2006/relationships/image" Target="../media/image3235.png"/><Relationship Id="rId394" Type="http://schemas.openxmlformats.org/officeDocument/2006/relationships/image" Target="../media/image3337.png"/><Relationship Id="rId408" Type="http://schemas.openxmlformats.org/officeDocument/2006/relationships/image" Target="../media/image3344.png"/><Relationship Id="rId615" Type="http://schemas.openxmlformats.org/officeDocument/2006/relationships/image" Target="../media/image3447.png"/><Relationship Id="rId822" Type="http://schemas.openxmlformats.org/officeDocument/2006/relationships/image" Target="../media/image3551.png"/><Relationship Id="rId254" Type="http://schemas.openxmlformats.org/officeDocument/2006/relationships/image" Target="../media/image3268.png"/><Relationship Id="rId699" Type="http://schemas.openxmlformats.org/officeDocument/2006/relationships/image" Target="../media/image3489.png"/><Relationship Id="rId49" Type="http://schemas.openxmlformats.org/officeDocument/2006/relationships/image" Target="../media/image3166.png"/><Relationship Id="rId114" Type="http://schemas.openxmlformats.org/officeDocument/2006/relationships/customXml" Target="../ink/ink1774.xml"/><Relationship Id="rId461" Type="http://schemas.openxmlformats.org/officeDocument/2006/relationships/customXml" Target="../ink/ink1949.xml"/><Relationship Id="rId559" Type="http://schemas.openxmlformats.org/officeDocument/2006/relationships/image" Target="../media/image3419.png"/><Relationship Id="rId766" Type="http://schemas.openxmlformats.org/officeDocument/2006/relationships/image" Target="../media/image3523.png"/><Relationship Id="rId198" Type="http://schemas.openxmlformats.org/officeDocument/2006/relationships/customXml" Target="../ink/ink1816.xml"/><Relationship Id="rId321" Type="http://schemas.openxmlformats.org/officeDocument/2006/relationships/customXml" Target="../ink/ink1878.xml"/><Relationship Id="rId419" Type="http://schemas.openxmlformats.org/officeDocument/2006/relationships/customXml" Target="../ink/ink1928.xml"/><Relationship Id="rId626" Type="http://schemas.openxmlformats.org/officeDocument/2006/relationships/customXml" Target="../ink/ink2032.xml"/><Relationship Id="rId973" Type="http://schemas.openxmlformats.org/officeDocument/2006/relationships/customXml" Target="../ink/ink2206.xml"/><Relationship Id="rId833" Type="http://schemas.openxmlformats.org/officeDocument/2006/relationships/customXml" Target="../ink/ink2136.xml"/><Relationship Id="rId265" Type="http://schemas.openxmlformats.org/officeDocument/2006/relationships/customXml" Target="../ink/ink1850.xml"/><Relationship Id="rId472" Type="http://schemas.openxmlformats.org/officeDocument/2006/relationships/image" Target="../media/image3376.png"/><Relationship Id="rId900" Type="http://schemas.openxmlformats.org/officeDocument/2006/relationships/image" Target="../media/image3590.png"/><Relationship Id="rId125" Type="http://schemas.openxmlformats.org/officeDocument/2006/relationships/image" Target="../media/image3204.png"/><Relationship Id="rId332" Type="http://schemas.openxmlformats.org/officeDocument/2006/relationships/image" Target="../media/image3307.png"/><Relationship Id="rId777" Type="http://schemas.openxmlformats.org/officeDocument/2006/relationships/customXml" Target="../ink/ink2108.xml"/><Relationship Id="rId984" Type="http://schemas.openxmlformats.org/officeDocument/2006/relationships/customXml" Target="../ink/ink2212.xml"/><Relationship Id="rId637" Type="http://schemas.openxmlformats.org/officeDocument/2006/relationships/image" Target="../media/image3458.png"/><Relationship Id="rId844" Type="http://schemas.openxmlformats.org/officeDocument/2006/relationships/image" Target="../media/image3562.png"/><Relationship Id="rId276" Type="http://schemas.openxmlformats.org/officeDocument/2006/relationships/image" Target="../media/image3279.png"/><Relationship Id="rId483" Type="http://schemas.openxmlformats.org/officeDocument/2006/relationships/customXml" Target="../ink/ink1960.xml"/><Relationship Id="rId690" Type="http://schemas.openxmlformats.org/officeDocument/2006/relationships/customXml" Target="../ink/ink2064.xml"/><Relationship Id="rId704" Type="http://schemas.openxmlformats.org/officeDocument/2006/relationships/customXml" Target="../ink/ink2071.xml"/><Relationship Id="rId911" Type="http://schemas.openxmlformats.org/officeDocument/2006/relationships/customXml" Target="../ink/ink2175.xml"/><Relationship Id="rId40" Type="http://schemas.openxmlformats.org/officeDocument/2006/relationships/customXml" Target="../ink/ink1737.xml"/><Relationship Id="rId136" Type="http://schemas.openxmlformats.org/officeDocument/2006/relationships/customXml" Target="../ink/ink1785.xml"/><Relationship Id="rId343" Type="http://schemas.openxmlformats.org/officeDocument/2006/relationships/customXml" Target="../ink/ink1889.xml"/><Relationship Id="rId550" Type="http://schemas.openxmlformats.org/officeDocument/2006/relationships/customXml" Target="../ink/ink1994.xml"/><Relationship Id="rId788" Type="http://schemas.openxmlformats.org/officeDocument/2006/relationships/image" Target="../media/image3534.png"/><Relationship Id="rId995" Type="http://schemas.openxmlformats.org/officeDocument/2006/relationships/image" Target="../media/image3637.png"/><Relationship Id="rId203" Type="http://schemas.openxmlformats.org/officeDocument/2006/relationships/image" Target="../media/image3243.png"/><Relationship Id="rId648" Type="http://schemas.openxmlformats.org/officeDocument/2006/relationships/customXml" Target="../ink/ink2043.xml"/><Relationship Id="rId855" Type="http://schemas.openxmlformats.org/officeDocument/2006/relationships/customXml" Target="../ink/ink2147.xml"/><Relationship Id="rId287" Type="http://schemas.openxmlformats.org/officeDocument/2006/relationships/customXml" Target="../ink/ink1861.xml"/><Relationship Id="rId410" Type="http://schemas.openxmlformats.org/officeDocument/2006/relationships/image" Target="../media/image3345.png"/><Relationship Id="rId494" Type="http://schemas.openxmlformats.org/officeDocument/2006/relationships/image" Target="../media/image3387.png"/><Relationship Id="rId508" Type="http://schemas.openxmlformats.org/officeDocument/2006/relationships/image" Target="../media/image3394.png"/><Relationship Id="rId715" Type="http://schemas.openxmlformats.org/officeDocument/2006/relationships/image" Target="../media/image3497.png"/><Relationship Id="rId922" Type="http://schemas.openxmlformats.org/officeDocument/2006/relationships/image" Target="../media/image3601.png"/><Relationship Id="rId147" Type="http://schemas.openxmlformats.org/officeDocument/2006/relationships/image" Target="../media/image3215.png"/><Relationship Id="rId354" Type="http://schemas.openxmlformats.org/officeDocument/2006/relationships/image" Target="../media/image3318.png"/><Relationship Id="rId799" Type="http://schemas.openxmlformats.org/officeDocument/2006/relationships/customXml" Target="../ink/ink2119.xml"/><Relationship Id="rId51" Type="http://schemas.openxmlformats.org/officeDocument/2006/relationships/image" Target="../media/image3167.png"/><Relationship Id="rId561" Type="http://schemas.openxmlformats.org/officeDocument/2006/relationships/image" Target="../media/image3420.png"/><Relationship Id="rId659" Type="http://schemas.openxmlformats.org/officeDocument/2006/relationships/image" Target="../media/image3469.png"/><Relationship Id="rId866" Type="http://schemas.openxmlformats.org/officeDocument/2006/relationships/image" Target="../media/image3573.png"/><Relationship Id="rId214" Type="http://schemas.openxmlformats.org/officeDocument/2006/relationships/customXml" Target="../ink/ink1824.xml"/><Relationship Id="rId298" Type="http://schemas.openxmlformats.org/officeDocument/2006/relationships/image" Target="../media/image3290.png"/><Relationship Id="rId421" Type="http://schemas.openxmlformats.org/officeDocument/2006/relationships/customXml" Target="../ink/ink1929.xml"/><Relationship Id="rId519" Type="http://schemas.openxmlformats.org/officeDocument/2006/relationships/image" Target="../media/image3399.png"/><Relationship Id="rId158" Type="http://schemas.openxmlformats.org/officeDocument/2006/relationships/customXml" Target="../ink/ink1796.xml"/><Relationship Id="rId726" Type="http://schemas.openxmlformats.org/officeDocument/2006/relationships/customXml" Target="../ink/ink2082.xml"/><Relationship Id="rId933" Type="http://schemas.openxmlformats.org/officeDocument/2006/relationships/customXml" Target="../ink/ink2186.xml"/><Relationship Id="rId1009" Type="http://schemas.openxmlformats.org/officeDocument/2006/relationships/image" Target="../media/image3644.png"/><Relationship Id="rId62" Type="http://schemas.openxmlformats.org/officeDocument/2006/relationships/customXml" Target="../ink/ink1748.xml"/><Relationship Id="rId365" Type="http://schemas.openxmlformats.org/officeDocument/2006/relationships/image" Target="../media/image3323.png"/><Relationship Id="rId572" Type="http://schemas.openxmlformats.org/officeDocument/2006/relationships/customXml" Target="../ink/ink2005.xml"/><Relationship Id="rId225" Type="http://schemas.openxmlformats.org/officeDocument/2006/relationships/customXml" Target="../ink/ink1830.xml"/><Relationship Id="rId432" Type="http://schemas.openxmlformats.org/officeDocument/2006/relationships/image" Target="../media/image3356.png"/><Relationship Id="rId877" Type="http://schemas.openxmlformats.org/officeDocument/2006/relationships/customXml" Target="../ink/ink2158.xml"/><Relationship Id="rId737" Type="http://schemas.openxmlformats.org/officeDocument/2006/relationships/image" Target="../media/image3508.png"/><Relationship Id="rId944" Type="http://schemas.openxmlformats.org/officeDocument/2006/relationships/image" Target="../media/image3612.png"/><Relationship Id="rId73" Type="http://schemas.openxmlformats.org/officeDocument/2006/relationships/image" Target="../media/image3178.png"/><Relationship Id="rId169" Type="http://schemas.openxmlformats.org/officeDocument/2006/relationships/image" Target="../media/image3226.png"/><Relationship Id="rId376" Type="http://schemas.openxmlformats.org/officeDocument/2006/relationships/image" Target="../media/image3328.png"/><Relationship Id="rId583" Type="http://schemas.openxmlformats.org/officeDocument/2006/relationships/image" Target="../media/image3431.png"/><Relationship Id="rId790" Type="http://schemas.openxmlformats.org/officeDocument/2006/relationships/image" Target="../media/image3535.png"/><Relationship Id="rId804" Type="http://schemas.openxmlformats.org/officeDocument/2006/relationships/image" Target="../media/image3542.png"/><Relationship Id="rId4" Type="http://schemas.openxmlformats.org/officeDocument/2006/relationships/customXml" Target="../ink/ink1719.xml"/><Relationship Id="rId236" Type="http://schemas.openxmlformats.org/officeDocument/2006/relationships/image" Target="../media/image3259.png"/><Relationship Id="rId443" Type="http://schemas.openxmlformats.org/officeDocument/2006/relationships/customXml" Target="../ink/ink1940.xml"/><Relationship Id="rId650" Type="http://schemas.openxmlformats.org/officeDocument/2006/relationships/customXml" Target="../ink/ink2044.xml"/><Relationship Id="rId888" Type="http://schemas.openxmlformats.org/officeDocument/2006/relationships/image" Target="../media/image3584.png"/><Relationship Id="rId303" Type="http://schemas.openxmlformats.org/officeDocument/2006/relationships/customXml" Target="../ink/ink1869.xml"/><Relationship Id="rId748" Type="http://schemas.openxmlformats.org/officeDocument/2006/relationships/image" Target="../media/image3514.png"/><Relationship Id="rId955" Type="http://schemas.openxmlformats.org/officeDocument/2006/relationships/customXml" Target="../ink/ink2197.xml"/><Relationship Id="rId84" Type="http://schemas.openxmlformats.org/officeDocument/2006/relationships/customXml" Target="../ink/ink1759.xml"/><Relationship Id="rId387" Type="http://schemas.openxmlformats.org/officeDocument/2006/relationships/customXml" Target="../ink/ink1912.xml"/><Relationship Id="rId510" Type="http://schemas.openxmlformats.org/officeDocument/2006/relationships/image" Target="../media/image3395.png"/><Relationship Id="rId594" Type="http://schemas.openxmlformats.org/officeDocument/2006/relationships/customXml" Target="../ink/ink2016.xml"/><Relationship Id="rId608" Type="http://schemas.openxmlformats.org/officeDocument/2006/relationships/customXml" Target="../ink/ink2023.xml"/><Relationship Id="rId815" Type="http://schemas.openxmlformats.org/officeDocument/2006/relationships/customXml" Target="../ink/ink2127.xml"/><Relationship Id="rId247" Type="http://schemas.openxmlformats.org/officeDocument/2006/relationships/customXml" Target="../ink/ink1841.xml"/><Relationship Id="rId899" Type="http://schemas.openxmlformats.org/officeDocument/2006/relationships/customXml" Target="../ink/ink2169.xml"/><Relationship Id="rId1000" Type="http://schemas.openxmlformats.org/officeDocument/2006/relationships/customXml" Target="../ink/ink2220.xml"/><Relationship Id="rId107" Type="http://schemas.openxmlformats.org/officeDocument/2006/relationships/image" Target="../media/image3195.png"/><Relationship Id="rId454" Type="http://schemas.openxmlformats.org/officeDocument/2006/relationships/image" Target="../media/image3367.png"/><Relationship Id="rId661" Type="http://schemas.openxmlformats.org/officeDocument/2006/relationships/image" Target="../media/image3470.png"/><Relationship Id="rId759" Type="http://schemas.openxmlformats.org/officeDocument/2006/relationships/customXml" Target="../ink/ink2099.xml"/><Relationship Id="rId966" Type="http://schemas.openxmlformats.org/officeDocument/2006/relationships/image" Target="../media/image3623.png"/><Relationship Id="rId11" Type="http://schemas.openxmlformats.org/officeDocument/2006/relationships/image" Target="../media/image3148.png"/><Relationship Id="rId314" Type="http://schemas.openxmlformats.org/officeDocument/2006/relationships/image" Target="../media/image3298.png"/><Relationship Id="rId398" Type="http://schemas.openxmlformats.org/officeDocument/2006/relationships/image" Target="../media/image3339.png"/><Relationship Id="rId521" Type="http://schemas.openxmlformats.org/officeDocument/2006/relationships/image" Target="../media/image3400.png"/><Relationship Id="rId619" Type="http://schemas.openxmlformats.org/officeDocument/2006/relationships/image" Target="../media/image3449.png"/><Relationship Id="rId95" Type="http://schemas.openxmlformats.org/officeDocument/2006/relationships/image" Target="../media/image3189.png"/><Relationship Id="rId160" Type="http://schemas.openxmlformats.org/officeDocument/2006/relationships/customXml" Target="../ink/ink1797.xml"/><Relationship Id="rId826" Type="http://schemas.openxmlformats.org/officeDocument/2006/relationships/image" Target="../media/image3553.png"/><Relationship Id="rId1011" Type="http://schemas.openxmlformats.org/officeDocument/2006/relationships/image" Target="../media/image3645.png"/><Relationship Id="rId258" Type="http://schemas.openxmlformats.org/officeDocument/2006/relationships/image" Target="../media/image3270.png"/><Relationship Id="rId465" Type="http://schemas.openxmlformats.org/officeDocument/2006/relationships/customXml" Target="../ink/ink1951.xml"/><Relationship Id="rId672" Type="http://schemas.openxmlformats.org/officeDocument/2006/relationships/customXml" Target="../ink/ink2055.xml"/><Relationship Id="rId22" Type="http://schemas.openxmlformats.org/officeDocument/2006/relationships/customXml" Target="../ink/ink1728.xml"/><Relationship Id="rId118" Type="http://schemas.openxmlformats.org/officeDocument/2006/relationships/customXml" Target="../ink/ink1776.xml"/><Relationship Id="rId325" Type="http://schemas.openxmlformats.org/officeDocument/2006/relationships/customXml" Target="../ink/ink1880.xml"/><Relationship Id="rId532" Type="http://schemas.openxmlformats.org/officeDocument/2006/relationships/customXml" Target="../ink/ink1985.xml"/><Relationship Id="rId977" Type="http://schemas.openxmlformats.org/officeDocument/2006/relationships/customXml" Target="../ink/ink2208.xml"/><Relationship Id="rId171" Type="http://schemas.openxmlformats.org/officeDocument/2006/relationships/image" Target="../media/image3227.png"/><Relationship Id="rId837" Type="http://schemas.openxmlformats.org/officeDocument/2006/relationships/customXml" Target="../ink/ink2138.xml"/><Relationship Id="rId1022" Type="http://schemas.openxmlformats.org/officeDocument/2006/relationships/customXml" Target="../ink/ink2231.xml"/><Relationship Id="rId269" Type="http://schemas.openxmlformats.org/officeDocument/2006/relationships/customXml" Target="../ink/ink1852.xml"/><Relationship Id="rId476" Type="http://schemas.openxmlformats.org/officeDocument/2006/relationships/image" Target="../media/image3378.png"/><Relationship Id="rId683" Type="http://schemas.openxmlformats.org/officeDocument/2006/relationships/image" Target="../media/image3481.png"/><Relationship Id="rId890" Type="http://schemas.openxmlformats.org/officeDocument/2006/relationships/image" Target="../media/image3585.png"/><Relationship Id="rId904" Type="http://schemas.openxmlformats.org/officeDocument/2006/relationships/image" Target="../media/image3592.png"/><Relationship Id="rId33" Type="http://schemas.openxmlformats.org/officeDocument/2006/relationships/image" Target="../media/image668.png"/><Relationship Id="rId129" Type="http://schemas.openxmlformats.org/officeDocument/2006/relationships/image" Target="../media/image3206.png"/><Relationship Id="rId336" Type="http://schemas.openxmlformats.org/officeDocument/2006/relationships/image" Target="../media/image3309.png"/><Relationship Id="rId543" Type="http://schemas.openxmlformats.org/officeDocument/2006/relationships/image" Target="../media/image3411.png"/><Relationship Id="rId988" Type="http://schemas.openxmlformats.org/officeDocument/2006/relationships/customXml" Target="../ink/ink2214.xml"/><Relationship Id="rId182" Type="http://schemas.openxmlformats.org/officeDocument/2006/relationships/customXml" Target="../ink/ink1808.xml"/><Relationship Id="rId403" Type="http://schemas.openxmlformats.org/officeDocument/2006/relationships/customXml" Target="../ink/ink1920.xml"/><Relationship Id="rId750" Type="http://schemas.openxmlformats.org/officeDocument/2006/relationships/image" Target="../media/image3515.png"/><Relationship Id="rId848" Type="http://schemas.openxmlformats.org/officeDocument/2006/relationships/image" Target="../media/image3564.png"/><Relationship Id="rId1033" Type="http://schemas.openxmlformats.org/officeDocument/2006/relationships/image" Target="../media/image780.png"/><Relationship Id="rId487" Type="http://schemas.openxmlformats.org/officeDocument/2006/relationships/customXml" Target="../ink/ink1962.xml"/><Relationship Id="rId610" Type="http://schemas.openxmlformats.org/officeDocument/2006/relationships/customXml" Target="../ink/ink2024.xml"/><Relationship Id="rId694" Type="http://schemas.openxmlformats.org/officeDocument/2006/relationships/customXml" Target="../ink/ink2066.xml"/><Relationship Id="rId708" Type="http://schemas.openxmlformats.org/officeDocument/2006/relationships/customXml" Target="../ink/ink2073.xml"/><Relationship Id="rId915" Type="http://schemas.openxmlformats.org/officeDocument/2006/relationships/customXml" Target="../ink/ink2177.xml"/><Relationship Id="rId347" Type="http://schemas.openxmlformats.org/officeDocument/2006/relationships/customXml" Target="../ink/ink1891.xml"/><Relationship Id="rId999" Type="http://schemas.openxmlformats.org/officeDocument/2006/relationships/image" Target="../media/image3639.png"/><Relationship Id="rId44" Type="http://schemas.openxmlformats.org/officeDocument/2006/relationships/customXml" Target="../ink/ink1739.xml"/><Relationship Id="rId554" Type="http://schemas.openxmlformats.org/officeDocument/2006/relationships/customXml" Target="../ink/ink1996.xml"/><Relationship Id="rId761" Type="http://schemas.openxmlformats.org/officeDocument/2006/relationships/customXml" Target="../ink/ink2100.xml"/><Relationship Id="rId859" Type="http://schemas.openxmlformats.org/officeDocument/2006/relationships/customXml" Target="../ink/ink2149.xml"/><Relationship Id="rId193" Type="http://schemas.openxmlformats.org/officeDocument/2006/relationships/image" Target="../media/image3238.png"/><Relationship Id="rId207" Type="http://schemas.openxmlformats.org/officeDocument/2006/relationships/image" Target="../media/image3245.png"/><Relationship Id="rId414" Type="http://schemas.openxmlformats.org/officeDocument/2006/relationships/image" Target="../media/image3347.png"/><Relationship Id="rId498" Type="http://schemas.openxmlformats.org/officeDocument/2006/relationships/image" Target="../media/image3389.png"/><Relationship Id="rId621" Type="http://schemas.openxmlformats.org/officeDocument/2006/relationships/image" Target="../media/image3450.png"/><Relationship Id="rId260" Type="http://schemas.openxmlformats.org/officeDocument/2006/relationships/image" Target="../media/image3271.png"/><Relationship Id="rId719" Type="http://schemas.openxmlformats.org/officeDocument/2006/relationships/image" Target="../media/image3499.png"/><Relationship Id="rId926" Type="http://schemas.openxmlformats.org/officeDocument/2006/relationships/image" Target="../media/image3603.png"/><Relationship Id="rId55" Type="http://schemas.openxmlformats.org/officeDocument/2006/relationships/image" Target="../media/image3169.png"/><Relationship Id="rId120" Type="http://schemas.openxmlformats.org/officeDocument/2006/relationships/customXml" Target="../ink/ink1777.xml"/><Relationship Id="rId358" Type="http://schemas.openxmlformats.org/officeDocument/2006/relationships/image" Target="../media/image3320.png"/><Relationship Id="rId565" Type="http://schemas.openxmlformats.org/officeDocument/2006/relationships/image" Target="../media/image3422.png"/><Relationship Id="rId772" Type="http://schemas.openxmlformats.org/officeDocument/2006/relationships/image" Target="../media/image3526.png"/><Relationship Id="rId218" Type="http://schemas.openxmlformats.org/officeDocument/2006/relationships/image" Target="../media/image3250.png"/><Relationship Id="rId425" Type="http://schemas.openxmlformats.org/officeDocument/2006/relationships/customXml" Target="../ink/ink1931.xml"/><Relationship Id="rId632" Type="http://schemas.openxmlformats.org/officeDocument/2006/relationships/customXml" Target="../ink/ink2035.xml"/><Relationship Id="rId271" Type="http://schemas.openxmlformats.org/officeDocument/2006/relationships/customXml" Target="../ink/ink1853.xml"/><Relationship Id="rId937" Type="http://schemas.openxmlformats.org/officeDocument/2006/relationships/customXml" Target="../ink/ink2188.xml"/><Relationship Id="rId66" Type="http://schemas.openxmlformats.org/officeDocument/2006/relationships/customXml" Target="../ink/ink1750.xml"/><Relationship Id="rId131" Type="http://schemas.openxmlformats.org/officeDocument/2006/relationships/image" Target="../media/image3207.png"/><Relationship Id="rId369" Type="http://schemas.openxmlformats.org/officeDocument/2006/relationships/image" Target="../media/image3325.png"/><Relationship Id="rId576" Type="http://schemas.openxmlformats.org/officeDocument/2006/relationships/customXml" Target="../ink/ink2007.xml"/><Relationship Id="rId783" Type="http://schemas.openxmlformats.org/officeDocument/2006/relationships/customXml" Target="../ink/ink2111.xml"/><Relationship Id="rId990" Type="http://schemas.openxmlformats.org/officeDocument/2006/relationships/customXml" Target="../ink/ink2215.xml"/><Relationship Id="rId229" Type="http://schemas.openxmlformats.org/officeDocument/2006/relationships/customXml" Target="../ink/ink1832.xml"/><Relationship Id="rId436" Type="http://schemas.openxmlformats.org/officeDocument/2006/relationships/image" Target="../media/image3358.png"/><Relationship Id="rId643" Type="http://schemas.openxmlformats.org/officeDocument/2006/relationships/image" Target="../media/image3461.png"/><Relationship Id="rId850" Type="http://schemas.openxmlformats.org/officeDocument/2006/relationships/image" Target="../media/image3565.png"/><Relationship Id="rId948" Type="http://schemas.openxmlformats.org/officeDocument/2006/relationships/image" Target="../media/image3614.png"/><Relationship Id="rId77" Type="http://schemas.openxmlformats.org/officeDocument/2006/relationships/image" Target="../media/image3180.png"/><Relationship Id="rId282" Type="http://schemas.openxmlformats.org/officeDocument/2006/relationships/image" Target="../media/image3282.png"/><Relationship Id="rId503" Type="http://schemas.openxmlformats.org/officeDocument/2006/relationships/customXml" Target="../ink/ink1970.xml"/><Relationship Id="rId587" Type="http://schemas.openxmlformats.org/officeDocument/2006/relationships/image" Target="../media/image3433.png"/><Relationship Id="rId710" Type="http://schemas.openxmlformats.org/officeDocument/2006/relationships/customXml" Target="../ink/ink2074.xml"/><Relationship Id="rId808" Type="http://schemas.openxmlformats.org/officeDocument/2006/relationships/image" Target="../media/image3544.png"/><Relationship Id="rId8" Type="http://schemas.openxmlformats.org/officeDocument/2006/relationships/customXml" Target="../ink/ink1721.xml"/><Relationship Id="rId142" Type="http://schemas.openxmlformats.org/officeDocument/2006/relationships/customXml" Target="../ink/ink1788.xml"/><Relationship Id="rId447" Type="http://schemas.openxmlformats.org/officeDocument/2006/relationships/customXml" Target="../ink/ink1942.xml"/><Relationship Id="rId794" Type="http://schemas.openxmlformats.org/officeDocument/2006/relationships/image" Target="../media/image3537.png"/><Relationship Id="rId654" Type="http://schemas.openxmlformats.org/officeDocument/2006/relationships/customXml" Target="../ink/ink2046.xml"/><Relationship Id="rId861" Type="http://schemas.openxmlformats.org/officeDocument/2006/relationships/customXml" Target="../ink/ink2150.xml"/><Relationship Id="rId959" Type="http://schemas.openxmlformats.org/officeDocument/2006/relationships/customXml" Target="../ink/ink2199.xml"/><Relationship Id="rId293" Type="http://schemas.openxmlformats.org/officeDocument/2006/relationships/customXml" Target="../ink/ink1864.xml"/><Relationship Id="rId307" Type="http://schemas.openxmlformats.org/officeDocument/2006/relationships/customXml" Target="../ink/ink1871.xml"/><Relationship Id="rId514" Type="http://schemas.openxmlformats.org/officeDocument/2006/relationships/image" Target="../media/image3397.png"/><Relationship Id="rId721" Type="http://schemas.openxmlformats.org/officeDocument/2006/relationships/image" Target="../media/image3500.png"/><Relationship Id="rId88" Type="http://schemas.openxmlformats.org/officeDocument/2006/relationships/customXml" Target="../ink/ink1761.xml"/><Relationship Id="rId153" Type="http://schemas.openxmlformats.org/officeDocument/2006/relationships/image" Target="../media/image3218.png"/><Relationship Id="rId360" Type="http://schemas.openxmlformats.org/officeDocument/2006/relationships/image" Target="../media/image3321.png"/><Relationship Id="rId598" Type="http://schemas.openxmlformats.org/officeDocument/2006/relationships/customXml" Target="../ink/ink2018.xml"/><Relationship Id="rId819" Type="http://schemas.openxmlformats.org/officeDocument/2006/relationships/customXml" Target="../ink/ink2129.xml"/><Relationship Id="rId1004" Type="http://schemas.openxmlformats.org/officeDocument/2006/relationships/customXml" Target="../ink/ink2222.xml"/><Relationship Id="rId220" Type="http://schemas.openxmlformats.org/officeDocument/2006/relationships/image" Target="../media/image3251.png"/><Relationship Id="rId458" Type="http://schemas.openxmlformats.org/officeDocument/2006/relationships/image" Target="../media/image3369.png"/><Relationship Id="rId665" Type="http://schemas.openxmlformats.org/officeDocument/2006/relationships/image" Target="../media/image3472.png"/><Relationship Id="rId872" Type="http://schemas.openxmlformats.org/officeDocument/2006/relationships/image" Target="../media/image3576.png"/><Relationship Id="rId15" Type="http://schemas.openxmlformats.org/officeDocument/2006/relationships/image" Target="../media/image3150.png"/><Relationship Id="rId318" Type="http://schemas.openxmlformats.org/officeDocument/2006/relationships/image" Target="../media/image3300.png"/><Relationship Id="rId525" Type="http://schemas.openxmlformats.org/officeDocument/2006/relationships/image" Target="../media/image3402.png"/><Relationship Id="rId732" Type="http://schemas.openxmlformats.org/officeDocument/2006/relationships/customXml" Target="../ink/ink2085.xml"/><Relationship Id="rId99" Type="http://schemas.openxmlformats.org/officeDocument/2006/relationships/image" Target="../media/image3191.png"/><Relationship Id="rId164" Type="http://schemas.openxmlformats.org/officeDocument/2006/relationships/customXml" Target="../ink/ink1799.xml"/><Relationship Id="rId371" Type="http://schemas.openxmlformats.org/officeDocument/2006/relationships/customXml" Target="../ink/ink1904.xml"/><Relationship Id="rId1015" Type="http://schemas.openxmlformats.org/officeDocument/2006/relationships/image" Target="../media/image3647.png"/><Relationship Id="rId469" Type="http://schemas.openxmlformats.org/officeDocument/2006/relationships/customXml" Target="../ink/ink1953.xml"/><Relationship Id="rId676" Type="http://schemas.openxmlformats.org/officeDocument/2006/relationships/customXml" Target="../ink/ink2057.xml"/><Relationship Id="rId883" Type="http://schemas.openxmlformats.org/officeDocument/2006/relationships/customXml" Target="../ink/ink2161.xml"/><Relationship Id="rId26" Type="http://schemas.openxmlformats.org/officeDocument/2006/relationships/customXml" Target="../ink/ink1730.xml"/><Relationship Id="rId231" Type="http://schemas.openxmlformats.org/officeDocument/2006/relationships/customXml" Target="../ink/ink1833.xml"/><Relationship Id="rId329" Type="http://schemas.openxmlformats.org/officeDocument/2006/relationships/customXml" Target="../ink/ink1882.xml"/><Relationship Id="rId536" Type="http://schemas.openxmlformats.org/officeDocument/2006/relationships/customXml" Target="../ink/ink1987.xml"/><Relationship Id="rId175" Type="http://schemas.openxmlformats.org/officeDocument/2006/relationships/image" Target="../media/image3229.png"/><Relationship Id="rId743" Type="http://schemas.openxmlformats.org/officeDocument/2006/relationships/customXml" Target="../ink/ink2091.xml"/><Relationship Id="rId950" Type="http://schemas.openxmlformats.org/officeDocument/2006/relationships/image" Target="../media/image3615.png"/><Relationship Id="rId1026" Type="http://schemas.openxmlformats.org/officeDocument/2006/relationships/customXml" Target="../ink/ink2233.xml"/><Relationship Id="rId382" Type="http://schemas.openxmlformats.org/officeDocument/2006/relationships/image" Target="../media/image3331.png"/><Relationship Id="rId603" Type="http://schemas.openxmlformats.org/officeDocument/2006/relationships/image" Target="../media/image3441.png"/><Relationship Id="rId687" Type="http://schemas.openxmlformats.org/officeDocument/2006/relationships/image" Target="../media/image3483.png"/><Relationship Id="rId810" Type="http://schemas.openxmlformats.org/officeDocument/2006/relationships/image" Target="../media/image3545.png"/><Relationship Id="rId908" Type="http://schemas.openxmlformats.org/officeDocument/2006/relationships/image" Target="../media/image3594.png"/><Relationship Id="rId242" Type="http://schemas.openxmlformats.org/officeDocument/2006/relationships/image" Target="../media/image3262.png"/><Relationship Id="rId894" Type="http://schemas.openxmlformats.org/officeDocument/2006/relationships/image" Target="../media/image3587.png"/><Relationship Id="rId37" Type="http://schemas.openxmlformats.org/officeDocument/2006/relationships/image" Target="../media/image3160.png"/><Relationship Id="rId102" Type="http://schemas.openxmlformats.org/officeDocument/2006/relationships/customXml" Target="../ink/ink1768.xml"/><Relationship Id="rId547" Type="http://schemas.openxmlformats.org/officeDocument/2006/relationships/image" Target="../media/image3413.png"/><Relationship Id="rId754" Type="http://schemas.openxmlformats.org/officeDocument/2006/relationships/image" Target="../media/image3517.png"/><Relationship Id="rId961" Type="http://schemas.openxmlformats.org/officeDocument/2006/relationships/customXml" Target="../ink/ink2200.xml"/><Relationship Id="rId90" Type="http://schemas.openxmlformats.org/officeDocument/2006/relationships/customXml" Target="../ink/ink1762.xml"/><Relationship Id="rId186" Type="http://schemas.openxmlformats.org/officeDocument/2006/relationships/customXml" Target="../ink/ink1810.xml"/><Relationship Id="rId393" Type="http://schemas.openxmlformats.org/officeDocument/2006/relationships/customXml" Target="../ink/ink1915.xml"/><Relationship Id="rId407" Type="http://schemas.openxmlformats.org/officeDocument/2006/relationships/customXml" Target="../ink/ink1922.xml"/><Relationship Id="rId614" Type="http://schemas.openxmlformats.org/officeDocument/2006/relationships/customXml" Target="../ink/ink2026.xml"/><Relationship Id="rId821" Type="http://schemas.openxmlformats.org/officeDocument/2006/relationships/customXml" Target="../ink/ink2130.xml"/><Relationship Id="rId1037" Type="http://schemas.openxmlformats.org/officeDocument/2006/relationships/image" Target="../media/image782.png"/><Relationship Id="rId253" Type="http://schemas.openxmlformats.org/officeDocument/2006/relationships/customXml" Target="../ink/ink1844.xml"/><Relationship Id="rId460" Type="http://schemas.openxmlformats.org/officeDocument/2006/relationships/image" Target="../media/image3370.png"/><Relationship Id="rId698" Type="http://schemas.openxmlformats.org/officeDocument/2006/relationships/customXml" Target="../ink/ink2068.xml"/><Relationship Id="rId919" Type="http://schemas.openxmlformats.org/officeDocument/2006/relationships/customXml" Target="../ink/ink2179.xml"/><Relationship Id="rId48" Type="http://schemas.openxmlformats.org/officeDocument/2006/relationships/customXml" Target="../ink/ink1741.xml"/><Relationship Id="rId113" Type="http://schemas.openxmlformats.org/officeDocument/2006/relationships/image" Target="../media/image3198.png"/><Relationship Id="rId320" Type="http://schemas.openxmlformats.org/officeDocument/2006/relationships/image" Target="../media/image3301.png"/><Relationship Id="rId558" Type="http://schemas.openxmlformats.org/officeDocument/2006/relationships/customXml" Target="../ink/ink1998.xml"/><Relationship Id="rId765" Type="http://schemas.openxmlformats.org/officeDocument/2006/relationships/customXml" Target="../ink/ink2102.xml"/><Relationship Id="rId972" Type="http://schemas.openxmlformats.org/officeDocument/2006/relationships/image" Target="../media/image3626.png"/><Relationship Id="rId197" Type="http://schemas.openxmlformats.org/officeDocument/2006/relationships/image" Target="../media/image3240.png"/><Relationship Id="rId418" Type="http://schemas.openxmlformats.org/officeDocument/2006/relationships/image" Target="../media/image3349.png"/><Relationship Id="rId625" Type="http://schemas.openxmlformats.org/officeDocument/2006/relationships/image" Target="../media/image3452.png"/><Relationship Id="rId832" Type="http://schemas.openxmlformats.org/officeDocument/2006/relationships/image" Target="../media/image3556.png"/><Relationship Id="rId264" Type="http://schemas.openxmlformats.org/officeDocument/2006/relationships/image" Target="../media/image3273.png"/><Relationship Id="rId471" Type="http://schemas.openxmlformats.org/officeDocument/2006/relationships/customXml" Target="../ink/ink1954.xml"/><Relationship Id="rId59" Type="http://schemas.openxmlformats.org/officeDocument/2006/relationships/image" Target="../media/image3171.png"/><Relationship Id="rId124" Type="http://schemas.openxmlformats.org/officeDocument/2006/relationships/customXml" Target="../ink/ink1779.xml"/><Relationship Id="rId569" Type="http://schemas.openxmlformats.org/officeDocument/2006/relationships/image" Target="../media/image3424.png"/><Relationship Id="rId776" Type="http://schemas.openxmlformats.org/officeDocument/2006/relationships/image" Target="../media/image3528.png"/><Relationship Id="rId983" Type="http://schemas.openxmlformats.org/officeDocument/2006/relationships/customXml" Target="../ink/ink2211.xml"/><Relationship Id="rId331" Type="http://schemas.openxmlformats.org/officeDocument/2006/relationships/customXml" Target="../ink/ink1883.xml"/><Relationship Id="rId429" Type="http://schemas.openxmlformats.org/officeDocument/2006/relationships/customXml" Target="../ink/ink1933.xml"/><Relationship Id="rId636" Type="http://schemas.openxmlformats.org/officeDocument/2006/relationships/customXml" Target="../ink/ink2037.xml"/><Relationship Id="rId843" Type="http://schemas.openxmlformats.org/officeDocument/2006/relationships/customXml" Target="../ink/ink2141.xml"/><Relationship Id="rId275" Type="http://schemas.openxmlformats.org/officeDocument/2006/relationships/customXml" Target="../ink/ink1855.xml"/><Relationship Id="rId482" Type="http://schemas.openxmlformats.org/officeDocument/2006/relationships/image" Target="../media/image3381.png"/><Relationship Id="rId703" Type="http://schemas.openxmlformats.org/officeDocument/2006/relationships/image" Target="../media/image3491.png"/><Relationship Id="rId910" Type="http://schemas.openxmlformats.org/officeDocument/2006/relationships/image" Target="../media/image3595.png"/><Relationship Id="rId135" Type="http://schemas.openxmlformats.org/officeDocument/2006/relationships/image" Target="../media/image3209.png"/><Relationship Id="rId342" Type="http://schemas.openxmlformats.org/officeDocument/2006/relationships/image" Target="../media/image3312.png"/><Relationship Id="rId787" Type="http://schemas.openxmlformats.org/officeDocument/2006/relationships/customXml" Target="../ink/ink2113.xml"/><Relationship Id="rId994" Type="http://schemas.openxmlformats.org/officeDocument/2006/relationships/customXml" Target="../ink/ink2217.xml"/><Relationship Id="rId202" Type="http://schemas.openxmlformats.org/officeDocument/2006/relationships/customXml" Target="../ink/ink1818.xml"/><Relationship Id="rId647" Type="http://schemas.openxmlformats.org/officeDocument/2006/relationships/image" Target="../media/image3463.png"/><Relationship Id="rId854" Type="http://schemas.openxmlformats.org/officeDocument/2006/relationships/image" Target="../media/image3567.png"/><Relationship Id="rId286" Type="http://schemas.openxmlformats.org/officeDocument/2006/relationships/image" Target="../media/image3284.png"/><Relationship Id="rId493" Type="http://schemas.openxmlformats.org/officeDocument/2006/relationships/customXml" Target="../ink/ink1965.xml"/><Relationship Id="rId507" Type="http://schemas.openxmlformats.org/officeDocument/2006/relationships/customXml" Target="../ink/ink1972.xml"/><Relationship Id="rId714" Type="http://schemas.openxmlformats.org/officeDocument/2006/relationships/customXml" Target="../ink/ink2076.xml"/><Relationship Id="rId921" Type="http://schemas.openxmlformats.org/officeDocument/2006/relationships/customXml" Target="../ink/ink2180.xml"/><Relationship Id="rId50" Type="http://schemas.openxmlformats.org/officeDocument/2006/relationships/customXml" Target="../ink/ink1742.xml"/><Relationship Id="rId146" Type="http://schemas.openxmlformats.org/officeDocument/2006/relationships/customXml" Target="../ink/ink1790.xml"/><Relationship Id="rId353" Type="http://schemas.openxmlformats.org/officeDocument/2006/relationships/customXml" Target="../ink/ink1894.xml"/><Relationship Id="rId560" Type="http://schemas.openxmlformats.org/officeDocument/2006/relationships/customXml" Target="../ink/ink1999.xml"/><Relationship Id="rId798" Type="http://schemas.openxmlformats.org/officeDocument/2006/relationships/image" Target="../media/image3539.png"/><Relationship Id="rId213" Type="http://schemas.openxmlformats.org/officeDocument/2006/relationships/image" Target="../media/image3248.png"/><Relationship Id="rId420" Type="http://schemas.openxmlformats.org/officeDocument/2006/relationships/image" Target="../media/image3350.png"/><Relationship Id="rId658" Type="http://schemas.openxmlformats.org/officeDocument/2006/relationships/customXml" Target="../ink/ink2048.xml"/><Relationship Id="rId865" Type="http://schemas.openxmlformats.org/officeDocument/2006/relationships/customXml" Target="../ink/ink2152.xml"/><Relationship Id="rId297" Type="http://schemas.openxmlformats.org/officeDocument/2006/relationships/customXml" Target="../ink/ink1866.xml"/><Relationship Id="rId518" Type="http://schemas.openxmlformats.org/officeDocument/2006/relationships/customXml" Target="../ink/ink1978.xml"/><Relationship Id="rId725" Type="http://schemas.openxmlformats.org/officeDocument/2006/relationships/image" Target="../media/image3502.png"/><Relationship Id="rId932" Type="http://schemas.openxmlformats.org/officeDocument/2006/relationships/image" Target="../media/image3606.png"/><Relationship Id="rId157" Type="http://schemas.openxmlformats.org/officeDocument/2006/relationships/image" Target="../media/image3220.png"/><Relationship Id="rId364" Type="http://schemas.openxmlformats.org/officeDocument/2006/relationships/customXml" Target="../ink/ink1900.xml"/><Relationship Id="rId1008" Type="http://schemas.openxmlformats.org/officeDocument/2006/relationships/customXml" Target="../ink/ink2224.xml"/><Relationship Id="rId61" Type="http://schemas.openxmlformats.org/officeDocument/2006/relationships/image" Target="../media/image3172.png"/><Relationship Id="rId571" Type="http://schemas.openxmlformats.org/officeDocument/2006/relationships/image" Target="../media/image3425.png"/><Relationship Id="rId669" Type="http://schemas.openxmlformats.org/officeDocument/2006/relationships/image" Target="../media/image3474.png"/><Relationship Id="rId876" Type="http://schemas.openxmlformats.org/officeDocument/2006/relationships/image" Target="../media/image3578.png"/><Relationship Id="rId19" Type="http://schemas.openxmlformats.org/officeDocument/2006/relationships/image" Target="../media/image3152.png"/><Relationship Id="rId224" Type="http://schemas.openxmlformats.org/officeDocument/2006/relationships/image" Target="../media/image3253.png"/><Relationship Id="rId431" Type="http://schemas.openxmlformats.org/officeDocument/2006/relationships/customXml" Target="../ink/ink1934.xml"/><Relationship Id="rId529" Type="http://schemas.openxmlformats.org/officeDocument/2006/relationships/image" Target="../media/image3404.png"/><Relationship Id="rId736" Type="http://schemas.openxmlformats.org/officeDocument/2006/relationships/customXml" Target="../ink/ink2087.xml"/><Relationship Id="rId168" Type="http://schemas.openxmlformats.org/officeDocument/2006/relationships/customXml" Target="../ink/ink1801.xml"/><Relationship Id="rId943" Type="http://schemas.openxmlformats.org/officeDocument/2006/relationships/customXml" Target="../ink/ink2191.xml"/><Relationship Id="rId1019" Type="http://schemas.openxmlformats.org/officeDocument/2006/relationships/image" Target="../media/image773.png"/><Relationship Id="rId72" Type="http://schemas.openxmlformats.org/officeDocument/2006/relationships/customXml" Target="../ink/ink1753.xml"/><Relationship Id="rId375" Type="http://schemas.openxmlformats.org/officeDocument/2006/relationships/customXml" Target="../ink/ink1906.xml"/><Relationship Id="rId582" Type="http://schemas.openxmlformats.org/officeDocument/2006/relationships/customXml" Target="../ink/ink2010.xml"/><Relationship Id="rId803" Type="http://schemas.openxmlformats.org/officeDocument/2006/relationships/customXml" Target="../ink/ink2121.xml"/><Relationship Id="rId3" Type="http://schemas.openxmlformats.org/officeDocument/2006/relationships/image" Target="../media/image11011.png"/><Relationship Id="rId235" Type="http://schemas.openxmlformats.org/officeDocument/2006/relationships/customXml" Target="../ink/ink1835.xml"/><Relationship Id="rId442" Type="http://schemas.openxmlformats.org/officeDocument/2006/relationships/image" Target="../media/image3361.png"/><Relationship Id="rId887" Type="http://schemas.openxmlformats.org/officeDocument/2006/relationships/customXml" Target="../ink/ink2163.xml"/><Relationship Id="rId302" Type="http://schemas.openxmlformats.org/officeDocument/2006/relationships/image" Target="../media/image3292.png"/><Relationship Id="rId747" Type="http://schemas.openxmlformats.org/officeDocument/2006/relationships/customXml" Target="../ink/ink2093.xml"/><Relationship Id="rId954" Type="http://schemas.openxmlformats.org/officeDocument/2006/relationships/image" Target="../media/image3617.png"/><Relationship Id="rId83" Type="http://schemas.openxmlformats.org/officeDocument/2006/relationships/image" Target="../media/image3183.png"/><Relationship Id="rId179" Type="http://schemas.openxmlformats.org/officeDocument/2006/relationships/image" Target="../media/image3231.png"/><Relationship Id="rId386" Type="http://schemas.openxmlformats.org/officeDocument/2006/relationships/image" Target="../media/image3333.png"/><Relationship Id="rId593" Type="http://schemas.openxmlformats.org/officeDocument/2006/relationships/image" Target="../media/image3436.png"/><Relationship Id="rId607" Type="http://schemas.openxmlformats.org/officeDocument/2006/relationships/image" Target="../media/image3443.png"/><Relationship Id="rId814" Type="http://schemas.openxmlformats.org/officeDocument/2006/relationships/image" Target="../media/image3547.png"/><Relationship Id="rId246" Type="http://schemas.openxmlformats.org/officeDocument/2006/relationships/image" Target="../media/image3264.png"/><Relationship Id="rId453" Type="http://schemas.openxmlformats.org/officeDocument/2006/relationships/customXml" Target="../ink/ink1945.xml"/><Relationship Id="rId660" Type="http://schemas.openxmlformats.org/officeDocument/2006/relationships/customXml" Target="../ink/ink2049.xml"/><Relationship Id="rId898" Type="http://schemas.openxmlformats.org/officeDocument/2006/relationships/image" Target="../media/image3589.png"/><Relationship Id="rId106" Type="http://schemas.openxmlformats.org/officeDocument/2006/relationships/customXml" Target="../ink/ink1770.xml"/><Relationship Id="rId313" Type="http://schemas.openxmlformats.org/officeDocument/2006/relationships/customXml" Target="../ink/ink1874.xml"/><Relationship Id="rId758" Type="http://schemas.openxmlformats.org/officeDocument/2006/relationships/image" Target="../media/image3519.png"/><Relationship Id="rId965" Type="http://schemas.openxmlformats.org/officeDocument/2006/relationships/customXml" Target="../ink/ink2202.xml"/><Relationship Id="rId10" Type="http://schemas.openxmlformats.org/officeDocument/2006/relationships/customXml" Target="../ink/ink1722.xml"/><Relationship Id="rId94" Type="http://schemas.openxmlformats.org/officeDocument/2006/relationships/customXml" Target="../ink/ink1764.xml"/><Relationship Id="rId397" Type="http://schemas.openxmlformats.org/officeDocument/2006/relationships/customXml" Target="../ink/ink1917.xml"/><Relationship Id="rId520" Type="http://schemas.openxmlformats.org/officeDocument/2006/relationships/customXml" Target="../ink/ink1979.xml"/><Relationship Id="rId618" Type="http://schemas.openxmlformats.org/officeDocument/2006/relationships/customXml" Target="../ink/ink2028.xml"/><Relationship Id="rId825" Type="http://schemas.openxmlformats.org/officeDocument/2006/relationships/customXml" Target="../ink/ink2132.xml"/><Relationship Id="rId257" Type="http://schemas.openxmlformats.org/officeDocument/2006/relationships/customXml" Target="../ink/ink1846.xml"/><Relationship Id="rId464" Type="http://schemas.openxmlformats.org/officeDocument/2006/relationships/image" Target="../media/image3372.png"/><Relationship Id="rId1010" Type="http://schemas.openxmlformats.org/officeDocument/2006/relationships/customXml" Target="../ink/ink2225.xml"/><Relationship Id="rId117" Type="http://schemas.openxmlformats.org/officeDocument/2006/relationships/image" Target="../media/image3200.png"/><Relationship Id="rId671" Type="http://schemas.openxmlformats.org/officeDocument/2006/relationships/image" Target="../media/image3475.png"/><Relationship Id="rId769" Type="http://schemas.openxmlformats.org/officeDocument/2006/relationships/customXml" Target="../ink/ink2104.xml"/><Relationship Id="rId976" Type="http://schemas.openxmlformats.org/officeDocument/2006/relationships/image" Target="../media/image3628.png"/><Relationship Id="rId324" Type="http://schemas.openxmlformats.org/officeDocument/2006/relationships/image" Target="../media/image3303.png"/><Relationship Id="rId531" Type="http://schemas.openxmlformats.org/officeDocument/2006/relationships/image" Target="../media/image3405.png"/><Relationship Id="rId629" Type="http://schemas.openxmlformats.org/officeDocument/2006/relationships/image" Target="../media/image3454.png"/><Relationship Id="rId836" Type="http://schemas.openxmlformats.org/officeDocument/2006/relationships/image" Target="../media/image3558.png"/><Relationship Id="rId1021" Type="http://schemas.openxmlformats.org/officeDocument/2006/relationships/image" Target="../media/image774.png"/><Relationship Id="rId903" Type="http://schemas.openxmlformats.org/officeDocument/2006/relationships/customXml" Target="../ink/ink2171.xml"/></Relationships>
</file>

<file path=ppt/slides/_rels/slide6.xml.rels><?xml version="1.0" encoding="UTF-8" standalone="yes"?>
<Relationships xmlns="http://schemas.openxmlformats.org/package/2006/relationships"><Relationship Id="rId117" Type="http://schemas.openxmlformats.org/officeDocument/2006/relationships/image" Target="../media/image839.png"/><Relationship Id="rId299" Type="http://schemas.openxmlformats.org/officeDocument/2006/relationships/image" Target="../media/image929.png"/><Relationship Id="rId21" Type="http://schemas.openxmlformats.org/officeDocument/2006/relationships/image" Target="../media/image792.png"/><Relationship Id="rId63" Type="http://schemas.openxmlformats.org/officeDocument/2006/relationships/image" Target="../media/image813.png"/><Relationship Id="rId159" Type="http://schemas.openxmlformats.org/officeDocument/2006/relationships/image" Target="../media/image860.png"/><Relationship Id="rId324" Type="http://schemas.openxmlformats.org/officeDocument/2006/relationships/image" Target="../media/image941.png"/><Relationship Id="rId366" Type="http://schemas.openxmlformats.org/officeDocument/2006/relationships/image" Target="../media/image961.png"/><Relationship Id="rId170" Type="http://schemas.openxmlformats.org/officeDocument/2006/relationships/customXml" Target="../ink/ink2323.xml"/><Relationship Id="rId226" Type="http://schemas.openxmlformats.org/officeDocument/2006/relationships/customXml" Target="../ink/ink2352.xml"/><Relationship Id="rId433" Type="http://schemas.openxmlformats.org/officeDocument/2006/relationships/image" Target="../media/image994.png"/><Relationship Id="rId268" Type="http://schemas.openxmlformats.org/officeDocument/2006/relationships/customXml" Target="../ink/ink2373.xml"/><Relationship Id="rId475" Type="http://schemas.openxmlformats.org/officeDocument/2006/relationships/image" Target="../media/image1015.png"/><Relationship Id="rId32" Type="http://schemas.openxmlformats.org/officeDocument/2006/relationships/customXml" Target="../ink/ink2253.xml"/><Relationship Id="rId74" Type="http://schemas.openxmlformats.org/officeDocument/2006/relationships/image" Target="../media/image818.png"/><Relationship Id="rId128" Type="http://schemas.openxmlformats.org/officeDocument/2006/relationships/customXml" Target="../ink/ink2302.xml"/><Relationship Id="rId335" Type="http://schemas.openxmlformats.org/officeDocument/2006/relationships/image" Target="../media/image946.png"/><Relationship Id="rId377" Type="http://schemas.openxmlformats.org/officeDocument/2006/relationships/customXml" Target="../ink/ink2429.xml"/><Relationship Id="rId5" Type="http://schemas.openxmlformats.org/officeDocument/2006/relationships/image" Target="../media/image784.png"/><Relationship Id="rId181" Type="http://schemas.openxmlformats.org/officeDocument/2006/relationships/image" Target="../media/image871.png"/><Relationship Id="rId237" Type="http://schemas.openxmlformats.org/officeDocument/2006/relationships/image" Target="../media/image898.png"/><Relationship Id="rId402" Type="http://schemas.openxmlformats.org/officeDocument/2006/relationships/image" Target="../media/image979.png"/><Relationship Id="rId279" Type="http://schemas.openxmlformats.org/officeDocument/2006/relationships/image" Target="../media/image919.png"/><Relationship Id="rId444" Type="http://schemas.openxmlformats.org/officeDocument/2006/relationships/customXml" Target="../ink/ink2463.xml"/><Relationship Id="rId43" Type="http://schemas.openxmlformats.org/officeDocument/2006/relationships/image" Target="../media/image803.png"/><Relationship Id="rId139" Type="http://schemas.openxmlformats.org/officeDocument/2006/relationships/image" Target="../media/image850.png"/><Relationship Id="rId290" Type="http://schemas.openxmlformats.org/officeDocument/2006/relationships/customXml" Target="../ink/ink2384.xml"/><Relationship Id="rId304" Type="http://schemas.openxmlformats.org/officeDocument/2006/relationships/image" Target="../media/image931.png"/><Relationship Id="rId346" Type="http://schemas.openxmlformats.org/officeDocument/2006/relationships/customXml" Target="../ink/ink2413.xml"/><Relationship Id="rId388" Type="http://schemas.openxmlformats.org/officeDocument/2006/relationships/image" Target="../media/image972.png"/><Relationship Id="rId85" Type="http://schemas.openxmlformats.org/officeDocument/2006/relationships/customXml" Target="../ink/ink2280.xml"/><Relationship Id="rId150" Type="http://schemas.openxmlformats.org/officeDocument/2006/relationships/customXml" Target="../ink/ink2313.xml"/><Relationship Id="rId192" Type="http://schemas.openxmlformats.org/officeDocument/2006/relationships/image" Target="../media/image876.png"/><Relationship Id="rId206" Type="http://schemas.openxmlformats.org/officeDocument/2006/relationships/image" Target="../media/image883.png"/><Relationship Id="rId413" Type="http://schemas.openxmlformats.org/officeDocument/2006/relationships/image" Target="../media/image984.png"/><Relationship Id="rId248" Type="http://schemas.openxmlformats.org/officeDocument/2006/relationships/customXml" Target="../ink/ink2363.xml"/><Relationship Id="rId455" Type="http://schemas.openxmlformats.org/officeDocument/2006/relationships/image" Target="../media/image1005.png"/><Relationship Id="rId12" Type="http://schemas.openxmlformats.org/officeDocument/2006/relationships/customXml" Target="../ink/ink2243.xml"/><Relationship Id="rId108" Type="http://schemas.openxmlformats.org/officeDocument/2006/relationships/customXml" Target="../ink/ink2292.xml"/><Relationship Id="rId315" Type="http://schemas.openxmlformats.org/officeDocument/2006/relationships/customXml" Target="../ink/ink2397.xml"/><Relationship Id="rId357" Type="http://schemas.openxmlformats.org/officeDocument/2006/relationships/image" Target="../media/image957.png"/><Relationship Id="rId54" Type="http://schemas.openxmlformats.org/officeDocument/2006/relationships/customXml" Target="../ink/ink2264.xml"/><Relationship Id="rId96" Type="http://schemas.openxmlformats.org/officeDocument/2006/relationships/image" Target="../media/image829.png"/><Relationship Id="rId161" Type="http://schemas.openxmlformats.org/officeDocument/2006/relationships/image" Target="../media/image861.png"/><Relationship Id="rId217" Type="http://schemas.openxmlformats.org/officeDocument/2006/relationships/image" Target="../media/image888.png"/><Relationship Id="rId399" Type="http://schemas.openxmlformats.org/officeDocument/2006/relationships/customXml" Target="../ink/ink2440.xml"/><Relationship Id="rId259" Type="http://schemas.openxmlformats.org/officeDocument/2006/relationships/image" Target="../media/image909.png"/><Relationship Id="rId424" Type="http://schemas.openxmlformats.org/officeDocument/2006/relationships/customXml" Target="../ink/ink2453.xml"/><Relationship Id="rId466" Type="http://schemas.openxmlformats.org/officeDocument/2006/relationships/customXml" Target="../ink/ink2474.xml"/><Relationship Id="rId23" Type="http://schemas.openxmlformats.org/officeDocument/2006/relationships/image" Target="../media/image793.png"/><Relationship Id="rId119" Type="http://schemas.openxmlformats.org/officeDocument/2006/relationships/image" Target="../media/image840.png"/><Relationship Id="rId270" Type="http://schemas.openxmlformats.org/officeDocument/2006/relationships/customXml" Target="../ink/ink2374.xml"/><Relationship Id="rId326" Type="http://schemas.openxmlformats.org/officeDocument/2006/relationships/image" Target="../media/image942.png"/><Relationship Id="rId65" Type="http://schemas.openxmlformats.org/officeDocument/2006/relationships/image" Target="../media/image814.png"/><Relationship Id="rId130" Type="http://schemas.openxmlformats.org/officeDocument/2006/relationships/customXml" Target="../ink/ink2303.xml"/><Relationship Id="rId368" Type="http://schemas.openxmlformats.org/officeDocument/2006/relationships/image" Target="../media/image962.png"/><Relationship Id="rId172" Type="http://schemas.openxmlformats.org/officeDocument/2006/relationships/customXml" Target="../ink/ink2324.xml"/><Relationship Id="rId228" Type="http://schemas.openxmlformats.org/officeDocument/2006/relationships/customXml" Target="../ink/ink2353.xml"/><Relationship Id="rId435" Type="http://schemas.openxmlformats.org/officeDocument/2006/relationships/image" Target="../media/image995.png"/><Relationship Id="rId477" Type="http://schemas.openxmlformats.org/officeDocument/2006/relationships/image" Target="../media/image1016.png"/><Relationship Id="rId281" Type="http://schemas.openxmlformats.org/officeDocument/2006/relationships/image" Target="../media/image920.png"/><Relationship Id="rId337" Type="http://schemas.openxmlformats.org/officeDocument/2006/relationships/image" Target="../media/image947.png"/><Relationship Id="rId34" Type="http://schemas.openxmlformats.org/officeDocument/2006/relationships/customXml" Target="../ink/ink2254.xml"/><Relationship Id="rId76" Type="http://schemas.openxmlformats.org/officeDocument/2006/relationships/image" Target="../media/image819.png"/><Relationship Id="rId141" Type="http://schemas.openxmlformats.org/officeDocument/2006/relationships/image" Target="../media/image851.png"/><Relationship Id="rId379" Type="http://schemas.openxmlformats.org/officeDocument/2006/relationships/customXml" Target="../ink/ink2430.xml"/><Relationship Id="rId7" Type="http://schemas.openxmlformats.org/officeDocument/2006/relationships/image" Target="../media/image785.png"/><Relationship Id="rId183" Type="http://schemas.openxmlformats.org/officeDocument/2006/relationships/image" Target="../media/image872.png"/><Relationship Id="rId239" Type="http://schemas.openxmlformats.org/officeDocument/2006/relationships/image" Target="../media/image899.png"/><Relationship Id="rId390" Type="http://schemas.openxmlformats.org/officeDocument/2006/relationships/image" Target="../media/image973.png"/><Relationship Id="rId404" Type="http://schemas.openxmlformats.org/officeDocument/2006/relationships/customXml" Target="../ink/ink2443.xml"/><Relationship Id="rId446" Type="http://schemas.openxmlformats.org/officeDocument/2006/relationships/customXml" Target="../ink/ink2464.xml"/><Relationship Id="rId250" Type="http://schemas.openxmlformats.org/officeDocument/2006/relationships/customXml" Target="../ink/ink2364.xml"/><Relationship Id="rId292" Type="http://schemas.openxmlformats.org/officeDocument/2006/relationships/customXml" Target="../ink/ink2385.xml"/><Relationship Id="rId306" Type="http://schemas.openxmlformats.org/officeDocument/2006/relationships/image" Target="../media/image932.png"/><Relationship Id="rId45" Type="http://schemas.openxmlformats.org/officeDocument/2006/relationships/image" Target="../media/image804.png"/><Relationship Id="rId87" Type="http://schemas.openxmlformats.org/officeDocument/2006/relationships/customXml" Target="../ink/ink2281.xml"/><Relationship Id="rId110" Type="http://schemas.openxmlformats.org/officeDocument/2006/relationships/customXml" Target="../ink/ink2293.xml"/><Relationship Id="rId348" Type="http://schemas.openxmlformats.org/officeDocument/2006/relationships/customXml" Target="../ink/ink2414.xml"/><Relationship Id="rId152" Type="http://schemas.openxmlformats.org/officeDocument/2006/relationships/customXml" Target="../ink/ink2314.xml"/><Relationship Id="rId194" Type="http://schemas.openxmlformats.org/officeDocument/2006/relationships/image" Target="../media/image877.png"/><Relationship Id="rId208" Type="http://schemas.openxmlformats.org/officeDocument/2006/relationships/customXml" Target="../ink/ink2343.xml"/><Relationship Id="rId415" Type="http://schemas.openxmlformats.org/officeDocument/2006/relationships/image" Target="../media/image985.png"/><Relationship Id="rId457" Type="http://schemas.openxmlformats.org/officeDocument/2006/relationships/image" Target="../media/image1006.png"/><Relationship Id="rId261" Type="http://schemas.openxmlformats.org/officeDocument/2006/relationships/image" Target="../media/image910.png"/><Relationship Id="rId14" Type="http://schemas.openxmlformats.org/officeDocument/2006/relationships/customXml" Target="../ink/ink2244.xml"/><Relationship Id="rId56" Type="http://schemas.openxmlformats.org/officeDocument/2006/relationships/customXml" Target="../ink/ink2265.xml"/><Relationship Id="rId317" Type="http://schemas.openxmlformats.org/officeDocument/2006/relationships/customXml" Target="../ink/ink2398.xml"/><Relationship Id="rId359" Type="http://schemas.openxmlformats.org/officeDocument/2006/relationships/image" Target="../media/image958.png"/><Relationship Id="rId98" Type="http://schemas.openxmlformats.org/officeDocument/2006/relationships/customXml" Target="../ink/ink2287.xml"/><Relationship Id="rId121" Type="http://schemas.openxmlformats.org/officeDocument/2006/relationships/image" Target="../media/image841.png"/><Relationship Id="rId163" Type="http://schemas.openxmlformats.org/officeDocument/2006/relationships/image" Target="../media/image862.png"/><Relationship Id="rId219" Type="http://schemas.openxmlformats.org/officeDocument/2006/relationships/image" Target="../media/image889.png"/><Relationship Id="rId370" Type="http://schemas.openxmlformats.org/officeDocument/2006/relationships/image" Target="../media/image963.png"/><Relationship Id="rId426" Type="http://schemas.openxmlformats.org/officeDocument/2006/relationships/customXml" Target="../ink/ink2454.xml"/><Relationship Id="rId230" Type="http://schemas.openxmlformats.org/officeDocument/2006/relationships/customXml" Target="../ink/ink2354.xml"/><Relationship Id="rId468" Type="http://schemas.openxmlformats.org/officeDocument/2006/relationships/customXml" Target="../ink/ink2475.xml"/><Relationship Id="rId25" Type="http://schemas.openxmlformats.org/officeDocument/2006/relationships/image" Target="../media/image794.png"/><Relationship Id="rId67" Type="http://schemas.openxmlformats.org/officeDocument/2006/relationships/customXml" Target="../ink/ink2271.xml"/><Relationship Id="rId272" Type="http://schemas.openxmlformats.org/officeDocument/2006/relationships/customXml" Target="../ink/ink2375.xml"/><Relationship Id="rId328" Type="http://schemas.openxmlformats.org/officeDocument/2006/relationships/image" Target="../media/image943.png"/><Relationship Id="rId132" Type="http://schemas.openxmlformats.org/officeDocument/2006/relationships/customXml" Target="../ink/ink2304.xml"/><Relationship Id="rId174" Type="http://schemas.openxmlformats.org/officeDocument/2006/relationships/customXml" Target="../ink/ink2325.xml"/><Relationship Id="rId381" Type="http://schemas.openxmlformats.org/officeDocument/2006/relationships/customXml" Target="../ink/ink2431.xml"/><Relationship Id="rId241" Type="http://schemas.openxmlformats.org/officeDocument/2006/relationships/image" Target="../media/image900.png"/><Relationship Id="rId437" Type="http://schemas.openxmlformats.org/officeDocument/2006/relationships/image" Target="../media/image996.png"/><Relationship Id="rId479" Type="http://schemas.openxmlformats.org/officeDocument/2006/relationships/image" Target="../media/image1017.png"/><Relationship Id="rId36" Type="http://schemas.openxmlformats.org/officeDocument/2006/relationships/customXml" Target="../ink/ink2255.xml"/><Relationship Id="rId283" Type="http://schemas.openxmlformats.org/officeDocument/2006/relationships/image" Target="../media/image921.png"/><Relationship Id="rId339" Type="http://schemas.openxmlformats.org/officeDocument/2006/relationships/image" Target="../media/image948.png"/><Relationship Id="rId78" Type="http://schemas.openxmlformats.org/officeDocument/2006/relationships/image" Target="../media/image820.png"/><Relationship Id="rId101" Type="http://schemas.openxmlformats.org/officeDocument/2006/relationships/image" Target="../media/image831.png"/><Relationship Id="rId143" Type="http://schemas.openxmlformats.org/officeDocument/2006/relationships/image" Target="../media/image852.png"/><Relationship Id="rId185" Type="http://schemas.openxmlformats.org/officeDocument/2006/relationships/image" Target="../media/image873.png"/><Relationship Id="rId350" Type="http://schemas.openxmlformats.org/officeDocument/2006/relationships/customXml" Target="../ink/ink2415.xml"/><Relationship Id="rId406" Type="http://schemas.openxmlformats.org/officeDocument/2006/relationships/customXml" Target="../ink/ink2444.xml"/><Relationship Id="rId9" Type="http://schemas.openxmlformats.org/officeDocument/2006/relationships/image" Target="../media/image786.png"/><Relationship Id="rId210" Type="http://schemas.openxmlformats.org/officeDocument/2006/relationships/customXml" Target="../ink/ink2344.xml"/><Relationship Id="rId392" Type="http://schemas.openxmlformats.org/officeDocument/2006/relationships/image" Target="../media/image974.png"/><Relationship Id="rId448" Type="http://schemas.openxmlformats.org/officeDocument/2006/relationships/customXml" Target="../ink/ink2465.xml"/><Relationship Id="rId252" Type="http://schemas.openxmlformats.org/officeDocument/2006/relationships/customXml" Target="../ink/ink2365.xml"/><Relationship Id="rId294" Type="http://schemas.openxmlformats.org/officeDocument/2006/relationships/customXml" Target="../ink/ink2386.xml"/><Relationship Id="rId308" Type="http://schemas.openxmlformats.org/officeDocument/2006/relationships/image" Target="../media/image933.png"/><Relationship Id="rId47" Type="http://schemas.openxmlformats.org/officeDocument/2006/relationships/image" Target="../media/image805.png"/><Relationship Id="rId89" Type="http://schemas.openxmlformats.org/officeDocument/2006/relationships/customXml" Target="../ink/ink2282.xml"/><Relationship Id="rId112" Type="http://schemas.openxmlformats.org/officeDocument/2006/relationships/customXml" Target="../ink/ink2294.xml"/><Relationship Id="rId154" Type="http://schemas.openxmlformats.org/officeDocument/2006/relationships/customXml" Target="../ink/ink2315.xml"/><Relationship Id="rId361" Type="http://schemas.openxmlformats.org/officeDocument/2006/relationships/customXml" Target="../ink/ink2421.xml"/><Relationship Id="rId196" Type="http://schemas.openxmlformats.org/officeDocument/2006/relationships/image" Target="../media/image878.png"/><Relationship Id="rId417" Type="http://schemas.openxmlformats.org/officeDocument/2006/relationships/image" Target="../media/image986.png"/><Relationship Id="rId459" Type="http://schemas.openxmlformats.org/officeDocument/2006/relationships/image" Target="../media/image1007.png"/><Relationship Id="rId16" Type="http://schemas.openxmlformats.org/officeDocument/2006/relationships/customXml" Target="../ink/ink2245.xml"/><Relationship Id="rId221" Type="http://schemas.openxmlformats.org/officeDocument/2006/relationships/image" Target="../media/image890.png"/><Relationship Id="rId263" Type="http://schemas.openxmlformats.org/officeDocument/2006/relationships/image" Target="../media/image911.png"/><Relationship Id="rId319" Type="http://schemas.openxmlformats.org/officeDocument/2006/relationships/customXml" Target="../ink/ink2399.xml"/><Relationship Id="rId470" Type="http://schemas.openxmlformats.org/officeDocument/2006/relationships/customXml" Target="../ink/ink2476.xml"/><Relationship Id="rId58" Type="http://schemas.openxmlformats.org/officeDocument/2006/relationships/customXml" Target="../ink/ink2266.xml"/><Relationship Id="rId123" Type="http://schemas.openxmlformats.org/officeDocument/2006/relationships/image" Target="../media/image842.png"/><Relationship Id="rId330" Type="http://schemas.openxmlformats.org/officeDocument/2006/relationships/image" Target="../media/image944.png"/><Relationship Id="rId165" Type="http://schemas.openxmlformats.org/officeDocument/2006/relationships/image" Target="../media/image863.png"/><Relationship Id="rId372" Type="http://schemas.openxmlformats.org/officeDocument/2006/relationships/image" Target="../media/image964.png"/><Relationship Id="rId428" Type="http://schemas.openxmlformats.org/officeDocument/2006/relationships/customXml" Target="../ink/ink2455.xml"/><Relationship Id="rId232" Type="http://schemas.openxmlformats.org/officeDocument/2006/relationships/customXml" Target="../ink/ink2355.xml"/><Relationship Id="rId274" Type="http://schemas.openxmlformats.org/officeDocument/2006/relationships/customXml" Target="../ink/ink2376.xml"/><Relationship Id="rId481" Type="http://schemas.openxmlformats.org/officeDocument/2006/relationships/image" Target="../media/image1018.png"/><Relationship Id="rId27" Type="http://schemas.openxmlformats.org/officeDocument/2006/relationships/image" Target="../media/image795.png"/><Relationship Id="rId69" Type="http://schemas.openxmlformats.org/officeDocument/2006/relationships/customXml" Target="../ink/ink2272.xml"/><Relationship Id="rId134" Type="http://schemas.openxmlformats.org/officeDocument/2006/relationships/customXml" Target="../ink/ink2305.xml"/><Relationship Id="rId80" Type="http://schemas.openxmlformats.org/officeDocument/2006/relationships/image" Target="../media/image821.png"/><Relationship Id="rId176" Type="http://schemas.openxmlformats.org/officeDocument/2006/relationships/customXml" Target="../ink/ink2326.xml"/><Relationship Id="rId341" Type="http://schemas.openxmlformats.org/officeDocument/2006/relationships/image" Target="../media/image949.png"/><Relationship Id="rId383" Type="http://schemas.openxmlformats.org/officeDocument/2006/relationships/customXml" Target="../ink/ink2432.xml"/><Relationship Id="rId439" Type="http://schemas.openxmlformats.org/officeDocument/2006/relationships/image" Target="../media/image997.png"/><Relationship Id="rId201" Type="http://schemas.openxmlformats.org/officeDocument/2006/relationships/customXml" Target="../ink/ink2339.xml"/><Relationship Id="rId243" Type="http://schemas.openxmlformats.org/officeDocument/2006/relationships/image" Target="../media/image901.png"/><Relationship Id="rId285" Type="http://schemas.openxmlformats.org/officeDocument/2006/relationships/image" Target="../media/image922.png"/><Relationship Id="rId450" Type="http://schemas.openxmlformats.org/officeDocument/2006/relationships/customXml" Target="../ink/ink2466.xml"/><Relationship Id="rId38" Type="http://schemas.openxmlformats.org/officeDocument/2006/relationships/customXml" Target="../ink/ink2256.xml"/><Relationship Id="rId103" Type="http://schemas.openxmlformats.org/officeDocument/2006/relationships/image" Target="../media/image832.png"/><Relationship Id="rId310" Type="http://schemas.openxmlformats.org/officeDocument/2006/relationships/image" Target="../media/image934.png"/><Relationship Id="rId91" Type="http://schemas.openxmlformats.org/officeDocument/2006/relationships/customXml" Target="../ink/ink2283.xml"/><Relationship Id="rId145" Type="http://schemas.openxmlformats.org/officeDocument/2006/relationships/image" Target="../media/image853.png"/><Relationship Id="rId187" Type="http://schemas.openxmlformats.org/officeDocument/2006/relationships/image" Target="../media/image874.png"/><Relationship Id="rId352" Type="http://schemas.openxmlformats.org/officeDocument/2006/relationships/customXml" Target="../ink/ink2416.xml"/><Relationship Id="rId394" Type="http://schemas.openxmlformats.org/officeDocument/2006/relationships/image" Target="../media/image975.png"/><Relationship Id="rId408" Type="http://schemas.openxmlformats.org/officeDocument/2006/relationships/customXml" Target="../ink/ink2445.xml"/><Relationship Id="rId212" Type="http://schemas.openxmlformats.org/officeDocument/2006/relationships/customXml" Target="../ink/ink2345.xml"/><Relationship Id="rId254" Type="http://schemas.openxmlformats.org/officeDocument/2006/relationships/customXml" Target="../ink/ink2366.xml"/><Relationship Id="rId49" Type="http://schemas.openxmlformats.org/officeDocument/2006/relationships/image" Target="../media/image806.png"/><Relationship Id="rId114" Type="http://schemas.openxmlformats.org/officeDocument/2006/relationships/customXml" Target="../ink/ink2295.xml"/><Relationship Id="rId296" Type="http://schemas.openxmlformats.org/officeDocument/2006/relationships/customXml" Target="../ink/ink2387.xml"/><Relationship Id="rId461" Type="http://schemas.openxmlformats.org/officeDocument/2006/relationships/image" Target="../media/image1008.png"/><Relationship Id="rId60" Type="http://schemas.openxmlformats.org/officeDocument/2006/relationships/customXml" Target="../ink/ink2267.xml"/><Relationship Id="rId156" Type="http://schemas.openxmlformats.org/officeDocument/2006/relationships/customXml" Target="../ink/ink2316.xml"/><Relationship Id="rId198" Type="http://schemas.openxmlformats.org/officeDocument/2006/relationships/image" Target="../media/image879.png"/><Relationship Id="rId321" Type="http://schemas.openxmlformats.org/officeDocument/2006/relationships/customXml" Target="../ink/ink2400.xml"/><Relationship Id="rId363" Type="http://schemas.openxmlformats.org/officeDocument/2006/relationships/customXml" Target="../ink/ink2422.xml"/><Relationship Id="rId419" Type="http://schemas.openxmlformats.org/officeDocument/2006/relationships/image" Target="../media/image987.png"/><Relationship Id="rId223" Type="http://schemas.openxmlformats.org/officeDocument/2006/relationships/image" Target="../media/image891.png"/><Relationship Id="rId430" Type="http://schemas.openxmlformats.org/officeDocument/2006/relationships/customXml" Target="../ink/ink2456.xml"/><Relationship Id="rId18" Type="http://schemas.openxmlformats.org/officeDocument/2006/relationships/customXml" Target="../ink/ink2246.xml"/><Relationship Id="rId265" Type="http://schemas.openxmlformats.org/officeDocument/2006/relationships/image" Target="../media/image912.png"/><Relationship Id="rId472" Type="http://schemas.openxmlformats.org/officeDocument/2006/relationships/customXml" Target="../ink/ink2477.xml"/><Relationship Id="rId125" Type="http://schemas.openxmlformats.org/officeDocument/2006/relationships/image" Target="../media/image843.png"/><Relationship Id="rId167" Type="http://schemas.openxmlformats.org/officeDocument/2006/relationships/image" Target="../media/image864.png"/><Relationship Id="rId332" Type="http://schemas.openxmlformats.org/officeDocument/2006/relationships/image" Target="../media/image945.png"/><Relationship Id="rId374" Type="http://schemas.openxmlformats.org/officeDocument/2006/relationships/image" Target="../media/image965.png"/><Relationship Id="rId71" Type="http://schemas.openxmlformats.org/officeDocument/2006/relationships/customXml" Target="../ink/ink2273.xml"/><Relationship Id="rId234" Type="http://schemas.openxmlformats.org/officeDocument/2006/relationships/customXml" Target="../ink/ink2356.xml"/><Relationship Id="rId2" Type="http://schemas.openxmlformats.org/officeDocument/2006/relationships/notesSlide" Target="../notesSlides/notesSlide6.xml"/><Relationship Id="rId29" Type="http://schemas.openxmlformats.org/officeDocument/2006/relationships/image" Target="../media/image796.png"/><Relationship Id="rId276" Type="http://schemas.openxmlformats.org/officeDocument/2006/relationships/customXml" Target="../ink/ink2377.xml"/><Relationship Id="rId441" Type="http://schemas.openxmlformats.org/officeDocument/2006/relationships/image" Target="../media/image998.png"/><Relationship Id="rId483" Type="http://schemas.openxmlformats.org/officeDocument/2006/relationships/image" Target="../media/image1019.png"/><Relationship Id="rId40" Type="http://schemas.openxmlformats.org/officeDocument/2006/relationships/customXml" Target="../ink/ink2257.xml"/><Relationship Id="rId136" Type="http://schemas.openxmlformats.org/officeDocument/2006/relationships/customXml" Target="../ink/ink2306.xml"/><Relationship Id="rId178" Type="http://schemas.openxmlformats.org/officeDocument/2006/relationships/customXml" Target="../ink/ink2327.xml"/><Relationship Id="rId301" Type="http://schemas.openxmlformats.org/officeDocument/2006/relationships/customXml" Target="../ink/ink2390.xml"/><Relationship Id="rId343" Type="http://schemas.openxmlformats.org/officeDocument/2006/relationships/image" Target="../media/image950.png"/><Relationship Id="rId82" Type="http://schemas.openxmlformats.org/officeDocument/2006/relationships/image" Target="../media/image822.png"/><Relationship Id="rId203" Type="http://schemas.openxmlformats.org/officeDocument/2006/relationships/customXml" Target="../ink/ink2340.xml"/><Relationship Id="rId385" Type="http://schemas.openxmlformats.org/officeDocument/2006/relationships/customXml" Target="../ink/ink2433.xml"/><Relationship Id="rId245" Type="http://schemas.openxmlformats.org/officeDocument/2006/relationships/image" Target="../media/image902.png"/><Relationship Id="rId287" Type="http://schemas.openxmlformats.org/officeDocument/2006/relationships/image" Target="../media/image923.png"/><Relationship Id="rId410" Type="http://schemas.openxmlformats.org/officeDocument/2006/relationships/customXml" Target="../ink/ink2446.xml"/><Relationship Id="rId452" Type="http://schemas.openxmlformats.org/officeDocument/2006/relationships/customXml" Target="../ink/ink2467.xml"/><Relationship Id="rId105" Type="http://schemas.openxmlformats.org/officeDocument/2006/relationships/image" Target="../media/image833.png"/><Relationship Id="rId147" Type="http://schemas.openxmlformats.org/officeDocument/2006/relationships/image" Target="../media/image854.png"/><Relationship Id="rId312" Type="http://schemas.openxmlformats.org/officeDocument/2006/relationships/image" Target="../media/image935.png"/><Relationship Id="rId354" Type="http://schemas.openxmlformats.org/officeDocument/2006/relationships/customXml" Target="../ink/ink2417.xml"/><Relationship Id="rId51" Type="http://schemas.openxmlformats.org/officeDocument/2006/relationships/image" Target="../media/image807.png"/><Relationship Id="rId93" Type="http://schemas.openxmlformats.org/officeDocument/2006/relationships/customXml" Target="../ink/ink2284.xml"/><Relationship Id="rId189" Type="http://schemas.openxmlformats.org/officeDocument/2006/relationships/image" Target="../media/image875.png"/><Relationship Id="rId396" Type="http://schemas.openxmlformats.org/officeDocument/2006/relationships/image" Target="../media/image976.png"/><Relationship Id="rId214" Type="http://schemas.openxmlformats.org/officeDocument/2006/relationships/customXml" Target="../ink/ink2346.xml"/><Relationship Id="rId256" Type="http://schemas.openxmlformats.org/officeDocument/2006/relationships/customXml" Target="../ink/ink2367.xml"/><Relationship Id="rId298" Type="http://schemas.openxmlformats.org/officeDocument/2006/relationships/customXml" Target="../ink/ink2388.xml"/><Relationship Id="rId421" Type="http://schemas.openxmlformats.org/officeDocument/2006/relationships/image" Target="../media/image988.png"/><Relationship Id="rId463" Type="http://schemas.openxmlformats.org/officeDocument/2006/relationships/image" Target="../media/image1009.png"/><Relationship Id="rId116" Type="http://schemas.openxmlformats.org/officeDocument/2006/relationships/customXml" Target="../ink/ink2296.xml"/><Relationship Id="rId137" Type="http://schemas.openxmlformats.org/officeDocument/2006/relationships/image" Target="../media/image849.png"/><Relationship Id="rId158" Type="http://schemas.openxmlformats.org/officeDocument/2006/relationships/customXml" Target="../ink/ink2317.xml"/><Relationship Id="rId302" Type="http://schemas.openxmlformats.org/officeDocument/2006/relationships/image" Target="../media/image930.png"/><Relationship Id="rId323" Type="http://schemas.openxmlformats.org/officeDocument/2006/relationships/customXml" Target="../ink/ink2401.xml"/><Relationship Id="rId344" Type="http://schemas.openxmlformats.org/officeDocument/2006/relationships/customXml" Target="../ink/ink2412.xml"/><Relationship Id="rId20" Type="http://schemas.openxmlformats.org/officeDocument/2006/relationships/customXml" Target="../ink/ink2247.xml"/><Relationship Id="rId41" Type="http://schemas.openxmlformats.org/officeDocument/2006/relationships/image" Target="../media/image802.png"/><Relationship Id="rId62" Type="http://schemas.openxmlformats.org/officeDocument/2006/relationships/customXml" Target="../ink/ink2268.xml"/><Relationship Id="rId83" Type="http://schemas.openxmlformats.org/officeDocument/2006/relationships/customXml" Target="../ink/ink2279.xml"/><Relationship Id="rId179" Type="http://schemas.openxmlformats.org/officeDocument/2006/relationships/image" Target="../media/image870.png"/><Relationship Id="rId365" Type="http://schemas.openxmlformats.org/officeDocument/2006/relationships/customXml" Target="../ink/ink2423.xml"/><Relationship Id="rId386" Type="http://schemas.openxmlformats.org/officeDocument/2006/relationships/image" Target="../media/image971.png"/><Relationship Id="rId190" Type="http://schemas.openxmlformats.org/officeDocument/2006/relationships/customXml" Target="../ink/ink2333.xml"/><Relationship Id="rId204" Type="http://schemas.openxmlformats.org/officeDocument/2006/relationships/image" Target="../media/image882.png"/><Relationship Id="rId225" Type="http://schemas.openxmlformats.org/officeDocument/2006/relationships/image" Target="../media/image892.png"/><Relationship Id="rId246" Type="http://schemas.openxmlformats.org/officeDocument/2006/relationships/customXml" Target="../ink/ink2362.xml"/><Relationship Id="rId267" Type="http://schemas.openxmlformats.org/officeDocument/2006/relationships/image" Target="../media/image913.png"/><Relationship Id="rId288" Type="http://schemas.openxmlformats.org/officeDocument/2006/relationships/customXml" Target="../ink/ink2383.xml"/><Relationship Id="rId411" Type="http://schemas.openxmlformats.org/officeDocument/2006/relationships/image" Target="../media/image983.png"/><Relationship Id="rId432" Type="http://schemas.openxmlformats.org/officeDocument/2006/relationships/customXml" Target="../ink/ink2457.xml"/><Relationship Id="rId453" Type="http://schemas.openxmlformats.org/officeDocument/2006/relationships/image" Target="../media/image1004.png"/><Relationship Id="rId474" Type="http://schemas.openxmlformats.org/officeDocument/2006/relationships/customXml" Target="../ink/ink2478.xml"/><Relationship Id="rId106" Type="http://schemas.openxmlformats.org/officeDocument/2006/relationships/customXml" Target="../ink/ink2291.xml"/><Relationship Id="rId127" Type="http://schemas.openxmlformats.org/officeDocument/2006/relationships/image" Target="../media/image844.png"/><Relationship Id="rId313" Type="http://schemas.openxmlformats.org/officeDocument/2006/relationships/customXml" Target="../ink/ink2396.xml"/><Relationship Id="rId10" Type="http://schemas.openxmlformats.org/officeDocument/2006/relationships/customXml" Target="../ink/ink2242.xml"/><Relationship Id="rId31" Type="http://schemas.openxmlformats.org/officeDocument/2006/relationships/image" Target="../media/image797.png"/><Relationship Id="rId52" Type="http://schemas.openxmlformats.org/officeDocument/2006/relationships/customXml" Target="../ink/ink2263.xml"/><Relationship Id="rId73" Type="http://schemas.openxmlformats.org/officeDocument/2006/relationships/customXml" Target="../ink/ink2274.xml"/><Relationship Id="rId94" Type="http://schemas.openxmlformats.org/officeDocument/2006/relationships/image" Target="../media/image828.png"/><Relationship Id="rId148" Type="http://schemas.openxmlformats.org/officeDocument/2006/relationships/customXml" Target="../ink/ink2312.xml"/><Relationship Id="rId169" Type="http://schemas.openxmlformats.org/officeDocument/2006/relationships/image" Target="../media/image865.png"/><Relationship Id="rId334" Type="http://schemas.openxmlformats.org/officeDocument/2006/relationships/customXml" Target="../ink/ink2407.xml"/><Relationship Id="rId355" Type="http://schemas.openxmlformats.org/officeDocument/2006/relationships/image" Target="../media/image956.png"/><Relationship Id="rId376" Type="http://schemas.openxmlformats.org/officeDocument/2006/relationships/image" Target="../media/image966.png"/><Relationship Id="rId397" Type="http://schemas.openxmlformats.org/officeDocument/2006/relationships/customXml" Target="../ink/ink2439.xml"/><Relationship Id="rId4" Type="http://schemas.openxmlformats.org/officeDocument/2006/relationships/customXml" Target="../ink/ink2239.xml"/><Relationship Id="rId180" Type="http://schemas.openxmlformats.org/officeDocument/2006/relationships/customXml" Target="../ink/ink2328.xml"/><Relationship Id="rId215" Type="http://schemas.openxmlformats.org/officeDocument/2006/relationships/image" Target="../media/image887.png"/><Relationship Id="rId236" Type="http://schemas.openxmlformats.org/officeDocument/2006/relationships/customXml" Target="../ink/ink2357.xml"/><Relationship Id="rId257" Type="http://schemas.openxmlformats.org/officeDocument/2006/relationships/image" Target="../media/image908.png"/><Relationship Id="rId278" Type="http://schemas.openxmlformats.org/officeDocument/2006/relationships/customXml" Target="../ink/ink2378.xml"/><Relationship Id="rId401" Type="http://schemas.openxmlformats.org/officeDocument/2006/relationships/customXml" Target="../ink/ink2441.xml"/><Relationship Id="rId422" Type="http://schemas.openxmlformats.org/officeDocument/2006/relationships/customXml" Target="../ink/ink2452.xml"/><Relationship Id="rId443" Type="http://schemas.openxmlformats.org/officeDocument/2006/relationships/image" Target="../media/image999.png"/><Relationship Id="rId464" Type="http://schemas.openxmlformats.org/officeDocument/2006/relationships/customXml" Target="../ink/ink2473.xml"/><Relationship Id="rId303" Type="http://schemas.openxmlformats.org/officeDocument/2006/relationships/customXml" Target="../ink/ink2391.xml"/><Relationship Id="rId485" Type="http://schemas.openxmlformats.org/officeDocument/2006/relationships/image" Target="../media/image1020.png"/><Relationship Id="rId42" Type="http://schemas.openxmlformats.org/officeDocument/2006/relationships/customXml" Target="../ink/ink2258.xml"/><Relationship Id="rId84" Type="http://schemas.openxmlformats.org/officeDocument/2006/relationships/image" Target="../media/image823.png"/><Relationship Id="rId138" Type="http://schemas.openxmlformats.org/officeDocument/2006/relationships/customXml" Target="../ink/ink2307.xml"/><Relationship Id="rId345" Type="http://schemas.openxmlformats.org/officeDocument/2006/relationships/image" Target="../media/image951.png"/><Relationship Id="rId387" Type="http://schemas.openxmlformats.org/officeDocument/2006/relationships/customXml" Target="../ink/ink2434.xml"/><Relationship Id="rId191" Type="http://schemas.openxmlformats.org/officeDocument/2006/relationships/customXml" Target="../ink/ink2334.xml"/><Relationship Id="rId205" Type="http://schemas.openxmlformats.org/officeDocument/2006/relationships/customXml" Target="../ink/ink2341.xml"/><Relationship Id="rId247" Type="http://schemas.openxmlformats.org/officeDocument/2006/relationships/image" Target="../media/image903.png"/><Relationship Id="rId412" Type="http://schemas.openxmlformats.org/officeDocument/2006/relationships/customXml" Target="../ink/ink2447.xml"/><Relationship Id="rId107" Type="http://schemas.openxmlformats.org/officeDocument/2006/relationships/image" Target="../media/image834.png"/><Relationship Id="rId289" Type="http://schemas.openxmlformats.org/officeDocument/2006/relationships/image" Target="../media/image924.png"/><Relationship Id="rId454" Type="http://schemas.openxmlformats.org/officeDocument/2006/relationships/customXml" Target="../ink/ink2468.xml"/><Relationship Id="rId11" Type="http://schemas.openxmlformats.org/officeDocument/2006/relationships/image" Target="../media/image787.png"/><Relationship Id="rId53" Type="http://schemas.openxmlformats.org/officeDocument/2006/relationships/image" Target="../media/image808.png"/><Relationship Id="rId149" Type="http://schemas.openxmlformats.org/officeDocument/2006/relationships/image" Target="../media/image855.png"/><Relationship Id="rId314" Type="http://schemas.openxmlformats.org/officeDocument/2006/relationships/image" Target="../media/image936.png"/><Relationship Id="rId356" Type="http://schemas.openxmlformats.org/officeDocument/2006/relationships/customXml" Target="../ink/ink2418.xml"/><Relationship Id="rId398" Type="http://schemas.openxmlformats.org/officeDocument/2006/relationships/image" Target="../media/image977.png"/><Relationship Id="rId95" Type="http://schemas.openxmlformats.org/officeDocument/2006/relationships/customXml" Target="../ink/ink2285.xml"/><Relationship Id="rId160" Type="http://schemas.openxmlformats.org/officeDocument/2006/relationships/customXml" Target="../ink/ink2318.xml"/><Relationship Id="rId216" Type="http://schemas.openxmlformats.org/officeDocument/2006/relationships/customXml" Target="../ink/ink2347.xml"/><Relationship Id="rId423" Type="http://schemas.openxmlformats.org/officeDocument/2006/relationships/image" Target="../media/image989.png"/><Relationship Id="rId258" Type="http://schemas.openxmlformats.org/officeDocument/2006/relationships/customXml" Target="../ink/ink2368.xml"/><Relationship Id="rId465" Type="http://schemas.openxmlformats.org/officeDocument/2006/relationships/image" Target="../media/image1010.png"/><Relationship Id="rId22" Type="http://schemas.openxmlformats.org/officeDocument/2006/relationships/customXml" Target="../ink/ink2248.xml"/><Relationship Id="rId64" Type="http://schemas.openxmlformats.org/officeDocument/2006/relationships/customXml" Target="../ink/ink2269.xml"/><Relationship Id="rId118" Type="http://schemas.openxmlformats.org/officeDocument/2006/relationships/customXml" Target="../ink/ink2297.xml"/><Relationship Id="rId325" Type="http://schemas.openxmlformats.org/officeDocument/2006/relationships/customXml" Target="../ink/ink2402.xml"/><Relationship Id="rId367" Type="http://schemas.openxmlformats.org/officeDocument/2006/relationships/customXml" Target="../ink/ink2424.xml"/><Relationship Id="rId171" Type="http://schemas.openxmlformats.org/officeDocument/2006/relationships/image" Target="../media/image866.png"/><Relationship Id="rId227" Type="http://schemas.openxmlformats.org/officeDocument/2006/relationships/image" Target="../media/image893.png"/><Relationship Id="rId269" Type="http://schemas.openxmlformats.org/officeDocument/2006/relationships/image" Target="../media/image914.png"/><Relationship Id="rId434" Type="http://schemas.openxmlformats.org/officeDocument/2006/relationships/customXml" Target="../ink/ink2458.xml"/><Relationship Id="rId476" Type="http://schemas.openxmlformats.org/officeDocument/2006/relationships/customXml" Target="../ink/ink2479.xml"/><Relationship Id="rId33" Type="http://schemas.openxmlformats.org/officeDocument/2006/relationships/image" Target="../media/image798.png"/><Relationship Id="rId129" Type="http://schemas.openxmlformats.org/officeDocument/2006/relationships/image" Target="../media/image845.png"/><Relationship Id="rId280" Type="http://schemas.openxmlformats.org/officeDocument/2006/relationships/customXml" Target="../ink/ink2379.xml"/><Relationship Id="rId336" Type="http://schemas.openxmlformats.org/officeDocument/2006/relationships/customXml" Target="../ink/ink2408.xml"/><Relationship Id="rId75" Type="http://schemas.openxmlformats.org/officeDocument/2006/relationships/customXml" Target="../ink/ink2275.xml"/><Relationship Id="rId140" Type="http://schemas.openxmlformats.org/officeDocument/2006/relationships/customXml" Target="../ink/ink2308.xml"/><Relationship Id="rId182" Type="http://schemas.openxmlformats.org/officeDocument/2006/relationships/customXml" Target="../ink/ink2329.xml"/><Relationship Id="rId378" Type="http://schemas.openxmlformats.org/officeDocument/2006/relationships/image" Target="../media/image967.png"/><Relationship Id="rId403" Type="http://schemas.openxmlformats.org/officeDocument/2006/relationships/customXml" Target="../ink/ink2442.xml"/><Relationship Id="rId6" Type="http://schemas.openxmlformats.org/officeDocument/2006/relationships/customXml" Target="../ink/ink2240.xml"/><Relationship Id="rId238" Type="http://schemas.openxmlformats.org/officeDocument/2006/relationships/customXml" Target="../ink/ink2358.xml"/><Relationship Id="rId445" Type="http://schemas.openxmlformats.org/officeDocument/2006/relationships/image" Target="../media/image1000.png"/><Relationship Id="rId291" Type="http://schemas.openxmlformats.org/officeDocument/2006/relationships/image" Target="../media/image925.png"/><Relationship Id="rId305" Type="http://schemas.openxmlformats.org/officeDocument/2006/relationships/customXml" Target="../ink/ink2392.xml"/><Relationship Id="rId347" Type="http://schemas.openxmlformats.org/officeDocument/2006/relationships/image" Target="../media/image952.png"/><Relationship Id="rId44" Type="http://schemas.openxmlformats.org/officeDocument/2006/relationships/customXml" Target="../ink/ink2259.xml"/><Relationship Id="rId86" Type="http://schemas.openxmlformats.org/officeDocument/2006/relationships/image" Target="../media/image824.png"/><Relationship Id="rId151" Type="http://schemas.openxmlformats.org/officeDocument/2006/relationships/image" Target="../media/image856.png"/><Relationship Id="rId389" Type="http://schemas.openxmlformats.org/officeDocument/2006/relationships/customXml" Target="../ink/ink2435.xml"/><Relationship Id="rId193" Type="http://schemas.openxmlformats.org/officeDocument/2006/relationships/customXml" Target="../ink/ink2335.xml"/><Relationship Id="rId207" Type="http://schemas.openxmlformats.org/officeDocument/2006/relationships/customXml" Target="../ink/ink2342.xml"/><Relationship Id="rId249" Type="http://schemas.openxmlformats.org/officeDocument/2006/relationships/image" Target="../media/image904.png"/><Relationship Id="rId414" Type="http://schemas.openxmlformats.org/officeDocument/2006/relationships/customXml" Target="../ink/ink2448.xml"/><Relationship Id="rId456" Type="http://schemas.openxmlformats.org/officeDocument/2006/relationships/customXml" Target="../ink/ink2469.xml"/><Relationship Id="rId13" Type="http://schemas.openxmlformats.org/officeDocument/2006/relationships/image" Target="../media/image788.png"/><Relationship Id="rId109" Type="http://schemas.openxmlformats.org/officeDocument/2006/relationships/image" Target="../media/image835.png"/><Relationship Id="rId260" Type="http://schemas.openxmlformats.org/officeDocument/2006/relationships/customXml" Target="../ink/ink2369.xml"/><Relationship Id="rId316" Type="http://schemas.openxmlformats.org/officeDocument/2006/relationships/image" Target="../media/image937.png"/><Relationship Id="rId55" Type="http://schemas.openxmlformats.org/officeDocument/2006/relationships/image" Target="../media/image809.png"/><Relationship Id="rId97" Type="http://schemas.openxmlformats.org/officeDocument/2006/relationships/customXml" Target="../ink/ink2286.xml"/><Relationship Id="rId120" Type="http://schemas.openxmlformats.org/officeDocument/2006/relationships/customXml" Target="../ink/ink2298.xml"/><Relationship Id="rId358" Type="http://schemas.openxmlformats.org/officeDocument/2006/relationships/customXml" Target="../ink/ink2419.xml"/><Relationship Id="rId162" Type="http://schemas.openxmlformats.org/officeDocument/2006/relationships/customXml" Target="../ink/ink2319.xml"/><Relationship Id="rId218" Type="http://schemas.openxmlformats.org/officeDocument/2006/relationships/customXml" Target="../ink/ink2348.xml"/><Relationship Id="rId425" Type="http://schemas.openxmlformats.org/officeDocument/2006/relationships/image" Target="../media/image990.png"/><Relationship Id="rId467" Type="http://schemas.openxmlformats.org/officeDocument/2006/relationships/image" Target="../media/image1011.png"/><Relationship Id="rId271" Type="http://schemas.openxmlformats.org/officeDocument/2006/relationships/image" Target="../media/image915.png"/><Relationship Id="rId24" Type="http://schemas.openxmlformats.org/officeDocument/2006/relationships/customXml" Target="../ink/ink2249.xml"/><Relationship Id="rId66" Type="http://schemas.openxmlformats.org/officeDocument/2006/relationships/customXml" Target="../ink/ink2270.xml"/><Relationship Id="rId131" Type="http://schemas.openxmlformats.org/officeDocument/2006/relationships/image" Target="../media/image846.png"/><Relationship Id="rId327" Type="http://schemas.openxmlformats.org/officeDocument/2006/relationships/customXml" Target="../ink/ink2403.xml"/><Relationship Id="rId369" Type="http://schemas.openxmlformats.org/officeDocument/2006/relationships/customXml" Target="../ink/ink2425.xml"/><Relationship Id="rId173" Type="http://schemas.openxmlformats.org/officeDocument/2006/relationships/image" Target="../media/image867.png"/><Relationship Id="rId229" Type="http://schemas.openxmlformats.org/officeDocument/2006/relationships/image" Target="../media/image894.png"/><Relationship Id="rId380" Type="http://schemas.openxmlformats.org/officeDocument/2006/relationships/image" Target="../media/image968.png"/><Relationship Id="rId436" Type="http://schemas.openxmlformats.org/officeDocument/2006/relationships/customXml" Target="../ink/ink2459.xml"/><Relationship Id="rId240" Type="http://schemas.openxmlformats.org/officeDocument/2006/relationships/customXml" Target="../ink/ink2359.xml"/><Relationship Id="rId478" Type="http://schemas.openxmlformats.org/officeDocument/2006/relationships/customXml" Target="../ink/ink2480.xml"/><Relationship Id="rId35" Type="http://schemas.openxmlformats.org/officeDocument/2006/relationships/image" Target="../media/image799.png"/><Relationship Id="rId77" Type="http://schemas.openxmlformats.org/officeDocument/2006/relationships/customXml" Target="../ink/ink2276.xml"/><Relationship Id="rId100" Type="http://schemas.openxmlformats.org/officeDocument/2006/relationships/customXml" Target="../ink/ink2288.xml"/><Relationship Id="rId282" Type="http://schemas.openxmlformats.org/officeDocument/2006/relationships/customXml" Target="../ink/ink2380.xml"/><Relationship Id="rId338" Type="http://schemas.openxmlformats.org/officeDocument/2006/relationships/customXml" Target="../ink/ink2409.xml"/><Relationship Id="rId8" Type="http://schemas.openxmlformats.org/officeDocument/2006/relationships/customXml" Target="../ink/ink2241.xml"/><Relationship Id="rId142" Type="http://schemas.openxmlformats.org/officeDocument/2006/relationships/customXml" Target="../ink/ink2309.xml"/><Relationship Id="rId184" Type="http://schemas.openxmlformats.org/officeDocument/2006/relationships/customXml" Target="../ink/ink2330.xml"/><Relationship Id="rId391" Type="http://schemas.openxmlformats.org/officeDocument/2006/relationships/customXml" Target="../ink/ink2436.xml"/><Relationship Id="rId405" Type="http://schemas.openxmlformats.org/officeDocument/2006/relationships/image" Target="../media/image980.png"/><Relationship Id="rId447" Type="http://schemas.openxmlformats.org/officeDocument/2006/relationships/image" Target="../media/image1001.png"/><Relationship Id="rId251" Type="http://schemas.openxmlformats.org/officeDocument/2006/relationships/image" Target="../media/image905.png"/><Relationship Id="rId46" Type="http://schemas.openxmlformats.org/officeDocument/2006/relationships/customXml" Target="../ink/ink2260.xml"/><Relationship Id="rId293" Type="http://schemas.openxmlformats.org/officeDocument/2006/relationships/image" Target="../media/image926.png"/><Relationship Id="rId307" Type="http://schemas.openxmlformats.org/officeDocument/2006/relationships/customXml" Target="../ink/ink2393.xml"/><Relationship Id="rId349" Type="http://schemas.openxmlformats.org/officeDocument/2006/relationships/image" Target="../media/image953.png"/><Relationship Id="rId88" Type="http://schemas.openxmlformats.org/officeDocument/2006/relationships/image" Target="../media/image825.png"/><Relationship Id="rId111" Type="http://schemas.openxmlformats.org/officeDocument/2006/relationships/image" Target="../media/image836.png"/><Relationship Id="rId153" Type="http://schemas.openxmlformats.org/officeDocument/2006/relationships/image" Target="../media/image857.png"/><Relationship Id="rId195" Type="http://schemas.openxmlformats.org/officeDocument/2006/relationships/customXml" Target="../ink/ink2336.xml"/><Relationship Id="rId209" Type="http://schemas.openxmlformats.org/officeDocument/2006/relationships/image" Target="../media/image884.png"/><Relationship Id="rId360" Type="http://schemas.openxmlformats.org/officeDocument/2006/relationships/customXml" Target="../ink/ink2420.xml"/><Relationship Id="rId416" Type="http://schemas.openxmlformats.org/officeDocument/2006/relationships/customXml" Target="../ink/ink2449.xml"/><Relationship Id="rId220" Type="http://schemas.openxmlformats.org/officeDocument/2006/relationships/customXml" Target="../ink/ink2349.xml"/><Relationship Id="rId458" Type="http://schemas.openxmlformats.org/officeDocument/2006/relationships/customXml" Target="../ink/ink2470.xml"/><Relationship Id="rId15" Type="http://schemas.openxmlformats.org/officeDocument/2006/relationships/image" Target="../media/image789.png"/><Relationship Id="rId57" Type="http://schemas.openxmlformats.org/officeDocument/2006/relationships/image" Target="../media/image810.png"/><Relationship Id="rId262" Type="http://schemas.openxmlformats.org/officeDocument/2006/relationships/customXml" Target="../ink/ink2370.xml"/><Relationship Id="rId318" Type="http://schemas.openxmlformats.org/officeDocument/2006/relationships/image" Target="../media/image938.png"/><Relationship Id="rId99" Type="http://schemas.openxmlformats.org/officeDocument/2006/relationships/image" Target="../media/image830.png"/><Relationship Id="rId122" Type="http://schemas.openxmlformats.org/officeDocument/2006/relationships/customXml" Target="../ink/ink2299.xml"/><Relationship Id="rId164" Type="http://schemas.openxmlformats.org/officeDocument/2006/relationships/customXml" Target="../ink/ink2320.xml"/><Relationship Id="rId371" Type="http://schemas.openxmlformats.org/officeDocument/2006/relationships/customXml" Target="../ink/ink2426.xml"/><Relationship Id="rId427" Type="http://schemas.openxmlformats.org/officeDocument/2006/relationships/image" Target="../media/image991.png"/><Relationship Id="rId469" Type="http://schemas.openxmlformats.org/officeDocument/2006/relationships/image" Target="../media/image1012.png"/><Relationship Id="rId26" Type="http://schemas.openxmlformats.org/officeDocument/2006/relationships/customXml" Target="../ink/ink2250.xml"/><Relationship Id="rId231" Type="http://schemas.openxmlformats.org/officeDocument/2006/relationships/image" Target="../media/image895.png"/><Relationship Id="rId273" Type="http://schemas.openxmlformats.org/officeDocument/2006/relationships/image" Target="../media/image916.png"/><Relationship Id="rId329" Type="http://schemas.openxmlformats.org/officeDocument/2006/relationships/customXml" Target="../ink/ink2404.xml"/><Relationship Id="rId480" Type="http://schemas.openxmlformats.org/officeDocument/2006/relationships/customXml" Target="../ink/ink2481.xml"/><Relationship Id="rId68" Type="http://schemas.openxmlformats.org/officeDocument/2006/relationships/image" Target="../media/image815.png"/><Relationship Id="rId133" Type="http://schemas.openxmlformats.org/officeDocument/2006/relationships/image" Target="../media/image847.png"/><Relationship Id="rId175" Type="http://schemas.openxmlformats.org/officeDocument/2006/relationships/image" Target="../media/image868.png"/><Relationship Id="rId340" Type="http://schemas.openxmlformats.org/officeDocument/2006/relationships/customXml" Target="../ink/ink2410.xml"/><Relationship Id="rId200" Type="http://schemas.openxmlformats.org/officeDocument/2006/relationships/image" Target="../media/image880.png"/><Relationship Id="rId382" Type="http://schemas.openxmlformats.org/officeDocument/2006/relationships/image" Target="../media/image969.png"/><Relationship Id="rId438" Type="http://schemas.openxmlformats.org/officeDocument/2006/relationships/customXml" Target="../ink/ink2460.xml"/><Relationship Id="rId242" Type="http://schemas.openxmlformats.org/officeDocument/2006/relationships/customXml" Target="../ink/ink2360.xml"/><Relationship Id="rId284" Type="http://schemas.openxmlformats.org/officeDocument/2006/relationships/customXml" Target="../ink/ink2381.xml"/><Relationship Id="rId37" Type="http://schemas.openxmlformats.org/officeDocument/2006/relationships/image" Target="../media/image800.png"/><Relationship Id="rId79" Type="http://schemas.openxmlformats.org/officeDocument/2006/relationships/customXml" Target="../ink/ink2277.xml"/><Relationship Id="rId102" Type="http://schemas.openxmlformats.org/officeDocument/2006/relationships/customXml" Target="../ink/ink2289.xml"/><Relationship Id="rId144" Type="http://schemas.openxmlformats.org/officeDocument/2006/relationships/customXml" Target="../ink/ink2310.xml"/><Relationship Id="rId90" Type="http://schemas.openxmlformats.org/officeDocument/2006/relationships/image" Target="../media/image826.png"/><Relationship Id="rId186" Type="http://schemas.openxmlformats.org/officeDocument/2006/relationships/customXml" Target="../ink/ink2331.xml"/><Relationship Id="rId351" Type="http://schemas.openxmlformats.org/officeDocument/2006/relationships/image" Target="../media/image954.png"/><Relationship Id="rId393" Type="http://schemas.openxmlformats.org/officeDocument/2006/relationships/customXml" Target="../ink/ink2437.xml"/><Relationship Id="rId407" Type="http://schemas.openxmlformats.org/officeDocument/2006/relationships/image" Target="../media/image981.png"/><Relationship Id="rId449" Type="http://schemas.openxmlformats.org/officeDocument/2006/relationships/image" Target="../media/image1002.png"/><Relationship Id="rId211" Type="http://schemas.openxmlformats.org/officeDocument/2006/relationships/image" Target="../media/image885.png"/><Relationship Id="rId253" Type="http://schemas.openxmlformats.org/officeDocument/2006/relationships/image" Target="../media/image906.png"/><Relationship Id="rId295" Type="http://schemas.openxmlformats.org/officeDocument/2006/relationships/image" Target="../media/image927.png"/><Relationship Id="rId309" Type="http://schemas.openxmlformats.org/officeDocument/2006/relationships/customXml" Target="../ink/ink2394.xml"/><Relationship Id="rId460" Type="http://schemas.openxmlformats.org/officeDocument/2006/relationships/customXml" Target="../ink/ink2471.xml"/><Relationship Id="rId48" Type="http://schemas.openxmlformats.org/officeDocument/2006/relationships/customXml" Target="../ink/ink2261.xml"/><Relationship Id="rId113" Type="http://schemas.openxmlformats.org/officeDocument/2006/relationships/image" Target="../media/image837.png"/><Relationship Id="rId320" Type="http://schemas.openxmlformats.org/officeDocument/2006/relationships/image" Target="../media/image939.png"/><Relationship Id="rId155" Type="http://schemas.openxmlformats.org/officeDocument/2006/relationships/image" Target="../media/image858.png"/><Relationship Id="rId197" Type="http://schemas.openxmlformats.org/officeDocument/2006/relationships/customXml" Target="../ink/ink2337.xml"/><Relationship Id="rId362" Type="http://schemas.openxmlformats.org/officeDocument/2006/relationships/image" Target="../media/image959.png"/><Relationship Id="rId418" Type="http://schemas.openxmlformats.org/officeDocument/2006/relationships/customXml" Target="../ink/ink2450.xml"/><Relationship Id="rId222" Type="http://schemas.openxmlformats.org/officeDocument/2006/relationships/customXml" Target="../ink/ink2350.xml"/><Relationship Id="rId264" Type="http://schemas.openxmlformats.org/officeDocument/2006/relationships/customXml" Target="../ink/ink2371.xml"/><Relationship Id="rId471" Type="http://schemas.openxmlformats.org/officeDocument/2006/relationships/image" Target="../media/image1013.png"/><Relationship Id="rId17" Type="http://schemas.openxmlformats.org/officeDocument/2006/relationships/image" Target="../media/image790.png"/><Relationship Id="rId59" Type="http://schemas.openxmlformats.org/officeDocument/2006/relationships/image" Target="../media/image811.png"/><Relationship Id="rId124" Type="http://schemas.openxmlformats.org/officeDocument/2006/relationships/customXml" Target="../ink/ink2300.xml"/><Relationship Id="rId70" Type="http://schemas.openxmlformats.org/officeDocument/2006/relationships/image" Target="../media/image816.png"/><Relationship Id="rId166" Type="http://schemas.openxmlformats.org/officeDocument/2006/relationships/customXml" Target="../ink/ink2321.xml"/><Relationship Id="rId331" Type="http://schemas.openxmlformats.org/officeDocument/2006/relationships/customXml" Target="../ink/ink2405.xml"/><Relationship Id="rId373" Type="http://schemas.openxmlformats.org/officeDocument/2006/relationships/customXml" Target="../ink/ink2427.xml"/><Relationship Id="rId429" Type="http://schemas.openxmlformats.org/officeDocument/2006/relationships/image" Target="../media/image992.png"/><Relationship Id="rId1" Type="http://schemas.openxmlformats.org/officeDocument/2006/relationships/slideLayout" Target="../slideLayouts/slideLayout7.xml"/><Relationship Id="rId233" Type="http://schemas.openxmlformats.org/officeDocument/2006/relationships/image" Target="../media/image896.png"/><Relationship Id="rId440" Type="http://schemas.openxmlformats.org/officeDocument/2006/relationships/customXml" Target="../ink/ink2461.xml"/><Relationship Id="rId28" Type="http://schemas.openxmlformats.org/officeDocument/2006/relationships/customXml" Target="../ink/ink2251.xml"/><Relationship Id="rId275" Type="http://schemas.openxmlformats.org/officeDocument/2006/relationships/image" Target="../media/image917.png"/><Relationship Id="rId300" Type="http://schemas.openxmlformats.org/officeDocument/2006/relationships/customXml" Target="../ink/ink2389.xml"/><Relationship Id="rId482" Type="http://schemas.openxmlformats.org/officeDocument/2006/relationships/customXml" Target="../ink/ink2482.xml"/><Relationship Id="rId81" Type="http://schemas.openxmlformats.org/officeDocument/2006/relationships/customXml" Target="../ink/ink2278.xml"/><Relationship Id="rId135" Type="http://schemas.openxmlformats.org/officeDocument/2006/relationships/image" Target="../media/image848.png"/><Relationship Id="rId177" Type="http://schemas.openxmlformats.org/officeDocument/2006/relationships/image" Target="../media/image869.png"/><Relationship Id="rId342" Type="http://schemas.openxmlformats.org/officeDocument/2006/relationships/customXml" Target="../ink/ink2411.xml"/><Relationship Id="rId384" Type="http://schemas.openxmlformats.org/officeDocument/2006/relationships/image" Target="../media/image970.png"/><Relationship Id="rId202" Type="http://schemas.openxmlformats.org/officeDocument/2006/relationships/image" Target="../media/image881.png"/><Relationship Id="rId244" Type="http://schemas.openxmlformats.org/officeDocument/2006/relationships/customXml" Target="../ink/ink2361.xml"/><Relationship Id="rId39" Type="http://schemas.openxmlformats.org/officeDocument/2006/relationships/image" Target="../media/image801.png"/><Relationship Id="rId286" Type="http://schemas.openxmlformats.org/officeDocument/2006/relationships/customXml" Target="../ink/ink2382.xml"/><Relationship Id="rId451" Type="http://schemas.openxmlformats.org/officeDocument/2006/relationships/image" Target="../media/image1003.png"/><Relationship Id="rId50" Type="http://schemas.openxmlformats.org/officeDocument/2006/relationships/customXml" Target="../ink/ink2262.xml"/><Relationship Id="rId104" Type="http://schemas.openxmlformats.org/officeDocument/2006/relationships/customXml" Target="../ink/ink2290.xml"/><Relationship Id="rId146" Type="http://schemas.openxmlformats.org/officeDocument/2006/relationships/customXml" Target="../ink/ink2311.xml"/><Relationship Id="rId188" Type="http://schemas.openxmlformats.org/officeDocument/2006/relationships/customXml" Target="../ink/ink2332.xml"/><Relationship Id="rId311" Type="http://schemas.openxmlformats.org/officeDocument/2006/relationships/customXml" Target="../ink/ink2395.xml"/><Relationship Id="rId353" Type="http://schemas.openxmlformats.org/officeDocument/2006/relationships/image" Target="../media/image955.png"/><Relationship Id="rId395" Type="http://schemas.openxmlformats.org/officeDocument/2006/relationships/customXml" Target="../ink/ink2438.xml"/><Relationship Id="rId409" Type="http://schemas.openxmlformats.org/officeDocument/2006/relationships/image" Target="../media/image982.png"/><Relationship Id="rId92" Type="http://schemas.openxmlformats.org/officeDocument/2006/relationships/image" Target="../media/image827.png"/><Relationship Id="rId213" Type="http://schemas.openxmlformats.org/officeDocument/2006/relationships/image" Target="../media/image886.png"/><Relationship Id="rId420" Type="http://schemas.openxmlformats.org/officeDocument/2006/relationships/customXml" Target="../ink/ink2451.xml"/><Relationship Id="rId255" Type="http://schemas.openxmlformats.org/officeDocument/2006/relationships/image" Target="../media/image907.png"/><Relationship Id="rId297" Type="http://schemas.openxmlformats.org/officeDocument/2006/relationships/image" Target="../media/image928.png"/><Relationship Id="rId462" Type="http://schemas.openxmlformats.org/officeDocument/2006/relationships/customXml" Target="../ink/ink2472.xml"/><Relationship Id="rId115" Type="http://schemas.openxmlformats.org/officeDocument/2006/relationships/image" Target="../media/image838.png"/><Relationship Id="rId157" Type="http://schemas.openxmlformats.org/officeDocument/2006/relationships/image" Target="../media/image859.png"/><Relationship Id="rId322" Type="http://schemas.openxmlformats.org/officeDocument/2006/relationships/image" Target="../media/image940.png"/><Relationship Id="rId364" Type="http://schemas.openxmlformats.org/officeDocument/2006/relationships/image" Target="../media/image960.png"/><Relationship Id="rId61" Type="http://schemas.openxmlformats.org/officeDocument/2006/relationships/image" Target="../media/image812.png"/><Relationship Id="rId199" Type="http://schemas.openxmlformats.org/officeDocument/2006/relationships/customXml" Target="../ink/ink2338.xml"/><Relationship Id="rId19" Type="http://schemas.openxmlformats.org/officeDocument/2006/relationships/image" Target="../media/image791.png"/><Relationship Id="rId224" Type="http://schemas.openxmlformats.org/officeDocument/2006/relationships/customXml" Target="../ink/ink2351.xml"/><Relationship Id="rId266" Type="http://schemas.openxmlformats.org/officeDocument/2006/relationships/customXml" Target="../ink/ink2372.xml"/><Relationship Id="rId431" Type="http://schemas.openxmlformats.org/officeDocument/2006/relationships/image" Target="../media/image993.png"/><Relationship Id="rId473" Type="http://schemas.openxmlformats.org/officeDocument/2006/relationships/image" Target="../media/image1014.png"/><Relationship Id="rId30" Type="http://schemas.openxmlformats.org/officeDocument/2006/relationships/customXml" Target="../ink/ink2252.xml"/><Relationship Id="rId126" Type="http://schemas.openxmlformats.org/officeDocument/2006/relationships/customXml" Target="../ink/ink2301.xml"/><Relationship Id="rId168" Type="http://schemas.openxmlformats.org/officeDocument/2006/relationships/customXml" Target="../ink/ink2322.xml"/><Relationship Id="rId333" Type="http://schemas.openxmlformats.org/officeDocument/2006/relationships/customXml" Target="../ink/ink2406.xml"/><Relationship Id="rId72" Type="http://schemas.openxmlformats.org/officeDocument/2006/relationships/image" Target="../media/image817.png"/><Relationship Id="rId375" Type="http://schemas.openxmlformats.org/officeDocument/2006/relationships/customXml" Target="../ink/ink2428.xml"/><Relationship Id="rId3" Type="http://schemas.openxmlformats.org/officeDocument/2006/relationships/image" Target="../media/image783.png"/><Relationship Id="rId235" Type="http://schemas.openxmlformats.org/officeDocument/2006/relationships/image" Target="../media/image897.png"/><Relationship Id="rId277" Type="http://schemas.openxmlformats.org/officeDocument/2006/relationships/image" Target="../media/image918.png"/><Relationship Id="rId400" Type="http://schemas.openxmlformats.org/officeDocument/2006/relationships/image" Target="../media/image978.png"/><Relationship Id="rId442" Type="http://schemas.openxmlformats.org/officeDocument/2006/relationships/customXml" Target="../ink/ink2462.xml"/><Relationship Id="rId484" Type="http://schemas.openxmlformats.org/officeDocument/2006/relationships/customXml" Target="../ink/ink2483.xml"/></Relationships>
</file>

<file path=ppt/slides/_rels/slide7.xml.rels><?xml version="1.0" encoding="UTF-8" standalone="yes"?>
<Relationships xmlns="http://schemas.openxmlformats.org/package/2006/relationships"><Relationship Id="rId21" Type="http://schemas.openxmlformats.org/officeDocument/2006/relationships/customXml" Target="../ink/ink2494.xml"/><Relationship Id="rId170" Type="http://schemas.openxmlformats.org/officeDocument/2006/relationships/customXml" Target="../ink/ink2569.xml"/><Relationship Id="rId268" Type="http://schemas.openxmlformats.org/officeDocument/2006/relationships/image" Target="../media/image1147.png"/><Relationship Id="rId475" Type="http://schemas.openxmlformats.org/officeDocument/2006/relationships/customXml" Target="../ink/ink2726.xml"/><Relationship Id="rId682" Type="http://schemas.openxmlformats.org/officeDocument/2006/relationships/image" Target="../media/image1352.png"/><Relationship Id="rId128" Type="http://schemas.openxmlformats.org/officeDocument/2006/relationships/customXml" Target="../ink/ink2548.xml"/><Relationship Id="rId335" Type="http://schemas.openxmlformats.org/officeDocument/2006/relationships/customXml" Target="../ink/ink2656.xml"/><Relationship Id="rId542" Type="http://schemas.openxmlformats.org/officeDocument/2006/relationships/image" Target="../media/image1284.png"/><Relationship Id="rId987" Type="http://schemas.openxmlformats.org/officeDocument/2006/relationships/customXml" Target="../ink/ink2986.xml"/><Relationship Id="rId1172" Type="http://schemas.openxmlformats.org/officeDocument/2006/relationships/image" Target="../media/image1591.png"/><Relationship Id="rId402" Type="http://schemas.openxmlformats.org/officeDocument/2006/relationships/image" Target="../media/image1214.png"/><Relationship Id="rId847" Type="http://schemas.openxmlformats.org/officeDocument/2006/relationships/customXml" Target="../ink/ink2914.xml"/><Relationship Id="rId1032" Type="http://schemas.openxmlformats.org/officeDocument/2006/relationships/image" Target="../media/image1525.png"/><Relationship Id="rId707" Type="http://schemas.openxmlformats.org/officeDocument/2006/relationships/customXml" Target="../ink/ink2844.xml"/><Relationship Id="rId914" Type="http://schemas.openxmlformats.org/officeDocument/2006/relationships/customXml" Target="../ink/ink2948.xml"/><Relationship Id="rId43" Type="http://schemas.openxmlformats.org/officeDocument/2006/relationships/customXml" Target="../ink/ink2505.xml"/><Relationship Id="rId192" Type="http://schemas.openxmlformats.org/officeDocument/2006/relationships/image" Target="../media/image1113.png"/><Relationship Id="rId497" Type="http://schemas.openxmlformats.org/officeDocument/2006/relationships/customXml" Target="../ink/ink2737.xml"/><Relationship Id="rId357" Type="http://schemas.openxmlformats.org/officeDocument/2006/relationships/customXml" Target="../ink/ink2667.xml"/><Relationship Id="rId1194" Type="http://schemas.openxmlformats.org/officeDocument/2006/relationships/image" Target="../media/image1602.png"/><Relationship Id="rId217" Type="http://schemas.openxmlformats.org/officeDocument/2006/relationships/customXml" Target="../ink/ink2594.xml"/><Relationship Id="rId564" Type="http://schemas.openxmlformats.org/officeDocument/2006/relationships/image" Target="../media/image1294.png"/><Relationship Id="rId771" Type="http://schemas.openxmlformats.org/officeDocument/2006/relationships/customXml" Target="../ink/ink2876.xml"/><Relationship Id="rId869" Type="http://schemas.openxmlformats.org/officeDocument/2006/relationships/image" Target="../media/image1445.png"/><Relationship Id="rId424" Type="http://schemas.openxmlformats.org/officeDocument/2006/relationships/image" Target="../media/image1225.png"/><Relationship Id="rId631" Type="http://schemas.openxmlformats.org/officeDocument/2006/relationships/customXml" Target="../ink/ink2806.xml"/><Relationship Id="rId729" Type="http://schemas.openxmlformats.org/officeDocument/2006/relationships/customXml" Target="../ink/ink2855.xml"/><Relationship Id="rId1054" Type="http://schemas.openxmlformats.org/officeDocument/2006/relationships/image" Target="../media/image1536.png"/><Relationship Id="rId1261" Type="http://schemas.openxmlformats.org/officeDocument/2006/relationships/customXml" Target="../ink/ink3127.xml"/><Relationship Id="rId936" Type="http://schemas.openxmlformats.org/officeDocument/2006/relationships/image" Target="../media/image1478.png"/><Relationship Id="rId1121" Type="http://schemas.openxmlformats.org/officeDocument/2006/relationships/customXml" Target="../ink/ink3056.xml"/><Relationship Id="rId1219" Type="http://schemas.openxmlformats.org/officeDocument/2006/relationships/customXml" Target="../ink/ink3106.xml"/><Relationship Id="rId65" Type="http://schemas.openxmlformats.org/officeDocument/2006/relationships/image" Target="../media/image1049.png"/><Relationship Id="rId281" Type="http://schemas.openxmlformats.org/officeDocument/2006/relationships/customXml" Target="../ink/ink2629.xml"/><Relationship Id="rId141" Type="http://schemas.openxmlformats.org/officeDocument/2006/relationships/image" Target="../media/image1088.png"/><Relationship Id="rId379" Type="http://schemas.openxmlformats.org/officeDocument/2006/relationships/customXml" Target="../ink/ink2678.xml"/><Relationship Id="rId586" Type="http://schemas.openxmlformats.org/officeDocument/2006/relationships/customXml" Target="../ink/ink2783.xml"/><Relationship Id="rId793" Type="http://schemas.openxmlformats.org/officeDocument/2006/relationships/customXml" Target="../ink/ink2887.xml"/><Relationship Id="rId7" Type="http://schemas.openxmlformats.org/officeDocument/2006/relationships/customXml" Target="../ink/ink2486.xml"/><Relationship Id="rId239" Type="http://schemas.openxmlformats.org/officeDocument/2006/relationships/image" Target="../media/image1133.png"/><Relationship Id="rId446" Type="http://schemas.openxmlformats.org/officeDocument/2006/relationships/image" Target="../media/image1236.png"/><Relationship Id="rId653" Type="http://schemas.openxmlformats.org/officeDocument/2006/relationships/customXml" Target="../ink/ink2817.xml"/><Relationship Id="rId1076" Type="http://schemas.openxmlformats.org/officeDocument/2006/relationships/image" Target="../media/image1547.png"/><Relationship Id="rId1283" Type="http://schemas.openxmlformats.org/officeDocument/2006/relationships/customXml" Target="../ink/ink3138.xml"/><Relationship Id="rId306" Type="http://schemas.openxmlformats.org/officeDocument/2006/relationships/image" Target="../media/image1166.png"/><Relationship Id="rId860" Type="http://schemas.openxmlformats.org/officeDocument/2006/relationships/image" Target="../media/image1441.png"/><Relationship Id="rId958" Type="http://schemas.openxmlformats.org/officeDocument/2006/relationships/image" Target="../media/image1488.png"/><Relationship Id="rId1143" Type="http://schemas.openxmlformats.org/officeDocument/2006/relationships/customXml" Target="../ink/ink3067.xml"/><Relationship Id="rId87" Type="http://schemas.openxmlformats.org/officeDocument/2006/relationships/image" Target="../media/image1060.png"/><Relationship Id="rId513" Type="http://schemas.openxmlformats.org/officeDocument/2006/relationships/customXml" Target="../ink/ink2745.xml"/><Relationship Id="rId720" Type="http://schemas.openxmlformats.org/officeDocument/2006/relationships/image" Target="../media/image1371.png"/><Relationship Id="rId818" Type="http://schemas.openxmlformats.org/officeDocument/2006/relationships/image" Target="../media/image1420.png"/><Relationship Id="rId1003" Type="http://schemas.openxmlformats.org/officeDocument/2006/relationships/customXml" Target="../ink/ink2994.xml"/><Relationship Id="rId1210" Type="http://schemas.openxmlformats.org/officeDocument/2006/relationships/image" Target="../media/image1611.png"/><Relationship Id="rId14" Type="http://schemas.openxmlformats.org/officeDocument/2006/relationships/customXml" Target="../ink/ink2490.xml"/><Relationship Id="rId163" Type="http://schemas.openxmlformats.org/officeDocument/2006/relationships/image" Target="../media/image1099.png"/><Relationship Id="rId370" Type="http://schemas.openxmlformats.org/officeDocument/2006/relationships/image" Target="../media/image1198.png"/><Relationship Id="rId230" Type="http://schemas.openxmlformats.org/officeDocument/2006/relationships/image" Target="../media/image1129.png"/><Relationship Id="rId468" Type="http://schemas.openxmlformats.org/officeDocument/2006/relationships/image" Target="../media/image1247.png"/><Relationship Id="rId675" Type="http://schemas.openxmlformats.org/officeDocument/2006/relationships/customXml" Target="../ink/ink2828.xml"/><Relationship Id="rId882" Type="http://schemas.openxmlformats.org/officeDocument/2006/relationships/customXml" Target="../ink/ink2932.xml"/><Relationship Id="rId1098" Type="http://schemas.openxmlformats.org/officeDocument/2006/relationships/customXml" Target="../ink/ink3044.xml"/><Relationship Id="rId328" Type="http://schemas.openxmlformats.org/officeDocument/2006/relationships/image" Target="../media/image1177.png"/><Relationship Id="rId535" Type="http://schemas.openxmlformats.org/officeDocument/2006/relationships/customXml" Target="../ink/ink2756.xml"/><Relationship Id="rId742" Type="http://schemas.openxmlformats.org/officeDocument/2006/relationships/image" Target="../media/image1382.png"/><Relationship Id="rId1165" Type="http://schemas.openxmlformats.org/officeDocument/2006/relationships/customXml" Target="../ink/ink3079.xml"/><Relationship Id="rId602" Type="http://schemas.openxmlformats.org/officeDocument/2006/relationships/customXml" Target="../ink/ink2791.xml"/><Relationship Id="rId1025" Type="http://schemas.openxmlformats.org/officeDocument/2006/relationships/customXml" Target="../ink/ink3005.xml"/><Relationship Id="rId1232" Type="http://schemas.openxmlformats.org/officeDocument/2006/relationships/image" Target="../media/image1622.png"/><Relationship Id="rId907" Type="http://schemas.openxmlformats.org/officeDocument/2006/relationships/image" Target="../media/image1464.png"/><Relationship Id="rId36" Type="http://schemas.openxmlformats.org/officeDocument/2006/relationships/image" Target="../media/image1035.png"/><Relationship Id="rId185" Type="http://schemas.openxmlformats.org/officeDocument/2006/relationships/customXml" Target="../ink/ink2577.xml"/><Relationship Id="rId392" Type="http://schemas.openxmlformats.org/officeDocument/2006/relationships/image" Target="../media/image1209.png"/><Relationship Id="rId697" Type="http://schemas.openxmlformats.org/officeDocument/2006/relationships/customXml" Target="../ink/ink2839.xml"/><Relationship Id="rId252" Type="http://schemas.openxmlformats.org/officeDocument/2006/relationships/customXml" Target="../ink/ink2614.xml"/><Relationship Id="rId1187" Type="http://schemas.openxmlformats.org/officeDocument/2006/relationships/customXml" Target="../ink/ink3090.xml"/><Relationship Id="rId112" Type="http://schemas.openxmlformats.org/officeDocument/2006/relationships/customXml" Target="../ink/ink2540.xml"/><Relationship Id="rId557" Type="http://schemas.openxmlformats.org/officeDocument/2006/relationships/customXml" Target="../ink/ink2767.xml"/><Relationship Id="rId764" Type="http://schemas.openxmlformats.org/officeDocument/2006/relationships/image" Target="../media/image1393.png"/><Relationship Id="rId971" Type="http://schemas.openxmlformats.org/officeDocument/2006/relationships/customXml" Target="../ink/ink2978.xml"/><Relationship Id="rId417" Type="http://schemas.openxmlformats.org/officeDocument/2006/relationships/customXml" Target="../ink/ink2697.xml"/><Relationship Id="rId624" Type="http://schemas.openxmlformats.org/officeDocument/2006/relationships/image" Target="../media/image1323.png"/><Relationship Id="rId831" Type="http://schemas.openxmlformats.org/officeDocument/2006/relationships/customXml" Target="../ink/ink2906.xml"/><Relationship Id="rId1047" Type="http://schemas.openxmlformats.org/officeDocument/2006/relationships/customXml" Target="../ink/ink3016.xml"/><Relationship Id="rId1254" Type="http://schemas.openxmlformats.org/officeDocument/2006/relationships/image" Target="../media/image1632.png"/><Relationship Id="rId929" Type="http://schemas.openxmlformats.org/officeDocument/2006/relationships/customXml" Target="../ink/ink2956.xml"/><Relationship Id="rId1114" Type="http://schemas.openxmlformats.org/officeDocument/2006/relationships/image" Target="../media/image1563.png"/><Relationship Id="rId58" Type="http://schemas.openxmlformats.org/officeDocument/2006/relationships/customXml" Target="../ink/ink2513.xml"/><Relationship Id="rId274" Type="http://schemas.openxmlformats.org/officeDocument/2006/relationships/image" Target="../media/image1150.png"/><Relationship Id="rId481" Type="http://schemas.openxmlformats.org/officeDocument/2006/relationships/customXml" Target="../ink/ink2729.xml"/><Relationship Id="rId134" Type="http://schemas.openxmlformats.org/officeDocument/2006/relationships/customXml" Target="../ink/ink2551.xml"/><Relationship Id="rId579" Type="http://schemas.openxmlformats.org/officeDocument/2006/relationships/image" Target="../media/image1301.png"/><Relationship Id="rId786" Type="http://schemas.openxmlformats.org/officeDocument/2006/relationships/image" Target="../media/image1404.png"/><Relationship Id="rId993" Type="http://schemas.openxmlformats.org/officeDocument/2006/relationships/customXml" Target="../ink/ink2989.xml"/><Relationship Id="rId341" Type="http://schemas.openxmlformats.org/officeDocument/2006/relationships/customXml" Target="../ink/ink2659.xml"/><Relationship Id="rId439" Type="http://schemas.openxmlformats.org/officeDocument/2006/relationships/customXml" Target="../ink/ink2708.xml"/><Relationship Id="rId646" Type="http://schemas.openxmlformats.org/officeDocument/2006/relationships/image" Target="../media/image1334.png"/><Relationship Id="rId1069" Type="http://schemas.openxmlformats.org/officeDocument/2006/relationships/customXml" Target="../ink/ink3027.xml"/><Relationship Id="rId1276" Type="http://schemas.openxmlformats.org/officeDocument/2006/relationships/image" Target="../media/image1643.png"/><Relationship Id="rId201" Type="http://schemas.openxmlformats.org/officeDocument/2006/relationships/customXml" Target="../ink/ink2585.xml"/><Relationship Id="rId506" Type="http://schemas.openxmlformats.org/officeDocument/2006/relationships/image" Target="../media/image1266.png"/><Relationship Id="rId853" Type="http://schemas.openxmlformats.org/officeDocument/2006/relationships/customXml" Target="../ink/ink2917.xml"/><Relationship Id="rId1136" Type="http://schemas.openxmlformats.org/officeDocument/2006/relationships/image" Target="../media/image1574.png"/><Relationship Id="rId713" Type="http://schemas.openxmlformats.org/officeDocument/2006/relationships/customXml" Target="../ink/ink2847.xml"/><Relationship Id="rId920" Type="http://schemas.openxmlformats.org/officeDocument/2006/relationships/customXml" Target="../ink/ink2951.xml"/><Relationship Id="rId1203" Type="http://schemas.openxmlformats.org/officeDocument/2006/relationships/customXml" Target="../ink/ink3098.xml"/><Relationship Id="rId296" Type="http://schemas.openxmlformats.org/officeDocument/2006/relationships/image" Target="../media/image1161.png"/><Relationship Id="rId156" Type="http://schemas.openxmlformats.org/officeDocument/2006/relationships/customXml" Target="../ink/ink2562.xml"/><Relationship Id="rId363" Type="http://schemas.openxmlformats.org/officeDocument/2006/relationships/customXml" Target="../ink/ink2670.xml"/><Relationship Id="rId570" Type="http://schemas.openxmlformats.org/officeDocument/2006/relationships/customXml" Target="../ink/ink2775.xml"/><Relationship Id="rId223" Type="http://schemas.openxmlformats.org/officeDocument/2006/relationships/image" Target="../media/image1126.png"/><Relationship Id="rId430" Type="http://schemas.openxmlformats.org/officeDocument/2006/relationships/image" Target="../media/image1228.png"/><Relationship Id="rId668" Type="http://schemas.openxmlformats.org/officeDocument/2006/relationships/image" Target="../media/image1345.png"/><Relationship Id="rId875" Type="http://schemas.openxmlformats.org/officeDocument/2006/relationships/image" Target="../media/image1448.png"/><Relationship Id="rId1060" Type="http://schemas.openxmlformats.org/officeDocument/2006/relationships/image" Target="../media/image1539.png"/><Relationship Id="rId528" Type="http://schemas.openxmlformats.org/officeDocument/2006/relationships/image" Target="../media/image1277.png"/><Relationship Id="rId735" Type="http://schemas.openxmlformats.org/officeDocument/2006/relationships/customXml" Target="../ink/ink2858.xml"/><Relationship Id="rId942" Type="http://schemas.openxmlformats.org/officeDocument/2006/relationships/customXml" Target="../ink/ink2963.xml"/><Relationship Id="rId1158" Type="http://schemas.openxmlformats.org/officeDocument/2006/relationships/image" Target="../media/image1584.png"/><Relationship Id="rId1018" Type="http://schemas.openxmlformats.org/officeDocument/2006/relationships/image" Target="../media/image1518.png"/><Relationship Id="rId1225" Type="http://schemas.openxmlformats.org/officeDocument/2006/relationships/customXml" Target="../ink/ink3109.xml"/><Relationship Id="rId71" Type="http://schemas.openxmlformats.org/officeDocument/2006/relationships/image" Target="../media/image1052.png"/><Relationship Id="rId802" Type="http://schemas.openxmlformats.org/officeDocument/2006/relationships/image" Target="../media/image1412.png"/><Relationship Id="rId29" Type="http://schemas.openxmlformats.org/officeDocument/2006/relationships/customXml" Target="../ink/ink2498.xml"/><Relationship Id="rId178" Type="http://schemas.openxmlformats.org/officeDocument/2006/relationships/image" Target="../media/image1106.png"/><Relationship Id="rId385" Type="http://schemas.openxmlformats.org/officeDocument/2006/relationships/customXml" Target="../ink/ink2681.xml"/><Relationship Id="rId592" Type="http://schemas.openxmlformats.org/officeDocument/2006/relationships/customXml" Target="../ink/ink2786.xml"/><Relationship Id="rId245" Type="http://schemas.openxmlformats.org/officeDocument/2006/relationships/image" Target="../media/image1136.png"/><Relationship Id="rId452" Type="http://schemas.openxmlformats.org/officeDocument/2006/relationships/image" Target="../media/image1239.png"/><Relationship Id="rId897" Type="http://schemas.openxmlformats.org/officeDocument/2006/relationships/image" Target="../media/image1459.png"/><Relationship Id="rId1082" Type="http://schemas.openxmlformats.org/officeDocument/2006/relationships/image" Target="../media/image1550.png"/><Relationship Id="rId105" Type="http://schemas.openxmlformats.org/officeDocument/2006/relationships/image" Target="../media/image1069.png"/><Relationship Id="rId312" Type="http://schemas.openxmlformats.org/officeDocument/2006/relationships/image" Target="../media/image1169.png"/><Relationship Id="rId757" Type="http://schemas.openxmlformats.org/officeDocument/2006/relationships/customXml" Target="../ink/ink2869.xml"/><Relationship Id="rId964" Type="http://schemas.openxmlformats.org/officeDocument/2006/relationships/image" Target="../media/image1491.png"/><Relationship Id="rId93" Type="http://schemas.openxmlformats.org/officeDocument/2006/relationships/image" Target="../media/image1063.png"/><Relationship Id="rId617" Type="http://schemas.openxmlformats.org/officeDocument/2006/relationships/customXml" Target="../ink/ink2799.xml"/><Relationship Id="rId824" Type="http://schemas.openxmlformats.org/officeDocument/2006/relationships/image" Target="../media/image1423.png"/><Relationship Id="rId1247" Type="http://schemas.openxmlformats.org/officeDocument/2006/relationships/customXml" Target="../ink/ink3120.xml"/><Relationship Id="rId1107" Type="http://schemas.openxmlformats.org/officeDocument/2006/relationships/customXml" Target="../ink/ink3049.xml"/><Relationship Id="rId20" Type="http://schemas.openxmlformats.org/officeDocument/2006/relationships/customXml" Target="../ink/ink2493.xml"/><Relationship Id="rId267" Type="http://schemas.openxmlformats.org/officeDocument/2006/relationships/customXml" Target="../ink/ink2622.xml"/><Relationship Id="rId474" Type="http://schemas.openxmlformats.org/officeDocument/2006/relationships/image" Target="../media/image1250.png"/><Relationship Id="rId127" Type="http://schemas.openxmlformats.org/officeDocument/2006/relationships/image" Target="../media/image1081.png"/><Relationship Id="rId681" Type="http://schemas.openxmlformats.org/officeDocument/2006/relationships/customXml" Target="../ink/ink2831.xml"/><Relationship Id="rId779" Type="http://schemas.openxmlformats.org/officeDocument/2006/relationships/customXml" Target="../ink/ink2880.xml"/><Relationship Id="rId986" Type="http://schemas.openxmlformats.org/officeDocument/2006/relationships/image" Target="../media/image1502.png"/><Relationship Id="rId334" Type="http://schemas.openxmlformats.org/officeDocument/2006/relationships/image" Target="../media/image1180.png"/><Relationship Id="rId541" Type="http://schemas.openxmlformats.org/officeDocument/2006/relationships/customXml" Target="../ink/ink2759.xml"/><Relationship Id="rId639" Type="http://schemas.openxmlformats.org/officeDocument/2006/relationships/customXml" Target="../ink/ink2810.xml"/><Relationship Id="rId1171" Type="http://schemas.openxmlformats.org/officeDocument/2006/relationships/customXml" Target="../ink/ink3082.xml"/><Relationship Id="rId1269" Type="http://schemas.openxmlformats.org/officeDocument/2006/relationships/customXml" Target="../ink/ink3131.xml"/><Relationship Id="rId401" Type="http://schemas.openxmlformats.org/officeDocument/2006/relationships/customXml" Target="../ink/ink2689.xml"/><Relationship Id="rId846" Type="http://schemas.openxmlformats.org/officeDocument/2006/relationships/image" Target="../media/image1434.png"/><Relationship Id="rId1031" Type="http://schemas.openxmlformats.org/officeDocument/2006/relationships/customXml" Target="../ink/ink3008.xml"/><Relationship Id="rId1129" Type="http://schemas.openxmlformats.org/officeDocument/2006/relationships/customXml" Target="../ink/ink3060.xml"/><Relationship Id="rId706" Type="http://schemas.openxmlformats.org/officeDocument/2006/relationships/image" Target="../media/image1364.png"/><Relationship Id="rId913" Type="http://schemas.openxmlformats.org/officeDocument/2006/relationships/image" Target="../media/image1467.png"/><Relationship Id="rId42" Type="http://schemas.openxmlformats.org/officeDocument/2006/relationships/image" Target="../media/image1038.png"/><Relationship Id="rId138" Type="http://schemas.openxmlformats.org/officeDocument/2006/relationships/customXml" Target="../ink/ink2553.xml"/><Relationship Id="rId345" Type="http://schemas.openxmlformats.org/officeDocument/2006/relationships/customXml" Target="../ink/ink2661.xml"/><Relationship Id="rId552" Type="http://schemas.openxmlformats.org/officeDocument/2006/relationships/image" Target="../media/image1289.png"/><Relationship Id="rId997" Type="http://schemas.openxmlformats.org/officeDocument/2006/relationships/customXml" Target="../ink/ink2991.xml"/><Relationship Id="rId1182" Type="http://schemas.openxmlformats.org/officeDocument/2006/relationships/image" Target="../media/image1596.png"/><Relationship Id="rId191" Type="http://schemas.openxmlformats.org/officeDocument/2006/relationships/customXml" Target="../ink/ink2580.xml"/><Relationship Id="rId205" Type="http://schemas.openxmlformats.org/officeDocument/2006/relationships/customXml" Target="../ink/ink2587.xml"/><Relationship Id="rId412" Type="http://schemas.openxmlformats.org/officeDocument/2006/relationships/image" Target="../media/image1219.png"/><Relationship Id="rId857" Type="http://schemas.openxmlformats.org/officeDocument/2006/relationships/customXml" Target="../ink/ink2919.xml"/><Relationship Id="rId1042" Type="http://schemas.openxmlformats.org/officeDocument/2006/relationships/image" Target="../media/image1530.png"/><Relationship Id="rId289" Type="http://schemas.openxmlformats.org/officeDocument/2006/relationships/customXml" Target="../ink/ink2633.xml"/><Relationship Id="rId496" Type="http://schemas.openxmlformats.org/officeDocument/2006/relationships/image" Target="../media/image1261.png"/><Relationship Id="rId717" Type="http://schemas.openxmlformats.org/officeDocument/2006/relationships/customXml" Target="../ink/ink2849.xml"/><Relationship Id="rId924" Type="http://schemas.openxmlformats.org/officeDocument/2006/relationships/image" Target="../media/image1472.png"/><Relationship Id="rId53" Type="http://schemas.openxmlformats.org/officeDocument/2006/relationships/image" Target="../media/image1043.png"/><Relationship Id="rId149" Type="http://schemas.openxmlformats.org/officeDocument/2006/relationships/image" Target="../media/image1092.png"/><Relationship Id="rId356" Type="http://schemas.openxmlformats.org/officeDocument/2006/relationships/image" Target="../media/image1191.png"/><Relationship Id="rId563" Type="http://schemas.openxmlformats.org/officeDocument/2006/relationships/customXml" Target="../ink/ink2771.xml"/><Relationship Id="rId770" Type="http://schemas.openxmlformats.org/officeDocument/2006/relationships/image" Target="../media/image1396.png"/><Relationship Id="rId1193" Type="http://schemas.openxmlformats.org/officeDocument/2006/relationships/customXml" Target="../ink/ink3093.xml"/><Relationship Id="rId1207" Type="http://schemas.openxmlformats.org/officeDocument/2006/relationships/customXml" Target="../ink/ink3100.xml"/><Relationship Id="rId216" Type="http://schemas.openxmlformats.org/officeDocument/2006/relationships/customXml" Target="../ink/ink2593.xml"/><Relationship Id="rId423" Type="http://schemas.openxmlformats.org/officeDocument/2006/relationships/customXml" Target="../ink/ink2700.xml"/><Relationship Id="rId868" Type="http://schemas.openxmlformats.org/officeDocument/2006/relationships/customXml" Target="../ink/ink2925.xml"/><Relationship Id="rId1053" Type="http://schemas.openxmlformats.org/officeDocument/2006/relationships/customXml" Target="../ink/ink3019.xml"/><Relationship Id="rId1260" Type="http://schemas.openxmlformats.org/officeDocument/2006/relationships/image" Target="../media/image1635.png"/><Relationship Id="rId630" Type="http://schemas.openxmlformats.org/officeDocument/2006/relationships/image" Target="../media/image1326.png"/><Relationship Id="rId728" Type="http://schemas.openxmlformats.org/officeDocument/2006/relationships/image" Target="../media/image1375.png"/><Relationship Id="rId935" Type="http://schemas.openxmlformats.org/officeDocument/2006/relationships/customXml" Target="../ink/ink2959.xml"/><Relationship Id="rId64" Type="http://schemas.openxmlformats.org/officeDocument/2006/relationships/customXml" Target="../ink/ink2516.xml"/><Relationship Id="rId367" Type="http://schemas.openxmlformats.org/officeDocument/2006/relationships/customXml" Target="../ink/ink2672.xml"/><Relationship Id="rId574" Type="http://schemas.openxmlformats.org/officeDocument/2006/relationships/customXml" Target="../ink/ink2777.xml"/><Relationship Id="rId1120" Type="http://schemas.openxmlformats.org/officeDocument/2006/relationships/image" Target="../media/image1566.png"/><Relationship Id="rId1218" Type="http://schemas.openxmlformats.org/officeDocument/2006/relationships/image" Target="../media/image1615.png"/><Relationship Id="rId227" Type="http://schemas.openxmlformats.org/officeDocument/2006/relationships/customXml" Target="../ink/ink2601.xml"/><Relationship Id="rId781" Type="http://schemas.openxmlformats.org/officeDocument/2006/relationships/customXml" Target="../ink/ink2881.xml"/><Relationship Id="rId879" Type="http://schemas.openxmlformats.org/officeDocument/2006/relationships/image" Target="../media/image1450.png"/><Relationship Id="rId434" Type="http://schemas.openxmlformats.org/officeDocument/2006/relationships/image" Target="../media/image1230.png"/><Relationship Id="rId641" Type="http://schemas.openxmlformats.org/officeDocument/2006/relationships/customXml" Target="../ink/ink2811.xml"/><Relationship Id="rId739" Type="http://schemas.openxmlformats.org/officeDocument/2006/relationships/customXml" Target="../ink/ink2860.xml"/><Relationship Id="rId1064" Type="http://schemas.openxmlformats.org/officeDocument/2006/relationships/image" Target="../media/image1541.png"/><Relationship Id="rId1271" Type="http://schemas.openxmlformats.org/officeDocument/2006/relationships/customXml" Target="../ink/ink3132.xml"/><Relationship Id="rId280" Type="http://schemas.openxmlformats.org/officeDocument/2006/relationships/image" Target="../media/image1153.png"/><Relationship Id="rId501" Type="http://schemas.openxmlformats.org/officeDocument/2006/relationships/customXml" Target="../ink/ink2739.xml"/><Relationship Id="rId946" Type="http://schemas.openxmlformats.org/officeDocument/2006/relationships/customXml" Target="../ink/ink2965.xml"/><Relationship Id="rId1131" Type="http://schemas.openxmlformats.org/officeDocument/2006/relationships/customXml" Target="../ink/ink3061.xml"/><Relationship Id="rId1229" Type="http://schemas.openxmlformats.org/officeDocument/2006/relationships/customXml" Target="../ink/ink3111.xml"/><Relationship Id="rId75" Type="http://schemas.openxmlformats.org/officeDocument/2006/relationships/image" Target="../media/image1054.png"/><Relationship Id="rId140" Type="http://schemas.openxmlformats.org/officeDocument/2006/relationships/customXml" Target="../ink/ink2554.xml"/><Relationship Id="rId378" Type="http://schemas.openxmlformats.org/officeDocument/2006/relationships/image" Target="../media/image1202.png"/><Relationship Id="rId585" Type="http://schemas.openxmlformats.org/officeDocument/2006/relationships/image" Target="../media/image1304.png"/><Relationship Id="rId792" Type="http://schemas.openxmlformats.org/officeDocument/2006/relationships/image" Target="../media/image1407.png"/><Relationship Id="rId806" Type="http://schemas.openxmlformats.org/officeDocument/2006/relationships/image" Target="../media/image1414.png"/><Relationship Id="rId6" Type="http://schemas.openxmlformats.org/officeDocument/2006/relationships/image" Target="../media/image1021.png"/><Relationship Id="rId238" Type="http://schemas.openxmlformats.org/officeDocument/2006/relationships/customXml" Target="../ink/ink2607.xml"/><Relationship Id="rId445" Type="http://schemas.openxmlformats.org/officeDocument/2006/relationships/customXml" Target="../ink/ink2711.xml"/><Relationship Id="rId652" Type="http://schemas.openxmlformats.org/officeDocument/2006/relationships/image" Target="../media/image1337.png"/><Relationship Id="rId1075" Type="http://schemas.openxmlformats.org/officeDocument/2006/relationships/customXml" Target="../ink/ink3030.xml"/><Relationship Id="rId1282" Type="http://schemas.openxmlformats.org/officeDocument/2006/relationships/image" Target="../media/image1646.png"/><Relationship Id="rId291" Type="http://schemas.openxmlformats.org/officeDocument/2006/relationships/customXml" Target="../ink/ink2634.xml"/><Relationship Id="rId305" Type="http://schemas.openxmlformats.org/officeDocument/2006/relationships/customXml" Target="../ink/ink2641.xml"/><Relationship Id="rId512" Type="http://schemas.openxmlformats.org/officeDocument/2006/relationships/image" Target="../media/image1269.png"/><Relationship Id="rId957" Type="http://schemas.openxmlformats.org/officeDocument/2006/relationships/customXml" Target="../ink/ink2971.xml"/><Relationship Id="rId1142" Type="http://schemas.openxmlformats.org/officeDocument/2006/relationships/image" Target="../media/image1577.png"/><Relationship Id="rId86" Type="http://schemas.openxmlformats.org/officeDocument/2006/relationships/customXml" Target="../ink/ink2527.xml"/><Relationship Id="rId151" Type="http://schemas.openxmlformats.org/officeDocument/2006/relationships/image" Target="../media/image1093.png"/><Relationship Id="rId389" Type="http://schemas.openxmlformats.org/officeDocument/2006/relationships/customXml" Target="../ink/ink2683.xml"/><Relationship Id="rId596" Type="http://schemas.openxmlformats.org/officeDocument/2006/relationships/customXml" Target="../ink/ink2788.xml"/><Relationship Id="rId817" Type="http://schemas.openxmlformats.org/officeDocument/2006/relationships/customXml" Target="../ink/ink2899.xml"/><Relationship Id="rId1002" Type="http://schemas.openxmlformats.org/officeDocument/2006/relationships/image" Target="../media/image1510.png"/><Relationship Id="rId249" Type="http://schemas.openxmlformats.org/officeDocument/2006/relationships/image" Target="../media/image1138.png"/><Relationship Id="rId456" Type="http://schemas.openxmlformats.org/officeDocument/2006/relationships/image" Target="../media/image1241.png"/><Relationship Id="rId663" Type="http://schemas.openxmlformats.org/officeDocument/2006/relationships/customXml" Target="../ink/ink2822.xml"/><Relationship Id="rId870" Type="http://schemas.openxmlformats.org/officeDocument/2006/relationships/customXml" Target="../ink/ink2926.xml"/><Relationship Id="rId1086" Type="http://schemas.openxmlformats.org/officeDocument/2006/relationships/image" Target="../media/image1552.png"/><Relationship Id="rId13" Type="http://schemas.openxmlformats.org/officeDocument/2006/relationships/image" Target="../media/image1024.png"/><Relationship Id="rId109" Type="http://schemas.openxmlformats.org/officeDocument/2006/relationships/image" Target="../media/image1071.png"/><Relationship Id="rId316" Type="http://schemas.openxmlformats.org/officeDocument/2006/relationships/image" Target="../media/image1171.png"/><Relationship Id="rId523" Type="http://schemas.openxmlformats.org/officeDocument/2006/relationships/customXml" Target="../ink/ink2750.xml"/><Relationship Id="rId968" Type="http://schemas.openxmlformats.org/officeDocument/2006/relationships/image" Target="../media/image1493.png"/><Relationship Id="rId1153" Type="http://schemas.openxmlformats.org/officeDocument/2006/relationships/image" Target="../media/image1582.png"/><Relationship Id="rId97" Type="http://schemas.openxmlformats.org/officeDocument/2006/relationships/image" Target="../media/image1065.png"/><Relationship Id="rId730" Type="http://schemas.openxmlformats.org/officeDocument/2006/relationships/image" Target="../media/image1376.png"/><Relationship Id="rId828" Type="http://schemas.openxmlformats.org/officeDocument/2006/relationships/image" Target="../media/image1425.png"/><Relationship Id="rId1013" Type="http://schemas.openxmlformats.org/officeDocument/2006/relationships/customXml" Target="../ink/ink2999.xml"/><Relationship Id="rId162" Type="http://schemas.openxmlformats.org/officeDocument/2006/relationships/customXml" Target="../ink/ink2565.xml"/><Relationship Id="rId467" Type="http://schemas.openxmlformats.org/officeDocument/2006/relationships/customXml" Target="../ink/ink2722.xml"/><Relationship Id="rId1097" Type="http://schemas.openxmlformats.org/officeDocument/2006/relationships/customXml" Target="../ink/ink3043.xml"/><Relationship Id="rId1220" Type="http://schemas.openxmlformats.org/officeDocument/2006/relationships/image" Target="../media/image1616.png"/><Relationship Id="rId674" Type="http://schemas.openxmlformats.org/officeDocument/2006/relationships/image" Target="../media/image1348.png"/><Relationship Id="rId881" Type="http://schemas.openxmlformats.org/officeDocument/2006/relationships/image" Target="../media/image1451.png"/><Relationship Id="rId979" Type="http://schemas.openxmlformats.org/officeDocument/2006/relationships/customXml" Target="../ink/ink2982.xml"/><Relationship Id="rId24" Type="http://schemas.openxmlformats.org/officeDocument/2006/relationships/image" Target="../media/image1029.png"/><Relationship Id="rId327" Type="http://schemas.openxmlformats.org/officeDocument/2006/relationships/customXml" Target="../ink/ink2652.xml"/><Relationship Id="rId534" Type="http://schemas.openxmlformats.org/officeDocument/2006/relationships/image" Target="../media/image1280.png"/><Relationship Id="rId741" Type="http://schemas.openxmlformats.org/officeDocument/2006/relationships/customXml" Target="../ink/ink2861.xml"/><Relationship Id="rId839" Type="http://schemas.openxmlformats.org/officeDocument/2006/relationships/customXml" Target="../ink/ink2910.xml"/><Relationship Id="rId1164" Type="http://schemas.openxmlformats.org/officeDocument/2006/relationships/image" Target="../media/image1587.png"/><Relationship Id="rId173" Type="http://schemas.openxmlformats.org/officeDocument/2006/relationships/customXml" Target="../ink/ink2571.xml"/><Relationship Id="rId380" Type="http://schemas.openxmlformats.org/officeDocument/2006/relationships/image" Target="../media/image1203.png"/><Relationship Id="rId601" Type="http://schemas.openxmlformats.org/officeDocument/2006/relationships/image" Target="../media/image1312.png"/><Relationship Id="rId1024" Type="http://schemas.openxmlformats.org/officeDocument/2006/relationships/image" Target="../media/image1521.png"/><Relationship Id="rId1231" Type="http://schemas.openxmlformats.org/officeDocument/2006/relationships/customXml" Target="../ink/ink3112.xml"/><Relationship Id="rId240" Type="http://schemas.openxmlformats.org/officeDocument/2006/relationships/customXml" Target="../ink/ink2608.xml"/><Relationship Id="rId478" Type="http://schemas.openxmlformats.org/officeDocument/2006/relationships/image" Target="../media/image1252.png"/><Relationship Id="rId685" Type="http://schemas.openxmlformats.org/officeDocument/2006/relationships/customXml" Target="../ink/ink2833.xml"/><Relationship Id="rId892" Type="http://schemas.openxmlformats.org/officeDocument/2006/relationships/customXml" Target="../ink/ink2937.xml"/><Relationship Id="rId906" Type="http://schemas.openxmlformats.org/officeDocument/2006/relationships/customXml" Target="../ink/ink2944.xml"/><Relationship Id="rId35" Type="http://schemas.openxmlformats.org/officeDocument/2006/relationships/customXml" Target="../ink/ink2501.xml"/><Relationship Id="rId100" Type="http://schemas.openxmlformats.org/officeDocument/2006/relationships/customXml" Target="../ink/ink2534.xml"/><Relationship Id="rId338" Type="http://schemas.openxmlformats.org/officeDocument/2006/relationships/image" Target="../media/image1182.png"/><Relationship Id="rId545" Type="http://schemas.openxmlformats.org/officeDocument/2006/relationships/customXml" Target="../ink/ink2761.xml"/><Relationship Id="rId752" Type="http://schemas.openxmlformats.org/officeDocument/2006/relationships/image" Target="../media/image1387.png"/><Relationship Id="rId1175" Type="http://schemas.openxmlformats.org/officeDocument/2006/relationships/customXml" Target="../ink/ink3084.xml"/><Relationship Id="rId184" Type="http://schemas.openxmlformats.org/officeDocument/2006/relationships/image" Target="../media/image1109.png"/><Relationship Id="rId391" Type="http://schemas.openxmlformats.org/officeDocument/2006/relationships/customXml" Target="../ink/ink2684.xml"/><Relationship Id="rId405" Type="http://schemas.openxmlformats.org/officeDocument/2006/relationships/customXml" Target="../ink/ink2691.xml"/><Relationship Id="rId612" Type="http://schemas.openxmlformats.org/officeDocument/2006/relationships/image" Target="../media/image1317.png"/><Relationship Id="rId1035" Type="http://schemas.openxmlformats.org/officeDocument/2006/relationships/customXml" Target="../ink/ink3010.xml"/><Relationship Id="rId1242" Type="http://schemas.openxmlformats.org/officeDocument/2006/relationships/image" Target="../media/image1626.png"/><Relationship Id="rId251" Type="http://schemas.openxmlformats.org/officeDocument/2006/relationships/image" Target="../media/image1139.png"/><Relationship Id="rId489" Type="http://schemas.openxmlformats.org/officeDocument/2006/relationships/customXml" Target="../ink/ink2733.xml"/><Relationship Id="rId696" Type="http://schemas.openxmlformats.org/officeDocument/2006/relationships/image" Target="../media/image1359.png"/><Relationship Id="rId917" Type="http://schemas.openxmlformats.org/officeDocument/2006/relationships/image" Target="../media/image1469.png"/><Relationship Id="rId1102" Type="http://schemas.openxmlformats.org/officeDocument/2006/relationships/image" Target="../media/image1557.png"/><Relationship Id="rId46" Type="http://schemas.openxmlformats.org/officeDocument/2006/relationships/customXml" Target="../ink/ink2507.xml"/><Relationship Id="rId349" Type="http://schemas.openxmlformats.org/officeDocument/2006/relationships/customXml" Target="../ink/ink2663.xml"/><Relationship Id="rId556" Type="http://schemas.openxmlformats.org/officeDocument/2006/relationships/image" Target="../media/image1291.png"/><Relationship Id="rId763" Type="http://schemas.openxmlformats.org/officeDocument/2006/relationships/customXml" Target="../ink/ink2872.xml"/><Relationship Id="rId1186" Type="http://schemas.openxmlformats.org/officeDocument/2006/relationships/image" Target="../media/image1598.png"/><Relationship Id="rId111" Type="http://schemas.openxmlformats.org/officeDocument/2006/relationships/image" Target="../media/image1072.png"/><Relationship Id="rId195" Type="http://schemas.openxmlformats.org/officeDocument/2006/relationships/customXml" Target="../ink/ink2582.xml"/><Relationship Id="rId209" Type="http://schemas.openxmlformats.org/officeDocument/2006/relationships/customXml" Target="../ink/ink2589.xml"/><Relationship Id="rId416" Type="http://schemas.openxmlformats.org/officeDocument/2006/relationships/image" Target="../media/image1221.png"/><Relationship Id="rId970" Type="http://schemas.openxmlformats.org/officeDocument/2006/relationships/image" Target="../media/image1494.png"/><Relationship Id="rId1046" Type="http://schemas.openxmlformats.org/officeDocument/2006/relationships/image" Target="../media/image1532.png"/><Relationship Id="rId1253" Type="http://schemas.openxmlformats.org/officeDocument/2006/relationships/customXml" Target="../ink/ink3123.xml"/><Relationship Id="rId623" Type="http://schemas.openxmlformats.org/officeDocument/2006/relationships/customXml" Target="../ink/ink2802.xml"/><Relationship Id="rId830" Type="http://schemas.openxmlformats.org/officeDocument/2006/relationships/image" Target="../media/image1426.png"/><Relationship Id="rId928" Type="http://schemas.openxmlformats.org/officeDocument/2006/relationships/image" Target="../media/image1474.png"/><Relationship Id="rId57" Type="http://schemas.openxmlformats.org/officeDocument/2006/relationships/image" Target="../media/image1045.png"/><Relationship Id="rId262" Type="http://schemas.openxmlformats.org/officeDocument/2006/relationships/image" Target="../media/image1144.png"/><Relationship Id="rId567" Type="http://schemas.openxmlformats.org/officeDocument/2006/relationships/customXml" Target="../ink/ink2773.xml"/><Relationship Id="rId1113" Type="http://schemas.openxmlformats.org/officeDocument/2006/relationships/customXml" Target="../ink/ink3052.xml"/><Relationship Id="rId1197" Type="http://schemas.openxmlformats.org/officeDocument/2006/relationships/customXml" Target="../ink/ink3095.xml"/><Relationship Id="rId122" Type="http://schemas.openxmlformats.org/officeDocument/2006/relationships/customXml" Target="../ink/ink2545.xml"/><Relationship Id="rId774" Type="http://schemas.openxmlformats.org/officeDocument/2006/relationships/image" Target="../media/image1398.png"/><Relationship Id="rId981" Type="http://schemas.openxmlformats.org/officeDocument/2006/relationships/customXml" Target="../ink/ink2983.xml"/><Relationship Id="rId1057" Type="http://schemas.openxmlformats.org/officeDocument/2006/relationships/customXml" Target="../ink/ink3021.xml"/><Relationship Id="rId427" Type="http://schemas.openxmlformats.org/officeDocument/2006/relationships/customXml" Target="../ink/ink2702.xml"/><Relationship Id="rId634" Type="http://schemas.openxmlformats.org/officeDocument/2006/relationships/image" Target="../media/image1328.png"/><Relationship Id="rId841" Type="http://schemas.openxmlformats.org/officeDocument/2006/relationships/customXml" Target="../ink/ink2911.xml"/><Relationship Id="rId1264" Type="http://schemas.openxmlformats.org/officeDocument/2006/relationships/image" Target="../media/image1637.png"/><Relationship Id="rId273" Type="http://schemas.openxmlformats.org/officeDocument/2006/relationships/customXml" Target="../ink/ink2625.xml"/><Relationship Id="rId480" Type="http://schemas.openxmlformats.org/officeDocument/2006/relationships/image" Target="../media/image1253.png"/><Relationship Id="rId701" Type="http://schemas.openxmlformats.org/officeDocument/2006/relationships/customXml" Target="../ink/ink2841.xml"/><Relationship Id="rId939" Type="http://schemas.openxmlformats.org/officeDocument/2006/relationships/customXml" Target="../ink/ink2961.xml"/><Relationship Id="rId1124" Type="http://schemas.openxmlformats.org/officeDocument/2006/relationships/image" Target="../media/image1568.png"/><Relationship Id="rId68" Type="http://schemas.openxmlformats.org/officeDocument/2006/relationships/customXml" Target="../ink/ink2518.xml"/><Relationship Id="rId133" Type="http://schemas.openxmlformats.org/officeDocument/2006/relationships/image" Target="../media/image1084.png"/><Relationship Id="rId340" Type="http://schemas.openxmlformats.org/officeDocument/2006/relationships/image" Target="../media/image1183.png"/><Relationship Id="rId578" Type="http://schemas.openxmlformats.org/officeDocument/2006/relationships/customXml" Target="../ink/ink2779.xml"/><Relationship Id="rId785" Type="http://schemas.openxmlformats.org/officeDocument/2006/relationships/customXml" Target="../ink/ink2883.xml"/><Relationship Id="rId992" Type="http://schemas.openxmlformats.org/officeDocument/2006/relationships/image" Target="../media/image1505.png"/><Relationship Id="rId200" Type="http://schemas.openxmlformats.org/officeDocument/2006/relationships/image" Target="../media/image1117.png"/><Relationship Id="rId438" Type="http://schemas.openxmlformats.org/officeDocument/2006/relationships/image" Target="../media/image1232.png"/><Relationship Id="rId645" Type="http://schemas.openxmlformats.org/officeDocument/2006/relationships/customXml" Target="../ink/ink2813.xml"/><Relationship Id="rId852" Type="http://schemas.openxmlformats.org/officeDocument/2006/relationships/image" Target="../media/image1437.png"/><Relationship Id="rId1068" Type="http://schemas.openxmlformats.org/officeDocument/2006/relationships/image" Target="../media/image1543.png"/><Relationship Id="rId1275" Type="http://schemas.openxmlformats.org/officeDocument/2006/relationships/customXml" Target="../ink/ink3134.xml"/><Relationship Id="rId284" Type="http://schemas.openxmlformats.org/officeDocument/2006/relationships/image" Target="../media/image1155.png"/><Relationship Id="rId491" Type="http://schemas.openxmlformats.org/officeDocument/2006/relationships/customXml" Target="../ink/ink2734.xml"/><Relationship Id="rId505" Type="http://schemas.openxmlformats.org/officeDocument/2006/relationships/customXml" Target="../ink/ink2741.xml"/><Relationship Id="rId712" Type="http://schemas.openxmlformats.org/officeDocument/2006/relationships/image" Target="../media/image1367.png"/><Relationship Id="rId1135" Type="http://schemas.openxmlformats.org/officeDocument/2006/relationships/customXml" Target="../ink/ink3063.xml"/><Relationship Id="rId79" Type="http://schemas.openxmlformats.org/officeDocument/2006/relationships/image" Target="../media/image1056.png"/><Relationship Id="rId144" Type="http://schemas.openxmlformats.org/officeDocument/2006/relationships/customXml" Target="../ink/ink2556.xml"/><Relationship Id="rId589" Type="http://schemas.openxmlformats.org/officeDocument/2006/relationships/image" Target="../media/image1306.png"/><Relationship Id="rId796" Type="http://schemas.openxmlformats.org/officeDocument/2006/relationships/image" Target="../media/image1409.png"/><Relationship Id="rId1202" Type="http://schemas.openxmlformats.org/officeDocument/2006/relationships/image" Target="../media/image1607.png"/><Relationship Id="rId351" Type="http://schemas.openxmlformats.org/officeDocument/2006/relationships/customXml" Target="../ink/ink2664.xml"/><Relationship Id="rId449" Type="http://schemas.openxmlformats.org/officeDocument/2006/relationships/customXml" Target="../ink/ink2713.xml"/><Relationship Id="rId656" Type="http://schemas.openxmlformats.org/officeDocument/2006/relationships/image" Target="../media/image1339.png"/><Relationship Id="rId863" Type="http://schemas.openxmlformats.org/officeDocument/2006/relationships/customXml" Target="../ink/ink2922.xml"/><Relationship Id="rId1079" Type="http://schemas.openxmlformats.org/officeDocument/2006/relationships/customXml" Target="../ink/ink3032.xml"/><Relationship Id="rId211" Type="http://schemas.openxmlformats.org/officeDocument/2006/relationships/customXml" Target="../ink/ink2590.xml"/><Relationship Id="rId295" Type="http://schemas.openxmlformats.org/officeDocument/2006/relationships/customXml" Target="../ink/ink2636.xml"/><Relationship Id="rId309" Type="http://schemas.openxmlformats.org/officeDocument/2006/relationships/customXml" Target="../ink/ink2643.xml"/><Relationship Id="rId516" Type="http://schemas.openxmlformats.org/officeDocument/2006/relationships/image" Target="../media/image1271.png"/><Relationship Id="rId1146" Type="http://schemas.openxmlformats.org/officeDocument/2006/relationships/image" Target="../media/image1579.png"/><Relationship Id="rId723" Type="http://schemas.openxmlformats.org/officeDocument/2006/relationships/customXml" Target="../ink/ink2852.xml"/><Relationship Id="rId930" Type="http://schemas.openxmlformats.org/officeDocument/2006/relationships/image" Target="../media/image1475.png"/><Relationship Id="rId1006" Type="http://schemas.openxmlformats.org/officeDocument/2006/relationships/image" Target="../media/image1512.png"/><Relationship Id="rId155" Type="http://schemas.openxmlformats.org/officeDocument/2006/relationships/image" Target="../media/image1095.png"/><Relationship Id="rId362" Type="http://schemas.openxmlformats.org/officeDocument/2006/relationships/image" Target="../media/image1194.png"/><Relationship Id="rId1213" Type="http://schemas.openxmlformats.org/officeDocument/2006/relationships/customXml" Target="../ink/ink3103.xml"/><Relationship Id="rId222" Type="http://schemas.openxmlformats.org/officeDocument/2006/relationships/customXml" Target="../ink/ink2598.xml"/><Relationship Id="rId667" Type="http://schemas.openxmlformats.org/officeDocument/2006/relationships/customXml" Target="../ink/ink2824.xml"/><Relationship Id="rId874" Type="http://schemas.openxmlformats.org/officeDocument/2006/relationships/customXml" Target="../ink/ink2928.xml"/><Relationship Id="rId17" Type="http://schemas.openxmlformats.org/officeDocument/2006/relationships/image" Target="../media/image1026.png"/><Relationship Id="rId527" Type="http://schemas.openxmlformats.org/officeDocument/2006/relationships/customXml" Target="../ink/ink2752.xml"/><Relationship Id="rId734" Type="http://schemas.openxmlformats.org/officeDocument/2006/relationships/image" Target="../media/image1378.png"/><Relationship Id="rId941" Type="http://schemas.openxmlformats.org/officeDocument/2006/relationships/customXml" Target="../ink/ink2962.xml"/><Relationship Id="rId1157" Type="http://schemas.openxmlformats.org/officeDocument/2006/relationships/customXml" Target="../ink/ink3075.xml"/><Relationship Id="rId70" Type="http://schemas.openxmlformats.org/officeDocument/2006/relationships/customXml" Target="../ink/ink2519.xml"/><Relationship Id="rId166" Type="http://schemas.openxmlformats.org/officeDocument/2006/relationships/customXml" Target="../ink/ink2567.xml"/><Relationship Id="rId373" Type="http://schemas.openxmlformats.org/officeDocument/2006/relationships/customXml" Target="../ink/ink2675.xml"/><Relationship Id="rId580" Type="http://schemas.openxmlformats.org/officeDocument/2006/relationships/customXml" Target="../ink/ink2780.xml"/><Relationship Id="rId801" Type="http://schemas.openxmlformats.org/officeDocument/2006/relationships/customXml" Target="../ink/ink2891.xml"/><Relationship Id="rId1017" Type="http://schemas.openxmlformats.org/officeDocument/2006/relationships/customXml" Target="../ink/ink3001.xml"/><Relationship Id="rId1224" Type="http://schemas.openxmlformats.org/officeDocument/2006/relationships/image" Target="../media/image1618.png"/><Relationship Id="rId1" Type="http://schemas.openxmlformats.org/officeDocument/2006/relationships/slideLayout" Target="../slideLayouts/slideLayout7.xml"/><Relationship Id="rId233" Type="http://schemas.openxmlformats.org/officeDocument/2006/relationships/customXml" Target="../ink/ink2604.xml"/><Relationship Id="rId440" Type="http://schemas.openxmlformats.org/officeDocument/2006/relationships/image" Target="../media/image1233.png"/><Relationship Id="rId678" Type="http://schemas.openxmlformats.org/officeDocument/2006/relationships/image" Target="../media/image1350.png"/><Relationship Id="rId885" Type="http://schemas.openxmlformats.org/officeDocument/2006/relationships/image" Target="../media/image1453.png"/><Relationship Id="rId1070" Type="http://schemas.openxmlformats.org/officeDocument/2006/relationships/image" Target="../media/image1544.png"/><Relationship Id="rId28" Type="http://schemas.openxmlformats.org/officeDocument/2006/relationships/image" Target="../media/image1031.png"/><Relationship Id="rId300" Type="http://schemas.openxmlformats.org/officeDocument/2006/relationships/image" Target="../media/image1163.png"/><Relationship Id="rId538" Type="http://schemas.openxmlformats.org/officeDocument/2006/relationships/image" Target="../media/image1282.png"/><Relationship Id="rId745" Type="http://schemas.openxmlformats.org/officeDocument/2006/relationships/customXml" Target="../ink/ink2863.xml"/><Relationship Id="rId952" Type="http://schemas.openxmlformats.org/officeDocument/2006/relationships/customXml" Target="../ink/ink2968.xml"/><Relationship Id="rId1168" Type="http://schemas.openxmlformats.org/officeDocument/2006/relationships/image" Target="../media/image1589.png"/><Relationship Id="rId81" Type="http://schemas.openxmlformats.org/officeDocument/2006/relationships/image" Target="../media/image1057.png"/><Relationship Id="rId177" Type="http://schemas.openxmlformats.org/officeDocument/2006/relationships/customXml" Target="../ink/ink2573.xml"/><Relationship Id="rId384" Type="http://schemas.openxmlformats.org/officeDocument/2006/relationships/image" Target="../media/image1205.png"/><Relationship Id="rId591" Type="http://schemas.openxmlformats.org/officeDocument/2006/relationships/image" Target="../media/image1307.png"/><Relationship Id="rId605" Type="http://schemas.openxmlformats.org/officeDocument/2006/relationships/customXml" Target="../ink/ink2793.xml"/><Relationship Id="rId812" Type="http://schemas.openxmlformats.org/officeDocument/2006/relationships/image" Target="../media/image1417.png"/><Relationship Id="rId1028" Type="http://schemas.openxmlformats.org/officeDocument/2006/relationships/image" Target="../media/image1523.png"/><Relationship Id="rId1235" Type="http://schemas.openxmlformats.org/officeDocument/2006/relationships/customXml" Target="../ink/ink3114.xml"/><Relationship Id="rId244" Type="http://schemas.openxmlformats.org/officeDocument/2006/relationships/customXml" Target="../ink/ink2610.xml"/><Relationship Id="rId689" Type="http://schemas.openxmlformats.org/officeDocument/2006/relationships/customXml" Target="../ink/ink2835.xml"/><Relationship Id="rId896" Type="http://schemas.openxmlformats.org/officeDocument/2006/relationships/customXml" Target="../ink/ink2939.xml"/><Relationship Id="rId1081" Type="http://schemas.openxmlformats.org/officeDocument/2006/relationships/customXml" Target="../ink/ink3033.xml"/><Relationship Id="rId39" Type="http://schemas.openxmlformats.org/officeDocument/2006/relationships/customXml" Target="../ink/ink2503.xml"/><Relationship Id="rId451" Type="http://schemas.openxmlformats.org/officeDocument/2006/relationships/customXml" Target="../ink/ink2714.xml"/><Relationship Id="rId549" Type="http://schemas.openxmlformats.org/officeDocument/2006/relationships/customXml" Target="../ink/ink2763.xml"/><Relationship Id="rId756" Type="http://schemas.openxmlformats.org/officeDocument/2006/relationships/image" Target="../media/image1389.png"/><Relationship Id="rId1179" Type="http://schemas.openxmlformats.org/officeDocument/2006/relationships/customXml" Target="../ink/ink3086.xml"/><Relationship Id="rId104" Type="http://schemas.openxmlformats.org/officeDocument/2006/relationships/customXml" Target="../ink/ink2536.xml"/><Relationship Id="rId188" Type="http://schemas.openxmlformats.org/officeDocument/2006/relationships/image" Target="../media/image1111.png"/><Relationship Id="rId311" Type="http://schemas.openxmlformats.org/officeDocument/2006/relationships/customXml" Target="../ink/ink2644.xml"/><Relationship Id="rId395" Type="http://schemas.openxmlformats.org/officeDocument/2006/relationships/customXml" Target="../ink/ink2686.xml"/><Relationship Id="rId409" Type="http://schemas.openxmlformats.org/officeDocument/2006/relationships/customXml" Target="../ink/ink2693.xml"/><Relationship Id="rId963" Type="http://schemas.openxmlformats.org/officeDocument/2006/relationships/customXml" Target="../ink/ink2974.xml"/><Relationship Id="rId1039" Type="http://schemas.openxmlformats.org/officeDocument/2006/relationships/customXml" Target="../ink/ink3012.xml"/><Relationship Id="rId1246" Type="http://schemas.openxmlformats.org/officeDocument/2006/relationships/image" Target="../media/image1628.png"/><Relationship Id="rId92" Type="http://schemas.openxmlformats.org/officeDocument/2006/relationships/customXml" Target="../ink/ink2530.xml"/><Relationship Id="rId616" Type="http://schemas.openxmlformats.org/officeDocument/2006/relationships/image" Target="../media/image1319.png"/><Relationship Id="rId823" Type="http://schemas.openxmlformats.org/officeDocument/2006/relationships/customXml" Target="../ink/ink2902.xml"/><Relationship Id="rId255" Type="http://schemas.openxmlformats.org/officeDocument/2006/relationships/image" Target="../media/image1141.png"/><Relationship Id="rId462" Type="http://schemas.openxmlformats.org/officeDocument/2006/relationships/image" Target="../media/image1244.png"/><Relationship Id="rId1092" Type="http://schemas.openxmlformats.org/officeDocument/2006/relationships/image" Target="../media/image1555.png"/><Relationship Id="rId1106" Type="http://schemas.openxmlformats.org/officeDocument/2006/relationships/image" Target="../media/image1559.png"/><Relationship Id="rId115" Type="http://schemas.openxmlformats.org/officeDocument/2006/relationships/image" Target="../media/image1075.png"/><Relationship Id="rId322" Type="http://schemas.openxmlformats.org/officeDocument/2006/relationships/image" Target="../media/image1174.png"/><Relationship Id="rId767" Type="http://schemas.openxmlformats.org/officeDocument/2006/relationships/customXml" Target="../ink/ink2874.xml"/><Relationship Id="rId974" Type="http://schemas.openxmlformats.org/officeDocument/2006/relationships/image" Target="../media/image1496.png"/><Relationship Id="rId199" Type="http://schemas.openxmlformats.org/officeDocument/2006/relationships/customXml" Target="../ink/ink2584.xml"/><Relationship Id="rId627" Type="http://schemas.openxmlformats.org/officeDocument/2006/relationships/customXml" Target="../ink/ink2804.xml"/><Relationship Id="rId834" Type="http://schemas.openxmlformats.org/officeDocument/2006/relationships/image" Target="../media/image1428.png"/><Relationship Id="rId1257" Type="http://schemas.openxmlformats.org/officeDocument/2006/relationships/customXml" Target="../ink/ink3125.xml"/><Relationship Id="rId266" Type="http://schemas.openxmlformats.org/officeDocument/2006/relationships/image" Target="../media/image1146.png"/><Relationship Id="rId473" Type="http://schemas.openxmlformats.org/officeDocument/2006/relationships/customXml" Target="../ink/ink2725.xml"/><Relationship Id="rId680" Type="http://schemas.openxmlformats.org/officeDocument/2006/relationships/image" Target="../media/image1351.png"/><Relationship Id="rId901" Type="http://schemas.openxmlformats.org/officeDocument/2006/relationships/image" Target="../media/image1461.png"/><Relationship Id="rId1117" Type="http://schemas.openxmlformats.org/officeDocument/2006/relationships/customXml" Target="../ink/ink3054.xml"/><Relationship Id="rId30" Type="http://schemas.openxmlformats.org/officeDocument/2006/relationships/image" Target="../media/image1032.png"/><Relationship Id="rId126" Type="http://schemas.openxmlformats.org/officeDocument/2006/relationships/customXml" Target="../ink/ink2547.xml"/><Relationship Id="rId333" Type="http://schemas.openxmlformats.org/officeDocument/2006/relationships/customXml" Target="../ink/ink2655.xml"/><Relationship Id="rId540" Type="http://schemas.openxmlformats.org/officeDocument/2006/relationships/image" Target="../media/image1283.png"/><Relationship Id="rId778" Type="http://schemas.openxmlformats.org/officeDocument/2006/relationships/image" Target="../media/image1400.png"/><Relationship Id="rId985" Type="http://schemas.openxmlformats.org/officeDocument/2006/relationships/customXml" Target="../ink/ink2985.xml"/><Relationship Id="rId1170" Type="http://schemas.openxmlformats.org/officeDocument/2006/relationships/image" Target="../media/image1590.png"/><Relationship Id="rId638" Type="http://schemas.openxmlformats.org/officeDocument/2006/relationships/image" Target="../media/image1330.png"/><Relationship Id="rId845" Type="http://schemas.openxmlformats.org/officeDocument/2006/relationships/customXml" Target="../ink/ink2913.xml"/><Relationship Id="rId1030" Type="http://schemas.openxmlformats.org/officeDocument/2006/relationships/image" Target="../media/image1524.png"/><Relationship Id="rId1268" Type="http://schemas.openxmlformats.org/officeDocument/2006/relationships/image" Target="../media/image1639.png"/><Relationship Id="rId277" Type="http://schemas.openxmlformats.org/officeDocument/2006/relationships/customXml" Target="../ink/ink2627.xml"/><Relationship Id="rId400" Type="http://schemas.openxmlformats.org/officeDocument/2006/relationships/image" Target="../media/image1213.png"/><Relationship Id="rId484" Type="http://schemas.openxmlformats.org/officeDocument/2006/relationships/image" Target="../media/image1255.png"/><Relationship Id="rId705" Type="http://schemas.openxmlformats.org/officeDocument/2006/relationships/customXml" Target="../ink/ink2843.xml"/><Relationship Id="rId1128" Type="http://schemas.openxmlformats.org/officeDocument/2006/relationships/image" Target="../media/image1570.png"/><Relationship Id="rId137" Type="http://schemas.openxmlformats.org/officeDocument/2006/relationships/image" Target="../media/image1086.png"/><Relationship Id="rId344" Type="http://schemas.openxmlformats.org/officeDocument/2006/relationships/image" Target="../media/image1185.png"/><Relationship Id="rId691" Type="http://schemas.openxmlformats.org/officeDocument/2006/relationships/customXml" Target="../ink/ink2836.xml"/><Relationship Id="rId789" Type="http://schemas.openxmlformats.org/officeDocument/2006/relationships/customXml" Target="../ink/ink2885.xml"/><Relationship Id="rId912" Type="http://schemas.openxmlformats.org/officeDocument/2006/relationships/customXml" Target="../ink/ink2947.xml"/><Relationship Id="rId996" Type="http://schemas.openxmlformats.org/officeDocument/2006/relationships/image" Target="../media/image1507.png"/><Relationship Id="rId41" Type="http://schemas.openxmlformats.org/officeDocument/2006/relationships/customXml" Target="../ink/ink2504.xml"/><Relationship Id="rId551" Type="http://schemas.openxmlformats.org/officeDocument/2006/relationships/customXml" Target="../ink/ink2764.xml"/><Relationship Id="rId649" Type="http://schemas.openxmlformats.org/officeDocument/2006/relationships/customXml" Target="../ink/ink2815.xml"/><Relationship Id="rId856" Type="http://schemas.openxmlformats.org/officeDocument/2006/relationships/image" Target="../media/image1439.png"/><Relationship Id="rId1181" Type="http://schemas.openxmlformats.org/officeDocument/2006/relationships/customXml" Target="../ink/ink3087.xml"/><Relationship Id="rId1279" Type="http://schemas.openxmlformats.org/officeDocument/2006/relationships/customXml" Target="../ink/ink3136.xml"/><Relationship Id="rId190" Type="http://schemas.openxmlformats.org/officeDocument/2006/relationships/image" Target="../media/image1112.png"/><Relationship Id="rId204" Type="http://schemas.openxmlformats.org/officeDocument/2006/relationships/image" Target="../media/image1119.png"/><Relationship Id="rId288" Type="http://schemas.openxmlformats.org/officeDocument/2006/relationships/image" Target="../media/image1157.png"/><Relationship Id="rId411" Type="http://schemas.openxmlformats.org/officeDocument/2006/relationships/customXml" Target="../ink/ink2694.xml"/><Relationship Id="rId509" Type="http://schemas.openxmlformats.org/officeDocument/2006/relationships/customXml" Target="../ink/ink2743.xml"/><Relationship Id="rId1041" Type="http://schemas.openxmlformats.org/officeDocument/2006/relationships/customXml" Target="../ink/ink3013.xml"/><Relationship Id="rId1139" Type="http://schemas.openxmlformats.org/officeDocument/2006/relationships/customXml" Target="../ink/ink3065.xml"/><Relationship Id="rId495" Type="http://schemas.openxmlformats.org/officeDocument/2006/relationships/customXml" Target="../ink/ink2736.xml"/><Relationship Id="rId716" Type="http://schemas.openxmlformats.org/officeDocument/2006/relationships/image" Target="../media/image1369.png"/><Relationship Id="rId923" Type="http://schemas.openxmlformats.org/officeDocument/2006/relationships/customXml" Target="../ink/ink2953.xml"/><Relationship Id="rId52" Type="http://schemas.openxmlformats.org/officeDocument/2006/relationships/customXml" Target="../ink/ink2510.xml"/><Relationship Id="rId148" Type="http://schemas.openxmlformats.org/officeDocument/2006/relationships/customXml" Target="../ink/ink2558.xml"/><Relationship Id="rId355" Type="http://schemas.openxmlformats.org/officeDocument/2006/relationships/customXml" Target="../ink/ink2666.xml"/><Relationship Id="rId562" Type="http://schemas.openxmlformats.org/officeDocument/2006/relationships/image" Target="../media/image1293.png"/><Relationship Id="rId1192" Type="http://schemas.openxmlformats.org/officeDocument/2006/relationships/image" Target="../media/image1601.png"/><Relationship Id="rId1206" Type="http://schemas.openxmlformats.org/officeDocument/2006/relationships/image" Target="../media/image1609.png"/><Relationship Id="rId215" Type="http://schemas.openxmlformats.org/officeDocument/2006/relationships/customXml" Target="../ink/ink2592.xml"/><Relationship Id="rId422" Type="http://schemas.openxmlformats.org/officeDocument/2006/relationships/image" Target="../media/image1224.png"/><Relationship Id="rId867" Type="http://schemas.openxmlformats.org/officeDocument/2006/relationships/image" Target="../media/image1444.png"/><Relationship Id="rId1052" Type="http://schemas.openxmlformats.org/officeDocument/2006/relationships/image" Target="../media/image1535.png"/><Relationship Id="rId299" Type="http://schemas.openxmlformats.org/officeDocument/2006/relationships/customXml" Target="../ink/ink2638.xml"/><Relationship Id="rId727" Type="http://schemas.openxmlformats.org/officeDocument/2006/relationships/customXml" Target="../ink/ink2854.xml"/><Relationship Id="rId934" Type="http://schemas.openxmlformats.org/officeDocument/2006/relationships/image" Target="../media/image1477.png"/><Relationship Id="rId63" Type="http://schemas.openxmlformats.org/officeDocument/2006/relationships/image" Target="../media/image1048.png"/><Relationship Id="rId159" Type="http://schemas.openxmlformats.org/officeDocument/2006/relationships/image" Target="../media/image1097.png"/><Relationship Id="rId366" Type="http://schemas.openxmlformats.org/officeDocument/2006/relationships/image" Target="../media/image1196.png"/><Relationship Id="rId573" Type="http://schemas.openxmlformats.org/officeDocument/2006/relationships/image" Target="../media/image1298.png"/><Relationship Id="rId780" Type="http://schemas.openxmlformats.org/officeDocument/2006/relationships/image" Target="../media/image1401.png"/><Relationship Id="rId1217" Type="http://schemas.openxmlformats.org/officeDocument/2006/relationships/customXml" Target="../ink/ink3105.xml"/><Relationship Id="rId226" Type="http://schemas.openxmlformats.org/officeDocument/2006/relationships/customXml" Target="../ink/ink2600.xml"/><Relationship Id="rId433" Type="http://schemas.openxmlformats.org/officeDocument/2006/relationships/customXml" Target="../ink/ink2705.xml"/><Relationship Id="rId878" Type="http://schemas.openxmlformats.org/officeDocument/2006/relationships/customXml" Target="../ink/ink2930.xml"/><Relationship Id="rId1063" Type="http://schemas.openxmlformats.org/officeDocument/2006/relationships/customXml" Target="../ink/ink3024.xml"/><Relationship Id="rId1270" Type="http://schemas.openxmlformats.org/officeDocument/2006/relationships/image" Target="../media/image1640.png"/><Relationship Id="rId640" Type="http://schemas.openxmlformats.org/officeDocument/2006/relationships/image" Target="../media/image1331.png"/><Relationship Id="rId738" Type="http://schemas.openxmlformats.org/officeDocument/2006/relationships/image" Target="../media/image1380.png"/><Relationship Id="rId945" Type="http://schemas.openxmlformats.org/officeDocument/2006/relationships/image" Target="../media/image1482.png"/><Relationship Id="rId74" Type="http://schemas.openxmlformats.org/officeDocument/2006/relationships/customXml" Target="../ink/ink2521.xml"/><Relationship Id="rId377" Type="http://schemas.openxmlformats.org/officeDocument/2006/relationships/customXml" Target="../ink/ink2677.xml"/><Relationship Id="rId500" Type="http://schemas.openxmlformats.org/officeDocument/2006/relationships/image" Target="../media/image1263.png"/><Relationship Id="rId584" Type="http://schemas.openxmlformats.org/officeDocument/2006/relationships/customXml" Target="../ink/ink2782.xml"/><Relationship Id="rId805" Type="http://schemas.openxmlformats.org/officeDocument/2006/relationships/customXml" Target="../ink/ink2893.xml"/><Relationship Id="rId1130" Type="http://schemas.openxmlformats.org/officeDocument/2006/relationships/image" Target="../media/image1571.png"/><Relationship Id="rId1228" Type="http://schemas.openxmlformats.org/officeDocument/2006/relationships/image" Target="../media/image1620.png"/><Relationship Id="rId5" Type="http://schemas.openxmlformats.org/officeDocument/2006/relationships/customXml" Target="../ink/ink2485.xml"/><Relationship Id="rId237" Type="http://schemas.openxmlformats.org/officeDocument/2006/relationships/image" Target="../media/image1132.png"/><Relationship Id="rId791" Type="http://schemas.openxmlformats.org/officeDocument/2006/relationships/customXml" Target="../ink/ink2886.xml"/><Relationship Id="rId889" Type="http://schemas.openxmlformats.org/officeDocument/2006/relationships/image" Target="../media/image1455.png"/><Relationship Id="rId1074" Type="http://schemas.openxmlformats.org/officeDocument/2006/relationships/image" Target="../media/image1546.png"/><Relationship Id="rId444" Type="http://schemas.openxmlformats.org/officeDocument/2006/relationships/image" Target="../media/image1235.png"/><Relationship Id="rId651" Type="http://schemas.openxmlformats.org/officeDocument/2006/relationships/customXml" Target="../ink/ink2816.xml"/><Relationship Id="rId749" Type="http://schemas.openxmlformats.org/officeDocument/2006/relationships/customXml" Target="../ink/ink2865.xml"/><Relationship Id="rId1281" Type="http://schemas.openxmlformats.org/officeDocument/2006/relationships/customXml" Target="../ink/ink3137.xml"/><Relationship Id="rId290" Type="http://schemas.openxmlformats.org/officeDocument/2006/relationships/image" Target="../media/image1158.png"/><Relationship Id="rId304" Type="http://schemas.openxmlformats.org/officeDocument/2006/relationships/image" Target="../media/image1165.png"/><Relationship Id="rId388" Type="http://schemas.openxmlformats.org/officeDocument/2006/relationships/image" Target="../media/image1207.png"/><Relationship Id="rId511" Type="http://schemas.openxmlformats.org/officeDocument/2006/relationships/customXml" Target="../ink/ink2744.xml"/><Relationship Id="rId609" Type="http://schemas.openxmlformats.org/officeDocument/2006/relationships/customXml" Target="../ink/ink2795.xml"/><Relationship Id="rId956" Type="http://schemas.openxmlformats.org/officeDocument/2006/relationships/image" Target="../media/image1487.png"/><Relationship Id="rId1141" Type="http://schemas.openxmlformats.org/officeDocument/2006/relationships/customXml" Target="../ink/ink3066.xml"/><Relationship Id="rId1239" Type="http://schemas.openxmlformats.org/officeDocument/2006/relationships/customXml" Target="../ink/ink3116.xml"/><Relationship Id="rId85" Type="http://schemas.openxmlformats.org/officeDocument/2006/relationships/image" Target="../media/image1059.png"/><Relationship Id="rId150" Type="http://schemas.openxmlformats.org/officeDocument/2006/relationships/customXml" Target="../ink/ink2559.xml"/><Relationship Id="rId595" Type="http://schemas.openxmlformats.org/officeDocument/2006/relationships/image" Target="../media/image1309.png"/><Relationship Id="rId816" Type="http://schemas.openxmlformats.org/officeDocument/2006/relationships/image" Target="../media/image1419.png"/><Relationship Id="rId1001" Type="http://schemas.openxmlformats.org/officeDocument/2006/relationships/customXml" Target="../ink/ink2993.xml"/><Relationship Id="rId248" Type="http://schemas.openxmlformats.org/officeDocument/2006/relationships/customXml" Target="../ink/ink2612.xml"/><Relationship Id="rId455" Type="http://schemas.openxmlformats.org/officeDocument/2006/relationships/customXml" Target="../ink/ink2716.xml"/><Relationship Id="rId662" Type="http://schemas.openxmlformats.org/officeDocument/2006/relationships/image" Target="../media/image1342.png"/><Relationship Id="rId1085" Type="http://schemas.openxmlformats.org/officeDocument/2006/relationships/customXml" Target="../ink/ink3035.xml"/><Relationship Id="rId12" Type="http://schemas.openxmlformats.org/officeDocument/2006/relationships/customXml" Target="../ink/ink2489.xml"/><Relationship Id="rId108" Type="http://schemas.openxmlformats.org/officeDocument/2006/relationships/customXml" Target="../ink/ink2538.xml"/><Relationship Id="rId315" Type="http://schemas.openxmlformats.org/officeDocument/2006/relationships/customXml" Target="../ink/ink2646.xml"/><Relationship Id="rId522" Type="http://schemas.openxmlformats.org/officeDocument/2006/relationships/image" Target="../media/image1274.png"/><Relationship Id="rId967" Type="http://schemas.openxmlformats.org/officeDocument/2006/relationships/customXml" Target="../ink/ink2976.xml"/><Relationship Id="rId1152" Type="http://schemas.openxmlformats.org/officeDocument/2006/relationships/customXml" Target="../ink/ink3072.xml"/><Relationship Id="rId96" Type="http://schemas.openxmlformats.org/officeDocument/2006/relationships/customXml" Target="../ink/ink2532.xml"/><Relationship Id="rId161" Type="http://schemas.openxmlformats.org/officeDocument/2006/relationships/image" Target="../media/image1098.png"/><Relationship Id="rId399" Type="http://schemas.openxmlformats.org/officeDocument/2006/relationships/customXml" Target="../ink/ink2688.xml"/><Relationship Id="rId827" Type="http://schemas.openxmlformats.org/officeDocument/2006/relationships/customXml" Target="../ink/ink2904.xml"/><Relationship Id="rId1012" Type="http://schemas.openxmlformats.org/officeDocument/2006/relationships/image" Target="../media/image1515.png"/><Relationship Id="rId259" Type="http://schemas.openxmlformats.org/officeDocument/2006/relationships/customXml" Target="../ink/ink2618.xml"/><Relationship Id="rId466" Type="http://schemas.openxmlformats.org/officeDocument/2006/relationships/image" Target="../media/image1246.png"/><Relationship Id="rId673" Type="http://schemas.openxmlformats.org/officeDocument/2006/relationships/customXml" Target="../ink/ink2827.xml"/><Relationship Id="rId880" Type="http://schemas.openxmlformats.org/officeDocument/2006/relationships/customXml" Target="../ink/ink2931.xml"/><Relationship Id="rId1096" Type="http://schemas.openxmlformats.org/officeDocument/2006/relationships/customXml" Target="../ink/ink3042.xml"/><Relationship Id="rId23" Type="http://schemas.openxmlformats.org/officeDocument/2006/relationships/customXml" Target="../ink/ink2495.xml"/><Relationship Id="rId119" Type="http://schemas.openxmlformats.org/officeDocument/2006/relationships/image" Target="../media/image1077.png"/><Relationship Id="rId326" Type="http://schemas.openxmlformats.org/officeDocument/2006/relationships/image" Target="../media/image1176.png"/><Relationship Id="rId533" Type="http://schemas.openxmlformats.org/officeDocument/2006/relationships/customXml" Target="../ink/ink2755.xml"/><Relationship Id="rId978" Type="http://schemas.openxmlformats.org/officeDocument/2006/relationships/image" Target="../media/image1498.png"/><Relationship Id="rId1163" Type="http://schemas.openxmlformats.org/officeDocument/2006/relationships/customXml" Target="../ink/ink3078.xml"/><Relationship Id="rId740" Type="http://schemas.openxmlformats.org/officeDocument/2006/relationships/image" Target="../media/image1381.png"/><Relationship Id="rId838" Type="http://schemas.openxmlformats.org/officeDocument/2006/relationships/image" Target="../media/image1430.png"/><Relationship Id="rId1023" Type="http://schemas.openxmlformats.org/officeDocument/2006/relationships/customXml" Target="../ink/ink3004.xml"/><Relationship Id="rId172" Type="http://schemas.openxmlformats.org/officeDocument/2006/relationships/image" Target="../media/image1103.png"/><Relationship Id="rId477" Type="http://schemas.openxmlformats.org/officeDocument/2006/relationships/customXml" Target="../ink/ink2727.xml"/><Relationship Id="rId600" Type="http://schemas.openxmlformats.org/officeDocument/2006/relationships/customXml" Target="../ink/ink2790.xml"/><Relationship Id="rId684" Type="http://schemas.openxmlformats.org/officeDocument/2006/relationships/image" Target="../media/image1353.png"/><Relationship Id="rId1230" Type="http://schemas.openxmlformats.org/officeDocument/2006/relationships/image" Target="../media/image1621.png"/><Relationship Id="rId337" Type="http://schemas.openxmlformats.org/officeDocument/2006/relationships/customXml" Target="../ink/ink2657.xml"/><Relationship Id="rId891" Type="http://schemas.openxmlformats.org/officeDocument/2006/relationships/image" Target="../media/image1456.png"/><Relationship Id="rId905" Type="http://schemas.openxmlformats.org/officeDocument/2006/relationships/image" Target="../media/image1463.png"/><Relationship Id="rId989" Type="http://schemas.openxmlformats.org/officeDocument/2006/relationships/customXml" Target="../ink/ink2987.xml"/><Relationship Id="rId34" Type="http://schemas.openxmlformats.org/officeDocument/2006/relationships/image" Target="../media/image1034.png"/><Relationship Id="rId544" Type="http://schemas.openxmlformats.org/officeDocument/2006/relationships/image" Target="../media/image1285.png"/><Relationship Id="rId751" Type="http://schemas.openxmlformats.org/officeDocument/2006/relationships/customXml" Target="../ink/ink2866.xml"/><Relationship Id="rId849" Type="http://schemas.openxmlformats.org/officeDocument/2006/relationships/customXml" Target="../ink/ink2915.xml"/><Relationship Id="rId1174" Type="http://schemas.openxmlformats.org/officeDocument/2006/relationships/image" Target="../media/image1592.png"/><Relationship Id="rId183" Type="http://schemas.openxmlformats.org/officeDocument/2006/relationships/customXml" Target="../ink/ink2576.xml"/><Relationship Id="rId390" Type="http://schemas.openxmlformats.org/officeDocument/2006/relationships/image" Target="../media/image1208.png"/><Relationship Id="rId404" Type="http://schemas.openxmlformats.org/officeDocument/2006/relationships/image" Target="../media/image1215.png"/><Relationship Id="rId611" Type="http://schemas.openxmlformats.org/officeDocument/2006/relationships/customXml" Target="../ink/ink2796.xml"/><Relationship Id="rId1034" Type="http://schemas.openxmlformats.org/officeDocument/2006/relationships/image" Target="../media/image1526.png"/><Relationship Id="rId1241" Type="http://schemas.openxmlformats.org/officeDocument/2006/relationships/customXml" Target="../ink/ink3117.xml"/><Relationship Id="rId250" Type="http://schemas.openxmlformats.org/officeDocument/2006/relationships/customXml" Target="../ink/ink2613.xml"/><Relationship Id="rId488" Type="http://schemas.openxmlformats.org/officeDocument/2006/relationships/image" Target="../media/image1257.png"/><Relationship Id="rId695" Type="http://schemas.openxmlformats.org/officeDocument/2006/relationships/customXml" Target="../ink/ink2838.xml"/><Relationship Id="rId709" Type="http://schemas.openxmlformats.org/officeDocument/2006/relationships/customXml" Target="../ink/ink2845.xml"/><Relationship Id="rId916" Type="http://schemas.openxmlformats.org/officeDocument/2006/relationships/customXml" Target="../ink/ink2949.xml"/><Relationship Id="rId1101" Type="http://schemas.openxmlformats.org/officeDocument/2006/relationships/customXml" Target="../ink/ink3046.xml"/><Relationship Id="rId45" Type="http://schemas.openxmlformats.org/officeDocument/2006/relationships/customXml" Target="../ink/ink2506.xml"/><Relationship Id="rId110" Type="http://schemas.openxmlformats.org/officeDocument/2006/relationships/customXml" Target="../ink/ink2539.xml"/><Relationship Id="rId348" Type="http://schemas.openxmlformats.org/officeDocument/2006/relationships/image" Target="../media/image1187.png"/><Relationship Id="rId555" Type="http://schemas.openxmlformats.org/officeDocument/2006/relationships/customXml" Target="../ink/ink2766.xml"/><Relationship Id="rId762" Type="http://schemas.openxmlformats.org/officeDocument/2006/relationships/image" Target="../media/image1392.png"/><Relationship Id="rId1185" Type="http://schemas.openxmlformats.org/officeDocument/2006/relationships/customXml" Target="../ink/ink3089.xml"/><Relationship Id="rId194" Type="http://schemas.openxmlformats.org/officeDocument/2006/relationships/image" Target="../media/image1114.png"/><Relationship Id="rId208" Type="http://schemas.openxmlformats.org/officeDocument/2006/relationships/image" Target="../media/image1121.png"/><Relationship Id="rId415" Type="http://schemas.openxmlformats.org/officeDocument/2006/relationships/customXml" Target="../ink/ink2696.xml"/><Relationship Id="rId622" Type="http://schemas.openxmlformats.org/officeDocument/2006/relationships/image" Target="../media/image1322.png"/><Relationship Id="rId1045" Type="http://schemas.openxmlformats.org/officeDocument/2006/relationships/customXml" Target="../ink/ink3015.xml"/><Relationship Id="rId1252" Type="http://schemas.openxmlformats.org/officeDocument/2006/relationships/image" Target="../media/image1631.png"/><Relationship Id="rId261" Type="http://schemas.openxmlformats.org/officeDocument/2006/relationships/customXml" Target="../ink/ink2619.xml"/><Relationship Id="rId499" Type="http://schemas.openxmlformats.org/officeDocument/2006/relationships/customXml" Target="../ink/ink2738.xml"/><Relationship Id="rId927" Type="http://schemas.openxmlformats.org/officeDocument/2006/relationships/customXml" Target="../ink/ink2955.xml"/><Relationship Id="rId1112" Type="http://schemas.openxmlformats.org/officeDocument/2006/relationships/image" Target="../media/image1562.png"/><Relationship Id="rId56" Type="http://schemas.openxmlformats.org/officeDocument/2006/relationships/customXml" Target="../ink/ink2512.xml"/><Relationship Id="rId359" Type="http://schemas.openxmlformats.org/officeDocument/2006/relationships/customXml" Target="../ink/ink2668.xml"/><Relationship Id="rId566" Type="http://schemas.openxmlformats.org/officeDocument/2006/relationships/image" Target="../media/image1295.png"/><Relationship Id="rId773" Type="http://schemas.openxmlformats.org/officeDocument/2006/relationships/customXml" Target="../ink/ink2877.xml"/><Relationship Id="rId1196" Type="http://schemas.openxmlformats.org/officeDocument/2006/relationships/image" Target="../media/image1603.png"/><Relationship Id="rId121" Type="http://schemas.openxmlformats.org/officeDocument/2006/relationships/image" Target="../media/image1078.png"/><Relationship Id="rId219" Type="http://schemas.openxmlformats.org/officeDocument/2006/relationships/customXml" Target="../ink/ink2596.xml"/><Relationship Id="rId426" Type="http://schemas.openxmlformats.org/officeDocument/2006/relationships/image" Target="../media/image1226.png"/><Relationship Id="rId633" Type="http://schemas.openxmlformats.org/officeDocument/2006/relationships/customXml" Target="../ink/ink2807.xml"/><Relationship Id="rId980" Type="http://schemas.openxmlformats.org/officeDocument/2006/relationships/image" Target="../media/image1499.png"/><Relationship Id="rId1056" Type="http://schemas.openxmlformats.org/officeDocument/2006/relationships/image" Target="../media/image1537.png"/><Relationship Id="rId1263" Type="http://schemas.openxmlformats.org/officeDocument/2006/relationships/customXml" Target="../ink/ink3128.xml"/><Relationship Id="rId840" Type="http://schemas.openxmlformats.org/officeDocument/2006/relationships/image" Target="../media/image1431.png"/><Relationship Id="rId938" Type="http://schemas.openxmlformats.org/officeDocument/2006/relationships/image" Target="../media/image1479.png"/><Relationship Id="rId67" Type="http://schemas.openxmlformats.org/officeDocument/2006/relationships/image" Target="../media/image1050.png"/><Relationship Id="rId272" Type="http://schemas.openxmlformats.org/officeDocument/2006/relationships/image" Target="../media/image1149.png"/><Relationship Id="rId577" Type="http://schemas.openxmlformats.org/officeDocument/2006/relationships/image" Target="../media/image1300.png"/><Relationship Id="rId700" Type="http://schemas.openxmlformats.org/officeDocument/2006/relationships/image" Target="../media/image1361.png"/><Relationship Id="rId1123" Type="http://schemas.openxmlformats.org/officeDocument/2006/relationships/customXml" Target="../ink/ink3057.xml"/><Relationship Id="rId132" Type="http://schemas.openxmlformats.org/officeDocument/2006/relationships/customXml" Target="../ink/ink2550.xml"/><Relationship Id="rId784" Type="http://schemas.openxmlformats.org/officeDocument/2006/relationships/image" Target="../media/image1403.png"/><Relationship Id="rId991" Type="http://schemas.openxmlformats.org/officeDocument/2006/relationships/customXml" Target="../ink/ink2988.xml"/><Relationship Id="rId1067" Type="http://schemas.openxmlformats.org/officeDocument/2006/relationships/customXml" Target="../ink/ink3026.xml"/><Relationship Id="rId437" Type="http://schemas.openxmlformats.org/officeDocument/2006/relationships/customXml" Target="../ink/ink2707.xml"/><Relationship Id="rId644" Type="http://schemas.openxmlformats.org/officeDocument/2006/relationships/image" Target="../media/image1333.png"/><Relationship Id="rId851" Type="http://schemas.openxmlformats.org/officeDocument/2006/relationships/customXml" Target="../ink/ink2916.xml"/><Relationship Id="rId1274" Type="http://schemas.openxmlformats.org/officeDocument/2006/relationships/image" Target="../media/image1642.png"/><Relationship Id="rId283" Type="http://schemas.openxmlformats.org/officeDocument/2006/relationships/customXml" Target="../ink/ink2630.xml"/><Relationship Id="rId490" Type="http://schemas.openxmlformats.org/officeDocument/2006/relationships/image" Target="../media/image1258.png"/><Relationship Id="rId504" Type="http://schemas.openxmlformats.org/officeDocument/2006/relationships/image" Target="../media/image1265.png"/><Relationship Id="rId711" Type="http://schemas.openxmlformats.org/officeDocument/2006/relationships/customXml" Target="../ink/ink2846.xml"/><Relationship Id="rId949" Type="http://schemas.openxmlformats.org/officeDocument/2006/relationships/image" Target="../media/image1484.png"/><Relationship Id="rId1134" Type="http://schemas.openxmlformats.org/officeDocument/2006/relationships/image" Target="../media/image1573.png"/><Relationship Id="rId78" Type="http://schemas.openxmlformats.org/officeDocument/2006/relationships/customXml" Target="../ink/ink2523.xml"/><Relationship Id="rId143" Type="http://schemas.openxmlformats.org/officeDocument/2006/relationships/image" Target="../media/image1089.png"/><Relationship Id="rId350" Type="http://schemas.openxmlformats.org/officeDocument/2006/relationships/image" Target="../media/image1188.png"/><Relationship Id="rId588" Type="http://schemas.openxmlformats.org/officeDocument/2006/relationships/customXml" Target="../ink/ink2784.xml"/><Relationship Id="rId795" Type="http://schemas.openxmlformats.org/officeDocument/2006/relationships/customXml" Target="../ink/ink2888.xml"/><Relationship Id="rId809" Type="http://schemas.openxmlformats.org/officeDocument/2006/relationships/customXml" Target="../ink/ink2895.xml"/><Relationship Id="rId1201" Type="http://schemas.openxmlformats.org/officeDocument/2006/relationships/customXml" Target="../ink/ink3097.xml"/><Relationship Id="rId9" Type="http://schemas.openxmlformats.org/officeDocument/2006/relationships/customXml" Target="../ink/ink2487.xml"/><Relationship Id="rId210" Type="http://schemas.openxmlformats.org/officeDocument/2006/relationships/image" Target="../media/image1122.png"/><Relationship Id="rId448" Type="http://schemas.openxmlformats.org/officeDocument/2006/relationships/image" Target="../media/image1237.png"/><Relationship Id="rId655" Type="http://schemas.openxmlformats.org/officeDocument/2006/relationships/customXml" Target="../ink/ink2818.xml"/><Relationship Id="rId862" Type="http://schemas.openxmlformats.org/officeDocument/2006/relationships/image" Target="../media/image1442.png"/><Relationship Id="rId1078" Type="http://schemas.openxmlformats.org/officeDocument/2006/relationships/image" Target="../media/image1548.png"/><Relationship Id="rId294" Type="http://schemas.openxmlformats.org/officeDocument/2006/relationships/image" Target="../media/image1160.png"/><Relationship Id="rId308" Type="http://schemas.openxmlformats.org/officeDocument/2006/relationships/image" Target="../media/image1167.png"/><Relationship Id="rId515" Type="http://schemas.openxmlformats.org/officeDocument/2006/relationships/customXml" Target="../ink/ink2746.xml"/><Relationship Id="rId722" Type="http://schemas.openxmlformats.org/officeDocument/2006/relationships/image" Target="../media/image1372.png"/><Relationship Id="rId1145" Type="http://schemas.openxmlformats.org/officeDocument/2006/relationships/customXml" Target="../ink/ink3068.xml"/><Relationship Id="rId89" Type="http://schemas.openxmlformats.org/officeDocument/2006/relationships/image" Target="../media/image1061.png"/><Relationship Id="rId154" Type="http://schemas.openxmlformats.org/officeDocument/2006/relationships/customXml" Target="../ink/ink2561.xml"/><Relationship Id="rId361" Type="http://schemas.openxmlformats.org/officeDocument/2006/relationships/customXml" Target="../ink/ink2669.xml"/><Relationship Id="rId599" Type="http://schemas.openxmlformats.org/officeDocument/2006/relationships/image" Target="../media/image1311.png"/><Relationship Id="rId1005" Type="http://schemas.openxmlformats.org/officeDocument/2006/relationships/customXml" Target="../ink/ink2995.xml"/><Relationship Id="rId1212" Type="http://schemas.openxmlformats.org/officeDocument/2006/relationships/image" Target="../media/image1612.png"/><Relationship Id="rId459" Type="http://schemas.openxmlformats.org/officeDocument/2006/relationships/customXml" Target="../ink/ink2718.xml"/><Relationship Id="rId666" Type="http://schemas.openxmlformats.org/officeDocument/2006/relationships/image" Target="../media/image1344.png"/><Relationship Id="rId873" Type="http://schemas.openxmlformats.org/officeDocument/2006/relationships/image" Target="../media/image1447.png"/><Relationship Id="rId1089" Type="http://schemas.openxmlformats.org/officeDocument/2006/relationships/customXml" Target="../ink/ink3037.xml"/><Relationship Id="rId16" Type="http://schemas.openxmlformats.org/officeDocument/2006/relationships/customXml" Target="../ink/ink2491.xml"/><Relationship Id="rId221" Type="http://schemas.openxmlformats.org/officeDocument/2006/relationships/customXml" Target="../ink/ink2597.xml"/><Relationship Id="rId319" Type="http://schemas.openxmlformats.org/officeDocument/2006/relationships/customXml" Target="../ink/ink2648.xml"/><Relationship Id="rId526" Type="http://schemas.openxmlformats.org/officeDocument/2006/relationships/image" Target="../media/image1276.png"/><Relationship Id="rId1156" Type="http://schemas.openxmlformats.org/officeDocument/2006/relationships/customXml" Target="../ink/ink3074.xml"/><Relationship Id="rId733" Type="http://schemas.openxmlformats.org/officeDocument/2006/relationships/customXml" Target="../ink/ink2857.xml"/><Relationship Id="rId940" Type="http://schemas.openxmlformats.org/officeDocument/2006/relationships/image" Target="../media/image1480.png"/><Relationship Id="rId1016" Type="http://schemas.openxmlformats.org/officeDocument/2006/relationships/image" Target="../media/image1517.png"/><Relationship Id="rId165" Type="http://schemas.openxmlformats.org/officeDocument/2006/relationships/image" Target="../media/image1100.png"/><Relationship Id="rId372" Type="http://schemas.openxmlformats.org/officeDocument/2006/relationships/image" Target="../media/image1199.png"/><Relationship Id="rId677" Type="http://schemas.openxmlformats.org/officeDocument/2006/relationships/customXml" Target="../ink/ink2829.xml"/><Relationship Id="rId800" Type="http://schemas.openxmlformats.org/officeDocument/2006/relationships/image" Target="../media/image1411.png"/><Relationship Id="rId1223" Type="http://schemas.openxmlformats.org/officeDocument/2006/relationships/customXml" Target="../ink/ink3108.xml"/><Relationship Id="rId232" Type="http://schemas.openxmlformats.org/officeDocument/2006/relationships/image" Target="../media/image1130.png"/><Relationship Id="rId884" Type="http://schemas.openxmlformats.org/officeDocument/2006/relationships/customXml" Target="../ink/ink2933.xml"/><Relationship Id="rId27" Type="http://schemas.openxmlformats.org/officeDocument/2006/relationships/customXml" Target="../ink/ink2497.xml"/><Relationship Id="rId537" Type="http://schemas.openxmlformats.org/officeDocument/2006/relationships/customXml" Target="../ink/ink2757.xml"/><Relationship Id="rId744" Type="http://schemas.openxmlformats.org/officeDocument/2006/relationships/image" Target="../media/image1383.png"/><Relationship Id="rId951" Type="http://schemas.openxmlformats.org/officeDocument/2006/relationships/image" Target="../media/image1485.png"/><Relationship Id="rId1167" Type="http://schemas.openxmlformats.org/officeDocument/2006/relationships/customXml" Target="../ink/ink3080.xml"/><Relationship Id="rId80" Type="http://schemas.openxmlformats.org/officeDocument/2006/relationships/customXml" Target="../ink/ink2524.xml"/><Relationship Id="rId176" Type="http://schemas.openxmlformats.org/officeDocument/2006/relationships/image" Target="../media/image1105.png"/><Relationship Id="rId383" Type="http://schemas.openxmlformats.org/officeDocument/2006/relationships/customXml" Target="../ink/ink2680.xml"/><Relationship Id="rId590" Type="http://schemas.openxmlformats.org/officeDocument/2006/relationships/customXml" Target="../ink/ink2785.xml"/><Relationship Id="rId604" Type="http://schemas.openxmlformats.org/officeDocument/2006/relationships/customXml" Target="../ink/ink2792.xml"/><Relationship Id="rId811" Type="http://schemas.openxmlformats.org/officeDocument/2006/relationships/customXml" Target="../ink/ink2896.xml"/><Relationship Id="rId1027" Type="http://schemas.openxmlformats.org/officeDocument/2006/relationships/customXml" Target="../ink/ink3006.xml"/><Relationship Id="rId1234" Type="http://schemas.openxmlformats.org/officeDocument/2006/relationships/image" Target="../media/image1623.png"/><Relationship Id="rId243" Type="http://schemas.openxmlformats.org/officeDocument/2006/relationships/image" Target="../media/image1135.png"/><Relationship Id="rId450" Type="http://schemas.openxmlformats.org/officeDocument/2006/relationships/image" Target="../media/image1238.png"/><Relationship Id="rId688" Type="http://schemas.openxmlformats.org/officeDocument/2006/relationships/image" Target="../media/image1355.png"/><Relationship Id="rId895" Type="http://schemas.openxmlformats.org/officeDocument/2006/relationships/image" Target="../media/image1458.png"/><Relationship Id="rId909" Type="http://schemas.openxmlformats.org/officeDocument/2006/relationships/image" Target="../media/image1465.png"/><Relationship Id="rId1080" Type="http://schemas.openxmlformats.org/officeDocument/2006/relationships/image" Target="../media/image1549.png"/><Relationship Id="rId38" Type="http://schemas.openxmlformats.org/officeDocument/2006/relationships/image" Target="../media/image1036.png"/><Relationship Id="rId103" Type="http://schemas.openxmlformats.org/officeDocument/2006/relationships/image" Target="../media/image1068.png"/><Relationship Id="rId310" Type="http://schemas.openxmlformats.org/officeDocument/2006/relationships/image" Target="../media/image1168.png"/><Relationship Id="rId548" Type="http://schemas.openxmlformats.org/officeDocument/2006/relationships/image" Target="../media/image1287.png"/><Relationship Id="rId755" Type="http://schemas.openxmlformats.org/officeDocument/2006/relationships/customXml" Target="../ink/ink2868.xml"/><Relationship Id="rId962" Type="http://schemas.openxmlformats.org/officeDocument/2006/relationships/image" Target="../media/image1490.png"/><Relationship Id="rId1178" Type="http://schemas.openxmlformats.org/officeDocument/2006/relationships/image" Target="../media/image1594.png"/><Relationship Id="rId91" Type="http://schemas.openxmlformats.org/officeDocument/2006/relationships/image" Target="../media/image1062.png"/><Relationship Id="rId187" Type="http://schemas.openxmlformats.org/officeDocument/2006/relationships/customXml" Target="../ink/ink2578.xml"/><Relationship Id="rId394" Type="http://schemas.openxmlformats.org/officeDocument/2006/relationships/image" Target="../media/image1210.png"/><Relationship Id="rId408" Type="http://schemas.openxmlformats.org/officeDocument/2006/relationships/image" Target="../media/image1217.png"/><Relationship Id="rId615" Type="http://schemas.openxmlformats.org/officeDocument/2006/relationships/customXml" Target="../ink/ink2798.xml"/><Relationship Id="rId822" Type="http://schemas.openxmlformats.org/officeDocument/2006/relationships/image" Target="../media/image1422.png"/><Relationship Id="rId1038" Type="http://schemas.openxmlformats.org/officeDocument/2006/relationships/image" Target="../media/image1528.png"/><Relationship Id="rId1245" Type="http://schemas.openxmlformats.org/officeDocument/2006/relationships/customXml" Target="../ink/ink3119.xml"/><Relationship Id="rId254" Type="http://schemas.openxmlformats.org/officeDocument/2006/relationships/customXml" Target="../ink/ink2615.xml"/><Relationship Id="rId699" Type="http://schemas.openxmlformats.org/officeDocument/2006/relationships/customXml" Target="../ink/ink2840.xml"/><Relationship Id="rId1091" Type="http://schemas.openxmlformats.org/officeDocument/2006/relationships/customXml" Target="../ink/ink3038.xml"/><Relationship Id="rId1105" Type="http://schemas.openxmlformats.org/officeDocument/2006/relationships/customXml" Target="../ink/ink3048.xml"/><Relationship Id="rId49" Type="http://schemas.openxmlformats.org/officeDocument/2006/relationships/image" Target="../media/image1041.png"/><Relationship Id="rId114" Type="http://schemas.openxmlformats.org/officeDocument/2006/relationships/customXml" Target="../ink/ink2541.xml"/><Relationship Id="rId461" Type="http://schemas.openxmlformats.org/officeDocument/2006/relationships/customXml" Target="../ink/ink2719.xml"/><Relationship Id="rId559" Type="http://schemas.openxmlformats.org/officeDocument/2006/relationships/customXml" Target="../ink/ink2769.xml"/><Relationship Id="rId766" Type="http://schemas.openxmlformats.org/officeDocument/2006/relationships/image" Target="../media/image1394.png"/><Relationship Id="rId1189" Type="http://schemas.openxmlformats.org/officeDocument/2006/relationships/customXml" Target="../ink/ink3091.xml"/><Relationship Id="rId198" Type="http://schemas.openxmlformats.org/officeDocument/2006/relationships/image" Target="../media/image1116.png"/><Relationship Id="rId321" Type="http://schemas.openxmlformats.org/officeDocument/2006/relationships/customXml" Target="../ink/ink2649.xml"/><Relationship Id="rId419" Type="http://schemas.openxmlformats.org/officeDocument/2006/relationships/customXml" Target="../ink/ink2698.xml"/><Relationship Id="rId626" Type="http://schemas.openxmlformats.org/officeDocument/2006/relationships/image" Target="../media/image1324.png"/><Relationship Id="rId973" Type="http://schemas.openxmlformats.org/officeDocument/2006/relationships/customXml" Target="../ink/ink2979.xml"/><Relationship Id="rId1049" Type="http://schemas.openxmlformats.org/officeDocument/2006/relationships/customXml" Target="../ink/ink3017.xml"/><Relationship Id="rId1256" Type="http://schemas.openxmlformats.org/officeDocument/2006/relationships/image" Target="../media/image1633.png"/><Relationship Id="rId833" Type="http://schemas.openxmlformats.org/officeDocument/2006/relationships/customXml" Target="../ink/ink2907.xml"/><Relationship Id="rId1116" Type="http://schemas.openxmlformats.org/officeDocument/2006/relationships/image" Target="../media/image1564.png"/><Relationship Id="rId265" Type="http://schemas.openxmlformats.org/officeDocument/2006/relationships/customXml" Target="../ink/ink2621.xml"/><Relationship Id="rId472" Type="http://schemas.openxmlformats.org/officeDocument/2006/relationships/image" Target="../media/image1249.png"/><Relationship Id="rId900" Type="http://schemas.openxmlformats.org/officeDocument/2006/relationships/customXml" Target="../ink/ink2941.xml"/><Relationship Id="rId125" Type="http://schemas.openxmlformats.org/officeDocument/2006/relationships/image" Target="../media/image1080.png"/><Relationship Id="rId332" Type="http://schemas.openxmlformats.org/officeDocument/2006/relationships/image" Target="../media/image1179.png"/><Relationship Id="rId777" Type="http://schemas.openxmlformats.org/officeDocument/2006/relationships/customXml" Target="../ink/ink2879.xml"/><Relationship Id="rId984" Type="http://schemas.openxmlformats.org/officeDocument/2006/relationships/image" Target="../media/image1501.png"/><Relationship Id="rId637" Type="http://schemas.openxmlformats.org/officeDocument/2006/relationships/customXml" Target="../ink/ink2809.xml"/><Relationship Id="rId844" Type="http://schemas.openxmlformats.org/officeDocument/2006/relationships/image" Target="../media/image1433.png"/><Relationship Id="rId1267" Type="http://schemas.openxmlformats.org/officeDocument/2006/relationships/customXml" Target="../ink/ink3130.xml"/><Relationship Id="rId276" Type="http://schemas.openxmlformats.org/officeDocument/2006/relationships/image" Target="../media/image1151.png"/><Relationship Id="rId483" Type="http://schemas.openxmlformats.org/officeDocument/2006/relationships/customXml" Target="../ink/ink2730.xml"/><Relationship Id="rId690" Type="http://schemas.openxmlformats.org/officeDocument/2006/relationships/image" Target="../media/image1356.png"/><Relationship Id="rId704" Type="http://schemas.openxmlformats.org/officeDocument/2006/relationships/image" Target="../media/image1363.png"/><Relationship Id="rId911" Type="http://schemas.openxmlformats.org/officeDocument/2006/relationships/image" Target="../media/image1466.png"/><Relationship Id="rId1127" Type="http://schemas.openxmlformats.org/officeDocument/2006/relationships/customXml" Target="../ink/ink3059.xml"/><Relationship Id="rId40" Type="http://schemas.openxmlformats.org/officeDocument/2006/relationships/image" Target="../media/image1037.png"/><Relationship Id="rId136" Type="http://schemas.openxmlformats.org/officeDocument/2006/relationships/customXml" Target="../ink/ink2552.xml"/><Relationship Id="rId343" Type="http://schemas.openxmlformats.org/officeDocument/2006/relationships/customXml" Target="../ink/ink2660.xml"/><Relationship Id="rId550" Type="http://schemas.openxmlformats.org/officeDocument/2006/relationships/image" Target="../media/image1288.png"/><Relationship Id="rId788" Type="http://schemas.openxmlformats.org/officeDocument/2006/relationships/image" Target="../media/image1405.png"/><Relationship Id="rId995" Type="http://schemas.openxmlformats.org/officeDocument/2006/relationships/customXml" Target="../ink/ink2990.xml"/><Relationship Id="rId1180" Type="http://schemas.openxmlformats.org/officeDocument/2006/relationships/image" Target="../media/image1595.png"/><Relationship Id="rId203" Type="http://schemas.openxmlformats.org/officeDocument/2006/relationships/customXml" Target="../ink/ink2586.xml"/><Relationship Id="rId648" Type="http://schemas.openxmlformats.org/officeDocument/2006/relationships/image" Target="../media/image1335.png"/><Relationship Id="rId855" Type="http://schemas.openxmlformats.org/officeDocument/2006/relationships/customXml" Target="../ink/ink2918.xml"/><Relationship Id="rId1040" Type="http://schemas.openxmlformats.org/officeDocument/2006/relationships/image" Target="../media/image1529.png"/><Relationship Id="rId1278" Type="http://schemas.openxmlformats.org/officeDocument/2006/relationships/image" Target="../media/image1644.png"/><Relationship Id="rId287" Type="http://schemas.openxmlformats.org/officeDocument/2006/relationships/customXml" Target="../ink/ink2632.xml"/><Relationship Id="rId410" Type="http://schemas.openxmlformats.org/officeDocument/2006/relationships/image" Target="../media/image1218.png"/><Relationship Id="rId494" Type="http://schemas.openxmlformats.org/officeDocument/2006/relationships/image" Target="../media/image1260.png"/><Relationship Id="rId508" Type="http://schemas.openxmlformats.org/officeDocument/2006/relationships/image" Target="../media/image1267.png"/><Relationship Id="rId715" Type="http://schemas.openxmlformats.org/officeDocument/2006/relationships/customXml" Target="../ink/ink2848.xml"/><Relationship Id="rId922" Type="http://schemas.openxmlformats.org/officeDocument/2006/relationships/image" Target="../media/image1471.png"/><Relationship Id="rId1138" Type="http://schemas.openxmlformats.org/officeDocument/2006/relationships/image" Target="../media/image1575.png"/><Relationship Id="rId147" Type="http://schemas.openxmlformats.org/officeDocument/2006/relationships/image" Target="../media/image1091.png"/><Relationship Id="rId354" Type="http://schemas.openxmlformats.org/officeDocument/2006/relationships/image" Target="../media/image1190.png"/><Relationship Id="rId799" Type="http://schemas.openxmlformats.org/officeDocument/2006/relationships/customXml" Target="../ink/ink2890.xml"/><Relationship Id="rId1191" Type="http://schemas.openxmlformats.org/officeDocument/2006/relationships/customXml" Target="../ink/ink3092.xml"/><Relationship Id="rId1205" Type="http://schemas.openxmlformats.org/officeDocument/2006/relationships/customXml" Target="../ink/ink3099.xml"/><Relationship Id="rId51" Type="http://schemas.openxmlformats.org/officeDocument/2006/relationships/image" Target="../media/image1042.png"/><Relationship Id="rId561" Type="http://schemas.openxmlformats.org/officeDocument/2006/relationships/customXml" Target="../ink/ink2770.xml"/><Relationship Id="rId659" Type="http://schemas.openxmlformats.org/officeDocument/2006/relationships/customXml" Target="../ink/ink2820.xml"/><Relationship Id="rId866" Type="http://schemas.openxmlformats.org/officeDocument/2006/relationships/customXml" Target="../ink/ink2924.xml"/><Relationship Id="rId214" Type="http://schemas.openxmlformats.org/officeDocument/2006/relationships/image" Target="../media/image1124.png"/><Relationship Id="rId298" Type="http://schemas.openxmlformats.org/officeDocument/2006/relationships/image" Target="../media/image1162.png"/><Relationship Id="rId421" Type="http://schemas.openxmlformats.org/officeDocument/2006/relationships/customXml" Target="../ink/ink2699.xml"/><Relationship Id="rId519" Type="http://schemas.openxmlformats.org/officeDocument/2006/relationships/customXml" Target="../ink/ink2748.xml"/><Relationship Id="rId1051" Type="http://schemas.openxmlformats.org/officeDocument/2006/relationships/customXml" Target="../ink/ink3018.xml"/><Relationship Id="rId1149" Type="http://schemas.openxmlformats.org/officeDocument/2006/relationships/image" Target="../media/image1580.png"/><Relationship Id="rId158" Type="http://schemas.openxmlformats.org/officeDocument/2006/relationships/customXml" Target="../ink/ink2563.xml"/><Relationship Id="rId726" Type="http://schemas.openxmlformats.org/officeDocument/2006/relationships/image" Target="../media/image1374.png"/><Relationship Id="rId933" Type="http://schemas.openxmlformats.org/officeDocument/2006/relationships/customXml" Target="../ink/ink2958.xml"/><Relationship Id="rId1009" Type="http://schemas.openxmlformats.org/officeDocument/2006/relationships/customXml" Target="../ink/ink2997.xml"/><Relationship Id="rId62" Type="http://schemas.openxmlformats.org/officeDocument/2006/relationships/customXml" Target="../ink/ink2515.xml"/><Relationship Id="rId365" Type="http://schemas.openxmlformats.org/officeDocument/2006/relationships/customXml" Target="../ink/ink2671.xml"/><Relationship Id="rId572" Type="http://schemas.openxmlformats.org/officeDocument/2006/relationships/customXml" Target="../ink/ink2776.xml"/><Relationship Id="rId1216" Type="http://schemas.openxmlformats.org/officeDocument/2006/relationships/image" Target="../media/image1614.png"/><Relationship Id="rId225" Type="http://schemas.openxmlformats.org/officeDocument/2006/relationships/image" Target="../media/image1127.png"/><Relationship Id="rId432" Type="http://schemas.openxmlformats.org/officeDocument/2006/relationships/image" Target="../media/image1229.png"/><Relationship Id="rId877" Type="http://schemas.openxmlformats.org/officeDocument/2006/relationships/image" Target="../media/image1449.png"/><Relationship Id="rId1062" Type="http://schemas.openxmlformats.org/officeDocument/2006/relationships/image" Target="../media/image1540.png"/><Relationship Id="rId737" Type="http://schemas.openxmlformats.org/officeDocument/2006/relationships/customXml" Target="../ink/ink2859.xml"/><Relationship Id="rId944" Type="http://schemas.openxmlformats.org/officeDocument/2006/relationships/customXml" Target="../ink/ink2964.xml"/><Relationship Id="rId73" Type="http://schemas.openxmlformats.org/officeDocument/2006/relationships/image" Target="../media/image1053.png"/><Relationship Id="rId169" Type="http://schemas.openxmlformats.org/officeDocument/2006/relationships/image" Target="../media/image1102.png"/><Relationship Id="rId376" Type="http://schemas.openxmlformats.org/officeDocument/2006/relationships/image" Target="../media/image1201.png"/><Relationship Id="rId583" Type="http://schemas.openxmlformats.org/officeDocument/2006/relationships/image" Target="../media/image1303.png"/><Relationship Id="rId790" Type="http://schemas.openxmlformats.org/officeDocument/2006/relationships/image" Target="../media/image1406.png"/><Relationship Id="rId804" Type="http://schemas.openxmlformats.org/officeDocument/2006/relationships/image" Target="../media/image1413.png"/><Relationship Id="rId1227" Type="http://schemas.openxmlformats.org/officeDocument/2006/relationships/customXml" Target="../ink/ink3110.xml"/><Relationship Id="rId4" Type="http://schemas.openxmlformats.org/officeDocument/2006/relationships/image" Target="../media/image793.png"/><Relationship Id="rId236" Type="http://schemas.openxmlformats.org/officeDocument/2006/relationships/customXml" Target="../ink/ink2606.xml"/><Relationship Id="rId443" Type="http://schemas.openxmlformats.org/officeDocument/2006/relationships/customXml" Target="../ink/ink2710.xml"/><Relationship Id="rId650" Type="http://schemas.openxmlformats.org/officeDocument/2006/relationships/image" Target="../media/image1336.png"/><Relationship Id="rId888" Type="http://schemas.openxmlformats.org/officeDocument/2006/relationships/customXml" Target="../ink/ink2935.xml"/><Relationship Id="rId1073" Type="http://schemas.openxmlformats.org/officeDocument/2006/relationships/customXml" Target="../ink/ink3029.xml"/><Relationship Id="rId1280" Type="http://schemas.openxmlformats.org/officeDocument/2006/relationships/image" Target="../media/image1645.png"/><Relationship Id="rId303" Type="http://schemas.openxmlformats.org/officeDocument/2006/relationships/customXml" Target="../ink/ink2640.xml"/><Relationship Id="rId748" Type="http://schemas.openxmlformats.org/officeDocument/2006/relationships/image" Target="../media/image1385.png"/><Relationship Id="rId955" Type="http://schemas.openxmlformats.org/officeDocument/2006/relationships/customXml" Target="../ink/ink2970.xml"/><Relationship Id="rId1140" Type="http://schemas.openxmlformats.org/officeDocument/2006/relationships/image" Target="../media/image1576.png"/><Relationship Id="rId84" Type="http://schemas.openxmlformats.org/officeDocument/2006/relationships/customXml" Target="../ink/ink2526.xml"/><Relationship Id="rId387" Type="http://schemas.openxmlformats.org/officeDocument/2006/relationships/customXml" Target="../ink/ink2682.xml"/><Relationship Id="rId510" Type="http://schemas.openxmlformats.org/officeDocument/2006/relationships/image" Target="../media/image1268.png"/><Relationship Id="rId594" Type="http://schemas.openxmlformats.org/officeDocument/2006/relationships/customXml" Target="../ink/ink2787.xml"/><Relationship Id="rId608" Type="http://schemas.openxmlformats.org/officeDocument/2006/relationships/image" Target="../media/image1315.png"/><Relationship Id="rId815" Type="http://schemas.openxmlformats.org/officeDocument/2006/relationships/customXml" Target="../ink/ink2898.xml"/><Relationship Id="rId1238" Type="http://schemas.openxmlformats.org/officeDocument/2006/relationships/image" Target="../media/image1624.png"/><Relationship Id="rId247" Type="http://schemas.openxmlformats.org/officeDocument/2006/relationships/image" Target="../media/image1137.png"/><Relationship Id="rId899" Type="http://schemas.openxmlformats.org/officeDocument/2006/relationships/image" Target="../media/image1460.png"/><Relationship Id="rId1000" Type="http://schemas.openxmlformats.org/officeDocument/2006/relationships/image" Target="../media/image1509.png"/><Relationship Id="rId1084" Type="http://schemas.openxmlformats.org/officeDocument/2006/relationships/image" Target="../media/image1551.png"/><Relationship Id="rId107" Type="http://schemas.openxmlformats.org/officeDocument/2006/relationships/image" Target="../media/image1070.png"/><Relationship Id="rId454" Type="http://schemas.openxmlformats.org/officeDocument/2006/relationships/image" Target="../media/image1240.png"/><Relationship Id="rId661" Type="http://schemas.openxmlformats.org/officeDocument/2006/relationships/customXml" Target="../ink/ink2821.xml"/><Relationship Id="rId759" Type="http://schemas.openxmlformats.org/officeDocument/2006/relationships/customXml" Target="../ink/ink2870.xml"/><Relationship Id="rId966" Type="http://schemas.openxmlformats.org/officeDocument/2006/relationships/image" Target="../media/image1492.png"/><Relationship Id="rId11" Type="http://schemas.openxmlformats.org/officeDocument/2006/relationships/image" Target="../media/image1023.png"/><Relationship Id="rId314" Type="http://schemas.openxmlformats.org/officeDocument/2006/relationships/image" Target="../media/image1170.png"/><Relationship Id="rId398" Type="http://schemas.openxmlformats.org/officeDocument/2006/relationships/image" Target="../media/image1212.png"/><Relationship Id="rId521" Type="http://schemas.openxmlformats.org/officeDocument/2006/relationships/customXml" Target="../ink/ink2749.xml"/><Relationship Id="rId619" Type="http://schemas.openxmlformats.org/officeDocument/2006/relationships/customXml" Target="../ink/ink2800.xml"/><Relationship Id="rId1151" Type="http://schemas.openxmlformats.org/officeDocument/2006/relationships/image" Target="../media/image1581.png"/><Relationship Id="rId1249" Type="http://schemas.openxmlformats.org/officeDocument/2006/relationships/customXml" Target="../ink/ink3121.xml"/><Relationship Id="rId95" Type="http://schemas.openxmlformats.org/officeDocument/2006/relationships/image" Target="../media/image1064.png"/><Relationship Id="rId160" Type="http://schemas.openxmlformats.org/officeDocument/2006/relationships/customXml" Target="../ink/ink2564.xml"/><Relationship Id="rId826" Type="http://schemas.openxmlformats.org/officeDocument/2006/relationships/image" Target="../media/image1424.png"/><Relationship Id="rId1011" Type="http://schemas.openxmlformats.org/officeDocument/2006/relationships/customXml" Target="../ink/ink2998.xml"/><Relationship Id="rId1109" Type="http://schemas.openxmlformats.org/officeDocument/2006/relationships/customXml" Target="../ink/ink3050.xml"/><Relationship Id="rId258" Type="http://schemas.openxmlformats.org/officeDocument/2006/relationships/customXml" Target="../ink/ink2617.xml"/><Relationship Id="rId465" Type="http://schemas.openxmlformats.org/officeDocument/2006/relationships/customXml" Target="../ink/ink2721.xml"/><Relationship Id="rId672" Type="http://schemas.openxmlformats.org/officeDocument/2006/relationships/image" Target="../media/image1347.png"/><Relationship Id="rId1095" Type="http://schemas.openxmlformats.org/officeDocument/2006/relationships/customXml" Target="../ink/ink3041.xml"/><Relationship Id="rId22" Type="http://schemas.openxmlformats.org/officeDocument/2006/relationships/image" Target="../media/image1028.png"/><Relationship Id="rId118" Type="http://schemas.openxmlformats.org/officeDocument/2006/relationships/customXml" Target="../ink/ink2543.xml"/><Relationship Id="rId325" Type="http://schemas.openxmlformats.org/officeDocument/2006/relationships/customXml" Target="../ink/ink2651.xml"/><Relationship Id="rId532" Type="http://schemas.openxmlformats.org/officeDocument/2006/relationships/image" Target="../media/image1279.png"/><Relationship Id="rId977" Type="http://schemas.openxmlformats.org/officeDocument/2006/relationships/customXml" Target="../ink/ink2981.xml"/><Relationship Id="rId1162" Type="http://schemas.openxmlformats.org/officeDocument/2006/relationships/image" Target="../media/image1586.png"/><Relationship Id="rId171" Type="http://schemas.openxmlformats.org/officeDocument/2006/relationships/customXml" Target="../ink/ink2570.xml"/><Relationship Id="rId837" Type="http://schemas.openxmlformats.org/officeDocument/2006/relationships/customXml" Target="../ink/ink2909.xml"/><Relationship Id="rId1022" Type="http://schemas.openxmlformats.org/officeDocument/2006/relationships/image" Target="../media/image1520.png"/><Relationship Id="rId269" Type="http://schemas.openxmlformats.org/officeDocument/2006/relationships/customXml" Target="../ink/ink2623.xml"/><Relationship Id="rId476" Type="http://schemas.openxmlformats.org/officeDocument/2006/relationships/image" Target="../media/image1251.png"/><Relationship Id="rId683" Type="http://schemas.openxmlformats.org/officeDocument/2006/relationships/customXml" Target="../ink/ink2832.xml"/><Relationship Id="rId890" Type="http://schemas.openxmlformats.org/officeDocument/2006/relationships/customXml" Target="../ink/ink2936.xml"/><Relationship Id="rId904" Type="http://schemas.openxmlformats.org/officeDocument/2006/relationships/customXml" Target="../ink/ink2943.xml"/><Relationship Id="rId33" Type="http://schemas.openxmlformats.org/officeDocument/2006/relationships/customXml" Target="../ink/ink2500.xml"/><Relationship Id="rId129" Type="http://schemas.openxmlformats.org/officeDocument/2006/relationships/image" Target="../media/image1082.png"/><Relationship Id="rId336" Type="http://schemas.openxmlformats.org/officeDocument/2006/relationships/image" Target="../media/image1181.png"/><Relationship Id="rId543" Type="http://schemas.openxmlformats.org/officeDocument/2006/relationships/customXml" Target="../ink/ink2760.xml"/><Relationship Id="rId988" Type="http://schemas.openxmlformats.org/officeDocument/2006/relationships/image" Target="../media/image1503.png"/><Relationship Id="rId1173" Type="http://schemas.openxmlformats.org/officeDocument/2006/relationships/customXml" Target="../ink/ink3083.xml"/><Relationship Id="rId182" Type="http://schemas.openxmlformats.org/officeDocument/2006/relationships/image" Target="../media/image1108.png"/><Relationship Id="rId403" Type="http://schemas.openxmlformats.org/officeDocument/2006/relationships/customXml" Target="../ink/ink2690.xml"/><Relationship Id="rId750" Type="http://schemas.openxmlformats.org/officeDocument/2006/relationships/image" Target="../media/image1386.png"/><Relationship Id="rId848" Type="http://schemas.openxmlformats.org/officeDocument/2006/relationships/image" Target="../media/image1435.png"/><Relationship Id="rId1033" Type="http://schemas.openxmlformats.org/officeDocument/2006/relationships/customXml" Target="../ink/ink3009.xml"/><Relationship Id="rId487" Type="http://schemas.openxmlformats.org/officeDocument/2006/relationships/customXml" Target="../ink/ink2732.xml"/><Relationship Id="rId610" Type="http://schemas.openxmlformats.org/officeDocument/2006/relationships/image" Target="../media/image1316.png"/><Relationship Id="rId694" Type="http://schemas.openxmlformats.org/officeDocument/2006/relationships/image" Target="../media/image1358.png"/><Relationship Id="rId708" Type="http://schemas.openxmlformats.org/officeDocument/2006/relationships/image" Target="../media/image1365.png"/><Relationship Id="rId915" Type="http://schemas.openxmlformats.org/officeDocument/2006/relationships/image" Target="../media/image1468.png"/><Relationship Id="rId1240" Type="http://schemas.openxmlformats.org/officeDocument/2006/relationships/image" Target="../media/image1625.png"/><Relationship Id="rId347" Type="http://schemas.openxmlformats.org/officeDocument/2006/relationships/customXml" Target="../ink/ink2662.xml"/><Relationship Id="rId999" Type="http://schemas.openxmlformats.org/officeDocument/2006/relationships/customXml" Target="../ink/ink2992.xml"/><Relationship Id="rId1100" Type="http://schemas.openxmlformats.org/officeDocument/2006/relationships/image" Target="../media/image1556.png"/><Relationship Id="rId1184" Type="http://schemas.openxmlformats.org/officeDocument/2006/relationships/image" Target="../media/image1597.png"/><Relationship Id="rId44" Type="http://schemas.openxmlformats.org/officeDocument/2006/relationships/image" Target="../media/image1039.png"/><Relationship Id="rId554" Type="http://schemas.openxmlformats.org/officeDocument/2006/relationships/image" Target="../media/image1290.png"/><Relationship Id="rId761" Type="http://schemas.openxmlformats.org/officeDocument/2006/relationships/customXml" Target="../ink/ink2871.xml"/><Relationship Id="rId859" Type="http://schemas.openxmlformats.org/officeDocument/2006/relationships/customXml" Target="../ink/ink2920.xml"/><Relationship Id="rId193" Type="http://schemas.openxmlformats.org/officeDocument/2006/relationships/customXml" Target="../ink/ink2581.xml"/><Relationship Id="rId207" Type="http://schemas.openxmlformats.org/officeDocument/2006/relationships/customXml" Target="../ink/ink2588.xml"/><Relationship Id="rId414" Type="http://schemas.openxmlformats.org/officeDocument/2006/relationships/image" Target="../media/image1220.png"/><Relationship Id="rId498" Type="http://schemas.openxmlformats.org/officeDocument/2006/relationships/image" Target="../media/image1262.png"/><Relationship Id="rId621" Type="http://schemas.openxmlformats.org/officeDocument/2006/relationships/customXml" Target="../ink/ink2801.xml"/><Relationship Id="rId1044" Type="http://schemas.openxmlformats.org/officeDocument/2006/relationships/image" Target="../media/image1531.png"/><Relationship Id="rId1251" Type="http://schemas.openxmlformats.org/officeDocument/2006/relationships/customXml" Target="../ink/ink3122.xml"/><Relationship Id="rId260" Type="http://schemas.openxmlformats.org/officeDocument/2006/relationships/image" Target="../media/image1143.png"/><Relationship Id="rId719" Type="http://schemas.openxmlformats.org/officeDocument/2006/relationships/customXml" Target="../ink/ink2850.xml"/><Relationship Id="rId926" Type="http://schemas.openxmlformats.org/officeDocument/2006/relationships/image" Target="../media/image1473.png"/><Relationship Id="rId1111" Type="http://schemas.openxmlformats.org/officeDocument/2006/relationships/customXml" Target="../ink/ink3051.xml"/><Relationship Id="rId55" Type="http://schemas.openxmlformats.org/officeDocument/2006/relationships/image" Target="../media/image1044.png"/><Relationship Id="rId120" Type="http://schemas.openxmlformats.org/officeDocument/2006/relationships/customXml" Target="../ink/ink2544.xml"/><Relationship Id="rId358" Type="http://schemas.openxmlformats.org/officeDocument/2006/relationships/image" Target="../media/image1192.png"/><Relationship Id="rId565" Type="http://schemas.openxmlformats.org/officeDocument/2006/relationships/customXml" Target="../ink/ink2772.xml"/><Relationship Id="rId772" Type="http://schemas.openxmlformats.org/officeDocument/2006/relationships/image" Target="../media/image1397.png"/><Relationship Id="rId1195" Type="http://schemas.openxmlformats.org/officeDocument/2006/relationships/customXml" Target="../ink/ink3094.xml"/><Relationship Id="rId1209" Type="http://schemas.openxmlformats.org/officeDocument/2006/relationships/customXml" Target="../ink/ink3101.xml"/><Relationship Id="rId218" Type="http://schemas.openxmlformats.org/officeDocument/2006/relationships/customXml" Target="../ink/ink2595.xml"/><Relationship Id="rId425" Type="http://schemas.openxmlformats.org/officeDocument/2006/relationships/customXml" Target="../ink/ink2701.xml"/><Relationship Id="rId632" Type="http://schemas.openxmlformats.org/officeDocument/2006/relationships/image" Target="../media/image1327.png"/><Relationship Id="rId1055" Type="http://schemas.openxmlformats.org/officeDocument/2006/relationships/customXml" Target="../ink/ink3020.xml"/><Relationship Id="rId1262" Type="http://schemas.openxmlformats.org/officeDocument/2006/relationships/image" Target="../media/image1636.png"/><Relationship Id="rId271" Type="http://schemas.openxmlformats.org/officeDocument/2006/relationships/customXml" Target="../ink/ink2624.xml"/><Relationship Id="rId937" Type="http://schemas.openxmlformats.org/officeDocument/2006/relationships/customXml" Target="../ink/ink2960.xml"/><Relationship Id="rId1122" Type="http://schemas.openxmlformats.org/officeDocument/2006/relationships/image" Target="../media/image1567.png"/><Relationship Id="rId66" Type="http://schemas.openxmlformats.org/officeDocument/2006/relationships/customXml" Target="../ink/ink2517.xml"/><Relationship Id="rId131" Type="http://schemas.openxmlformats.org/officeDocument/2006/relationships/image" Target="../media/image1083.png"/><Relationship Id="rId369" Type="http://schemas.openxmlformats.org/officeDocument/2006/relationships/customXml" Target="../ink/ink2673.xml"/><Relationship Id="rId576" Type="http://schemas.openxmlformats.org/officeDocument/2006/relationships/customXml" Target="../ink/ink2778.xml"/><Relationship Id="rId783" Type="http://schemas.openxmlformats.org/officeDocument/2006/relationships/customXml" Target="../ink/ink2882.xml"/><Relationship Id="rId990" Type="http://schemas.openxmlformats.org/officeDocument/2006/relationships/image" Target="../media/image1504.png"/><Relationship Id="rId229" Type="http://schemas.openxmlformats.org/officeDocument/2006/relationships/customXml" Target="../ink/ink2602.xml"/><Relationship Id="rId436" Type="http://schemas.openxmlformats.org/officeDocument/2006/relationships/image" Target="../media/image1231.png"/><Relationship Id="rId643" Type="http://schemas.openxmlformats.org/officeDocument/2006/relationships/customXml" Target="../ink/ink2812.xml"/><Relationship Id="rId1066" Type="http://schemas.openxmlformats.org/officeDocument/2006/relationships/image" Target="../media/image1542.png"/><Relationship Id="rId1273" Type="http://schemas.openxmlformats.org/officeDocument/2006/relationships/customXml" Target="../ink/ink3133.xml"/><Relationship Id="rId850" Type="http://schemas.openxmlformats.org/officeDocument/2006/relationships/image" Target="../media/image1436.png"/><Relationship Id="rId948" Type="http://schemas.openxmlformats.org/officeDocument/2006/relationships/customXml" Target="../ink/ink2966.xml"/><Relationship Id="rId1133" Type="http://schemas.openxmlformats.org/officeDocument/2006/relationships/customXml" Target="../ink/ink3062.xml"/><Relationship Id="rId77" Type="http://schemas.openxmlformats.org/officeDocument/2006/relationships/image" Target="../media/image1055.png"/><Relationship Id="rId282" Type="http://schemas.openxmlformats.org/officeDocument/2006/relationships/image" Target="../media/image1154.png"/><Relationship Id="rId503" Type="http://schemas.openxmlformats.org/officeDocument/2006/relationships/customXml" Target="../ink/ink2740.xml"/><Relationship Id="rId587" Type="http://schemas.openxmlformats.org/officeDocument/2006/relationships/image" Target="../media/image1305.png"/><Relationship Id="rId710" Type="http://schemas.openxmlformats.org/officeDocument/2006/relationships/image" Target="../media/image1366.png"/><Relationship Id="rId808" Type="http://schemas.openxmlformats.org/officeDocument/2006/relationships/image" Target="../media/image1415.png"/><Relationship Id="rId8" Type="http://schemas.openxmlformats.org/officeDocument/2006/relationships/image" Target="../media/image1022.png"/><Relationship Id="rId142" Type="http://schemas.openxmlformats.org/officeDocument/2006/relationships/customXml" Target="../ink/ink2555.xml"/><Relationship Id="rId447" Type="http://schemas.openxmlformats.org/officeDocument/2006/relationships/customXml" Target="../ink/ink2712.xml"/><Relationship Id="rId794" Type="http://schemas.openxmlformats.org/officeDocument/2006/relationships/image" Target="../media/image1408.png"/><Relationship Id="rId1077" Type="http://schemas.openxmlformats.org/officeDocument/2006/relationships/customXml" Target="../ink/ink3031.xml"/><Relationship Id="rId1200" Type="http://schemas.openxmlformats.org/officeDocument/2006/relationships/image" Target="../media/image1606.png"/><Relationship Id="rId654" Type="http://schemas.openxmlformats.org/officeDocument/2006/relationships/image" Target="../media/image1338.png"/><Relationship Id="rId861" Type="http://schemas.openxmlformats.org/officeDocument/2006/relationships/customXml" Target="../ink/ink2921.xml"/><Relationship Id="rId959" Type="http://schemas.openxmlformats.org/officeDocument/2006/relationships/customXml" Target="../ink/ink2972.xml"/><Relationship Id="rId1284" Type="http://schemas.openxmlformats.org/officeDocument/2006/relationships/image" Target="../media/image1647.png"/><Relationship Id="rId293" Type="http://schemas.openxmlformats.org/officeDocument/2006/relationships/customXml" Target="../ink/ink2635.xml"/><Relationship Id="rId307" Type="http://schemas.openxmlformats.org/officeDocument/2006/relationships/customXml" Target="../ink/ink2642.xml"/><Relationship Id="rId514" Type="http://schemas.openxmlformats.org/officeDocument/2006/relationships/image" Target="../media/image1270.png"/><Relationship Id="rId721" Type="http://schemas.openxmlformats.org/officeDocument/2006/relationships/customXml" Target="../ink/ink2851.xml"/><Relationship Id="rId1144" Type="http://schemas.openxmlformats.org/officeDocument/2006/relationships/image" Target="../media/image1578.png"/><Relationship Id="rId88" Type="http://schemas.openxmlformats.org/officeDocument/2006/relationships/customXml" Target="../ink/ink2528.xml"/><Relationship Id="rId153" Type="http://schemas.openxmlformats.org/officeDocument/2006/relationships/image" Target="../media/image1094.png"/><Relationship Id="rId360" Type="http://schemas.openxmlformats.org/officeDocument/2006/relationships/image" Target="../media/image1193.png"/><Relationship Id="rId598" Type="http://schemas.openxmlformats.org/officeDocument/2006/relationships/customXml" Target="../ink/ink2789.xml"/><Relationship Id="rId819" Type="http://schemas.openxmlformats.org/officeDocument/2006/relationships/customXml" Target="../ink/ink2900.xml"/><Relationship Id="rId1004" Type="http://schemas.openxmlformats.org/officeDocument/2006/relationships/image" Target="../media/image1511.png"/><Relationship Id="rId1211" Type="http://schemas.openxmlformats.org/officeDocument/2006/relationships/customXml" Target="../ink/ink3102.xml"/><Relationship Id="rId220" Type="http://schemas.openxmlformats.org/officeDocument/2006/relationships/image" Target="../media/image1125.png"/><Relationship Id="rId458" Type="http://schemas.openxmlformats.org/officeDocument/2006/relationships/image" Target="../media/image1242.png"/><Relationship Id="rId665" Type="http://schemas.openxmlformats.org/officeDocument/2006/relationships/customXml" Target="../ink/ink2823.xml"/><Relationship Id="rId872" Type="http://schemas.openxmlformats.org/officeDocument/2006/relationships/customXml" Target="../ink/ink2927.xml"/><Relationship Id="rId1088" Type="http://schemas.openxmlformats.org/officeDocument/2006/relationships/image" Target="../media/image1553.png"/><Relationship Id="rId15" Type="http://schemas.openxmlformats.org/officeDocument/2006/relationships/image" Target="../media/image1025.png"/><Relationship Id="rId318" Type="http://schemas.openxmlformats.org/officeDocument/2006/relationships/image" Target="../media/image1172.png"/><Relationship Id="rId525" Type="http://schemas.openxmlformats.org/officeDocument/2006/relationships/customXml" Target="../ink/ink2751.xml"/><Relationship Id="rId732" Type="http://schemas.openxmlformats.org/officeDocument/2006/relationships/image" Target="../media/image1377.png"/><Relationship Id="rId1155" Type="http://schemas.openxmlformats.org/officeDocument/2006/relationships/image" Target="../media/image1583.png"/><Relationship Id="rId99" Type="http://schemas.openxmlformats.org/officeDocument/2006/relationships/image" Target="../media/image1066.png"/><Relationship Id="rId164" Type="http://schemas.openxmlformats.org/officeDocument/2006/relationships/customXml" Target="../ink/ink2566.xml"/><Relationship Id="rId371" Type="http://schemas.openxmlformats.org/officeDocument/2006/relationships/customXml" Target="../ink/ink2674.xml"/><Relationship Id="rId1015" Type="http://schemas.openxmlformats.org/officeDocument/2006/relationships/customXml" Target="../ink/ink3000.xml"/><Relationship Id="rId1222" Type="http://schemas.openxmlformats.org/officeDocument/2006/relationships/image" Target="../media/image1617.png"/><Relationship Id="rId469" Type="http://schemas.openxmlformats.org/officeDocument/2006/relationships/customXml" Target="../ink/ink2723.xml"/><Relationship Id="rId676" Type="http://schemas.openxmlformats.org/officeDocument/2006/relationships/image" Target="../media/image1349.png"/><Relationship Id="rId883" Type="http://schemas.openxmlformats.org/officeDocument/2006/relationships/image" Target="../media/image1452.png"/><Relationship Id="rId1099" Type="http://schemas.openxmlformats.org/officeDocument/2006/relationships/customXml" Target="../ink/ink3045.xml"/><Relationship Id="rId26" Type="http://schemas.openxmlformats.org/officeDocument/2006/relationships/image" Target="../media/image1030.png"/><Relationship Id="rId231" Type="http://schemas.openxmlformats.org/officeDocument/2006/relationships/customXml" Target="../ink/ink2603.xml"/><Relationship Id="rId329" Type="http://schemas.openxmlformats.org/officeDocument/2006/relationships/customXml" Target="../ink/ink2653.xml"/><Relationship Id="rId536" Type="http://schemas.openxmlformats.org/officeDocument/2006/relationships/image" Target="../media/image1281.png"/><Relationship Id="rId1166" Type="http://schemas.openxmlformats.org/officeDocument/2006/relationships/image" Target="../media/image1588.png"/><Relationship Id="rId175" Type="http://schemas.openxmlformats.org/officeDocument/2006/relationships/customXml" Target="../ink/ink2572.xml"/><Relationship Id="rId743" Type="http://schemas.openxmlformats.org/officeDocument/2006/relationships/customXml" Target="../ink/ink2862.xml"/><Relationship Id="rId950" Type="http://schemas.openxmlformats.org/officeDocument/2006/relationships/customXml" Target="../ink/ink2967.xml"/><Relationship Id="rId1026" Type="http://schemas.openxmlformats.org/officeDocument/2006/relationships/image" Target="../media/image1522.png"/><Relationship Id="rId382" Type="http://schemas.openxmlformats.org/officeDocument/2006/relationships/image" Target="../media/image1204.png"/><Relationship Id="rId603" Type="http://schemas.openxmlformats.org/officeDocument/2006/relationships/image" Target="../media/image1313.png"/><Relationship Id="rId687" Type="http://schemas.openxmlformats.org/officeDocument/2006/relationships/customXml" Target="../ink/ink2834.xml"/><Relationship Id="rId810" Type="http://schemas.openxmlformats.org/officeDocument/2006/relationships/image" Target="../media/image1416.png"/><Relationship Id="rId908" Type="http://schemas.openxmlformats.org/officeDocument/2006/relationships/customXml" Target="../ink/ink2945.xml"/><Relationship Id="rId1233" Type="http://schemas.openxmlformats.org/officeDocument/2006/relationships/customXml" Target="../ink/ink3113.xml"/><Relationship Id="rId242" Type="http://schemas.openxmlformats.org/officeDocument/2006/relationships/customXml" Target="../ink/ink2609.xml"/><Relationship Id="rId894" Type="http://schemas.openxmlformats.org/officeDocument/2006/relationships/customXml" Target="../ink/ink2938.xml"/><Relationship Id="rId1177" Type="http://schemas.openxmlformats.org/officeDocument/2006/relationships/customXml" Target="../ink/ink3085.xml"/><Relationship Id="rId37" Type="http://schemas.openxmlformats.org/officeDocument/2006/relationships/customXml" Target="../ink/ink2502.xml"/><Relationship Id="rId102" Type="http://schemas.openxmlformats.org/officeDocument/2006/relationships/customXml" Target="../ink/ink2535.xml"/><Relationship Id="rId547" Type="http://schemas.openxmlformats.org/officeDocument/2006/relationships/customXml" Target="../ink/ink2762.xml"/><Relationship Id="rId754" Type="http://schemas.openxmlformats.org/officeDocument/2006/relationships/image" Target="../media/image1388.png"/><Relationship Id="rId961" Type="http://schemas.openxmlformats.org/officeDocument/2006/relationships/customXml" Target="../ink/ink2973.xml"/><Relationship Id="rId90" Type="http://schemas.openxmlformats.org/officeDocument/2006/relationships/customXml" Target="../ink/ink2529.xml"/><Relationship Id="rId186" Type="http://schemas.openxmlformats.org/officeDocument/2006/relationships/image" Target="../media/image1110.png"/><Relationship Id="rId393" Type="http://schemas.openxmlformats.org/officeDocument/2006/relationships/customXml" Target="../ink/ink2685.xml"/><Relationship Id="rId407" Type="http://schemas.openxmlformats.org/officeDocument/2006/relationships/customXml" Target="../ink/ink2692.xml"/><Relationship Id="rId614" Type="http://schemas.openxmlformats.org/officeDocument/2006/relationships/image" Target="../media/image1318.png"/><Relationship Id="rId821" Type="http://schemas.openxmlformats.org/officeDocument/2006/relationships/customXml" Target="../ink/ink2901.xml"/><Relationship Id="rId1037" Type="http://schemas.openxmlformats.org/officeDocument/2006/relationships/customXml" Target="../ink/ink3011.xml"/><Relationship Id="rId1244" Type="http://schemas.openxmlformats.org/officeDocument/2006/relationships/image" Target="../media/image1627.png"/><Relationship Id="rId253" Type="http://schemas.openxmlformats.org/officeDocument/2006/relationships/image" Target="../media/image1140.png"/><Relationship Id="rId460" Type="http://schemas.openxmlformats.org/officeDocument/2006/relationships/image" Target="../media/image1243.png"/><Relationship Id="rId698" Type="http://schemas.openxmlformats.org/officeDocument/2006/relationships/image" Target="../media/image1360.png"/><Relationship Id="rId919" Type="http://schemas.openxmlformats.org/officeDocument/2006/relationships/image" Target="../media/image1470.png"/><Relationship Id="rId1090" Type="http://schemas.openxmlformats.org/officeDocument/2006/relationships/image" Target="../media/image1554.png"/><Relationship Id="rId1104" Type="http://schemas.openxmlformats.org/officeDocument/2006/relationships/image" Target="../media/image1558.png"/><Relationship Id="rId48" Type="http://schemas.openxmlformats.org/officeDocument/2006/relationships/customXml" Target="../ink/ink2508.xml"/><Relationship Id="rId113" Type="http://schemas.openxmlformats.org/officeDocument/2006/relationships/image" Target="../media/image1073.png"/><Relationship Id="rId320" Type="http://schemas.openxmlformats.org/officeDocument/2006/relationships/image" Target="../media/image1173.png"/><Relationship Id="rId558" Type="http://schemas.openxmlformats.org/officeDocument/2006/relationships/customXml" Target="../ink/ink2768.xml"/><Relationship Id="rId765" Type="http://schemas.openxmlformats.org/officeDocument/2006/relationships/customXml" Target="../ink/ink2873.xml"/><Relationship Id="rId972" Type="http://schemas.openxmlformats.org/officeDocument/2006/relationships/image" Target="../media/image1495.png"/><Relationship Id="rId1188" Type="http://schemas.openxmlformats.org/officeDocument/2006/relationships/image" Target="../media/image1599.png"/><Relationship Id="rId197" Type="http://schemas.openxmlformats.org/officeDocument/2006/relationships/customXml" Target="../ink/ink2583.xml"/><Relationship Id="rId418" Type="http://schemas.openxmlformats.org/officeDocument/2006/relationships/image" Target="../media/image1222.png"/><Relationship Id="rId625" Type="http://schemas.openxmlformats.org/officeDocument/2006/relationships/customXml" Target="../ink/ink2803.xml"/><Relationship Id="rId832" Type="http://schemas.openxmlformats.org/officeDocument/2006/relationships/image" Target="../media/image1427.png"/><Relationship Id="rId1048" Type="http://schemas.openxmlformats.org/officeDocument/2006/relationships/image" Target="../media/image1533.png"/><Relationship Id="rId1255" Type="http://schemas.openxmlformats.org/officeDocument/2006/relationships/customXml" Target="../ink/ink3124.xml"/><Relationship Id="rId264" Type="http://schemas.openxmlformats.org/officeDocument/2006/relationships/image" Target="../media/image1145.png"/><Relationship Id="rId471" Type="http://schemas.openxmlformats.org/officeDocument/2006/relationships/customXml" Target="../ink/ink2724.xml"/><Relationship Id="rId1115" Type="http://schemas.openxmlformats.org/officeDocument/2006/relationships/customXml" Target="../ink/ink3053.xml"/><Relationship Id="rId59" Type="http://schemas.openxmlformats.org/officeDocument/2006/relationships/image" Target="../media/image1046.png"/><Relationship Id="rId124" Type="http://schemas.openxmlformats.org/officeDocument/2006/relationships/customXml" Target="../ink/ink2546.xml"/><Relationship Id="rId569" Type="http://schemas.openxmlformats.org/officeDocument/2006/relationships/customXml" Target="../ink/ink2774.xml"/><Relationship Id="rId776" Type="http://schemas.openxmlformats.org/officeDocument/2006/relationships/image" Target="../media/image1399.png"/><Relationship Id="rId983" Type="http://schemas.openxmlformats.org/officeDocument/2006/relationships/customXml" Target="../ink/ink2984.xml"/><Relationship Id="rId1199" Type="http://schemas.openxmlformats.org/officeDocument/2006/relationships/customXml" Target="../ink/ink3096.xml"/><Relationship Id="rId331" Type="http://schemas.openxmlformats.org/officeDocument/2006/relationships/customXml" Target="../ink/ink2654.xml"/><Relationship Id="rId429" Type="http://schemas.openxmlformats.org/officeDocument/2006/relationships/customXml" Target="../ink/ink2703.xml"/><Relationship Id="rId636" Type="http://schemas.openxmlformats.org/officeDocument/2006/relationships/image" Target="../media/image1329.png"/><Relationship Id="rId1059" Type="http://schemas.openxmlformats.org/officeDocument/2006/relationships/customXml" Target="../ink/ink3022.xml"/><Relationship Id="rId1266" Type="http://schemas.openxmlformats.org/officeDocument/2006/relationships/image" Target="../media/image1638.png"/><Relationship Id="rId843" Type="http://schemas.openxmlformats.org/officeDocument/2006/relationships/customXml" Target="../ink/ink2912.xml"/><Relationship Id="rId1126" Type="http://schemas.openxmlformats.org/officeDocument/2006/relationships/image" Target="../media/image1569.png"/><Relationship Id="rId275" Type="http://schemas.openxmlformats.org/officeDocument/2006/relationships/customXml" Target="../ink/ink2626.xml"/><Relationship Id="rId482" Type="http://schemas.openxmlformats.org/officeDocument/2006/relationships/image" Target="../media/image1254.png"/><Relationship Id="rId703" Type="http://schemas.openxmlformats.org/officeDocument/2006/relationships/customXml" Target="../ink/ink2842.xml"/><Relationship Id="rId910" Type="http://schemas.openxmlformats.org/officeDocument/2006/relationships/customXml" Target="../ink/ink2946.xml"/><Relationship Id="rId135" Type="http://schemas.openxmlformats.org/officeDocument/2006/relationships/image" Target="../media/image1085.png"/><Relationship Id="rId342" Type="http://schemas.openxmlformats.org/officeDocument/2006/relationships/image" Target="../media/image1184.png"/><Relationship Id="rId787" Type="http://schemas.openxmlformats.org/officeDocument/2006/relationships/customXml" Target="../ink/ink2884.xml"/><Relationship Id="rId994" Type="http://schemas.openxmlformats.org/officeDocument/2006/relationships/image" Target="../media/image1506.png"/><Relationship Id="rId202" Type="http://schemas.openxmlformats.org/officeDocument/2006/relationships/image" Target="../media/image1118.png"/><Relationship Id="rId647" Type="http://schemas.openxmlformats.org/officeDocument/2006/relationships/customXml" Target="../ink/ink2814.xml"/><Relationship Id="rId854" Type="http://schemas.openxmlformats.org/officeDocument/2006/relationships/image" Target="../media/image1438.png"/><Relationship Id="rId1277" Type="http://schemas.openxmlformats.org/officeDocument/2006/relationships/customXml" Target="../ink/ink3135.xml"/><Relationship Id="rId286" Type="http://schemas.openxmlformats.org/officeDocument/2006/relationships/image" Target="../media/image1156.png"/><Relationship Id="rId493" Type="http://schemas.openxmlformats.org/officeDocument/2006/relationships/customXml" Target="../ink/ink2735.xml"/><Relationship Id="rId507" Type="http://schemas.openxmlformats.org/officeDocument/2006/relationships/customXml" Target="../ink/ink2742.xml"/><Relationship Id="rId714" Type="http://schemas.openxmlformats.org/officeDocument/2006/relationships/image" Target="../media/image1368.png"/><Relationship Id="rId921" Type="http://schemas.openxmlformats.org/officeDocument/2006/relationships/customXml" Target="../ink/ink2952.xml"/><Relationship Id="rId1137" Type="http://schemas.openxmlformats.org/officeDocument/2006/relationships/customXml" Target="../ink/ink3064.xml"/><Relationship Id="rId50" Type="http://schemas.openxmlformats.org/officeDocument/2006/relationships/customXml" Target="../ink/ink2509.xml"/><Relationship Id="rId146" Type="http://schemas.openxmlformats.org/officeDocument/2006/relationships/customXml" Target="../ink/ink2557.xml"/><Relationship Id="rId353" Type="http://schemas.openxmlformats.org/officeDocument/2006/relationships/customXml" Target="../ink/ink2665.xml"/><Relationship Id="rId560" Type="http://schemas.openxmlformats.org/officeDocument/2006/relationships/image" Target="../media/image1292.png"/><Relationship Id="rId798" Type="http://schemas.openxmlformats.org/officeDocument/2006/relationships/image" Target="../media/image1410.png"/><Relationship Id="rId1190" Type="http://schemas.openxmlformats.org/officeDocument/2006/relationships/image" Target="../media/image1600.png"/><Relationship Id="rId1204" Type="http://schemas.openxmlformats.org/officeDocument/2006/relationships/image" Target="../media/image1608.png"/><Relationship Id="rId213" Type="http://schemas.openxmlformats.org/officeDocument/2006/relationships/customXml" Target="../ink/ink2591.xml"/><Relationship Id="rId420" Type="http://schemas.openxmlformats.org/officeDocument/2006/relationships/image" Target="../media/image1223.png"/><Relationship Id="rId658" Type="http://schemas.openxmlformats.org/officeDocument/2006/relationships/image" Target="../media/image1340.png"/><Relationship Id="rId865" Type="http://schemas.openxmlformats.org/officeDocument/2006/relationships/customXml" Target="../ink/ink2923.xml"/><Relationship Id="rId1050" Type="http://schemas.openxmlformats.org/officeDocument/2006/relationships/image" Target="../media/image1534.png"/><Relationship Id="rId297" Type="http://schemas.openxmlformats.org/officeDocument/2006/relationships/customXml" Target="../ink/ink2637.xml"/><Relationship Id="rId518" Type="http://schemas.openxmlformats.org/officeDocument/2006/relationships/image" Target="../media/image1272.png"/><Relationship Id="rId725" Type="http://schemas.openxmlformats.org/officeDocument/2006/relationships/customXml" Target="../ink/ink2853.xml"/><Relationship Id="rId932" Type="http://schemas.openxmlformats.org/officeDocument/2006/relationships/image" Target="../media/image1476.png"/><Relationship Id="rId1148" Type="http://schemas.openxmlformats.org/officeDocument/2006/relationships/customXml" Target="../ink/ink3070.xml"/><Relationship Id="rId157" Type="http://schemas.openxmlformats.org/officeDocument/2006/relationships/image" Target="../media/image1096.png"/><Relationship Id="rId364" Type="http://schemas.openxmlformats.org/officeDocument/2006/relationships/image" Target="../media/image1195.png"/><Relationship Id="rId1008" Type="http://schemas.openxmlformats.org/officeDocument/2006/relationships/image" Target="../media/image1513.png"/><Relationship Id="rId1215" Type="http://schemas.openxmlformats.org/officeDocument/2006/relationships/customXml" Target="../ink/ink3104.xml"/><Relationship Id="rId61" Type="http://schemas.openxmlformats.org/officeDocument/2006/relationships/image" Target="../media/image1047.png"/><Relationship Id="rId571" Type="http://schemas.openxmlformats.org/officeDocument/2006/relationships/image" Target="../media/image1297.png"/><Relationship Id="rId669" Type="http://schemas.openxmlformats.org/officeDocument/2006/relationships/customXml" Target="../ink/ink2825.xml"/><Relationship Id="rId876" Type="http://schemas.openxmlformats.org/officeDocument/2006/relationships/customXml" Target="../ink/ink2929.xml"/><Relationship Id="rId19" Type="http://schemas.openxmlformats.org/officeDocument/2006/relationships/image" Target="../media/image1027.png"/><Relationship Id="rId224" Type="http://schemas.openxmlformats.org/officeDocument/2006/relationships/customXml" Target="../ink/ink2599.xml"/><Relationship Id="rId431" Type="http://schemas.openxmlformats.org/officeDocument/2006/relationships/customXml" Target="../ink/ink2704.xml"/><Relationship Id="rId529" Type="http://schemas.openxmlformats.org/officeDocument/2006/relationships/customXml" Target="../ink/ink2753.xml"/><Relationship Id="rId736" Type="http://schemas.openxmlformats.org/officeDocument/2006/relationships/image" Target="../media/image1379.png"/><Relationship Id="rId1061" Type="http://schemas.openxmlformats.org/officeDocument/2006/relationships/customXml" Target="../ink/ink3023.xml"/><Relationship Id="rId1159" Type="http://schemas.openxmlformats.org/officeDocument/2006/relationships/customXml" Target="../ink/ink3076.xml"/><Relationship Id="rId168" Type="http://schemas.openxmlformats.org/officeDocument/2006/relationships/customXml" Target="../ink/ink2568.xml"/><Relationship Id="rId943" Type="http://schemas.openxmlformats.org/officeDocument/2006/relationships/image" Target="../media/image1481.png"/><Relationship Id="rId1019" Type="http://schemas.openxmlformats.org/officeDocument/2006/relationships/customXml" Target="../ink/ink3002.xml"/><Relationship Id="rId72" Type="http://schemas.openxmlformats.org/officeDocument/2006/relationships/customXml" Target="../ink/ink2520.xml"/><Relationship Id="rId375" Type="http://schemas.openxmlformats.org/officeDocument/2006/relationships/customXml" Target="../ink/ink2676.xml"/><Relationship Id="rId582" Type="http://schemas.openxmlformats.org/officeDocument/2006/relationships/customXml" Target="../ink/ink2781.xml"/><Relationship Id="rId803" Type="http://schemas.openxmlformats.org/officeDocument/2006/relationships/customXml" Target="../ink/ink2892.xml"/><Relationship Id="rId1226" Type="http://schemas.openxmlformats.org/officeDocument/2006/relationships/image" Target="../media/image1619.png"/><Relationship Id="rId3" Type="http://schemas.openxmlformats.org/officeDocument/2006/relationships/customXml" Target="../ink/ink2484.xml"/><Relationship Id="rId235" Type="http://schemas.openxmlformats.org/officeDocument/2006/relationships/customXml" Target="../ink/ink2605.xml"/><Relationship Id="rId442" Type="http://schemas.openxmlformats.org/officeDocument/2006/relationships/image" Target="../media/image1234.png"/><Relationship Id="rId887" Type="http://schemas.openxmlformats.org/officeDocument/2006/relationships/image" Target="../media/image1454.png"/><Relationship Id="rId1072" Type="http://schemas.openxmlformats.org/officeDocument/2006/relationships/image" Target="../media/image1545.png"/><Relationship Id="rId302" Type="http://schemas.openxmlformats.org/officeDocument/2006/relationships/image" Target="../media/image1164.png"/><Relationship Id="rId747" Type="http://schemas.openxmlformats.org/officeDocument/2006/relationships/customXml" Target="../ink/ink2864.xml"/><Relationship Id="rId954" Type="http://schemas.openxmlformats.org/officeDocument/2006/relationships/image" Target="../media/image1486.png"/><Relationship Id="rId83" Type="http://schemas.openxmlformats.org/officeDocument/2006/relationships/image" Target="../media/image1058.png"/><Relationship Id="rId179" Type="http://schemas.openxmlformats.org/officeDocument/2006/relationships/customXml" Target="../ink/ink2574.xml"/><Relationship Id="rId386" Type="http://schemas.openxmlformats.org/officeDocument/2006/relationships/image" Target="../media/image1206.png"/><Relationship Id="rId593" Type="http://schemas.openxmlformats.org/officeDocument/2006/relationships/image" Target="../media/image1308.png"/><Relationship Id="rId607" Type="http://schemas.openxmlformats.org/officeDocument/2006/relationships/customXml" Target="../ink/ink2794.xml"/><Relationship Id="rId814" Type="http://schemas.openxmlformats.org/officeDocument/2006/relationships/image" Target="../media/image1418.png"/><Relationship Id="rId1237" Type="http://schemas.openxmlformats.org/officeDocument/2006/relationships/customXml" Target="../ink/ink3115.xml"/><Relationship Id="rId246" Type="http://schemas.openxmlformats.org/officeDocument/2006/relationships/customXml" Target="../ink/ink2611.xml"/><Relationship Id="rId453" Type="http://schemas.openxmlformats.org/officeDocument/2006/relationships/customXml" Target="../ink/ink2715.xml"/><Relationship Id="rId660" Type="http://schemas.openxmlformats.org/officeDocument/2006/relationships/image" Target="../media/image1341.png"/><Relationship Id="rId898" Type="http://schemas.openxmlformats.org/officeDocument/2006/relationships/customXml" Target="../ink/ink2940.xml"/><Relationship Id="rId1083" Type="http://schemas.openxmlformats.org/officeDocument/2006/relationships/customXml" Target="../ink/ink3034.xml"/><Relationship Id="rId106" Type="http://schemas.openxmlformats.org/officeDocument/2006/relationships/customXml" Target="../ink/ink2537.xml"/><Relationship Id="rId313" Type="http://schemas.openxmlformats.org/officeDocument/2006/relationships/customXml" Target="../ink/ink2645.xml"/><Relationship Id="rId758" Type="http://schemas.openxmlformats.org/officeDocument/2006/relationships/image" Target="../media/image1390.png"/><Relationship Id="rId965" Type="http://schemas.openxmlformats.org/officeDocument/2006/relationships/customXml" Target="../ink/ink2975.xml"/><Relationship Id="rId1150" Type="http://schemas.openxmlformats.org/officeDocument/2006/relationships/customXml" Target="../ink/ink3071.xml"/><Relationship Id="rId10" Type="http://schemas.openxmlformats.org/officeDocument/2006/relationships/customXml" Target="../ink/ink2488.xml"/><Relationship Id="rId94" Type="http://schemas.openxmlformats.org/officeDocument/2006/relationships/customXml" Target="../ink/ink2531.xml"/><Relationship Id="rId397" Type="http://schemas.openxmlformats.org/officeDocument/2006/relationships/customXml" Target="../ink/ink2687.xml"/><Relationship Id="rId520" Type="http://schemas.openxmlformats.org/officeDocument/2006/relationships/image" Target="../media/image1273.png"/><Relationship Id="rId618" Type="http://schemas.openxmlformats.org/officeDocument/2006/relationships/image" Target="../media/image1320.png"/><Relationship Id="rId825" Type="http://schemas.openxmlformats.org/officeDocument/2006/relationships/customXml" Target="../ink/ink2903.xml"/><Relationship Id="rId1248" Type="http://schemas.openxmlformats.org/officeDocument/2006/relationships/image" Target="../media/image1629.png"/><Relationship Id="rId257" Type="http://schemas.openxmlformats.org/officeDocument/2006/relationships/image" Target="../media/image1142.png"/><Relationship Id="rId464" Type="http://schemas.openxmlformats.org/officeDocument/2006/relationships/image" Target="../media/image1245.png"/><Relationship Id="rId1010" Type="http://schemas.openxmlformats.org/officeDocument/2006/relationships/image" Target="../media/image1514.png"/><Relationship Id="rId1094" Type="http://schemas.openxmlformats.org/officeDocument/2006/relationships/customXml" Target="../ink/ink3040.xml"/><Relationship Id="rId1108" Type="http://schemas.openxmlformats.org/officeDocument/2006/relationships/image" Target="../media/image1560.png"/><Relationship Id="rId117" Type="http://schemas.openxmlformats.org/officeDocument/2006/relationships/image" Target="../media/image1076.png"/><Relationship Id="rId671" Type="http://schemas.openxmlformats.org/officeDocument/2006/relationships/customXml" Target="../ink/ink2826.xml"/><Relationship Id="rId769" Type="http://schemas.openxmlformats.org/officeDocument/2006/relationships/customXml" Target="../ink/ink2875.xml"/><Relationship Id="rId976" Type="http://schemas.openxmlformats.org/officeDocument/2006/relationships/image" Target="../media/image1497.png"/><Relationship Id="rId324" Type="http://schemas.openxmlformats.org/officeDocument/2006/relationships/image" Target="../media/image1175.png"/><Relationship Id="rId531" Type="http://schemas.openxmlformats.org/officeDocument/2006/relationships/customXml" Target="../ink/ink2754.xml"/><Relationship Id="rId629" Type="http://schemas.openxmlformats.org/officeDocument/2006/relationships/customXml" Target="../ink/ink2805.xml"/><Relationship Id="rId1161" Type="http://schemas.openxmlformats.org/officeDocument/2006/relationships/customXml" Target="../ink/ink3077.xml"/><Relationship Id="rId1259" Type="http://schemas.openxmlformats.org/officeDocument/2006/relationships/customXml" Target="../ink/ink3126.xml"/><Relationship Id="rId836" Type="http://schemas.openxmlformats.org/officeDocument/2006/relationships/image" Target="../media/image1429.png"/><Relationship Id="rId1021" Type="http://schemas.openxmlformats.org/officeDocument/2006/relationships/customXml" Target="../ink/ink3003.xml"/><Relationship Id="rId1119" Type="http://schemas.openxmlformats.org/officeDocument/2006/relationships/customXml" Target="../ink/ink3055.xml"/><Relationship Id="rId903" Type="http://schemas.openxmlformats.org/officeDocument/2006/relationships/image" Target="../media/image1462.png"/><Relationship Id="rId32" Type="http://schemas.openxmlformats.org/officeDocument/2006/relationships/image" Target="../media/image1033.png"/><Relationship Id="rId181" Type="http://schemas.openxmlformats.org/officeDocument/2006/relationships/customXml" Target="../ink/ink2575.xml"/><Relationship Id="rId279" Type="http://schemas.openxmlformats.org/officeDocument/2006/relationships/customXml" Target="../ink/ink2628.xml"/><Relationship Id="rId486" Type="http://schemas.openxmlformats.org/officeDocument/2006/relationships/image" Target="../media/image1256.png"/><Relationship Id="rId693" Type="http://schemas.openxmlformats.org/officeDocument/2006/relationships/customXml" Target="../ink/ink2837.xml"/><Relationship Id="rId139" Type="http://schemas.openxmlformats.org/officeDocument/2006/relationships/image" Target="../media/image1087.png"/><Relationship Id="rId346" Type="http://schemas.openxmlformats.org/officeDocument/2006/relationships/image" Target="../media/image1186.png"/><Relationship Id="rId553" Type="http://schemas.openxmlformats.org/officeDocument/2006/relationships/customXml" Target="../ink/ink2765.xml"/><Relationship Id="rId760" Type="http://schemas.openxmlformats.org/officeDocument/2006/relationships/image" Target="../media/image1391.png"/><Relationship Id="rId998" Type="http://schemas.openxmlformats.org/officeDocument/2006/relationships/image" Target="../media/image1508.png"/><Relationship Id="rId1183" Type="http://schemas.openxmlformats.org/officeDocument/2006/relationships/customXml" Target="../ink/ink3088.xml"/><Relationship Id="rId206" Type="http://schemas.openxmlformats.org/officeDocument/2006/relationships/image" Target="../media/image1120.png"/><Relationship Id="rId413" Type="http://schemas.openxmlformats.org/officeDocument/2006/relationships/customXml" Target="../ink/ink2695.xml"/><Relationship Id="rId858" Type="http://schemas.openxmlformats.org/officeDocument/2006/relationships/image" Target="../media/image1440.png"/><Relationship Id="rId1043" Type="http://schemas.openxmlformats.org/officeDocument/2006/relationships/customXml" Target="../ink/ink3014.xml"/><Relationship Id="rId620" Type="http://schemas.openxmlformats.org/officeDocument/2006/relationships/image" Target="../media/image1321.png"/><Relationship Id="rId718" Type="http://schemas.openxmlformats.org/officeDocument/2006/relationships/image" Target="../media/image1370.png"/><Relationship Id="rId925" Type="http://schemas.openxmlformats.org/officeDocument/2006/relationships/customXml" Target="../ink/ink2954.xml"/><Relationship Id="rId1250" Type="http://schemas.openxmlformats.org/officeDocument/2006/relationships/image" Target="../media/image1630.png"/><Relationship Id="rId1110" Type="http://schemas.openxmlformats.org/officeDocument/2006/relationships/image" Target="../media/image1561.png"/><Relationship Id="rId1208" Type="http://schemas.openxmlformats.org/officeDocument/2006/relationships/image" Target="../media/image1610.png"/><Relationship Id="rId54" Type="http://schemas.openxmlformats.org/officeDocument/2006/relationships/customXml" Target="../ink/ink2511.xml"/><Relationship Id="rId270" Type="http://schemas.openxmlformats.org/officeDocument/2006/relationships/image" Target="../media/image1148.png"/><Relationship Id="rId130" Type="http://schemas.openxmlformats.org/officeDocument/2006/relationships/customXml" Target="../ink/ink2549.xml"/><Relationship Id="rId368" Type="http://schemas.openxmlformats.org/officeDocument/2006/relationships/image" Target="../media/image1197.png"/><Relationship Id="rId575" Type="http://schemas.openxmlformats.org/officeDocument/2006/relationships/image" Target="../media/image1299.png"/><Relationship Id="rId782" Type="http://schemas.openxmlformats.org/officeDocument/2006/relationships/image" Target="../media/image1402.png"/><Relationship Id="rId228" Type="http://schemas.openxmlformats.org/officeDocument/2006/relationships/image" Target="../media/image1128.png"/><Relationship Id="rId435" Type="http://schemas.openxmlformats.org/officeDocument/2006/relationships/customXml" Target="../ink/ink2706.xml"/><Relationship Id="rId642" Type="http://schemas.openxmlformats.org/officeDocument/2006/relationships/image" Target="../media/image1332.png"/><Relationship Id="rId1065" Type="http://schemas.openxmlformats.org/officeDocument/2006/relationships/customXml" Target="../ink/ink3025.xml"/><Relationship Id="rId1272" Type="http://schemas.openxmlformats.org/officeDocument/2006/relationships/image" Target="../media/image1641.png"/><Relationship Id="rId502" Type="http://schemas.openxmlformats.org/officeDocument/2006/relationships/image" Target="../media/image1264.png"/><Relationship Id="rId947" Type="http://schemas.openxmlformats.org/officeDocument/2006/relationships/image" Target="../media/image1483.png"/><Relationship Id="rId1132" Type="http://schemas.openxmlformats.org/officeDocument/2006/relationships/image" Target="../media/image1572.png"/><Relationship Id="rId76" Type="http://schemas.openxmlformats.org/officeDocument/2006/relationships/customXml" Target="../ink/ink2522.xml"/><Relationship Id="rId807" Type="http://schemas.openxmlformats.org/officeDocument/2006/relationships/customXml" Target="../ink/ink2894.xml"/><Relationship Id="rId292" Type="http://schemas.openxmlformats.org/officeDocument/2006/relationships/image" Target="../media/image1159.png"/><Relationship Id="rId597" Type="http://schemas.openxmlformats.org/officeDocument/2006/relationships/image" Target="../media/image1310.png"/><Relationship Id="rId152" Type="http://schemas.openxmlformats.org/officeDocument/2006/relationships/customXml" Target="../ink/ink2560.xml"/><Relationship Id="rId457" Type="http://schemas.openxmlformats.org/officeDocument/2006/relationships/customXml" Target="../ink/ink2717.xml"/><Relationship Id="rId1087" Type="http://schemas.openxmlformats.org/officeDocument/2006/relationships/customXml" Target="../ink/ink3036.xml"/><Relationship Id="rId664" Type="http://schemas.openxmlformats.org/officeDocument/2006/relationships/image" Target="../media/image1343.png"/><Relationship Id="rId871" Type="http://schemas.openxmlformats.org/officeDocument/2006/relationships/image" Target="../media/image1446.png"/><Relationship Id="rId969" Type="http://schemas.openxmlformats.org/officeDocument/2006/relationships/customXml" Target="../ink/ink2977.xml"/><Relationship Id="rId317" Type="http://schemas.openxmlformats.org/officeDocument/2006/relationships/customXml" Target="../ink/ink2647.xml"/><Relationship Id="rId524" Type="http://schemas.openxmlformats.org/officeDocument/2006/relationships/image" Target="../media/image1275.png"/><Relationship Id="rId731" Type="http://schemas.openxmlformats.org/officeDocument/2006/relationships/customXml" Target="../ink/ink2856.xml"/><Relationship Id="rId1154" Type="http://schemas.openxmlformats.org/officeDocument/2006/relationships/customXml" Target="../ink/ink3073.xml"/><Relationship Id="rId98" Type="http://schemas.openxmlformats.org/officeDocument/2006/relationships/customXml" Target="../ink/ink2533.xml"/><Relationship Id="rId829" Type="http://schemas.openxmlformats.org/officeDocument/2006/relationships/customXml" Target="../ink/ink2905.xml"/><Relationship Id="rId1014" Type="http://schemas.openxmlformats.org/officeDocument/2006/relationships/image" Target="../media/image1516.png"/><Relationship Id="rId1221" Type="http://schemas.openxmlformats.org/officeDocument/2006/relationships/customXml" Target="../ink/ink3107.xml"/><Relationship Id="rId25" Type="http://schemas.openxmlformats.org/officeDocument/2006/relationships/customXml" Target="../ink/ink2496.xml"/><Relationship Id="rId174" Type="http://schemas.openxmlformats.org/officeDocument/2006/relationships/image" Target="../media/image1104.png"/><Relationship Id="rId381" Type="http://schemas.openxmlformats.org/officeDocument/2006/relationships/customXml" Target="../ink/ink2679.xml"/><Relationship Id="rId241" Type="http://schemas.openxmlformats.org/officeDocument/2006/relationships/image" Target="../media/image1134.png"/><Relationship Id="rId479" Type="http://schemas.openxmlformats.org/officeDocument/2006/relationships/customXml" Target="../ink/ink2728.xml"/><Relationship Id="rId686" Type="http://schemas.openxmlformats.org/officeDocument/2006/relationships/image" Target="../media/image1354.png"/><Relationship Id="rId893" Type="http://schemas.openxmlformats.org/officeDocument/2006/relationships/image" Target="../media/image1457.png"/><Relationship Id="rId339" Type="http://schemas.openxmlformats.org/officeDocument/2006/relationships/customXml" Target="../ink/ink2658.xml"/><Relationship Id="rId546" Type="http://schemas.openxmlformats.org/officeDocument/2006/relationships/image" Target="../media/image1286.png"/><Relationship Id="rId753" Type="http://schemas.openxmlformats.org/officeDocument/2006/relationships/customXml" Target="../ink/ink2867.xml"/><Relationship Id="rId1176" Type="http://schemas.openxmlformats.org/officeDocument/2006/relationships/image" Target="../media/image1593.png"/><Relationship Id="rId101" Type="http://schemas.openxmlformats.org/officeDocument/2006/relationships/image" Target="../media/image1067.png"/><Relationship Id="rId406" Type="http://schemas.openxmlformats.org/officeDocument/2006/relationships/image" Target="../media/image1216.png"/><Relationship Id="rId960" Type="http://schemas.openxmlformats.org/officeDocument/2006/relationships/image" Target="../media/image1489.png"/><Relationship Id="rId1036" Type="http://schemas.openxmlformats.org/officeDocument/2006/relationships/image" Target="../media/image1527.png"/><Relationship Id="rId1243" Type="http://schemas.openxmlformats.org/officeDocument/2006/relationships/customXml" Target="../ink/ink3118.xml"/><Relationship Id="rId613" Type="http://schemas.openxmlformats.org/officeDocument/2006/relationships/customXml" Target="../ink/ink2797.xml"/><Relationship Id="rId820" Type="http://schemas.openxmlformats.org/officeDocument/2006/relationships/image" Target="../media/image1421.png"/><Relationship Id="rId918" Type="http://schemas.openxmlformats.org/officeDocument/2006/relationships/customXml" Target="../ink/ink2950.xml"/><Relationship Id="rId1103" Type="http://schemas.openxmlformats.org/officeDocument/2006/relationships/customXml" Target="../ink/ink3047.xml"/><Relationship Id="rId47" Type="http://schemas.openxmlformats.org/officeDocument/2006/relationships/image" Target="../media/image1040.png"/><Relationship Id="rId196" Type="http://schemas.openxmlformats.org/officeDocument/2006/relationships/image" Target="../media/image1115.png"/><Relationship Id="rId263" Type="http://schemas.openxmlformats.org/officeDocument/2006/relationships/customXml" Target="../ink/ink2620.xml"/><Relationship Id="rId470" Type="http://schemas.openxmlformats.org/officeDocument/2006/relationships/image" Target="../media/image1248.png"/><Relationship Id="rId123" Type="http://schemas.openxmlformats.org/officeDocument/2006/relationships/image" Target="../media/image1079.png"/><Relationship Id="rId330" Type="http://schemas.openxmlformats.org/officeDocument/2006/relationships/image" Target="../media/image1178.png"/><Relationship Id="rId568" Type="http://schemas.openxmlformats.org/officeDocument/2006/relationships/image" Target="../media/image1296.png"/><Relationship Id="rId775" Type="http://schemas.openxmlformats.org/officeDocument/2006/relationships/customXml" Target="../ink/ink2878.xml"/><Relationship Id="rId982" Type="http://schemas.openxmlformats.org/officeDocument/2006/relationships/image" Target="../media/image1500.png"/><Relationship Id="rId1198" Type="http://schemas.openxmlformats.org/officeDocument/2006/relationships/image" Target="../media/image1604.png"/><Relationship Id="rId428" Type="http://schemas.openxmlformats.org/officeDocument/2006/relationships/image" Target="../media/image1227.png"/><Relationship Id="rId635" Type="http://schemas.openxmlformats.org/officeDocument/2006/relationships/customXml" Target="../ink/ink2808.xml"/><Relationship Id="rId842" Type="http://schemas.openxmlformats.org/officeDocument/2006/relationships/image" Target="../media/image1432.png"/><Relationship Id="rId1058" Type="http://schemas.openxmlformats.org/officeDocument/2006/relationships/image" Target="../media/image1538.png"/><Relationship Id="rId1265" Type="http://schemas.openxmlformats.org/officeDocument/2006/relationships/customXml" Target="../ink/ink3129.xml"/><Relationship Id="rId702" Type="http://schemas.openxmlformats.org/officeDocument/2006/relationships/image" Target="../media/image1362.png"/><Relationship Id="rId1125" Type="http://schemas.openxmlformats.org/officeDocument/2006/relationships/customXml" Target="../ink/ink3058.xml"/><Relationship Id="rId69" Type="http://schemas.openxmlformats.org/officeDocument/2006/relationships/image" Target="../media/image1051.png"/><Relationship Id="rId285" Type="http://schemas.openxmlformats.org/officeDocument/2006/relationships/customXml" Target="../ink/ink2631.xml"/><Relationship Id="rId492" Type="http://schemas.openxmlformats.org/officeDocument/2006/relationships/image" Target="../media/image1259.png"/><Relationship Id="rId797" Type="http://schemas.openxmlformats.org/officeDocument/2006/relationships/customXml" Target="../ink/ink2889.xml"/><Relationship Id="rId145" Type="http://schemas.openxmlformats.org/officeDocument/2006/relationships/image" Target="../media/image1090.png"/><Relationship Id="rId352" Type="http://schemas.openxmlformats.org/officeDocument/2006/relationships/image" Target="../media/image1189.png"/><Relationship Id="rId212" Type="http://schemas.openxmlformats.org/officeDocument/2006/relationships/image" Target="../media/image1123.png"/><Relationship Id="rId657" Type="http://schemas.openxmlformats.org/officeDocument/2006/relationships/customXml" Target="../ink/ink2819.xml"/><Relationship Id="rId864" Type="http://schemas.openxmlformats.org/officeDocument/2006/relationships/image" Target="../media/image1443.png"/><Relationship Id="rId517" Type="http://schemas.openxmlformats.org/officeDocument/2006/relationships/customXml" Target="../ink/ink2747.xml"/><Relationship Id="rId724" Type="http://schemas.openxmlformats.org/officeDocument/2006/relationships/image" Target="../media/image1373.png"/><Relationship Id="rId931" Type="http://schemas.openxmlformats.org/officeDocument/2006/relationships/customXml" Target="../ink/ink2957.xml"/><Relationship Id="rId1147" Type="http://schemas.openxmlformats.org/officeDocument/2006/relationships/customXml" Target="../ink/ink3069.xml"/><Relationship Id="rId60" Type="http://schemas.openxmlformats.org/officeDocument/2006/relationships/customXml" Target="../ink/ink2514.xml"/><Relationship Id="rId1007" Type="http://schemas.openxmlformats.org/officeDocument/2006/relationships/customXml" Target="../ink/ink2996.xml"/><Relationship Id="rId1214" Type="http://schemas.openxmlformats.org/officeDocument/2006/relationships/image" Target="../media/image1613.png"/><Relationship Id="rId18" Type="http://schemas.openxmlformats.org/officeDocument/2006/relationships/customXml" Target="../ink/ink2492.xml"/><Relationship Id="rId167" Type="http://schemas.openxmlformats.org/officeDocument/2006/relationships/image" Target="../media/image1101.png"/><Relationship Id="rId374" Type="http://schemas.openxmlformats.org/officeDocument/2006/relationships/image" Target="../media/image1200.png"/><Relationship Id="rId581" Type="http://schemas.openxmlformats.org/officeDocument/2006/relationships/image" Target="../media/image1302.png"/><Relationship Id="rId234" Type="http://schemas.openxmlformats.org/officeDocument/2006/relationships/image" Target="../media/image1131.png"/><Relationship Id="rId679" Type="http://schemas.openxmlformats.org/officeDocument/2006/relationships/customXml" Target="../ink/ink2830.xml"/><Relationship Id="rId886" Type="http://schemas.openxmlformats.org/officeDocument/2006/relationships/customXml" Target="../ink/ink2934.xml"/><Relationship Id="rId2" Type="http://schemas.openxmlformats.org/officeDocument/2006/relationships/notesSlide" Target="../notesSlides/notesSlide7.xml"/><Relationship Id="rId441" Type="http://schemas.openxmlformats.org/officeDocument/2006/relationships/customXml" Target="../ink/ink2709.xml"/><Relationship Id="rId539" Type="http://schemas.openxmlformats.org/officeDocument/2006/relationships/customXml" Target="../ink/ink2758.xml"/><Relationship Id="rId746" Type="http://schemas.openxmlformats.org/officeDocument/2006/relationships/image" Target="../media/image1384.png"/><Relationship Id="rId1071" Type="http://schemas.openxmlformats.org/officeDocument/2006/relationships/customXml" Target="../ink/ink3028.xml"/><Relationship Id="rId1169" Type="http://schemas.openxmlformats.org/officeDocument/2006/relationships/customXml" Target="../ink/ink3081.xml"/><Relationship Id="rId301" Type="http://schemas.openxmlformats.org/officeDocument/2006/relationships/customXml" Target="../ink/ink2639.xml"/><Relationship Id="rId953" Type="http://schemas.openxmlformats.org/officeDocument/2006/relationships/customXml" Target="../ink/ink2969.xml"/><Relationship Id="rId1029" Type="http://schemas.openxmlformats.org/officeDocument/2006/relationships/customXml" Target="../ink/ink3007.xml"/><Relationship Id="rId1236" Type="http://schemas.openxmlformats.org/officeDocument/2006/relationships/image" Target="../media/image927.png"/><Relationship Id="rId82" Type="http://schemas.openxmlformats.org/officeDocument/2006/relationships/customXml" Target="../ink/ink2525.xml"/><Relationship Id="rId606" Type="http://schemas.openxmlformats.org/officeDocument/2006/relationships/image" Target="../media/image1314.png"/><Relationship Id="rId813" Type="http://schemas.openxmlformats.org/officeDocument/2006/relationships/customXml" Target="../ink/ink2897.xml"/><Relationship Id="rId189" Type="http://schemas.openxmlformats.org/officeDocument/2006/relationships/customXml" Target="../ink/ink2579.xml"/><Relationship Id="rId396" Type="http://schemas.openxmlformats.org/officeDocument/2006/relationships/image" Target="../media/image1211.png"/><Relationship Id="rId256" Type="http://schemas.openxmlformats.org/officeDocument/2006/relationships/customXml" Target="../ink/ink2616.xml"/><Relationship Id="rId463" Type="http://schemas.openxmlformats.org/officeDocument/2006/relationships/customXml" Target="../ink/ink2720.xml"/><Relationship Id="rId670" Type="http://schemas.openxmlformats.org/officeDocument/2006/relationships/image" Target="../media/image1346.png"/><Relationship Id="rId1093" Type="http://schemas.openxmlformats.org/officeDocument/2006/relationships/customXml" Target="../ink/ink3039.xml"/><Relationship Id="rId116" Type="http://schemas.openxmlformats.org/officeDocument/2006/relationships/customXml" Target="../ink/ink2542.xml"/><Relationship Id="rId323" Type="http://schemas.openxmlformats.org/officeDocument/2006/relationships/customXml" Target="../ink/ink2650.xml"/><Relationship Id="rId530" Type="http://schemas.openxmlformats.org/officeDocument/2006/relationships/image" Target="../media/image1278.png"/><Relationship Id="rId768" Type="http://schemas.openxmlformats.org/officeDocument/2006/relationships/image" Target="../media/image1395.png"/><Relationship Id="rId975" Type="http://schemas.openxmlformats.org/officeDocument/2006/relationships/customXml" Target="../ink/ink2980.xml"/><Relationship Id="rId1160" Type="http://schemas.openxmlformats.org/officeDocument/2006/relationships/image" Target="../media/image1585.png"/><Relationship Id="rId628" Type="http://schemas.openxmlformats.org/officeDocument/2006/relationships/image" Target="../media/image1325.png"/><Relationship Id="rId835" Type="http://schemas.openxmlformats.org/officeDocument/2006/relationships/customXml" Target="../ink/ink2908.xml"/><Relationship Id="rId1258" Type="http://schemas.openxmlformats.org/officeDocument/2006/relationships/image" Target="../media/image1634.png"/><Relationship Id="rId1020" Type="http://schemas.openxmlformats.org/officeDocument/2006/relationships/image" Target="../media/image1519.png"/><Relationship Id="rId1118" Type="http://schemas.openxmlformats.org/officeDocument/2006/relationships/image" Target="../media/image1565.png"/><Relationship Id="rId902" Type="http://schemas.openxmlformats.org/officeDocument/2006/relationships/customXml" Target="../ink/ink2942.xml"/><Relationship Id="rId31" Type="http://schemas.openxmlformats.org/officeDocument/2006/relationships/customXml" Target="../ink/ink2499.xml"/><Relationship Id="rId180" Type="http://schemas.openxmlformats.org/officeDocument/2006/relationships/image" Target="../media/image1107.png"/><Relationship Id="rId278" Type="http://schemas.openxmlformats.org/officeDocument/2006/relationships/image" Target="../media/image1152.png"/><Relationship Id="rId485" Type="http://schemas.openxmlformats.org/officeDocument/2006/relationships/customXml" Target="../ink/ink2731.xml"/><Relationship Id="rId692" Type="http://schemas.openxmlformats.org/officeDocument/2006/relationships/image" Target="../media/image1357.png"/></Relationships>
</file>

<file path=ppt/slides/_rels/slide8.xml.rels><?xml version="1.0" encoding="UTF-8" standalone="yes"?>
<Relationships xmlns="http://schemas.openxmlformats.org/package/2006/relationships"><Relationship Id="rId117" Type="http://schemas.openxmlformats.org/officeDocument/2006/relationships/customXml" Target="../ink/ink3196.xml"/><Relationship Id="rId299" Type="http://schemas.openxmlformats.org/officeDocument/2006/relationships/customXml" Target="../ink/ink3288.xml"/><Relationship Id="rId21" Type="http://schemas.openxmlformats.org/officeDocument/2006/relationships/customXml" Target="../ink/ink3148.xml"/><Relationship Id="rId63" Type="http://schemas.openxmlformats.org/officeDocument/2006/relationships/customXml" Target="../ink/ink3169.xml"/><Relationship Id="rId159" Type="http://schemas.openxmlformats.org/officeDocument/2006/relationships/customXml" Target="../ink/ink3217.xml"/><Relationship Id="rId324" Type="http://schemas.openxmlformats.org/officeDocument/2006/relationships/image" Target="../media/image1805.png"/><Relationship Id="rId170" Type="http://schemas.openxmlformats.org/officeDocument/2006/relationships/customXml" Target="../ink/ink3223.xml"/><Relationship Id="rId226" Type="http://schemas.openxmlformats.org/officeDocument/2006/relationships/customXml" Target="../ink/ink3251.xml"/><Relationship Id="rId268" Type="http://schemas.openxmlformats.org/officeDocument/2006/relationships/customXml" Target="../ink/ink3272.xml"/><Relationship Id="rId32" Type="http://schemas.openxmlformats.org/officeDocument/2006/relationships/image" Target="../media/image1662.png"/><Relationship Id="rId74" Type="http://schemas.openxmlformats.org/officeDocument/2006/relationships/image" Target="../media/image1683.png"/><Relationship Id="rId128" Type="http://schemas.openxmlformats.org/officeDocument/2006/relationships/image" Target="../media/image1709.png"/><Relationship Id="rId335" Type="http://schemas.openxmlformats.org/officeDocument/2006/relationships/customXml" Target="../ink/ink3307.xml"/><Relationship Id="rId5" Type="http://schemas.openxmlformats.org/officeDocument/2006/relationships/customXml" Target="../ink/ink3140.xml"/><Relationship Id="rId181" Type="http://schemas.openxmlformats.org/officeDocument/2006/relationships/image" Target="../media/image1735.png"/><Relationship Id="rId237" Type="http://schemas.openxmlformats.org/officeDocument/2006/relationships/image" Target="../media/image1763.png"/><Relationship Id="rId279" Type="http://schemas.openxmlformats.org/officeDocument/2006/relationships/image" Target="../media/image1784.png"/><Relationship Id="rId43" Type="http://schemas.openxmlformats.org/officeDocument/2006/relationships/customXml" Target="../ink/ink3159.xml"/><Relationship Id="rId139" Type="http://schemas.openxmlformats.org/officeDocument/2006/relationships/customXml" Target="../ink/ink3207.xml"/><Relationship Id="rId290" Type="http://schemas.openxmlformats.org/officeDocument/2006/relationships/image" Target="../media/image1789.png"/><Relationship Id="rId304" Type="http://schemas.openxmlformats.org/officeDocument/2006/relationships/image" Target="../media/image1796.png"/><Relationship Id="rId346" Type="http://schemas.openxmlformats.org/officeDocument/2006/relationships/image" Target="../media/image1816.png"/><Relationship Id="rId85" Type="http://schemas.openxmlformats.org/officeDocument/2006/relationships/customXml" Target="../ink/ink3180.xml"/><Relationship Id="rId150" Type="http://schemas.openxmlformats.org/officeDocument/2006/relationships/image" Target="../media/image1720.png"/><Relationship Id="rId192" Type="http://schemas.openxmlformats.org/officeDocument/2006/relationships/customXml" Target="../ink/ink3234.xml"/><Relationship Id="rId206" Type="http://schemas.openxmlformats.org/officeDocument/2006/relationships/customXml" Target="../ink/ink3241.xml"/><Relationship Id="rId248" Type="http://schemas.openxmlformats.org/officeDocument/2006/relationships/customXml" Target="../ink/ink3262.xml"/><Relationship Id="rId12" Type="http://schemas.openxmlformats.org/officeDocument/2006/relationships/image" Target="../media/image1652.png"/><Relationship Id="rId108" Type="http://schemas.openxmlformats.org/officeDocument/2006/relationships/image" Target="../media/image1699.png"/><Relationship Id="rId315" Type="http://schemas.openxmlformats.org/officeDocument/2006/relationships/image" Target="../media/image1801.png"/><Relationship Id="rId357" Type="http://schemas.openxmlformats.org/officeDocument/2006/relationships/customXml" Target="../ink/ink3318.xml"/><Relationship Id="rId54" Type="http://schemas.openxmlformats.org/officeDocument/2006/relationships/image" Target="../media/image1673.png"/><Relationship Id="rId96" Type="http://schemas.openxmlformats.org/officeDocument/2006/relationships/image" Target="../media/image1693.png"/><Relationship Id="rId161" Type="http://schemas.openxmlformats.org/officeDocument/2006/relationships/customXml" Target="../ink/ink3218.xml"/><Relationship Id="rId217" Type="http://schemas.openxmlformats.org/officeDocument/2006/relationships/image" Target="../media/image1753.png"/><Relationship Id="rId259" Type="http://schemas.openxmlformats.org/officeDocument/2006/relationships/image" Target="../media/image1774.png"/><Relationship Id="rId23" Type="http://schemas.openxmlformats.org/officeDocument/2006/relationships/customXml" Target="../ink/ink3149.xml"/><Relationship Id="rId119" Type="http://schemas.openxmlformats.org/officeDocument/2006/relationships/customXml" Target="../ink/ink3197.xml"/><Relationship Id="rId270" Type="http://schemas.openxmlformats.org/officeDocument/2006/relationships/customXml" Target="../ink/ink3273.xml"/><Relationship Id="rId326" Type="http://schemas.openxmlformats.org/officeDocument/2006/relationships/image" Target="../media/image1806.png"/><Relationship Id="rId65" Type="http://schemas.openxmlformats.org/officeDocument/2006/relationships/customXml" Target="../ink/ink3170.xml"/><Relationship Id="rId130" Type="http://schemas.openxmlformats.org/officeDocument/2006/relationships/image" Target="../media/image1710.png"/><Relationship Id="rId172" Type="http://schemas.openxmlformats.org/officeDocument/2006/relationships/customXml" Target="../ink/ink3224.xml"/><Relationship Id="rId228" Type="http://schemas.openxmlformats.org/officeDocument/2006/relationships/customXml" Target="../ink/ink3252.xml"/><Relationship Id="rId281" Type="http://schemas.openxmlformats.org/officeDocument/2006/relationships/image" Target="../media/image1785.png"/><Relationship Id="rId337" Type="http://schemas.openxmlformats.org/officeDocument/2006/relationships/customXml" Target="../ink/ink3308.xml"/><Relationship Id="rId34" Type="http://schemas.openxmlformats.org/officeDocument/2006/relationships/image" Target="../media/image1663.png"/><Relationship Id="rId76" Type="http://schemas.openxmlformats.org/officeDocument/2006/relationships/image" Target="../media/image1684.png"/><Relationship Id="rId141" Type="http://schemas.openxmlformats.org/officeDocument/2006/relationships/customXml" Target="../ink/ink3208.xml"/><Relationship Id="rId7" Type="http://schemas.openxmlformats.org/officeDocument/2006/relationships/customXml" Target="../ink/ink3141.xml"/><Relationship Id="rId183" Type="http://schemas.openxmlformats.org/officeDocument/2006/relationships/image" Target="../media/image1736.png"/><Relationship Id="rId239" Type="http://schemas.openxmlformats.org/officeDocument/2006/relationships/image" Target="../media/image1764.png"/><Relationship Id="rId250" Type="http://schemas.openxmlformats.org/officeDocument/2006/relationships/customXml" Target="../ink/ink3263.xml"/><Relationship Id="rId292" Type="http://schemas.openxmlformats.org/officeDocument/2006/relationships/image" Target="../media/image1790.png"/><Relationship Id="rId306" Type="http://schemas.openxmlformats.org/officeDocument/2006/relationships/image" Target="../media/image1797.png"/><Relationship Id="rId45" Type="http://schemas.openxmlformats.org/officeDocument/2006/relationships/customXml" Target="../ink/ink3160.xml"/><Relationship Id="rId87" Type="http://schemas.openxmlformats.org/officeDocument/2006/relationships/customXml" Target="../ink/ink3181.xml"/><Relationship Id="rId110" Type="http://schemas.openxmlformats.org/officeDocument/2006/relationships/image" Target="../media/image1700.png"/><Relationship Id="rId348" Type="http://schemas.openxmlformats.org/officeDocument/2006/relationships/image" Target="../media/image1817.png"/><Relationship Id="rId152" Type="http://schemas.openxmlformats.org/officeDocument/2006/relationships/image" Target="../media/image1721.png"/><Relationship Id="rId194" Type="http://schemas.openxmlformats.org/officeDocument/2006/relationships/customXml" Target="../ink/ink3235.xml"/><Relationship Id="rId208" Type="http://schemas.openxmlformats.org/officeDocument/2006/relationships/customXml" Target="../ink/ink3242.xml"/><Relationship Id="rId261" Type="http://schemas.openxmlformats.org/officeDocument/2006/relationships/image" Target="../media/image1775.png"/><Relationship Id="rId14" Type="http://schemas.openxmlformats.org/officeDocument/2006/relationships/image" Target="../media/image1653.png"/><Relationship Id="rId56" Type="http://schemas.openxmlformats.org/officeDocument/2006/relationships/image" Target="../media/image1674.png"/><Relationship Id="rId317" Type="http://schemas.openxmlformats.org/officeDocument/2006/relationships/customXml" Target="../ink/ink3298.xml"/><Relationship Id="rId359" Type="http://schemas.openxmlformats.org/officeDocument/2006/relationships/customXml" Target="../ink/ink3319.xml"/><Relationship Id="rId98" Type="http://schemas.openxmlformats.org/officeDocument/2006/relationships/image" Target="../media/image1694.png"/><Relationship Id="rId121" Type="http://schemas.openxmlformats.org/officeDocument/2006/relationships/customXml" Target="../ink/ink3198.xml"/><Relationship Id="rId163" Type="http://schemas.openxmlformats.org/officeDocument/2006/relationships/customXml" Target="../ink/ink3219.xml"/><Relationship Id="rId219" Type="http://schemas.openxmlformats.org/officeDocument/2006/relationships/image" Target="../media/image1754.png"/><Relationship Id="rId230" Type="http://schemas.openxmlformats.org/officeDocument/2006/relationships/customXml" Target="../ink/ink3253.xml"/><Relationship Id="rId25" Type="http://schemas.openxmlformats.org/officeDocument/2006/relationships/customXml" Target="../ink/ink3150.xml"/><Relationship Id="rId67" Type="http://schemas.openxmlformats.org/officeDocument/2006/relationships/customXml" Target="../ink/ink3171.xml"/><Relationship Id="rId272" Type="http://schemas.openxmlformats.org/officeDocument/2006/relationships/customXml" Target="../ink/ink3274.xml"/><Relationship Id="rId328" Type="http://schemas.openxmlformats.org/officeDocument/2006/relationships/image" Target="../media/image1807.png"/><Relationship Id="rId88" Type="http://schemas.openxmlformats.org/officeDocument/2006/relationships/image" Target="../media/image1690.png"/><Relationship Id="rId111" Type="http://schemas.openxmlformats.org/officeDocument/2006/relationships/customXml" Target="../ink/ink3193.xml"/><Relationship Id="rId132" Type="http://schemas.openxmlformats.org/officeDocument/2006/relationships/image" Target="../media/image1711.png"/><Relationship Id="rId153" Type="http://schemas.openxmlformats.org/officeDocument/2006/relationships/customXml" Target="../ink/ink3214.xml"/><Relationship Id="rId174" Type="http://schemas.openxmlformats.org/officeDocument/2006/relationships/customXml" Target="../ink/ink3225.xml"/><Relationship Id="rId195" Type="http://schemas.openxmlformats.org/officeDocument/2006/relationships/image" Target="../media/image1742.png"/><Relationship Id="rId209" Type="http://schemas.openxmlformats.org/officeDocument/2006/relationships/image" Target="../media/image1749.png"/><Relationship Id="rId360" Type="http://schemas.openxmlformats.org/officeDocument/2006/relationships/image" Target="../media/image1823.png"/><Relationship Id="rId220" Type="http://schemas.openxmlformats.org/officeDocument/2006/relationships/customXml" Target="../ink/ink3248.xml"/><Relationship Id="rId241" Type="http://schemas.openxmlformats.org/officeDocument/2006/relationships/image" Target="../media/image1765.png"/><Relationship Id="rId15" Type="http://schemas.openxmlformats.org/officeDocument/2006/relationships/customXml" Target="../ink/ink3145.xml"/><Relationship Id="rId36" Type="http://schemas.openxmlformats.org/officeDocument/2006/relationships/image" Target="../media/image1664.png"/><Relationship Id="rId57" Type="http://schemas.openxmlformats.org/officeDocument/2006/relationships/customXml" Target="../ink/ink3166.xml"/><Relationship Id="rId262" Type="http://schemas.openxmlformats.org/officeDocument/2006/relationships/customXml" Target="../ink/ink3269.xml"/><Relationship Id="rId283" Type="http://schemas.openxmlformats.org/officeDocument/2006/relationships/image" Target="../media/image1786.png"/><Relationship Id="rId318" Type="http://schemas.openxmlformats.org/officeDocument/2006/relationships/image" Target="../media/image1802.png"/><Relationship Id="rId339" Type="http://schemas.openxmlformats.org/officeDocument/2006/relationships/customXml" Target="../ink/ink3309.xml"/><Relationship Id="rId78" Type="http://schemas.openxmlformats.org/officeDocument/2006/relationships/image" Target="../media/image1685.png"/><Relationship Id="rId99" Type="http://schemas.openxmlformats.org/officeDocument/2006/relationships/customXml" Target="../ink/ink3187.xml"/><Relationship Id="rId101" Type="http://schemas.openxmlformats.org/officeDocument/2006/relationships/customXml" Target="../ink/ink3188.xml"/><Relationship Id="rId122" Type="http://schemas.openxmlformats.org/officeDocument/2006/relationships/image" Target="../media/image1706.png"/><Relationship Id="rId143" Type="http://schemas.openxmlformats.org/officeDocument/2006/relationships/customXml" Target="../ink/ink3209.xml"/><Relationship Id="rId164" Type="http://schemas.openxmlformats.org/officeDocument/2006/relationships/customXml" Target="../ink/ink3220.xml"/><Relationship Id="rId185" Type="http://schemas.openxmlformats.org/officeDocument/2006/relationships/image" Target="../media/image1737.png"/><Relationship Id="rId350" Type="http://schemas.openxmlformats.org/officeDocument/2006/relationships/image" Target="../media/image1818.png"/><Relationship Id="rId9" Type="http://schemas.openxmlformats.org/officeDocument/2006/relationships/customXml" Target="../ink/ink3142.xml"/><Relationship Id="rId210" Type="http://schemas.openxmlformats.org/officeDocument/2006/relationships/customXml" Target="../ink/ink3243.xml"/><Relationship Id="rId26" Type="http://schemas.openxmlformats.org/officeDocument/2006/relationships/image" Target="../media/image1659.png"/><Relationship Id="rId231" Type="http://schemas.openxmlformats.org/officeDocument/2006/relationships/image" Target="../media/image1760.png"/><Relationship Id="rId252" Type="http://schemas.openxmlformats.org/officeDocument/2006/relationships/customXml" Target="../ink/ink3264.xml"/><Relationship Id="rId273" Type="http://schemas.openxmlformats.org/officeDocument/2006/relationships/image" Target="../media/image1781.png"/><Relationship Id="rId294" Type="http://schemas.openxmlformats.org/officeDocument/2006/relationships/image" Target="../media/image1791.png"/><Relationship Id="rId308" Type="http://schemas.openxmlformats.org/officeDocument/2006/relationships/image" Target="../media/image1798.png"/><Relationship Id="rId329" Type="http://schemas.openxmlformats.org/officeDocument/2006/relationships/customXml" Target="../ink/ink3304.xml"/><Relationship Id="rId47" Type="http://schemas.openxmlformats.org/officeDocument/2006/relationships/customXml" Target="../ink/ink3161.xml"/><Relationship Id="rId68" Type="http://schemas.openxmlformats.org/officeDocument/2006/relationships/image" Target="../media/image1680.png"/><Relationship Id="rId89" Type="http://schemas.openxmlformats.org/officeDocument/2006/relationships/customXml" Target="../ink/ink3182.xml"/><Relationship Id="rId112" Type="http://schemas.openxmlformats.org/officeDocument/2006/relationships/image" Target="../media/image1701.png"/><Relationship Id="rId133" Type="http://schemas.openxmlformats.org/officeDocument/2006/relationships/customXml" Target="../ink/ink3204.xml"/><Relationship Id="rId154" Type="http://schemas.openxmlformats.org/officeDocument/2006/relationships/image" Target="../media/image1722.png"/><Relationship Id="rId175" Type="http://schemas.openxmlformats.org/officeDocument/2006/relationships/image" Target="../media/image1732.png"/><Relationship Id="rId340" Type="http://schemas.openxmlformats.org/officeDocument/2006/relationships/image" Target="../media/image1813.png"/><Relationship Id="rId361" Type="http://schemas.openxmlformats.org/officeDocument/2006/relationships/customXml" Target="../ink/ink3320.xml"/><Relationship Id="rId196" Type="http://schemas.openxmlformats.org/officeDocument/2006/relationships/customXml" Target="../ink/ink3236.xml"/><Relationship Id="rId200" Type="http://schemas.openxmlformats.org/officeDocument/2006/relationships/customXml" Target="../ink/ink3238.xml"/><Relationship Id="rId16" Type="http://schemas.openxmlformats.org/officeDocument/2006/relationships/image" Target="../media/image1654.png"/><Relationship Id="rId221" Type="http://schemas.openxmlformats.org/officeDocument/2006/relationships/image" Target="../media/image1755.png"/><Relationship Id="rId242" Type="http://schemas.openxmlformats.org/officeDocument/2006/relationships/customXml" Target="../ink/ink3259.xml"/><Relationship Id="rId263" Type="http://schemas.openxmlformats.org/officeDocument/2006/relationships/image" Target="../media/image1776.png"/><Relationship Id="rId284" Type="http://schemas.openxmlformats.org/officeDocument/2006/relationships/customXml" Target="../ink/ink3280.xml"/><Relationship Id="rId319" Type="http://schemas.openxmlformats.org/officeDocument/2006/relationships/customXml" Target="../ink/ink3299.xml"/><Relationship Id="rId37" Type="http://schemas.openxmlformats.org/officeDocument/2006/relationships/customXml" Target="../ink/ink3156.xml"/><Relationship Id="rId58" Type="http://schemas.openxmlformats.org/officeDocument/2006/relationships/image" Target="../media/image1675.png"/><Relationship Id="rId79" Type="http://schemas.openxmlformats.org/officeDocument/2006/relationships/customXml" Target="../ink/ink3177.xml"/><Relationship Id="rId102" Type="http://schemas.openxmlformats.org/officeDocument/2006/relationships/image" Target="../media/image1696.png"/><Relationship Id="rId123" Type="http://schemas.openxmlformats.org/officeDocument/2006/relationships/customXml" Target="../ink/ink3199.xml"/><Relationship Id="rId144" Type="http://schemas.openxmlformats.org/officeDocument/2006/relationships/image" Target="../media/image1717.png"/><Relationship Id="rId330" Type="http://schemas.openxmlformats.org/officeDocument/2006/relationships/image" Target="../media/image1808.png"/><Relationship Id="rId90" Type="http://schemas.openxmlformats.org/officeDocument/2006/relationships/image" Target="../media/image1691.png"/><Relationship Id="rId165" Type="http://schemas.openxmlformats.org/officeDocument/2006/relationships/image" Target="../media/image1727.png"/><Relationship Id="rId186" Type="http://schemas.openxmlformats.org/officeDocument/2006/relationships/customXml" Target="../ink/ink3231.xml"/><Relationship Id="rId351" Type="http://schemas.openxmlformats.org/officeDocument/2006/relationships/customXml" Target="../ink/ink3315.xml"/><Relationship Id="rId211" Type="http://schemas.openxmlformats.org/officeDocument/2006/relationships/image" Target="../media/image1750.png"/><Relationship Id="rId232" Type="http://schemas.openxmlformats.org/officeDocument/2006/relationships/customXml" Target="../ink/ink3254.xml"/><Relationship Id="rId253" Type="http://schemas.openxmlformats.org/officeDocument/2006/relationships/image" Target="../media/image1771.png"/><Relationship Id="rId274" Type="http://schemas.openxmlformats.org/officeDocument/2006/relationships/customXml" Target="../ink/ink3275.xml"/><Relationship Id="rId295" Type="http://schemas.openxmlformats.org/officeDocument/2006/relationships/customXml" Target="../ink/ink3286.xml"/><Relationship Id="rId309" Type="http://schemas.openxmlformats.org/officeDocument/2006/relationships/customXml" Target="../ink/ink3293.xml"/><Relationship Id="rId27" Type="http://schemas.openxmlformats.org/officeDocument/2006/relationships/customXml" Target="../ink/ink3151.xml"/><Relationship Id="rId48" Type="http://schemas.openxmlformats.org/officeDocument/2006/relationships/image" Target="../media/image1670.png"/><Relationship Id="rId69" Type="http://schemas.openxmlformats.org/officeDocument/2006/relationships/customXml" Target="../ink/ink3172.xml"/><Relationship Id="rId113" Type="http://schemas.openxmlformats.org/officeDocument/2006/relationships/customXml" Target="../ink/ink3194.xml"/><Relationship Id="rId134" Type="http://schemas.openxmlformats.org/officeDocument/2006/relationships/image" Target="../media/image1712.png"/><Relationship Id="rId320" Type="http://schemas.openxmlformats.org/officeDocument/2006/relationships/image" Target="../media/image1803.png"/><Relationship Id="rId80" Type="http://schemas.openxmlformats.org/officeDocument/2006/relationships/image" Target="../media/image1686.png"/><Relationship Id="rId155" Type="http://schemas.openxmlformats.org/officeDocument/2006/relationships/customXml" Target="../ink/ink3215.xml"/><Relationship Id="rId176" Type="http://schemas.openxmlformats.org/officeDocument/2006/relationships/customXml" Target="../ink/ink3226.xml"/><Relationship Id="rId197" Type="http://schemas.openxmlformats.org/officeDocument/2006/relationships/image" Target="../media/image1743.png"/><Relationship Id="rId341" Type="http://schemas.openxmlformats.org/officeDocument/2006/relationships/customXml" Target="../ink/ink3310.xml"/><Relationship Id="rId362" Type="http://schemas.openxmlformats.org/officeDocument/2006/relationships/image" Target="../media/image1824.png"/><Relationship Id="rId201" Type="http://schemas.openxmlformats.org/officeDocument/2006/relationships/image" Target="../media/image1745.png"/><Relationship Id="rId222" Type="http://schemas.openxmlformats.org/officeDocument/2006/relationships/customXml" Target="../ink/ink3249.xml"/><Relationship Id="rId243" Type="http://schemas.openxmlformats.org/officeDocument/2006/relationships/image" Target="../media/image1766.png"/><Relationship Id="rId264" Type="http://schemas.openxmlformats.org/officeDocument/2006/relationships/customXml" Target="../ink/ink3270.xml"/><Relationship Id="rId285" Type="http://schemas.openxmlformats.org/officeDocument/2006/relationships/customXml" Target="../ink/ink3281.xml"/><Relationship Id="rId17" Type="http://schemas.openxmlformats.org/officeDocument/2006/relationships/customXml" Target="../ink/ink3146.xml"/><Relationship Id="rId38" Type="http://schemas.openxmlformats.org/officeDocument/2006/relationships/image" Target="../media/image1665.png"/><Relationship Id="rId59" Type="http://schemas.openxmlformats.org/officeDocument/2006/relationships/customXml" Target="../ink/ink3167.xml"/><Relationship Id="rId103" Type="http://schemas.openxmlformats.org/officeDocument/2006/relationships/customXml" Target="../ink/ink3189.xml"/><Relationship Id="rId124" Type="http://schemas.openxmlformats.org/officeDocument/2006/relationships/image" Target="../media/image1707.png"/><Relationship Id="rId310" Type="http://schemas.openxmlformats.org/officeDocument/2006/relationships/image" Target="../media/image1799.png"/><Relationship Id="rId70" Type="http://schemas.openxmlformats.org/officeDocument/2006/relationships/image" Target="../media/image1681.png"/><Relationship Id="rId91" Type="http://schemas.openxmlformats.org/officeDocument/2006/relationships/customXml" Target="../ink/ink3183.xml"/><Relationship Id="rId145" Type="http://schemas.openxmlformats.org/officeDocument/2006/relationships/customXml" Target="../ink/ink3210.xml"/><Relationship Id="rId166" Type="http://schemas.openxmlformats.org/officeDocument/2006/relationships/customXml" Target="../ink/ink3221.xml"/><Relationship Id="rId187" Type="http://schemas.openxmlformats.org/officeDocument/2006/relationships/image" Target="../media/image1738.png"/><Relationship Id="rId331" Type="http://schemas.openxmlformats.org/officeDocument/2006/relationships/customXml" Target="../ink/ink3305.xml"/><Relationship Id="rId352" Type="http://schemas.openxmlformats.org/officeDocument/2006/relationships/image" Target="../media/image1819.png"/><Relationship Id="rId1" Type="http://schemas.openxmlformats.org/officeDocument/2006/relationships/slideLayout" Target="../slideLayouts/slideLayout7.xml"/><Relationship Id="rId212" Type="http://schemas.openxmlformats.org/officeDocument/2006/relationships/customXml" Target="../ink/ink3244.xml"/><Relationship Id="rId233" Type="http://schemas.openxmlformats.org/officeDocument/2006/relationships/image" Target="../media/image1761.png"/><Relationship Id="rId254" Type="http://schemas.openxmlformats.org/officeDocument/2006/relationships/customXml" Target="../ink/ink3265.xml"/><Relationship Id="rId28" Type="http://schemas.openxmlformats.org/officeDocument/2006/relationships/image" Target="../media/image1660.png"/><Relationship Id="rId49" Type="http://schemas.openxmlformats.org/officeDocument/2006/relationships/customXml" Target="../ink/ink3162.xml"/><Relationship Id="rId114" Type="http://schemas.openxmlformats.org/officeDocument/2006/relationships/image" Target="../media/image1702.png"/><Relationship Id="rId275" Type="http://schemas.openxmlformats.org/officeDocument/2006/relationships/image" Target="../media/image1782.png"/><Relationship Id="rId296" Type="http://schemas.openxmlformats.org/officeDocument/2006/relationships/image" Target="../media/image1792.png"/><Relationship Id="rId300" Type="http://schemas.openxmlformats.org/officeDocument/2006/relationships/image" Target="../media/image1794.png"/><Relationship Id="rId60" Type="http://schemas.openxmlformats.org/officeDocument/2006/relationships/image" Target="../media/image1676.png"/><Relationship Id="rId81" Type="http://schemas.openxmlformats.org/officeDocument/2006/relationships/customXml" Target="../ink/ink3178.xml"/><Relationship Id="rId135" Type="http://schemas.openxmlformats.org/officeDocument/2006/relationships/customXml" Target="../ink/ink3205.xml"/><Relationship Id="rId156" Type="http://schemas.openxmlformats.org/officeDocument/2006/relationships/image" Target="../media/image1723.png"/><Relationship Id="rId177" Type="http://schemas.openxmlformats.org/officeDocument/2006/relationships/image" Target="../media/image1733.png"/><Relationship Id="rId198" Type="http://schemas.openxmlformats.org/officeDocument/2006/relationships/customXml" Target="../ink/ink3237.xml"/><Relationship Id="rId321" Type="http://schemas.openxmlformats.org/officeDocument/2006/relationships/customXml" Target="../ink/ink3300.xml"/><Relationship Id="rId342" Type="http://schemas.openxmlformats.org/officeDocument/2006/relationships/image" Target="../media/image1814.png"/><Relationship Id="rId202" Type="http://schemas.openxmlformats.org/officeDocument/2006/relationships/customXml" Target="../ink/ink3239.xml"/><Relationship Id="rId223" Type="http://schemas.openxmlformats.org/officeDocument/2006/relationships/image" Target="../media/image1756.png"/><Relationship Id="rId244" Type="http://schemas.openxmlformats.org/officeDocument/2006/relationships/customXml" Target="../ink/ink3260.xml"/><Relationship Id="rId18" Type="http://schemas.openxmlformats.org/officeDocument/2006/relationships/image" Target="../media/image1655.png"/><Relationship Id="rId39" Type="http://schemas.openxmlformats.org/officeDocument/2006/relationships/customXml" Target="../ink/ink3157.xml"/><Relationship Id="rId265" Type="http://schemas.openxmlformats.org/officeDocument/2006/relationships/image" Target="../media/image1777.png"/><Relationship Id="rId286" Type="http://schemas.openxmlformats.org/officeDocument/2006/relationships/image" Target="../media/image1787.png"/><Relationship Id="rId50" Type="http://schemas.openxmlformats.org/officeDocument/2006/relationships/image" Target="../media/image1671.png"/><Relationship Id="rId104" Type="http://schemas.openxmlformats.org/officeDocument/2006/relationships/image" Target="../media/image1697.png"/><Relationship Id="rId125" Type="http://schemas.openxmlformats.org/officeDocument/2006/relationships/customXml" Target="../ink/ink3200.xml"/><Relationship Id="rId146" Type="http://schemas.openxmlformats.org/officeDocument/2006/relationships/image" Target="../media/image1718.png"/><Relationship Id="rId167" Type="http://schemas.openxmlformats.org/officeDocument/2006/relationships/image" Target="../media/image1728.png"/><Relationship Id="rId188" Type="http://schemas.openxmlformats.org/officeDocument/2006/relationships/customXml" Target="../ink/ink3232.xml"/><Relationship Id="rId311" Type="http://schemas.openxmlformats.org/officeDocument/2006/relationships/customXml" Target="../ink/ink3294.xml"/><Relationship Id="rId332" Type="http://schemas.openxmlformats.org/officeDocument/2006/relationships/image" Target="../media/image1809.png"/><Relationship Id="rId353" Type="http://schemas.openxmlformats.org/officeDocument/2006/relationships/customXml" Target="../ink/ink3316.xml"/><Relationship Id="rId71" Type="http://schemas.openxmlformats.org/officeDocument/2006/relationships/customXml" Target="../ink/ink3173.xml"/><Relationship Id="rId92" Type="http://schemas.openxmlformats.org/officeDocument/2006/relationships/image" Target="../media/image1692.png"/><Relationship Id="rId213" Type="http://schemas.openxmlformats.org/officeDocument/2006/relationships/image" Target="../media/image1751.png"/><Relationship Id="rId234" Type="http://schemas.openxmlformats.org/officeDocument/2006/relationships/customXml" Target="../ink/ink3255.xml"/><Relationship Id="rId2" Type="http://schemas.openxmlformats.org/officeDocument/2006/relationships/notesSlide" Target="../notesSlides/notesSlide8.xml"/><Relationship Id="rId29" Type="http://schemas.openxmlformats.org/officeDocument/2006/relationships/customXml" Target="../ink/ink3152.xml"/><Relationship Id="rId255" Type="http://schemas.openxmlformats.org/officeDocument/2006/relationships/image" Target="../media/image1772.png"/><Relationship Id="rId276" Type="http://schemas.openxmlformats.org/officeDocument/2006/relationships/customXml" Target="../ink/ink3276.xml"/><Relationship Id="rId297" Type="http://schemas.openxmlformats.org/officeDocument/2006/relationships/customXml" Target="../ink/ink3287.xml"/><Relationship Id="rId40" Type="http://schemas.openxmlformats.org/officeDocument/2006/relationships/image" Target="../media/image1666.png"/><Relationship Id="rId115" Type="http://schemas.openxmlformats.org/officeDocument/2006/relationships/customXml" Target="../ink/ink3195.xml"/><Relationship Id="rId136" Type="http://schemas.openxmlformats.org/officeDocument/2006/relationships/image" Target="../media/image1713.png"/><Relationship Id="rId157" Type="http://schemas.openxmlformats.org/officeDocument/2006/relationships/customXml" Target="../ink/ink3216.xml"/><Relationship Id="rId178" Type="http://schemas.openxmlformats.org/officeDocument/2006/relationships/customXml" Target="../ink/ink3227.xml"/><Relationship Id="rId301" Type="http://schemas.openxmlformats.org/officeDocument/2006/relationships/customXml" Target="../ink/ink3289.xml"/><Relationship Id="rId322" Type="http://schemas.openxmlformats.org/officeDocument/2006/relationships/image" Target="../media/image1804.png"/><Relationship Id="rId343" Type="http://schemas.openxmlformats.org/officeDocument/2006/relationships/customXml" Target="../ink/ink3311.xml"/><Relationship Id="rId61" Type="http://schemas.openxmlformats.org/officeDocument/2006/relationships/customXml" Target="../ink/ink3168.xml"/><Relationship Id="rId82" Type="http://schemas.openxmlformats.org/officeDocument/2006/relationships/image" Target="../media/image1687.png"/><Relationship Id="rId199" Type="http://schemas.openxmlformats.org/officeDocument/2006/relationships/image" Target="../media/image1744.png"/><Relationship Id="rId203" Type="http://schemas.openxmlformats.org/officeDocument/2006/relationships/image" Target="../media/image1746.png"/><Relationship Id="rId19" Type="http://schemas.openxmlformats.org/officeDocument/2006/relationships/customXml" Target="../ink/ink3147.xml"/><Relationship Id="rId224" Type="http://schemas.openxmlformats.org/officeDocument/2006/relationships/customXml" Target="../ink/ink3250.xml"/><Relationship Id="rId245" Type="http://schemas.openxmlformats.org/officeDocument/2006/relationships/image" Target="../media/image1767.png"/><Relationship Id="rId266" Type="http://schemas.openxmlformats.org/officeDocument/2006/relationships/customXml" Target="../ink/ink3271.xml"/><Relationship Id="rId287" Type="http://schemas.openxmlformats.org/officeDocument/2006/relationships/customXml" Target="../ink/ink3282.xml"/><Relationship Id="rId30" Type="http://schemas.openxmlformats.org/officeDocument/2006/relationships/image" Target="../media/image1661.png"/><Relationship Id="rId105" Type="http://schemas.openxmlformats.org/officeDocument/2006/relationships/customXml" Target="../ink/ink3190.xml"/><Relationship Id="rId126" Type="http://schemas.openxmlformats.org/officeDocument/2006/relationships/image" Target="../media/image1708.png"/><Relationship Id="rId147" Type="http://schemas.openxmlformats.org/officeDocument/2006/relationships/customXml" Target="../ink/ink3211.xml"/><Relationship Id="rId168" Type="http://schemas.openxmlformats.org/officeDocument/2006/relationships/customXml" Target="../ink/ink3222.xml"/><Relationship Id="rId312" Type="http://schemas.openxmlformats.org/officeDocument/2006/relationships/customXml" Target="../ink/ink3295.xml"/><Relationship Id="rId333" Type="http://schemas.openxmlformats.org/officeDocument/2006/relationships/customXml" Target="../ink/ink3306.xml"/><Relationship Id="rId354" Type="http://schemas.openxmlformats.org/officeDocument/2006/relationships/image" Target="../media/image1820.png"/><Relationship Id="rId51" Type="http://schemas.openxmlformats.org/officeDocument/2006/relationships/customXml" Target="../ink/ink3163.xml"/><Relationship Id="rId72" Type="http://schemas.openxmlformats.org/officeDocument/2006/relationships/image" Target="../media/image1682.png"/><Relationship Id="rId93" Type="http://schemas.openxmlformats.org/officeDocument/2006/relationships/customXml" Target="../ink/ink3184.xml"/><Relationship Id="rId189" Type="http://schemas.openxmlformats.org/officeDocument/2006/relationships/image" Target="../media/image1739.png"/><Relationship Id="rId3" Type="http://schemas.openxmlformats.org/officeDocument/2006/relationships/customXml" Target="../ink/ink3139.xml"/><Relationship Id="rId214" Type="http://schemas.openxmlformats.org/officeDocument/2006/relationships/customXml" Target="../ink/ink3245.xml"/><Relationship Id="rId235" Type="http://schemas.openxmlformats.org/officeDocument/2006/relationships/image" Target="../media/image1762.png"/><Relationship Id="rId256" Type="http://schemas.openxmlformats.org/officeDocument/2006/relationships/customXml" Target="../ink/ink3266.xml"/><Relationship Id="rId277" Type="http://schemas.openxmlformats.org/officeDocument/2006/relationships/image" Target="../media/image1783.png"/><Relationship Id="rId298" Type="http://schemas.openxmlformats.org/officeDocument/2006/relationships/image" Target="../media/image1793.png"/><Relationship Id="rId116" Type="http://schemas.openxmlformats.org/officeDocument/2006/relationships/image" Target="../media/image1703.png"/><Relationship Id="rId137" Type="http://schemas.openxmlformats.org/officeDocument/2006/relationships/customXml" Target="../ink/ink3206.xml"/><Relationship Id="rId158" Type="http://schemas.openxmlformats.org/officeDocument/2006/relationships/image" Target="../media/image1724.png"/><Relationship Id="rId302" Type="http://schemas.openxmlformats.org/officeDocument/2006/relationships/image" Target="../media/image1795.png"/><Relationship Id="rId323" Type="http://schemas.openxmlformats.org/officeDocument/2006/relationships/customXml" Target="../ink/ink3301.xml"/><Relationship Id="rId344" Type="http://schemas.openxmlformats.org/officeDocument/2006/relationships/image" Target="../media/image1815.png"/><Relationship Id="rId20" Type="http://schemas.openxmlformats.org/officeDocument/2006/relationships/image" Target="../media/image1656.png"/><Relationship Id="rId41" Type="http://schemas.openxmlformats.org/officeDocument/2006/relationships/customXml" Target="../ink/ink3158.xml"/><Relationship Id="rId62" Type="http://schemas.openxmlformats.org/officeDocument/2006/relationships/image" Target="../media/image1677.png"/><Relationship Id="rId83" Type="http://schemas.openxmlformats.org/officeDocument/2006/relationships/customXml" Target="../ink/ink3179.xml"/><Relationship Id="rId179" Type="http://schemas.openxmlformats.org/officeDocument/2006/relationships/image" Target="../media/image1734.png"/><Relationship Id="rId190" Type="http://schemas.openxmlformats.org/officeDocument/2006/relationships/customXml" Target="../ink/ink3233.xml"/><Relationship Id="rId204" Type="http://schemas.openxmlformats.org/officeDocument/2006/relationships/customXml" Target="../ink/ink3240.xml"/><Relationship Id="rId225" Type="http://schemas.openxmlformats.org/officeDocument/2006/relationships/image" Target="../media/image1757.png"/><Relationship Id="rId246" Type="http://schemas.openxmlformats.org/officeDocument/2006/relationships/customXml" Target="../ink/ink3261.xml"/><Relationship Id="rId267" Type="http://schemas.openxmlformats.org/officeDocument/2006/relationships/image" Target="../media/image1778.png"/><Relationship Id="rId288" Type="http://schemas.openxmlformats.org/officeDocument/2006/relationships/image" Target="../media/image1788.png"/><Relationship Id="rId106" Type="http://schemas.openxmlformats.org/officeDocument/2006/relationships/image" Target="../media/image1698.png"/><Relationship Id="rId127" Type="http://schemas.openxmlformats.org/officeDocument/2006/relationships/customXml" Target="../ink/ink3201.xml"/><Relationship Id="rId313" Type="http://schemas.openxmlformats.org/officeDocument/2006/relationships/image" Target="../media/image1800.png"/><Relationship Id="rId10" Type="http://schemas.openxmlformats.org/officeDocument/2006/relationships/image" Target="../media/image1651.png"/><Relationship Id="rId31" Type="http://schemas.openxmlformats.org/officeDocument/2006/relationships/customXml" Target="../ink/ink3153.xml"/><Relationship Id="rId52" Type="http://schemas.openxmlformats.org/officeDocument/2006/relationships/image" Target="../media/image1672.png"/><Relationship Id="rId73" Type="http://schemas.openxmlformats.org/officeDocument/2006/relationships/customXml" Target="../ink/ink3174.xml"/><Relationship Id="rId94" Type="http://schemas.openxmlformats.org/officeDocument/2006/relationships/image" Target="../media/image793.png"/><Relationship Id="rId148" Type="http://schemas.openxmlformats.org/officeDocument/2006/relationships/image" Target="../media/image1719.png"/><Relationship Id="rId169" Type="http://schemas.openxmlformats.org/officeDocument/2006/relationships/image" Target="../media/image1729.png"/><Relationship Id="rId334" Type="http://schemas.openxmlformats.org/officeDocument/2006/relationships/image" Target="../media/image1810.png"/><Relationship Id="rId355" Type="http://schemas.openxmlformats.org/officeDocument/2006/relationships/customXml" Target="../ink/ink3317.xml"/><Relationship Id="rId4" Type="http://schemas.openxmlformats.org/officeDocument/2006/relationships/image" Target="../media/image1648.png"/><Relationship Id="rId180" Type="http://schemas.openxmlformats.org/officeDocument/2006/relationships/customXml" Target="../ink/ink3228.xml"/><Relationship Id="rId215" Type="http://schemas.openxmlformats.org/officeDocument/2006/relationships/image" Target="../media/image1752.png"/><Relationship Id="rId236" Type="http://schemas.openxmlformats.org/officeDocument/2006/relationships/customXml" Target="../ink/ink3256.xml"/><Relationship Id="rId257" Type="http://schemas.openxmlformats.org/officeDocument/2006/relationships/image" Target="../media/image1773.png"/><Relationship Id="rId278" Type="http://schemas.openxmlformats.org/officeDocument/2006/relationships/customXml" Target="../ink/ink3277.xml"/><Relationship Id="rId303" Type="http://schemas.openxmlformats.org/officeDocument/2006/relationships/customXml" Target="../ink/ink3290.xml"/><Relationship Id="rId42" Type="http://schemas.openxmlformats.org/officeDocument/2006/relationships/image" Target="../media/image1667.png"/><Relationship Id="rId84" Type="http://schemas.openxmlformats.org/officeDocument/2006/relationships/image" Target="../media/image1688.png"/><Relationship Id="rId138" Type="http://schemas.openxmlformats.org/officeDocument/2006/relationships/image" Target="../media/image1714.png"/><Relationship Id="rId345" Type="http://schemas.openxmlformats.org/officeDocument/2006/relationships/customXml" Target="../ink/ink3312.xml"/><Relationship Id="rId191" Type="http://schemas.openxmlformats.org/officeDocument/2006/relationships/image" Target="../media/image1740.png"/><Relationship Id="rId205" Type="http://schemas.openxmlformats.org/officeDocument/2006/relationships/image" Target="../media/image1747.png"/><Relationship Id="rId247" Type="http://schemas.openxmlformats.org/officeDocument/2006/relationships/image" Target="../media/image1768.png"/><Relationship Id="rId107" Type="http://schemas.openxmlformats.org/officeDocument/2006/relationships/customXml" Target="../ink/ink3191.xml"/><Relationship Id="rId289" Type="http://schemas.openxmlformats.org/officeDocument/2006/relationships/customXml" Target="../ink/ink3283.xml"/><Relationship Id="rId11" Type="http://schemas.openxmlformats.org/officeDocument/2006/relationships/customXml" Target="../ink/ink3143.xml"/><Relationship Id="rId53" Type="http://schemas.openxmlformats.org/officeDocument/2006/relationships/customXml" Target="../ink/ink3164.xml"/><Relationship Id="rId149" Type="http://schemas.openxmlformats.org/officeDocument/2006/relationships/customXml" Target="../ink/ink3212.xml"/><Relationship Id="rId314" Type="http://schemas.openxmlformats.org/officeDocument/2006/relationships/customXml" Target="../ink/ink3296.xml"/><Relationship Id="rId356" Type="http://schemas.openxmlformats.org/officeDocument/2006/relationships/image" Target="../media/image1821.png"/><Relationship Id="rId95" Type="http://schemas.openxmlformats.org/officeDocument/2006/relationships/customXml" Target="../ink/ink3185.xml"/><Relationship Id="rId160" Type="http://schemas.openxmlformats.org/officeDocument/2006/relationships/image" Target="../media/image1725.png"/><Relationship Id="rId216" Type="http://schemas.openxmlformats.org/officeDocument/2006/relationships/customXml" Target="../ink/ink3246.xml"/><Relationship Id="rId258" Type="http://schemas.openxmlformats.org/officeDocument/2006/relationships/customXml" Target="../ink/ink3267.xml"/><Relationship Id="rId22" Type="http://schemas.openxmlformats.org/officeDocument/2006/relationships/image" Target="../media/image1657.png"/><Relationship Id="rId64" Type="http://schemas.openxmlformats.org/officeDocument/2006/relationships/image" Target="../media/image1678.png"/><Relationship Id="rId118" Type="http://schemas.openxmlformats.org/officeDocument/2006/relationships/image" Target="../media/image1704.png"/><Relationship Id="rId325" Type="http://schemas.openxmlformats.org/officeDocument/2006/relationships/customXml" Target="../ink/ink3302.xml"/><Relationship Id="rId171" Type="http://schemas.openxmlformats.org/officeDocument/2006/relationships/image" Target="../media/image1730.png"/><Relationship Id="rId227" Type="http://schemas.openxmlformats.org/officeDocument/2006/relationships/image" Target="../media/image1758.png"/><Relationship Id="rId269" Type="http://schemas.openxmlformats.org/officeDocument/2006/relationships/image" Target="../media/image1779.png"/><Relationship Id="rId33" Type="http://schemas.openxmlformats.org/officeDocument/2006/relationships/customXml" Target="../ink/ink3154.xml"/><Relationship Id="rId129" Type="http://schemas.openxmlformats.org/officeDocument/2006/relationships/customXml" Target="../ink/ink3202.xml"/><Relationship Id="rId280" Type="http://schemas.openxmlformats.org/officeDocument/2006/relationships/customXml" Target="../ink/ink3278.xml"/><Relationship Id="rId336" Type="http://schemas.openxmlformats.org/officeDocument/2006/relationships/image" Target="../media/image1811.png"/><Relationship Id="rId75" Type="http://schemas.openxmlformats.org/officeDocument/2006/relationships/customXml" Target="../ink/ink3175.xml"/><Relationship Id="rId140" Type="http://schemas.openxmlformats.org/officeDocument/2006/relationships/image" Target="../media/image1715.png"/><Relationship Id="rId182" Type="http://schemas.openxmlformats.org/officeDocument/2006/relationships/customXml" Target="../ink/ink3229.xml"/><Relationship Id="rId6" Type="http://schemas.openxmlformats.org/officeDocument/2006/relationships/image" Target="../media/image1649.png"/><Relationship Id="rId238" Type="http://schemas.openxmlformats.org/officeDocument/2006/relationships/customXml" Target="../ink/ink3257.xml"/><Relationship Id="rId291" Type="http://schemas.openxmlformats.org/officeDocument/2006/relationships/customXml" Target="../ink/ink3284.xml"/><Relationship Id="rId305" Type="http://schemas.openxmlformats.org/officeDocument/2006/relationships/customXml" Target="../ink/ink3291.xml"/><Relationship Id="rId347" Type="http://schemas.openxmlformats.org/officeDocument/2006/relationships/customXml" Target="../ink/ink3313.xml"/><Relationship Id="rId44" Type="http://schemas.openxmlformats.org/officeDocument/2006/relationships/image" Target="../media/image1668.png"/><Relationship Id="rId86" Type="http://schemas.openxmlformats.org/officeDocument/2006/relationships/image" Target="../media/image1689.png"/><Relationship Id="rId151" Type="http://schemas.openxmlformats.org/officeDocument/2006/relationships/customXml" Target="../ink/ink3213.xml"/><Relationship Id="rId193" Type="http://schemas.openxmlformats.org/officeDocument/2006/relationships/image" Target="../media/image1741.png"/><Relationship Id="rId207" Type="http://schemas.openxmlformats.org/officeDocument/2006/relationships/image" Target="../media/image1748.png"/><Relationship Id="rId249" Type="http://schemas.openxmlformats.org/officeDocument/2006/relationships/image" Target="../media/image1769.png"/><Relationship Id="rId13" Type="http://schemas.openxmlformats.org/officeDocument/2006/relationships/customXml" Target="../ink/ink3144.xml"/><Relationship Id="rId109" Type="http://schemas.openxmlformats.org/officeDocument/2006/relationships/customXml" Target="../ink/ink3192.xml"/><Relationship Id="rId260" Type="http://schemas.openxmlformats.org/officeDocument/2006/relationships/customXml" Target="../ink/ink3268.xml"/><Relationship Id="rId316" Type="http://schemas.openxmlformats.org/officeDocument/2006/relationships/customXml" Target="../ink/ink3297.xml"/><Relationship Id="rId55" Type="http://schemas.openxmlformats.org/officeDocument/2006/relationships/customXml" Target="../ink/ink3165.xml"/><Relationship Id="rId97" Type="http://schemas.openxmlformats.org/officeDocument/2006/relationships/customXml" Target="../ink/ink3186.xml"/><Relationship Id="rId120" Type="http://schemas.openxmlformats.org/officeDocument/2006/relationships/image" Target="../media/image1705.png"/><Relationship Id="rId358" Type="http://schemas.openxmlformats.org/officeDocument/2006/relationships/image" Target="../media/image1822.png"/><Relationship Id="rId162" Type="http://schemas.openxmlformats.org/officeDocument/2006/relationships/image" Target="../media/image1726.png"/><Relationship Id="rId218" Type="http://schemas.openxmlformats.org/officeDocument/2006/relationships/customXml" Target="../ink/ink3247.xml"/><Relationship Id="rId271" Type="http://schemas.openxmlformats.org/officeDocument/2006/relationships/image" Target="../media/image1780.png"/><Relationship Id="rId24" Type="http://schemas.openxmlformats.org/officeDocument/2006/relationships/image" Target="../media/image1658.png"/><Relationship Id="rId66" Type="http://schemas.openxmlformats.org/officeDocument/2006/relationships/image" Target="../media/image1679.png"/><Relationship Id="rId131" Type="http://schemas.openxmlformats.org/officeDocument/2006/relationships/customXml" Target="../ink/ink3203.xml"/><Relationship Id="rId327" Type="http://schemas.openxmlformats.org/officeDocument/2006/relationships/customXml" Target="../ink/ink3303.xml"/><Relationship Id="rId173" Type="http://schemas.openxmlformats.org/officeDocument/2006/relationships/image" Target="../media/image1731.png"/><Relationship Id="rId229" Type="http://schemas.openxmlformats.org/officeDocument/2006/relationships/image" Target="../media/image1759.png"/><Relationship Id="rId240" Type="http://schemas.openxmlformats.org/officeDocument/2006/relationships/customXml" Target="../ink/ink3258.xml"/><Relationship Id="rId35" Type="http://schemas.openxmlformats.org/officeDocument/2006/relationships/customXml" Target="../ink/ink3155.xml"/><Relationship Id="rId77" Type="http://schemas.openxmlformats.org/officeDocument/2006/relationships/customXml" Target="../ink/ink3176.xml"/><Relationship Id="rId100" Type="http://schemas.openxmlformats.org/officeDocument/2006/relationships/image" Target="../media/image1695.png"/><Relationship Id="rId282" Type="http://schemas.openxmlformats.org/officeDocument/2006/relationships/customXml" Target="../ink/ink3279.xml"/><Relationship Id="rId338" Type="http://schemas.openxmlformats.org/officeDocument/2006/relationships/image" Target="../media/image1812.png"/><Relationship Id="rId8" Type="http://schemas.openxmlformats.org/officeDocument/2006/relationships/image" Target="../media/image1650.png"/><Relationship Id="rId142" Type="http://schemas.openxmlformats.org/officeDocument/2006/relationships/image" Target="../media/image1716.png"/><Relationship Id="rId184" Type="http://schemas.openxmlformats.org/officeDocument/2006/relationships/customXml" Target="../ink/ink3230.xml"/><Relationship Id="rId251" Type="http://schemas.openxmlformats.org/officeDocument/2006/relationships/image" Target="../media/image1770.png"/><Relationship Id="rId46" Type="http://schemas.openxmlformats.org/officeDocument/2006/relationships/image" Target="../media/image1669.png"/><Relationship Id="rId293" Type="http://schemas.openxmlformats.org/officeDocument/2006/relationships/customXml" Target="../ink/ink3285.xml"/><Relationship Id="rId307" Type="http://schemas.openxmlformats.org/officeDocument/2006/relationships/customXml" Target="../ink/ink3292.xml"/><Relationship Id="rId349" Type="http://schemas.openxmlformats.org/officeDocument/2006/relationships/customXml" Target="../ink/ink3314.xml"/></Relationships>
</file>

<file path=ppt/slides/_rels/slide9.xml.rels><?xml version="1.0" encoding="UTF-8" standalone="yes"?>
<Relationships xmlns="http://schemas.openxmlformats.org/package/2006/relationships"><Relationship Id="rId21" Type="http://schemas.openxmlformats.org/officeDocument/2006/relationships/customXml" Target="../ink/ink3330.xml"/><Relationship Id="rId170" Type="http://schemas.openxmlformats.org/officeDocument/2006/relationships/customXml" Target="../ink/ink3405.xml"/><Relationship Id="rId268" Type="http://schemas.openxmlformats.org/officeDocument/2006/relationships/customXml" Target="../ink/ink3454.xml"/><Relationship Id="rId475" Type="http://schemas.openxmlformats.org/officeDocument/2006/relationships/image" Target="../media/image2331.png"/><Relationship Id="rId682" Type="http://schemas.openxmlformats.org/officeDocument/2006/relationships/image" Target="../media/image2433.png"/><Relationship Id="rId128" Type="http://schemas.openxmlformats.org/officeDocument/2006/relationships/image" Target="../media/image1887.png"/><Relationship Id="rId335" Type="http://schemas.openxmlformats.org/officeDocument/2006/relationships/image" Target="../media/image2263.png"/><Relationship Id="rId542" Type="http://schemas.openxmlformats.org/officeDocument/2006/relationships/image" Target="../media/image2363.png"/><Relationship Id="rId987" Type="http://schemas.openxmlformats.org/officeDocument/2006/relationships/image" Target="../media/image2584.png"/><Relationship Id="rId1172" Type="http://schemas.openxmlformats.org/officeDocument/2006/relationships/image" Target="../media/image3660.png"/><Relationship Id="rId402" Type="http://schemas.openxmlformats.org/officeDocument/2006/relationships/customXml" Target="../ink/ink3522.xml"/><Relationship Id="rId847" Type="http://schemas.openxmlformats.org/officeDocument/2006/relationships/image" Target="../media/image2514.png"/><Relationship Id="rId1032" Type="http://schemas.openxmlformats.org/officeDocument/2006/relationships/customXml" Target="../ink/ink3838.xml"/><Relationship Id="rId707" Type="http://schemas.openxmlformats.org/officeDocument/2006/relationships/customXml" Target="../ink/ink3675.xml"/><Relationship Id="rId914" Type="http://schemas.openxmlformats.org/officeDocument/2006/relationships/customXml" Target="../ink/ink3779.xml"/><Relationship Id="rId1337" Type="http://schemas.openxmlformats.org/officeDocument/2006/relationships/image" Target="../media/image3742.png"/><Relationship Id="rId43" Type="http://schemas.openxmlformats.org/officeDocument/2006/relationships/customXml" Target="../ink/ink3341.xml"/><Relationship Id="rId192" Type="http://schemas.openxmlformats.org/officeDocument/2006/relationships/customXml" Target="../ink/ink3416.xml"/><Relationship Id="rId497" Type="http://schemas.openxmlformats.org/officeDocument/2006/relationships/image" Target="../media/image2342.png"/><Relationship Id="rId357" Type="http://schemas.openxmlformats.org/officeDocument/2006/relationships/image" Target="../media/image2273.png"/><Relationship Id="rId1194" Type="http://schemas.openxmlformats.org/officeDocument/2006/relationships/image" Target="../media/image3671.png"/><Relationship Id="rId217" Type="http://schemas.openxmlformats.org/officeDocument/2006/relationships/image" Target="../media/image2204.png"/><Relationship Id="rId564" Type="http://schemas.openxmlformats.org/officeDocument/2006/relationships/image" Target="../media/image2374.png"/><Relationship Id="rId771" Type="http://schemas.openxmlformats.org/officeDocument/2006/relationships/customXml" Target="../ink/ink3707.xml"/><Relationship Id="rId869" Type="http://schemas.openxmlformats.org/officeDocument/2006/relationships/image" Target="../media/image2525.png"/><Relationship Id="rId424" Type="http://schemas.openxmlformats.org/officeDocument/2006/relationships/customXml" Target="../ink/ink3533.xml"/><Relationship Id="rId631" Type="http://schemas.openxmlformats.org/officeDocument/2006/relationships/customXml" Target="../ink/ink3637.xml"/><Relationship Id="rId729" Type="http://schemas.openxmlformats.org/officeDocument/2006/relationships/customXml" Target="../ink/ink3686.xml"/><Relationship Id="rId1054" Type="http://schemas.openxmlformats.org/officeDocument/2006/relationships/customXml" Target="../ink/ink3849.xml"/><Relationship Id="rId1261" Type="http://schemas.openxmlformats.org/officeDocument/2006/relationships/image" Target="../media/image3704.png"/><Relationship Id="rId936" Type="http://schemas.openxmlformats.org/officeDocument/2006/relationships/customXml" Target="../ink/ink3790.xml"/><Relationship Id="rId1121" Type="http://schemas.openxmlformats.org/officeDocument/2006/relationships/customXml" Target="../ink/ink3883.xml"/><Relationship Id="rId1219" Type="http://schemas.openxmlformats.org/officeDocument/2006/relationships/customXml" Target="../ink/ink3932.xml"/><Relationship Id="rId65" Type="http://schemas.openxmlformats.org/officeDocument/2006/relationships/customXml" Target="../ink/ink3352.xml"/><Relationship Id="rId281" Type="http://schemas.openxmlformats.org/officeDocument/2006/relationships/image" Target="../media/image2236.png"/><Relationship Id="rId141" Type="http://schemas.openxmlformats.org/officeDocument/2006/relationships/image" Target="../media/image1892.png"/><Relationship Id="rId379" Type="http://schemas.openxmlformats.org/officeDocument/2006/relationships/image" Target="../media/image2284.png"/><Relationship Id="rId586" Type="http://schemas.openxmlformats.org/officeDocument/2006/relationships/image" Target="../media/image2385.png"/><Relationship Id="rId793" Type="http://schemas.openxmlformats.org/officeDocument/2006/relationships/customXml" Target="../ink/ink3718.xml"/><Relationship Id="rId7" Type="http://schemas.openxmlformats.org/officeDocument/2006/relationships/customXml" Target="../ink/ink3323.xml"/><Relationship Id="rId239" Type="http://schemas.openxmlformats.org/officeDocument/2006/relationships/image" Target="../media/image2215.png"/><Relationship Id="rId446" Type="http://schemas.openxmlformats.org/officeDocument/2006/relationships/customXml" Target="../ink/ink3544.xml"/><Relationship Id="rId653" Type="http://schemas.openxmlformats.org/officeDocument/2006/relationships/customXml" Target="../ink/ink3648.xml"/><Relationship Id="rId1076" Type="http://schemas.openxmlformats.org/officeDocument/2006/relationships/customXml" Target="../ink/ink3860.xml"/><Relationship Id="rId1283" Type="http://schemas.openxmlformats.org/officeDocument/2006/relationships/image" Target="../media/image3715.png"/><Relationship Id="rId306" Type="http://schemas.openxmlformats.org/officeDocument/2006/relationships/customXml" Target="../ink/ink3473.xml"/><Relationship Id="rId860" Type="http://schemas.openxmlformats.org/officeDocument/2006/relationships/customXml" Target="../ink/ink3752.xml"/><Relationship Id="rId958" Type="http://schemas.openxmlformats.org/officeDocument/2006/relationships/customXml" Target="../ink/ink3801.xml"/><Relationship Id="rId1143" Type="http://schemas.openxmlformats.org/officeDocument/2006/relationships/customXml" Target="../ink/ink3894.xml"/><Relationship Id="rId87" Type="http://schemas.openxmlformats.org/officeDocument/2006/relationships/customXml" Target="../ink/ink3363.xml"/><Relationship Id="rId513" Type="http://schemas.openxmlformats.org/officeDocument/2006/relationships/customXml" Target="../ink/ink3578.xml"/><Relationship Id="rId720" Type="http://schemas.openxmlformats.org/officeDocument/2006/relationships/image" Target="../media/image2451.png"/><Relationship Id="rId818" Type="http://schemas.openxmlformats.org/officeDocument/2006/relationships/image" Target="../media/image2500.png"/><Relationship Id="rId1003" Type="http://schemas.openxmlformats.org/officeDocument/2006/relationships/image" Target="../media/image2592.png"/><Relationship Id="rId1210" Type="http://schemas.openxmlformats.org/officeDocument/2006/relationships/image" Target="../media/image3679.png"/><Relationship Id="rId1308" Type="http://schemas.openxmlformats.org/officeDocument/2006/relationships/customXml" Target="../ink/ink3977.xml"/><Relationship Id="rId14" Type="http://schemas.openxmlformats.org/officeDocument/2006/relationships/image" Target="../media/image1830.png"/><Relationship Id="rId163" Type="http://schemas.openxmlformats.org/officeDocument/2006/relationships/image" Target="../media/image1903.png"/><Relationship Id="rId370" Type="http://schemas.openxmlformats.org/officeDocument/2006/relationships/customXml" Target="../ink/ink3506.xml"/><Relationship Id="rId230" Type="http://schemas.openxmlformats.org/officeDocument/2006/relationships/customXml" Target="../ink/ink3435.xml"/><Relationship Id="rId468" Type="http://schemas.openxmlformats.org/officeDocument/2006/relationships/customXml" Target="../ink/ink3555.xml"/><Relationship Id="rId675" Type="http://schemas.openxmlformats.org/officeDocument/2006/relationships/customXml" Target="../ink/ink3659.xml"/><Relationship Id="rId882" Type="http://schemas.openxmlformats.org/officeDocument/2006/relationships/customXml" Target="../ink/ink3763.xml"/><Relationship Id="rId1098" Type="http://schemas.openxmlformats.org/officeDocument/2006/relationships/image" Target="../media/image2639.png"/><Relationship Id="rId328" Type="http://schemas.openxmlformats.org/officeDocument/2006/relationships/customXml" Target="../ink/ink3484.xml"/><Relationship Id="rId535" Type="http://schemas.openxmlformats.org/officeDocument/2006/relationships/customXml" Target="../ink/ink3589.xml"/><Relationship Id="rId742" Type="http://schemas.openxmlformats.org/officeDocument/2006/relationships/image" Target="../media/image2462.png"/><Relationship Id="rId1165" Type="http://schemas.openxmlformats.org/officeDocument/2006/relationships/customXml" Target="../ink/ink3905.xml"/><Relationship Id="rId602" Type="http://schemas.openxmlformats.org/officeDocument/2006/relationships/image" Target="../media/image2393.png"/><Relationship Id="rId1025" Type="http://schemas.openxmlformats.org/officeDocument/2006/relationships/image" Target="../media/image2603.png"/><Relationship Id="rId1232" Type="http://schemas.openxmlformats.org/officeDocument/2006/relationships/customXml" Target="../ink/ink3939.xml"/><Relationship Id="rId907" Type="http://schemas.openxmlformats.org/officeDocument/2006/relationships/image" Target="../media/image2544.png"/><Relationship Id="rId36" Type="http://schemas.openxmlformats.org/officeDocument/2006/relationships/image" Target="../media/image1841.png"/><Relationship Id="rId185" Type="http://schemas.openxmlformats.org/officeDocument/2006/relationships/image" Target="../media/image1914.png"/><Relationship Id="rId392" Type="http://schemas.openxmlformats.org/officeDocument/2006/relationships/customXml" Target="../ink/ink3517.xml"/><Relationship Id="rId697" Type="http://schemas.openxmlformats.org/officeDocument/2006/relationships/customXml" Target="../ink/ink3670.xml"/><Relationship Id="rId252" Type="http://schemas.openxmlformats.org/officeDocument/2006/relationships/customXml" Target="../ink/ink3446.xml"/><Relationship Id="rId1187" Type="http://schemas.openxmlformats.org/officeDocument/2006/relationships/customXml" Target="../ink/ink3916.xml"/><Relationship Id="rId112" Type="http://schemas.openxmlformats.org/officeDocument/2006/relationships/image" Target="../media/image1879.png"/><Relationship Id="rId557" Type="http://schemas.openxmlformats.org/officeDocument/2006/relationships/customXml" Target="../ink/ink3600.xml"/><Relationship Id="rId764" Type="http://schemas.openxmlformats.org/officeDocument/2006/relationships/image" Target="../media/image2473.png"/><Relationship Id="rId971" Type="http://schemas.openxmlformats.org/officeDocument/2006/relationships/image" Target="../media/image2576.png"/><Relationship Id="rId417" Type="http://schemas.openxmlformats.org/officeDocument/2006/relationships/image" Target="../media/image2302.png"/><Relationship Id="rId624" Type="http://schemas.openxmlformats.org/officeDocument/2006/relationships/image" Target="../media/image2404.png"/><Relationship Id="rId831" Type="http://schemas.openxmlformats.org/officeDocument/2006/relationships/customXml" Target="../ink/ink3737.xml"/><Relationship Id="rId1047" Type="http://schemas.openxmlformats.org/officeDocument/2006/relationships/image" Target="../media/image2614.png"/><Relationship Id="rId1254" Type="http://schemas.openxmlformats.org/officeDocument/2006/relationships/customXml" Target="../ink/ink3950.xml"/><Relationship Id="rId929" Type="http://schemas.openxmlformats.org/officeDocument/2006/relationships/image" Target="../media/image2555.png"/><Relationship Id="rId1114" Type="http://schemas.openxmlformats.org/officeDocument/2006/relationships/image" Target="../media/image2647.png"/><Relationship Id="rId1321" Type="http://schemas.openxmlformats.org/officeDocument/2006/relationships/image" Target="../media/image3734.png"/><Relationship Id="rId58" Type="http://schemas.openxmlformats.org/officeDocument/2006/relationships/image" Target="../media/image1852.png"/><Relationship Id="rId274" Type="http://schemas.openxmlformats.org/officeDocument/2006/relationships/customXml" Target="../ink/ink3457.xml"/><Relationship Id="rId481" Type="http://schemas.openxmlformats.org/officeDocument/2006/relationships/image" Target="../media/image2334.png"/><Relationship Id="rId134" Type="http://schemas.openxmlformats.org/officeDocument/2006/relationships/customXml" Target="../ink/ink3387.xml"/><Relationship Id="rId579" Type="http://schemas.openxmlformats.org/officeDocument/2006/relationships/customXml" Target="../ink/ink3611.xml"/><Relationship Id="rId786" Type="http://schemas.openxmlformats.org/officeDocument/2006/relationships/image" Target="../media/image2484.png"/><Relationship Id="rId993" Type="http://schemas.openxmlformats.org/officeDocument/2006/relationships/image" Target="../media/image2587.png"/><Relationship Id="rId341" Type="http://schemas.openxmlformats.org/officeDocument/2006/relationships/image" Target="../media/image2265.png"/><Relationship Id="rId439" Type="http://schemas.openxmlformats.org/officeDocument/2006/relationships/image" Target="../media/image2313.png"/><Relationship Id="rId646" Type="http://schemas.openxmlformats.org/officeDocument/2006/relationships/image" Target="../media/image2415.png"/><Relationship Id="rId1069" Type="http://schemas.openxmlformats.org/officeDocument/2006/relationships/image" Target="../media/image2625.png"/><Relationship Id="rId1276" Type="http://schemas.openxmlformats.org/officeDocument/2006/relationships/customXml" Target="../ink/ink3961.xml"/><Relationship Id="rId201" Type="http://schemas.openxmlformats.org/officeDocument/2006/relationships/image" Target="../media/image1923.png"/><Relationship Id="rId506" Type="http://schemas.openxmlformats.org/officeDocument/2006/relationships/image" Target="../media/image2345.png"/><Relationship Id="rId853" Type="http://schemas.openxmlformats.org/officeDocument/2006/relationships/image" Target="../media/image2517.png"/><Relationship Id="rId1136" Type="http://schemas.openxmlformats.org/officeDocument/2006/relationships/image" Target="../media/image2658.png"/><Relationship Id="rId713" Type="http://schemas.openxmlformats.org/officeDocument/2006/relationships/customXml" Target="../ink/ink3678.xml"/><Relationship Id="rId920" Type="http://schemas.openxmlformats.org/officeDocument/2006/relationships/customXml" Target="../ink/ink3782.xml"/><Relationship Id="rId1203" Type="http://schemas.openxmlformats.org/officeDocument/2006/relationships/customXml" Target="../ink/ink3924.xml"/><Relationship Id="rId296" Type="http://schemas.openxmlformats.org/officeDocument/2006/relationships/customXml" Target="../ink/ink3468.xml"/><Relationship Id="rId156" Type="http://schemas.openxmlformats.org/officeDocument/2006/relationships/customXml" Target="../ink/ink3398.xml"/><Relationship Id="rId363" Type="http://schemas.openxmlformats.org/officeDocument/2006/relationships/image" Target="../media/image2276.png"/><Relationship Id="rId570" Type="http://schemas.openxmlformats.org/officeDocument/2006/relationships/image" Target="../media/image2377.png"/><Relationship Id="rId223" Type="http://schemas.openxmlformats.org/officeDocument/2006/relationships/image" Target="../media/image2207.png"/><Relationship Id="rId430" Type="http://schemas.openxmlformats.org/officeDocument/2006/relationships/customXml" Target="../ink/ink3536.xml"/><Relationship Id="rId668" Type="http://schemas.openxmlformats.org/officeDocument/2006/relationships/image" Target="../media/image2426.png"/><Relationship Id="rId875" Type="http://schemas.openxmlformats.org/officeDocument/2006/relationships/image" Target="../media/image2528.png"/><Relationship Id="rId1060" Type="http://schemas.openxmlformats.org/officeDocument/2006/relationships/customXml" Target="../ink/ink3852.xml"/><Relationship Id="rId1298" Type="http://schemas.openxmlformats.org/officeDocument/2006/relationships/customXml" Target="../ink/ink3972.xml"/><Relationship Id="rId528" Type="http://schemas.openxmlformats.org/officeDocument/2006/relationships/image" Target="../media/image2356.png"/><Relationship Id="rId735" Type="http://schemas.openxmlformats.org/officeDocument/2006/relationships/customXml" Target="../ink/ink3689.xml"/><Relationship Id="rId942" Type="http://schemas.openxmlformats.org/officeDocument/2006/relationships/customXml" Target="../ink/ink3793.xml"/><Relationship Id="rId1158" Type="http://schemas.openxmlformats.org/officeDocument/2006/relationships/image" Target="../media/image3653.png"/><Relationship Id="rId1018" Type="http://schemas.openxmlformats.org/officeDocument/2006/relationships/customXml" Target="../ink/ink3831.xml"/><Relationship Id="rId1225" Type="http://schemas.openxmlformats.org/officeDocument/2006/relationships/image" Target="../media/image3686.png"/><Relationship Id="rId71" Type="http://schemas.openxmlformats.org/officeDocument/2006/relationships/customXml" Target="../ink/ink3355.xml"/><Relationship Id="rId802" Type="http://schemas.openxmlformats.org/officeDocument/2006/relationships/image" Target="../media/image2492.png"/><Relationship Id="rId29" Type="http://schemas.openxmlformats.org/officeDocument/2006/relationships/customXml" Target="../ink/ink3334.xml"/><Relationship Id="rId178" Type="http://schemas.openxmlformats.org/officeDocument/2006/relationships/customXml" Target="../ink/ink3409.xml"/><Relationship Id="rId385" Type="http://schemas.openxmlformats.org/officeDocument/2006/relationships/image" Target="../media/image2287.png"/><Relationship Id="rId592" Type="http://schemas.openxmlformats.org/officeDocument/2006/relationships/image" Target="../media/image2388.png"/><Relationship Id="rId245" Type="http://schemas.openxmlformats.org/officeDocument/2006/relationships/image" Target="../media/image2218.png"/><Relationship Id="rId452" Type="http://schemas.openxmlformats.org/officeDocument/2006/relationships/customXml" Target="../ink/ink3547.xml"/><Relationship Id="rId897" Type="http://schemas.openxmlformats.org/officeDocument/2006/relationships/image" Target="../media/image2539.png"/><Relationship Id="rId1082" Type="http://schemas.openxmlformats.org/officeDocument/2006/relationships/image" Target="../media/image2631.png"/><Relationship Id="rId105" Type="http://schemas.openxmlformats.org/officeDocument/2006/relationships/customXml" Target="../ink/ink3372.xml"/><Relationship Id="rId312" Type="http://schemas.openxmlformats.org/officeDocument/2006/relationships/customXml" Target="../ink/ink3476.xml"/><Relationship Id="rId757" Type="http://schemas.openxmlformats.org/officeDocument/2006/relationships/customXml" Target="../ink/ink3700.xml"/><Relationship Id="rId964" Type="http://schemas.openxmlformats.org/officeDocument/2006/relationships/customXml" Target="../ink/ink3804.xml"/><Relationship Id="rId93" Type="http://schemas.openxmlformats.org/officeDocument/2006/relationships/customXml" Target="../ink/ink3366.xml"/><Relationship Id="rId617" Type="http://schemas.openxmlformats.org/officeDocument/2006/relationships/customXml" Target="../ink/ink3630.xml"/><Relationship Id="rId824" Type="http://schemas.openxmlformats.org/officeDocument/2006/relationships/image" Target="../media/image2503.png"/><Relationship Id="rId1247" Type="http://schemas.openxmlformats.org/officeDocument/2006/relationships/image" Target="../media/image3697.png"/><Relationship Id="rId1107" Type="http://schemas.openxmlformats.org/officeDocument/2006/relationships/customXml" Target="../ink/ink3876.xml"/><Relationship Id="rId1314" Type="http://schemas.openxmlformats.org/officeDocument/2006/relationships/customXml" Target="../ink/ink3980.xml"/><Relationship Id="rId20" Type="http://schemas.openxmlformats.org/officeDocument/2006/relationships/image" Target="../media/image1833.png"/><Relationship Id="rId267" Type="http://schemas.openxmlformats.org/officeDocument/2006/relationships/image" Target="../media/image2229.png"/><Relationship Id="rId474" Type="http://schemas.openxmlformats.org/officeDocument/2006/relationships/customXml" Target="../ink/ink3558.xml"/><Relationship Id="rId127" Type="http://schemas.openxmlformats.org/officeDocument/2006/relationships/customXml" Target="../ink/ink3383.xml"/><Relationship Id="rId681" Type="http://schemas.openxmlformats.org/officeDocument/2006/relationships/customXml" Target="../ink/ink3662.xml"/><Relationship Id="rId779" Type="http://schemas.openxmlformats.org/officeDocument/2006/relationships/customXml" Target="../ink/ink3711.xml"/><Relationship Id="rId986" Type="http://schemas.openxmlformats.org/officeDocument/2006/relationships/customXml" Target="../ink/ink3815.xml"/><Relationship Id="rId334" Type="http://schemas.openxmlformats.org/officeDocument/2006/relationships/customXml" Target="../ink/ink3487.xml"/><Relationship Id="rId541" Type="http://schemas.openxmlformats.org/officeDocument/2006/relationships/customXml" Target="../ink/ink3592.xml"/><Relationship Id="rId639" Type="http://schemas.openxmlformats.org/officeDocument/2006/relationships/customXml" Target="../ink/ink3641.xml"/><Relationship Id="rId1171" Type="http://schemas.openxmlformats.org/officeDocument/2006/relationships/customXml" Target="../ink/ink3908.xml"/><Relationship Id="rId1269" Type="http://schemas.openxmlformats.org/officeDocument/2006/relationships/image" Target="../media/image3708.png"/><Relationship Id="rId401" Type="http://schemas.openxmlformats.org/officeDocument/2006/relationships/image" Target="../media/image2294.png"/><Relationship Id="rId846" Type="http://schemas.openxmlformats.org/officeDocument/2006/relationships/customXml" Target="../ink/ink3745.xml"/><Relationship Id="rId1031" Type="http://schemas.openxmlformats.org/officeDocument/2006/relationships/image" Target="../media/image2606.png"/><Relationship Id="rId1129" Type="http://schemas.openxmlformats.org/officeDocument/2006/relationships/customXml" Target="../ink/ink3887.xml"/><Relationship Id="rId706" Type="http://schemas.openxmlformats.org/officeDocument/2006/relationships/image" Target="../media/image2445.png"/><Relationship Id="rId913" Type="http://schemas.openxmlformats.org/officeDocument/2006/relationships/image" Target="../media/image2547.png"/><Relationship Id="rId1336" Type="http://schemas.openxmlformats.org/officeDocument/2006/relationships/customXml" Target="../ink/ink3991.xml"/><Relationship Id="rId42" Type="http://schemas.openxmlformats.org/officeDocument/2006/relationships/image" Target="../media/image1844.png"/><Relationship Id="rId191" Type="http://schemas.openxmlformats.org/officeDocument/2006/relationships/image" Target="../media/image1917.png"/><Relationship Id="rId289" Type="http://schemas.openxmlformats.org/officeDocument/2006/relationships/image" Target="../media/image2240.png"/><Relationship Id="rId496" Type="http://schemas.openxmlformats.org/officeDocument/2006/relationships/customXml" Target="../ink/ink3569.xml"/><Relationship Id="rId149" Type="http://schemas.openxmlformats.org/officeDocument/2006/relationships/image" Target="../media/image1896.png"/><Relationship Id="rId356" Type="http://schemas.openxmlformats.org/officeDocument/2006/relationships/customXml" Target="../ink/ink3499.xml"/><Relationship Id="rId563" Type="http://schemas.openxmlformats.org/officeDocument/2006/relationships/customXml" Target="../ink/ink3603.xml"/><Relationship Id="rId770" Type="http://schemas.openxmlformats.org/officeDocument/2006/relationships/image" Target="../media/image2476.png"/><Relationship Id="rId1193" Type="http://schemas.openxmlformats.org/officeDocument/2006/relationships/customXml" Target="../ink/ink3919.xml"/><Relationship Id="rId216" Type="http://schemas.openxmlformats.org/officeDocument/2006/relationships/customXml" Target="../ink/ink3428.xml"/><Relationship Id="rId423" Type="http://schemas.openxmlformats.org/officeDocument/2006/relationships/image" Target="../media/image2305.png"/><Relationship Id="rId868" Type="http://schemas.openxmlformats.org/officeDocument/2006/relationships/customXml" Target="../ink/ink3756.xml"/><Relationship Id="rId1053" Type="http://schemas.openxmlformats.org/officeDocument/2006/relationships/image" Target="../media/image2617.png"/><Relationship Id="rId1260" Type="http://schemas.openxmlformats.org/officeDocument/2006/relationships/customXml" Target="../ink/ink3953.xml"/><Relationship Id="rId630" Type="http://schemas.openxmlformats.org/officeDocument/2006/relationships/image" Target="../media/image2407.png"/><Relationship Id="rId728" Type="http://schemas.openxmlformats.org/officeDocument/2006/relationships/image" Target="../media/image2455.png"/><Relationship Id="rId935" Type="http://schemas.openxmlformats.org/officeDocument/2006/relationships/image" Target="../media/image2558.png"/><Relationship Id="rId64" Type="http://schemas.openxmlformats.org/officeDocument/2006/relationships/image" Target="../media/image1855.png"/><Relationship Id="rId1120" Type="http://schemas.openxmlformats.org/officeDocument/2006/relationships/image" Target="../media/image2650.png"/><Relationship Id="rId1218" Type="http://schemas.openxmlformats.org/officeDocument/2006/relationships/image" Target="../media/image3683.png"/><Relationship Id="rId280" Type="http://schemas.openxmlformats.org/officeDocument/2006/relationships/customXml" Target="../ink/ink3460.xml"/><Relationship Id="rId140" Type="http://schemas.openxmlformats.org/officeDocument/2006/relationships/customXml" Target="../ink/ink3390.xml"/><Relationship Id="rId378" Type="http://schemas.openxmlformats.org/officeDocument/2006/relationships/customXml" Target="../ink/ink3510.xml"/><Relationship Id="rId585" Type="http://schemas.openxmlformats.org/officeDocument/2006/relationships/customXml" Target="../ink/ink3614.xml"/><Relationship Id="rId792" Type="http://schemas.openxmlformats.org/officeDocument/2006/relationships/image" Target="../media/image2487.png"/><Relationship Id="rId6" Type="http://schemas.openxmlformats.org/officeDocument/2006/relationships/image" Target="../media/image1826.png"/><Relationship Id="rId238" Type="http://schemas.openxmlformats.org/officeDocument/2006/relationships/customXml" Target="../ink/ink3439.xml"/><Relationship Id="rId445" Type="http://schemas.openxmlformats.org/officeDocument/2006/relationships/image" Target="../media/image2316.png"/><Relationship Id="rId652" Type="http://schemas.openxmlformats.org/officeDocument/2006/relationships/image" Target="../media/image2418.png"/><Relationship Id="rId1075" Type="http://schemas.openxmlformats.org/officeDocument/2006/relationships/image" Target="../media/image2628.png"/><Relationship Id="rId1282" Type="http://schemas.openxmlformats.org/officeDocument/2006/relationships/customXml" Target="../ink/ink3964.xml"/><Relationship Id="rId305" Type="http://schemas.openxmlformats.org/officeDocument/2006/relationships/image" Target="../media/image2248.png"/><Relationship Id="rId512" Type="http://schemas.openxmlformats.org/officeDocument/2006/relationships/image" Target="../media/image2348.png"/><Relationship Id="rId957" Type="http://schemas.openxmlformats.org/officeDocument/2006/relationships/image" Target="../media/image2569.png"/><Relationship Id="rId1142" Type="http://schemas.openxmlformats.org/officeDocument/2006/relationships/image" Target="../media/image2661.png"/><Relationship Id="rId86" Type="http://schemas.openxmlformats.org/officeDocument/2006/relationships/image" Target="../media/image1866.png"/><Relationship Id="rId817" Type="http://schemas.openxmlformats.org/officeDocument/2006/relationships/customXml" Target="../ink/ink3730.xml"/><Relationship Id="rId1002" Type="http://schemas.openxmlformats.org/officeDocument/2006/relationships/customXml" Target="../ink/ink3823.xml"/><Relationship Id="rId249" Type="http://schemas.openxmlformats.org/officeDocument/2006/relationships/image" Target="../media/image2220.png"/><Relationship Id="rId456" Type="http://schemas.openxmlformats.org/officeDocument/2006/relationships/customXml" Target="../ink/ink3549.xml"/><Relationship Id="rId663" Type="http://schemas.openxmlformats.org/officeDocument/2006/relationships/customXml" Target="../ink/ink3653.xml"/><Relationship Id="rId870" Type="http://schemas.openxmlformats.org/officeDocument/2006/relationships/customXml" Target="../ink/ink3757.xml"/><Relationship Id="rId1086" Type="http://schemas.openxmlformats.org/officeDocument/2006/relationships/image" Target="../media/image2633.png"/><Relationship Id="rId1293" Type="http://schemas.openxmlformats.org/officeDocument/2006/relationships/image" Target="../media/image3720.png"/><Relationship Id="rId1307" Type="http://schemas.openxmlformats.org/officeDocument/2006/relationships/image" Target="../media/image3727.png"/><Relationship Id="rId13" Type="http://schemas.openxmlformats.org/officeDocument/2006/relationships/customXml" Target="../ink/ink3326.xml"/><Relationship Id="rId109" Type="http://schemas.openxmlformats.org/officeDocument/2006/relationships/customXml" Target="../ink/ink3374.xml"/><Relationship Id="rId316" Type="http://schemas.openxmlformats.org/officeDocument/2006/relationships/customXml" Target="../ink/ink3478.xml"/><Relationship Id="rId523" Type="http://schemas.openxmlformats.org/officeDocument/2006/relationships/customXml" Target="../ink/ink3583.xml"/><Relationship Id="rId968" Type="http://schemas.openxmlformats.org/officeDocument/2006/relationships/customXml" Target="../ink/ink3806.xml"/><Relationship Id="rId1153" Type="http://schemas.openxmlformats.org/officeDocument/2006/relationships/customXml" Target="../ink/ink3899.xml"/><Relationship Id="rId97" Type="http://schemas.openxmlformats.org/officeDocument/2006/relationships/customXml" Target="../ink/ink3368.xml"/><Relationship Id="rId730" Type="http://schemas.openxmlformats.org/officeDocument/2006/relationships/image" Target="../media/image2456.png"/><Relationship Id="rId828" Type="http://schemas.openxmlformats.org/officeDocument/2006/relationships/image" Target="../media/image2505.png"/><Relationship Id="rId1013" Type="http://schemas.openxmlformats.org/officeDocument/2006/relationships/image" Target="../media/image2597.png"/><Relationship Id="rId162" Type="http://schemas.openxmlformats.org/officeDocument/2006/relationships/customXml" Target="../ink/ink3401.xml"/><Relationship Id="rId467" Type="http://schemas.openxmlformats.org/officeDocument/2006/relationships/image" Target="../media/image2327.png"/><Relationship Id="rId1097" Type="http://schemas.openxmlformats.org/officeDocument/2006/relationships/customXml" Target="../ink/ink3871.xml"/><Relationship Id="rId1220" Type="http://schemas.openxmlformats.org/officeDocument/2006/relationships/customXml" Target="../ink/ink3933.xml"/><Relationship Id="rId1318" Type="http://schemas.openxmlformats.org/officeDocument/2006/relationships/customXml" Target="../ink/ink3982.xml"/><Relationship Id="rId674" Type="http://schemas.openxmlformats.org/officeDocument/2006/relationships/image" Target="../media/image2429.png"/><Relationship Id="rId881" Type="http://schemas.openxmlformats.org/officeDocument/2006/relationships/image" Target="../media/image2531.png"/><Relationship Id="rId979" Type="http://schemas.openxmlformats.org/officeDocument/2006/relationships/image" Target="../media/image2580.png"/><Relationship Id="rId24" Type="http://schemas.openxmlformats.org/officeDocument/2006/relationships/image" Target="../media/image1835.png"/><Relationship Id="rId327" Type="http://schemas.openxmlformats.org/officeDocument/2006/relationships/image" Target="../media/image2259.png"/><Relationship Id="rId534" Type="http://schemas.openxmlformats.org/officeDocument/2006/relationships/image" Target="../media/image2359.png"/><Relationship Id="rId741" Type="http://schemas.openxmlformats.org/officeDocument/2006/relationships/customXml" Target="../ink/ink3692.xml"/><Relationship Id="rId839" Type="http://schemas.openxmlformats.org/officeDocument/2006/relationships/image" Target="../media/image2510.png"/><Relationship Id="rId1164" Type="http://schemas.openxmlformats.org/officeDocument/2006/relationships/image" Target="../media/image3656.png"/><Relationship Id="rId173" Type="http://schemas.openxmlformats.org/officeDocument/2006/relationships/image" Target="../media/image1908.png"/><Relationship Id="rId380" Type="http://schemas.openxmlformats.org/officeDocument/2006/relationships/customXml" Target="../ink/ink3511.xml"/><Relationship Id="rId601" Type="http://schemas.openxmlformats.org/officeDocument/2006/relationships/customXml" Target="../ink/ink3622.xml"/><Relationship Id="rId1024" Type="http://schemas.openxmlformats.org/officeDocument/2006/relationships/customXml" Target="../ink/ink3834.xml"/><Relationship Id="rId1231" Type="http://schemas.openxmlformats.org/officeDocument/2006/relationships/image" Target="../media/image3689.png"/><Relationship Id="rId240" Type="http://schemas.openxmlformats.org/officeDocument/2006/relationships/customXml" Target="../ink/ink3440.xml"/><Relationship Id="rId478" Type="http://schemas.openxmlformats.org/officeDocument/2006/relationships/customXml" Target="../ink/ink3560.xml"/><Relationship Id="rId685" Type="http://schemas.openxmlformats.org/officeDocument/2006/relationships/customXml" Target="../ink/ink3664.xml"/><Relationship Id="rId892" Type="http://schemas.openxmlformats.org/officeDocument/2006/relationships/customXml" Target="../ink/ink3768.xml"/><Relationship Id="rId906" Type="http://schemas.openxmlformats.org/officeDocument/2006/relationships/customXml" Target="../ink/ink3775.xml"/><Relationship Id="rId1329" Type="http://schemas.openxmlformats.org/officeDocument/2006/relationships/image" Target="../media/image3738.png"/><Relationship Id="rId35" Type="http://schemas.openxmlformats.org/officeDocument/2006/relationships/customXml" Target="../ink/ink3337.xml"/><Relationship Id="rId100" Type="http://schemas.openxmlformats.org/officeDocument/2006/relationships/image" Target="../media/image1873.png"/><Relationship Id="rId338" Type="http://schemas.openxmlformats.org/officeDocument/2006/relationships/customXml" Target="../ink/ink3490.xml"/><Relationship Id="rId545" Type="http://schemas.openxmlformats.org/officeDocument/2006/relationships/customXml" Target="../ink/ink3594.xml"/><Relationship Id="rId752" Type="http://schemas.openxmlformats.org/officeDocument/2006/relationships/image" Target="../media/image2467.png"/><Relationship Id="rId1175" Type="http://schemas.openxmlformats.org/officeDocument/2006/relationships/customXml" Target="../ink/ink3910.xml"/><Relationship Id="rId184" Type="http://schemas.openxmlformats.org/officeDocument/2006/relationships/customXml" Target="../ink/ink3412.xml"/><Relationship Id="rId391" Type="http://schemas.openxmlformats.org/officeDocument/2006/relationships/image" Target="../media/image2290.png"/><Relationship Id="rId405" Type="http://schemas.openxmlformats.org/officeDocument/2006/relationships/image" Target="../media/image2296.png"/><Relationship Id="rId612" Type="http://schemas.openxmlformats.org/officeDocument/2006/relationships/image" Target="../media/image2398.png"/><Relationship Id="rId1035" Type="http://schemas.openxmlformats.org/officeDocument/2006/relationships/image" Target="../media/image2608.png"/><Relationship Id="rId1242" Type="http://schemas.openxmlformats.org/officeDocument/2006/relationships/customXml" Target="../ink/ink3944.xml"/><Relationship Id="rId251" Type="http://schemas.openxmlformats.org/officeDocument/2006/relationships/image" Target="../media/image2221.png"/><Relationship Id="rId489" Type="http://schemas.openxmlformats.org/officeDocument/2006/relationships/image" Target="../media/image2338.png"/><Relationship Id="rId696" Type="http://schemas.openxmlformats.org/officeDocument/2006/relationships/image" Target="../media/image2440.png"/><Relationship Id="rId917" Type="http://schemas.openxmlformats.org/officeDocument/2006/relationships/image" Target="../media/image2549.png"/><Relationship Id="rId1102" Type="http://schemas.openxmlformats.org/officeDocument/2006/relationships/image" Target="../media/image2641.png"/><Relationship Id="rId46" Type="http://schemas.openxmlformats.org/officeDocument/2006/relationships/image" Target="../media/image1846.png"/><Relationship Id="rId349" Type="http://schemas.openxmlformats.org/officeDocument/2006/relationships/image" Target="../media/image2269.png"/><Relationship Id="rId556" Type="http://schemas.openxmlformats.org/officeDocument/2006/relationships/image" Target="../media/image2370.png"/><Relationship Id="rId763" Type="http://schemas.openxmlformats.org/officeDocument/2006/relationships/customXml" Target="../ink/ink3703.xml"/><Relationship Id="rId1186" Type="http://schemas.openxmlformats.org/officeDocument/2006/relationships/image" Target="../media/image3667.png"/><Relationship Id="rId111" Type="http://schemas.openxmlformats.org/officeDocument/2006/relationships/customXml" Target="../ink/ink3375.xml"/><Relationship Id="rId195" Type="http://schemas.openxmlformats.org/officeDocument/2006/relationships/image" Target="../media/image1920.png"/><Relationship Id="rId209" Type="http://schemas.openxmlformats.org/officeDocument/2006/relationships/image" Target="../media/image1927.png"/><Relationship Id="rId416" Type="http://schemas.openxmlformats.org/officeDocument/2006/relationships/customXml" Target="../ink/ink3529.xml"/><Relationship Id="rId970" Type="http://schemas.openxmlformats.org/officeDocument/2006/relationships/customXml" Target="../ink/ink3807.xml"/><Relationship Id="rId1046" Type="http://schemas.openxmlformats.org/officeDocument/2006/relationships/customXml" Target="../ink/ink3845.xml"/><Relationship Id="rId1253" Type="http://schemas.openxmlformats.org/officeDocument/2006/relationships/image" Target="../media/image3700.png"/><Relationship Id="rId623" Type="http://schemas.openxmlformats.org/officeDocument/2006/relationships/customXml" Target="../ink/ink3633.xml"/><Relationship Id="rId830" Type="http://schemas.openxmlformats.org/officeDocument/2006/relationships/image" Target="../media/image2506.png"/><Relationship Id="rId928" Type="http://schemas.openxmlformats.org/officeDocument/2006/relationships/customXml" Target="../ink/ink3786.xml"/><Relationship Id="rId57" Type="http://schemas.openxmlformats.org/officeDocument/2006/relationships/customXml" Target="../ink/ink3348.xml"/><Relationship Id="rId262" Type="http://schemas.openxmlformats.org/officeDocument/2006/relationships/customXml" Target="../ink/ink3451.xml"/><Relationship Id="rId567" Type="http://schemas.openxmlformats.org/officeDocument/2006/relationships/customXml" Target="../ink/ink3605.xml"/><Relationship Id="rId1113" Type="http://schemas.openxmlformats.org/officeDocument/2006/relationships/customXml" Target="../ink/ink3879.xml"/><Relationship Id="rId1197" Type="http://schemas.openxmlformats.org/officeDocument/2006/relationships/customXml" Target="../ink/ink3921.xml"/><Relationship Id="rId1320" Type="http://schemas.openxmlformats.org/officeDocument/2006/relationships/customXml" Target="../ink/ink3983.xml"/><Relationship Id="rId122" Type="http://schemas.openxmlformats.org/officeDocument/2006/relationships/image" Target="../media/image1884.png"/><Relationship Id="rId774" Type="http://schemas.openxmlformats.org/officeDocument/2006/relationships/image" Target="../media/image2478.png"/><Relationship Id="rId981" Type="http://schemas.openxmlformats.org/officeDocument/2006/relationships/image" Target="../media/image2581.png"/><Relationship Id="rId1057" Type="http://schemas.openxmlformats.org/officeDocument/2006/relationships/image" Target="../media/image2619.png"/><Relationship Id="rId427" Type="http://schemas.openxmlformats.org/officeDocument/2006/relationships/image" Target="../media/image2307.png"/><Relationship Id="rId634" Type="http://schemas.openxmlformats.org/officeDocument/2006/relationships/image" Target="../media/image2409.png"/><Relationship Id="rId841" Type="http://schemas.openxmlformats.org/officeDocument/2006/relationships/image" Target="../media/image2511.png"/><Relationship Id="rId1264" Type="http://schemas.openxmlformats.org/officeDocument/2006/relationships/customXml" Target="../ink/ink3955.xml"/><Relationship Id="rId273" Type="http://schemas.openxmlformats.org/officeDocument/2006/relationships/image" Target="../media/image2232.png"/><Relationship Id="rId480" Type="http://schemas.openxmlformats.org/officeDocument/2006/relationships/customXml" Target="../ink/ink3561.xml"/><Relationship Id="rId701" Type="http://schemas.openxmlformats.org/officeDocument/2006/relationships/customXml" Target="../ink/ink3672.xml"/><Relationship Id="rId939" Type="http://schemas.openxmlformats.org/officeDocument/2006/relationships/image" Target="../media/image2560.png"/><Relationship Id="rId1124" Type="http://schemas.openxmlformats.org/officeDocument/2006/relationships/image" Target="../media/image2652.png"/><Relationship Id="rId1331" Type="http://schemas.openxmlformats.org/officeDocument/2006/relationships/image" Target="../media/image3739.png"/><Relationship Id="rId68" Type="http://schemas.openxmlformats.org/officeDocument/2006/relationships/image" Target="../media/image1857.png"/><Relationship Id="rId133" Type="http://schemas.openxmlformats.org/officeDocument/2006/relationships/customXml" Target="../ink/ink3386.xml"/><Relationship Id="rId340" Type="http://schemas.openxmlformats.org/officeDocument/2006/relationships/customXml" Target="../ink/ink3491.xml"/><Relationship Id="rId578" Type="http://schemas.openxmlformats.org/officeDocument/2006/relationships/image" Target="../media/image2381.png"/><Relationship Id="rId785" Type="http://schemas.openxmlformats.org/officeDocument/2006/relationships/customXml" Target="../ink/ink3714.xml"/><Relationship Id="rId992" Type="http://schemas.openxmlformats.org/officeDocument/2006/relationships/customXml" Target="../ink/ink3818.xml"/><Relationship Id="rId200" Type="http://schemas.openxmlformats.org/officeDocument/2006/relationships/customXml" Target="../ink/ink3420.xml"/><Relationship Id="rId438" Type="http://schemas.openxmlformats.org/officeDocument/2006/relationships/customXml" Target="../ink/ink3540.xml"/><Relationship Id="rId645" Type="http://schemas.openxmlformats.org/officeDocument/2006/relationships/customXml" Target="../ink/ink3644.xml"/><Relationship Id="rId852" Type="http://schemas.openxmlformats.org/officeDocument/2006/relationships/customXml" Target="../ink/ink3748.xml"/><Relationship Id="rId1068" Type="http://schemas.openxmlformats.org/officeDocument/2006/relationships/customXml" Target="../ink/ink3856.xml"/><Relationship Id="rId1275" Type="http://schemas.openxmlformats.org/officeDocument/2006/relationships/image" Target="../media/image3711.png"/><Relationship Id="rId284" Type="http://schemas.openxmlformats.org/officeDocument/2006/relationships/customXml" Target="../ink/ink3462.xml"/><Relationship Id="rId491" Type="http://schemas.openxmlformats.org/officeDocument/2006/relationships/image" Target="../media/image2339.png"/><Relationship Id="rId505" Type="http://schemas.openxmlformats.org/officeDocument/2006/relationships/customXml" Target="../ink/ink3574.xml"/><Relationship Id="rId712" Type="http://schemas.openxmlformats.org/officeDocument/2006/relationships/image" Target="../media/image2447.png"/><Relationship Id="rId1135" Type="http://schemas.openxmlformats.org/officeDocument/2006/relationships/customXml" Target="../ink/ink3890.xml"/><Relationship Id="rId79" Type="http://schemas.openxmlformats.org/officeDocument/2006/relationships/customXml" Target="../ink/ink3359.xml"/><Relationship Id="rId144" Type="http://schemas.openxmlformats.org/officeDocument/2006/relationships/customXml" Target="../ink/ink3392.xml"/><Relationship Id="rId589" Type="http://schemas.openxmlformats.org/officeDocument/2006/relationships/customXml" Target="../ink/ink3616.xml"/><Relationship Id="rId796" Type="http://schemas.openxmlformats.org/officeDocument/2006/relationships/image" Target="../media/image2489.png"/><Relationship Id="rId1202" Type="http://schemas.openxmlformats.org/officeDocument/2006/relationships/image" Target="../media/image3675.png"/><Relationship Id="rId351" Type="http://schemas.openxmlformats.org/officeDocument/2006/relationships/image" Target="../media/image2270.png"/><Relationship Id="rId449" Type="http://schemas.openxmlformats.org/officeDocument/2006/relationships/image" Target="../media/image2318.png"/><Relationship Id="rId656" Type="http://schemas.openxmlformats.org/officeDocument/2006/relationships/image" Target="../media/image2420.png"/><Relationship Id="rId863" Type="http://schemas.openxmlformats.org/officeDocument/2006/relationships/image" Target="../media/image2522.png"/><Relationship Id="rId1079" Type="http://schemas.openxmlformats.org/officeDocument/2006/relationships/customXml" Target="../ink/ink3862.xml"/><Relationship Id="rId1286" Type="http://schemas.openxmlformats.org/officeDocument/2006/relationships/customXml" Target="../ink/ink3966.xml"/><Relationship Id="rId211" Type="http://schemas.openxmlformats.org/officeDocument/2006/relationships/image" Target="../media/image2201.png"/><Relationship Id="rId295" Type="http://schemas.openxmlformats.org/officeDocument/2006/relationships/image" Target="../media/image2243.png"/><Relationship Id="rId309" Type="http://schemas.openxmlformats.org/officeDocument/2006/relationships/image" Target="../media/image2250.png"/><Relationship Id="rId516" Type="http://schemas.openxmlformats.org/officeDocument/2006/relationships/image" Target="../media/image2350.png"/><Relationship Id="rId1146" Type="http://schemas.openxmlformats.org/officeDocument/2006/relationships/image" Target="../media/image2663.png"/><Relationship Id="rId723" Type="http://schemas.openxmlformats.org/officeDocument/2006/relationships/customXml" Target="../ink/ink3683.xml"/><Relationship Id="rId930" Type="http://schemas.openxmlformats.org/officeDocument/2006/relationships/customXml" Target="../ink/ink3787.xml"/><Relationship Id="rId1006" Type="http://schemas.openxmlformats.org/officeDocument/2006/relationships/customXml" Target="../ink/ink3825.xml"/><Relationship Id="rId155" Type="http://schemas.openxmlformats.org/officeDocument/2006/relationships/image" Target="../media/image1899.png"/><Relationship Id="rId362" Type="http://schemas.openxmlformats.org/officeDocument/2006/relationships/customXml" Target="../ink/ink3502.xml"/><Relationship Id="rId1213" Type="http://schemas.openxmlformats.org/officeDocument/2006/relationships/customXml" Target="../ink/ink3929.xml"/><Relationship Id="rId1297" Type="http://schemas.openxmlformats.org/officeDocument/2006/relationships/image" Target="../media/image3722.png"/><Relationship Id="rId222" Type="http://schemas.openxmlformats.org/officeDocument/2006/relationships/customXml" Target="../ink/ink3431.xml"/><Relationship Id="rId667" Type="http://schemas.openxmlformats.org/officeDocument/2006/relationships/customXml" Target="../ink/ink3655.xml"/><Relationship Id="rId874" Type="http://schemas.openxmlformats.org/officeDocument/2006/relationships/customXml" Target="../ink/ink3759.xml"/><Relationship Id="rId17" Type="http://schemas.openxmlformats.org/officeDocument/2006/relationships/customXml" Target="../ink/ink3328.xml"/><Relationship Id="rId527" Type="http://schemas.openxmlformats.org/officeDocument/2006/relationships/customXml" Target="../ink/ink3585.xml"/><Relationship Id="rId734" Type="http://schemas.openxmlformats.org/officeDocument/2006/relationships/image" Target="../media/image2458.png"/><Relationship Id="rId941" Type="http://schemas.openxmlformats.org/officeDocument/2006/relationships/image" Target="../media/image2561.png"/><Relationship Id="rId1157" Type="http://schemas.openxmlformats.org/officeDocument/2006/relationships/customXml" Target="../ink/ink3901.xml"/><Relationship Id="rId70" Type="http://schemas.openxmlformats.org/officeDocument/2006/relationships/image" Target="../media/image1858.png"/><Relationship Id="rId166" Type="http://schemas.openxmlformats.org/officeDocument/2006/relationships/customXml" Target="../ink/ink3403.xml"/><Relationship Id="rId373" Type="http://schemas.openxmlformats.org/officeDocument/2006/relationships/image" Target="../media/image2281.png"/><Relationship Id="rId580" Type="http://schemas.openxmlformats.org/officeDocument/2006/relationships/image" Target="../media/image2382.png"/><Relationship Id="rId801" Type="http://schemas.openxmlformats.org/officeDocument/2006/relationships/customXml" Target="../ink/ink3722.xml"/><Relationship Id="rId1017" Type="http://schemas.openxmlformats.org/officeDocument/2006/relationships/image" Target="../media/image2599.png"/><Relationship Id="rId1224" Type="http://schemas.openxmlformats.org/officeDocument/2006/relationships/customXml" Target="../ink/ink3935.xml"/><Relationship Id="rId1" Type="http://schemas.openxmlformats.org/officeDocument/2006/relationships/slideLayout" Target="../slideLayouts/slideLayout7.xml"/><Relationship Id="rId233" Type="http://schemas.openxmlformats.org/officeDocument/2006/relationships/image" Target="../media/image2212.png"/><Relationship Id="rId440" Type="http://schemas.openxmlformats.org/officeDocument/2006/relationships/customXml" Target="../ink/ink3541.xml"/><Relationship Id="rId678" Type="http://schemas.openxmlformats.org/officeDocument/2006/relationships/image" Target="../media/image2431.png"/><Relationship Id="rId885" Type="http://schemas.openxmlformats.org/officeDocument/2006/relationships/image" Target="../media/image2533.png"/><Relationship Id="rId1070" Type="http://schemas.openxmlformats.org/officeDocument/2006/relationships/customXml" Target="../ink/ink3857.xml"/><Relationship Id="rId28" Type="http://schemas.openxmlformats.org/officeDocument/2006/relationships/image" Target="../media/image1837.png"/><Relationship Id="rId300" Type="http://schemas.openxmlformats.org/officeDocument/2006/relationships/customXml" Target="../ink/ink3470.xml"/><Relationship Id="rId538" Type="http://schemas.openxmlformats.org/officeDocument/2006/relationships/image" Target="../media/image2361.png"/><Relationship Id="rId745" Type="http://schemas.openxmlformats.org/officeDocument/2006/relationships/customXml" Target="../ink/ink3694.xml"/><Relationship Id="rId952" Type="http://schemas.openxmlformats.org/officeDocument/2006/relationships/customXml" Target="../ink/ink3798.xml"/><Relationship Id="rId1168" Type="http://schemas.openxmlformats.org/officeDocument/2006/relationships/image" Target="../media/image3658.png"/><Relationship Id="rId81" Type="http://schemas.openxmlformats.org/officeDocument/2006/relationships/customXml" Target="../ink/ink3360.xml"/><Relationship Id="rId177" Type="http://schemas.openxmlformats.org/officeDocument/2006/relationships/image" Target="../media/image1910.png"/><Relationship Id="rId384" Type="http://schemas.openxmlformats.org/officeDocument/2006/relationships/customXml" Target="../ink/ink3513.xml"/><Relationship Id="rId591" Type="http://schemas.openxmlformats.org/officeDocument/2006/relationships/customXml" Target="../ink/ink3617.xml"/><Relationship Id="rId605" Type="http://schemas.openxmlformats.org/officeDocument/2006/relationships/customXml" Target="../ink/ink3624.xml"/><Relationship Id="rId812" Type="http://schemas.openxmlformats.org/officeDocument/2006/relationships/image" Target="../media/image2497.png"/><Relationship Id="rId1028" Type="http://schemas.openxmlformats.org/officeDocument/2006/relationships/customXml" Target="../ink/ink3836.xml"/><Relationship Id="rId1235" Type="http://schemas.openxmlformats.org/officeDocument/2006/relationships/image" Target="../media/image3691.png"/><Relationship Id="rId244" Type="http://schemas.openxmlformats.org/officeDocument/2006/relationships/customXml" Target="../ink/ink3442.xml"/><Relationship Id="rId689" Type="http://schemas.openxmlformats.org/officeDocument/2006/relationships/customXml" Target="../ink/ink3666.xml"/><Relationship Id="rId896" Type="http://schemas.openxmlformats.org/officeDocument/2006/relationships/customXml" Target="../ink/ink3770.xml"/><Relationship Id="rId1081" Type="http://schemas.openxmlformats.org/officeDocument/2006/relationships/customXml" Target="../ink/ink3863.xml"/><Relationship Id="rId1302" Type="http://schemas.openxmlformats.org/officeDocument/2006/relationships/customXml" Target="../ink/ink3974.xml"/><Relationship Id="rId39" Type="http://schemas.openxmlformats.org/officeDocument/2006/relationships/customXml" Target="../ink/ink3339.xml"/><Relationship Id="rId451" Type="http://schemas.openxmlformats.org/officeDocument/2006/relationships/image" Target="../media/image2319.png"/><Relationship Id="rId549" Type="http://schemas.openxmlformats.org/officeDocument/2006/relationships/customXml" Target="../ink/ink3596.xml"/><Relationship Id="rId756" Type="http://schemas.openxmlformats.org/officeDocument/2006/relationships/image" Target="../media/image2469.png"/><Relationship Id="rId1179" Type="http://schemas.openxmlformats.org/officeDocument/2006/relationships/customXml" Target="../ink/ink3912.xml"/><Relationship Id="rId104" Type="http://schemas.openxmlformats.org/officeDocument/2006/relationships/image" Target="../media/image1875.png"/><Relationship Id="rId188" Type="http://schemas.openxmlformats.org/officeDocument/2006/relationships/customXml" Target="../ink/ink3414.xml"/><Relationship Id="rId311" Type="http://schemas.openxmlformats.org/officeDocument/2006/relationships/image" Target="../media/image2251.png"/><Relationship Id="rId395" Type="http://schemas.openxmlformats.org/officeDocument/2006/relationships/image" Target="../media/image1446.png"/><Relationship Id="rId409" Type="http://schemas.openxmlformats.org/officeDocument/2006/relationships/image" Target="../media/image2298.png"/><Relationship Id="rId963" Type="http://schemas.openxmlformats.org/officeDocument/2006/relationships/image" Target="../media/image2572.png"/><Relationship Id="rId1039" Type="http://schemas.openxmlformats.org/officeDocument/2006/relationships/image" Target="../media/image2610.png"/><Relationship Id="rId1246" Type="http://schemas.openxmlformats.org/officeDocument/2006/relationships/customXml" Target="../ink/ink3946.xml"/><Relationship Id="rId92" Type="http://schemas.openxmlformats.org/officeDocument/2006/relationships/image" Target="../media/image1869.png"/><Relationship Id="rId616" Type="http://schemas.openxmlformats.org/officeDocument/2006/relationships/image" Target="../media/image2400.png"/><Relationship Id="rId823" Type="http://schemas.openxmlformats.org/officeDocument/2006/relationships/customXml" Target="../ink/ink3733.xml"/><Relationship Id="rId255" Type="http://schemas.openxmlformats.org/officeDocument/2006/relationships/image" Target="../media/image2223.png"/><Relationship Id="rId462" Type="http://schemas.openxmlformats.org/officeDocument/2006/relationships/customXml" Target="../ink/ink3552.xml"/><Relationship Id="rId1092" Type="http://schemas.openxmlformats.org/officeDocument/2006/relationships/image" Target="../media/image2636.png"/><Relationship Id="rId1106" Type="http://schemas.openxmlformats.org/officeDocument/2006/relationships/image" Target="../media/image2643.png"/><Relationship Id="rId1313" Type="http://schemas.openxmlformats.org/officeDocument/2006/relationships/image" Target="../media/image3730.png"/><Relationship Id="rId115" Type="http://schemas.openxmlformats.org/officeDocument/2006/relationships/customXml" Target="../ink/ink3377.xml"/><Relationship Id="rId322" Type="http://schemas.openxmlformats.org/officeDocument/2006/relationships/customXml" Target="../ink/ink3481.xml"/><Relationship Id="rId767" Type="http://schemas.openxmlformats.org/officeDocument/2006/relationships/customXml" Target="../ink/ink3705.xml"/><Relationship Id="rId974" Type="http://schemas.openxmlformats.org/officeDocument/2006/relationships/customXml" Target="../ink/ink3809.xml"/><Relationship Id="rId199" Type="http://schemas.openxmlformats.org/officeDocument/2006/relationships/image" Target="../media/image1922.png"/><Relationship Id="rId627" Type="http://schemas.openxmlformats.org/officeDocument/2006/relationships/customXml" Target="../ink/ink3635.xml"/><Relationship Id="rId834" Type="http://schemas.openxmlformats.org/officeDocument/2006/relationships/image" Target="../media/image2508.png"/><Relationship Id="rId1257" Type="http://schemas.openxmlformats.org/officeDocument/2006/relationships/image" Target="../media/image3702.png"/><Relationship Id="rId266" Type="http://schemas.openxmlformats.org/officeDocument/2006/relationships/customXml" Target="../ink/ink3453.xml"/><Relationship Id="rId473" Type="http://schemas.openxmlformats.org/officeDocument/2006/relationships/image" Target="../media/image2330.png"/><Relationship Id="rId680" Type="http://schemas.openxmlformats.org/officeDocument/2006/relationships/image" Target="../media/image2432.png"/><Relationship Id="rId901" Type="http://schemas.openxmlformats.org/officeDocument/2006/relationships/image" Target="../media/image2541.png"/><Relationship Id="rId1117" Type="http://schemas.openxmlformats.org/officeDocument/2006/relationships/customXml" Target="../ink/ink3881.xml"/><Relationship Id="rId1324" Type="http://schemas.openxmlformats.org/officeDocument/2006/relationships/customXml" Target="../ink/ink3985.xml"/><Relationship Id="rId30" Type="http://schemas.openxmlformats.org/officeDocument/2006/relationships/image" Target="../media/image1838.png"/><Relationship Id="rId126" Type="http://schemas.openxmlformats.org/officeDocument/2006/relationships/image" Target="../media/image1886.png"/><Relationship Id="rId333" Type="http://schemas.openxmlformats.org/officeDocument/2006/relationships/image" Target="../media/image2262.png"/><Relationship Id="rId540" Type="http://schemas.openxmlformats.org/officeDocument/2006/relationships/image" Target="../media/image2362.png"/><Relationship Id="rId778" Type="http://schemas.openxmlformats.org/officeDocument/2006/relationships/image" Target="../media/image2480.png"/><Relationship Id="rId985" Type="http://schemas.openxmlformats.org/officeDocument/2006/relationships/image" Target="../media/image2583.png"/><Relationship Id="rId1170" Type="http://schemas.openxmlformats.org/officeDocument/2006/relationships/image" Target="../media/image3659.png"/><Relationship Id="rId638" Type="http://schemas.openxmlformats.org/officeDocument/2006/relationships/image" Target="../media/image2411.png"/><Relationship Id="rId845" Type="http://schemas.openxmlformats.org/officeDocument/2006/relationships/image" Target="../media/image2513.png"/><Relationship Id="rId1030" Type="http://schemas.openxmlformats.org/officeDocument/2006/relationships/customXml" Target="../ink/ink3837.xml"/><Relationship Id="rId1268" Type="http://schemas.openxmlformats.org/officeDocument/2006/relationships/customXml" Target="../ink/ink3957.xml"/><Relationship Id="rId277" Type="http://schemas.openxmlformats.org/officeDocument/2006/relationships/image" Target="../media/image2234.png"/><Relationship Id="rId400" Type="http://schemas.openxmlformats.org/officeDocument/2006/relationships/customXml" Target="../ink/ink3521.xml"/><Relationship Id="rId484" Type="http://schemas.openxmlformats.org/officeDocument/2006/relationships/customXml" Target="../ink/ink3563.xml"/><Relationship Id="rId705" Type="http://schemas.openxmlformats.org/officeDocument/2006/relationships/customXml" Target="../ink/ink3674.xml"/><Relationship Id="rId1128" Type="http://schemas.openxmlformats.org/officeDocument/2006/relationships/image" Target="../media/image2654.png"/><Relationship Id="rId1335" Type="http://schemas.openxmlformats.org/officeDocument/2006/relationships/image" Target="../media/image3741.png"/><Relationship Id="rId137" Type="http://schemas.openxmlformats.org/officeDocument/2006/relationships/image" Target="../media/image1890.png"/><Relationship Id="rId344" Type="http://schemas.openxmlformats.org/officeDocument/2006/relationships/customXml" Target="../ink/ink3493.xml"/><Relationship Id="rId691" Type="http://schemas.openxmlformats.org/officeDocument/2006/relationships/customXml" Target="../ink/ink3667.xml"/><Relationship Id="rId789" Type="http://schemas.openxmlformats.org/officeDocument/2006/relationships/customXml" Target="../ink/ink3716.xml"/><Relationship Id="rId912" Type="http://schemas.openxmlformats.org/officeDocument/2006/relationships/customXml" Target="../ink/ink3778.xml"/><Relationship Id="rId996" Type="http://schemas.openxmlformats.org/officeDocument/2006/relationships/customXml" Target="../ink/ink3820.xml"/><Relationship Id="rId41" Type="http://schemas.openxmlformats.org/officeDocument/2006/relationships/customXml" Target="../ink/ink3340.xml"/><Relationship Id="rId551" Type="http://schemas.openxmlformats.org/officeDocument/2006/relationships/customXml" Target="../ink/ink3597.xml"/><Relationship Id="rId649" Type="http://schemas.openxmlformats.org/officeDocument/2006/relationships/customXml" Target="../ink/ink3646.xml"/><Relationship Id="rId856" Type="http://schemas.openxmlformats.org/officeDocument/2006/relationships/customXml" Target="../ink/ink3750.xml"/><Relationship Id="rId1181" Type="http://schemas.openxmlformats.org/officeDocument/2006/relationships/customXml" Target="../ink/ink3913.xml"/><Relationship Id="rId1279" Type="http://schemas.openxmlformats.org/officeDocument/2006/relationships/image" Target="../media/image3713.png"/><Relationship Id="rId190" Type="http://schemas.openxmlformats.org/officeDocument/2006/relationships/customXml" Target="../ink/ink3415.xml"/><Relationship Id="rId204" Type="http://schemas.openxmlformats.org/officeDocument/2006/relationships/customXml" Target="../ink/ink3422.xml"/><Relationship Id="rId288" Type="http://schemas.openxmlformats.org/officeDocument/2006/relationships/customXml" Target="../ink/ink3464.xml"/><Relationship Id="rId411" Type="http://schemas.openxmlformats.org/officeDocument/2006/relationships/image" Target="../media/image2299.png"/><Relationship Id="rId509" Type="http://schemas.openxmlformats.org/officeDocument/2006/relationships/customXml" Target="../ink/ink3576.xml"/><Relationship Id="rId1041" Type="http://schemas.openxmlformats.org/officeDocument/2006/relationships/image" Target="../media/image2611.png"/><Relationship Id="rId1139" Type="http://schemas.openxmlformats.org/officeDocument/2006/relationships/customXml" Target="../ink/ink3892.xml"/><Relationship Id="rId495" Type="http://schemas.openxmlformats.org/officeDocument/2006/relationships/image" Target="../media/image2341.png"/><Relationship Id="rId716" Type="http://schemas.openxmlformats.org/officeDocument/2006/relationships/image" Target="../media/image2449.png"/><Relationship Id="rId923" Type="http://schemas.openxmlformats.org/officeDocument/2006/relationships/image" Target="../media/image2552.png"/><Relationship Id="rId52" Type="http://schemas.openxmlformats.org/officeDocument/2006/relationships/image" Target="../media/image1849.png"/><Relationship Id="rId148" Type="http://schemas.openxmlformats.org/officeDocument/2006/relationships/customXml" Target="../ink/ink3394.xml"/><Relationship Id="rId355" Type="http://schemas.openxmlformats.org/officeDocument/2006/relationships/image" Target="../media/image2272.png"/><Relationship Id="rId562" Type="http://schemas.openxmlformats.org/officeDocument/2006/relationships/image" Target="../media/image2373.png"/><Relationship Id="rId1192" Type="http://schemas.openxmlformats.org/officeDocument/2006/relationships/image" Target="../media/image3670.png"/><Relationship Id="rId1206" Type="http://schemas.openxmlformats.org/officeDocument/2006/relationships/image" Target="../media/image3677.png"/><Relationship Id="rId215" Type="http://schemas.openxmlformats.org/officeDocument/2006/relationships/image" Target="../media/image2203.png"/><Relationship Id="rId422" Type="http://schemas.openxmlformats.org/officeDocument/2006/relationships/customXml" Target="../ink/ink3532.xml"/><Relationship Id="rId867" Type="http://schemas.openxmlformats.org/officeDocument/2006/relationships/image" Target="../media/image2524.png"/><Relationship Id="rId1052" Type="http://schemas.openxmlformats.org/officeDocument/2006/relationships/customXml" Target="../ink/ink3848.xml"/><Relationship Id="rId299" Type="http://schemas.openxmlformats.org/officeDocument/2006/relationships/image" Target="../media/image2245.png"/><Relationship Id="rId727" Type="http://schemas.openxmlformats.org/officeDocument/2006/relationships/customXml" Target="../ink/ink3685.xml"/><Relationship Id="rId934" Type="http://schemas.openxmlformats.org/officeDocument/2006/relationships/customXml" Target="../ink/ink3789.xml"/><Relationship Id="rId63" Type="http://schemas.openxmlformats.org/officeDocument/2006/relationships/customXml" Target="../ink/ink3351.xml"/><Relationship Id="rId159" Type="http://schemas.openxmlformats.org/officeDocument/2006/relationships/image" Target="../media/image1901.png"/><Relationship Id="rId366" Type="http://schemas.openxmlformats.org/officeDocument/2006/relationships/customXml" Target="../ink/ink3504.xml"/><Relationship Id="rId573" Type="http://schemas.openxmlformats.org/officeDocument/2006/relationships/customXml" Target="../ink/ink3608.xml"/><Relationship Id="rId780" Type="http://schemas.openxmlformats.org/officeDocument/2006/relationships/image" Target="../media/image2481.png"/><Relationship Id="rId1217" Type="http://schemas.openxmlformats.org/officeDocument/2006/relationships/customXml" Target="../ink/ink3931.xml"/><Relationship Id="rId226" Type="http://schemas.openxmlformats.org/officeDocument/2006/relationships/customXml" Target="../ink/ink3433.xml"/><Relationship Id="rId433" Type="http://schemas.openxmlformats.org/officeDocument/2006/relationships/image" Target="../media/image2310.png"/><Relationship Id="rId878" Type="http://schemas.openxmlformats.org/officeDocument/2006/relationships/customXml" Target="../ink/ink3761.xml"/><Relationship Id="rId1063" Type="http://schemas.openxmlformats.org/officeDocument/2006/relationships/image" Target="../media/image2622.png"/><Relationship Id="rId1270" Type="http://schemas.openxmlformats.org/officeDocument/2006/relationships/customXml" Target="../ink/ink3958.xml"/><Relationship Id="rId640" Type="http://schemas.openxmlformats.org/officeDocument/2006/relationships/image" Target="../media/image2412.png"/><Relationship Id="rId738" Type="http://schemas.openxmlformats.org/officeDocument/2006/relationships/image" Target="../media/image2460.png"/><Relationship Id="rId945" Type="http://schemas.openxmlformats.org/officeDocument/2006/relationships/image" Target="../media/image2563.png"/><Relationship Id="rId74" Type="http://schemas.openxmlformats.org/officeDocument/2006/relationships/image" Target="../media/image1860.png"/><Relationship Id="rId377" Type="http://schemas.openxmlformats.org/officeDocument/2006/relationships/image" Target="../media/image2283.png"/><Relationship Id="rId500" Type="http://schemas.openxmlformats.org/officeDocument/2006/relationships/customXml" Target="../ink/ink3571.xml"/><Relationship Id="rId584" Type="http://schemas.openxmlformats.org/officeDocument/2006/relationships/image" Target="../media/image2384.png"/><Relationship Id="rId805" Type="http://schemas.openxmlformats.org/officeDocument/2006/relationships/customXml" Target="../ink/ink3724.xml"/><Relationship Id="rId1130" Type="http://schemas.openxmlformats.org/officeDocument/2006/relationships/image" Target="../media/image2655.png"/><Relationship Id="rId1228" Type="http://schemas.openxmlformats.org/officeDocument/2006/relationships/customXml" Target="../ink/ink3937.xml"/><Relationship Id="rId5" Type="http://schemas.openxmlformats.org/officeDocument/2006/relationships/customXml" Target="../ink/ink3322.xml"/><Relationship Id="rId237" Type="http://schemas.openxmlformats.org/officeDocument/2006/relationships/image" Target="../media/image2214.png"/><Relationship Id="rId791" Type="http://schemas.openxmlformats.org/officeDocument/2006/relationships/customXml" Target="../ink/ink3717.xml"/><Relationship Id="rId889" Type="http://schemas.openxmlformats.org/officeDocument/2006/relationships/image" Target="../media/image2535.png"/><Relationship Id="rId1074" Type="http://schemas.openxmlformats.org/officeDocument/2006/relationships/customXml" Target="../ink/ink3859.xml"/><Relationship Id="rId444" Type="http://schemas.openxmlformats.org/officeDocument/2006/relationships/customXml" Target="../ink/ink3543.xml"/><Relationship Id="rId651" Type="http://schemas.openxmlformats.org/officeDocument/2006/relationships/customXml" Target="../ink/ink3647.xml"/><Relationship Id="rId749" Type="http://schemas.openxmlformats.org/officeDocument/2006/relationships/customXml" Target="../ink/ink3696.xml"/><Relationship Id="rId1281" Type="http://schemas.openxmlformats.org/officeDocument/2006/relationships/image" Target="../media/image3714.png"/><Relationship Id="rId290" Type="http://schemas.openxmlformats.org/officeDocument/2006/relationships/customXml" Target="../ink/ink3465.xml"/><Relationship Id="rId304" Type="http://schemas.openxmlformats.org/officeDocument/2006/relationships/customXml" Target="../ink/ink3472.xml"/><Relationship Id="rId388" Type="http://schemas.openxmlformats.org/officeDocument/2006/relationships/customXml" Target="../ink/ink3515.xml"/><Relationship Id="rId511" Type="http://schemas.openxmlformats.org/officeDocument/2006/relationships/customXml" Target="../ink/ink3577.xml"/><Relationship Id="rId609" Type="http://schemas.openxmlformats.org/officeDocument/2006/relationships/customXml" Target="../ink/ink3626.xml"/><Relationship Id="rId956" Type="http://schemas.openxmlformats.org/officeDocument/2006/relationships/customXml" Target="../ink/ink3800.xml"/><Relationship Id="rId1141" Type="http://schemas.openxmlformats.org/officeDocument/2006/relationships/customXml" Target="../ink/ink3893.xml"/><Relationship Id="rId1239" Type="http://schemas.openxmlformats.org/officeDocument/2006/relationships/image" Target="../media/image3693.png"/><Relationship Id="rId85" Type="http://schemas.openxmlformats.org/officeDocument/2006/relationships/customXml" Target="../ink/ink3362.xml"/><Relationship Id="rId150" Type="http://schemas.openxmlformats.org/officeDocument/2006/relationships/customXml" Target="../ink/ink3395.xml"/><Relationship Id="rId595" Type="http://schemas.openxmlformats.org/officeDocument/2006/relationships/customXml" Target="../ink/ink3619.xml"/><Relationship Id="rId816" Type="http://schemas.openxmlformats.org/officeDocument/2006/relationships/image" Target="../media/image2499.png"/><Relationship Id="rId1001" Type="http://schemas.openxmlformats.org/officeDocument/2006/relationships/image" Target="../media/image2591.png"/><Relationship Id="rId248" Type="http://schemas.openxmlformats.org/officeDocument/2006/relationships/customXml" Target="../ink/ink3444.xml"/><Relationship Id="rId455" Type="http://schemas.openxmlformats.org/officeDocument/2006/relationships/image" Target="../media/image2321.png"/><Relationship Id="rId662" Type="http://schemas.openxmlformats.org/officeDocument/2006/relationships/image" Target="../media/image2423.png"/><Relationship Id="rId1085" Type="http://schemas.openxmlformats.org/officeDocument/2006/relationships/customXml" Target="../ink/ink3865.xml"/><Relationship Id="rId1292" Type="http://schemas.openxmlformats.org/officeDocument/2006/relationships/customXml" Target="../ink/ink3969.xml"/><Relationship Id="rId1306" Type="http://schemas.openxmlformats.org/officeDocument/2006/relationships/customXml" Target="../ink/ink3976.xml"/><Relationship Id="rId12" Type="http://schemas.openxmlformats.org/officeDocument/2006/relationships/image" Target="../media/image1829.png"/><Relationship Id="rId108" Type="http://schemas.openxmlformats.org/officeDocument/2006/relationships/image" Target="../media/image1877.png"/><Relationship Id="rId315" Type="http://schemas.openxmlformats.org/officeDocument/2006/relationships/image" Target="../media/image2253.png"/><Relationship Id="rId522" Type="http://schemas.openxmlformats.org/officeDocument/2006/relationships/image" Target="../media/image2353.png"/><Relationship Id="rId967" Type="http://schemas.openxmlformats.org/officeDocument/2006/relationships/image" Target="../media/image2574.png"/><Relationship Id="rId1152" Type="http://schemas.openxmlformats.org/officeDocument/2006/relationships/image" Target="../media/image3650.png"/><Relationship Id="rId96" Type="http://schemas.openxmlformats.org/officeDocument/2006/relationships/image" Target="../media/image1871.png"/><Relationship Id="rId161" Type="http://schemas.openxmlformats.org/officeDocument/2006/relationships/image" Target="../media/image1902.png"/><Relationship Id="rId399" Type="http://schemas.openxmlformats.org/officeDocument/2006/relationships/image" Target="../media/image2293.png"/><Relationship Id="rId827" Type="http://schemas.openxmlformats.org/officeDocument/2006/relationships/customXml" Target="../ink/ink3735.xml"/><Relationship Id="rId1012" Type="http://schemas.openxmlformats.org/officeDocument/2006/relationships/customXml" Target="../ink/ink3828.xml"/><Relationship Id="rId259" Type="http://schemas.openxmlformats.org/officeDocument/2006/relationships/image" Target="../media/image2225.png"/><Relationship Id="rId466" Type="http://schemas.openxmlformats.org/officeDocument/2006/relationships/customXml" Target="../ink/ink3554.xml"/><Relationship Id="rId673" Type="http://schemas.openxmlformats.org/officeDocument/2006/relationships/customXml" Target="../ink/ink3658.xml"/><Relationship Id="rId880" Type="http://schemas.openxmlformats.org/officeDocument/2006/relationships/customXml" Target="../ink/ink3762.xml"/><Relationship Id="rId1096" Type="http://schemas.openxmlformats.org/officeDocument/2006/relationships/image" Target="../media/image2638.png"/><Relationship Id="rId1317" Type="http://schemas.openxmlformats.org/officeDocument/2006/relationships/image" Target="../media/image3732.png"/><Relationship Id="rId23" Type="http://schemas.openxmlformats.org/officeDocument/2006/relationships/customXml" Target="../ink/ink3331.xml"/><Relationship Id="rId119" Type="http://schemas.openxmlformats.org/officeDocument/2006/relationships/customXml" Target="../ink/ink3379.xml"/><Relationship Id="rId326" Type="http://schemas.openxmlformats.org/officeDocument/2006/relationships/customXml" Target="../ink/ink3483.xml"/><Relationship Id="rId533" Type="http://schemas.openxmlformats.org/officeDocument/2006/relationships/customXml" Target="../ink/ink3588.xml"/><Relationship Id="rId978" Type="http://schemas.openxmlformats.org/officeDocument/2006/relationships/customXml" Target="../ink/ink3811.xml"/><Relationship Id="rId1163" Type="http://schemas.openxmlformats.org/officeDocument/2006/relationships/customXml" Target="../ink/ink3904.xml"/><Relationship Id="rId740" Type="http://schemas.openxmlformats.org/officeDocument/2006/relationships/image" Target="../media/image2461.png"/><Relationship Id="rId838" Type="http://schemas.openxmlformats.org/officeDocument/2006/relationships/customXml" Target="../ink/ink3741.xml"/><Relationship Id="rId1023" Type="http://schemas.openxmlformats.org/officeDocument/2006/relationships/image" Target="../media/image2602.png"/><Relationship Id="rId172" Type="http://schemas.openxmlformats.org/officeDocument/2006/relationships/customXml" Target="../ink/ink3406.xml"/><Relationship Id="rId477" Type="http://schemas.openxmlformats.org/officeDocument/2006/relationships/image" Target="../media/image2332.png"/><Relationship Id="rId600" Type="http://schemas.openxmlformats.org/officeDocument/2006/relationships/image" Target="../media/image2392.png"/><Relationship Id="rId684" Type="http://schemas.openxmlformats.org/officeDocument/2006/relationships/image" Target="../media/image2434.png"/><Relationship Id="rId1230" Type="http://schemas.openxmlformats.org/officeDocument/2006/relationships/customXml" Target="../ink/ink3938.xml"/><Relationship Id="rId1328" Type="http://schemas.openxmlformats.org/officeDocument/2006/relationships/customXml" Target="../ink/ink3987.xml"/><Relationship Id="rId337" Type="http://schemas.openxmlformats.org/officeDocument/2006/relationships/customXml" Target="../ink/ink3489.xml"/><Relationship Id="rId891" Type="http://schemas.openxmlformats.org/officeDocument/2006/relationships/image" Target="../media/image2536.png"/><Relationship Id="rId905" Type="http://schemas.openxmlformats.org/officeDocument/2006/relationships/image" Target="../media/image2543.png"/><Relationship Id="rId989" Type="http://schemas.openxmlformats.org/officeDocument/2006/relationships/image" Target="../media/image2585.png"/><Relationship Id="rId34" Type="http://schemas.openxmlformats.org/officeDocument/2006/relationships/image" Target="../media/image1840.png"/><Relationship Id="rId544" Type="http://schemas.openxmlformats.org/officeDocument/2006/relationships/image" Target="../media/image2364.png"/><Relationship Id="rId751" Type="http://schemas.openxmlformats.org/officeDocument/2006/relationships/customXml" Target="../ink/ink3697.xml"/><Relationship Id="rId849" Type="http://schemas.openxmlformats.org/officeDocument/2006/relationships/image" Target="../media/image2515.png"/><Relationship Id="rId1174" Type="http://schemas.openxmlformats.org/officeDocument/2006/relationships/image" Target="../media/image3661.png"/><Relationship Id="rId183" Type="http://schemas.openxmlformats.org/officeDocument/2006/relationships/image" Target="../media/image1913.png"/><Relationship Id="rId390" Type="http://schemas.openxmlformats.org/officeDocument/2006/relationships/customXml" Target="../ink/ink3516.xml"/><Relationship Id="rId404" Type="http://schemas.openxmlformats.org/officeDocument/2006/relationships/customXml" Target="../ink/ink3523.xml"/><Relationship Id="rId611" Type="http://schemas.openxmlformats.org/officeDocument/2006/relationships/customXml" Target="../ink/ink3627.xml"/><Relationship Id="rId1034" Type="http://schemas.openxmlformats.org/officeDocument/2006/relationships/customXml" Target="../ink/ink3839.xml"/><Relationship Id="rId1241" Type="http://schemas.openxmlformats.org/officeDocument/2006/relationships/image" Target="../media/image3694.png"/><Relationship Id="rId250" Type="http://schemas.openxmlformats.org/officeDocument/2006/relationships/customXml" Target="../ink/ink3445.xml"/><Relationship Id="rId488" Type="http://schemas.openxmlformats.org/officeDocument/2006/relationships/customXml" Target="../ink/ink3565.xml"/><Relationship Id="rId695" Type="http://schemas.openxmlformats.org/officeDocument/2006/relationships/customXml" Target="../ink/ink3669.xml"/><Relationship Id="rId709" Type="http://schemas.openxmlformats.org/officeDocument/2006/relationships/customXml" Target="../ink/ink3676.xml"/><Relationship Id="rId916" Type="http://schemas.openxmlformats.org/officeDocument/2006/relationships/customXml" Target="../ink/ink3780.xml"/><Relationship Id="rId1101" Type="http://schemas.openxmlformats.org/officeDocument/2006/relationships/customXml" Target="../ink/ink3873.xml"/><Relationship Id="rId45" Type="http://schemas.openxmlformats.org/officeDocument/2006/relationships/customXml" Target="../ink/ink3342.xml"/><Relationship Id="rId110" Type="http://schemas.openxmlformats.org/officeDocument/2006/relationships/image" Target="../media/image1878.png"/><Relationship Id="rId348" Type="http://schemas.openxmlformats.org/officeDocument/2006/relationships/customXml" Target="../ink/ink3495.xml"/><Relationship Id="rId555" Type="http://schemas.openxmlformats.org/officeDocument/2006/relationships/customXml" Target="../ink/ink3599.xml"/><Relationship Id="rId762" Type="http://schemas.openxmlformats.org/officeDocument/2006/relationships/image" Target="../media/image2472.png"/><Relationship Id="rId1185" Type="http://schemas.openxmlformats.org/officeDocument/2006/relationships/customXml" Target="../ink/ink3915.xml"/><Relationship Id="rId194" Type="http://schemas.openxmlformats.org/officeDocument/2006/relationships/customXml" Target="../ink/ink3417.xml"/><Relationship Id="rId208" Type="http://schemas.openxmlformats.org/officeDocument/2006/relationships/customXml" Target="../ink/ink3424.xml"/><Relationship Id="rId415" Type="http://schemas.openxmlformats.org/officeDocument/2006/relationships/image" Target="../media/image2301.png"/><Relationship Id="rId622" Type="http://schemas.openxmlformats.org/officeDocument/2006/relationships/image" Target="../media/image2403.png"/><Relationship Id="rId1045" Type="http://schemas.openxmlformats.org/officeDocument/2006/relationships/image" Target="../media/image2613.png"/><Relationship Id="rId1252" Type="http://schemas.openxmlformats.org/officeDocument/2006/relationships/customXml" Target="../ink/ink3949.xml"/><Relationship Id="rId261" Type="http://schemas.openxmlformats.org/officeDocument/2006/relationships/image" Target="../media/image2226.png"/><Relationship Id="rId499" Type="http://schemas.openxmlformats.org/officeDocument/2006/relationships/image" Target="../media/image2343.png"/><Relationship Id="rId927" Type="http://schemas.openxmlformats.org/officeDocument/2006/relationships/image" Target="../media/image2554.png"/><Relationship Id="rId1112" Type="http://schemas.openxmlformats.org/officeDocument/2006/relationships/image" Target="../media/image2646.png"/><Relationship Id="rId56" Type="http://schemas.openxmlformats.org/officeDocument/2006/relationships/image" Target="../media/image1851.png"/><Relationship Id="rId359" Type="http://schemas.openxmlformats.org/officeDocument/2006/relationships/image" Target="../media/image2274.png"/><Relationship Id="rId566" Type="http://schemas.openxmlformats.org/officeDocument/2006/relationships/image" Target="../media/image2375.png"/><Relationship Id="rId773" Type="http://schemas.openxmlformats.org/officeDocument/2006/relationships/customXml" Target="../ink/ink3708.xml"/><Relationship Id="rId1196" Type="http://schemas.openxmlformats.org/officeDocument/2006/relationships/image" Target="../media/image3672.png"/><Relationship Id="rId121" Type="http://schemas.openxmlformats.org/officeDocument/2006/relationships/customXml" Target="../ink/ink3380.xml"/><Relationship Id="rId219" Type="http://schemas.openxmlformats.org/officeDocument/2006/relationships/image" Target="../media/image2205.png"/><Relationship Id="rId426" Type="http://schemas.openxmlformats.org/officeDocument/2006/relationships/customXml" Target="../ink/ink3534.xml"/><Relationship Id="rId633" Type="http://schemas.openxmlformats.org/officeDocument/2006/relationships/customXml" Target="../ink/ink3638.xml"/><Relationship Id="rId980" Type="http://schemas.openxmlformats.org/officeDocument/2006/relationships/customXml" Target="../ink/ink3812.xml"/><Relationship Id="rId1056" Type="http://schemas.openxmlformats.org/officeDocument/2006/relationships/customXml" Target="../ink/ink3850.xml"/><Relationship Id="rId1263" Type="http://schemas.openxmlformats.org/officeDocument/2006/relationships/image" Target="../media/image3705.png"/><Relationship Id="rId840" Type="http://schemas.openxmlformats.org/officeDocument/2006/relationships/customXml" Target="../ink/ink3742.xml"/><Relationship Id="rId938" Type="http://schemas.openxmlformats.org/officeDocument/2006/relationships/customXml" Target="../ink/ink3791.xml"/><Relationship Id="rId67" Type="http://schemas.openxmlformats.org/officeDocument/2006/relationships/customXml" Target="../ink/ink3353.xml"/><Relationship Id="rId272" Type="http://schemas.openxmlformats.org/officeDocument/2006/relationships/customXml" Target="../ink/ink3456.xml"/><Relationship Id="rId577" Type="http://schemas.openxmlformats.org/officeDocument/2006/relationships/customXml" Target="../ink/ink3610.xml"/><Relationship Id="rId700" Type="http://schemas.openxmlformats.org/officeDocument/2006/relationships/image" Target="../media/image2442.png"/><Relationship Id="rId1123" Type="http://schemas.openxmlformats.org/officeDocument/2006/relationships/customXml" Target="../ink/ink3884.xml"/><Relationship Id="rId1330" Type="http://schemas.openxmlformats.org/officeDocument/2006/relationships/customXml" Target="../ink/ink3988.xml"/><Relationship Id="rId132" Type="http://schemas.openxmlformats.org/officeDocument/2006/relationships/image" Target="../media/image793.png"/><Relationship Id="rId784" Type="http://schemas.openxmlformats.org/officeDocument/2006/relationships/image" Target="../media/image2483.png"/><Relationship Id="rId991" Type="http://schemas.openxmlformats.org/officeDocument/2006/relationships/image" Target="../media/image2586.png"/><Relationship Id="rId1067" Type="http://schemas.openxmlformats.org/officeDocument/2006/relationships/image" Target="../media/image2624.png"/><Relationship Id="rId437" Type="http://schemas.openxmlformats.org/officeDocument/2006/relationships/image" Target="../media/image2312.png"/><Relationship Id="rId644" Type="http://schemas.openxmlformats.org/officeDocument/2006/relationships/image" Target="../media/image2414.png"/><Relationship Id="rId851" Type="http://schemas.openxmlformats.org/officeDocument/2006/relationships/image" Target="../media/image2516.png"/><Relationship Id="rId1274" Type="http://schemas.openxmlformats.org/officeDocument/2006/relationships/customXml" Target="../ink/ink3960.xml"/><Relationship Id="rId283" Type="http://schemas.openxmlformats.org/officeDocument/2006/relationships/image" Target="../media/image2237.png"/><Relationship Id="rId490" Type="http://schemas.openxmlformats.org/officeDocument/2006/relationships/customXml" Target="../ink/ink3566.xml"/><Relationship Id="rId504" Type="http://schemas.openxmlformats.org/officeDocument/2006/relationships/image" Target="../media/image1442.png"/><Relationship Id="rId711" Type="http://schemas.openxmlformats.org/officeDocument/2006/relationships/customXml" Target="../ink/ink3677.xml"/><Relationship Id="rId949" Type="http://schemas.openxmlformats.org/officeDocument/2006/relationships/image" Target="../media/image2565.png"/><Relationship Id="rId1134" Type="http://schemas.openxmlformats.org/officeDocument/2006/relationships/image" Target="../media/image2657.png"/><Relationship Id="rId78" Type="http://schemas.openxmlformats.org/officeDocument/2006/relationships/image" Target="../media/image1862.png"/><Relationship Id="rId143" Type="http://schemas.openxmlformats.org/officeDocument/2006/relationships/image" Target="../media/image1893.png"/><Relationship Id="rId350" Type="http://schemas.openxmlformats.org/officeDocument/2006/relationships/customXml" Target="../ink/ink3496.xml"/><Relationship Id="rId588" Type="http://schemas.openxmlformats.org/officeDocument/2006/relationships/image" Target="../media/image2386.png"/><Relationship Id="rId795" Type="http://schemas.openxmlformats.org/officeDocument/2006/relationships/customXml" Target="../ink/ink3719.xml"/><Relationship Id="rId809" Type="http://schemas.openxmlformats.org/officeDocument/2006/relationships/customXml" Target="../ink/ink3726.xml"/><Relationship Id="rId1201" Type="http://schemas.openxmlformats.org/officeDocument/2006/relationships/customXml" Target="../ink/ink3923.xml"/><Relationship Id="rId9" Type="http://schemas.openxmlformats.org/officeDocument/2006/relationships/customXml" Target="../ink/ink3324.xml"/><Relationship Id="rId210" Type="http://schemas.openxmlformats.org/officeDocument/2006/relationships/customXml" Target="../ink/ink3425.xml"/><Relationship Id="rId448" Type="http://schemas.openxmlformats.org/officeDocument/2006/relationships/customXml" Target="../ink/ink3545.xml"/><Relationship Id="rId655" Type="http://schemas.openxmlformats.org/officeDocument/2006/relationships/customXml" Target="../ink/ink3649.xml"/><Relationship Id="rId862" Type="http://schemas.openxmlformats.org/officeDocument/2006/relationships/customXml" Target="../ink/ink3753.xml"/><Relationship Id="rId1078" Type="http://schemas.openxmlformats.org/officeDocument/2006/relationships/customXml" Target="../ink/ink3861.xml"/><Relationship Id="rId1285" Type="http://schemas.openxmlformats.org/officeDocument/2006/relationships/image" Target="../media/image3716.png"/><Relationship Id="rId294" Type="http://schemas.openxmlformats.org/officeDocument/2006/relationships/customXml" Target="../ink/ink3467.xml"/><Relationship Id="rId308" Type="http://schemas.openxmlformats.org/officeDocument/2006/relationships/customXml" Target="../ink/ink3474.xml"/><Relationship Id="rId515" Type="http://schemas.openxmlformats.org/officeDocument/2006/relationships/customXml" Target="../ink/ink3579.xml"/><Relationship Id="rId722" Type="http://schemas.openxmlformats.org/officeDocument/2006/relationships/image" Target="../media/image2452.png"/><Relationship Id="rId1145" Type="http://schemas.openxmlformats.org/officeDocument/2006/relationships/customXml" Target="../ink/ink3895.xml"/><Relationship Id="rId89" Type="http://schemas.openxmlformats.org/officeDocument/2006/relationships/customXml" Target="../ink/ink3364.xml"/><Relationship Id="rId154" Type="http://schemas.openxmlformats.org/officeDocument/2006/relationships/customXml" Target="../ink/ink3397.xml"/><Relationship Id="rId361" Type="http://schemas.openxmlformats.org/officeDocument/2006/relationships/image" Target="../media/image2275.png"/><Relationship Id="rId599" Type="http://schemas.openxmlformats.org/officeDocument/2006/relationships/customXml" Target="../ink/ink3621.xml"/><Relationship Id="rId1005" Type="http://schemas.openxmlformats.org/officeDocument/2006/relationships/image" Target="../media/image2593.png"/><Relationship Id="rId1212" Type="http://schemas.openxmlformats.org/officeDocument/2006/relationships/image" Target="../media/image3680.png"/><Relationship Id="rId459" Type="http://schemas.openxmlformats.org/officeDocument/2006/relationships/image" Target="../media/image2323.png"/><Relationship Id="rId666" Type="http://schemas.openxmlformats.org/officeDocument/2006/relationships/image" Target="../media/image2425.png"/><Relationship Id="rId873" Type="http://schemas.openxmlformats.org/officeDocument/2006/relationships/image" Target="../media/image2527.png"/><Relationship Id="rId1089" Type="http://schemas.openxmlformats.org/officeDocument/2006/relationships/customXml" Target="../ink/ink3867.xml"/><Relationship Id="rId1296" Type="http://schemas.openxmlformats.org/officeDocument/2006/relationships/customXml" Target="../ink/ink3971.xml"/><Relationship Id="rId16" Type="http://schemas.openxmlformats.org/officeDocument/2006/relationships/image" Target="../media/image1831.png"/><Relationship Id="rId221" Type="http://schemas.openxmlformats.org/officeDocument/2006/relationships/image" Target="../media/image2206.png"/><Relationship Id="rId319" Type="http://schemas.openxmlformats.org/officeDocument/2006/relationships/image" Target="../media/image2255.png"/><Relationship Id="rId526" Type="http://schemas.openxmlformats.org/officeDocument/2006/relationships/image" Target="../media/image2355.png"/><Relationship Id="rId1156" Type="http://schemas.openxmlformats.org/officeDocument/2006/relationships/image" Target="../media/image3652.png"/><Relationship Id="rId733" Type="http://schemas.openxmlformats.org/officeDocument/2006/relationships/customXml" Target="../ink/ink3688.xml"/><Relationship Id="rId940" Type="http://schemas.openxmlformats.org/officeDocument/2006/relationships/customXml" Target="../ink/ink3792.xml"/><Relationship Id="rId1016" Type="http://schemas.openxmlformats.org/officeDocument/2006/relationships/customXml" Target="../ink/ink3830.xml"/><Relationship Id="rId165" Type="http://schemas.openxmlformats.org/officeDocument/2006/relationships/image" Target="../media/image1904.png"/><Relationship Id="rId372" Type="http://schemas.openxmlformats.org/officeDocument/2006/relationships/customXml" Target="../ink/ink3507.xml"/><Relationship Id="rId677" Type="http://schemas.openxmlformats.org/officeDocument/2006/relationships/customXml" Target="../ink/ink3660.xml"/><Relationship Id="rId800" Type="http://schemas.openxmlformats.org/officeDocument/2006/relationships/image" Target="../media/image2491.png"/><Relationship Id="rId1223" Type="http://schemas.openxmlformats.org/officeDocument/2006/relationships/image" Target="../media/image3685.png"/><Relationship Id="rId232" Type="http://schemas.openxmlformats.org/officeDocument/2006/relationships/customXml" Target="../ink/ink3436.xml"/><Relationship Id="rId884" Type="http://schemas.openxmlformats.org/officeDocument/2006/relationships/customXml" Target="../ink/ink3764.xml"/><Relationship Id="rId27" Type="http://schemas.openxmlformats.org/officeDocument/2006/relationships/customXml" Target="../ink/ink3333.xml"/><Relationship Id="rId537" Type="http://schemas.openxmlformats.org/officeDocument/2006/relationships/customXml" Target="../ink/ink3590.xml"/><Relationship Id="rId744" Type="http://schemas.openxmlformats.org/officeDocument/2006/relationships/image" Target="../media/image2463.png"/><Relationship Id="rId951" Type="http://schemas.openxmlformats.org/officeDocument/2006/relationships/image" Target="../media/image2566.png"/><Relationship Id="rId1167" Type="http://schemas.openxmlformats.org/officeDocument/2006/relationships/customXml" Target="../ink/ink3906.xml"/><Relationship Id="rId80" Type="http://schemas.openxmlformats.org/officeDocument/2006/relationships/image" Target="../media/image1863.png"/><Relationship Id="rId176" Type="http://schemas.openxmlformats.org/officeDocument/2006/relationships/customXml" Target="../ink/ink3408.xml"/><Relationship Id="rId383" Type="http://schemas.openxmlformats.org/officeDocument/2006/relationships/image" Target="../media/image2286.png"/><Relationship Id="rId590" Type="http://schemas.openxmlformats.org/officeDocument/2006/relationships/image" Target="../media/image2387.png"/><Relationship Id="rId604" Type="http://schemas.openxmlformats.org/officeDocument/2006/relationships/image" Target="../media/image2394.png"/><Relationship Id="rId811" Type="http://schemas.openxmlformats.org/officeDocument/2006/relationships/customXml" Target="../ink/ink3727.xml"/><Relationship Id="rId1027" Type="http://schemas.openxmlformats.org/officeDocument/2006/relationships/image" Target="../media/image2604.png"/><Relationship Id="rId1234" Type="http://schemas.openxmlformats.org/officeDocument/2006/relationships/customXml" Target="../ink/ink3940.xml"/><Relationship Id="rId243" Type="http://schemas.openxmlformats.org/officeDocument/2006/relationships/image" Target="../media/image2217.png"/><Relationship Id="rId450" Type="http://schemas.openxmlformats.org/officeDocument/2006/relationships/customXml" Target="../ink/ink3546.xml"/><Relationship Id="rId688" Type="http://schemas.openxmlformats.org/officeDocument/2006/relationships/image" Target="../media/image2436.png"/><Relationship Id="rId895" Type="http://schemas.openxmlformats.org/officeDocument/2006/relationships/image" Target="../media/image2538.png"/><Relationship Id="rId909" Type="http://schemas.openxmlformats.org/officeDocument/2006/relationships/image" Target="../media/image2545.png"/><Relationship Id="rId1080" Type="http://schemas.openxmlformats.org/officeDocument/2006/relationships/image" Target="../media/image2630.png"/><Relationship Id="rId1301" Type="http://schemas.openxmlformats.org/officeDocument/2006/relationships/image" Target="../media/image3724.png"/><Relationship Id="rId38" Type="http://schemas.openxmlformats.org/officeDocument/2006/relationships/image" Target="../media/image1842.png"/><Relationship Id="rId103" Type="http://schemas.openxmlformats.org/officeDocument/2006/relationships/customXml" Target="../ink/ink3371.xml"/><Relationship Id="rId310" Type="http://schemas.openxmlformats.org/officeDocument/2006/relationships/customXml" Target="../ink/ink3475.xml"/><Relationship Id="rId548" Type="http://schemas.openxmlformats.org/officeDocument/2006/relationships/image" Target="../media/image2366.png"/><Relationship Id="rId755" Type="http://schemas.openxmlformats.org/officeDocument/2006/relationships/customXml" Target="../ink/ink3699.xml"/><Relationship Id="rId962" Type="http://schemas.openxmlformats.org/officeDocument/2006/relationships/customXml" Target="../ink/ink3803.xml"/><Relationship Id="rId1178" Type="http://schemas.openxmlformats.org/officeDocument/2006/relationships/image" Target="../media/image3663.png"/><Relationship Id="rId91" Type="http://schemas.openxmlformats.org/officeDocument/2006/relationships/customXml" Target="../ink/ink3365.xml"/><Relationship Id="rId187" Type="http://schemas.openxmlformats.org/officeDocument/2006/relationships/image" Target="../media/image1915.png"/><Relationship Id="rId394" Type="http://schemas.openxmlformats.org/officeDocument/2006/relationships/customXml" Target="../ink/ink3518.xml"/><Relationship Id="rId408" Type="http://schemas.openxmlformats.org/officeDocument/2006/relationships/customXml" Target="../ink/ink3525.xml"/><Relationship Id="rId615" Type="http://schemas.openxmlformats.org/officeDocument/2006/relationships/customXml" Target="../ink/ink3629.xml"/><Relationship Id="rId822" Type="http://schemas.openxmlformats.org/officeDocument/2006/relationships/image" Target="../media/image2502.png"/><Relationship Id="rId1038" Type="http://schemas.openxmlformats.org/officeDocument/2006/relationships/customXml" Target="../ink/ink3841.xml"/><Relationship Id="rId1245" Type="http://schemas.openxmlformats.org/officeDocument/2006/relationships/image" Target="../media/image3696.png"/><Relationship Id="rId254" Type="http://schemas.openxmlformats.org/officeDocument/2006/relationships/customXml" Target="../ink/ink3447.xml"/><Relationship Id="rId699" Type="http://schemas.openxmlformats.org/officeDocument/2006/relationships/customXml" Target="../ink/ink3671.xml"/><Relationship Id="rId1091" Type="http://schemas.openxmlformats.org/officeDocument/2006/relationships/customXml" Target="../ink/ink3868.xml"/><Relationship Id="rId1105" Type="http://schemas.openxmlformats.org/officeDocument/2006/relationships/customXml" Target="../ink/ink3875.xml"/><Relationship Id="rId1312" Type="http://schemas.openxmlformats.org/officeDocument/2006/relationships/customXml" Target="../ink/ink3979.xml"/><Relationship Id="rId49" Type="http://schemas.openxmlformats.org/officeDocument/2006/relationships/customXml" Target="../ink/ink3344.xml"/><Relationship Id="rId114" Type="http://schemas.openxmlformats.org/officeDocument/2006/relationships/image" Target="../media/image1880.png"/><Relationship Id="rId461" Type="http://schemas.openxmlformats.org/officeDocument/2006/relationships/image" Target="../media/image2324.png"/><Relationship Id="rId559" Type="http://schemas.openxmlformats.org/officeDocument/2006/relationships/customXml" Target="../ink/ink3601.xml"/><Relationship Id="rId766" Type="http://schemas.openxmlformats.org/officeDocument/2006/relationships/image" Target="../media/image2474.png"/><Relationship Id="rId1189" Type="http://schemas.openxmlformats.org/officeDocument/2006/relationships/customXml" Target="../ink/ink3917.xml"/><Relationship Id="rId198" Type="http://schemas.openxmlformats.org/officeDocument/2006/relationships/customXml" Target="../ink/ink3419.xml"/><Relationship Id="rId321" Type="http://schemas.openxmlformats.org/officeDocument/2006/relationships/image" Target="../media/image2256.png"/><Relationship Id="rId419" Type="http://schemas.openxmlformats.org/officeDocument/2006/relationships/image" Target="../media/image2303.png"/><Relationship Id="rId626" Type="http://schemas.openxmlformats.org/officeDocument/2006/relationships/image" Target="../media/image2405.png"/><Relationship Id="rId973" Type="http://schemas.openxmlformats.org/officeDocument/2006/relationships/image" Target="../media/image2577.png"/><Relationship Id="rId1049" Type="http://schemas.openxmlformats.org/officeDocument/2006/relationships/image" Target="../media/image2615.png"/><Relationship Id="rId1256" Type="http://schemas.openxmlformats.org/officeDocument/2006/relationships/customXml" Target="../ink/ink3951.xml"/><Relationship Id="rId833" Type="http://schemas.openxmlformats.org/officeDocument/2006/relationships/customXml" Target="../ink/ink3738.xml"/><Relationship Id="rId1116" Type="http://schemas.openxmlformats.org/officeDocument/2006/relationships/image" Target="../media/image2648.png"/><Relationship Id="rId265" Type="http://schemas.openxmlformats.org/officeDocument/2006/relationships/image" Target="../media/image2228.png"/><Relationship Id="rId472" Type="http://schemas.openxmlformats.org/officeDocument/2006/relationships/customXml" Target="../ink/ink3557.xml"/><Relationship Id="rId900" Type="http://schemas.openxmlformats.org/officeDocument/2006/relationships/customXml" Target="../ink/ink3772.xml"/><Relationship Id="rId1323" Type="http://schemas.openxmlformats.org/officeDocument/2006/relationships/image" Target="../media/image3735.png"/><Relationship Id="rId125" Type="http://schemas.openxmlformats.org/officeDocument/2006/relationships/customXml" Target="../ink/ink3382.xml"/><Relationship Id="rId332" Type="http://schemas.openxmlformats.org/officeDocument/2006/relationships/customXml" Target="../ink/ink3486.xml"/><Relationship Id="rId777" Type="http://schemas.openxmlformats.org/officeDocument/2006/relationships/customXml" Target="../ink/ink3710.xml"/><Relationship Id="rId984" Type="http://schemas.openxmlformats.org/officeDocument/2006/relationships/customXml" Target="../ink/ink3814.xml"/><Relationship Id="rId637" Type="http://schemas.openxmlformats.org/officeDocument/2006/relationships/customXml" Target="../ink/ink3640.xml"/><Relationship Id="rId844" Type="http://schemas.openxmlformats.org/officeDocument/2006/relationships/customXml" Target="../ink/ink3744.xml"/><Relationship Id="rId1267" Type="http://schemas.openxmlformats.org/officeDocument/2006/relationships/image" Target="../media/image3707.png"/><Relationship Id="rId276" Type="http://schemas.openxmlformats.org/officeDocument/2006/relationships/customXml" Target="../ink/ink3458.xml"/><Relationship Id="rId483" Type="http://schemas.openxmlformats.org/officeDocument/2006/relationships/image" Target="../media/image2335.png"/><Relationship Id="rId690" Type="http://schemas.openxmlformats.org/officeDocument/2006/relationships/image" Target="../media/image2437.png"/><Relationship Id="rId704" Type="http://schemas.openxmlformats.org/officeDocument/2006/relationships/image" Target="../media/image2444.png"/><Relationship Id="rId911" Type="http://schemas.openxmlformats.org/officeDocument/2006/relationships/image" Target="../media/image2546.png"/><Relationship Id="rId1127" Type="http://schemas.openxmlformats.org/officeDocument/2006/relationships/customXml" Target="../ink/ink3886.xml"/><Relationship Id="rId1334" Type="http://schemas.openxmlformats.org/officeDocument/2006/relationships/customXml" Target="../ink/ink3990.xml"/><Relationship Id="rId40" Type="http://schemas.openxmlformats.org/officeDocument/2006/relationships/image" Target="../media/image1843.png"/><Relationship Id="rId136" Type="http://schemas.openxmlformats.org/officeDocument/2006/relationships/customXml" Target="../ink/ink3388.xml"/><Relationship Id="rId343" Type="http://schemas.openxmlformats.org/officeDocument/2006/relationships/image" Target="../media/image2266.png"/><Relationship Id="rId550" Type="http://schemas.openxmlformats.org/officeDocument/2006/relationships/image" Target="../media/image2367.png"/><Relationship Id="rId788" Type="http://schemas.openxmlformats.org/officeDocument/2006/relationships/image" Target="../media/image2485.png"/><Relationship Id="rId995" Type="http://schemas.openxmlformats.org/officeDocument/2006/relationships/image" Target="../media/image2588.png"/><Relationship Id="rId1180" Type="http://schemas.openxmlformats.org/officeDocument/2006/relationships/image" Target="../media/image3664.png"/><Relationship Id="rId203" Type="http://schemas.openxmlformats.org/officeDocument/2006/relationships/image" Target="../media/image1924.png"/><Relationship Id="rId648" Type="http://schemas.openxmlformats.org/officeDocument/2006/relationships/image" Target="../media/image2416.png"/><Relationship Id="rId855" Type="http://schemas.openxmlformats.org/officeDocument/2006/relationships/image" Target="../media/image2518.png"/><Relationship Id="rId1040" Type="http://schemas.openxmlformats.org/officeDocument/2006/relationships/customXml" Target="../ink/ink3842.xml"/><Relationship Id="rId1278" Type="http://schemas.openxmlformats.org/officeDocument/2006/relationships/customXml" Target="../ink/ink3962.xml"/><Relationship Id="rId287" Type="http://schemas.openxmlformats.org/officeDocument/2006/relationships/image" Target="../media/image2239.png"/><Relationship Id="rId410" Type="http://schemas.openxmlformats.org/officeDocument/2006/relationships/customXml" Target="../ink/ink3526.xml"/><Relationship Id="rId494" Type="http://schemas.openxmlformats.org/officeDocument/2006/relationships/customXml" Target="../ink/ink3568.xml"/><Relationship Id="rId508" Type="http://schemas.openxmlformats.org/officeDocument/2006/relationships/image" Target="../media/image2346.png"/><Relationship Id="rId715" Type="http://schemas.openxmlformats.org/officeDocument/2006/relationships/customXml" Target="../ink/ink3679.xml"/><Relationship Id="rId922" Type="http://schemas.openxmlformats.org/officeDocument/2006/relationships/customXml" Target="../ink/ink3783.xml"/><Relationship Id="rId1138" Type="http://schemas.openxmlformats.org/officeDocument/2006/relationships/image" Target="../media/image2659.png"/><Relationship Id="rId147" Type="http://schemas.openxmlformats.org/officeDocument/2006/relationships/image" Target="../media/image1895.png"/><Relationship Id="rId354" Type="http://schemas.openxmlformats.org/officeDocument/2006/relationships/customXml" Target="../ink/ink3498.xml"/><Relationship Id="rId799" Type="http://schemas.openxmlformats.org/officeDocument/2006/relationships/customXml" Target="../ink/ink3721.xml"/><Relationship Id="rId1191" Type="http://schemas.openxmlformats.org/officeDocument/2006/relationships/customXml" Target="../ink/ink3918.xml"/><Relationship Id="rId1205" Type="http://schemas.openxmlformats.org/officeDocument/2006/relationships/customXml" Target="../ink/ink3925.xml"/><Relationship Id="rId51" Type="http://schemas.openxmlformats.org/officeDocument/2006/relationships/customXml" Target="../ink/ink3345.xml"/><Relationship Id="rId561" Type="http://schemas.openxmlformats.org/officeDocument/2006/relationships/customXml" Target="../ink/ink3602.xml"/><Relationship Id="rId659" Type="http://schemas.openxmlformats.org/officeDocument/2006/relationships/customXml" Target="../ink/ink3651.xml"/><Relationship Id="rId866" Type="http://schemas.openxmlformats.org/officeDocument/2006/relationships/customXml" Target="../ink/ink3755.xml"/><Relationship Id="rId1289" Type="http://schemas.openxmlformats.org/officeDocument/2006/relationships/image" Target="../media/image3718.png"/><Relationship Id="rId214" Type="http://schemas.openxmlformats.org/officeDocument/2006/relationships/customXml" Target="../ink/ink3427.xml"/><Relationship Id="rId298" Type="http://schemas.openxmlformats.org/officeDocument/2006/relationships/customXml" Target="../ink/ink3469.xml"/><Relationship Id="rId421" Type="http://schemas.openxmlformats.org/officeDocument/2006/relationships/image" Target="../media/image2304.png"/><Relationship Id="rId519" Type="http://schemas.openxmlformats.org/officeDocument/2006/relationships/customXml" Target="../ink/ink3581.xml"/><Relationship Id="rId1051" Type="http://schemas.openxmlformats.org/officeDocument/2006/relationships/image" Target="../media/image2616.png"/><Relationship Id="rId1149" Type="http://schemas.openxmlformats.org/officeDocument/2006/relationships/customXml" Target="../ink/ink3897.xml"/><Relationship Id="rId158" Type="http://schemas.openxmlformats.org/officeDocument/2006/relationships/customXml" Target="../ink/ink3399.xml"/><Relationship Id="rId726" Type="http://schemas.openxmlformats.org/officeDocument/2006/relationships/image" Target="../media/image2454.png"/><Relationship Id="rId933" Type="http://schemas.openxmlformats.org/officeDocument/2006/relationships/image" Target="../media/image2557.png"/><Relationship Id="rId1009" Type="http://schemas.openxmlformats.org/officeDocument/2006/relationships/image" Target="../media/image2595.png"/><Relationship Id="rId62" Type="http://schemas.openxmlformats.org/officeDocument/2006/relationships/image" Target="../media/image1854.png"/><Relationship Id="rId365" Type="http://schemas.openxmlformats.org/officeDocument/2006/relationships/image" Target="../media/image2277.png"/><Relationship Id="rId572" Type="http://schemas.openxmlformats.org/officeDocument/2006/relationships/image" Target="../media/image2378.png"/><Relationship Id="rId1216" Type="http://schemas.openxmlformats.org/officeDocument/2006/relationships/image" Target="../media/image3682.png"/><Relationship Id="rId225" Type="http://schemas.openxmlformats.org/officeDocument/2006/relationships/image" Target="../media/image2208.png"/><Relationship Id="rId432" Type="http://schemas.openxmlformats.org/officeDocument/2006/relationships/customXml" Target="../ink/ink3537.xml"/><Relationship Id="rId877" Type="http://schemas.openxmlformats.org/officeDocument/2006/relationships/image" Target="../media/image2529.png"/><Relationship Id="rId1062" Type="http://schemas.openxmlformats.org/officeDocument/2006/relationships/customXml" Target="../ink/ink3853.xml"/><Relationship Id="rId737" Type="http://schemas.openxmlformats.org/officeDocument/2006/relationships/customXml" Target="../ink/ink3690.xml"/><Relationship Id="rId944" Type="http://schemas.openxmlformats.org/officeDocument/2006/relationships/customXml" Target="../ink/ink3794.xml"/><Relationship Id="rId73" Type="http://schemas.openxmlformats.org/officeDocument/2006/relationships/customXml" Target="../ink/ink3356.xml"/><Relationship Id="rId169" Type="http://schemas.openxmlformats.org/officeDocument/2006/relationships/image" Target="../media/image1906.png"/><Relationship Id="rId376" Type="http://schemas.openxmlformats.org/officeDocument/2006/relationships/customXml" Target="../ink/ink3509.xml"/><Relationship Id="rId583" Type="http://schemas.openxmlformats.org/officeDocument/2006/relationships/customXml" Target="../ink/ink3613.xml"/><Relationship Id="rId790" Type="http://schemas.openxmlformats.org/officeDocument/2006/relationships/image" Target="../media/image2486.png"/><Relationship Id="rId804" Type="http://schemas.openxmlformats.org/officeDocument/2006/relationships/image" Target="../media/image2493.png"/><Relationship Id="rId1227" Type="http://schemas.openxmlformats.org/officeDocument/2006/relationships/image" Target="../media/image3687.png"/><Relationship Id="rId4" Type="http://schemas.openxmlformats.org/officeDocument/2006/relationships/image" Target="../media/image1825.png"/><Relationship Id="rId236" Type="http://schemas.openxmlformats.org/officeDocument/2006/relationships/customXml" Target="../ink/ink3438.xml"/><Relationship Id="rId443" Type="http://schemas.openxmlformats.org/officeDocument/2006/relationships/image" Target="../media/image2315.png"/><Relationship Id="rId650" Type="http://schemas.openxmlformats.org/officeDocument/2006/relationships/image" Target="../media/image2417.png"/><Relationship Id="rId888" Type="http://schemas.openxmlformats.org/officeDocument/2006/relationships/customXml" Target="../ink/ink3766.xml"/><Relationship Id="rId1073" Type="http://schemas.openxmlformats.org/officeDocument/2006/relationships/image" Target="../media/image2627.png"/><Relationship Id="rId1280" Type="http://schemas.openxmlformats.org/officeDocument/2006/relationships/customXml" Target="../ink/ink3963.xml"/><Relationship Id="rId303" Type="http://schemas.openxmlformats.org/officeDocument/2006/relationships/image" Target="../media/image2247.png"/><Relationship Id="rId748" Type="http://schemas.openxmlformats.org/officeDocument/2006/relationships/image" Target="../media/image2465.png"/><Relationship Id="rId955" Type="http://schemas.openxmlformats.org/officeDocument/2006/relationships/image" Target="../media/image2568.png"/><Relationship Id="rId1140" Type="http://schemas.openxmlformats.org/officeDocument/2006/relationships/image" Target="../media/image2660.png"/><Relationship Id="rId84" Type="http://schemas.openxmlformats.org/officeDocument/2006/relationships/image" Target="../media/image1865.png"/><Relationship Id="rId387" Type="http://schemas.openxmlformats.org/officeDocument/2006/relationships/image" Target="../media/image2288.png"/><Relationship Id="rId510" Type="http://schemas.openxmlformats.org/officeDocument/2006/relationships/image" Target="../media/image2347.png"/><Relationship Id="rId594" Type="http://schemas.openxmlformats.org/officeDocument/2006/relationships/image" Target="../media/image2389.png"/><Relationship Id="rId608" Type="http://schemas.openxmlformats.org/officeDocument/2006/relationships/image" Target="../media/image2396.png"/><Relationship Id="rId815" Type="http://schemas.openxmlformats.org/officeDocument/2006/relationships/customXml" Target="../ink/ink3729.xml"/><Relationship Id="rId1238" Type="http://schemas.openxmlformats.org/officeDocument/2006/relationships/customXml" Target="../ink/ink3942.xml"/><Relationship Id="rId247" Type="http://schemas.openxmlformats.org/officeDocument/2006/relationships/image" Target="../media/image2219.png"/><Relationship Id="rId899" Type="http://schemas.openxmlformats.org/officeDocument/2006/relationships/image" Target="../media/image2540.png"/><Relationship Id="rId1000" Type="http://schemas.openxmlformats.org/officeDocument/2006/relationships/customXml" Target="../ink/ink3822.xml"/><Relationship Id="rId1084" Type="http://schemas.openxmlformats.org/officeDocument/2006/relationships/image" Target="../media/image2632.png"/><Relationship Id="rId1305" Type="http://schemas.openxmlformats.org/officeDocument/2006/relationships/image" Target="../media/image3726.png"/><Relationship Id="rId107" Type="http://schemas.openxmlformats.org/officeDocument/2006/relationships/customXml" Target="../ink/ink3373.xml"/><Relationship Id="rId454" Type="http://schemas.openxmlformats.org/officeDocument/2006/relationships/customXml" Target="../ink/ink3548.xml"/><Relationship Id="rId661" Type="http://schemas.openxmlformats.org/officeDocument/2006/relationships/customXml" Target="../ink/ink3652.xml"/><Relationship Id="rId759" Type="http://schemas.openxmlformats.org/officeDocument/2006/relationships/customXml" Target="../ink/ink3701.xml"/><Relationship Id="rId966" Type="http://schemas.openxmlformats.org/officeDocument/2006/relationships/customXml" Target="../ink/ink3805.xml"/><Relationship Id="rId1291" Type="http://schemas.openxmlformats.org/officeDocument/2006/relationships/image" Target="../media/image3719.png"/><Relationship Id="rId11" Type="http://schemas.openxmlformats.org/officeDocument/2006/relationships/customXml" Target="../ink/ink3325.xml"/><Relationship Id="rId314" Type="http://schemas.openxmlformats.org/officeDocument/2006/relationships/customXml" Target="../ink/ink3477.xml"/><Relationship Id="rId398" Type="http://schemas.openxmlformats.org/officeDocument/2006/relationships/customXml" Target="../ink/ink3520.xml"/><Relationship Id="rId521" Type="http://schemas.openxmlformats.org/officeDocument/2006/relationships/customXml" Target="../ink/ink3582.xml"/><Relationship Id="rId619" Type="http://schemas.openxmlformats.org/officeDocument/2006/relationships/customXml" Target="../ink/ink3631.xml"/><Relationship Id="rId1151" Type="http://schemas.openxmlformats.org/officeDocument/2006/relationships/customXml" Target="../ink/ink3898.xml"/><Relationship Id="rId1249" Type="http://schemas.openxmlformats.org/officeDocument/2006/relationships/image" Target="../media/image3698.png"/><Relationship Id="rId95" Type="http://schemas.openxmlformats.org/officeDocument/2006/relationships/customXml" Target="../ink/ink3367.xml"/><Relationship Id="rId160" Type="http://schemas.openxmlformats.org/officeDocument/2006/relationships/customXml" Target="../ink/ink3400.xml"/><Relationship Id="rId826" Type="http://schemas.openxmlformats.org/officeDocument/2006/relationships/image" Target="../media/image2504.png"/><Relationship Id="rId1011" Type="http://schemas.openxmlformats.org/officeDocument/2006/relationships/image" Target="../media/image2596.png"/><Relationship Id="rId1109" Type="http://schemas.openxmlformats.org/officeDocument/2006/relationships/customXml" Target="../ink/ink3877.xml"/><Relationship Id="rId258" Type="http://schemas.openxmlformats.org/officeDocument/2006/relationships/customXml" Target="../ink/ink3449.xml"/><Relationship Id="rId465" Type="http://schemas.openxmlformats.org/officeDocument/2006/relationships/image" Target="../media/image2326.png"/><Relationship Id="rId672" Type="http://schemas.openxmlformats.org/officeDocument/2006/relationships/image" Target="../media/image2428.png"/><Relationship Id="rId1095" Type="http://schemas.openxmlformats.org/officeDocument/2006/relationships/customXml" Target="../ink/ink3870.xml"/><Relationship Id="rId1316" Type="http://schemas.openxmlformats.org/officeDocument/2006/relationships/customXml" Target="../ink/ink3981.xml"/><Relationship Id="rId22" Type="http://schemas.openxmlformats.org/officeDocument/2006/relationships/image" Target="../media/image1834.png"/><Relationship Id="rId118" Type="http://schemas.openxmlformats.org/officeDocument/2006/relationships/image" Target="../media/image1882.png"/><Relationship Id="rId325" Type="http://schemas.openxmlformats.org/officeDocument/2006/relationships/image" Target="../media/image2258.png"/><Relationship Id="rId532" Type="http://schemas.openxmlformats.org/officeDocument/2006/relationships/image" Target="../media/image2358.png"/><Relationship Id="rId977" Type="http://schemas.openxmlformats.org/officeDocument/2006/relationships/image" Target="../media/image2579.png"/><Relationship Id="rId1162" Type="http://schemas.openxmlformats.org/officeDocument/2006/relationships/image" Target="../media/image3655.png"/><Relationship Id="rId171" Type="http://schemas.openxmlformats.org/officeDocument/2006/relationships/image" Target="../media/image1907.png"/><Relationship Id="rId837" Type="http://schemas.openxmlformats.org/officeDocument/2006/relationships/image" Target="../media/image2509.png"/><Relationship Id="rId1022" Type="http://schemas.openxmlformats.org/officeDocument/2006/relationships/customXml" Target="../ink/ink3833.xml"/><Relationship Id="rId269" Type="http://schemas.openxmlformats.org/officeDocument/2006/relationships/image" Target="../media/image2230.png"/><Relationship Id="rId476" Type="http://schemas.openxmlformats.org/officeDocument/2006/relationships/customXml" Target="../ink/ink3559.xml"/><Relationship Id="rId683" Type="http://schemas.openxmlformats.org/officeDocument/2006/relationships/customXml" Target="../ink/ink3663.xml"/><Relationship Id="rId890" Type="http://schemas.openxmlformats.org/officeDocument/2006/relationships/customXml" Target="../ink/ink3767.xml"/><Relationship Id="rId904" Type="http://schemas.openxmlformats.org/officeDocument/2006/relationships/customXml" Target="../ink/ink3774.xml"/><Relationship Id="rId1327" Type="http://schemas.openxmlformats.org/officeDocument/2006/relationships/image" Target="../media/image3737.png"/><Relationship Id="rId33" Type="http://schemas.openxmlformats.org/officeDocument/2006/relationships/customXml" Target="../ink/ink3336.xml"/><Relationship Id="rId129" Type="http://schemas.openxmlformats.org/officeDocument/2006/relationships/customXml" Target="../ink/ink3384.xml"/><Relationship Id="rId336" Type="http://schemas.openxmlformats.org/officeDocument/2006/relationships/customXml" Target="../ink/ink3488.xml"/><Relationship Id="rId543" Type="http://schemas.openxmlformats.org/officeDocument/2006/relationships/customXml" Target="../ink/ink3593.xml"/><Relationship Id="rId988" Type="http://schemas.openxmlformats.org/officeDocument/2006/relationships/customXml" Target="../ink/ink3816.xml"/><Relationship Id="rId1173" Type="http://schemas.openxmlformats.org/officeDocument/2006/relationships/customXml" Target="../ink/ink3909.xml"/><Relationship Id="rId182" Type="http://schemas.openxmlformats.org/officeDocument/2006/relationships/customXml" Target="../ink/ink3411.xml"/><Relationship Id="rId403" Type="http://schemas.openxmlformats.org/officeDocument/2006/relationships/image" Target="../media/image2295.png"/><Relationship Id="rId750" Type="http://schemas.openxmlformats.org/officeDocument/2006/relationships/image" Target="../media/image2466.png"/><Relationship Id="rId848" Type="http://schemas.openxmlformats.org/officeDocument/2006/relationships/customXml" Target="../ink/ink3746.xml"/><Relationship Id="rId1033" Type="http://schemas.openxmlformats.org/officeDocument/2006/relationships/image" Target="../media/image2607.png"/><Relationship Id="rId487" Type="http://schemas.openxmlformats.org/officeDocument/2006/relationships/image" Target="../media/image2337.png"/><Relationship Id="rId610" Type="http://schemas.openxmlformats.org/officeDocument/2006/relationships/image" Target="../media/image2397.png"/><Relationship Id="rId694" Type="http://schemas.openxmlformats.org/officeDocument/2006/relationships/image" Target="../media/image2439.png"/><Relationship Id="rId708" Type="http://schemas.openxmlformats.org/officeDocument/2006/relationships/image" Target="../media/image2446.png"/><Relationship Id="rId915" Type="http://schemas.openxmlformats.org/officeDocument/2006/relationships/image" Target="../media/image2548.png"/><Relationship Id="rId1240" Type="http://schemas.openxmlformats.org/officeDocument/2006/relationships/customXml" Target="../ink/ink3943.xml"/><Relationship Id="rId347" Type="http://schemas.openxmlformats.org/officeDocument/2006/relationships/image" Target="../media/image2268.png"/><Relationship Id="rId999" Type="http://schemas.openxmlformats.org/officeDocument/2006/relationships/image" Target="../media/image2590.png"/><Relationship Id="rId1100" Type="http://schemas.openxmlformats.org/officeDocument/2006/relationships/image" Target="../media/image2640.png"/><Relationship Id="rId1184" Type="http://schemas.openxmlformats.org/officeDocument/2006/relationships/image" Target="../media/image3666.png"/><Relationship Id="rId44" Type="http://schemas.openxmlformats.org/officeDocument/2006/relationships/image" Target="../media/image1845.png"/><Relationship Id="rId554" Type="http://schemas.openxmlformats.org/officeDocument/2006/relationships/image" Target="../media/image2369.png"/><Relationship Id="rId761" Type="http://schemas.openxmlformats.org/officeDocument/2006/relationships/customXml" Target="../ink/ink3702.xml"/><Relationship Id="rId859" Type="http://schemas.openxmlformats.org/officeDocument/2006/relationships/image" Target="../media/image2520.png"/><Relationship Id="rId193" Type="http://schemas.openxmlformats.org/officeDocument/2006/relationships/image" Target="../media/image1918.png"/><Relationship Id="rId207" Type="http://schemas.openxmlformats.org/officeDocument/2006/relationships/image" Target="../media/image1926.png"/><Relationship Id="rId414" Type="http://schemas.openxmlformats.org/officeDocument/2006/relationships/customXml" Target="../ink/ink3528.xml"/><Relationship Id="rId498" Type="http://schemas.openxmlformats.org/officeDocument/2006/relationships/customXml" Target="../ink/ink3570.xml"/><Relationship Id="rId621" Type="http://schemas.openxmlformats.org/officeDocument/2006/relationships/customXml" Target="../ink/ink3632.xml"/><Relationship Id="rId1044" Type="http://schemas.openxmlformats.org/officeDocument/2006/relationships/customXml" Target="../ink/ink3844.xml"/><Relationship Id="rId1251" Type="http://schemas.openxmlformats.org/officeDocument/2006/relationships/image" Target="../media/image3699.png"/><Relationship Id="rId260" Type="http://schemas.openxmlformats.org/officeDocument/2006/relationships/customXml" Target="../ink/ink3450.xml"/><Relationship Id="rId719" Type="http://schemas.openxmlformats.org/officeDocument/2006/relationships/customXml" Target="../ink/ink3681.xml"/><Relationship Id="rId926" Type="http://schemas.openxmlformats.org/officeDocument/2006/relationships/customXml" Target="../ink/ink3785.xml"/><Relationship Id="rId1111" Type="http://schemas.openxmlformats.org/officeDocument/2006/relationships/customXml" Target="../ink/ink3878.xml"/><Relationship Id="rId55" Type="http://schemas.openxmlformats.org/officeDocument/2006/relationships/customXml" Target="../ink/ink3347.xml"/><Relationship Id="rId120" Type="http://schemas.openxmlformats.org/officeDocument/2006/relationships/image" Target="../media/image1883.png"/><Relationship Id="rId358" Type="http://schemas.openxmlformats.org/officeDocument/2006/relationships/customXml" Target="../ink/ink3500.xml"/><Relationship Id="rId565" Type="http://schemas.openxmlformats.org/officeDocument/2006/relationships/customXml" Target="../ink/ink3604.xml"/><Relationship Id="rId772" Type="http://schemas.openxmlformats.org/officeDocument/2006/relationships/image" Target="../media/image2477.png"/><Relationship Id="rId1195" Type="http://schemas.openxmlformats.org/officeDocument/2006/relationships/customXml" Target="../ink/ink3920.xml"/><Relationship Id="rId1209" Type="http://schemas.openxmlformats.org/officeDocument/2006/relationships/customXml" Target="../ink/ink3927.xml"/><Relationship Id="rId218" Type="http://schemas.openxmlformats.org/officeDocument/2006/relationships/customXml" Target="../ink/ink3429.xml"/><Relationship Id="rId425" Type="http://schemas.openxmlformats.org/officeDocument/2006/relationships/image" Target="../media/image2306.png"/><Relationship Id="rId632" Type="http://schemas.openxmlformats.org/officeDocument/2006/relationships/image" Target="../media/image2408.png"/><Relationship Id="rId1055" Type="http://schemas.openxmlformats.org/officeDocument/2006/relationships/image" Target="../media/image2618.png"/><Relationship Id="rId1262" Type="http://schemas.openxmlformats.org/officeDocument/2006/relationships/customXml" Target="../ink/ink3954.xml"/><Relationship Id="rId271" Type="http://schemas.openxmlformats.org/officeDocument/2006/relationships/image" Target="../media/image2231.png"/><Relationship Id="rId937" Type="http://schemas.openxmlformats.org/officeDocument/2006/relationships/image" Target="../media/image2559.png"/><Relationship Id="rId1122" Type="http://schemas.openxmlformats.org/officeDocument/2006/relationships/image" Target="../media/image2651.png"/><Relationship Id="rId66" Type="http://schemas.openxmlformats.org/officeDocument/2006/relationships/image" Target="../media/image1856.png"/><Relationship Id="rId131" Type="http://schemas.openxmlformats.org/officeDocument/2006/relationships/customXml" Target="../ink/ink3385.xml"/><Relationship Id="rId369" Type="http://schemas.openxmlformats.org/officeDocument/2006/relationships/image" Target="../media/image2279.png"/><Relationship Id="rId576" Type="http://schemas.openxmlformats.org/officeDocument/2006/relationships/image" Target="../media/image2380.png"/><Relationship Id="rId783" Type="http://schemas.openxmlformats.org/officeDocument/2006/relationships/customXml" Target="../ink/ink3713.xml"/><Relationship Id="rId990" Type="http://schemas.openxmlformats.org/officeDocument/2006/relationships/customXml" Target="../ink/ink3817.xml"/><Relationship Id="rId229" Type="http://schemas.openxmlformats.org/officeDocument/2006/relationships/image" Target="../media/image2210.png"/><Relationship Id="rId436" Type="http://schemas.openxmlformats.org/officeDocument/2006/relationships/customXml" Target="../ink/ink3539.xml"/><Relationship Id="rId643" Type="http://schemas.openxmlformats.org/officeDocument/2006/relationships/customXml" Target="../ink/ink3643.xml"/><Relationship Id="rId1066" Type="http://schemas.openxmlformats.org/officeDocument/2006/relationships/customXml" Target="../ink/ink3855.xml"/><Relationship Id="rId1273" Type="http://schemas.openxmlformats.org/officeDocument/2006/relationships/image" Target="../media/image3710.png"/><Relationship Id="rId850" Type="http://schemas.openxmlformats.org/officeDocument/2006/relationships/customXml" Target="../ink/ink3747.xml"/><Relationship Id="rId948" Type="http://schemas.openxmlformats.org/officeDocument/2006/relationships/customXml" Target="../ink/ink3796.xml"/><Relationship Id="rId1133" Type="http://schemas.openxmlformats.org/officeDocument/2006/relationships/customXml" Target="../ink/ink3889.xml"/><Relationship Id="rId77" Type="http://schemas.openxmlformats.org/officeDocument/2006/relationships/customXml" Target="../ink/ink3358.xml"/><Relationship Id="rId282" Type="http://schemas.openxmlformats.org/officeDocument/2006/relationships/customXml" Target="../ink/ink3461.xml"/><Relationship Id="rId503" Type="http://schemas.openxmlformats.org/officeDocument/2006/relationships/customXml" Target="../ink/ink3573.xml"/><Relationship Id="rId587" Type="http://schemas.openxmlformats.org/officeDocument/2006/relationships/customXml" Target="../ink/ink3615.xml"/><Relationship Id="rId710" Type="http://schemas.openxmlformats.org/officeDocument/2006/relationships/image" Target="../media/image935.png"/><Relationship Id="rId808" Type="http://schemas.openxmlformats.org/officeDocument/2006/relationships/image" Target="../media/image2495.png"/><Relationship Id="rId8" Type="http://schemas.openxmlformats.org/officeDocument/2006/relationships/image" Target="../media/image1827.png"/><Relationship Id="rId142" Type="http://schemas.openxmlformats.org/officeDocument/2006/relationships/customXml" Target="../ink/ink3391.xml"/><Relationship Id="rId447" Type="http://schemas.openxmlformats.org/officeDocument/2006/relationships/image" Target="../media/image2317.png"/><Relationship Id="rId794" Type="http://schemas.openxmlformats.org/officeDocument/2006/relationships/image" Target="../media/image2488.png"/><Relationship Id="rId1077" Type="http://schemas.openxmlformats.org/officeDocument/2006/relationships/image" Target="../media/image2629.png"/><Relationship Id="rId1200" Type="http://schemas.openxmlformats.org/officeDocument/2006/relationships/image" Target="../media/image3674.png"/><Relationship Id="rId654" Type="http://schemas.openxmlformats.org/officeDocument/2006/relationships/image" Target="../media/image2419.png"/><Relationship Id="rId861" Type="http://schemas.openxmlformats.org/officeDocument/2006/relationships/image" Target="../media/image2521.png"/><Relationship Id="rId959" Type="http://schemas.openxmlformats.org/officeDocument/2006/relationships/image" Target="../media/image2570.png"/><Relationship Id="rId1284" Type="http://schemas.openxmlformats.org/officeDocument/2006/relationships/customXml" Target="../ink/ink3965.xml"/><Relationship Id="rId293" Type="http://schemas.openxmlformats.org/officeDocument/2006/relationships/image" Target="../media/image2242.png"/><Relationship Id="rId307" Type="http://schemas.openxmlformats.org/officeDocument/2006/relationships/image" Target="../media/image2249.png"/><Relationship Id="rId514" Type="http://schemas.openxmlformats.org/officeDocument/2006/relationships/image" Target="../media/image2349.png"/><Relationship Id="rId721" Type="http://schemas.openxmlformats.org/officeDocument/2006/relationships/customXml" Target="../ink/ink3682.xml"/><Relationship Id="rId1144" Type="http://schemas.openxmlformats.org/officeDocument/2006/relationships/image" Target="../media/image2662.png"/><Relationship Id="rId88" Type="http://schemas.openxmlformats.org/officeDocument/2006/relationships/image" Target="../media/image1867.png"/><Relationship Id="rId153" Type="http://schemas.openxmlformats.org/officeDocument/2006/relationships/image" Target="../media/image1898.png"/><Relationship Id="rId360" Type="http://schemas.openxmlformats.org/officeDocument/2006/relationships/customXml" Target="../ink/ink3501.xml"/><Relationship Id="rId598" Type="http://schemas.openxmlformats.org/officeDocument/2006/relationships/image" Target="../media/image2391.png"/><Relationship Id="rId819" Type="http://schemas.openxmlformats.org/officeDocument/2006/relationships/customXml" Target="../ink/ink3731.xml"/><Relationship Id="rId1004" Type="http://schemas.openxmlformats.org/officeDocument/2006/relationships/customXml" Target="../ink/ink3824.xml"/><Relationship Id="rId1211" Type="http://schemas.openxmlformats.org/officeDocument/2006/relationships/customXml" Target="../ink/ink3928.xml"/><Relationship Id="rId220" Type="http://schemas.openxmlformats.org/officeDocument/2006/relationships/customXml" Target="../ink/ink3430.xml"/><Relationship Id="rId458" Type="http://schemas.openxmlformats.org/officeDocument/2006/relationships/customXml" Target="../ink/ink3550.xml"/><Relationship Id="rId665" Type="http://schemas.openxmlformats.org/officeDocument/2006/relationships/customXml" Target="../ink/ink3654.xml"/><Relationship Id="rId872" Type="http://schemas.openxmlformats.org/officeDocument/2006/relationships/customXml" Target="../ink/ink3758.xml"/><Relationship Id="rId1088" Type="http://schemas.openxmlformats.org/officeDocument/2006/relationships/image" Target="../media/image2634.png"/><Relationship Id="rId1295" Type="http://schemas.openxmlformats.org/officeDocument/2006/relationships/image" Target="../media/image3721.png"/><Relationship Id="rId1309" Type="http://schemas.openxmlformats.org/officeDocument/2006/relationships/image" Target="../media/image3728.png"/><Relationship Id="rId15" Type="http://schemas.openxmlformats.org/officeDocument/2006/relationships/customXml" Target="../ink/ink3327.xml"/><Relationship Id="rId318" Type="http://schemas.openxmlformats.org/officeDocument/2006/relationships/customXml" Target="../ink/ink3479.xml"/><Relationship Id="rId525" Type="http://schemas.openxmlformats.org/officeDocument/2006/relationships/customXml" Target="../ink/ink3584.xml"/><Relationship Id="rId732" Type="http://schemas.openxmlformats.org/officeDocument/2006/relationships/image" Target="../media/image2457.png"/><Relationship Id="rId1155" Type="http://schemas.openxmlformats.org/officeDocument/2006/relationships/customXml" Target="../ink/ink3900.xml"/><Relationship Id="rId99" Type="http://schemas.openxmlformats.org/officeDocument/2006/relationships/customXml" Target="../ink/ink3369.xml"/><Relationship Id="rId164" Type="http://schemas.openxmlformats.org/officeDocument/2006/relationships/customXml" Target="../ink/ink3402.xml"/><Relationship Id="rId371" Type="http://schemas.openxmlformats.org/officeDocument/2006/relationships/image" Target="../media/image2280.png"/><Relationship Id="rId1015" Type="http://schemas.openxmlformats.org/officeDocument/2006/relationships/image" Target="../media/image2598.png"/><Relationship Id="rId1222" Type="http://schemas.openxmlformats.org/officeDocument/2006/relationships/customXml" Target="../ink/ink3934.xml"/><Relationship Id="rId469" Type="http://schemas.openxmlformats.org/officeDocument/2006/relationships/image" Target="../media/image2328.png"/><Relationship Id="rId676" Type="http://schemas.openxmlformats.org/officeDocument/2006/relationships/image" Target="../media/image2430.png"/><Relationship Id="rId883" Type="http://schemas.openxmlformats.org/officeDocument/2006/relationships/image" Target="../media/image2532.png"/><Relationship Id="rId1099" Type="http://schemas.openxmlformats.org/officeDocument/2006/relationships/customXml" Target="../ink/ink3872.xml"/><Relationship Id="rId26" Type="http://schemas.openxmlformats.org/officeDocument/2006/relationships/image" Target="../media/image1836.png"/><Relationship Id="rId231" Type="http://schemas.openxmlformats.org/officeDocument/2006/relationships/image" Target="../media/image2211.png"/><Relationship Id="rId329" Type="http://schemas.openxmlformats.org/officeDocument/2006/relationships/image" Target="../media/image2260.png"/><Relationship Id="rId536" Type="http://schemas.openxmlformats.org/officeDocument/2006/relationships/image" Target="../media/image2360.png"/><Relationship Id="rId1166" Type="http://schemas.openxmlformats.org/officeDocument/2006/relationships/image" Target="../media/image3657.png"/><Relationship Id="rId175" Type="http://schemas.openxmlformats.org/officeDocument/2006/relationships/image" Target="../media/image1909.png"/><Relationship Id="rId743" Type="http://schemas.openxmlformats.org/officeDocument/2006/relationships/customXml" Target="../ink/ink3693.xml"/><Relationship Id="rId950" Type="http://schemas.openxmlformats.org/officeDocument/2006/relationships/customXml" Target="../ink/ink3797.xml"/><Relationship Id="rId1026" Type="http://schemas.openxmlformats.org/officeDocument/2006/relationships/customXml" Target="../ink/ink3835.xml"/><Relationship Id="rId382" Type="http://schemas.openxmlformats.org/officeDocument/2006/relationships/customXml" Target="../ink/ink3512.xml"/><Relationship Id="rId603" Type="http://schemas.openxmlformats.org/officeDocument/2006/relationships/customXml" Target="../ink/ink3623.xml"/><Relationship Id="rId687" Type="http://schemas.openxmlformats.org/officeDocument/2006/relationships/customXml" Target="../ink/ink3665.xml"/><Relationship Id="rId810" Type="http://schemas.openxmlformats.org/officeDocument/2006/relationships/image" Target="../media/image2496.png"/><Relationship Id="rId908" Type="http://schemas.openxmlformats.org/officeDocument/2006/relationships/customXml" Target="../ink/ink3776.xml"/><Relationship Id="rId1233" Type="http://schemas.openxmlformats.org/officeDocument/2006/relationships/image" Target="../media/image3690.png"/><Relationship Id="rId242" Type="http://schemas.openxmlformats.org/officeDocument/2006/relationships/customXml" Target="../ink/ink3441.xml"/><Relationship Id="rId894" Type="http://schemas.openxmlformats.org/officeDocument/2006/relationships/customXml" Target="../ink/ink3769.xml"/><Relationship Id="rId1177" Type="http://schemas.openxmlformats.org/officeDocument/2006/relationships/customXml" Target="../ink/ink3911.xml"/><Relationship Id="rId1300" Type="http://schemas.openxmlformats.org/officeDocument/2006/relationships/customXml" Target="../ink/ink3973.xml"/><Relationship Id="rId37" Type="http://schemas.openxmlformats.org/officeDocument/2006/relationships/customXml" Target="../ink/ink3338.xml"/><Relationship Id="rId102" Type="http://schemas.openxmlformats.org/officeDocument/2006/relationships/image" Target="../media/image1874.png"/><Relationship Id="rId547" Type="http://schemas.openxmlformats.org/officeDocument/2006/relationships/customXml" Target="../ink/ink3595.xml"/><Relationship Id="rId754" Type="http://schemas.openxmlformats.org/officeDocument/2006/relationships/image" Target="../media/image2468.png"/><Relationship Id="rId961" Type="http://schemas.openxmlformats.org/officeDocument/2006/relationships/image" Target="../media/image2571.png"/><Relationship Id="rId90" Type="http://schemas.openxmlformats.org/officeDocument/2006/relationships/image" Target="../media/image1868.png"/><Relationship Id="rId186" Type="http://schemas.openxmlformats.org/officeDocument/2006/relationships/customXml" Target="../ink/ink3413.xml"/><Relationship Id="rId393" Type="http://schemas.openxmlformats.org/officeDocument/2006/relationships/image" Target="../media/image2291.png"/><Relationship Id="rId407" Type="http://schemas.openxmlformats.org/officeDocument/2006/relationships/image" Target="../media/image2297.png"/><Relationship Id="rId614" Type="http://schemas.openxmlformats.org/officeDocument/2006/relationships/image" Target="../media/image2399.png"/><Relationship Id="rId821" Type="http://schemas.openxmlformats.org/officeDocument/2006/relationships/customXml" Target="../ink/ink3732.xml"/><Relationship Id="rId1037" Type="http://schemas.openxmlformats.org/officeDocument/2006/relationships/image" Target="../media/image2609.png"/><Relationship Id="rId1244" Type="http://schemas.openxmlformats.org/officeDocument/2006/relationships/customXml" Target="../ink/ink3945.xml"/><Relationship Id="rId253" Type="http://schemas.openxmlformats.org/officeDocument/2006/relationships/image" Target="../media/image2222.png"/><Relationship Id="rId460" Type="http://schemas.openxmlformats.org/officeDocument/2006/relationships/customXml" Target="../ink/ink3551.xml"/><Relationship Id="rId698" Type="http://schemas.openxmlformats.org/officeDocument/2006/relationships/image" Target="../media/image2441.png"/><Relationship Id="rId919" Type="http://schemas.openxmlformats.org/officeDocument/2006/relationships/image" Target="../media/image2550.png"/><Relationship Id="rId1090" Type="http://schemas.openxmlformats.org/officeDocument/2006/relationships/image" Target="../media/image2635.png"/><Relationship Id="rId1104" Type="http://schemas.openxmlformats.org/officeDocument/2006/relationships/image" Target="../media/image2642.png"/><Relationship Id="rId1311" Type="http://schemas.openxmlformats.org/officeDocument/2006/relationships/image" Target="../media/image3729.png"/><Relationship Id="rId48" Type="http://schemas.openxmlformats.org/officeDocument/2006/relationships/image" Target="../media/image1847.png"/><Relationship Id="rId113" Type="http://schemas.openxmlformats.org/officeDocument/2006/relationships/customXml" Target="../ink/ink3376.xml"/><Relationship Id="rId320" Type="http://schemas.openxmlformats.org/officeDocument/2006/relationships/customXml" Target="../ink/ink3480.xml"/><Relationship Id="rId558" Type="http://schemas.openxmlformats.org/officeDocument/2006/relationships/image" Target="../media/image2371.png"/><Relationship Id="rId765" Type="http://schemas.openxmlformats.org/officeDocument/2006/relationships/customXml" Target="../ink/ink3704.xml"/><Relationship Id="rId972" Type="http://schemas.openxmlformats.org/officeDocument/2006/relationships/customXml" Target="../ink/ink3808.xml"/><Relationship Id="rId1188" Type="http://schemas.openxmlformats.org/officeDocument/2006/relationships/image" Target="../media/image3668.png"/><Relationship Id="rId197" Type="http://schemas.openxmlformats.org/officeDocument/2006/relationships/image" Target="../media/image1921.png"/><Relationship Id="rId418" Type="http://schemas.openxmlformats.org/officeDocument/2006/relationships/customXml" Target="../ink/ink3530.xml"/><Relationship Id="rId625" Type="http://schemas.openxmlformats.org/officeDocument/2006/relationships/customXml" Target="../ink/ink3634.xml"/><Relationship Id="rId832" Type="http://schemas.openxmlformats.org/officeDocument/2006/relationships/image" Target="../media/image2507.png"/><Relationship Id="rId1048" Type="http://schemas.openxmlformats.org/officeDocument/2006/relationships/customXml" Target="../ink/ink3846.xml"/><Relationship Id="rId1255" Type="http://schemas.openxmlformats.org/officeDocument/2006/relationships/image" Target="../media/image3701.png"/><Relationship Id="rId264" Type="http://schemas.openxmlformats.org/officeDocument/2006/relationships/customXml" Target="../ink/ink3452.xml"/><Relationship Id="rId471" Type="http://schemas.openxmlformats.org/officeDocument/2006/relationships/image" Target="../media/image2329.png"/><Relationship Id="rId1115" Type="http://schemas.openxmlformats.org/officeDocument/2006/relationships/customXml" Target="../ink/ink3880.xml"/><Relationship Id="rId1322" Type="http://schemas.openxmlformats.org/officeDocument/2006/relationships/customXml" Target="../ink/ink3984.xml"/><Relationship Id="rId59" Type="http://schemas.openxmlformats.org/officeDocument/2006/relationships/customXml" Target="../ink/ink3349.xml"/><Relationship Id="rId124" Type="http://schemas.openxmlformats.org/officeDocument/2006/relationships/image" Target="../media/image1885.png"/><Relationship Id="rId569" Type="http://schemas.openxmlformats.org/officeDocument/2006/relationships/customXml" Target="../ink/ink3606.xml"/><Relationship Id="rId776" Type="http://schemas.openxmlformats.org/officeDocument/2006/relationships/image" Target="../media/image2479.png"/><Relationship Id="rId983" Type="http://schemas.openxmlformats.org/officeDocument/2006/relationships/image" Target="../media/image2582.png"/><Relationship Id="rId1199" Type="http://schemas.openxmlformats.org/officeDocument/2006/relationships/customXml" Target="../ink/ink3922.xml"/><Relationship Id="rId331" Type="http://schemas.openxmlformats.org/officeDocument/2006/relationships/image" Target="../media/image2261.png"/><Relationship Id="rId429" Type="http://schemas.openxmlformats.org/officeDocument/2006/relationships/image" Target="../media/image2308.png"/><Relationship Id="rId636" Type="http://schemas.openxmlformats.org/officeDocument/2006/relationships/image" Target="../media/image2410.png"/><Relationship Id="rId1059" Type="http://schemas.openxmlformats.org/officeDocument/2006/relationships/image" Target="../media/image2620.png"/><Relationship Id="rId1266" Type="http://schemas.openxmlformats.org/officeDocument/2006/relationships/customXml" Target="../ink/ink3956.xml"/><Relationship Id="rId843" Type="http://schemas.openxmlformats.org/officeDocument/2006/relationships/image" Target="../media/image2512.png"/><Relationship Id="rId1126" Type="http://schemas.openxmlformats.org/officeDocument/2006/relationships/image" Target="../media/image2653.png"/><Relationship Id="rId275" Type="http://schemas.openxmlformats.org/officeDocument/2006/relationships/image" Target="../media/image2233.png"/><Relationship Id="rId482" Type="http://schemas.openxmlformats.org/officeDocument/2006/relationships/customXml" Target="../ink/ink3562.xml"/><Relationship Id="rId703" Type="http://schemas.openxmlformats.org/officeDocument/2006/relationships/customXml" Target="../ink/ink3673.xml"/><Relationship Id="rId910" Type="http://schemas.openxmlformats.org/officeDocument/2006/relationships/customXml" Target="../ink/ink3777.xml"/><Relationship Id="rId1333" Type="http://schemas.openxmlformats.org/officeDocument/2006/relationships/image" Target="../media/image3740.png"/><Relationship Id="rId135" Type="http://schemas.openxmlformats.org/officeDocument/2006/relationships/image" Target="../media/image1889.png"/><Relationship Id="rId342" Type="http://schemas.openxmlformats.org/officeDocument/2006/relationships/customXml" Target="../ink/ink3492.xml"/><Relationship Id="rId787" Type="http://schemas.openxmlformats.org/officeDocument/2006/relationships/customXml" Target="../ink/ink3715.xml"/><Relationship Id="rId994" Type="http://schemas.openxmlformats.org/officeDocument/2006/relationships/customXml" Target="../ink/ink3819.xml"/><Relationship Id="rId202" Type="http://schemas.openxmlformats.org/officeDocument/2006/relationships/customXml" Target="../ink/ink3421.xml"/><Relationship Id="rId647" Type="http://schemas.openxmlformats.org/officeDocument/2006/relationships/customXml" Target="../ink/ink3645.xml"/><Relationship Id="rId854" Type="http://schemas.openxmlformats.org/officeDocument/2006/relationships/customXml" Target="../ink/ink3749.xml"/><Relationship Id="rId1277" Type="http://schemas.openxmlformats.org/officeDocument/2006/relationships/image" Target="../media/image3712.png"/><Relationship Id="rId286" Type="http://schemas.openxmlformats.org/officeDocument/2006/relationships/customXml" Target="../ink/ink3463.xml"/><Relationship Id="rId493" Type="http://schemas.openxmlformats.org/officeDocument/2006/relationships/image" Target="../media/image2340.png"/><Relationship Id="rId507" Type="http://schemas.openxmlformats.org/officeDocument/2006/relationships/customXml" Target="../ink/ink3575.xml"/><Relationship Id="rId714" Type="http://schemas.openxmlformats.org/officeDocument/2006/relationships/image" Target="../media/image2448.png"/><Relationship Id="rId921" Type="http://schemas.openxmlformats.org/officeDocument/2006/relationships/image" Target="../media/image2551.png"/><Relationship Id="rId1137" Type="http://schemas.openxmlformats.org/officeDocument/2006/relationships/customXml" Target="../ink/ink3891.xml"/><Relationship Id="rId50" Type="http://schemas.openxmlformats.org/officeDocument/2006/relationships/image" Target="../media/image1848.png"/><Relationship Id="rId146" Type="http://schemas.openxmlformats.org/officeDocument/2006/relationships/customXml" Target="../ink/ink3393.xml"/><Relationship Id="rId353" Type="http://schemas.openxmlformats.org/officeDocument/2006/relationships/image" Target="../media/image2271.png"/><Relationship Id="rId560" Type="http://schemas.openxmlformats.org/officeDocument/2006/relationships/image" Target="../media/image2372.png"/><Relationship Id="rId798" Type="http://schemas.openxmlformats.org/officeDocument/2006/relationships/image" Target="../media/image2490.png"/><Relationship Id="rId1190" Type="http://schemas.openxmlformats.org/officeDocument/2006/relationships/image" Target="../media/image3669.png"/><Relationship Id="rId1204" Type="http://schemas.openxmlformats.org/officeDocument/2006/relationships/image" Target="../media/image3676.png"/><Relationship Id="rId213" Type="http://schemas.openxmlformats.org/officeDocument/2006/relationships/image" Target="../media/image2202.png"/><Relationship Id="rId420" Type="http://schemas.openxmlformats.org/officeDocument/2006/relationships/customXml" Target="../ink/ink3531.xml"/><Relationship Id="rId658" Type="http://schemas.openxmlformats.org/officeDocument/2006/relationships/image" Target="../media/image2421.png"/><Relationship Id="rId865" Type="http://schemas.openxmlformats.org/officeDocument/2006/relationships/image" Target="../media/image2523.png"/><Relationship Id="rId1050" Type="http://schemas.openxmlformats.org/officeDocument/2006/relationships/customXml" Target="../ink/ink3847.xml"/><Relationship Id="rId1288" Type="http://schemas.openxmlformats.org/officeDocument/2006/relationships/customXml" Target="../ink/ink3967.xml"/><Relationship Id="rId297" Type="http://schemas.openxmlformats.org/officeDocument/2006/relationships/image" Target="../media/image2244.png"/><Relationship Id="rId518" Type="http://schemas.openxmlformats.org/officeDocument/2006/relationships/image" Target="../media/image2351.png"/><Relationship Id="rId725" Type="http://schemas.openxmlformats.org/officeDocument/2006/relationships/customXml" Target="../ink/ink3684.xml"/><Relationship Id="rId932" Type="http://schemas.openxmlformats.org/officeDocument/2006/relationships/customXml" Target="../ink/ink3788.xml"/><Relationship Id="rId1148" Type="http://schemas.openxmlformats.org/officeDocument/2006/relationships/image" Target="../media/image3648.png"/><Relationship Id="rId157" Type="http://schemas.openxmlformats.org/officeDocument/2006/relationships/image" Target="../media/image1900.png"/><Relationship Id="rId364" Type="http://schemas.openxmlformats.org/officeDocument/2006/relationships/customXml" Target="../ink/ink3503.xml"/><Relationship Id="rId1008" Type="http://schemas.openxmlformats.org/officeDocument/2006/relationships/customXml" Target="../ink/ink3826.xml"/><Relationship Id="rId1215" Type="http://schemas.openxmlformats.org/officeDocument/2006/relationships/customXml" Target="../ink/ink3930.xml"/><Relationship Id="rId61" Type="http://schemas.openxmlformats.org/officeDocument/2006/relationships/customXml" Target="../ink/ink3350.xml"/><Relationship Id="rId571" Type="http://schemas.openxmlformats.org/officeDocument/2006/relationships/customXml" Target="../ink/ink3607.xml"/><Relationship Id="rId669" Type="http://schemas.openxmlformats.org/officeDocument/2006/relationships/customXml" Target="../ink/ink3656.xml"/><Relationship Id="rId876" Type="http://schemas.openxmlformats.org/officeDocument/2006/relationships/customXml" Target="../ink/ink3760.xml"/><Relationship Id="rId1299" Type="http://schemas.openxmlformats.org/officeDocument/2006/relationships/image" Target="../media/image3723.png"/><Relationship Id="rId19" Type="http://schemas.openxmlformats.org/officeDocument/2006/relationships/customXml" Target="../ink/ink3329.xml"/><Relationship Id="rId224" Type="http://schemas.openxmlformats.org/officeDocument/2006/relationships/customXml" Target="../ink/ink3432.xml"/><Relationship Id="rId431" Type="http://schemas.openxmlformats.org/officeDocument/2006/relationships/image" Target="../media/image2309.png"/><Relationship Id="rId529" Type="http://schemas.openxmlformats.org/officeDocument/2006/relationships/customXml" Target="../ink/ink3586.xml"/><Relationship Id="rId736" Type="http://schemas.openxmlformats.org/officeDocument/2006/relationships/image" Target="../media/image2459.png"/><Relationship Id="rId1061" Type="http://schemas.openxmlformats.org/officeDocument/2006/relationships/image" Target="../media/image2621.png"/><Relationship Id="rId1159" Type="http://schemas.openxmlformats.org/officeDocument/2006/relationships/customXml" Target="../ink/ink3902.xml"/><Relationship Id="rId168" Type="http://schemas.openxmlformats.org/officeDocument/2006/relationships/customXml" Target="../ink/ink3404.xml"/><Relationship Id="rId943" Type="http://schemas.openxmlformats.org/officeDocument/2006/relationships/image" Target="../media/image2562.png"/><Relationship Id="rId1019" Type="http://schemas.openxmlformats.org/officeDocument/2006/relationships/image" Target="../media/image2600.png"/><Relationship Id="rId72" Type="http://schemas.openxmlformats.org/officeDocument/2006/relationships/image" Target="../media/image1859.png"/><Relationship Id="rId375" Type="http://schemas.openxmlformats.org/officeDocument/2006/relationships/image" Target="../media/image2282.png"/><Relationship Id="rId582" Type="http://schemas.openxmlformats.org/officeDocument/2006/relationships/image" Target="../media/image2383.png"/><Relationship Id="rId803" Type="http://schemas.openxmlformats.org/officeDocument/2006/relationships/customXml" Target="../ink/ink3723.xml"/><Relationship Id="rId1226" Type="http://schemas.openxmlformats.org/officeDocument/2006/relationships/customXml" Target="../ink/ink3936.xml"/><Relationship Id="rId3" Type="http://schemas.openxmlformats.org/officeDocument/2006/relationships/customXml" Target="../ink/ink3321.xml"/><Relationship Id="rId235" Type="http://schemas.openxmlformats.org/officeDocument/2006/relationships/image" Target="../media/image2213.png"/><Relationship Id="rId442" Type="http://schemas.openxmlformats.org/officeDocument/2006/relationships/customXml" Target="../ink/ink3542.xml"/><Relationship Id="rId887" Type="http://schemas.openxmlformats.org/officeDocument/2006/relationships/image" Target="../media/image2534.png"/><Relationship Id="rId1072" Type="http://schemas.openxmlformats.org/officeDocument/2006/relationships/customXml" Target="../ink/ink3858.xml"/><Relationship Id="rId302" Type="http://schemas.openxmlformats.org/officeDocument/2006/relationships/customXml" Target="../ink/ink3471.xml"/><Relationship Id="rId747" Type="http://schemas.openxmlformats.org/officeDocument/2006/relationships/customXml" Target="../ink/ink3695.xml"/><Relationship Id="rId954" Type="http://schemas.openxmlformats.org/officeDocument/2006/relationships/customXml" Target="../ink/ink3799.xml"/><Relationship Id="rId83" Type="http://schemas.openxmlformats.org/officeDocument/2006/relationships/customXml" Target="../ink/ink3361.xml"/><Relationship Id="rId179" Type="http://schemas.openxmlformats.org/officeDocument/2006/relationships/image" Target="../media/image1911.png"/><Relationship Id="rId386" Type="http://schemas.openxmlformats.org/officeDocument/2006/relationships/customXml" Target="../ink/ink3514.xml"/><Relationship Id="rId593" Type="http://schemas.openxmlformats.org/officeDocument/2006/relationships/customXml" Target="../ink/ink3618.xml"/><Relationship Id="rId607" Type="http://schemas.openxmlformats.org/officeDocument/2006/relationships/customXml" Target="../ink/ink3625.xml"/><Relationship Id="rId814" Type="http://schemas.openxmlformats.org/officeDocument/2006/relationships/image" Target="../media/image2498.png"/><Relationship Id="rId1237" Type="http://schemas.openxmlformats.org/officeDocument/2006/relationships/image" Target="../media/image3692.png"/><Relationship Id="rId246" Type="http://schemas.openxmlformats.org/officeDocument/2006/relationships/customXml" Target="../ink/ink3443.xml"/><Relationship Id="rId453" Type="http://schemas.openxmlformats.org/officeDocument/2006/relationships/image" Target="../media/image2320.png"/><Relationship Id="rId660" Type="http://schemas.openxmlformats.org/officeDocument/2006/relationships/image" Target="../media/image2422.png"/><Relationship Id="rId898" Type="http://schemas.openxmlformats.org/officeDocument/2006/relationships/customXml" Target="../ink/ink3771.xml"/><Relationship Id="rId1083" Type="http://schemas.openxmlformats.org/officeDocument/2006/relationships/customXml" Target="../ink/ink3864.xml"/><Relationship Id="rId1290" Type="http://schemas.openxmlformats.org/officeDocument/2006/relationships/customXml" Target="../ink/ink3968.xml"/><Relationship Id="rId1304" Type="http://schemas.openxmlformats.org/officeDocument/2006/relationships/customXml" Target="../ink/ink3975.xml"/><Relationship Id="rId106" Type="http://schemas.openxmlformats.org/officeDocument/2006/relationships/image" Target="../media/image1876.png"/><Relationship Id="rId313" Type="http://schemas.openxmlformats.org/officeDocument/2006/relationships/image" Target="../media/image2252.png"/><Relationship Id="rId758" Type="http://schemas.openxmlformats.org/officeDocument/2006/relationships/image" Target="../media/image2470.png"/><Relationship Id="rId965" Type="http://schemas.openxmlformats.org/officeDocument/2006/relationships/image" Target="../media/image2573.png"/><Relationship Id="rId1150" Type="http://schemas.openxmlformats.org/officeDocument/2006/relationships/image" Target="../media/image3649.png"/><Relationship Id="rId10" Type="http://schemas.openxmlformats.org/officeDocument/2006/relationships/image" Target="../media/image1828.png"/><Relationship Id="rId94" Type="http://schemas.openxmlformats.org/officeDocument/2006/relationships/image" Target="../media/image1870.png"/><Relationship Id="rId397" Type="http://schemas.openxmlformats.org/officeDocument/2006/relationships/image" Target="../media/image2292.png"/><Relationship Id="rId520" Type="http://schemas.openxmlformats.org/officeDocument/2006/relationships/image" Target="../media/image2352.png"/><Relationship Id="rId618" Type="http://schemas.openxmlformats.org/officeDocument/2006/relationships/image" Target="../media/image2401.png"/><Relationship Id="rId825" Type="http://schemas.openxmlformats.org/officeDocument/2006/relationships/customXml" Target="../ink/ink3734.xml"/><Relationship Id="rId1248" Type="http://schemas.openxmlformats.org/officeDocument/2006/relationships/customXml" Target="../ink/ink3947.xml"/><Relationship Id="rId257" Type="http://schemas.openxmlformats.org/officeDocument/2006/relationships/image" Target="../media/image2224.png"/><Relationship Id="rId464" Type="http://schemas.openxmlformats.org/officeDocument/2006/relationships/customXml" Target="../ink/ink3553.xml"/><Relationship Id="rId1010" Type="http://schemas.openxmlformats.org/officeDocument/2006/relationships/customXml" Target="../ink/ink3827.xml"/><Relationship Id="rId1094" Type="http://schemas.openxmlformats.org/officeDocument/2006/relationships/image" Target="../media/image2637.png"/><Relationship Id="rId1108" Type="http://schemas.openxmlformats.org/officeDocument/2006/relationships/image" Target="../media/image2644.png"/><Relationship Id="rId1315" Type="http://schemas.openxmlformats.org/officeDocument/2006/relationships/image" Target="../media/image3731.png"/><Relationship Id="rId117" Type="http://schemas.openxmlformats.org/officeDocument/2006/relationships/customXml" Target="../ink/ink3378.xml"/><Relationship Id="rId671" Type="http://schemas.openxmlformats.org/officeDocument/2006/relationships/customXml" Target="../ink/ink3657.xml"/><Relationship Id="rId769" Type="http://schemas.openxmlformats.org/officeDocument/2006/relationships/customXml" Target="../ink/ink3706.xml"/><Relationship Id="rId976" Type="http://schemas.openxmlformats.org/officeDocument/2006/relationships/customXml" Target="../ink/ink3810.xml"/><Relationship Id="rId324" Type="http://schemas.openxmlformats.org/officeDocument/2006/relationships/customXml" Target="../ink/ink3482.xml"/><Relationship Id="rId531" Type="http://schemas.openxmlformats.org/officeDocument/2006/relationships/customXml" Target="../ink/ink3587.xml"/><Relationship Id="rId629" Type="http://schemas.openxmlformats.org/officeDocument/2006/relationships/customXml" Target="../ink/ink3636.xml"/><Relationship Id="rId1161" Type="http://schemas.openxmlformats.org/officeDocument/2006/relationships/customXml" Target="../ink/ink3903.xml"/><Relationship Id="rId1259" Type="http://schemas.openxmlformats.org/officeDocument/2006/relationships/image" Target="../media/image3703.png"/><Relationship Id="rId836" Type="http://schemas.openxmlformats.org/officeDocument/2006/relationships/customXml" Target="../ink/ink3740.xml"/><Relationship Id="rId1021" Type="http://schemas.openxmlformats.org/officeDocument/2006/relationships/image" Target="../media/image2601.png"/><Relationship Id="rId1119" Type="http://schemas.openxmlformats.org/officeDocument/2006/relationships/customXml" Target="../ink/ink3882.xml"/><Relationship Id="rId903" Type="http://schemas.openxmlformats.org/officeDocument/2006/relationships/image" Target="../media/image2542.png"/><Relationship Id="rId1326" Type="http://schemas.openxmlformats.org/officeDocument/2006/relationships/customXml" Target="../ink/ink3986.xml"/><Relationship Id="rId32" Type="http://schemas.openxmlformats.org/officeDocument/2006/relationships/image" Target="../media/image1839.png"/><Relationship Id="rId181" Type="http://schemas.openxmlformats.org/officeDocument/2006/relationships/image" Target="../media/image1912.png"/><Relationship Id="rId279" Type="http://schemas.openxmlformats.org/officeDocument/2006/relationships/image" Target="../media/image2235.png"/><Relationship Id="rId486" Type="http://schemas.openxmlformats.org/officeDocument/2006/relationships/customXml" Target="../ink/ink3564.xml"/><Relationship Id="rId693" Type="http://schemas.openxmlformats.org/officeDocument/2006/relationships/customXml" Target="../ink/ink3668.xml"/><Relationship Id="rId139" Type="http://schemas.openxmlformats.org/officeDocument/2006/relationships/image" Target="../media/image1891.png"/><Relationship Id="rId346" Type="http://schemas.openxmlformats.org/officeDocument/2006/relationships/customXml" Target="../ink/ink3494.xml"/><Relationship Id="rId553" Type="http://schemas.openxmlformats.org/officeDocument/2006/relationships/customXml" Target="../ink/ink3598.xml"/><Relationship Id="rId760" Type="http://schemas.openxmlformats.org/officeDocument/2006/relationships/image" Target="../media/image2471.png"/><Relationship Id="rId998" Type="http://schemas.openxmlformats.org/officeDocument/2006/relationships/customXml" Target="../ink/ink3821.xml"/><Relationship Id="rId1183" Type="http://schemas.openxmlformats.org/officeDocument/2006/relationships/customXml" Target="../ink/ink3914.xml"/><Relationship Id="rId206" Type="http://schemas.openxmlformats.org/officeDocument/2006/relationships/customXml" Target="../ink/ink3423.xml"/><Relationship Id="rId413" Type="http://schemas.openxmlformats.org/officeDocument/2006/relationships/image" Target="../media/image2300.png"/><Relationship Id="rId858" Type="http://schemas.openxmlformats.org/officeDocument/2006/relationships/customXml" Target="../ink/ink3751.xml"/><Relationship Id="rId1043" Type="http://schemas.openxmlformats.org/officeDocument/2006/relationships/image" Target="../media/image2612.png"/><Relationship Id="rId620" Type="http://schemas.openxmlformats.org/officeDocument/2006/relationships/image" Target="../media/image2402.png"/><Relationship Id="rId718" Type="http://schemas.openxmlformats.org/officeDocument/2006/relationships/image" Target="../media/image2450.png"/><Relationship Id="rId925" Type="http://schemas.openxmlformats.org/officeDocument/2006/relationships/image" Target="../media/image2553.png"/><Relationship Id="rId1250" Type="http://schemas.openxmlformats.org/officeDocument/2006/relationships/customXml" Target="../ink/ink3948.xml"/><Relationship Id="rId1110" Type="http://schemas.openxmlformats.org/officeDocument/2006/relationships/image" Target="../media/image2645.png"/><Relationship Id="rId1208" Type="http://schemas.openxmlformats.org/officeDocument/2006/relationships/image" Target="../media/image3678.png"/><Relationship Id="rId54" Type="http://schemas.openxmlformats.org/officeDocument/2006/relationships/image" Target="../media/image1850.png"/><Relationship Id="rId270" Type="http://schemas.openxmlformats.org/officeDocument/2006/relationships/customXml" Target="../ink/ink3455.xml"/><Relationship Id="rId130" Type="http://schemas.openxmlformats.org/officeDocument/2006/relationships/image" Target="../media/image1888.png"/><Relationship Id="rId368" Type="http://schemas.openxmlformats.org/officeDocument/2006/relationships/customXml" Target="../ink/ink3505.xml"/><Relationship Id="rId575" Type="http://schemas.openxmlformats.org/officeDocument/2006/relationships/customXml" Target="../ink/ink3609.xml"/><Relationship Id="rId782" Type="http://schemas.openxmlformats.org/officeDocument/2006/relationships/image" Target="../media/image2482.png"/><Relationship Id="rId228" Type="http://schemas.openxmlformats.org/officeDocument/2006/relationships/customXml" Target="../ink/ink3434.xml"/><Relationship Id="rId435" Type="http://schemas.openxmlformats.org/officeDocument/2006/relationships/image" Target="../media/image2311.png"/><Relationship Id="rId642" Type="http://schemas.openxmlformats.org/officeDocument/2006/relationships/image" Target="../media/image2413.png"/><Relationship Id="rId1065" Type="http://schemas.openxmlformats.org/officeDocument/2006/relationships/image" Target="../media/image2623.png"/><Relationship Id="rId1272" Type="http://schemas.openxmlformats.org/officeDocument/2006/relationships/customXml" Target="../ink/ink3959.xml"/><Relationship Id="rId502" Type="http://schemas.openxmlformats.org/officeDocument/2006/relationships/image" Target="../media/image2344.png"/><Relationship Id="rId947" Type="http://schemas.openxmlformats.org/officeDocument/2006/relationships/image" Target="../media/image2564.png"/><Relationship Id="rId1132" Type="http://schemas.openxmlformats.org/officeDocument/2006/relationships/image" Target="../media/image2656.png"/><Relationship Id="rId76" Type="http://schemas.openxmlformats.org/officeDocument/2006/relationships/image" Target="../media/image1861.png"/><Relationship Id="rId807" Type="http://schemas.openxmlformats.org/officeDocument/2006/relationships/customXml" Target="../ink/ink3725.xml"/><Relationship Id="rId292" Type="http://schemas.openxmlformats.org/officeDocument/2006/relationships/customXml" Target="../ink/ink3466.xml"/><Relationship Id="rId597" Type="http://schemas.openxmlformats.org/officeDocument/2006/relationships/customXml" Target="../ink/ink3620.xml"/><Relationship Id="rId152" Type="http://schemas.openxmlformats.org/officeDocument/2006/relationships/customXml" Target="../ink/ink3396.xml"/><Relationship Id="rId457" Type="http://schemas.openxmlformats.org/officeDocument/2006/relationships/image" Target="../media/image2322.png"/><Relationship Id="rId1087" Type="http://schemas.openxmlformats.org/officeDocument/2006/relationships/customXml" Target="../ink/ink3866.xml"/><Relationship Id="rId1294" Type="http://schemas.openxmlformats.org/officeDocument/2006/relationships/customXml" Target="../ink/ink3970.xml"/><Relationship Id="rId664" Type="http://schemas.openxmlformats.org/officeDocument/2006/relationships/image" Target="../media/image2424.png"/><Relationship Id="rId871" Type="http://schemas.openxmlformats.org/officeDocument/2006/relationships/image" Target="../media/image2526.png"/><Relationship Id="rId969" Type="http://schemas.openxmlformats.org/officeDocument/2006/relationships/image" Target="../media/image2575.png"/><Relationship Id="rId317" Type="http://schemas.openxmlformats.org/officeDocument/2006/relationships/image" Target="../media/image2254.png"/><Relationship Id="rId524" Type="http://schemas.openxmlformats.org/officeDocument/2006/relationships/image" Target="../media/image2354.png"/><Relationship Id="rId731" Type="http://schemas.openxmlformats.org/officeDocument/2006/relationships/customXml" Target="../ink/ink3687.xml"/><Relationship Id="rId1154" Type="http://schemas.openxmlformats.org/officeDocument/2006/relationships/image" Target="../media/image3651.png"/><Relationship Id="rId98" Type="http://schemas.openxmlformats.org/officeDocument/2006/relationships/image" Target="../media/image1872.png"/><Relationship Id="rId829" Type="http://schemas.openxmlformats.org/officeDocument/2006/relationships/customXml" Target="../ink/ink3736.xml"/><Relationship Id="rId1014" Type="http://schemas.openxmlformats.org/officeDocument/2006/relationships/customXml" Target="../ink/ink3829.xml"/><Relationship Id="rId1221" Type="http://schemas.openxmlformats.org/officeDocument/2006/relationships/image" Target="../media/image3684.png"/><Relationship Id="rId1319" Type="http://schemas.openxmlformats.org/officeDocument/2006/relationships/image" Target="../media/image3733.png"/><Relationship Id="rId25" Type="http://schemas.openxmlformats.org/officeDocument/2006/relationships/customXml" Target="../ink/ink3332.xml"/><Relationship Id="rId174" Type="http://schemas.openxmlformats.org/officeDocument/2006/relationships/customXml" Target="../ink/ink3407.xml"/><Relationship Id="rId381" Type="http://schemas.openxmlformats.org/officeDocument/2006/relationships/image" Target="../media/image2285.png"/><Relationship Id="rId241" Type="http://schemas.openxmlformats.org/officeDocument/2006/relationships/image" Target="../media/image2216.png"/><Relationship Id="rId479" Type="http://schemas.openxmlformats.org/officeDocument/2006/relationships/image" Target="../media/image2333.png"/><Relationship Id="rId686" Type="http://schemas.openxmlformats.org/officeDocument/2006/relationships/image" Target="../media/image2435.png"/><Relationship Id="rId893" Type="http://schemas.openxmlformats.org/officeDocument/2006/relationships/image" Target="../media/image2537.png"/><Relationship Id="rId339" Type="http://schemas.openxmlformats.org/officeDocument/2006/relationships/image" Target="../media/image2264.png"/><Relationship Id="rId546" Type="http://schemas.openxmlformats.org/officeDocument/2006/relationships/image" Target="../media/image2365.png"/><Relationship Id="rId753" Type="http://schemas.openxmlformats.org/officeDocument/2006/relationships/customXml" Target="../ink/ink3698.xml"/><Relationship Id="rId1176" Type="http://schemas.openxmlformats.org/officeDocument/2006/relationships/image" Target="../media/image3662.png"/><Relationship Id="rId101" Type="http://schemas.openxmlformats.org/officeDocument/2006/relationships/customXml" Target="../ink/ink3370.xml"/><Relationship Id="rId406" Type="http://schemas.openxmlformats.org/officeDocument/2006/relationships/customXml" Target="../ink/ink3524.xml"/><Relationship Id="rId960" Type="http://schemas.openxmlformats.org/officeDocument/2006/relationships/customXml" Target="../ink/ink3802.xml"/><Relationship Id="rId1036" Type="http://schemas.openxmlformats.org/officeDocument/2006/relationships/customXml" Target="../ink/ink3840.xml"/><Relationship Id="rId1243" Type="http://schemas.openxmlformats.org/officeDocument/2006/relationships/image" Target="../media/image3695.png"/><Relationship Id="rId613" Type="http://schemas.openxmlformats.org/officeDocument/2006/relationships/customXml" Target="../ink/ink3628.xml"/><Relationship Id="rId820" Type="http://schemas.openxmlformats.org/officeDocument/2006/relationships/image" Target="../media/image2501.png"/><Relationship Id="rId918" Type="http://schemas.openxmlformats.org/officeDocument/2006/relationships/customXml" Target="../ink/ink3781.xml"/><Relationship Id="rId1103" Type="http://schemas.openxmlformats.org/officeDocument/2006/relationships/customXml" Target="../ink/ink3874.xml"/><Relationship Id="rId1310" Type="http://schemas.openxmlformats.org/officeDocument/2006/relationships/customXml" Target="../ink/ink3978.xml"/><Relationship Id="rId47" Type="http://schemas.openxmlformats.org/officeDocument/2006/relationships/customXml" Target="../ink/ink3343.xml"/><Relationship Id="rId196" Type="http://schemas.openxmlformats.org/officeDocument/2006/relationships/customXml" Target="../ink/ink3418.xml"/><Relationship Id="rId263" Type="http://schemas.openxmlformats.org/officeDocument/2006/relationships/image" Target="../media/image2227.png"/><Relationship Id="rId470" Type="http://schemas.openxmlformats.org/officeDocument/2006/relationships/customXml" Target="../ink/ink3556.xml"/><Relationship Id="rId123" Type="http://schemas.openxmlformats.org/officeDocument/2006/relationships/customXml" Target="../ink/ink3381.xml"/><Relationship Id="rId330" Type="http://schemas.openxmlformats.org/officeDocument/2006/relationships/customXml" Target="../ink/ink3485.xml"/><Relationship Id="rId568" Type="http://schemas.openxmlformats.org/officeDocument/2006/relationships/image" Target="../media/image2376.png"/><Relationship Id="rId775" Type="http://schemas.openxmlformats.org/officeDocument/2006/relationships/customXml" Target="../ink/ink3709.xml"/><Relationship Id="rId982" Type="http://schemas.openxmlformats.org/officeDocument/2006/relationships/customXml" Target="../ink/ink3813.xml"/><Relationship Id="rId1198" Type="http://schemas.openxmlformats.org/officeDocument/2006/relationships/image" Target="../media/image3673.png"/><Relationship Id="rId428" Type="http://schemas.openxmlformats.org/officeDocument/2006/relationships/customXml" Target="../ink/ink3535.xml"/><Relationship Id="rId635" Type="http://schemas.openxmlformats.org/officeDocument/2006/relationships/customXml" Target="../ink/ink3639.xml"/><Relationship Id="rId842" Type="http://schemas.openxmlformats.org/officeDocument/2006/relationships/customXml" Target="../ink/ink3743.xml"/><Relationship Id="rId1058" Type="http://schemas.openxmlformats.org/officeDocument/2006/relationships/customXml" Target="../ink/ink3851.xml"/><Relationship Id="rId1265" Type="http://schemas.openxmlformats.org/officeDocument/2006/relationships/image" Target="../media/image3706.png"/><Relationship Id="rId702" Type="http://schemas.openxmlformats.org/officeDocument/2006/relationships/image" Target="../media/image2443.png"/><Relationship Id="rId1125" Type="http://schemas.openxmlformats.org/officeDocument/2006/relationships/customXml" Target="../ink/ink3885.xml"/><Relationship Id="rId1332" Type="http://schemas.openxmlformats.org/officeDocument/2006/relationships/customXml" Target="../ink/ink3989.xml"/><Relationship Id="rId69" Type="http://schemas.openxmlformats.org/officeDocument/2006/relationships/customXml" Target="../ink/ink3354.xml"/><Relationship Id="rId285" Type="http://schemas.openxmlformats.org/officeDocument/2006/relationships/image" Target="../media/image2238.png"/><Relationship Id="rId492" Type="http://schemas.openxmlformats.org/officeDocument/2006/relationships/customXml" Target="../ink/ink3567.xml"/><Relationship Id="rId797" Type="http://schemas.openxmlformats.org/officeDocument/2006/relationships/customXml" Target="../ink/ink3720.xml"/><Relationship Id="rId145" Type="http://schemas.openxmlformats.org/officeDocument/2006/relationships/image" Target="../media/image1894.png"/><Relationship Id="rId352" Type="http://schemas.openxmlformats.org/officeDocument/2006/relationships/customXml" Target="../ink/ink3497.xml"/><Relationship Id="rId1287" Type="http://schemas.openxmlformats.org/officeDocument/2006/relationships/image" Target="../media/image3717.png"/><Relationship Id="rId212" Type="http://schemas.openxmlformats.org/officeDocument/2006/relationships/customXml" Target="../ink/ink3426.xml"/><Relationship Id="rId657" Type="http://schemas.openxmlformats.org/officeDocument/2006/relationships/customXml" Target="../ink/ink3650.xml"/><Relationship Id="rId864" Type="http://schemas.openxmlformats.org/officeDocument/2006/relationships/customXml" Target="../ink/ink3754.xml"/><Relationship Id="rId517" Type="http://schemas.openxmlformats.org/officeDocument/2006/relationships/customXml" Target="../ink/ink3580.xml"/><Relationship Id="rId724" Type="http://schemas.openxmlformats.org/officeDocument/2006/relationships/image" Target="../media/image2453.png"/><Relationship Id="rId931" Type="http://schemas.openxmlformats.org/officeDocument/2006/relationships/image" Target="../media/image2556.png"/><Relationship Id="rId1147" Type="http://schemas.openxmlformats.org/officeDocument/2006/relationships/customXml" Target="../ink/ink3896.xml"/><Relationship Id="rId60" Type="http://schemas.openxmlformats.org/officeDocument/2006/relationships/image" Target="../media/image1853.png"/><Relationship Id="rId1007" Type="http://schemas.openxmlformats.org/officeDocument/2006/relationships/image" Target="../media/image2594.png"/><Relationship Id="rId1214" Type="http://schemas.openxmlformats.org/officeDocument/2006/relationships/image" Target="../media/image3681.png"/><Relationship Id="rId18" Type="http://schemas.openxmlformats.org/officeDocument/2006/relationships/image" Target="../media/image1832.png"/><Relationship Id="rId167" Type="http://schemas.openxmlformats.org/officeDocument/2006/relationships/image" Target="../media/image1905.png"/><Relationship Id="rId374" Type="http://schemas.openxmlformats.org/officeDocument/2006/relationships/customXml" Target="../ink/ink3508.xml"/><Relationship Id="rId581" Type="http://schemas.openxmlformats.org/officeDocument/2006/relationships/customXml" Target="../ink/ink3612.xml"/><Relationship Id="rId234" Type="http://schemas.openxmlformats.org/officeDocument/2006/relationships/customXml" Target="../ink/ink3437.xml"/><Relationship Id="rId679" Type="http://schemas.openxmlformats.org/officeDocument/2006/relationships/customXml" Target="../ink/ink3661.xml"/><Relationship Id="rId886" Type="http://schemas.openxmlformats.org/officeDocument/2006/relationships/customXml" Target="../ink/ink3765.xml"/><Relationship Id="rId2" Type="http://schemas.openxmlformats.org/officeDocument/2006/relationships/notesSlide" Target="../notesSlides/notesSlide9.xml"/><Relationship Id="rId441" Type="http://schemas.openxmlformats.org/officeDocument/2006/relationships/image" Target="../media/image2314.png"/><Relationship Id="rId539" Type="http://schemas.openxmlformats.org/officeDocument/2006/relationships/customXml" Target="../ink/ink3591.xml"/><Relationship Id="rId746" Type="http://schemas.openxmlformats.org/officeDocument/2006/relationships/image" Target="../media/image2464.png"/><Relationship Id="rId1071" Type="http://schemas.openxmlformats.org/officeDocument/2006/relationships/image" Target="../media/image2626.png"/><Relationship Id="rId1169" Type="http://schemas.openxmlformats.org/officeDocument/2006/relationships/customXml" Target="../ink/ink3907.xml"/><Relationship Id="rId301" Type="http://schemas.openxmlformats.org/officeDocument/2006/relationships/image" Target="../media/image2246.png"/><Relationship Id="rId953" Type="http://schemas.openxmlformats.org/officeDocument/2006/relationships/image" Target="../media/image2567.png"/><Relationship Id="rId1029" Type="http://schemas.openxmlformats.org/officeDocument/2006/relationships/image" Target="../media/image2605.png"/><Relationship Id="rId1236" Type="http://schemas.openxmlformats.org/officeDocument/2006/relationships/customXml" Target="../ink/ink3941.xml"/><Relationship Id="rId82" Type="http://schemas.openxmlformats.org/officeDocument/2006/relationships/image" Target="../media/image1864.png"/><Relationship Id="rId606" Type="http://schemas.openxmlformats.org/officeDocument/2006/relationships/image" Target="../media/image2395.png"/><Relationship Id="rId813" Type="http://schemas.openxmlformats.org/officeDocument/2006/relationships/customXml" Target="../ink/ink3728.xml"/><Relationship Id="rId1303" Type="http://schemas.openxmlformats.org/officeDocument/2006/relationships/image" Target="../media/image3725.png"/><Relationship Id="rId189" Type="http://schemas.openxmlformats.org/officeDocument/2006/relationships/image" Target="../media/image1916.png"/><Relationship Id="rId396" Type="http://schemas.openxmlformats.org/officeDocument/2006/relationships/customXml" Target="../ink/ink3519.xml"/><Relationship Id="rId256" Type="http://schemas.openxmlformats.org/officeDocument/2006/relationships/customXml" Target="../ink/ink3448.xml"/><Relationship Id="rId463" Type="http://schemas.openxmlformats.org/officeDocument/2006/relationships/image" Target="../media/image2325.png"/><Relationship Id="rId670" Type="http://schemas.openxmlformats.org/officeDocument/2006/relationships/image" Target="../media/image2427.png"/><Relationship Id="rId1093" Type="http://schemas.openxmlformats.org/officeDocument/2006/relationships/customXml" Target="../ink/ink3869.xml"/><Relationship Id="rId116" Type="http://schemas.openxmlformats.org/officeDocument/2006/relationships/image" Target="../media/image1881.png"/><Relationship Id="rId323" Type="http://schemas.openxmlformats.org/officeDocument/2006/relationships/image" Target="../media/image2257.png"/><Relationship Id="rId530" Type="http://schemas.openxmlformats.org/officeDocument/2006/relationships/image" Target="../media/image2357.png"/><Relationship Id="rId768" Type="http://schemas.openxmlformats.org/officeDocument/2006/relationships/image" Target="../media/image2475.png"/><Relationship Id="rId975" Type="http://schemas.openxmlformats.org/officeDocument/2006/relationships/image" Target="../media/image2578.png"/><Relationship Id="rId1160" Type="http://schemas.openxmlformats.org/officeDocument/2006/relationships/image" Target="../media/image3654.png"/><Relationship Id="rId628" Type="http://schemas.openxmlformats.org/officeDocument/2006/relationships/image" Target="../media/image2406.png"/><Relationship Id="rId835" Type="http://schemas.openxmlformats.org/officeDocument/2006/relationships/customXml" Target="../ink/ink3739.xml"/><Relationship Id="rId1258" Type="http://schemas.openxmlformats.org/officeDocument/2006/relationships/customXml" Target="../ink/ink3952.xml"/><Relationship Id="rId1020" Type="http://schemas.openxmlformats.org/officeDocument/2006/relationships/customXml" Target="../ink/ink3832.xml"/><Relationship Id="rId1118" Type="http://schemas.openxmlformats.org/officeDocument/2006/relationships/image" Target="../media/image2649.png"/><Relationship Id="rId1325" Type="http://schemas.openxmlformats.org/officeDocument/2006/relationships/image" Target="../media/image3736.png"/><Relationship Id="rId902" Type="http://schemas.openxmlformats.org/officeDocument/2006/relationships/customXml" Target="../ink/ink3773.xml"/><Relationship Id="rId31" Type="http://schemas.openxmlformats.org/officeDocument/2006/relationships/customXml" Target="../ink/ink3335.xml"/><Relationship Id="rId180" Type="http://schemas.openxmlformats.org/officeDocument/2006/relationships/customXml" Target="../ink/ink3410.xml"/><Relationship Id="rId278" Type="http://schemas.openxmlformats.org/officeDocument/2006/relationships/customXml" Target="../ink/ink3459.xml"/><Relationship Id="rId485" Type="http://schemas.openxmlformats.org/officeDocument/2006/relationships/image" Target="../media/image2336.png"/><Relationship Id="rId692" Type="http://schemas.openxmlformats.org/officeDocument/2006/relationships/image" Target="../media/image2438.png"/><Relationship Id="rId138" Type="http://schemas.openxmlformats.org/officeDocument/2006/relationships/customXml" Target="../ink/ink3389.xml"/><Relationship Id="rId345" Type="http://schemas.openxmlformats.org/officeDocument/2006/relationships/image" Target="../media/image2267.png"/><Relationship Id="rId552" Type="http://schemas.openxmlformats.org/officeDocument/2006/relationships/image" Target="../media/image2368.png"/><Relationship Id="rId997" Type="http://schemas.openxmlformats.org/officeDocument/2006/relationships/image" Target="../media/image2589.png"/><Relationship Id="rId1182" Type="http://schemas.openxmlformats.org/officeDocument/2006/relationships/image" Target="../media/image3665.png"/><Relationship Id="rId205" Type="http://schemas.openxmlformats.org/officeDocument/2006/relationships/image" Target="../media/image1925.png"/><Relationship Id="rId412" Type="http://schemas.openxmlformats.org/officeDocument/2006/relationships/customXml" Target="../ink/ink3527.xml"/><Relationship Id="rId857" Type="http://schemas.openxmlformats.org/officeDocument/2006/relationships/image" Target="../media/image2519.png"/><Relationship Id="rId1042" Type="http://schemas.openxmlformats.org/officeDocument/2006/relationships/customXml" Target="../ink/ink3843.xml"/><Relationship Id="rId717" Type="http://schemas.openxmlformats.org/officeDocument/2006/relationships/customXml" Target="../ink/ink3680.xml"/><Relationship Id="rId924" Type="http://schemas.openxmlformats.org/officeDocument/2006/relationships/customXml" Target="../ink/ink3784.xml"/><Relationship Id="rId53" Type="http://schemas.openxmlformats.org/officeDocument/2006/relationships/customXml" Target="../ink/ink3346.xml"/><Relationship Id="rId1207" Type="http://schemas.openxmlformats.org/officeDocument/2006/relationships/customXml" Target="../ink/ink3926.xml"/><Relationship Id="rId367" Type="http://schemas.openxmlformats.org/officeDocument/2006/relationships/image" Target="../media/image2278.png"/><Relationship Id="rId574" Type="http://schemas.openxmlformats.org/officeDocument/2006/relationships/image" Target="../media/image2379.png"/><Relationship Id="rId227" Type="http://schemas.openxmlformats.org/officeDocument/2006/relationships/image" Target="../media/image2209.png"/><Relationship Id="rId781" Type="http://schemas.openxmlformats.org/officeDocument/2006/relationships/customXml" Target="../ink/ink3712.xml"/><Relationship Id="rId879" Type="http://schemas.openxmlformats.org/officeDocument/2006/relationships/image" Target="../media/image2530.png"/><Relationship Id="rId434" Type="http://schemas.openxmlformats.org/officeDocument/2006/relationships/customXml" Target="../ink/ink3538.xml"/><Relationship Id="rId641" Type="http://schemas.openxmlformats.org/officeDocument/2006/relationships/customXml" Target="../ink/ink3642.xml"/><Relationship Id="rId739" Type="http://schemas.openxmlformats.org/officeDocument/2006/relationships/customXml" Target="../ink/ink3691.xml"/><Relationship Id="rId1064" Type="http://schemas.openxmlformats.org/officeDocument/2006/relationships/customXml" Target="../ink/ink3854.xml"/><Relationship Id="rId1271" Type="http://schemas.openxmlformats.org/officeDocument/2006/relationships/image" Target="../media/image3709.png"/><Relationship Id="rId501" Type="http://schemas.openxmlformats.org/officeDocument/2006/relationships/customXml" Target="../ink/ink3572.xml"/><Relationship Id="rId946" Type="http://schemas.openxmlformats.org/officeDocument/2006/relationships/customXml" Target="../ink/ink3795.xml"/><Relationship Id="rId1131" Type="http://schemas.openxmlformats.org/officeDocument/2006/relationships/customXml" Target="../ink/ink3888.xml"/><Relationship Id="rId1229" Type="http://schemas.openxmlformats.org/officeDocument/2006/relationships/image" Target="../media/image3688.png"/><Relationship Id="rId75" Type="http://schemas.openxmlformats.org/officeDocument/2006/relationships/customXml" Target="../ink/ink3357.xml"/><Relationship Id="rId806" Type="http://schemas.openxmlformats.org/officeDocument/2006/relationships/image" Target="../media/image2494.png"/><Relationship Id="rId291" Type="http://schemas.openxmlformats.org/officeDocument/2006/relationships/image" Target="../media/image2241.png"/><Relationship Id="rId151" Type="http://schemas.openxmlformats.org/officeDocument/2006/relationships/image" Target="../media/image1897.png"/><Relationship Id="rId389" Type="http://schemas.openxmlformats.org/officeDocument/2006/relationships/image" Target="../media/image2289.png"/><Relationship Id="rId596" Type="http://schemas.openxmlformats.org/officeDocument/2006/relationships/image" Target="../media/image23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xmlns="">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xmlns="">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xmlns="">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xmlns="">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xmlns="">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xmlns="">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xmlns="">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xmlns="">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xmlns="">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xmlns="">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xmlns="">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xmlns="">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xmlns:p14="http://schemas.microsoft.com/office/powerpoint/2010/main">
          <mc:Choice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xmlns="">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xmlns="">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xmlns="">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xmlns="">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xmlns="">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xmlns="">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xmlns="">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xmlns="">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xmlns="">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xmlns="">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xmlns="">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xmlns="">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xmlns="">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xmlns="">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xmlns="">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xmlns="">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xmlns="">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xmlns="">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xmlns="">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xmlns="">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xmlns="">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xmlns="">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xmlns="">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xmlns="">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xmlns="">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xmlns="">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xmlns="">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xmlns="">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xmlns="">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xmlns="">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xmlns="">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xmlns="">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xmlns="">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xmlns="">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xmlns="">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xmlns="">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xmlns="">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xmlns="">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xmlns="">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xmlns="">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xmlns="">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xmlns="">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xmlns="">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xmlns="">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xmlns="">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xmlns="">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xmlns="">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xmlns="">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xmlns="">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xmlns="">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xmlns="">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xmlns="">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xmlns="">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xmlns="">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xmlns="">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xmlns="">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xmlns="">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xmlns="">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xmlns="">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xmlns="">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xmlns="">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xmlns="">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xmlns="">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xmlns="">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xmlns="">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xmlns="">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xmlns="">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xmlns="">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xmlns="">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xmlns="">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xmlns="">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xmlns="">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xmlns="">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xmlns="">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xmlns="">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xmlns="">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xmlns="">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xmlns="">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xmlns="">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xmlns="">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xmlns="">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xmlns="">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xmlns="">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xmlns="">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xmlns="">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xmlns="">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xmlns="">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xmlns="">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xmlns="">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xmlns="">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xmlns="">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xmlns="">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xmlns="">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xmlns="">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xmlns="">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xmlns="">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xmlns="">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xmlns="">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xmlns="">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xmlns="">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xmlns="">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xmlns="">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xmlns="">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xmlns="">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xmlns="">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xmlns="">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xmlns="">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xmlns="">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xmlns="">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xmlns="">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xmlns="">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xmlns="">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xmlns="">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xmlns="">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xmlns="">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xmlns="">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xmlns="">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xmlns="">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xmlns="">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xmlns="">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xmlns="">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xmlns="">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xmlns="">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xmlns="">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xmlns="">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xmlns="">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xmlns="">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xmlns="">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xmlns="">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xmlns="">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xmlns="">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xmlns="">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xmlns="">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xmlns="">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xmlns="">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xmlns="">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xmlns="">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xmlns="">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xmlns="">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xmlns="">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xmlns="">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xmlns="">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xmlns="">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xmlns="">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xmlns:p14="http://schemas.microsoft.com/office/powerpoint/2010/main">
          <mc:Choice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xmlns="">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xmlns="">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xmlns="">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xmlns="">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xmlns="">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xmlns="">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xmlns="">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xmlns="">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xmlns="">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xmlns="">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xmlns="">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xmlns="">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xmlns="">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xmlns="">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xmlns="">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xmlns="">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xmlns="">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xmlns="">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xmlns="">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xmlns="">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xmlns="">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xmlns="">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xmlns="">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xmlns="">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xmlns="">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xmlns="">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xmlns="">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xmlns="">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xmlns="">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xmlns="">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xmlns="">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xmlns="">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xmlns="">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xmlns="">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xmlns="">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xmlns="">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xmlns="">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xmlns="">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xmlns="">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xmlns="">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xmlns="">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xmlns="">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xmlns="">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xmlns="">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xmlns="">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xmlns="">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xmlns="">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xmlns="">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xmlns="">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xmlns="">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xmlns="">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xmlns="">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xmlns="">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xmlns="">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xmlns="">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xmlns="">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xmlns="">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xmlns="">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xmlns="">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xmlns="">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xmlns="">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xmlns:p14="http://schemas.microsoft.com/office/powerpoint/2010/main">
          <mc:Choice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xmlns="">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xmlns="">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xmlns="">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xmlns="">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xmlns="">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xmlns:p14="http://schemas.microsoft.com/office/powerpoint/2010/main">
          <mc:Choice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xmlns="">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xmlns="">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xmlns="">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xmlns="">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xmlns="">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xmlns="">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xmlns="">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xmlns="">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xmlns="">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xmlns="">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xmlns="">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xmlns="">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xmlns="">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xmlns="">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xmlns="">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xmlns="">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xmlns="">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xmlns="">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xmlns="">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xmlns="">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xmlns="">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xmlns="">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xmlns="">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xmlns="">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xmlns="">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xmlns:p14="http://schemas.microsoft.com/office/powerpoint/2010/main">
          <mc:Choice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xmlns="">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xmlns="">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xmlns="">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xmlns="">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xmlns="">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xmlns="">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xmlns="">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xmlns="">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xmlns="">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xmlns="">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xmlns="">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xmlns="">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xmlns="">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xmlns="">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xmlns="">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xmlns="">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xmlns="">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xmlns="">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xmlns="">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xmlns="">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xmlns="">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xmlns="">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xmlns="">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xmlns="">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xmlns="">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xmlns="">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xmlns="">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xmlns="">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xmlns="">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xmlns="">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xmlns="">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xmlns="">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xmlns="">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xmlns="">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xmlns="">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xmlns="">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xmlns="">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xmlns="">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xmlns="">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xmlns="">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xmlns="">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xmlns="">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xmlns="">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xmlns="">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xmlns="">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xmlns="">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xmlns="">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xmlns="">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xmlns="">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xmlns="">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xmlns="">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xmlns="">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xmlns="">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xmlns="">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xmlns="">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xmlns="">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xmlns="">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xmlns="">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xmlns="">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xmlns="">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xmlns="">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xmlns="">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xmlns="">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xmlns="">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xmlns="">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xmlns="">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xmlns="">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xmlns="">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xmlns="">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xmlns="">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xmlns="">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xmlns="">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xmlns="">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xmlns="">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xmlns="">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xmlns="">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xmlns="">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xmlns="">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xmlns="">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xmlns="">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xmlns="">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xmlns="">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xmlns="">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xmlns="">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xmlns="">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xmlns="">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xmlns="">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xmlns="">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xmlns="">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xmlns="">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xmlns="">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xmlns="">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xmlns="">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xmlns="">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xmlns="">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xmlns="">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xmlns="">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xmlns="">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xmlns="">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xmlns="">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xmlns="">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xmlns="">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xmlns="">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xmlns="">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xmlns="">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xmlns="">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xmlns="">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xmlns="">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xmlns="">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xmlns="">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xmlns="">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xmlns="">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xmlns="">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xmlns="">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xmlns="">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xmlns="">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xmlns="">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xmlns="">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xmlns="">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xmlns="">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xmlns="">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xmlns="">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xmlns="">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xmlns="">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xmlns="">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xmlns="">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xmlns="">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xmlns="">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xmlns="">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xmlns="">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xmlns="">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xmlns="">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xmlns="">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xmlns="">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xmlns="">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xmlns="">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xmlns="">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xmlns="">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xmlns="">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xmlns="">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xmlns="">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xmlns="">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xmlns="">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xmlns="">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xmlns="">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xmlns="">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xmlns="">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xmlns="">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xmlns="">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xmlns="">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xmlns="">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xmlns="">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xmlns="">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xmlns="">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xmlns="">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xmlns="">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xmlns="">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xmlns="">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xmlns="">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xmlns="">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xmlns="">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xmlns="">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xmlns="">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xmlns="">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xmlns="">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xmlns="">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xmlns="">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xmlns="">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xmlns="">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xmlns="">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xmlns="">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xmlns="">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xmlns="">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xmlns="">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xmlns="">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xmlns="">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xmlns="">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xmlns="">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xmlns="">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xmlns="">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xmlns="">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xmlns="">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xmlns="">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xmlns="">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xmlns="">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xmlns="">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xmlns="">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xmlns="">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xmlns="">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xmlns="">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xmlns="">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xmlns="">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xmlns="">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xmlns="">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xmlns="">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xmlns="">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xmlns="">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xmlns="">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xmlns="">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xmlns="">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xmlns="">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xmlns="">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xmlns="">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xmlns="">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xmlns="">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xmlns="">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xmlns="">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xmlns="">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xmlns="">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xmlns="">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xmlns="">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xmlns="">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xmlns="">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xmlns="">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xmlns="">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xmlns="">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xmlns="">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xmlns="">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xmlns="">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xmlns="">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xmlns="">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xmlns="">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xmlns="">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xmlns="">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xmlns="">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xmlns="">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xmlns="">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xmlns="">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xmlns="">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xmlns="">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xmlns="">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xmlns="">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xmlns="">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xmlns="">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xmlns="">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xmlns="">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xmlns="">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xmlns="">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xmlns="">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xmlns="">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xmlns="">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xmlns="">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xmlns="">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xmlns="">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xmlns="">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xmlns="">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xmlns="">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xmlns="">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xmlns="">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xmlns="">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xmlns="">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xmlns="">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xmlns="">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xmlns="">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xmlns="">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xmlns="">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xmlns="">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xmlns="">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xmlns="">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xmlns="">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xmlns="">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xmlns="">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xmlns="">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xmlns="">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xmlns="">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xmlns="">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xmlns="">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xmlns="">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xmlns="">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xmlns="">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xmlns="">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xmlns="">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xmlns="">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xmlns="">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xmlns="">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xmlns="">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xmlns="">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xmlns="">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xmlns="">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xmlns="">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xmlns="">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xmlns="">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xmlns="">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xmlns="">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xmlns="">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xmlns="">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xmlns="">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xmlns="">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xmlns="">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xmlns="">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xmlns="">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xmlns="">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xmlns="">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xmlns="">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xmlns="">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xmlns="">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xmlns="">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xmlns="">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xmlns="">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xmlns="">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xmlns="">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xmlns="">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xmlns="">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xmlns="">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xmlns="">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xmlns="">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xmlns="">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xmlns="">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xmlns="">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xmlns="">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xmlns="">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xmlns="">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xmlns="">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xmlns="">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xmlns="">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xmlns="">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xmlns="">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xmlns="">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xmlns="">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xmlns="">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xmlns="">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xmlns="">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xmlns="">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xmlns="">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xmlns="">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xmlns="">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xmlns="">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xmlns="">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xmlns="">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xmlns="">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xmlns="">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xmlns="">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xmlns="">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xmlns="">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xmlns="">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xmlns="">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xmlns="">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xmlns="">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xmlns="">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xmlns="">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xmlns="">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xmlns="">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xmlns="">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xmlns="">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xmlns="">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xmlns="">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xmlns="">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xmlns="">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xmlns="">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xmlns="">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xmlns="">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xmlns="">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xmlns="">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xmlns="">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xmlns="">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xmlns="">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xmlns="">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xmlns="">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xmlns="">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xmlns="">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xmlns="">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xmlns="">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xmlns="">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xmlns="">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xmlns="">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xmlns="">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xmlns="">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xmlns="">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xmlns="">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xmlns="">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xmlns="">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xmlns="">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xmlns="">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xmlns="">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6">
            <p14:nvContentPartPr>
              <p14:cNvPr id="21" name="Freihand 20">
                <a:extLst>
                  <a:ext uri="{FF2B5EF4-FFF2-40B4-BE49-F238E27FC236}">
                    <a16:creationId xmlns:a16="http://schemas.microsoft.com/office/drawing/2014/main" id="{ED39BDCB-B268-42ED-9E96-216EA82D806E}"/>
                  </a:ext>
                </a:extLst>
              </p14:cNvPr>
              <p14:cNvContentPartPr/>
              <p14:nvPr/>
            </p14:nvContentPartPr>
            <p14:xfrm>
              <a:off x="8776173" y="615307"/>
              <a:ext cx="3130920" cy="2665440"/>
            </p14:xfrm>
          </p:contentPart>
        </mc:Choice>
        <mc:Fallback xmlns="">
          <p:pic>
            <p:nvPicPr>
              <p:cNvPr id="21" name="Freihand 20">
                <a:extLst>
                  <a:ext uri="{FF2B5EF4-FFF2-40B4-BE49-F238E27FC236}">
                    <a16:creationId xmlns:a16="http://schemas.microsoft.com/office/drawing/2014/main" id="{ED39BDCB-B268-42ED-9E96-216EA82D806E}"/>
                  </a:ext>
                </a:extLst>
              </p:cNvPr>
              <p:cNvPicPr/>
              <p:nvPr/>
            </p:nvPicPr>
            <p:blipFill>
              <a:blip r:embed="rId1237"/>
              <a:stretch>
                <a:fillRect/>
              </a:stretch>
            </p:blipFill>
            <p:spPr>
              <a:xfrm>
                <a:off x="8771853" y="610987"/>
                <a:ext cx="3139560" cy="267408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47" name="Freihand 46">
                <a:extLst>
                  <a:ext uri="{FF2B5EF4-FFF2-40B4-BE49-F238E27FC236}">
                    <a16:creationId xmlns:a16="http://schemas.microsoft.com/office/drawing/2014/main" id="{A39FC5E4-454C-4904-B55B-3FC60A5B3A8C}"/>
                  </a:ext>
                </a:extLst>
              </p14:cNvPr>
              <p14:cNvContentPartPr/>
              <p14:nvPr/>
            </p14:nvContentPartPr>
            <p14:xfrm>
              <a:off x="9230133" y="2045947"/>
              <a:ext cx="730080" cy="987120"/>
            </p14:xfrm>
          </p:contentPart>
        </mc:Choice>
        <mc:Fallback xmlns="">
          <p:pic>
            <p:nvPicPr>
              <p:cNvPr id="47" name="Freihand 46">
                <a:extLst>
                  <a:ext uri="{FF2B5EF4-FFF2-40B4-BE49-F238E27FC236}">
                    <a16:creationId xmlns:a16="http://schemas.microsoft.com/office/drawing/2014/main" id="{A39FC5E4-454C-4904-B55B-3FC60A5B3A8C}"/>
                  </a:ext>
                </a:extLst>
              </p:cNvPr>
              <p:cNvPicPr/>
              <p:nvPr/>
            </p:nvPicPr>
            <p:blipFill>
              <a:blip r:embed="rId1239"/>
              <a:stretch>
                <a:fillRect/>
              </a:stretch>
            </p:blipFill>
            <p:spPr>
              <a:xfrm>
                <a:off x="9225813" y="2041627"/>
                <a:ext cx="73872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1" name="Freihand 70">
                <a:extLst>
                  <a:ext uri="{FF2B5EF4-FFF2-40B4-BE49-F238E27FC236}">
                    <a16:creationId xmlns:a16="http://schemas.microsoft.com/office/drawing/2014/main" id="{E6FEC383-6737-42A2-A9FB-48C338A1BD68}"/>
                  </a:ext>
                </a:extLst>
              </p14:cNvPr>
              <p14:cNvContentPartPr/>
              <p14:nvPr/>
            </p14:nvContentPartPr>
            <p14:xfrm>
              <a:off x="9270813" y="1737787"/>
              <a:ext cx="1929240" cy="1238760"/>
            </p14:xfrm>
          </p:contentPart>
        </mc:Choice>
        <mc:Fallback xmlns="">
          <p:pic>
            <p:nvPicPr>
              <p:cNvPr id="71" name="Freihand 70">
                <a:extLst>
                  <a:ext uri="{FF2B5EF4-FFF2-40B4-BE49-F238E27FC236}">
                    <a16:creationId xmlns:a16="http://schemas.microsoft.com/office/drawing/2014/main" id="{E6FEC383-6737-42A2-A9FB-48C338A1BD68}"/>
                  </a:ext>
                </a:extLst>
              </p:cNvPr>
              <p:cNvPicPr/>
              <p:nvPr/>
            </p:nvPicPr>
            <p:blipFill>
              <a:blip r:embed="rId1241"/>
              <a:stretch>
                <a:fillRect/>
              </a:stretch>
            </p:blipFill>
            <p:spPr>
              <a:xfrm>
                <a:off x="9266493" y="1733467"/>
                <a:ext cx="1937880"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89" name="Freihand 188">
                <a:extLst>
                  <a:ext uri="{FF2B5EF4-FFF2-40B4-BE49-F238E27FC236}">
                    <a16:creationId xmlns:a16="http://schemas.microsoft.com/office/drawing/2014/main" id="{E4850F7A-7CAA-4691-9FD8-06BE32E61FFF}"/>
                  </a:ext>
                </a:extLst>
              </p14:cNvPr>
              <p14:cNvContentPartPr/>
              <p14:nvPr/>
            </p14:nvContentPartPr>
            <p14:xfrm>
              <a:off x="9362253" y="1171507"/>
              <a:ext cx="231120" cy="90720"/>
            </p14:xfrm>
          </p:contentPart>
        </mc:Choice>
        <mc:Fallback xmlns="">
          <p:pic>
            <p:nvPicPr>
              <p:cNvPr id="189" name="Freihand 188">
                <a:extLst>
                  <a:ext uri="{FF2B5EF4-FFF2-40B4-BE49-F238E27FC236}">
                    <a16:creationId xmlns:a16="http://schemas.microsoft.com/office/drawing/2014/main" id="{E4850F7A-7CAA-4691-9FD8-06BE32E61FFF}"/>
                  </a:ext>
                </a:extLst>
              </p:cNvPr>
              <p:cNvPicPr/>
              <p:nvPr/>
            </p:nvPicPr>
            <p:blipFill>
              <a:blip r:embed="rId1243"/>
              <a:stretch>
                <a:fillRect/>
              </a:stretch>
            </p:blipFill>
            <p:spPr>
              <a:xfrm>
                <a:off x="9357933" y="1167187"/>
                <a:ext cx="239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273" name="Freihand 272">
                <a:extLst>
                  <a:ext uri="{FF2B5EF4-FFF2-40B4-BE49-F238E27FC236}">
                    <a16:creationId xmlns:a16="http://schemas.microsoft.com/office/drawing/2014/main" id="{641B1A29-63F9-47DE-A2FA-0D95CEE3A7B7}"/>
                  </a:ext>
                </a:extLst>
              </p14:cNvPr>
              <p14:cNvContentPartPr/>
              <p14:nvPr/>
            </p14:nvContentPartPr>
            <p14:xfrm>
              <a:off x="10391493" y="2449147"/>
              <a:ext cx="5760" cy="9000"/>
            </p14:xfrm>
          </p:contentPart>
        </mc:Choice>
        <mc:Fallback xmlns="">
          <p:pic>
            <p:nvPicPr>
              <p:cNvPr id="273" name="Freihand 272">
                <a:extLst>
                  <a:ext uri="{FF2B5EF4-FFF2-40B4-BE49-F238E27FC236}">
                    <a16:creationId xmlns:a16="http://schemas.microsoft.com/office/drawing/2014/main" id="{641B1A29-63F9-47DE-A2FA-0D95CEE3A7B7}"/>
                  </a:ext>
                </a:extLst>
              </p:cNvPr>
              <p:cNvPicPr/>
              <p:nvPr/>
            </p:nvPicPr>
            <p:blipFill>
              <a:blip r:embed="rId1245"/>
              <a:stretch>
                <a:fillRect/>
              </a:stretch>
            </p:blipFill>
            <p:spPr>
              <a:xfrm>
                <a:off x="10387173" y="2444827"/>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286" name="Freihand 285">
                <a:extLst>
                  <a:ext uri="{FF2B5EF4-FFF2-40B4-BE49-F238E27FC236}">
                    <a16:creationId xmlns:a16="http://schemas.microsoft.com/office/drawing/2014/main" id="{77CE3C19-906A-425C-89F8-4862125668D1}"/>
                  </a:ext>
                </a:extLst>
              </p14:cNvPr>
              <p14:cNvContentPartPr/>
              <p14:nvPr/>
            </p14:nvContentPartPr>
            <p14:xfrm>
              <a:off x="10798293" y="2103547"/>
              <a:ext cx="85320" cy="100080"/>
            </p14:xfrm>
          </p:contentPart>
        </mc:Choice>
        <mc:Fallback xmlns="">
          <p:pic>
            <p:nvPicPr>
              <p:cNvPr id="286" name="Freihand 285">
                <a:extLst>
                  <a:ext uri="{FF2B5EF4-FFF2-40B4-BE49-F238E27FC236}">
                    <a16:creationId xmlns:a16="http://schemas.microsoft.com/office/drawing/2014/main" id="{77CE3C19-906A-425C-89F8-4862125668D1}"/>
                  </a:ext>
                </a:extLst>
              </p:cNvPr>
              <p:cNvPicPr/>
              <p:nvPr/>
            </p:nvPicPr>
            <p:blipFill>
              <a:blip r:embed="rId1247"/>
              <a:stretch>
                <a:fillRect/>
              </a:stretch>
            </p:blipFill>
            <p:spPr>
              <a:xfrm>
                <a:off x="10793973" y="2099227"/>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299" name="Freihand 298">
                <a:extLst>
                  <a:ext uri="{FF2B5EF4-FFF2-40B4-BE49-F238E27FC236}">
                    <a16:creationId xmlns:a16="http://schemas.microsoft.com/office/drawing/2014/main" id="{92C40028-D212-4BC9-B92B-2D8F003E9FDB}"/>
                  </a:ext>
                </a:extLst>
              </p14:cNvPr>
              <p14:cNvContentPartPr/>
              <p14:nvPr/>
            </p14:nvContentPartPr>
            <p14:xfrm>
              <a:off x="10831053" y="2097067"/>
              <a:ext cx="63720" cy="88200"/>
            </p14:xfrm>
          </p:contentPart>
        </mc:Choice>
        <mc:Fallback xmlns="">
          <p:pic>
            <p:nvPicPr>
              <p:cNvPr id="299" name="Freihand 298">
                <a:extLst>
                  <a:ext uri="{FF2B5EF4-FFF2-40B4-BE49-F238E27FC236}">
                    <a16:creationId xmlns:a16="http://schemas.microsoft.com/office/drawing/2014/main" id="{92C40028-D212-4BC9-B92B-2D8F003E9FDB}"/>
                  </a:ext>
                </a:extLst>
              </p:cNvPr>
              <p:cNvPicPr/>
              <p:nvPr/>
            </p:nvPicPr>
            <p:blipFill>
              <a:blip r:embed="rId1249"/>
              <a:stretch>
                <a:fillRect/>
              </a:stretch>
            </p:blipFill>
            <p:spPr>
              <a:xfrm>
                <a:off x="10826733" y="2092747"/>
                <a:ext cx="72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314" name="Freihand 313">
                <a:extLst>
                  <a:ext uri="{FF2B5EF4-FFF2-40B4-BE49-F238E27FC236}">
                    <a16:creationId xmlns:a16="http://schemas.microsoft.com/office/drawing/2014/main" id="{41ADB6CC-F5F6-45CD-ABB9-ECEE6D7DEE85}"/>
                  </a:ext>
                </a:extLst>
              </p14:cNvPr>
              <p14:cNvContentPartPr/>
              <p14:nvPr/>
            </p14:nvContentPartPr>
            <p14:xfrm>
              <a:off x="9353973" y="398227"/>
              <a:ext cx="2503440" cy="2416320"/>
            </p14:xfrm>
          </p:contentPart>
        </mc:Choice>
        <mc:Fallback xmlns="">
          <p:pic>
            <p:nvPicPr>
              <p:cNvPr id="314" name="Freihand 313">
                <a:extLst>
                  <a:ext uri="{FF2B5EF4-FFF2-40B4-BE49-F238E27FC236}">
                    <a16:creationId xmlns:a16="http://schemas.microsoft.com/office/drawing/2014/main" id="{41ADB6CC-F5F6-45CD-ABB9-ECEE6D7DEE85}"/>
                  </a:ext>
                </a:extLst>
              </p:cNvPr>
              <p:cNvPicPr/>
              <p:nvPr/>
            </p:nvPicPr>
            <p:blipFill>
              <a:blip r:embed="rId1251"/>
              <a:stretch>
                <a:fillRect/>
              </a:stretch>
            </p:blipFill>
            <p:spPr>
              <a:xfrm>
                <a:off x="9349653" y="393907"/>
                <a:ext cx="2512080" cy="24249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35" name="Freihand 34">
                <a:extLst>
                  <a:ext uri="{FF2B5EF4-FFF2-40B4-BE49-F238E27FC236}">
                    <a16:creationId xmlns:a16="http://schemas.microsoft.com/office/drawing/2014/main" id="{0C855936-0539-4ADC-8516-32C00D9D0955}"/>
                  </a:ext>
                </a:extLst>
              </p14:cNvPr>
              <p14:cNvContentPartPr/>
              <p14:nvPr/>
            </p14:nvContentPartPr>
            <p14:xfrm>
              <a:off x="8895693" y="448627"/>
              <a:ext cx="665280" cy="540360"/>
            </p14:xfrm>
          </p:contentPart>
        </mc:Choice>
        <mc:Fallback xmlns="">
          <p:pic>
            <p:nvPicPr>
              <p:cNvPr id="35" name="Freihand 34">
                <a:extLst>
                  <a:ext uri="{FF2B5EF4-FFF2-40B4-BE49-F238E27FC236}">
                    <a16:creationId xmlns:a16="http://schemas.microsoft.com/office/drawing/2014/main" id="{0C855936-0539-4ADC-8516-32C00D9D0955}"/>
                  </a:ext>
                </a:extLst>
              </p:cNvPr>
              <p:cNvPicPr/>
              <p:nvPr/>
            </p:nvPicPr>
            <p:blipFill>
              <a:blip r:embed="rId1253"/>
              <a:stretch>
                <a:fillRect/>
              </a:stretch>
            </p:blipFill>
            <p:spPr>
              <a:xfrm>
                <a:off x="8891373" y="444307"/>
                <a:ext cx="6739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38" name="Freihand 37">
                <a:extLst>
                  <a:ext uri="{FF2B5EF4-FFF2-40B4-BE49-F238E27FC236}">
                    <a16:creationId xmlns:a16="http://schemas.microsoft.com/office/drawing/2014/main" id="{7C335B7A-6E8A-47E3-91FC-060CFE690392}"/>
                  </a:ext>
                </a:extLst>
              </p14:cNvPr>
              <p14:cNvContentPartPr/>
              <p14:nvPr/>
            </p14:nvContentPartPr>
            <p14:xfrm>
              <a:off x="11409213" y="2772427"/>
              <a:ext cx="671400" cy="645480"/>
            </p14:xfrm>
          </p:contentPart>
        </mc:Choice>
        <mc:Fallback xmlns="">
          <p:pic>
            <p:nvPicPr>
              <p:cNvPr id="38" name="Freihand 37">
                <a:extLst>
                  <a:ext uri="{FF2B5EF4-FFF2-40B4-BE49-F238E27FC236}">
                    <a16:creationId xmlns:a16="http://schemas.microsoft.com/office/drawing/2014/main" id="{7C335B7A-6E8A-47E3-91FC-060CFE690392}"/>
                  </a:ext>
                </a:extLst>
              </p:cNvPr>
              <p:cNvPicPr/>
              <p:nvPr/>
            </p:nvPicPr>
            <p:blipFill>
              <a:blip r:embed="rId1255"/>
              <a:stretch>
                <a:fillRect/>
              </a:stretch>
            </p:blipFill>
            <p:spPr>
              <a:xfrm>
                <a:off x="11404893" y="2768107"/>
                <a:ext cx="68004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323" name="Freihand 322">
                <a:extLst>
                  <a:ext uri="{FF2B5EF4-FFF2-40B4-BE49-F238E27FC236}">
                    <a16:creationId xmlns:a16="http://schemas.microsoft.com/office/drawing/2014/main" id="{3472AC1B-D6FB-4387-A1F1-85B99B74A328}"/>
                  </a:ext>
                </a:extLst>
              </p14:cNvPr>
              <p14:cNvContentPartPr/>
              <p14:nvPr/>
            </p14:nvContentPartPr>
            <p14:xfrm>
              <a:off x="9209973" y="443587"/>
              <a:ext cx="2705040" cy="2418480"/>
            </p14:xfrm>
          </p:contentPart>
        </mc:Choice>
        <mc:Fallback xmlns="">
          <p:pic>
            <p:nvPicPr>
              <p:cNvPr id="323" name="Freihand 322">
                <a:extLst>
                  <a:ext uri="{FF2B5EF4-FFF2-40B4-BE49-F238E27FC236}">
                    <a16:creationId xmlns:a16="http://schemas.microsoft.com/office/drawing/2014/main" id="{3472AC1B-D6FB-4387-A1F1-85B99B74A328}"/>
                  </a:ext>
                </a:extLst>
              </p:cNvPr>
              <p:cNvPicPr/>
              <p:nvPr/>
            </p:nvPicPr>
            <p:blipFill>
              <a:blip r:embed="rId1257"/>
              <a:stretch>
                <a:fillRect/>
              </a:stretch>
            </p:blipFill>
            <p:spPr>
              <a:xfrm>
                <a:off x="9205653" y="439267"/>
                <a:ext cx="2713680" cy="2427120"/>
              </a:xfrm>
              <a:prstGeom prst="rect">
                <a:avLst/>
              </a:prstGeom>
            </p:spPr>
          </p:pic>
        </mc:Fallback>
      </mc:AlternateContent>
      <p:grpSp>
        <p:nvGrpSpPr>
          <p:cNvPr id="496" name="Gruppieren 495">
            <a:extLst>
              <a:ext uri="{FF2B5EF4-FFF2-40B4-BE49-F238E27FC236}">
                <a16:creationId xmlns:a16="http://schemas.microsoft.com/office/drawing/2014/main" id="{0F42C1E4-D63E-4AC4-BF55-FFEDE44C4609}"/>
              </a:ext>
            </a:extLst>
          </p:cNvPr>
          <p:cNvGrpSpPr/>
          <p:nvPr/>
        </p:nvGrpSpPr>
        <p:grpSpPr>
          <a:xfrm>
            <a:off x="7331853" y="47947"/>
            <a:ext cx="1524960" cy="250920"/>
            <a:chOff x="7331853" y="47947"/>
            <a:chExt cx="1524960" cy="250920"/>
          </a:xfrm>
        </p:grpSpPr>
        <mc:AlternateContent xmlns:mc="http://schemas.openxmlformats.org/markup-compatibility/2006" xmlns:p14="http://schemas.microsoft.com/office/powerpoint/2010/main">
          <mc:Choice Requires="p14">
            <p:contentPart p14:bwMode="auto" r:id="rId1258">
              <p14:nvContentPartPr>
                <p14:cNvPr id="344" name="Freihand 343">
                  <a:extLst>
                    <a:ext uri="{FF2B5EF4-FFF2-40B4-BE49-F238E27FC236}">
                      <a16:creationId xmlns:a16="http://schemas.microsoft.com/office/drawing/2014/main" id="{0CD3E548-2F82-40EB-BD3C-CB611F9FC8E0}"/>
                    </a:ext>
                  </a:extLst>
                </p14:cNvPr>
                <p14:cNvContentPartPr/>
                <p14:nvPr/>
              </p14:nvContentPartPr>
              <p14:xfrm>
                <a:off x="7345173" y="78547"/>
                <a:ext cx="33480" cy="154440"/>
              </p14:xfrm>
            </p:contentPart>
          </mc:Choice>
          <mc:Fallback xmlns="">
            <p:pic>
              <p:nvPicPr>
                <p:cNvPr id="344" name="Freihand 343">
                  <a:extLst>
                    <a:ext uri="{FF2B5EF4-FFF2-40B4-BE49-F238E27FC236}">
                      <a16:creationId xmlns:a16="http://schemas.microsoft.com/office/drawing/2014/main" id="{0CD3E548-2F82-40EB-BD3C-CB611F9FC8E0}"/>
                    </a:ext>
                  </a:extLst>
                </p:cNvPr>
                <p:cNvPicPr/>
                <p:nvPr/>
              </p:nvPicPr>
              <p:blipFill>
                <a:blip r:embed="rId1259"/>
                <a:stretch>
                  <a:fillRect/>
                </a:stretch>
              </p:blipFill>
              <p:spPr>
                <a:xfrm>
                  <a:off x="7340853" y="74227"/>
                  <a:ext cx="42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349" name="Freihand 348">
                  <a:extLst>
                    <a:ext uri="{FF2B5EF4-FFF2-40B4-BE49-F238E27FC236}">
                      <a16:creationId xmlns:a16="http://schemas.microsoft.com/office/drawing/2014/main" id="{70D4D236-DA80-4C5B-9B62-99E8AFF458A3}"/>
                    </a:ext>
                  </a:extLst>
                </p14:cNvPr>
                <p14:cNvContentPartPr/>
                <p14:nvPr/>
              </p14:nvContentPartPr>
              <p14:xfrm>
                <a:off x="7362453" y="76387"/>
                <a:ext cx="116640" cy="16200"/>
              </p14:xfrm>
            </p:contentPart>
          </mc:Choice>
          <mc:Fallback xmlns="">
            <p:pic>
              <p:nvPicPr>
                <p:cNvPr id="349" name="Freihand 348">
                  <a:extLst>
                    <a:ext uri="{FF2B5EF4-FFF2-40B4-BE49-F238E27FC236}">
                      <a16:creationId xmlns:a16="http://schemas.microsoft.com/office/drawing/2014/main" id="{70D4D236-DA80-4C5B-9B62-99E8AFF458A3}"/>
                    </a:ext>
                  </a:extLst>
                </p:cNvPr>
                <p:cNvPicPr/>
                <p:nvPr/>
              </p:nvPicPr>
              <p:blipFill>
                <a:blip r:embed="rId1261"/>
                <a:stretch>
                  <a:fillRect/>
                </a:stretch>
              </p:blipFill>
              <p:spPr>
                <a:xfrm>
                  <a:off x="7358133" y="72067"/>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351" name="Freihand 350">
                  <a:extLst>
                    <a:ext uri="{FF2B5EF4-FFF2-40B4-BE49-F238E27FC236}">
                      <a16:creationId xmlns:a16="http://schemas.microsoft.com/office/drawing/2014/main" id="{F6F0739E-2743-4B61-B36E-68A80F6FB46D}"/>
                    </a:ext>
                  </a:extLst>
                </p14:cNvPr>
                <p14:cNvContentPartPr/>
                <p14:nvPr/>
              </p14:nvContentPartPr>
              <p14:xfrm>
                <a:off x="7331853" y="138307"/>
                <a:ext cx="182160" cy="135360"/>
              </p14:xfrm>
            </p:contentPart>
          </mc:Choice>
          <mc:Fallback xmlns="">
            <p:pic>
              <p:nvPicPr>
                <p:cNvPr id="351" name="Freihand 350">
                  <a:extLst>
                    <a:ext uri="{FF2B5EF4-FFF2-40B4-BE49-F238E27FC236}">
                      <a16:creationId xmlns:a16="http://schemas.microsoft.com/office/drawing/2014/main" id="{F6F0739E-2743-4B61-B36E-68A80F6FB46D}"/>
                    </a:ext>
                  </a:extLst>
                </p:cNvPr>
                <p:cNvPicPr/>
                <p:nvPr/>
              </p:nvPicPr>
              <p:blipFill>
                <a:blip r:embed="rId1263"/>
                <a:stretch>
                  <a:fillRect/>
                </a:stretch>
              </p:blipFill>
              <p:spPr>
                <a:xfrm>
                  <a:off x="7327533" y="133987"/>
                  <a:ext cx="19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355" name="Freihand 354">
                  <a:extLst>
                    <a:ext uri="{FF2B5EF4-FFF2-40B4-BE49-F238E27FC236}">
                      <a16:creationId xmlns:a16="http://schemas.microsoft.com/office/drawing/2014/main" id="{6167C61E-72C4-4705-A8C4-089E715E0F31}"/>
                    </a:ext>
                  </a:extLst>
                </p14:cNvPr>
                <p14:cNvContentPartPr/>
                <p14:nvPr/>
              </p14:nvContentPartPr>
              <p14:xfrm>
                <a:off x="7544613" y="151267"/>
                <a:ext cx="163800" cy="18000"/>
              </p14:xfrm>
            </p:contentPart>
          </mc:Choice>
          <mc:Fallback xmlns="">
            <p:pic>
              <p:nvPicPr>
                <p:cNvPr id="355" name="Freihand 354">
                  <a:extLst>
                    <a:ext uri="{FF2B5EF4-FFF2-40B4-BE49-F238E27FC236}">
                      <a16:creationId xmlns:a16="http://schemas.microsoft.com/office/drawing/2014/main" id="{6167C61E-72C4-4705-A8C4-089E715E0F31}"/>
                    </a:ext>
                  </a:extLst>
                </p:cNvPr>
                <p:cNvPicPr/>
                <p:nvPr/>
              </p:nvPicPr>
              <p:blipFill>
                <a:blip r:embed="rId1265"/>
                <a:stretch>
                  <a:fillRect/>
                </a:stretch>
              </p:blipFill>
              <p:spPr>
                <a:xfrm>
                  <a:off x="7540293" y="146947"/>
                  <a:ext cx="172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360" name="Freihand 359">
                  <a:extLst>
                    <a:ext uri="{FF2B5EF4-FFF2-40B4-BE49-F238E27FC236}">
                      <a16:creationId xmlns:a16="http://schemas.microsoft.com/office/drawing/2014/main" id="{E7E04AA2-3A86-4410-95FE-2BE5449800BE}"/>
                    </a:ext>
                  </a:extLst>
                </p14:cNvPr>
                <p14:cNvContentPartPr/>
                <p14:nvPr/>
              </p14:nvContentPartPr>
              <p14:xfrm>
                <a:off x="7580253" y="190867"/>
                <a:ext cx="132480" cy="2880"/>
              </p14:xfrm>
            </p:contentPart>
          </mc:Choice>
          <mc:Fallback xmlns="">
            <p:pic>
              <p:nvPicPr>
                <p:cNvPr id="360" name="Freihand 359">
                  <a:extLst>
                    <a:ext uri="{FF2B5EF4-FFF2-40B4-BE49-F238E27FC236}">
                      <a16:creationId xmlns:a16="http://schemas.microsoft.com/office/drawing/2014/main" id="{E7E04AA2-3A86-4410-95FE-2BE5449800BE}"/>
                    </a:ext>
                  </a:extLst>
                </p:cNvPr>
                <p:cNvPicPr/>
                <p:nvPr/>
              </p:nvPicPr>
              <p:blipFill>
                <a:blip r:embed="rId1267"/>
                <a:stretch>
                  <a:fillRect/>
                </a:stretch>
              </p:blipFill>
              <p:spPr>
                <a:xfrm>
                  <a:off x="7575933" y="186547"/>
                  <a:ext cx="1411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363" name="Freihand 362">
                  <a:extLst>
                    <a:ext uri="{FF2B5EF4-FFF2-40B4-BE49-F238E27FC236}">
                      <a16:creationId xmlns:a16="http://schemas.microsoft.com/office/drawing/2014/main" id="{190C9A62-3148-40A7-BF01-E5B1EA22C222}"/>
                    </a:ext>
                  </a:extLst>
                </p14:cNvPr>
                <p14:cNvContentPartPr/>
                <p14:nvPr/>
              </p14:nvContentPartPr>
              <p14:xfrm>
                <a:off x="7796253" y="124627"/>
                <a:ext cx="95400" cy="147600"/>
              </p14:xfrm>
            </p:contentPart>
          </mc:Choice>
          <mc:Fallback xmlns="">
            <p:pic>
              <p:nvPicPr>
                <p:cNvPr id="363" name="Freihand 362">
                  <a:extLst>
                    <a:ext uri="{FF2B5EF4-FFF2-40B4-BE49-F238E27FC236}">
                      <a16:creationId xmlns:a16="http://schemas.microsoft.com/office/drawing/2014/main" id="{190C9A62-3148-40A7-BF01-E5B1EA22C222}"/>
                    </a:ext>
                  </a:extLst>
                </p:cNvPr>
                <p:cNvPicPr/>
                <p:nvPr/>
              </p:nvPicPr>
              <p:blipFill>
                <a:blip r:embed="rId1269"/>
                <a:stretch>
                  <a:fillRect/>
                </a:stretch>
              </p:blipFill>
              <p:spPr>
                <a:xfrm>
                  <a:off x="7791933" y="120307"/>
                  <a:ext cx="104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376" name="Freihand 375">
                  <a:extLst>
                    <a:ext uri="{FF2B5EF4-FFF2-40B4-BE49-F238E27FC236}">
                      <a16:creationId xmlns:a16="http://schemas.microsoft.com/office/drawing/2014/main" id="{7A35BBF9-DED6-4650-A782-8D3BEADC3D03}"/>
                    </a:ext>
                  </a:extLst>
                </p14:cNvPr>
                <p14:cNvContentPartPr/>
                <p14:nvPr/>
              </p14:nvContentPartPr>
              <p14:xfrm>
                <a:off x="7889853" y="181507"/>
                <a:ext cx="70920" cy="85320"/>
              </p14:xfrm>
            </p:contentPart>
          </mc:Choice>
          <mc:Fallback xmlns="">
            <p:pic>
              <p:nvPicPr>
                <p:cNvPr id="376" name="Freihand 375">
                  <a:extLst>
                    <a:ext uri="{FF2B5EF4-FFF2-40B4-BE49-F238E27FC236}">
                      <a16:creationId xmlns:a16="http://schemas.microsoft.com/office/drawing/2014/main" id="{7A35BBF9-DED6-4650-A782-8D3BEADC3D03}"/>
                    </a:ext>
                  </a:extLst>
                </p:cNvPr>
                <p:cNvPicPr/>
                <p:nvPr/>
              </p:nvPicPr>
              <p:blipFill>
                <a:blip r:embed="rId1271"/>
                <a:stretch>
                  <a:fillRect/>
                </a:stretch>
              </p:blipFill>
              <p:spPr>
                <a:xfrm>
                  <a:off x="7885533" y="177187"/>
                  <a:ext cx="7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381" name="Freihand 380">
                  <a:extLst>
                    <a:ext uri="{FF2B5EF4-FFF2-40B4-BE49-F238E27FC236}">
                      <a16:creationId xmlns:a16="http://schemas.microsoft.com/office/drawing/2014/main" id="{F100B20B-C6CF-4405-BC20-3DB1BDA92393}"/>
                    </a:ext>
                  </a:extLst>
                </p14:cNvPr>
                <p14:cNvContentPartPr/>
                <p14:nvPr/>
              </p14:nvContentPartPr>
              <p14:xfrm>
                <a:off x="7912533" y="179347"/>
                <a:ext cx="81360" cy="108720"/>
              </p14:xfrm>
            </p:contentPart>
          </mc:Choice>
          <mc:Fallback xmlns="">
            <p:pic>
              <p:nvPicPr>
                <p:cNvPr id="381" name="Freihand 380">
                  <a:extLst>
                    <a:ext uri="{FF2B5EF4-FFF2-40B4-BE49-F238E27FC236}">
                      <a16:creationId xmlns:a16="http://schemas.microsoft.com/office/drawing/2014/main" id="{F100B20B-C6CF-4405-BC20-3DB1BDA92393}"/>
                    </a:ext>
                  </a:extLst>
                </p:cNvPr>
                <p:cNvPicPr/>
                <p:nvPr/>
              </p:nvPicPr>
              <p:blipFill>
                <a:blip r:embed="rId1273"/>
                <a:stretch>
                  <a:fillRect/>
                </a:stretch>
              </p:blipFill>
              <p:spPr>
                <a:xfrm>
                  <a:off x="7908213" y="175027"/>
                  <a:ext cx="9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387" name="Freihand 386">
                  <a:extLst>
                    <a:ext uri="{FF2B5EF4-FFF2-40B4-BE49-F238E27FC236}">
                      <a16:creationId xmlns:a16="http://schemas.microsoft.com/office/drawing/2014/main" id="{814F470C-E701-414E-BD59-E4F1DDB6EFB6}"/>
                    </a:ext>
                  </a:extLst>
                </p14:cNvPr>
                <p14:cNvContentPartPr/>
                <p14:nvPr/>
              </p14:nvContentPartPr>
              <p14:xfrm>
                <a:off x="8043573" y="151267"/>
                <a:ext cx="12960" cy="3960"/>
              </p14:xfrm>
            </p:contentPart>
          </mc:Choice>
          <mc:Fallback xmlns="">
            <p:pic>
              <p:nvPicPr>
                <p:cNvPr id="387" name="Freihand 386">
                  <a:extLst>
                    <a:ext uri="{FF2B5EF4-FFF2-40B4-BE49-F238E27FC236}">
                      <a16:creationId xmlns:a16="http://schemas.microsoft.com/office/drawing/2014/main" id="{814F470C-E701-414E-BD59-E4F1DDB6EFB6}"/>
                    </a:ext>
                  </a:extLst>
                </p:cNvPr>
                <p:cNvPicPr/>
                <p:nvPr/>
              </p:nvPicPr>
              <p:blipFill>
                <a:blip r:embed="rId1275"/>
                <a:stretch>
                  <a:fillRect/>
                </a:stretch>
              </p:blipFill>
              <p:spPr>
                <a:xfrm>
                  <a:off x="8039253" y="146947"/>
                  <a:ext cx="2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391" name="Freihand 390">
                  <a:extLst>
                    <a:ext uri="{FF2B5EF4-FFF2-40B4-BE49-F238E27FC236}">
                      <a16:creationId xmlns:a16="http://schemas.microsoft.com/office/drawing/2014/main" id="{00D23EC2-2316-42B3-94F1-BB70E6587094}"/>
                    </a:ext>
                  </a:extLst>
                </p14:cNvPr>
                <p14:cNvContentPartPr/>
                <p14:nvPr/>
              </p14:nvContentPartPr>
              <p14:xfrm>
                <a:off x="8099373" y="99427"/>
                <a:ext cx="100440" cy="117360"/>
              </p14:xfrm>
            </p:contentPart>
          </mc:Choice>
          <mc:Fallback xmlns="">
            <p:pic>
              <p:nvPicPr>
                <p:cNvPr id="391" name="Freihand 390">
                  <a:extLst>
                    <a:ext uri="{FF2B5EF4-FFF2-40B4-BE49-F238E27FC236}">
                      <a16:creationId xmlns:a16="http://schemas.microsoft.com/office/drawing/2014/main" id="{00D23EC2-2316-42B3-94F1-BB70E6587094}"/>
                    </a:ext>
                  </a:extLst>
                </p:cNvPr>
                <p:cNvPicPr/>
                <p:nvPr/>
              </p:nvPicPr>
              <p:blipFill>
                <a:blip r:embed="rId1277"/>
                <a:stretch>
                  <a:fillRect/>
                </a:stretch>
              </p:blipFill>
              <p:spPr>
                <a:xfrm>
                  <a:off x="8095053" y="95107"/>
                  <a:ext cx="109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425" name="Freihand 424">
                  <a:extLst>
                    <a:ext uri="{FF2B5EF4-FFF2-40B4-BE49-F238E27FC236}">
                      <a16:creationId xmlns:a16="http://schemas.microsoft.com/office/drawing/2014/main" id="{FF574DB2-E1D8-4C12-87CB-EA3FD93E6C15}"/>
                    </a:ext>
                  </a:extLst>
                </p14:cNvPr>
                <p14:cNvContentPartPr/>
                <p14:nvPr/>
              </p14:nvContentPartPr>
              <p14:xfrm>
                <a:off x="8118453" y="151627"/>
                <a:ext cx="93240" cy="19800"/>
              </p14:xfrm>
            </p:contentPart>
          </mc:Choice>
          <mc:Fallback xmlns="">
            <p:pic>
              <p:nvPicPr>
                <p:cNvPr id="425" name="Freihand 424">
                  <a:extLst>
                    <a:ext uri="{FF2B5EF4-FFF2-40B4-BE49-F238E27FC236}">
                      <a16:creationId xmlns:a16="http://schemas.microsoft.com/office/drawing/2014/main" id="{FF574DB2-E1D8-4C12-87CB-EA3FD93E6C15}"/>
                    </a:ext>
                  </a:extLst>
                </p:cNvPr>
                <p:cNvPicPr/>
                <p:nvPr/>
              </p:nvPicPr>
              <p:blipFill>
                <a:blip r:embed="rId1279"/>
                <a:stretch>
                  <a:fillRect/>
                </a:stretch>
              </p:blipFill>
              <p:spPr>
                <a:xfrm>
                  <a:off x="8114133" y="147307"/>
                  <a:ext cx="10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428" name="Freihand 427">
                  <a:extLst>
                    <a:ext uri="{FF2B5EF4-FFF2-40B4-BE49-F238E27FC236}">
                      <a16:creationId xmlns:a16="http://schemas.microsoft.com/office/drawing/2014/main" id="{DFE5EA1F-E48A-4070-B621-306729A07EAC}"/>
                    </a:ext>
                  </a:extLst>
                </p14:cNvPr>
                <p14:cNvContentPartPr/>
                <p14:nvPr/>
              </p14:nvContentPartPr>
              <p14:xfrm>
                <a:off x="8322933" y="117067"/>
                <a:ext cx="10440" cy="87840"/>
              </p14:xfrm>
            </p:contentPart>
          </mc:Choice>
          <mc:Fallback xmlns="">
            <p:pic>
              <p:nvPicPr>
                <p:cNvPr id="428" name="Freihand 427">
                  <a:extLst>
                    <a:ext uri="{FF2B5EF4-FFF2-40B4-BE49-F238E27FC236}">
                      <a16:creationId xmlns:a16="http://schemas.microsoft.com/office/drawing/2014/main" id="{DFE5EA1F-E48A-4070-B621-306729A07EAC}"/>
                    </a:ext>
                  </a:extLst>
                </p:cNvPr>
                <p:cNvPicPr/>
                <p:nvPr/>
              </p:nvPicPr>
              <p:blipFill>
                <a:blip r:embed="rId1281"/>
                <a:stretch>
                  <a:fillRect/>
                </a:stretch>
              </p:blipFill>
              <p:spPr>
                <a:xfrm>
                  <a:off x="8318613" y="112747"/>
                  <a:ext cx="1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437" name="Freihand 436">
                  <a:extLst>
                    <a:ext uri="{FF2B5EF4-FFF2-40B4-BE49-F238E27FC236}">
                      <a16:creationId xmlns:a16="http://schemas.microsoft.com/office/drawing/2014/main" id="{D245A48A-962D-4B7D-A336-B9D612D3C70E}"/>
                    </a:ext>
                  </a:extLst>
                </p14:cNvPr>
                <p14:cNvContentPartPr/>
                <p14:nvPr/>
              </p14:nvContentPartPr>
              <p14:xfrm>
                <a:off x="8273253" y="146947"/>
                <a:ext cx="145800" cy="16200"/>
              </p14:xfrm>
            </p:contentPart>
          </mc:Choice>
          <mc:Fallback xmlns="">
            <p:pic>
              <p:nvPicPr>
                <p:cNvPr id="437" name="Freihand 436">
                  <a:extLst>
                    <a:ext uri="{FF2B5EF4-FFF2-40B4-BE49-F238E27FC236}">
                      <a16:creationId xmlns:a16="http://schemas.microsoft.com/office/drawing/2014/main" id="{D245A48A-962D-4B7D-A336-B9D612D3C70E}"/>
                    </a:ext>
                  </a:extLst>
                </p:cNvPr>
                <p:cNvPicPr/>
                <p:nvPr/>
              </p:nvPicPr>
              <p:blipFill>
                <a:blip r:embed="rId1283"/>
                <a:stretch>
                  <a:fillRect/>
                </a:stretch>
              </p:blipFill>
              <p:spPr>
                <a:xfrm>
                  <a:off x="8268933" y="142627"/>
                  <a:ext cx="154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446" name="Freihand 445">
                  <a:extLst>
                    <a:ext uri="{FF2B5EF4-FFF2-40B4-BE49-F238E27FC236}">
                      <a16:creationId xmlns:a16="http://schemas.microsoft.com/office/drawing/2014/main" id="{5FE5452B-748D-4856-97E4-A0559C76D3E2}"/>
                    </a:ext>
                  </a:extLst>
                </p14:cNvPr>
                <p14:cNvContentPartPr/>
                <p14:nvPr/>
              </p14:nvContentPartPr>
              <p14:xfrm>
                <a:off x="8459373" y="83947"/>
                <a:ext cx="87840" cy="214920"/>
              </p14:xfrm>
            </p:contentPart>
          </mc:Choice>
          <mc:Fallback xmlns="">
            <p:pic>
              <p:nvPicPr>
                <p:cNvPr id="446" name="Freihand 445">
                  <a:extLst>
                    <a:ext uri="{FF2B5EF4-FFF2-40B4-BE49-F238E27FC236}">
                      <a16:creationId xmlns:a16="http://schemas.microsoft.com/office/drawing/2014/main" id="{5FE5452B-748D-4856-97E4-A0559C76D3E2}"/>
                    </a:ext>
                  </a:extLst>
                </p:cNvPr>
                <p:cNvPicPr/>
                <p:nvPr/>
              </p:nvPicPr>
              <p:blipFill>
                <a:blip r:embed="rId1285"/>
                <a:stretch>
                  <a:fillRect/>
                </a:stretch>
              </p:blipFill>
              <p:spPr>
                <a:xfrm>
                  <a:off x="8455053" y="79627"/>
                  <a:ext cx="96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449" name="Freihand 448">
                  <a:extLst>
                    <a:ext uri="{FF2B5EF4-FFF2-40B4-BE49-F238E27FC236}">
                      <a16:creationId xmlns:a16="http://schemas.microsoft.com/office/drawing/2014/main" id="{F5EC20FD-E46F-4BE7-952F-83C0C65600D1}"/>
                    </a:ext>
                  </a:extLst>
                </p14:cNvPr>
                <p14:cNvContentPartPr/>
                <p14:nvPr/>
              </p14:nvContentPartPr>
              <p14:xfrm>
                <a:off x="8575293" y="167827"/>
                <a:ext cx="15840" cy="91080"/>
              </p14:xfrm>
            </p:contentPart>
          </mc:Choice>
          <mc:Fallback xmlns="">
            <p:pic>
              <p:nvPicPr>
                <p:cNvPr id="449" name="Freihand 448">
                  <a:extLst>
                    <a:ext uri="{FF2B5EF4-FFF2-40B4-BE49-F238E27FC236}">
                      <a16:creationId xmlns:a16="http://schemas.microsoft.com/office/drawing/2014/main" id="{F5EC20FD-E46F-4BE7-952F-83C0C65600D1}"/>
                    </a:ext>
                  </a:extLst>
                </p:cNvPr>
                <p:cNvPicPr/>
                <p:nvPr/>
              </p:nvPicPr>
              <p:blipFill>
                <a:blip r:embed="rId1287"/>
                <a:stretch>
                  <a:fillRect/>
                </a:stretch>
              </p:blipFill>
              <p:spPr>
                <a:xfrm>
                  <a:off x="8570973" y="163507"/>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452" name="Freihand 451">
                  <a:extLst>
                    <a:ext uri="{FF2B5EF4-FFF2-40B4-BE49-F238E27FC236}">
                      <a16:creationId xmlns:a16="http://schemas.microsoft.com/office/drawing/2014/main" id="{190171C9-EE3A-4814-BFDD-C9C7733811FC}"/>
                    </a:ext>
                  </a:extLst>
                </p14:cNvPr>
                <p14:cNvContentPartPr/>
                <p14:nvPr/>
              </p14:nvContentPartPr>
              <p14:xfrm>
                <a:off x="8551893" y="146227"/>
                <a:ext cx="90000" cy="117360"/>
              </p14:xfrm>
            </p:contentPart>
          </mc:Choice>
          <mc:Fallback xmlns="">
            <p:pic>
              <p:nvPicPr>
                <p:cNvPr id="452" name="Freihand 451">
                  <a:extLst>
                    <a:ext uri="{FF2B5EF4-FFF2-40B4-BE49-F238E27FC236}">
                      <a16:creationId xmlns:a16="http://schemas.microsoft.com/office/drawing/2014/main" id="{190171C9-EE3A-4814-BFDD-C9C7733811FC}"/>
                    </a:ext>
                  </a:extLst>
                </p:cNvPr>
                <p:cNvPicPr/>
                <p:nvPr/>
              </p:nvPicPr>
              <p:blipFill>
                <a:blip r:embed="rId1289"/>
                <a:stretch>
                  <a:fillRect/>
                </a:stretch>
              </p:blipFill>
              <p:spPr>
                <a:xfrm>
                  <a:off x="8547573" y="141907"/>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461" name="Freihand 460">
                  <a:extLst>
                    <a:ext uri="{FF2B5EF4-FFF2-40B4-BE49-F238E27FC236}">
                      <a16:creationId xmlns:a16="http://schemas.microsoft.com/office/drawing/2014/main" id="{140CB9B3-F8A5-4695-9DE6-284A2B3F3E94}"/>
                    </a:ext>
                  </a:extLst>
                </p14:cNvPr>
                <p14:cNvContentPartPr/>
                <p14:nvPr/>
              </p14:nvContentPartPr>
              <p14:xfrm>
                <a:off x="8741613" y="88987"/>
                <a:ext cx="24840" cy="102240"/>
              </p14:xfrm>
            </p:contentPart>
          </mc:Choice>
          <mc:Fallback xmlns="">
            <p:pic>
              <p:nvPicPr>
                <p:cNvPr id="461" name="Freihand 460">
                  <a:extLst>
                    <a:ext uri="{FF2B5EF4-FFF2-40B4-BE49-F238E27FC236}">
                      <a16:creationId xmlns:a16="http://schemas.microsoft.com/office/drawing/2014/main" id="{140CB9B3-F8A5-4695-9DE6-284A2B3F3E94}"/>
                    </a:ext>
                  </a:extLst>
                </p:cNvPr>
                <p:cNvPicPr/>
                <p:nvPr/>
              </p:nvPicPr>
              <p:blipFill>
                <a:blip r:embed="rId1291"/>
                <a:stretch>
                  <a:fillRect/>
                </a:stretch>
              </p:blipFill>
              <p:spPr>
                <a:xfrm>
                  <a:off x="8737293" y="84667"/>
                  <a:ext cx="33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481" name="Freihand 480">
                  <a:extLst>
                    <a:ext uri="{FF2B5EF4-FFF2-40B4-BE49-F238E27FC236}">
                      <a16:creationId xmlns:a16="http://schemas.microsoft.com/office/drawing/2014/main" id="{ADDED141-87D5-461B-8209-3D912181D13F}"/>
                    </a:ext>
                  </a:extLst>
                </p14:cNvPr>
                <p14:cNvContentPartPr/>
                <p14:nvPr/>
              </p14:nvContentPartPr>
              <p14:xfrm>
                <a:off x="8673573" y="47947"/>
                <a:ext cx="183240" cy="158040"/>
              </p14:xfrm>
            </p:contentPart>
          </mc:Choice>
          <mc:Fallback xmlns="">
            <p:pic>
              <p:nvPicPr>
                <p:cNvPr id="481" name="Freihand 480">
                  <a:extLst>
                    <a:ext uri="{FF2B5EF4-FFF2-40B4-BE49-F238E27FC236}">
                      <a16:creationId xmlns:a16="http://schemas.microsoft.com/office/drawing/2014/main" id="{ADDED141-87D5-461B-8209-3D912181D13F}"/>
                    </a:ext>
                  </a:extLst>
                </p:cNvPr>
                <p:cNvPicPr/>
                <p:nvPr/>
              </p:nvPicPr>
              <p:blipFill>
                <a:blip r:embed="rId1293"/>
                <a:stretch>
                  <a:fillRect/>
                </a:stretch>
              </p:blipFill>
              <p:spPr>
                <a:xfrm>
                  <a:off x="8669253" y="43627"/>
                  <a:ext cx="191880" cy="166680"/>
                </a:xfrm>
                <a:prstGeom prst="rect">
                  <a:avLst/>
                </a:prstGeom>
              </p:spPr>
            </p:pic>
          </mc:Fallback>
        </mc:AlternateContent>
      </p:grpSp>
      <p:grpSp>
        <p:nvGrpSpPr>
          <p:cNvPr id="573" name="Gruppieren 572">
            <a:extLst>
              <a:ext uri="{FF2B5EF4-FFF2-40B4-BE49-F238E27FC236}">
                <a16:creationId xmlns:a16="http://schemas.microsoft.com/office/drawing/2014/main" id="{116D2772-88CB-4496-9AF1-5333C2325F66}"/>
              </a:ext>
            </a:extLst>
          </p:cNvPr>
          <p:cNvGrpSpPr/>
          <p:nvPr/>
        </p:nvGrpSpPr>
        <p:grpSpPr>
          <a:xfrm>
            <a:off x="7317453" y="76747"/>
            <a:ext cx="2378520" cy="538920"/>
            <a:chOff x="7317453" y="76747"/>
            <a:chExt cx="2378520" cy="538920"/>
          </a:xfrm>
        </p:grpSpPr>
        <mc:AlternateContent xmlns:mc="http://schemas.openxmlformats.org/markup-compatibility/2006" xmlns:p14="http://schemas.microsoft.com/office/powerpoint/2010/main">
          <mc:Choice Requires="p14">
            <p:contentPart p14:bwMode="auto" r:id="rId1294">
              <p14:nvContentPartPr>
                <p14:cNvPr id="329" name="Freihand 328">
                  <a:extLst>
                    <a:ext uri="{FF2B5EF4-FFF2-40B4-BE49-F238E27FC236}">
                      <a16:creationId xmlns:a16="http://schemas.microsoft.com/office/drawing/2014/main" id="{0672E777-919E-4811-8C87-00DA70B4665F}"/>
                    </a:ext>
                  </a:extLst>
                </p14:cNvPr>
                <p14:cNvContentPartPr/>
                <p14:nvPr/>
              </p14:nvContentPartPr>
              <p14:xfrm>
                <a:off x="8750253" y="134707"/>
                <a:ext cx="945720" cy="480960"/>
              </p14:xfrm>
            </p:contentPart>
          </mc:Choice>
          <mc:Fallback xmlns="">
            <p:pic>
              <p:nvPicPr>
                <p:cNvPr id="329" name="Freihand 328">
                  <a:extLst>
                    <a:ext uri="{FF2B5EF4-FFF2-40B4-BE49-F238E27FC236}">
                      <a16:creationId xmlns:a16="http://schemas.microsoft.com/office/drawing/2014/main" id="{0672E777-919E-4811-8C87-00DA70B4665F}"/>
                    </a:ext>
                  </a:extLst>
                </p:cNvPr>
                <p:cNvPicPr/>
                <p:nvPr/>
              </p:nvPicPr>
              <p:blipFill>
                <a:blip r:embed="rId1295"/>
                <a:stretch>
                  <a:fillRect/>
                </a:stretch>
              </p:blipFill>
              <p:spPr>
                <a:xfrm>
                  <a:off x="8745933" y="130387"/>
                  <a:ext cx="9543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338" name="Freihand 337">
                  <a:extLst>
                    <a:ext uri="{FF2B5EF4-FFF2-40B4-BE49-F238E27FC236}">
                      <a16:creationId xmlns:a16="http://schemas.microsoft.com/office/drawing/2014/main" id="{E30C3202-339E-4EC8-B30F-666B487630B0}"/>
                    </a:ext>
                  </a:extLst>
                </p14:cNvPr>
                <p14:cNvContentPartPr/>
                <p14:nvPr/>
              </p14:nvContentPartPr>
              <p14:xfrm>
                <a:off x="8589333" y="76747"/>
                <a:ext cx="333000" cy="141120"/>
              </p14:xfrm>
            </p:contentPart>
          </mc:Choice>
          <mc:Fallback xmlns="">
            <p:pic>
              <p:nvPicPr>
                <p:cNvPr id="338" name="Freihand 337">
                  <a:extLst>
                    <a:ext uri="{FF2B5EF4-FFF2-40B4-BE49-F238E27FC236}">
                      <a16:creationId xmlns:a16="http://schemas.microsoft.com/office/drawing/2014/main" id="{E30C3202-339E-4EC8-B30F-666B487630B0}"/>
                    </a:ext>
                  </a:extLst>
                </p:cNvPr>
                <p:cNvPicPr/>
                <p:nvPr/>
              </p:nvPicPr>
              <p:blipFill>
                <a:blip r:embed="rId1297"/>
                <a:stretch>
                  <a:fillRect/>
                </a:stretch>
              </p:blipFill>
              <p:spPr>
                <a:xfrm>
                  <a:off x="8585013" y="72427"/>
                  <a:ext cx="341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560" name="Freihand 559">
                  <a:extLst>
                    <a:ext uri="{FF2B5EF4-FFF2-40B4-BE49-F238E27FC236}">
                      <a16:creationId xmlns:a16="http://schemas.microsoft.com/office/drawing/2014/main" id="{0CE8B631-7EA1-4531-908A-0AF119EA975E}"/>
                    </a:ext>
                  </a:extLst>
                </p14:cNvPr>
                <p14:cNvContentPartPr/>
                <p14:nvPr/>
              </p14:nvContentPartPr>
              <p14:xfrm>
                <a:off x="7317453" y="287707"/>
                <a:ext cx="2115720" cy="146520"/>
              </p14:xfrm>
            </p:contentPart>
          </mc:Choice>
          <mc:Fallback xmlns="">
            <p:pic>
              <p:nvPicPr>
                <p:cNvPr id="560" name="Freihand 559">
                  <a:extLst>
                    <a:ext uri="{FF2B5EF4-FFF2-40B4-BE49-F238E27FC236}">
                      <a16:creationId xmlns:a16="http://schemas.microsoft.com/office/drawing/2014/main" id="{0CE8B631-7EA1-4531-908A-0AF119EA975E}"/>
                    </a:ext>
                  </a:extLst>
                </p:cNvPr>
                <p:cNvPicPr/>
                <p:nvPr/>
              </p:nvPicPr>
              <p:blipFill>
                <a:blip r:embed="rId1299"/>
                <a:stretch>
                  <a:fillRect/>
                </a:stretch>
              </p:blipFill>
              <p:spPr>
                <a:xfrm>
                  <a:off x="7313133" y="283387"/>
                  <a:ext cx="2124360" cy="15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0">
            <p14:nvContentPartPr>
              <p14:cNvPr id="705" name="Freihand 704">
                <a:extLst>
                  <a:ext uri="{FF2B5EF4-FFF2-40B4-BE49-F238E27FC236}">
                    <a16:creationId xmlns:a16="http://schemas.microsoft.com/office/drawing/2014/main" id="{A5C15A4C-7DAC-4104-B1BD-9FFDA57C6907}"/>
                  </a:ext>
                </a:extLst>
              </p14:cNvPr>
              <p14:cNvContentPartPr/>
              <p14:nvPr/>
            </p14:nvContentPartPr>
            <p14:xfrm>
              <a:off x="10811973" y="2046667"/>
              <a:ext cx="87120" cy="108000"/>
            </p14:xfrm>
          </p:contentPart>
        </mc:Choice>
        <mc:Fallback xmlns="">
          <p:pic>
            <p:nvPicPr>
              <p:cNvPr id="705" name="Freihand 704">
                <a:extLst>
                  <a:ext uri="{FF2B5EF4-FFF2-40B4-BE49-F238E27FC236}">
                    <a16:creationId xmlns:a16="http://schemas.microsoft.com/office/drawing/2014/main" id="{A5C15A4C-7DAC-4104-B1BD-9FFDA57C6907}"/>
                  </a:ext>
                </a:extLst>
              </p:cNvPr>
              <p:cNvPicPr/>
              <p:nvPr/>
            </p:nvPicPr>
            <p:blipFill>
              <a:blip r:embed="rId1301"/>
              <a:stretch>
                <a:fillRect/>
              </a:stretch>
            </p:blipFill>
            <p:spPr>
              <a:xfrm>
                <a:off x="10807653" y="2042347"/>
                <a:ext cx="95760" cy="116640"/>
              </a:xfrm>
              <a:prstGeom prst="rect">
                <a:avLst/>
              </a:prstGeom>
            </p:spPr>
          </p:pic>
        </mc:Fallback>
      </mc:AlternateContent>
      <p:grpSp>
        <p:nvGrpSpPr>
          <p:cNvPr id="715" name="Gruppieren 714">
            <a:extLst>
              <a:ext uri="{FF2B5EF4-FFF2-40B4-BE49-F238E27FC236}">
                <a16:creationId xmlns:a16="http://schemas.microsoft.com/office/drawing/2014/main" id="{D64B023F-086D-43E9-BC85-1FB97EE8ED45}"/>
              </a:ext>
            </a:extLst>
          </p:cNvPr>
          <p:cNvGrpSpPr/>
          <p:nvPr/>
        </p:nvGrpSpPr>
        <p:grpSpPr>
          <a:xfrm>
            <a:off x="8946093" y="922747"/>
            <a:ext cx="2684520" cy="2021400"/>
            <a:chOff x="8946093" y="922747"/>
            <a:chExt cx="2684520" cy="2021400"/>
          </a:xfrm>
        </p:grpSpPr>
        <mc:AlternateContent xmlns:mc="http://schemas.openxmlformats.org/markup-compatibility/2006" xmlns:p14="http://schemas.microsoft.com/office/powerpoint/2010/main">
          <mc:Choice Requires="p14">
            <p:contentPart p14:bwMode="auto" r:id="rId1302">
              <p14:nvContentPartPr>
                <p14:cNvPr id="498" name="Freihand 497">
                  <a:extLst>
                    <a:ext uri="{FF2B5EF4-FFF2-40B4-BE49-F238E27FC236}">
                      <a16:creationId xmlns:a16="http://schemas.microsoft.com/office/drawing/2014/main" id="{944967AD-EEE1-475E-A36D-5505BF693F70}"/>
                    </a:ext>
                  </a:extLst>
                </p14:cNvPr>
                <p14:cNvContentPartPr/>
                <p14:nvPr/>
              </p14:nvContentPartPr>
              <p14:xfrm>
                <a:off x="9487533" y="1255387"/>
                <a:ext cx="1365120" cy="882720"/>
              </p14:xfrm>
            </p:contentPart>
          </mc:Choice>
          <mc:Fallback xmlns="">
            <p:pic>
              <p:nvPicPr>
                <p:cNvPr id="498" name="Freihand 497">
                  <a:extLst>
                    <a:ext uri="{FF2B5EF4-FFF2-40B4-BE49-F238E27FC236}">
                      <a16:creationId xmlns:a16="http://schemas.microsoft.com/office/drawing/2014/main" id="{944967AD-EEE1-475E-A36D-5505BF693F70}"/>
                    </a:ext>
                  </a:extLst>
                </p:cNvPr>
                <p:cNvPicPr/>
                <p:nvPr/>
              </p:nvPicPr>
              <p:blipFill>
                <a:blip r:embed="rId1303"/>
                <a:stretch>
                  <a:fillRect/>
                </a:stretch>
              </p:blipFill>
              <p:spPr>
                <a:xfrm>
                  <a:off x="9483213" y="1251067"/>
                  <a:ext cx="137376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506" name="Freihand 505">
                  <a:extLst>
                    <a:ext uri="{FF2B5EF4-FFF2-40B4-BE49-F238E27FC236}">
                      <a16:creationId xmlns:a16="http://schemas.microsoft.com/office/drawing/2014/main" id="{4F858AA9-3406-48F9-AE49-6403A88696B4}"/>
                    </a:ext>
                  </a:extLst>
                </p14:cNvPr>
                <p14:cNvContentPartPr/>
                <p14:nvPr/>
              </p14:nvContentPartPr>
              <p14:xfrm>
                <a:off x="10845093" y="2155027"/>
                <a:ext cx="369720" cy="708120"/>
              </p14:xfrm>
            </p:contentPart>
          </mc:Choice>
          <mc:Fallback xmlns="">
            <p:pic>
              <p:nvPicPr>
                <p:cNvPr id="506" name="Freihand 505">
                  <a:extLst>
                    <a:ext uri="{FF2B5EF4-FFF2-40B4-BE49-F238E27FC236}">
                      <a16:creationId xmlns:a16="http://schemas.microsoft.com/office/drawing/2014/main" id="{4F858AA9-3406-48F9-AE49-6403A88696B4}"/>
                    </a:ext>
                  </a:extLst>
                </p:cNvPr>
                <p:cNvPicPr/>
                <p:nvPr/>
              </p:nvPicPr>
              <p:blipFill>
                <a:blip r:embed="rId1305"/>
                <a:stretch>
                  <a:fillRect/>
                </a:stretch>
              </p:blipFill>
              <p:spPr>
                <a:xfrm>
                  <a:off x="10840773" y="2150707"/>
                  <a:ext cx="37836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509" name="Freihand 508">
                  <a:extLst>
                    <a:ext uri="{FF2B5EF4-FFF2-40B4-BE49-F238E27FC236}">
                      <a16:creationId xmlns:a16="http://schemas.microsoft.com/office/drawing/2014/main" id="{668D35AB-7937-4EA5-A407-389E9AF071AB}"/>
                    </a:ext>
                  </a:extLst>
                </p14:cNvPr>
                <p14:cNvContentPartPr/>
                <p14:nvPr/>
              </p14:nvContentPartPr>
              <p14:xfrm>
                <a:off x="9464493" y="1235227"/>
                <a:ext cx="1378080" cy="858960"/>
              </p14:xfrm>
            </p:contentPart>
          </mc:Choice>
          <mc:Fallback xmlns="">
            <p:pic>
              <p:nvPicPr>
                <p:cNvPr id="509" name="Freihand 508">
                  <a:extLst>
                    <a:ext uri="{FF2B5EF4-FFF2-40B4-BE49-F238E27FC236}">
                      <a16:creationId xmlns:a16="http://schemas.microsoft.com/office/drawing/2014/main" id="{668D35AB-7937-4EA5-A407-389E9AF071AB}"/>
                    </a:ext>
                  </a:extLst>
                </p:cNvPr>
                <p:cNvPicPr/>
                <p:nvPr/>
              </p:nvPicPr>
              <p:blipFill>
                <a:blip r:embed="rId1307"/>
                <a:stretch>
                  <a:fillRect/>
                </a:stretch>
              </p:blipFill>
              <p:spPr>
                <a:xfrm>
                  <a:off x="9460173" y="1230907"/>
                  <a:ext cx="138672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524" name="Freihand 523">
                  <a:extLst>
                    <a:ext uri="{FF2B5EF4-FFF2-40B4-BE49-F238E27FC236}">
                      <a16:creationId xmlns:a16="http://schemas.microsoft.com/office/drawing/2014/main" id="{C2280343-0D29-419A-82B5-00B729530462}"/>
                    </a:ext>
                  </a:extLst>
                </p14:cNvPr>
                <p14:cNvContentPartPr/>
                <p14:nvPr/>
              </p14:nvContentPartPr>
              <p14:xfrm>
                <a:off x="10820613" y="2165827"/>
                <a:ext cx="335880" cy="621000"/>
              </p14:xfrm>
            </p:contentPart>
          </mc:Choice>
          <mc:Fallback xmlns="">
            <p:pic>
              <p:nvPicPr>
                <p:cNvPr id="524" name="Freihand 523">
                  <a:extLst>
                    <a:ext uri="{FF2B5EF4-FFF2-40B4-BE49-F238E27FC236}">
                      <a16:creationId xmlns:a16="http://schemas.microsoft.com/office/drawing/2014/main" id="{C2280343-0D29-419A-82B5-00B729530462}"/>
                    </a:ext>
                  </a:extLst>
                </p:cNvPr>
                <p:cNvPicPr/>
                <p:nvPr/>
              </p:nvPicPr>
              <p:blipFill>
                <a:blip r:embed="rId1309"/>
                <a:stretch>
                  <a:fillRect/>
                </a:stretch>
              </p:blipFill>
              <p:spPr>
                <a:xfrm>
                  <a:off x="10816293" y="2161507"/>
                  <a:ext cx="3445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589" name="Freihand 588">
                  <a:extLst>
                    <a:ext uri="{FF2B5EF4-FFF2-40B4-BE49-F238E27FC236}">
                      <a16:creationId xmlns:a16="http://schemas.microsoft.com/office/drawing/2014/main" id="{B69FEFF7-ED34-4F0C-9E39-40D1FF9ABC3C}"/>
                    </a:ext>
                  </a:extLst>
                </p14:cNvPr>
                <p14:cNvContentPartPr/>
                <p14:nvPr/>
              </p14:nvContentPartPr>
              <p14:xfrm>
                <a:off x="9464133" y="949027"/>
                <a:ext cx="430200" cy="382320"/>
              </p14:xfrm>
            </p:contentPart>
          </mc:Choice>
          <mc:Fallback xmlns="">
            <p:pic>
              <p:nvPicPr>
                <p:cNvPr id="589" name="Freihand 588">
                  <a:extLst>
                    <a:ext uri="{FF2B5EF4-FFF2-40B4-BE49-F238E27FC236}">
                      <a16:creationId xmlns:a16="http://schemas.microsoft.com/office/drawing/2014/main" id="{B69FEFF7-ED34-4F0C-9E39-40D1FF9ABC3C}"/>
                    </a:ext>
                  </a:extLst>
                </p:cNvPr>
                <p:cNvPicPr/>
                <p:nvPr/>
              </p:nvPicPr>
              <p:blipFill>
                <a:blip r:embed="rId1311"/>
                <a:stretch>
                  <a:fillRect/>
                </a:stretch>
              </p:blipFill>
              <p:spPr>
                <a:xfrm>
                  <a:off x="9459813" y="944707"/>
                  <a:ext cx="4388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591" name="Freihand 590">
                  <a:extLst>
                    <a:ext uri="{FF2B5EF4-FFF2-40B4-BE49-F238E27FC236}">
                      <a16:creationId xmlns:a16="http://schemas.microsoft.com/office/drawing/2014/main" id="{EFC1BC26-1707-4446-8EFB-1378250FDB96}"/>
                    </a:ext>
                  </a:extLst>
                </p14:cNvPr>
                <p14:cNvContentPartPr/>
                <p14:nvPr/>
              </p14:nvContentPartPr>
              <p14:xfrm>
                <a:off x="10798293" y="2057107"/>
                <a:ext cx="752400" cy="720000"/>
              </p14:xfrm>
            </p:contentPart>
          </mc:Choice>
          <mc:Fallback xmlns="">
            <p:pic>
              <p:nvPicPr>
                <p:cNvPr id="591" name="Freihand 590">
                  <a:extLst>
                    <a:ext uri="{FF2B5EF4-FFF2-40B4-BE49-F238E27FC236}">
                      <a16:creationId xmlns:a16="http://schemas.microsoft.com/office/drawing/2014/main" id="{EFC1BC26-1707-4446-8EFB-1378250FDB96}"/>
                    </a:ext>
                  </a:extLst>
                </p:cNvPr>
                <p:cNvPicPr/>
                <p:nvPr/>
              </p:nvPicPr>
              <p:blipFill>
                <a:blip r:embed="rId1313"/>
                <a:stretch>
                  <a:fillRect/>
                </a:stretch>
              </p:blipFill>
              <p:spPr>
                <a:xfrm>
                  <a:off x="10793973" y="2052787"/>
                  <a:ext cx="76104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594" name="Freihand 593">
                  <a:extLst>
                    <a:ext uri="{FF2B5EF4-FFF2-40B4-BE49-F238E27FC236}">
                      <a16:creationId xmlns:a16="http://schemas.microsoft.com/office/drawing/2014/main" id="{F015BF66-A3DD-4869-B3B3-7DB364DF458D}"/>
                    </a:ext>
                  </a:extLst>
                </p14:cNvPr>
                <p14:cNvContentPartPr/>
                <p14:nvPr/>
              </p14:nvContentPartPr>
              <p14:xfrm>
                <a:off x="11495973" y="2680987"/>
                <a:ext cx="114120" cy="185400"/>
              </p14:xfrm>
            </p:contentPart>
          </mc:Choice>
          <mc:Fallback xmlns="">
            <p:pic>
              <p:nvPicPr>
                <p:cNvPr id="594" name="Freihand 593">
                  <a:extLst>
                    <a:ext uri="{FF2B5EF4-FFF2-40B4-BE49-F238E27FC236}">
                      <a16:creationId xmlns:a16="http://schemas.microsoft.com/office/drawing/2014/main" id="{F015BF66-A3DD-4869-B3B3-7DB364DF458D}"/>
                    </a:ext>
                  </a:extLst>
                </p:cNvPr>
                <p:cNvPicPr/>
                <p:nvPr/>
              </p:nvPicPr>
              <p:blipFill>
                <a:blip r:embed="rId1315"/>
                <a:stretch>
                  <a:fillRect/>
                </a:stretch>
              </p:blipFill>
              <p:spPr>
                <a:xfrm>
                  <a:off x="11491653" y="2676667"/>
                  <a:ext cx="122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596" name="Freihand 595">
                  <a:extLst>
                    <a:ext uri="{FF2B5EF4-FFF2-40B4-BE49-F238E27FC236}">
                      <a16:creationId xmlns:a16="http://schemas.microsoft.com/office/drawing/2014/main" id="{8AF56140-E824-4F4D-89D6-1ED31EECB72E}"/>
                    </a:ext>
                  </a:extLst>
                </p14:cNvPr>
                <p14:cNvContentPartPr/>
                <p14:nvPr/>
              </p14:nvContentPartPr>
              <p14:xfrm>
                <a:off x="9502293" y="942187"/>
                <a:ext cx="864360" cy="716760"/>
              </p14:xfrm>
            </p:contentPart>
          </mc:Choice>
          <mc:Fallback xmlns="">
            <p:pic>
              <p:nvPicPr>
                <p:cNvPr id="596" name="Freihand 595">
                  <a:extLst>
                    <a:ext uri="{FF2B5EF4-FFF2-40B4-BE49-F238E27FC236}">
                      <a16:creationId xmlns:a16="http://schemas.microsoft.com/office/drawing/2014/main" id="{8AF56140-E824-4F4D-89D6-1ED31EECB72E}"/>
                    </a:ext>
                  </a:extLst>
                </p:cNvPr>
                <p:cNvPicPr/>
                <p:nvPr/>
              </p:nvPicPr>
              <p:blipFill>
                <a:blip r:embed="rId1317"/>
                <a:stretch>
                  <a:fillRect/>
                </a:stretch>
              </p:blipFill>
              <p:spPr>
                <a:xfrm>
                  <a:off x="9497973" y="937867"/>
                  <a:ext cx="87300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599" name="Freihand 598">
                  <a:extLst>
                    <a:ext uri="{FF2B5EF4-FFF2-40B4-BE49-F238E27FC236}">
                      <a16:creationId xmlns:a16="http://schemas.microsoft.com/office/drawing/2014/main" id="{87A60150-F843-4319-951D-61F28557584A}"/>
                    </a:ext>
                  </a:extLst>
                </p14:cNvPr>
                <p14:cNvContentPartPr/>
                <p14:nvPr/>
              </p14:nvContentPartPr>
              <p14:xfrm>
                <a:off x="10306173" y="1618267"/>
                <a:ext cx="1324440" cy="1219320"/>
              </p14:xfrm>
            </p:contentPart>
          </mc:Choice>
          <mc:Fallback xmlns="">
            <p:pic>
              <p:nvPicPr>
                <p:cNvPr id="599" name="Freihand 598">
                  <a:extLst>
                    <a:ext uri="{FF2B5EF4-FFF2-40B4-BE49-F238E27FC236}">
                      <a16:creationId xmlns:a16="http://schemas.microsoft.com/office/drawing/2014/main" id="{87A60150-F843-4319-951D-61F28557584A}"/>
                    </a:ext>
                  </a:extLst>
                </p:cNvPr>
                <p:cNvPicPr/>
                <p:nvPr/>
              </p:nvPicPr>
              <p:blipFill>
                <a:blip r:embed="rId1319"/>
                <a:stretch>
                  <a:fillRect/>
                </a:stretch>
              </p:blipFill>
              <p:spPr>
                <a:xfrm>
                  <a:off x="10301853" y="1613947"/>
                  <a:ext cx="1333080" cy="12279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614" name="Freihand 613">
                  <a:extLst>
                    <a:ext uri="{FF2B5EF4-FFF2-40B4-BE49-F238E27FC236}">
                      <a16:creationId xmlns:a16="http://schemas.microsoft.com/office/drawing/2014/main" id="{11F20143-8770-4FAA-9707-1861B6930F72}"/>
                    </a:ext>
                  </a:extLst>
                </p14:cNvPr>
                <p14:cNvContentPartPr/>
                <p14:nvPr/>
              </p14:nvContentPartPr>
              <p14:xfrm>
                <a:off x="9502293" y="996187"/>
                <a:ext cx="2097720" cy="1819080"/>
              </p14:xfrm>
            </p:contentPart>
          </mc:Choice>
          <mc:Fallback xmlns="">
            <p:pic>
              <p:nvPicPr>
                <p:cNvPr id="614" name="Freihand 613">
                  <a:extLst>
                    <a:ext uri="{FF2B5EF4-FFF2-40B4-BE49-F238E27FC236}">
                      <a16:creationId xmlns:a16="http://schemas.microsoft.com/office/drawing/2014/main" id="{11F20143-8770-4FAA-9707-1861B6930F72}"/>
                    </a:ext>
                  </a:extLst>
                </p:cNvPr>
                <p:cNvPicPr/>
                <p:nvPr/>
              </p:nvPicPr>
              <p:blipFill>
                <a:blip r:embed="rId1321"/>
                <a:stretch>
                  <a:fillRect/>
                </a:stretch>
              </p:blipFill>
              <p:spPr>
                <a:xfrm>
                  <a:off x="9497973" y="991867"/>
                  <a:ext cx="210636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622" name="Freihand 621">
                  <a:extLst>
                    <a:ext uri="{FF2B5EF4-FFF2-40B4-BE49-F238E27FC236}">
                      <a16:creationId xmlns:a16="http://schemas.microsoft.com/office/drawing/2014/main" id="{7E052496-0430-4619-8520-6A869F1E15A8}"/>
                    </a:ext>
                  </a:extLst>
                </p14:cNvPr>
                <p14:cNvContentPartPr/>
                <p14:nvPr/>
              </p14:nvContentPartPr>
              <p14:xfrm>
                <a:off x="9480333" y="1153867"/>
                <a:ext cx="360" cy="360"/>
              </p14:xfrm>
            </p:contentPart>
          </mc:Choice>
          <mc:Fallback xmlns="">
            <p:pic>
              <p:nvPicPr>
                <p:cNvPr id="622" name="Freihand 621">
                  <a:extLst>
                    <a:ext uri="{FF2B5EF4-FFF2-40B4-BE49-F238E27FC236}">
                      <a16:creationId xmlns:a16="http://schemas.microsoft.com/office/drawing/2014/main" id="{7E052496-0430-4619-8520-6A869F1E15A8}"/>
                    </a:ext>
                  </a:extLst>
                </p:cNvPr>
                <p:cNvPicPr/>
                <p:nvPr/>
              </p:nvPicPr>
              <p:blipFill>
                <a:blip r:embed="rId1323"/>
                <a:stretch>
                  <a:fillRect/>
                </a:stretch>
              </p:blipFill>
              <p:spPr>
                <a:xfrm>
                  <a:off x="9476013" y="114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625" name="Freihand 624">
                  <a:extLst>
                    <a:ext uri="{FF2B5EF4-FFF2-40B4-BE49-F238E27FC236}">
                      <a16:creationId xmlns:a16="http://schemas.microsoft.com/office/drawing/2014/main" id="{32C997B8-F6CF-4F32-94B7-A316C805BC43}"/>
                    </a:ext>
                  </a:extLst>
                </p14:cNvPr>
                <p14:cNvContentPartPr/>
                <p14:nvPr/>
              </p14:nvContentPartPr>
              <p14:xfrm>
                <a:off x="9464853" y="922747"/>
                <a:ext cx="68040" cy="138960"/>
              </p14:xfrm>
            </p:contentPart>
          </mc:Choice>
          <mc:Fallback xmlns="">
            <p:pic>
              <p:nvPicPr>
                <p:cNvPr id="625" name="Freihand 624">
                  <a:extLst>
                    <a:ext uri="{FF2B5EF4-FFF2-40B4-BE49-F238E27FC236}">
                      <a16:creationId xmlns:a16="http://schemas.microsoft.com/office/drawing/2014/main" id="{32C997B8-F6CF-4F32-94B7-A316C805BC43}"/>
                    </a:ext>
                  </a:extLst>
                </p:cNvPr>
                <p:cNvPicPr/>
                <p:nvPr/>
              </p:nvPicPr>
              <p:blipFill>
                <a:blip r:embed="rId1325"/>
                <a:stretch>
                  <a:fillRect/>
                </a:stretch>
              </p:blipFill>
              <p:spPr>
                <a:xfrm>
                  <a:off x="9460533" y="918427"/>
                  <a:ext cx="7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665" name="Freihand 664">
                  <a:extLst>
                    <a:ext uri="{FF2B5EF4-FFF2-40B4-BE49-F238E27FC236}">
                      <a16:creationId xmlns:a16="http://schemas.microsoft.com/office/drawing/2014/main" id="{49D21275-6C1A-4C6C-BCB1-12DDFB61A361}"/>
                    </a:ext>
                  </a:extLst>
                </p14:cNvPr>
                <p14:cNvContentPartPr/>
                <p14:nvPr/>
              </p14:nvContentPartPr>
              <p14:xfrm>
                <a:off x="11516853" y="2709787"/>
                <a:ext cx="72360" cy="211320"/>
              </p14:xfrm>
            </p:contentPart>
          </mc:Choice>
          <mc:Fallback xmlns="">
            <p:pic>
              <p:nvPicPr>
                <p:cNvPr id="665" name="Freihand 664">
                  <a:extLst>
                    <a:ext uri="{FF2B5EF4-FFF2-40B4-BE49-F238E27FC236}">
                      <a16:creationId xmlns:a16="http://schemas.microsoft.com/office/drawing/2014/main" id="{49D21275-6C1A-4C6C-BCB1-12DDFB61A361}"/>
                    </a:ext>
                  </a:extLst>
                </p:cNvPr>
                <p:cNvPicPr/>
                <p:nvPr/>
              </p:nvPicPr>
              <p:blipFill>
                <a:blip r:embed="rId1327"/>
                <a:stretch>
                  <a:fillRect/>
                </a:stretch>
              </p:blipFill>
              <p:spPr>
                <a:xfrm>
                  <a:off x="11512533" y="2705467"/>
                  <a:ext cx="81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670" name="Freihand 669">
                  <a:extLst>
                    <a:ext uri="{FF2B5EF4-FFF2-40B4-BE49-F238E27FC236}">
                      <a16:creationId xmlns:a16="http://schemas.microsoft.com/office/drawing/2014/main" id="{607F1482-CA8E-4962-AF04-FD817C1F106C}"/>
                    </a:ext>
                  </a:extLst>
                </p14:cNvPr>
                <p14:cNvContentPartPr/>
                <p14:nvPr/>
              </p14:nvContentPartPr>
              <p14:xfrm>
                <a:off x="9287013" y="972427"/>
                <a:ext cx="253440" cy="52200"/>
              </p14:xfrm>
            </p:contentPart>
          </mc:Choice>
          <mc:Fallback xmlns="">
            <p:pic>
              <p:nvPicPr>
                <p:cNvPr id="670" name="Freihand 669">
                  <a:extLst>
                    <a:ext uri="{FF2B5EF4-FFF2-40B4-BE49-F238E27FC236}">
                      <a16:creationId xmlns:a16="http://schemas.microsoft.com/office/drawing/2014/main" id="{607F1482-CA8E-4962-AF04-FD817C1F106C}"/>
                    </a:ext>
                  </a:extLst>
                </p:cNvPr>
                <p:cNvPicPr/>
                <p:nvPr/>
              </p:nvPicPr>
              <p:blipFill>
                <a:blip r:embed="rId1329"/>
                <a:stretch>
                  <a:fillRect/>
                </a:stretch>
              </p:blipFill>
              <p:spPr>
                <a:xfrm>
                  <a:off x="9282693" y="968107"/>
                  <a:ext cx="26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681" name="Freihand 680">
                  <a:extLst>
                    <a:ext uri="{FF2B5EF4-FFF2-40B4-BE49-F238E27FC236}">
                      <a16:creationId xmlns:a16="http://schemas.microsoft.com/office/drawing/2014/main" id="{2EF96641-BDEA-4DFC-A4B7-FD3FCCACF3DC}"/>
                    </a:ext>
                  </a:extLst>
                </p14:cNvPr>
                <p14:cNvContentPartPr/>
                <p14:nvPr/>
              </p14:nvContentPartPr>
              <p14:xfrm>
                <a:off x="9302853" y="959467"/>
                <a:ext cx="248760" cy="46080"/>
              </p14:xfrm>
            </p:contentPart>
          </mc:Choice>
          <mc:Fallback xmlns="">
            <p:pic>
              <p:nvPicPr>
                <p:cNvPr id="681" name="Freihand 680">
                  <a:extLst>
                    <a:ext uri="{FF2B5EF4-FFF2-40B4-BE49-F238E27FC236}">
                      <a16:creationId xmlns:a16="http://schemas.microsoft.com/office/drawing/2014/main" id="{2EF96641-BDEA-4DFC-A4B7-FD3FCCACF3DC}"/>
                    </a:ext>
                  </a:extLst>
                </p:cNvPr>
                <p:cNvPicPr/>
                <p:nvPr/>
              </p:nvPicPr>
              <p:blipFill>
                <a:blip r:embed="rId1331"/>
                <a:stretch>
                  <a:fillRect/>
                </a:stretch>
              </p:blipFill>
              <p:spPr>
                <a:xfrm>
                  <a:off x="9298533" y="955147"/>
                  <a:ext cx="257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683" name="Freihand 682">
                  <a:extLst>
                    <a:ext uri="{FF2B5EF4-FFF2-40B4-BE49-F238E27FC236}">
                      <a16:creationId xmlns:a16="http://schemas.microsoft.com/office/drawing/2014/main" id="{DDD080CA-DACE-46DF-B41D-FF244BB5AEDC}"/>
                    </a:ext>
                  </a:extLst>
                </p14:cNvPr>
                <p14:cNvContentPartPr/>
                <p14:nvPr/>
              </p14:nvContentPartPr>
              <p14:xfrm>
                <a:off x="11540973" y="2595307"/>
                <a:ext cx="58680" cy="348840"/>
              </p14:xfrm>
            </p:contentPart>
          </mc:Choice>
          <mc:Fallback xmlns="">
            <p:pic>
              <p:nvPicPr>
                <p:cNvPr id="683" name="Freihand 682">
                  <a:extLst>
                    <a:ext uri="{FF2B5EF4-FFF2-40B4-BE49-F238E27FC236}">
                      <a16:creationId xmlns:a16="http://schemas.microsoft.com/office/drawing/2014/main" id="{DDD080CA-DACE-46DF-B41D-FF244BB5AEDC}"/>
                    </a:ext>
                  </a:extLst>
                </p:cNvPr>
                <p:cNvPicPr/>
                <p:nvPr/>
              </p:nvPicPr>
              <p:blipFill>
                <a:blip r:embed="rId1333"/>
                <a:stretch>
                  <a:fillRect/>
                </a:stretch>
              </p:blipFill>
              <p:spPr>
                <a:xfrm>
                  <a:off x="11536653" y="2590987"/>
                  <a:ext cx="67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709" name="Freihand 708">
                  <a:extLst>
                    <a:ext uri="{FF2B5EF4-FFF2-40B4-BE49-F238E27FC236}">
                      <a16:creationId xmlns:a16="http://schemas.microsoft.com/office/drawing/2014/main" id="{7662CB51-6101-4581-B6DF-67381539A9E9}"/>
                    </a:ext>
                  </a:extLst>
                </p14:cNvPr>
                <p14:cNvContentPartPr/>
                <p14:nvPr/>
              </p14:nvContentPartPr>
              <p14:xfrm>
                <a:off x="9386013" y="944707"/>
                <a:ext cx="233640" cy="60840"/>
              </p14:xfrm>
            </p:contentPart>
          </mc:Choice>
          <mc:Fallback xmlns="">
            <p:pic>
              <p:nvPicPr>
                <p:cNvPr id="709" name="Freihand 708">
                  <a:extLst>
                    <a:ext uri="{FF2B5EF4-FFF2-40B4-BE49-F238E27FC236}">
                      <a16:creationId xmlns:a16="http://schemas.microsoft.com/office/drawing/2014/main" id="{7662CB51-6101-4581-B6DF-67381539A9E9}"/>
                    </a:ext>
                  </a:extLst>
                </p:cNvPr>
                <p:cNvPicPr/>
                <p:nvPr/>
              </p:nvPicPr>
              <p:blipFill>
                <a:blip r:embed="rId1335"/>
                <a:stretch>
                  <a:fillRect/>
                </a:stretch>
              </p:blipFill>
              <p:spPr>
                <a:xfrm>
                  <a:off x="9381693" y="940387"/>
                  <a:ext cx="24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711" name="Freihand 710">
                  <a:extLst>
                    <a:ext uri="{FF2B5EF4-FFF2-40B4-BE49-F238E27FC236}">
                      <a16:creationId xmlns:a16="http://schemas.microsoft.com/office/drawing/2014/main" id="{33F8C3C9-F648-492B-B9F4-E4D6B6AE70E7}"/>
                    </a:ext>
                  </a:extLst>
                </p14:cNvPr>
                <p14:cNvContentPartPr/>
                <p14:nvPr/>
              </p14:nvContentPartPr>
              <p14:xfrm>
                <a:off x="8946093" y="973507"/>
                <a:ext cx="524160" cy="1932120"/>
              </p14:xfrm>
            </p:contentPart>
          </mc:Choice>
          <mc:Fallback xmlns="">
            <p:pic>
              <p:nvPicPr>
                <p:cNvPr id="711" name="Freihand 710">
                  <a:extLst>
                    <a:ext uri="{FF2B5EF4-FFF2-40B4-BE49-F238E27FC236}">
                      <a16:creationId xmlns:a16="http://schemas.microsoft.com/office/drawing/2014/main" id="{33F8C3C9-F648-492B-B9F4-E4D6B6AE70E7}"/>
                    </a:ext>
                  </a:extLst>
                </p:cNvPr>
                <p:cNvPicPr/>
                <p:nvPr/>
              </p:nvPicPr>
              <p:blipFill>
                <a:blip r:embed="rId1337"/>
                <a:stretch>
                  <a:fillRect/>
                </a:stretch>
              </p:blipFill>
              <p:spPr>
                <a:xfrm>
                  <a:off x="8941773" y="969187"/>
                  <a:ext cx="532800" cy="19407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713" name="Freihand 712">
                  <a:extLst>
                    <a:ext uri="{FF2B5EF4-FFF2-40B4-BE49-F238E27FC236}">
                      <a16:creationId xmlns:a16="http://schemas.microsoft.com/office/drawing/2014/main" id="{3A84075D-A815-4BD4-BC12-AFE1C6D057D0}"/>
                    </a:ext>
                  </a:extLst>
                </p14:cNvPr>
                <p14:cNvContentPartPr/>
                <p14:nvPr/>
              </p14:nvContentPartPr>
              <p14:xfrm>
                <a:off x="9321213" y="992947"/>
                <a:ext cx="324000" cy="73080"/>
              </p14:xfrm>
            </p:contentPart>
          </mc:Choice>
          <mc:Fallback xmlns="">
            <p:pic>
              <p:nvPicPr>
                <p:cNvPr id="713" name="Freihand 712">
                  <a:extLst>
                    <a:ext uri="{FF2B5EF4-FFF2-40B4-BE49-F238E27FC236}">
                      <a16:creationId xmlns:a16="http://schemas.microsoft.com/office/drawing/2014/main" id="{3A84075D-A815-4BD4-BC12-AFE1C6D057D0}"/>
                    </a:ext>
                  </a:extLst>
                </p:cNvPr>
                <p:cNvPicPr/>
                <p:nvPr/>
              </p:nvPicPr>
              <p:blipFill>
                <a:blip r:embed="rId1339"/>
                <a:stretch>
                  <a:fillRect/>
                </a:stretch>
              </p:blipFill>
              <p:spPr>
                <a:xfrm>
                  <a:off x="9316893" y="988627"/>
                  <a:ext cx="33264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0">
            <p14:nvContentPartPr>
              <p14:cNvPr id="717" name="Freihand 716">
                <a:extLst>
                  <a:ext uri="{FF2B5EF4-FFF2-40B4-BE49-F238E27FC236}">
                    <a16:creationId xmlns:a16="http://schemas.microsoft.com/office/drawing/2014/main" id="{23DD80C9-E706-4FAA-8CAA-301714164EB7}"/>
                  </a:ext>
                </a:extLst>
              </p14:cNvPr>
              <p14:cNvContentPartPr/>
              <p14:nvPr/>
            </p14:nvContentPartPr>
            <p14:xfrm>
              <a:off x="9361173" y="1200667"/>
              <a:ext cx="254880" cy="63720"/>
            </p14:xfrm>
          </p:contentPart>
        </mc:Choice>
        <mc:Fallback xmlns="">
          <p:pic>
            <p:nvPicPr>
              <p:cNvPr id="717" name="Freihand 716">
                <a:extLst>
                  <a:ext uri="{FF2B5EF4-FFF2-40B4-BE49-F238E27FC236}">
                    <a16:creationId xmlns:a16="http://schemas.microsoft.com/office/drawing/2014/main" id="{23DD80C9-E706-4FAA-8CAA-301714164EB7}"/>
                  </a:ext>
                </a:extLst>
              </p:cNvPr>
              <p:cNvPicPr/>
              <p:nvPr/>
            </p:nvPicPr>
            <p:blipFill>
              <a:blip r:embed="rId1341"/>
              <a:stretch>
                <a:fillRect/>
              </a:stretch>
            </p:blipFill>
            <p:spPr>
              <a:xfrm>
                <a:off x="9356853" y="1196347"/>
                <a:ext cx="26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719" name="Freihand 718">
                <a:extLst>
                  <a:ext uri="{FF2B5EF4-FFF2-40B4-BE49-F238E27FC236}">
                    <a16:creationId xmlns:a16="http://schemas.microsoft.com/office/drawing/2014/main" id="{1C256113-E3EE-4BCA-B590-B34633A5ECA4}"/>
                  </a:ext>
                </a:extLst>
              </p14:cNvPr>
              <p14:cNvContentPartPr/>
              <p14:nvPr/>
            </p14:nvContentPartPr>
            <p14:xfrm>
              <a:off x="9471333" y="1004467"/>
              <a:ext cx="40680" cy="186120"/>
            </p14:xfrm>
          </p:contentPart>
        </mc:Choice>
        <mc:Fallback xmlns="">
          <p:pic>
            <p:nvPicPr>
              <p:cNvPr id="719" name="Freihand 718">
                <a:extLst>
                  <a:ext uri="{FF2B5EF4-FFF2-40B4-BE49-F238E27FC236}">
                    <a16:creationId xmlns:a16="http://schemas.microsoft.com/office/drawing/2014/main" id="{1C256113-E3EE-4BCA-B590-B34633A5ECA4}"/>
                  </a:ext>
                </a:extLst>
              </p:cNvPr>
              <p:cNvPicPr/>
              <p:nvPr/>
            </p:nvPicPr>
            <p:blipFill>
              <a:blip r:embed="rId1343"/>
              <a:stretch>
                <a:fillRect/>
              </a:stretch>
            </p:blipFill>
            <p:spPr>
              <a:xfrm>
                <a:off x="9467013" y="1000147"/>
                <a:ext cx="49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762" name="Freihand 761">
                <a:extLst>
                  <a:ext uri="{FF2B5EF4-FFF2-40B4-BE49-F238E27FC236}">
                    <a16:creationId xmlns:a16="http://schemas.microsoft.com/office/drawing/2014/main" id="{4784DD74-C9F3-461C-8C30-64B2D23092D1}"/>
                  </a:ext>
                </a:extLst>
              </p14:cNvPr>
              <p14:cNvContentPartPr/>
              <p14:nvPr/>
            </p14:nvContentPartPr>
            <p14:xfrm>
              <a:off x="11526573" y="2651827"/>
              <a:ext cx="28800" cy="223560"/>
            </p14:xfrm>
          </p:contentPart>
        </mc:Choice>
        <mc:Fallback xmlns="">
          <p:pic>
            <p:nvPicPr>
              <p:cNvPr id="762" name="Freihand 761">
                <a:extLst>
                  <a:ext uri="{FF2B5EF4-FFF2-40B4-BE49-F238E27FC236}">
                    <a16:creationId xmlns:a16="http://schemas.microsoft.com/office/drawing/2014/main" id="{4784DD74-C9F3-461C-8C30-64B2D23092D1}"/>
                  </a:ext>
                </a:extLst>
              </p:cNvPr>
              <p:cNvPicPr/>
              <p:nvPr/>
            </p:nvPicPr>
            <p:blipFill>
              <a:blip r:embed="rId1345"/>
              <a:stretch>
                <a:fillRect/>
              </a:stretch>
            </p:blipFill>
            <p:spPr>
              <a:xfrm>
                <a:off x="11522253" y="2647507"/>
                <a:ext cx="37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771" name="Freihand 770">
                <a:extLst>
                  <a:ext uri="{FF2B5EF4-FFF2-40B4-BE49-F238E27FC236}">
                    <a16:creationId xmlns:a16="http://schemas.microsoft.com/office/drawing/2014/main" id="{24EFA6EB-FB4E-4BB8-9DA2-6622B10D9779}"/>
                  </a:ext>
                </a:extLst>
              </p14:cNvPr>
              <p14:cNvContentPartPr/>
              <p14:nvPr/>
            </p14:nvContentPartPr>
            <p14:xfrm>
              <a:off x="11418213" y="2852707"/>
              <a:ext cx="479160" cy="595440"/>
            </p14:xfrm>
          </p:contentPart>
        </mc:Choice>
        <mc:Fallback xmlns="">
          <p:pic>
            <p:nvPicPr>
              <p:cNvPr id="771" name="Freihand 770">
                <a:extLst>
                  <a:ext uri="{FF2B5EF4-FFF2-40B4-BE49-F238E27FC236}">
                    <a16:creationId xmlns:a16="http://schemas.microsoft.com/office/drawing/2014/main" id="{24EFA6EB-FB4E-4BB8-9DA2-6622B10D9779}"/>
                  </a:ext>
                </a:extLst>
              </p:cNvPr>
              <p:cNvPicPr/>
              <p:nvPr/>
            </p:nvPicPr>
            <p:blipFill>
              <a:blip r:embed="rId1347"/>
              <a:stretch>
                <a:fillRect/>
              </a:stretch>
            </p:blipFill>
            <p:spPr>
              <a:xfrm>
                <a:off x="11413893" y="2848387"/>
                <a:ext cx="487800" cy="604080"/>
              </a:xfrm>
              <a:prstGeom prst="rect">
                <a:avLst/>
              </a:prstGeom>
            </p:spPr>
          </p:pic>
        </mc:Fallback>
      </mc:AlternateContent>
      <p:grpSp>
        <p:nvGrpSpPr>
          <p:cNvPr id="778" name="Gruppieren 777">
            <a:extLst>
              <a:ext uri="{FF2B5EF4-FFF2-40B4-BE49-F238E27FC236}">
                <a16:creationId xmlns:a16="http://schemas.microsoft.com/office/drawing/2014/main" id="{74BFF2B9-134D-4388-8C6E-5BCAB2F1A79B}"/>
              </a:ext>
            </a:extLst>
          </p:cNvPr>
          <p:cNvGrpSpPr/>
          <p:nvPr/>
        </p:nvGrpSpPr>
        <p:grpSpPr>
          <a:xfrm>
            <a:off x="9277293" y="1235947"/>
            <a:ext cx="2718720" cy="2311920"/>
            <a:chOff x="9277293" y="1235947"/>
            <a:chExt cx="2718720" cy="2311920"/>
          </a:xfrm>
        </p:grpSpPr>
        <mc:AlternateContent xmlns:mc="http://schemas.openxmlformats.org/markup-compatibility/2006" xmlns:p14="http://schemas.microsoft.com/office/powerpoint/2010/main">
          <mc:Choice Requires="p14">
            <p:contentPart p14:bwMode="auto" r:id="rId1348">
              <p14:nvContentPartPr>
                <p14:cNvPr id="84" name="Freihand 83">
                  <a:extLst>
                    <a:ext uri="{FF2B5EF4-FFF2-40B4-BE49-F238E27FC236}">
                      <a16:creationId xmlns:a16="http://schemas.microsoft.com/office/drawing/2014/main" id="{125FF14B-DB61-4AE8-8EF5-CF6838ACFC41}"/>
                    </a:ext>
                  </a:extLst>
                </p14:cNvPr>
                <p14:cNvContentPartPr/>
                <p14:nvPr/>
              </p14:nvContentPartPr>
              <p14:xfrm>
                <a:off x="11690733" y="2985187"/>
                <a:ext cx="360" cy="360"/>
              </p14:xfrm>
            </p:contentPart>
          </mc:Choice>
          <mc:Fallback xmlns="">
            <p:pic>
              <p:nvPicPr>
                <p:cNvPr id="84" name="Freihand 83">
                  <a:extLst>
                    <a:ext uri="{FF2B5EF4-FFF2-40B4-BE49-F238E27FC236}">
                      <a16:creationId xmlns:a16="http://schemas.microsoft.com/office/drawing/2014/main" id="{125FF14B-DB61-4AE8-8EF5-CF6838ACFC41}"/>
                    </a:ext>
                  </a:extLst>
                </p:cNvPr>
                <p:cNvPicPr/>
                <p:nvPr/>
              </p:nvPicPr>
              <p:blipFill>
                <a:blip r:embed="rId1349"/>
                <a:stretch>
                  <a:fillRect/>
                </a:stretch>
              </p:blipFill>
              <p:spPr>
                <a:xfrm>
                  <a:off x="11686413" y="2980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90" name="Freihand 89">
                  <a:extLst>
                    <a:ext uri="{FF2B5EF4-FFF2-40B4-BE49-F238E27FC236}">
                      <a16:creationId xmlns:a16="http://schemas.microsoft.com/office/drawing/2014/main" id="{366FCB45-7EBF-40DB-929A-09FAB7951A37}"/>
                    </a:ext>
                  </a:extLst>
                </p14:cNvPr>
                <p14:cNvContentPartPr/>
                <p14:nvPr/>
              </p14:nvContentPartPr>
              <p14:xfrm>
                <a:off x="11287893" y="2773507"/>
                <a:ext cx="708120" cy="774360"/>
              </p14:xfrm>
            </p:contentPart>
          </mc:Choice>
          <mc:Fallback xmlns="">
            <p:pic>
              <p:nvPicPr>
                <p:cNvPr id="90" name="Freihand 89">
                  <a:extLst>
                    <a:ext uri="{FF2B5EF4-FFF2-40B4-BE49-F238E27FC236}">
                      <a16:creationId xmlns:a16="http://schemas.microsoft.com/office/drawing/2014/main" id="{366FCB45-7EBF-40DB-929A-09FAB7951A37}"/>
                    </a:ext>
                  </a:extLst>
                </p:cNvPr>
                <p:cNvPicPr/>
                <p:nvPr/>
              </p:nvPicPr>
              <p:blipFill>
                <a:blip r:embed="rId1351"/>
                <a:stretch>
                  <a:fillRect/>
                </a:stretch>
              </p:blipFill>
              <p:spPr>
                <a:xfrm>
                  <a:off x="11283573" y="2769187"/>
                  <a:ext cx="71676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26" name="Freihand 25">
                  <a:extLst>
                    <a:ext uri="{FF2B5EF4-FFF2-40B4-BE49-F238E27FC236}">
                      <a16:creationId xmlns:a16="http://schemas.microsoft.com/office/drawing/2014/main" id="{63D802CE-021A-46C5-9F25-115F54FEFCFE}"/>
                    </a:ext>
                  </a:extLst>
                </p14:cNvPr>
                <p14:cNvContentPartPr/>
                <p14:nvPr/>
              </p14:nvContentPartPr>
              <p14:xfrm>
                <a:off x="9277293" y="2078347"/>
                <a:ext cx="707040" cy="1039320"/>
              </p14:xfrm>
            </p:contentPart>
          </mc:Choice>
          <mc:Fallback xmlns="">
            <p:pic>
              <p:nvPicPr>
                <p:cNvPr id="26" name="Freihand 25">
                  <a:extLst>
                    <a:ext uri="{FF2B5EF4-FFF2-40B4-BE49-F238E27FC236}">
                      <a16:creationId xmlns:a16="http://schemas.microsoft.com/office/drawing/2014/main" id="{63D802CE-021A-46C5-9F25-115F54FEFCFE}"/>
                    </a:ext>
                  </a:extLst>
                </p:cNvPr>
                <p:cNvPicPr/>
                <p:nvPr/>
              </p:nvPicPr>
              <p:blipFill>
                <a:blip r:embed="rId1353"/>
                <a:stretch>
                  <a:fillRect/>
                </a:stretch>
              </p:blipFill>
              <p:spPr>
                <a:xfrm>
                  <a:off x="9272973" y="2074027"/>
                  <a:ext cx="71568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29" name="Freihand 28">
                  <a:extLst>
                    <a:ext uri="{FF2B5EF4-FFF2-40B4-BE49-F238E27FC236}">
                      <a16:creationId xmlns:a16="http://schemas.microsoft.com/office/drawing/2014/main" id="{6ACA2E39-9A1D-418A-86E3-FFACF4D15FD9}"/>
                    </a:ext>
                  </a:extLst>
                </p14:cNvPr>
                <p14:cNvContentPartPr/>
                <p14:nvPr/>
              </p14:nvContentPartPr>
              <p14:xfrm>
                <a:off x="9301773" y="1806187"/>
                <a:ext cx="1655640" cy="1124280"/>
              </p14:xfrm>
            </p:contentPart>
          </mc:Choice>
          <mc:Fallback xmlns="">
            <p:pic>
              <p:nvPicPr>
                <p:cNvPr id="29" name="Freihand 28">
                  <a:extLst>
                    <a:ext uri="{FF2B5EF4-FFF2-40B4-BE49-F238E27FC236}">
                      <a16:creationId xmlns:a16="http://schemas.microsoft.com/office/drawing/2014/main" id="{6ACA2E39-9A1D-418A-86E3-FFACF4D15FD9}"/>
                    </a:ext>
                  </a:extLst>
                </p:cNvPr>
                <p:cNvPicPr/>
                <p:nvPr/>
              </p:nvPicPr>
              <p:blipFill>
                <a:blip r:embed="rId1355"/>
                <a:stretch>
                  <a:fillRect/>
                </a:stretch>
              </p:blipFill>
              <p:spPr>
                <a:xfrm>
                  <a:off x="9297453" y="1801867"/>
                  <a:ext cx="166428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97" name="Freihand 96">
                  <a:extLst>
                    <a:ext uri="{FF2B5EF4-FFF2-40B4-BE49-F238E27FC236}">
                      <a16:creationId xmlns:a16="http://schemas.microsoft.com/office/drawing/2014/main" id="{E9D87FE8-CC23-436E-9789-BF80EB6B4CF8}"/>
                    </a:ext>
                  </a:extLst>
                </p14:cNvPr>
                <p14:cNvContentPartPr/>
                <p14:nvPr/>
              </p14:nvContentPartPr>
              <p14:xfrm>
                <a:off x="9561333" y="2434027"/>
                <a:ext cx="137880" cy="156240"/>
              </p14:xfrm>
            </p:contentPart>
          </mc:Choice>
          <mc:Fallback xmlns="">
            <p:pic>
              <p:nvPicPr>
                <p:cNvPr id="97" name="Freihand 96">
                  <a:extLst>
                    <a:ext uri="{FF2B5EF4-FFF2-40B4-BE49-F238E27FC236}">
                      <a16:creationId xmlns:a16="http://schemas.microsoft.com/office/drawing/2014/main" id="{E9D87FE8-CC23-436E-9789-BF80EB6B4CF8}"/>
                    </a:ext>
                  </a:extLst>
                </p:cNvPr>
                <p:cNvPicPr/>
                <p:nvPr/>
              </p:nvPicPr>
              <p:blipFill>
                <a:blip r:embed="rId1357"/>
                <a:stretch>
                  <a:fillRect/>
                </a:stretch>
              </p:blipFill>
              <p:spPr>
                <a:xfrm>
                  <a:off x="9557013" y="2429707"/>
                  <a:ext cx="146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00" name="Freihand 99">
                  <a:extLst>
                    <a:ext uri="{FF2B5EF4-FFF2-40B4-BE49-F238E27FC236}">
                      <a16:creationId xmlns:a16="http://schemas.microsoft.com/office/drawing/2014/main" id="{6D78DC0F-EE5D-4524-B04D-0C45200F5DBC}"/>
                    </a:ext>
                  </a:extLst>
                </p14:cNvPr>
                <p14:cNvContentPartPr/>
                <p14:nvPr/>
              </p14:nvContentPartPr>
              <p14:xfrm>
                <a:off x="9582933" y="2581987"/>
                <a:ext cx="22320" cy="87480"/>
              </p14:xfrm>
            </p:contentPart>
          </mc:Choice>
          <mc:Fallback xmlns="">
            <p:pic>
              <p:nvPicPr>
                <p:cNvPr id="100" name="Freihand 99">
                  <a:extLst>
                    <a:ext uri="{FF2B5EF4-FFF2-40B4-BE49-F238E27FC236}">
                      <a16:creationId xmlns:a16="http://schemas.microsoft.com/office/drawing/2014/main" id="{6D78DC0F-EE5D-4524-B04D-0C45200F5DBC}"/>
                    </a:ext>
                  </a:extLst>
                </p:cNvPr>
                <p:cNvPicPr/>
                <p:nvPr/>
              </p:nvPicPr>
              <p:blipFill>
                <a:blip r:embed="rId1359"/>
                <a:stretch>
                  <a:fillRect/>
                </a:stretch>
              </p:blipFill>
              <p:spPr>
                <a:xfrm>
                  <a:off x="9578613" y="2577667"/>
                  <a:ext cx="3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05" name="Freihand 104">
                  <a:extLst>
                    <a:ext uri="{FF2B5EF4-FFF2-40B4-BE49-F238E27FC236}">
                      <a16:creationId xmlns:a16="http://schemas.microsoft.com/office/drawing/2014/main" id="{ED845D97-6767-481E-A164-7B47A14112E7}"/>
                    </a:ext>
                  </a:extLst>
                </p14:cNvPr>
                <p14:cNvContentPartPr/>
                <p14:nvPr/>
              </p14:nvContentPartPr>
              <p14:xfrm>
                <a:off x="9674013" y="2538787"/>
                <a:ext cx="10800" cy="92160"/>
              </p14:xfrm>
            </p:contentPart>
          </mc:Choice>
          <mc:Fallback xmlns="">
            <p:pic>
              <p:nvPicPr>
                <p:cNvPr id="105" name="Freihand 104">
                  <a:extLst>
                    <a:ext uri="{FF2B5EF4-FFF2-40B4-BE49-F238E27FC236}">
                      <a16:creationId xmlns:a16="http://schemas.microsoft.com/office/drawing/2014/main" id="{ED845D97-6767-481E-A164-7B47A14112E7}"/>
                    </a:ext>
                  </a:extLst>
                </p:cNvPr>
                <p:cNvPicPr/>
                <p:nvPr/>
              </p:nvPicPr>
              <p:blipFill>
                <a:blip r:embed="rId1361"/>
                <a:stretch>
                  <a:fillRect/>
                </a:stretch>
              </p:blipFill>
              <p:spPr>
                <a:xfrm>
                  <a:off x="9669693" y="253446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115" name="Freihand 114">
                  <a:extLst>
                    <a:ext uri="{FF2B5EF4-FFF2-40B4-BE49-F238E27FC236}">
                      <a16:creationId xmlns:a16="http://schemas.microsoft.com/office/drawing/2014/main" id="{22506832-3F4A-420C-8608-05396AAF5F91}"/>
                    </a:ext>
                  </a:extLst>
                </p14:cNvPr>
                <p14:cNvContentPartPr/>
                <p14:nvPr/>
              </p14:nvContentPartPr>
              <p14:xfrm>
                <a:off x="9546573" y="2706547"/>
                <a:ext cx="32040" cy="62640"/>
              </p14:xfrm>
            </p:contentPart>
          </mc:Choice>
          <mc:Fallback xmlns="">
            <p:pic>
              <p:nvPicPr>
                <p:cNvPr id="115" name="Freihand 114">
                  <a:extLst>
                    <a:ext uri="{FF2B5EF4-FFF2-40B4-BE49-F238E27FC236}">
                      <a16:creationId xmlns:a16="http://schemas.microsoft.com/office/drawing/2014/main" id="{22506832-3F4A-420C-8608-05396AAF5F91}"/>
                    </a:ext>
                  </a:extLst>
                </p:cNvPr>
                <p:cNvPicPr/>
                <p:nvPr/>
              </p:nvPicPr>
              <p:blipFill>
                <a:blip r:embed="rId1363"/>
                <a:stretch>
                  <a:fillRect/>
                </a:stretch>
              </p:blipFill>
              <p:spPr>
                <a:xfrm>
                  <a:off x="9542253" y="2702227"/>
                  <a:ext cx="40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121" name="Freihand 120">
                  <a:extLst>
                    <a:ext uri="{FF2B5EF4-FFF2-40B4-BE49-F238E27FC236}">
                      <a16:creationId xmlns:a16="http://schemas.microsoft.com/office/drawing/2014/main" id="{D3A5053D-E7B0-4FCB-A5CE-637E9C47A0C5}"/>
                    </a:ext>
                  </a:extLst>
                </p14:cNvPr>
                <p14:cNvContentPartPr/>
                <p14:nvPr/>
              </p14:nvContentPartPr>
              <p14:xfrm>
                <a:off x="9629013" y="2695027"/>
                <a:ext cx="84240" cy="79200"/>
              </p14:xfrm>
            </p:contentPart>
          </mc:Choice>
          <mc:Fallback xmlns="">
            <p:pic>
              <p:nvPicPr>
                <p:cNvPr id="121" name="Freihand 120">
                  <a:extLst>
                    <a:ext uri="{FF2B5EF4-FFF2-40B4-BE49-F238E27FC236}">
                      <a16:creationId xmlns:a16="http://schemas.microsoft.com/office/drawing/2014/main" id="{D3A5053D-E7B0-4FCB-A5CE-637E9C47A0C5}"/>
                    </a:ext>
                  </a:extLst>
                </p:cNvPr>
                <p:cNvPicPr/>
                <p:nvPr/>
              </p:nvPicPr>
              <p:blipFill>
                <a:blip r:embed="rId1365"/>
                <a:stretch>
                  <a:fillRect/>
                </a:stretch>
              </p:blipFill>
              <p:spPr>
                <a:xfrm>
                  <a:off x="9624693" y="2690707"/>
                  <a:ext cx="92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146" name="Freihand 145">
                  <a:extLst>
                    <a:ext uri="{FF2B5EF4-FFF2-40B4-BE49-F238E27FC236}">
                      <a16:creationId xmlns:a16="http://schemas.microsoft.com/office/drawing/2014/main" id="{92A8220E-B6AE-4861-B204-070DF5B95984}"/>
                    </a:ext>
                  </a:extLst>
                </p14:cNvPr>
                <p14:cNvContentPartPr/>
                <p14:nvPr/>
              </p14:nvContentPartPr>
              <p14:xfrm>
                <a:off x="10135173" y="2355547"/>
                <a:ext cx="21600" cy="84240"/>
              </p14:xfrm>
            </p:contentPart>
          </mc:Choice>
          <mc:Fallback xmlns="">
            <p:pic>
              <p:nvPicPr>
                <p:cNvPr id="146" name="Freihand 145">
                  <a:extLst>
                    <a:ext uri="{FF2B5EF4-FFF2-40B4-BE49-F238E27FC236}">
                      <a16:creationId xmlns:a16="http://schemas.microsoft.com/office/drawing/2014/main" id="{92A8220E-B6AE-4861-B204-070DF5B95984}"/>
                    </a:ext>
                  </a:extLst>
                </p:cNvPr>
                <p:cNvPicPr/>
                <p:nvPr/>
              </p:nvPicPr>
              <p:blipFill>
                <a:blip r:embed="rId1367"/>
                <a:stretch>
                  <a:fillRect/>
                </a:stretch>
              </p:blipFill>
              <p:spPr>
                <a:xfrm>
                  <a:off x="10130853" y="2351227"/>
                  <a:ext cx="30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151" name="Freihand 150">
                  <a:extLst>
                    <a:ext uri="{FF2B5EF4-FFF2-40B4-BE49-F238E27FC236}">
                      <a16:creationId xmlns:a16="http://schemas.microsoft.com/office/drawing/2014/main" id="{C95A322E-667A-4064-9DA5-5146E693037A}"/>
                    </a:ext>
                  </a:extLst>
                </p14:cNvPr>
                <p14:cNvContentPartPr/>
                <p14:nvPr/>
              </p14:nvContentPartPr>
              <p14:xfrm>
                <a:off x="10126533" y="2336107"/>
                <a:ext cx="171720" cy="124560"/>
              </p14:xfrm>
            </p:contentPart>
          </mc:Choice>
          <mc:Fallback xmlns="">
            <p:pic>
              <p:nvPicPr>
                <p:cNvPr id="151" name="Freihand 150">
                  <a:extLst>
                    <a:ext uri="{FF2B5EF4-FFF2-40B4-BE49-F238E27FC236}">
                      <a16:creationId xmlns:a16="http://schemas.microsoft.com/office/drawing/2014/main" id="{C95A322E-667A-4064-9DA5-5146E693037A}"/>
                    </a:ext>
                  </a:extLst>
                </p:cNvPr>
                <p:cNvPicPr/>
                <p:nvPr/>
              </p:nvPicPr>
              <p:blipFill>
                <a:blip r:embed="rId1369"/>
                <a:stretch>
                  <a:fillRect/>
                </a:stretch>
              </p:blipFill>
              <p:spPr>
                <a:xfrm>
                  <a:off x="10122213" y="2331787"/>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153" name="Freihand 152">
                  <a:extLst>
                    <a:ext uri="{FF2B5EF4-FFF2-40B4-BE49-F238E27FC236}">
                      <a16:creationId xmlns:a16="http://schemas.microsoft.com/office/drawing/2014/main" id="{0DBFF92C-BF67-42A1-9A68-EBCF89A65A30}"/>
                    </a:ext>
                  </a:extLst>
                </p14:cNvPr>
                <p14:cNvContentPartPr/>
                <p14:nvPr/>
              </p14:nvContentPartPr>
              <p14:xfrm>
                <a:off x="10113933" y="2547067"/>
                <a:ext cx="6480" cy="28080"/>
              </p14:xfrm>
            </p:contentPart>
          </mc:Choice>
          <mc:Fallback xmlns="">
            <p:pic>
              <p:nvPicPr>
                <p:cNvPr id="153" name="Freihand 152">
                  <a:extLst>
                    <a:ext uri="{FF2B5EF4-FFF2-40B4-BE49-F238E27FC236}">
                      <a16:creationId xmlns:a16="http://schemas.microsoft.com/office/drawing/2014/main" id="{0DBFF92C-BF67-42A1-9A68-EBCF89A65A30}"/>
                    </a:ext>
                  </a:extLst>
                </p:cNvPr>
                <p:cNvPicPr/>
                <p:nvPr/>
              </p:nvPicPr>
              <p:blipFill>
                <a:blip r:embed="rId1371"/>
                <a:stretch>
                  <a:fillRect/>
                </a:stretch>
              </p:blipFill>
              <p:spPr>
                <a:xfrm>
                  <a:off x="10109613" y="2542747"/>
                  <a:ext cx="15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155" name="Freihand 154">
                  <a:extLst>
                    <a:ext uri="{FF2B5EF4-FFF2-40B4-BE49-F238E27FC236}">
                      <a16:creationId xmlns:a16="http://schemas.microsoft.com/office/drawing/2014/main" id="{C9AFD049-8034-41C3-976B-2602B7CB28CA}"/>
                    </a:ext>
                  </a:extLst>
                </p14:cNvPr>
                <p14:cNvContentPartPr/>
                <p14:nvPr/>
              </p14:nvContentPartPr>
              <p14:xfrm>
                <a:off x="10124013" y="2531947"/>
                <a:ext cx="43560" cy="74160"/>
              </p14:xfrm>
            </p:contentPart>
          </mc:Choice>
          <mc:Fallback xmlns="">
            <p:pic>
              <p:nvPicPr>
                <p:cNvPr id="155" name="Freihand 154">
                  <a:extLst>
                    <a:ext uri="{FF2B5EF4-FFF2-40B4-BE49-F238E27FC236}">
                      <a16:creationId xmlns:a16="http://schemas.microsoft.com/office/drawing/2014/main" id="{C9AFD049-8034-41C3-976B-2602B7CB28CA}"/>
                    </a:ext>
                  </a:extLst>
                </p:cNvPr>
                <p:cNvPicPr/>
                <p:nvPr/>
              </p:nvPicPr>
              <p:blipFill>
                <a:blip r:embed="rId1373"/>
                <a:stretch>
                  <a:fillRect/>
                </a:stretch>
              </p:blipFill>
              <p:spPr>
                <a:xfrm>
                  <a:off x="10119693" y="2527627"/>
                  <a:ext cx="52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157" name="Freihand 156">
                  <a:extLst>
                    <a:ext uri="{FF2B5EF4-FFF2-40B4-BE49-F238E27FC236}">
                      <a16:creationId xmlns:a16="http://schemas.microsoft.com/office/drawing/2014/main" id="{060CF115-55F3-4DE9-BF01-C507A60CC57F}"/>
                    </a:ext>
                  </a:extLst>
                </p14:cNvPr>
                <p14:cNvContentPartPr/>
                <p14:nvPr/>
              </p14:nvContentPartPr>
              <p14:xfrm>
                <a:off x="10125813" y="2524747"/>
                <a:ext cx="54720" cy="8280"/>
              </p14:xfrm>
            </p:contentPart>
          </mc:Choice>
          <mc:Fallback xmlns="">
            <p:pic>
              <p:nvPicPr>
                <p:cNvPr id="157" name="Freihand 156">
                  <a:extLst>
                    <a:ext uri="{FF2B5EF4-FFF2-40B4-BE49-F238E27FC236}">
                      <a16:creationId xmlns:a16="http://schemas.microsoft.com/office/drawing/2014/main" id="{060CF115-55F3-4DE9-BF01-C507A60CC57F}"/>
                    </a:ext>
                  </a:extLst>
                </p:cNvPr>
                <p:cNvPicPr/>
                <p:nvPr/>
              </p:nvPicPr>
              <p:blipFill>
                <a:blip r:embed="rId1375"/>
                <a:stretch>
                  <a:fillRect/>
                </a:stretch>
              </p:blipFill>
              <p:spPr>
                <a:xfrm>
                  <a:off x="10121493" y="2520427"/>
                  <a:ext cx="63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158" name="Freihand 157">
                  <a:extLst>
                    <a:ext uri="{FF2B5EF4-FFF2-40B4-BE49-F238E27FC236}">
                      <a16:creationId xmlns:a16="http://schemas.microsoft.com/office/drawing/2014/main" id="{B29550CA-84EB-4DBC-8029-25BBC57CF9EF}"/>
                    </a:ext>
                  </a:extLst>
                </p14:cNvPr>
                <p14:cNvContentPartPr/>
                <p14:nvPr/>
              </p14:nvContentPartPr>
              <p14:xfrm>
                <a:off x="10255413" y="2490547"/>
                <a:ext cx="63360" cy="115560"/>
              </p14:xfrm>
            </p:contentPart>
          </mc:Choice>
          <mc:Fallback xmlns="">
            <p:pic>
              <p:nvPicPr>
                <p:cNvPr id="158" name="Freihand 157">
                  <a:extLst>
                    <a:ext uri="{FF2B5EF4-FFF2-40B4-BE49-F238E27FC236}">
                      <a16:creationId xmlns:a16="http://schemas.microsoft.com/office/drawing/2014/main" id="{B29550CA-84EB-4DBC-8029-25BBC57CF9EF}"/>
                    </a:ext>
                  </a:extLst>
                </p:cNvPr>
                <p:cNvPicPr/>
                <p:nvPr/>
              </p:nvPicPr>
              <p:blipFill>
                <a:blip r:embed="rId1377"/>
                <a:stretch>
                  <a:fillRect/>
                </a:stretch>
              </p:blipFill>
              <p:spPr>
                <a:xfrm>
                  <a:off x="10251093" y="2486227"/>
                  <a:ext cx="7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167" name="Freihand 166">
                  <a:extLst>
                    <a:ext uri="{FF2B5EF4-FFF2-40B4-BE49-F238E27FC236}">
                      <a16:creationId xmlns:a16="http://schemas.microsoft.com/office/drawing/2014/main" id="{8A4EC970-861D-4A85-8A35-6EE6A37149C7}"/>
                    </a:ext>
                  </a:extLst>
                </p14:cNvPr>
                <p14:cNvContentPartPr/>
                <p14:nvPr/>
              </p14:nvContentPartPr>
              <p14:xfrm>
                <a:off x="10112493" y="2321707"/>
                <a:ext cx="26640" cy="122760"/>
              </p14:xfrm>
            </p:contentPart>
          </mc:Choice>
          <mc:Fallback xmlns="">
            <p:pic>
              <p:nvPicPr>
                <p:cNvPr id="167" name="Freihand 166">
                  <a:extLst>
                    <a:ext uri="{FF2B5EF4-FFF2-40B4-BE49-F238E27FC236}">
                      <a16:creationId xmlns:a16="http://schemas.microsoft.com/office/drawing/2014/main" id="{8A4EC970-861D-4A85-8A35-6EE6A37149C7}"/>
                    </a:ext>
                  </a:extLst>
                </p:cNvPr>
                <p:cNvPicPr/>
                <p:nvPr/>
              </p:nvPicPr>
              <p:blipFill>
                <a:blip r:embed="rId1379"/>
                <a:stretch>
                  <a:fillRect/>
                </a:stretch>
              </p:blipFill>
              <p:spPr>
                <a:xfrm>
                  <a:off x="10108173" y="2317387"/>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170" name="Freihand 169">
                  <a:extLst>
                    <a:ext uri="{FF2B5EF4-FFF2-40B4-BE49-F238E27FC236}">
                      <a16:creationId xmlns:a16="http://schemas.microsoft.com/office/drawing/2014/main" id="{5FE0958A-1CA6-4315-B09E-1C0DDC397948}"/>
                    </a:ext>
                  </a:extLst>
                </p14:cNvPr>
                <p14:cNvContentPartPr/>
                <p14:nvPr/>
              </p14:nvContentPartPr>
              <p14:xfrm>
                <a:off x="9543693" y="2453467"/>
                <a:ext cx="36000" cy="104400"/>
              </p14:xfrm>
            </p:contentPart>
          </mc:Choice>
          <mc:Fallback xmlns="">
            <p:pic>
              <p:nvPicPr>
                <p:cNvPr id="170" name="Freihand 169">
                  <a:extLst>
                    <a:ext uri="{FF2B5EF4-FFF2-40B4-BE49-F238E27FC236}">
                      <a16:creationId xmlns:a16="http://schemas.microsoft.com/office/drawing/2014/main" id="{5FE0958A-1CA6-4315-B09E-1C0DDC397948}"/>
                    </a:ext>
                  </a:extLst>
                </p:cNvPr>
                <p:cNvPicPr/>
                <p:nvPr/>
              </p:nvPicPr>
              <p:blipFill>
                <a:blip r:embed="rId1381"/>
                <a:stretch>
                  <a:fillRect/>
                </a:stretch>
              </p:blipFill>
              <p:spPr>
                <a:xfrm>
                  <a:off x="9539373" y="2449147"/>
                  <a:ext cx="4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174" name="Freihand 173">
                  <a:extLst>
                    <a:ext uri="{FF2B5EF4-FFF2-40B4-BE49-F238E27FC236}">
                      <a16:creationId xmlns:a16="http://schemas.microsoft.com/office/drawing/2014/main" id="{5CDA7597-2B79-46CF-8BCD-8EBB869FFE39}"/>
                    </a:ext>
                  </a:extLst>
                </p14:cNvPr>
                <p14:cNvContentPartPr/>
                <p14:nvPr/>
              </p14:nvContentPartPr>
              <p14:xfrm>
                <a:off x="10017453" y="1698907"/>
                <a:ext cx="7920" cy="426600"/>
              </p14:xfrm>
            </p:contentPart>
          </mc:Choice>
          <mc:Fallback xmlns="">
            <p:pic>
              <p:nvPicPr>
                <p:cNvPr id="174" name="Freihand 173">
                  <a:extLst>
                    <a:ext uri="{FF2B5EF4-FFF2-40B4-BE49-F238E27FC236}">
                      <a16:creationId xmlns:a16="http://schemas.microsoft.com/office/drawing/2014/main" id="{5CDA7597-2B79-46CF-8BCD-8EBB869FFE39}"/>
                    </a:ext>
                  </a:extLst>
                </p:cNvPr>
                <p:cNvPicPr/>
                <p:nvPr/>
              </p:nvPicPr>
              <p:blipFill>
                <a:blip r:embed="rId1383"/>
                <a:stretch>
                  <a:fillRect/>
                </a:stretch>
              </p:blipFill>
              <p:spPr>
                <a:xfrm>
                  <a:off x="10013133" y="1694587"/>
                  <a:ext cx="16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176" name="Freihand 175">
                  <a:extLst>
                    <a:ext uri="{FF2B5EF4-FFF2-40B4-BE49-F238E27FC236}">
                      <a16:creationId xmlns:a16="http://schemas.microsoft.com/office/drawing/2014/main" id="{605DA0A9-D5B8-4896-9D8D-912DBA367E9B}"/>
                    </a:ext>
                  </a:extLst>
                </p14:cNvPr>
                <p14:cNvContentPartPr/>
                <p14:nvPr/>
              </p14:nvContentPartPr>
              <p14:xfrm>
                <a:off x="9936093" y="1616827"/>
                <a:ext cx="171360" cy="200160"/>
              </p14:xfrm>
            </p:contentPart>
          </mc:Choice>
          <mc:Fallback xmlns="">
            <p:pic>
              <p:nvPicPr>
                <p:cNvPr id="176" name="Freihand 175">
                  <a:extLst>
                    <a:ext uri="{FF2B5EF4-FFF2-40B4-BE49-F238E27FC236}">
                      <a16:creationId xmlns:a16="http://schemas.microsoft.com/office/drawing/2014/main" id="{605DA0A9-D5B8-4896-9D8D-912DBA367E9B}"/>
                    </a:ext>
                  </a:extLst>
                </p:cNvPr>
                <p:cNvPicPr/>
                <p:nvPr/>
              </p:nvPicPr>
              <p:blipFill>
                <a:blip r:embed="rId1385"/>
                <a:stretch>
                  <a:fillRect/>
                </a:stretch>
              </p:blipFill>
              <p:spPr>
                <a:xfrm>
                  <a:off x="9931773" y="1612507"/>
                  <a:ext cx="180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181" name="Freihand 180">
                  <a:extLst>
                    <a:ext uri="{FF2B5EF4-FFF2-40B4-BE49-F238E27FC236}">
                      <a16:creationId xmlns:a16="http://schemas.microsoft.com/office/drawing/2014/main" id="{7CA43128-4F4A-443E-B635-40668844E87A}"/>
                    </a:ext>
                  </a:extLst>
                </p14:cNvPr>
                <p14:cNvContentPartPr/>
                <p14:nvPr/>
              </p14:nvContentPartPr>
              <p14:xfrm>
                <a:off x="9862653" y="2453107"/>
                <a:ext cx="963000" cy="79560"/>
              </p14:xfrm>
            </p:contentPart>
          </mc:Choice>
          <mc:Fallback xmlns="">
            <p:pic>
              <p:nvPicPr>
                <p:cNvPr id="181" name="Freihand 180">
                  <a:extLst>
                    <a:ext uri="{FF2B5EF4-FFF2-40B4-BE49-F238E27FC236}">
                      <a16:creationId xmlns:a16="http://schemas.microsoft.com/office/drawing/2014/main" id="{7CA43128-4F4A-443E-B635-40668844E87A}"/>
                    </a:ext>
                  </a:extLst>
                </p:cNvPr>
                <p:cNvPicPr/>
                <p:nvPr/>
              </p:nvPicPr>
              <p:blipFill>
                <a:blip r:embed="rId1387"/>
                <a:stretch>
                  <a:fillRect/>
                </a:stretch>
              </p:blipFill>
              <p:spPr>
                <a:xfrm>
                  <a:off x="9858333" y="2448787"/>
                  <a:ext cx="971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184" name="Freihand 183">
                  <a:extLst>
                    <a:ext uri="{FF2B5EF4-FFF2-40B4-BE49-F238E27FC236}">
                      <a16:creationId xmlns:a16="http://schemas.microsoft.com/office/drawing/2014/main" id="{EBF27772-6F40-4348-AC22-8EDF957F4E5B}"/>
                    </a:ext>
                  </a:extLst>
                </p14:cNvPr>
                <p14:cNvContentPartPr/>
                <p14:nvPr/>
              </p14:nvContentPartPr>
              <p14:xfrm>
                <a:off x="10789653" y="2412427"/>
                <a:ext cx="79920" cy="117000"/>
              </p14:xfrm>
            </p:contentPart>
          </mc:Choice>
          <mc:Fallback xmlns="">
            <p:pic>
              <p:nvPicPr>
                <p:cNvPr id="184" name="Freihand 183">
                  <a:extLst>
                    <a:ext uri="{FF2B5EF4-FFF2-40B4-BE49-F238E27FC236}">
                      <a16:creationId xmlns:a16="http://schemas.microsoft.com/office/drawing/2014/main" id="{EBF27772-6F40-4348-AC22-8EDF957F4E5B}"/>
                    </a:ext>
                  </a:extLst>
                </p:cNvPr>
                <p:cNvPicPr/>
                <p:nvPr/>
              </p:nvPicPr>
              <p:blipFill>
                <a:blip r:embed="rId1389"/>
                <a:stretch>
                  <a:fillRect/>
                </a:stretch>
              </p:blipFill>
              <p:spPr>
                <a:xfrm>
                  <a:off x="10785333" y="2408107"/>
                  <a:ext cx="88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191" name="Freihand 190">
                  <a:extLst>
                    <a:ext uri="{FF2B5EF4-FFF2-40B4-BE49-F238E27FC236}">
                      <a16:creationId xmlns:a16="http://schemas.microsoft.com/office/drawing/2014/main" id="{E6286152-20D6-4A61-AD51-1E4B28DA90D9}"/>
                    </a:ext>
                  </a:extLst>
                </p14:cNvPr>
                <p14:cNvContentPartPr/>
                <p14:nvPr/>
              </p14:nvContentPartPr>
              <p14:xfrm>
                <a:off x="10820973" y="2148187"/>
                <a:ext cx="51480" cy="597960"/>
              </p14:xfrm>
            </p:contentPart>
          </mc:Choice>
          <mc:Fallback xmlns="">
            <p:pic>
              <p:nvPicPr>
                <p:cNvPr id="191" name="Freihand 190">
                  <a:extLst>
                    <a:ext uri="{FF2B5EF4-FFF2-40B4-BE49-F238E27FC236}">
                      <a16:creationId xmlns:a16="http://schemas.microsoft.com/office/drawing/2014/main" id="{E6286152-20D6-4A61-AD51-1E4B28DA90D9}"/>
                    </a:ext>
                  </a:extLst>
                </p:cNvPr>
                <p:cNvPicPr/>
                <p:nvPr/>
              </p:nvPicPr>
              <p:blipFill>
                <a:blip r:embed="rId1391"/>
                <a:stretch>
                  <a:fillRect/>
                </a:stretch>
              </p:blipFill>
              <p:spPr>
                <a:xfrm>
                  <a:off x="10816653" y="2143867"/>
                  <a:ext cx="601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197" name="Freihand 196">
                  <a:extLst>
                    <a:ext uri="{FF2B5EF4-FFF2-40B4-BE49-F238E27FC236}">
                      <a16:creationId xmlns:a16="http://schemas.microsoft.com/office/drawing/2014/main" id="{B5C82900-27E2-4531-A368-28932C2BADC7}"/>
                    </a:ext>
                  </a:extLst>
                </p14:cNvPr>
                <p14:cNvContentPartPr/>
                <p14:nvPr/>
              </p14:nvContentPartPr>
              <p14:xfrm>
                <a:off x="10841493" y="2174107"/>
                <a:ext cx="16920" cy="50760"/>
              </p14:xfrm>
            </p:contentPart>
          </mc:Choice>
          <mc:Fallback xmlns="">
            <p:pic>
              <p:nvPicPr>
                <p:cNvPr id="197" name="Freihand 196">
                  <a:extLst>
                    <a:ext uri="{FF2B5EF4-FFF2-40B4-BE49-F238E27FC236}">
                      <a16:creationId xmlns:a16="http://schemas.microsoft.com/office/drawing/2014/main" id="{B5C82900-27E2-4531-A368-28932C2BADC7}"/>
                    </a:ext>
                  </a:extLst>
                </p:cNvPr>
                <p:cNvPicPr/>
                <p:nvPr/>
              </p:nvPicPr>
              <p:blipFill>
                <a:blip r:embed="rId1393"/>
                <a:stretch>
                  <a:fillRect/>
                </a:stretch>
              </p:blipFill>
              <p:spPr>
                <a:xfrm>
                  <a:off x="10837173" y="2169787"/>
                  <a:ext cx="25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199" name="Freihand 198">
                  <a:extLst>
                    <a:ext uri="{FF2B5EF4-FFF2-40B4-BE49-F238E27FC236}">
                      <a16:creationId xmlns:a16="http://schemas.microsoft.com/office/drawing/2014/main" id="{8BBAD3E8-F7A3-490E-B62B-92B3F4209B95}"/>
                    </a:ext>
                  </a:extLst>
                </p14:cNvPr>
                <p14:cNvContentPartPr/>
                <p14:nvPr/>
              </p14:nvContentPartPr>
              <p14:xfrm>
                <a:off x="10827093" y="2165827"/>
                <a:ext cx="26280" cy="731160"/>
              </p14:xfrm>
            </p:contentPart>
          </mc:Choice>
          <mc:Fallback xmlns="">
            <p:pic>
              <p:nvPicPr>
                <p:cNvPr id="199" name="Freihand 198">
                  <a:extLst>
                    <a:ext uri="{FF2B5EF4-FFF2-40B4-BE49-F238E27FC236}">
                      <a16:creationId xmlns:a16="http://schemas.microsoft.com/office/drawing/2014/main" id="{8BBAD3E8-F7A3-490E-B62B-92B3F4209B95}"/>
                    </a:ext>
                  </a:extLst>
                </p:cNvPr>
                <p:cNvPicPr/>
                <p:nvPr/>
              </p:nvPicPr>
              <p:blipFill>
                <a:blip r:embed="rId1395"/>
                <a:stretch>
                  <a:fillRect/>
                </a:stretch>
              </p:blipFill>
              <p:spPr>
                <a:xfrm>
                  <a:off x="10822773" y="2161507"/>
                  <a:ext cx="3492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213" name="Freihand 212">
                  <a:extLst>
                    <a:ext uri="{FF2B5EF4-FFF2-40B4-BE49-F238E27FC236}">
                      <a16:creationId xmlns:a16="http://schemas.microsoft.com/office/drawing/2014/main" id="{DA17FDBA-8B81-4A06-85BB-4EF85F929D19}"/>
                    </a:ext>
                  </a:extLst>
                </p14:cNvPr>
                <p14:cNvContentPartPr/>
                <p14:nvPr/>
              </p14:nvContentPartPr>
              <p14:xfrm>
                <a:off x="10833933" y="2194627"/>
                <a:ext cx="284040" cy="673560"/>
              </p14:xfrm>
            </p:contentPart>
          </mc:Choice>
          <mc:Fallback xmlns="">
            <p:pic>
              <p:nvPicPr>
                <p:cNvPr id="213" name="Freihand 212">
                  <a:extLst>
                    <a:ext uri="{FF2B5EF4-FFF2-40B4-BE49-F238E27FC236}">
                      <a16:creationId xmlns:a16="http://schemas.microsoft.com/office/drawing/2014/main" id="{DA17FDBA-8B81-4A06-85BB-4EF85F929D19}"/>
                    </a:ext>
                  </a:extLst>
                </p:cNvPr>
                <p:cNvPicPr/>
                <p:nvPr/>
              </p:nvPicPr>
              <p:blipFill>
                <a:blip r:embed="rId1397"/>
                <a:stretch>
                  <a:fillRect/>
                </a:stretch>
              </p:blipFill>
              <p:spPr>
                <a:xfrm>
                  <a:off x="10829613" y="2190307"/>
                  <a:ext cx="2926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225" name="Freihand 224">
                  <a:extLst>
                    <a:ext uri="{FF2B5EF4-FFF2-40B4-BE49-F238E27FC236}">
                      <a16:creationId xmlns:a16="http://schemas.microsoft.com/office/drawing/2014/main" id="{D0621A04-A3D9-421A-B0BC-FD593E66DFA9}"/>
                    </a:ext>
                  </a:extLst>
                </p14:cNvPr>
                <p14:cNvContentPartPr/>
                <p14:nvPr/>
              </p14:nvContentPartPr>
              <p14:xfrm>
                <a:off x="9374853" y="1235947"/>
                <a:ext cx="1467000" cy="930600"/>
              </p14:xfrm>
            </p:contentPart>
          </mc:Choice>
          <mc:Fallback xmlns="">
            <p:pic>
              <p:nvPicPr>
                <p:cNvPr id="225" name="Freihand 224">
                  <a:extLst>
                    <a:ext uri="{FF2B5EF4-FFF2-40B4-BE49-F238E27FC236}">
                      <a16:creationId xmlns:a16="http://schemas.microsoft.com/office/drawing/2014/main" id="{D0621A04-A3D9-421A-B0BC-FD593E66DFA9}"/>
                    </a:ext>
                  </a:extLst>
                </p:cNvPr>
                <p:cNvPicPr/>
                <p:nvPr/>
              </p:nvPicPr>
              <p:blipFill>
                <a:blip r:embed="rId1399"/>
                <a:stretch>
                  <a:fillRect/>
                </a:stretch>
              </p:blipFill>
              <p:spPr>
                <a:xfrm>
                  <a:off x="9370533" y="1231627"/>
                  <a:ext cx="1475640" cy="9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236" name="Freihand 235">
                  <a:extLst>
                    <a:ext uri="{FF2B5EF4-FFF2-40B4-BE49-F238E27FC236}">
                      <a16:creationId xmlns:a16="http://schemas.microsoft.com/office/drawing/2014/main" id="{6DE60963-1AF4-4CF3-8D25-BA6DE6BE6171}"/>
                    </a:ext>
                  </a:extLst>
                </p14:cNvPr>
                <p14:cNvContentPartPr/>
                <p14:nvPr/>
              </p14:nvContentPartPr>
              <p14:xfrm>
                <a:off x="9968853" y="1572547"/>
                <a:ext cx="75600" cy="60120"/>
              </p14:xfrm>
            </p:contentPart>
          </mc:Choice>
          <mc:Fallback xmlns="">
            <p:pic>
              <p:nvPicPr>
                <p:cNvPr id="236" name="Freihand 235">
                  <a:extLst>
                    <a:ext uri="{FF2B5EF4-FFF2-40B4-BE49-F238E27FC236}">
                      <a16:creationId xmlns:a16="http://schemas.microsoft.com/office/drawing/2014/main" id="{6DE60963-1AF4-4CF3-8D25-BA6DE6BE6171}"/>
                    </a:ext>
                  </a:extLst>
                </p:cNvPr>
                <p:cNvPicPr/>
                <p:nvPr/>
              </p:nvPicPr>
              <p:blipFill>
                <a:blip r:embed="rId1401"/>
                <a:stretch>
                  <a:fillRect/>
                </a:stretch>
              </p:blipFill>
              <p:spPr>
                <a:xfrm>
                  <a:off x="9964533" y="1568227"/>
                  <a:ext cx="84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241" name="Freihand 240">
                  <a:extLst>
                    <a:ext uri="{FF2B5EF4-FFF2-40B4-BE49-F238E27FC236}">
                      <a16:creationId xmlns:a16="http://schemas.microsoft.com/office/drawing/2014/main" id="{152FFA4E-FD1C-4DBF-A784-711C22D31FF6}"/>
                    </a:ext>
                  </a:extLst>
                </p14:cNvPr>
                <p14:cNvContentPartPr/>
                <p14:nvPr/>
              </p14:nvContentPartPr>
              <p14:xfrm>
                <a:off x="10179093" y="1684867"/>
                <a:ext cx="26280" cy="51480"/>
              </p14:xfrm>
            </p:contentPart>
          </mc:Choice>
          <mc:Fallback xmlns="">
            <p:pic>
              <p:nvPicPr>
                <p:cNvPr id="241" name="Freihand 240">
                  <a:extLst>
                    <a:ext uri="{FF2B5EF4-FFF2-40B4-BE49-F238E27FC236}">
                      <a16:creationId xmlns:a16="http://schemas.microsoft.com/office/drawing/2014/main" id="{152FFA4E-FD1C-4DBF-A784-711C22D31FF6}"/>
                    </a:ext>
                  </a:extLst>
                </p:cNvPr>
                <p:cNvPicPr/>
                <p:nvPr/>
              </p:nvPicPr>
              <p:blipFill>
                <a:blip r:embed="rId1403"/>
                <a:stretch>
                  <a:fillRect/>
                </a:stretch>
              </p:blipFill>
              <p:spPr>
                <a:xfrm>
                  <a:off x="10174773" y="1680547"/>
                  <a:ext cx="3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250" name="Freihand 249">
                  <a:extLst>
                    <a:ext uri="{FF2B5EF4-FFF2-40B4-BE49-F238E27FC236}">
                      <a16:creationId xmlns:a16="http://schemas.microsoft.com/office/drawing/2014/main" id="{FA48AB4B-CDF0-44FB-821E-FA4F26794844}"/>
                    </a:ext>
                  </a:extLst>
                </p14:cNvPr>
                <p14:cNvContentPartPr/>
                <p14:nvPr/>
              </p14:nvContentPartPr>
              <p14:xfrm>
                <a:off x="10418853" y="1833907"/>
                <a:ext cx="69840" cy="38160"/>
              </p14:xfrm>
            </p:contentPart>
          </mc:Choice>
          <mc:Fallback xmlns="">
            <p:pic>
              <p:nvPicPr>
                <p:cNvPr id="250" name="Freihand 249">
                  <a:extLst>
                    <a:ext uri="{FF2B5EF4-FFF2-40B4-BE49-F238E27FC236}">
                      <a16:creationId xmlns:a16="http://schemas.microsoft.com/office/drawing/2014/main" id="{FA48AB4B-CDF0-44FB-821E-FA4F26794844}"/>
                    </a:ext>
                  </a:extLst>
                </p:cNvPr>
                <p:cNvPicPr/>
                <p:nvPr/>
              </p:nvPicPr>
              <p:blipFill>
                <a:blip r:embed="rId1405"/>
                <a:stretch>
                  <a:fillRect/>
                </a:stretch>
              </p:blipFill>
              <p:spPr>
                <a:xfrm>
                  <a:off x="10414533" y="1829587"/>
                  <a:ext cx="7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252" name="Freihand 251">
                  <a:extLst>
                    <a:ext uri="{FF2B5EF4-FFF2-40B4-BE49-F238E27FC236}">
                      <a16:creationId xmlns:a16="http://schemas.microsoft.com/office/drawing/2014/main" id="{7B54D8F9-F402-4F69-B88A-C1A513AE01E7}"/>
                    </a:ext>
                  </a:extLst>
                </p14:cNvPr>
                <p14:cNvContentPartPr/>
                <p14:nvPr/>
              </p14:nvContentPartPr>
              <p14:xfrm>
                <a:off x="10606773" y="2027947"/>
                <a:ext cx="100800" cy="57960"/>
              </p14:xfrm>
            </p:contentPart>
          </mc:Choice>
          <mc:Fallback xmlns="">
            <p:pic>
              <p:nvPicPr>
                <p:cNvPr id="252" name="Freihand 251">
                  <a:extLst>
                    <a:ext uri="{FF2B5EF4-FFF2-40B4-BE49-F238E27FC236}">
                      <a16:creationId xmlns:a16="http://schemas.microsoft.com/office/drawing/2014/main" id="{7B54D8F9-F402-4F69-B88A-C1A513AE01E7}"/>
                    </a:ext>
                  </a:extLst>
                </p:cNvPr>
                <p:cNvPicPr/>
                <p:nvPr/>
              </p:nvPicPr>
              <p:blipFill>
                <a:blip r:embed="rId1407"/>
                <a:stretch>
                  <a:fillRect/>
                </a:stretch>
              </p:blipFill>
              <p:spPr>
                <a:xfrm>
                  <a:off x="10602453" y="2023627"/>
                  <a:ext cx="109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254" name="Freihand 253">
                  <a:extLst>
                    <a:ext uri="{FF2B5EF4-FFF2-40B4-BE49-F238E27FC236}">
                      <a16:creationId xmlns:a16="http://schemas.microsoft.com/office/drawing/2014/main" id="{A8822162-145D-4F35-9CF2-7712968BFFB9}"/>
                    </a:ext>
                  </a:extLst>
                </p14:cNvPr>
                <p14:cNvContentPartPr/>
                <p14:nvPr/>
              </p14:nvContentPartPr>
              <p14:xfrm>
                <a:off x="10855533" y="2348707"/>
                <a:ext cx="36360" cy="53640"/>
              </p14:xfrm>
            </p:contentPart>
          </mc:Choice>
          <mc:Fallback xmlns="">
            <p:pic>
              <p:nvPicPr>
                <p:cNvPr id="254" name="Freihand 253">
                  <a:extLst>
                    <a:ext uri="{FF2B5EF4-FFF2-40B4-BE49-F238E27FC236}">
                      <a16:creationId xmlns:a16="http://schemas.microsoft.com/office/drawing/2014/main" id="{A8822162-145D-4F35-9CF2-7712968BFFB9}"/>
                    </a:ext>
                  </a:extLst>
                </p:cNvPr>
                <p:cNvPicPr/>
                <p:nvPr/>
              </p:nvPicPr>
              <p:blipFill>
                <a:blip r:embed="rId1409"/>
                <a:stretch>
                  <a:fillRect/>
                </a:stretch>
              </p:blipFill>
              <p:spPr>
                <a:xfrm>
                  <a:off x="10851213" y="2344387"/>
                  <a:ext cx="45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259" name="Freihand 258">
                  <a:extLst>
                    <a:ext uri="{FF2B5EF4-FFF2-40B4-BE49-F238E27FC236}">
                      <a16:creationId xmlns:a16="http://schemas.microsoft.com/office/drawing/2014/main" id="{7CA53B86-2E3C-48F3-BA87-AB683E353DFE}"/>
                    </a:ext>
                  </a:extLst>
                </p14:cNvPr>
                <p14:cNvContentPartPr/>
                <p14:nvPr/>
              </p14:nvContentPartPr>
              <p14:xfrm>
                <a:off x="10887573" y="2341147"/>
                <a:ext cx="28080" cy="9360"/>
              </p14:xfrm>
            </p:contentPart>
          </mc:Choice>
          <mc:Fallback xmlns="">
            <p:pic>
              <p:nvPicPr>
                <p:cNvPr id="259" name="Freihand 258">
                  <a:extLst>
                    <a:ext uri="{FF2B5EF4-FFF2-40B4-BE49-F238E27FC236}">
                      <a16:creationId xmlns:a16="http://schemas.microsoft.com/office/drawing/2014/main" id="{7CA53B86-2E3C-48F3-BA87-AB683E353DFE}"/>
                    </a:ext>
                  </a:extLst>
                </p:cNvPr>
                <p:cNvPicPr/>
                <p:nvPr/>
              </p:nvPicPr>
              <p:blipFill>
                <a:blip r:embed="rId1411"/>
                <a:stretch>
                  <a:fillRect/>
                </a:stretch>
              </p:blipFill>
              <p:spPr>
                <a:xfrm>
                  <a:off x="10883253" y="2336827"/>
                  <a:ext cx="36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260" name="Freihand 259">
                  <a:extLst>
                    <a:ext uri="{FF2B5EF4-FFF2-40B4-BE49-F238E27FC236}">
                      <a16:creationId xmlns:a16="http://schemas.microsoft.com/office/drawing/2014/main" id="{0B5A4443-8E22-45B3-A2EF-07A4FC979F15}"/>
                    </a:ext>
                  </a:extLst>
                </p14:cNvPr>
                <p14:cNvContentPartPr/>
                <p14:nvPr/>
              </p14:nvContentPartPr>
              <p14:xfrm>
                <a:off x="10950573" y="2363467"/>
                <a:ext cx="34920" cy="68400"/>
              </p14:xfrm>
            </p:contentPart>
          </mc:Choice>
          <mc:Fallback xmlns="">
            <p:pic>
              <p:nvPicPr>
                <p:cNvPr id="260" name="Freihand 259">
                  <a:extLst>
                    <a:ext uri="{FF2B5EF4-FFF2-40B4-BE49-F238E27FC236}">
                      <a16:creationId xmlns:a16="http://schemas.microsoft.com/office/drawing/2014/main" id="{0B5A4443-8E22-45B3-A2EF-07A4FC979F15}"/>
                    </a:ext>
                  </a:extLst>
                </p:cNvPr>
                <p:cNvPicPr/>
                <p:nvPr/>
              </p:nvPicPr>
              <p:blipFill>
                <a:blip r:embed="rId1413"/>
                <a:stretch>
                  <a:fillRect/>
                </a:stretch>
              </p:blipFill>
              <p:spPr>
                <a:xfrm>
                  <a:off x="10946253" y="2359147"/>
                  <a:ext cx="43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261" name="Freihand 260">
                  <a:extLst>
                    <a:ext uri="{FF2B5EF4-FFF2-40B4-BE49-F238E27FC236}">
                      <a16:creationId xmlns:a16="http://schemas.microsoft.com/office/drawing/2014/main" id="{E74D87F7-BFA8-4AC0-909A-40BC85852B13}"/>
                    </a:ext>
                  </a:extLst>
                </p14:cNvPr>
                <p14:cNvContentPartPr/>
                <p14:nvPr/>
              </p14:nvContentPartPr>
              <p14:xfrm>
                <a:off x="11043093" y="2589907"/>
                <a:ext cx="40680" cy="60480"/>
              </p14:xfrm>
            </p:contentPart>
          </mc:Choice>
          <mc:Fallback xmlns="">
            <p:pic>
              <p:nvPicPr>
                <p:cNvPr id="261" name="Freihand 260">
                  <a:extLst>
                    <a:ext uri="{FF2B5EF4-FFF2-40B4-BE49-F238E27FC236}">
                      <a16:creationId xmlns:a16="http://schemas.microsoft.com/office/drawing/2014/main" id="{E74D87F7-BFA8-4AC0-909A-40BC85852B13}"/>
                    </a:ext>
                  </a:extLst>
                </p:cNvPr>
                <p:cNvPicPr/>
                <p:nvPr/>
              </p:nvPicPr>
              <p:blipFill>
                <a:blip r:embed="rId1415"/>
                <a:stretch>
                  <a:fillRect/>
                </a:stretch>
              </p:blipFill>
              <p:spPr>
                <a:xfrm>
                  <a:off x="11038773" y="2585587"/>
                  <a:ext cx="49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531" name="Freihand 530">
                  <a:extLst>
                    <a:ext uri="{FF2B5EF4-FFF2-40B4-BE49-F238E27FC236}">
                      <a16:creationId xmlns:a16="http://schemas.microsoft.com/office/drawing/2014/main" id="{C26C2CB8-0367-4654-9333-76A82E4C52CF}"/>
                    </a:ext>
                  </a:extLst>
                </p14:cNvPr>
                <p14:cNvContentPartPr/>
                <p14:nvPr/>
              </p14:nvContentPartPr>
              <p14:xfrm>
                <a:off x="9530373" y="1274827"/>
                <a:ext cx="1272240" cy="834120"/>
              </p14:xfrm>
            </p:contentPart>
          </mc:Choice>
          <mc:Fallback xmlns="">
            <p:pic>
              <p:nvPicPr>
                <p:cNvPr id="531" name="Freihand 530">
                  <a:extLst>
                    <a:ext uri="{FF2B5EF4-FFF2-40B4-BE49-F238E27FC236}">
                      <a16:creationId xmlns:a16="http://schemas.microsoft.com/office/drawing/2014/main" id="{C26C2CB8-0367-4654-9333-76A82E4C52CF}"/>
                    </a:ext>
                  </a:extLst>
                </p:cNvPr>
                <p:cNvPicPr/>
                <p:nvPr/>
              </p:nvPicPr>
              <p:blipFill>
                <a:blip r:embed="rId1417"/>
                <a:stretch>
                  <a:fillRect/>
                </a:stretch>
              </p:blipFill>
              <p:spPr>
                <a:xfrm>
                  <a:off x="9526053" y="1270507"/>
                  <a:ext cx="128088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538" name="Freihand 537">
                  <a:extLst>
                    <a:ext uri="{FF2B5EF4-FFF2-40B4-BE49-F238E27FC236}">
                      <a16:creationId xmlns:a16="http://schemas.microsoft.com/office/drawing/2014/main" id="{55422101-C13D-4DC4-8FDD-CFF2298C1650}"/>
                    </a:ext>
                  </a:extLst>
                </p14:cNvPr>
                <p14:cNvContentPartPr/>
                <p14:nvPr/>
              </p14:nvContentPartPr>
              <p14:xfrm>
                <a:off x="10838973" y="2165827"/>
                <a:ext cx="283320" cy="576720"/>
              </p14:xfrm>
            </p:contentPart>
          </mc:Choice>
          <mc:Fallback xmlns="">
            <p:pic>
              <p:nvPicPr>
                <p:cNvPr id="538" name="Freihand 537">
                  <a:extLst>
                    <a:ext uri="{FF2B5EF4-FFF2-40B4-BE49-F238E27FC236}">
                      <a16:creationId xmlns:a16="http://schemas.microsoft.com/office/drawing/2014/main" id="{55422101-C13D-4DC4-8FDD-CFF2298C1650}"/>
                    </a:ext>
                  </a:extLst>
                </p:cNvPr>
                <p:cNvPicPr/>
                <p:nvPr/>
              </p:nvPicPr>
              <p:blipFill>
                <a:blip r:embed="rId1419"/>
                <a:stretch>
                  <a:fillRect/>
                </a:stretch>
              </p:blipFill>
              <p:spPr>
                <a:xfrm>
                  <a:off x="10834653" y="2161507"/>
                  <a:ext cx="2919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575" name="Freihand 574">
                  <a:extLst>
                    <a:ext uri="{FF2B5EF4-FFF2-40B4-BE49-F238E27FC236}">
                      <a16:creationId xmlns:a16="http://schemas.microsoft.com/office/drawing/2014/main" id="{65A58EAF-FC2F-4FC3-8154-12C7E17ADCFF}"/>
                    </a:ext>
                  </a:extLst>
                </p14:cNvPr>
                <p14:cNvContentPartPr/>
                <p14:nvPr/>
              </p14:nvContentPartPr>
              <p14:xfrm>
                <a:off x="10243893" y="1496227"/>
                <a:ext cx="713160" cy="917280"/>
              </p14:xfrm>
            </p:contentPart>
          </mc:Choice>
          <mc:Fallback xmlns="">
            <p:pic>
              <p:nvPicPr>
                <p:cNvPr id="575" name="Freihand 574">
                  <a:extLst>
                    <a:ext uri="{FF2B5EF4-FFF2-40B4-BE49-F238E27FC236}">
                      <a16:creationId xmlns:a16="http://schemas.microsoft.com/office/drawing/2014/main" id="{65A58EAF-FC2F-4FC3-8154-12C7E17ADCFF}"/>
                    </a:ext>
                  </a:extLst>
                </p:cNvPr>
                <p:cNvPicPr/>
                <p:nvPr/>
              </p:nvPicPr>
              <p:blipFill>
                <a:blip r:embed="rId1421"/>
                <a:stretch>
                  <a:fillRect/>
                </a:stretch>
              </p:blipFill>
              <p:spPr>
                <a:xfrm>
                  <a:off x="10239573" y="1491907"/>
                  <a:ext cx="72180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577" name="Freihand 576">
                  <a:extLst>
                    <a:ext uri="{FF2B5EF4-FFF2-40B4-BE49-F238E27FC236}">
                      <a16:creationId xmlns:a16="http://schemas.microsoft.com/office/drawing/2014/main" id="{CAAB1AFF-9A3C-437F-9EB9-AA39911C0A57}"/>
                    </a:ext>
                  </a:extLst>
                </p14:cNvPr>
                <p14:cNvContentPartPr/>
                <p14:nvPr/>
              </p14:nvContentPartPr>
              <p14:xfrm>
                <a:off x="10849773" y="1309027"/>
                <a:ext cx="172440" cy="216000"/>
              </p14:xfrm>
            </p:contentPart>
          </mc:Choice>
          <mc:Fallback xmlns="">
            <p:pic>
              <p:nvPicPr>
                <p:cNvPr id="577" name="Freihand 576">
                  <a:extLst>
                    <a:ext uri="{FF2B5EF4-FFF2-40B4-BE49-F238E27FC236}">
                      <a16:creationId xmlns:a16="http://schemas.microsoft.com/office/drawing/2014/main" id="{CAAB1AFF-9A3C-437F-9EB9-AA39911C0A57}"/>
                    </a:ext>
                  </a:extLst>
                </p:cNvPr>
                <p:cNvPicPr/>
                <p:nvPr/>
              </p:nvPicPr>
              <p:blipFill>
                <a:blip r:embed="rId1423"/>
                <a:stretch>
                  <a:fillRect/>
                </a:stretch>
              </p:blipFill>
              <p:spPr>
                <a:xfrm>
                  <a:off x="10845453" y="1304707"/>
                  <a:ext cx="181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584" name="Freihand 583">
                  <a:extLst>
                    <a:ext uri="{FF2B5EF4-FFF2-40B4-BE49-F238E27FC236}">
                      <a16:creationId xmlns:a16="http://schemas.microsoft.com/office/drawing/2014/main" id="{66F4CE96-F289-4188-BEDF-645EC2AEA6D5}"/>
                    </a:ext>
                  </a:extLst>
                </p14:cNvPr>
                <p14:cNvContentPartPr/>
                <p14:nvPr/>
              </p14:nvContentPartPr>
              <p14:xfrm>
                <a:off x="10831773" y="2054227"/>
                <a:ext cx="57600" cy="147960"/>
              </p14:xfrm>
            </p:contentPart>
          </mc:Choice>
          <mc:Fallback xmlns="">
            <p:pic>
              <p:nvPicPr>
                <p:cNvPr id="584" name="Freihand 583">
                  <a:extLst>
                    <a:ext uri="{FF2B5EF4-FFF2-40B4-BE49-F238E27FC236}">
                      <a16:creationId xmlns:a16="http://schemas.microsoft.com/office/drawing/2014/main" id="{66F4CE96-F289-4188-BEDF-645EC2AEA6D5}"/>
                    </a:ext>
                  </a:extLst>
                </p:cNvPr>
                <p:cNvPicPr/>
                <p:nvPr/>
              </p:nvPicPr>
              <p:blipFill>
                <a:blip r:embed="rId1425"/>
                <a:stretch>
                  <a:fillRect/>
                </a:stretch>
              </p:blipFill>
              <p:spPr>
                <a:xfrm>
                  <a:off x="10827453" y="2049907"/>
                  <a:ext cx="6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721" name="Freihand 720">
                  <a:extLst>
                    <a:ext uri="{FF2B5EF4-FFF2-40B4-BE49-F238E27FC236}">
                      <a16:creationId xmlns:a16="http://schemas.microsoft.com/office/drawing/2014/main" id="{A9834B0E-F73C-4E1F-8BF4-0FDBDD8376B1}"/>
                    </a:ext>
                  </a:extLst>
                </p14:cNvPr>
                <p14:cNvContentPartPr/>
                <p14:nvPr/>
              </p14:nvContentPartPr>
              <p14:xfrm>
                <a:off x="11187813" y="2717347"/>
                <a:ext cx="38880" cy="237600"/>
              </p14:xfrm>
            </p:contentPart>
          </mc:Choice>
          <mc:Fallback xmlns="">
            <p:pic>
              <p:nvPicPr>
                <p:cNvPr id="721" name="Freihand 720">
                  <a:extLst>
                    <a:ext uri="{FF2B5EF4-FFF2-40B4-BE49-F238E27FC236}">
                      <a16:creationId xmlns:a16="http://schemas.microsoft.com/office/drawing/2014/main" id="{A9834B0E-F73C-4E1F-8BF4-0FDBDD8376B1}"/>
                    </a:ext>
                  </a:extLst>
                </p:cNvPr>
                <p:cNvPicPr/>
                <p:nvPr/>
              </p:nvPicPr>
              <p:blipFill>
                <a:blip r:embed="rId1427"/>
                <a:stretch>
                  <a:fillRect/>
                </a:stretch>
              </p:blipFill>
              <p:spPr>
                <a:xfrm>
                  <a:off x="11183493" y="2713027"/>
                  <a:ext cx="47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724" name="Freihand 723">
                  <a:extLst>
                    <a:ext uri="{FF2B5EF4-FFF2-40B4-BE49-F238E27FC236}">
                      <a16:creationId xmlns:a16="http://schemas.microsoft.com/office/drawing/2014/main" id="{2061AC8B-22F8-41A4-8A92-259EEADF4972}"/>
                    </a:ext>
                  </a:extLst>
                </p14:cNvPr>
                <p14:cNvContentPartPr/>
                <p14:nvPr/>
              </p14:nvContentPartPr>
              <p14:xfrm>
                <a:off x="11507133" y="2631667"/>
                <a:ext cx="58680" cy="324360"/>
              </p14:xfrm>
            </p:contentPart>
          </mc:Choice>
          <mc:Fallback xmlns="">
            <p:pic>
              <p:nvPicPr>
                <p:cNvPr id="724" name="Freihand 723">
                  <a:extLst>
                    <a:ext uri="{FF2B5EF4-FFF2-40B4-BE49-F238E27FC236}">
                      <a16:creationId xmlns:a16="http://schemas.microsoft.com/office/drawing/2014/main" id="{2061AC8B-22F8-41A4-8A92-259EEADF4972}"/>
                    </a:ext>
                  </a:extLst>
                </p:cNvPr>
                <p:cNvPicPr/>
                <p:nvPr/>
              </p:nvPicPr>
              <p:blipFill>
                <a:blip r:embed="rId1429"/>
                <a:stretch>
                  <a:fillRect/>
                </a:stretch>
              </p:blipFill>
              <p:spPr>
                <a:xfrm>
                  <a:off x="11502813" y="2627347"/>
                  <a:ext cx="67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775" name="Freihand 774">
                  <a:extLst>
                    <a:ext uri="{FF2B5EF4-FFF2-40B4-BE49-F238E27FC236}">
                      <a16:creationId xmlns:a16="http://schemas.microsoft.com/office/drawing/2014/main" id="{F459A958-E07A-436B-83E7-264CF1502808}"/>
                    </a:ext>
                  </a:extLst>
                </p14:cNvPr>
                <p14:cNvContentPartPr/>
                <p14:nvPr/>
              </p14:nvContentPartPr>
              <p14:xfrm>
                <a:off x="11189613" y="2645347"/>
                <a:ext cx="29880" cy="297360"/>
              </p14:xfrm>
            </p:contentPart>
          </mc:Choice>
          <mc:Fallback xmlns="">
            <p:pic>
              <p:nvPicPr>
                <p:cNvPr id="775" name="Freihand 774">
                  <a:extLst>
                    <a:ext uri="{FF2B5EF4-FFF2-40B4-BE49-F238E27FC236}">
                      <a16:creationId xmlns:a16="http://schemas.microsoft.com/office/drawing/2014/main" id="{F459A958-E07A-436B-83E7-264CF1502808}"/>
                    </a:ext>
                  </a:extLst>
                </p:cNvPr>
                <p:cNvPicPr/>
                <p:nvPr/>
              </p:nvPicPr>
              <p:blipFill>
                <a:blip r:embed="rId1431"/>
                <a:stretch>
                  <a:fillRect/>
                </a:stretch>
              </p:blipFill>
              <p:spPr>
                <a:xfrm>
                  <a:off x="11185293" y="2641027"/>
                  <a:ext cx="3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777" name="Freihand 776">
                  <a:extLst>
                    <a:ext uri="{FF2B5EF4-FFF2-40B4-BE49-F238E27FC236}">
                      <a16:creationId xmlns:a16="http://schemas.microsoft.com/office/drawing/2014/main" id="{1388E69B-8055-4F09-9B2F-66B3B1556C7C}"/>
                    </a:ext>
                  </a:extLst>
                </p14:cNvPr>
                <p14:cNvContentPartPr/>
                <p14:nvPr/>
              </p14:nvContentPartPr>
              <p14:xfrm>
                <a:off x="11177733" y="2777827"/>
                <a:ext cx="347760" cy="60120"/>
              </p14:xfrm>
            </p:contentPart>
          </mc:Choice>
          <mc:Fallback xmlns="">
            <p:pic>
              <p:nvPicPr>
                <p:cNvPr id="777" name="Freihand 776">
                  <a:extLst>
                    <a:ext uri="{FF2B5EF4-FFF2-40B4-BE49-F238E27FC236}">
                      <a16:creationId xmlns:a16="http://schemas.microsoft.com/office/drawing/2014/main" id="{1388E69B-8055-4F09-9B2F-66B3B1556C7C}"/>
                    </a:ext>
                  </a:extLst>
                </p:cNvPr>
                <p:cNvPicPr/>
                <p:nvPr/>
              </p:nvPicPr>
              <p:blipFill>
                <a:blip r:embed="rId1433"/>
                <a:stretch>
                  <a:fillRect/>
                </a:stretch>
              </p:blipFill>
              <p:spPr>
                <a:xfrm>
                  <a:off x="11173413" y="2773507"/>
                  <a:ext cx="356400" cy="6876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C9C4-75EA-BE86-22FC-629EC0946E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27259F4-AC4C-4A0D-938C-155309199CF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Trade Equilibrium</a:t>
            </a:r>
          </a:p>
        </p:txBody>
      </p:sp>
      <p:sp>
        <p:nvSpPr>
          <p:cNvPr id="2" name="Rechteck 1">
            <a:extLst>
              <a:ext uri="{FF2B5EF4-FFF2-40B4-BE49-F238E27FC236}">
                <a16:creationId xmlns:a16="http://schemas.microsoft.com/office/drawing/2014/main" id="{FFDBE80D-ABE7-A944-AD07-64067B531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312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0725-467E-C7B4-87B9-8876A11ED9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A5083A-1E8C-3683-EF53-8B383DEC8666}"/>
              </a:ext>
            </a:extLst>
          </p:cNvPr>
          <p:cNvSpPr txBox="1">
            <a:spLocks/>
          </p:cNvSpPr>
          <p:nvPr/>
        </p:nvSpPr>
        <p:spPr>
          <a:xfrm>
            <a:off x="119271" y="122682"/>
            <a:ext cx="11628782" cy="1169405"/>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price equalization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 If two countries are engaged in free trade, have identical technologies, and produce both goods, then they must have the same factor prices</a:t>
            </a:r>
          </a:p>
        </p:txBody>
      </p:sp>
      <p:sp>
        <p:nvSpPr>
          <p:cNvPr id="2" name="Rechteck 1">
            <a:extLst>
              <a:ext uri="{FF2B5EF4-FFF2-40B4-BE49-F238E27FC236}">
                <a16:creationId xmlns:a16="http://schemas.microsoft.com/office/drawing/2014/main" id="{3FD67D24-7056-1164-D7B1-E62E6723F12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162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6DA9-9039-C0EF-7530-10BEF0F181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273001-2878-16D3-DEE2-B699BC039997}"/>
              </a:ext>
            </a:extLst>
          </p:cNvPr>
          <p:cNvSpPr txBox="1">
            <a:spLocks/>
          </p:cNvSpPr>
          <p:nvPr/>
        </p:nvSpPr>
        <p:spPr>
          <a:xfrm>
            <a:off x="238539" y="122682"/>
            <a:ext cx="11499573" cy="1179344"/>
          </a:xfrm>
          <a:prstGeom prst="rect">
            <a:avLst/>
          </a:prstGeom>
        </p:spPr>
        <p:txBody>
          <a:bodyPr>
            <a:normAutofit fontScale="825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Rybczynski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For given relative goods prices, an increase in the endowment of a factor will increase the output of the industry using this factor intensively and decrease the output of the other industry</a:t>
            </a:r>
          </a:p>
        </p:txBody>
      </p:sp>
      <p:sp>
        <p:nvSpPr>
          <p:cNvPr id="2" name="Rechteck 1">
            <a:extLst>
              <a:ext uri="{FF2B5EF4-FFF2-40B4-BE49-F238E27FC236}">
                <a16:creationId xmlns:a16="http://schemas.microsoft.com/office/drawing/2014/main" id="{B1E81A80-FA87-618F-A124-AECAC2ECCA5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212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100-14B8-25E9-EF70-F4FE870B42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95478FD-6130-E551-384C-59A0B839A3C2}"/>
              </a:ext>
            </a:extLst>
          </p:cNvPr>
          <p:cNvSpPr txBox="1">
            <a:spLocks/>
          </p:cNvSpPr>
          <p:nvPr/>
        </p:nvSpPr>
        <p:spPr>
          <a:xfrm>
            <a:off x="238539" y="122681"/>
            <a:ext cx="11499573" cy="132843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Heckscher Ohlin Theorem</a:t>
            </a:r>
          </a:p>
          <a:p>
            <a:endParaRPr lang="en-US" sz="2631" dirty="0">
              <a:solidFill>
                <a:sysClr val="windowText" lastClr="000000"/>
              </a:solidFill>
              <a:latin typeface="Times New Roman" panose="02020603050405020304" pitchFamily="18" charset="0"/>
              <a:cs typeface="Times New Roman" panose="02020603050405020304" pitchFamily="18" charset="0"/>
            </a:endParaRPr>
          </a:p>
          <a:p>
            <a:r>
              <a:rPr lang="en-US" sz="2631" dirty="0">
                <a:solidFill>
                  <a:sysClr val="windowText" lastClr="000000"/>
                </a:solidFill>
                <a:latin typeface="Times New Roman" panose="02020603050405020304" pitchFamily="18" charset="0"/>
                <a:cs typeface="Times New Roman" panose="02020603050405020304" pitchFamily="18" charset="0"/>
              </a:rPr>
              <a:t>A country exports the good which uses its abundant factor intensively.</a:t>
            </a:r>
          </a:p>
        </p:txBody>
      </p:sp>
      <p:sp>
        <p:nvSpPr>
          <p:cNvPr id="2" name="Rechteck 1">
            <a:extLst>
              <a:ext uri="{FF2B5EF4-FFF2-40B4-BE49-F238E27FC236}">
                <a16:creationId xmlns:a16="http://schemas.microsoft.com/office/drawing/2014/main" id="{065A70A7-D756-8818-966D-479A0085F8C2}"/>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241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DF9C-2B18-45AB-E244-9BE43E3133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C722821-0118-C5C9-69B6-BC00C819AA62}"/>
              </a:ext>
            </a:extLst>
          </p:cNvPr>
          <p:cNvSpPr txBox="1">
            <a:spLocks/>
          </p:cNvSpPr>
          <p:nvPr/>
        </p:nvSpPr>
        <p:spPr>
          <a:xfrm>
            <a:off x="79513" y="122682"/>
            <a:ext cx="12107458" cy="1000440"/>
          </a:xfrm>
          <a:prstGeom prst="rect">
            <a:avLst/>
          </a:prstGeom>
        </p:spPr>
        <p:txBody>
          <a:bodyPr>
            <a:normAutofit fontScale="70000" lnSpcReduction="2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a:t>
            </a:r>
            <a:r>
              <a:rPr lang="en-US" sz="2631" dirty="0">
                <a:solidFill>
                  <a:sysClr val="windowText" lastClr="000000"/>
                </a:solidFill>
                <a:latin typeface="Times New Roman" panose="02020603050405020304" pitchFamily="18" charset="0"/>
                <a:cs typeface="Times New Roman" panose="02020603050405020304" pitchFamily="18" charset="0"/>
              </a:rPr>
              <a:t> – Stolper Samuelson theorem</a:t>
            </a:r>
          </a:p>
          <a:p>
            <a:r>
              <a:rPr lang="en-US" sz="2631" dirty="0">
                <a:solidFill>
                  <a:sysClr val="windowText" lastClr="000000"/>
                </a:solidFill>
                <a:latin typeface="Times New Roman" panose="02020603050405020304" pitchFamily="18" charset="0"/>
                <a:cs typeface="Times New Roman" panose="02020603050405020304" pitchFamily="18" charset="0"/>
              </a:rPr>
              <a:t>  </a:t>
            </a:r>
          </a:p>
          <a:p>
            <a:r>
              <a:rPr lang="en-US" sz="2631" dirty="0">
                <a:solidFill>
                  <a:sysClr val="windowText" lastClr="000000"/>
                </a:solidFill>
                <a:latin typeface="Times New Roman" panose="02020603050405020304" pitchFamily="18" charset="0"/>
                <a:cs typeface="Times New Roman" panose="02020603050405020304" pitchFamily="18" charset="0"/>
              </a:rPr>
              <a:t>An increase in the relative price of a good will increase the real return to the factor used intensively in the production of that good, and reduce the real return to the other factor, in terms of both goods</a:t>
            </a:r>
          </a:p>
        </p:txBody>
      </p:sp>
      <p:sp>
        <p:nvSpPr>
          <p:cNvPr id="2" name="Rechteck 1">
            <a:extLst>
              <a:ext uri="{FF2B5EF4-FFF2-40B4-BE49-F238E27FC236}">
                <a16:creationId xmlns:a16="http://schemas.microsoft.com/office/drawing/2014/main" id="{C373D168-4ECA-C8B6-5CE1-F242BA732AF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5052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97C6-B929-2716-5D4D-9807FACB088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CBA4C3E-14EA-3239-8AEE-95A267409193}"/>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Overall Effects</a:t>
            </a:r>
          </a:p>
        </p:txBody>
      </p:sp>
      <p:sp>
        <p:nvSpPr>
          <p:cNvPr id="2" name="Rechteck 1">
            <a:extLst>
              <a:ext uri="{FF2B5EF4-FFF2-40B4-BE49-F238E27FC236}">
                <a16:creationId xmlns:a16="http://schemas.microsoft.com/office/drawing/2014/main" id="{1EA79377-7FC6-5B02-7B98-128D6F04E89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31C8EF24-05C8-A973-6C66-F68070D5B0C9}"/>
              </a:ext>
            </a:extLst>
          </p:cNvPr>
          <p:cNvSpPr txBox="1"/>
          <p:nvPr/>
        </p:nvSpPr>
        <p:spPr>
          <a:xfrm>
            <a:off x="0" y="751344"/>
            <a:ext cx="8597348" cy="5170646"/>
          </a:xfrm>
          <a:prstGeom prst="rect">
            <a:avLst/>
          </a:prstGeom>
          <a:noFill/>
        </p:spPr>
        <p:txBody>
          <a:bodyPr wrap="square">
            <a:spAutoFit/>
          </a:bodyPr>
          <a:lstStyle/>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Heckscher Ohlin theorem + Stolper Samuelson theorem implies that </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abundant factor gain and</a:t>
            </a:r>
          </a:p>
          <a:p>
            <a:pPr marL="742950" lvl="1" indent="-285750">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owners of the scarce factor lose from trade</a:t>
            </a:r>
          </a:p>
          <a:p>
            <a:pPr marL="285750" indent="-28575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gains from trade for the winners is lager than the losses of the losers</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There exists as in the specific factors model a compensation mechanism for an overall gain</a:t>
            </a:r>
          </a:p>
          <a:p>
            <a:pPr algn="l"/>
            <a:endParaRPr lang="en-US" sz="22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b="0" i="0" u="none" strike="noStrike" baseline="0" dirty="0">
                <a:latin typeface="Times New Roman" panose="02020603050405020304" pitchFamily="18" charset="0"/>
                <a:cs typeface="Times New Roman" panose="02020603050405020304" pitchFamily="18" charset="0"/>
              </a:rPr>
              <a:t>The overall gains follows similar to the Ricardian and the specific factors model from the reason that consumption possibilities are larger under trade than under autarky because production and consumption choices then no longer have to coincide</a:t>
            </a:r>
          </a:p>
          <a:p>
            <a:pPr marL="285750" indent="-285750" algn="l">
              <a:buFont typeface="Arial" panose="020B0604020202020204" pitchFamily="34" charset="0"/>
              <a:buChar char="•"/>
            </a:pPr>
            <a:endParaRPr lang="en-US" sz="22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a</a:t>
            </a:r>
            <a:r>
              <a:rPr lang="en-US" sz="2200" b="0" i="0" u="none" strike="noStrike" baseline="0" dirty="0">
                <a:latin typeface="Times New Roman" panose="02020603050405020304" pitchFamily="18" charset="0"/>
                <a:cs typeface="Times New Roman" panose="02020603050405020304" pitchFamily="18" charset="0"/>
              </a:rPr>
              <a:t>ll three models, the main reason for the gains from trade is comparative advantage</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94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 Specific Factors</a:t>
            </a:r>
          </a:p>
        </p:txBody>
      </p:sp>
      <p:sp>
        <p:nvSpPr>
          <p:cNvPr id="6" name="Content Placeholder 2"/>
          <p:cNvSpPr txBox="1">
            <a:spLocks/>
          </p:cNvSpPr>
          <p:nvPr/>
        </p:nvSpPr>
        <p:spPr>
          <a:xfrm>
            <a:off x="46056" y="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If trade is fundamentally good for an economy, why is there so much opposition to opening up?</a:t>
            </a:r>
          </a:p>
          <a:p>
            <a:pPr marL="311045" indent="-311045" fontAlgn="base">
              <a:spcAft>
                <a:spcPct val="0"/>
              </a:spcAft>
              <a:buFont typeface="Arial" panose="020B0604020202020204" pitchFamily="34" charset="0"/>
              <a:buChar char="•"/>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Trade influences the income distribution</a:t>
            </a: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Main reasons:</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Exchange of production factors between sectors is not cost-free</a:t>
            </a: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Sectors differ in their demand for production factors</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a:solidFill>
                  <a:srgbClr val="000000"/>
                </a:solidFill>
                <a:latin typeface="Arial" panose="020B0604020202020204" pitchFamily="34" charset="0"/>
                <a:cs typeface="Arial" panose="020B0604020202020204" pitchFamily="34" charset="0"/>
              </a:rPr>
              <a:t>Assumptions:</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 the short term some production factors cannot be exchanged between sectors, e.g.</a:t>
            </a:r>
          </a:p>
          <a:p>
            <a:pPr marL="311045"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a:solidFill>
                  <a:srgbClr val="000000"/>
                </a:solidFill>
                <a:latin typeface="Arial" panose="020B0604020202020204" pitchFamily="34" charset="0"/>
                <a:cs typeface="Arial" panose="020B0604020202020204" pitchFamily="34" charset="0"/>
              </a:rPr>
              <a:t>land</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Industry-specific capital</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High-skilled </a:t>
            </a:r>
            <a:r>
              <a:rPr lang="en-US" sz="1600" kern="0" dirty="0" err="1">
                <a:solidFill>
                  <a:srgbClr val="000000"/>
                </a:solidFill>
                <a:latin typeface="Arial" panose="020B0604020202020204" pitchFamily="34" charset="0"/>
                <a:cs typeface="Arial" panose="020B0604020202020204" pitchFamily="34" charset="0"/>
              </a:rPr>
              <a:t>labour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381475" y="3530071"/>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Countries: 	A und B</a:t>
                </a:r>
              </a:p>
              <a:p>
                <a:pPr marL="342900" indent="-342900">
                  <a:buFont typeface="Arial" panose="020B0604020202020204" pitchFamily="34" charset="0"/>
                  <a:buChar char="•"/>
                </a:pPr>
                <a:r>
                  <a:rPr lang="de-DE" sz="2000" dirty="0"/>
                  <a:t>2 </a:t>
                </a:r>
                <a:r>
                  <a:rPr lang="de-DE" sz="2000" dirty="0" err="1"/>
                  <a:t>Goods</a:t>
                </a:r>
                <a:r>
                  <a:rPr lang="de-DE" sz="2000" dirty="0"/>
                  <a:t>:	</a:t>
                </a:r>
                <a:r>
                  <a:rPr lang="de-DE" sz="2000" dirty="0" err="1"/>
                  <a:t>Grain</a:t>
                </a:r>
                <a:r>
                  <a:rPr lang="de-DE" sz="2000" dirty="0"/>
                  <a:t> G und Machinery M </a:t>
                </a:r>
              </a:p>
              <a:p>
                <a:pPr marL="342900" indent="-342900">
                  <a:buFont typeface="Arial" panose="020B0604020202020204" pitchFamily="34" charset="0"/>
                  <a:buChar char="•"/>
                </a:pPr>
                <a:r>
                  <a:rPr lang="de-DE" sz="2000" dirty="0"/>
                  <a:t>2 </a:t>
                </a:r>
                <a:r>
                  <a:rPr lang="de-DE" sz="2000" dirty="0" err="1"/>
                  <a:t>Production</a:t>
                </a:r>
                <a:r>
                  <a:rPr lang="de-DE" sz="2000" dirty="0"/>
                  <a:t> </a:t>
                </a:r>
                <a:r>
                  <a:rPr lang="de-DE" sz="2000" dirty="0" err="1"/>
                  <a:t>factors</a:t>
                </a:r>
                <a:r>
                  <a:rPr lang="de-DE" sz="2000" dirty="0"/>
                  <a:t>: Labour L and  Capital K</a:t>
                </a:r>
                <a:r>
                  <a:rPr lang="de-DE" sz="2000" baseline="-25000" dirty="0"/>
                  <a:t>G</a:t>
                </a:r>
                <a:r>
                  <a:rPr lang="de-DE" sz="2000" dirty="0"/>
                  <a:t> and K</a:t>
                </a:r>
                <a:r>
                  <a:rPr lang="de-DE" sz="2000" baseline="-25000" dirty="0"/>
                  <a:t>M</a:t>
                </a:r>
              </a:p>
              <a:p>
                <a:pPr marL="342900" indent="-342900">
                  <a:buFont typeface="Arial" panose="020B0604020202020204" pitchFamily="34" charset="0"/>
                  <a:buChar char="•"/>
                </a:pPr>
                <a:r>
                  <a:rPr lang="de-DE" sz="2000" dirty="0"/>
                  <a:t>2x2x2-Model</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a:t>
                </a:r>
                <a:r>
                  <a:rPr lang="de-DE" sz="2000" dirty="0" err="1"/>
                  <a:t>is</a:t>
                </a:r>
                <a:r>
                  <a:rPr lang="de-DE" sz="2000" dirty="0"/>
                  <a:t> flexible </a:t>
                </a:r>
                <a:r>
                  <a:rPr lang="de-DE" sz="2000" dirty="0" err="1"/>
                  <a:t>between</a:t>
                </a:r>
                <a:r>
                  <a:rPr lang="de-DE" sz="2000" dirty="0"/>
                  <a:t> </a:t>
                </a:r>
                <a:r>
                  <a:rPr lang="de-DE" sz="2000" dirty="0" err="1"/>
                  <a:t>sectors</a:t>
                </a:r>
                <a:endParaRPr lang="de-DE" sz="2000" dirty="0"/>
              </a:p>
              <a:p>
                <a:pPr marL="800100" lvl="1" indent="-342900">
                  <a:buFont typeface="Wingdings" panose="05000000000000000000" pitchFamily="2" charset="2"/>
                  <a:buChar char="Ø"/>
                </a:pPr>
                <a:r>
                  <a:rPr lang="de-DE" sz="2000" dirty="0"/>
                  <a:t>Overall </a:t>
                </a:r>
                <a:r>
                  <a:rPr lang="de-DE" sz="2000" dirty="0" err="1"/>
                  <a:t>inelastic</a:t>
                </a:r>
                <a:r>
                  <a:rPr lang="de-DE" sz="2000" dirty="0"/>
                  <a:t> </a:t>
                </a:r>
                <a:r>
                  <a:rPr lang="de-DE" sz="2000" dirty="0" err="1"/>
                  <a:t>labour</a:t>
                </a:r>
                <a:r>
                  <a:rPr lang="de-DE" sz="2000" dirty="0"/>
                  <a:t> </a:t>
                </a:r>
                <a:r>
                  <a:rPr lang="de-DE" sz="2000" dirty="0" err="1"/>
                  <a:t>supply</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a:t>
                </a:r>
                <a:r>
                  <a:rPr lang="de-DE" sz="2000" dirty="0" err="1"/>
                  <a:t>are</a:t>
                </a:r>
                <a:r>
                  <a:rPr lang="de-DE" sz="2000" dirty="0"/>
                  <a:t> </a:t>
                </a:r>
                <a:r>
                  <a:rPr lang="de-DE" sz="2000" dirty="0" err="1"/>
                  <a:t>sector</a:t>
                </a:r>
                <a:r>
                  <a:rPr lang="de-DE" sz="2000" dirty="0"/>
                  <a:t> </a:t>
                </a:r>
                <a:r>
                  <a:rPr lang="de-DE" sz="2000" dirty="0" err="1"/>
                  <a:t>specific</a:t>
                </a:r>
                <a:r>
                  <a:rPr lang="de-DE" sz="2000" dirty="0"/>
                  <a:t> an d </a:t>
                </a:r>
                <a:r>
                  <a:rPr lang="de-DE" sz="2000" dirty="0" err="1"/>
                  <a:t>cannot</a:t>
                </a:r>
                <a:r>
                  <a:rPr lang="de-DE" sz="2000" dirty="0"/>
                  <a:t> </a:t>
                </a:r>
                <a:r>
                  <a:rPr lang="de-DE" sz="2000" dirty="0" err="1"/>
                  <a:t>be</a:t>
                </a:r>
                <a:r>
                  <a:rPr lang="de-DE" sz="2000" dirty="0"/>
                  <a:t> </a:t>
                </a:r>
                <a:r>
                  <a:rPr lang="de-DE" sz="2000" dirty="0" err="1"/>
                  <a:t>moved</a:t>
                </a:r>
                <a:r>
                  <a:rPr lang="de-DE" sz="2000" dirty="0"/>
                  <a:t>.</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381475" y="3530071"/>
                <a:ext cx="7848872" cy="2784602"/>
              </a:xfrm>
              <a:prstGeom prst="rect">
                <a:avLst/>
              </a:prstGeom>
              <a:blipFill>
                <a:blip r:embed="rId3"/>
                <a:stretch>
                  <a:fillRect l="-699" t="-1094" b="-5689"/>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0CC3E7B-FC47-45A8-B5D0-41E08B2E2D80}"/>
                  </a:ext>
                </a:extLst>
              </p14:cNvPr>
              <p14:cNvContentPartPr/>
              <p14:nvPr/>
            </p14:nvContentPartPr>
            <p14:xfrm>
              <a:off x="863373" y="1310107"/>
              <a:ext cx="4048560" cy="78480"/>
            </p14:xfrm>
          </p:contentPart>
        </mc:Choice>
        <mc:Fallback xmlns="">
          <p:pic>
            <p:nvPicPr>
              <p:cNvPr id="2" name="Freihand 1">
                <a:extLst>
                  <a:ext uri="{FF2B5EF4-FFF2-40B4-BE49-F238E27FC236}">
                    <a16:creationId xmlns:a16="http://schemas.microsoft.com/office/drawing/2014/main" id="{80CC3E7B-FC47-45A8-B5D0-41E08B2E2D80}"/>
                  </a:ext>
                </a:extLst>
              </p:cNvPr>
              <p:cNvPicPr/>
              <p:nvPr/>
            </p:nvPicPr>
            <p:blipFill>
              <a:blip r:embed="rId5"/>
              <a:stretch>
                <a:fillRect/>
              </a:stretch>
            </p:blipFill>
            <p:spPr>
              <a:xfrm>
                <a:off x="859053" y="1305787"/>
                <a:ext cx="4057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127BD6CD-2F8C-47B8-87AA-9E5C38922032}"/>
                  </a:ext>
                </a:extLst>
              </p14:cNvPr>
              <p14:cNvContentPartPr/>
              <p14:nvPr/>
            </p14:nvContentPartPr>
            <p14:xfrm>
              <a:off x="6463533" y="682987"/>
              <a:ext cx="1387440" cy="74880"/>
            </p14:xfrm>
          </p:contentPart>
        </mc:Choice>
        <mc:Fallback xmlns="">
          <p:pic>
            <p:nvPicPr>
              <p:cNvPr id="12" name="Freihand 11">
                <a:extLst>
                  <a:ext uri="{FF2B5EF4-FFF2-40B4-BE49-F238E27FC236}">
                    <a16:creationId xmlns:a16="http://schemas.microsoft.com/office/drawing/2014/main" id="{127BD6CD-2F8C-47B8-87AA-9E5C38922032}"/>
                  </a:ext>
                </a:extLst>
              </p:cNvPr>
              <p:cNvPicPr/>
              <p:nvPr/>
            </p:nvPicPr>
            <p:blipFill>
              <a:blip r:embed="rId7"/>
              <a:stretch>
                <a:fillRect/>
              </a:stretch>
            </p:blipFill>
            <p:spPr>
              <a:xfrm>
                <a:off x="6459213" y="678667"/>
                <a:ext cx="1396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7885CE66-0A32-4BBA-9331-652BC656426B}"/>
                  </a:ext>
                </a:extLst>
              </p14:cNvPr>
              <p14:cNvContentPartPr/>
              <p14:nvPr/>
            </p14:nvContentPartPr>
            <p14:xfrm>
              <a:off x="5127573" y="280867"/>
              <a:ext cx="1685880" cy="71280"/>
            </p14:xfrm>
          </p:contentPart>
        </mc:Choice>
        <mc:Fallback xmlns="">
          <p:pic>
            <p:nvPicPr>
              <p:cNvPr id="13" name="Freihand 12">
                <a:extLst>
                  <a:ext uri="{FF2B5EF4-FFF2-40B4-BE49-F238E27FC236}">
                    <a16:creationId xmlns:a16="http://schemas.microsoft.com/office/drawing/2014/main" id="{7885CE66-0A32-4BBA-9331-652BC656426B}"/>
                  </a:ext>
                </a:extLst>
              </p:cNvPr>
              <p:cNvPicPr/>
              <p:nvPr/>
            </p:nvPicPr>
            <p:blipFill>
              <a:blip r:embed="rId9"/>
              <a:stretch>
                <a:fillRect/>
              </a:stretch>
            </p:blipFill>
            <p:spPr>
              <a:xfrm>
                <a:off x="5123253" y="276547"/>
                <a:ext cx="1694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9" name="Freihand 148">
                <a:extLst>
                  <a:ext uri="{FF2B5EF4-FFF2-40B4-BE49-F238E27FC236}">
                    <a16:creationId xmlns:a16="http://schemas.microsoft.com/office/drawing/2014/main" id="{35F194DE-585E-4119-859D-595B3426FF02}"/>
                  </a:ext>
                </a:extLst>
              </p14:cNvPr>
              <p14:cNvContentPartPr/>
              <p14:nvPr/>
            </p14:nvContentPartPr>
            <p14:xfrm>
              <a:off x="7345893" y="2905627"/>
              <a:ext cx="1661400" cy="74160"/>
            </p14:xfrm>
          </p:contentPart>
        </mc:Choice>
        <mc:Fallback xmlns="">
          <p:pic>
            <p:nvPicPr>
              <p:cNvPr id="149" name="Freihand 148">
                <a:extLst>
                  <a:ext uri="{FF2B5EF4-FFF2-40B4-BE49-F238E27FC236}">
                    <a16:creationId xmlns:a16="http://schemas.microsoft.com/office/drawing/2014/main" id="{35F194DE-585E-4119-859D-595B3426FF02}"/>
                  </a:ext>
                </a:extLst>
              </p:cNvPr>
              <p:cNvPicPr/>
              <p:nvPr/>
            </p:nvPicPr>
            <p:blipFill>
              <a:blip r:embed="rId11"/>
              <a:stretch>
                <a:fillRect/>
              </a:stretch>
            </p:blipFill>
            <p:spPr>
              <a:xfrm>
                <a:off x="7341573" y="2901307"/>
                <a:ext cx="1670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0" name="Freihand 149">
                <a:extLst>
                  <a:ext uri="{FF2B5EF4-FFF2-40B4-BE49-F238E27FC236}">
                    <a16:creationId xmlns:a16="http://schemas.microsoft.com/office/drawing/2014/main" id="{9ABDB703-7BBF-405D-B802-3146303A6993}"/>
                  </a:ext>
                </a:extLst>
              </p14:cNvPr>
              <p14:cNvContentPartPr/>
              <p14:nvPr/>
            </p14:nvContentPartPr>
            <p14:xfrm>
              <a:off x="10351173" y="2392987"/>
              <a:ext cx="963000" cy="438120"/>
            </p14:xfrm>
          </p:contentPart>
        </mc:Choice>
        <mc:Fallback xmlns="">
          <p:pic>
            <p:nvPicPr>
              <p:cNvPr id="150" name="Freihand 149">
                <a:extLst>
                  <a:ext uri="{FF2B5EF4-FFF2-40B4-BE49-F238E27FC236}">
                    <a16:creationId xmlns:a16="http://schemas.microsoft.com/office/drawing/2014/main" id="{9ABDB703-7BBF-405D-B802-3146303A6993}"/>
                  </a:ext>
                </a:extLst>
              </p:cNvPr>
              <p:cNvPicPr/>
              <p:nvPr/>
            </p:nvPicPr>
            <p:blipFill>
              <a:blip r:embed="rId13"/>
              <a:stretch>
                <a:fillRect/>
              </a:stretch>
            </p:blipFill>
            <p:spPr>
              <a:xfrm>
                <a:off x="10346853" y="2388667"/>
                <a:ext cx="9716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2" name="Freihand 151">
                <a:extLst>
                  <a:ext uri="{FF2B5EF4-FFF2-40B4-BE49-F238E27FC236}">
                    <a16:creationId xmlns:a16="http://schemas.microsoft.com/office/drawing/2014/main" id="{F9F2A5CB-5A4A-4AD7-B169-041C8B1707BC}"/>
                  </a:ext>
                </a:extLst>
              </p14:cNvPr>
              <p14:cNvContentPartPr/>
              <p14:nvPr/>
            </p14:nvContentPartPr>
            <p14:xfrm>
              <a:off x="6700053" y="1439707"/>
              <a:ext cx="2979720" cy="2156760"/>
            </p14:xfrm>
          </p:contentPart>
        </mc:Choice>
        <mc:Fallback xmlns="">
          <p:pic>
            <p:nvPicPr>
              <p:cNvPr id="152" name="Freihand 151">
                <a:extLst>
                  <a:ext uri="{FF2B5EF4-FFF2-40B4-BE49-F238E27FC236}">
                    <a16:creationId xmlns:a16="http://schemas.microsoft.com/office/drawing/2014/main" id="{F9F2A5CB-5A4A-4AD7-B169-041C8B1707BC}"/>
                  </a:ext>
                </a:extLst>
              </p:cNvPr>
              <p:cNvPicPr/>
              <p:nvPr/>
            </p:nvPicPr>
            <p:blipFill>
              <a:blip r:embed="rId15"/>
              <a:stretch>
                <a:fillRect/>
              </a:stretch>
            </p:blipFill>
            <p:spPr>
              <a:xfrm>
                <a:off x="6695733" y="1435387"/>
                <a:ext cx="2988360" cy="216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4" name="Freihand 153">
                <a:extLst>
                  <a:ext uri="{FF2B5EF4-FFF2-40B4-BE49-F238E27FC236}">
                    <a16:creationId xmlns:a16="http://schemas.microsoft.com/office/drawing/2014/main" id="{1FA7837B-2639-4820-A55B-67DA5FEA22FE}"/>
                  </a:ext>
                </a:extLst>
              </p14:cNvPr>
              <p14:cNvContentPartPr/>
              <p14:nvPr/>
            </p14:nvContentPartPr>
            <p14:xfrm>
              <a:off x="2182413" y="3820387"/>
              <a:ext cx="1108440" cy="77400"/>
            </p14:xfrm>
          </p:contentPart>
        </mc:Choice>
        <mc:Fallback xmlns="">
          <p:pic>
            <p:nvPicPr>
              <p:cNvPr id="154" name="Freihand 153">
                <a:extLst>
                  <a:ext uri="{FF2B5EF4-FFF2-40B4-BE49-F238E27FC236}">
                    <a16:creationId xmlns:a16="http://schemas.microsoft.com/office/drawing/2014/main" id="{1FA7837B-2639-4820-A55B-67DA5FEA22FE}"/>
                  </a:ext>
                </a:extLst>
              </p:cNvPr>
              <p:cNvPicPr/>
              <p:nvPr/>
            </p:nvPicPr>
            <p:blipFill>
              <a:blip r:embed="rId17"/>
              <a:stretch>
                <a:fillRect/>
              </a:stretch>
            </p:blipFill>
            <p:spPr>
              <a:xfrm>
                <a:off x="2178093" y="3816067"/>
                <a:ext cx="111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5" name="Freihand 154">
                <a:extLst>
                  <a:ext uri="{FF2B5EF4-FFF2-40B4-BE49-F238E27FC236}">
                    <a16:creationId xmlns:a16="http://schemas.microsoft.com/office/drawing/2014/main" id="{97CFD72F-F9E9-425C-86D2-2B615D6BEC45}"/>
                  </a:ext>
                </a:extLst>
              </p14:cNvPr>
              <p14:cNvContentPartPr/>
              <p14:nvPr/>
            </p14:nvContentPartPr>
            <p14:xfrm>
              <a:off x="829533" y="4090387"/>
              <a:ext cx="840600" cy="102240"/>
            </p14:xfrm>
          </p:contentPart>
        </mc:Choice>
        <mc:Fallback xmlns="">
          <p:pic>
            <p:nvPicPr>
              <p:cNvPr id="155" name="Freihand 154">
                <a:extLst>
                  <a:ext uri="{FF2B5EF4-FFF2-40B4-BE49-F238E27FC236}">
                    <a16:creationId xmlns:a16="http://schemas.microsoft.com/office/drawing/2014/main" id="{97CFD72F-F9E9-425C-86D2-2B615D6BEC45}"/>
                  </a:ext>
                </a:extLst>
              </p:cNvPr>
              <p:cNvPicPr/>
              <p:nvPr/>
            </p:nvPicPr>
            <p:blipFill>
              <a:blip r:embed="rId19"/>
              <a:stretch>
                <a:fillRect/>
              </a:stretch>
            </p:blipFill>
            <p:spPr>
              <a:xfrm>
                <a:off x="825213" y="4086067"/>
                <a:ext cx="84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6" name="Freihand 155">
                <a:extLst>
                  <a:ext uri="{FF2B5EF4-FFF2-40B4-BE49-F238E27FC236}">
                    <a16:creationId xmlns:a16="http://schemas.microsoft.com/office/drawing/2014/main" id="{3163A108-D108-44F3-A6E7-BDC88742A9DB}"/>
                  </a:ext>
                </a:extLst>
              </p14:cNvPr>
              <p14:cNvContentPartPr/>
              <p14:nvPr/>
            </p14:nvContentPartPr>
            <p14:xfrm>
              <a:off x="2305893" y="4129987"/>
              <a:ext cx="802080" cy="94680"/>
            </p14:xfrm>
          </p:contentPart>
        </mc:Choice>
        <mc:Fallback xmlns="">
          <p:pic>
            <p:nvPicPr>
              <p:cNvPr id="156" name="Freihand 155">
                <a:extLst>
                  <a:ext uri="{FF2B5EF4-FFF2-40B4-BE49-F238E27FC236}">
                    <a16:creationId xmlns:a16="http://schemas.microsoft.com/office/drawing/2014/main" id="{3163A108-D108-44F3-A6E7-BDC88742A9DB}"/>
                  </a:ext>
                </a:extLst>
              </p:cNvPr>
              <p:cNvPicPr/>
              <p:nvPr/>
            </p:nvPicPr>
            <p:blipFill>
              <a:blip r:embed="rId21"/>
              <a:stretch>
                <a:fillRect/>
              </a:stretch>
            </p:blipFill>
            <p:spPr>
              <a:xfrm>
                <a:off x="2301573" y="4125667"/>
                <a:ext cx="810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6" name="Freihand 195">
                <a:extLst>
                  <a:ext uri="{FF2B5EF4-FFF2-40B4-BE49-F238E27FC236}">
                    <a16:creationId xmlns:a16="http://schemas.microsoft.com/office/drawing/2014/main" id="{9DA3E064-2DB2-45ED-B4C1-6C0AEEAFF283}"/>
                  </a:ext>
                </a:extLst>
              </p14:cNvPr>
              <p14:cNvContentPartPr/>
              <p14:nvPr/>
            </p14:nvContentPartPr>
            <p14:xfrm>
              <a:off x="3618453" y="4482787"/>
              <a:ext cx="459360" cy="39240"/>
            </p14:xfrm>
          </p:contentPart>
        </mc:Choice>
        <mc:Fallback xmlns="">
          <p:pic>
            <p:nvPicPr>
              <p:cNvPr id="196" name="Freihand 195">
                <a:extLst>
                  <a:ext uri="{FF2B5EF4-FFF2-40B4-BE49-F238E27FC236}">
                    <a16:creationId xmlns:a16="http://schemas.microsoft.com/office/drawing/2014/main" id="{9DA3E064-2DB2-45ED-B4C1-6C0AEEAFF283}"/>
                  </a:ext>
                </a:extLst>
              </p:cNvPr>
              <p:cNvPicPr/>
              <p:nvPr/>
            </p:nvPicPr>
            <p:blipFill>
              <a:blip r:embed="rId23"/>
              <a:stretch>
                <a:fillRect/>
              </a:stretch>
            </p:blipFill>
            <p:spPr>
              <a:xfrm>
                <a:off x="3614133" y="4478467"/>
                <a:ext cx="468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9" name="Freihand 198">
                <a:extLst>
                  <a:ext uri="{FF2B5EF4-FFF2-40B4-BE49-F238E27FC236}">
                    <a16:creationId xmlns:a16="http://schemas.microsoft.com/office/drawing/2014/main" id="{D6BEAFC3-A11E-4940-B687-EEB0494A5EEB}"/>
                  </a:ext>
                </a:extLst>
              </p14:cNvPr>
              <p14:cNvContentPartPr/>
              <p14:nvPr/>
            </p14:nvContentPartPr>
            <p14:xfrm>
              <a:off x="7147173" y="2525467"/>
              <a:ext cx="2097720" cy="634680"/>
            </p14:xfrm>
          </p:contentPart>
        </mc:Choice>
        <mc:Fallback xmlns="">
          <p:pic>
            <p:nvPicPr>
              <p:cNvPr id="199" name="Freihand 198">
                <a:extLst>
                  <a:ext uri="{FF2B5EF4-FFF2-40B4-BE49-F238E27FC236}">
                    <a16:creationId xmlns:a16="http://schemas.microsoft.com/office/drawing/2014/main" id="{D6BEAFC3-A11E-4940-B687-EEB0494A5EEB}"/>
                  </a:ext>
                </a:extLst>
              </p:cNvPr>
              <p:cNvPicPr/>
              <p:nvPr/>
            </p:nvPicPr>
            <p:blipFill>
              <a:blip r:embed="rId25"/>
              <a:stretch>
                <a:fillRect/>
              </a:stretch>
            </p:blipFill>
            <p:spPr>
              <a:xfrm>
                <a:off x="7142853" y="2521147"/>
                <a:ext cx="2106360" cy="643320"/>
              </a:xfrm>
              <a:prstGeom prst="rect">
                <a:avLst/>
              </a:prstGeom>
            </p:spPr>
          </p:pic>
        </mc:Fallback>
      </mc:AlternateContent>
      <p:grpSp>
        <p:nvGrpSpPr>
          <p:cNvPr id="246" name="Gruppieren 245">
            <a:extLst>
              <a:ext uri="{FF2B5EF4-FFF2-40B4-BE49-F238E27FC236}">
                <a16:creationId xmlns:a16="http://schemas.microsoft.com/office/drawing/2014/main" id="{7D607170-4721-4521-8D59-27E5C90E8A42}"/>
              </a:ext>
            </a:extLst>
          </p:cNvPr>
          <p:cNvGrpSpPr/>
          <p:nvPr/>
        </p:nvGrpSpPr>
        <p:grpSpPr>
          <a:xfrm>
            <a:off x="6230253" y="4609147"/>
            <a:ext cx="462960" cy="1375920"/>
            <a:chOff x="6230253" y="4609147"/>
            <a:chExt cx="462960" cy="1375920"/>
          </a:xfrm>
        </p:grpSpPr>
        <mc:AlternateContent xmlns:mc="http://schemas.openxmlformats.org/markup-compatibility/2006" xmlns:p14="http://schemas.microsoft.com/office/powerpoint/2010/main">
          <mc:Choice Requires="p14">
            <p:contentPart p14:bwMode="auto" r:id="rId26">
              <p14:nvContentPartPr>
                <p14:cNvPr id="244" name="Freihand 243">
                  <a:extLst>
                    <a:ext uri="{FF2B5EF4-FFF2-40B4-BE49-F238E27FC236}">
                      <a16:creationId xmlns:a16="http://schemas.microsoft.com/office/drawing/2014/main" id="{7023AD2C-13D0-44A8-B9E5-E516887F74CB}"/>
                    </a:ext>
                  </a:extLst>
                </p14:cNvPr>
                <p14:cNvContentPartPr/>
                <p14:nvPr/>
              </p14:nvContentPartPr>
              <p14:xfrm>
                <a:off x="6230253" y="4609147"/>
                <a:ext cx="446400" cy="1238760"/>
              </p14:xfrm>
            </p:contentPart>
          </mc:Choice>
          <mc:Fallback xmlns="">
            <p:pic>
              <p:nvPicPr>
                <p:cNvPr id="244" name="Freihand 243">
                  <a:extLst>
                    <a:ext uri="{FF2B5EF4-FFF2-40B4-BE49-F238E27FC236}">
                      <a16:creationId xmlns:a16="http://schemas.microsoft.com/office/drawing/2014/main" id="{7023AD2C-13D0-44A8-B9E5-E516887F74CB}"/>
                    </a:ext>
                  </a:extLst>
                </p:cNvPr>
                <p:cNvPicPr/>
                <p:nvPr/>
              </p:nvPicPr>
              <p:blipFill>
                <a:blip r:embed="rId27"/>
                <a:stretch>
                  <a:fillRect/>
                </a:stretch>
              </p:blipFill>
              <p:spPr>
                <a:xfrm>
                  <a:off x="6225933" y="4604827"/>
                  <a:ext cx="455040"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5" name="Freihand 244">
                  <a:extLst>
                    <a:ext uri="{FF2B5EF4-FFF2-40B4-BE49-F238E27FC236}">
                      <a16:creationId xmlns:a16="http://schemas.microsoft.com/office/drawing/2014/main" id="{F984D0F2-7220-4C32-A785-601314438179}"/>
                    </a:ext>
                  </a:extLst>
                </p14:cNvPr>
                <p14:cNvContentPartPr/>
                <p14:nvPr/>
              </p14:nvContentPartPr>
              <p14:xfrm>
                <a:off x="6418173" y="5794267"/>
                <a:ext cx="275040" cy="190800"/>
              </p14:xfrm>
            </p:contentPart>
          </mc:Choice>
          <mc:Fallback xmlns="">
            <p:pic>
              <p:nvPicPr>
                <p:cNvPr id="245" name="Freihand 244">
                  <a:extLst>
                    <a:ext uri="{FF2B5EF4-FFF2-40B4-BE49-F238E27FC236}">
                      <a16:creationId xmlns:a16="http://schemas.microsoft.com/office/drawing/2014/main" id="{F984D0F2-7220-4C32-A785-601314438179}"/>
                    </a:ext>
                  </a:extLst>
                </p:cNvPr>
                <p:cNvPicPr/>
                <p:nvPr/>
              </p:nvPicPr>
              <p:blipFill>
                <a:blip r:embed="rId29"/>
                <a:stretch>
                  <a:fillRect/>
                </a:stretch>
              </p:blipFill>
              <p:spPr>
                <a:xfrm>
                  <a:off x="6413853" y="5789947"/>
                  <a:ext cx="283680" cy="19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8" name="Freihand 267">
                <a:extLst>
                  <a:ext uri="{FF2B5EF4-FFF2-40B4-BE49-F238E27FC236}">
                    <a16:creationId xmlns:a16="http://schemas.microsoft.com/office/drawing/2014/main" id="{F3670BE0-C6B2-4167-A396-7D991122A893}"/>
                  </a:ext>
                </a:extLst>
              </p14:cNvPr>
              <p14:cNvContentPartPr/>
              <p14:nvPr/>
            </p14:nvContentPartPr>
            <p14:xfrm>
              <a:off x="4800693" y="5374507"/>
              <a:ext cx="484920" cy="27000"/>
            </p14:xfrm>
          </p:contentPart>
        </mc:Choice>
        <mc:Fallback xmlns="">
          <p:pic>
            <p:nvPicPr>
              <p:cNvPr id="268" name="Freihand 267">
                <a:extLst>
                  <a:ext uri="{FF2B5EF4-FFF2-40B4-BE49-F238E27FC236}">
                    <a16:creationId xmlns:a16="http://schemas.microsoft.com/office/drawing/2014/main" id="{F3670BE0-C6B2-4167-A396-7D991122A893}"/>
                  </a:ext>
                </a:extLst>
              </p:cNvPr>
              <p:cNvPicPr/>
              <p:nvPr/>
            </p:nvPicPr>
            <p:blipFill>
              <a:blip r:embed="rId31"/>
              <a:stretch>
                <a:fillRect/>
              </a:stretch>
            </p:blipFill>
            <p:spPr>
              <a:xfrm>
                <a:off x="4796373" y="5370187"/>
                <a:ext cx="493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0" name="Freihand 269">
                <a:extLst>
                  <a:ext uri="{FF2B5EF4-FFF2-40B4-BE49-F238E27FC236}">
                    <a16:creationId xmlns:a16="http://schemas.microsoft.com/office/drawing/2014/main" id="{2E831E7B-9085-45A2-A88F-E729DA70DFF8}"/>
                  </a:ext>
                </a:extLst>
              </p14:cNvPr>
              <p14:cNvContentPartPr/>
              <p14:nvPr/>
            </p14:nvContentPartPr>
            <p14:xfrm>
              <a:off x="4351413" y="5665747"/>
              <a:ext cx="207000" cy="54360"/>
            </p14:xfrm>
          </p:contentPart>
        </mc:Choice>
        <mc:Fallback xmlns="">
          <p:pic>
            <p:nvPicPr>
              <p:cNvPr id="270" name="Freihand 269">
                <a:extLst>
                  <a:ext uri="{FF2B5EF4-FFF2-40B4-BE49-F238E27FC236}">
                    <a16:creationId xmlns:a16="http://schemas.microsoft.com/office/drawing/2014/main" id="{2E831E7B-9085-45A2-A88F-E729DA70DFF8}"/>
                  </a:ext>
                </a:extLst>
              </p:cNvPr>
              <p:cNvPicPr/>
              <p:nvPr/>
            </p:nvPicPr>
            <p:blipFill>
              <a:blip r:embed="rId33"/>
              <a:stretch>
                <a:fillRect/>
              </a:stretch>
            </p:blipFill>
            <p:spPr>
              <a:xfrm>
                <a:off x="4347093" y="5661427"/>
                <a:ext cx="215640" cy="63000"/>
              </a:xfrm>
              <a:prstGeom prst="rect">
                <a:avLst/>
              </a:prstGeom>
            </p:spPr>
          </p:pic>
        </mc:Fallback>
      </mc:AlternateContent>
      <p:grpSp>
        <p:nvGrpSpPr>
          <p:cNvPr id="337" name="Gruppieren 336">
            <a:extLst>
              <a:ext uri="{FF2B5EF4-FFF2-40B4-BE49-F238E27FC236}">
                <a16:creationId xmlns:a16="http://schemas.microsoft.com/office/drawing/2014/main" id="{49A86D62-7821-4020-B60C-1E86F227D7BB}"/>
              </a:ext>
            </a:extLst>
          </p:cNvPr>
          <p:cNvGrpSpPr/>
          <p:nvPr/>
        </p:nvGrpSpPr>
        <p:grpSpPr>
          <a:xfrm>
            <a:off x="76413" y="1293547"/>
            <a:ext cx="12084480" cy="4179960"/>
            <a:chOff x="76413" y="1293547"/>
            <a:chExt cx="12084480" cy="4179960"/>
          </a:xfrm>
        </p:grpSpPr>
        <mc:AlternateContent xmlns:mc="http://schemas.openxmlformats.org/markup-compatibility/2006" xmlns:p14="http://schemas.microsoft.com/office/powerpoint/2010/main">
          <mc:Choice Requires="p14">
            <p:contentPart p14:bwMode="auto" r:id="rId34">
              <p14:nvContentPartPr>
                <p14:cNvPr id="14" name="Freihand 13">
                  <a:extLst>
                    <a:ext uri="{FF2B5EF4-FFF2-40B4-BE49-F238E27FC236}">
                      <a16:creationId xmlns:a16="http://schemas.microsoft.com/office/drawing/2014/main" id="{77D85838-CF14-4CB5-8AFD-04F64435F119}"/>
                    </a:ext>
                  </a:extLst>
                </p14:cNvPr>
                <p14:cNvContentPartPr/>
                <p14:nvPr/>
              </p14:nvContentPartPr>
              <p14:xfrm>
                <a:off x="7750533" y="1773787"/>
                <a:ext cx="143280" cy="14400"/>
              </p14:xfrm>
            </p:contentPart>
          </mc:Choice>
          <mc:Fallback xmlns="">
            <p:pic>
              <p:nvPicPr>
                <p:cNvPr id="14" name="Freihand 13">
                  <a:extLst>
                    <a:ext uri="{FF2B5EF4-FFF2-40B4-BE49-F238E27FC236}">
                      <a16:creationId xmlns:a16="http://schemas.microsoft.com/office/drawing/2014/main" id="{77D85838-CF14-4CB5-8AFD-04F64435F119}"/>
                    </a:ext>
                  </a:extLst>
                </p:cNvPr>
                <p:cNvPicPr/>
                <p:nvPr/>
              </p:nvPicPr>
              <p:blipFill>
                <a:blip r:embed="rId35"/>
                <a:stretch>
                  <a:fillRect/>
                </a:stretch>
              </p:blipFill>
              <p:spPr>
                <a:xfrm>
                  <a:off x="7746213" y="1769467"/>
                  <a:ext cx="151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Freihand 14">
                  <a:extLst>
                    <a:ext uri="{FF2B5EF4-FFF2-40B4-BE49-F238E27FC236}">
                      <a16:creationId xmlns:a16="http://schemas.microsoft.com/office/drawing/2014/main" id="{857AD6A7-653E-4DCF-901C-DE696AB776FC}"/>
                    </a:ext>
                  </a:extLst>
                </p14:cNvPr>
                <p14:cNvContentPartPr/>
                <p14:nvPr/>
              </p14:nvContentPartPr>
              <p14:xfrm>
                <a:off x="7853493" y="1723027"/>
                <a:ext cx="151200" cy="126360"/>
              </p14:xfrm>
            </p:contentPart>
          </mc:Choice>
          <mc:Fallback xmlns="">
            <p:pic>
              <p:nvPicPr>
                <p:cNvPr id="15" name="Freihand 14">
                  <a:extLst>
                    <a:ext uri="{FF2B5EF4-FFF2-40B4-BE49-F238E27FC236}">
                      <a16:creationId xmlns:a16="http://schemas.microsoft.com/office/drawing/2014/main" id="{857AD6A7-653E-4DCF-901C-DE696AB776FC}"/>
                    </a:ext>
                  </a:extLst>
                </p:cNvPr>
                <p:cNvPicPr/>
                <p:nvPr/>
              </p:nvPicPr>
              <p:blipFill>
                <a:blip r:embed="rId37"/>
                <a:stretch>
                  <a:fillRect/>
                </a:stretch>
              </p:blipFill>
              <p:spPr>
                <a:xfrm>
                  <a:off x="7849173" y="1718707"/>
                  <a:ext cx="159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 name="Freihand 15">
                  <a:extLst>
                    <a:ext uri="{FF2B5EF4-FFF2-40B4-BE49-F238E27FC236}">
                      <a16:creationId xmlns:a16="http://schemas.microsoft.com/office/drawing/2014/main" id="{D0009061-2AAF-4072-9F9E-1543E8EFC47F}"/>
                    </a:ext>
                  </a:extLst>
                </p14:cNvPr>
                <p14:cNvContentPartPr/>
                <p14:nvPr/>
              </p14:nvContentPartPr>
              <p14:xfrm>
                <a:off x="8108733" y="1638067"/>
                <a:ext cx="110520" cy="269640"/>
              </p14:xfrm>
            </p:contentPart>
          </mc:Choice>
          <mc:Fallback xmlns="">
            <p:pic>
              <p:nvPicPr>
                <p:cNvPr id="16" name="Freihand 15">
                  <a:extLst>
                    <a:ext uri="{FF2B5EF4-FFF2-40B4-BE49-F238E27FC236}">
                      <a16:creationId xmlns:a16="http://schemas.microsoft.com/office/drawing/2014/main" id="{D0009061-2AAF-4072-9F9E-1543E8EFC47F}"/>
                    </a:ext>
                  </a:extLst>
                </p:cNvPr>
                <p:cNvPicPr/>
                <p:nvPr/>
              </p:nvPicPr>
              <p:blipFill>
                <a:blip r:embed="rId39"/>
                <a:stretch>
                  <a:fillRect/>
                </a:stretch>
              </p:blipFill>
              <p:spPr>
                <a:xfrm>
                  <a:off x="8104413" y="1633747"/>
                  <a:ext cx="1191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 name="Freihand 16">
                  <a:extLst>
                    <a:ext uri="{FF2B5EF4-FFF2-40B4-BE49-F238E27FC236}">
                      <a16:creationId xmlns:a16="http://schemas.microsoft.com/office/drawing/2014/main" id="{251792FA-2386-403A-9BB9-76A1D8DABEB3}"/>
                    </a:ext>
                  </a:extLst>
                </p14:cNvPr>
                <p14:cNvContentPartPr/>
                <p14:nvPr/>
              </p14:nvContentPartPr>
              <p14:xfrm>
                <a:off x="8247333" y="1729867"/>
                <a:ext cx="182520" cy="69120"/>
              </p14:xfrm>
            </p:contentPart>
          </mc:Choice>
          <mc:Fallback xmlns="">
            <p:pic>
              <p:nvPicPr>
                <p:cNvPr id="17" name="Freihand 16">
                  <a:extLst>
                    <a:ext uri="{FF2B5EF4-FFF2-40B4-BE49-F238E27FC236}">
                      <a16:creationId xmlns:a16="http://schemas.microsoft.com/office/drawing/2014/main" id="{251792FA-2386-403A-9BB9-76A1D8DABEB3}"/>
                    </a:ext>
                  </a:extLst>
                </p:cNvPr>
                <p:cNvPicPr/>
                <p:nvPr/>
              </p:nvPicPr>
              <p:blipFill>
                <a:blip r:embed="rId41"/>
                <a:stretch>
                  <a:fillRect/>
                </a:stretch>
              </p:blipFill>
              <p:spPr>
                <a:xfrm>
                  <a:off x="8243013" y="1725547"/>
                  <a:ext cx="191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CC2C42E9-A584-42F6-A5E9-77BD98A1A75E}"/>
                    </a:ext>
                  </a:extLst>
                </p14:cNvPr>
                <p14:cNvContentPartPr/>
                <p14:nvPr/>
              </p14:nvContentPartPr>
              <p14:xfrm>
                <a:off x="8521653" y="1734907"/>
                <a:ext cx="105840" cy="66600"/>
              </p14:xfrm>
            </p:contentPart>
          </mc:Choice>
          <mc:Fallback xmlns="">
            <p:pic>
              <p:nvPicPr>
                <p:cNvPr id="19" name="Freihand 18">
                  <a:extLst>
                    <a:ext uri="{FF2B5EF4-FFF2-40B4-BE49-F238E27FC236}">
                      <a16:creationId xmlns:a16="http://schemas.microsoft.com/office/drawing/2014/main" id="{CC2C42E9-A584-42F6-A5E9-77BD98A1A75E}"/>
                    </a:ext>
                  </a:extLst>
                </p:cNvPr>
                <p:cNvPicPr/>
                <p:nvPr/>
              </p:nvPicPr>
              <p:blipFill>
                <a:blip r:embed="rId43"/>
                <a:stretch>
                  <a:fillRect/>
                </a:stretch>
              </p:blipFill>
              <p:spPr>
                <a:xfrm>
                  <a:off x="8517333" y="1730587"/>
                  <a:ext cx="114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E86A1A1C-CFD1-499C-A40B-72F05892648B}"/>
                    </a:ext>
                  </a:extLst>
                </p14:cNvPr>
                <p14:cNvContentPartPr/>
                <p14:nvPr/>
              </p14:nvContentPartPr>
              <p14:xfrm>
                <a:off x="8607333" y="1732747"/>
                <a:ext cx="101520" cy="91080"/>
              </p14:xfrm>
            </p:contentPart>
          </mc:Choice>
          <mc:Fallback xmlns="">
            <p:pic>
              <p:nvPicPr>
                <p:cNvPr id="20" name="Freihand 19">
                  <a:extLst>
                    <a:ext uri="{FF2B5EF4-FFF2-40B4-BE49-F238E27FC236}">
                      <a16:creationId xmlns:a16="http://schemas.microsoft.com/office/drawing/2014/main" id="{E86A1A1C-CFD1-499C-A40B-72F05892648B}"/>
                    </a:ext>
                  </a:extLst>
                </p:cNvPr>
                <p:cNvPicPr/>
                <p:nvPr/>
              </p:nvPicPr>
              <p:blipFill>
                <a:blip r:embed="rId45"/>
                <a:stretch>
                  <a:fillRect/>
                </a:stretch>
              </p:blipFill>
              <p:spPr>
                <a:xfrm>
                  <a:off x="8603013" y="1728427"/>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957B7DA-A35F-4ACE-A4D0-AEA919223165}"/>
                    </a:ext>
                  </a:extLst>
                </p14:cNvPr>
                <p14:cNvContentPartPr/>
                <p14:nvPr/>
              </p14:nvContentPartPr>
              <p14:xfrm>
                <a:off x="8705973" y="1733467"/>
                <a:ext cx="294480" cy="66960"/>
              </p14:xfrm>
            </p:contentPart>
          </mc:Choice>
          <mc:Fallback xmlns="">
            <p:pic>
              <p:nvPicPr>
                <p:cNvPr id="21" name="Freihand 20">
                  <a:extLst>
                    <a:ext uri="{FF2B5EF4-FFF2-40B4-BE49-F238E27FC236}">
                      <a16:creationId xmlns:a16="http://schemas.microsoft.com/office/drawing/2014/main" id="{A957B7DA-A35F-4ACE-A4D0-AEA919223165}"/>
                    </a:ext>
                  </a:extLst>
                </p:cNvPr>
                <p:cNvPicPr/>
                <p:nvPr/>
              </p:nvPicPr>
              <p:blipFill>
                <a:blip r:embed="rId47"/>
                <a:stretch>
                  <a:fillRect/>
                </a:stretch>
              </p:blipFill>
              <p:spPr>
                <a:xfrm>
                  <a:off x="8701653" y="1729147"/>
                  <a:ext cx="303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38571501-B899-430E-ACB8-F663C2CD9BD3}"/>
                    </a:ext>
                  </a:extLst>
                </p14:cNvPr>
                <p14:cNvContentPartPr/>
                <p14:nvPr/>
              </p14:nvContentPartPr>
              <p14:xfrm>
                <a:off x="8969853" y="1735987"/>
                <a:ext cx="114480" cy="154440"/>
              </p14:xfrm>
            </p:contentPart>
          </mc:Choice>
          <mc:Fallback xmlns="">
            <p:pic>
              <p:nvPicPr>
                <p:cNvPr id="22" name="Freihand 21">
                  <a:extLst>
                    <a:ext uri="{FF2B5EF4-FFF2-40B4-BE49-F238E27FC236}">
                      <a16:creationId xmlns:a16="http://schemas.microsoft.com/office/drawing/2014/main" id="{38571501-B899-430E-ACB8-F663C2CD9BD3}"/>
                    </a:ext>
                  </a:extLst>
                </p:cNvPr>
                <p:cNvPicPr/>
                <p:nvPr/>
              </p:nvPicPr>
              <p:blipFill>
                <a:blip r:embed="rId49"/>
                <a:stretch>
                  <a:fillRect/>
                </a:stretch>
              </p:blipFill>
              <p:spPr>
                <a:xfrm>
                  <a:off x="8965533" y="1731667"/>
                  <a:ext cx="123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FCFA7DA2-BF72-4E07-9F6F-0D777807BC64}"/>
                    </a:ext>
                  </a:extLst>
                </p14:cNvPr>
                <p14:cNvContentPartPr/>
                <p14:nvPr/>
              </p14:nvContentPartPr>
              <p14:xfrm>
                <a:off x="9114573" y="1660747"/>
                <a:ext cx="36720" cy="132480"/>
              </p14:xfrm>
            </p:contentPart>
          </mc:Choice>
          <mc:Fallback xmlns="">
            <p:pic>
              <p:nvPicPr>
                <p:cNvPr id="23" name="Freihand 22">
                  <a:extLst>
                    <a:ext uri="{FF2B5EF4-FFF2-40B4-BE49-F238E27FC236}">
                      <a16:creationId xmlns:a16="http://schemas.microsoft.com/office/drawing/2014/main" id="{FCFA7DA2-BF72-4E07-9F6F-0D777807BC64}"/>
                    </a:ext>
                  </a:extLst>
                </p:cNvPr>
                <p:cNvPicPr/>
                <p:nvPr/>
              </p:nvPicPr>
              <p:blipFill>
                <a:blip r:embed="rId51"/>
                <a:stretch>
                  <a:fillRect/>
                </a:stretch>
              </p:blipFill>
              <p:spPr>
                <a:xfrm>
                  <a:off x="9110253" y="1656427"/>
                  <a:ext cx="45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01EB942A-04B3-4A11-90DB-11FF94998CDF}"/>
                    </a:ext>
                  </a:extLst>
                </p14:cNvPr>
                <p14:cNvContentPartPr/>
                <p14:nvPr/>
              </p14:nvContentPartPr>
              <p14:xfrm>
                <a:off x="9151293" y="1706467"/>
                <a:ext cx="117360" cy="86760"/>
              </p14:xfrm>
            </p:contentPart>
          </mc:Choice>
          <mc:Fallback xmlns="">
            <p:pic>
              <p:nvPicPr>
                <p:cNvPr id="24" name="Freihand 23">
                  <a:extLst>
                    <a:ext uri="{FF2B5EF4-FFF2-40B4-BE49-F238E27FC236}">
                      <a16:creationId xmlns:a16="http://schemas.microsoft.com/office/drawing/2014/main" id="{01EB942A-04B3-4A11-90DB-11FF94998CDF}"/>
                    </a:ext>
                  </a:extLst>
                </p:cNvPr>
                <p:cNvPicPr/>
                <p:nvPr/>
              </p:nvPicPr>
              <p:blipFill>
                <a:blip r:embed="rId53"/>
                <a:stretch>
                  <a:fillRect/>
                </a:stretch>
              </p:blipFill>
              <p:spPr>
                <a:xfrm>
                  <a:off x="9146973" y="1702147"/>
                  <a:ext cx="126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 name="Freihand 25">
                  <a:extLst>
                    <a:ext uri="{FF2B5EF4-FFF2-40B4-BE49-F238E27FC236}">
                      <a16:creationId xmlns:a16="http://schemas.microsoft.com/office/drawing/2014/main" id="{EE020416-0594-4C8F-A23D-D55BB6EA91D5}"/>
                    </a:ext>
                  </a:extLst>
                </p14:cNvPr>
                <p14:cNvContentPartPr/>
                <p14:nvPr/>
              </p14:nvContentPartPr>
              <p14:xfrm>
                <a:off x="9351093" y="1700707"/>
                <a:ext cx="93600" cy="86760"/>
              </p14:xfrm>
            </p:contentPart>
          </mc:Choice>
          <mc:Fallback xmlns="">
            <p:pic>
              <p:nvPicPr>
                <p:cNvPr id="26" name="Freihand 25">
                  <a:extLst>
                    <a:ext uri="{FF2B5EF4-FFF2-40B4-BE49-F238E27FC236}">
                      <a16:creationId xmlns:a16="http://schemas.microsoft.com/office/drawing/2014/main" id="{EE020416-0594-4C8F-A23D-D55BB6EA91D5}"/>
                    </a:ext>
                  </a:extLst>
                </p:cNvPr>
                <p:cNvPicPr/>
                <p:nvPr/>
              </p:nvPicPr>
              <p:blipFill>
                <a:blip r:embed="rId55"/>
                <a:stretch>
                  <a:fillRect/>
                </a:stretch>
              </p:blipFill>
              <p:spPr>
                <a:xfrm>
                  <a:off x="9346773" y="1696387"/>
                  <a:ext cx="10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4CCAECD5-7230-4C02-8496-E5EFEF1F66F7}"/>
                    </a:ext>
                  </a:extLst>
                </p14:cNvPr>
                <p14:cNvContentPartPr/>
                <p14:nvPr/>
              </p14:nvContentPartPr>
              <p14:xfrm>
                <a:off x="9437133" y="1706827"/>
                <a:ext cx="76320" cy="181440"/>
              </p14:xfrm>
            </p:contentPart>
          </mc:Choice>
          <mc:Fallback xmlns="">
            <p:pic>
              <p:nvPicPr>
                <p:cNvPr id="27" name="Freihand 26">
                  <a:extLst>
                    <a:ext uri="{FF2B5EF4-FFF2-40B4-BE49-F238E27FC236}">
                      <a16:creationId xmlns:a16="http://schemas.microsoft.com/office/drawing/2014/main" id="{4CCAECD5-7230-4C02-8496-E5EFEF1F66F7}"/>
                    </a:ext>
                  </a:extLst>
                </p:cNvPr>
                <p:cNvPicPr/>
                <p:nvPr/>
              </p:nvPicPr>
              <p:blipFill>
                <a:blip r:embed="rId57"/>
                <a:stretch>
                  <a:fillRect/>
                </a:stretch>
              </p:blipFill>
              <p:spPr>
                <a:xfrm>
                  <a:off x="9432813" y="1702507"/>
                  <a:ext cx="84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405BE660-D6B0-4EB0-BB53-3D69EF520AFF}"/>
                    </a:ext>
                  </a:extLst>
                </p14:cNvPr>
                <p14:cNvContentPartPr/>
                <p14:nvPr/>
              </p14:nvContentPartPr>
              <p14:xfrm>
                <a:off x="9543693" y="1688467"/>
                <a:ext cx="95400" cy="79920"/>
              </p14:xfrm>
            </p:contentPart>
          </mc:Choice>
          <mc:Fallback xmlns="">
            <p:pic>
              <p:nvPicPr>
                <p:cNvPr id="28" name="Freihand 27">
                  <a:extLst>
                    <a:ext uri="{FF2B5EF4-FFF2-40B4-BE49-F238E27FC236}">
                      <a16:creationId xmlns:a16="http://schemas.microsoft.com/office/drawing/2014/main" id="{405BE660-D6B0-4EB0-BB53-3D69EF520AFF}"/>
                    </a:ext>
                  </a:extLst>
                </p:cNvPr>
                <p:cNvPicPr/>
                <p:nvPr/>
              </p:nvPicPr>
              <p:blipFill>
                <a:blip r:embed="rId59"/>
                <a:stretch>
                  <a:fillRect/>
                </a:stretch>
              </p:blipFill>
              <p:spPr>
                <a:xfrm>
                  <a:off x="9539373" y="1684147"/>
                  <a:ext cx="10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D88013C7-DCD6-45E3-B782-E6C681E27A3A}"/>
                    </a:ext>
                  </a:extLst>
                </p14:cNvPr>
                <p14:cNvContentPartPr/>
                <p14:nvPr/>
              </p14:nvContentPartPr>
              <p14:xfrm>
                <a:off x="9631893" y="1705747"/>
                <a:ext cx="65880" cy="58320"/>
              </p14:xfrm>
            </p:contentPart>
          </mc:Choice>
          <mc:Fallback xmlns="">
            <p:pic>
              <p:nvPicPr>
                <p:cNvPr id="29" name="Freihand 28">
                  <a:extLst>
                    <a:ext uri="{FF2B5EF4-FFF2-40B4-BE49-F238E27FC236}">
                      <a16:creationId xmlns:a16="http://schemas.microsoft.com/office/drawing/2014/main" id="{D88013C7-DCD6-45E3-B782-E6C681E27A3A}"/>
                    </a:ext>
                  </a:extLst>
                </p:cNvPr>
                <p:cNvPicPr/>
                <p:nvPr/>
              </p:nvPicPr>
              <p:blipFill>
                <a:blip r:embed="rId61"/>
                <a:stretch>
                  <a:fillRect/>
                </a:stretch>
              </p:blipFill>
              <p:spPr>
                <a:xfrm>
                  <a:off x="9627573" y="1701427"/>
                  <a:ext cx="74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AA3F77A1-5584-4461-AE7C-DB3DCA2616ED}"/>
                    </a:ext>
                  </a:extLst>
                </p14:cNvPr>
                <p14:cNvContentPartPr/>
                <p14:nvPr/>
              </p14:nvContentPartPr>
              <p14:xfrm>
                <a:off x="9702813" y="1705387"/>
                <a:ext cx="9360" cy="61560"/>
              </p14:xfrm>
            </p:contentPart>
          </mc:Choice>
          <mc:Fallback xmlns="">
            <p:pic>
              <p:nvPicPr>
                <p:cNvPr id="30" name="Freihand 29">
                  <a:extLst>
                    <a:ext uri="{FF2B5EF4-FFF2-40B4-BE49-F238E27FC236}">
                      <a16:creationId xmlns:a16="http://schemas.microsoft.com/office/drawing/2014/main" id="{AA3F77A1-5584-4461-AE7C-DB3DCA2616ED}"/>
                    </a:ext>
                  </a:extLst>
                </p:cNvPr>
                <p:cNvPicPr/>
                <p:nvPr/>
              </p:nvPicPr>
              <p:blipFill>
                <a:blip r:embed="rId63"/>
                <a:stretch>
                  <a:fillRect/>
                </a:stretch>
              </p:blipFill>
              <p:spPr>
                <a:xfrm>
                  <a:off x="9698493" y="1701067"/>
                  <a:ext cx="180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F3D8FAF6-6D9B-474E-BEB4-F654D7C96729}"/>
                    </a:ext>
                  </a:extLst>
                </p14:cNvPr>
                <p14:cNvContentPartPr/>
                <p14:nvPr/>
              </p14:nvContentPartPr>
              <p14:xfrm>
                <a:off x="9758613" y="1618627"/>
                <a:ext cx="74160" cy="164160"/>
              </p14:xfrm>
            </p:contentPart>
          </mc:Choice>
          <mc:Fallback xmlns="">
            <p:pic>
              <p:nvPicPr>
                <p:cNvPr id="31" name="Freihand 30">
                  <a:extLst>
                    <a:ext uri="{FF2B5EF4-FFF2-40B4-BE49-F238E27FC236}">
                      <a16:creationId xmlns:a16="http://schemas.microsoft.com/office/drawing/2014/main" id="{F3D8FAF6-6D9B-474E-BEB4-F654D7C96729}"/>
                    </a:ext>
                  </a:extLst>
                </p:cNvPr>
                <p:cNvPicPr/>
                <p:nvPr/>
              </p:nvPicPr>
              <p:blipFill>
                <a:blip r:embed="rId65"/>
                <a:stretch>
                  <a:fillRect/>
                </a:stretch>
              </p:blipFill>
              <p:spPr>
                <a:xfrm>
                  <a:off x="9754293" y="1614307"/>
                  <a:ext cx="82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2" name="Freihand 31">
                  <a:extLst>
                    <a:ext uri="{FF2B5EF4-FFF2-40B4-BE49-F238E27FC236}">
                      <a16:creationId xmlns:a16="http://schemas.microsoft.com/office/drawing/2014/main" id="{29CFD84E-F66B-4A8A-96ED-B21CC313E546}"/>
                    </a:ext>
                  </a:extLst>
                </p14:cNvPr>
                <p14:cNvContentPartPr/>
                <p14:nvPr/>
              </p14:nvContentPartPr>
              <p14:xfrm>
                <a:off x="9821973" y="1577587"/>
                <a:ext cx="3960" cy="23040"/>
              </p14:xfrm>
            </p:contentPart>
          </mc:Choice>
          <mc:Fallback xmlns="">
            <p:pic>
              <p:nvPicPr>
                <p:cNvPr id="32" name="Freihand 31">
                  <a:extLst>
                    <a:ext uri="{FF2B5EF4-FFF2-40B4-BE49-F238E27FC236}">
                      <a16:creationId xmlns:a16="http://schemas.microsoft.com/office/drawing/2014/main" id="{29CFD84E-F66B-4A8A-96ED-B21CC313E546}"/>
                    </a:ext>
                  </a:extLst>
                </p:cNvPr>
                <p:cNvPicPr/>
                <p:nvPr/>
              </p:nvPicPr>
              <p:blipFill>
                <a:blip r:embed="rId67"/>
                <a:stretch>
                  <a:fillRect/>
                </a:stretch>
              </p:blipFill>
              <p:spPr>
                <a:xfrm>
                  <a:off x="9817653" y="1573267"/>
                  <a:ext cx="12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Freihand 32">
                  <a:extLst>
                    <a:ext uri="{FF2B5EF4-FFF2-40B4-BE49-F238E27FC236}">
                      <a16:creationId xmlns:a16="http://schemas.microsoft.com/office/drawing/2014/main" id="{EA795BEF-B3F2-44F7-837C-C26439252F6D}"/>
                    </a:ext>
                  </a:extLst>
                </p14:cNvPr>
                <p14:cNvContentPartPr/>
                <p14:nvPr/>
              </p14:nvContentPartPr>
              <p14:xfrm>
                <a:off x="9686973" y="1552387"/>
                <a:ext cx="360" cy="360"/>
              </p14:xfrm>
            </p:contentPart>
          </mc:Choice>
          <mc:Fallback xmlns="">
            <p:pic>
              <p:nvPicPr>
                <p:cNvPr id="33" name="Freihand 32">
                  <a:extLst>
                    <a:ext uri="{FF2B5EF4-FFF2-40B4-BE49-F238E27FC236}">
                      <a16:creationId xmlns:a16="http://schemas.microsoft.com/office/drawing/2014/main" id="{EA795BEF-B3F2-44F7-837C-C26439252F6D}"/>
                    </a:ext>
                  </a:extLst>
                </p:cNvPr>
                <p:cNvPicPr/>
                <p:nvPr/>
              </p:nvPicPr>
              <p:blipFill>
                <a:blip r:embed="rId69"/>
                <a:stretch>
                  <a:fillRect/>
                </a:stretch>
              </p:blipFill>
              <p:spPr>
                <a:xfrm>
                  <a:off x="9682653" y="1548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Freihand 33">
                  <a:extLst>
                    <a:ext uri="{FF2B5EF4-FFF2-40B4-BE49-F238E27FC236}">
                      <a16:creationId xmlns:a16="http://schemas.microsoft.com/office/drawing/2014/main" id="{EE408511-7AA1-4669-8F89-DE1EFA5711DF}"/>
                    </a:ext>
                  </a:extLst>
                </p14:cNvPr>
                <p14:cNvContentPartPr/>
                <p14:nvPr/>
              </p14:nvContentPartPr>
              <p14:xfrm>
                <a:off x="9848253" y="1685947"/>
                <a:ext cx="149400" cy="82440"/>
              </p14:xfrm>
            </p:contentPart>
          </mc:Choice>
          <mc:Fallback xmlns="">
            <p:pic>
              <p:nvPicPr>
                <p:cNvPr id="34" name="Freihand 33">
                  <a:extLst>
                    <a:ext uri="{FF2B5EF4-FFF2-40B4-BE49-F238E27FC236}">
                      <a16:creationId xmlns:a16="http://schemas.microsoft.com/office/drawing/2014/main" id="{EE408511-7AA1-4669-8F89-DE1EFA5711DF}"/>
                    </a:ext>
                  </a:extLst>
                </p:cNvPr>
                <p:cNvPicPr/>
                <p:nvPr/>
              </p:nvPicPr>
              <p:blipFill>
                <a:blip r:embed="rId71"/>
                <a:stretch>
                  <a:fillRect/>
                </a:stretch>
              </p:blipFill>
              <p:spPr>
                <a:xfrm>
                  <a:off x="9843933" y="1681627"/>
                  <a:ext cx="15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Freihand 34">
                  <a:extLst>
                    <a:ext uri="{FF2B5EF4-FFF2-40B4-BE49-F238E27FC236}">
                      <a16:creationId xmlns:a16="http://schemas.microsoft.com/office/drawing/2014/main" id="{0934F4CD-6F7A-4E3B-9C77-6C992730E638}"/>
                    </a:ext>
                  </a:extLst>
                </p14:cNvPr>
                <p14:cNvContentPartPr/>
                <p14:nvPr/>
              </p14:nvContentPartPr>
              <p14:xfrm>
                <a:off x="10018893" y="1675867"/>
                <a:ext cx="225360" cy="64800"/>
              </p14:xfrm>
            </p:contentPart>
          </mc:Choice>
          <mc:Fallback xmlns="">
            <p:pic>
              <p:nvPicPr>
                <p:cNvPr id="35" name="Freihand 34">
                  <a:extLst>
                    <a:ext uri="{FF2B5EF4-FFF2-40B4-BE49-F238E27FC236}">
                      <a16:creationId xmlns:a16="http://schemas.microsoft.com/office/drawing/2014/main" id="{0934F4CD-6F7A-4E3B-9C77-6C992730E638}"/>
                    </a:ext>
                  </a:extLst>
                </p:cNvPr>
                <p:cNvPicPr/>
                <p:nvPr/>
              </p:nvPicPr>
              <p:blipFill>
                <a:blip r:embed="rId73"/>
                <a:stretch>
                  <a:fillRect/>
                </a:stretch>
              </p:blipFill>
              <p:spPr>
                <a:xfrm>
                  <a:off x="10014573" y="1671547"/>
                  <a:ext cx="234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Freihand 35">
                  <a:extLst>
                    <a:ext uri="{FF2B5EF4-FFF2-40B4-BE49-F238E27FC236}">
                      <a16:creationId xmlns:a16="http://schemas.microsoft.com/office/drawing/2014/main" id="{D1EAAEDC-D9D3-41FD-AFD6-04A0764F704E}"/>
                    </a:ext>
                  </a:extLst>
                </p14:cNvPr>
                <p14:cNvContentPartPr/>
                <p14:nvPr/>
              </p14:nvContentPartPr>
              <p14:xfrm>
                <a:off x="10226253" y="1593067"/>
                <a:ext cx="360" cy="360"/>
              </p14:xfrm>
            </p:contentPart>
          </mc:Choice>
          <mc:Fallback xmlns="">
            <p:pic>
              <p:nvPicPr>
                <p:cNvPr id="36" name="Freihand 35">
                  <a:extLst>
                    <a:ext uri="{FF2B5EF4-FFF2-40B4-BE49-F238E27FC236}">
                      <a16:creationId xmlns:a16="http://schemas.microsoft.com/office/drawing/2014/main" id="{D1EAAEDC-D9D3-41FD-AFD6-04A0764F704E}"/>
                    </a:ext>
                  </a:extLst>
                </p:cNvPr>
                <p:cNvPicPr/>
                <p:nvPr/>
              </p:nvPicPr>
              <p:blipFill>
                <a:blip r:embed="rId69"/>
                <a:stretch>
                  <a:fillRect/>
                </a:stretch>
              </p:blipFill>
              <p:spPr>
                <a:xfrm>
                  <a:off x="10221933" y="1588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D5DA5A9E-16D9-47E0-B6F6-AE36FD3B3EF1}"/>
                    </a:ext>
                  </a:extLst>
                </p14:cNvPr>
                <p14:cNvContentPartPr/>
                <p14:nvPr/>
              </p14:nvContentPartPr>
              <p14:xfrm>
                <a:off x="10347573" y="1576867"/>
                <a:ext cx="223560" cy="159480"/>
              </p14:xfrm>
            </p:contentPart>
          </mc:Choice>
          <mc:Fallback xmlns="">
            <p:pic>
              <p:nvPicPr>
                <p:cNvPr id="37" name="Freihand 36">
                  <a:extLst>
                    <a:ext uri="{FF2B5EF4-FFF2-40B4-BE49-F238E27FC236}">
                      <a16:creationId xmlns:a16="http://schemas.microsoft.com/office/drawing/2014/main" id="{D5DA5A9E-16D9-47E0-B6F6-AE36FD3B3EF1}"/>
                    </a:ext>
                  </a:extLst>
                </p:cNvPr>
                <p:cNvPicPr/>
                <p:nvPr/>
              </p:nvPicPr>
              <p:blipFill>
                <a:blip r:embed="rId76"/>
                <a:stretch>
                  <a:fillRect/>
                </a:stretch>
              </p:blipFill>
              <p:spPr>
                <a:xfrm>
                  <a:off x="10343253" y="1572547"/>
                  <a:ext cx="232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D64D8A72-BCA8-4B7F-AACE-C6E48B6DFFA7}"/>
                    </a:ext>
                  </a:extLst>
                </p14:cNvPr>
                <p14:cNvContentPartPr/>
                <p14:nvPr/>
              </p14:nvContentPartPr>
              <p14:xfrm>
                <a:off x="10725573" y="1626547"/>
                <a:ext cx="107280" cy="79920"/>
              </p14:xfrm>
            </p:contentPart>
          </mc:Choice>
          <mc:Fallback xmlns="">
            <p:pic>
              <p:nvPicPr>
                <p:cNvPr id="39" name="Freihand 38">
                  <a:extLst>
                    <a:ext uri="{FF2B5EF4-FFF2-40B4-BE49-F238E27FC236}">
                      <a16:creationId xmlns:a16="http://schemas.microsoft.com/office/drawing/2014/main" id="{D64D8A72-BCA8-4B7F-AACE-C6E48B6DFFA7}"/>
                    </a:ext>
                  </a:extLst>
                </p:cNvPr>
                <p:cNvPicPr/>
                <p:nvPr/>
              </p:nvPicPr>
              <p:blipFill>
                <a:blip r:embed="rId78"/>
                <a:stretch>
                  <a:fillRect/>
                </a:stretch>
              </p:blipFill>
              <p:spPr>
                <a:xfrm>
                  <a:off x="10721253" y="1622227"/>
                  <a:ext cx="115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C9D9F3D5-6564-4CEC-BC7E-62EC3523DDD3}"/>
                    </a:ext>
                  </a:extLst>
                </p14:cNvPr>
                <p14:cNvContentPartPr/>
                <p14:nvPr/>
              </p14:nvContentPartPr>
              <p14:xfrm>
                <a:off x="10797573" y="1621867"/>
                <a:ext cx="192240" cy="216000"/>
              </p14:xfrm>
            </p:contentPart>
          </mc:Choice>
          <mc:Fallback xmlns="">
            <p:pic>
              <p:nvPicPr>
                <p:cNvPr id="40" name="Freihand 39">
                  <a:extLst>
                    <a:ext uri="{FF2B5EF4-FFF2-40B4-BE49-F238E27FC236}">
                      <a16:creationId xmlns:a16="http://schemas.microsoft.com/office/drawing/2014/main" id="{C9D9F3D5-6564-4CEC-BC7E-62EC3523DDD3}"/>
                    </a:ext>
                  </a:extLst>
                </p:cNvPr>
                <p:cNvPicPr/>
                <p:nvPr/>
              </p:nvPicPr>
              <p:blipFill>
                <a:blip r:embed="rId80"/>
                <a:stretch>
                  <a:fillRect/>
                </a:stretch>
              </p:blipFill>
              <p:spPr>
                <a:xfrm>
                  <a:off x="10793253" y="1617547"/>
                  <a:ext cx="200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717EC739-D2B2-45E2-A845-468020D8FCBD}"/>
                    </a:ext>
                  </a:extLst>
                </p14:cNvPr>
                <p14:cNvContentPartPr/>
                <p14:nvPr/>
              </p14:nvContentPartPr>
              <p14:xfrm>
                <a:off x="10974333" y="1543027"/>
                <a:ext cx="2520" cy="19440"/>
              </p14:xfrm>
            </p:contentPart>
          </mc:Choice>
          <mc:Fallback xmlns="">
            <p:pic>
              <p:nvPicPr>
                <p:cNvPr id="41" name="Freihand 40">
                  <a:extLst>
                    <a:ext uri="{FF2B5EF4-FFF2-40B4-BE49-F238E27FC236}">
                      <a16:creationId xmlns:a16="http://schemas.microsoft.com/office/drawing/2014/main" id="{717EC739-D2B2-45E2-A845-468020D8FCBD}"/>
                    </a:ext>
                  </a:extLst>
                </p:cNvPr>
                <p:cNvPicPr/>
                <p:nvPr/>
              </p:nvPicPr>
              <p:blipFill>
                <a:blip r:embed="rId82"/>
                <a:stretch>
                  <a:fillRect/>
                </a:stretch>
              </p:blipFill>
              <p:spPr>
                <a:xfrm>
                  <a:off x="10970013" y="1538707"/>
                  <a:ext cx="11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35B0E8A3-9B07-4239-9481-13825C9BC077}"/>
                    </a:ext>
                  </a:extLst>
                </p14:cNvPr>
                <p14:cNvContentPartPr/>
                <p14:nvPr/>
              </p14:nvContentPartPr>
              <p14:xfrm>
                <a:off x="11029053" y="1601347"/>
                <a:ext cx="131040" cy="83160"/>
              </p14:xfrm>
            </p:contentPart>
          </mc:Choice>
          <mc:Fallback xmlns="">
            <p:pic>
              <p:nvPicPr>
                <p:cNvPr id="42" name="Freihand 41">
                  <a:extLst>
                    <a:ext uri="{FF2B5EF4-FFF2-40B4-BE49-F238E27FC236}">
                      <a16:creationId xmlns:a16="http://schemas.microsoft.com/office/drawing/2014/main" id="{35B0E8A3-9B07-4239-9481-13825C9BC077}"/>
                    </a:ext>
                  </a:extLst>
                </p:cNvPr>
                <p:cNvPicPr/>
                <p:nvPr/>
              </p:nvPicPr>
              <p:blipFill>
                <a:blip r:embed="rId84"/>
                <a:stretch>
                  <a:fillRect/>
                </a:stretch>
              </p:blipFill>
              <p:spPr>
                <a:xfrm>
                  <a:off x="11024733" y="1597027"/>
                  <a:ext cx="139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9DD24CE2-3F50-41B3-B75E-BA043A3FA57D}"/>
                    </a:ext>
                  </a:extLst>
                </p14:cNvPr>
                <p14:cNvContentPartPr/>
                <p14:nvPr/>
              </p14:nvContentPartPr>
              <p14:xfrm>
                <a:off x="11243613" y="1541947"/>
                <a:ext cx="360" cy="360"/>
              </p14:xfrm>
            </p:contentPart>
          </mc:Choice>
          <mc:Fallback xmlns="">
            <p:pic>
              <p:nvPicPr>
                <p:cNvPr id="43" name="Freihand 42">
                  <a:extLst>
                    <a:ext uri="{FF2B5EF4-FFF2-40B4-BE49-F238E27FC236}">
                      <a16:creationId xmlns:a16="http://schemas.microsoft.com/office/drawing/2014/main" id="{9DD24CE2-3F50-41B3-B75E-BA043A3FA57D}"/>
                    </a:ext>
                  </a:extLst>
                </p:cNvPr>
                <p:cNvPicPr/>
                <p:nvPr/>
              </p:nvPicPr>
              <p:blipFill>
                <a:blip r:embed="rId69"/>
                <a:stretch>
                  <a:fillRect/>
                </a:stretch>
              </p:blipFill>
              <p:spPr>
                <a:xfrm>
                  <a:off x="11239293" y="153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23341E9C-277A-448A-844F-128FC36A5B5E}"/>
                    </a:ext>
                  </a:extLst>
                </p14:cNvPr>
                <p14:cNvContentPartPr/>
                <p14:nvPr/>
              </p14:nvContentPartPr>
              <p14:xfrm>
                <a:off x="11169813" y="1504507"/>
                <a:ext cx="78480" cy="156240"/>
              </p14:xfrm>
            </p:contentPart>
          </mc:Choice>
          <mc:Fallback xmlns="">
            <p:pic>
              <p:nvPicPr>
                <p:cNvPr id="44" name="Freihand 43">
                  <a:extLst>
                    <a:ext uri="{FF2B5EF4-FFF2-40B4-BE49-F238E27FC236}">
                      <a16:creationId xmlns:a16="http://schemas.microsoft.com/office/drawing/2014/main" id="{23341E9C-277A-448A-844F-128FC36A5B5E}"/>
                    </a:ext>
                  </a:extLst>
                </p:cNvPr>
                <p:cNvPicPr/>
                <p:nvPr/>
              </p:nvPicPr>
              <p:blipFill>
                <a:blip r:embed="rId87"/>
                <a:stretch>
                  <a:fillRect/>
                </a:stretch>
              </p:blipFill>
              <p:spPr>
                <a:xfrm>
                  <a:off x="11165493" y="1500187"/>
                  <a:ext cx="87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C2AB4D91-A4B7-4F79-B66B-636F05D5A42D}"/>
                    </a:ext>
                  </a:extLst>
                </p14:cNvPr>
                <p14:cNvContentPartPr/>
                <p14:nvPr/>
              </p14:nvContentPartPr>
              <p14:xfrm>
                <a:off x="11245053" y="1517107"/>
                <a:ext cx="251640" cy="151920"/>
              </p14:xfrm>
            </p:contentPart>
          </mc:Choice>
          <mc:Fallback xmlns="">
            <p:pic>
              <p:nvPicPr>
                <p:cNvPr id="45" name="Freihand 44">
                  <a:extLst>
                    <a:ext uri="{FF2B5EF4-FFF2-40B4-BE49-F238E27FC236}">
                      <a16:creationId xmlns:a16="http://schemas.microsoft.com/office/drawing/2014/main" id="{C2AB4D91-A4B7-4F79-B66B-636F05D5A42D}"/>
                    </a:ext>
                  </a:extLst>
                </p:cNvPr>
                <p:cNvPicPr/>
                <p:nvPr/>
              </p:nvPicPr>
              <p:blipFill>
                <a:blip r:embed="rId89"/>
                <a:stretch>
                  <a:fillRect/>
                </a:stretch>
              </p:blipFill>
              <p:spPr>
                <a:xfrm>
                  <a:off x="11240733" y="1512787"/>
                  <a:ext cx="260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67EFCCFF-E3AE-4BDD-9B30-D470C47910E9}"/>
                    </a:ext>
                  </a:extLst>
                </p14:cNvPr>
                <p14:cNvContentPartPr/>
                <p14:nvPr/>
              </p14:nvContentPartPr>
              <p14:xfrm>
                <a:off x="11480853" y="1492267"/>
                <a:ext cx="235080" cy="154080"/>
              </p14:xfrm>
            </p:contentPart>
          </mc:Choice>
          <mc:Fallback xmlns="">
            <p:pic>
              <p:nvPicPr>
                <p:cNvPr id="46" name="Freihand 45">
                  <a:extLst>
                    <a:ext uri="{FF2B5EF4-FFF2-40B4-BE49-F238E27FC236}">
                      <a16:creationId xmlns:a16="http://schemas.microsoft.com/office/drawing/2014/main" id="{67EFCCFF-E3AE-4BDD-9B30-D470C47910E9}"/>
                    </a:ext>
                  </a:extLst>
                </p:cNvPr>
                <p:cNvPicPr/>
                <p:nvPr/>
              </p:nvPicPr>
              <p:blipFill>
                <a:blip r:embed="rId91"/>
                <a:stretch>
                  <a:fillRect/>
                </a:stretch>
              </p:blipFill>
              <p:spPr>
                <a:xfrm>
                  <a:off x="11476533" y="1487947"/>
                  <a:ext cx="243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D4BC0D00-0228-4881-8B4D-D7004EE44266}"/>
                    </a:ext>
                  </a:extLst>
                </p14:cNvPr>
                <p14:cNvContentPartPr/>
                <p14:nvPr/>
              </p14:nvContentPartPr>
              <p14:xfrm>
                <a:off x="11122293" y="1823827"/>
                <a:ext cx="126720" cy="84960"/>
              </p14:xfrm>
            </p:contentPart>
          </mc:Choice>
          <mc:Fallback xmlns="">
            <p:pic>
              <p:nvPicPr>
                <p:cNvPr id="47" name="Freihand 46">
                  <a:extLst>
                    <a:ext uri="{FF2B5EF4-FFF2-40B4-BE49-F238E27FC236}">
                      <a16:creationId xmlns:a16="http://schemas.microsoft.com/office/drawing/2014/main" id="{D4BC0D00-0228-4881-8B4D-D7004EE44266}"/>
                    </a:ext>
                  </a:extLst>
                </p:cNvPr>
                <p:cNvPicPr/>
                <p:nvPr/>
              </p:nvPicPr>
              <p:blipFill>
                <a:blip r:embed="rId93"/>
                <a:stretch>
                  <a:fillRect/>
                </a:stretch>
              </p:blipFill>
              <p:spPr>
                <a:xfrm>
                  <a:off x="11117973" y="1819507"/>
                  <a:ext cx="13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FB633B81-7012-45F3-8803-3ACFE685FE9E}"/>
                    </a:ext>
                  </a:extLst>
                </p14:cNvPr>
                <p14:cNvContentPartPr/>
                <p14:nvPr/>
              </p14:nvContentPartPr>
              <p14:xfrm>
                <a:off x="11258733" y="1799707"/>
                <a:ext cx="92520" cy="94320"/>
              </p14:xfrm>
            </p:contentPart>
          </mc:Choice>
          <mc:Fallback xmlns="">
            <p:pic>
              <p:nvPicPr>
                <p:cNvPr id="48" name="Freihand 47">
                  <a:extLst>
                    <a:ext uri="{FF2B5EF4-FFF2-40B4-BE49-F238E27FC236}">
                      <a16:creationId xmlns:a16="http://schemas.microsoft.com/office/drawing/2014/main" id="{FB633B81-7012-45F3-8803-3ACFE685FE9E}"/>
                    </a:ext>
                  </a:extLst>
                </p:cNvPr>
                <p:cNvPicPr/>
                <p:nvPr/>
              </p:nvPicPr>
              <p:blipFill>
                <a:blip r:embed="rId95"/>
                <a:stretch>
                  <a:fillRect/>
                </a:stretch>
              </p:blipFill>
              <p:spPr>
                <a:xfrm>
                  <a:off x="11254413" y="1795387"/>
                  <a:ext cx="101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3624A8AF-E02E-4803-9080-AB02AC6A86F1}"/>
                    </a:ext>
                  </a:extLst>
                </p14:cNvPr>
                <p14:cNvContentPartPr/>
                <p14:nvPr/>
              </p14:nvContentPartPr>
              <p14:xfrm>
                <a:off x="11394813" y="1811947"/>
                <a:ext cx="95760" cy="61560"/>
              </p14:xfrm>
            </p:contentPart>
          </mc:Choice>
          <mc:Fallback xmlns="">
            <p:pic>
              <p:nvPicPr>
                <p:cNvPr id="49" name="Freihand 48">
                  <a:extLst>
                    <a:ext uri="{FF2B5EF4-FFF2-40B4-BE49-F238E27FC236}">
                      <a16:creationId xmlns:a16="http://schemas.microsoft.com/office/drawing/2014/main" id="{3624A8AF-E02E-4803-9080-AB02AC6A86F1}"/>
                    </a:ext>
                  </a:extLst>
                </p:cNvPr>
                <p:cNvPicPr/>
                <p:nvPr/>
              </p:nvPicPr>
              <p:blipFill>
                <a:blip r:embed="rId97"/>
                <a:stretch>
                  <a:fillRect/>
                </a:stretch>
              </p:blipFill>
              <p:spPr>
                <a:xfrm>
                  <a:off x="11390493" y="1807627"/>
                  <a:ext cx="104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0" name="Freihand 49">
                  <a:extLst>
                    <a:ext uri="{FF2B5EF4-FFF2-40B4-BE49-F238E27FC236}">
                      <a16:creationId xmlns:a16="http://schemas.microsoft.com/office/drawing/2014/main" id="{85AF3B6F-B4A2-444E-9559-D280DE644E36}"/>
                    </a:ext>
                  </a:extLst>
                </p14:cNvPr>
                <p14:cNvContentPartPr/>
                <p14:nvPr/>
              </p14:nvContentPartPr>
              <p14:xfrm>
                <a:off x="11509653" y="1747867"/>
                <a:ext cx="65520" cy="144000"/>
              </p14:xfrm>
            </p:contentPart>
          </mc:Choice>
          <mc:Fallback xmlns="">
            <p:pic>
              <p:nvPicPr>
                <p:cNvPr id="50" name="Freihand 49">
                  <a:extLst>
                    <a:ext uri="{FF2B5EF4-FFF2-40B4-BE49-F238E27FC236}">
                      <a16:creationId xmlns:a16="http://schemas.microsoft.com/office/drawing/2014/main" id="{85AF3B6F-B4A2-444E-9559-D280DE644E36}"/>
                    </a:ext>
                  </a:extLst>
                </p:cNvPr>
                <p:cNvPicPr/>
                <p:nvPr/>
              </p:nvPicPr>
              <p:blipFill>
                <a:blip r:embed="rId99"/>
                <a:stretch>
                  <a:fillRect/>
                </a:stretch>
              </p:blipFill>
              <p:spPr>
                <a:xfrm>
                  <a:off x="11505333" y="1743547"/>
                  <a:ext cx="74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 name="Freihand 50">
                  <a:extLst>
                    <a:ext uri="{FF2B5EF4-FFF2-40B4-BE49-F238E27FC236}">
                      <a16:creationId xmlns:a16="http://schemas.microsoft.com/office/drawing/2014/main" id="{5A0E34F6-FF73-4C26-BD9D-27AADFA0DD77}"/>
                    </a:ext>
                  </a:extLst>
                </p14:cNvPr>
                <p14:cNvContentPartPr/>
                <p14:nvPr/>
              </p14:nvContentPartPr>
              <p14:xfrm>
                <a:off x="11564733" y="1748227"/>
                <a:ext cx="205200" cy="98640"/>
              </p14:xfrm>
            </p:contentPart>
          </mc:Choice>
          <mc:Fallback xmlns="">
            <p:pic>
              <p:nvPicPr>
                <p:cNvPr id="51" name="Freihand 50">
                  <a:extLst>
                    <a:ext uri="{FF2B5EF4-FFF2-40B4-BE49-F238E27FC236}">
                      <a16:creationId xmlns:a16="http://schemas.microsoft.com/office/drawing/2014/main" id="{5A0E34F6-FF73-4C26-BD9D-27AADFA0DD77}"/>
                    </a:ext>
                  </a:extLst>
                </p:cNvPr>
                <p:cNvPicPr/>
                <p:nvPr/>
              </p:nvPicPr>
              <p:blipFill>
                <a:blip r:embed="rId101"/>
                <a:stretch>
                  <a:fillRect/>
                </a:stretch>
              </p:blipFill>
              <p:spPr>
                <a:xfrm>
                  <a:off x="11560413" y="1743907"/>
                  <a:ext cx="213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Freihand 52">
                  <a:extLst>
                    <a:ext uri="{FF2B5EF4-FFF2-40B4-BE49-F238E27FC236}">
                      <a16:creationId xmlns:a16="http://schemas.microsoft.com/office/drawing/2014/main" id="{E03D44AB-E6DB-4B18-BE4C-A07BCDAA9503}"/>
                    </a:ext>
                  </a:extLst>
                </p14:cNvPr>
                <p14:cNvContentPartPr/>
                <p14:nvPr/>
              </p14:nvContentPartPr>
              <p14:xfrm>
                <a:off x="8023773" y="2459227"/>
                <a:ext cx="154800" cy="23040"/>
              </p14:xfrm>
            </p:contentPart>
          </mc:Choice>
          <mc:Fallback xmlns="">
            <p:pic>
              <p:nvPicPr>
                <p:cNvPr id="53" name="Freihand 52">
                  <a:extLst>
                    <a:ext uri="{FF2B5EF4-FFF2-40B4-BE49-F238E27FC236}">
                      <a16:creationId xmlns:a16="http://schemas.microsoft.com/office/drawing/2014/main" id="{E03D44AB-E6DB-4B18-BE4C-A07BCDAA9503}"/>
                    </a:ext>
                  </a:extLst>
                </p:cNvPr>
                <p:cNvPicPr/>
                <p:nvPr/>
              </p:nvPicPr>
              <p:blipFill>
                <a:blip r:embed="rId103"/>
                <a:stretch>
                  <a:fillRect/>
                </a:stretch>
              </p:blipFill>
              <p:spPr>
                <a:xfrm>
                  <a:off x="8019453" y="2454907"/>
                  <a:ext cx="163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Freihand 53">
                  <a:extLst>
                    <a:ext uri="{FF2B5EF4-FFF2-40B4-BE49-F238E27FC236}">
                      <a16:creationId xmlns:a16="http://schemas.microsoft.com/office/drawing/2014/main" id="{81AA2EEC-647D-4BEA-8DDA-F2BC1E531BFC}"/>
                    </a:ext>
                  </a:extLst>
                </p14:cNvPr>
                <p14:cNvContentPartPr/>
                <p14:nvPr/>
              </p14:nvContentPartPr>
              <p14:xfrm>
                <a:off x="8174613" y="2427907"/>
                <a:ext cx="72360" cy="92160"/>
              </p14:xfrm>
            </p:contentPart>
          </mc:Choice>
          <mc:Fallback xmlns="">
            <p:pic>
              <p:nvPicPr>
                <p:cNvPr id="54" name="Freihand 53">
                  <a:extLst>
                    <a:ext uri="{FF2B5EF4-FFF2-40B4-BE49-F238E27FC236}">
                      <a16:creationId xmlns:a16="http://schemas.microsoft.com/office/drawing/2014/main" id="{81AA2EEC-647D-4BEA-8DDA-F2BC1E531BFC}"/>
                    </a:ext>
                  </a:extLst>
                </p:cNvPr>
                <p:cNvPicPr/>
                <p:nvPr/>
              </p:nvPicPr>
              <p:blipFill>
                <a:blip r:embed="rId105"/>
                <a:stretch>
                  <a:fillRect/>
                </a:stretch>
              </p:blipFill>
              <p:spPr>
                <a:xfrm>
                  <a:off x="8170293" y="2423587"/>
                  <a:ext cx="81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 name="Freihand 54">
                  <a:extLst>
                    <a:ext uri="{FF2B5EF4-FFF2-40B4-BE49-F238E27FC236}">
                      <a16:creationId xmlns:a16="http://schemas.microsoft.com/office/drawing/2014/main" id="{F4AB20C3-F077-47B2-BDBA-E5C23F089CAE}"/>
                    </a:ext>
                  </a:extLst>
                </p14:cNvPr>
                <p14:cNvContentPartPr/>
                <p14:nvPr/>
              </p14:nvContentPartPr>
              <p14:xfrm>
                <a:off x="8363973" y="2404507"/>
                <a:ext cx="81360" cy="150840"/>
              </p14:xfrm>
            </p:contentPart>
          </mc:Choice>
          <mc:Fallback xmlns="">
            <p:pic>
              <p:nvPicPr>
                <p:cNvPr id="55" name="Freihand 54">
                  <a:extLst>
                    <a:ext uri="{FF2B5EF4-FFF2-40B4-BE49-F238E27FC236}">
                      <a16:creationId xmlns:a16="http://schemas.microsoft.com/office/drawing/2014/main" id="{F4AB20C3-F077-47B2-BDBA-E5C23F089CAE}"/>
                    </a:ext>
                  </a:extLst>
                </p:cNvPr>
                <p:cNvPicPr/>
                <p:nvPr/>
              </p:nvPicPr>
              <p:blipFill>
                <a:blip r:embed="rId107"/>
                <a:stretch>
                  <a:fillRect/>
                </a:stretch>
              </p:blipFill>
              <p:spPr>
                <a:xfrm>
                  <a:off x="8359653" y="2400187"/>
                  <a:ext cx="90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Freihand 55">
                  <a:extLst>
                    <a:ext uri="{FF2B5EF4-FFF2-40B4-BE49-F238E27FC236}">
                      <a16:creationId xmlns:a16="http://schemas.microsoft.com/office/drawing/2014/main" id="{B58C1C51-175A-4A00-9421-92732C05A327}"/>
                    </a:ext>
                  </a:extLst>
                </p14:cNvPr>
                <p14:cNvContentPartPr/>
                <p14:nvPr/>
              </p14:nvContentPartPr>
              <p14:xfrm>
                <a:off x="8470173" y="2435467"/>
                <a:ext cx="127440" cy="53640"/>
              </p14:xfrm>
            </p:contentPart>
          </mc:Choice>
          <mc:Fallback xmlns="">
            <p:pic>
              <p:nvPicPr>
                <p:cNvPr id="56" name="Freihand 55">
                  <a:extLst>
                    <a:ext uri="{FF2B5EF4-FFF2-40B4-BE49-F238E27FC236}">
                      <a16:creationId xmlns:a16="http://schemas.microsoft.com/office/drawing/2014/main" id="{B58C1C51-175A-4A00-9421-92732C05A327}"/>
                    </a:ext>
                  </a:extLst>
                </p:cNvPr>
                <p:cNvPicPr/>
                <p:nvPr/>
              </p:nvPicPr>
              <p:blipFill>
                <a:blip r:embed="rId109"/>
                <a:stretch>
                  <a:fillRect/>
                </a:stretch>
              </p:blipFill>
              <p:spPr>
                <a:xfrm>
                  <a:off x="8465853" y="2431147"/>
                  <a:ext cx="136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Freihand 56">
                  <a:extLst>
                    <a:ext uri="{FF2B5EF4-FFF2-40B4-BE49-F238E27FC236}">
                      <a16:creationId xmlns:a16="http://schemas.microsoft.com/office/drawing/2014/main" id="{7C0EF13B-D2A3-419B-BDB0-65B75A97AE4B}"/>
                    </a:ext>
                  </a:extLst>
                </p14:cNvPr>
                <p14:cNvContentPartPr/>
                <p14:nvPr/>
              </p14:nvContentPartPr>
              <p14:xfrm>
                <a:off x="8672493" y="2439427"/>
                <a:ext cx="86760" cy="62640"/>
              </p14:xfrm>
            </p:contentPart>
          </mc:Choice>
          <mc:Fallback xmlns="">
            <p:pic>
              <p:nvPicPr>
                <p:cNvPr id="57" name="Freihand 56">
                  <a:extLst>
                    <a:ext uri="{FF2B5EF4-FFF2-40B4-BE49-F238E27FC236}">
                      <a16:creationId xmlns:a16="http://schemas.microsoft.com/office/drawing/2014/main" id="{7C0EF13B-D2A3-419B-BDB0-65B75A97AE4B}"/>
                    </a:ext>
                  </a:extLst>
                </p:cNvPr>
                <p:cNvPicPr/>
                <p:nvPr/>
              </p:nvPicPr>
              <p:blipFill>
                <a:blip r:embed="rId111"/>
                <a:stretch>
                  <a:fillRect/>
                </a:stretch>
              </p:blipFill>
              <p:spPr>
                <a:xfrm>
                  <a:off x="8668173" y="2435107"/>
                  <a:ext cx="95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8" name="Freihand 57">
                  <a:extLst>
                    <a:ext uri="{FF2B5EF4-FFF2-40B4-BE49-F238E27FC236}">
                      <a16:creationId xmlns:a16="http://schemas.microsoft.com/office/drawing/2014/main" id="{CF097C3E-A5F7-4512-BFFB-D2E2D2A7CFD5}"/>
                    </a:ext>
                  </a:extLst>
                </p14:cNvPr>
                <p14:cNvContentPartPr/>
                <p14:nvPr/>
              </p14:nvContentPartPr>
              <p14:xfrm>
                <a:off x="8753493" y="2450947"/>
                <a:ext cx="93960" cy="88560"/>
              </p14:xfrm>
            </p:contentPart>
          </mc:Choice>
          <mc:Fallback xmlns="">
            <p:pic>
              <p:nvPicPr>
                <p:cNvPr id="58" name="Freihand 57">
                  <a:extLst>
                    <a:ext uri="{FF2B5EF4-FFF2-40B4-BE49-F238E27FC236}">
                      <a16:creationId xmlns:a16="http://schemas.microsoft.com/office/drawing/2014/main" id="{CF097C3E-A5F7-4512-BFFB-D2E2D2A7CFD5}"/>
                    </a:ext>
                  </a:extLst>
                </p:cNvPr>
                <p:cNvPicPr/>
                <p:nvPr/>
              </p:nvPicPr>
              <p:blipFill>
                <a:blip r:embed="rId113"/>
                <a:stretch>
                  <a:fillRect/>
                </a:stretch>
              </p:blipFill>
              <p:spPr>
                <a:xfrm>
                  <a:off x="8749173" y="2446627"/>
                  <a:ext cx="102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9" name="Freihand 58">
                  <a:extLst>
                    <a:ext uri="{FF2B5EF4-FFF2-40B4-BE49-F238E27FC236}">
                      <a16:creationId xmlns:a16="http://schemas.microsoft.com/office/drawing/2014/main" id="{E0290077-E39D-440D-8043-D9E86E713CD4}"/>
                    </a:ext>
                  </a:extLst>
                </p14:cNvPr>
                <p14:cNvContentPartPr/>
                <p14:nvPr/>
              </p14:nvContentPartPr>
              <p14:xfrm>
                <a:off x="8874813" y="2423587"/>
                <a:ext cx="396360" cy="186120"/>
              </p14:xfrm>
            </p:contentPart>
          </mc:Choice>
          <mc:Fallback xmlns="">
            <p:pic>
              <p:nvPicPr>
                <p:cNvPr id="59" name="Freihand 58">
                  <a:extLst>
                    <a:ext uri="{FF2B5EF4-FFF2-40B4-BE49-F238E27FC236}">
                      <a16:creationId xmlns:a16="http://schemas.microsoft.com/office/drawing/2014/main" id="{E0290077-E39D-440D-8043-D9E86E713CD4}"/>
                    </a:ext>
                  </a:extLst>
                </p:cNvPr>
                <p:cNvPicPr/>
                <p:nvPr/>
              </p:nvPicPr>
              <p:blipFill>
                <a:blip r:embed="rId115"/>
                <a:stretch>
                  <a:fillRect/>
                </a:stretch>
              </p:blipFill>
              <p:spPr>
                <a:xfrm>
                  <a:off x="8870493" y="2419267"/>
                  <a:ext cx="405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0" name="Freihand 59">
                  <a:extLst>
                    <a:ext uri="{FF2B5EF4-FFF2-40B4-BE49-F238E27FC236}">
                      <a16:creationId xmlns:a16="http://schemas.microsoft.com/office/drawing/2014/main" id="{F5E62CB3-138E-40DB-8C7D-EB18BDEF8ED8}"/>
                    </a:ext>
                  </a:extLst>
                </p14:cNvPr>
                <p14:cNvContentPartPr/>
                <p14:nvPr/>
              </p14:nvContentPartPr>
              <p14:xfrm>
                <a:off x="9278013" y="2398387"/>
                <a:ext cx="30240" cy="97560"/>
              </p14:xfrm>
            </p:contentPart>
          </mc:Choice>
          <mc:Fallback xmlns="">
            <p:pic>
              <p:nvPicPr>
                <p:cNvPr id="60" name="Freihand 59">
                  <a:extLst>
                    <a:ext uri="{FF2B5EF4-FFF2-40B4-BE49-F238E27FC236}">
                      <a16:creationId xmlns:a16="http://schemas.microsoft.com/office/drawing/2014/main" id="{F5E62CB3-138E-40DB-8C7D-EB18BDEF8ED8}"/>
                    </a:ext>
                  </a:extLst>
                </p:cNvPr>
                <p:cNvPicPr/>
                <p:nvPr/>
              </p:nvPicPr>
              <p:blipFill>
                <a:blip r:embed="rId117"/>
                <a:stretch>
                  <a:fillRect/>
                </a:stretch>
              </p:blipFill>
              <p:spPr>
                <a:xfrm>
                  <a:off x="9273693" y="2394067"/>
                  <a:ext cx="38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1" name="Freihand 60">
                  <a:extLst>
                    <a:ext uri="{FF2B5EF4-FFF2-40B4-BE49-F238E27FC236}">
                      <a16:creationId xmlns:a16="http://schemas.microsoft.com/office/drawing/2014/main" id="{332D7776-DE4F-4C52-ACE2-D8210F060222}"/>
                    </a:ext>
                  </a:extLst>
                </p14:cNvPr>
                <p14:cNvContentPartPr/>
                <p14:nvPr/>
              </p14:nvContentPartPr>
              <p14:xfrm>
                <a:off x="9346413" y="2441587"/>
                <a:ext cx="43560" cy="68400"/>
              </p14:xfrm>
            </p:contentPart>
          </mc:Choice>
          <mc:Fallback xmlns="">
            <p:pic>
              <p:nvPicPr>
                <p:cNvPr id="61" name="Freihand 60">
                  <a:extLst>
                    <a:ext uri="{FF2B5EF4-FFF2-40B4-BE49-F238E27FC236}">
                      <a16:creationId xmlns:a16="http://schemas.microsoft.com/office/drawing/2014/main" id="{332D7776-DE4F-4C52-ACE2-D8210F060222}"/>
                    </a:ext>
                  </a:extLst>
                </p:cNvPr>
                <p:cNvPicPr/>
                <p:nvPr/>
              </p:nvPicPr>
              <p:blipFill>
                <a:blip r:embed="rId119"/>
                <a:stretch>
                  <a:fillRect/>
                </a:stretch>
              </p:blipFill>
              <p:spPr>
                <a:xfrm>
                  <a:off x="9342093" y="2437267"/>
                  <a:ext cx="52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3" name="Freihand 62">
                  <a:extLst>
                    <a:ext uri="{FF2B5EF4-FFF2-40B4-BE49-F238E27FC236}">
                      <a16:creationId xmlns:a16="http://schemas.microsoft.com/office/drawing/2014/main" id="{BF695F40-F4CD-4867-B898-704CF69260A1}"/>
                    </a:ext>
                  </a:extLst>
                </p14:cNvPr>
                <p14:cNvContentPartPr/>
                <p14:nvPr/>
              </p14:nvContentPartPr>
              <p14:xfrm>
                <a:off x="9527133" y="2427907"/>
                <a:ext cx="138960" cy="56880"/>
              </p14:xfrm>
            </p:contentPart>
          </mc:Choice>
          <mc:Fallback xmlns="">
            <p:pic>
              <p:nvPicPr>
                <p:cNvPr id="63" name="Freihand 62">
                  <a:extLst>
                    <a:ext uri="{FF2B5EF4-FFF2-40B4-BE49-F238E27FC236}">
                      <a16:creationId xmlns:a16="http://schemas.microsoft.com/office/drawing/2014/main" id="{BF695F40-F4CD-4867-B898-704CF69260A1}"/>
                    </a:ext>
                  </a:extLst>
                </p:cNvPr>
                <p:cNvPicPr/>
                <p:nvPr/>
              </p:nvPicPr>
              <p:blipFill>
                <a:blip r:embed="rId121"/>
                <a:stretch>
                  <a:fillRect/>
                </a:stretch>
              </p:blipFill>
              <p:spPr>
                <a:xfrm>
                  <a:off x="9522813" y="2423587"/>
                  <a:ext cx="147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Freihand 63">
                  <a:extLst>
                    <a:ext uri="{FF2B5EF4-FFF2-40B4-BE49-F238E27FC236}">
                      <a16:creationId xmlns:a16="http://schemas.microsoft.com/office/drawing/2014/main" id="{7D366079-7AB7-446F-B11C-FA089D228BE3}"/>
                    </a:ext>
                  </a:extLst>
                </p14:cNvPr>
                <p14:cNvContentPartPr/>
                <p14:nvPr/>
              </p14:nvContentPartPr>
              <p14:xfrm>
                <a:off x="9643773" y="2346187"/>
                <a:ext cx="360" cy="360"/>
              </p14:xfrm>
            </p:contentPart>
          </mc:Choice>
          <mc:Fallback xmlns="">
            <p:pic>
              <p:nvPicPr>
                <p:cNvPr id="64" name="Freihand 63">
                  <a:extLst>
                    <a:ext uri="{FF2B5EF4-FFF2-40B4-BE49-F238E27FC236}">
                      <a16:creationId xmlns:a16="http://schemas.microsoft.com/office/drawing/2014/main" id="{7D366079-7AB7-446F-B11C-FA089D228BE3}"/>
                    </a:ext>
                  </a:extLst>
                </p:cNvPr>
                <p:cNvPicPr/>
                <p:nvPr/>
              </p:nvPicPr>
              <p:blipFill>
                <a:blip r:embed="rId69"/>
                <a:stretch>
                  <a:fillRect/>
                </a:stretch>
              </p:blipFill>
              <p:spPr>
                <a:xfrm>
                  <a:off x="9639453" y="234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E50F2B08-FF86-48EF-BAE0-F479F61EBA3A}"/>
                    </a:ext>
                  </a:extLst>
                </p14:cNvPr>
                <p14:cNvContentPartPr/>
                <p14:nvPr/>
              </p14:nvContentPartPr>
              <p14:xfrm>
                <a:off x="9842133" y="2299747"/>
                <a:ext cx="200520" cy="141840"/>
              </p14:xfrm>
            </p:contentPart>
          </mc:Choice>
          <mc:Fallback xmlns="">
            <p:pic>
              <p:nvPicPr>
                <p:cNvPr id="65" name="Freihand 64">
                  <a:extLst>
                    <a:ext uri="{FF2B5EF4-FFF2-40B4-BE49-F238E27FC236}">
                      <a16:creationId xmlns:a16="http://schemas.microsoft.com/office/drawing/2014/main" id="{E50F2B08-FF86-48EF-BAE0-F479F61EBA3A}"/>
                    </a:ext>
                  </a:extLst>
                </p:cNvPr>
                <p:cNvPicPr/>
                <p:nvPr/>
              </p:nvPicPr>
              <p:blipFill>
                <a:blip r:embed="rId124"/>
                <a:stretch>
                  <a:fillRect/>
                </a:stretch>
              </p:blipFill>
              <p:spPr>
                <a:xfrm>
                  <a:off x="9837813" y="2295427"/>
                  <a:ext cx="209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Freihand 66">
                  <a:extLst>
                    <a:ext uri="{FF2B5EF4-FFF2-40B4-BE49-F238E27FC236}">
                      <a16:creationId xmlns:a16="http://schemas.microsoft.com/office/drawing/2014/main" id="{77BB283A-EE4B-4115-AC88-CF9B7EAB75B5}"/>
                    </a:ext>
                  </a:extLst>
                </p14:cNvPr>
                <p14:cNvContentPartPr/>
                <p14:nvPr/>
              </p14:nvContentPartPr>
              <p14:xfrm>
                <a:off x="10181973" y="2301547"/>
                <a:ext cx="66960" cy="185760"/>
              </p14:xfrm>
            </p:contentPart>
          </mc:Choice>
          <mc:Fallback xmlns="">
            <p:pic>
              <p:nvPicPr>
                <p:cNvPr id="67" name="Freihand 66">
                  <a:extLst>
                    <a:ext uri="{FF2B5EF4-FFF2-40B4-BE49-F238E27FC236}">
                      <a16:creationId xmlns:a16="http://schemas.microsoft.com/office/drawing/2014/main" id="{77BB283A-EE4B-4115-AC88-CF9B7EAB75B5}"/>
                    </a:ext>
                  </a:extLst>
                </p:cNvPr>
                <p:cNvPicPr/>
                <p:nvPr/>
              </p:nvPicPr>
              <p:blipFill>
                <a:blip r:embed="rId126"/>
                <a:stretch>
                  <a:fillRect/>
                </a:stretch>
              </p:blipFill>
              <p:spPr>
                <a:xfrm>
                  <a:off x="10177653" y="2297227"/>
                  <a:ext cx="75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Freihand 67">
                  <a:extLst>
                    <a:ext uri="{FF2B5EF4-FFF2-40B4-BE49-F238E27FC236}">
                      <a16:creationId xmlns:a16="http://schemas.microsoft.com/office/drawing/2014/main" id="{1BB42B3F-F5E8-42C6-85A6-451FA7250BD6}"/>
                    </a:ext>
                  </a:extLst>
                </p14:cNvPr>
                <p14:cNvContentPartPr/>
                <p14:nvPr/>
              </p14:nvContentPartPr>
              <p14:xfrm>
                <a:off x="10265133" y="2296147"/>
                <a:ext cx="119160" cy="68040"/>
              </p14:xfrm>
            </p:contentPart>
          </mc:Choice>
          <mc:Fallback xmlns="">
            <p:pic>
              <p:nvPicPr>
                <p:cNvPr id="68" name="Freihand 67">
                  <a:extLst>
                    <a:ext uri="{FF2B5EF4-FFF2-40B4-BE49-F238E27FC236}">
                      <a16:creationId xmlns:a16="http://schemas.microsoft.com/office/drawing/2014/main" id="{1BB42B3F-F5E8-42C6-85A6-451FA7250BD6}"/>
                    </a:ext>
                  </a:extLst>
                </p:cNvPr>
                <p:cNvPicPr/>
                <p:nvPr/>
              </p:nvPicPr>
              <p:blipFill>
                <a:blip r:embed="rId128"/>
                <a:stretch>
                  <a:fillRect/>
                </a:stretch>
              </p:blipFill>
              <p:spPr>
                <a:xfrm>
                  <a:off x="10260813" y="2291827"/>
                  <a:ext cx="127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 name="Freihand 69">
                  <a:extLst>
                    <a:ext uri="{FF2B5EF4-FFF2-40B4-BE49-F238E27FC236}">
                      <a16:creationId xmlns:a16="http://schemas.microsoft.com/office/drawing/2014/main" id="{877380E0-2BB9-41D3-83D3-D3AB58CBB747}"/>
                    </a:ext>
                  </a:extLst>
                </p14:cNvPr>
                <p14:cNvContentPartPr/>
                <p14:nvPr/>
              </p14:nvContentPartPr>
              <p14:xfrm>
                <a:off x="10291053" y="2237107"/>
                <a:ext cx="93600" cy="135360"/>
              </p14:xfrm>
            </p:contentPart>
          </mc:Choice>
          <mc:Fallback xmlns="">
            <p:pic>
              <p:nvPicPr>
                <p:cNvPr id="70" name="Freihand 69">
                  <a:extLst>
                    <a:ext uri="{FF2B5EF4-FFF2-40B4-BE49-F238E27FC236}">
                      <a16:creationId xmlns:a16="http://schemas.microsoft.com/office/drawing/2014/main" id="{877380E0-2BB9-41D3-83D3-D3AB58CBB747}"/>
                    </a:ext>
                  </a:extLst>
                </p:cNvPr>
                <p:cNvPicPr/>
                <p:nvPr/>
              </p:nvPicPr>
              <p:blipFill>
                <a:blip r:embed="rId130"/>
                <a:stretch>
                  <a:fillRect/>
                </a:stretch>
              </p:blipFill>
              <p:spPr>
                <a:xfrm>
                  <a:off x="10286733" y="2232787"/>
                  <a:ext cx="102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4A4595F9-D61D-4272-B12D-343D9F51B892}"/>
                    </a:ext>
                  </a:extLst>
                </p14:cNvPr>
                <p14:cNvContentPartPr/>
                <p14:nvPr/>
              </p14:nvContentPartPr>
              <p14:xfrm>
                <a:off x="10399053" y="2296147"/>
                <a:ext cx="158760" cy="69120"/>
              </p14:xfrm>
            </p:contentPart>
          </mc:Choice>
          <mc:Fallback xmlns="">
            <p:pic>
              <p:nvPicPr>
                <p:cNvPr id="71" name="Freihand 70">
                  <a:extLst>
                    <a:ext uri="{FF2B5EF4-FFF2-40B4-BE49-F238E27FC236}">
                      <a16:creationId xmlns:a16="http://schemas.microsoft.com/office/drawing/2014/main" id="{4A4595F9-D61D-4272-B12D-343D9F51B892}"/>
                    </a:ext>
                  </a:extLst>
                </p:cNvPr>
                <p:cNvPicPr/>
                <p:nvPr/>
              </p:nvPicPr>
              <p:blipFill>
                <a:blip r:embed="rId132"/>
                <a:stretch>
                  <a:fillRect/>
                </a:stretch>
              </p:blipFill>
              <p:spPr>
                <a:xfrm>
                  <a:off x="10394733" y="2291827"/>
                  <a:ext cx="167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 name="Freihand 71">
                  <a:extLst>
                    <a:ext uri="{FF2B5EF4-FFF2-40B4-BE49-F238E27FC236}">
                      <a16:creationId xmlns:a16="http://schemas.microsoft.com/office/drawing/2014/main" id="{33B7D7FA-A4AF-4BDB-8CDE-6201EA99E9D1}"/>
                    </a:ext>
                  </a:extLst>
                </p14:cNvPr>
                <p14:cNvContentPartPr/>
                <p14:nvPr/>
              </p14:nvContentPartPr>
              <p14:xfrm>
                <a:off x="10535493" y="2278867"/>
                <a:ext cx="204480" cy="66960"/>
              </p14:xfrm>
            </p:contentPart>
          </mc:Choice>
          <mc:Fallback xmlns="">
            <p:pic>
              <p:nvPicPr>
                <p:cNvPr id="72" name="Freihand 71">
                  <a:extLst>
                    <a:ext uri="{FF2B5EF4-FFF2-40B4-BE49-F238E27FC236}">
                      <a16:creationId xmlns:a16="http://schemas.microsoft.com/office/drawing/2014/main" id="{33B7D7FA-A4AF-4BDB-8CDE-6201EA99E9D1}"/>
                    </a:ext>
                  </a:extLst>
                </p:cNvPr>
                <p:cNvPicPr/>
                <p:nvPr/>
              </p:nvPicPr>
              <p:blipFill>
                <a:blip r:embed="rId134"/>
                <a:stretch>
                  <a:fillRect/>
                </a:stretch>
              </p:blipFill>
              <p:spPr>
                <a:xfrm>
                  <a:off x="10531173" y="2274547"/>
                  <a:ext cx="213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 name="Freihand 72">
                  <a:extLst>
                    <a:ext uri="{FF2B5EF4-FFF2-40B4-BE49-F238E27FC236}">
                      <a16:creationId xmlns:a16="http://schemas.microsoft.com/office/drawing/2014/main" id="{2AFB84BF-8FB2-4C4E-BFE7-110761C5A1FC}"/>
                    </a:ext>
                  </a:extLst>
                </p14:cNvPr>
                <p14:cNvContentPartPr/>
                <p14:nvPr/>
              </p14:nvContentPartPr>
              <p14:xfrm>
                <a:off x="10784613" y="2282467"/>
                <a:ext cx="81360" cy="68760"/>
              </p14:xfrm>
            </p:contentPart>
          </mc:Choice>
          <mc:Fallback xmlns="">
            <p:pic>
              <p:nvPicPr>
                <p:cNvPr id="73" name="Freihand 72">
                  <a:extLst>
                    <a:ext uri="{FF2B5EF4-FFF2-40B4-BE49-F238E27FC236}">
                      <a16:creationId xmlns:a16="http://schemas.microsoft.com/office/drawing/2014/main" id="{2AFB84BF-8FB2-4C4E-BFE7-110761C5A1FC}"/>
                    </a:ext>
                  </a:extLst>
                </p:cNvPr>
                <p:cNvPicPr/>
                <p:nvPr/>
              </p:nvPicPr>
              <p:blipFill>
                <a:blip r:embed="rId136"/>
                <a:stretch>
                  <a:fillRect/>
                </a:stretch>
              </p:blipFill>
              <p:spPr>
                <a:xfrm>
                  <a:off x="10780293" y="2278147"/>
                  <a:ext cx="90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4" name="Freihand 73">
                  <a:extLst>
                    <a:ext uri="{FF2B5EF4-FFF2-40B4-BE49-F238E27FC236}">
                      <a16:creationId xmlns:a16="http://schemas.microsoft.com/office/drawing/2014/main" id="{6419BDF6-8C54-446D-91B8-82D5DC38859B}"/>
                    </a:ext>
                  </a:extLst>
                </p14:cNvPr>
                <p14:cNvContentPartPr/>
                <p14:nvPr/>
              </p14:nvContentPartPr>
              <p14:xfrm>
                <a:off x="10872813" y="2179147"/>
                <a:ext cx="317880" cy="159120"/>
              </p14:xfrm>
            </p:contentPart>
          </mc:Choice>
          <mc:Fallback xmlns="">
            <p:pic>
              <p:nvPicPr>
                <p:cNvPr id="74" name="Freihand 73">
                  <a:extLst>
                    <a:ext uri="{FF2B5EF4-FFF2-40B4-BE49-F238E27FC236}">
                      <a16:creationId xmlns:a16="http://schemas.microsoft.com/office/drawing/2014/main" id="{6419BDF6-8C54-446D-91B8-82D5DC38859B}"/>
                    </a:ext>
                  </a:extLst>
                </p:cNvPr>
                <p:cNvPicPr/>
                <p:nvPr/>
              </p:nvPicPr>
              <p:blipFill>
                <a:blip r:embed="rId138"/>
                <a:stretch>
                  <a:fillRect/>
                </a:stretch>
              </p:blipFill>
              <p:spPr>
                <a:xfrm>
                  <a:off x="10868493" y="2174827"/>
                  <a:ext cx="326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5" name="Freihand 74">
                  <a:extLst>
                    <a:ext uri="{FF2B5EF4-FFF2-40B4-BE49-F238E27FC236}">
                      <a16:creationId xmlns:a16="http://schemas.microsoft.com/office/drawing/2014/main" id="{F9993264-0828-4501-9262-C56F5CBD986A}"/>
                    </a:ext>
                  </a:extLst>
                </p14:cNvPr>
                <p14:cNvContentPartPr/>
                <p14:nvPr/>
              </p14:nvContentPartPr>
              <p14:xfrm>
                <a:off x="11191773" y="2183827"/>
                <a:ext cx="24840" cy="46800"/>
              </p14:xfrm>
            </p:contentPart>
          </mc:Choice>
          <mc:Fallback xmlns="">
            <p:pic>
              <p:nvPicPr>
                <p:cNvPr id="75" name="Freihand 74">
                  <a:extLst>
                    <a:ext uri="{FF2B5EF4-FFF2-40B4-BE49-F238E27FC236}">
                      <a16:creationId xmlns:a16="http://schemas.microsoft.com/office/drawing/2014/main" id="{F9993264-0828-4501-9262-C56F5CBD986A}"/>
                    </a:ext>
                  </a:extLst>
                </p:cNvPr>
                <p:cNvPicPr/>
                <p:nvPr/>
              </p:nvPicPr>
              <p:blipFill>
                <a:blip r:embed="rId140"/>
                <a:stretch>
                  <a:fillRect/>
                </a:stretch>
              </p:blipFill>
              <p:spPr>
                <a:xfrm>
                  <a:off x="11187453" y="2179507"/>
                  <a:ext cx="33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6" name="Freihand 75">
                  <a:extLst>
                    <a:ext uri="{FF2B5EF4-FFF2-40B4-BE49-F238E27FC236}">
                      <a16:creationId xmlns:a16="http://schemas.microsoft.com/office/drawing/2014/main" id="{5523E33D-0B15-4CB7-9128-314D2F64268E}"/>
                    </a:ext>
                  </a:extLst>
                </p14:cNvPr>
                <p14:cNvContentPartPr/>
                <p14:nvPr/>
              </p14:nvContentPartPr>
              <p14:xfrm>
                <a:off x="11222013" y="2185267"/>
                <a:ext cx="194760" cy="132840"/>
              </p14:xfrm>
            </p:contentPart>
          </mc:Choice>
          <mc:Fallback xmlns="">
            <p:pic>
              <p:nvPicPr>
                <p:cNvPr id="76" name="Freihand 75">
                  <a:extLst>
                    <a:ext uri="{FF2B5EF4-FFF2-40B4-BE49-F238E27FC236}">
                      <a16:creationId xmlns:a16="http://schemas.microsoft.com/office/drawing/2014/main" id="{5523E33D-0B15-4CB7-9128-314D2F64268E}"/>
                    </a:ext>
                  </a:extLst>
                </p:cNvPr>
                <p:cNvPicPr/>
                <p:nvPr/>
              </p:nvPicPr>
              <p:blipFill>
                <a:blip r:embed="rId142"/>
                <a:stretch>
                  <a:fillRect/>
                </a:stretch>
              </p:blipFill>
              <p:spPr>
                <a:xfrm>
                  <a:off x="11217693" y="2180947"/>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Freihand 77">
                  <a:extLst>
                    <a:ext uri="{FF2B5EF4-FFF2-40B4-BE49-F238E27FC236}">
                      <a16:creationId xmlns:a16="http://schemas.microsoft.com/office/drawing/2014/main" id="{2E5703A3-CCC0-4921-ABE9-8BEA6881EC27}"/>
                    </a:ext>
                  </a:extLst>
                </p14:cNvPr>
                <p14:cNvContentPartPr/>
                <p14:nvPr/>
              </p14:nvContentPartPr>
              <p14:xfrm>
                <a:off x="11449533" y="2096347"/>
                <a:ext cx="55080" cy="261360"/>
              </p14:xfrm>
            </p:contentPart>
          </mc:Choice>
          <mc:Fallback xmlns="">
            <p:pic>
              <p:nvPicPr>
                <p:cNvPr id="78" name="Freihand 77">
                  <a:extLst>
                    <a:ext uri="{FF2B5EF4-FFF2-40B4-BE49-F238E27FC236}">
                      <a16:creationId xmlns:a16="http://schemas.microsoft.com/office/drawing/2014/main" id="{2E5703A3-CCC0-4921-ABE9-8BEA6881EC27}"/>
                    </a:ext>
                  </a:extLst>
                </p:cNvPr>
                <p:cNvPicPr/>
                <p:nvPr/>
              </p:nvPicPr>
              <p:blipFill>
                <a:blip r:embed="rId144"/>
                <a:stretch>
                  <a:fillRect/>
                </a:stretch>
              </p:blipFill>
              <p:spPr>
                <a:xfrm>
                  <a:off x="11445213" y="2092027"/>
                  <a:ext cx="63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0A48B642-0F6A-474D-BD42-120A7EBB498E}"/>
                    </a:ext>
                  </a:extLst>
                </p14:cNvPr>
                <p14:cNvContentPartPr/>
                <p14:nvPr/>
              </p14:nvContentPartPr>
              <p14:xfrm>
                <a:off x="11518293" y="2224507"/>
                <a:ext cx="58320" cy="73800"/>
              </p14:xfrm>
            </p:contentPart>
          </mc:Choice>
          <mc:Fallback xmlns="">
            <p:pic>
              <p:nvPicPr>
                <p:cNvPr id="80" name="Freihand 79">
                  <a:extLst>
                    <a:ext uri="{FF2B5EF4-FFF2-40B4-BE49-F238E27FC236}">
                      <a16:creationId xmlns:a16="http://schemas.microsoft.com/office/drawing/2014/main" id="{0A48B642-0F6A-474D-BD42-120A7EBB498E}"/>
                    </a:ext>
                  </a:extLst>
                </p:cNvPr>
                <p:cNvPicPr/>
                <p:nvPr/>
              </p:nvPicPr>
              <p:blipFill>
                <a:blip r:embed="rId146"/>
                <a:stretch>
                  <a:fillRect/>
                </a:stretch>
              </p:blipFill>
              <p:spPr>
                <a:xfrm>
                  <a:off x="11513973" y="2220187"/>
                  <a:ext cx="6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0E238BAB-B7AD-4A5E-A4D1-58A40D651E7A}"/>
                    </a:ext>
                  </a:extLst>
                </p14:cNvPr>
                <p14:cNvContentPartPr/>
                <p14:nvPr/>
              </p14:nvContentPartPr>
              <p14:xfrm>
                <a:off x="11583093" y="2158267"/>
                <a:ext cx="108360" cy="132840"/>
              </p14:xfrm>
            </p:contentPart>
          </mc:Choice>
          <mc:Fallback xmlns="">
            <p:pic>
              <p:nvPicPr>
                <p:cNvPr id="81" name="Freihand 80">
                  <a:extLst>
                    <a:ext uri="{FF2B5EF4-FFF2-40B4-BE49-F238E27FC236}">
                      <a16:creationId xmlns:a16="http://schemas.microsoft.com/office/drawing/2014/main" id="{0E238BAB-B7AD-4A5E-A4D1-58A40D651E7A}"/>
                    </a:ext>
                  </a:extLst>
                </p:cNvPr>
                <p:cNvPicPr/>
                <p:nvPr/>
              </p:nvPicPr>
              <p:blipFill>
                <a:blip r:embed="rId148"/>
                <a:stretch>
                  <a:fillRect/>
                </a:stretch>
              </p:blipFill>
              <p:spPr>
                <a:xfrm>
                  <a:off x="11578773" y="2153947"/>
                  <a:ext cx="117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D31C8562-B822-4C7D-BC5A-ECBE0EBE2EE9}"/>
                    </a:ext>
                  </a:extLst>
                </p14:cNvPr>
                <p14:cNvContentPartPr/>
                <p14:nvPr/>
              </p14:nvContentPartPr>
              <p14:xfrm>
                <a:off x="11709093" y="2194267"/>
                <a:ext cx="209520" cy="87120"/>
              </p14:xfrm>
            </p:contentPart>
          </mc:Choice>
          <mc:Fallback xmlns="">
            <p:pic>
              <p:nvPicPr>
                <p:cNvPr id="82" name="Freihand 81">
                  <a:extLst>
                    <a:ext uri="{FF2B5EF4-FFF2-40B4-BE49-F238E27FC236}">
                      <a16:creationId xmlns:a16="http://schemas.microsoft.com/office/drawing/2014/main" id="{D31C8562-B822-4C7D-BC5A-ECBE0EBE2EE9}"/>
                    </a:ext>
                  </a:extLst>
                </p:cNvPr>
                <p:cNvPicPr/>
                <p:nvPr/>
              </p:nvPicPr>
              <p:blipFill>
                <a:blip r:embed="rId150"/>
                <a:stretch>
                  <a:fillRect/>
                </a:stretch>
              </p:blipFill>
              <p:spPr>
                <a:xfrm>
                  <a:off x="11704773" y="2189947"/>
                  <a:ext cx="218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E9BD5A8F-EDBE-45EA-AC16-1E835EC0837F}"/>
                    </a:ext>
                  </a:extLst>
                </p14:cNvPr>
                <p14:cNvContentPartPr/>
                <p14:nvPr/>
              </p14:nvContentPartPr>
              <p14:xfrm>
                <a:off x="11944173" y="2166187"/>
                <a:ext cx="10440" cy="20880"/>
              </p14:xfrm>
            </p:contentPart>
          </mc:Choice>
          <mc:Fallback xmlns="">
            <p:pic>
              <p:nvPicPr>
                <p:cNvPr id="83" name="Freihand 82">
                  <a:extLst>
                    <a:ext uri="{FF2B5EF4-FFF2-40B4-BE49-F238E27FC236}">
                      <a16:creationId xmlns:a16="http://schemas.microsoft.com/office/drawing/2014/main" id="{E9BD5A8F-EDBE-45EA-AC16-1E835EC0837F}"/>
                    </a:ext>
                  </a:extLst>
                </p:cNvPr>
                <p:cNvPicPr/>
                <p:nvPr/>
              </p:nvPicPr>
              <p:blipFill>
                <a:blip r:embed="rId152"/>
                <a:stretch>
                  <a:fillRect/>
                </a:stretch>
              </p:blipFill>
              <p:spPr>
                <a:xfrm>
                  <a:off x="11939853" y="2161867"/>
                  <a:ext cx="19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4" name="Freihand 83">
                  <a:extLst>
                    <a:ext uri="{FF2B5EF4-FFF2-40B4-BE49-F238E27FC236}">
                      <a16:creationId xmlns:a16="http://schemas.microsoft.com/office/drawing/2014/main" id="{1DB67C15-96DF-42C0-8CA9-EABB0187A24B}"/>
                    </a:ext>
                  </a:extLst>
                </p14:cNvPr>
                <p14:cNvContentPartPr/>
                <p14:nvPr/>
              </p14:nvContentPartPr>
              <p14:xfrm>
                <a:off x="11936973" y="2200387"/>
                <a:ext cx="55800" cy="82440"/>
              </p14:xfrm>
            </p:contentPart>
          </mc:Choice>
          <mc:Fallback xmlns="">
            <p:pic>
              <p:nvPicPr>
                <p:cNvPr id="84" name="Freihand 83">
                  <a:extLst>
                    <a:ext uri="{FF2B5EF4-FFF2-40B4-BE49-F238E27FC236}">
                      <a16:creationId xmlns:a16="http://schemas.microsoft.com/office/drawing/2014/main" id="{1DB67C15-96DF-42C0-8CA9-EABB0187A24B}"/>
                    </a:ext>
                  </a:extLst>
                </p:cNvPr>
                <p:cNvPicPr/>
                <p:nvPr/>
              </p:nvPicPr>
              <p:blipFill>
                <a:blip r:embed="rId154"/>
                <a:stretch>
                  <a:fillRect/>
                </a:stretch>
              </p:blipFill>
              <p:spPr>
                <a:xfrm>
                  <a:off x="11932653" y="2196067"/>
                  <a:ext cx="64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5" name="Freihand 84">
                  <a:extLst>
                    <a:ext uri="{FF2B5EF4-FFF2-40B4-BE49-F238E27FC236}">
                      <a16:creationId xmlns:a16="http://schemas.microsoft.com/office/drawing/2014/main" id="{1F525D4D-723D-41D7-BD8E-91CA9B0D64B7}"/>
                    </a:ext>
                  </a:extLst>
                </p14:cNvPr>
                <p14:cNvContentPartPr/>
                <p14:nvPr/>
              </p14:nvContentPartPr>
              <p14:xfrm>
                <a:off x="12006093" y="2128027"/>
                <a:ext cx="154800" cy="147600"/>
              </p14:xfrm>
            </p:contentPart>
          </mc:Choice>
          <mc:Fallback xmlns="">
            <p:pic>
              <p:nvPicPr>
                <p:cNvPr id="85" name="Freihand 84">
                  <a:extLst>
                    <a:ext uri="{FF2B5EF4-FFF2-40B4-BE49-F238E27FC236}">
                      <a16:creationId xmlns:a16="http://schemas.microsoft.com/office/drawing/2014/main" id="{1F525D4D-723D-41D7-BD8E-91CA9B0D64B7}"/>
                    </a:ext>
                  </a:extLst>
                </p:cNvPr>
                <p:cNvPicPr/>
                <p:nvPr/>
              </p:nvPicPr>
              <p:blipFill>
                <a:blip r:embed="rId156"/>
                <a:stretch>
                  <a:fillRect/>
                </a:stretch>
              </p:blipFill>
              <p:spPr>
                <a:xfrm>
                  <a:off x="12001773" y="2123707"/>
                  <a:ext cx="163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39905916-A6BD-4F4A-8AC9-34B47C8A1F41}"/>
                    </a:ext>
                  </a:extLst>
                </p14:cNvPr>
                <p14:cNvContentPartPr/>
                <p14:nvPr/>
              </p14:nvContentPartPr>
              <p14:xfrm>
                <a:off x="10184853" y="2569027"/>
                <a:ext cx="167760" cy="77040"/>
              </p14:xfrm>
            </p:contentPart>
          </mc:Choice>
          <mc:Fallback xmlns="">
            <p:pic>
              <p:nvPicPr>
                <p:cNvPr id="87" name="Freihand 86">
                  <a:extLst>
                    <a:ext uri="{FF2B5EF4-FFF2-40B4-BE49-F238E27FC236}">
                      <a16:creationId xmlns:a16="http://schemas.microsoft.com/office/drawing/2014/main" id="{39905916-A6BD-4F4A-8AC9-34B47C8A1F41}"/>
                    </a:ext>
                  </a:extLst>
                </p:cNvPr>
                <p:cNvPicPr/>
                <p:nvPr/>
              </p:nvPicPr>
              <p:blipFill>
                <a:blip r:embed="rId158"/>
                <a:stretch>
                  <a:fillRect/>
                </a:stretch>
              </p:blipFill>
              <p:spPr>
                <a:xfrm>
                  <a:off x="10180533" y="2564707"/>
                  <a:ext cx="176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DE083612-B47F-49E5-ACFE-0DC569FF982F}"/>
                    </a:ext>
                  </a:extLst>
                </p14:cNvPr>
                <p14:cNvContentPartPr/>
                <p14:nvPr/>
              </p14:nvContentPartPr>
              <p14:xfrm>
                <a:off x="10466013" y="2572987"/>
                <a:ext cx="212760" cy="76320"/>
              </p14:xfrm>
            </p:contentPart>
          </mc:Choice>
          <mc:Fallback xmlns="">
            <p:pic>
              <p:nvPicPr>
                <p:cNvPr id="88" name="Freihand 87">
                  <a:extLst>
                    <a:ext uri="{FF2B5EF4-FFF2-40B4-BE49-F238E27FC236}">
                      <a16:creationId xmlns:a16="http://schemas.microsoft.com/office/drawing/2014/main" id="{DE083612-B47F-49E5-ACFE-0DC569FF982F}"/>
                    </a:ext>
                  </a:extLst>
                </p:cNvPr>
                <p:cNvPicPr/>
                <p:nvPr/>
              </p:nvPicPr>
              <p:blipFill>
                <a:blip r:embed="rId160"/>
                <a:stretch>
                  <a:fillRect/>
                </a:stretch>
              </p:blipFill>
              <p:spPr>
                <a:xfrm>
                  <a:off x="10461693" y="2568667"/>
                  <a:ext cx="221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4B61DF87-4369-476C-8944-6FE4923E5B14}"/>
                    </a:ext>
                  </a:extLst>
                </p14:cNvPr>
                <p14:cNvContentPartPr/>
                <p14:nvPr/>
              </p14:nvContentPartPr>
              <p14:xfrm>
                <a:off x="10671933" y="2507827"/>
                <a:ext cx="57240" cy="135000"/>
              </p14:xfrm>
            </p:contentPart>
          </mc:Choice>
          <mc:Fallback xmlns="">
            <p:pic>
              <p:nvPicPr>
                <p:cNvPr id="89" name="Freihand 88">
                  <a:extLst>
                    <a:ext uri="{FF2B5EF4-FFF2-40B4-BE49-F238E27FC236}">
                      <a16:creationId xmlns:a16="http://schemas.microsoft.com/office/drawing/2014/main" id="{4B61DF87-4369-476C-8944-6FE4923E5B14}"/>
                    </a:ext>
                  </a:extLst>
                </p:cNvPr>
                <p:cNvPicPr/>
                <p:nvPr/>
              </p:nvPicPr>
              <p:blipFill>
                <a:blip r:embed="rId162"/>
                <a:stretch>
                  <a:fillRect/>
                </a:stretch>
              </p:blipFill>
              <p:spPr>
                <a:xfrm>
                  <a:off x="10667613" y="2503507"/>
                  <a:ext cx="6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DEDEA301-90F3-49CC-9407-E6088A2A7C04}"/>
                    </a:ext>
                  </a:extLst>
                </p14:cNvPr>
                <p14:cNvContentPartPr/>
                <p14:nvPr/>
              </p14:nvContentPartPr>
              <p14:xfrm>
                <a:off x="10719453" y="2559667"/>
                <a:ext cx="239760" cy="55800"/>
              </p14:xfrm>
            </p:contentPart>
          </mc:Choice>
          <mc:Fallback xmlns="">
            <p:pic>
              <p:nvPicPr>
                <p:cNvPr id="90" name="Freihand 89">
                  <a:extLst>
                    <a:ext uri="{FF2B5EF4-FFF2-40B4-BE49-F238E27FC236}">
                      <a16:creationId xmlns:a16="http://schemas.microsoft.com/office/drawing/2014/main" id="{DEDEA301-90F3-49CC-9407-E6088A2A7C04}"/>
                    </a:ext>
                  </a:extLst>
                </p:cNvPr>
                <p:cNvPicPr/>
                <p:nvPr/>
              </p:nvPicPr>
              <p:blipFill>
                <a:blip r:embed="rId164"/>
                <a:stretch>
                  <a:fillRect/>
                </a:stretch>
              </p:blipFill>
              <p:spPr>
                <a:xfrm>
                  <a:off x="10715133" y="2555347"/>
                  <a:ext cx="248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0D2699AF-8051-4846-99BF-0AB54D93EDDB}"/>
                    </a:ext>
                  </a:extLst>
                </p14:cNvPr>
                <p14:cNvContentPartPr/>
                <p14:nvPr/>
              </p14:nvContentPartPr>
              <p14:xfrm>
                <a:off x="10976133" y="2561827"/>
                <a:ext cx="13680" cy="45720"/>
              </p14:xfrm>
            </p:contentPart>
          </mc:Choice>
          <mc:Fallback xmlns="">
            <p:pic>
              <p:nvPicPr>
                <p:cNvPr id="91" name="Freihand 90">
                  <a:extLst>
                    <a:ext uri="{FF2B5EF4-FFF2-40B4-BE49-F238E27FC236}">
                      <a16:creationId xmlns:a16="http://schemas.microsoft.com/office/drawing/2014/main" id="{0D2699AF-8051-4846-99BF-0AB54D93EDDB}"/>
                    </a:ext>
                  </a:extLst>
                </p:cNvPr>
                <p:cNvPicPr/>
                <p:nvPr/>
              </p:nvPicPr>
              <p:blipFill>
                <a:blip r:embed="rId166"/>
                <a:stretch>
                  <a:fillRect/>
                </a:stretch>
              </p:blipFill>
              <p:spPr>
                <a:xfrm>
                  <a:off x="10971813" y="2557507"/>
                  <a:ext cx="22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C5B6FF7D-9954-41D3-B73C-2468BDD6BD1E}"/>
                    </a:ext>
                  </a:extLst>
                </p14:cNvPr>
                <p14:cNvContentPartPr/>
                <p14:nvPr/>
              </p14:nvContentPartPr>
              <p14:xfrm>
                <a:off x="11024733" y="2480827"/>
                <a:ext cx="28440" cy="65880"/>
              </p14:xfrm>
            </p:contentPart>
          </mc:Choice>
          <mc:Fallback xmlns="">
            <p:pic>
              <p:nvPicPr>
                <p:cNvPr id="92" name="Freihand 91">
                  <a:extLst>
                    <a:ext uri="{FF2B5EF4-FFF2-40B4-BE49-F238E27FC236}">
                      <a16:creationId xmlns:a16="http://schemas.microsoft.com/office/drawing/2014/main" id="{C5B6FF7D-9954-41D3-B73C-2468BDD6BD1E}"/>
                    </a:ext>
                  </a:extLst>
                </p:cNvPr>
                <p:cNvPicPr/>
                <p:nvPr/>
              </p:nvPicPr>
              <p:blipFill>
                <a:blip r:embed="rId168"/>
                <a:stretch>
                  <a:fillRect/>
                </a:stretch>
              </p:blipFill>
              <p:spPr>
                <a:xfrm>
                  <a:off x="11020413" y="2476507"/>
                  <a:ext cx="37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4" name="Freihand 93">
                  <a:extLst>
                    <a:ext uri="{FF2B5EF4-FFF2-40B4-BE49-F238E27FC236}">
                      <a16:creationId xmlns:a16="http://schemas.microsoft.com/office/drawing/2014/main" id="{F96C4047-C181-4764-A09B-55256A6FC7D1}"/>
                    </a:ext>
                  </a:extLst>
                </p14:cNvPr>
                <p14:cNvContentPartPr/>
                <p14:nvPr/>
              </p14:nvContentPartPr>
              <p14:xfrm>
                <a:off x="10975053" y="2533027"/>
                <a:ext cx="79200" cy="84600"/>
              </p14:xfrm>
            </p:contentPart>
          </mc:Choice>
          <mc:Fallback xmlns="">
            <p:pic>
              <p:nvPicPr>
                <p:cNvPr id="94" name="Freihand 93">
                  <a:extLst>
                    <a:ext uri="{FF2B5EF4-FFF2-40B4-BE49-F238E27FC236}">
                      <a16:creationId xmlns:a16="http://schemas.microsoft.com/office/drawing/2014/main" id="{F96C4047-C181-4764-A09B-55256A6FC7D1}"/>
                    </a:ext>
                  </a:extLst>
                </p:cNvPr>
                <p:cNvPicPr/>
                <p:nvPr/>
              </p:nvPicPr>
              <p:blipFill>
                <a:blip r:embed="rId170"/>
                <a:stretch>
                  <a:fillRect/>
                </a:stretch>
              </p:blipFill>
              <p:spPr>
                <a:xfrm>
                  <a:off x="10970733" y="2528707"/>
                  <a:ext cx="87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5" name="Freihand 94">
                  <a:extLst>
                    <a:ext uri="{FF2B5EF4-FFF2-40B4-BE49-F238E27FC236}">
                      <a16:creationId xmlns:a16="http://schemas.microsoft.com/office/drawing/2014/main" id="{D163F79A-AAEF-44AA-B9B0-B654FD13B7E9}"/>
                    </a:ext>
                  </a:extLst>
                </p14:cNvPr>
                <p14:cNvContentPartPr/>
                <p14:nvPr/>
              </p14:nvContentPartPr>
              <p14:xfrm>
                <a:off x="11079093" y="2442667"/>
                <a:ext cx="83160" cy="168120"/>
              </p14:xfrm>
            </p:contentPart>
          </mc:Choice>
          <mc:Fallback xmlns="">
            <p:pic>
              <p:nvPicPr>
                <p:cNvPr id="95" name="Freihand 94">
                  <a:extLst>
                    <a:ext uri="{FF2B5EF4-FFF2-40B4-BE49-F238E27FC236}">
                      <a16:creationId xmlns:a16="http://schemas.microsoft.com/office/drawing/2014/main" id="{D163F79A-AAEF-44AA-B9B0-B654FD13B7E9}"/>
                    </a:ext>
                  </a:extLst>
                </p:cNvPr>
                <p:cNvPicPr/>
                <p:nvPr/>
              </p:nvPicPr>
              <p:blipFill>
                <a:blip r:embed="rId172"/>
                <a:stretch>
                  <a:fillRect/>
                </a:stretch>
              </p:blipFill>
              <p:spPr>
                <a:xfrm>
                  <a:off x="11074773" y="2438347"/>
                  <a:ext cx="91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6" name="Freihand 95">
                  <a:extLst>
                    <a:ext uri="{FF2B5EF4-FFF2-40B4-BE49-F238E27FC236}">
                      <a16:creationId xmlns:a16="http://schemas.microsoft.com/office/drawing/2014/main" id="{051A8320-33F9-467B-8B72-7CE6B3E80B62}"/>
                    </a:ext>
                  </a:extLst>
                </p14:cNvPr>
                <p14:cNvContentPartPr/>
                <p14:nvPr/>
              </p14:nvContentPartPr>
              <p14:xfrm>
                <a:off x="11188533" y="2526907"/>
                <a:ext cx="19080" cy="86400"/>
              </p14:xfrm>
            </p:contentPart>
          </mc:Choice>
          <mc:Fallback xmlns="">
            <p:pic>
              <p:nvPicPr>
                <p:cNvPr id="96" name="Freihand 95">
                  <a:extLst>
                    <a:ext uri="{FF2B5EF4-FFF2-40B4-BE49-F238E27FC236}">
                      <a16:creationId xmlns:a16="http://schemas.microsoft.com/office/drawing/2014/main" id="{051A8320-33F9-467B-8B72-7CE6B3E80B62}"/>
                    </a:ext>
                  </a:extLst>
                </p:cNvPr>
                <p:cNvPicPr/>
                <p:nvPr/>
              </p:nvPicPr>
              <p:blipFill>
                <a:blip r:embed="rId174"/>
                <a:stretch>
                  <a:fillRect/>
                </a:stretch>
              </p:blipFill>
              <p:spPr>
                <a:xfrm>
                  <a:off x="11184213" y="2522587"/>
                  <a:ext cx="27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7" name="Freihand 96">
                  <a:extLst>
                    <a:ext uri="{FF2B5EF4-FFF2-40B4-BE49-F238E27FC236}">
                      <a16:creationId xmlns:a16="http://schemas.microsoft.com/office/drawing/2014/main" id="{BDA80FBD-25A3-4B8B-B576-EB8D0B67E944}"/>
                    </a:ext>
                  </a:extLst>
                </p14:cNvPr>
                <p14:cNvContentPartPr/>
                <p14:nvPr/>
              </p14:nvContentPartPr>
              <p14:xfrm>
                <a:off x="11215173" y="2445907"/>
                <a:ext cx="36360" cy="171720"/>
              </p14:xfrm>
            </p:contentPart>
          </mc:Choice>
          <mc:Fallback xmlns="">
            <p:pic>
              <p:nvPicPr>
                <p:cNvPr id="97" name="Freihand 96">
                  <a:extLst>
                    <a:ext uri="{FF2B5EF4-FFF2-40B4-BE49-F238E27FC236}">
                      <a16:creationId xmlns:a16="http://schemas.microsoft.com/office/drawing/2014/main" id="{BDA80FBD-25A3-4B8B-B576-EB8D0B67E944}"/>
                    </a:ext>
                  </a:extLst>
                </p:cNvPr>
                <p:cNvPicPr/>
                <p:nvPr/>
              </p:nvPicPr>
              <p:blipFill>
                <a:blip r:embed="rId176"/>
                <a:stretch>
                  <a:fillRect/>
                </a:stretch>
              </p:blipFill>
              <p:spPr>
                <a:xfrm>
                  <a:off x="11210853" y="2441587"/>
                  <a:ext cx="45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8" name="Freihand 97">
                  <a:extLst>
                    <a:ext uri="{FF2B5EF4-FFF2-40B4-BE49-F238E27FC236}">
                      <a16:creationId xmlns:a16="http://schemas.microsoft.com/office/drawing/2014/main" id="{78501F7A-7ABF-427C-9C27-38D7C3C60D43}"/>
                    </a:ext>
                  </a:extLst>
                </p14:cNvPr>
                <p14:cNvContentPartPr/>
                <p14:nvPr/>
              </p14:nvContentPartPr>
              <p14:xfrm>
                <a:off x="11367093" y="2505667"/>
                <a:ext cx="95400" cy="93600"/>
              </p14:xfrm>
            </p:contentPart>
          </mc:Choice>
          <mc:Fallback xmlns="">
            <p:pic>
              <p:nvPicPr>
                <p:cNvPr id="98" name="Freihand 97">
                  <a:extLst>
                    <a:ext uri="{FF2B5EF4-FFF2-40B4-BE49-F238E27FC236}">
                      <a16:creationId xmlns:a16="http://schemas.microsoft.com/office/drawing/2014/main" id="{78501F7A-7ABF-427C-9C27-38D7C3C60D43}"/>
                    </a:ext>
                  </a:extLst>
                </p:cNvPr>
                <p:cNvPicPr/>
                <p:nvPr/>
              </p:nvPicPr>
              <p:blipFill>
                <a:blip r:embed="rId178"/>
                <a:stretch>
                  <a:fillRect/>
                </a:stretch>
              </p:blipFill>
              <p:spPr>
                <a:xfrm>
                  <a:off x="11362773" y="2501347"/>
                  <a:ext cx="104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9" name="Freihand 98">
                  <a:extLst>
                    <a:ext uri="{FF2B5EF4-FFF2-40B4-BE49-F238E27FC236}">
                      <a16:creationId xmlns:a16="http://schemas.microsoft.com/office/drawing/2014/main" id="{B67A5523-A946-4CFB-8659-AD52BD46DCBF}"/>
                    </a:ext>
                  </a:extLst>
                </p14:cNvPr>
                <p14:cNvContentPartPr/>
                <p14:nvPr/>
              </p14:nvContentPartPr>
              <p14:xfrm>
                <a:off x="11481213" y="2479747"/>
                <a:ext cx="92520" cy="87120"/>
              </p14:xfrm>
            </p:contentPart>
          </mc:Choice>
          <mc:Fallback xmlns="">
            <p:pic>
              <p:nvPicPr>
                <p:cNvPr id="99" name="Freihand 98">
                  <a:extLst>
                    <a:ext uri="{FF2B5EF4-FFF2-40B4-BE49-F238E27FC236}">
                      <a16:creationId xmlns:a16="http://schemas.microsoft.com/office/drawing/2014/main" id="{B67A5523-A946-4CFB-8659-AD52BD46DCBF}"/>
                    </a:ext>
                  </a:extLst>
                </p:cNvPr>
                <p:cNvPicPr/>
                <p:nvPr/>
              </p:nvPicPr>
              <p:blipFill>
                <a:blip r:embed="rId180"/>
                <a:stretch>
                  <a:fillRect/>
                </a:stretch>
              </p:blipFill>
              <p:spPr>
                <a:xfrm>
                  <a:off x="11476893" y="2475427"/>
                  <a:ext cx="101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B7E1A116-D546-4F26-A965-BC5DCD133C55}"/>
                    </a:ext>
                  </a:extLst>
                </p14:cNvPr>
                <p14:cNvContentPartPr/>
                <p14:nvPr/>
              </p14:nvContentPartPr>
              <p14:xfrm>
                <a:off x="11566533" y="2507827"/>
                <a:ext cx="113400" cy="48240"/>
              </p14:xfrm>
            </p:contentPart>
          </mc:Choice>
          <mc:Fallback xmlns="">
            <p:pic>
              <p:nvPicPr>
                <p:cNvPr id="100" name="Freihand 99">
                  <a:extLst>
                    <a:ext uri="{FF2B5EF4-FFF2-40B4-BE49-F238E27FC236}">
                      <a16:creationId xmlns:a16="http://schemas.microsoft.com/office/drawing/2014/main" id="{B7E1A116-D546-4F26-A965-BC5DCD133C55}"/>
                    </a:ext>
                  </a:extLst>
                </p:cNvPr>
                <p:cNvPicPr/>
                <p:nvPr/>
              </p:nvPicPr>
              <p:blipFill>
                <a:blip r:embed="rId182"/>
                <a:stretch>
                  <a:fillRect/>
                </a:stretch>
              </p:blipFill>
              <p:spPr>
                <a:xfrm>
                  <a:off x="11562213" y="2503507"/>
                  <a:ext cx="122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9F421BA0-93B3-4358-BCEE-FA0E979BF66E}"/>
                    </a:ext>
                  </a:extLst>
                </p14:cNvPr>
                <p14:cNvContentPartPr/>
                <p14:nvPr/>
              </p14:nvContentPartPr>
              <p14:xfrm>
                <a:off x="11688933" y="2420707"/>
                <a:ext cx="226800" cy="140760"/>
              </p14:xfrm>
            </p:contentPart>
          </mc:Choice>
          <mc:Fallback xmlns="">
            <p:pic>
              <p:nvPicPr>
                <p:cNvPr id="101" name="Freihand 100">
                  <a:extLst>
                    <a:ext uri="{FF2B5EF4-FFF2-40B4-BE49-F238E27FC236}">
                      <a16:creationId xmlns:a16="http://schemas.microsoft.com/office/drawing/2014/main" id="{9F421BA0-93B3-4358-BCEE-FA0E979BF66E}"/>
                    </a:ext>
                  </a:extLst>
                </p:cNvPr>
                <p:cNvPicPr/>
                <p:nvPr/>
              </p:nvPicPr>
              <p:blipFill>
                <a:blip r:embed="rId184"/>
                <a:stretch>
                  <a:fillRect/>
                </a:stretch>
              </p:blipFill>
              <p:spPr>
                <a:xfrm>
                  <a:off x="11684613" y="2416387"/>
                  <a:ext cx="235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BE6D4DBC-58DB-4683-8AB6-5DEFEE4D6AF9}"/>
                    </a:ext>
                  </a:extLst>
                </p14:cNvPr>
                <p14:cNvContentPartPr/>
                <p14:nvPr/>
              </p14:nvContentPartPr>
              <p14:xfrm>
                <a:off x="10362333" y="2675227"/>
                <a:ext cx="851400" cy="131760"/>
              </p14:xfrm>
            </p:contentPart>
          </mc:Choice>
          <mc:Fallback xmlns="">
            <p:pic>
              <p:nvPicPr>
                <p:cNvPr id="102" name="Freihand 101">
                  <a:extLst>
                    <a:ext uri="{FF2B5EF4-FFF2-40B4-BE49-F238E27FC236}">
                      <a16:creationId xmlns:a16="http://schemas.microsoft.com/office/drawing/2014/main" id="{BE6D4DBC-58DB-4683-8AB6-5DEFEE4D6AF9}"/>
                    </a:ext>
                  </a:extLst>
                </p:cNvPr>
                <p:cNvPicPr/>
                <p:nvPr/>
              </p:nvPicPr>
              <p:blipFill>
                <a:blip r:embed="rId186"/>
                <a:stretch>
                  <a:fillRect/>
                </a:stretch>
              </p:blipFill>
              <p:spPr>
                <a:xfrm>
                  <a:off x="10358013" y="2670907"/>
                  <a:ext cx="860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01FBE644-685E-4F04-BF27-060B99524BD5}"/>
                    </a:ext>
                  </a:extLst>
                </p14:cNvPr>
                <p14:cNvContentPartPr/>
                <p14:nvPr/>
              </p14:nvContentPartPr>
              <p14:xfrm>
                <a:off x="10455933" y="2909587"/>
                <a:ext cx="129600" cy="110880"/>
              </p14:xfrm>
            </p:contentPart>
          </mc:Choice>
          <mc:Fallback xmlns="">
            <p:pic>
              <p:nvPicPr>
                <p:cNvPr id="104" name="Freihand 103">
                  <a:extLst>
                    <a:ext uri="{FF2B5EF4-FFF2-40B4-BE49-F238E27FC236}">
                      <a16:creationId xmlns:a16="http://schemas.microsoft.com/office/drawing/2014/main" id="{01FBE644-685E-4F04-BF27-060B99524BD5}"/>
                    </a:ext>
                  </a:extLst>
                </p:cNvPr>
                <p:cNvPicPr/>
                <p:nvPr/>
              </p:nvPicPr>
              <p:blipFill>
                <a:blip r:embed="rId188"/>
                <a:stretch>
                  <a:fillRect/>
                </a:stretch>
              </p:blipFill>
              <p:spPr>
                <a:xfrm>
                  <a:off x="10451613" y="2905267"/>
                  <a:ext cx="138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5" name="Freihand 104">
                  <a:extLst>
                    <a:ext uri="{FF2B5EF4-FFF2-40B4-BE49-F238E27FC236}">
                      <a16:creationId xmlns:a16="http://schemas.microsoft.com/office/drawing/2014/main" id="{5A3A6F85-03FF-4939-81EB-D118C3B06533}"/>
                    </a:ext>
                  </a:extLst>
                </p14:cNvPr>
                <p14:cNvContentPartPr/>
                <p14:nvPr/>
              </p14:nvContentPartPr>
              <p14:xfrm>
                <a:off x="10609293" y="2941627"/>
                <a:ext cx="360" cy="360"/>
              </p14:xfrm>
            </p:contentPart>
          </mc:Choice>
          <mc:Fallback xmlns="">
            <p:pic>
              <p:nvPicPr>
                <p:cNvPr id="105" name="Freihand 104">
                  <a:extLst>
                    <a:ext uri="{FF2B5EF4-FFF2-40B4-BE49-F238E27FC236}">
                      <a16:creationId xmlns:a16="http://schemas.microsoft.com/office/drawing/2014/main" id="{5A3A6F85-03FF-4939-81EB-D118C3B06533}"/>
                    </a:ext>
                  </a:extLst>
                </p:cNvPr>
                <p:cNvPicPr/>
                <p:nvPr/>
              </p:nvPicPr>
              <p:blipFill>
                <a:blip r:embed="rId69"/>
                <a:stretch>
                  <a:fillRect/>
                </a:stretch>
              </p:blipFill>
              <p:spPr>
                <a:xfrm>
                  <a:off x="10604973" y="2937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D011624A-B34C-498E-9A5C-902C89ADD5C3}"/>
                    </a:ext>
                  </a:extLst>
                </p14:cNvPr>
                <p14:cNvContentPartPr/>
                <p14:nvPr/>
              </p14:nvContentPartPr>
              <p14:xfrm>
                <a:off x="10582653" y="2922907"/>
                <a:ext cx="87480" cy="88920"/>
              </p14:xfrm>
            </p:contentPart>
          </mc:Choice>
          <mc:Fallback xmlns="">
            <p:pic>
              <p:nvPicPr>
                <p:cNvPr id="106" name="Freihand 105">
                  <a:extLst>
                    <a:ext uri="{FF2B5EF4-FFF2-40B4-BE49-F238E27FC236}">
                      <a16:creationId xmlns:a16="http://schemas.microsoft.com/office/drawing/2014/main" id="{D011624A-B34C-498E-9A5C-902C89ADD5C3}"/>
                    </a:ext>
                  </a:extLst>
                </p:cNvPr>
                <p:cNvPicPr/>
                <p:nvPr/>
              </p:nvPicPr>
              <p:blipFill>
                <a:blip r:embed="rId191"/>
                <a:stretch>
                  <a:fillRect/>
                </a:stretch>
              </p:blipFill>
              <p:spPr>
                <a:xfrm>
                  <a:off x="10578333" y="2918587"/>
                  <a:ext cx="96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7" name="Freihand 106">
                  <a:extLst>
                    <a:ext uri="{FF2B5EF4-FFF2-40B4-BE49-F238E27FC236}">
                      <a16:creationId xmlns:a16="http://schemas.microsoft.com/office/drawing/2014/main" id="{8859E014-EBA3-4101-BB6D-6857313EA3A3}"/>
                    </a:ext>
                  </a:extLst>
                </p14:cNvPr>
                <p14:cNvContentPartPr/>
                <p14:nvPr/>
              </p14:nvContentPartPr>
              <p14:xfrm>
                <a:off x="10684533" y="2923267"/>
                <a:ext cx="94680" cy="190800"/>
              </p14:xfrm>
            </p:contentPart>
          </mc:Choice>
          <mc:Fallback xmlns="">
            <p:pic>
              <p:nvPicPr>
                <p:cNvPr id="107" name="Freihand 106">
                  <a:extLst>
                    <a:ext uri="{FF2B5EF4-FFF2-40B4-BE49-F238E27FC236}">
                      <a16:creationId xmlns:a16="http://schemas.microsoft.com/office/drawing/2014/main" id="{8859E014-EBA3-4101-BB6D-6857313EA3A3}"/>
                    </a:ext>
                  </a:extLst>
                </p:cNvPr>
                <p:cNvPicPr/>
                <p:nvPr/>
              </p:nvPicPr>
              <p:blipFill>
                <a:blip r:embed="rId193"/>
                <a:stretch>
                  <a:fillRect/>
                </a:stretch>
              </p:blipFill>
              <p:spPr>
                <a:xfrm>
                  <a:off x="10680213" y="2918947"/>
                  <a:ext cx="103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95166097-836F-474B-AB13-ADBFE30C9C30}"/>
                    </a:ext>
                  </a:extLst>
                </p14:cNvPr>
                <p14:cNvContentPartPr/>
                <p14:nvPr/>
              </p14:nvContentPartPr>
              <p14:xfrm>
                <a:off x="10775613" y="2897707"/>
                <a:ext cx="93960" cy="118080"/>
              </p14:xfrm>
            </p:contentPart>
          </mc:Choice>
          <mc:Fallback xmlns="">
            <p:pic>
              <p:nvPicPr>
                <p:cNvPr id="108" name="Freihand 107">
                  <a:extLst>
                    <a:ext uri="{FF2B5EF4-FFF2-40B4-BE49-F238E27FC236}">
                      <a16:creationId xmlns:a16="http://schemas.microsoft.com/office/drawing/2014/main" id="{95166097-836F-474B-AB13-ADBFE30C9C30}"/>
                    </a:ext>
                  </a:extLst>
                </p:cNvPr>
                <p:cNvPicPr/>
                <p:nvPr/>
              </p:nvPicPr>
              <p:blipFill>
                <a:blip r:embed="rId195"/>
                <a:stretch>
                  <a:fillRect/>
                </a:stretch>
              </p:blipFill>
              <p:spPr>
                <a:xfrm>
                  <a:off x="10771293" y="2893387"/>
                  <a:ext cx="102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9" name="Freihand 108">
                  <a:extLst>
                    <a:ext uri="{FF2B5EF4-FFF2-40B4-BE49-F238E27FC236}">
                      <a16:creationId xmlns:a16="http://schemas.microsoft.com/office/drawing/2014/main" id="{EB51D46D-6B77-4F07-83A0-751C3F044584}"/>
                    </a:ext>
                  </a:extLst>
                </p14:cNvPr>
                <p14:cNvContentPartPr/>
                <p14:nvPr/>
              </p14:nvContentPartPr>
              <p14:xfrm>
                <a:off x="10886133" y="2925067"/>
                <a:ext cx="73440" cy="80640"/>
              </p14:xfrm>
            </p:contentPart>
          </mc:Choice>
          <mc:Fallback xmlns="">
            <p:pic>
              <p:nvPicPr>
                <p:cNvPr id="109" name="Freihand 108">
                  <a:extLst>
                    <a:ext uri="{FF2B5EF4-FFF2-40B4-BE49-F238E27FC236}">
                      <a16:creationId xmlns:a16="http://schemas.microsoft.com/office/drawing/2014/main" id="{EB51D46D-6B77-4F07-83A0-751C3F044584}"/>
                    </a:ext>
                  </a:extLst>
                </p:cNvPr>
                <p:cNvPicPr/>
                <p:nvPr/>
              </p:nvPicPr>
              <p:blipFill>
                <a:blip r:embed="rId197"/>
                <a:stretch>
                  <a:fillRect/>
                </a:stretch>
              </p:blipFill>
              <p:spPr>
                <a:xfrm>
                  <a:off x="10881813" y="2920747"/>
                  <a:ext cx="82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0" name="Freihand 109">
                  <a:extLst>
                    <a:ext uri="{FF2B5EF4-FFF2-40B4-BE49-F238E27FC236}">
                      <a16:creationId xmlns:a16="http://schemas.microsoft.com/office/drawing/2014/main" id="{394828D2-60AB-493F-8035-F739AF0742F0}"/>
                    </a:ext>
                  </a:extLst>
                </p14:cNvPr>
                <p14:cNvContentPartPr/>
                <p14:nvPr/>
              </p14:nvContentPartPr>
              <p14:xfrm>
                <a:off x="10995933" y="2916427"/>
                <a:ext cx="9000" cy="102960"/>
              </p14:xfrm>
            </p:contentPart>
          </mc:Choice>
          <mc:Fallback xmlns="">
            <p:pic>
              <p:nvPicPr>
                <p:cNvPr id="110" name="Freihand 109">
                  <a:extLst>
                    <a:ext uri="{FF2B5EF4-FFF2-40B4-BE49-F238E27FC236}">
                      <a16:creationId xmlns:a16="http://schemas.microsoft.com/office/drawing/2014/main" id="{394828D2-60AB-493F-8035-F739AF0742F0}"/>
                    </a:ext>
                  </a:extLst>
                </p:cNvPr>
                <p:cNvPicPr/>
                <p:nvPr/>
              </p:nvPicPr>
              <p:blipFill>
                <a:blip r:embed="rId199"/>
                <a:stretch>
                  <a:fillRect/>
                </a:stretch>
              </p:blipFill>
              <p:spPr>
                <a:xfrm>
                  <a:off x="10991613" y="2912107"/>
                  <a:ext cx="17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1" name="Freihand 110">
                  <a:extLst>
                    <a:ext uri="{FF2B5EF4-FFF2-40B4-BE49-F238E27FC236}">
                      <a16:creationId xmlns:a16="http://schemas.microsoft.com/office/drawing/2014/main" id="{66711DF0-8DC5-4617-A326-DAE46F01FA8E}"/>
                    </a:ext>
                  </a:extLst>
                </p14:cNvPr>
                <p14:cNvContentPartPr/>
                <p14:nvPr/>
              </p14:nvContentPartPr>
              <p14:xfrm>
                <a:off x="10981533" y="2853427"/>
                <a:ext cx="23760" cy="35640"/>
              </p14:xfrm>
            </p:contentPart>
          </mc:Choice>
          <mc:Fallback xmlns="">
            <p:pic>
              <p:nvPicPr>
                <p:cNvPr id="111" name="Freihand 110">
                  <a:extLst>
                    <a:ext uri="{FF2B5EF4-FFF2-40B4-BE49-F238E27FC236}">
                      <a16:creationId xmlns:a16="http://schemas.microsoft.com/office/drawing/2014/main" id="{66711DF0-8DC5-4617-A326-DAE46F01FA8E}"/>
                    </a:ext>
                  </a:extLst>
                </p:cNvPr>
                <p:cNvPicPr/>
                <p:nvPr/>
              </p:nvPicPr>
              <p:blipFill>
                <a:blip r:embed="rId201"/>
                <a:stretch>
                  <a:fillRect/>
                </a:stretch>
              </p:blipFill>
              <p:spPr>
                <a:xfrm>
                  <a:off x="10977213" y="2849107"/>
                  <a:ext cx="32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2" name="Freihand 111">
                  <a:extLst>
                    <a:ext uri="{FF2B5EF4-FFF2-40B4-BE49-F238E27FC236}">
                      <a16:creationId xmlns:a16="http://schemas.microsoft.com/office/drawing/2014/main" id="{1CED90D1-FAE2-4596-865B-8C6E0B180272}"/>
                    </a:ext>
                  </a:extLst>
                </p14:cNvPr>
                <p14:cNvContentPartPr/>
                <p14:nvPr/>
              </p14:nvContentPartPr>
              <p14:xfrm>
                <a:off x="11021493" y="2912467"/>
                <a:ext cx="132480" cy="79200"/>
              </p14:xfrm>
            </p:contentPart>
          </mc:Choice>
          <mc:Fallback xmlns="">
            <p:pic>
              <p:nvPicPr>
                <p:cNvPr id="112" name="Freihand 111">
                  <a:extLst>
                    <a:ext uri="{FF2B5EF4-FFF2-40B4-BE49-F238E27FC236}">
                      <a16:creationId xmlns:a16="http://schemas.microsoft.com/office/drawing/2014/main" id="{1CED90D1-FAE2-4596-865B-8C6E0B180272}"/>
                    </a:ext>
                  </a:extLst>
                </p:cNvPr>
                <p:cNvPicPr/>
                <p:nvPr/>
              </p:nvPicPr>
              <p:blipFill>
                <a:blip r:embed="rId203"/>
                <a:stretch>
                  <a:fillRect/>
                </a:stretch>
              </p:blipFill>
              <p:spPr>
                <a:xfrm>
                  <a:off x="11017173" y="2908147"/>
                  <a:ext cx="141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3" name="Freihand 112">
                  <a:extLst>
                    <a:ext uri="{FF2B5EF4-FFF2-40B4-BE49-F238E27FC236}">
                      <a16:creationId xmlns:a16="http://schemas.microsoft.com/office/drawing/2014/main" id="{C61060C7-8727-41E9-BC4F-A5993DE5C3F1}"/>
                    </a:ext>
                  </a:extLst>
                </p14:cNvPr>
                <p14:cNvContentPartPr/>
                <p14:nvPr/>
              </p14:nvContentPartPr>
              <p14:xfrm>
                <a:off x="11156493" y="2778547"/>
                <a:ext cx="235800" cy="353880"/>
              </p14:xfrm>
            </p:contentPart>
          </mc:Choice>
          <mc:Fallback xmlns="">
            <p:pic>
              <p:nvPicPr>
                <p:cNvPr id="113" name="Freihand 112">
                  <a:extLst>
                    <a:ext uri="{FF2B5EF4-FFF2-40B4-BE49-F238E27FC236}">
                      <a16:creationId xmlns:a16="http://schemas.microsoft.com/office/drawing/2014/main" id="{C61060C7-8727-41E9-BC4F-A5993DE5C3F1}"/>
                    </a:ext>
                  </a:extLst>
                </p:cNvPr>
                <p:cNvPicPr/>
                <p:nvPr/>
              </p:nvPicPr>
              <p:blipFill>
                <a:blip r:embed="rId205"/>
                <a:stretch>
                  <a:fillRect/>
                </a:stretch>
              </p:blipFill>
              <p:spPr>
                <a:xfrm>
                  <a:off x="11152173" y="2774227"/>
                  <a:ext cx="2444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5" name="Freihand 114">
                  <a:extLst>
                    <a:ext uri="{FF2B5EF4-FFF2-40B4-BE49-F238E27FC236}">
                      <a16:creationId xmlns:a16="http://schemas.microsoft.com/office/drawing/2014/main" id="{98068940-7097-4B90-BC55-1590D5B85A7C}"/>
                    </a:ext>
                  </a:extLst>
                </p14:cNvPr>
                <p14:cNvContentPartPr/>
                <p14:nvPr/>
              </p14:nvContentPartPr>
              <p14:xfrm>
                <a:off x="10446573" y="3200107"/>
                <a:ext cx="116640" cy="97920"/>
              </p14:xfrm>
            </p:contentPart>
          </mc:Choice>
          <mc:Fallback xmlns="">
            <p:pic>
              <p:nvPicPr>
                <p:cNvPr id="115" name="Freihand 114">
                  <a:extLst>
                    <a:ext uri="{FF2B5EF4-FFF2-40B4-BE49-F238E27FC236}">
                      <a16:creationId xmlns:a16="http://schemas.microsoft.com/office/drawing/2014/main" id="{98068940-7097-4B90-BC55-1590D5B85A7C}"/>
                    </a:ext>
                  </a:extLst>
                </p:cNvPr>
                <p:cNvPicPr/>
                <p:nvPr/>
              </p:nvPicPr>
              <p:blipFill>
                <a:blip r:embed="rId207"/>
                <a:stretch>
                  <a:fillRect/>
                </a:stretch>
              </p:blipFill>
              <p:spPr>
                <a:xfrm>
                  <a:off x="10442253" y="3195787"/>
                  <a:ext cx="125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6" name="Freihand 115">
                  <a:extLst>
                    <a:ext uri="{FF2B5EF4-FFF2-40B4-BE49-F238E27FC236}">
                      <a16:creationId xmlns:a16="http://schemas.microsoft.com/office/drawing/2014/main" id="{BFF99C3C-9891-4A95-8B1D-CB888875EC19}"/>
                    </a:ext>
                  </a:extLst>
                </p14:cNvPr>
                <p14:cNvContentPartPr/>
                <p14:nvPr/>
              </p14:nvContentPartPr>
              <p14:xfrm>
                <a:off x="10576533" y="3208027"/>
                <a:ext cx="257400" cy="82080"/>
              </p14:xfrm>
            </p:contentPart>
          </mc:Choice>
          <mc:Fallback xmlns="">
            <p:pic>
              <p:nvPicPr>
                <p:cNvPr id="116" name="Freihand 115">
                  <a:extLst>
                    <a:ext uri="{FF2B5EF4-FFF2-40B4-BE49-F238E27FC236}">
                      <a16:creationId xmlns:a16="http://schemas.microsoft.com/office/drawing/2014/main" id="{BFF99C3C-9891-4A95-8B1D-CB888875EC19}"/>
                    </a:ext>
                  </a:extLst>
                </p:cNvPr>
                <p:cNvPicPr/>
                <p:nvPr/>
              </p:nvPicPr>
              <p:blipFill>
                <a:blip r:embed="rId209"/>
                <a:stretch>
                  <a:fillRect/>
                </a:stretch>
              </p:blipFill>
              <p:spPr>
                <a:xfrm>
                  <a:off x="10572213" y="3203707"/>
                  <a:ext cx="266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7" name="Freihand 116">
                  <a:extLst>
                    <a:ext uri="{FF2B5EF4-FFF2-40B4-BE49-F238E27FC236}">
                      <a16:creationId xmlns:a16="http://schemas.microsoft.com/office/drawing/2014/main" id="{655B9F4A-F163-419D-88FF-6BA49925D23D}"/>
                    </a:ext>
                  </a:extLst>
                </p14:cNvPr>
                <p14:cNvContentPartPr/>
                <p14:nvPr/>
              </p14:nvContentPartPr>
              <p14:xfrm>
                <a:off x="10835013" y="3197227"/>
                <a:ext cx="71640" cy="67320"/>
              </p14:xfrm>
            </p:contentPart>
          </mc:Choice>
          <mc:Fallback xmlns="">
            <p:pic>
              <p:nvPicPr>
                <p:cNvPr id="117" name="Freihand 116">
                  <a:extLst>
                    <a:ext uri="{FF2B5EF4-FFF2-40B4-BE49-F238E27FC236}">
                      <a16:creationId xmlns:a16="http://schemas.microsoft.com/office/drawing/2014/main" id="{655B9F4A-F163-419D-88FF-6BA49925D23D}"/>
                    </a:ext>
                  </a:extLst>
                </p:cNvPr>
                <p:cNvPicPr/>
                <p:nvPr/>
              </p:nvPicPr>
              <p:blipFill>
                <a:blip r:embed="rId211"/>
                <a:stretch>
                  <a:fillRect/>
                </a:stretch>
              </p:blipFill>
              <p:spPr>
                <a:xfrm>
                  <a:off x="10830693" y="3192907"/>
                  <a:ext cx="80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8" name="Freihand 117">
                  <a:extLst>
                    <a:ext uri="{FF2B5EF4-FFF2-40B4-BE49-F238E27FC236}">
                      <a16:creationId xmlns:a16="http://schemas.microsoft.com/office/drawing/2014/main" id="{3531ED32-75F8-42AE-8A69-49DCEF1210D2}"/>
                    </a:ext>
                  </a:extLst>
                </p14:cNvPr>
                <p14:cNvContentPartPr/>
                <p14:nvPr/>
              </p14:nvContentPartPr>
              <p14:xfrm>
                <a:off x="10979373" y="3111907"/>
                <a:ext cx="151560" cy="158040"/>
              </p14:xfrm>
            </p:contentPart>
          </mc:Choice>
          <mc:Fallback xmlns="">
            <p:pic>
              <p:nvPicPr>
                <p:cNvPr id="118" name="Freihand 117">
                  <a:extLst>
                    <a:ext uri="{FF2B5EF4-FFF2-40B4-BE49-F238E27FC236}">
                      <a16:creationId xmlns:a16="http://schemas.microsoft.com/office/drawing/2014/main" id="{3531ED32-75F8-42AE-8A69-49DCEF1210D2}"/>
                    </a:ext>
                  </a:extLst>
                </p:cNvPr>
                <p:cNvPicPr/>
                <p:nvPr/>
              </p:nvPicPr>
              <p:blipFill>
                <a:blip r:embed="rId213"/>
                <a:stretch>
                  <a:fillRect/>
                </a:stretch>
              </p:blipFill>
              <p:spPr>
                <a:xfrm>
                  <a:off x="10975053" y="3107587"/>
                  <a:ext cx="160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516D79FE-C4E2-47B0-951A-0844A0C5852B}"/>
                    </a:ext>
                  </a:extLst>
                </p14:cNvPr>
                <p14:cNvContentPartPr/>
                <p14:nvPr/>
              </p14:nvContentPartPr>
              <p14:xfrm>
                <a:off x="11130573" y="3145387"/>
                <a:ext cx="180360" cy="238320"/>
              </p14:xfrm>
            </p:contentPart>
          </mc:Choice>
          <mc:Fallback xmlns="">
            <p:pic>
              <p:nvPicPr>
                <p:cNvPr id="119" name="Freihand 118">
                  <a:extLst>
                    <a:ext uri="{FF2B5EF4-FFF2-40B4-BE49-F238E27FC236}">
                      <a16:creationId xmlns:a16="http://schemas.microsoft.com/office/drawing/2014/main" id="{516D79FE-C4E2-47B0-951A-0844A0C5852B}"/>
                    </a:ext>
                  </a:extLst>
                </p:cNvPr>
                <p:cNvPicPr/>
                <p:nvPr/>
              </p:nvPicPr>
              <p:blipFill>
                <a:blip r:embed="rId215"/>
                <a:stretch>
                  <a:fillRect/>
                </a:stretch>
              </p:blipFill>
              <p:spPr>
                <a:xfrm>
                  <a:off x="11126253" y="3141067"/>
                  <a:ext cx="189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1" name="Freihand 120">
                  <a:extLst>
                    <a:ext uri="{FF2B5EF4-FFF2-40B4-BE49-F238E27FC236}">
                      <a16:creationId xmlns:a16="http://schemas.microsoft.com/office/drawing/2014/main" id="{2D23D64C-6B17-4E39-8101-F24CC6F6F9CA}"/>
                    </a:ext>
                  </a:extLst>
                </p14:cNvPr>
                <p14:cNvContentPartPr/>
                <p14:nvPr/>
              </p14:nvContentPartPr>
              <p14:xfrm>
                <a:off x="11360973" y="3150787"/>
                <a:ext cx="82800" cy="82080"/>
              </p14:xfrm>
            </p:contentPart>
          </mc:Choice>
          <mc:Fallback xmlns="">
            <p:pic>
              <p:nvPicPr>
                <p:cNvPr id="121" name="Freihand 120">
                  <a:extLst>
                    <a:ext uri="{FF2B5EF4-FFF2-40B4-BE49-F238E27FC236}">
                      <a16:creationId xmlns:a16="http://schemas.microsoft.com/office/drawing/2014/main" id="{2D23D64C-6B17-4E39-8101-F24CC6F6F9CA}"/>
                    </a:ext>
                  </a:extLst>
                </p:cNvPr>
                <p:cNvPicPr/>
                <p:nvPr/>
              </p:nvPicPr>
              <p:blipFill>
                <a:blip r:embed="rId217"/>
                <a:stretch>
                  <a:fillRect/>
                </a:stretch>
              </p:blipFill>
              <p:spPr>
                <a:xfrm>
                  <a:off x="11356653" y="3146467"/>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2" name="Freihand 121">
                  <a:extLst>
                    <a:ext uri="{FF2B5EF4-FFF2-40B4-BE49-F238E27FC236}">
                      <a16:creationId xmlns:a16="http://schemas.microsoft.com/office/drawing/2014/main" id="{27349CDD-0D1F-4F27-A7B8-2E35B3EB6A57}"/>
                    </a:ext>
                  </a:extLst>
                </p14:cNvPr>
                <p14:cNvContentPartPr/>
                <p14:nvPr/>
              </p14:nvContentPartPr>
              <p14:xfrm>
                <a:off x="11534133" y="3073387"/>
                <a:ext cx="212040" cy="118440"/>
              </p14:xfrm>
            </p:contentPart>
          </mc:Choice>
          <mc:Fallback xmlns="">
            <p:pic>
              <p:nvPicPr>
                <p:cNvPr id="122" name="Freihand 121">
                  <a:extLst>
                    <a:ext uri="{FF2B5EF4-FFF2-40B4-BE49-F238E27FC236}">
                      <a16:creationId xmlns:a16="http://schemas.microsoft.com/office/drawing/2014/main" id="{27349CDD-0D1F-4F27-A7B8-2E35B3EB6A57}"/>
                    </a:ext>
                  </a:extLst>
                </p:cNvPr>
                <p:cNvPicPr/>
                <p:nvPr/>
              </p:nvPicPr>
              <p:blipFill>
                <a:blip r:embed="rId219"/>
                <a:stretch>
                  <a:fillRect/>
                </a:stretch>
              </p:blipFill>
              <p:spPr>
                <a:xfrm>
                  <a:off x="11529813" y="3069067"/>
                  <a:ext cx="220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3" name="Freihand 122">
                  <a:extLst>
                    <a:ext uri="{FF2B5EF4-FFF2-40B4-BE49-F238E27FC236}">
                      <a16:creationId xmlns:a16="http://schemas.microsoft.com/office/drawing/2014/main" id="{8629A050-62F4-441B-8F6D-180EE120C00A}"/>
                    </a:ext>
                  </a:extLst>
                </p14:cNvPr>
                <p14:cNvContentPartPr/>
                <p14:nvPr/>
              </p14:nvContentPartPr>
              <p14:xfrm>
                <a:off x="11774973" y="3073747"/>
                <a:ext cx="93240" cy="87480"/>
              </p14:xfrm>
            </p:contentPart>
          </mc:Choice>
          <mc:Fallback xmlns="">
            <p:pic>
              <p:nvPicPr>
                <p:cNvPr id="123" name="Freihand 122">
                  <a:extLst>
                    <a:ext uri="{FF2B5EF4-FFF2-40B4-BE49-F238E27FC236}">
                      <a16:creationId xmlns:a16="http://schemas.microsoft.com/office/drawing/2014/main" id="{8629A050-62F4-441B-8F6D-180EE120C00A}"/>
                    </a:ext>
                  </a:extLst>
                </p:cNvPr>
                <p:cNvPicPr/>
                <p:nvPr/>
              </p:nvPicPr>
              <p:blipFill>
                <a:blip r:embed="rId221"/>
                <a:stretch>
                  <a:fillRect/>
                </a:stretch>
              </p:blipFill>
              <p:spPr>
                <a:xfrm>
                  <a:off x="11770653" y="3069427"/>
                  <a:ext cx="101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5" name="Freihand 124">
                  <a:extLst>
                    <a:ext uri="{FF2B5EF4-FFF2-40B4-BE49-F238E27FC236}">
                      <a16:creationId xmlns:a16="http://schemas.microsoft.com/office/drawing/2014/main" id="{17D4BC40-6E8F-4AE2-B25E-366E7A1E6696}"/>
                    </a:ext>
                  </a:extLst>
                </p14:cNvPr>
                <p14:cNvContentPartPr/>
                <p14:nvPr/>
              </p14:nvContentPartPr>
              <p14:xfrm>
                <a:off x="10434693" y="3381907"/>
                <a:ext cx="110880" cy="187920"/>
              </p14:xfrm>
            </p:contentPart>
          </mc:Choice>
          <mc:Fallback xmlns="">
            <p:pic>
              <p:nvPicPr>
                <p:cNvPr id="125" name="Freihand 124">
                  <a:extLst>
                    <a:ext uri="{FF2B5EF4-FFF2-40B4-BE49-F238E27FC236}">
                      <a16:creationId xmlns:a16="http://schemas.microsoft.com/office/drawing/2014/main" id="{17D4BC40-6E8F-4AE2-B25E-366E7A1E6696}"/>
                    </a:ext>
                  </a:extLst>
                </p:cNvPr>
                <p:cNvPicPr/>
                <p:nvPr/>
              </p:nvPicPr>
              <p:blipFill>
                <a:blip r:embed="rId223"/>
                <a:stretch>
                  <a:fillRect/>
                </a:stretch>
              </p:blipFill>
              <p:spPr>
                <a:xfrm>
                  <a:off x="10430373" y="3377587"/>
                  <a:ext cx="119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6" name="Freihand 125">
                  <a:extLst>
                    <a:ext uri="{FF2B5EF4-FFF2-40B4-BE49-F238E27FC236}">
                      <a16:creationId xmlns:a16="http://schemas.microsoft.com/office/drawing/2014/main" id="{3020DE07-4A7B-437C-9C2C-614971FF2108}"/>
                    </a:ext>
                  </a:extLst>
                </p14:cNvPr>
                <p14:cNvContentPartPr/>
                <p14:nvPr/>
              </p14:nvContentPartPr>
              <p14:xfrm>
                <a:off x="10530093" y="3458227"/>
                <a:ext cx="83160" cy="73080"/>
              </p14:xfrm>
            </p:contentPart>
          </mc:Choice>
          <mc:Fallback xmlns="">
            <p:pic>
              <p:nvPicPr>
                <p:cNvPr id="126" name="Freihand 125">
                  <a:extLst>
                    <a:ext uri="{FF2B5EF4-FFF2-40B4-BE49-F238E27FC236}">
                      <a16:creationId xmlns:a16="http://schemas.microsoft.com/office/drawing/2014/main" id="{3020DE07-4A7B-437C-9C2C-614971FF2108}"/>
                    </a:ext>
                  </a:extLst>
                </p:cNvPr>
                <p:cNvPicPr/>
                <p:nvPr/>
              </p:nvPicPr>
              <p:blipFill>
                <a:blip r:embed="rId225"/>
                <a:stretch>
                  <a:fillRect/>
                </a:stretch>
              </p:blipFill>
              <p:spPr>
                <a:xfrm>
                  <a:off x="10525773" y="3453907"/>
                  <a:ext cx="91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7" name="Freihand 126">
                  <a:extLst>
                    <a:ext uri="{FF2B5EF4-FFF2-40B4-BE49-F238E27FC236}">
                      <a16:creationId xmlns:a16="http://schemas.microsoft.com/office/drawing/2014/main" id="{C1414B48-90C1-4C8A-A7C7-43BB67D82997}"/>
                    </a:ext>
                  </a:extLst>
                </p14:cNvPr>
                <p14:cNvContentPartPr/>
                <p14:nvPr/>
              </p14:nvContentPartPr>
              <p14:xfrm>
                <a:off x="10724493" y="3356707"/>
                <a:ext cx="192600" cy="140760"/>
              </p14:xfrm>
            </p:contentPart>
          </mc:Choice>
          <mc:Fallback xmlns="">
            <p:pic>
              <p:nvPicPr>
                <p:cNvPr id="127" name="Freihand 126">
                  <a:extLst>
                    <a:ext uri="{FF2B5EF4-FFF2-40B4-BE49-F238E27FC236}">
                      <a16:creationId xmlns:a16="http://schemas.microsoft.com/office/drawing/2014/main" id="{C1414B48-90C1-4C8A-A7C7-43BB67D82997}"/>
                    </a:ext>
                  </a:extLst>
                </p:cNvPr>
                <p:cNvPicPr/>
                <p:nvPr/>
              </p:nvPicPr>
              <p:blipFill>
                <a:blip r:embed="rId227"/>
                <a:stretch>
                  <a:fillRect/>
                </a:stretch>
              </p:blipFill>
              <p:spPr>
                <a:xfrm>
                  <a:off x="10720173" y="3352387"/>
                  <a:ext cx="201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8" name="Freihand 127">
                  <a:extLst>
                    <a:ext uri="{FF2B5EF4-FFF2-40B4-BE49-F238E27FC236}">
                      <a16:creationId xmlns:a16="http://schemas.microsoft.com/office/drawing/2014/main" id="{FA9D59B4-32B3-45E3-902C-455E25452AF0}"/>
                    </a:ext>
                  </a:extLst>
                </p14:cNvPr>
                <p14:cNvContentPartPr/>
                <p14:nvPr/>
              </p14:nvContentPartPr>
              <p14:xfrm>
                <a:off x="11084853" y="3398827"/>
                <a:ext cx="56880" cy="66960"/>
              </p14:xfrm>
            </p:contentPart>
          </mc:Choice>
          <mc:Fallback xmlns="">
            <p:pic>
              <p:nvPicPr>
                <p:cNvPr id="128" name="Freihand 127">
                  <a:extLst>
                    <a:ext uri="{FF2B5EF4-FFF2-40B4-BE49-F238E27FC236}">
                      <a16:creationId xmlns:a16="http://schemas.microsoft.com/office/drawing/2014/main" id="{FA9D59B4-32B3-45E3-902C-455E25452AF0}"/>
                    </a:ext>
                  </a:extLst>
                </p:cNvPr>
                <p:cNvPicPr/>
                <p:nvPr/>
              </p:nvPicPr>
              <p:blipFill>
                <a:blip r:embed="rId229"/>
                <a:stretch>
                  <a:fillRect/>
                </a:stretch>
              </p:blipFill>
              <p:spPr>
                <a:xfrm>
                  <a:off x="11080533" y="3394507"/>
                  <a:ext cx="65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Freihand 128">
                  <a:extLst>
                    <a:ext uri="{FF2B5EF4-FFF2-40B4-BE49-F238E27FC236}">
                      <a16:creationId xmlns:a16="http://schemas.microsoft.com/office/drawing/2014/main" id="{0BF76879-8D7C-4553-8EF5-41E88C17753B}"/>
                    </a:ext>
                  </a:extLst>
                </p14:cNvPr>
                <p14:cNvContentPartPr/>
                <p14:nvPr/>
              </p14:nvContentPartPr>
              <p14:xfrm>
                <a:off x="11164773" y="3394867"/>
                <a:ext cx="182520" cy="56160"/>
              </p14:xfrm>
            </p:contentPart>
          </mc:Choice>
          <mc:Fallback xmlns="">
            <p:pic>
              <p:nvPicPr>
                <p:cNvPr id="129" name="Freihand 128">
                  <a:extLst>
                    <a:ext uri="{FF2B5EF4-FFF2-40B4-BE49-F238E27FC236}">
                      <a16:creationId xmlns:a16="http://schemas.microsoft.com/office/drawing/2014/main" id="{0BF76879-8D7C-4553-8EF5-41E88C17753B}"/>
                    </a:ext>
                  </a:extLst>
                </p:cNvPr>
                <p:cNvPicPr/>
                <p:nvPr/>
              </p:nvPicPr>
              <p:blipFill>
                <a:blip r:embed="rId231"/>
                <a:stretch>
                  <a:fillRect/>
                </a:stretch>
              </p:blipFill>
              <p:spPr>
                <a:xfrm>
                  <a:off x="11160453" y="3390547"/>
                  <a:ext cx="191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0" name="Freihand 129">
                  <a:extLst>
                    <a:ext uri="{FF2B5EF4-FFF2-40B4-BE49-F238E27FC236}">
                      <a16:creationId xmlns:a16="http://schemas.microsoft.com/office/drawing/2014/main" id="{360480C5-73EB-4DBA-8E81-1B06C6ADF913}"/>
                    </a:ext>
                  </a:extLst>
                </p14:cNvPr>
                <p14:cNvContentPartPr/>
                <p14:nvPr/>
              </p14:nvContentPartPr>
              <p14:xfrm>
                <a:off x="11183133" y="3323587"/>
                <a:ext cx="143640" cy="114480"/>
              </p14:xfrm>
            </p:contentPart>
          </mc:Choice>
          <mc:Fallback xmlns="">
            <p:pic>
              <p:nvPicPr>
                <p:cNvPr id="130" name="Freihand 129">
                  <a:extLst>
                    <a:ext uri="{FF2B5EF4-FFF2-40B4-BE49-F238E27FC236}">
                      <a16:creationId xmlns:a16="http://schemas.microsoft.com/office/drawing/2014/main" id="{360480C5-73EB-4DBA-8E81-1B06C6ADF913}"/>
                    </a:ext>
                  </a:extLst>
                </p:cNvPr>
                <p:cNvPicPr/>
                <p:nvPr/>
              </p:nvPicPr>
              <p:blipFill>
                <a:blip r:embed="rId233"/>
                <a:stretch>
                  <a:fillRect/>
                </a:stretch>
              </p:blipFill>
              <p:spPr>
                <a:xfrm>
                  <a:off x="11178813" y="3319267"/>
                  <a:ext cx="152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1" name="Freihand 130">
                  <a:extLst>
                    <a:ext uri="{FF2B5EF4-FFF2-40B4-BE49-F238E27FC236}">
                      <a16:creationId xmlns:a16="http://schemas.microsoft.com/office/drawing/2014/main" id="{FCDB90D4-F318-4ABA-8B6A-93ABB5B95218}"/>
                    </a:ext>
                  </a:extLst>
                </p14:cNvPr>
                <p14:cNvContentPartPr/>
                <p14:nvPr/>
              </p14:nvContentPartPr>
              <p14:xfrm>
                <a:off x="11313453" y="3336187"/>
                <a:ext cx="317520" cy="170640"/>
              </p14:xfrm>
            </p:contentPart>
          </mc:Choice>
          <mc:Fallback xmlns="">
            <p:pic>
              <p:nvPicPr>
                <p:cNvPr id="131" name="Freihand 130">
                  <a:extLst>
                    <a:ext uri="{FF2B5EF4-FFF2-40B4-BE49-F238E27FC236}">
                      <a16:creationId xmlns:a16="http://schemas.microsoft.com/office/drawing/2014/main" id="{FCDB90D4-F318-4ABA-8B6A-93ABB5B95218}"/>
                    </a:ext>
                  </a:extLst>
                </p:cNvPr>
                <p:cNvPicPr/>
                <p:nvPr/>
              </p:nvPicPr>
              <p:blipFill>
                <a:blip r:embed="rId235"/>
                <a:stretch>
                  <a:fillRect/>
                </a:stretch>
              </p:blipFill>
              <p:spPr>
                <a:xfrm>
                  <a:off x="11309133" y="3331867"/>
                  <a:ext cx="326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3" name="Freihand 132">
                  <a:extLst>
                    <a:ext uri="{FF2B5EF4-FFF2-40B4-BE49-F238E27FC236}">
                      <a16:creationId xmlns:a16="http://schemas.microsoft.com/office/drawing/2014/main" id="{B59645B3-E3E6-4A9F-BF4D-F24CF81A5217}"/>
                    </a:ext>
                  </a:extLst>
                </p14:cNvPr>
                <p14:cNvContentPartPr/>
                <p14:nvPr/>
              </p14:nvContentPartPr>
              <p14:xfrm>
                <a:off x="10523973" y="3673867"/>
                <a:ext cx="104760" cy="143640"/>
              </p14:xfrm>
            </p:contentPart>
          </mc:Choice>
          <mc:Fallback xmlns="">
            <p:pic>
              <p:nvPicPr>
                <p:cNvPr id="133" name="Freihand 132">
                  <a:extLst>
                    <a:ext uri="{FF2B5EF4-FFF2-40B4-BE49-F238E27FC236}">
                      <a16:creationId xmlns:a16="http://schemas.microsoft.com/office/drawing/2014/main" id="{B59645B3-E3E6-4A9F-BF4D-F24CF81A5217}"/>
                    </a:ext>
                  </a:extLst>
                </p:cNvPr>
                <p:cNvPicPr/>
                <p:nvPr/>
              </p:nvPicPr>
              <p:blipFill>
                <a:blip r:embed="rId237"/>
                <a:stretch>
                  <a:fillRect/>
                </a:stretch>
              </p:blipFill>
              <p:spPr>
                <a:xfrm>
                  <a:off x="10519653" y="3669547"/>
                  <a:ext cx="113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4" name="Freihand 133">
                  <a:extLst>
                    <a:ext uri="{FF2B5EF4-FFF2-40B4-BE49-F238E27FC236}">
                      <a16:creationId xmlns:a16="http://schemas.microsoft.com/office/drawing/2014/main" id="{3CBF371C-F730-41D7-949D-A539A772AACA}"/>
                    </a:ext>
                  </a:extLst>
                </p14:cNvPr>
                <p14:cNvContentPartPr/>
                <p14:nvPr/>
              </p14:nvContentPartPr>
              <p14:xfrm>
                <a:off x="10641693" y="3728227"/>
                <a:ext cx="87840" cy="73440"/>
              </p14:xfrm>
            </p:contentPart>
          </mc:Choice>
          <mc:Fallback xmlns="">
            <p:pic>
              <p:nvPicPr>
                <p:cNvPr id="134" name="Freihand 133">
                  <a:extLst>
                    <a:ext uri="{FF2B5EF4-FFF2-40B4-BE49-F238E27FC236}">
                      <a16:creationId xmlns:a16="http://schemas.microsoft.com/office/drawing/2014/main" id="{3CBF371C-F730-41D7-949D-A539A772AACA}"/>
                    </a:ext>
                  </a:extLst>
                </p:cNvPr>
                <p:cNvPicPr/>
                <p:nvPr/>
              </p:nvPicPr>
              <p:blipFill>
                <a:blip r:embed="rId239"/>
                <a:stretch>
                  <a:fillRect/>
                </a:stretch>
              </p:blipFill>
              <p:spPr>
                <a:xfrm>
                  <a:off x="10637373" y="3723907"/>
                  <a:ext cx="96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 name="Freihand 134">
                  <a:extLst>
                    <a:ext uri="{FF2B5EF4-FFF2-40B4-BE49-F238E27FC236}">
                      <a16:creationId xmlns:a16="http://schemas.microsoft.com/office/drawing/2014/main" id="{7E664D1E-985D-455B-8580-ED406811A8FF}"/>
                    </a:ext>
                  </a:extLst>
                </p14:cNvPr>
                <p14:cNvContentPartPr/>
                <p14:nvPr/>
              </p14:nvContentPartPr>
              <p14:xfrm>
                <a:off x="10892253" y="3669547"/>
                <a:ext cx="25200" cy="102600"/>
              </p14:xfrm>
            </p:contentPart>
          </mc:Choice>
          <mc:Fallback xmlns="">
            <p:pic>
              <p:nvPicPr>
                <p:cNvPr id="135" name="Freihand 134">
                  <a:extLst>
                    <a:ext uri="{FF2B5EF4-FFF2-40B4-BE49-F238E27FC236}">
                      <a16:creationId xmlns:a16="http://schemas.microsoft.com/office/drawing/2014/main" id="{7E664D1E-985D-455B-8580-ED406811A8FF}"/>
                    </a:ext>
                  </a:extLst>
                </p:cNvPr>
                <p:cNvPicPr/>
                <p:nvPr/>
              </p:nvPicPr>
              <p:blipFill>
                <a:blip r:embed="rId241"/>
                <a:stretch>
                  <a:fillRect/>
                </a:stretch>
              </p:blipFill>
              <p:spPr>
                <a:xfrm>
                  <a:off x="10887933" y="3665227"/>
                  <a:ext cx="33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6" name="Freihand 135">
                  <a:extLst>
                    <a:ext uri="{FF2B5EF4-FFF2-40B4-BE49-F238E27FC236}">
                      <a16:creationId xmlns:a16="http://schemas.microsoft.com/office/drawing/2014/main" id="{60886BA4-8928-417E-B184-F07CC6C22D18}"/>
                    </a:ext>
                  </a:extLst>
                </p14:cNvPr>
                <p14:cNvContentPartPr/>
                <p14:nvPr/>
              </p14:nvContentPartPr>
              <p14:xfrm>
                <a:off x="10887573" y="3635347"/>
                <a:ext cx="106560" cy="32400"/>
              </p14:xfrm>
            </p:contentPart>
          </mc:Choice>
          <mc:Fallback xmlns="">
            <p:pic>
              <p:nvPicPr>
                <p:cNvPr id="136" name="Freihand 135">
                  <a:extLst>
                    <a:ext uri="{FF2B5EF4-FFF2-40B4-BE49-F238E27FC236}">
                      <a16:creationId xmlns:a16="http://schemas.microsoft.com/office/drawing/2014/main" id="{60886BA4-8928-417E-B184-F07CC6C22D18}"/>
                    </a:ext>
                  </a:extLst>
                </p:cNvPr>
                <p:cNvPicPr/>
                <p:nvPr/>
              </p:nvPicPr>
              <p:blipFill>
                <a:blip r:embed="rId243"/>
                <a:stretch>
                  <a:fillRect/>
                </a:stretch>
              </p:blipFill>
              <p:spPr>
                <a:xfrm>
                  <a:off x="10883253" y="3631027"/>
                  <a:ext cx="115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7" name="Freihand 136">
                  <a:extLst>
                    <a:ext uri="{FF2B5EF4-FFF2-40B4-BE49-F238E27FC236}">
                      <a16:creationId xmlns:a16="http://schemas.microsoft.com/office/drawing/2014/main" id="{FFD62159-E390-4F48-96AF-5401F030668C}"/>
                    </a:ext>
                  </a:extLst>
                </p14:cNvPr>
                <p14:cNvContentPartPr/>
                <p14:nvPr/>
              </p14:nvContentPartPr>
              <p14:xfrm>
                <a:off x="10914573" y="3684307"/>
                <a:ext cx="120600" cy="100080"/>
              </p14:xfrm>
            </p:contentPart>
          </mc:Choice>
          <mc:Fallback xmlns="">
            <p:pic>
              <p:nvPicPr>
                <p:cNvPr id="137" name="Freihand 136">
                  <a:extLst>
                    <a:ext uri="{FF2B5EF4-FFF2-40B4-BE49-F238E27FC236}">
                      <a16:creationId xmlns:a16="http://schemas.microsoft.com/office/drawing/2014/main" id="{FFD62159-E390-4F48-96AF-5401F030668C}"/>
                    </a:ext>
                  </a:extLst>
                </p:cNvPr>
                <p:cNvPicPr/>
                <p:nvPr/>
              </p:nvPicPr>
              <p:blipFill>
                <a:blip r:embed="rId245"/>
                <a:stretch>
                  <a:fillRect/>
                </a:stretch>
              </p:blipFill>
              <p:spPr>
                <a:xfrm>
                  <a:off x="10910253" y="3679987"/>
                  <a:ext cx="12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8" name="Freihand 137">
                  <a:extLst>
                    <a:ext uri="{FF2B5EF4-FFF2-40B4-BE49-F238E27FC236}">
                      <a16:creationId xmlns:a16="http://schemas.microsoft.com/office/drawing/2014/main" id="{F7C728B0-9363-470D-BECB-A58F13A84EEB}"/>
                    </a:ext>
                  </a:extLst>
                </p14:cNvPr>
                <p14:cNvContentPartPr/>
                <p14:nvPr/>
              </p14:nvContentPartPr>
              <p14:xfrm>
                <a:off x="11069733" y="3677107"/>
                <a:ext cx="83160" cy="33840"/>
              </p14:xfrm>
            </p:contentPart>
          </mc:Choice>
          <mc:Fallback xmlns="">
            <p:pic>
              <p:nvPicPr>
                <p:cNvPr id="138" name="Freihand 137">
                  <a:extLst>
                    <a:ext uri="{FF2B5EF4-FFF2-40B4-BE49-F238E27FC236}">
                      <a16:creationId xmlns:a16="http://schemas.microsoft.com/office/drawing/2014/main" id="{F7C728B0-9363-470D-BECB-A58F13A84EEB}"/>
                    </a:ext>
                  </a:extLst>
                </p:cNvPr>
                <p:cNvPicPr/>
                <p:nvPr/>
              </p:nvPicPr>
              <p:blipFill>
                <a:blip r:embed="rId247"/>
                <a:stretch>
                  <a:fillRect/>
                </a:stretch>
              </p:blipFill>
              <p:spPr>
                <a:xfrm>
                  <a:off x="11065413" y="3672787"/>
                  <a:ext cx="91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9" name="Freihand 138">
                  <a:extLst>
                    <a:ext uri="{FF2B5EF4-FFF2-40B4-BE49-F238E27FC236}">
                      <a16:creationId xmlns:a16="http://schemas.microsoft.com/office/drawing/2014/main" id="{3EA580CA-6341-4CE3-8B8A-8D2C5F0BC1BA}"/>
                    </a:ext>
                  </a:extLst>
                </p14:cNvPr>
                <p14:cNvContentPartPr/>
                <p14:nvPr/>
              </p14:nvContentPartPr>
              <p14:xfrm>
                <a:off x="11202573" y="3656947"/>
                <a:ext cx="163440" cy="70200"/>
              </p14:xfrm>
            </p:contentPart>
          </mc:Choice>
          <mc:Fallback xmlns="">
            <p:pic>
              <p:nvPicPr>
                <p:cNvPr id="139" name="Freihand 138">
                  <a:extLst>
                    <a:ext uri="{FF2B5EF4-FFF2-40B4-BE49-F238E27FC236}">
                      <a16:creationId xmlns:a16="http://schemas.microsoft.com/office/drawing/2014/main" id="{3EA580CA-6341-4CE3-8B8A-8D2C5F0BC1BA}"/>
                    </a:ext>
                  </a:extLst>
                </p:cNvPr>
                <p:cNvPicPr/>
                <p:nvPr/>
              </p:nvPicPr>
              <p:blipFill>
                <a:blip r:embed="rId249"/>
                <a:stretch>
                  <a:fillRect/>
                </a:stretch>
              </p:blipFill>
              <p:spPr>
                <a:xfrm>
                  <a:off x="11198253" y="3652627"/>
                  <a:ext cx="172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0" name="Freihand 139">
                  <a:extLst>
                    <a:ext uri="{FF2B5EF4-FFF2-40B4-BE49-F238E27FC236}">
                      <a16:creationId xmlns:a16="http://schemas.microsoft.com/office/drawing/2014/main" id="{1EC484F5-327B-4D93-9BE4-F4583CF14E81}"/>
                    </a:ext>
                  </a:extLst>
                </p14:cNvPr>
                <p14:cNvContentPartPr/>
                <p14:nvPr/>
              </p14:nvContentPartPr>
              <p14:xfrm>
                <a:off x="11373213" y="3633187"/>
                <a:ext cx="63360" cy="74880"/>
              </p14:xfrm>
            </p:contentPart>
          </mc:Choice>
          <mc:Fallback xmlns="">
            <p:pic>
              <p:nvPicPr>
                <p:cNvPr id="140" name="Freihand 139">
                  <a:extLst>
                    <a:ext uri="{FF2B5EF4-FFF2-40B4-BE49-F238E27FC236}">
                      <a16:creationId xmlns:a16="http://schemas.microsoft.com/office/drawing/2014/main" id="{1EC484F5-327B-4D93-9BE4-F4583CF14E81}"/>
                    </a:ext>
                  </a:extLst>
                </p:cNvPr>
                <p:cNvPicPr/>
                <p:nvPr/>
              </p:nvPicPr>
              <p:blipFill>
                <a:blip r:embed="rId251"/>
                <a:stretch>
                  <a:fillRect/>
                </a:stretch>
              </p:blipFill>
              <p:spPr>
                <a:xfrm>
                  <a:off x="11368893" y="3628867"/>
                  <a:ext cx="72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1" name="Freihand 140">
                  <a:extLst>
                    <a:ext uri="{FF2B5EF4-FFF2-40B4-BE49-F238E27FC236}">
                      <a16:creationId xmlns:a16="http://schemas.microsoft.com/office/drawing/2014/main" id="{9F9D8F43-FD34-467A-8392-DA1B91E3FB6B}"/>
                    </a:ext>
                  </a:extLst>
                </p14:cNvPr>
                <p14:cNvContentPartPr/>
                <p14:nvPr/>
              </p14:nvContentPartPr>
              <p14:xfrm>
                <a:off x="11433693" y="3534907"/>
                <a:ext cx="80640" cy="154080"/>
              </p14:xfrm>
            </p:contentPart>
          </mc:Choice>
          <mc:Fallback xmlns="">
            <p:pic>
              <p:nvPicPr>
                <p:cNvPr id="141" name="Freihand 140">
                  <a:extLst>
                    <a:ext uri="{FF2B5EF4-FFF2-40B4-BE49-F238E27FC236}">
                      <a16:creationId xmlns:a16="http://schemas.microsoft.com/office/drawing/2014/main" id="{9F9D8F43-FD34-467A-8392-DA1B91E3FB6B}"/>
                    </a:ext>
                  </a:extLst>
                </p:cNvPr>
                <p:cNvPicPr/>
                <p:nvPr/>
              </p:nvPicPr>
              <p:blipFill>
                <a:blip r:embed="rId253"/>
                <a:stretch>
                  <a:fillRect/>
                </a:stretch>
              </p:blipFill>
              <p:spPr>
                <a:xfrm>
                  <a:off x="11429373" y="3530587"/>
                  <a:ext cx="89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2" name="Freihand 141">
                  <a:extLst>
                    <a:ext uri="{FF2B5EF4-FFF2-40B4-BE49-F238E27FC236}">
                      <a16:creationId xmlns:a16="http://schemas.microsoft.com/office/drawing/2014/main" id="{22E4F734-0B50-4861-8774-6C1A0A4EF7FB}"/>
                    </a:ext>
                  </a:extLst>
                </p14:cNvPr>
                <p14:cNvContentPartPr/>
                <p14:nvPr/>
              </p14:nvContentPartPr>
              <p14:xfrm>
                <a:off x="11543853" y="3593587"/>
                <a:ext cx="6120" cy="66600"/>
              </p14:xfrm>
            </p:contentPart>
          </mc:Choice>
          <mc:Fallback xmlns="">
            <p:pic>
              <p:nvPicPr>
                <p:cNvPr id="142" name="Freihand 141">
                  <a:extLst>
                    <a:ext uri="{FF2B5EF4-FFF2-40B4-BE49-F238E27FC236}">
                      <a16:creationId xmlns:a16="http://schemas.microsoft.com/office/drawing/2014/main" id="{22E4F734-0B50-4861-8774-6C1A0A4EF7FB}"/>
                    </a:ext>
                  </a:extLst>
                </p:cNvPr>
                <p:cNvPicPr/>
                <p:nvPr/>
              </p:nvPicPr>
              <p:blipFill>
                <a:blip r:embed="rId255"/>
                <a:stretch>
                  <a:fillRect/>
                </a:stretch>
              </p:blipFill>
              <p:spPr>
                <a:xfrm>
                  <a:off x="11539533" y="3589267"/>
                  <a:ext cx="14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 name="Freihand 142">
                  <a:extLst>
                    <a:ext uri="{FF2B5EF4-FFF2-40B4-BE49-F238E27FC236}">
                      <a16:creationId xmlns:a16="http://schemas.microsoft.com/office/drawing/2014/main" id="{E6E60224-0BDB-4210-BF2E-03A6EEAD006D}"/>
                    </a:ext>
                  </a:extLst>
                </p14:cNvPr>
                <p14:cNvContentPartPr/>
                <p14:nvPr/>
              </p14:nvContentPartPr>
              <p14:xfrm>
                <a:off x="11578413" y="3498187"/>
                <a:ext cx="81000" cy="157320"/>
              </p14:xfrm>
            </p:contentPart>
          </mc:Choice>
          <mc:Fallback xmlns="">
            <p:pic>
              <p:nvPicPr>
                <p:cNvPr id="143" name="Freihand 142">
                  <a:extLst>
                    <a:ext uri="{FF2B5EF4-FFF2-40B4-BE49-F238E27FC236}">
                      <a16:creationId xmlns:a16="http://schemas.microsoft.com/office/drawing/2014/main" id="{E6E60224-0BDB-4210-BF2E-03A6EEAD006D}"/>
                    </a:ext>
                  </a:extLst>
                </p:cNvPr>
                <p:cNvPicPr/>
                <p:nvPr/>
              </p:nvPicPr>
              <p:blipFill>
                <a:blip r:embed="rId257"/>
                <a:stretch>
                  <a:fillRect/>
                </a:stretch>
              </p:blipFill>
              <p:spPr>
                <a:xfrm>
                  <a:off x="11574093" y="3493867"/>
                  <a:ext cx="89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4" name="Freihand 143">
                  <a:extLst>
                    <a:ext uri="{FF2B5EF4-FFF2-40B4-BE49-F238E27FC236}">
                      <a16:creationId xmlns:a16="http://schemas.microsoft.com/office/drawing/2014/main" id="{7A403AB9-1C7D-4DC3-9154-507DC78BD70A}"/>
                    </a:ext>
                  </a:extLst>
                </p14:cNvPr>
                <p14:cNvContentPartPr/>
                <p14:nvPr/>
              </p14:nvContentPartPr>
              <p14:xfrm>
                <a:off x="11640693" y="3534907"/>
                <a:ext cx="22680" cy="116280"/>
              </p14:xfrm>
            </p:contentPart>
          </mc:Choice>
          <mc:Fallback xmlns="">
            <p:pic>
              <p:nvPicPr>
                <p:cNvPr id="144" name="Freihand 143">
                  <a:extLst>
                    <a:ext uri="{FF2B5EF4-FFF2-40B4-BE49-F238E27FC236}">
                      <a16:creationId xmlns:a16="http://schemas.microsoft.com/office/drawing/2014/main" id="{7A403AB9-1C7D-4DC3-9154-507DC78BD70A}"/>
                    </a:ext>
                  </a:extLst>
                </p:cNvPr>
                <p:cNvPicPr/>
                <p:nvPr/>
              </p:nvPicPr>
              <p:blipFill>
                <a:blip r:embed="rId259"/>
                <a:stretch>
                  <a:fillRect/>
                </a:stretch>
              </p:blipFill>
              <p:spPr>
                <a:xfrm>
                  <a:off x="11636373" y="3530587"/>
                  <a:ext cx="3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5" name="Freihand 144">
                  <a:extLst>
                    <a:ext uri="{FF2B5EF4-FFF2-40B4-BE49-F238E27FC236}">
                      <a16:creationId xmlns:a16="http://schemas.microsoft.com/office/drawing/2014/main" id="{DA04F64A-038B-40CA-951E-A1A035F59A91}"/>
                    </a:ext>
                  </a:extLst>
                </p14:cNvPr>
                <p14:cNvContentPartPr/>
                <p14:nvPr/>
              </p14:nvContentPartPr>
              <p14:xfrm>
                <a:off x="11673813" y="3451747"/>
                <a:ext cx="145800" cy="307800"/>
              </p14:xfrm>
            </p:contentPart>
          </mc:Choice>
          <mc:Fallback xmlns="">
            <p:pic>
              <p:nvPicPr>
                <p:cNvPr id="145" name="Freihand 144">
                  <a:extLst>
                    <a:ext uri="{FF2B5EF4-FFF2-40B4-BE49-F238E27FC236}">
                      <a16:creationId xmlns:a16="http://schemas.microsoft.com/office/drawing/2014/main" id="{DA04F64A-038B-40CA-951E-A1A035F59A91}"/>
                    </a:ext>
                  </a:extLst>
                </p:cNvPr>
                <p:cNvPicPr/>
                <p:nvPr/>
              </p:nvPicPr>
              <p:blipFill>
                <a:blip r:embed="rId261"/>
                <a:stretch>
                  <a:fillRect/>
                </a:stretch>
              </p:blipFill>
              <p:spPr>
                <a:xfrm>
                  <a:off x="11669493" y="3447427"/>
                  <a:ext cx="154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6" name="Freihand 145">
                  <a:extLst>
                    <a:ext uri="{FF2B5EF4-FFF2-40B4-BE49-F238E27FC236}">
                      <a16:creationId xmlns:a16="http://schemas.microsoft.com/office/drawing/2014/main" id="{37253AD5-85B8-4C28-BEB5-3B0DA4D5AC59}"/>
                    </a:ext>
                  </a:extLst>
                </p14:cNvPr>
                <p14:cNvContentPartPr/>
                <p14:nvPr/>
              </p14:nvContentPartPr>
              <p14:xfrm>
                <a:off x="11703693" y="3398827"/>
                <a:ext cx="360" cy="360"/>
              </p14:xfrm>
            </p:contentPart>
          </mc:Choice>
          <mc:Fallback xmlns="">
            <p:pic>
              <p:nvPicPr>
                <p:cNvPr id="146" name="Freihand 145">
                  <a:extLst>
                    <a:ext uri="{FF2B5EF4-FFF2-40B4-BE49-F238E27FC236}">
                      <a16:creationId xmlns:a16="http://schemas.microsoft.com/office/drawing/2014/main" id="{37253AD5-85B8-4C28-BEB5-3B0DA4D5AC59}"/>
                    </a:ext>
                  </a:extLst>
                </p:cNvPr>
                <p:cNvPicPr/>
                <p:nvPr/>
              </p:nvPicPr>
              <p:blipFill>
                <a:blip r:embed="rId69"/>
                <a:stretch>
                  <a:fillRect/>
                </a:stretch>
              </p:blipFill>
              <p:spPr>
                <a:xfrm>
                  <a:off x="11699373" y="339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7" name="Freihand 146">
                  <a:extLst>
                    <a:ext uri="{FF2B5EF4-FFF2-40B4-BE49-F238E27FC236}">
                      <a16:creationId xmlns:a16="http://schemas.microsoft.com/office/drawing/2014/main" id="{81D14709-A43E-40F4-B846-23FB2FAD67FB}"/>
                    </a:ext>
                  </a:extLst>
                </p14:cNvPr>
                <p14:cNvContentPartPr/>
                <p14:nvPr/>
              </p14:nvContentPartPr>
              <p14:xfrm>
                <a:off x="11556813" y="3385507"/>
                <a:ext cx="25200" cy="20160"/>
              </p14:xfrm>
            </p:contentPart>
          </mc:Choice>
          <mc:Fallback xmlns="">
            <p:pic>
              <p:nvPicPr>
                <p:cNvPr id="147" name="Freihand 146">
                  <a:extLst>
                    <a:ext uri="{FF2B5EF4-FFF2-40B4-BE49-F238E27FC236}">
                      <a16:creationId xmlns:a16="http://schemas.microsoft.com/office/drawing/2014/main" id="{81D14709-A43E-40F4-B846-23FB2FAD67FB}"/>
                    </a:ext>
                  </a:extLst>
                </p:cNvPr>
                <p:cNvPicPr/>
                <p:nvPr/>
              </p:nvPicPr>
              <p:blipFill>
                <a:blip r:embed="rId264"/>
                <a:stretch>
                  <a:fillRect/>
                </a:stretch>
              </p:blipFill>
              <p:spPr>
                <a:xfrm>
                  <a:off x="11552493" y="3381187"/>
                  <a:ext cx="33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1" name="Freihand 200">
                  <a:extLst>
                    <a:ext uri="{FF2B5EF4-FFF2-40B4-BE49-F238E27FC236}">
                      <a16:creationId xmlns:a16="http://schemas.microsoft.com/office/drawing/2014/main" id="{400933B3-C6C2-4CC2-A399-1BE2A322006D}"/>
                    </a:ext>
                  </a:extLst>
                </p14:cNvPr>
                <p14:cNvContentPartPr/>
                <p14:nvPr/>
              </p14:nvContentPartPr>
              <p14:xfrm>
                <a:off x="3860373" y="4163107"/>
                <a:ext cx="3037320" cy="743040"/>
              </p14:xfrm>
            </p:contentPart>
          </mc:Choice>
          <mc:Fallback xmlns="">
            <p:pic>
              <p:nvPicPr>
                <p:cNvPr id="201" name="Freihand 200">
                  <a:extLst>
                    <a:ext uri="{FF2B5EF4-FFF2-40B4-BE49-F238E27FC236}">
                      <a16:creationId xmlns:a16="http://schemas.microsoft.com/office/drawing/2014/main" id="{400933B3-C6C2-4CC2-A399-1BE2A322006D}"/>
                    </a:ext>
                  </a:extLst>
                </p:cNvPr>
                <p:cNvPicPr/>
                <p:nvPr/>
              </p:nvPicPr>
              <p:blipFill>
                <a:blip r:embed="rId266"/>
                <a:stretch>
                  <a:fillRect/>
                </a:stretch>
              </p:blipFill>
              <p:spPr>
                <a:xfrm>
                  <a:off x="3856053" y="4158787"/>
                  <a:ext cx="304596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2" name="Freihand 201">
                  <a:extLst>
                    <a:ext uri="{FF2B5EF4-FFF2-40B4-BE49-F238E27FC236}">
                      <a16:creationId xmlns:a16="http://schemas.microsoft.com/office/drawing/2014/main" id="{43ACF68C-D41F-47C8-B4D1-904FD92FC516}"/>
                    </a:ext>
                  </a:extLst>
                </p14:cNvPr>
                <p14:cNvContentPartPr/>
                <p14:nvPr/>
              </p14:nvContentPartPr>
              <p14:xfrm>
                <a:off x="6792213" y="4088947"/>
                <a:ext cx="234720" cy="121320"/>
              </p14:xfrm>
            </p:contentPart>
          </mc:Choice>
          <mc:Fallback xmlns="">
            <p:pic>
              <p:nvPicPr>
                <p:cNvPr id="202" name="Freihand 201">
                  <a:extLst>
                    <a:ext uri="{FF2B5EF4-FFF2-40B4-BE49-F238E27FC236}">
                      <a16:creationId xmlns:a16="http://schemas.microsoft.com/office/drawing/2014/main" id="{43ACF68C-D41F-47C8-B4D1-904FD92FC516}"/>
                    </a:ext>
                  </a:extLst>
                </p:cNvPr>
                <p:cNvPicPr/>
                <p:nvPr/>
              </p:nvPicPr>
              <p:blipFill>
                <a:blip r:embed="rId268"/>
                <a:stretch>
                  <a:fillRect/>
                </a:stretch>
              </p:blipFill>
              <p:spPr>
                <a:xfrm>
                  <a:off x="6787893" y="4084627"/>
                  <a:ext cx="243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4" name="Freihand 203">
                  <a:extLst>
                    <a:ext uri="{FF2B5EF4-FFF2-40B4-BE49-F238E27FC236}">
                      <a16:creationId xmlns:a16="http://schemas.microsoft.com/office/drawing/2014/main" id="{DB6B95AA-543F-49EF-931C-FA506D4DCF70}"/>
                    </a:ext>
                  </a:extLst>
                </p14:cNvPr>
                <p14:cNvContentPartPr/>
                <p14:nvPr/>
              </p14:nvContentPartPr>
              <p14:xfrm>
                <a:off x="7142493" y="3869707"/>
                <a:ext cx="177840" cy="83520"/>
              </p14:xfrm>
            </p:contentPart>
          </mc:Choice>
          <mc:Fallback xmlns="">
            <p:pic>
              <p:nvPicPr>
                <p:cNvPr id="204" name="Freihand 203">
                  <a:extLst>
                    <a:ext uri="{FF2B5EF4-FFF2-40B4-BE49-F238E27FC236}">
                      <a16:creationId xmlns:a16="http://schemas.microsoft.com/office/drawing/2014/main" id="{DB6B95AA-543F-49EF-931C-FA506D4DCF70}"/>
                    </a:ext>
                  </a:extLst>
                </p:cNvPr>
                <p:cNvPicPr/>
                <p:nvPr/>
              </p:nvPicPr>
              <p:blipFill>
                <a:blip r:embed="rId270"/>
                <a:stretch>
                  <a:fillRect/>
                </a:stretch>
              </p:blipFill>
              <p:spPr>
                <a:xfrm>
                  <a:off x="7138173" y="3865387"/>
                  <a:ext cx="186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5" name="Freihand 204">
                  <a:extLst>
                    <a:ext uri="{FF2B5EF4-FFF2-40B4-BE49-F238E27FC236}">
                      <a16:creationId xmlns:a16="http://schemas.microsoft.com/office/drawing/2014/main" id="{23BB98BB-7196-4714-B2FD-1EFCC2D80C1F}"/>
                    </a:ext>
                  </a:extLst>
                </p14:cNvPr>
                <p14:cNvContentPartPr/>
                <p14:nvPr/>
              </p14:nvContentPartPr>
              <p14:xfrm>
                <a:off x="7294773" y="3776467"/>
                <a:ext cx="360" cy="360"/>
              </p14:xfrm>
            </p:contentPart>
          </mc:Choice>
          <mc:Fallback xmlns="">
            <p:pic>
              <p:nvPicPr>
                <p:cNvPr id="205" name="Freihand 204">
                  <a:extLst>
                    <a:ext uri="{FF2B5EF4-FFF2-40B4-BE49-F238E27FC236}">
                      <a16:creationId xmlns:a16="http://schemas.microsoft.com/office/drawing/2014/main" id="{23BB98BB-7196-4714-B2FD-1EFCC2D80C1F}"/>
                    </a:ext>
                  </a:extLst>
                </p:cNvPr>
                <p:cNvPicPr/>
                <p:nvPr/>
              </p:nvPicPr>
              <p:blipFill>
                <a:blip r:embed="rId69"/>
                <a:stretch>
                  <a:fillRect/>
                </a:stretch>
              </p:blipFill>
              <p:spPr>
                <a:xfrm>
                  <a:off x="7290453" y="377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6" name="Freihand 205">
                  <a:extLst>
                    <a:ext uri="{FF2B5EF4-FFF2-40B4-BE49-F238E27FC236}">
                      <a16:creationId xmlns:a16="http://schemas.microsoft.com/office/drawing/2014/main" id="{C04638FC-475F-4E5E-825B-57356B8F1746}"/>
                    </a:ext>
                  </a:extLst>
                </p14:cNvPr>
                <p14:cNvContentPartPr/>
                <p14:nvPr/>
              </p14:nvContentPartPr>
              <p14:xfrm>
                <a:off x="7518333" y="3786907"/>
                <a:ext cx="285480" cy="272520"/>
              </p14:xfrm>
            </p:contentPart>
          </mc:Choice>
          <mc:Fallback xmlns="">
            <p:pic>
              <p:nvPicPr>
                <p:cNvPr id="206" name="Freihand 205">
                  <a:extLst>
                    <a:ext uri="{FF2B5EF4-FFF2-40B4-BE49-F238E27FC236}">
                      <a16:creationId xmlns:a16="http://schemas.microsoft.com/office/drawing/2014/main" id="{C04638FC-475F-4E5E-825B-57356B8F1746}"/>
                    </a:ext>
                  </a:extLst>
                </p:cNvPr>
                <p:cNvPicPr/>
                <p:nvPr/>
              </p:nvPicPr>
              <p:blipFill>
                <a:blip r:embed="rId273"/>
                <a:stretch>
                  <a:fillRect/>
                </a:stretch>
              </p:blipFill>
              <p:spPr>
                <a:xfrm>
                  <a:off x="7514013" y="3782587"/>
                  <a:ext cx="294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7" name="Freihand 206">
                  <a:extLst>
                    <a:ext uri="{FF2B5EF4-FFF2-40B4-BE49-F238E27FC236}">
                      <a16:creationId xmlns:a16="http://schemas.microsoft.com/office/drawing/2014/main" id="{05E67214-AE74-4451-92A2-571124BB1040}"/>
                    </a:ext>
                  </a:extLst>
                </p14:cNvPr>
                <p14:cNvContentPartPr/>
                <p14:nvPr/>
              </p14:nvContentPartPr>
              <p14:xfrm>
                <a:off x="7817493" y="3778627"/>
                <a:ext cx="76680" cy="59760"/>
              </p14:xfrm>
            </p:contentPart>
          </mc:Choice>
          <mc:Fallback xmlns="">
            <p:pic>
              <p:nvPicPr>
                <p:cNvPr id="207" name="Freihand 206">
                  <a:extLst>
                    <a:ext uri="{FF2B5EF4-FFF2-40B4-BE49-F238E27FC236}">
                      <a16:creationId xmlns:a16="http://schemas.microsoft.com/office/drawing/2014/main" id="{05E67214-AE74-4451-92A2-571124BB1040}"/>
                    </a:ext>
                  </a:extLst>
                </p:cNvPr>
                <p:cNvPicPr/>
                <p:nvPr/>
              </p:nvPicPr>
              <p:blipFill>
                <a:blip r:embed="rId275"/>
                <a:stretch>
                  <a:fillRect/>
                </a:stretch>
              </p:blipFill>
              <p:spPr>
                <a:xfrm>
                  <a:off x="7813173" y="3774307"/>
                  <a:ext cx="85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9" name="Freihand 208">
                  <a:extLst>
                    <a:ext uri="{FF2B5EF4-FFF2-40B4-BE49-F238E27FC236}">
                      <a16:creationId xmlns:a16="http://schemas.microsoft.com/office/drawing/2014/main" id="{D493E674-D2BB-4C83-9C3D-71E4FAEF7C74}"/>
                    </a:ext>
                  </a:extLst>
                </p14:cNvPr>
                <p14:cNvContentPartPr/>
                <p14:nvPr/>
              </p14:nvContentPartPr>
              <p14:xfrm>
                <a:off x="7733253" y="3782587"/>
                <a:ext cx="122400" cy="92160"/>
              </p14:xfrm>
            </p:contentPart>
          </mc:Choice>
          <mc:Fallback xmlns="">
            <p:pic>
              <p:nvPicPr>
                <p:cNvPr id="209" name="Freihand 208">
                  <a:extLst>
                    <a:ext uri="{FF2B5EF4-FFF2-40B4-BE49-F238E27FC236}">
                      <a16:creationId xmlns:a16="http://schemas.microsoft.com/office/drawing/2014/main" id="{D493E674-D2BB-4C83-9C3D-71E4FAEF7C74}"/>
                    </a:ext>
                  </a:extLst>
                </p:cNvPr>
                <p:cNvPicPr/>
                <p:nvPr/>
              </p:nvPicPr>
              <p:blipFill>
                <a:blip r:embed="rId277"/>
                <a:stretch>
                  <a:fillRect/>
                </a:stretch>
              </p:blipFill>
              <p:spPr>
                <a:xfrm>
                  <a:off x="7728933" y="3778267"/>
                  <a:ext cx="131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0" name="Freihand 209">
                  <a:extLst>
                    <a:ext uri="{FF2B5EF4-FFF2-40B4-BE49-F238E27FC236}">
                      <a16:creationId xmlns:a16="http://schemas.microsoft.com/office/drawing/2014/main" id="{F6753125-C40D-446B-9258-A5F60C808B3B}"/>
                    </a:ext>
                  </a:extLst>
                </p14:cNvPr>
                <p14:cNvContentPartPr/>
                <p14:nvPr/>
              </p14:nvContentPartPr>
              <p14:xfrm>
                <a:off x="7870413" y="3762067"/>
                <a:ext cx="177120" cy="64800"/>
              </p14:xfrm>
            </p:contentPart>
          </mc:Choice>
          <mc:Fallback xmlns="">
            <p:pic>
              <p:nvPicPr>
                <p:cNvPr id="210" name="Freihand 209">
                  <a:extLst>
                    <a:ext uri="{FF2B5EF4-FFF2-40B4-BE49-F238E27FC236}">
                      <a16:creationId xmlns:a16="http://schemas.microsoft.com/office/drawing/2014/main" id="{F6753125-C40D-446B-9258-A5F60C808B3B}"/>
                    </a:ext>
                  </a:extLst>
                </p:cNvPr>
                <p:cNvPicPr/>
                <p:nvPr/>
              </p:nvPicPr>
              <p:blipFill>
                <a:blip r:embed="rId279"/>
                <a:stretch>
                  <a:fillRect/>
                </a:stretch>
              </p:blipFill>
              <p:spPr>
                <a:xfrm>
                  <a:off x="7866093" y="3757747"/>
                  <a:ext cx="185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430DEEFA-3606-4246-9C18-B0C72591ACE1}"/>
                    </a:ext>
                  </a:extLst>
                </p14:cNvPr>
                <p14:cNvContentPartPr/>
                <p14:nvPr/>
              </p14:nvContentPartPr>
              <p14:xfrm>
                <a:off x="8041053" y="3654787"/>
                <a:ext cx="246600" cy="151200"/>
              </p14:xfrm>
            </p:contentPart>
          </mc:Choice>
          <mc:Fallback xmlns="">
            <p:pic>
              <p:nvPicPr>
                <p:cNvPr id="211" name="Freihand 210">
                  <a:extLst>
                    <a:ext uri="{FF2B5EF4-FFF2-40B4-BE49-F238E27FC236}">
                      <a16:creationId xmlns:a16="http://schemas.microsoft.com/office/drawing/2014/main" id="{430DEEFA-3606-4246-9C18-B0C72591ACE1}"/>
                    </a:ext>
                  </a:extLst>
                </p:cNvPr>
                <p:cNvPicPr/>
                <p:nvPr/>
              </p:nvPicPr>
              <p:blipFill>
                <a:blip r:embed="rId281"/>
                <a:stretch>
                  <a:fillRect/>
                </a:stretch>
              </p:blipFill>
              <p:spPr>
                <a:xfrm>
                  <a:off x="8036733" y="3650467"/>
                  <a:ext cx="255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Freihand 211">
                  <a:extLst>
                    <a:ext uri="{FF2B5EF4-FFF2-40B4-BE49-F238E27FC236}">
                      <a16:creationId xmlns:a16="http://schemas.microsoft.com/office/drawing/2014/main" id="{29D6C1B9-470F-4942-B07F-98A920D9D491}"/>
                    </a:ext>
                  </a:extLst>
                </p14:cNvPr>
                <p14:cNvContentPartPr/>
                <p14:nvPr/>
              </p14:nvContentPartPr>
              <p14:xfrm>
                <a:off x="8474853" y="3724987"/>
                <a:ext cx="9000" cy="65160"/>
              </p14:xfrm>
            </p:contentPart>
          </mc:Choice>
          <mc:Fallback xmlns="">
            <p:pic>
              <p:nvPicPr>
                <p:cNvPr id="212" name="Freihand 211">
                  <a:extLst>
                    <a:ext uri="{FF2B5EF4-FFF2-40B4-BE49-F238E27FC236}">
                      <a16:creationId xmlns:a16="http://schemas.microsoft.com/office/drawing/2014/main" id="{29D6C1B9-470F-4942-B07F-98A920D9D491}"/>
                    </a:ext>
                  </a:extLst>
                </p:cNvPr>
                <p:cNvPicPr/>
                <p:nvPr/>
              </p:nvPicPr>
              <p:blipFill>
                <a:blip r:embed="rId283"/>
                <a:stretch>
                  <a:fillRect/>
                </a:stretch>
              </p:blipFill>
              <p:spPr>
                <a:xfrm>
                  <a:off x="8470533" y="3720667"/>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3" name="Freihand 212">
                  <a:extLst>
                    <a:ext uri="{FF2B5EF4-FFF2-40B4-BE49-F238E27FC236}">
                      <a16:creationId xmlns:a16="http://schemas.microsoft.com/office/drawing/2014/main" id="{72A3F798-54A4-464A-AD43-D7C50C243D5A}"/>
                    </a:ext>
                  </a:extLst>
                </p14:cNvPr>
                <p14:cNvContentPartPr/>
                <p14:nvPr/>
              </p14:nvContentPartPr>
              <p14:xfrm>
                <a:off x="8469813" y="3663067"/>
                <a:ext cx="95040" cy="24840"/>
              </p14:xfrm>
            </p:contentPart>
          </mc:Choice>
          <mc:Fallback xmlns="">
            <p:pic>
              <p:nvPicPr>
                <p:cNvPr id="213" name="Freihand 212">
                  <a:extLst>
                    <a:ext uri="{FF2B5EF4-FFF2-40B4-BE49-F238E27FC236}">
                      <a16:creationId xmlns:a16="http://schemas.microsoft.com/office/drawing/2014/main" id="{72A3F798-54A4-464A-AD43-D7C50C243D5A}"/>
                    </a:ext>
                  </a:extLst>
                </p:cNvPr>
                <p:cNvPicPr/>
                <p:nvPr/>
              </p:nvPicPr>
              <p:blipFill>
                <a:blip r:embed="rId285"/>
                <a:stretch>
                  <a:fillRect/>
                </a:stretch>
              </p:blipFill>
              <p:spPr>
                <a:xfrm>
                  <a:off x="8465493" y="3658747"/>
                  <a:ext cx="103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4" name="Freihand 213">
                  <a:extLst>
                    <a:ext uri="{FF2B5EF4-FFF2-40B4-BE49-F238E27FC236}">
                      <a16:creationId xmlns:a16="http://schemas.microsoft.com/office/drawing/2014/main" id="{51FC8F00-1CD0-4DDB-8A07-1A2616A88243}"/>
                    </a:ext>
                  </a:extLst>
                </p14:cNvPr>
                <p14:cNvContentPartPr/>
                <p14:nvPr/>
              </p14:nvContentPartPr>
              <p14:xfrm>
                <a:off x="8526693" y="3687907"/>
                <a:ext cx="104040" cy="93600"/>
              </p14:xfrm>
            </p:contentPart>
          </mc:Choice>
          <mc:Fallback xmlns="">
            <p:pic>
              <p:nvPicPr>
                <p:cNvPr id="214" name="Freihand 213">
                  <a:extLst>
                    <a:ext uri="{FF2B5EF4-FFF2-40B4-BE49-F238E27FC236}">
                      <a16:creationId xmlns:a16="http://schemas.microsoft.com/office/drawing/2014/main" id="{51FC8F00-1CD0-4DDB-8A07-1A2616A88243}"/>
                    </a:ext>
                  </a:extLst>
                </p:cNvPr>
                <p:cNvPicPr/>
                <p:nvPr/>
              </p:nvPicPr>
              <p:blipFill>
                <a:blip r:embed="rId287"/>
                <a:stretch>
                  <a:fillRect/>
                </a:stretch>
              </p:blipFill>
              <p:spPr>
                <a:xfrm>
                  <a:off x="8522373" y="3683587"/>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5" name="Freihand 214">
                  <a:extLst>
                    <a:ext uri="{FF2B5EF4-FFF2-40B4-BE49-F238E27FC236}">
                      <a16:creationId xmlns:a16="http://schemas.microsoft.com/office/drawing/2014/main" id="{C82F5687-1F8A-4F2E-9216-BE2CA99A33F4}"/>
                    </a:ext>
                  </a:extLst>
                </p14:cNvPr>
                <p14:cNvContentPartPr/>
                <p14:nvPr/>
              </p14:nvContentPartPr>
              <p14:xfrm>
                <a:off x="8754933" y="3681067"/>
                <a:ext cx="172080" cy="91800"/>
              </p14:xfrm>
            </p:contentPart>
          </mc:Choice>
          <mc:Fallback xmlns="">
            <p:pic>
              <p:nvPicPr>
                <p:cNvPr id="215" name="Freihand 214">
                  <a:extLst>
                    <a:ext uri="{FF2B5EF4-FFF2-40B4-BE49-F238E27FC236}">
                      <a16:creationId xmlns:a16="http://schemas.microsoft.com/office/drawing/2014/main" id="{C82F5687-1F8A-4F2E-9216-BE2CA99A33F4}"/>
                    </a:ext>
                  </a:extLst>
                </p:cNvPr>
                <p:cNvPicPr/>
                <p:nvPr/>
              </p:nvPicPr>
              <p:blipFill>
                <a:blip r:embed="rId289"/>
                <a:stretch>
                  <a:fillRect/>
                </a:stretch>
              </p:blipFill>
              <p:spPr>
                <a:xfrm>
                  <a:off x="8750613" y="3676747"/>
                  <a:ext cx="180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6" name="Freihand 215">
                  <a:extLst>
                    <a:ext uri="{FF2B5EF4-FFF2-40B4-BE49-F238E27FC236}">
                      <a16:creationId xmlns:a16="http://schemas.microsoft.com/office/drawing/2014/main" id="{DB6EBF54-CECD-440C-8258-544750170ED2}"/>
                    </a:ext>
                  </a:extLst>
                </p14:cNvPr>
                <p14:cNvContentPartPr/>
                <p14:nvPr/>
              </p14:nvContentPartPr>
              <p14:xfrm>
                <a:off x="8969853" y="3583867"/>
                <a:ext cx="199800" cy="166680"/>
              </p14:xfrm>
            </p:contentPart>
          </mc:Choice>
          <mc:Fallback xmlns="">
            <p:pic>
              <p:nvPicPr>
                <p:cNvPr id="216" name="Freihand 215">
                  <a:extLst>
                    <a:ext uri="{FF2B5EF4-FFF2-40B4-BE49-F238E27FC236}">
                      <a16:creationId xmlns:a16="http://schemas.microsoft.com/office/drawing/2014/main" id="{DB6EBF54-CECD-440C-8258-544750170ED2}"/>
                    </a:ext>
                  </a:extLst>
                </p:cNvPr>
                <p:cNvPicPr/>
                <p:nvPr/>
              </p:nvPicPr>
              <p:blipFill>
                <a:blip r:embed="rId291"/>
                <a:stretch>
                  <a:fillRect/>
                </a:stretch>
              </p:blipFill>
              <p:spPr>
                <a:xfrm>
                  <a:off x="8965533" y="3579547"/>
                  <a:ext cx="208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7" name="Freihand 216">
                  <a:extLst>
                    <a:ext uri="{FF2B5EF4-FFF2-40B4-BE49-F238E27FC236}">
                      <a16:creationId xmlns:a16="http://schemas.microsoft.com/office/drawing/2014/main" id="{5300CB84-186D-42A6-87FB-62B0BC4386CD}"/>
                    </a:ext>
                  </a:extLst>
                </p14:cNvPr>
                <p14:cNvContentPartPr/>
                <p14:nvPr/>
              </p14:nvContentPartPr>
              <p14:xfrm>
                <a:off x="8815773" y="3581347"/>
                <a:ext cx="24120" cy="2520"/>
              </p14:xfrm>
            </p:contentPart>
          </mc:Choice>
          <mc:Fallback xmlns="">
            <p:pic>
              <p:nvPicPr>
                <p:cNvPr id="217" name="Freihand 216">
                  <a:extLst>
                    <a:ext uri="{FF2B5EF4-FFF2-40B4-BE49-F238E27FC236}">
                      <a16:creationId xmlns:a16="http://schemas.microsoft.com/office/drawing/2014/main" id="{5300CB84-186D-42A6-87FB-62B0BC4386CD}"/>
                    </a:ext>
                  </a:extLst>
                </p:cNvPr>
                <p:cNvPicPr/>
                <p:nvPr/>
              </p:nvPicPr>
              <p:blipFill>
                <a:blip r:embed="rId293"/>
                <a:stretch>
                  <a:fillRect/>
                </a:stretch>
              </p:blipFill>
              <p:spPr>
                <a:xfrm>
                  <a:off x="8811453" y="3577027"/>
                  <a:ext cx="32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8" name="Freihand 217">
                  <a:extLst>
                    <a:ext uri="{FF2B5EF4-FFF2-40B4-BE49-F238E27FC236}">
                      <a16:creationId xmlns:a16="http://schemas.microsoft.com/office/drawing/2014/main" id="{0F2A8981-65A1-4973-BEA8-C97C2AD04D04}"/>
                    </a:ext>
                  </a:extLst>
                </p14:cNvPr>
                <p14:cNvContentPartPr/>
                <p14:nvPr/>
              </p14:nvContentPartPr>
              <p14:xfrm>
                <a:off x="9166773" y="3601147"/>
                <a:ext cx="102600" cy="220320"/>
              </p14:xfrm>
            </p:contentPart>
          </mc:Choice>
          <mc:Fallback xmlns="">
            <p:pic>
              <p:nvPicPr>
                <p:cNvPr id="218" name="Freihand 217">
                  <a:extLst>
                    <a:ext uri="{FF2B5EF4-FFF2-40B4-BE49-F238E27FC236}">
                      <a16:creationId xmlns:a16="http://schemas.microsoft.com/office/drawing/2014/main" id="{0F2A8981-65A1-4973-BEA8-C97C2AD04D04}"/>
                    </a:ext>
                  </a:extLst>
                </p:cNvPr>
                <p:cNvPicPr/>
                <p:nvPr/>
              </p:nvPicPr>
              <p:blipFill>
                <a:blip r:embed="rId295"/>
                <a:stretch>
                  <a:fillRect/>
                </a:stretch>
              </p:blipFill>
              <p:spPr>
                <a:xfrm>
                  <a:off x="9162453" y="3596827"/>
                  <a:ext cx="111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9" name="Freihand 218">
                  <a:extLst>
                    <a:ext uri="{FF2B5EF4-FFF2-40B4-BE49-F238E27FC236}">
                      <a16:creationId xmlns:a16="http://schemas.microsoft.com/office/drawing/2014/main" id="{1CD022D9-C526-4A1C-93C2-554314944323}"/>
                    </a:ext>
                  </a:extLst>
                </p14:cNvPr>
                <p14:cNvContentPartPr/>
                <p14:nvPr/>
              </p14:nvContentPartPr>
              <p14:xfrm>
                <a:off x="9274413" y="3467227"/>
                <a:ext cx="293760" cy="220320"/>
              </p14:xfrm>
            </p:contentPart>
          </mc:Choice>
          <mc:Fallback xmlns="">
            <p:pic>
              <p:nvPicPr>
                <p:cNvPr id="219" name="Freihand 218">
                  <a:extLst>
                    <a:ext uri="{FF2B5EF4-FFF2-40B4-BE49-F238E27FC236}">
                      <a16:creationId xmlns:a16="http://schemas.microsoft.com/office/drawing/2014/main" id="{1CD022D9-C526-4A1C-93C2-554314944323}"/>
                    </a:ext>
                  </a:extLst>
                </p:cNvPr>
                <p:cNvPicPr/>
                <p:nvPr/>
              </p:nvPicPr>
              <p:blipFill>
                <a:blip r:embed="rId297"/>
                <a:stretch>
                  <a:fillRect/>
                </a:stretch>
              </p:blipFill>
              <p:spPr>
                <a:xfrm>
                  <a:off x="9270093" y="3462907"/>
                  <a:ext cx="302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0" name="Freihand 219">
                  <a:extLst>
                    <a:ext uri="{FF2B5EF4-FFF2-40B4-BE49-F238E27FC236}">
                      <a16:creationId xmlns:a16="http://schemas.microsoft.com/office/drawing/2014/main" id="{953214F6-943B-4C0E-AF8F-F73FEC74800B}"/>
                    </a:ext>
                  </a:extLst>
                </p14:cNvPr>
                <p14:cNvContentPartPr/>
                <p14:nvPr/>
              </p14:nvContentPartPr>
              <p14:xfrm>
                <a:off x="9566733" y="3464707"/>
                <a:ext cx="129240" cy="173520"/>
              </p14:xfrm>
            </p:contentPart>
          </mc:Choice>
          <mc:Fallback xmlns="">
            <p:pic>
              <p:nvPicPr>
                <p:cNvPr id="220" name="Freihand 219">
                  <a:extLst>
                    <a:ext uri="{FF2B5EF4-FFF2-40B4-BE49-F238E27FC236}">
                      <a16:creationId xmlns:a16="http://schemas.microsoft.com/office/drawing/2014/main" id="{953214F6-943B-4C0E-AF8F-F73FEC74800B}"/>
                    </a:ext>
                  </a:extLst>
                </p:cNvPr>
                <p:cNvPicPr/>
                <p:nvPr/>
              </p:nvPicPr>
              <p:blipFill>
                <a:blip r:embed="rId299"/>
                <a:stretch>
                  <a:fillRect/>
                </a:stretch>
              </p:blipFill>
              <p:spPr>
                <a:xfrm>
                  <a:off x="9562413" y="3460387"/>
                  <a:ext cx="137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1" name="Freihand 220">
                  <a:extLst>
                    <a:ext uri="{FF2B5EF4-FFF2-40B4-BE49-F238E27FC236}">
                      <a16:creationId xmlns:a16="http://schemas.microsoft.com/office/drawing/2014/main" id="{562459FD-BEFB-458B-8556-B2A3D049D076}"/>
                    </a:ext>
                  </a:extLst>
                </p14:cNvPr>
                <p14:cNvContentPartPr/>
                <p14:nvPr/>
              </p14:nvContentPartPr>
              <p14:xfrm>
                <a:off x="7417533" y="4133227"/>
                <a:ext cx="154800" cy="105480"/>
              </p14:xfrm>
            </p:contentPart>
          </mc:Choice>
          <mc:Fallback xmlns="">
            <p:pic>
              <p:nvPicPr>
                <p:cNvPr id="221" name="Freihand 220">
                  <a:extLst>
                    <a:ext uri="{FF2B5EF4-FFF2-40B4-BE49-F238E27FC236}">
                      <a16:creationId xmlns:a16="http://schemas.microsoft.com/office/drawing/2014/main" id="{562459FD-BEFB-458B-8556-B2A3D049D076}"/>
                    </a:ext>
                  </a:extLst>
                </p:cNvPr>
                <p:cNvPicPr/>
                <p:nvPr/>
              </p:nvPicPr>
              <p:blipFill>
                <a:blip r:embed="rId301"/>
                <a:stretch>
                  <a:fillRect/>
                </a:stretch>
              </p:blipFill>
              <p:spPr>
                <a:xfrm>
                  <a:off x="7413213" y="4128907"/>
                  <a:ext cx="163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2" name="Freihand 221">
                  <a:extLst>
                    <a:ext uri="{FF2B5EF4-FFF2-40B4-BE49-F238E27FC236}">
                      <a16:creationId xmlns:a16="http://schemas.microsoft.com/office/drawing/2014/main" id="{6B56D5A0-7A22-4A56-9952-9586E9B260A8}"/>
                    </a:ext>
                  </a:extLst>
                </p14:cNvPr>
                <p14:cNvContentPartPr/>
                <p14:nvPr/>
              </p14:nvContentPartPr>
              <p14:xfrm>
                <a:off x="7551813" y="4103707"/>
                <a:ext cx="84960" cy="124200"/>
              </p14:xfrm>
            </p:contentPart>
          </mc:Choice>
          <mc:Fallback xmlns="">
            <p:pic>
              <p:nvPicPr>
                <p:cNvPr id="222" name="Freihand 221">
                  <a:extLst>
                    <a:ext uri="{FF2B5EF4-FFF2-40B4-BE49-F238E27FC236}">
                      <a16:creationId xmlns:a16="http://schemas.microsoft.com/office/drawing/2014/main" id="{6B56D5A0-7A22-4A56-9952-9586E9B260A8}"/>
                    </a:ext>
                  </a:extLst>
                </p:cNvPr>
                <p:cNvPicPr/>
                <p:nvPr/>
              </p:nvPicPr>
              <p:blipFill>
                <a:blip r:embed="rId303"/>
                <a:stretch>
                  <a:fillRect/>
                </a:stretch>
              </p:blipFill>
              <p:spPr>
                <a:xfrm>
                  <a:off x="7547493" y="4099387"/>
                  <a:ext cx="93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3" name="Freihand 222">
                  <a:extLst>
                    <a:ext uri="{FF2B5EF4-FFF2-40B4-BE49-F238E27FC236}">
                      <a16:creationId xmlns:a16="http://schemas.microsoft.com/office/drawing/2014/main" id="{BE76001F-393E-4859-B505-196101C3D9C0}"/>
                    </a:ext>
                  </a:extLst>
                </p14:cNvPr>
                <p14:cNvContentPartPr/>
                <p14:nvPr/>
              </p14:nvContentPartPr>
              <p14:xfrm>
                <a:off x="7876173" y="3989947"/>
                <a:ext cx="45720" cy="182520"/>
              </p14:xfrm>
            </p:contentPart>
          </mc:Choice>
          <mc:Fallback xmlns="">
            <p:pic>
              <p:nvPicPr>
                <p:cNvPr id="223" name="Freihand 222">
                  <a:extLst>
                    <a:ext uri="{FF2B5EF4-FFF2-40B4-BE49-F238E27FC236}">
                      <a16:creationId xmlns:a16="http://schemas.microsoft.com/office/drawing/2014/main" id="{BE76001F-393E-4859-B505-196101C3D9C0}"/>
                    </a:ext>
                  </a:extLst>
                </p:cNvPr>
                <p:cNvPicPr/>
                <p:nvPr/>
              </p:nvPicPr>
              <p:blipFill>
                <a:blip r:embed="rId305"/>
                <a:stretch>
                  <a:fillRect/>
                </a:stretch>
              </p:blipFill>
              <p:spPr>
                <a:xfrm>
                  <a:off x="7871853" y="3985627"/>
                  <a:ext cx="54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4" name="Freihand 223">
                  <a:extLst>
                    <a:ext uri="{FF2B5EF4-FFF2-40B4-BE49-F238E27FC236}">
                      <a16:creationId xmlns:a16="http://schemas.microsoft.com/office/drawing/2014/main" id="{47D14411-BCF0-4E05-985D-87D4C79A6F8A}"/>
                    </a:ext>
                  </a:extLst>
                </p14:cNvPr>
                <p14:cNvContentPartPr/>
                <p14:nvPr/>
              </p14:nvContentPartPr>
              <p14:xfrm>
                <a:off x="7957173" y="3983107"/>
                <a:ext cx="288720" cy="146880"/>
              </p14:xfrm>
            </p:contentPart>
          </mc:Choice>
          <mc:Fallback xmlns="">
            <p:pic>
              <p:nvPicPr>
                <p:cNvPr id="224" name="Freihand 223">
                  <a:extLst>
                    <a:ext uri="{FF2B5EF4-FFF2-40B4-BE49-F238E27FC236}">
                      <a16:creationId xmlns:a16="http://schemas.microsoft.com/office/drawing/2014/main" id="{47D14411-BCF0-4E05-985D-87D4C79A6F8A}"/>
                    </a:ext>
                  </a:extLst>
                </p:cNvPr>
                <p:cNvPicPr/>
                <p:nvPr/>
              </p:nvPicPr>
              <p:blipFill>
                <a:blip r:embed="rId307"/>
                <a:stretch>
                  <a:fillRect/>
                </a:stretch>
              </p:blipFill>
              <p:spPr>
                <a:xfrm>
                  <a:off x="7952853" y="3978787"/>
                  <a:ext cx="297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5" name="Freihand 224">
                  <a:extLst>
                    <a:ext uri="{FF2B5EF4-FFF2-40B4-BE49-F238E27FC236}">
                      <a16:creationId xmlns:a16="http://schemas.microsoft.com/office/drawing/2014/main" id="{2727D195-4D7C-4073-9A97-A5566022953A}"/>
                    </a:ext>
                  </a:extLst>
                </p14:cNvPr>
                <p14:cNvContentPartPr/>
                <p14:nvPr/>
              </p14:nvContentPartPr>
              <p14:xfrm>
                <a:off x="7815333" y="4212787"/>
                <a:ext cx="110880" cy="79560"/>
              </p14:xfrm>
            </p:contentPart>
          </mc:Choice>
          <mc:Fallback xmlns="">
            <p:pic>
              <p:nvPicPr>
                <p:cNvPr id="225" name="Freihand 224">
                  <a:extLst>
                    <a:ext uri="{FF2B5EF4-FFF2-40B4-BE49-F238E27FC236}">
                      <a16:creationId xmlns:a16="http://schemas.microsoft.com/office/drawing/2014/main" id="{2727D195-4D7C-4073-9A97-A5566022953A}"/>
                    </a:ext>
                  </a:extLst>
                </p:cNvPr>
                <p:cNvPicPr/>
                <p:nvPr/>
              </p:nvPicPr>
              <p:blipFill>
                <a:blip r:embed="rId309"/>
                <a:stretch>
                  <a:fillRect/>
                </a:stretch>
              </p:blipFill>
              <p:spPr>
                <a:xfrm>
                  <a:off x="7811013" y="4208467"/>
                  <a:ext cx="119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6" name="Freihand 225">
                  <a:extLst>
                    <a:ext uri="{FF2B5EF4-FFF2-40B4-BE49-F238E27FC236}">
                      <a16:creationId xmlns:a16="http://schemas.microsoft.com/office/drawing/2014/main" id="{9CE658F4-3686-46BE-BFA0-6DDEAB14D619}"/>
                    </a:ext>
                  </a:extLst>
                </p14:cNvPr>
                <p14:cNvContentPartPr/>
                <p14:nvPr/>
              </p14:nvContentPartPr>
              <p14:xfrm>
                <a:off x="8311413" y="3856027"/>
                <a:ext cx="85680" cy="96480"/>
              </p14:xfrm>
            </p:contentPart>
          </mc:Choice>
          <mc:Fallback xmlns="">
            <p:pic>
              <p:nvPicPr>
                <p:cNvPr id="226" name="Freihand 225">
                  <a:extLst>
                    <a:ext uri="{FF2B5EF4-FFF2-40B4-BE49-F238E27FC236}">
                      <a16:creationId xmlns:a16="http://schemas.microsoft.com/office/drawing/2014/main" id="{9CE658F4-3686-46BE-BFA0-6DDEAB14D619}"/>
                    </a:ext>
                  </a:extLst>
                </p:cNvPr>
                <p:cNvPicPr/>
                <p:nvPr/>
              </p:nvPicPr>
              <p:blipFill>
                <a:blip r:embed="rId311"/>
                <a:stretch>
                  <a:fillRect/>
                </a:stretch>
              </p:blipFill>
              <p:spPr>
                <a:xfrm>
                  <a:off x="8307093" y="3851707"/>
                  <a:ext cx="94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7" name="Freihand 226">
                  <a:extLst>
                    <a:ext uri="{FF2B5EF4-FFF2-40B4-BE49-F238E27FC236}">
                      <a16:creationId xmlns:a16="http://schemas.microsoft.com/office/drawing/2014/main" id="{9F602441-3EC6-4A9C-8447-FB6524B2539D}"/>
                    </a:ext>
                  </a:extLst>
                </p14:cNvPr>
                <p14:cNvContentPartPr/>
                <p14:nvPr/>
              </p14:nvContentPartPr>
              <p14:xfrm>
                <a:off x="8451453" y="4048627"/>
                <a:ext cx="360" cy="360"/>
              </p14:xfrm>
            </p:contentPart>
          </mc:Choice>
          <mc:Fallback xmlns="">
            <p:pic>
              <p:nvPicPr>
                <p:cNvPr id="227" name="Freihand 226">
                  <a:extLst>
                    <a:ext uri="{FF2B5EF4-FFF2-40B4-BE49-F238E27FC236}">
                      <a16:creationId xmlns:a16="http://schemas.microsoft.com/office/drawing/2014/main" id="{9F602441-3EC6-4A9C-8447-FB6524B2539D}"/>
                    </a:ext>
                  </a:extLst>
                </p:cNvPr>
                <p:cNvPicPr/>
                <p:nvPr/>
              </p:nvPicPr>
              <p:blipFill>
                <a:blip r:embed="rId69"/>
                <a:stretch>
                  <a:fillRect/>
                </a:stretch>
              </p:blipFill>
              <p:spPr>
                <a:xfrm>
                  <a:off x="8447133" y="404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8" name="Freihand 227">
                  <a:extLst>
                    <a:ext uri="{FF2B5EF4-FFF2-40B4-BE49-F238E27FC236}">
                      <a16:creationId xmlns:a16="http://schemas.microsoft.com/office/drawing/2014/main" id="{F08BF938-8A59-4B27-8EF2-4114DC12FE81}"/>
                    </a:ext>
                  </a:extLst>
                </p14:cNvPr>
                <p14:cNvContentPartPr/>
                <p14:nvPr/>
              </p14:nvContentPartPr>
              <p14:xfrm>
                <a:off x="8446053" y="3971227"/>
                <a:ext cx="110160" cy="92880"/>
              </p14:xfrm>
            </p:contentPart>
          </mc:Choice>
          <mc:Fallback xmlns="">
            <p:pic>
              <p:nvPicPr>
                <p:cNvPr id="228" name="Freihand 227">
                  <a:extLst>
                    <a:ext uri="{FF2B5EF4-FFF2-40B4-BE49-F238E27FC236}">
                      <a16:creationId xmlns:a16="http://schemas.microsoft.com/office/drawing/2014/main" id="{F08BF938-8A59-4B27-8EF2-4114DC12FE81}"/>
                    </a:ext>
                  </a:extLst>
                </p:cNvPr>
                <p:cNvPicPr/>
                <p:nvPr/>
              </p:nvPicPr>
              <p:blipFill>
                <a:blip r:embed="rId314"/>
                <a:stretch>
                  <a:fillRect/>
                </a:stretch>
              </p:blipFill>
              <p:spPr>
                <a:xfrm>
                  <a:off x="8441733" y="3966907"/>
                  <a:ext cx="118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9" name="Freihand 228">
                  <a:extLst>
                    <a:ext uri="{FF2B5EF4-FFF2-40B4-BE49-F238E27FC236}">
                      <a16:creationId xmlns:a16="http://schemas.microsoft.com/office/drawing/2014/main" id="{97270FCD-0673-41DE-8C3C-7E6C0C1D29F9}"/>
                    </a:ext>
                  </a:extLst>
                </p14:cNvPr>
                <p14:cNvContentPartPr/>
                <p14:nvPr/>
              </p14:nvContentPartPr>
              <p14:xfrm>
                <a:off x="8579613" y="3884827"/>
                <a:ext cx="83520" cy="143640"/>
              </p14:xfrm>
            </p:contentPart>
          </mc:Choice>
          <mc:Fallback xmlns="">
            <p:pic>
              <p:nvPicPr>
                <p:cNvPr id="229" name="Freihand 228">
                  <a:extLst>
                    <a:ext uri="{FF2B5EF4-FFF2-40B4-BE49-F238E27FC236}">
                      <a16:creationId xmlns:a16="http://schemas.microsoft.com/office/drawing/2014/main" id="{97270FCD-0673-41DE-8C3C-7E6C0C1D29F9}"/>
                    </a:ext>
                  </a:extLst>
                </p:cNvPr>
                <p:cNvPicPr/>
                <p:nvPr/>
              </p:nvPicPr>
              <p:blipFill>
                <a:blip r:embed="rId316"/>
                <a:stretch>
                  <a:fillRect/>
                </a:stretch>
              </p:blipFill>
              <p:spPr>
                <a:xfrm>
                  <a:off x="8575293" y="3880507"/>
                  <a:ext cx="92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0" name="Freihand 229">
                  <a:extLst>
                    <a:ext uri="{FF2B5EF4-FFF2-40B4-BE49-F238E27FC236}">
                      <a16:creationId xmlns:a16="http://schemas.microsoft.com/office/drawing/2014/main" id="{3D6F949F-D901-4E06-B3E6-8B3698088198}"/>
                    </a:ext>
                  </a:extLst>
                </p14:cNvPr>
                <p14:cNvContentPartPr/>
                <p14:nvPr/>
              </p14:nvContentPartPr>
              <p14:xfrm>
                <a:off x="8622813" y="3963307"/>
                <a:ext cx="110160" cy="63720"/>
              </p14:xfrm>
            </p:contentPart>
          </mc:Choice>
          <mc:Fallback xmlns="">
            <p:pic>
              <p:nvPicPr>
                <p:cNvPr id="230" name="Freihand 229">
                  <a:extLst>
                    <a:ext uri="{FF2B5EF4-FFF2-40B4-BE49-F238E27FC236}">
                      <a16:creationId xmlns:a16="http://schemas.microsoft.com/office/drawing/2014/main" id="{3D6F949F-D901-4E06-B3E6-8B3698088198}"/>
                    </a:ext>
                  </a:extLst>
                </p:cNvPr>
                <p:cNvPicPr/>
                <p:nvPr/>
              </p:nvPicPr>
              <p:blipFill>
                <a:blip r:embed="rId318"/>
                <a:stretch>
                  <a:fillRect/>
                </a:stretch>
              </p:blipFill>
              <p:spPr>
                <a:xfrm>
                  <a:off x="8618493" y="3958987"/>
                  <a:ext cx="118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1" name="Freihand 230">
                  <a:extLst>
                    <a:ext uri="{FF2B5EF4-FFF2-40B4-BE49-F238E27FC236}">
                      <a16:creationId xmlns:a16="http://schemas.microsoft.com/office/drawing/2014/main" id="{4FAF6B25-7D69-41D3-85DB-54949B9F02D8}"/>
                    </a:ext>
                  </a:extLst>
                </p14:cNvPr>
                <p14:cNvContentPartPr/>
                <p14:nvPr/>
              </p14:nvContentPartPr>
              <p14:xfrm>
                <a:off x="8787693" y="3850267"/>
                <a:ext cx="72720" cy="151920"/>
              </p14:xfrm>
            </p:contentPart>
          </mc:Choice>
          <mc:Fallback xmlns="">
            <p:pic>
              <p:nvPicPr>
                <p:cNvPr id="231" name="Freihand 230">
                  <a:extLst>
                    <a:ext uri="{FF2B5EF4-FFF2-40B4-BE49-F238E27FC236}">
                      <a16:creationId xmlns:a16="http://schemas.microsoft.com/office/drawing/2014/main" id="{4FAF6B25-7D69-41D3-85DB-54949B9F02D8}"/>
                    </a:ext>
                  </a:extLst>
                </p:cNvPr>
                <p:cNvPicPr/>
                <p:nvPr/>
              </p:nvPicPr>
              <p:blipFill>
                <a:blip r:embed="rId320"/>
                <a:stretch>
                  <a:fillRect/>
                </a:stretch>
              </p:blipFill>
              <p:spPr>
                <a:xfrm>
                  <a:off x="8783373" y="3845947"/>
                  <a:ext cx="81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2" name="Freihand 231">
                  <a:extLst>
                    <a:ext uri="{FF2B5EF4-FFF2-40B4-BE49-F238E27FC236}">
                      <a16:creationId xmlns:a16="http://schemas.microsoft.com/office/drawing/2014/main" id="{660A1EDA-9E6E-4B51-8F6B-B4A90231FB58}"/>
                    </a:ext>
                  </a:extLst>
                </p14:cNvPr>
                <p14:cNvContentPartPr/>
                <p14:nvPr/>
              </p14:nvContentPartPr>
              <p14:xfrm>
                <a:off x="8878773" y="3912187"/>
                <a:ext cx="62640" cy="82080"/>
              </p14:xfrm>
            </p:contentPart>
          </mc:Choice>
          <mc:Fallback xmlns="">
            <p:pic>
              <p:nvPicPr>
                <p:cNvPr id="232" name="Freihand 231">
                  <a:extLst>
                    <a:ext uri="{FF2B5EF4-FFF2-40B4-BE49-F238E27FC236}">
                      <a16:creationId xmlns:a16="http://schemas.microsoft.com/office/drawing/2014/main" id="{660A1EDA-9E6E-4B51-8F6B-B4A90231FB58}"/>
                    </a:ext>
                  </a:extLst>
                </p:cNvPr>
                <p:cNvPicPr/>
                <p:nvPr/>
              </p:nvPicPr>
              <p:blipFill>
                <a:blip r:embed="rId322"/>
                <a:stretch>
                  <a:fillRect/>
                </a:stretch>
              </p:blipFill>
              <p:spPr>
                <a:xfrm>
                  <a:off x="8874453" y="3907867"/>
                  <a:ext cx="71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3" name="Freihand 232">
                  <a:extLst>
                    <a:ext uri="{FF2B5EF4-FFF2-40B4-BE49-F238E27FC236}">
                      <a16:creationId xmlns:a16="http://schemas.microsoft.com/office/drawing/2014/main" id="{23ABAC4F-AF67-4233-8ADA-0C8825C55F00}"/>
                    </a:ext>
                  </a:extLst>
                </p14:cNvPr>
                <p14:cNvContentPartPr/>
                <p14:nvPr/>
              </p14:nvContentPartPr>
              <p14:xfrm>
                <a:off x="8970573" y="3827227"/>
                <a:ext cx="112680" cy="141480"/>
              </p14:xfrm>
            </p:contentPart>
          </mc:Choice>
          <mc:Fallback xmlns="">
            <p:pic>
              <p:nvPicPr>
                <p:cNvPr id="233" name="Freihand 232">
                  <a:extLst>
                    <a:ext uri="{FF2B5EF4-FFF2-40B4-BE49-F238E27FC236}">
                      <a16:creationId xmlns:a16="http://schemas.microsoft.com/office/drawing/2014/main" id="{23ABAC4F-AF67-4233-8ADA-0C8825C55F00}"/>
                    </a:ext>
                  </a:extLst>
                </p:cNvPr>
                <p:cNvPicPr/>
                <p:nvPr/>
              </p:nvPicPr>
              <p:blipFill>
                <a:blip r:embed="rId324"/>
                <a:stretch>
                  <a:fillRect/>
                </a:stretch>
              </p:blipFill>
              <p:spPr>
                <a:xfrm>
                  <a:off x="8966253" y="3822907"/>
                  <a:ext cx="121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4" name="Freihand 233">
                  <a:extLst>
                    <a:ext uri="{FF2B5EF4-FFF2-40B4-BE49-F238E27FC236}">
                      <a16:creationId xmlns:a16="http://schemas.microsoft.com/office/drawing/2014/main" id="{C11ECC68-5BE9-4631-83F2-1E2AF8D1726D}"/>
                    </a:ext>
                  </a:extLst>
                </p14:cNvPr>
                <p14:cNvContentPartPr/>
                <p14:nvPr/>
              </p14:nvContentPartPr>
              <p14:xfrm>
                <a:off x="9263973" y="3811027"/>
                <a:ext cx="102600" cy="128160"/>
              </p14:xfrm>
            </p:contentPart>
          </mc:Choice>
          <mc:Fallback xmlns="">
            <p:pic>
              <p:nvPicPr>
                <p:cNvPr id="234" name="Freihand 233">
                  <a:extLst>
                    <a:ext uri="{FF2B5EF4-FFF2-40B4-BE49-F238E27FC236}">
                      <a16:creationId xmlns:a16="http://schemas.microsoft.com/office/drawing/2014/main" id="{C11ECC68-5BE9-4631-83F2-1E2AF8D1726D}"/>
                    </a:ext>
                  </a:extLst>
                </p:cNvPr>
                <p:cNvPicPr/>
                <p:nvPr/>
              </p:nvPicPr>
              <p:blipFill>
                <a:blip r:embed="rId326"/>
                <a:stretch>
                  <a:fillRect/>
                </a:stretch>
              </p:blipFill>
              <p:spPr>
                <a:xfrm>
                  <a:off x="9259653" y="3806707"/>
                  <a:ext cx="111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5" name="Freihand 234">
                  <a:extLst>
                    <a:ext uri="{FF2B5EF4-FFF2-40B4-BE49-F238E27FC236}">
                      <a16:creationId xmlns:a16="http://schemas.microsoft.com/office/drawing/2014/main" id="{68E29619-C3E3-4D55-A10A-1030B8380C35}"/>
                    </a:ext>
                  </a:extLst>
                </p14:cNvPr>
                <p14:cNvContentPartPr/>
                <p14:nvPr/>
              </p14:nvContentPartPr>
              <p14:xfrm>
                <a:off x="9359373" y="3849187"/>
                <a:ext cx="133560" cy="65520"/>
              </p14:xfrm>
            </p:contentPart>
          </mc:Choice>
          <mc:Fallback xmlns="">
            <p:pic>
              <p:nvPicPr>
                <p:cNvPr id="235" name="Freihand 234">
                  <a:extLst>
                    <a:ext uri="{FF2B5EF4-FFF2-40B4-BE49-F238E27FC236}">
                      <a16:creationId xmlns:a16="http://schemas.microsoft.com/office/drawing/2014/main" id="{68E29619-C3E3-4D55-A10A-1030B8380C35}"/>
                    </a:ext>
                  </a:extLst>
                </p:cNvPr>
                <p:cNvPicPr/>
                <p:nvPr/>
              </p:nvPicPr>
              <p:blipFill>
                <a:blip r:embed="rId328"/>
                <a:stretch>
                  <a:fillRect/>
                </a:stretch>
              </p:blipFill>
              <p:spPr>
                <a:xfrm>
                  <a:off x="9355053" y="3844867"/>
                  <a:ext cx="142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6" name="Freihand 235">
                  <a:extLst>
                    <a:ext uri="{FF2B5EF4-FFF2-40B4-BE49-F238E27FC236}">
                      <a16:creationId xmlns:a16="http://schemas.microsoft.com/office/drawing/2014/main" id="{55A68276-BBC8-44C2-84FD-FD78C25BFD1F}"/>
                    </a:ext>
                  </a:extLst>
                </p14:cNvPr>
                <p14:cNvContentPartPr/>
                <p14:nvPr/>
              </p14:nvContentPartPr>
              <p14:xfrm>
                <a:off x="9496893" y="3763147"/>
                <a:ext cx="95760" cy="137520"/>
              </p14:xfrm>
            </p:contentPart>
          </mc:Choice>
          <mc:Fallback xmlns="">
            <p:pic>
              <p:nvPicPr>
                <p:cNvPr id="236" name="Freihand 235">
                  <a:extLst>
                    <a:ext uri="{FF2B5EF4-FFF2-40B4-BE49-F238E27FC236}">
                      <a16:creationId xmlns:a16="http://schemas.microsoft.com/office/drawing/2014/main" id="{55A68276-BBC8-44C2-84FD-FD78C25BFD1F}"/>
                    </a:ext>
                  </a:extLst>
                </p:cNvPr>
                <p:cNvPicPr/>
                <p:nvPr/>
              </p:nvPicPr>
              <p:blipFill>
                <a:blip r:embed="rId330"/>
                <a:stretch>
                  <a:fillRect/>
                </a:stretch>
              </p:blipFill>
              <p:spPr>
                <a:xfrm>
                  <a:off x="9492573" y="3758827"/>
                  <a:ext cx="104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7" name="Freihand 236">
                  <a:extLst>
                    <a:ext uri="{FF2B5EF4-FFF2-40B4-BE49-F238E27FC236}">
                      <a16:creationId xmlns:a16="http://schemas.microsoft.com/office/drawing/2014/main" id="{1392B7D5-3D56-4895-AC76-0BC705D28960}"/>
                    </a:ext>
                  </a:extLst>
                </p14:cNvPr>
                <p14:cNvContentPartPr/>
                <p14:nvPr/>
              </p14:nvContentPartPr>
              <p14:xfrm>
                <a:off x="9579333" y="3763507"/>
                <a:ext cx="239040" cy="124560"/>
              </p14:xfrm>
            </p:contentPart>
          </mc:Choice>
          <mc:Fallback xmlns="">
            <p:pic>
              <p:nvPicPr>
                <p:cNvPr id="237" name="Freihand 236">
                  <a:extLst>
                    <a:ext uri="{FF2B5EF4-FFF2-40B4-BE49-F238E27FC236}">
                      <a16:creationId xmlns:a16="http://schemas.microsoft.com/office/drawing/2014/main" id="{1392B7D5-3D56-4895-AC76-0BC705D28960}"/>
                    </a:ext>
                  </a:extLst>
                </p:cNvPr>
                <p:cNvPicPr/>
                <p:nvPr/>
              </p:nvPicPr>
              <p:blipFill>
                <a:blip r:embed="rId332"/>
                <a:stretch>
                  <a:fillRect/>
                </a:stretch>
              </p:blipFill>
              <p:spPr>
                <a:xfrm>
                  <a:off x="9575013" y="3759187"/>
                  <a:ext cx="247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 name="Freihand 2">
                  <a:extLst>
                    <a:ext uri="{FF2B5EF4-FFF2-40B4-BE49-F238E27FC236}">
                      <a16:creationId xmlns:a16="http://schemas.microsoft.com/office/drawing/2014/main" id="{4DEF69BB-4B09-4534-B319-F891149DB575}"/>
                    </a:ext>
                  </a:extLst>
                </p14:cNvPr>
                <p14:cNvContentPartPr/>
                <p14:nvPr/>
              </p14:nvContentPartPr>
              <p14:xfrm>
                <a:off x="1895493" y="2284627"/>
                <a:ext cx="2335680" cy="57960"/>
              </p14:xfrm>
            </p:contentPart>
          </mc:Choice>
          <mc:Fallback xmlns="">
            <p:pic>
              <p:nvPicPr>
                <p:cNvPr id="3" name="Freihand 2">
                  <a:extLst>
                    <a:ext uri="{FF2B5EF4-FFF2-40B4-BE49-F238E27FC236}">
                      <a16:creationId xmlns:a16="http://schemas.microsoft.com/office/drawing/2014/main" id="{4DEF69BB-4B09-4534-B319-F891149DB575}"/>
                    </a:ext>
                  </a:extLst>
                </p:cNvPr>
                <p:cNvPicPr/>
                <p:nvPr/>
              </p:nvPicPr>
              <p:blipFill>
                <a:blip r:embed="rId334"/>
                <a:stretch>
                  <a:fillRect/>
                </a:stretch>
              </p:blipFill>
              <p:spPr>
                <a:xfrm>
                  <a:off x="1891173" y="2280307"/>
                  <a:ext cx="2344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 name="Freihand 8">
                  <a:extLst>
                    <a:ext uri="{FF2B5EF4-FFF2-40B4-BE49-F238E27FC236}">
                      <a16:creationId xmlns:a16="http://schemas.microsoft.com/office/drawing/2014/main" id="{8297D3CE-881A-4DF6-8707-E3D0569D0292}"/>
                    </a:ext>
                  </a:extLst>
                </p14:cNvPr>
                <p14:cNvContentPartPr/>
                <p14:nvPr/>
              </p14:nvContentPartPr>
              <p14:xfrm>
                <a:off x="812613" y="2517187"/>
                <a:ext cx="2477520" cy="46080"/>
              </p14:xfrm>
            </p:contentPart>
          </mc:Choice>
          <mc:Fallback xmlns="">
            <p:pic>
              <p:nvPicPr>
                <p:cNvPr id="9" name="Freihand 8">
                  <a:extLst>
                    <a:ext uri="{FF2B5EF4-FFF2-40B4-BE49-F238E27FC236}">
                      <a16:creationId xmlns:a16="http://schemas.microsoft.com/office/drawing/2014/main" id="{8297D3CE-881A-4DF6-8707-E3D0569D0292}"/>
                    </a:ext>
                  </a:extLst>
                </p:cNvPr>
                <p:cNvPicPr/>
                <p:nvPr/>
              </p:nvPicPr>
              <p:blipFill>
                <a:blip r:embed="rId336"/>
                <a:stretch>
                  <a:fillRect/>
                </a:stretch>
              </p:blipFill>
              <p:spPr>
                <a:xfrm>
                  <a:off x="808293" y="2512867"/>
                  <a:ext cx="2486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0" name="Freihand 9">
                  <a:extLst>
                    <a:ext uri="{FF2B5EF4-FFF2-40B4-BE49-F238E27FC236}">
                      <a16:creationId xmlns:a16="http://schemas.microsoft.com/office/drawing/2014/main" id="{164C77FE-4FF1-491D-94B6-87FB837C5439}"/>
                    </a:ext>
                  </a:extLst>
                </p14:cNvPr>
                <p14:cNvContentPartPr/>
                <p14:nvPr/>
              </p14:nvContentPartPr>
              <p14:xfrm>
                <a:off x="2261973" y="2960347"/>
                <a:ext cx="2481480" cy="79560"/>
              </p14:xfrm>
            </p:contentPart>
          </mc:Choice>
          <mc:Fallback xmlns="">
            <p:pic>
              <p:nvPicPr>
                <p:cNvPr id="10" name="Freihand 9">
                  <a:extLst>
                    <a:ext uri="{FF2B5EF4-FFF2-40B4-BE49-F238E27FC236}">
                      <a16:creationId xmlns:a16="http://schemas.microsoft.com/office/drawing/2014/main" id="{164C77FE-4FF1-491D-94B6-87FB837C5439}"/>
                    </a:ext>
                  </a:extLst>
                </p:cNvPr>
                <p:cNvPicPr/>
                <p:nvPr/>
              </p:nvPicPr>
              <p:blipFill>
                <a:blip r:embed="rId338"/>
                <a:stretch>
                  <a:fillRect/>
                </a:stretch>
              </p:blipFill>
              <p:spPr>
                <a:xfrm>
                  <a:off x="2257653" y="2956027"/>
                  <a:ext cx="2490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 name="Freihand 10">
                  <a:extLst>
                    <a:ext uri="{FF2B5EF4-FFF2-40B4-BE49-F238E27FC236}">
                      <a16:creationId xmlns:a16="http://schemas.microsoft.com/office/drawing/2014/main" id="{F1713B94-BB11-458A-9FBE-B2FA0DF63676}"/>
                    </a:ext>
                  </a:extLst>
                </p14:cNvPr>
                <p14:cNvContentPartPr/>
                <p14:nvPr/>
              </p14:nvContentPartPr>
              <p14:xfrm>
                <a:off x="793173" y="3244747"/>
                <a:ext cx="826560" cy="32040"/>
              </p14:xfrm>
            </p:contentPart>
          </mc:Choice>
          <mc:Fallback xmlns="">
            <p:pic>
              <p:nvPicPr>
                <p:cNvPr id="11" name="Freihand 10">
                  <a:extLst>
                    <a:ext uri="{FF2B5EF4-FFF2-40B4-BE49-F238E27FC236}">
                      <a16:creationId xmlns:a16="http://schemas.microsoft.com/office/drawing/2014/main" id="{F1713B94-BB11-458A-9FBE-B2FA0DF63676}"/>
                    </a:ext>
                  </a:extLst>
                </p:cNvPr>
                <p:cNvPicPr/>
                <p:nvPr/>
              </p:nvPicPr>
              <p:blipFill>
                <a:blip r:embed="rId340"/>
                <a:stretch>
                  <a:fillRect/>
                </a:stretch>
              </p:blipFill>
              <p:spPr>
                <a:xfrm>
                  <a:off x="788853" y="3240427"/>
                  <a:ext cx="835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57" name="Freihand 156">
                  <a:extLst>
                    <a:ext uri="{FF2B5EF4-FFF2-40B4-BE49-F238E27FC236}">
                      <a16:creationId xmlns:a16="http://schemas.microsoft.com/office/drawing/2014/main" id="{2DF2877B-145C-413E-B806-5A94C7D072E0}"/>
                    </a:ext>
                  </a:extLst>
                </p14:cNvPr>
                <p14:cNvContentPartPr/>
                <p14:nvPr/>
              </p14:nvContentPartPr>
              <p14:xfrm>
                <a:off x="2330733" y="3879067"/>
                <a:ext cx="699120" cy="84600"/>
              </p14:xfrm>
            </p:contentPart>
          </mc:Choice>
          <mc:Fallback xmlns="">
            <p:pic>
              <p:nvPicPr>
                <p:cNvPr id="157" name="Freihand 156">
                  <a:extLst>
                    <a:ext uri="{FF2B5EF4-FFF2-40B4-BE49-F238E27FC236}">
                      <a16:creationId xmlns:a16="http://schemas.microsoft.com/office/drawing/2014/main" id="{2DF2877B-145C-413E-B806-5A94C7D072E0}"/>
                    </a:ext>
                  </a:extLst>
                </p:cNvPr>
                <p:cNvPicPr/>
                <p:nvPr/>
              </p:nvPicPr>
              <p:blipFill>
                <a:blip r:embed="rId342"/>
                <a:stretch>
                  <a:fillRect/>
                </a:stretch>
              </p:blipFill>
              <p:spPr>
                <a:xfrm>
                  <a:off x="2326413" y="3874747"/>
                  <a:ext cx="707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58" name="Freihand 157">
                  <a:extLst>
                    <a:ext uri="{FF2B5EF4-FFF2-40B4-BE49-F238E27FC236}">
                      <a16:creationId xmlns:a16="http://schemas.microsoft.com/office/drawing/2014/main" id="{A9674BD4-4B86-43C7-9CC8-71A6AFA5E8E7}"/>
                    </a:ext>
                  </a:extLst>
                </p14:cNvPr>
                <p14:cNvContentPartPr/>
                <p14:nvPr/>
              </p14:nvContentPartPr>
              <p14:xfrm>
                <a:off x="2778573" y="3337267"/>
                <a:ext cx="605160" cy="558360"/>
              </p14:xfrm>
            </p:contentPart>
          </mc:Choice>
          <mc:Fallback xmlns="">
            <p:pic>
              <p:nvPicPr>
                <p:cNvPr id="158" name="Freihand 157">
                  <a:extLst>
                    <a:ext uri="{FF2B5EF4-FFF2-40B4-BE49-F238E27FC236}">
                      <a16:creationId xmlns:a16="http://schemas.microsoft.com/office/drawing/2014/main" id="{A9674BD4-4B86-43C7-9CC8-71A6AFA5E8E7}"/>
                    </a:ext>
                  </a:extLst>
                </p:cNvPr>
                <p:cNvPicPr/>
                <p:nvPr/>
              </p:nvPicPr>
              <p:blipFill>
                <a:blip r:embed="rId344"/>
                <a:stretch>
                  <a:fillRect/>
                </a:stretch>
              </p:blipFill>
              <p:spPr>
                <a:xfrm>
                  <a:off x="2774253" y="3332947"/>
                  <a:ext cx="6138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9" name="Freihand 158">
                  <a:extLst>
                    <a:ext uri="{FF2B5EF4-FFF2-40B4-BE49-F238E27FC236}">
                      <a16:creationId xmlns:a16="http://schemas.microsoft.com/office/drawing/2014/main" id="{F568A6FA-44D7-4757-BF50-0CD5D62751DF}"/>
                    </a:ext>
                  </a:extLst>
                </p14:cNvPr>
                <p14:cNvContentPartPr/>
                <p14:nvPr/>
              </p14:nvContentPartPr>
              <p14:xfrm>
                <a:off x="2734653" y="3735427"/>
                <a:ext cx="289440" cy="186480"/>
              </p14:xfrm>
            </p:contentPart>
          </mc:Choice>
          <mc:Fallback xmlns="">
            <p:pic>
              <p:nvPicPr>
                <p:cNvPr id="159" name="Freihand 158">
                  <a:extLst>
                    <a:ext uri="{FF2B5EF4-FFF2-40B4-BE49-F238E27FC236}">
                      <a16:creationId xmlns:a16="http://schemas.microsoft.com/office/drawing/2014/main" id="{F568A6FA-44D7-4757-BF50-0CD5D62751DF}"/>
                    </a:ext>
                  </a:extLst>
                </p:cNvPr>
                <p:cNvPicPr/>
                <p:nvPr/>
              </p:nvPicPr>
              <p:blipFill>
                <a:blip r:embed="rId346"/>
                <a:stretch>
                  <a:fillRect/>
                </a:stretch>
              </p:blipFill>
              <p:spPr>
                <a:xfrm>
                  <a:off x="2730333" y="3731107"/>
                  <a:ext cx="298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1" name="Freihand 160">
                  <a:extLst>
                    <a:ext uri="{FF2B5EF4-FFF2-40B4-BE49-F238E27FC236}">
                      <a16:creationId xmlns:a16="http://schemas.microsoft.com/office/drawing/2014/main" id="{6B8760A6-E661-4444-9484-7584C789DA81}"/>
                    </a:ext>
                  </a:extLst>
                </p14:cNvPr>
                <p14:cNvContentPartPr/>
                <p14:nvPr/>
              </p14:nvContentPartPr>
              <p14:xfrm>
                <a:off x="3034533" y="3157267"/>
                <a:ext cx="126720" cy="110520"/>
              </p14:xfrm>
            </p:contentPart>
          </mc:Choice>
          <mc:Fallback xmlns="">
            <p:pic>
              <p:nvPicPr>
                <p:cNvPr id="161" name="Freihand 160">
                  <a:extLst>
                    <a:ext uri="{FF2B5EF4-FFF2-40B4-BE49-F238E27FC236}">
                      <a16:creationId xmlns:a16="http://schemas.microsoft.com/office/drawing/2014/main" id="{6B8760A6-E661-4444-9484-7584C789DA81}"/>
                    </a:ext>
                  </a:extLst>
                </p:cNvPr>
                <p:cNvPicPr/>
                <p:nvPr/>
              </p:nvPicPr>
              <p:blipFill>
                <a:blip r:embed="rId348"/>
                <a:stretch>
                  <a:fillRect/>
                </a:stretch>
              </p:blipFill>
              <p:spPr>
                <a:xfrm>
                  <a:off x="3030213" y="3152947"/>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3" name="Freihand 162">
                  <a:extLst>
                    <a:ext uri="{FF2B5EF4-FFF2-40B4-BE49-F238E27FC236}">
                      <a16:creationId xmlns:a16="http://schemas.microsoft.com/office/drawing/2014/main" id="{5D00B8A2-D007-4F52-9E0E-2972072ACCFA}"/>
                    </a:ext>
                  </a:extLst>
                </p14:cNvPr>
                <p14:cNvContentPartPr/>
                <p14:nvPr/>
              </p14:nvContentPartPr>
              <p14:xfrm>
                <a:off x="3177453" y="3161947"/>
                <a:ext cx="177120" cy="180360"/>
              </p14:xfrm>
            </p:contentPart>
          </mc:Choice>
          <mc:Fallback xmlns="">
            <p:pic>
              <p:nvPicPr>
                <p:cNvPr id="163" name="Freihand 162">
                  <a:extLst>
                    <a:ext uri="{FF2B5EF4-FFF2-40B4-BE49-F238E27FC236}">
                      <a16:creationId xmlns:a16="http://schemas.microsoft.com/office/drawing/2014/main" id="{5D00B8A2-D007-4F52-9E0E-2972072ACCFA}"/>
                    </a:ext>
                  </a:extLst>
                </p:cNvPr>
                <p:cNvPicPr/>
                <p:nvPr/>
              </p:nvPicPr>
              <p:blipFill>
                <a:blip r:embed="rId350"/>
                <a:stretch>
                  <a:fillRect/>
                </a:stretch>
              </p:blipFill>
              <p:spPr>
                <a:xfrm>
                  <a:off x="3173133" y="3157627"/>
                  <a:ext cx="185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4" name="Freihand 163">
                  <a:extLst>
                    <a:ext uri="{FF2B5EF4-FFF2-40B4-BE49-F238E27FC236}">
                      <a16:creationId xmlns:a16="http://schemas.microsoft.com/office/drawing/2014/main" id="{6980F787-5D51-4771-9406-2C837345379E}"/>
                    </a:ext>
                  </a:extLst>
                </p14:cNvPr>
                <p14:cNvContentPartPr/>
                <p14:nvPr/>
              </p14:nvContentPartPr>
              <p14:xfrm>
                <a:off x="3323973" y="3124147"/>
                <a:ext cx="43920" cy="9720"/>
              </p14:xfrm>
            </p:contentPart>
          </mc:Choice>
          <mc:Fallback xmlns="">
            <p:pic>
              <p:nvPicPr>
                <p:cNvPr id="164" name="Freihand 163">
                  <a:extLst>
                    <a:ext uri="{FF2B5EF4-FFF2-40B4-BE49-F238E27FC236}">
                      <a16:creationId xmlns:a16="http://schemas.microsoft.com/office/drawing/2014/main" id="{6980F787-5D51-4771-9406-2C837345379E}"/>
                    </a:ext>
                  </a:extLst>
                </p:cNvPr>
                <p:cNvPicPr/>
                <p:nvPr/>
              </p:nvPicPr>
              <p:blipFill>
                <a:blip r:embed="rId352"/>
                <a:stretch>
                  <a:fillRect/>
                </a:stretch>
              </p:blipFill>
              <p:spPr>
                <a:xfrm>
                  <a:off x="3319653" y="3119827"/>
                  <a:ext cx="52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5" name="Freihand 164">
                  <a:extLst>
                    <a:ext uri="{FF2B5EF4-FFF2-40B4-BE49-F238E27FC236}">
                      <a16:creationId xmlns:a16="http://schemas.microsoft.com/office/drawing/2014/main" id="{E1CF5B02-72E0-456C-9381-D2697552FD2A}"/>
                    </a:ext>
                  </a:extLst>
                </p14:cNvPr>
                <p14:cNvContentPartPr/>
                <p14:nvPr/>
              </p14:nvContentPartPr>
              <p14:xfrm>
                <a:off x="3386253" y="3139987"/>
                <a:ext cx="50040" cy="73440"/>
              </p14:xfrm>
            </p:contentPart>
          </mc:Choice>
          <mc:Fallback xmlns="">
            <p:pic>
              <p:nvPicPr>
                <p:cNvPr id="165" name="Freihand 164">
                  <a:extLst>
                    <a:ext uri="{FF2B5EF4-FFF2-40B4-BE49-F238E27FC236}">
                      <a16:creationId xmlns:a16="http://schemas.microsoft.com/office/drawing/2014/main" id="{E1CF5B02-72E0-456C-9381-D2697552FD2A}"/>
                    </a:ext>
                  </a:extLst>
                </p:cNvPr>
                <p:cNvPicPr/>
                <p:nvPr/>
              </p:nvPicPr>
              <p:blipFill>
                <a:blip r:embed="rId354"/>
                <a:stretch>
                  <a:fillRect/>
                </a:stretch>
              </p:blipFill>
              <p:spPr>
                <a:xfrm>
                  <a:off x="3381933" y="3135667"/>
                  <a:ext cx="58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6" name="Freihand 165">
                  <a:extLst>
                    <a:ext uri="{FF2B5EF4-FFF2-40B4-BE49-F238E27FC236}">
                      <a16:creationId xmlns:a16="http://schemas.microsoft.com/office/drawing/2014/main" id="{BAA88198-A271-488B-83EF-598A05EB2AA0}"/>
                    </a:ext>
                  </a:extLst>
                </p14:cNvPr>
                <p14:cNvContentPartPr/>
                <p14:nvPr/>
              </p14:nvContentPartPr>
              <p14:xfrm>
                <a:off x="3467973" y="3096427"/>
                <a:ext cx="181440" cy="131400"/>
              </p14:xfrm>
            </p:contentPart>
          </mc:Choice>
          <mc:Fallback xmlns="">
            <p:pic>
              <p:nvPicPr>
                <p:cNvPr id="166" name="Freihand 165">
                  <a:extLst>
                    <a:ext uri="{FF2B5EF4-FFF2-40B4-BE49-F238E27FC236}">
                      <a16:creationId xmlns:a16="http://schemas.microsoft.com/office/drawing/2014/main" id="{BAA88198-A271-488B-83EF-598A05EB2AA0}"/>
                    </a:ext>
                  </a:extLst>
                </p:cNvPr>
                <p:cNvPicPr/>
                <p:nvPr/>
              </p:nvPicPr>
              <p:blipFill>
                <a:blip r:embed="rId356"/>
                <a:stretch>
                  <a:fillRect/>
                </a:stretch>
              </p:blipFill>
              <p:spPr>
                <a:xfrm>
                  <a:off x="3463653" y="3092107"/>
                  <a:ext cx="190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7" name="Freihand 166">
                  <a:extLst>
                    <a:ext uri="{FF2B5EF4-FFF2-40B4-BE49-F238E27FC236}">
                      <a16:creationId xmlns:a16="http://schemas.microsoft.com/office/drawing/2014/main" id="{21E40129-F2BF-4844-921B-11175556C233}"/>
                    </a:ext>
                  </a:extLst>
                </p14:cNvPr>
                <p14:cNvContentPartPr/>
                <p14:nvPr/>
              </p14:nvContentPartPr>
              <p14:xfrm>
                <a:off x="3246933" y="3166627"/>
                <a:ext cx="70920" cy="68760"/>
              </p14:xfrm>
            </p:contentPart>
          </mc:Choice>
          <mc:Fallback xmlns="">
            <p:pic>
              <p:nvPicPr>
                <p:cNvPr id="167" name="Freihand 166">
                  <a:extLst>
                    <a:ext uri="{FF2B5EF4-FFF2-40B4-BE49-F238E27FC236}">
                      <a16:creationId xmlns:a16="http://schemas.microsoft.com/office/drawing/2014/main" id="{21E40129-F2BF-4844-921B-11175556C233}"/>
                    </a:ext>
                  </a:extLst>
                </p:cNvPr>
                <p:cNvPicPr/>
                <p:nvPr/>
              </p:nvPicPr>
              <p:blipFill>
                <a:blip r:embed="rId358"/>
                <a:stretch>
                  <a:fillRect/>
                </a:stretch>
              </p:blipFill>
              <p:spPr>
                <a:xfrm>
                  <a:off x="3242613" y="3162307"/>
                  <a:ext cx="79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8" name="Freihand 167">
                  <a:extLst>
                    <a:ext uri="{FF2B5EF4-FFF2-40B4-BE49-F238E27FC236}">
                      <a16:creationId xmlns:a16="http://schemas.microsoft.com/office/drawing/2014/main" id="{4FDFE636-EFDD-4676-8EAA-9A3B4AC079E7}"/>
                    </a:ext>
                  </a:extLst>
                </p14:cNvPr>
                <p14:cNvContentPartPr/>
                <p14:nvPr/>
              </p14:nvContentPartPr>
              <p14:xfrm>
                <a:off x="3656973" y="3169147"/>
                <a:ext cx="125280" cy="53280"/>
              </p14:xfrm>
            </p:contentPart>
          </mc:Choice>
          <mc:Fallback xmlns="">
            <p:pic>
              <p:nvPicPr>
                <p:cNvPr id="168" name="Freihand 167">
                  <a:extLst>
                    <a:ext uri="{FF2B5EF4-FFF2-40B4-BE49-F238E27FC236}">
                      <a16:creationId xmlns:a16="http://schemas.microsoft.com/office/drawing/2014/main" id="{4FDFE636-EFDD-4676-8EAA-9A3B4AC079E7}"/>
                    </a:ext>
                  </a:extLst>
                </p:cNvPr>
                <p:cNvPicPr/>
                <p:nvPr/>
              </p:nvPicPr>
              <p:blipFill>
                <a:blip r:embed="rId360"/>
                <a:stretch>
                  <a:fillRect/>
                </a:stretch>
              </p:blipFill>
              <p:spPr>
                <a:xfrm>
                  <a:off x="3652653" y="3164827"/>
                  <a:ext cx="13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0" name="Freihand 169">
                  <a:extLst>
                    <a:ext uri="{FF2B5EF4-FFF2-40B4-BE49-F238E27FC236}">
                      <a16:creationId xmlns:a16="http://schemas.microsoft.com/office/drawing/2014/main" id="{8CFDE8C9-923B-4F2C-8663-1CE762FDF70F}"/>
                    </a:ext>
                  </a:extLst>
                </p14:cNvPr>
                <p14:cNvContentPartPr/>
                <p14:nvPr/>
              </p14:nvContentPartPr>
              <p14:xfrm>
                <a:off x="3683253" y="3078787"/>
                <a:ext cx="251640" cy="150840"/>
              </p14:xfrm>
            </p:contentPart>
          </mc:Choice>
          <mc:Fallback xmlns="">
            <p:pic>
              <p:nvPicPr>
                <p:cNvPr id="170" name="Freihand 169">
                  <a:extLst>
                    <a:ext uri="{FF2B5EF4-FFF2-40B4-BE49-F238E27FC236}">
                      <a16:creationId xmlns:a16="http://schemas.microsoft.com/office/drawing/2014/main" id="{8CFDE8C9-923B-4F2C-8663-1CE762FDF70F}"/>
                    </a:ext>
                  </a:extLst>
                </p:cNvPr>
                <p:cNvPicPr/>
                <p:nvPr/>
              </p:nvPicPr>
              <p:blipFill>
                <a:blip r:embed="rId362"/>
                <a:stretch>
                  <a:fillRect/>
                </a:stretch>
              </p:blipFill>
              <p:spPr>
                <a:xfrm>
                  <a:off x="3678933" y="3074467"/>
                  <a:ext cx="260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1" name="Freihand 170">
                  <a:extLst>
                    <a:ext uri="{FF2B5EF4-FFF2-40B4-BE49-F238E27FC236}">
                      <a16:creationId xmlns:a16="http://schemas.microsoft.com/office/drawing/2014/main" id="{A7278FAB-75DD-4C7B-B43B-EB1A9B1CF6B7}"/>
                    </a:ext>
                  </a:extLst>
                </p14:cNvPr>
                <p14:cNvContentPartPr/>
                <p14:nvPr/>
              </p14:nvContentPartPr>
              <p14:xfrm>
                <a:off x="3925173" y="3080947"/>
                <a:ext cx="183960" cy="143640"/>
              </p14:xfrm>
            </p:contentPart>
          </mc:Choice>
          <mc:Fallback xmlns="">
            <p:pic>
              <p:nvPicPr>
                <p:cNvPr id="171" name="Freihand 170">
                  <a:extLst>
                    <a:ext uri="{FF2B5EF4-FFF2-40B4-BE49-F238E27FC236}">
                      <a16:creationId xmlns:a16="http://schemas.microsoft.com/office/drawing/2014/main" id="{A7278FAB-75DD-4C7B-B43B-EB1A9B1CF6B7}"/>
                    </a:ext>
                  </a:extLst>
                </p:cNvPr>
                <p:cNvPicPr/>
                <p:nvPr/>
              </p:nvPicPr>
              <p:blipFill>
                <a:blip r:embed="rId364"/>
                <a:stretch>
                  <a:fillRect/>
                </a:stretch>
              </p:blipFill>
              <p:spPr>
                <a:xfrm>
                  <a:off x="3920853" y="3076627"/>
                  <a:ext cx="192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3" name="Freihand 172">
                  <a:extLst>
                    <a:ext uri="{FF2B5EF4-FFF2-40B4-BE49-F238E27FC236}">
                      <a16:creationId xmlns:a16="http://schemas.microsoft.com/office/drawing/2014/main" id="{F9FFFDCF-95E4-4CD2-B70A-172EB4B029FB}"/>
                    </a:ext>
                  </a:extLst>
                </p14:cNvPr>
                <p14:cNvContentPartPr/>
                <p14:nvPr/>
              </p14:nvContentPartPr>
              <p14:xfrm>
                <a:off x="4232973" y="3092107"/>
                <a:ext cx="84960" cy="118800"/>
              </p14:xfrm>
            </p:contentPart>
          </mc:Choice>
          <mc:Fallback xmlns="">
            <p:pic>
              <p:nvPicPr>
                <p:cNvPr id="173" name="Freihand 172">
                  <a:extLst>
                    <a:ext uri="{FF2B5EF4-FFF2-40B4-BE49-F238E27FC236}">
                      <a16:creationId xmlns:a16="http://schemas.microsoft.com/office/drawing/2014/main" id="{F9FFFDCF-95E4-4CD2-B70A-172EB4B029FB}"/>
                    </a:ext>
                  </a:extLst>
                </p:cNvPr>
                <p:cNvPicPr/>
                <p:nvPr/>
              </p:nvPicPr>
              <p:blipFill>
                <a:blip r:embed="rId366"/>
                <a:stretch>
                  <a:fillRect/>
                </a:stretch>
              </p:blipFill>
              <p:spPr>
                <a:xfrm>
                  <a:off x="4228653" y="3087787"/>
                  <a:ext cx="93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4" name="Freihand 173">
                  <a:extLst>
                    <a:ext uri="{FF2B5EF4-FFF2-40B4-BE49-F238E27FC236}">
                      <a16:creationId xmlns:a16="http://schemas.microsoft.com/office/drawing/2014/main" id="{949643EF-B8E4-4D60-BB53-88BEFF3B5A28}"/>
                    </a:ext>
                  </a:extLst>
                </p14:cNvPr>
                <p14:cNvContentPartPr/>
                <p14:nvPr/>
              </p14:nvContentPartPr>
              <p14:xfrm>
                <a:off x="4346373" y="3098947"/>
                <a:ext cx="91800" cy="84240"/>
              </p14:xfrm>
            </p:contentPart>
          </mc:Choice>
          <mc:Fallback xmlns="">
            <p:pic>
              <p:nvPicPr>
                <p:cNvPr id="174" name="Freihand 173">
                  <a:extLst>
                    <a:ext uri="{FF2B5EF4-FFF2-40B4-BE49-F238E27FC236}">
                      <a16:creationId xmlns:a16="http://schemas.microsoft.com/office/drawing/2014/main" id="{949643EF-B8E4-4D60-BB53-88BEFF3B5A28}"/>
                    </a:ext>
                  </a:extLst>
                </p:cNvPr>
                <p:cNvPicPr/>
                <p:nvPr/>
              </p:nvPicPr>
              <p:blipFill>
                <a:blip r:embed="rId368"/>
                <a:stretch>
                  <a:fillRect/>
                </a:stretch>
              </p:blipFill>
              <p:spPr>
                <a:xfrm>
                  <a:off x="4342053" y="3094627"/>
                  <a:ext cx="100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5" name="Freihand 174">
                  <a:extLst>
                    <a:ext uri="{FF2B5EF4-FFF2-40B4-BE49-F238E27FC236}">
                      <a16:creationId xmlns:a16="http://schemas.microsoft.com/office/drawing/2014/main" id="{FD280403-CECB-40E9-A39D-676716FA8FC2}"/>
                    </a:ext>
                  </a:extLst>
                </p14:cNvPr>
                <p14:cNvContentPartPr/>
                <p14:nvPr/>
              </p14:nvContentPartPr>
              <p14:xfrm>
                <a:off x="4457973" y="3097147"/>
                <a:ext cx="104760" cy="61920"/>
              </p14:xfrm>
            </p:contentPart>
          </mc:Choice>
          <mc:Fallback xmlns="">
            <p:pic>
              <p:nvPicPr>
                <p:cNvPr id="175" name="Freihand 174">
                  <a:extLst>
                    <a:ext uri="{FF2B5EF4-FFF2-40B4-BE49-F238E27FC236}">
                      <a16:creationId xmlns:a16="http://schemas.microsoft.com/office/drawing/2014/main" id="{FD280403-CECB-40E9-A39D-676716FA8FC2}"/>
                    </a:ext>
                  </a:extLst>
                </p:cNvPr>
                <p:cNvPicPr/>
                <p:nvPr/>
              </p:nvPicPr>
              <p:blipFill>
                <a:blip r:embed="rId370"/>
                <a:stretch>
                  <a:fillRect/>
                </a:stretch>
              </p:blipFill>
              <p:spPr>
                <a:xfrm>
                  <a:off x="4453653" y="3092827"/>
                  <a:ext cx="113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6" name="Freihand 175">
                  <a:extLst>
                    <a:ext uri="{FF2B5EF4-FFF2-40B4-BE49-F238E27FC236}">
                      <a16:creationId xmlns:a16="http://schemas.microsoft.com/office/drawing/2014/main" id="{90074BC4-FA33-46E5-9738-F903BDAF527D}"/>
                    </a:ext>
                  </a:extLst>
                </p14:cNvPr>
                <p14:cNvContentPartPr/>
                <p14:nvPr/>
              </p14:nvContentPartPr>
              <p14:xfrm>
                <a:off x="4581453" y="3033067"/>
                <a:ext cx="109440" cy="141840"/>
              </p14:xfrm>
            </p:contentPart>
          </mc:Choice>
          <mc:Fallback xmlns="">
            <p:pic>
              <p:nvPicPr>
                <p:cNvPr id="176" name="Freihand 175">
                  <a:extLst>
                    <a:ext uri="{FF2B5EF4-FFF2-40B4-BE49-F238E27FC236}">
                      <a16:creationId xmlns:a16="http://schemas.microsoft.com/office/drawing/2014/main" id="{90074BC4-FA33-46E5-9738-F903BDAF527D}"/>
                    </a:ext>
                  </a:extLst>
                </p:cNvPr>
                <p:cNvPicPr/>
                <p:nvPr/>
              </p:nvPicPr>
              <p:blipFill>
                <a:blip r:embed="rId372"/>
                <a:stretch>
                  <a:fillRect/>
                </a:stretch>
              </p:blipFill>
              <p:spPr>
                <a:xfrm>
                  <a:off x="4577133" y="3028747"/>
                  <a:ext cx="118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7" name="Freihand 176">
                  <a:extLst>
                    <a:ext uri="{FF2B5EF4-FFF2-40B4-BE49-F238E27FC236}">
                      <a16:creationId xmlns:a16="http://schemas.microsoft.com/office/drawing/2014/main" id="{72FB2397-7224-4350-BDD9-AA375F4B2DE2}"/>
                    </a:ext>
                  </a:extLst>
                </p14:cNvPr>
                <p14:cNvContentPartPr/>
                <p14:nvPr/>
              </p14:nvContentPartPr>
              <p14:xfrm>
                <a:off x="4658493" y="3033787"/>
                <a:ext cx="202320" cy="87840"/>
              </p14:xfrm>
            </p:contentPart>
          </mc:Choice>
          <mc:Fallback xmlns="">
            <p:pic>
              <p:nvPicPr>
                <p:cNvPr id="177" name="Freihand 176">
                  <a:extLst>
                    <a:ext uri="{FF2B5EF4-FFF2-40B4-BE49-F238E27FC236}">
                      <a16:creationId xmlns:a16="http://schemas.microsoft.com/office/drawing/2014/main" id="{72FB2397-7224-4350-BDD9-AA375F4B2DE2}"/>
                    </a:ext>
                  </a:extLst>
                </p:cNvPr>
                <p:cNvPicPr/>
                <p:nvPr/>
              </p:nvPicPr>
              <p:blipFill>
                <a:blip r:embed="rId374"/>
                <a:stretch>
                  <a:fillRect/>
                </a:stretch>
              </p:blipFill>
              <p:spPr>
                <a:xfrm>
                  <a:off x="4654173" y="3029467"/>
                  <a:ext cx="210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9" name="Freihand 178">
                  <a:extLst>
                    <a:ext uri="{FF2B5EF4-FFF2-40B4-BE49-F238E27FC236}">
                      <a16:creationId xmlns:a16="http://schemas.microsoft.com/office/drawing/2014/main" id="{EB067601-8454-4603-93F9-2DE0D618B631}"/>
                    </a:ext>
                  </a:extLst>
                </p14:cNvPr>
                <p14:cNvContentPartPr/>
                <p14:nvPr/>
              </p14:nvContentPartPr>
              <p14:xfrm>
                <a:off x="3664533" y="3832987"/>
                <a:ext cx="1266840" cy="96480"/>
              </p14:xfrm>
            </p:contentPart>
          </mc:Choice>
          <mc:Fallback xmlns="">
            <p:pic>
              <p:nvPicPr>
                <p:cNvPr id="179" name="Freihand 178">
                  <a:extLst>
                    <a:ext uri="{FF2B5EF4-FFF2-40B4-BE49-F238E27FC236}">
                      <a16:creationId xmlns:a16="http://schemas.microsoft.com/office/drawing/2014/main" id="{EB067601-8454-4603-93F9-2DE0D618B631}"/>
                    </a:ext>
                  </a:extLst>
                </p:cNvPr>
                <p:cNvPicPr/>
                <p:nvPr/>
              </p:nvPicPr>
              <p:blipFill>
                <a:blip r:embed="rId376"/>
                <a:stretch>
                  <a:fillRect/>
                </a:stretch>
              </p:blipFill>
              <p:spPr>
                <a:xfrm>
                  <a:off x="3660213" y="3828667"/>
                  <a:ext cx="1275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80" name="Freihand 179">
                  <a:extLst>
                    <a:ext uri="{FF2B5EF4-FFF2-40B4-BE49-F238E27FC236}">
                      <a16:creationId xmlns:a16="http://schemas.microsoft.com/office/drawing/2014/main" id="{7BD80B8F-63DA-410F-AD38-8FBC76ECB4D8}"/>
                    </a:ext>
                  </a:extLst>
                </p14:cNvPr>
                <p14:cNvContentPartPr/>
                <p14:nvPr/>
              </p14:nvContentPartPr>
              <p14:xfrm>
                <a:off x="4332693" y="3562627"/>
                <a:ext cx="113040" cy="185760"/>
              </p14:xfrm>
            </p:contentPart>
          </mc:Choice>
          <mc:Fallback xmlns="">
            <p:pic>
              <p:nvPicPr>
                <p:cNvPr id="180" name="Freihand 179">
                  <a:extLst>
                    <a:ext uri="{FF2B5EF4-FFF2-40B4-BE49-F238E27FC236}">
                      <a16:creationId xmlns:a16="http://schemas.microsoft.com/office/drawing/2014/main" id="{7BD80B8F-63DA-410F-AD38-8FBC76ECB4D8}"/>
                    </a:ext>
                  </a:extLst>
                </p:cNvPr>
                <p:cNvPicPr/>
                <p:nvPr/>
              </p:nvPicPr>
              <p:blipFill>
                <a:blip r:embed="rId378"/>
                <a:stretch>
                  <a:fillRect/>
                </a:stretch>
              </p:blipFill>
              <p:spPr>
                <a:xfrm>
                  <a:off x="4328373" y="3558307"/>
                  <a:ext cx="121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1" name="Freihand 180">
                  <a:extLst>
                    <a:ext uri="{FF2B5EF4-FFF2-40B4-BE49-F238E27FC236}">
                      <a16:creationId xmlns:a16="http://schemas.microsoft.com/office/drawing/2014/main" id="{C57A288A-CC02-4E24-8A05-4C759B6B2669}"/>
                    </a:ext>
                  </a:extLst>
                </p14:cNvPr>
                <p14:cNvContentPartPr/>
                <p14:nvPr/>
              </p14:nvContentPartPr>
              <p14:xfrm>
                <a:off x="4278693" y="3659827"/>
                <a:ext cx="200160" cy="112320"/>
              </p14:xfrm>
            </p:contentPart>
          </mc:Choice>
          <mc:Fallback xmlns="">
            <p:pic>
              <p:nvPicPr>
                <p:cNvPr id="181" name="Freihand 180">
                  <a:extLst>
                    <a:ext uri="{FF2B5EF4-FFF2-40B4-BE49-F238E27FC236}">
                      <a16:creationId xmlns:a16="http://schemas.microsoft.com/office/drawing/2014/main" id="{C57A288A-CC02-4E24-8A05-4C759B6B2669}"/>
                    </a:ext>
                  </a:extLst>
                </p:cNvPr>
                <p:cNvPicPr/>
                <p:nvPr/>
              </p:nvPicPr>
              <p:blipFill>
                <a:blip r:embed="rId380"/>
                <a:stretch>
                  <a:fillRect/>
                </a:stretch>
              </p:blipFill>
              <p:spPr>
                <a:xfrm>
                  <a:off x="4274373" y="3655507"/>
                  <a:ext cx="208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3" name="Freihand 182">
                  <a:extLst>
                    <a:ext uri="{FF2B5EF4-FFF2-40B4-BE49-F238E27FC236}">
                      <a16:creationId xmlns:a16="http://schemas.microsoft.com/office/drawing/2014/main" id="{8384600A-5463-4879-91F4-D6C64AE48655}"/>
                    </a:ext>
                  </a:extLst>
                </p14:cNvPr>
                <p14:cNvContentPartPr/>
                <p14:nvPr/>
              </p14:nvContentPartPr>
              <p14:xfrm>
                <a:off x="4230813" y="3380467"/>
                <a:ext cx="174240" cy="92160"/>
              </p14:xfrm>
            </p:contentPart>
          </mc:Choice>
          <mc:Fallback xmlns="">
            <p:pic>
              <p:nvPicPr>
                <p:cNvPr id="183" name="Freihand 182">
                  <a:extLst>
                    <a:ext uri="{FF2B5EF4-FFF2-40B4-BE49-F238E27FC236}">
                      <a16:creationId xmlns:a16="http://schemas.microsoft.com/office/drawing/2014/main" id="{8384600A-5463-4879-91F4-D6C64AE48655}"/>
                    </a:ext>
                  </a:extLst>
                </p:cNvPr>
                <p:cNvPicPr/>
                <p:nvPr/>
              </p:nvPicPr>
              <p:blipFill>
                <a:blip r:embed="rId382"/>
                <a:stretch>
                  <a:fillRect/>
                </a:stretch>
              </p:blipFill>
              <p:spPr>
                <a:xfrm>
                  <a:off x="4226493" y="3376147"/>
                  <a:ext cx="182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4" name="Freihand 183">
                  <a:extLst>
                    <a:ext uri="{FF2B5EF4-FFF2-40B4-BE49-F238E27FC236}">
                      <a16:creationId xmlns:a16="http://schemas.microsoft.com/office/drawing/2014/main" id="{8E8E15A3-F674-4AFE-9556-8E6158D63D9F}"/>
                    </a:ext>
                  </a:extLst>
                </p14:cNvPr>
                <p14:cNvContentPartPr/>
                <p14:nvPr/>
              </p14:nvContentPartPr>
              <p14:xfrm>
                <a:off x="4351773" y="3295147"/>
                <a:ext cx="360" cy="360"/>
              </p14:xfrm>
            </p:contentPart>
          </mc:Choice>
          <mc:Fallback xmlns="">
            <p:pic>
              <p:nvPicPr>
                <p:cNvPr id="184" name="Freihand 183">
                  <a:extLst>
                    <a:ext uri="{FF2B5EF4-FFF2-40B4-BE49-F238E27FC236}">
                      <a16:creationId xmlns:a16="http://schemas.microsoft.com/office/drawing/2014/main" id="{8E8E15A3-F674-4AFE-9556-8E6158D63D9F}"/>
                    </a:ext>
                  </a:extLst>
                </p:cNvPr>
                <p:cNvPicPr/>
                <p:nvPr/>
              </p:nvPicPr>
              <p:blipFill>
                <a:blip r:embed="rId69"/>
                <a:stretch>
                  <a:fillRect/>
                </a:stretch>
              </p:blipFill>
              <p:spPr>
                <a:xfrm>
                  <a:off x="4347453" y="3290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6" name="Freihand 185">
                  <a:extLst>
                    <a:ext uri="{FF2B5EF4-FFF2-40B4-BE49-F238E27FC236}">
                      <a16:creationId xmlns:a16="http://schemas.microsoft.com/office/drawing/2014/main" id="{DDA76B5A-F9AB-471E-84B9-64E7564A12B2}"/>
                    </a:ext>
                  </a:extLst>
                </p14:cNvPr>
                <p14:cNvContentPartPr/>
                <p14:nvPr/>
              </p14:nvContentPartPr>
              <p14:xfrm>
                <a:off x="4455813" y="3297307"/>
                <a:ext cx="219240" cy="167400"/>
              </p14:xfrm>
            </p:contentPart>
          </mc:Choice>
          <mc:Fallback xmlns="">
            <p:pic>
              <p:nvPicPr>
                <p:cNvPr id="186" name="Freihand 185">
                  <a:extLst>
                    <a:ext uri="{FF2B5EF4-FFF2-40B4-BE49-F238E27FC236}">
                      <a16:creationId xmlns:a16="http://schemas.microsoft.com/office/drawing/2014/main" id="{DDA76B5A-F9AB-471E-84B9-64E7564A12B2}"/>
                    </a:ext>
                  </a:extLst>
                </p:cNvPr>
                <p:cNvPicPr/>
                <p:nvPr/>
              </p:nvPicPr>
              <p:blipFill>
                <a:blip r:embed="rId385"/>
                <a:stretch>
                  <a:fillRect/>
                </a:stretch>
              </p:blipFill>
              <p:spPr>
                <a:xfrm>
                  <a:off x="4451493" y="3292987"/>
                  <a:ext cx="227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7" name="Freihand 186">
                  <a:extLst>
                    <a:ext uri="{FF2B5EF4-FFF2-40B4-BE49-F238E27FC236}">
                      <a16:creationId xmlns:a16="http://schemas.microsoft.com/office/drawing/2014/main" id="{56D87A4E-BE4B-4BAC-AB4C-228DC1252EAE}"/>
                    </a:ext>
                  </a:extLst>
                </p14:cNvPr>
                <p14:cNvContentPartPr/>
                <p14:nvPr/>
              </p14:nvContentPartPr>
              <p14:xfrm>
                <a:off x="4683693" y="3350227"/>
                <a:ext cx="87480" cy="101520"/>
              </p14:xfrm>
            </p:contentPart>
          </mc:Choice>
          <mc:Fallback xmlns="">
            <p:pic>
              <p:nvPicPr>
                <p:cNvPr id="187" name="Freihand 186">
                  <a:extLst>
                    <a:ext uri="{FF2B5EF4-FFF2-40B4-BE49-F238E27FC236}">
                      <a16:creationId xmlns:a16="http://schemas.microsoft.com/office/drawing/2014/main" id="{56D87A4E-BE4B-4BAC-AB4C-228DC1252EAE}"/>
                    </a:ext>
                  </a:extLst>
                </p:cNvPr>
                <p:cNvPicPr/>
                <p:nvPr/>
              </p:nvPicPr>
              <p:blipFill>
                <a:blip r:embed="rId387"/>
                <a:stretch>
                  <a:fillRect/>
                </a:stretch>
              </p:blipFill>
              <p:spPr>
                <a:xfrm>
                  <a:off x="4679373" y="3345907"/>
                  <a:ext cx="96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8" name="Freihand 187">
                  <a:extLst>
                    <a:ext uri="{FF2B5EF4-FFF2-40B4-BE49-F238E27FC236}">
                      <a16:creationId xmlns:a16="http://schemas.microsoft.com/office/drawing/2014/main" id="{44542C8A-A14A-4495-960B-9BAD1B861A56}"/>
                    </a:ext>
                  </a:extLst>
                </p14:cNvPr>
                <p14:cNvContentPartPr/>
                <p14:nvPr/>
              </p14:nvContentPartPr>
              <p14:xfrm>
                <a:off x="4760733" y="3250507"/>
                <a:ext cx="189000" cy="280800"/>
              </p14:xfrm>
            </p:contentPart>
          </mc:Choice>
          <mc:Fallback xmlns="">
            <p:pic>
              <p:nvPicPr>
                <p:cNvPr id="188" name="Freihand 187">
                  <a:extLst>
                    <a:ext uri="{FF2B5EF4-FFF2-40B4-BE49-F238E27FC236}">
                      <a16:creationId xmlns:a16="http://schemas.microsoft.com/office/drawing/2014/main" id="{44542C8A-A14A-4495-960B-9BAD1B861A56}"/>
                    </a:ext>
                  </a:extLst>
                </p:cNvPr>
                <p:cNvPicPr/>
                <p:nvPr/>
              </p:nvPicPr>
              <p:blipFill>
                <a:blip r:embed="rId389"/>
                <a:stretch>
                  <a:fillRect/>
                </a:stretch>
              </p:blipFill>
              <p:spPr>
                <a:xfrm>
                  <a:off x="4756413" y="3246187"/>
                  <a:ext cx="197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9" name="Freihand 188">
                  <a:extLst>
                    <a:ext uri="{FF2B5EF4-FFF2-40B4-BE49-F238E27FC236}">
                      <a16:creationId xmlns:a16="http://schemas.microsoft.com/office/drawing/2014/main" id="{C4EA7F9E-5730-428C-9060-D0940EE89A4A}"/>
                    </a:ext>
                  </a:extLst>
                </p14:cNvPr>
                <p14:cNvContentPartPr/>
                <p14:nvPr/>
              </p14:nvContentPartPr>
              <p14:xfrm>
                <a:off x="4702053" y="3290467"/>
                <a:ext cx="126000" cy="23040"/>
              </p14:xfrm>
            </p:contentPart>
          </mc:Choice>
          <mc:Fallback xmlns="">
            <p:pic>
              <p:nvPicPr>
                <p:cNvPr id="189" name="Freihand 188">
                  <a:extLst>
                    <a:ext uri="{FF2B5EF4-FFF2-40B4-BE49-F238E27FC236}">
                      <a16:creationId xmlns:a16="http://schemas.microsoft.com/office/drawing/2014/main" id="{C4EA7F9E-5730-428C-9060-D0940EE89A4A}"/>
                    </a:ext>
                  </a:extLst>
                </p:cNvPr>
                <p:cNvPicPr/>
                <p:nvPr/>
              </p:nvPicPr>
              <p:blipFill>
                <a:blip r:embed="rId391"/>
                <a:stretch>
                  <a:fillRect/>
                </a:stretch>
              </p:blipFill>
              <p:spPr>
                <a:xfrm>
                  <a:off x="4697733" y="3286147"/>
                  <a:ext cx="134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90" name="Freihand 189">
                  <a:extLst>
                    <a:ext uri="{FF2B5EF4-FFF2-40B4-BE49-F238E27FC236}">
                      <a16:creationId xmlns:a16="http://schemas.microsoft.com/office/drawing/2014/main" id="{8DB466CF-758F-44D3-944A-12E985F5F0BD}"/>
                    </a:ext>
                  </a:extLst>
                </p14:cNvPr>
                <p14:cNvContentPartPr/>
                <p14:nvPr/>
              </p14:nvContentPartPr>
              <p14:xfrm>
                <a:off x="5063133" y="3287587"/>
                <a:ext cx="110160" cy="109080"/>
              </p14:xfrm>
            </p:contentPart>
          </mc:Choice>
          <mc:Fallback xmlns="">
            <p:pic>
              <p:nvPicPr>
                <p:cNvPr id="190" name="Freihand 189">
                  <a:extLst>
                    <a:ext uri="{FF2B5EF4-FFF2-40B4-BE49-F238E27FC236}">
                      <a16:creationId xmlns:a16="http://schemas.microsoft.com/office/drawing/2014/main" id="{8DB466CF-758F-44D3-944A-12E985F5F0BD}"/>
                    </a:ext>
                  </a:extLst>
                </p:cNvPr>
                <p:cNvPicPr/>
                <p:nvPr/>
              </p:nvPicPr>
              <p:blipFill>
                <a:blip r:embed="rId393"/>
                <a:stretch>
                  <a:fillRect/>
                </a:stretch>
              </p:blipFill>
              <p:spPr>
                <a:xfrm>
                  <a:off x="5058813" y="3283267"/>
                  <a:ext cx="118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91" name="Freihand 190">
                  <a:extLst>
                    <a:ext uri="{FF2B5EF4-FFF2-40B4-BE49-F238E27FC236}">
                      <a16:creationId xmlns:a16="http://schemas.microsoft.com/office/drawing/2014/main" id="{884AAEA5-C1DB-4508-B061-6E5825299909}"/>
                    </a:ext>
                  </a:extLst>
                </p14:cNvPr>
                <p14:cNvContentPartPr/>
                <p14:nvPr/>
              </p14:nvContentPartPr>
              <p14:xfrm>
                <a:off x="5200293" y="3265267"/>
                <a:ext cx="112680" cy="103680"/>
              </p14:xfrm>
            </p:contentPart>
          </mc:Choice>
          <mc:Fallback xmlns="">
            <p:pic>
              <p:nvPicPr>
                <p:cNvPr id="191" name="Freihand 190">
                  <a:extLst>
                    <a:ext uri="{FF2B5EF4-FFF2-40B4-BE49-F238E27FC236}">
                      <a16:creationId xmlns:a16="http://schemas.microsoft.com/office/drawing/2014/main" id="{884AAEA5-C1DB-4508-B061-6E5825299909}"/>
                    </a:ext>
                  </a:extLst>
                </p:cNvPr>
                <p:cNvPicPr/>
                <p:nvPr/>
              </p:nvPicPr>
              <p:blipFill>
                <a:blip r:embed="rId395"/>
                <a:stretch>
                  <a:fillRect/>
                </a:stretch>
              </p:blipFill>
              <p:spPr>
                <a:xfrm>
                  <a:off x="5195973" y="3260947"/>
                  <a:ext cx="121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2" name="Freihand 191">
                  <a:extLst>
                    <a:ext uri="{FF2B5EF4-FFF2-40B4-BE49-F238E27FC236}">
                      <a16:creationId xmlns:a16="http://schemas.microsoft.com/office/drawing/2014/main" id="{6C5F1433-83B7-4D45-9CC0-E773DF59555A}"/>
                    </a:ext>
                  </a:extLst>
                </p14:cNvPr>
                <p14:cNvContentPartPr/>
                <p14:nvPr/>
              </p14:nvContentPartPr>
              <p14:xfrm>
                <a:off x="5305773" y="3273547"/>
                <a:ext cx="114120" cy="77040"/>
              </p14:xfrm>
            </p:contentPart>
          </mc:Choice>
          <mc:Fallback xmlns="">
            <p:pic>
              <p:nvPicPr>
                <p:cNvPr id="192" name="Freihand 191">
                  <a:extLst>
                    <a:ext uri="{FF2B5EF4-FFF2-40B4-BE49-F238E27FC236}">
                      <a16:creationId xmlns:a16="http://schemas.microsoft.com/office/drawing/2014/main" id="{6C5F1433-83B7-4D45-9CC0-E773DF59555A}"/>
                    </a:ext>
                  </a:extLst>
                </p:cNvPr>
                <p:cNvPicPr/>
                <p:nvPr/>
              </p:nvPicPr>
              <p:blipFill>
                <a:blip r:embed="rId397"/>
                <a:stretch>
                  <a:fillRect/>
                </a:stretch>
              </p:blipFill>
              <p:spPr>
                <a:xfrm>
                  <a:off x="5301453" y="3269227"/>
                  <a:ext cx="122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3" name="Freihand 192">
                  <a:extLst>
                    <a:ext uri="{FF2B5EF4-FFF2-40B4-BE49-F238E27FC236}">
                      <a16:creationId xmlns:a16="http://schemas.microsoft.com/office/drawing/2014/main" id="{735A7639-5DDB-494B-A35A-FC4F1B6C641A}"/>
                    </a:ext>
                  </a:extLst>
                </p14:cNvPr>
                <p14:cNvContentPartPr/>
                <p14:nvPr/>
              </p14:nvContentPartPr>
              <p14:xfrm>
                <a:off x="5408733" y="3147547"/>
                <a:ext cx="65520" cy="220320"/>
              </p14:xfrm>
            </p:contentPart>
          </mc:Choice>
          <mc:Fallback xmlns="">
            <p:pic>
              <p:nvPicPr>
                <p:cNvPr id="193" name="Freihand 192">
                  <a:extLst>
                    <a:ext uri="{FF2B5EF4-FFF2-40B4-BE49-F238E27FC236}">
                      <a16:creationId xmlns:a16="http://schemas.microsoft.com/office/drawing/2014/main" id="{735A7639-5DDB-494B-A35A-FC4F1B6C641A}"/>
                    </a:ext>
                  </a:extLst>
                </p:cNvPr>
                <p:cNvPicPr/>
                <p:nvPr/>
              </p:nvPicPr>
              <p:blipFill>
                <a:blip r:embed="rId399"/>
                <a:stretch>
                  <a:fillRect/>
                </a:stretch>
              </p:blipFill>
              <p:spPr>
                <a:xfrm>
                  <a:off x="5404413" y="3143227"/>
                  <a:ext cx="74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4" name="Freihand 193">
                  <a:extLst>
                    <a:ext uri="{FF2B5EF4-FFF2-40B4-BE49-F238E27FC236}">
                      <a16:creationId xmlns:a16="http://schemas.microsoft.com/office/drawing/2014/main" id="{BA061562-E20B-483B-8597-9C31F765DFA7}"/>
                    </a:ext>
                  </a:extLst>
                </p14:cNvPr>
                <p14:cNvContentPartPr/>
                <p14:nvPr/>
              </p14:nvContentPartPr>
              <p14:xfrm>
                <a:off x="5496213" y="3182827"/>
                <a:ext cx="226080" cy="104400"/>
              </p14:xfrm>
            </p:contentPart>
          </mc:Choice>
          <mc:Fallback xmlns="">
            <p:pic>
              <p:nvPicPr>
                <p:cNvPr id="194" name="Freihand 193">
                  <a:extLst>
                    <a:ext uri="{FF2B5EF4-FFF2-40B4-BE49-F238E27FC236}">
                      <a16:creationId xmlns:a16="http://schemas.microsoft.com/office/drawing/2014/main" id="{BA061562-E20B-483B-8597-9C31F765DFA7}"/>
                    </a:ext>
                  </a:extLst>
                </p:cNvPr>
                <p:cNvPicPr/>
                <p:nvPr/>
              </p:nvPicPr>
              <p:blipFill>
                <a:blip r:embed="rId401"/>
                <a:stretch>
                  <a:fillRect/>
                </a:stretch>
              </p:blipFill>
              <p:spPr>
                <a:xfrm>
                  <a:off x="5491893" y="3178507"/>
                  <a:ext cx="234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7" name="Freihand 196">
                  <a:extLst>
                    <a:ext uri="{FF2B5EF4-FFF2-40B4-BE49-F238E27FC236}">
                      <a16:creationId xmlns:a16="http://schemas.microsoft.com/office/drawing/2014/main" id="{05655EF9-EAD8-46C9-9F9A-2EE5155BC24B}"/>
                    </a:ext>
                  </a:extLst>
                </p14:cNvPr>
                <p14:cNvContentPartPr/>
                <p14:nvPr/>
              </p14:nvContentPartPr>
              <p14:xfrm>
                <a:off x="4498653" y="4459747"/>
                <a:ext cx="574920" cy="79200"/>
              </p14:xfrm>
            </p:contentPart>
          </mc:Choice>
          <mc:Fallback xmlns="">
            <p:pic>
              <p:nvPicPr>
                <p:cNvPr id="197" name="Freihand 196">
                  <a:extLst>
                    <a:ext uri="{FF2B5EF4-FFF2-40B4-BE49-F238E27FC236}">
                      <a16:creationId xmlns:a16="http://schemas.microsoft.com/office/drawing/2014/main" id="{05655EF9-EAD8-46C9-9F9A-2EE5155BC24B}"/>
                    </a:ext>
                  </a:extLst>
                </p:cNvPr>
                <p:cNvPicPr/>
                <p:nvPr/>
              </p:nvPicPr>
              <p:blipFill>
                <a:blip r:embed="rId403"/>
                <a:stretch>
                  <a:fillRect/>
                </a:stretch>
              </p:blipFill>
              <p:spPr>
                <a:xfrm>
                  <a:off x="4494333" y="4455427"/>
                  <a:ext cx="583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8" name="Freihand 197">
                  <a:extLst>
                    <a:ext uri="{FF2B5EF4-FFF2-40B4-BE49-F238E27FC236}">
                      <a16:creationId xmlns:a16="http://schemas.microsoft.com/office/drawing/2014/main" id="{3634DFBD-81DD-4E1C-8C4F-2A6362CC8B54}"/>
                    </a:ext>
                  </a:extLst>
                </p14:cNvPr>
                <p14:cNvContentPartPr/>
                <p14:nvPr/>
              </p14:nvContentPartPr>
              <p14:xfrm>
                <a:off x="3024093" y="4438147"/>
                <a:ext cx="579600" cy="59400"/>
              </p14:xfrm>
            </p:contentPart>
          </mc:Choice>
          <mc:Fallback xmlns="">
            <p:pic>
              <p:nvPicPr>
                <p:cNvPr id="198" name="Freihand 197">
                  <a:extLst>
                    <a:ext uri="{FF2B5EF4-FFF2-40B4-BE49-F238E27FC236}">
                      <a16:creationId xmlns:a16="http://schemas.microsoft.com/office/drawing/2014/main" id="{3634DFBD-81DD-4E1C-8C4F-2A6362CC8B54}"/>
                    </a:ext>
                  </a:extLst>
                </p:cNvPr>
                <p:cNvPicPr/>
                <p:nvPr/>
              </p:nvPicPr>
              <p:blipFill>
                <a:blip r:embed="rId405"/>
                <a:stretch>
                  <a:fillRect/>
                </a:stretch>
              </p:blipFill>
              <p:spPr>
                <a:xfrm>
                  <a:off x="3019773" y="4433827"/>
                  <a:ext cx="588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7" name="Freihand 246">
                  <a:extLst>
                    <a:ext uri="{FF2B5EF4-FFF2-40B4-BE49-F238E27FC236}">
                      <a16:creationId xmlns:a16="http://schemas.microsoft.com/office/drawing/2014/main" id="{4DCCCBA1-ECEA-4A00-A8C7-C2632C0DD6AF}"/>
                    </a:ext>
                  </a:extLst>
                </p14:cNvPr>
                <p14:cNvContentPartPr/>
                <p14:nvPr/>
              </p14:nvContentPartPr>
              <p14:xfrm>
                <a:off x="3739053" y="4512307"/>
                <a:ext cx="2392920" cy="961200"/>
              </p14:xfrm>
            </p:contentPart>
          </mc:Choice>
          <mc:Fallback xmlns="">
            <p:pic>
              <p:nvPicPr>
                <p:cNvPr id="247" name="Freihand 246">
                  <a:extLst>
                    <a:ext uri="{FF2B5EF4-FFF2-40B4-BE49-F238E27FC236}">
                      <a16:creationId xmlns:a16="http://schemas.microsoft.com/office/drawing/2014/main" id="{4DCCCBA1-ECEA-4A00-A8C7-C2632C0DD6AF}"/>
                    </a:ext>
                  </a:extLst>
                </p:cNvPr>
                <p:cNvPicPr/>
                <p:nvPr/>
              </p:nvPicPr>
              <p:blipFill>
                <a:blip r:embed="rId407"/>
                <a:stretch>
                  <a:fillRect/>
                </a:stretch>
              </p:blipFill>
              <p:spPr>
                <a:xfrm>
                  <a:off x="3734733" y="4507987"/>
                  <a:ext cx="2401560" cy="969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8" name="Freihand 247">
                  <a:extLst>
                    <a:ext uri="{FF2B5EF4-FFF2-40B4-BE49-F238E27FC236}">
                      <a16:creationId xmlns:a16="http://schemas.microsoft.com/office/drawing/2014/main" id="{A1C6A636-6B86-4766-8ACD-7DA88ACB77D7}"/>
                    </a:ext>
                  </a:extLst>
                </p14:cNvPr>
                <p14:cNvContentPartPr/>
                <p14:nvPr/>
              </p14:nvContentPartPr>
              <p14:xfrm>
                <a:off x="3712413" y="4465867"/>
                <a:ext cx="474120" cy="651600"/>
              </p14:xfrm>
            </p:contentPart>
          </mc:Choice>
          <mc:Fallback xmlns="">
            <p:pic>
              <p:nvPicPr>
                <p:cNvPr id="248" name="Freihand 247">
                  <a:extLst>
                    <a:ext uri="{FF2B5EF4-FFF2-40B4-BE49-F238E27FC236}">
                      <a16:creationId xmlns:a16="http://schemas.microsoft.com/office/drawing/2014/main" id="{A1C6A636-6B86-4766-8ACD-7DA88ACB77D7}"/>
                    </a:ext>
                  </a:extLst>
                </p:cNvPr>
                <p:cNvPicPr/>
                <p:nvPr/>
              </p:nvPicPr>
              <p:blipFill>
                <a:blip r:embed="rId409"/>
                <a:stretch>
                  <a:fillRect/>
                </a:stretch>
              </p:blipFill>
              <p:spPr>
                <a:xfrm>
                  <a:off x="3708093" y="4461547"/>
                  <a:ext cx="48276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CEE2D85E-55DA-44BD-8E12-62CDE6D52C28}"/>
                    </a:ext>
                  </a:extLst>
                </p14:cNvPr>
                <p14:cNvContentPartPr/>
                <p14:nvPr/>
              </p14:nvContentPartPr>
              <p14:xfrm>
                <a:off x="3669213" y="4896427"/>
                <a:ext cx="258120" cy="228960"/>
              </p14:xfrm>
            </p:contentPart>
          </mc:Choice>
          <mc:Fallback xmlns="">
            <p:pic>
              <p:nvPicPr>
                <p:cNvPr id="249" name="Freihand 248">
                  <a:extLst>
                    <a:ext uri="{FF2B5EF4-FFF2-40B4-BE49-F238E27FC236}">
                      <a16:creationId xmlns:a16="http://schemas.microsoft.com/office/drawing/2014/main" id="{CEE2D85E-55DA-44BD-8E12-62CDE6D52C28}"/>
                    </a:ext>
                  </a:extLst>
                </p:cNvPr>
                <p:cNvPicPr/>
                <p:nvPr/>
              </p:nvPicPr>
              <p:blipFill>
                <a:blip r:embed="rId411"/>
                <a:stretch>
                  <a:fillRect/>
                </a:stretch>
              </p:blipFill>
              <p:spPr>
                <a:xfrm>
                  <a:off x="3664893" y="4892107"/>
                  <a:ext cx="266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61FA6DD1-3881-41D6-90A5-A93794608737}"/>
                    </a:ext>
                  </a:extLst>
                </p14:cNvPr>
                <p14:cNvContentPartPr/>
                <p14:nvPr/>
              </p14:nvContentPartPr>
              <p14:xfrm>
                <a:off x="4452573" y="5163547"/>
                <a:ext cx="95760" cy="180720"/>
              </p14:xfrm>
            </p:contentPart>
          </mc:Choice>
          <mc:Fallback xmlns="">
            <p:pic>
              <p:nvPicPr>
                <p:cNvPr id="251" name="Freihand 250">
                  <a:extLst>
                    <a:ext uri="{FF2B5EF4-FFF2-40B4-BE49-F238E27FC236}">
                      <a16:creationId xmlns:a16="http://schemas.microsoft.com/office/drawing/2014/main" id="{61FA6DD1-3881-41D6-90A5-A93794608737}"/>
                    </a:ext>
                  </a:extLst>
                </p:cNvPr>
                <p:cNvPicPr/>
                <p:nvPr/>
              </p:nvPicPr>
              <p:blipFill>
                <a:blip r:embed="rId413"/>
                <a:stretch>
                  <a:fillRect/>
                </a:stretch>
              </p:blipFill>
              <p:spPr>
                <a:xfrm>
                  <a:off x="4448253" y="5159227"/>
                  <a:ext cx="104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3524E18E-DB26-4ECC-ADE0-BA5F26E18F6E}"/>
                    </a:ext>
                  </a:extLst>
                </p14:cNvPr>
                <p14:cNvContentPartPr/>
                <p14:nvPr/>
              </p14:nvContentPartPr>
              <p14:xfrm>
                <a:off x="4401453" y="5209987"/>
                <a:ext cx="221040" cy="145440"/>
              </p14:xfrm>
            </p:contentPart>
          </mc:Choice>
          <mc:Fallback xmlns="">
            <p:pic>
              <p:nvPicPr>
                <p:cNvPr id="252" name="Freihand 251">
                  <a:extLst>
                    <a:ext uri="{FF2B5EF4-FFF2-40B4-BE49-F238E27FC236}">
                      <a16:creationId xmlns:a16="http://schemas.microsoft.com/office/drawing/2014/main" id="{3524E18E-DB26-4ECC-ADE0-BA5F26E18F6E}"/>
                    </a:ext>
                  </a:extLst>
                </p:cNvPr>
                <p:cNvPicPr/>
                <p:nvPr/>
              </p:nvPicPr>
              <p:blipFill>
                <a:blip r:embed="rId415"/>
                <a:stretch>
                  <a:fillRect/>
                </a:stretch>
              </p:blipFill>
              <p:spPr>
                <a:xfrm>
                  <a:off x="4397133" y="5205667"/>
                  <a:ext cx="229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4" name="Freihand 253">
                  <a:extLst>
                    <a:ext uri="{FF2B5EF4-FFF2-40B4-BE49-F238E27FC236}">
                      <a16:creationId xmlns:a16="http://schemas.microsoft.com/office/drawing/2014/main" id="{52EB6435-B8F3-4F05-B1FE-BAE58FA72C42}"/>
                    </a:ext>
                  </a:extLst>
                </p14:cNvPr>
                <p14:cNvContentPartPr/>
                <p14:nvPr/>
              </p14:nvContentPartPr>
              <p14:xfrm>
                <a:off x="4370853" y="4946467"/>
                <a:ext cx="95400" cy="171360"/>
              </p14:xfrm>
            </p:contentPart>
          </mc:Choice>
          <mc:Fallback xmlns="">
            <p:pic>
              <p:nvPicPr>
                <p:cNvPr id="254" name="Freihand 253">
                  <a:extLst>
                    <a:ext uri="{FF2B5EF4-FFF2-40B4-BE49-F238E27FC236}">
                      <a16:creationId xmlns:a16="http://schemas.microsoft.com/office/drawing/2014/main" id="{52EB6435-B8F3-4F05-B1FE-BAE58FA72C42}"/>
                    </a:ext>
                  </a:extLst>
                </p:cNvPr>
                <p:cNvPicPr/>
                <p:nvPr/>
              </p:nvPicPr>
              <p:blipFill>
                <a:blip r:embed="rId417"/>
                <a:stretch>
                  <a:fillRect/>
                </a:stretch>
              </p:blipFill>
              <p:spPr>
                <a:xfrm>
                  <a:off x="4366533" y="4942147"/>
                  <a:ext cx="104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5" name="Freihand 254">
                  <a:extLst>
                    <a:ext uri="{FF2B5EF4-FFF2-40B4-BE49-F238E27FC236}">
                      <a16:creationId xmlns:a16="http://schemas.microsoft.com/office/drawing/2014/main" id="{F52AA909-D2E5-4C45-A315-BD9DF79B0048}"/>
                    </a:ext>
                  </a:extLst>
                </p14:cNvPr>
                <p14:cNvContentPartPr/>
                <p14:nvPr/>
              </p14:nvContentPartPr>
              <p14:xfrm>
                <a:off x="4465173" y="5025307"/>
                <a:ext cx="66960" cy="64800"/>
              </p14:xfrm>
            </p:contentPart>
          </mc:Choice>
          <mc:Fallback xmlns="">
            <p:pic>
              <p:nvPicPr>
                <p:cNvPr id="255" name="Freihand 254">
                  <a:extLst>
                    <a:ext uri="{FF2B5EF4-FFF2-40B4-BE49-F238E27FC236}">
                      <a16:creationId xmlns:a16="http://schemas.microsoft.com/office/drawing/2014/main" id="{F52AA909-D2E5-4C45-A315-BD9DF79B0048}"/>
                    </a:ext>
                  </a:extLst>
                </p:cNvPr>
                <p:cNvPicPr/>
                <p:nvPr/>
              </p:nvPicPr>
              <p:blipFill>
                <a:blip r:embed="rId419"/>
                <a:stretch>
                  <a:fillRect/>
                </a:stretch>
              </p:blipFill>
              <p:spPr>
                <a:xfrm>
                  <a:off x="4460853" y="5020987"/>
                  <a:ext cx="75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6" name="Freihand 255">
                  <a:extLst>
                    <a:ext uri="{FF2B5EF4-FFF2-40B4-BE49-F238E27FC236}">
                      <a16:creationId xmlns:a16="http://schemas.microsoft.com/office/drawing/2014/main" id="{95C279D7-6FFC-4BA5-BBF9-0A2145EE26B5}"/>
                    </a:ext>
                  </a:extLst>
                </p14:cNvPr>
                <p14:cNvContentPartPr/>
                <p14:nvPr/>
              </p14:nvContentPartPr>
              <p14:xfrm>
                <a:off x="4556613" y="4951867"/>
                <a:ext cx="103680" cy="140040"/>
              </p14:xfrm>
            </p:contentPart>
          </mc:Choice>
          <mc:Fallback xmlns="">
            <p:pic>
              <p:nvPicPr>
                <p:cNvPr id="256" name="Freihand 255">
                  <a:extLst>
                    <a:ext uri="{FF2B5EF4-FFF2-40B4-BE49-F238E27FC236}">
                      <a16:creationId xmlns:a16="http://schemas.microsoft.com/office/drawing/2014/main" id="{95C279D7-6FFC-4BA5-BBF9-0A2145EE26B5}"/>
                    </a:ext>
                  </a:extLst>
                </p:cNvPr>
                <p:cNvPicPr/>
                <p:nvPr/>
              </p:nvPicPr>
              <p:blipFill>
                <a:blip r:embed="rId421"/>
                <a:stretch>
                  <a:fillRect/>
                </a:stretch>
              </p:blipFill>
              <p:spPr>
                <a:xfrm>
                  <a:off x="4552293" y="4947547"/>
                  <a:ext cx="112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7" name="Freihand 256">
                  <a:extLst>
                    <a:ext uri="{FF2B5EF4-FFF2-40B4-BE49-F238E27FC236}">
                      <a16:creationId xmlns:a16="http://schemas.microsoft.com/office/drawing/2014/main" id="{DA30FE6F-3643-463F-89A0-E2D77F8494FE}"/>
                    </a:ext>
                  </a:extLst>
                </p14:cNvPr>
                <p14:cNvContentPartPr/>
                <p14:nvPr/>
              </p14:nvContentPartPr>
              <p14:xfrm>
                <a:off x="4631853" y="4911907"/>
                <a:ext cx="252360" cy="146880"/>
              </p14:xfrm>
            </p:contentPart>
          </mc:Choice>
          <mc:Fallback xmlns="">
            <p:pic>
              <p:nvPicPr>
                <p:cNvPr id="257" name="Freihand 256">
                  <a:extLst>
                    <a:ext uri="{FF2B5EF4-FFF2-40B4-BE49-F238E27FC236}">
                      <a16:creationId xmlns:a16="http://schemas.microsoft.com/office/drawing/2014/main" id="{DA30FE6F-3643-463F-89A0-E2D77F8494FE}"/>
                    </a:ext>
                  </a:extLst>
                </p:cNvPr>
                <p:cNvPicPr/>
                <p:nvPr/>
              </p:nvPicPr>
              <p:blipFill>
                <a:blip r:embed="rId423"/>
                <a:stretch>
                  <a:fillRect/>
                </a:stretch>
              </p:blipFill>
              <p:spPr>
                <a:xfrm>
                  <a:off x="4627533" y="4907587"/>
                  <a:ext cx="261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3FAD4021-68E7-46C5-817A-73E82520FE29}"/>
                    </a:ext>
                  </a:extLst>
                </p14:cNvPr>
                <p14:cNvContentPartPr/>
                <p14:nvPr/>
              </p14:nvContentPartPr>
              <p14:xfrm>
                <a:off x="4981773" y="4890667"/>
                <a:ext cx="48600" cy="157320"/>
              </p14:xfrm>
            </p:contentPart>
          </mc:Choice>
          <mc:Fallback xmlns="">
            <p:pic>
              <p:nvPicPr>
                <p:cNvPr id="258" name="Freihand 257">
                  <a:extLst>
                    <a:ext uri="{FF2B5EF4-FFF2-40B4-BE49-F238E27FC236}">
                      <a16:creationId xmlns:a16="http://schemas.microsoft.com/office/drawing/2014/main" id="{3FAD4021-68E7-46C5-817A-73E82520FE29}"/>
                    </a:ext>
                  </a:extLst>
                </p:cNvPr>
                <p:cNvPicPr/>
                <p:nvPr/>
              </p:nvPicPr>
              <p:blipFill>
                <a:blip r:embed="rId425"/>
                <a:stretch>
                  <a:fillRect/>
                </a:stretch>
              </p:blipFill>
              <p:spPr>
                <a:xfrm>
                  <a:off x="4977453" y="4886347"/>
                  <a:ext cx="57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9" name="Freihand 258">
                  <a:extLst>
                    <a:ext uri="{FF2B5EF4-FFF2-40B4-BE49-F238E27FC236}">
                      <a16:creationId xmlns:a16="http://schemas.microsoft.com/office/drawing/2014/main" id="{DFF60D03-7FDD-4F77-92D2-71AA70AFEC5C}"/>
                    </a:ext>
                  </a:extLst>
                </p14:cNvPr>
                <p14:cNvContentPartPr/>
                <p14:nvPr/>
              </p14:nvContentPartPr>
              <p14:xfrm>
                <a:off x="5032893" y="4969147"/>
                <a:ext cx="160200" cy="84600"/>
              </p14:xfrm>
            </p:contentPart>
          </mc:Choice>
          <mc:Fallback xmlns="">
            <p:pic>
              <p:nvPicPr>
                <p:cNvPr id="259" name="Freihand 258">
                  <a:extLst>
                    <a:ext uri="{FF2B5EF4-FFF2-40B4-BE49-F238E27FC236}">
                      <a16:creationId xmlns:a16="http://schemas.microsoft.com/office/drawing/2014/main" id="{DFF60D03-7FDD-4F77-92D2-71AA70AFEC5C}"/>
                    </a:ext>
                  </a:extLst>
                </p:cNvPr>
                <p:cNvPicPr/>
                <p:nvPr/>
              </p:nvPicPr>
              <p:blipFill>
                <a:blip r:embed="rId427"/>
                <a:stretch>
                  <a:fillRect/>
                </a:stretch>
              </p:blipFill>
              <p:spPr>
                <a:xfrm>
                  <a:off x="5028573" y="4964827"/>
                  <a:ext cx="168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0" name="Freihand 259">
                  <a:extLst>
                    <a:ext uri="{FF2B5EF4-FFF2-40B4-BE49-F238E27FC236}">
                      <a16:creationId xmlns:a16="http://schemas.microsoft.com/office/drawing/2014/main" id="{4C67D48E-34BA-4514-AD82-B29FB58596A7}"/>
                    </a:ext>
                  </a:extLst>
                </p14:cNvPr>
                <p14:cNvContentPartPr/>
                <p14:nvPr/>
              </p14:nvContentPartPr>
              <p14:xfrm>
                <a:off x="5173293" y="4931707"/>
                <a:ext cx="86760" cy="118800"/>
              </p14:xfrm>
            </p:contentPart>
          </mc:Choice>
          <mc:Fallback xmlns="">
            <p:pic>
              <p:nvPicPr>
                <p:cNvPr id="260" name="Freihand 259">
                  <a:extLst>
                    <a:ext uri="{FF2B5EF4-FFF2-40B4-BE49-F238E27FC236}">
                      <a16:creationId xmlns:a16="http://schemas.microsoft.com/office/drawing/2014/main" id="{4C67D48E-34BA-4514-AD82-B29FB58596A7}"/>
                    </a:ext>
                  </a:extLst>
                </p:cNvPr>
                <p:cNvPicPr/>
                <p:nvPr/>
              </p:nvPicPr>
              <p:blipFill>
                <a:blip r:embed="rId429"/>
                <a:stretch>
                  <a:fillRect/>
                </a:stretch>
              </p:blipFill>
              <p:spPr>
                <a:xfrm>
                  <a:off x="5168973" y="4927387"/>
                  <a:ext cx="95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1" name="Freihand 260">
                  <a:extLst>
                    <a:ext uri="{FF2B5EF4-FFF2-40B4-BE49-F238E27FC236}">
                      <a16:creationId xmlns:a16="http://schemas.microsoft.com/office/drawing/2014/main" id="{90752912-C73A-4818-98C6-6427A94EFCD0}"/>
                    </a:ext>
                  </a:extLst>
                </p14:cNvPr>
                <p14:cNvContentPartPr/>
                <p14:nvPr/>
              </p14:nvContentPartPr>
              <p14:xfrm>
                <a:off x="5285973" y="4951507"/>
                <a:ext cx="176400" cy="89640"/>
              </p14:xfrm>
            </p:contentPart>
          </mc:Choice>
          <mc:Fallback xmlns="">
            <p:pic>
              <p:nvPicPr>
                <p:cNvPr id="261" name="Freihand 260">
                  <a:extLst>
                    <a:ext uri="{FF2B5EF4-FFF2-40B4-BE49-F238E27FC236}">
                      <a16:creationId xmlns:a16="http://schemas.microsoft.com/office/drawing/2014/main" id="{90752912-C73A-4818-98C6-6427A94EFCD0}"/>
                    </a:ext>
                  </a:extLst>
                </p:cNvPr>
                <p:cNvPicPr/>
                <p:nvPr/>
              </p:nvPicPr>
              <p:blipFill>
                <a:blip r:embed="rId431"/>
                <a:stretch>
                  <a:fillRect/>
                </a:stretch>
              </p:blipFill>
              <p:spPr>
                <a:xfrm>
                  <a:off x="5281653" y="4947187"/>
                  <a:ext cx="185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2" name="Freihand 261">
                  <a:extLst>
                    <a:ext uri="{FF2B5EF4-FFF2-40B4-BE49-F238E27FC236}">
                      <a16:creationId xmlns:a16="http://schemas.microsoft.com/office/drawing/2014/main" id="{81896CFB-AF07-4D08-8597-1F9792CD0F73}"/>
                    </a:ext>
                  </a:extLst>
                </p14:cNvPr>
                <p14:cNvContentPartPr/>
                <p14:nvPr/>
              </p14:nvContentPartPr>
              <p14:xfrm>
                <a:off x="5571813" y="4921627"/>
                <a:ext cx="88200" cy="124200"/>
              </p14:xfrm>
            </p:contentPart>
          </mc:Choice>
          <mc:Fallback xmlns="">
            <p:pic>
              <p:nvPicPr>
                <p:cNvPr id="262" name="Freihand 261">
                  <a:extLst>
                    <a:ext uri="{FF2B5EF4-FFF2-40B4-BE49-F238E27FC236}">
                      <a16:creationId xmlns:a16="http://schemas.microsoft.com/office/drawing/2014/main" id="{81896CFB-AF07-4D08-8597-1F9792CD0F73}"/>
                    </a:ext>
                  </a:extLst>
                </p:cNvPr>
                <p:cNvPicPr/>
                <p:nvPr/>
              </p:nvPicPr>
              <p:blipFill>
                <a:blip r:embed="rId433"/>
                <a:stretch>
                  <a:fillRect/>
                </a:stretch>
              </p:blipFill>
              <p:spPr>
                <a:xfrm>
                  <a:off x="5567493" y="4917307"/>
                  <a:ext cx="96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3" name="Freihand 262">
                  <a:extLst>
                    <a:ext uri="{FF2B5EF4-FFF2-40B4-BE49-F238E27FC236}">
                      <a16:creationId xmlns:a16="http://schemas.microsoft.com/office/drawing/2014/main" id="{1A6A02D1-A02D-47D3-9DDC-FE186BE83833}"/>
                    </a:ext>
                  </a:extLst>
                </p14:cNvPr>
                <p14:cNvContentPartPr/>
                <p14:nvPr/>
              </p14:nvContentPartPr>
              <p14:xfrm>
                <a:off x="5679453" y="4934947"/>
                <a:ext cx="98640" cy="69480"/>
              </p14:xfrm>
            </p:contentPart>
          </mc:Choice>
          <mc:Fallback xmlns="">
            <p:pic>
              <p:nvPicPr>
                <p:cNvPr id="263" name="Freihand 262">
                  <a:extLst>
                    <a:ext uri="{FF2B5EF4-FFF2-40B4-BE49-F238E27FC236}">
                      <a16:creationId xmlns:a16="http://schemas.microsoft.com/office/drawing/2014/main" id="{1A6A02D1-A02D-47D3-9DDC-FE186BE83833}"/>
                    </a:ext>
                  </a:extLst>
                </p:cNvPr>
                <p:cNvPicPr/>
                <p:nvPr/>
              </p:nvPicPr>
              <p:blipFill>
                <a:blip r:embed="rId435"/>
                <a:stretch>
                  <a:fillRect/>
                </a:stretch>
              </p:blipFill>
              <p:spPr>
                <a:xfrm>
                  <a:off x="5675133" y="4930627"/>
                  <a:ext cx="107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4" name="Freihand 263">
                  <a:extLst>
                    <a:ext uri="{FF2B5EF4-FFF2-40B4-BE49-F238E27FC236}">
                      <a16:creationId xmlns:a16="http://schemas.microsoft.com/office/drawing/2014/main" id="{76EED022-6B3F-4265-8BC5-69E0A0A8248A}"/>
                    </a:ext>
                  </a:extLst>
                </p14:cNvPr>
                <p14:cNvContentPartPr/>
                <p14:nvPr/>
              </p14:nvContentPartPr>
              <p14:xfrm>
                <a:off x="5787453" y="4921987"/>
                <a:ext cx="85320" cy="226080"/>
              </p14:xfrm>
            </p:contentPart>
          </mc:Choice>
          <mc:Fallback xmlns="">
            <p:pic>
              <p:nvPicPr>
                <p:cNvPr id="264" name="Freihand 263">
                  <a:extLst>
                    <a:ext uri="{FF2B5EF4-FFF2-40B4-BE49-F238E27FC236}">
                      <a16:creationId xmlns:a16="http://schemas.microsoft.com/office/drawing/2014/main" id="{76EED022-6B3F-4265-8BC5-69E0A0A8248A}"/>
                    </a:ext>
                  </a:extLst>
                </p:cNvPr>
                <p:cNvPicPr/>
                <p:nvPr/>
              </p:nvPicPr>
              <p:blipFill>
                <a:blip r:embed="rId437"/>
                <a:stretch>
                  <a:fillRect/>
                </a:stretch>
              </p:blipFill>
              <p:spPr>
                <a:xfrm>
                  <a:off x="5783133" y="4917667"/>
                  <a:ext cx="93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5" name="Freihand 264">
                  <a:extLst>
                    <a:ext uri="{FF2B5EF4-FFF2-40B4-BE49-F238E27FC236}">
                      <a16:creationId xmlns:a16="http://schemas.microsoft.com/office/drawing/2014/main" id="{294993AE-136F-4147-84F5-2BE744134FD2}"/>
                    </a:ext>
                  </a:extLst>
                </p14:cNvPr>
                <p14:cNvContentPartPr/>
                <p14:nvPr/>
              </p14:nvContentPartPr>
              <p14:xfrm>
                <a:off x="5861253" y="4909027"/>
                <a:ext cx="75600" cy="165960"/>
              </p14:xfrm>
            </p:contentPart>
          </mc:Choice>
          <mc:Fallback xmlns="">
            <p:pic>
              <p:nvPicPr>
                <p:cNvPr id="265" name="Freihand 264">
                  <a:extLst>
                    <a:ext uri="{FF2B5EF4-FFF2-40B4-BE49-F238E27FC236}">
                      <a16:creationId xmlns:a16="http://schemas.microsoft.com/office/drawing/2014/main" id="{294993AE-136F-4147-84F5-2BE744134FD2}"/>
                    </a:ext>
                  </a:extLst>
                </p:cNvPr>
                <p:cNvPicPr/>
                <p:nvPr/>
              </p:nvPicPr>
              <p:blipFill>
                <a:blip r:embed="rId439"/>
                <a:stretch>
                  <a:fillRect/>
                </a:stretch>
              </p:blipFill>
              <p:spPr>
                <a:xfrm>
                  <a:off x="5856933" y="4904707"/>
                  <a:ext cx="84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6" name="Freihand 265">
                  <a:extLst>
                    <a:ext uri="{FF2B5EF4-FFF2-40B4-BE49-F238E27FC236}">
                      <a16:creationId xmlns:a16="http://schemas.microsoft.com/office/drawing/2014/main" id="{86564083-433A-4990-B02F-7C1108AD009B}"/>
                    </a:ext>
                  </a:extLst>
                </p14:cNvPr>
                <p14:cNvContentPartPr/>
                <p14:nvPr/>
              </p14:nvContentPartPr>
              <p14:xfrm>
                <a:off x="5957013" y="4856107"/>
                <a:ext cx="303840" cy="298440"/>
              </p14:xfrm>
            </p:contentPart>
          </mc:Choice>
          <mc:Fallback xmlns="">
            <p:pic>
              <p:nvPicPr>
                <p:cNvPr id="266" name="Freihand 265">
                  <a:extLst>
                    <a:ext uri="{FF2B5EF4-FFF2-40B4-BE49-F238E27FC236}">
                      <a16:creationId xmlns:a16="http://schemas.microsoft.com/office/drawing/2014/main" id="{86564083-433A-4990-B02F-7C1108AD009B}"/>
                    </a:ext>
                  </a:extLst>
                </p:cNvPr>
                <p:cNvPicPr/>
                <p:nvPr/>
              </p:nvPicPr>
              <p:blipFill>
                <a:blip r:embed="rId441"/>
                <a:stretch>
                  <a:fillRect/>
                </a:stretch>
              </p:blipFill>
              <p:spPr>
                <a:xfrm>
                  <a:off x="5952693" y="4851787"/>
                  <a:ext cx="3124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39" name="Freihand 238">
                  <a:extLst>
                    <a:ext uri="{FF2B5EF4-FFF2-40B4-BE49-F238E27FC236}">
                      <a16:creationId xmlns:a16="http://schemas.microsoft.com/office/drawing/2014/main" id="{F53DD0B5-AD10-4250-80AB-5204CAFCB24D}"/>
                    </a:ext>
                  </a:extLst>
                </p14:cNvPr>
                <p14:cNvContentPartPr/>
                <p14:nvPr/>
              </p14:nvContentPartPr>
              <p14:xfrm>
                <a:off x="4760013" y="4524547"/>
                <a:ext cx="360" cy="360"/>
              </p14:xfrm>
            </p:contentPart>
          </mc:Choice>
          <mc:Fallback xmlns="">
            <p:pic>
              <p:nvPicPr>
                <p:cNvPr id="239" name="Freihand 238">
                  <a:extLst>
                    <a:ext uri="{FF2B5EF4-FFF2-40B4-BE49-F238E27FC236}">
                      <a16:creationId xmlns:a16="http://schemas.microsoft.com/office/drawing/2014/main" id="{F53DD0B5-AD10-4250-80AB-5204CAFCB24D}"/>
                    </a:ext>
                  </a:extLst>
                </p:cNvPr>
                <p:cNvPicPr/>
                <p:nvPr/>
              </p:nvPicPr>
              <p:blipFill>
                <a:blip r:embed="rId69"/>
                <a:stretch>
                  <a:fillRect/>
                </a:stretch>
              </p:blipFill>
              <p:spPr>
                <a:xfrm>
                  <a:off x="4755693" y="4520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0" name="Freihand 239">
                  <a:extLst>
                    <a:ext uri="{FF2B5EF4-FFF2-40B4-BE49-F238E27FC236}">
                      <a16:creationId xmlns:a16="http://schemas.microsoft.com/office/drawing/2014/main" id="{25361DEB-48E7-4F35-AF40-1006DA6534F8}"/>
                    </a:ext>
                  </a:extLst>
                </p14:cNvPr>
                <p14:cNvContentPartPr/>
                <p14:nvPr/>
              </p14:nvContentPartPr>
              <p14:xfrm>
                <a:off x="4569573" y="4469827"/>
                <a:ext cx="590040" cy="77400"/>
              </p14:xfrm>
            </p:contentPart>
          </mc:Choice>
          <mc:Fallback xmlns="">
            <p:pic>
              <p:nvPicPr>
                <p:cNvPr id="240" name="Freihand 239">
                  <a:extLst>
                    <a:ext uri="{FF2B5EF4-FFF2-40B4-BE49-F238E27FC236}">
                      <a16:creationId xmlns:a16="http://schemas.microsoft.com/office/drawing/2014/main" id="{25361DEB-48E7-4F35-AF40-1006DA6534F8}"/>
                    </a:ext>
                  </a:extLst>
                </p:cNvPr>
                <p:cNvPicPr/>
                <p:nvPr/>
              </p:nvPicPr>
              <p:blipFill>
                <a:blip r:embed="rId444"/>
                <a:stretch>
                  <a:fillRect/>
                </a:stretch>
              </p:blipFill>
              <p:spPr>
                <a:xfrm>
                  <a:off x="4565253" y="4465507"/>
                  <a:ext cx="598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2" name="Freihand 241">
                  <a:extLst>
                    <a:ext uri="{FF2B5EF4-FFF2-40B4-BE49-F238E27FC236}">
                      <a16:creationId xmlns:a16="http://schemas.microsoft.com/office/drawing/2014/main" id="{1B41019F-C1C9-436E-87F1-1EBF7F2A6FF5}"/>
                    </a:ext>
                  </a:extLst>
                </p14:cNvPr>
                <p14:cNvContentPartPr/>
                <p14:nvPr/>
              </p14:nvContentPartPr>
              <p14:xfrm>
                <a:off x="5259693" y="4518067"/>
                <a:ext cx="1041120" cy="98640"/>
              </p14:xfrm>
            </p:contentPart>
          </mc:Choice>
          <mc:Fallback xmlns="">
            <p:pic>
              <p:nvPicPr>
                <p:cNvPr id="242" name="Freihand 241">
                  <a:extLst>
                    <a:ext uri="{FF2B5EF4-FFF2-40B4-BE49-F238E27FC236}">
                      <a16:creationId xmlns:a16="http://schemas.microsoft.com/office/drawing/2014/main" id="{1B41019F-C1C9-436E-87F1-1EBF7F2A6FF5}"/>
                    </a:ext>
                  </a:extLst>
                </p:cNvPr>
                <p:cNvPicPr/>
                <p:nvPr/>
              </p:nvPicPr>
              <p:blipFill>
                <a:blip r:embed="rId446"/>
                <a:stretch>
                  <a:fillRect/>
                </a:stretch>
              </p:blipFill>
              <p:spPr>
                <a:xfrm>
                  <a:off x="5255373" y="4513747"/>
                  <a:ext cx="1049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1" name="Freihand 270">
                  <a:extLst>
                    <a:ext uri="{FF2B5EF4-FFF2-40B4-BE49-F238E27FC236}">
                      <a16:creationId xmlns:a16="http://schemas.microsoft.com/office/drawing/2014/main" id="{FD5E6E71-9794-4146-A9A0-0D723CB07E49}"/>
                    </a:ext>
                  </a:extLst>
                </p14:cNvPr>
                <p14:cNvContentPartPr/>
                <p14:nvPr/>
              </p14:nvContentPartPr>
              <p14:xfrm>
                <a:off x="5196693" y="4056187"/>
                <a:ext cx="379800" cy="559800"/>
              </p14:xfrm>
            </p:contentPart>
          </mc:Choice>
          <mc:Fallback xmlns="">
            <p:pic>
              <p:nvPicPr>
                <p:cNvPr id="271" name="Freihand 270">
                  <a:extLst>
                    <a:ext uri="{FF2B5EF4-FFF2-40B4-BE49-F238E27FC236}">
                      <a16:creationId xmlns:a16="http://schemas.microsoft.com/office/drawing/2014/main" id="{FD5E6E71-9794-4146-A9A0-0D723CB07E49}"/>
                    </a:ext>
                  </a:extLst>
                </p:cNvPr>
                <p:cNvPicPr/>
                <p:nvPr/>
              </p:nvPicPr>
              <p:blipFill>
                <a:blip r:embed="rId448"/>
                <a:stretch>
                  <a:fillRect/>
                </a:stretch>
              </p:blipFill>
              <p:spPr>
                <a:xfrm>
                  <a:off x="5192373" y="4051867"/>
                  <a:ext cx="38844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3" name="Freihand 272">
                  <a:extLst>
                    <a:ext uri="{FF2B5EF4-FFF2-40B4-BE49-F238E27FC236}">
                      <a16:creationId xmlns:a16="http://schemas.microsoft.com/office/drawing/2014/main" id="{9F8CECA6-B402-462C-B925-8085A98A200D}"/>
                    </a:ext>
                  </a:extLst>
                </p14:cNvPr>
                <p14:cNvContentPartPr/>
                <p14:nvPr/>
              </p14:nvContentPartPr>
              <p14:xfrm>
                <a:off x="5908413" y="4009387"/>
                <a:ext cx="455760" cy="617040"/>
              </p14:xfrm>
            </p:contentPart>
          </mc:Choice>
          <mc:Fallback xmlns="">
            <p:pic>
              <p:nvPicPr>
                <p:cNvPr id="273" name="Freihand 272">
                  <a:extLst>
                    <a:ext uri="{FF2B5EF4-FFF2-40B4-BE49-F238E27FC236}">
                      <a16:creationId xmlns:a16="http://schemas.microsoft.com/office/drawing/2014/main" id="{9F8CECA6-B402-462C-B925-8085A98A200D}"/>
                    </a:ext>
                  </a:extLst>
                </p:cNvPr>
                <p:cNvPicPr/>
                <p:nvPr/>
              </p:nvPicPr>
              <p:blipFill>
                <a:blip r:embed="rId450"/>
                <a:stretch>
                  <a:fillRect/>
                </a:stretch>
              </p:blipFill>
              <p:spPr>
                <a:xfrm>
                  <a:off x="5904093" y="4005067"/>
                  <a:ext cx="46440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4" name="Freihand 273">
                  <a:extLst>
                    <a:ext uri="{FF2B5EF4-FFF2-40B4-BE49-F238E27FC236}">
                      <a16:creationId xmlns:a16="http://schemas.microsoft.com/office/drawing/2014/main" id="{907B8301-A905-468A-A39F-9B9146F82137}"/>
                    </a:ext>
                  </a:extLst>
                </p14:cNvPr>
                <p14:cNvContentPartPr/>
                <p14:nvPr/>
              </p14:nvContentPartPr>
              <p14:xfrm>
                <a:off x="820173" y="4402867"/>
                <a:ext cx="2102400" cy="87840"/>
              </p14:xfrm>
            </p:contentPart>
          </mc:Choice>
          <mc:Fallback xmlns="">
            <p:pic>
              <p:nvPicPr>
                <p:cNvPr id="274" name="Freihand 273">
                  <a:extLst>
                    <a:ext uri="{FF2B5EF4-FFF2-40B4-BE49-F238E27FC236}">
                      <a16:creationId xmlns:a16="http://schemas.microsoft.com/office/drawing/2014/main" id="{907B8301-A905-468A-A39F-9B9146F82137}"/>
                    </a:ext>
                  </a:extLst>
                </p:cNvPr>
                <p:cNvPicPr/>
                <p:nvPr/>
              </p:nvPicPr>
              <p:blipFill>
                <a:blip r:embed="rId452"/>
                <a:stretch>
                  <a:fillRect/>
                </a:stretch>
              </p:blipFill>
              <p:spPr>
                <a:xfrm>
                  <a:off x="815853" y="4398547"/>
                  <a:ext cx="211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Freihand 274">
                  <a:extLst>
                    <a:ext uri="{FF2B5EF4-FFF2-40B4-BE49-F238E27FC236}">
                      <a16:creationId xmlns:a16="http://schemas.microsoft.com/office/drawing/2014/main" id="{84CF128D-44BF-4940-B9CA-864013C65BE4}"/>
                    </a:ext>
                  </a:extLst>
                </p14:cNvPr>
                <p14:cNvContentPartPr/>
                <p14:nvPr/>
              </p14:nvContentPartPr>
              <p14:xfrm>
                <a:off x="745653" y="4756747"/>
                <a:ext cx="1360800" cy="55080"/>
              </p14:xfrm>
            </p:contentPart>
          </mc:Choice>
          <mc:Fallback xmlns="">
            <p:pic>
              <p:nvPicPr>
                <p:cNvPr id="275" name="Freihand 274">
                  <a:extLst>
                    <a:ext uri="{FF2B5EF4-FFF2-40B4-BE49-F238E27FC236}">
                      <a16:creationId xmlns:a16="http://schemas.microsoft.com/office/drawing/2014/main" id="{84CF128D-44BF-4940-B9CA-864013C65BE4}"/>
                    </a:ext>
                  </a:extLst>
                </p:cNvPr>
                <p:cNvPicPr/>
                <p:nvPr/>
              </p:nvPicPr>
              <p:blipFill>
                <a:blip r:embed="rId454"/>
                <a:stretch>
                  <a:fillRect/>
                </a:stretch>
              </p:blipFill>
              <p:spPr>
                <a:xfrm>
                  <a:off x="741333" y="4752427"/>
                  <a:ext cx="1369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Freihand 275">
                  <a:extLst>
                    <a:ext uri="{FF2B5EF4-FFF2-40B4-BE49-F238E27FC236}">
                      <a16:creationId xmlns:a16="http://schemas.microsoft.com/office/drawing/2014/main" id="{F8FB3BAE-34A8-4A07-861A-1EE995DB14DB}"/>
                    </a:ext>
                  </a:extLst>
                </p14:cNvPr>
                <p14:cNvContentPartPr/>
                <p14:nvPr/>
              </p14:nvContentPartPr>
              <p14:xfrm>
                <a:off x="76413" y="1890427"/>
                <a:ext cx="809280" cy="3234960"/>
              </p14:xfrm>
            </p:contentPart>
          </mc:Choice>
          <mc:Fallback xmlns="">
            <p:pic>
              <p:nvPicPr>
                <p:cNvPr id="276" name="Freihand 275">
                  <a:extLst>
                    <a:ext uri="{FF2B5EF4-FFF2-40B4-BE49-F238E27FC236}">
                      <a16:creationId xmlns:a16="http://schemas.microsoft.com/office/drawing/2014/main" id="{F8FB3BAE-34A8-4A07-861A-1EE995DB14DB}"/>
                    </a:ext>
                  </a:extLst>
                </p:cNvPr>
                <p:cNvPicPr/>
                <p:nvPr/>
              </p:nvPicPr>
              <p:blipFill>
                <a:blip r:embed="rId456"/>
                <a:stretch>
                  <a:fillRect/>
                </a:stretch>
              </p:blipFill>
              <p:spPr>
                <a:xfrm>
                  <a:off x="72093" y="1886107"/>
                  <a:ext cx="817920" cy="3243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374B7421-09C7-42CF-8D80-25B29BD1B07F}"/>
                    </a:ext>
                  </a:extLst>
                </p14:cNvPr>
                <p14:cNvContentPartPr/>
                <p14:nvPr/>
              </p14:nvContentPartPr>
              <p14:xfrm>
                <a:off x="677973" y="1844347"/>
                <a:ext cx="276840" cy="128880"/>
              </p14:xfrm>
            </p:contentPart>
          </mc:Choice>
          <mc:Fallback xmlns="">
            <p:pic>
              <p:nvPicPr>
                <p:cNvPr id="277" name="Freihand 276">
                  <a:extLst>
                    <a:ext uri="{FF2B5EF4-FFF2-40B4-BE49-F238E27FC236}">
                      <a16:creationId xmlns:a16="http://schemas.microsoft.com/office/drawing/2014/main" id="{374B7421-09C7-42CF-8D80-25B29BD1B07F}"/>
                    </a:ext>
                  </a:extLst>
                </p:cNvPr>
                <p:cNvPicPr/>
                <p:nvPr/>
              </p:nvPicPr>
              <p:blipFill>
                <a:blip r:embed="rId458"/>
                <a:stretch>
                  <a:fillRect/>
                </a:stretch>
              </p:blipFill>
              <p:spPr>
                <a:xfrm>
                  <a:off x="673653" y="1840027"/>
                  <a:ext cx="285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9" name="Freihand 278">
                  <a:extLst>
                    <a:ext uri="{FF2B5EF4-FFF2-40B4-BE49-F238E27FC236}">
                      <a16:creationId xmlns:a16="http://schemas.microsoft.com/office/drawing/2014/main" id="{1AA4588D-A6F9-422A-A6B2-F8E30511A225}"/>
                    </a:ext>
                  </a:extLst>
                </p14:cNvPr>
                <p14:cNvContentPartPr/>
                <p14:nvPr/>
              </p14:nvContentPartPr>
              <p14:xfrm>
                <a:off x="1103493" y="1812667"/>
                <a:ext cx="86400" cy="126000"/>
              </p14:xfrm>
            </p:contentPart>
          </mc:Choice>
          <mc:Fallback xmlns="">
            <p:pic>
              <p:nvPicPr>
                <p:cNvPr id="279" name="Freihand 278">
                  <a:extLst>
                    <a:ext uri="{FF2B5EF4-FFF2-40B4-BE49-F238E27FC236}">
                      <a16:creationId xmlns:a16="http://schemas.microsoft.com/office/drawing/2014/main" id="{1AA4588D-A6F9-422A-A6B2-F8E30511A225}"/>
                    </a:ext>
                  </a:extLst>
                </p:cNvPr>
                <p:cNvPicPr/>
                <p:nvPr/>
              </p:nvPicPr>
              <p:blipFill>
                <a:blip r:embed="rId460"/>
                <a:stretch>
                  <a:fillRect/>
                </a:stretch>
              </p:blipFill>
              <p:spPr>
                <a:xfrm>
                  <a:off x="1099173" y="1808347"/>
                  <a:ext cx="95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0" name="Freihand 279">
                  <a:extLst>
                    <a:ext uri="{FF2B5EF4-FFF2-40B4-BE49-F238E27FC236}">
                      <a16:creationId xmlns:a16="http://schemas.microsoft.com/office/drawing/2014/main" id="{3822F60A-A04B-48CD-B5D0-5D5BFF689F33}"/>
                    </a:ext>
                  </a:extLst>
                </p14:cNvPr>
                <p14:cNvContentPartPr/>
                <p14:nvPr/>
              </p14:nvContentPartPr>
              <p14:xfrm>
                <a:off x="1210053" y="1833187"/>
                <a:ext cx="363600" cy="192600"/>
              </p14:xfrm>
            </p:contentPart>
          </mc:Choice>
          <mc:Fallback xmlns="">
            <p:pic>
              <p:nvPicPr>
                <p:cNvPr id="280" name="Freihand 279">
                  <a:extLst>
                    <a:ext uri="{FF2B5EF4-FFF2-40B4-BE49-F238E27FC236}">
                      <a16:creationId xmlns:a16="http://schemas.microsoft.com/office/drawing/2014/main" id="{3822F60A-A04B-48CD-B5D0-5D5BFF689F33}"/>
                    </a:ext>
                  </a:extLst>
                </p:cNvPr>
                <p:cNvPicPr/>
                <p:nvPr/>
              </p:nvPicPr>
              <p:blipFill>
                <a:blip r:embed="rId462"/>
                <a:stretch>
                  <a:fillRect/>
                </a:stretch>
              </p:blipFill>
              <p:spPr>
                <a:xfrm>
                  <a:off x="1205733" y="1828867"/>
                  <a:ext cx="372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1" name="Freihand 280">
                  <a:extLst>
                    <a:ext uri="{FF2B5EF4-FFF2-40B4-BE49-F238E27FC236}">
                      <a16:creationId xmlns:a16="http://schemas.microsoft.com/office/drawing/2014/main" id="{E31D1A3F-2B9D-4908-9B77-B38B2C41AABE}"/>
                    </a:ext>
                  </a:extLst>
                </p14:cNvPr>
                <p14:cNvContentPartPr/>
                <p14:nvPr/>
              </p14:nvContentPartPr>
              <p14:xfrm>
                <a:off x="1608573" y="1819147"/>
                <a:ext cx="257760" cy="57960"/>
              </p14:xfrm>
            </p:contentPart>
          </mc:Choice>
          <mc:Fallback xmlns="">
            <p:pic>
              <p:nvPicPr>
                <p:cNvPr id="281" name="Freihand 280">
                  <a:extLst>
                    <a:ext uri="{FF2B5EF4-FFF2-40B4-BE49-F238E27FC236}">
                      <a16:creationId xmlns:a16="http://schemas.microsoft.com/office/drawing/2014/main" id="{E31D1A3F-2B9D-4908-9B77-B38B2C41AABE}"/>
                    </a:ext>
                  </a:extLst>
                </p:cNvPr>
                <p:cNvPicPr/>
                <p:nvPr/>
              </p:nvPicPr>
              <p:blipFill>
                <a:blip r:embed="rId464"/>
                <a:stretch>
                  <a:fillRect/>
                </a:stretch>
              </p:blipFill>
              <p:spPr>
                <a:xfrm>
                  <a:off x="1604253" y="1814827"/>
                  <a:ext cx="266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2" name="Freihand 281">
                  <a:extLst>
                    <a:ext uri="{FF2B5EF4-FFF2-40B4-BE49-F238E27FC236}">
                      <a16:creationId xmlns:a16="http://schemas.microsoft.com/office/drawing/2014/main" id="{F4D25741-9DBF-4F12-82D9-DD6D45A8ED29}"/>
                    </a:ext>
                  </a:extLst>
                </p14:cNvPr>
                <p14:cNvContentPartPr/>
                <p14:nvPr/>
              </p14:nvContentPartPr>
              <p14:xfrm>
                <a:off x="2070813" y="1722667"/>
                <a:ext cx="11160" cy="172440"/>
              </p14:xfrm>
            </p:contentPart>
          </mc:Choice>
          <mc:Fallback xmlns="">
            <p:pic>
              <p:nvPicPr>
                <p:cNvPr id="282" name="Freihand 281">
                  <a:extLst>
                    <a:ext uri="{FF2B5EF4-FFF2-40B4-BE49-F238E27FC236}">
                      <a16:creationId xmlns:a16="http://schemas.microsoft.com/office/drawing/2014/main" id="{F4D25741-9DBF-4F12-82D9-DD6D45A8ED29}"/>
                    </a:ext>
                  </a:extLst>
                </p:cNvPr>
                <p:cNvPicPr/>
                <p:nvPr/>
              </p:nvPicPr>
              <p:blipFill>
                <a:blip r:embed="rId466"/>
                <a:stretch>
                  <a:fillRect/>
                </a:stretch>
              </p:blipFill>
              <p:spPr>
                <a:xfrm>
                  <a:off x="2066493" y="1718347"/>
                  <a:ext cx="19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3" name="Freihand 282">
                  <a:extLst>
                    <a:ext uri="{FF2B5EF4-FFF2-40B4-BE49-F238E27FC236}">
                      <a16:creationId xmlns:a16="http://schemas.microsoft.com/office/drawing/2014/main" id="{3A011906-8ADC-4B2C-B54A-A101C83E3A9A}"/>
                    </a:ext>
                  </a:extLst>
                </p14:cNvPr>
                <p14:cNvContentPartPr/>
                <p14:nvPr/>
              </p14:nvContentPartPr>
              <p14:xfrm>
                <a:off x="1989813" y="1706827"/>
                <a:ext cx="274680" cy="155160"/>
              </p14:xfrm>
            </p:contentPart>
          </mc:Choice>
          <mc:Fallback xmlns="">
            <p:pic>
              <p:nvPicPr>
                <p:cNvPr id="283" name="Freihand 282">
                  <a:extLst>
                    <a:ext uri="{FF2B5EF4-FFF2-40B4-BE49-F238E27FC236}">
                      <a16:creationId xmlns:a16="http://schemas.microsoft.com/office/drawing/2014/main" id="{3A011906-8ADC-4B2C-B54A-A101C83E3A9A}"/>
                    </a:ext>
                  </a:extLst>
                </p:cNvPr>
                <p:cNvPicPr/>
                <p:nvPr/>
              </p:nvPicPr>
              <p:blipFill>
                <a:blip r:embed="rId468"/>
                <a:stretch>
                  <a:fillRect/>
                </a:stretch>
              </p:blipFill>
              <p:spPr>
                <a:xfrm>
                  <a:off x="1985493" y="1702507"/>
                  <a:ext cx="283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4" name="Freihand 283">
                  <a:extLst>
                    <a:ext uri="{FF2B5EF4-FFF2-40B4-BE49-F238E27FC236}">
                      <a16:creationId xmlns:a16="http://schemas.microsoft.com/office/drawing/2014/main" id="{3F2A8D5A-C5F3-43B2-9B12-DB80788DE772}"/>
                    </a:ext>
                  </a:extLst>
                </p14:cNvPr>
                <p14:cNvContentPartPr/>
                <p14:nvPr/>
              </p14:nvContentPartPr>
              <p14:xfrm>
                <a:off x="2197533" y="1713307"/>
                <a:ext cx="176400" cy="145080"/>
              </p14:xfrm>
            </p:contentPart>
          </mc:Choice>
          <mc:Fallback xmlns="">
            <p:pic>
              <p:nvPicPr>
                <p:cNvPr id="284" name="Freihand 283">
                  <a:extLst>
                    <a:ext uri="{FF2B5EF4-FFF2-40B4-BE49-F238E27FC236}">
                      <a16:creationId xmlns:a16="http://schemas.microsoft.com/office/drawing/2014/main" id="{3F2A8D5A-C5F3-43B2-9B12-DB80788DE772}"/>
                    </a:ext>
                  </a:extLst>
                </p:cNvPr>
                <p:cNvPicPr/>
                <p:nvPr/>
              </p:nvPicPr>
              <p:blipFill>
                <a:blip r:embed="rId470"/>
                <a:stretch>
                  <a:fillRect/>
                </a:stretch>
              </p:blipFill>
              <p:spPr>
                <a:xfrm>
                  <a:off x="2193213" y="1708987"/>
                  <a:ext cx="185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5" name="Freihand 284">
                  <a:extLst>
                    <a:ext uri="{FF2B5EF4-FFF2-40B4-BE49-F238E27FC236}">
                      <a16:creationId xmlns:a16="http://schemas.microsoft.com/office/drawing/2014/main" id="{351A6B09-24A2-46FE-8BA6-2046244A5EE4}"/>
                    </a:ext>
                  </a:extLst>
                </p14:cNvPr>
                <p14:cNvContentPartPr/>
                <p14:nvPr/>
              </p14:nvContentPartPr>
              <p14:xfrm>
                <a:off x="2386533" y="1760467"/>
                <a:ext cx="180360" cy="72000"/>
              </p14:xfrm>
            </p:contentPart>
          </mc:Choice>
          <mc:Fallback xmlns="">
            <p:pic>
              <p:nvPicPr>
                <p:cNvPr id="285" name="Freihand 284">
                  <a:extLst>
                    <a:ext uri="{FF2B5EF4-FFF2-40B4-BE49-F238E27FC236}">
                      <a16:creationId xmlns:a16="http://schemas.microsoft.com/office/drawing/2014/main" id="{351A6B09-24A2-46FE-8BA6-2046244A5EE4}"/>
                    </a:ext>
                  </a:extLst>
                </p:cNvPr>
                <p:cNvPicPr/>
                <p:nvPr/>
              </p:nvPicPr>
              <p:blipFill>
                <a:blip r:embed="rId472"/>
                <a:stretch>
                  <a:fillRect/>
                </a:stretch>
              </p:blipFill>
              <p:spPr>
                <a:xfrm>
                  <a:off x="2382213" y="1756147"/>
                  <a:ext cx="189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7" name="Freihand 286">
                  <a:extLst>
                    <a:ext uri="{FF2B5EF4-FFF2-40B4-BE49-F238E27FC236}">
                      <a16:creationId xmlns:a16="http://schemas.microsoft.com/office/drawing/2014/main" id="{D3967A9B-D105-4C9A-88EE-AB4242CC04D1}"/>
                    </a:ext>
                  </a:extLst>
                </p14:cNvPr>
                <p14:cNvContentPartPr/>
                <p14:nvPr/>
              </p14:nvContentPartPr>
              <p14:xfrm>
                <a:off x="2539893" y="1698187"/>
                <a:ext cx="212400" cy="108000"/>
              </p14:xfrm>
            </p:contentPart>
          </mc:Choice>
          <mc:Fallback xmlns="">
            <p:pic>
              <p:nvPicPr>
                <p:cNvPr id="287" name="Freihand 286">
                  <a:extLst>
                    <a:ext uri="{FF2B5EF4-FFF2-40B4-BE49-F238E27FC236}">
                      <a16:creationId xmlns:a16="http://schemas.microsoft.com/office/drawing/2014/main" id="{D3967A9B-D105-4C9A-88EE-AB4242CC04D1}"/>
                    </a:ext>
                  </a:extLst>
                </p:cNvPr>
                <p:cNvPicPr/>
                <p:nvPr/>
              </p:nvPicPr>
              <p:blipFill>
                <a:blip r:embed="rId474"/>
                <a:stretch>
                  <a:fillRect/>
                </a:stretch>
              </p:blipFill>
              <p:spPr>
                <a:xfrm>
                  <a:off x="2535573" y="1693867"/>
                  <a:ext cx="22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8" name="Freihand 287">
                  <a:extLst>
                    <a:ext uri="{FF2B5EF4-FFF2-40B4-BE49-F238E27FC236}">
                      <a16:creationId xmlns:a16="http://schemas.microsoft.com/office/drawing/2014/main" id="{BC0808C3-FA36-48EB-83F9-E503E122CCA5}"/>
                    </a:ext>
                  </a:extLst>
                </p14:cNvPr>
                <p14:cNvContentPartPr/>
                <p14:nvPr/>
              </p14:nvContentPartPr>
              <p14:xfrm>
                <a:off x="2681013" y="1731667"/>
                <a:ext cx="71280" cy="93240"/>
              </p14:xfrm>
            </p:contentPart>
          </mc:Choice>
          <mc:Fallback xmlns="">
            <p:pic>
              <p:nvPicPr>
                <p:cNvPr id="288" name="Freihand 287">
                  <a:extLst>
                    <a:ext uri="{FF2B5EF4-FFF2-40B4-BE49-F238E27FC236}">
                      <a16:creationId xmlns:a16="http://schemas.microsoft.com/office/drawing/2014/main" id="{BC0808C3-FA36-48EB-83F9-E503E122CCA5}"/>
                    </a:ext>
                  </a:extLst>
                </p:cNvPr>
                <p:cNvPicPr/>
                <p:nvPr/>
              </p:nvPicPr>
              <p:blipFill>
                <a:blip r:embed="rId476"/>
                <a:stretch>
                  <a:fillRect/>
                </a:stretch>
              </p:blipFill>
              <p:spPr>
                <a:xfrm>
                  <a:off x="2676693" y="1727347"/>
                  <a:ext cx="79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9" name="Freihand 288">
                  <a:extLst>
                    <a:ext uri="{FF2B5EF4-FFF2-40B4-BE49-F238E27FC236}">
                      <a16:creationId xmlns:a16="http://schemas.microsoft.com/office/drawing/2014/main" id="{0C050924-BFB6-4649-AA92-5F2FDED7471F}"/>
                    </a:ext>
                  </a:extLst>
                </p14:cNvPr>
                <p14:cNvContentPartPr/>
                <p14:nvPr/>
              </p14:nvContentPartPr>
              <p14:xfrm>
                <a:off x="2882253" y="1741027"/>
                <a:ext cx="217800" cy="67320"/>
              </p14:xfrm>
            </p:contentPart>
          </mc:Choice>
          <mc:Fallback xmlns="">
            <p:pic>
              <p:nvPicPr>
                <p:cNvPr id="289" name="Freihand 288">
                  <a:extLst>
                    <a:ext uri="{FF2B5EF4-FFF2-40B4-BE49-F238E27FC236}">
                      <a16:creationId xmlns:a16="http://schemas.microsoft.com/office/drawing/2014/main" id="{0C050924-BFB6-4649-AA92-5F2FDED7471F}"/>
                    </a:ext>
                  </a:extLst>
                </p:cNvPr>
                <p:cNvPicPr/>
                <p:nvPr/>
              </p:nvPicPr>
              <p:blipFill>
                <a:blip r:embed="rId478"/>
                <a:stretch>
                  <a:fillRect/>
                </a:stretch>
              </p:blipFill>
              <p:spPr>
                <a:xfrm>
                  <a:off x="2877933" y="1736707"/>
                  <a:ext cx="226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0" name="Freihand 289">
                  <a:extLst>
                    <a:ext uri="{FF2B5EF4-FFF2-40B4-BE49-F238E27FC236}">
                      <a16:creationId xmlns:a16="http://schemas.microsoft.com/office/drawing/2014/main" id="{1DEC2429-C45E-4254-A782-013A69495CB2}"/>
                    </a:ext>
                  </a:extLst>
                </p14:cNvPr>
                <p14:cNvContentPartPr/>
                <p14:nvPr/>
              </p14:nvContentPartPr>
              <p14:xfrm>
                <a:off x="3102213" y="1739227"/>
                <a:ext cx="73800" cy="71640"/>
              </p14:xfrm>
            </p:contentPart>
          </mc:Choice>
          <mc:Fallback xmlns="">
            <p:pic>
              <p:nvPicPr>
                <p:cNvPr id="290" name="Freihand 289">
                  <a:extLst>
                    <a:ext uri="{FF2B5EF4-FFF2-40B4-BE49-F238E27FC236}">
                      <a16:creationId xmlns:a16="http://schemas.microsoft.com/office/drawing/2014/main" id="{1DEC2429-C45E-4254-A782-013A69495CB2}"/>
                    </a:ext>
                  </a:extLst>
                </p:cNvPr>
                <p:cNvPicPr/>
                <p:nvPr/>
              </p:nvPicPr>
              <p:blipFill>
                <a:blip r:embed="rId480"/>
                <a:stretch>
                  <a:fillRect/>
                </a:stretch>
              </p:blipFill>
              <p:spPr>
                <a:xfrm>
                  <a:off x="3097893" y="1734907"/>
                  <a:ext cx="82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1" name="Freihand 290">
                  <a:extLst>
                    <a:ext uri="{FF2B5EF4-FFF2-40B4-BE49-F238E27FC236}">
                      <a16:creationId xmlns:a16="http://schemas.microsoft.com/office/drawing/2014/main" id="{AEB68D4D-A54A-458E-B70B-977E3948B998}"/>
                    </a:ext>
                  </a:extLst>
                </p14:cNvPr>
                <p14:cNvContentPartPr/>
                <p14:nvPr/>
              </p14:nvContentPartPr>
              <p14:xfrm>
                <a:off x="3206253" y="1659307"/>
                <a:ext cx="120600" cy="141840"/>
              </p14:xfrm>
            </p:contentPart>
          </mc:Choice>
          <mc:Fallback xmlns="">
            <p:pic>
              <p:nvPicPr>
                <p:cNvPr id="291" name="Freihand 290">
                  <a:extLst>
                    <a:ext uri="{FF2B5EF4-FFF2-40B4-BE49-F238E27FC236}">
                      <a16:creationId xmlns:a16="http://schemas.microsoft.com/office/drawing/2014/main" id="{AEB68D4D-A54A-458E-B70B-977E3948B998}"/>
                    </a:ext>
                  </a:extLst>
                </p:cNvPr>
                <p:cNvPicPr/>
                <p:nvPr/>
              </p:nvPicPr>
              <p:blipFill>
                <a:blip r:embed="rId482"/>
                <a:stretch>
                  <a:fillRect/>
                </a:stretch>
              </p:blipFill>
              <p:spPr>
                <a:xfrm>
                  <a:off x="3201933" y="1654987"/>
                  <a:ext cx="129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2" name="Freihand 291">
                  <a:extLst>
                    <a:ext uri="{FF2B5EF4-FFF2-40B4-BE49-F238E27FC236}">
                      <a16:creationId xmlns:a16="http://schemas.microsoft.com/office/drawing/2014/main" id="{D1B8F760-398C-4990-A703-B2F4E3B2FFAD}"/>
                    </a:ext>
                  </a:extLst>
                </p14:cNvPr>
                <p14:cNvContentPartPr/>
                <p14:nvPr/>
              </p14:nvContentPartPr>
              <p14:xfrm>
                <a:off x="3391293" y="1709347"/>
                <a:ext cx="186480" cy="108360"/>
              </p14:xfrm>
            </p:contentPart>
          </mc:Choice>
          <mc:Fallback xmlns="">
            <p:pic>
              <p:nvPicPr>
                <p:cNvPr id="292" name="Freihand 291">
                  <a:extLst>
                    <a:ext uri="{FF2B5EF4-FFF2-40B4-BE49-F238E27FC236}">
                      <a16:creationId xmlns:a16="http://schemas.microsoft.com/office/drawing/2014/main" id="{D1B8F760-398C-4990-A703-B2F4E3B2FFAD}"/>
                    </a:ext>
                  </a:extLst>
                </p:cNvPr>
                <p:cNvPicPr/>
                <p:nvPr/>
              </p:nvPicPr>
              <p:blipFill>
                <a:blip r:embed="rId484"/>
                <a:stretch>
                  <a:fillRect/>
                </a:stretch>
              </p:blipFill>
              <p:spPr>
                <a:xfrm>
                  <a:off x="3386973" y="1705027"/>
                  <a:ext cx="195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3" name="Freihand 292">
                  <a:extLst>
                    <a:ext uri="{FF2B5EF4-FFF2-40B4-BE49-F238E27FC236}">
                      <a16:creationId xmlns:a16="http://schemas.microsoft.com/office/drawing/2014/main" id="{2B0F9C2F-0802-473F-865E-18767CAEFD8B}"/>
                    </a:ext>
                  </a:extLst>
                </p14:cNvPr>
                <p14:cNvContentPartPr/>
                <p14:nvPr/>
              </p14:nvContentPartPr>
              <p14:xfrm>
                <a:off x="3967653" y="1663987"/>
                <a:ext cx="182520" cy="127800"/>
              </p14:xfrm>
            </p:contentPart>
          </mc:Choice>
          <mc:Fallback xmlns="">
            <p:pic>
              <p:nvPicPr>
                <p:cNvPr id="293" name="Freihand 292">
                  <a:extLst>
                    <a:ext uri="{FF2B5EF4-FFF2-40B4-BE49-F238E27FC236}">
                      <a16:creationId xmlns:a16="http://schemas.microsoft.com/office/drawing/2014/main" id="{2B0F9C2F-0802-473F-865E-18767CAEFD8B}"/>
                    </a:ext>
                  </a:extLst>
                </p:cNvPr>
                <p:cNvPicPr/>
                <p:nvPr/>
              </p:nvPicPr>
              <p:blipFill>
                <a:blip r:embed="rId486"/>
                <a:stretch>
                  <a:fillRect/>
                </a:stretch>
              </p:blipFill>
              <p:spPr>
                <a:xfrm>
                  <a:off x="3963333" y="1659667"/>
                  <a:ext cx="191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4" name="Freihand 293">
                  <a:extLst>
                    <a:ext uri="{FF2B5EF4-FFF2-40B4-BE49-F238E27FC236}">
                      <a16:creationId xmlns:a16="http://schemas.microsoft.com/office/drawing/2014/main" id="{35B1B52B-8D5D-4F0C-BC30-2DA065D5B7C9}"/>
                    </a:ext>
                  </a:extLst>
                </p14:cNvPr>
                <p14:cNvContentPartPr/>
                <p14:nvPr/>
              </p14:nvContentPartPr>
              <p14:xfrm>
                <a:off x="4236933" y="1695667"/>
                <a:ext cx="72360" cy="93960"/>
              </p14:xfrm>
            </p:contentPart>
          </mc:Choice>
          <mc:Fallback xmlns="">
            <p:pic>
              <p:nvPicPr>
                <p:cNvPr id="294" name="Freihand 293">
                  <a:extLst>
                    <a:ext uri="{FF2B5EF4-FFF2-40B4-BE49-F238E27FC236}">
                      <a16:creationId xmlns:a16="http://schemas.microsoft.com/office/drawing/2014/main" id="{35B1B52B-8D5D-4F0C-BC30-2DA065D5B7C9}"/>
                    </a:ext>
                  </a:extLst>
                </p:cNvPr>
                <p:cNvPicPr/>
                <p:nvPr/>
              </p:nvPicPr>
              <p:blipFill>
                <a:blip r:embed="rId488"/>
                <a:stretch>
                  <a:fillRect/>
                </a:stretch>
              </p:blipFill>
              <p:spPr>
                <a:xfrm>
                  <a:off x="4232613" y="1691347"/>
                  <a:ext cx="81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5" name="Freihand 294">
                  <a:extLst>
                    <a:ext uri="{FF2B5EF4-FFF2-40B4-BE49-F238E27FC236}">
                      <a16:creationId xmlns:a16="http://schemas.microsoft.com/office/drawing/2014/main" id="{97148851-BDF6-4C0F-8B2C-73D99789DEFF}"/>
                    </a:ext>
                  </a:extLst>
                </p14:cNvPr>
                <p14:cNvContentPartPr/>
                <p14:nvPr/>
              </p14:nvContentPartPr>
              <p14:xfrm>
                <a:off x="4230813" y="1725907"/>
                <a:ext cx="106560" cy="36360"/>
              </p14:xfrm>
            </p:contentPart>
          </mc:Choice>
          <mc:Fallback xmlns="">
            <p:pic>
              <p:nvPicPr>
                <p:cNvPr id="295" name="Freihand 294">
                  <a:extLst>
                    <a:ext uri="{FF2B5EF4-FFF2-40B4-BE49-F238E27FC236}">
                      <a16:creationId xmlns:a16="http://schemas.microsoft.com/office/drawing/2014/main" id="{97148851-BDF6-4C0F-8B2C-73D99789DEFF}"/>
                    </a:ext>
                  </a:extLst>
                </p:cNvPr>
                <p:cNvPicPr/>
                <p:nvPr/>
              </p:nvPicPr>
              <p:blipFill>
                <a:blip r:embed="rId490"/>
                <a:stretch>
                  <a:fillRect/>
                </a:stretch>
              </p:blipFill>
              <p:spPr>
                <a:xfrm>
                  <a:off x="4226493" y="1721587"/>
                  <a:ext cx="115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6" name="Freihand 295">
                  <a:extLst>
                    <a:ext uri="{FF2B5EF4-FFF2-40B4-BE49-F238E27FC236}">
                      <a16:creationId xmlns:a16="http://schemas.microsoft.com/office/drawing/2014/main" id="{B1448CF5-9084-47F9-910B-8FA14C11DD6D}"/>
                    </a:ext>
                  </a:extLst>
                </p14:cNvPr>
                <p14:cNvContentPartPr/>
                <p14:nvPr/>
              </p14:nvContentPartPr>
              <p14:xfrm>
                <a:off x="4436373" y="1639147"/>
                <a:ext cx="131400" cy="118800"/>
              </p14:xfrm>
            </p:contentPart>
          </mc:Choice>
          <mc:Fallback xmlns="">
            <p:pic>
              <p:nvPicPr>
                <p:cNvPr id="296" name="Freihand 295">
                  <a:extLst>
                    <a:ext uri="{FF2B5EF4-FFF2-40B4-BE49-F238E27FC236}">
                      <a16:creationId xmlns:a16="http://schemas.microsoft.com/office/drawing/2014/main" id="{B1448CF5-9084-47F9-910B-8FA14C11DD6D}"/>
                    </a:ext>
                  </a:extLst>
                </p:cNvPr>
                <p:cNvPicPr/>
                <p:nvPr/>
              </p:nvPicPr>
              <p:blipFill>
                <a:blip r:embed="rId492"/>
                <a:stretch>
                  <a:fillRect/>
                </a:stretch>
              </p:blipFill>
              <p:spPr>
                <a:xfrm>
                  <a:off x="4432053" y="1634827"/>
                  <a:ext cx="14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7" name="Freihand 296">
                  <a:extLst>
                    <a:ext uri="{FF2B5EF4-FFF2-40B4-BE49-F238E27FC236}">
                      <a16:creationId xmlns:a16="http://schemas.microsoft.com/office/drawing/2014/main" id="{2B8B22E0-92E2-45D6-8539-35B8258A403A}"/>
                    </a:ext>
                  </a:extLst>
                </p14:cNvPr>
                <p14:cNvContentPartPr/>
                <p14:nvPr/>
              </p14:nvContentPartPr>
              <p14:xfrm>
                <a:off x="4593333" y="1677307"/>
                <a:ext cx="121680" cy="120240"/>
              </p14:xfrm>
            </p:contentPart>
          </mc:Choice>
          <mc:Fallback xmlns="">
            <p:pic>
              <p:nvPicPr>
                <p:cNvPr id="297" name="Freihand 296">
                  <a:extLst>
                    <a:ext uri="{FF2B5EF4-FFF2-40B4-BE49-F238E27FC236}">
                      <a16:creationId xmlns:a16="http://schemas.microsoft.com/office/drawing/2014/main" id="{2B8B22E0-92E2-45D6-8539-35B8258A403A}"/>
                    </a:ext>
                  </a:extLst>
                </p:cNvPr>
                <p:cNvPicPr/>
                <p:nvPr/>
              </p:nvPicPr>
              <p:blipFill>
                <a:blip r:embed="rId494"/>
                <a:stretch>
                  <a:fillRect/>
                </a:stretch>
              </p:blipFill>
              <p:spPr>
                <a:xfrm>
                  <a:off x="4589013" y="1672987"/>
                  <a:ext cx="130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8" name="Freihand 297">
                  <a:extLst>
                    <a:ext uri="{FF2B5EF4-FFF2-40B4-BE49-F238E27FC236}">
                      <a16:creationId xmlns:a16="http://schemas.microsoft.com/office/drawing/2014/main" id="{BEA888D6-E1DB-417B-BA11-2436431610E7}"/>
                    </a:ext>
                  </a:extLst>
                </p14:cNvPr>
                <p14:cNvContentPartPr/>
                <p14:nvPr/>
              </p14:nvContentPartPr>
              <p14:xfrm>
                <a:off x="4578573" y="1715467"/>
                <a:ext cx="141480" cy="42120"/>
              </p14:xfrm>
            </p:contentPart>
          </mc:Choice>
          <mc:Fallback xmlns="">
            <p:pic>
              <p:nvPicPr>
                <p:cNvPr id="298" name="Freihand 297">
                  <a:extLst>
                    <a:ext uri="{FF2B5EF4-FFF2-40B4-BE49-F238E27FC236}">
                      <a16:creationId xmlns:a16="http://schemas.microsoft.com/office/drawing/2014/main" id="{BEA888D6-E1DB-417B-BA11-2436431610E7}"/>
                    </a:ext>
                  </a:extLst>
                </p:cNvPr>
                <p:cNvPicPr/>
                <p:nvPr/>
              </p:nvPicPr>
              <p:blipFill>
                <a:blip r:embed="rId496"/>
                <a:stretch>
                  <a:fillRect/>
                </a:stretch>
              </p:blipFill>
              <p:spPr>
                <a:xfrm>
                  <a:off x="4574253" y="1711147"/>
                  <a:ext cx="150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9" name="Freihand 298">
                  <a:extLst>
                    <a:ext uri="{FF2B5EF4-FFF2-40B4-BE49-F238E27FC236}">
                      <a16:creationId xmlns:a16="http://schemas.microsoft.com/office/drawing/2014/main" id="{E7CA5CB4-1EBC-4BEE-B069-E66693806BCE}"/>
                    </a:ext>
                  </a:extLst>
                </p14:cNvPr>
                <p14:cNvContentPartPr/>
                <p14:nvPr/>
              </p14:nvContentPartPr>
              <p14:xfrm>
                <a:off x="4864773" y="1599547"/>
                <a:ext cx="154080" cy="172800"/>
              </p14:xfrm>
            </p:contentPart>
          </mc:Choice>
          <mc:Fallback xmlns="">
            <p:pic>
              <p:nvPicPr>
                <p:cNvPr id="299" name="Freihand 298">
                  <a:extLst>
                    <a:ext uri="{FF2B5EF4-FFF2-40B4-BE49-F238E27FC236}">
                      <a16:creationId xmlns:a16="http://schemas.microsoft.com/office/drawing/2014/main" id="{E7CA5CB4-1EBC-4BEE-B069-E66693806BCE}"/>
                    </a:ext>
                  </a:extLst>
                </p:cNvPr>
                <p:cNvPicPr/>
                <p:nvPr/>
              </p:nvPicPr>
              <p:blipFill>
                <a:blip r:embed="rId498"/>
                <a:stretch>
                  <a:fillRect/>
                </a:stretch>
              </p:blipFill>
              <p:spPr>
                <a:xfrm>
                  <a:off x="4860453" y="1595227"/>
                  <a:ext cx="162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2" name="Freihand 301">
                  <a:extLst>
                    <a:ext uri="{FF2B5EF4-FFF2-40B4-BE49-F238E27FC236}">
                      <a16:creationId xmlns:a16="http://schemas.microsoft.com/office/drawing/2014/main" id="{9C562F47-A57D-4619-8AB2-F8A4094D481B}"/>
                    </a:ext>
                  </a:extLst>
                </p14:cNvPr>
                <p14:cNvContentPartPr/>
                <p14:nvPr/>
              </p14:nvContentPartPr>
              <p14:xfrm>
                <a:off x="3561573" y="1439707"/>
                <a:ext cx="82800" cy="93600"/>
              </p14:xfrm>
            </p:contentPart>
          </mc:Choice>
          <mc:Fallback xmlns="">
            <p:pic>
              <p:nvPicPr>
                <p:cNvPr id="302" name="Freihand 301">
                  <a:extLst>
                    <a:ext uri="{FF2B5EF4-FFF2-40B4-BE49-F238E27FC236}">
                      <a16:creationId xmlns:a16="http://schemas.microsoft.com/office/drawing/2014/main" id="{9C562F47-A57D-4619-8AB2-F8A4094D481B}"/>
                    </a:ext>
                  </a:extLst>
                </p:cNvPr>
                <p:cNvPicPr/>
                <p:nvPr/>
              </p:nvPicPr>
              <p:blipFill>
                <a:blip r:embed="rId500"/>
                <a:stretch>
                  <a:fillRect/>
                </a:stretch>
              </p:blipFill>
              <p:spPr>
                <a:xfrm>
                  <a:off x="3557253" y="1435387"/>
                  <a:ext cx="91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3" name="Freihand 302">
                  <a:extLst>
                    <a:ext uri="{FF2B5EF4-FFF2-40B4-BE49-F238E27FC236}">
                      <a16:creationId xmlns:a16="http://schemas.microsoft.com/office/drawing/2014/main" id="{1501A60F-059E-493B-B1BD-ABB02FB758E1}"/>
                    </a:ext>
                  </a:extLst>
                </p14:cNvPr>
                <p14:cNvContentPartPr/>
                <p14:nvPr/>
              </p14:nvContentPartPr>
              <p14:xfrm>
                <a:off x="3684693" y="1462027"/>
                <a:ext cx="68760" cy="77760"/>
              </p14:xfrm>
            </p:contentPart>
          </mc:Choice>
          <mc:Fallback xmlns="">
            <p:pic>
              <p:nvPicPr>
                <p:cNvPr id="303" name="Freihand 302">
                  <a:extLst>
                    <a:ext uri="{FF2B5EF4-FFF2-40B4-BE49-F238E27FC236}">
                      <a16:creationId xmlns:a16="http://schemas.microsoft.com/office/drawing/2014/main" id="{1501A60F-059E-493B-B1BD-ABB02FB758E1}"/>
                    </a:ext>
                  </a:extLst>
                </p:cNvPr>
                <p:cNvPicPr/>
                <p:nvPr/>
              </p:nvPicPr>
              <p:blipFill>
                <a:blip r:embed="rId502"/>
                <a:stretch>
                  <a:fillRect/>
                </a:stretch>
              </p:blipFill>
              <p:spPr>
                <a:xfrm>
                  <a:off x="3680373" y="1457707"/>
                  <a:ext cx="77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4" name="Freihand 303">
                  <a:extLst>
                    <a:ext uri="{FF2B5EF4-FFF2-40B4-BE49-F238E27FC236}">
                      <a16:creationId xmlns:a16="http://schemas.microsoft.com/office/drawing/2014/main" id="{1945CC6A-BBBC-4180-A238-1818E3C23A72}"/>
                    </a:ext>
                  </a:extLst>
                </p14:cNvPr>
                <p14:cNvContentPartPr/>
                <p14:nvPr/>
              </p14:nvContentPartPr>
              <p14:xfrm>
                <a:off x="3753813" y="1494427"/>
                <a:ext cx="110160" cy="30600"/>
              </p14:xfrm>
            </p:contentPart>
          </mc:Choice>
          <mc:Fallback xmlns="">
            <p:pic>
              <p:nvPicPr>
                <p:cNvPr id="304" name="Freihand 303">
                  <a:extLst>
                    <a:ext uri="{FF2B5EF4-FFF2-40B4-BE49-F238E27FC236}">
                      <a16:creationId xmlns:a16="http://schemas.microsoft.com/office/drawing/2014/main" id="{1945CC6A-BBBC-4180-A238-1818E3C23A72}"/>
                    </a:ext>
                  </a:extLst>
                </p:cNvPr>
                <p:cNvPicPr/>
                <p:nvPr/>
              </p:nvPicPr>
              <p:blipFill>
                <a:blip r:embed="rId504"/>
                <a:stretch>
                  <a:fillRect/>
                </a:stretch>
              </p:blipFill>
              <p:spPr>
                <a:xfrm>
                  <a:off x="3749493" y="1490107"/>
                  <a:ext cx="118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5" name="Freihand 304">
                  <a:extLst>
                    <a:ext uri="{FF2B5EF4-FFF2-40B4-BE49-F238E27FC236}">
                      <a16:creationId xmlns:a16="http://schemas.microsoft.com/office/drawing/2014/main" id="{2600F0E4-45E7-4282-807B-03B5A4156523}"/>
                    </a:ext>
                  </a:extLst>
                </p14:cNvPr>
                <p14:cNvContentPartPr/>
                <p14:nvPr/>
              </p14:nvContentPartPr>
              <p14:xfrm>
                <a:off x="3878733" y="1431787"/>
                <a:ext cx="155160" cy="89640"/>
              </p14:xfrm>
            </p:contentPart>
          </mc:Choice>
          <mc:Fallback xmlns="">
            <p:pic>
              <p:nvPicPr>
                <p:cNvPr id="305" name="Freihand 304">
                  <a:extLst>
                    <a:ext uri="{FF2B5EF4-FFF2-40B4-BE49-F238E27FC236}">
                      <a16:creationId xmlns:a16="http://schemas.microsoft.com/office/drawing/2014/main" id="{2600F0E4-45E7-4282-807B-03B5A4156523}"/>
                    </a:ext>
                  </a:extLst>
                </p:cNvPr>
                <p:cNvPicPr/>
                <p:nvPr/>
              </p:nvPicPr>
              <p:blipFill>
                <a:blip r:embed="rId506"/>
                <a:stretch>
                  <a:fillRect/>
                </a:stretch>
              </p:blipFill>
              <p:spPr>
                <a:xfrm>
                  <a:off x="3874413" y="1427467"/>
                  <a:ext cx="163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6" name="Freihand 305">
                  <a:extLst>
                    <a:ext uri="{FF2B5EF4-FFF2-40B4-BE49-F238E27FC236}">
                      <a16:creationId xmlns:a16="http://schemas.microsoft.com/office/drawing/2014/main" id="{77F247D2-F4F7-482F-AC78-36911BBC8A19}"/>
                    </a:ext>
                  </a:extLst>
                </p14:cNvPr>
                <p14:cNvContentPartPr/>
                <p14:nvPr/>
              </p14:nvContentPartPr>
              <p14:xfrm>
                <a:off x="4012653" y="1424227"/>
                <a:ext cx="70200" cy="20520"/>
              </p14:xfrm>
            </p:contentPart>
          </mc:Choice>
          <mc:Fallback xmlns="">
            <p:pic>
              <p:nvPicPr>
                <p:cNvPr id="306" name="Freihand 305">
                  <a:extLst>
                    <a:ext uri="{FF2B5EF4-FFF2-40B4-BE49-F238E27FC236}">
                      <a16:creationId xmlns:a16="http://schemas.microsoft.com/office/drawing/2014/main" id="{77F247D2-F4F7-482F-AC78-36911BBC8A19}"/>
                    </a:ext>
                  </a:extLst>
                </p:cNvPr>
                <p:cNvPicPr/>
                <p:nvPr/>
              </p:nvPicPr>
              <p:blipFill>
                <a:blip r:embed="rId508"/>
                <a:stretch>
                  <a:fillRect/>
                </a:stretch>
              </p:blipFill>
              <p:spPr>
                <a:xfrm>
                  <a:off x="4008333" y="1419907"/>
                  <a:ext cx="78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7" name="Freihand 306">
                  <a:extLst>
                    <a:ext uri="{FF2B5EF4-FFF2-40B4-BE49-F238E27FC236}">
                      <a16:creationId xmlns:a16="http://schemas.microsoft.com/office/drawing/2014/main" id="{E355DA99-88B4-4A17-BAFE-CD0DDD10E4B1}"/>
                    </a:ext>
                  </a:extLst>
                </p14:cNvPr>
                <p14:cNvContentPartPr/>
                <p14:nvPr/>
              </p14:nvContentPartPr>
              <p14:xfrm>
                <a:off x="3669213" y="1458427"/>
                <a:ext cx="90000" cy="209520"/>
              </p14:xfrm>
            </p:contentPart>
          </mc:Choice>
          <mc:Fallback xmlns="">
            <p:pic>
              <p:nvPicPr>
                <p:cNvPr id="307" name="Freihand 306">
                  <a:extLst>
                    <a:ext uri="{FF2B5EF4-FFF2-40B4-BE49-F238E27FC236}">
                      <a16:creationId xmlns:a16="http://schemas.microsoft.com/office/drawing/2014/main" id="{E355DA99-88B4-4A17-BAFE-CD0DDD10E4B1}"/>
                    </a:ext>
                  </a:extLst>
                </p:cNvPr>
                <p:cNvPicPr/>
                <p:nvPr/>
              </p:nvPicPr>
              <p:blipFill>
                <a:blip r:embed="rId510"/>
                <a:stretch>
                  <a:fillRect/>
                </a:stretch>
              </p:blipFill>
              <p:spPr>
                <a:xfrm>
                  <a:off x="3664893" y="1454107"/>
                  <a:ext cx="98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8" name="Freihand 307">
                  <a:extLst>
                    <a:ext uri="{FF2B5EF4-FFF2-40B4-BE49-F238E27FC236}">
                      <a16:creationId xmlns:a16="http://schemas.microsoft.com/office/drawing/2014/main" id="{C20DC0E0-B5CC-4BE0-932A-5FFB8C25FEAF}"/>
                    </a:ext>
                  </a:extLst>
                </p14:cNvPr>
                <p14:cNvContentPartPr/>
                <p14:nvPr/>
              </p14:nvContentPartPr>
              <p14:xfrm>
                <a:off x="3812853" y="1465267"/>
                <a:ext cx="83160" cy="72720"/>
              </p14:xfrm>
            </p:contentPart>
          </mc:Choice>
          <mc:Fallback xmlns="">
            <p:pic>
              <p:nvPicPr>
                <p:cNvPr id="308" name="Freihand 307">
                  <a:extLst>
                    <a:ext uri="{FF2B5EF4-FFF2-40B4-BE49-F238E27FC236}">
                      <a16:creationId xmlns:a16="http://schemas.microsoft.com/office/drawing/2014/main" id="{C20DC0E0-B5CC-4BE0-932A-5FFB8C25FEAF}"/>
                    </a:ext>
                  </a:extLst>
                </p:cNvPr>
                <p:cNvPicPr/>
                <p:nvPr/>
              </p:nvPicPr>
              <p:blipFill>
                <a:blip r:embed="rId512"/>
                <a:stretch>
                  <a:fillRect/>
                </a:stretch>
              </p:blipFill>
              <p:spPr>
                <a:xfrm>
                  <a:off x="3808533" y="1460947"/>
                  <a:ext cx="91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9" name="Freihand 308">
                  <a:extLst>
                    <a:ext uri="{FF2B5EF4-FFF2-40B4-BE49-F238E27FC236}">
                      <a16:creationId xmlns:a16="http://schemas.microsoft.com/office/drawing/2014/main" id="{2BD06D4F-061C-4CD2-9C86-749A9CBE577C}"/>
                    </a:ext>
                  </a:extLst>
                </p14:cNvPr>
                <p14:cNvContentPartPr/>
                <p14:nvPr/>
              </p14:nvContentPartPr>
              <p14:xfrm>
                <a:off x="3912933" y="1465627"/>
                <a:ext cx="56160" cy="48960"/>
              </p14:xfrm>
            </p:contentPart>
          </mc:Choice>
          <mc:Fallback xmlns="">
            <p:pic>
              <p:nvPicPr>
                <p:cNvPr id="309" name="Freihand 308">
                  <a:extLst>
                    <a:ext uri="{FF2B5EF4-FFF2-40B4-BE49-F238E27FC236}">
                      <a16:creationId xmlns:a16="http://schemas.microsoft.com/office/drawing/2014/main" id="{2BD06D4F-061C-4CD2-9C86-749A9CBE577C}"/>
                    </a:ext>
                  </a:extLst>
                </p:cNvPr>
                <p:cNvPicPr/>
                <p:nvPr/>
              </p:nvPicPr>
              <p:blipFill>
                <a:blip r:embed="rId514"/>
                <a:stretch>
                  <a:fillRect/>
                </a:stretch>
              </p:blipFill>
              <p:spPr>
                <a:xfrm>
                  <a:off x="3908613" y="1461307"/>
                  <a:ext cx="64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0" name="Freihand 309">
                  <a:extLst>
                    <a:ext uri="{FF2B5EF4-FFF2-40B4-BE49-F238E27FC236}">
                      <a16:creationId xmlns:a16="http://schemas.microsoft.com/office/drawing/2014/main" id="{026F6ABE-2106-4058-9B67-47924AA8D3F7}"/>
                    </a:ext>
                  </a:extLst>
                </p14:cNvPr>
                <p14:cNvContentPartPr/>
                <p14:nvPr/>
              </p14:nvContentPartPr>
              <p14:xfrm>
                <a:off x="3983853" y="1405507"/>
                <a:ext cx="114120" cy="126720"/>
              </p14:xfrm>
            </p:contentPart>
          </mc:Choice>
          <mc:Fallback xmlns="">
            <p:pic>
              <p:nvPicPr>
                <p:cNvPr id="310" name="Freihand 309">
                  <a:extLst>
                    <a:ext uri="{FF2B5EF4-FFF2-40B4-BE49-F238E27FC236}">
                      <a16:creationId xmlns:a16="http://schemas.microsoft.com/office/drawing/2014/main" id="{026F6ABE-2106-4058-9B67-47924AA8D3F7}"/>
                    </a:ext>
                  </a:extLst>
                </p:cNvPr>
                <p:cNvPicPr/>
                <p:nvPr/>
              </p:nvPicPr>
              <p:blipFill>
                <a:blip r:embed="rId516"/>
                <a:stretch>
                  <a:fillRect/>
                </a:stretch>
              </p:blipFill>
              <p:spPr>
                <a:xfrm>
                  <a:off x="3979533" y="1401187"/>
                  <a:ext cx="122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1" name="Freihand 310">
                  <a:extLst>
                    <a:ext uri="{FF2B5EF4-FFF2-40B4-BE49-F238E27FC236}">
                      <a16:creationId xmlns:a16="http://schemas.microsoft.com/office/drawing/2014/main" id="{A7CCDB30-3394-4295-B799-EEB35D1A5F2A}"/>
                    </a:ext>
                  </a:extLst>
                </p14:cNvPr>
                <p14:cNvContentPartPr/>
                <p14:nvPr/>
              </p14:nvContentPartPr>
              <p14:xfrm>
                <a:off x="4087533" y="1429267"/>
                <a:ext cx="85680" cy="65520"/>
              </p14:xfrm>
            </p:contentPart>
          </mc:Choice>
          <mc:Fallback xmlns="">
            <p:pic>
              <p:nvPicPr>
                <p:cNvPr id="311" name="Freihand 310">
                  <a:extLst>
                    <a:ext uri="{FF2B5EF4-FFF2-40B4-BE49-F238E27FC236}">
                      <a16:creationId xmlns:a16="http://schemas.microsoft.com/office/drawing/2014/main" id="{A7CCDB30-3394-4295-B799-EEB35D1A5F2A}"/>
                    </a:ext>
                  </a:extLst>
                </p:cNvPr>
                <p:cNvPicPr/>
                <p:nvPr/>
              </p:nvPicPr>
              <p:blipFill>
                <a:blip r:embed="rId518"/>
                <a:stretch>
                  <a:fillRect/>
                </a:stretch>
              </p:blipFill>
              <p:spPr>
                <a:xfrm>
                  <a:off x="4083213" y="1424947"/>
                  <a:ext cx="94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3" name="Freihand 312">
                  <a:extLst>
                    <a:ext uri="{FF2B5EF4-FFF2-40B4-BE49-F238E27FC236}">
                      <a16:creationId xmlns:a16="http://schemas.microsoft.com/office/drawing/2014/main" id="{89E550B1-A80D-443B-BB2E-5BE74601770B}"/>
                    </a:ext>
                  </a:extLst>
                </p14:cNvPr>
                <p14:cNvContentPartPr/>
                <p14:nvPr/>
              </p14:nvContentPartPr>
              <p14:xfrm>
                <a:off x="4310733" y="1330627"/>
                <a:ext cx="143280" cy="183600"/>
              </p14:xfrm>
            </p:contentPart>
          </mc:Choice>
          <mc:Fallback xmlns="">
            <p:pic>
              <p:nvPicPr>
                <p:cNvPr id="313" name="Freihand 312">
                  <a:extLst>
                    <a:ext uri="{FF2B5EF4-FFF2-40B4-BE49-F238E27FC236}">
                      <a16:creationId xmlns:a16="http://schemas.microsoft.com/office/drawing/2014/main" id="{89E550B1-A80D-443B-BB2E-5BE74601770B}"/>
                    </a:ext>
                  </a:extLst>
                </p:cNvPr>
                <p:cNvPicPr/>
                <p:nvPr/>
              </p:nvPicPr>
              <p:blipFill>
                <a:blip r:embed="rId520"/>
                <a:stretch>
                  <a:fillRect/>
                </a:stretch>
              </p:blipFill>
              <p:spPr>
                <a:xfrm>
                  <a:off x="4306413" y="1326307"/>
                  <a:ext cx="151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14" name="Freihand 313">
                  <a:extLst>
                    <a:ext uri="{FF2B5EF4-FFF2-40B4-BE49-F238E27FC236}">
                      <a16:creationId xmlns:a16="http://schemas.microsoft.com/office/drawing/2014/main" id="{CB108219-2528-4B11-B8B1-9047ADC47F35}"/>
                    </a:ext>
                  </a:extLst>
                </p14:cNvPr>
                <p14:cNvContentPartPr/>
                <p14:nvPr/>
              </p14:nvContentPartPr>
              <p14:xfrm>
                <a:off x="4479933" y="1385707"/>
                <a:ext cx="73440" cy="92880"/>
              </p14:xfrm>
            </p:contentPart>
          </mc:Choice>
          <mc:Fallback xmlns="">
            <p:pic>
              <p:nvPicPr>
                <p:cNvPr id="314" name="Freihand 313">
                  <a:extLst>
                    <a:ext uri="{FF2B5EF4-FFF2-40B4-BE49-F238E27FC236}">
                      <a16:creationId xmlns:a16="http://schemas.microsoft.com/office/drawing/2014/main" id="{CB108219-2528-4B11-B8B1-9047ADC47F35}"/>
                    </a:ext>
                  </a:extLst>
                </p:cNvPr>
                <p:cNvPicPr/>
                <p:nvPr/>
              </p:nvPicPr>
              <p:blipFill>
                <a:blip r:embed="rId522"/>
                <a:stretch>
                  <a:fillRect/>
                </a:stretch>
              </p:blipFill>
              <p:spPr>
                <a:xfrm>
                  <a:off x="4475613" y="1381387"/>
                  <a:ext cx="82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5" name="Freihand 314">
                  <a:extLst>
                    <a:ext uri="{FF2B5EF4-FFF2-40B4-BE49-F238E27FC236}">
                      <a16:creationId xmlns:a16="http://schemas.microsoft.com/office/drawing/2014/main" id="{7EB0124B-3B95-4D0A-8E6C-29B308316856}"/>
                    </a:ext>
                  </a:extLst>
                </p14:cNvPr>
                <p14:cNvContentPartPr/>
                <p14:nvPr/>
              </p14:nvContentPartPr>
              <p14:xfrm>
                <a:off x="4580373" y="1384267"/>
                <a:ext cx="12960" cy="2520"/>
              </p14:xfrm>
            </p:contentPart>
          </mc:Choice>
          <mc:Fallback xmlns="">
            <p:pic>
              <p:nvPicPr>
                <p:cNvPr id="315" name="Freihand 314">
                  <a:extLst>
                    <a:ext uri="{FF2B5EF4-FFF2-40B4-BE49-F238E27FC236}">
                      <a16:creationId xmlns:a16="http://schemas.microsoft.com/office/drawing/2014/main" id="{7EB0124B-3B95-4D0A-8E6C-29B308316856}"/>
                    </a:ext>
                  </a:extLst>
                </p:cNvPr>
                <p:cNvPicPr/>
                <p:nvPr/>
              </p:nvPicPr>
              <p:blipFill>
                <a:blip r:embed="rId524"/>
                <a:stretch>
                  <a:fillRect/>
                </a:stretch>
              </p:blipFill>
              <p:spPr>
                <a:xfrm>
                  <a:off x="4576053" y="1379947"/>
                  <a:ext cx="21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6" name="Freihand 315">
                  <a:extLst>
                    <a:ext uri="{FF2B5EF4-FFF2-40B4-BE49-F238E27FC236}">
                      <a16:creationId xmlns:a16="http://schemas.microsoft.com/office/drawing/2014/main" id="{356AEDDB-B3D7-45FC-8E6D-3270AC90C964}"/>
                    </a:ext>
                  </a:extLst>
                </p14:cNvPr>
                <p14:cNvContentPartPr/>
                <p14:nvPr/>
              </p14:nvContentPartPr>
              <p14:xfrm>
                <a:off x="4562733" y="1346827"/>
                <a:ext cx="166320" cy="104400"/>
              </p14:xfrm>
            </p:contentPart>
          </mc:Choice>
          <mc:Fallback xmlns="">
            <p:pic>
              <p:nvPicPr>
                <p:cNvPr id="316" name="Freihand 315">
                  <a:extLst>
                    <a:ext uri="{FF2B5EF4-FFF2-40B4-BE49-F238E27FC236}">
                      <a16:creationId xmlns:a16="http://schemas.microsoft.com/office/drawing/2014/main" id="{356AEDDB-B3D7-45FC-8E6D-3270AC90C964}"/>
                    </a:ext>
                  </a:extLst>
                </p:cNvPr>
                <p:cNvPicPr/>
                <p:nvPr/>
              </p:nvPicPr>
              <p:blipFill>
                <a:blip r:embed="rId526"/>
                <a:stretch>
                  <a:fillRect/>
                </a:stretch>
              </p:blipFill>
              <p:spPr>
                <a:xfrm>
                  <a:off x="4558413" y="1342507"/>
                  <a:ext cx="174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7" name="Freihand 316">
                  <a:extLst>
                    <a:ext uri="{FF2B5EF4-FFF2-40B4-BE49-F238E27FC236}">
                      <a16:creationId xmlns:a16="http://schemas.microsoft.com/office/drawing/2014/main" id="{DFACDEDD-FBF9-4D63-94F0-9EA4B2B56D77}"/>
                    </a:ext>
                  </a:extLst>
                </p14:cNvPr>
                <p14:cNvContentPartPr/>
                <p14:nvPr/>
              </p14:nvContentPartPr>
              <p14:xfrm>
                <a:off x="4706013" y="1311187"/>
                <a:ext cx="190440" cy="109440"/>
              </p14:xfrm>
            </p:contentPart>
          </mc:Choice>
          <mc:Fallback xmlns="">
            <p:pic>
              <p:nvPicPr>
                <p:cNvPr id="317" name="Freihand 316">
                  <a:extLst>
                    <a:ext uri="{FF2B5EF4-FFF2-40B4-BE49-F238E27FC236}">
                      <a16:creationId xmlns:a16="http://schemas.microsoft.com/office/drawing/2014/main" id="{DFACDEDD-FBF9-4D63-94F0-9EA4B2B56D77}"/>
                    </a:ext>
                  </a:extLst>
                </p:cNvPr>
                <p:cNvPicPr/>
                <p:nvPr/>
              </p:nvPicPr>
              <p:blipFill>
                <a:blip r:embed="rId528"/>
                <a:stretch>
                  <a:fillRect/>
                </a:stretch>
              </p:blipFill>
              <p:spPr>
                <a:xfrm>
                  <a:off x="4701693" y="1306867"/>
                  <a:ext cx="19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8" name="Freihand 317">
                  <a:extLst>
                    <a:ext uri="{FF2B5EF4-FFF2-40B4-BE49-F238E27FC236}">
                      <a16:creationId xmlns:a16="http://schemas.microsoft.com/office/drawing/2014/main" id="{48E37CFE-4A51-40D4-971A-BFB825CCEBA6}"/>
                    </a:ext>
                  </a:extLst>
                </p14:cNvPr>
                <p14:cNvContentPartPr/>
                <p14:nvPr/>
              </p14:nvContentPartPr>
              <p14:xfrm>
                <a:off x="4873413" y="1305067"/>
                <a:ext cx="16920" cy="7920"/>
              </p14:xfrm>
            </p:contentPart>
          </mc:Choice>
          <mc:Fallback xmlns="">
            <p:pic>
              <p:nvPicPr>
                <p:cNvPr id="318" name="Freihand 317">
                  <a:extLst>
                    <a:ext uri="{FF2B5EF4-FFF2-40B4-BE49-F238E27FC236}">
                      <a16:creationId xmlns:a16="http://schemas.microsoft.com/office/drawing/2014/main" id="{48E37CFE-4A51-40D4-971A-BFB825CCEBA6}"/>
                    </a:ext>
                  </a:extLst>
                </p:cNvPr>
                <p:cNvPicPr/>
                <p:nvPr/>
              </p:nvPicPr>
              <p:blipFill>
                <a:blip r:embed="rId530"/>
                <a:stretch>
                  <a:fillRect/>
                </a:stretch>
              </p:blipFill>
              <p:spPr>
                <a:xfrm>
                  <a:off x="4869093" y="1300747"/>
                  <a:ext cx="25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9" name="Freihand 318">
                  <a:extLst>
                    <a:ext uri="{FF2B5EF4-FFF2-40B4-BE49-F238E27FC236}">
                      <a16:creationId xmlns:a16="http://schemas.microsoft.com/office/drawing/2014/main" id="{30BFD01F-2246-4F93-A83D-B0A3178A86E1}"/>
                    </a:ext>
                  </a:extLst>
                </p14:cNvPr>
                <p14:cNvContentPartPr/>
                <p14:nvPr/>
              </p14:nvContentPartPr>
              <p14:xfrm>
                <a:off x="4921293" y="1316227"/>
                <a:ext cx="74880" cy="71640"/>
              </p14:xfrm>
            </p:contentPart>
          </mc:Choice>
          <mc:Fallback xmlns="">
            <p:pic>
              <p:nvPicPr>
                <p:cNvPr id="319" name="Freihand 318">
                  <a:extLst>
                    <a:ext uri="{FF2B5EF4-FFF2-40B4-BE49-F238E27FC236}">
                      <a16:creationId xmlns:a16="http://schemas.microsoft.com/office/drawing/2014/main" id="{30BFD01F-2246-4F93-A83D-B0A3178A86E1}"/>
                    </a:ext>
                  </a:extLst>
                </p:cNvPr>
                <p:cNvPicPr/>
                <p:nvPr/>
              </p:nvPicPr>
              <p:blipFill>
                <a:blip r:embed="rId532"/>
                <a:stretch>
                  <a:fillRect/>
                </a:stretch>
              </p:blipFill>
              <p:spPr>
                <a:xfrm>
                  <a:off x="4916973" y="1311907"/>
                  <a:ext cx="83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20" name="Freihand 319">
                  <a:extLst>
                    <a:ext uri="{FF2B5EF4-FFF2-40B4-BE49-F238E27FC236}">
                      <a16:creationId xmlns:a16="http://schemas.microsoft.com/office/drawing/2014/main" id="{4D00AD31-385D-4A71-B08F-83A8968DCCA5}"/>
                    </a:ext>
                  </a:extLst>
                </p14:cNvPr>
                <p14:cNvContentPartPr/>
                <p14:nvPr/>
              </p14:nvContentPartPr>
              <p14:xfrm>
                <a:off x="5029653" y="1465987"/>
                <a:ext cx="201240" cy="80280"/>
              </p14:xfrm>
            </p:contentPart>
          </mc:Choice>
          <mc:Fallback xmlns="">
            <p:pic>
              <p:nvPicPr>
                <p:cNvPr id="320" name="Freihand 319">
                  <a:extLst>
                    <a:ext uri="{FF2B5EF4-FFF2-40B4-BE49-F238E27FC236}">
                      <a16:creationId xmlns:a16="http://schemas.microsoft.com/office/drawing/2014/main" id="{4D00AD31-385D-4A71-B08F-83A8968DCCA5}"/>
                    </a:ext>
                  </a:extLst>
                </p:cNvPr>
                <p:cNvPicPr/>
                <p:nvPr/>
              </p:nvPicPr>
              <p:blipFill>
                <a:blip r:embed="rId534"/>
                <a:stretch>
                  <a:fillRect/>
                </a:stretch>
              </p:blipFill>
              <p:spPr>
                <a:xfrm>
                  <a:off x="5025333" y="1461667"/>
                  <a:ext cx="209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1" name="Freihand 320">
                  <a:extLst>
                    <a:ext uri="{FF2B5EF4-FFF2-40B4-BE49-F238E27FC236}">
                      <a16:creationId xmlns:a16="http://schemas.microsoft.com/office/drawing/2014/main" id="{C5146EB9-2C55-4BA3-94F0-EA9C24A0F415}"/>
                    </a:ext>
                  </a:extLst>
                </p14:cNvPr>
                <p14:cNvContentPartPr/>
                <p14:nvPr/>
              </p14:nvContentPartPr>
              <p14:xfrm>
                <a:off x="4999053" y="1384267"/>
                <a:ext cx="168120" cy="173880"/>
              </p14:xfrm>
            </p:contentPart>
          </mc:Choice>
          <mc:Fallback xmlns="">
            <p:pic>
              <p:nvPicPr>
                <p:cNvPr id="321" name="Freihand 320">
                  <a:extLst>
                    <a:ext uri="{FF2B5EF4-FFF2-40B4-BE49-F238E27FC236}">
                      <a16:creationId xmlns:a16="http://schemas.microsoft.com/office/drawing/2014/main" id="{C5146EB9-2C55-4BA3-94F0-EA9C24A0F415}"/>
                    </a:ext>
                  </a:extLst>
                </p:cNvPr>
                <p:cNvPicPr/>
                <p:nvPr/>
              </p:nvPicPr>
              <p:blipFill>
                <a:blip r:embed="rId536"/>
                <a:stretch>
                  <a:fillRect/>
                </a:stretch>
              </p:blipFill>
              <p:spPr>
                <a:xfrm>
                  <a:off x="4994733" y="1379947"/>
                  <a:ext cx="176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2" name="Freihand 321">
                  <a:extLst>
                    <a:ext uri="{FF2B5EF4-FFF2-40B4-BE49-F238E27FC236}">
                      <a16:creationId xmlns:a16="http://schemas.microsoft.com/office/drawing/2014/main" id="{39B53CCD-FEA8-40B4-8810-59AE06E3ABD6}"/>
                    </a:ext>
                  </a:extLst>
                </p14:cNvPr>
                <p14:cNvContentPartPr/>
                <p14:nvPr/>
              </p14:nvContentPartPr>
              <p14:xfrm>
                <a:off x="5021373" y="1380307"/>
                <a:ext cx="140040" cy="160200"/>
              </p14:xfrm>
            </p:contentPart>
          </mc:Choice>
          <mc:Fallback xmlns="">
            <p:pic>
              <p:nvPicPr>
                <p:cNvPr id="322" name="Freihand 321">
                  <a:extLst>
                    <a:ext uri="{FF2B5EF4-FFF2-40B4-BE49-F238E27FC236}">
                      <a16:creationId xmlns:a16="http://schemas.microsoft.com/office/drawing/2014/main" id="{39B53CCD-FEA8-40B4-8810-59AE06E3ABD6}"/>
                    </a:ext>
                  </a:extLst>
                </p:cNvPr>
                <p:cNvPicPr/>
                <p:nvPr/>
              </p:nvPicPr>
              <p:blipFill>
                <a:blip r:embed="rId538"/>
                <a:stretch>
                  <a:fillRect/>
                </a:stretch>
              </p:blipFill>
              <p:spPr>
                <a:xfrm>
                  <a:off x="5017053" y="1375987"/>
                  <a:ext cx="148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24" name="Freihand 323">
                  <a:extLst>
                    <a:ext uri="{FF2B5EF4-FFF2-40B4-BE49-F238E27FC236}">
                      <a16:creationId xmlns:a16="http://schemas.microsoft.com/office/drawing/2014/main" id="{69109155-B0E7-4352-97AE-318644D01742}"/>
                    </a:ext>
                  </a:extLst>
                </p14:cNvPr>
                <p14:cNvContentPartPr/>
                <p14:nvPr/>
              </p14:nvContentPartPr>
              <p14:xfrm>
                <a:off x="5233413" y="1399027"/>
                <a:ext cx="41760" cy="151560"/>
              </p14:xfrm>
            </p:contentPart>
          </mc:Choice>
          <mc:Fallback xmlns="">
            <p:pic>
              <p:nvPicPr>
                <p:cNvPr id="324" name="Freihand 323">
                  <a:extLst>
                    <a:ext uri="{FF2B5EF4-FFF2-40B4-BE49-F238E27FC236}">
                      <a16:creationId xmlns:a16="http://schemas.microsoft.com/office/drawing/2014/main" id="{69109155-B0E7-4352-97AE-318644D01742}"/>
                    </a:ext>
                  </a:extLst>
                </p:cNvPr>
                <p:cNvPicPr/>
                <p:nvPr/>
              </p:nvPicPr>
              <p:blipFill>
                <a:blip r:embed="rId540"/>
                <a:stretch>
                  <a:fillRect/>
                </a:stretch>
              </p:blipFill>
              <p:spPr>
                <a:xfrm>
                  <a:off x="5229093" y="1394707"/>
                  <a:ext cx="50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25" name="Freihand 324">
                  <a:extLst>
                    <a:ext uri="{FF2B5EF4-FFF2-40B4-BE49-F238E27FC236}">
                      <a16:creationId xmlns:a16="http://schemas.microsoft.com/office/drawing/2014/main" id="{AC91CACA-CD14-47D3-9882-1BB0672BB3DD}"/>
                    </a:ext>
                  </a:extLst>
                </p14:cNvPr>
                <p14:cNvContentPartPr/>
                <p14:nvPr/>
              </p14:nvContentPartPr>
              <p14:xfrm>
                <a:off x="5212173" y="1383547"/>
                <a:ext cx="81720" cy="86400"/>
              </p14:xfrm>
            </p:contentPart>
          </mc:Choice>
          <mc:Fallback xmlns="">
            <p:pic>
              <p:nvPicPr>
                <p:cNvPr id="325" name="Freihand 324">
                  <a:extLst>
                    <a:ext uri="{FF2B5EF4-FFF2-40B4-BE49-F238E27FC236}">
                      <a16:creationId xmlns:a16="http://schemas.microsoft.com/office/drawing/2014/main" id="{AC91CACA-CD14-47D3-9882-1BB0672BB3DD}"/>
                    </a:ext>
                  </a:extLst>
                </p:cNvPr>
                <p:cNvPicPr/>
                <p:nvPr/>
              </p:nvPicPr>
              <p:blipFill>
                <a:blip r:embed="rId542"/>
                <a:stretch>
                  <a:fillRect/>
                </a:stretch>
              </p:blipFill>
              <p:spPr>
                <a:xfrm>
                  <a:off x="5207853" y="1379227"/>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6" name="Freihand 325">
                  <a:extLst>
                    <a:ext uri="{FF2B5EF4-FFF2-40B4-BE49-F238E27FC236}">
                      <a16:creationId xmlns:a16="http://schemas.microsoft.com/office/drawing/2014/main" id="{EC26B870-C31D-4DF0-AC14-0544B651BD6E}"/>
                    </a:ext>
                  </a:extLst>
                </p14:cNvPr>
                <p14:cNvContentPartPr/>
                <p14:nvPr/>
              </p14:nvContentPartPr>
              <p14:xfrm>
                <a:off x="5301813" y="1450147"/>
                <a:ext cx="81000" cy="66600"/>
              </p14:xfrm>
            </p:contentPart>
          </mc:Choice>
          <mc:Fallback xmlns="">
            <p:pic>
              <p:nvPicPr>
                <p:cNvPr id="326" name="Freihand 325">
                  <a:extLst>
                    <a:ext uri="{FF2B5EF4-FFF2-40B4-BE49-F238E27FC236}">
                      <a16:creationId xmlns:a16="http://schemas.microsoft.com/office/drawing/2014/main" id="{EC26B870-C31D-4DF0-AC14-0544B651BD6E}"/>
                    </a:ext>
                  </a:extLst>
                </p:cNvPr>
                <p:cNvPicPr/>
                <p:nvPr/>
              </p:nvPicPr>
              <p:blipFill>
                <a:blip r:embed="rId544"/>
                <a:stretch>
                  <a:fillRect/>
                </a:stretch>
              </p:blipFill>
              <p:spPr>
                <a:xfrm>
                  <a:off x="5297493" y="1445827"/>
                  <a:ext cx="89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7" name="Freihand 326">
                  <a:extLst>
                    <a:ext uri="{FF2B5EF4-FFF2-40B4-BE49-F238E27FC236}">
                      <a16:creationId xmlns:a16="http://schemas.microsoft.com/office/drawing/2014/main" id="{8A043F36-6FDE-42D6-B42A-800DD093B9FC}"/>
                    </a:ext>
                  </a:extLst>
                </p14:cNvPr>
                <p14:cNvContentPartPr/>
                <p14:nvPr/>
              </p14:nvContentPartPr>
              <p14:xfrm>
                <a:off x="5357973" y="1434307"/>
                <a:ext cx="78840" cy="79200"/>
              </p14:xfrm>
            </p:contentPart>
          </mc:Choice>
          <mc:Fallback xmlns="">
            <p:pic>
              <p:nvPicPr>
                <p:cNvPr id="327" name="Freihand 326">
                  <a:extLst>
                    <a:ext uri="{FF2B5EF4-FFF2-40B4-BE49-F238E27FC236}">
                      <a16:creationId xmlns:a16="http://schemas.microsoft.com/office/drawing/2014/main" id="{8A043F36-6FDE-42D6-B42A-800DD093B9FC}"/>
                    </a:ext>
                  </a:extLst>
                </p:cNvPr>
                <p:cNvPicPr/>
                <p:nvPr/>
              </p:nvPicPr>
              <p:blipFill>
                <a:blip r:embed="rId546"/>
                <a:stretch>
                  <a:fillRect/>
                </a:stretch>
              </p:blipFill>
              <p:spPr>
                <a:xfrm>
                  <a:off x="5353653" y="1429987"/>
                  <a:ext cx="87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8" name="Freihand 327">
                  <a:extLst>
                    <a:ext uri="{FF2B5EF4-FFF2-40B4-BE49-F238E27FC236}">
                      <a16:creationId xmlns:a16="http://schemas.microsoft.com/office/drawing/2014/main" id="{D40285E7-0F42-4721-9BDB-2EF222A6366E}"/>
                    </a:ext>
                  </a:extLst>
                </p14:cNvPr>
                <p14:cNvContentPartPr/>
                <p14:nvPr/>
              </p14:nvContentPartPr>
              <p14:xfrm>
                <a:off x="5438613" y="1389307"/>
                <a:ext cx="155880" cy="107280"/>
              </p14:xfrm>
            </p:contentPart>
          </mc:Choice>
          <mc:Fallback xmlns="">
            <p:pic>
              <p:nvPicPr>
                <p:cNvPr id="328" name="Freihand 327">
                  <a:extLst>
                    <a:ext uri="{FF2B5EF4-FFF2-40B4-BE49-F238E27FC236}">
                      <a16:creationId xmlns:a16="http://schemas.microsoft.com/office/drawing/2014/main" id="{D40285E7-0F42-4721-9BDB-2EF222A6366E}"/>
                    </a:ext>
                  </a:extLst>
                </p:cNvPr>
                <p:cNvPicPr/>
                <p:nvPr/>
              </p:nvPicPr>
              <p:blipFill>
                <a:blip r:embed="rId548"/>
                <a:stretch>
                  <a:fillRect/>
                </a:stretch>
              </p:blipFill>
              <p:spPr>
                <a:xfrm>
                  <a:off x="5434293" y="1384987"/>
                  <a:ext cx="164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9" name="Freihand 328">
                  <a:extLst>
                    <a:ext uri="{FF2B5EF4-FFF2-40B4-BE49-F238E27FC236}">
                      <a16:creationId xmlns:a16="http://schemas.microsoft.com/office/drawing/2014/main" id="{D599FA76-3453-47AF-94AF-7DD01D032E68}"/>
                    </a:ext>
                  </a:extLst>
                </p14:cNvPr>
                <p14:cNvContentPartPr/>
                <p14:nvPr/>
              </p14:nvContentPartPr>
              <p14:xfrm>
                <a:off x="5606373" y="1422787"/>
                <a:ext cx="45000" cy="65520"/>
              </p14:xfrm>
            </p:contentPart>
          </mc:Choice>
          <mc:Fallback xmlns="">
            <p:pic>
              <p:nvPicPr>
                <p:cNvPr id="329" name="Freihand 328">
                  <a:extLst>
                    <a:ext uri="{FF2B5EF4-FFF2-40B4-BE49-F238E27FC236}">
                      <a16:creationId xmlns:a16="http://schemas.microsoft.com/office/drawing/2014/main" id="{D599FA76-3453-47AF-94AF-7DD01D032E68}"/>
                    </a:ext>
                  </a:extLst>
                </p:cNvPr>
                <p:cNvPicPr/>
                <p:nvPr/>
              </p:nvPicPr>
              <p:blipFill>
                <a:blip r:embed="rId550"/>
                <a:stretch>
                  <a:fillRect/>
                </a:stretch>
              </p:blipFill>
              <p:spPr>
                <a:xfrm>
                  <a:off x="5602053" y="1418467"/>
                  <a:ext cx="5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0" name="Freihand 329">
                  <a:extLst>
                    <a:ext uri="{FF2B5EF4-FFF2-40B4-BE49-F238E27FC236}">
                      <a16:creationId xmlns:a16="http://schemas.microsoft.com/office/drawing/2014/main" id="{88A484FD-4A51-4D07-B238-58AD0FF8B368}"/>
                    </a:ext>
                  </a:extLst>
                </p14:cNvPr>
                <p14:cNvContentPartPr/>
                <p14:nvPr/>
              </p14:nvContentPartPr>
              <p14:xfrm>
                <a:off x="5679813" y="1346827"/>
                <a:ext cx="118800" cy="138600"/>
              </p14:xfrm>
            </p:contentPart>
          </mc:Choice>
          <mc:Fallback xmlns="">
            <p:pic>
              <p:nvPicPr>
                <p:cNvPr id="330" name="Freihand 329">
                  <a:extLst>
                    <a:ext uri="{FF2B5EF4-FFF2-40B4-BE49-F238E27FC236}">
                      <a16:creationId xmlns:a16="http://schemas.microsoft.com/office/drawing/2014/main" id="{88A484FD-4A51-4D07-B238-58AD0FF8B368}"/>
                    </a:ext>
                  </a:extLst>
                </p:cNvPr>
                <p:cNvPicPr/>
                <p:nvPr/>
              </p:nvPicPr>
              <p:blipFill>
                <a:blip r:embed="rId552"/>
                <a:stretch>
                  <a:fillRect/>
                </a:stretch>
              </p:blipFill>
              <p:spPr>
                <a:xfrm>
                  <a:off x="5675493" y="1342507"/>
                  <a:ext cx="127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1" name="Freihand 330">
                  <a:extLst>
                    <a:ext uri="{FF2B5EF4-FFF2-40B4-BE49-F238E27FC236}">
                      <a16:creationId xmlns:a16="http://schemas.microsoft.com/office/drawing/2014/main" id="{42AFBB33-B495-412E-B7B2-D5692AA8F05B}"/>
                    </a:ext>
                  </a:extLst>
                </p14:cNvPr>
                <p14:cNvContentPartPr/>
                <p14:nvPr/>
              </p14:nvContentPartPr>
              <p14:xfrm>
                <a:off x="5777733" y="1379587"/>
                <a:ext cx="23400" cy="6840"/>
              </p14:xfrm>
            </p:contentPart>
          </mc:Choice>
          <mc:Fallback xmlns="">
            <p:pic>
              <p:nvPicPr>
                <p:cNvPr id="331" name="Freihand 330">
                  <a:extLst>
                    <a:ext uri="{FF2B5EF4-FFF2-40B4-BE49-F238E27FC236}">
                      <a16:creationId xmlns:a16="http://schemas.microsoft.com/office/drawing/2014/main" id="{42AFBB33-B495-412E-B7B2-D5692AA8F05B}"/>
                    </a:ext>
                  </a:extLst>
                </p:cNvPr>
                <p:cNvPicPr/>
                <p:nvPr/>
              </p:nvPicPr>
              <p:blipFill>
                <a:blip r:embed="rId554"/>
                <a:stretch>
                  <a:fillRect/>
                </a:stretch>
              </p:blipFill>
              <p:spPr>
                <a:xfrm>
                  <a:off x="5773413" y="1375267"/>
                  <a:ext cx="32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2" name="Freihand 331">
                  <a:extLst>
                    <a:ext uri="{FF2B5EF4-FFF2-40B4-BE49-F238E27FC236}">
                      <a16:creationId xmlns:a16="http://schemas.microsoft.com/office/drawing/2014/main" id="{E0839961-ED57-4A66-A1A9-F9F11A240C7A}"/>
                    </a:ext>
                  </a:extLst>
                </p14:cNvPr>
                <p14:cNvContentPartPr/>
                <p14:nvPr/>
              </p14:nvContentPartPr>
              <p14:xfrm>
                <a:off x="5818773" y="1418467"/>
                <a:ext cx="90360" cy="47160"/>
              </p14:xfrm>
            </p:contentPart>
          </mc:Choice>
          <mc:Fallback xmlns="">
            <p:pic>
              <p:nvPicPr>
                <p:cNvPr id="332" name="Freihand 331">
                  <a:extLst>
                    <a:ext uri="{FF2B5EF4-FFF2-40B4-BE49-F238E27FC236}">
                      <a16:creationId xmlns:a16="http://schemas.microsoft.com/office/drawing/2014/main" id="{E0839961-ED57-4A66-A1A9-F9F11A240C7A}"/>
                    </a:ext>
                  </a:extLst>
                </p:cNvPr>
                <p:cNvPicPr/>
                <p:nvPr/>
              </p:nvPicPr>
              <p:blipFill>
                <a:blip r:embed="rId556"/>
                <a:stretch>
                  <a:fillRect/>
                </a:stretch>
              </p:blipFill>
              <p:spPr>
                <a:xfrm>
                  <a:off x="5814453" y="1414147"/>
                  <a:ext cx="99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3" name="Freihand 332">
                  <a:extLst>
                    <a:ext uri="{FF2B5EF4-FFF2-40B4-BE49-F238E27FC236}">
                      <a16:creationId xmlns:a16="http://schemas.microsoft.com/office/drawing/2014/main" id="{9AE30949-17ED-47EB-BC9D-36D91FF7F3A4}"/>
                    </a:ext>
                  </a:extLst>
                </p14:cNvPr>
                <p14:cNvContentPartPr/>
                <p14:nvPr/>
              </p14:nvContentPartPr>
              <p14:xfrm>
                <a:off x="6003093" y="1351147"/>
                <a:ext cx="88200" cy="155160"/>
              </p14:xfrm>
            </p:contentPart>
          </mc:Choice>
          <mc:Fallback xmlns="">
            <p:pic>
              <p:nvPicPr>
                <p:cNvPr id="333" name="Freihand 332">
                  <a:extLst>
                    <a:ext uri="{FF2B5EF4-FFF2-40B4-BE49-F238E27FC236}">
                      <a16:creationId xmlns:a16="http://schemas.microsoft.com/office/drawing/2014/main" id="{9AE30949-17ED-47EB-BC9D-36D91FF7F3A4}"/>
                    </a:ext>
                  </a:extLst>
                </p:cNvPr>
                <p:cNvPicPr/>
                <p:nvPr/>
              </p:nvPicPr>
              <p:blipFill>
                <a:blip r:embed="rId558"/>
                <a:stretch>
                  <a:fillRect/>
                </a:stretch>
              </p:blipFill>
              <p:spPr>
                <a:xfrm>
                  <a:off x="5998773" y="1346827"/>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4" name="Freihand 333">
                  <a:extLst>
                    <a:ext uri="{FF2B5EF4-FFF2-40B4-BE49-F238E27FC236}">
                      <a16:creationId xmlns:a16="http://schemas.microsoft.com/office/drawing/2014/main" id="{614446B1-FE4B-4F9C-AAEF-14E9E65ABF50}"/>
                    </a:ext>
                  </a:extLst>
                </p14:cNvPr>
                <p14:cNvContentPartPr/>
                <p14:nvPr/>
              </p14:nvContentPartPr>
              <p14:xfrm>
                <a:off x="6083733" y="1404787"/>
                <a:ext cx="81000" cy="57960"/>
              </p14:xfrm>
            </p:contentPart>
          </mc:Choice>
          <mc:Fallback xmlns="">
            <p:pic>
              <p:nvPicPr>
                <p:cNvPr id="334" name="Freihand 333">
                  <a:extLst>
                    <a:ext uri="{FF2B5EF4-FFF2-40B4-BE49-F238E27FC236}">
                      <a16:creationId xmlns:a16="http://schemas.microsoft.com/office/drawing/2014/main" id="{614446B1-FE4B-4F9C-AAEF-14E9E65ABF50}"/>
                    </a:ext>
                  </a:extLst>
                </p:cNvPr>
                <p:cNvPicPr/>
                <p:nvPr/>
              </p:nvPicPr>
              <p:blipFill>
                <a:blip r:embed="rId560"/>
                <a:stretch>
                  <a:fillRect/>
                </a:stretch>
              </p:blipFill>
              <p:spPr>
                <a:xfrm>
                  <a:off x="6079413" y="1400467"/>
                  <a:ext cx="89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5" name="Freihand 334">
                  <a:extLst>
                    <a:ext uri="{FF2B5EF4-FFF2-40B4-BE49-F238E27FC236}">
                      <a16:creationId xmlns:a16="http://schemas.microsoft.com/office/drawing/2014/main" id="{274C1D36-EB73-4E39-819D-AF8521268C04}"/>
                    </a:ext>
                  </a:extLst>
                </p14:cNvPr>
                <p14:cNvContentPartPr/>
                <p14:nvPr/>
              </p14:nvContentPartPr>
              <p14:xfrm>
                <a:off x="6195333" y="1293547"/>
                <a:ext cx="178920" cy="161280"/>
              </p14:xfrm>
            </p:contentPart>
          </mc:Choice>
          <mc:Fallback xmlns="">
            <p:pic>
              <p:nvPicPr>
                <p:cNvPr id="335" name="Freihand 334">
                  <a:extLst>
                    <a:ext uri="{FF2B5EF4-FFF2-40B4-BE49-F238E27FC236}">
                      <a16:creationId xmlns:a16="http://schemas.microsoft.com/office/drawing/2014/main" id="{274C1D36-EB73-4E39-819D-AF8521268C04}"/>
                    </a:ext>
                  </a:extLst>
                </p:cNvPr>
                <p:cNvPicPr/>
                <p:nvPr/>
              </p:nvPicPr>
              <p:blipFill>
                <a:blip r:embed="rId562"/>
                <a:stretch>
                  <a:fillRect/>
                </a:stretch>
              </p:blipFill>
              <p:spPr>
                <a:xfrm>
                  <a:off x="6191013" y="1289227"/>
                  <a:ext cx="187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6" name="Freihand 335">
                  <a:extLst>
                    <a:ext uri="{FF2B5EF4-FFF2-40B4-BE49-F238E27FC236}">
                      <a16:creationId xmlns:a16="http://schemas.microsoft.com/office/drawing/2014/main" id="{F4C4BE40-EF88-4694-8AFE-A697D75D55AD}"/>
                    </a:ext>
                  </a:extLst>
                </p14:cNvPr>
                <p14:cNvContentPartPr/>
                <p14:nvPr/>
              </p14:nvContentPartPr>
              <p14:xfrm>
                <a:off x="5737053" y="1377427"/>
                <a:ext cx="901080" cy="73440"/>
              </p14:xfrm>
            </p:contentPart>
          </mc:Choice>
          <mc:Fallback xmlns="">
            <p:pic>
              <p:nvPicPr>
                <p:cNvPr id="336" name="Freihand 335">
                  <a:extLst>
                    <a:ext uri="{FF2B5EF4-FFF2-40B4-BE49-F238E27FC236}">
                      <a16:creationId xmlns:a16="http://schemas.microsoft.com/office/drawing/2014/main" id="{F4C4BE40-EF88-4694-8AFE-A697D75D55AD}"/>
                    </a:ext>
                  </a:extLst>
                </p:cNvPr>
                <p:cNvPicPr/>
                <p:nvPr/>
              </p:nvPicPr>
              <p:blipFill>
                <a:blip r:embed="rId564"/>
                <a:stretch>
                  <a:fillRect/>
                </a:stretch>
              </p:blipFill>
              <p:spPr>
                <a:xfrm>
                  <a:off x="5732733" y="1373107"/>
                  <a:ext cx="90972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5">
            <p14:nvContentPartPr>
              <p14:cNvPr id="18" name="Freihand 17">
                <a:extLst>
                  <a:ext uri="{FF2B5EF4-FFF2-40B4-BE49-F238E27FC236}">
                    <a16:creationId xmlns:a16="http://schemas.microsoft.com/office/drawing/2014/main" id="{501BE01F-E8D3-4C19-928E-FFD661D7531A}"/>
                  </a:ext>
                </a:extLst>
              </p14:cNvPr>
              <p14:cNvContentPartPr/>
              <p14:nvPr/>
            </p14:nvContentPartPr>
            <p14:xfrm>
              <a:off x="4811853" y="934987"/>
              <a:ext cx="1928880" cy="1096560"/>
            </p14:xfrm>
          </p:contentPart>
        </mc:Choice>
        <mc:Fallback xmlns="">
          <p:pic>
            <p:nvPicPr>
              <p:cNvPr id="18" name="Freihand 17">
                <a:extLst>
                  <a:ext uri="{FF2B5EF4-FFF2-40B4-BE49-F238E27FC236}">
                    <a16:creationId xmlns:a16="http://schemas.microsoft.com/office/drawing/2014/main" id="{501BE01F-E8D3-4C19-928E-FFD661D7531A}"/>
                  </a:ext>
                </a:extLst>
              </p:cNvPr>
              <p:cNvPicPr/>
              <p:nvPr/>
            </p:nvPicPr>
            <p:blipFill>
              <a:blip r:embed="rId566"/>
              <a:stretch>
                <a:fillRect/>
              </a:stretch>
            </p:blipFill>
            <p:spPr>
              <a:xfrm>
                <a:off x="4807533" y="930667"/>
                <a:ext cx="1937520" cy="1105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5" name="Freihand 24">
                <a:extLst>
                  <a:ext uri="{FF2B5EF4-FFF2-40B4-BE49-F238E27FC236}">
                    <a16:creationId xmlns:a16="http://schemas.microsoft.com/office/drawing/2014/main" id="{6193F791-5C44-4BFD-9216-FC9EFF6AB2DD}"/>
                  </a:ext>
                </a:extLst>
              </p14:cNvPr>
              <p14:cNvContentPartPr/>
              <p14:nvPr/>
            </p14:nvContentPartPr>
            <p14:xfrm>
              <a:off x="5129013" y="312187"/>
              <a:ext cx="1889640" cy="121680"/>
            </p14:xfrm>
          </p:contentPart>
        </mc:Choice>
        <mc:Fallback xmlns="">
          <p:pic>
            <p:nvPicPr>
              <p:cNvPr id="25" name="Freihand 24">
                <a:extLst>
                  <a:ext uri="{FF2B5EF4-FFF2-40B4-BE49-F238E27FC236}">
                    <a16:creationId xmlns:a16="http://schemas.microsoft.com/office/drawing/2014/main" id="{6193F791-5C44-4BFD-9216-FC9EFF6AB2DD}"/>
                  </a:ext>
                </a:extLst>
              </p:cNvPr>
              <p:cNvPicPr/>
              <p:nvPr/>
            </p:nvPicPr>
            <p:blipFill>
              <a:blip r:embed="rId568"/>
              <a:stretch>
                <a:fillRect/>
              </a:stretch>
            </p:blipFill>
            <p:spPr>
              <a:xfrm>
                <a:off x="5124693" y="307867"/>
                <a:ext cx="1898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7" name="Freihand 376">
                <a:extLst>
                  <a:ext uri="{FF2B5EF4-FFF2-40B4-BE49-F238E27FC236}">
                    <a16:creationId xmlns:a16="http://schemas.microsoft.com/office/drawing/2014/main" id="{6E13AE24-17B8-4BED-8BFE-CAD003E8DCA0}"/>
                  </a:ext>
                </a:extLst>
              </p14:cNvPr>
              <p14:cNvContentPartPr/>
              <p14:nvPr/>
            </p14:nvContentPartPr>
            <p14:xfrm>
              <a:off x="5054493" y="367987"/>
              <a:ext cx="1742040" cy="171360"/>
            </p14:xfrm>
          </p:contentPart>
        </mc:Choice>
        <mc:Fallback xmlns="">
          <p:pic>
            <p:nvPicPr>
              <p:cNvPr id="377" name="Freihand 376">
                <a:extLst>
                  <a:ext uri="{FF2B5EF4-FFF2-40B4-BE49-F238E27FC236}">
                    <a16:creationId xmlns:a16="http://schemas.microsoft.com/office/drawing/2014/main" id="{6E13AE24-17B8-4BED-8BFE-CAD003E8DCA0}"/>
                  </a:ext>
                </a:extLst>
              </p:cNvPr>
              <p:cNvPicPr/>
              <p:nvPr/>
            </p:nvPicPr>
            <p:blipFill>
              <a:blip r:embed="rId570"/>
              <a:stretch>
                <a:fillRect/>
              </a:stretch>
            </p:blipFill>
            <p:spPr>
              <a:xfrm>
                <a:off x="5050173" y="363667"/>
                <a:ext cx="17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32" name="Freihand 431">
                <a:extLst>
                  <a:ext uri="{FF2B5EF4-FFF2-40B4-BE49-F238E27FC236}">
                    <a16:creationId xmlns:a16="http://schemas.microsoft.com/office/drawing/2014/main" id="{7C412DCF-86E3-4944-AA50-CA3B54C6A010}"/>
                  </a:ext>
                </a:extLst>
              </p14:cNvPr>
              <p14:cNvContentPartPr/>
              <p14:nvPr/>
            </p14:nvContentPartPr>
            <p14:xfrm>
              <a:off x="4856133" y="-129533"/>
              <a:ext cx="2137680" cy="770760"/>
            </p14:xfrm>
          </p:contentPart>
        </mc:Choice>
        <mc:Fallback xmlns="">
          <p:pic>
            <p:nvPicPr>
              <p:cNvPr id="432" name="Freihand 431">
                <a:extLst>
                  <a:ext uri="{FF2B5EF4-FFF2-40B4-BE49-F238E27FC236}">
                    <a16:creationId xmlns:a16="http://schemas.microsoft.com/office/drawing/2014/main" id="{7C412DCF-86E3-4944-AA50-CA3B54C6A010}"/>
                  </a:ext>
                </a:extLst>
              </p:cNvPr>
              <p:cNvPicPr/>
              <p:nvPr/>
            </p:nvPicPr>
            <p:blipFill>
              <a:blip r:embed="rId572"/>
              <a:stretch>
                <a:fillRect/>
              </a:stretch>
            </p:blipFill>
            <p:spPr>
              <a:xfrm>
                <a:off x="4851813" y="-133853"/>
                <a:ext cx="2146320" cy="779400"/>
              </a:xfrm>
              <a:prstGeom prst="rect">
                <a:avLst/>
              </a:prstGeom>
            </p:spPr>
          </p:pic>
        </mc:Fallback>
      </mc:AlternateContent>
      <p:grpSp>
        <p:nvGrpSpPr>
          <p:cNvPr id="468" name="Gruppieren 467">
            <a:extLst>
              <a:ext uri="{FF2B5EF4-FFF2-40B4-BE49-F238E27FC236}">
                <a16:creationId xmlns:a16="http://schemas.microsoft.com/office/drawing/2014/main" id="{A9AEC512-3B15-4E24-981C-B5457EE2D02E}"/>
              </a:ext>
            </a:extLst>
          </p:cNvPr>
          <p:cNvGrpSpPr/>
          <p:nvPr/>
        </p:nvGrpSpPr>
        <p:grpSpPr>
          <a:xfrm>
            <a:off x="5287413" y="15547"/>
            <a:ext cx="6781320" cy="6826680"/>
            <a:chOff x="5287413" y="15547"/>
            <a:chExt cx="6781320" cy="6826680"/>
          </a:xfrm>
        </p:grpSpPr>
        <mc:AlternateContent xmlns:mc="http://schemas.openxmlformats.org/markup-compatibility/2006" xmlns:p14="http://schemas.microsoft.com/office/powerpoint/2010/main">
          <mc:Choice Requires="p14">
            <p:contentPart p14:bwMode="auto" r:id="rId573">
              <p14:nvContentPartPr>
                <p14:cNvPr id="379" name="Freihand 378">
                  <a:extLst>
                    <a:ext uri="{FF2B5EF4-FFF2-40B4-BE49-F238E27FC236}">
                      <a16:creationId xmlns:a16="http://schemas.microsoft.com/office/drawing/2014/main" id="{ECA01F5E-3E74-4402-BF70-FC4A2C007B45}"/>
                    </a:ext>
                  </a:extLst>
                </p14:cNvPr>
                <p14:cNvContentPartPr/>
                <p14:nvPr/>
              </p14:nvContentPartPr>
              <p14:xfrm>
                <a:off x="5816613" y="446107"/>
                <a:ext cx="1717920" cy="4650840"/>
              </p14:xfrm>
            </p:contentPart>
          </mc:Choice>
          <mc:Fallback xmlns="">
            <p:pic>
              <p:nvPicPr>
                <p:cNvPr id="379" name="Freihand 378">
                  <a:extLst>
                    <a:ext uri="{FF2B5EF4-FFF2-40B4-BE49-F238E27FC236}">
                      <a16:creationId xmlns:a16="http://schemas.microsoft.com/office/drawing/2014/main" id="{ECA01F5E-3E74-4402-BF70-FC4A2C007B45}"/>
                    </a:ext>
                  </a:extLst>
                </p:cNvPr>
                <p:cNvPicPr/>
                <p:nvPr/>
              </p:nvPicPr>
              <p:blipFill>
                <a:blip r:embed="rId574"/>
                <a:stretch>
                  <a:fillRect/>
                </a:stretch>
              </p:blipFill>
              <p:spPr>
                <a:xfrm>
                  <a:off x="5812293" y="441787"/>
                  <a:ext cx="1726560" cy="4659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80" name="Freihand 379">
                  <a:extLst>
                    <a:ext uri="{FF2B5EF4-FFF2-40B4-BE49-F238E27FC236}">
                      <a16:creationId xmlns:a16="http://schemas.microsoft.com/office/drawing/2014/main" id="{7AECF1E5-D71F-47B1-AE25-5D338185ABF2}"/>
                    </a:ext>
                  </a:extLst>
                </p14:cNvPr>
                <p14:cNvContentPartPr/>
                <p14:nvPr/>
              </p14:nvContentPartPr>
              <p14:xfrm>
                <a:off x="7339413" y="4878427"/>
                <a:ext cx="312480" cy="302400"/>
              </p14:xfrm>
            </p:contentPart>
          </mc:Choice>
          <mc:Fallback xmlns="">
            <p:pic>
              <p:nvPicPr>
                <p:cNvPr id="380" name="Freihand 379">
                  <a:extLst>
                    <a:ext uri="{FF2B5EF4-FFF2-40B4-BE49-F238E27FC236}">
                      <a16:creationId xmlns:a16="http://schemas.microsoft.com/office/drawing/2014/main" id="{7AECF1E5-D71F-47B1-AE25-5D338185ABF2}"/>
                    </a:ext>
                  </a:extLst>
                </p:cNvPr>
                <p:cNvPicPr/>
                <p:nvPr/>
              </p:nvPicPr>
              <p:blipFill>
                <a:blip r:embed="rId576"/>
                <a:stretch>
                  <a:fillRect/>
                </a:stretch>
              </p:blipFill>
              <p:spPr>
                <a:xfrm>
                  <a:off x="7335093" y="4874107"/>
                  <a:ext cx="3211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82" name="Freihand 381">
                  <a:extLst>
                    <a:ext uri="{FF2B5EF4-FFF2-40B4-BE49-F238E27FC236}">
                      <a16:creationId xmlns:a16="http://schemas.microsoft.com/office/drawing/2014/main" id="{1EA1F34B-3B51-4DBD-B056-A06B7382C593}"/>
                    </a:ext>
                  </a:extLst>
                </p14:cNvPr>
                <p14:cNvContentPartPr/>
                <p14:nvPr/>
              </p14:nvContentPartPr>
              <p14:xfrm>
                <a:off x="6862053" y="5183347"/>
                <a:ext cx="192960" cy="137160"/>
              </p14:xfrm>
            </p:contentPart>
          </mc:Choice>
          <mc:Fallback xmlns="">
            <p:pic>
              <p:nvPicPr>
                <p:cNvPr id="382" name="Freihand 381">
                  <a:extLst>
                    <a:ext uri="{FF2B5EF4-FFF2-40B4-BE49-F238E27FC236}">
                      <a16:creationId xmlns:a16="http://schemas.microsoft.com/office/drawing/2014/main" id="{1EA1F34B-3B51-4DBD-B056-A06B7382C593}"/>
                    </a:ext>
                  </a:extLst>
                </p:cNvPr>
                <p:cNvPicPr/>
                <p:nvPr/>
              </p:nvPicPr>
              <p:blipFill>
                <a:blip r:embed="rId578"/>
                <a:stretch>
                  <a:fillRect/>
                </a:stretch>
              </p:blipFill>
              <p:spPr>
                <a:xfrm>
                  <a:off x="6857733" y="5179027"/>
                  <a:ext cx="201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3" name="Freihand 382">
                  <a:extLst>
                    <a:ext uri="{FF2B5EF4-FFF2-40B4-BE49-F238E27FC236}">
                      <a16:creationId xmlns:a16="http://schemas.microsoft.com/office/drawing/2014/main" id="{822122C8-0A66-4E66-B679-2F84F04D87E6}"/>
                    </a:ext>
                  </a:extLst>
                </p14:cNvPr>
                <p14:cNvContentPartPr/>
                <p14:nvPr/>
              </p14:nvContentPartPr>
              <p14:xfrm>
                <a:off x="7027293" y="5271907"/>
                <a:ext cx="104760" cy="68760"/>
              </p14:xfrm>
            </p:contentPart>
          </mc:Choice>
          <mc:Fallback xmlns="">
            <p:pic>
              <p:nvPicPr>
                <p:cNvPr id="383" name="Freihand 382">
                  <a:extLst>
                    <a:ext uri="{FF2B5EF4-FFF2-40B4-BE49-F238E27FC236}">
                      <a16:creationId xmlns:a16="http://schemas.microsoft.com/office/drawing/2014/main" id="{822122C8-0A66-4E66-B679-2F84F04D87E6}"/>
                    </a:ext>
                  </a:extLst>
                </p:cNvPr>
                <p:cNvPicPr/>
                <p:nvPr/>
              </p:nvPicPr>
              <p:blipFill>
                <a:blip r:embed="rId580"/>
                <a:stretch>
                  <a:fillRect/>
                </a:stretch>
              </p:blipFill>
              <p:spPr>
                <a:xfrm>
                  <a:off x="7022973" y="5267587"/>
                  <a:ext cx="113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4" name="Freihand 383">
                  <a:extLst>
                    <a:ext uri="{FF2B5EF4-FFF2-40B4-BE49-F238E27FC236}">
                      <a16:creationId xmlns:a16="http://schemas.microsoft.com/office/drawing/2014/main" id="{2BE3C325-D54E-4685-9C3F-7A62ECA5929A}"/>
                    </a:ext>
                  </a:extLst>
                </p14:cNvPr>
                <p14:cNvContentPartPr/>
                <p14:nvPr/>
              </p14:nvContentPartPr>
              <p14:xfrm>
                <a:off x="7174893" y="5250667"/>
                <a:ext cx="121680" cy="97200"/>
              </p14:xfrm>
            </p:contentPart>
          </mc:Choice>
          <mc:Fallback xmlns="">
            <p:pic>
              <p:nvPicPr>
                <p:cNvPr id="384" name="Freihand 383">
                  <a:extLst>
                    <a:ext uri="{FF2B5EF4-FFF2-40B4-BE49-F238E27FC236}">
                      <a16:creationId xmlns:a16="http://schemas.microsoft.com/office/drawing/2014/main" id="{2BE3C325-D54E-4685-9C3F-7A62ECA5929A}"/>
                    </a:ext>
                  </a:extLst>
                </p:cNvPr>
                <p:cNvPicPr/>
                <p:nvPr/>
              </p:nvPicPr>
              <p:blipFill>
                <a:blip r:embed="rId582"/>
                <a:stretch>
                  <a:fillRect/>
                </a:stretch>
              </p:blipFill>
              <p:spPr>
                <a:xfrm>
                  <a:off x="7170573" y="5246347"/>
                  <a:ext cx="130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5" name="Freihand 384">
                  <a:extLst>
                    <a:ext uri="{FF2B5EF4-FFF2-40B4-BE49-F238E27FC236}">
                      <a16:creationId xmlns:a16="http://schemas.microsoft.com/office/drawing/2014/main" id="{71380A5B-900C-4F0F-BD06-01859DF656C9}"/>
                    </a:ext>
                  </a:extLst>
                </p14:cNvPr>
                <p14:cNvContentPartPr/>
                <p14:nvPr/>
              </p14:nvContentPartPr>
              <p14:xfrm>
                <a:off x="7273893" y="5162827"/>
                <a:ext cx="114480" cy="192240"/>
              </p14:xfrm>
            </p:contentPart>
          </mc:Choice>
          <mc:Fallback xmlns="">
            <p:pic>
              <p:nvPicPr>
                <p:cNvPr id="385" name="Freihand 384">
                  <a:extLst>
                    <a:ext uri="{FF2B5EF4-FFF2-40B4-BE49-F238E27FC236}">
                      <a16:creationId xmlns:a16="http://schemas.microsoft.com/office/drawing/2014/main" id="{71380A5B-900C-4F0F-BD06-01859DF656C9}"/>
                    </a:ext>
                  </a:extLst>
                </p:cNvPr>
                <p:cNvPicPr/>
                <p:nvPr/>
              </p:nvPicPr>
              <p:blipFill>
                <a:blip r:embed="rId584"/>
                <a:stretch>
                  <a:fillRect/>
                </a:stretch>
              </p:blipFill>
              <p:spPr>
                <a:xfrm>
                  <a:off x="7269573" y="5158507"/>
                  <a:ext cx="123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6" name="Freihand 385">
                  <a:extLst>
                    <a:ext uri="{FF2B5EF4-FFF2-40B4-BE49-F238E27FC236}">
                      <a16:creationId xmlns:a16="http://schemas.microsoft.com/office/drawing/2014/main" id="{3EBA94FF-6588-43C4-A15F-3F71973A31AE}"/>
                    </a:ext>
                  </a:extLst>
                </p14:cNvPr>
                <p14:cNvContentPartPr/>
                <p14:nvPr/>
              </p14:nvContentPartPr>
              <p14:xfrm>
                <a:off x="7367133" y="5234467"/>
                <a:ext cx="191520" cy="145800"/>
              </p14:xfrm>
            </p:contentPart>
          </mc:Choice>
          <mc:Fallback xmlns="">
            <p:pic>
              <p:nvPicPr>
                <p:cNvPr id="386" name="Freihand 385">
                  <a:extLst>
                    <a:ext uri="{FF2B5EF4-FFF2-40B4-BE49-F238E27FC236}">
                      <a16:creationId xmlns:a16="http://schemas.microsoft.com/office/drawing/2014/main" id="{3EBA94FF-6588-43C4-A15F-3F71973A31AE}"/>
                    </a:ext>
                  </a:extLst>
                </p:cNvPr>
                <p:cNvPicPr/>
                <p:nvPr/>
              </p:nvPicPr>
              <p:blipFill>
                <a:blip r:embed="rId586"/>
                <a:stretch>
                  <a:fillRect/>
                </a:stretch>
              </p:blipFill>
              <p:spPr>
                <a:xfrm>
                  <a:off x="7362813" y="5230147"/>
                  <a:ext cx="200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8" name="Freihand 387">
                  <a:extLst>
                    <a:ext uri="{FF2B5EF4-FFF2-40B4-BE49-F238E27FC236}">
                      <a16:creationId xmlns:a16="http://schemas.microsoft.com/office/drawing/2014/main" id="{FA543181-C1C0-4578-B9D4-C3B3EAA16CA4}"/>
                    </a:ext>
                  </a:extLst>
                </p14:cNvPr>
                <p14:cNvContentPartPr/>
                <p14:nvPr/>
              </p14:nvContentPartPr>
              <p14:xfrm>
                <a:off x="6844773" y="5608507"/>
                <a:ext cx="239760" cy="16200"/>
              </p14:xfrm>
            </p:contentPart>
          </mc:Choice>
          <mc:Fallback xmlns="">
            <p:pic>
              <p:nvPicPr>
                <p:cNvPr id="388" name="Freihand 387">
                  <a:extLst>
                    <a:ext uri="{FF2B5EF4-FFF2-40B4-BE49-F238E27FC236}">
                      <a16:creationId xmlns:a16="http://schemas.microsoft.com/office/drawing/2014/main" id="{FA543181-C1C0-4578-B9D4-C3B3EAA16CA4}"/>
                    </a:ext>
                  </a:extLst>
                </p:cNvPr>
                <p:cNvPicPr/>
                <p:nvPr/>
              </p:nvPicPr>
              <p:blipFill>
                <a:blip r:embed="rId588"/>
                <a:stretch>
                  <a:fillRect/>
                </a:stretch>
              </p:blipFill>
              <p:spPr>
                <a:xfrm>
                  <a:off x="6840453" y="5604187"/>
                  <a:ext cx="248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9" name="Freihand 388">
                  <a:extLst>
                    <a:ext uri="{FF2B5EF4-FFF2-40B4-BE49-F238E27FC236}">
                      <a16:creationId xmlns:a16="http://schemas.microsoft.com/office/drawing/2014/main" id="{2CA363FB-5775-4625-9E64-B9B7B725621D}"/>
                    </a:ext>
                  </a:extLst>
                </p14:cNvPr>
                <p14:cNvContentPartPr/>
                <p14:nvPr/>
              </p14:nvContentPartPr>
              <p14:xfrm>
                <a:off x="6861333" y="5652067"/>
                <a:ext cx="246960" cy="21600"/>
              </p14:xfrm>
            </p:contentPart>
          </mc:Choice>
          <mc:Fallback xmlns="">
            <p:pic>
              <p:nvPicPr>
                <p:cNvPr id="389" name="Freihand 388">
                  <a:extLst>
                    <a:ext uri="{FF2B5EF4-FFF2-40B4-BE49-F238E27FC236}">
                      <a16:creationId xmlns:a16="http://schemas.microsoft.com/office/drawing/2014/main" id="{2CA363FB-5775-4625-9E64-B9B7B725621D}"/>
                    </a:ext>
                  </a:extLst>
                </p:cNvPr>
                <p:cNvPicPr/>
                <p:nvPr/>
              </p:nvPicPr>
              <p:blipFill>
                <a:blip r:embed="rId590"/>
                <a:stretch>
                  <a:fillRect/>
                </a:stretch>
              </p:blipFill>
              <p:spPr>
                <a:xfrm>
                  <a:off x="6857013" y="5647747"/>
                  <a:ext cx="255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91" name="Freihand 390">
                  <a:extLst>
                    <a:ext uri="{FF2B5EF4-FFF2-40B4-BE49-F238E27FC236}">
                      <a16:creationId xmlns:a16="http://schemas.microsoft.com/office/drawing/2014/main" id="{B544DF6C-B54C-49B7-ADC1-2FDE9CBEF4A8}"/>
                    </a:ext>
                  </a:extLst>
                </p14:cNvPr>
                <p14:cNvContentPartPr/>
                <p14:nvPr/>
              </p14:nvContentPartPr>
              <p14:xfrm>
                <a:off x="7199373" y="5557027"/>
                <a:ext cx="221760" cy="88920"/>
              </p14:xfrm>
            </p:contentPart>
          </mc:Choice>
          <mc:Fallback xmlns="">
            <p:pic>
              <p:nvPicPr>
                <p:cNvPr id="391" name="Freihand 390">
                  <a:extLst>
                    <a:ext uri="{FF2B5EF4-FFF2-40B4-BE49-F238E27FC236}">
                      <a16:creationId xmlns:a16="http://schemas.microsoft.com/office/drawing/2014/main" id="{B544DF6C-B54C-49B7-ADC1-2FDE9CBEF4A8}"/>
                    </a:ext>
                  </a:extLst>
                </p:cNvPr>
                <p:cNvPicPr/>
                <p:nvPr/>
              </p:nvPicPr>
              <p:blipFill>
                <a:blip r:embed="rId592"/>
                <a:stretch>
                  <a:fillRect/>
                </a:stretch>
              </p:blipFill>
              <p:spPr>
                <a:xfrm>
                  <a:off x="7195053" y="5552707"/>
                  <a:ext cx="230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92" name="Freihand 391">
                  <a:extLst>
                    <a:ext uri="{FF2B5EF4-FFF2-40B4-BE49-F238E27FC236}">
                      <a16:creationId xmlns:a16="http://schemas.microsoft.com/office/drawing/2014/main" id="{CF5466E8-E392-4B84-AB1A-441AD3DE03C3}"/>
                    </a:ext>
                  </a:extLst>
                </p14:cNvPr>
                <p14:cNvContentPartPr/>
                <p14:nvPr/>
              </p14:nvContentPartPr>
              <p14:xfrm>
                <a:off x="7484133" y="5485027"/>
                <a:ext cx="186120" cy="165960"/>
              </p14:xfrm>
            </p:contentPart>
          </mc:Choice>
          <mc:Fallback xmlns="">
            <p:pic>
              <p:nvPicPr>
                <p:cNvPr id="392" name="Freihand 391">
                  <a:extLst>
                    <a:ext uri="{FF2B5EF4-FFF2-40B4-BE49-F238E27FC236}">
                      <a16:creationId xmlns:a16="http://schemas.microsoft.com/office/drawing/2014/main" id="{CF5466E8-E392-4B84-AB1A-441AD3DE03C3}"/>
                    </a:ext>
                  </a:extLst>
                </p:cNvPr>
                <p:cNvPicPr/>
                <p:nvPr/>
              </p:nvPicPr>
              <p:blipFill>
                <a:blip r:embed="rId594"/>
                <a:stretch>
                  <a:fillRect/>
                </a:stretch>
              </p:blipFill>
              <p:spPr>
                <a:xfrm>
                  <a:off x="7479813" y="5480707"/>
                  <a:ext cx="19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4" name="Freihand 393">
                  <a:extLst>
                    <a:ext uri="{FF2B5EF4-FFF2-40B4-BE49-F238E27FC236}">
                      <a16:creationId xmlns:a16="http://schemas.microsoft.com/office/drawing/2014/main" id="{1DC7F94D-4B53-4487-97FF-8DE4F7BB9B36}"/>
                    </a:ext>
                  </a:extLst>
                </p14:cNvPr>
                <p14:cNvContentPartPr/>
                <p14:nvPr/>
              </p14:nvContentPartPr>
              <p14:xfrm>
                <a:off x="7805973" y="5535067"/>
                <a:ext cx="17640" cy="104400"/>
              </p14:xfrm>
            </p:contentPart>
          </mc:Choice>
          <mc:Fallback xmlns="">
            <p:pic>
              <p:nvPicPr>
                <p:cNvPr id="394" name="Freihand 393">
                  <a:extLst>
                    <a:ext uri="{FF2B5EF4-FFF2-40B4-BE49-F238E27FC236}">
                      <a16:creationId xmlns:a16="http://schemas.microsoft.com/office/drawing/2014/main" id="{1DC7F94D-4B53-4487-97FF-8DE4F7BB9B36}"/>
                    </a:ext>
                  </a:extLst>
                </p:cNvPr>
                <p:cNvPicPr/>
                <p:nvPr/>
              </p:nvPicPr>
              <p:blipFill>
                <a:blip r:embed="rId596"/>
                <a:stretch>
                  <a:fillRect/>
                </a:stretch>
              </p:blipFill>
              <p:spPr>
                <a:xfrm>
                  <a:off x="7801653" y="5530747"/>
                  <a:ext cx="26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5" name="Freihand 394">
                  <a:extLst>
                    <a:ext uri="{FF2B5EF4-FFF2-40B4-BE49-F238E27FC236}">
                      <a16:creationId xmlns:a16="http://schemas.microsoft.com/office/drawing/2014/main" id="{4220FA52-CDA7-4567-98CD-2025E8A5BDFE}"/>
                    </a:ext>
                  </a:extLst>
                </p14:cNvPr>
                <p14:cNvContentPartPr/>
                <p14:nvPr/>
              </p14:nvContentPartPr>
              <p14:xfrm>
                <a:off x="7740093" y="5579347"/>
                <a:ext cx="156960" cy="16560"/>
              </p14:xfrm>
            </p:contentPart>
          </mc:Choice>
          <mc:Fallback xmlns="">
            <p:pic>
              <p:nvPicPr>
                <p:cNvPr id="395" name="Freihand 394">
                  <a:extLst>
                    <a:ext uri="{FF2B5EF4-FFF2-40B4-BE49-F238E27FC236}">
                      <a16:creationId xmlns:a16="http://schemas.microsoft.com/office/drawing/2014/main" id="{4220FA52-CDA7-4567-98CD-2025E8A5BDFE}"/>
                    </a:ext>
                  </a:extLst>
                </p:cNvPr>
                <p:cNvPicPr/>
                <p:nvPr/>
              </p:nvPicPr>
              <p:blipFill>
                <a:blip r:embed="rId598"/>
                <a:stretch>
                  <a:fillRect/>
                </a:stretch>
              </p:blipFill>
              <p:spPr>
                <a:xfrm>
                  <a:off x="7735773" y="5575027"/>
                  <a:ext cx="165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6" name="Freihand 395">
                  <a:extLst>
                    <a:ext uri="{FF2B5EF4-FFF2-40B4-BE49-F238E27FC236}">
                      <a16:creationId xmlns:a16="http://schemas.microsoft.com/office/drawing/2014/main" id="{822A0627-9468-4D2C-8A68-2029E3A960BC}"/>
                    </a:ext>
                  </a:extLst>
                </p14:cNvPr>
                <p14:cNvContentPartPr/>
                <p14:nvPr/>
              </p14:nvContentPartPr>
              <p14:xfrm>
                <a:off x="7915413" y="5497267"/>
                <a:ext cx="194040" cy="113400"/>
              </p14:xfrm>
            </p:contentPart>
          </mc:Choice>
          <mc:Fallback xmlns="">
            <p:pic>
              <p:nvPicPr>
                <p:cNvPr id="396" name="Freihand 395">
                  <a:extLst>
                    <a:ext uri="{FF2B5EF4-FFF2-40B4-BE49-F238E27FC236}">
                      <a16:creationId xmlns:a16="http://schemas.microsoft.com/office/drawing/2014/main" id="{822A0627-9468-4D2C-8A68-2029E3A960BC}"/>
                    </a:ext>
                  </a:extLst>
                </p:cNvPr>
                <p:cNvPicPr/>
                <p:nvPr/>
              </p:nvPicPr>
              <p:blipFill>
                <a:blip r:embed="rId600"/>
                <a:stretch>
                  <a:fillRect/>
                </a:stretch>
              </p:blipFill>
              <p:spPr>
                <a:xfrm>
                  <a:off x="7911093" y="5492947"/>
                  <a:ext cx="202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7" name="Freihand 396">
                  <a:extLst>
                    <a:ext uri="{FF2B5EF4-FFF2-40B4-BE49-F238E27FC236}">
                      <a16:creationId xmlns:a16="http://schemas.microsoft.com/office/drawing/2014/main" id="{50B603D4-4CBC-44D7-AE31-12BA9B1B8486}"/>
                    </a:ext>
                  </a:extLst>
                </p14:cNvPr>
                <p14:cNvContentPartPr/>
                <p14:nvPr/>
              </p14:nvContentPartPr>
              <p14:xfrm>
                <a:off x="8133933" y="5394307"/>
                <a:ext cx="233640" cy="192960"/>
              </p14:xfrm>
            </p:contentPart>
          </mc:Choice>
          <mc:Fallback xmlns="">
            <p:pic>
              <p:nvPicPr>
                <p:cNvPr id="397" name="Freihand 396">
                  <a:extLst>
                    <a:ext uri="{FF2B5EF4-FFF2-40B4-BE49-F238E27FC236}">
                      <a16:creationId xmlns:a16="http://schemas.microsoft.com/office/drawing/2014/main" id="{50B603D4-4CBC-44D7-AE31-12BA9B1B8486}"/>
                    </a:ext>
                  </a:extLst>
                </p:cNvPr>
                <p:cNvPicPr/>
                <p:nvPr/>
              </p:nvPicPr>
              <p:blipFill>
                <a:blip r:embed="rId602"/>
                <a:stretch>
                  <a:fillRect/>
                </a:stretch>
              </p:blipFill>
              <p:spPr>
                <a:xfrm>
                  <a:off x="8129613" y="5389987"/>
                  <a:ext cx="242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8" name="Freihand 397">
                  <a:extLst>
                    <a:ext uri="{FF2B5EF4-FFF2-40B4-BE49-F238E27FC236}">
                      <a16:creationId xmlns:a16="http://schemas.microsoft.com/office/drawing/2014/main" id="{417CEBF8-4AB8-4C30-8D88-259B8A98D213}"/>
                    </a:ext>
                  </a:extLst>
                </p14:cNvPr>
                <p14:cNvContentPartPr/>
                <p14:nvPr/>
              </p14:nvContentPartPr>
              <p14:xfrm>
                <a:off x="8243013" y="5503747"/>
                <a:ext cx="112680" cy="98280"/>
              </p14:xfrm>
            </p:contentPart>
          </mc:Choice>
          <mc:Fallback xmlns="">
            <p:pic>
              <p:nvPicPr>
                <p:cNvPr id="398" name="Freihand 397">
                  <a:extLst>
                    <a:ext uri="{FF2B5EF4-FFF2-40B4-BE49-F238E27FC236}">
                      <a16:creationId xmlns:a16="http://schemas.microsoft.com/office/drawing/2014/main" id="{417CEBF8-4AB8-4C30-8D88-259B8A98D213}"/>
                    </a:ext>
                  </a:extLst>
                </p:cNvPr>
                <p:cNvPicPr/>
                <p:nvPr/>
              </p:nvPicPr>
              <p:blipFill>
                <a:blip r:embed="rId604"/>
                <a:stretch>
                  <a:fillRect/>
                </a:stretch>
              </p:blipFill>
              <p:spPr>
                <a:xfrm>
                  <a:off x="8238693" y="5499427"/>
                  <a:ext cx="12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0" name="Freihand 399">
                  <a:extLst>
                    <a:ext uri="{FF2B5EF4-FFF2-40B4-BE49-F238E27FC236}">
                      <a16:creationId xmlns:a16="http://schemas.microsoft.com/office/drawing/2014/main" id="{0B7B2496-FF0B-4E95-9E9A-4A73374EDF7F}"/>
                    </a:ext>
                  </a:extLst>
                </p14:cNvPr>
                <p14:cNvContentPartPr/>
                <p14:nvPr/>
              </p14:nvContentPartPr>
              <p14:xfrm>
                <a:off x="8096133" y="5279467"/>
                <a:ext cx="329400" cy="47520"/>
              </p14:xfrm>
            </p:contentPart>
          </mc:Choice>
          <mc:Fallback xmlns="">
            <p:pic>
              <p:nvPicPr>
                <p:cNvPr id="400" name="Freihand 399">
                  <a:extLst>
                    <a:ext uri="{FF2B5EF4-FFF2-40B4-BE49-F238E27FC236}">
                      <a16:creationId xmlns:a16="http://schemas.microsoft.com/office/drawing/2014/main" id="{0B7B2496-FF0B-4E95-9E9A-4A73374EDF7F}"/>
                    </a:ext>
                  </a:extLst>
                </p:cNvPr>
                <p:cNvPicPr/>
                <p:nvPr/>
              </p:nvPicPr>
              <p:blipFill>
                <a:blip r:embed="rId606"/>
                <a:stretch>
                  <a:fillRect/>
                </a:stretch>
              </p:blipFill>
              <p:spPr>
                <a:xfrm>
                  <a:off x="8091813" y="5275147"/>
                  <a:ext cx="338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2" name="Freihand 401">
                  <a:extLst>
                    <a:ext uri="{FF2B5EF4-FFF2-40B4-BE49-F238E27FC236}">
                      <a16:creationId xmlns:a16="http://schemas.microsoft.com/office/drawing/2014/main" id="{6688340C-D7C3-4298-A16D-1838353468EE}"/>
                    </a:ext>
                  </a:extLst>
                </p14:cNvPr>
                <p14:cNvContentPartPr/>
                <p14:nvPr/>
              </p14:nvContentPartPr>
              <p14:xfrm>
                <a:off x="7925853" y="5643427"/>
                <a:ext cx="462960" cy="90720"/>
              </p14:xfrm>
            </p:contentPart>
          </mc:Choice>
          <mc:Fallback xmlns="">
            <p:pic>
              <p:nvPicPr>
                <p:cNvPr id="402" name="Freihand 401">
                  <a:extLst>
                    <a:ext uri="{FF2B5EF4-FFF2-40B4-BE49-F238E27FC236}">
                      <a16:creationId xmlns:a16="http://schemas.microsoft.com/office/drawing/2014/main" id="{6688340C-D7C3-4298-A16D-1838353468EE}"/>
                    </a:ext>
                  </a:extLst>
                </p:cNvPr>
                <p:cNvPicPr/>
                <p:nvPr/>
              </p:nvPicPr>
              <p:blipFill>
                <a:blip r:embed="rId608"/>
                <a:stretch>
                  <a:fillRect/>
                </a:stretch>
              </p:blipFill>
              <p:spPr>
                <a:xfrm>
                  <a:off x="7921533" y="5639107"/>
                  <a:ext cx="471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4" name="Freihand 403">
                  <a:extLst>
                    <a:ext uri="{FF2B5EF4-FFF2-40B4-BE49-F238E27FC236}">
                      <a16:creationId xmlns:a16="http://schemas.microsoft.com/office/drawing/2014/main" id="{F4DD19FB-51A1-45E9-B648-29AE71C55E7D}"/>
                    </a:ext>
                  </a:extLst>
                </p14:cNvPr>
                <p14:cNvContentPartPr/>
                <p14:nvPr/>
              </p14:nvContentPartPr>
              <p14:xfrm>
                <a:off x="8005773" y="5801827"/>
                <a:ext cx="110160" cy="183960"/>
              </p14:xfrm>
            </p:contentPart>
          </mc:Choice>
          <mc:Fallback xmlns="">
            <p:pic>
              <p:nvPicPr>
                <p:cNvPr id="404" name="Freihand 403">
                  <a:extLst>
                    <a:ext uri="{FF2B5EF4-FFF2-40B4-BE49-F238E27FC236}">
                      <a16:creationId xmlns:a16="http://schemas.microsoft.com/office/drawing/2014/main" id="{F4DD19FB-51A1-45E9-B648-29AE71C55E7D}"/>
                    </a:ext>
                  </a:extLst>
                </p:cNvPr>
                <p:cNvPicPr/>
                <p:nvPr/>
              </p:nvPicPr>
              <p:blipFill>
                <a:blip r:embed="rId610"/>
                <a:stretch>
                  <a:fillRect/>
                </a:stretch>
              </p:blipFill>
              <p:spPr>
                <a:xfrm>
                  <a:off x="8001453" y="5797507"/>
                  <a:ext cx="118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Freihand 404">
                  <a:extLst>
                    <a:ext uri="{FF2B5EF4-FFF2-40B4-BE49-F238E27FC236}">
                      <a16:creationId xmlns:a16="http://schemas.microsoft.com/office/drawing/2014/main" id="{14645369-9043-4B47-9D16-C450B21B4EB4}"/>
                    </a:ext>
                  </a:extLst>
                </p14:cNvPr>
                <p14:cNvContentPartPr/>
                <p14:nvPr/>
              </p14:nvContentPartPr>
              <p14:xfrm>
                <a:off x="8156253" y="5810107"/>
                <a:ext cx="41760" cy="120600"/>
              </p14:xfrm>
            </p:contentPart>
          </mc:Choice>
          <mc:Fallback xmlns="">
            <p:pic>
              <p:nvPicPr>
                <p:cNvPr id="405" name="Freihand 404">
                  <a:extLst>
                    <a:ext uri="{FF2B5EF4-FFF2-40B4-BE49-F238E27FC236}">
                      <a16:creationId xmlns:a16="http://schemas.microsoft.com/office/drawing/2014/main" id="{14645369-9043-4B47-9D16-C450B21B4EB4}"/>
                    </a:ext>
                  </a:extLst>
                </p:cNvPr>
                <p:cNvPicPr/>
                <p:nvPr/>
              </p:nvPicPr>
              <p:blipFill>
                <a:blip r:embed="rId612"/>
                <a:stretch>
                  <a:fillRect/>
                </a:stretch>
              </p:blipFill>
              <p:spPr>
                <a:xfrm>
                  <a:off x="8151933" y="5805787"/>
                  <a:ext cx="50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Freihand 405">
                  <a:extLst>
                    <a:ext uri="{FF2B5EF4-FFF2-40B4-BE49-F238E27FC236}">
                      <a16:creationId xmlns:a16="http://schemas.microsoft.com/office/drawing/2014/main" id="{4876B747-E8CD-4657-AA2E-1A6EB7DF26BC}"/>
                    </a:ext>
                  </a:extLst>
                </p14:cNvPr>
                <p14:cNvContentPartPr/>
                <p14:nvPr/>
              </p14:nvContentPartPr>
              <p14:xfrm>
                <a:off x="8224293" y="5835307"/>
                <a:ext cx="93600" cy="122760"/>
              </p14:xfrm>
            </p:contentPart>
          </mc:Choice>
          <mc:Fallback xmlns="">
            <p:pic>
              <p:nvPicPr>
                <p:cNvPr id="406" name="Freihand 405">
                  <a:extLst>
                    <a:ext uri="{FF2B5EF4-FFF2-40B4-BE49-F238E27FC236}">
                      <a16:creationId xmlns:a16="http://schemas.microsoft.com/office/drawing/2014/main" id="{4876B747-E8CD-4657-AA2E-1A6EB7DF26BC}"/>
                    </a:ext>
                  </a:extLst>
                </p:cNvPr>
                <p:cNvPicPr/>
                <p:nvPr/>
              </p:nvPicPr>
              <p:blipFill>
                <a:blip r:embed="rId614"/>
                <a:stretch>
                  <a:fillRect/>
                </a:stretch>
              </p:blipFill>
              <p:spPr>
                <a:xfrm>
                  <a:off x="8219973" y="5830987"/>
                  <a:ext cx="102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7" name="Freihand 406">
                  <a:extLst>
                    <a:ext uri="{FF2B5EF4-FFF2-40B4-BE49-F238E27FC236}">
                      <a16:creationId xmlns:a16="http://schemas.microsoft.com/office/drawing/2014/main" id="{DFC7D32D-7B51-4E7A-AAF8-75DDD5A24CF7}"/>
                    </a:ext>
                  </a:extLst>
                </p14:cNvPr>
                <p14:cNvContentPartPr/>
                <p14:nvPr/>
              </p14:nvContentPartPr>
              <p14:xfrm>
                <a:off x="8336973" y="5829907"/>
                <a:ext cx="91800" cy="75960"/>
              </p14:xfrm>
            </p:contentPart>
          </mc:Choice>
          <mc:Fallback xmlns="">
            <p:pic>
              <p:nvPicPr>
                <p:cNvPr id="407" name="Freihand 406">
                  <a:extLst>
                    <a:ext uri="{FF2B5EF4-FFF2-40B4-BE49-F238E27FC236}">
                      <a16:creationId xmlns:a16="http://schemas.microsoft.com/office/drawing/2014/main" id="{DFC7D32D-7B51-4E7A-AAF8-75DDD5A24CF7}"/>
                    </a:ext>
                  </a:extLst>
                </p:cNvPr>
                <p:cNvPicPr/>
                <p:nvPr/>
              </p:nvPicPr>
              <p:blipFill>
                <a:blip r:embed="rId616"/>
                <a:stretch>
                  <a:fillRect/>
                </a:stretch>
              </p:blipFill>
              <p:spPr>
                <a:xfrm>
                  <a:off x="8332653" y="5825587"/>
                  <a:ext cx="100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8" name="Freihand 407">
                  <a:extLst>
                    <a:ext uri="{FF2B5EF4-FFF2-40B4-BE49-F238E27FC236}">
                      <a16:creationId xmlns:a16="http://schemas.microsoft.com/office/drawing/2014/main" id="{033368E4-1AB4-4EF9-8F32-FFB8C74053C2}"/>
                    </a:ext>
                  </a:extLst>
                </p14:cNvPr>
                <p14:cNvContentPartPr/>
                <p14:nvPr/>
              </p14:nvContentPartPr>
              <p14:xfrm>
                <a:off x="8434173" y="5781307"/>
                <a:ext cx="72000" cy="136800"/>
              </p14:xfrm>
            </p:contentPart>
          </mc:Choice>
          <mc:Fallback xmlns="">
            <p:pic>
              <p:nvPicPr>
                <p:cNvPr id="408" name="Freihand 407">
                  <a:extLst>
                    <a:ext uri="{FF2B5EF4-FFF2-40B4-BE49-F238E27FC236}">
                      <a16:creationId xmlns:a16="http://schemas.microsoft.com/office/drawing/2014/main" id="{033368E4-1AB4-4EF9-8F32-FFB8C74053C2}"/>
                    </a:ext>
                  </a:extLst>
                </p:cNvPr>
                <p:cNvPicPr/>
                <p:nvPr/>
              </p:nvPicPr>
              <p:blipFill>
                <a:blip r:embed="rId618"/>
                <a:stretch>
                  <a:fillRect/>
                </a:stretch>
              </p:blipFill>
              <p:spPr>
                <a:xfrm>
                  <a:off x="8429853" y="5776987"/>
                  <a:ext cx="80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9" name="Freihand 408">
                  <a:extLst>
                    <a:ext uri="{FF2B5EF4-FFF2-40B4-BE49-F238E27FC236}">
                      <a16:creationId xmlns:a16="http://schemas.microsoft.com/office/drawing/2014/main" id="{B8E972AD-531B-4B9C-86E5-876D77762484}"/>
                    </a:ext>
                  </a:extLst>
                </p14:cNvPr>
                <p14:cNvContentPartPr/>
                <p14:nvPr/>
              </p14:nvContentPartPr>
              <p14:xfrm>
                <a:off x="8177493" y="6046987"/>
                <a:ext cx="114840" cy="102600"/>
              </p14:xfrm>
            </p:contentPart>
          </mc:Choice>
          <mc:Fallback xmlns="">
            <p:pic>
              <p:nvPicPr>
                <p:cNvPr id="409" name="Freihand 408">
                  <a:extLst>
                    <a:ext uri="{FF2B5EF4-FFF2-40B4-BE49-F238E27FC236}">
                      <a16:creationId xmlns:a16="http://schemas.microsoft.com/office/drawing/2014/main" id="{B8E972AD-531B-4B9C-86E5-876D77762484}"/>
                    </a:ext>
                  </a:extLst>
                </p:cNvPr>
                <p:cNvPicPr/>
                <p:nvPr/>
              </p:nvPicPr>
              <p:blipFill>
                <a:blip r:embed="rId620"/>
                <a:stretch>
                  <a:fillRect/>
                </a:stretch>
              </p:blipFill>
              <p:spPr>
                <a:xfrm>
                  <a:off x="8173173" y="6042667"/>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0" name="Freihand 409">
                  <a:extLst>
                    <a:ext uri="{FF2B5EF4-FFF2-40B4-BE49-F238E27FC236}">
                      <a16:creationId xmlns:a16="http://schemas.microsoft.com/office/drawing/2014/main" id="{B59C78C3-4320-4066-8240-9FF1B24EE21C}"/>
                    </a:ext>
                  </a:extLst>
                </p14:cNvPr>
                <p14:cNvContentPartPr/>
                <p14:nvPr/>
              </p14:nvContentPartPr>
              <p14:xfrm>
                <a:off x="8258493" y="6064267"/>
                <a:ext cx="62640" cy="57960"/>
              </p14:xfrm>
            </p:contentPart>
          </mc:Choice>
          <mc:Fallback xmlns="">
            <p:pic>
              <p:nvPicPr>
                <p:cNvPr id="410" name="Freihand 409">
                  <a:extLst>
                    <a:ext uri="{FF2B5EF4-FFF2-40B4-BE49-F238E27FC236}">
                      <a16:creationId xmlns:a16="http://schemas.microsoft.com/office/drawing/2014/main" id="{B59C78C3-4320-4066-8240-9FF1B24EE21C}"/>
                    </a:ext>
                  </a:extLst>
                </p:cNvPr>
                <p:cNvPicPr/>
                <p:nvPr/>
              </p:nvPicPr>
              <p:blipFill>
                <a:blip r:embed="rId622"/>
                <a:stretch>
                  <a:fillRect/>
                </a:stretch>
              </p:blipFill>
              <p:spPr>
                <a:xfrm>
                  <a:off x="8254173" y="6059947"/>
                  <a:ext cx="71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1" name="Freihand 410">
                  <a:extLst>
                    <a:ext uri="{FF2B5EF4-FFF2-40B4-BE49-F238E27FC236}">
                      <a16:creationId xmlns:a16="http://schemas.microsoft.com/office/drawing/2014/main" id="{8C2811B9-593C-4EDA-96AE-5DF2EF2A55A8}"/>
                    </a:ext>
                  </a:extLst>
                </p14:cNvPr>
                <p14:cNvContentPartPr/>
                <p14:nvPr/>
              </p14:nvContentPartPr>
              <p14:xfrm>
                <a:off x="8340573" y="6051667"/>
                <a:ext cx="78480" cy="67680"/>
              </p14:xfrm>
            </p:contentPart>
          </mc:Choice>
          <mc:Fallback xmlns="">
            <p:pic>
              <p:nvPicPr>
                <p:cNvPr id="411" name="Freihand 410">
                  <a:extLst>
                    <a:ext uri="{FF2B5EF4-FFF2-40B4-BE49-F238E27FC236}">
                      <a16:creationId xmlns:a16="http://schemas.microsoft.com/office/drawing/2014/main" id="{8C2811B9-593C-4EDA-96AE-5DF2EF2A55A8}"/>
                    </a:ext>
                  </a:extLst>
                </p:cNvPr>
                <p:cNvPicPr/>
                <p:nvPr/>
              </p:nvPicPr>
              <p:blipFill>
                <a:blip r:embed="rId624"/>
                <a:stretch>
                  <a:fillRect/>
                </a:stretch>
              </p:blipFill>
              <p:spPr>
                <a:xfrm>
                  <a:off x="8336253" y="6047347"/>
                  <a:ext cx="87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2" name="Freihand 411">
                  <a:extLst>
                    <a:ext uri="{FF2B5EF4-FFF2-40B4-BE49-F238E27FC236}">
                      <a16:creationId xmlns:a16="http://schemas.microsoft.com/office/drawing/2014/main" id="{F7F7739A-B708-4AC7-8818-BB83BBF50153}"/>
                    </a:ext>
                  </a:extLst>
                </p14:cNvPr>
                <p14:cNvContentPartPr/>
                <p14:nvPr/>
              </p14:nvContentPartPr>
              <p14:xfrm>
                <a:off x="8378733" y="5964907"/>
                <a:ext cx="92160" cy="132120"/>
              </p14:xfrm>
            </p:contentPart>
          </mc:Choice>
          <mc:Fallback xmlns="">
            <p:pic>
              <p:nvPicPr>
                <p:cNvPr id="412" name="Freihand 411">
                  <a:extLst>
                    <a:ext uri="{FF2B5EF4-FFF2-40B4-BE49-F238E27FC236}">
                      <a16:creationId xmlns:a16="http://schemas.microsoft.com/office/drawing/2014/main" id="{F7F7739A-B708-4AC7-8818-BB83BBF50153}"/>
                    </a:ext>
                  </a:extLst>
                </p:cNvPr>
                <p:cNvPicPr/>
                <p:nvPr/>
              </p:nvPicPr>
              <p:blipFill>
                <a:blip r:embed="rId626"/>
                <a:stretch>
                  <a:fillRect/>
                </a:stretch>
              </p:blipFill>
              <p:spPr>
                <a:xfrm>
                  <a:off x="8374413" y="5960587"/>
                  <a:ext cx="10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4" name="Freihand 413">
                  <a:extLst>
                    <a:ext uri="{FF2B5EF4-FFF2-40B4-BE49-F238E27FC236}">
                      <a16:creationId xmlns:a16="http://schemas.microsoft.com/office/drawing/2014/main" id="{641EF403-F8FA-4731-AFE0-09DE3D6A8F46}"/>
                    </a:ext>
                  </a:extLst>
                </p14:cNvPr>
                <p14:cNvContentPartPr/>
                <p14:nvPr/>
              </p14:nvContentPartPr>
              <p14:xfrm>
                <a:off x="7166973" y="5342107"/>
                <a:ext cx="447840" cy="424080"/>
              </p14:xfrm>
            </p:contentPart>
          </mc:Choice>
          <mc:Fallback xmlns="">
            <p:pic>
              <p:nvPicPr>
                <p:cNvPr id="414" name="Freihand 413">
                  <a:extLst>
                    <a:ext uri="{FF2B5EF4-FFF2-40B4-BE49-F238E27FC236}">
                      <a16:creationId xmlns:a16="http://schemas.microsoft.com/office/drawing/2014/main" id="{641EF403-F8FA-4731-AFE0-09DE3D6A8F46}"/>
                    </a:ext>
                  </a:extLst>
                </p:cNvPr>
                <p:cNvPicPr/>
                <p:nvPr/>
              </p:nvPicPr>
              <p:blipFill>
                <a:blip r:embed="rId628"/>
                <a:stretch>
                  <a:fillRect/>
                </a:stretch>
              </p:blipFill>
              <p:spPr>
                <a:xfrm>
                  <a:off x="7162653" y="5337787"/>
                  <a:ext cx="4564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6" name="Freihand 415">
                  <a:extLst>
                    <a:ext uri="{FF2B5EF4-FFF2-40B4-BE49-F238E27FC236}">
                      <a16:creationId xmlns:a16="http://schemas.microsoft.com/office/drawing/2014/main" id="{A4077E20-B16A-4371-834E-E756628EFE1B}"/>
                    </a:ext>
                  </a:extLst>
                </p14:cNvPr>
                <p14:cNvContentPartPr/>
                <p14:nvPr/>
              </p14:nvContentPartPr>
              <p14:xfrm>
                <a:off x="7409253" y="5293507"/>
                <a:ext cx="268200" cy="466200"/>
              </p14:xfrm>
            </p:contentPart>
          </mc:Choice>
          <mc:Fallback xmlns="">
            <p:pic>
              <p:nvPicPr>
                <p:cNvPr id="416" name="Freihand 415">
                  <a:extLst>
                    <a:ext uri="{FF2B5EF4-FFF2-40B4-BE49-F238E27FC236}">
                      <a16:creationId xmlns:a16="http://schemas.microsoft.com/office/drawing/2014/main" id="{A4077E20-B16A-4371-834E-E756628EFE1B}"/>
                    </a:ext>
                  </a:extLst>
                </p:cNvPr>
                <p:cNvPicPr/>
                <p:nvPr/>
              </p:nvPicPr>
              <p:blipFill>
                <a:blip r:embed="rId630"/>
                <a:stretch>
                  <a:fillRect/>
                </a:stretch>
              </p:blipFill>
              <p:spPr>
                <a:xfrm>
                  <a:off x="7404933" y="5289187"/>
                  <a:ext cx="2768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8" name="Freihand 417">
                  <a:extLst>
                    <a:ext uri="{FF2B5EF4-FFF2-40B4-BE49-F238E27FC236}">
                      <a16:creationId xmlns:a16="http://schemas.microsoft.com/office/drawing/2014/main" id="{F02E1FAB-BF64-4F46-9BED-2357080C1A4B}"/>
                    </a:ext>
                  </a:extLst>
                </p14:cNvPr>
                <p14:cNvContentPartPr/>
                <p14:nvPr/>
              </p14:nvContentPartPr>
              <p14:xfrm>
                <a:off x="7363533" y="5825587"/>
                <a:ext cx="42840" cy="177480"/>
              </p14:xfrm>
            </p:contentPart>
          </mc:Choice>
          <mc:Fallback xmlns="">
            <p:pic>
              <p:nvPicPr>
                <p:cNvPr id="418" name="Freihand 417">
                  <a:extLst>
                    <a:ext uri="{FF2B5EF4-FFF2-40B4-BE49-F238E27FC236}">
                      <a16:creationId xmlns:a16="http://schemas.microsoft.com/office/drawing/2014/main" id="{F02E1FAB-BF64-4F46-9BED-2357080C1A4B}"/>
                    </a:ext>
                  </a:extLst>
                </p:cNvPr>
                <p:cNvPicPr/>
                <p:nvPr/>
              </p:nvPicPr>
              <p:blipFill>
                <a:blip r:embed="rId632"/>
                <a:stretch>
                  <a:fillRect/>
                </a:stretch>
              </p:blipFill>
              <p:spPr>
                <a:xfrm>
                  <a:off x="7359213" y="5821267"/>
                  <a:ext cx="51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9" name="Freihand 418">
                  <a:extLst>
                    <a:ext uri="{FF2B5EF4-FFF2-40B4-BE49-F238E27FC236}">
                      <a16:creationId xmlns:a16="http://schemas.microsoft.com/office/drawing/2014/main" id="{C9F3C8D8-3F73-4765-AE1F-ABA501BB8B46}"/>
                    </a:ext>
                  </a:extLst>
                </p14:cNvPr>
                <p14:cNvContentPartPr/>
                <p14:nvPr/>
              </p14:nvContentPartPr>
              <p14:xfrm>
                <a:off x="7313493" y="5744587"/>
                <a:ext cx="169200" cy="147960"/>
              </p14:xfrm>
            </p:contentPart>
          </mc:Choice>
          <mc:Fallback xmlns="">
            <p:pic>
              <p:nvPicPr>
                <p:cNvPr id="419" name="Freihand 418">
                  <a:extLst>
                    <a:ext uri="{FF2B5EF4-FFF2-40B4-BE49-F238E27FC236}">
                      <a16:creationId xmlns:a16="http://schemas.microsoft.com/office/drawing/2014/main" id="{C9F3C8D8-3F73-4765-AE1F-ABA501BB8B46}"/>
                    </a:ext>
                  </a:extLst>
                </p:cNvPr>
                <p:cNvPicPr/>
                <p:nvPr/>
              </p:nvPicPr>
              <p:blipFill>
                <a:blip r:embed="rId634"/>
                <a:stretch>
                  <a:fillRect/>
                </a:stretch>
              </p:blipFill>
              <p:spPr>
                <a:xfrm>
                  <a:off x="7309173" y="5740267"/>
                  <a:ext cx="177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20" name="Freihand 419">
                  <a:extLst>
                    <a:ext uri="{FF2B5EF4-FFF2-40B4-BE49-F238E27FC236}">
                      <a16:creationId xmlns:a16="http://schemas.microsoft.com/office/drawing/2014/main" id="{531D38FB-E69B-4A53-9A60-DEB62CADFE78}"/>
                    </a:ext>
                  </a:extLst>
                </p14:cNvPr>
                <p14:cNvContentPartPr/>
                <p14:nvPr/>
              </p14:nvContentPartPr>
              <p14:xfrm>
                <a:off x="7056093" y="6063907"/>
                <a:ext cx="108360" cy="142920"/>
              </p14:xfrm>
            </p:contentPart>
          </mc:Choice>
          <mc:Fallback xmlns="">
            <p:pic>
              <p:nvPicPr>
                <p:cNvPr id="420" name="Freihand 419">
                  <a:extLst>
                    <a:ext uri="{FF2B5EF4-FFF2-40B4-BE49-F238E27FC236}">
                      <a16:creationId xmlns:a16="http://schemas.microsoft.com/office/drawing/2014/main" id="{531D38FB-E69B-4A53-9A60-DEB62CADFE78}"/>
                    </a:ext>
                  </a:extLst>
                </p:cNvPr>
                <p:cNvPicPr/>
                <p:nvPr/>
              </p:nvPicPr>
              <p:blipFill>
                <a:blip r:embed="rId636"/>
                <a:stretch>
                  <a:fillRect/>
                </a:stretch>
              </p:blipFill>
              <p:spPr>
                <a:xfrm>
                  <a:off x="7051773" y="6059587"/>
                  <a:ext cx="117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21" name="Freihand 420">
                  <a:extLst>
                    <a:ext uri="{FF2B5EF4-FFF2-40B4-BE49-F238E27FC236}">
                      <a16:creationId xmlns:a16="http://schemas.microsoft.com/office/drawing/2014/main" id="{46D4EE58-67AD-4A96-8390-A51B9203BF33}"/>
                    </a:ext>
                  </a:extLst>
                </p14:cNvPr>
                <p14:cNvContentPartPr/>
                <p14:nvPr/>
              </p14:nvContentPartPr>
              <p14:xfrm>
                <a:off x="7173453" y="6096667"/>
                <a:ext cx="186480" cy="86760"/>
              </p14:xfrm>
            </p:contentPart>
          </mc:Choice>
          <mc:Fallback xmlns="">
            <p:pic>
              <p:nvPicPr>
                <p:cNvPr id="421" name="Freihand 420">
                  <a:extLst>
                    <a:ext uri="{FF2B5EF4-FFF2-40B4-BE49-F238E27FC236}">
                      <a16:creationId xmlns:a16="http://schemas.microsoft.com/office/drawing/2014/main" id="{46D4EE58-67AD-4A96-8390-A51B9203BF33}"/>
                    </a:ext>
                  </a:extLst>
                </p:cNvPr>
                <p:cNvPicPr/>
                <p:nvPr/>
              </p:nvPicPr>
              <p:blipFill>
                <a:blip r:embed="rId638"/>
                <a:stretch>
                  <a:fillRect/>
                </a:stretch>
              </p:blipFill>
              <p:spPr>
                <a:xfrm>
                  <a:off x="7169133" y="6092347"/>
                  <a:ext cx="19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2" name="Freihand 421">
                  <a:extLst>
                    <a:ext uri="{FF2B5EF4-FFF2-40B4-BE49-F238E27FC236}">
                      <a16:creationId xmlns:a16="http://schemas.microsoft.com/office/drawing/2014/main" id="{5DE24D8A-62C2-4A44-B9E4-DF72003D409B}"/>
                    </a:ext>
                  </a:extLst>
                </p14:cNvPr>
                <p14:cNvContentPartPr/>
                <p14:nvPr/>
              </p14:nvContentPartPr>
              <p14:xfrm>
                <a:off x="7359933" y="6044467"/>
                <a:ext cx="20520" cy="25200"/>
              </p14:xfrm>
            </p:contentPart>
          </mc:Choice>
          <mc:Fallback xmlns="">
            <p:pic>
              <p:nvPicPr>
                <p:cNvPr id="422" name="Freihand 421">
                  <a:extLst>
                    <a:ext uri="{FF2B5EF4-FFF2-40B4-BE49-F238E27FC236}">
                      <a16:creationId xmlns:a16="http://schemas.microsoft.com/office/drawing/2014/main" id="{5DE24D8A-62C2-4A44-B9E4-DF72003D409B}"/>
                    </a:ext>
                  </a:extLst>
                </p:cNvPr>
                <p:cNvPicPr/>
                <p:nvPr/>
              </p:nvPicPr>
              <p:blipFill>
                <a:blip r:embed="rId640"/>
                <a:stretch>
                  <a:fillRect/>
                </a:stretch>
              </p:blipFill>
              <p:spPr>
                <a:xfrm>
                  <a:off x="7355613" y="6040147"/>
                  <a:ext cx="29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3" name="Freihand 422">
                  <a:extLst>
                    <a:ext uri="{FF2B5EF4-FFF2-40B4-BE49-F238E27FC236}">
                      <a16:creationId xmlns:a16="http://schemas.microsoft.com/office/drawing/2014/main" id="{6BBC83F7-100E-480E-955F-7E8F9C7BC9CF}"/>
                    </a:ext>
                  </a:extLst>
                </p14:cNvPr>
                <p14:cNvContentPartPr/>
                <p14:nvPr/>
              </p14:nvContentPartPr>
              <p14:xfrm>
                <a:off x="7395933" y="6003427"/>
                <a:ext cx="145800" cy="167760"/>
              </p14:xfrm>
            </p:contentPart>
          </mc:Choice>
          <mc:Fallback xmlns="">
            <p:pic>
              <p:nvPicPr>
                <p:cNvPr id="423" name="Freihand 422">
                  <a:extLst>
                    <a:ext uri="{FF2B5EF4-FFF2-40B4-BE49-F238E27FC236}">
                      <a16:creationId xmlns:a16="http://schemas.microsoft.com/office/drawing/2014/main" id="{6BBC83F7-100E-480E-955F-7E8F9C7BC9CF}"/>
                    </a:ext>
                  </a:extLst>
                </p:cNvPr>
                <p:cNvPicPr/>
                <p:nvPr/>
              </p:nvPicPr>
              <p:blipFill>
                <a:blip r:embed="rId642"/>
                <a:stretch>
                  <a:fillRect/>
                </a:stretch>
              </p:blipFill>
              <p:spPr>
                <a:xfrm>
                  <a:off x="7391613" y="5999107"/>
                  <a:ext cx="154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4" name="Freihand 423">
                  <a:extLst>
                    <a:ext uri="{FF2B5EF4-FFF2-40B4-BE49-F238E27FC236}">
                      <a16:creationId xmlns:a16="http://schemas.microsoft.com/office/drawing/2014/main" id="{7EC9D406-7E88-4801-BC9D-DB4550F321C5}"/>
                    </a:ext>
                  </a:extLst>
                </p14:cNvPr>
                <p14:cNvContentPartPr/>
                <p14:nvPr/>
              </p14:nvContentPartPr>
              <p14:xfrm>
                <a:off x="7542453" y="6017827"/>
                <a:ext cx="12960" cy="126360"/>
              </p14:xfrm>
            </p:contentPart>
          </mc:Choice>
          <mc:Fallback xmlns="">
            <p:pic>
              <p:nvPicPr>
                <p:cNvPr id="424" name="Freihand 423">
                  <a:extLst>
                    <a:ext uri="{FF2B5EF4-FFF2-40B4-BE49-F238E27FC236}">
                      <a16:creationId xmlns:a16="http://schemas.microsoft.com/office/drawing/2014/main" id="{7EC9D406-7E88-4801-BC9D-DB4550F321C5}"/>
                    </a:ext>
                  </a:extLst>
                </p:cNvPr>
                <p:cNvPicPr/>
                <p:nvPr/>
              </p:nvPicPr>
              <p:blipFill>
                <a:blip r:embed="rId644"/>
                <a:stretch>
                  <a:fillRect/>
                </a:stretch>
              </p:blipFill>
              <p:spPr>
                <a:xfrm>
                  <a:off x="7538133" y="6013507"/>
                  <a:ext cx="21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5" name="Freihand 424">
                  <a:extLst>
                    <a:ext uri="{FF2B5EF4-FFF2-40B4-BE49-F238E27FC236}">
                      <a16:creationId xmlns:a16="http://schemas.microsoft.com/office/drawing/2014/main" id="{719718E8-8C3C-4EE9-B20B-2CB62CB10D75}"/>
                    </a:ext>
                  </a:extLst>
                </p14:cNvPr>
                <p14:cNvContentPartPr/>
                <p14:nvPr/>
              </p14:nvContentPartPr>
              <p14:xfrm>
                <a:off x="7569093" y="6064987"/>
                <a:ext cx="84600" cy="100800"/>
              </p14:xfrm>
            </p:contentPart>
          </mc:Choice>
          <mc:Fallback xmlns="">
            <p:pic>
              <p:nvPicPr>
                <p:cNvPr id="425" name="Freihand 424">
                  <a:extLst>
                    <a:ext uri="{FF2B5EF4-FFF2-40B4-BE49-F238E27FC236}">
                      <a16:creationId xmlns:a16="http://schemas.microsoft.com/office/drawing/2014/main" id="{719718E8-8C3C-4EE9-B20B-2CB62CB10D75}"/>
                    </a:ext>
                  </a:extLst>
                </p:cNvPr>
                <p:cNvPicPr/>
                <p:nvPr/>
              </p:nvPicPr>
              <p:blipFill>
                <a:blip r:embed="rId646"/>
                <a:stretch>
                  <a:fillRect/>
                </a:stretch>
              </p:blipFill>
              <p:spPr>
                <a:xfrm>
                  <a:off x="7564773" y="6060667"/>
                  <a:ext cx="93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6" name="Freihand 425">
                  <a:extLst>
                    <a:ext uri="{FF2B5EF4-FFF2-40B4-BE49-F238E27FC236}">
                      <a16:creationId xmlns:a16="http://schemas.microsoft.com/office/drawing/2014/main" id="{6CF7DAEA-FA74-439D-A818-9081918ED48C}"/>
                    </a:ext>
                  </a:extLst>
                </p14:cNvPr>
                <p14:cNvContentPartPr/>
                <p14:nvPr/>
              </p14:nvContentPartPr>
              <p14:xfrm>
                <a:off x="7168773" y="6342187"/>
                <a:ext cx="150480" cy="96840"/>
              </p14:xfrm>
            </p:contentPart>
          </mc:Choice>
          <mc:Fallback xmlns="">
            <p:pic>
              <p:nvPicPr>
                <p:cNvPr id="426" name="Freihand 425">
                  <a:extLst>
                    <a:ext uri="{FF2B5EF4-FFF2-40B4-BE49-F238E27FC236}">
                      <a16:creationId xmlns:a16="http://schemas.microsoft.com/office/drawing/2014/main" id="{6CF7DAEA-FA74-439D-A818-9081918ED48C}"/>
                    </a:ext>
                  </a:extLst>
                </p:cNvPr>
                <p:cNvPicPr/>
                <p:nvPr/>
              </p:nvPicPr>
              <p:blipFill>
                <a:blip r:embed="rId648"/>
                <a:stretch>
                  <a:fillRect/>
                </a:stretch>
              </p:blipFill>
              <p:spPr>
                <a:xfrm>
                  <a:off x="7164453" y="6337867"/>
                  <a:ext cx="159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7" name="Freihand 426">
                  <a:extLst>
                    <a:ext uri="{FF2B5EF4-FFF2-40B4-BE49-F238E27FC236}">
                      <a16:creationId xmlns:a16="http://schemas.microsoft.com/office/drawing/2014/main" id="{840CFEBD-C30A-432C-8448-CFFC617903B4}"/>
                    </a:ext>
                  </a:extLst>
                </p14:cNvPr>
                <p14:cNvContentPartPr/>
                <p14:nvPr/>
              </p14:nvContentPartPr>
              <p14:xfrm>
                <a:off x="7277853" y="6326347"/>
                <a:ext cx="65520" cy="57240"/>
              </p14:xfrm>
            </p:contentPart>
          </mc:Choice>
          <mc:Fallback xmlns="">
            <p:pic>
              <p:nvPicPr>
                <p:cNvPr id="427" name="Freihand 426">
                  <a:extLst>
                    <a:ext uri="{FF2B5EF4-FFF2-40B4-BE49-F238E27FC236}">
                      <a16:creationId xmlns:a16="http://schemas.microsoft.com/office/drawing/2014/main" id="{840CFEBD-C30A-432C-8448-CFFC617903B4}"/>
                    </a:ext>
                  </a:extLst>
                </p:cNvPr>
                <p:cNvPicPr/>
                <p:nvPr/>
              </p:nvPicPr>
              <p:blipFill>
                <a:blip r:embed="rId650"/>
                <a:stretch>
                  <a:fillRect/>
                </a:stretch>
              </p:blipFill>
              <p:spPr>
                <a:xfrm>
                  <a:off x="7273533" y="6322027"/>
                  <a:ext cx="74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8" name="Freihand 427">
                  <a:extLst>
                    <a:ext uri="{FF2B5EF4-FFF2-40B4-BE49-F238E27FC236}">
                      <a16:creationId xmlns:a16="http://schemas.microsoft.com/office/drawing/2014/main" id="{4E8390AB-3F02-4017-8DD6-B75648811A05}"/>
                    </a:ext>
                  </a:extLst>
                </p14:cNvPr>
                <p14:cNvContentPartPr/>
                <p14:nvPr/>
              </p14:nvContentPartPr>
              <p14:xfrm>
                <a:off x="7354533" y="6307627"/>
                <a:ext cx="102240" cy="90720"/>
              </p14:xfrm>
            </p:contentPart>
          </mc:Choice>
          <mc:Fallback xmlns="">
            <p:pic>
              <p:nvPicPr>
                <p:cNvPr id="428" name="Freihand 427">
                  <a:extLst>
                    <a:ext uri="{FF2B5EF4-FFF2-40B4-BE49-F238E27FC236}">
                      <a16:creationId xmlns:a16="http://schemas.microsoft.com/office/drawing/2014/main" id="{4E8390AB-3F02-4017-8DD6-B75648811A05}"/>
                    </a:ext>
                  </a:extLst>
                </p:cNvPr>
                <p:cNvPicPr/>
                <p:nvPr/>
              </p:nvPicPr>
              <p:blipFill>
                <a:blip r:embed="rId652"/>
                <a:stretch>
                  <a:fillRect/>
                </a:stretch>
              </p:blipFill>
              <p:spPr>
                <a:xfrm>
                  <a:off x="7350213" y="6303307"/>
                  <a:ext cx="110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9" name="Freihand 428">
                  <a:extLst>
                    <a:ext uri="{FF2B5EF4-FFF2-40B4-BE49-F238E27FC236}">
                      <a16:creationId xmlns:a16="http://schemas.microsoft.com/office/drawing/2014/main" id="{26DAC6CC-9379-4262-B812-ABE46947C6A1}"/>
                    </a:ext>
                  </a:extLst>
                </p14:cNvPr>
                <p14:cNvContentPartPr/>
                <p14:nvPr/>
              </p14:nvContentPartPr>
              <p14:xfrm>
                <a:off x="7442013" y="6228067"/>
                <a:ext cx="67680" cy="167400"/>
              </p14:xfrm>
            </p:contentPart>
          </mc:Choice>
          <mc:Fallback xmlns="">
            <p:pic>
              <p:nvPicPr>
                <p:cNvPr id="429" name="Freihand 428">
                  <a:extLst>
                    <a:ext uri="{FF2B5EF4-FFF2-40B4-BE49-F238E27FC236}">
                      <a16:creationId xmlns:a16="http://schemas.microsoft.com/office/drawing/2014/main" id="{26DAC6CC-9379-4262-B812-ABE46947C6A1}"/>
                    </a:ext>
                  </a:extLst>
                </p:cNvPr>
                <p:cNvPicPr/>
                <p:nvPr/>
              </p:nvPicPr>
              <p:blipFill>
                <a:blip r:embed="rId654"/>
                <a:stretch>
                  <a:fillRect/>
                </a:stretch>
              </p:blipFill>
              <p:spPr>
                <a:xfrm>
                  <a:off x="7437693" y="6223747"/>
                  <a:ext cx="76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30" name="Freihand 429">
                  <a:extLst>
                    <a:ext uri="{FF2B5EF4-FFF2-40B4-BE49-F238E27FC236}">
                      <a16:creationId xmlns:a16="http://schemas.microsoft.com/office/drawing/2014/main" id="{05B6EDBE-4E89-4040-ADA3-C48A8133F69C}"/>
                    </a:ext>
                  </a:extLst>
                </p14:cNvPr>
                <p14:cNvContentPartPr/>
                <p14:nvPr/>
              </p14:nvContentPartPr>
              <p14:xfrm>
                <a:off x="7526253" y="6277027"/>
                <a:ext cx="111600" cy="126000"/>
              </p14:xfrm>
            </p:contentPart>
          </mc:Choice>
          <mc:Fallback xmlns="">
            <p:pic>
              <p:nvPicPr>
                <p:cNvPr id="430" name="Freihand 429">
                  <a:extLst>
                    <a:ext uri="{FF2B5EF4-FFF2-40B4-BE49-F238E27FC236}">
                      <a16:creationId xmlns:a16="http://schemas.microsoft.com/office/drawing/2014/main" id="{05B6EDBE-4E89-4040-ADA3-C48A8133F69C}"/>
                    </a:ext>
                  </a:extLst>
                </p:cNvPr>
                <p:cNvPicPr/>
                <p:nvPr/>
              </p:nvPicPr>
              <p:blipFill>
                <a:blip r:embed="rId656"/>
                <a:stretch>
                  <a:fillRect/>
                </a:stretch>
              </p:blipFill>
              <p:spPr>
                <a:xfrm>
                  <a:off x="7521933" y="6272707"/>
                  <a:ext cx="12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 name="Freihand 37">
                  <a:extLst>
                    <a:ext uri="{FF2B5EF4-FFF2-40B4-BE49-F238E27FC236}">
                      <a16:creationId xmlns:a16="http://schemas.microsoft.com/office/drawing/2014/main" id="{C9EB096C-6C18-45E4-9CE1-454AA43726D5}"/>
                    </a:ext>
                  </a:extLst>
                </p14:cNvPr>
                <p14:cNvContentPartPr/>
                <p14:nvPr/>
              </p14:nvContentPartPr>
              <p14:xfrm>
                <a:off x="6963933" y="212467"/>
                <a:ext cx="322200" cy="83520"/>
              </p14:xfrm>
            </p:contentPart>
          </mc:Choice>
          <mc:Fallback xmlns="">
            <p:pic>
              <p:nvPicPr>
                <p:cNvPr id="38" name="Freihand 37">
                  <a:extLst>
                    <a:ext uri="{FF2B5EF4-FFF2-40B4-BE49-F238E27FC236}">
                      <a16:creationId xmlns:a16="http://schemas.microsoft.com/office/drawing/2014/main" id="{C9EB096C-6C18-45E4-9CE1-454AA43726D5}"/>
                    </a:ext>
                  </a:extLst>
                </p:cNvPr>
                <p:cNvPicPr/>
                <p:nvPr/>
              </p:nvPicPr>
              <p:blipFill>
                <a:blip r:embed="rId658"/>
                <a:stretch>
                  <a:fillRect/>
                </a:stretch>
              </p:blipFill>
              <p:spPr>
                <a:xfrm>
                  <a:off x="6959613" y="208147"/>
                  <a:ext cx="33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2" name="Freihand 51">
                  <a:extLst>
                    <a:ext uri="{FF2B5EF4-FFF2-40B4-BE49-F238E27FC236}">
                      <a16:creationId xmlns:a16="http://schemas.microsoft.com/office/drawing/2014/main" id="{3D0F76A4-DE8E-4F00-A19E-BDA9F8D4324D}"/>
                    </a:ext>
                  </a:extLst>
                </p14:cNvPr>
                <p14:cNvContentPartPr/>
                <p14:nvPr/>
              </p14:nvContentPartPr>
              <p14:xfrm>
                <a:off x="6900573" y="159547"/>
                <a:ext cx="330120" cy="135000"/>
              </p14:xfrm>
            </p:contentPart>
          </mc:Choice>
          <mc:Fallback xmlns="">
            <p:pic>
              <p:nvPicPr>
                <p:cNvPr id="52" name="Freihand 51">
                  <a:extLst>
                    <a:ext uri="{FF2B5EF4-FFF2-40B4-BE49-F238E27FC236}">
                      <a16:creationId xmlns:a16="http://schemas.microsoft.com/office/drawing/2014/main" id="{3D0F76A4-DE8E-4F00-A19E-BDA9F8D4324D}"/>
                    </a:ext>
                  </a:extLst>
                </p:cNvPr>
                <p:cNvPicPr/>
                <p:nvPr/>
              </p:nvPicPr>
              <p:blipFill>
                <a:blip r:embed="rId660"/>
                <a:stretch>
                  <a:fillRect/>
                </a:stretch>
              </p:blipFill>
              <p:spPr>
                <a:xfrm>
                  <a:off x="6896253" y="155227"/>
                  <a:ext cx="33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66" name="Freihand 65">
                  <a:extLst>
                    <a:ext uri="{FF2B5EF4-FFF2-40B4-BE49-F238E27FC236}">
                      <a16:creationId xmlns:a16="http://schemas.microsoft.com/office/drawing/2014/main" id="{A0F69978-5642-437A-920C-8C0C2A861789}"/>
                    </a:ext>
                  </a:extLst>
                </p14:cNvPr>
                <p14:cNvContentPartPr/>
                <p14:nvPr/>
              </p14:nvContentPartPr>
              <p14:xfrm>
                <a:off x="7503573" y="169267"/>
                <a:ext cx="123840" cy="67320"/>
              </p14:xfrm>
            </p:contentPart>
          </mc:Choice>
          <mc:Fallback xmlns="">
            <p:pic>
              <p:nvPicPr>
                <p:cNvPr id="66" name="Freihand 65">
                  <a:extLst>
                    <a:ext uri="{FF2B5EF4-FFF2-40B4-BE49-F238E27FC236}">
                      <a16:creationId xmlns:a16="http://schemas.microsoft.com/office/drawing/2014/main" id="{A0F69978-5642-437A-920C-8C0C2A861789}"/>
                    </a:ext>
                  </a:extLst>
                </p:cNvPr>
                <p:cNvPicPr/>
                <p:nvPr/>
              </p:nvPicPr>
              <p:blipFill>
                <a:blip r:embed="rId662"/>
                <a:stretch>
                  <a:fillRect/>
                </a:stretch>
              </p:blipFill>
              <p:spPr>
                <a:xfrm>
                  <a:off x="7499253" y="164947"/>
                  <a:ext cx="132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69" name="Freihand 68">
                  <a:extLst>
                    <a:ext uri="{FF2B5EF4-FFF2-40B4-BE49-F238E27FC236}">
                      <a16:creationId xmlns:a16="http://schemas.microsoft.com/office/drawing/2014/main" id="{3A24ABD0-F887-4735-B271-F4368A50B985}"/>
                    </a:ext>
                  </a:extLst>
                </p14:cNvPr>
                <p14:cNvContentPartPr/>
                <p14:nvPr/>
              </p14:nvContentPartPr>
              <p14:xfrm>
                <a:off x="7676373" y="178267"/>
                <a:ext cx="259560" cy="42840"/>
              </p14:xfrm>
            </p:contentPart>
          </mc:Choice>
          <mc:Fallback xmlns="">
            <p:pic>
              <p:nvPicPr>
                <p:cNvPr id="69" name="Freihand 68">
                  <a:extLst>
                    <a:ext uri="{FF2B5EF4-FFF2-40B4-BE49-F238E27FC236}">
                      <a16:creationId xmlns:a16="http://schemas.microsoft.com/office/drawing/2014/main" id="{3A24ABD0-F887-4735-B271-F4368A50B985}"/>
                    </a:ext>
                  </a:extLst>
                </p:cNvPr>
                <p:cNvPicPr/>
                <p:nvPr/>
              </p:nvPicPr>
              <p:blipFill>
                <a:blip r:embed="rId664"/>
                <a:stretch>
                  <a:fillRect/>
                </a:stretch>
              </p:blipFill>
              <p:spPr>
                <a:xfrm>
                  <a:off x="7672053" y="173947"/>
                  <a:ext cx="268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77" name="Freihand 76">
                  <a:extLst>
                    <a:ext uri="{FF2B5EF4-FFF2-40B4-BE49-F238E27FC236}">
                      <a16:creationId xmlns:a16="http://schemas.microsoft.com/office/drawing/2014/main" id="{68572D4F-3D7F-42CC-8E07-051DD1761ABF}"/>
                    </a:ext>
                  </a:extLst>
                </p14:cNvPr>
                <p14:cNvContentPartPr/>
                <p14:nvPr/>
              </p14:nvContentPartPr>
              <p14:xfrm>
                <a:off x="7956453" y="167107"/>
                <a:ext cx="119520" cy="155520"/>
              </p14:xfrm>
            </p:contentPart>
          </mc:Choice>
          <mc:Fallback xmlns="">
            <p:pic>
              <p:nvPicPr>
                <p:cNvPr id="77" name="Freihand 76">
                  <a:extLst>
                    <a:ext uri="{FF2B5EF4-FFF2-40B4-BE49-F238E27FC236}">
                      <a16:creationId xmlns:a16="http://schemas.microsoft.com/office/drawing/2014/main" id="{68572D4F-3D7F-42CC-8E07-051DD1761ABF}"/>
                    </a:ext>
                  </a:extLst>
                </p:cNvPr>
                <p:cNvPicPr/>
                <p:nvPr/>
              </p:nvPicPr>
              <p:blipFill>
                <a:blip r:embed="rId666"/>
                <a:stretch>
                  <a:fillRect/>
                </a:stretch>
              </p:blipFill>
              <p:spPr>
                <a:xfrm>
                  <a:off x="7952133" y="162787"/>
                  <a:ext cx="128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79" name="Freihand 78">
                  <a:extLst>
                    <a:ext uri="{FF2B5EF4-FFF2-40B4-BE49-F238E27FC236}">
                      <a16:creationId xmlns:a16="http://schemas.microsoft.com/office/drawing/2014/main" id="{27FC5EC8-E7BF-4C27-8326-624F965A84C5}"/>
                    </a:ext>
                  </a:extLst>
                </p14:cNvPr>
                <p14:cNvContentPartPr/>
                <p14:nvPr/>
              </p14:nvContentPartPr>
              <p14:xfrm>
                <a:off x="8102973" y="150547"/>
                <a:ext cx="257400" cy="59400"/>
              </p14:xfrm>
            </p:contentPart>
          </mc:Choice>
          <mc:Fallback xmlns="">
            <p:pic>
              <p:nvPicPr>
                <p:cNvPr id="79" name="Freihand 78">
                  <a:extLst>
                    <a:ext uri="{FF2B5EF4-FFF2-40B4-BE49-F238E27FC236}">
                      <a16:creationId xmlns:a16="http://schemas.microsoft.com/office/drawing/2014/main" id="{27FC5EC8-E7BF-4C27-8326-624F965A84C5}"/>
                    </a:ext>
                  </a:extLst>
                </p:cNvPr>
                <p:cNvPicPr/>
                <p:nvPr/>
              </p:nvPicPr>
              <p:blipFill>
                <a:blip r:embed="rId668"/>
                <a:stretch>
                  <a:fillRect/>
                </a:stretch>
              </p:blipFill>
              <p:spPr>
                <a:xfrm>
                  <a:off x="8098653" y="146227"/>
                  <a:ext cx="266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86" name="Freihand 85">
                  <a:extLst>
                    <a:ext uri="{FF2B5EF4-FFF2-40B4-BE49-F238E27FC236}">
                      <a16:creationId xmlns:a16="http://schemas.microsoft.com/office/drawing/2014/main" id="{B1380F1C-345C-47A8-B8A6-4D76DA194B3E}"/>
                    </a:ext>
                  </a:extLst>
                </p14:cNvPr>
                <p14:cNvContentPartPr/>
                <p14:nvPr/>
              </p14:nvContentPartPr>
              <p14:xfrm>
                <a:off x="8581773" y="60547"/>
                <a:ext cx="216000" cy="131040"/>
              </p14:xfrm>
            </p:contentPart>
          </mc:Choice>
          <mc:Fallback xmlns="">
            <p:pic>
              <p:nvPicPr>
                <p:cNvPr id="86" name="Freihand 85">
                  <a:extLst>
                    <a:ext uri="{FF2B5EF4-FFF2-40B4-BE49-F238E27FC236}">
                      <a16:creationId xmlns:a16="http://schemas.microsoft.com/office/drawing/2014/main" id="{B1380F1C-345C-47A8-B8A6-4D76DA194B3E}"/>
                    </a:ext>
                  </a:extLst>
                </p:cNvPr>
                <p:cNvPicPr/>
                <p:nvPr/>
              </p:nvPicPr>
              <p:blipFill>
                <a:blip r:embed="rId670"/>
                <a:stretch>
                  <a:fillRect/>
                </a:stretch>
              </p:blipFill>
              <p:spPr>
                <a:xfrm>
                  <a:off x="8577453" y="56227"/>
                  <a:ext cx="22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93" name="Freihand 92">
                  <a:extLst>
                    <a:ext uri="{FF2B5EF4-FFF2-40B4-BE49-F238E27FC236}">
                      <a16:creationId xmlns:a16="http://schemas.microsoft.com/office/drawing/2014/main" id="{F530616F-1BEB-4EF2-925F-E7501EB59917}"/>
                    </a:ext>
                  </a:extLst>
                </p14:cNvPr>
                <p14:cNvContentPartPr/>
                <p14:nvPr/>
              </p14:nvContentPartPr>
              <p14:xfrm>
                <a:off x="8837373" y="126427"/>
                <a:ext cx="72000" cy="57600"/>
              </p14:xfrm>
            </p:contentPart>
          </mc:Choice>
          <mc:Fallback xmlns="">
            <p:pic>
              <p:nvPicPr>
                <p:cNvPr id="93" name="Freihand 92">
                  <a:extLst>
                    <a:ext uri="{FF2B5EF4-FFF2-40B4-BE49-F238E27FC236}">
                      <a16:creationId xmlns:a16="http://schemas.microsoft.com/office/drawing/2014/main" id="{F530616F-1BEB-4EF2-925F-E7501EB59917}"/>
                    </a:ext>
                  </a:extLst>
                </p:cNvPr>
                <p:cNvPicPr/>
                <p:nvPr/>
              </p:nvPicPr>
              <p:blipFill>
                <a:blip r:embed="rId672"/>
                <a:stretch>
                  <a:fillRect/>
                </a:stretch>
              </p:blipFill>
              <p:spPr>
                <a:xfrm>
                  <a:off x="8833053" y="122107"/>
                  <a:ext cx="80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03" name="Freihand 102">
                  <a:extLst>
                    <a:ext uri="{FF2B5EF4-FFF2-40B4-BE49-F238E27FC236}">
                      <a16:creationId xmlns:a16="http://schemas.microsoft.com/office/drawing/2014/main" id="{67B5AF44-2583-4126-B4CE-1A28B9CF6FBB}"/>
                    </a:ext>
                  </a:extLst>
                </p14:cNvPr>
                <p14:cNvContentPartPr/>
                <p14:nvPr/>
              </p14:nvContentPartPr>
              <p14:xfrm>
                <a:off x="8815773" y="37867"/>
                <a:ext cx="360" cy="360"/>
              </p14:xfrm>
            </p:contentPart>
          </mc:Choice>
          <mc:Fallback xmlns="">
            <p:pic>
              <p:nvPicPr>
                <p:cNvPr id="103" name="Freihand 102">
                  <a:extLst>
                    <a:ext uri="{FF2B5EF4-FFF2-40B4-BE49-F238E27FC236}">
                      <a16:creationId xmlns:a16="http://schemas.microsoft.com/office/drawing/2014/main" id="{67B5AF44-2583-4126-B4CE-1A28B9CF6FBB}"/>
                    </a:ext>
                  </a:extLst>
                </p:cNvPr>
                <p:cNvPicPr/>
                <p:nvPr/>
              </p:nvPicPr>
              <p:blipFill>
                <a:blip r:embed="rId674"/>
                <a:stretch>
                  <a:fillRect/>
                </a:stretch>
              </p:blipFill>
              <p:spPr>
                <a:xfrm>
                  <a:off x="8811453" y="3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14" name="Freihand 113">
                  <a:extLst>
                    <a:ext uri="{FF2B5EF4-FFF2-40B4-BE49-F238E27FC236}">
                      <a16:creationId xmlns:a16="http://schemas.microsoft.com/office/drawing/2014/main" id="{D300A55C-7D60-4931-9525-2F9972C59D24}"/>
                    </a:ext>
                  </a:extLst>
                </p14:cNvPr>
                <p14:cNvContentPartPr/>
                <p14:nvPr/>
              </p14:nvContentPartPr>
              <p14:xfrm>
                <a:off x="9187653" y="110587"/>
                <a:ext cx="216000" cy="74160"/>
              </p14:xfrm>
            </p:contentPart>
          </mc:Choice>
          <mc:Fallback xmlns="">
            <p:pic>
              <p:nvPicPr>
                <p:cNvPr id="114" name="Freihand 113">
                  <a:extLst>
                    <a:ext uri="{FF2B5EF4-FFF2-40B4-BE49-F238E27FC236}">
                      <a16:creationId xmlns:a16="http://schemas.microsoft.com/office/drawing/2014/main" id="{D300A55C-7D60-4931-9525-2F9972C59D24}"/>
                    </a:ext>
                  </a:extLst>
                </p:cNvPr>
                <p:cNvPicPr/>
                <p:nvPr/>
              </p:nvPicPr>
              <p:blipFill>
                <a:blip r:embed="rId676"/>
                <a:stretch>
                  <a:fillRect/>
                </a:stretch>
              </p:blipFill>
              <p:spPr>
                <a:xfrm>
                  <a:off x="9183333" y="106267"/>
                  <a:ext cx="224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20" name="Freihand 119">
                  <a:extLst>
                    <a:ext uri="{FF2B5EF4-FFF2-40B4-BE49-F238E27FC236}">
                      <a16:creationId xmlns:a16="http://schemas.microsoft.com/office/drawing/2014/main" id="{74642C68-660F-4688-B016-C929F72592D3}"/>
                    </a:ext>
                  </a:extLst>
                </p14:cNvPr>
                <p14:cNvContentPartPr/>
                <p14:nvPr/>
              </p14:nvContentPartPr>
              <p14:xfrm>
                <a:off x="9432453" y="112027"/>
                <a:ext cx="24480" cy="70560"/>
              </p14:xfrm>
            </p:contentPart>
          </mc:Choice>
          <mc:Fallback xmlns="">
            <p:pic>
              <p:nvPicPr>
                <p:cNvPr id="120" name="Freihand 119">
                  <a:extLst>
                    <a:ext uri="{FF2B5EF4-FFF2-40B4-BE49-F238E27FC236}">
                      <a16:creationId xmlns:a16="http://schemas.microsoft.com/office/drawing/2014/main" id="{74642C68-660F-4688-B016-C929F72592D3}"/>
                    </a:ext>
                  </a:extLst>
                </p:cNvPr>
                <p:cNvPicPr/>
                <p:nvPr/>
              </p:nvPicPr>
              <p:blipFill>
                <a:blip r:embed="rId678"/>
                <a:stretch>
                  <a:fillRect/>
                </a:stretch>
              </p:blipFill>
              <p:spPr>
                <a:xfrm>
                  <a:off x="9428133" y="107707"/>
                  <a:ext cx="33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24" name="Freihand 123">
                  <a:extLst>
                    <a:ext uri="{FF2B5EF4-FFF2-40B4-BE49-F238E27FC236}">
                      <a16:creationId xmlns:a16="http://schemas.microsoft.com/office/drawing/2014/main" id="{CFBFAA30-EF3F-431A-B5CE-8F7B1D192210}"/>
                    </a:ext>
                  </a:extLst>
                </p14:cNvPr>
                <p14:cNvContentPartPr/>
                <p14:nvPr/>
              </p14:nvContentPartPr>
              <p14:xfrm>
                <a:off x="9506973" y="32107"/>
                <a:ext cx="120960" cy="156240"/>
              </p14:xfrm>
            </p:contentPart>
          </mc:Choice>
          <mc:Fallback xmlns="">
            <p:pic>
              <p:nvPicPr>
                <p:cNvPr id="124" name="Freihand 123">
                  <a:extLst>
                    <a:ext uri="{FF2B5EF4-FFF2-40B4-BE49-F238E27FC236}">
                      <a16:creationId xmlns:a16="http://schemas.microsoft.com/office/drawing/2014/main" id="{CFBFAA30-EF3F-431A-B5CE-8F7B1D192210}"/>
                    </a:ext>
                  </a:extLst>
                </p:cNvPr>
                <p:cNvPicPr/>
                <p:nvPr/>
              </p:nvPicPr>
              <p:blipFill>
                <a:blip r:embed="rId680"/>
                <a:stretch>
                  <a:fillRect/>
                </a:stretch>
              </p:blipFill>
              <p:spPr>
                <a:xfrm>
                  <a:off x="9502653" y="27787"/>
                  <a:ext cx="129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32" name="Freihand 131">
                  <a:extLst>
                    <a:ext uri="{FF2B5EF4-FFF2-40B4-BE49-F238E27FC236}">
                      <a16:creationId xmlns:a16="http://schemas.microsoft.com/office/drawing/2014/main" id="{32E04E4E-75B3-4B72-A339-457066755258}"/>
                    </a:ext>
                  </a:extLst>
                </p14:cNvPr>
                <p14:cNvContentPartPr/>
                <p14:nvPr/>
              </p14:nvContentPartPr>
              <p14:xfrm>
                <a:off x="9463053" y="15547"/>
                <a:ext cx="360" cy="360"/>
              </p14:xfrm>
            </p:contentPart>
          </mc:Choice>
          <mc:Fallback xmlns="">
            <p:pic>
              <p:nvPicPr>
                <p:cNvPr id="132" name="Freihand 131">
                  <a:extLst>
                    <a:ext uri="{FF2B5EF4-FFF2-40B4-BE49-F238E27FC236}">
                      <a16:creationId xmlns:a16="http://schemas.microsoft.com/office/drawing/2014/main" id="{32E04E4E-75B3-4B72-A339-457066755258}"/>
                    </a:ext>
                  </a:extLst>
                </p:cNvPr>
                <p:cNvPicPr/>
                <p:nvPr/>
              </p:nvPicPr>
              <p:blipFill>
                <a:blip r:embed="rId674"/>
                <a:stretch>
                  <a:fillRect/>
                </a:stretch>
              </p:blipFill>
              <p:spPr>
                <a:xfrm>
                  <a:off x="9458733" y="11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48" name="Freihand 147">
                  <a:extLst>
                    <a:ext uri="{FF2B5EF4-FFF2-40B4-BE49-F238E27FC236}">
                      <a16:creationId xmlns:a16="http://schemas.microsoft.com/office/drawing/2014/main" id="{3F807ABA-A241-4383-97B0-9E61747B94B3}"/>
                    </a:ext>
                  </a:extLst>
                </p14:cNvPr>
                <p14:cNvContentPartPr/>
                <p14:nvPr/>
              </p14:nvContentPartPr>
              <p14:xfrm>
                <a:off x="8209893" y="364027"/>
                <a:ext cx="117360" cy="123840"/>
              </p14:xfrm>
            </p:contentPart>
          </mc:Choice>
          <mc:Fallback xmlns="">
            <p:pic>
              <p:nvPicPr>
                <p:cNvPr id="148" name="Freihand 147">
                  <a:extLst>
                    <a:ext uri="{FF2B5EF4-FFF2-40B4-BE49-F238E27FC236}">
                      <a16:creationId xmlns:a16="http://schemas.microsoft.com/office/drawing/2014/main" id="{3F807ABA-A241-4383-97B0-9E61747B94B3}"/>
                    </a:ext>
                  </a:extLst>
                </p:cNvPr>
                <p:cNvPicPr/>
                <p:nvPr/>
              </p:nvPicPr>
              <p:blipFill>
                <a:blip r:embed="rId683"/>
                <a:stretch>
                  <a:fillRect/>
                </a:stretch>
              </p:blipFill>
              <p:spPr>
                <a:xfrm>
                  <a:off x="8205573" y="359707"/>
                  <a:ext cx="126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51" name="Freihand 150">
                  <a:extLst>
                    <a:ext uri="{FF2B5EF4-FFF2-40B4-BE49-F238E27FC236}">
                      <a16:creationId xmlns:a16="http://schemas.microsoft.com/office/drawing/2014/main" id="{3CD83AF1-76C3-46F3-B6AA-87089A4692EB}"/>
                    </a:ext>
                  </a:extLst>
                </p14:cNvPr>
                <p14:cNvContentPartPr/>
                <p14:nvPr/>
              </p14:nvContentPartPr>
              <p14:xfrm>
                <a:off x="8307453" y="398227"/>
                <a:ext cx="102600" cy="77400"/>
              </p14:xfrm>
            </p:contentPart>
          </mc:Choice>
          <mc:Fallback xmlns="">
            <p:pic>
              <p:nvPicPr>
                <p:cNvPr id="151" name="Freihand 150">
                  <a:extLst>
                    <a:ext uri="{FF2B5EF4-FFF2-40B4-BE49-F238E27FC236}">
                      <a16:creationId xmlns:a16="http://schemas.microsoft.com/office/drawing/2014/main" id="{3CD83AF1-76C3-46F3-B6AA-87089A4692EB}"/>
                    </a:ext>
                  </a:extLst>
                </p:cNvPr>
                <p:cNvPicPr/>
                <p:nvPr/>
              </p:nvPicPr>
              <p:blipFill>
                <a:blip r:embed="rId685"/>
                <a:stretch>
                  <a:fillRect/>
                </a:stretch>
              </p:blipFill>
              <p:spPr>
                <a:xfrm>
                  <a:off x="8303133" y="393907"/>
                  <a:ext cx="111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53" name="Freihand 152">
                  <a:extLst>
                    <a:ext uri="{FF2B5EF4-FFF2-40B4-BE49-F238E27FC236}">
                      <a16:creationId xmlns:a16="http://schemas.microsoft.com/office/drawing/2014/main" id="{53EFEC53-C1EF-4DF1-BAE7-562EC8792631}"/>
                    </a:ext>
                  </a:extLst>
                </p14:cNvPr>
                <p14:cNvContentPartPr/>
                <p14:nvPr/>
              </p14:nvContentPartPr>
              <p14:xfrm>
                <a:off x="8446413" y="414427"/>
                <a:ext cx="155880" cy="45720"/>
              </p14:xfrm>
            </p:contentPart>
          </mc:Choice>
          <mc:Fallback xmlns="">
            <p:pic>
              <p:nvPicPr>
                <p:cNvPr id="153" name="Freihand 152">
                  <a:extLst>
                    <a:ext uri="{FF2B5EF4-FFF2-40B4-BE49-F238E27FC236}">
                      <a16:creationId xmlns:a16="http://schemas.microsoft.com/office/drawing/2014/main" id="{53EFEC53-C1EF-4DF1-BAE7-562EC8792631}"/>
                    </a:ext>
                  </a:extLst>
                </p:cNvPr>
                <p:cNvPicPr/>
                <p:nvPr/>
              </p:nvPicPr>
              <p:blipFill>
                <a:blip r:embed="rId687"/>
                <a:stretch>
                  <a:fillRect/>
                </a:stretch>
              </p:blipFill>
              <p:spPr>
                <a:xfrm>
                  <a:off x="8442093" y="410107"/>
                  <a:ext cx="164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0" name="Freihand 159">
                  <a:extLst>
                    <a:ext uri="{FF2B5EF4-FFF2-40B4-BE49-F238E27FC236}">
                      <a16:creationId xmlns:a16="http://schemas.microsoft.com/office/drawing/2014/main" id="{B0E09A6F-FE97-4973-AD12-8B8022B2A02F}"/>
                    </a:ext>
                  </a:extLst>
                </p14:cNvPr>
                <p14:cNvContentPartPr/>
                <p14:nvPr/>
              </p14:nvContentPartPr>
              <p14:xfrm>
                <a:off x="8611653" y="415147"/>
                <a:ext cx="69480" cy="162000"/>
              </p14:xfrm>
            </p:contentPart>
          </mc:Choice>
          <mc:Fallback xmlns="">
            <p:pic>
              <p:nvPicPr>
                <p:cNvPr id="160" name="Freihand 159">
                  <a:extLst>
                    <a:ext uri="{FF2B5EF4-FFF2-40B4-BE49-F238E27FC236}">
                      <a16:creationId xmlns:a16="http://schemas.microsoft.com/office/drawing/2014/main" id="{B0E09A6F-FE97-4973-AD12-8B8022B2A02F}"/>
                    </a:ext>
                  </a:extLst>
                </p:cNvPr>
                <p:cNvPicPr/>
                <p:nvPr/>
              </p:nvPicPr>
              <p:blipFill>
                <a:blip r:embed="rId689"/>
                <a:stretch>
                  <a:fillRect/>
                </a:stretch>
              </p:blipFill>
              <p:spPr>
                <a:xfrm>
                  <a:off x="8607333" y="410827"/>
                  <a:ext cx="78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62" name="Freihand 161">
                  <a:extLst>
                    <a:ext uri="{FF2B5EF4-FFF2-40B4-BE49-F238E27FC236}">
                      <a16:creationId xmlns:a16="http://schemas.microsoft.com/office/drawing/2014/main" id="{4AED8E9F-7E3A-483D-8AF9-C1623751C932}"/>
                    </a:ext>
                  </a:extLst>
                </p14:cNvPr>
                <p14:cNvContentPartPr/>
                <p14:nvPr/>
              </p14:nvContentPartPr>
              <p14:xfrm>
                <a:off x="8935653" y="390307"/>
                <a:ext cx="278280" cy="74160"/>
              </p14:xfrm>
            </p:contentPart>
          </mc:Choice>
          <mc:Fallback xmlns="">
            <p:pic>
              <p:nvPicPr>
                <p:cNvPr id="162" name="Freihand 161">
                  <a:extLst>
                    <a:ext uri="{FF2B5EF4-FFF2-40B4-BE49-F238E27FC236}">
                      <a16:creationId xmlns:a16="http://schemas.microsoft.com/office/drawing/2014/main" id="{4AED8E9F-7E3A-483D-8AF9-C1623751C932}"/>
                    </a:ext>
                  </a:extLst>
                </p:cNvPr>
                <p:cNvPicPr/>
                <p:nvPr/>
              </p:nvPicPr>
              <p:blipFill>
                <a:blip r:embed="rId691"/>
                <a:stretch>
                  <a:fillRect/>
                </a:stretch>
              </p:blipFill>
              <p:spPr>
                <a:xfrm>
                  <a:off x="8931333" y="385987"/>
                  <a:ext cx="286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9" name="Freihand 168">
                  <a:extLst>
                    <a:ext uri="{FF2B5EF4-FFF2-40B4-BE49-F238E27FC236}">
                      <a16:creationId xmlns:a16="http://schemas.microsoft.com/office/drawing/2014/main" id="{AC9FE3AE-D1D4-447B-9992-533504C07F19}"/>
                    </a:ext>
                  </a:extLst>
                </p14:cNvPr>
                <p14:cNvContentPartPr/>
                <p14:nvPr/>
              </p14:nvContentPartPr>
              <p14:xfrm>
                <a:off x="9519933" y="397867"/>
                <a:ext cx="213480" cy="45720"/>
              </p14:xfrm>
            </p:contentPart>
          </mc:Choice>
          <mc:Fallback xmlns="">
            <p:pic>
              <p:nvPicPr>
                <p:cNvPr id="169" name="Freihand 168">
                  <a:extLst>
                    <a:ext uri="{FF2B5EF4-FFF2-40B4-BE49-F238E27FC236}">
                      <a16:creationId xmlns:a16="http://schemas.microsoft.com/office/drawing/2014/main" id="{AC9FE3AE-D1D4-447B-9992-533504C07F19}"/>
                    </a:ext>
                  </a:extLst>
                </p:cNvPr>
                <p:cNvPicPr/>
                <p:nvPr/>
              </p:nvPicPr>
              <p:blipFill>
                <a:blip r:embed="rId693"/>
                <a:stretch>
                  <a:fillRect/>
                </a:stretch>
              </p:blipFill>
              <p:spPr>
                <a:xfrm>
                  <a:off x="9515613" y="393547"/>
                  <a:ext cx="222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72" name="Freihand 171">
                  <a:extLst>
                    <a:ext uri="{FF2B5EF4-FFF2-40B4-BE49-F238E27FC236}">
                      <a16:creationId xmlns:a16="http://schemas.microsoft.com/office/drawing/2014/main" id="{DF8431DA-566F-49BF-B389-1A83AABDB5FA}"/>
                    </a:ext>
                  </a:extLst>
                </p14:cNvPr>
                <p14:cNvContentPartPr/>
                <p14:nvPr/>
              </p14:nvContentPartPr>
              <p14:xfrm>
                <a:off x="9794613" y="328747"/>
                <a:ext cx="124560" cy="99360"/>
              </p14:xfrm>
            </p:contentPart>
          </mc:Choice>
          <mc:Fallback xmlns="">
            <p:pic>
              <p:nvPicPr>
                <p:cNvPr id="172" name="Freihand 171">
                  <a:extLst>
                    <a:ext uri="{FF2B5EF4-FFF2-40B4-BE49-F238E27FC236}">
                      <a16:creationId xmlns:a16="http://schemas.microsoft.com/office/drawing/2014/main" id="{DF8431DA-566F-49BF-B389-1A83AABDB5FA}"/>
                    </a:ext>
                  </a:extLst>
                </p:cNvPr>
                <p:cNvPicPr/>
                <p:nvPr/>
              </p:nvPicPr>
              <p:blipFill>
                <a:blip r:embed="rId695"/>
                <a:stretch>
                  <a:fillRect/>
                </a:stretch>
              </p:blipFill>
              <p:spPr>
                <a:xfrm>
                  <a:off x="9790293" y="324427"/>
                  <a:ext cx="133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78" name="Freihand 177">
                  <a:extLst>
                    <a:ext uri="{FF2B5EF4-FFF2-40B4-BE49-F238E27FC236}">
                      <a16:creationId xmlns:a16="http://schemas.microsoft.com/office/drawing/2014/main" id="{5FC0A71E-0A7B-448C-90B4-C01884BB4E86}"/>
                    </a:ext>
                  </a:extLst>
                </p14:cNvPr>
                <p14:cNvContentPartPr/>
                <p14:nvPr/>
              </p14:nvContentPartPr>
              <p14:xfrm>
                <a:off x="10104573" y="343147"/>
                <a:ext cx="101160" cy="85320"/>
              </p14:xfrm>
            </p:contentPart>
          </mc:Choice>
          <mc:Fallback xmlns="">
            <p:pic>
              <p:nvPicPr>
                <p:cNvPr id="178" name="Freihand 177">
                  <a:extLst>
                    <a:ext uri="{FF2B5EF4-FFF2-40B4-BE49-F238E27FC236}">
                      <a16:creationId xmlns:a16="http://schemas.microsoft.com/office/drawing/2014/main" id="{5FC0A71E-0A7B-448C-90B4-C01884BB4E86}"/>
                    </a:ext>
                  </a:extLst>
                </p:cNvPr>
                <p:cNvPicPr/>
                <p:nvPr/>
              </p:nvPicPr>
              <p:blipFill>
                <a:blip r:embed="rId697"/>
                <a:stretch>
                  <a:fillRect/>
                </a:stretch>
              </p:blipFill>
              <p:spPr>
                <a:xfrm>
                  <a:off x="10100253" y="338827"/>
                  <a:ext cx="109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82" name="Freihand 181">
                  <a:extLst>
                    <a:ext uri="{FF2B5EF4-FFF2-40B4-BE49-F238E27FC236}">
                      <a16:creationId xmlns:a16="http://schemas.microsoft.com/office/drawing/2014/main" id="{214A7E3D-EAEE-4853-AAEF-E624B47FAE24}"/>
                    </a:ext>
                  </a:extLst>
                </p14:cNvPr>
                <p14:cNvContentPartPr/>
                <p14:nvPr/>
              </p14:nvContentPartPr>
              <p14:xfrm>
                <a:off x="10214733" y="273307"/>
                <a:ext cx="99360" cy="133200"/>
              </p14:xfrm>
            </p:contentPart>
          </mc:Choice>
          <mc:Fallback xmlns="">
            <p:pic>
              <p:nvPicPr>
                <p:cNvPr id="182" name="Freihand 181">
                  <a:extLst>
                    <a:ext uri="{FF2B5EF4-FFF2-40B4-BE49-F238E27FC236}">
                      <a16:creationId xmlns:a16="http://schemas.microsoft.com/office/drawing/2014/main" id="{214A7E3D-EAEE-4853-AAEF-E624B47FAE24}"/>
                    </a:ext>
                  </a:extLst>
                </p:cNvPr>
                <p:cNvPicPr/>
                <p:nvPr/>
              </p:nvPicPr>
              <p:blipFill>
                <a:blip r:embed="rId699"/>
                <a:stretch>
                  <a:fillRect/>
                </a:stretch>
              </p:blipFill>
              <p:spPr>
                <a:xfrm>
                  <a:off x="10210413" y="268987"/>
                  <a:ext cx="108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85" name="Freihand 184">
                  <a:extLst>
                    <a:ext uri="{FF2B5EF4-FFF2-40B4-BE49-F238E27FC236}">
                      <a16:creationId xmlns:a16="http://schemas.microsoft.com/office/drawing/2014/main" id="{CD2F2DF1-983B-41F2-A4B6-4335BE4A2836}"/>
                    </a:ext>
                  </a:extLst>
                </p14:cNvPr>
                <p14:cNvContentPartPr/>
                <p14:nvPr/>
              </p14:nvContentPartPr>
              <p14:xfrm>
                <a:off x="10328493" y="311467"/>
                <a:ext cx="123840" cy="74520"/>
              </p14:xfrm>
            </p:contentPart>
          </mc:Choice>
          <mc:Fallback xmlns="">
            <p:pic>
              <p:nvPicPr>
                <p:cNvPr id="185" name="Freihand 184">
                  <a:extLst>
                    <a:ext uri="{FF2B5EF4-FFF2-40B4-BE49-F238E27FC236}">
                      <a16:creationId xmlns:a16="http://schemas.microsoft.com/office/drawing/2014/main" id="{CD2F2DF1-983B-41F2-A4B6-4335BE4A2836}"/>
                    </a:ext>
                  </a:extLst>
                </p:cNvPr>
                <p:cNvPicPr/>
                <p:nvPr/>
              </p:nvPicPr>
              <p:blipFill>
                <a:blip r:embed="rId701"/>
                <a:stretch>
                  <a:fillRect/>
                </a:stretch>
              </p:blipFill>
              <p:spPr>
                <a:xfrm>
                  <a:off x="10324173" y="307147"/>
                  <a:ext cx="132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95" name="Freihand 194">
                  <a:extLst>
                    <a:ext uri="{FF2B5EF4-FFF2-40B4-BE49-F238E27FC236}">
                      <a16:creationId xmlns:a16="http://schemas.microsoft.com/office/drawing/2014/main" id="{28EEB5F8-3BC9-460E-A7E6-40B618B1B8BD}"/>
                    </a:ext>
                  </a:extLst>
                </p14:cNvPr>
                <p14:cNvContentPartPr/>
                <p14:nvPr/>
              </p14:nvContentPartPr>
              <p14:xfrm>
                <a:off x="10429653" y="264307"/>
                <a:ext cx="66240" cy="120240"/>
              </p14:xfrm>
            </p:contentPart>
          </mc:Choice>
          <mc:Fallback xmlns="">
            <p:pic>
              <p:nvPicPr>
                <p:cNvPr id="195" name="Freihand 194">
                  <a:extLst>
                    <a:ext uri="{FF2B5EF4-FFF2-40B4-BE49-F238E27FC236}">
                      <a16:creationId xmlns:a16="http://schemas.microsoft.com/office/drawing/2014/main" id="{28EEB5F8-3BC9-460E-A7E6-40B618B1B8BD}"/>
                    </a:ext>
                  </a:extLst>
                </p:cNvPr>
                <p:cNvPicPr/>
                <p:nvPr/>
              </p:nvPicPr>
              <p:blipFill>
                <a:blip r:embed="rId703"/>
                <a:stretch>
                  <a:fillRect/>
                </a:stretch>
              </p:blipFill>
              <p:spPr>
                <a:xfrm>
                  <a:off x="10425333" y="259987"/>
                  <a:ext cx="7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00" name="Freihand 199">
                  <a:extLst>
                    <a:ext uri="{FF2B5EF4-FFF2-40B4-BE49-F238E27FC236}">
                      <a16:creationId xmlns:a16="http://schemas.microsoft.com/office/drawing/2014/main" id="{FADA0EDE-1829-4334-B603-C4982BAA6C60}"/>
                    </a:ext>
                  </a:extLst>
                </p14:cNvPr>
                <p14:cNvContentPartPr/>
                <p14:nvPr/>
              </p14:nvContentPartPr>
              <p14:xfrm>
                <a:off x="10602093" y="299587"/>
                <a:ext cx="227520" cy="76680"/>
              </p14:xfrm>
            </p:contentPart>
          </mc:Choice>
          <mc:Fallback xmlns="">
            <p:pic>
              <p:nvPicPr>
                <p:cNvPr id="200" name="Freihand 199">
                  <a:extLst>
                    <a:ext uri="{FF2B5EF4-FFF2-40B4-BE49-F238E27FC236}">
                      <a16:creationId xmlns:a16="http://schemas.microsoft.com/office/drawing/2014/main" id="{FADA0EDE-1829-4334-B603-C4982BAA6C60}"/>
                    </a:ext>
                  </a:extLst>
                </p:cNvPr>
                <p:cNvPicPr/>
                <p:nvPr/>
              </p:nvPicPr>
              <p:blipFill>
                <a:blip r:embed="rId705"/>
                <a:stretch>
                  <a:fillRect/>
                </a:stretch>
              </p:blipFill>
              <p:spPr>
                <a:xfrm>
                  <a:off x="10597773" y="295267"/>
                  <a:ext cx="236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03" name="Freihand 202">
                  <a:extLst>
                    <a:ext uri="{FF2B5EF4-FFF2-40B4-BE49-F238E27FC236}">
                      <a16:creationId xmlns:a16="http://schemas.microsoft.com/office/drawing/2014/main" id="{E2080668-FD4E-4D53-AEF4-12EF23F43F83}"/>
                    </a:ext>
                  </a:extLst>
                </p14:cNvPr>
                <p14:cNvContentPartPr/>
                <p14:nvPr/>
              </p14:nvContentPartPr>
              <p14:xfrm>
                <a:off x="11037333" y="310747"/>
                <a:ext cx="78840" cy="61560"/>
              </p14:xfrm>
            </p:contentPart>
          </mc:Choice>
          <mc:Fallback xmlns="">
            <p:pic>
              <p:nvPicPr>
                <p:cNvPr id="203" name="Freihand 202">
                  <a:extLst>
                    <a:ext uri="{FF2B5EF4-FFF2-40B4-BE49-F238E27FC236}">
                      <a16:creationId xmlns:a16="http://schemas.microsoft.com/office/drawing/2014/main" id="{E2080668-FD4E-4D53-AEF4-12EF23F43F83}"/>
                    </a:ext>
                  </a:extLst>
                </p:cNvPr>
                <p:cNvPicPr/>
                <p:nvPr/>
              </p:nvPicPr>
              <p:blipFill>
                <a:blip r:embed="rId707"/>
                <a:stretch>
                  <a:fillRect/>
                </a:stretch>
              </p:blipFill>
              <p:spPr>
                <a:xfrm>
                  <a:off x="11033013" y="306427"/>
                  <a:ext cx="87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08" name="Freihand 207">
                  <a:extLst>
                    <a:ext uri="{FF2B5EF4-FFF2-40B4-BE49-F238E27FC236}">
                      <a16:creationId xmlns:a16="http://schemas.microsoft.com/office/drawing/2014/main" id="{16756B37-E94D-4C02-8173-3DEFD9DACD7E}"/>
                    </a:ext>
                  </a:extLst>
                </p14:cNvPr>
                <p14:cNvContentPartPr/>
                <p14:nvPr/>
              </p14:nvContentPartPr>
              <p14:xfrm>
                <a:off x="11137053" y="312907"/>
                <a:ext cx="54360" cy="49320"/>
              </p14:xfrm>
            </p:contentPart>
          </mc:Choice>
          <mc:Fallback xmlns="">
            <p:pic>
              <p:nvPicPr>
                <p:cNvPr id="208" name="Freihand 207">
                  <a:extLst>
                    <a:ext uri="{FF2B5EF4-FFF2-40B4-BE49-F238E27FC236}">
                      <a16:creationId xmlns:a16="http://schemas.microsoft.com/office/drawing/2014/main" id="{16756B37-E94D-4C02-8173-3DEFD9DACD7E}"/>
                    </a:ext>
                  </a:extLst>
                </p:cNvPr>
                <p:cNvPicPr/>
                <p:nvPr/>
              </p:nvPicPr>
              <p:blipFill>
                <a:blip r:embed="rId709"/>
                <a:stretch>
                  <a:fillRect/>
                </a:stretch>
              </p:blipFill>
              <p:spPr>
                <a:xfrm>
                  <a:off x="11132733" y="308587"/>
                  <a:ext cx="63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38" name="Freihand 237">
                  <a:extLst>
                    <a:ext uri="{FF2B5EF4-FFF2-40B4-BE49-F238E27FC236}">
                      <a16:creationId xmlns:a16="http://schemas.microsoft.com/office/drawing/2014/main" id="{2A3DF517-A1BF-492B-A2D0-D70D86C2718B}"/>
                    </a:ext>
                  </a:extLst>
                </p14:cNvPr>
                <p14:cNvContentPartPr/>
                <p14:nvPr/>
              </p14:nvContentPartPr>
              <p14:xfrm>
                <a:off x="11216613" y="302827"/>
                <a:ext cx="76680" cy="80640"/>
              </p14:xfrm>
            </p:contentPart>
          </mc:Choice>
          <mc:Fallback xmlns="">
            <p:pic>
              <p:nvPicPr>
                <p:cNvPr id="238" name="Freihand 237">
                  <a:extLst>
                    <a:ext uri="{FF2B5EF4-FFF2-40B4-BE49-F238E27FC236}">
                      <a16:creationId xmlns:a16="http://schemas.microsoft.com/office/drawing/2014/main" id="{2A3DF517-A1BF-492B-A2D0-D70D86C2718B}"/>
                    </a:ext>
                  </a:extLst>
                </p:cNvPr>
                <p:cNvPicPr/>
                <p:nvPr/>
              </p:nvPicPr>
              <p:blipFill>
                <a:blip r:embed="rId711"/>
                <a:stretch>
                  <a:fillRect/>
                </a:stretch>
              </p:blipFill>
              <p:spPr>
                <a:xfrm>
                  <a:off x="11212293" y="298507"/>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41" name="Freihand 240">
                  <a:extLst>
                    <a:ext uri="{FF2B5EF4-FFF2-40B4-BE49-F238E27FC236}">
                      <a16:creationId xmlns:a16="http://schemas.microsoft.com/office/drawing/2014/main" id="{73F41184-1458-46D4-B66B-43A6973BF13C}"/>
                    </a:ext>
                  </a:extLst>
                </p14:cNvPr>
                <p14:cNvContentPartPr/>
                <p14:nvPr/>
              </p14:nvContentPartPr>
              <p14:xfrm>
                <a:off x="11291853" y="244147"/>
                <a:ext cx="60120" cy="124560"/>
              </p14:xfrm>
            </p:contentPart>
          </mc:Choice>
          <mc:Fallback xmlns="">
            <p:pic>
              <p:nvPicPr>
                <p:cNvPr id="241" name="Freihand 240">
                  <a:extLst>
                    <a:ext uri="{FF2B5EF4-FFF2-40B4-BE49-F238E27FC236}">
                      <a16:creationId xmlns:a16="http://schemas.microsoft.com/office/drawing/2014/main" id="{73F41184-1458-46D4-B66B-43A6973BF13C}"/>
                    </a:ext>
                  </a:extLst>
                </p:cNvPr>
                <p:cNvPicPr/>
                <p:nvPr/>
              </p:nvPicPr>
              <p:blipFill>
                <a:blip r:embed="rId713"/>
                <a:stretch>
                  <a:fillRect/>
                </a:stretch>
              </p:blipFill>
              <p:spPr>
                <a:xfrm>
                  <a:off x="11287533" y="239827"/>
                  <a:ext cx="68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43" name="Freihand 242">
                  <a:extLst>
                    <a:ext uri="{FF2B5EF4-FFF2-40B4-BE49-F238E27FC236}">
                      <a16:creationId xmlns:a16="http://schemas.microsoft.com/office/drawing/2014/main" id="{7ACF8F0E-1D2D-47A8-A255-A0194D4799AA}"/>
                    </a:ext>
                  </a:extLst>
                </p14:cNvPr>
                <p14:cNvContentPartPr/>
                <p14:nvPr/>
              </p14:nvContentPartPr>
              <p14:xfrm>
                <a:off x="11465733" y="222547"/>
                <a:ext cx="216000" cy="167040"/>
              </p14:xfrm>
            </p:contentPart>
          </mc:Choice>
          <mc:Fallback xmlns="">
            <p:pic>
              <p:nvPicPr>
                <p:cNvPr id="243" name="Freihand 242">
                  <a:extLst>
                    <a:ext uri="{FF2B5EF4-FFF2-40B4-BE49-F238E27FC236}">
                      <a16:creationId xmlns:a16="http://schemas.microsoft.com/office/drawing/2014/main" id="{7ACF8F0E-1D2D-47A8-A255-A0194D4799AA}"/>
                    </a:ext>
                  </a:extLst>
                </p:cNvPr>
                <p:cNvPicPr/>
                <p:nvPr/>
              </p:nvPicPr>
              <p:blipFill>
                <a:blip r:embed="rId715"/>
                <a:stretch>
                  <a:fillRect/>
                </a:stretch>
              </p:blipFill>
              <p:spPr>
                <a:xfrm>
                  <a:off x="11461413" y="218227"/>
                  <a:ext cx="224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50" name="Freihand 249">
                  <a:extLst>
                    <a:ext uri="{FF2B5EF4-FFF2-40B4-BE49-F238E27FC236}">
                      <a16:creationId xmlns:a16="http://schemas.microsoft.com/office/drawing/2014/main" id="{17CD2459-9F4F-4AAC-9EDD-EB1F764CE81A}"/>
                    </a:ext>
                  </a:extLst>
                </p14:cNvPr>
                <p14:cNvContentPartPr/>
                <p14:nvPr/>
              </p14:nvContentPartPr>
              <p14:xfrm>
                <a:off x="11692533" y="288427"/>
                <a:ext cx="59400" cy="57600"/>
              </p14:xfrm>
            </p:contentPart>
          </mc:Choice>
          <mc:Fallback xmlns="">
            <p:pic>
              <p:nvPicPr>
                <p:cNvPr id="250" name="Freihand 249">
                  <a:extLst>
                    <a:ext uri="{FF2B5EF4-FFF2-40B4-BE49-F238E27FC236}">
                      <a16:creationId xmlns:a16="http://schemas.microsoft.com/office/drawing/2014/main" id="{17CD2459-9F4F-4AAC-9EDD-EB1F764CE81A}"/>
                    </a:ext>
                  </a:extLst>
                </p:cNvPr>
                <p:cNvPicPr/>
                <p:nvPr/>
              </p:nvPicPr>
              <p:blipFill>
                <a:blip r:embed="rId717"/>
                <a:stretch>
                  <a:fillRect/>
                </a:stretch>
              </p:blipFill>
              <p:spPr>
                <a:xfrm>
                  <a:off x="11688213" y="284107"/>
                  <a:ext cx="68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53" name="Freihand 252">
                  <a:extLst>
                    <a:ext uri="{FF2B5EF4-FFF2-40B4-BE49-F238E27FC236}">
                      <a16:creationId xmlns:a16="http://schemas.microsoft.com/office/drawing/2014/main" id="{9D18E24D-2452-4183-A995-0103824B3874}"/>
                    </a:ext>
                  </a:extLst>
                </p14:cNvPr>
                <p14:cNvContentPartPr/>
                <p14:nvPr/>
              </p14:nvContentPartPr>
              <p14:xfrm>
                <a:off x="11778213" y="225787"/>
                <a:ext cx="101160" cy="113760"/>
              </p14:xfrm>
            </p:contentPart>
          </mc:Choice>
          <mc:Fallback xmlns="">
            <p:pic>
              <p:nvPicPr>
                <p:cNvPr id="253" name="Freihand 252">
                  <a:extLst>
                    <a:ext uri="{FF2B5EF4-FFF2-40B4-BE49-F238E27FC236}">
                      <a16:creationId xmlns:a16="http://schemas.microsoft.com/office/drawing/2014/main" id="{9D18E24D-2452-4183-A995-0103824B3874}"/>
                    </a:ext>
                  </a:extLst>
                </p:cNvPr>
                <p:cNvPicPr/>
                <p:nvPr/>
              </p:nvPicPr>
              <p:blipFill>
                <a:blip r:embed="rId719"/>
                <a:stretch>
                  <a:fillRect/>
                </a:stretch>
              </p:blipFill>
              <p:spPr>
                <a:xfrm>
                  <a:off x="11773893" y="221467"/>
                  <a:ext cx="109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67" name="Freihand 266">
                  <a:extLst>
                    <a:ext uri="{FF2B5EF4-FFF2-40B4-BE49-F238E27FC236}">
                      <a16:creationId xmlns:a16="http://schemas.microsoft.com/office/drawing/2014/main" id="{2F156BEA-43BB-47D3-8F28-17B1131D495B}"/>
                    </a:ext>
                  </a:extLst>
                </p14:cNvPr>
                <p14:cNvContentPartPr/>
                <p14:nvPr/>
              </p14:nvContentPartPr>
              <p14:xfrm>
                <a:off x="11881893" y="248107"/>
                <a:ext cx="6840" cy="32760"/>
              </p14:xfrm>
            </p:contentPart>
          </mc:Choice>
          <mc:Fallback xmlns="">
            <p:pic>
              <p:nvPicPr>
                <p:cNvPr id="267" name="Freihand 266">
                  <a:extLst>
                    <a:ext uri="{FF2B5EF4-FFF2-40B4-BE49-F238E27FC236}">
                      <a16:creationId xmlns:a16="http://schemas.microsoft.com/office/drawing/2014/main" id="{2F156BEA-43BB-47D3-8F28-17B1131D495B}"/>
                    </a:ext>
                  </a:extLst>
                </p:cNvPr>
                <p:cNvPicPr/>
                <p:nvPr/>
              </p:nvPicPr>
              <p:blipFill>
                <a:blip r:embed="rId721"/>
                <a:stretch>
                  <a:fillRect/>
                </a:stretch>
              </p:blipFill>
              <p:spPr>
                <a:xfrm>
                  <a:off x="11877573" y="243787"/>
                  <a:ext cx="15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69" name="Freihand 268">
                  <a:extLst>
                    <a:ext uri="{FF2B5EF4-FFF2-40B4-BE49-F238E27FC236}">
                      <a16:creationId xmlns:a16="http://schemas.microsoft.com/office/drawing/2014/main" id="{AF8B04D4-29E9-4682-90E8-2D7FA0B3BCF9}"/>
                    </a:ext>
                  </a:extLst>
                </p14:cNvPr>
                <p14:cNvContentPartPr/>
                <p14:nvPr/>
              </p14:nvContentPartPr>
              <p14:xfrm>
                <a:off x="11912133" y="282667"/>
                <a:ext cx="112320" cy="68400"/>
              </p14:xfrm>
            </p:contentPart>
          </mc:Choice>
          <mc:Fallback xmlns="">
            <p:pic>
              <p:nvPicPr>
                <p:cNvPr id="269" name="Freihand 268">
                  <a:extLst>
                    <a:ext uri="{FF2B5EF4-FFF2-40B4-BE49-F238E27FC236}">
                      <a16:creationId xmlns:a16="http://schemas.microsoft.com/office/drawing/2014/main" id="{AF8B04D4-29E9-4682-90E8-2D7FA0B3BCF9}"/>
                    </a:ext>
                  </a:extLst>
                </p:cNvPr>
                <p:cNvPicPr/>
                <p:nvPr/>
              </p:nvPicPr>
              <p:blipFill>
                <a:blip r:embed="rId723"/>
                <a:stretch>
                  <a:fillRect/>
                </a:stretch>
              </p:blipFill>
              <p:spPr>
                <a:xfrm>
                  <a:off x="11907813" y="278347"/>
                  <a:ext cx="120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72" name="Freihand 271">
                  <a:extLst>
                    <a:ext uri="{FF2B5EF4-FFF2-40B4-BE49-F238E27FC236}">
                      <a16:creationId xmlns:a16="http://schemas.microsoft.com/office/drawing/2014/main" id="{23151AEA-12E7-4757-A58A-43146952BDDC}"/>
                    </a:ext>
                  </a:extLst>
                </p14:cNvPr>
                <p14:cNvContentPartPr/>
                <p14:nvPr/>
              </p14:nvContentPartPr>
              <p14:xfrm>
                <a:off x="12047853" y="193387"/>
                <a:ext cx="20880" cy="193320"/>
              </p14:xfrm>
            </p:contentPart>
          </mc:Choice>
          <mc:Fallback xmlns="">
            <p:pic>
              <p:nvPicPr>
                <p:cNvPr id="272" name="Freihand 271">
                  <a:extLst>
                    <a:ext uri="{FF2B5EF4-FFF2-40B4-BE49-F238E27FC236}">
                      <a16:creationId xmlns:a16="http://schemas.microsoft.com/office/drawing/2014/main" id="{23151AEA-12E7-4757-A58A-43146952BDDC}"/>
                    </a:ext>
                  </a:extLst>
                </p:cNvPr>
                <p:cNvPicPr/>
                <p:nvPr/>
              </p:nvPicPr>
              <p:blipFill>
                <a:blip r:embed="rId725"/>
                <a:stretch>
                  <a:fillRect/>
                </a:stretch>
              </p:blipFill>
              <p:spPr>
                <a:xfrm>
                  <a:off x="12043533" y="189067"/>
                  <a:ext cx="29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39" name="Freihand 338">
                  <a:extLst>
                    <a:ext uri="{FF2B5EF4-FFF2-40B4-BE49-F238E27FC236}">
                      <a16:creationId xmlns:a16="http://schemas.microsoft.com/office/drawing/2014/main" id="{02721FBB-5F12-419B-BA86-E5F8E4BD150C}"/>
                    </a:ext>
                  </a:extLst>
                </p14:cNvPr>
                <p14:cNvContentPartPr/>
                <p14:nvPr/>
              </p14:nvContentPartPr>
              <p14:xfrm>
                <a:off x="8273973" y="522787"/>
                <a:ext cx="1057320" cy="57960"/>
              </p14:xfrm>
            </p:contentPart>
          </mc:Choice>
          <mc:Fallback xmlns="">
            <p:pic>
              <p:nvPicPr>
                <p:cNvPr id="339" name="Freihand 338">
                  <a:extLst>
                    <a:ext uri="{FF2B5EF4-FFF2-40B4-BE49-F238E27FC236}">
                      <a16:creationId xmlns:a16="http://schemas.microsoft.com/office/drawing/2014/main" id="{02721FBB-5F12-419B-BA86-E5F8E4BD150C}"/>
                    </a:ext>
                  </a:extLst>
                </p:cNvPr>
                <p:cNvPicPr/>
                <p:nvPr/>
              </p:nvPicPr>
              <p:blipFill>
                <a:blip r:embed="rId727"/>
                <a:stretch>
                  <a:fillRect/>
                </a:stretch>
              </p:blipFill>
              <p:spPr>
                <a:xfrm>
                  <a:off x="8269653" y="518467"/>
                  <a:ext cx="1065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40" name="Freihand 339">
                  <a:extLst>
                    <a:ext uri="{FF2B5EF4-FFF2-40B4-BE49-F238E27FC236}">
                      <a16:creationId xmlns:a16="http://schemas.microsoft.com/office/drawing/2014/main" id="{5DAF416A-A1CF-4EDA-80BC-E681740F7CC2}"/>
                    </a:ext>
                  </a:extLst>
                </p14:cNvPr>
                <p14:cNvContentPartPr/>
                <p14:nvPr/>
              </p14:nvContentPartPr>
              <p14:xfrm>
                <a:off x="10161453" y="448267"/>
                <a:ext cx="740520" cy="87480"/>
              </p14:xfrm>
            </p:contentPart>
          </mc:Choice>
          <mc:Fallback xmlns="">
            <p:pic>
              <p:nvPicPr>
                <p:cNvPr id="340" name="Freihand 339">
                  <a:extLst>
                    <a:ext uri="{FF2B5EF4-FFF2-40B4-BE49-F238E27FC236}">
                      <a16:creationId xmlns:a16="http://schemas.microsoft.com/office/drawing/2014/main" id="{5DAF416A-A1CF-4EDA-80BC-E681740F7CC2}"/>
                    </a:ext>
                  </a:extLst>
                </p:cNvPr>
                <p:cNvPicPr/>
                <p:nvPr/>
              </p:nvPicPr>
              <p:blipFill>
                <a:blip r:embed="rId729"/>
                <a:stretch>
                  <a:fillRect/>
                </a:stretch>
              </p:blipFill>
              <p:spPr>
                <a:xfrm>
                  <a:off x="10157133" y="443947"/>
                  <a:ext cx="749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42" name="Freihand 341">
                  <a:extLst>
                    <a:ext uri="{FF2B5EF4-FFF2-40B4-BE49-F238E27FC236}">
                      <a16:creationId xmlns:a16="http://schemas.microsoft.com/office/drawing/2014/main" id="{1C7DA82C-3EE3-4F71-AA40-2A8E7A9A2699}"/>
                    </a:ext>
                  </a:extLst>
                </p14:cNvPr>
                <p14:cNvContentPartPr/>
                <p14:nvPr/>
              </p14:nvContentPartPr>
              <p14:xfrm>
                <a:off x="8227533" y="661747"/>
                <a:ext cx="159840" cy="169200"/>
              </p14:xfrm>
            </p:contentPart>
          </mc:Choice>
          <mc:Fallback xmlns="">
            <p:pic>
              <p:nvPicPr>
                <p:cNvPr id="342" name="Freihand 341">
                  <a:extLst>
                    <a:ext uri="{FF2B5EF4-FFF2-40B4-BE49-F238E27FC236}">
                      <a16:creationId xmlns:a16="http://schemas.microsoft.com/office/drawing/2014/main" id="{1C7DA82C-3EE3-4F71-AA40-2A8E7A9A2699}"/>
                    </a:ext>
                  </a:extLst>
                </p:cNvPr>
                <p:cNvPicPr/>
                <p:nvPr/>
              </p:nvPicPr>
              <p:blipFill>
                <a:blip r:embed="rId731"/>
                <a:stretch>
                  <a:fillRect/>
                </a:stretch>
              </p:blipFill>
              <p:spPr>
                <a:xfrm>
                  <a:off x="8223213" y="657427"/>
                  <a:ext cx="168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43" name="Freihand 342">
                  <a:extLst>
                    <a:ext uri="{FF2B5EF4-FFF2-40B4-BE49-F238E27FC236}">
                      <a16:creationId xmlns:a16="http://schemas.microsoft.com/office/drawing/2014/main" id="{DCA50933-11C3-40C0-BAD3-E50B79AF855D}"/>
                    </a:ext>
                  </a:extLst>
                </p14:cNvPr>
                <p14:cNvContentPartPr/>
                <p14:nvPr/>
              </p14:nvContentPartPr>
              <p14:xfrm>
                <a:off x="8447133" y="695227"/>
                <a:ext cx="122760" cy="128520"/>
              </p14:xfrm>
            </p:contentPart>
          </mc:Choice>
          <mc:Fallback xmlns="">
            <p:pic>
              <p:nvPicPr>
                <p:cNvPr id="343" name="Freihand 342">
                  <a:extLst>
                    <a:ext uri="{FF2B5EF4-FFF2-40B4-BE49-F238E27FC236}">
                      <a16:creationId xmlns:a16="http://schemas.microsoft.com/office/drawing/2014/main" id="{DCA50933-11C3-40C0-BAD3-E50B79AF855D}"/>
                    </a:ext>
                  </a:extLst>
                </p:cNvPr>
                <p:cNvPicPr/>
                <p:nvPr/>
              </p:nvPicPr>
              <p:blipFill>
                <a:blip r:embed="rId733"/>
                <a:stretch>
                  <a:fillRect/>
                </a:stretch>
              </p:blipFill>
              <p:spPr>
                <a:xfrm>
                  <a:off x="8442813" y="690907"/>
                  <a:ext cx="13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45" name="Freihand 344">
                  <a:extLst>
                    <a:ext uri="{FF2B5EF4-FFF2-40B4-BE49-F238E27FC236}">
                      <a16:creationId xmlns:a16="http://schemas.microsoft.com/office/drawing/2014/main" id="{01401373-19DD-40A8-A63C-C574B80FCA27}"/>
                    </a:ext>
                  </a:extLst>
                </p14:cNvPr>
                <p14:cNvContentPartPr/>
                <p14:nvPr/>
              </p14:nvContentPartPr>
              <p14:xfrm>
                <a:off x="8446053" y="718627"/>
                <a:ext cx="120600" cy="67320"/>
              </p14:xfrm>
            </p:contentPart>
          </mc:Choice>
          <mc:Fallback xmlns="">
            <p:pic>
              <p:nvPicPr>
                <p:cNvPr id="345" name="Freihand 344">
                  <a:extLst>
                    <a:ext uri="{FF2B5EF4-FFF2-40B4-BE49-F238E27FC236}">
                      <a16:creationId xmlns:a16="http://schemas.microsoft.com/office/drawing/2014/main" id="{01401373-19DD-40A8-A63C-C574B80FCA27}"/>
                    </a:ext>
                  </a:extLst>
                </p:cNvPr>
                <p:cNvPicPr/>
                <p:nvPr/>
              </p:nvPicPr>
              <p:blipFill>
                <a:blip r:embed="rId735"/>
                <a:stretch>
                  <a:fillRect/>
                </a:stretch>
              </p:blipFill>
              <p:spPr>
                <a:xfrm>
                  <a:off x="8441733" y="714307"/>
                  <a:ext cx="129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46" name="Freihand 345">
                  <a:extLst>
                    <a:ext uri="{FF2B5EF4-FFF2-40B4-BE49-F238E27FC236}">
                      <a16:creationId xmlns:a16="http://schemas.microsoft.com/office/drawing/2014/main" id="{2A04C680-301D-4BE5-9371-EFB090355B52}"/>
                    </a:ext>
                  </a:extLst>
                </p14:cNvPr>
                <p14:cNvContentPartPr/>
                <p14:nvPr/>
              </p14:nvContentPartPr>
              <p14:xfrm>
                <a:off x="8535333" y="670387"/>
                <a:ext cx="79560" cy="153360"/>
              </p14:xfrm>
            </p:contentPart>
          </mc:Choice>
          <mc:Fallback xmlns="">
            <p:pic>
              <p:nvPicPr>
                <p:cNvPr id="346" name="Freihand 345">
                  <a:extLst>
                    <a:ext uri="{FF2B5EF4-FFF2-40B4-BE49-F238E27FC236}">
                      <a16:creationId xmlns:a16="http://schemas.microsoft.com/office/drawing/2014/main" id="{2A04C680-301D-4BE5-9371-EFB090355B52}"/>
                    </a:ext>
                  </a:extLst>
                </p:cNvPr>
                <p:cNvPicPr/>
                <p:nvPr/>
              </p:nvPicPr>
              <p:blipFill>
                <a:blip r:embed="rId737"/>
                <a:stretch>
                  <a:fillRect/>
                </a:stretch>
              </p:blipFill>
              <p:spPr>
                <a:xfrm>
                  <a:off x="8531013" y="666067"/>
                  <a:ext cx="88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47" name="Freihand 346">
                  <a:extLst>
                    <a:ext uri="{FF2B5EF4-FFF2-40B4-BE49-F238E27FC236}">
                      <a16:creationId xmlns:a16="http://schemas.microsoft.com/office/drawing/2014/main" id="{1787601E-9B3E-4C84-AFFD-8557EBE4A718}"/>
                    </a:ext>
                  </a:extLst>
                </p14:cNvPr>
                <p14:cNvContentPartPr/>
                <p14:nvPr/>
              </p14:nvContentPartPr>
              <p14:xfrm>
                <a:off x="8347053" y="643027"/>
                <a:ext cx="138960" cy="215640"/>
              </p14:xfrm>
            </p:contentPart>
          </mc:Choice>
          <mc:Fallback xmlns="">
            <p:pic>
              <p:nvPicPr>
                <p:cNvPr id="347" name="Freihand 346">
                  <a:extLst>
                    <a:ext uri="{FF2B5EF4-FFF2-40B4-BE49-F238E27FC236}">
                      <a16:creationId xmlns:a16="http://schemas.microsoft.com/office/drawing/2014/main" id="{1787601E-9B3E-4C84-AFFD-8557EBE4A718}"/>
                    </a:ext>
                  </a:extLst>
                </p:cNvPr>
                <p:cNvPicPr/>
                <p:nvPr/>
              </p:nvPicPr>
              <p:blipFill>
                <a:blip r:embed="rId739"/>
                <a:stretch>
                  <a:fillRect/>
                </a:stretch>
              </p:blipFill>
              <p:spPr>
                <a:xfrm>
                  <a:off x="8342733" y="638707"/>
                  <a:ext cx="147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48" name="Freihand 347">
                  <a:extLst>
                    <a:ext uri="{FF2B5EF4-FFF2-40B4-BE49-F238E27FC236}">
                      <a16:creationId xmlns:a16="http://schemas.microsoft.com/office/drawing/2014/main" id="{4D494257-5197-4B1E-83F9-EA8A0A452297}"/>
                    </a:ext>
                  </a:extLst>
                </p14:cNvPr>
                <p14:cNvContentPartPr/>
                <p14:nvPr/>
              </p14:nvContentPartPr>
              <p14:xfrm>
                <a:off x="8737653" y="738067"/>
                <a:ext cx="218160" cy="2520"/>
              </p14:xfrm>
            </p:contentPart>
          </mc:Choice>
          <mc:Fallback xmlns="">
            <p:pic>
              <p:nvPicPr>
                <p:cNvPr id="348" name="Freihand 347">
                  <a:extLst>
                    <a:ext uri="{FF2B5EF4-FFF2-40B4-BE49-F238E27FC236}">
                      <a16:creationId xmlns:a16="http://schemas.microsoft.com/office/drawing/2014/main" id="{4D494257-5197-4B1E-83F9-EA8A0A452297}"/>
                    </a:ext>
                  </a:extLst>
                </p:cNvPr>
                <p:cNvPicPr/>
                <p:nvPr/>
              </p:nvPicPr>
              <p:blipFill>
                <a:blip r:embed="rId741"/>
                <a:stretch>
                  <a:fillRect/>
                </a:stretch>
              </p:blipFill>
              <p:spPr>
                <a:xfrm>
                  <a:off x="8733333" y="733747"/>
                  <a:ext cx="226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49" name="Freihand 348">
                  <a:extLst>
                    <a:ext uri="{FF2B5EF4-FFF2-40B4-BE49-F238E27FC236}">
                      <a16:creationId xmlns:a16="http://schemas.microsoft.com/office/drawing/2014/main" id="{66BD3E0A-BD87-476B-A69C-77479D1CB869}"/>
                    </a:ext>
                  </a:extLst>
                </p14:cNvPr>
                <p14:cNvContentPartPr/>
                <p14:nvPr/>
              </p14:nvContentPartPr>
              <p14:xfrm>
                <a:off x="8773653" y="781987"/>
                <a:ext cx="205560" cy="13680"/>
              </p14:xfrm>
            </p:contentPart>
          </mc:Choice>
          <mc:Fallback xmlns="">
            <p:pic>
              <p:nvPicPr>
                <p:cNvPr id="349" name="Freihand 348">
                  <a:extLst>
                    <a:ext uri="{FF2B5EF4-FFF2-40B4-BE49-F238E27FC236}">
                      <a16:creationId xmlns:a16="http://schemas.microsoft.com/office/drawing/2014/main" id="{66BD3E0A-BD87-476B-A69C-77479D1CB869}"/>
                    </a:ext>
                  </a:extLst>
                </p:cNvPr>
                <p:cNvPicPr/>
                <p:nvPr/>
              </p:nvPicPr>
              <p:blipFill>
                <a:blip r:embed="rId743"/>
                <a:stretch>
                  <a:fillRect/>
                </a:stretch>
              </p:blipFill>
              <p:spPr>
                <a:xfrm>
                  <a:off x="8769333" y="777667"/>
                  <a:ext cx="214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51" name="Freihand 350">
                  <a:extLst>
                    <a:ext uri="{FF2B5EF4-FFF2-40B4-BE49-F238E27FC236}">
                      <a16:creationId xmlns:a16="http://schemas.microsoft.com/office/drawing/2014/main" id="{5F86FB86-83EA-4E54-B87D-2D4343601817}"/>
                    </a:ext>
                  </a:extLst>
                </p14:cNvPr>
                <p14:cNvContentPartPr/>
                <p14:nvPr/>
              </p14:nvContentPartPr>
              <p14:xfrm>
                <a:off x="9153813" y="662107"/>
                <a:ext cx="16560" cy="124560"/>
              </p14:xfrm>
            </p:contentPart>
          </mc:Choice>
          <mc:Fallback xmlns="">
            <p:pic>
              <p:nvPicPr>
                <p:cNvPr id="351" name="Freihand 350">
                  <a:extLst>
                    <a:ext uri="{FF2B5EF4-FFF2-40B4-BE49-F238E27FC236}">
                      <a16:creationId xmlns:a16="http://schemas.microsoft.com/office/drawing/2014/main" id="{5F86FB86-83EA-4E54-B87D-2D4343601817}"/>
                    </a:ext>
                  </a:extLst>
                </p:cNvPr>
                <p:cNvPicPr/>
                <p:nvPr/>
              </p:nvPicPr>
              <p:blipFill>
                <a:blip r:embed="rId745"/>
                <a:stretch>
                  <a:fillRect/>
                </a:stretch>
              </p:blipFill>
              <p:spPr>
                <a:xfrm>
                  <a:off x="9149493" y="657787"/>
                  <a:ext cx="25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52" name="Freihand 351">
                  <a:extLst>
                    <a:ext uri="{FF2B5EF4-FFF2-40B4-BE49-F238E27FC236}">
                      <a16:creationId xmlns:a16="http://schemas.microsoft.com/office/drawing/2014/main" id="{8EEA7038-0AFF-47E1-83FC-3C002B6E6CEB}"/>
                    </a:ext>
                  </a:extLst>
                </p14:cNvPr>
                <p14:cNvContentPartPr/>
                <p14:nvPr/>
              </p14:nvContentPartPr>
              <p14:xfrm>
                <a:off x="9060573" y="637987"/>
                <a:ext cx="158040" cy="41040"/>
              </p14:xfrm>
            </p:contentPart>
          </mc:Choice>
          <mc:Fallback xmlns="">
            <p:pic>
              <p:nvPicPr>
                <p:cNvPr id="352" name="Freihand 351">
                  <a:extLst>
                    <a:ext uri="{FF2B5EF4-FFF2-40B4-BE49-F238E27FC236}">
                      <a16:creationId xmlns:a16="http://schemas.microsoft.com/office/drawing/2014/main" id="{8EEA7038-0AFF-47E1-83FC-3C002B6E6CEB}"/>
                    </a:ext>
                  </a:extLst>
                </p:cNvPr>
                <p:cNvPicPr/>
                <p:nvPr/>
              </p:nvPicPr>
              <p:blipFill>
                <a:blip r:embed="rId747"/>
                <a:stretch>
                  <a:fillRect/>
                </a:stretch>
              </p:blipFill>
              <p:spPr>
                <a:xfrm>
                  <a:off x="9056253" y="633667"/>
                  <a:ext cx="166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53" name="Freihand 352">
                  <a:extLst>
                    <a:ext uri="{FF2B5EF4-FFF2-40B4-BE49-F238E27FC236}">
                      <a16:creationId xmlns:a16="http://schemas.microsoft.com/office/drawing/2014/main" id="{FDC8B117-CD9F-4BD1-B617-B3FA1186A581}"/>
                    </a:ext>
                  </a:extLst>
                </p14:cNvPr>
                <p14:cNvContentPartPr/>
                <p14:nvPr/>
              </p14:nvContentPartPr>
              <p14:xfrm>
                <a:off x="9068133" y="691627"/>
                <a:ext cx="210240" cy="63720"/>
              </p14:xfrm>
            </p:contentPart>
          </mc:Choice>
          <mc:Fallback xmlns="">
            <p:pic>
              <p:nvPicPr>
                <p:cNvPr id="353" name="Freihand 352">
                  <a:extLst>
                    <a:ext uri="{FF2B5EF4-FFF2-40B4-BE49-F238E27FC236}">
                      <a16:creationId xmlns:a16="http://schemas.microsoft.com/office/drawing/2014/main" id="{FDC8B117-CD9F-4BD1-B617-B3FA1186A581}"/>
                    </a:ext>
                  </a:extLst>
                </p:cNvPr>
                <p:cNvPicPr/>
                <p:nvPr/>
              </p:nvPicPr>
              <p:blipFill>
                <a:blip r:embed="rId749"/>
                <a:stretch>
                  <a:fillRect/>
                </a:stretch>
              </p:blipFill>
              <p:spPr>
                <a:xfrm>
                  <a:off x="9063813" y="687307"/>
                  <a:ext cx="218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54" name="Freihand 353">
                  <a:extLst>
                    <a:ext uri="{FF2B5EF4-FFF2-40B4-BE49-F238E27FC236}">
                      <a16:creationId xmlns:a16="http://schemas.microsoft.com/office/drawing/2014/main" id="{A6374B47-79AF-4C2E-B472-D1E558DD78EB}"/>
                    </a:ext>
                  </a:extLst>
                </p14:cNvPr>
                <p14:cNvContentPartPr/>
                <p14:nvPr/>
              </p14:nvContentPartPr>
              <p14:xfrm>
                <a:off x="9222213" y="664267"/>
                <a:ext cx="145800" cy="93240"/>
              </p14:xfrm>
            </p:contentPart>
          </mc:Choice>
          <mc:Fallback xmlns="">
            <p:pic>
              <p:nvPicPr>
                <p:cNvPr id="354" name="Freihand 353">
                  <a:extLst>
                    <a:ext uri="{FF2B5EF4-FFF2-40B4-BE49-F238E27FC236}">
                      <a16:creationId xmlns:a16="http://schemas.microsoft.com/office/drawing/2014/main" id="{A6374B47-79AF-4C2E-B472-D1E558DD78EB}"/>
                    </a:ext>
                  </a:extLst>
                </p:cNvPr>
                <p:cNvPicPr/>
                <p:nvPr/>
              </p:nvPicPr>
              <p:blipFill>
                <a:blip r:embed="rId751"/>
                <a:stretch>
                  <a:fillRect/>
                </a:stretch>
              </p:blipFill>
              <p:spPr>
                <a:xfrm>
                  <a:off x="9217893" y="659947"/>
                  <a:ext cx="154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55" name="Freihand 354">
                  <a:extLst>
                    <a:ext uri="{FF2B5EF4-FFF2-40B4-BE49-F238E27FC236}">
                      <a16:creationId xmlns:a16="http://schemas.microsoft.com/office/drawing/2014/main" id="{0A4572EB-A62E-4290-B56B-489C630EE4C8}"/>
                    </a:ext>
                  </a:extLst>
                </p14:cNvPr>
                <p14:cNvContentPartPr/>
                <p14:nvPr/>
              </p14:nvContentPartPr>
              <p14:xfrm>
                <a:off x="9309333" y="701347"/>
                <a:ext cx="88200" cy="25920"/>
              </p14:xfrm>
            </p:contentPart>
          </mc:Choice>
          <mc:Fallback xmlns="">
            <p:pic>
              <p:nvPicPr>
                <p:cNvPr id="355" name="Freihand 354">
                  <a:extLst>
                    <a:ext uri="{FF2B5EF4-FFF2-40B4-BE49-F238E27FC236}">
                      <a16:creationId xmlns:a16="http://schemas.microsoft.com/office/drawing/2014/main" id="{0A4572EB-A62E-4290-B56B-489C630EE4C8}"/>
                    </a:ext>
                  </a:extLst>
                </p:cNvPr>
                <p:cNvPicPr/>
                <p:nvPr/>
              </p:nvPicPr>
              <p:blipFill>
                <a:blip r:embed="rId753"/>
                <a:stretch>
                  <a:fillRect/>
                </a:stretch>
              </p:blipFill>
              <p:spPr>
                <a:xfrm>
                  <a:off x="9305013" y="697027"/>
                  <a:ext cx="96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57" name="Freihand 356">
                  <a:extLst>
                    <a:ext uri="{FF2B5EF4-FFF2-40B4-BE49-F238E27FC236}">
                      <a16:creationId xmlns:a16="http://schemas.microsoft.com/office/drawing/2014/main" id="{83F493AB-9A96-4FA5-890A-739D780714A6}"/>
                    </a:ext>
                  </a:extLst>
                </p14:cNvPr>
                <p14:cNvContentPartPr/>
                <p14:nvPr/>
              </p14:nvContentPartPr>
              <p14:xfrm>
                <a:off x="9734853" y="699187"/>
                <a:ext cx="22680" cy="74520"/>
              </p14:xfrm>
            </p:contentPart>
          </mc:Choice>
          <mc:Fallback xmlns="">
            <p:pic>
              <p:nvPicPr>
                <p:cNvPr id="357" name="Freihand 356">
                  <a:extLst>
                    <a:ext uri="{FF2B5EF4-FFF2-40B4-BE49-F238E27FC236}">
                      <a16:creationId xmlns:a16="http://schemas.microsoft.com/office/drawing/2014/main" id="{83F493AB-9A96-4FA5-890A-739D780714A6}"/>
                    </a:ext>
                  </a:extLst>
                </p:cNvPr>
                <p:cNvPicPr/>
                <p:nvPr/>
              </p:nvPicPr>
              <p:blipFill>
                <a:blip r:embed="rId755"/>
                <a:stretch>
                  <a:fillRect/>
                </a:stretch>
              </p:blipFill>
              <p:spPr>
                <a:xfrm>
                  <a:off x="9730533" y="694867"/>
                  <a:ext cx="3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58" name="Freihand 357">
                  <a:extLst>
                    <a:ext uri="{FF2B5EF4-FFF2-40B4-BE49-F238E27FC236}">
                      <a16:creationId xmlns:a16="http://schemas.microsoft.com/office/drawing/2014/main" id="{0CC68A3F-2B74-481B-96D7-829E24618B8E}"/>
                    </a:ext>
                  </a:extLst>
                </p14:cNvPr>
                <p14:cNvContentPartPr/>
                <p14:nvPr/>
              </p14:nvContentPartPr>
              <p14:xfrm>
                <a:off x="9707493" y="724387"/>
                <a:ext cx="105480" cy="19800"/>
              </p14:xfrm>
            </p:contentPart>
          </mc:Choice>
          <mc:Fallback xmlns="">
            <p:pic>
              <p:nvPicPr>
                <p:cNvPr id="358" name="Freihand 357">
                  <a:extLst>
                    <a:ext uri="{FF2B5EF4-FFF2-40B4-BE49-F238E27FC236}">
                      <a16:creationId xmlns:a16="http://schemas.microsoft.com/office/drawing/2014/main" id="{0CC68A3F-2B74-481B-96D7-829E24618B8E}"/>
                    </a:ext>
                  </a:extLst>
                </p:cNvPr>
                <p:cNvPicPr/>
                <p:nvPr/>
              </p:nvPicPr>
              <p:blipFill>
                <a:blip r:embed="rId757"/>
                <a:stretch>
                  <a:fillRect/>
                </a:stretch>
              </p:blipFill>
              <p:spPr>
                <a:xfrm>
                  <a:off x="9703173" y="720067"/>
                  <a:ext cx="11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59" name="Freihand 358">
                  <a:extLst>
                    <a:ext uri="{FF2B5EF4-FFF2-40B4-BE49-F238E27FC236}">
                      <a16:creationId xmlns:a16="http://schemas.microsoft.com/office/drawing/2014/main" id="{844A5C39-3B69-4117-B704-667502F783DC}"/>
                    </a:ext>
                  </a:extLst>
                </p14:cNvPr>
                <p14:cNvContentPartPr/>
                <p14:nvPr/>
              </p14:nvContentPartPr>
              <p14:xfrm>
                <a:off x="9925293" y="606667"/>
                <a:ext cx="104040" cy="118080"/>
              </p14:xfrm>
            </p:contentPart>
          </mc:Choice>
          <mc:Fallback xmlns="">
            <p:pic>
              <p:nvPicPr>
                <p:cNvPr id="359" name="Freihand 358">
                  <a:extLst>
                    <a:ext uri="{FF2B5EF4-FFF2-40B4-BE49-F238E27FC236}">
                      <a16:creationId xmlns:a16="http://schemas.microsoft.com/office/drawing/2014/main" id="{844A5C39-3B69-4117-B704-667502F783DC}"/>
                    </a:ext>
                  </a:extLst>
                </p:cNvPr>
                <p:cNvPicPr/>
                <p:nvPr/>
              </p:nvPicPr>
              <p:blipFill>
                <a:blip r:embed="rId759"/>
                <a:stretch>
                  <a:fillRect/>
                </a:stretch>
              </p:blipFill>
              <p:spPr>
                <a:xfrm>
                  <a:off x="9920973" y="602347"/>
                  <a:ext cx="112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60" name="Freihand 359">
                  <a:extLst>
                    <a:ext uri="{FF2B5EF4-FFF2-40B4-BE49-F238E27FC236}">
                      <a16:creationId xmlns:a16="http://schemas.microsoft.com/office/drawing/2014/main" id="{DEEE8681-1581-4A48-96CF-9C7D2D9F7847}"/>
                    </a:ext>
                  </a:extLst>
                </p14:cNvPr>
                <p14:cNvContentPartPr/>
                <p14:nvPr/>
              </p14:nvContentPartPr>
              <p14:xfrm>
                <a:off x="10063533" y="646987"/>
                <a:ext cx="189720" cy="77040"/>
              </p14:xfrm>
            </p:contentPart>
          </mc:Choice>
          <mc:Fallback xmlns="">
            <p:pic>
              <p:nvPicPr>
                <p:cNvPr id="360" name="Freihand 359">
                  <a:extLst>
                    <a:ext uri="{FF2B5EF4-FFF2-40B4-BE49-F238E27FC236}">
                      <a16:creationId xmlns:a16="http://schemas.microsoft.com/office/drawing/2014/main" id="{DEEE8681-1581-4A48-96CF-9C7D2D9F7847}"/>
                    </a:ext>
                  </a:extLst>
                </p:cNvPr>
                <p:cNvPicPr/>
                <p:nvPr/>
              </p:nvPicPr>
              <p:blipFill>
                <a:blip r:embed="rId761"/>
                <a:stretch>
                  <a:fillRect/>
                </a:stretch>
              </p:blipFill>
              <p:spPr>
                <a:xfrm>
                  <a:off x="10059213" y="642667"/>
                  <a:ext cx="198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61" name="Freihand 360">
                  <a:extLst>
                    <a:ext uri="{FF2B5EF4-FFF2-40B4-BE49-F238E27FC236}">
                      <a16:creationId xmlns:a16="http://schemas.microsoft.com/office/drawing/2014/main" id="{72E9CBED-E6F0-4B60-BF04-FE37D504B3D1}"/>
                    </a:ext>
                  </a:extLst>
                </p14:cNvPr>
                <p14:cNvContentPartPr/>
                <p14:nvPr/>
              </p14:nvContentPartPr>
              <p14:xfrm>
                <a:off x="10231653" y="612427"/>
                <a:ext cx="360" cy="360"/>
              </p14:xfrm>
            </p:contentPart>
          </mc:Choice>
          <mc:Fallback xmlns="">
            <p:pic>
              <p:nvPicPr>
                <p:cNvPr id="361" name="Freihand 360">
                  <a:extLst>
                    <a:ext uri="{FF2B5EF4-FFF2-40B4-BE49-F238E27FC236}">
                      <a16:creationId xmlns:a16="http://schemas.microsoft.com/office/drawing/2014/main" id="{72E9CBED-E6F0-4B60-BF04-FE37D504B3D1}"/>
                    </a:ext>
                  </a:extLst>
                </p:cNvPr>
                <p:cNvPicPr/>
                <p:nvPr/>
              </p:nvPicPr>
              <p:blipFill>
                <a:blip r:embed="rId674"/>
                <a:stretch>
                  <a:fillRect/>
                </a:stretch>
              </p:blipFill>
              <p:spPr>
                <a:xfrm>
                  <a:off x="10227333" y="608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62" name="Freihand 361">
                  <a:extLst>
                    <a:ext uri="{FF2B5EF4-FFF2-40B4-BE49-F238E27FC236}">
                      <a16:creationId xmlns:a16="http://schemas.microsoft.com/office/drawing/2014/main" id="{9F22F3C7-56D0-45F5-A71A-44AE80808B67}"/>
                    </a:ext>
                  </a:extLst>
                </p14:cNvPr>
                <p14:cNvContentPartPr/>
                <p14:nvPr/>
              </p14:nvContentPartPr>
              <p14:xfrm>
                <a:off x="10281333" y="645907"/>
                <a:ext cx="90720" cy="73080"/>
              </p14:xfrm>
            </p:contentPart>
          </mc:Choice>
          <mc:Fallback xmlns="">
            <p:pic>
              <p:nvPicPr>
                <p:cNvPr id="362" name="Freihand 361">
                  <a:extLst>
                    <a:ext uri="{FF2B5EF4-FFF2-40B4-BE49-F238E27FC236}">
                      <a16:creationId xmlns:a16="http://schemas.microsoft.com/office/drawing/2014/main" id="{9F22F3C7-56D0-45F5-A71A-44AE80808B67}"/>
                    </a:ext>
                  </a:extLst>
                </p:cNvPr>
                <p:cNvPicPr/>
                <p:nvPr/>
              </p:nvPicPr>
              <p:blipFill>
                <a:blip r:embed="rId764"/>
                <a:stretch>
                  <a:fillRect/>
                </a:stretch>
              </p:blipFill>
              <p:spPr>
                <a:xfrm>
                  <a:off x="10277013" y="641587"/>
                  <a:ext cx="99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63" name="Freihand 362">
                  <a:extLst>
                    <a:ext uri="{FF2B5EF4-FFF2-40B4-BE49-F238E27FC236}">
                      <a16:creationId xmlns:a16="http://schemas.microsoft.com/office/drawing/2014/main" id="{AA7A3539-B24D-4BA3-A1F6-ED5382866DC8}"/>
                    </a:ext>
                  </a:extLst>
                </p14:cNvPr>
                <p14:cNvContentPartPr/>
                <p14:nvPr/>
              </p14:nvContentPartPr>
              <p14:xfrm>
                <a:off x="10379973" y="581467"/>
                <a:ext cx="69120" cy="121320"/>
              </p14:xfrm>
            </p:contentPart>
          </mc:Choice>
          <mc:Fallback xmlns="">
            <p:pic>
              <p:nvPicPr>
                <p:cNvPr id="363" name="Freihand 362">
                  <a:extLst>
                    <a:ext uri="{FF2B5EF4-FFF2-40B4-BE49-F238E27FC236}">
                      <a16:creationId xmlns:a16="http://schemas.microsoft.com/office/drawing/2014/main" id="{AA7A3539-B24D-4BA3-A1F6-ED5382866DC8}"/>
                    </a:ext>
                  </a:extLst>
                </p:cNvPr>
                <p:cNvPicPr/>
                <p:nvPr/>
              </p:nvPicPr>
              <p:blipFill>
                <a:blip r:embed="rId766"/>
                <a:stretch>
                  <a:fillRect/>
                </a:stretch>
              </p:blipFill>
              <p:spPr>
                <a:xfrm>
                  <a:off x="10375653" y="577147"/>
                  <a:ext cx="77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64" name="Freihand 363">
                  <a:extLst>
                    <a:ext uri="{FF2B5EF4-FFF2-40B4-BE49-F238E27FC236}">
                      <a16:creationId xmlns:a16="http://schemas.microsoft.com/office/drawing/2014/main" id="{5F479DB4-632C-4C83-A273-C26D1755A819}"/>
                    </a:ext>
                  </a:extLst>
                </p14:cNvPr>
                <p14:cNvContentPartPr/>
                <p14:nvPr/>
              </p14:nvContentPartPr>
              <p14:xfrm>
                <a:off x="10467093" y="595867"/>
                <a:ext cx="32760" cy="114840"/>
              </p14:xfrm>
            </p:contentPart>
          </mc:Choice>
          <mc:Fallback xmlns="">
            <p:pic>
              <p:nvPicPr>
                <p:cNvPr id="364" name="Freihand 363">
                  <a:extLst>
                    <a:ext uri="{FF2B5EF4-FFF2-40B4-BE49-F238E27FC236}">
                      <a16:creationId xmlns:a16="http://schemas.microsoft.com/office/drawing/2014/main" id="{5F479DB4-632C-4C83-A273-C26D1755A819}"/>
                    </a:ext>
                  </a:extLst>
                </p:cNvPr>
                <p:cNvPicPr/>
                <p:nvPr/>
              </p:nvPicPr>
              <p:blipFill>
                <a:blip r:embed="rId768"/>
                <a:stretch>
                  <a:fillRect/>
                </a:stretch>
              </p:blipFill>
              <p:spPr>
                <a:xfrm>
                  <a:off x="10462773" y="591547"/>
                  <a:ext cx="4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5" name="Freihand 364">
                  <a:extLst>
                    <a:ext uri="{FF2B5EF4-FFF2-40B4-BE49-F238E27FC236}">
                      <a16:creationId xmlns:a16="http://schemas.microsoft.com/office/drawing/2014/main" id="{B9711F77-FE68-4902-806F-F368E7AA98EF}"/>
                    </a:ext>
                  </a:extLst>
                </p14:cNvPr>
                <p14:cNvContentPartPr/>
                <p14:nvPr/>
              </p14:nvContentPartPr>
              <p14:xfrm>
                <a:off x="10552053" y="639427"/>
                <a:ext cx="72720" cy="73440"/>
              </p14:xfrm>
            </p:contentPart>
          </mc:Choice>
          <mc:Fallback xmlns="">
            <p:pic>
              <p:nvPicPr>
                <p:cNvPr id="365" name="Freihand 364">
                  <a:extLst>
                    <a:ext uri="{FF2B5EF4-FFF2-40B4-BE49-F238E27FC236}">
                      <a16:creationId xmlns:a16="http://schemas.microsoft.com/office/drawing/2014/main" id="{B9711F77-FE68-4902-806F-F368E7AA98EF}"/>
                    </a:ext>
                  </a:extLst>
                </p:cNvPr>
                <p:cNvPicPr/>
                <p:nvPr/>
              </p:nvPicPr>
              <p:blipFill>
                <a:blip r:embed="rId770"/>
                <a:stretch>
                  <a:fillRect/>
                </a:stretch>
              </p:blipFill>
              <p:spPr>
                <a:xfrm>
                  <a:off x="10547733" y="635107"/>
                  <a:ext cx="81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66" name="Freihand 365">
                  <a:extLst>
                    <a:ext uri="{FF2B5EF4-FFF2-40B4-BE49-F238E27FC236}">
                      <a16:creationId xmlns:a16="http://schemas.microsoft.com/office/drawing/2014/main" id="{8E183C49-47E8-48DF-8B6C-1E0D93A4DA45}"/>
                    </a:ext>
                  </a:extLst>
                </p14:cNvPr>
                <p14:cNvContentPartPr/>
                <p14:nvPr/>
              </p14:nvContentPartPr>
              <p14:xfrm>
                <a:off x="11103213" y="620347"/>
                <a:ext cx="87840" cy="66600"/>
              </p14:xfrm>
            </p:contentPart>
          </mc:Choice>
          <mc:Fallback xmlns="">
            <p:pic>
              <p:nvPicPr>
                <p:cNvPr id="366" name="Freihand 365">
                  <a:extLst>
                    <a:ext uri="{FF2B5EF4-FFF2-40B4-BE49-F238E27FC236}">
                      <a16:creationId xmlns:a16="http://schemas.microsoft.com/office/drawing/2014/main" id="{8E183C49-47E8-48DF-8B6C-1E0D93A4DA45}"/>
                    </a:ext>
                  </a:extLst>
                </p:cNvPr>
                <p:cNvPicPr/>
                <p:nvPr/>
              </p:nvPicPr>
              <p:blipFill>
                <a:blip r:embed="rId772"/>
                <a:stretch>
                  <a:fillRect/>
                </a:stretch>
              </p:blipFill>
              <p:spPr>
                <a:xfrm>
                  <a:off x="11098893" y="616027"/>
                  <a:ext cx="96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67" name="Freihand 366">
                  <a:extLst>
                    <a:ext uri="{FF2B5EF4-FFF2-40B4-BE49-F238E27FC236}">
                      <a16:creationId xmlns:a16="http://schemas.microsoft.com/office/drawing/2014/main" id="{A3341EA9-FFF6-42F0-9039-04599B451E26}"/>
                    </a:ext>
                  </a:extLst>
                </p14:cNvPr>
                <p14:cNvContentPartPr/>
                <p14:nvPr/>
              </p14:nvContentPartPr>
              <p14:xfrm>
                <a:off x="11240733" y="618187"/>
                <a:ext cx="90000" cy="68040"/>
              </p14:xfrm>
            </p:contentPart>
          </mc:Choice>
          <mc:Fallback xmlns="">
            <p:pic>
              <p:nvPicPr>
                <p:cNvPr id="367" name="Freihand 366">
                  <a:extLst>
                    <a:ext uri="{FF2B5EF4-FFF2-40B4-BE49-F238E27FC236}">
                      <a16:creationId xmlns:a16="http://schemas.microsoft.com/office/drawing/2014/main" id="{A3341EA9-FFF6-42F0-9039-04599B451E26}"/>
                    </a:ext>
                  </a:extLst>
                </p:cNvPr>
                <p:cNvPicPr/>
                <p:nvPr/>
              </p:nvPicPr>
              <p:blipFill>
                <a:blip r:embed="rId774"/>
                <a:stretch>
                  <a:fillRect/>
                </a:stretch>
              </p:blipFill>
              <p:spPr>
                <a:xfrm>
                  <a:off x="11236413" y="613867"/>
                  <a:ext cx="98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68" name="Freihand 367">
                  <a:extLst>
                    <a:ext uri="{FF2B5EF4-FFF2-40B4-BE49-F238E27FC236}">
                      <a16:creationId xmlns:a16="http://schemas.microsoft.com/office/drawing/2014/main" id="{ACF72E20-9A76-47C1-97D6-B535A85221D5}"/>
                    </a:ext>
                  </a:extLst>
                </p14:cNvPr>
                <p14:cNvContentPartPr/>
                <p14:nvPr/>
              </p14:nvContentPartPr>
              <p14:xfrm>
                <a:off x="11007093" y="612067"/>
                <a:ext cx="99720" cy="88920"/>
              </p14:xfrm>
            </p:contentPart>
          </mc:Choice>
          <mc:Fallback xmlns="">
            <p:pic>
              <p:nvPicPr>
                <p:cNvPr id="368" name="Freihand 367">
                  <a:extLst>
                    <a:ext uri="{FF2B5EF4-FFF2-40B4-BE49-F238E27FC236}">
                      <a16:creationId xmlns:a16="http://schemas.microsoft.com/office/drawing/2014/main" id="{ACF72E20-9A76-47C1-97D6-B535A85221D5}"/>
                    </a:ext>
                  </a:extLst>
                </p:cNvPr>
                <p:cNvPicPr/>
                <p:nvPr/>
              </p:nvPicPr>
              <p:blipFill>
                <a:blip r:embed="rId776"/>
                <a:stretch>
                  <a:fillRect/>
                </a:stretch>
              </p:blipFill>
              <p:spPr>
                <a:xfrm>
                  <a:off x="11002773" y="607747"/>
                  <a:ext cx="108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69" name="Freihand 368">
                  <a:extLst>
                    <a:ext uri="{FF2B5EF4-FFF2-40B4-BE49-F238E27FC236}">
                      <a16:creationId xmlns:a16="http://schemas.microsoft.com/office/drawing/2014/main" id="{7F51C4DE-247E-4058-B350-38EE29A4A21C}"/>
                    </a:ext>
                  </a:extLst>
                </p14:cNvPr>
                <p14:cNvContentPartPr/>
                <p14:nvPr/>
              </p14:nvContentPartPr>
              <p14:xfrm>
                <a:off x="11331453" y="523867"/>
                <a:ext cx="53280" cy="132480"/>
              </p14:xfrm>
            </p:contentPart>
          </mc:Choice>
          <mc:Fallback xmlns="">
            <p:pic>
              <p:nvPicPr>
                <p:cNvPr id="369" name="Freihand 368">
                  <a:extLst>
                    <a:ext uri="{FF2B5EF4-FFF2-40B4-BE49-F238E27FC236}">
                      <a16:creationId xmlns:a16="http://schemas.microsoft.com/office/drawing/2014/main" id="{7F51C4DE-247E-4058-B350-38EE29A4A21C}"/>
                    </a:ext>
                  </a:extLst>
                </p:cNvPr>
                <p:cNvPicPr/>
                <p:nvPr/>
              </p:nvPicPr>
              <p:blipFill>
                <a:blip r:embed="rId778"/>
                <a:stretch>
                  <a:fillRect/>
                </a:stretch>
              </p:blipFill>
              <p:spPr>
                <a:xfrm>
                  <a:off x="11327133" y="519547"/>
                  <a:ext cx="61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70" name="Freihand 369">
                  <a:extLst>
                    <a:ext uri="{FF2B5EF4-FFF2-40B4-BE49-F238E27FC236}">
                      <a16:creationId xmlns:a16="http://schemas.microsoft.com/office/drawing/2014/main" id="{E094BE2F-0F30-4595-9A0A-EC76B94E98C0}"/>
                    </a:ext>
                  </a:extLst>
                </p14:cNvPr>
                <p14:cNvContentPartPr/>
                <p14:nvPr/>
              </p14:nvContentPartPr>
              <p14:xfrm>
                <a:off x="11279973" y="579667"/>
                <a:ext cx="134280" cy="16920"/>
              </p14:xfrm>
            </p:contentPart>
          </mc:Choice>
          <mc:Fallback xmlns="">
            <p:pic>
              <p:nvPicPr>
                <p:cNvPr id="370" name="Freihand 369">
                  <a:extLst>
                    <a:ext uri="{FF2B5EF4-FFF2-40B4-BE49-F238E27FC236}">
                      <a16:creationId xmlns:a16="http://schemas.microsoft.com/office/drawing/2014/main" id="{E094BE2F-0F30-4595-9A0A-EC76B94E98C0}"/>
                    </a:ext>
                  </a:extLst>
                </p:cNvPr>
                <p:cNvPicPr/>
                <p:nvPr/>
              </p:nvPicPr>
              <p:blipFill>
                <a:blip r:embed="rId780"/>
                <a:stretch>
                  <a:fillRect/>
                </a:stretch>
              </p:blipFill>
              <p:spPr>
                <a:xfrm>
                  <a:off x="11275653" y="575347"/>
                  <a:ext cx="142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71" name="Freihand 370">
                  <a:extLst>
                    <a:ext uri="{FF2B5EF4-FFF2-40B4-BE49-F238E27FC236}">
                      <a16:creationId xmlns:a16="http://schemas.microsoft.com/office/drawing/2014/main" id="{F48DFDF7-57F1-4016-B38F-1647FA72AE2C}"/>
                    </a:ext>
                  </a:extLst>
                </p14:cNvPr>
                <p14:cNvContentPartPr/>
                <p14:nvPr/>
              </p14:nvContentPartPr>
              <p14:xfrm>
                <a:off x="8081013" y="228667"/>
                <a:ext cx="1301760" cy="415440"/>
              </p14:xfrm>
            </p:contentPart>
          </mc:Choice>
          <mc:Fallback xmlns="">
            <p:pic>
              <p:nvPicPr>
                <p:cNvPr id="371" name="Freihand 370">
                  <a:extLst>
                    <a:ext uri="{FF2B5EF4-FFF2-40B4-BE49-F238E27FC236}">
                      <a16:creationId xmlns:a16="http://schemas.microsoft.com/office/drawing/2014/main" id="{F48DFDF7-57F1-4016-B38F-1647FA72AE2C}"/>
                    </a:ext>
                  </a:extLst>
                </p:cNvPr>
                <p:cNvPicPr/>
                <p:nvPr/>
              </p:nvPicPr>
              <p:blipFill>
                <a:blip r:embed="rId782"/>
                <a:stretch>
                  <a:fillRect/>
                </a:stretch>
              </p:blipFill>
              <p:spPr>
                <a:xfrm>
                  <a:off x="8076693" y="224347"/>
                  <a:ext cx="13104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72" name="Freihand 371">
                  <a:extLst>
                    <a:ext uri="{FF2B5EF4-FFF2-40B4-BE49-F238E27FC236}">
                      <a16:creationId xmlns:a16="http://schemas.microsoft.com/office/drawing/2014/main" id="{1F6FD9B3-BAFF-4205-97AD-E1CD51ED5F66}"/>
                    </a:ext>
                  </a:extLst>
                </p14:cNvPr>
                <p14:cNvContentPartPr/>
                <p14:nvPr/>
              </p14:nvContentPartPr>
              <p14:xfrm>
                <a:off x="9976053" y="162067"/>
                <a:ext cx="1086480" cy="375840"/>
              </p14:xfrm>
            </p:contentPart>
          </mc:Choice>
          <mc:Fallback xmlns="">
            <p:pic>
              <p:nvPicPr>
                <p:cNvPr id="372" name="Freihand 371">
                  <a:extLst>
                    <a:ext uri="{FF2B5EF4-FFF2-40B4-BE49-F238E27FC236}">
                      <a16:creationId xmlns:a16="http://schemas.microsoft.com/office/drawing/2014/main" id="{1F6FD9B3-BAFF-4205-97AD-E1CD51ED5F66}"/>
                    </a:ext>
                  </a:extLst>
                </p:cNvPr>
                <p:cNvPicPr/>
                <p:nvPr/>
              </p:nvPicPr>
              <p:blipFill>
                <a:blip r:embed="rId784"/>
                <a:stretch>
                  <a:fillRect/>
                </a:stretch>
              </p:blipFill>
              <p:spPr>
                <a:xfrm>
                  <a:off x="9971733" y="157747"/>
                  <a:ext cx="10951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74" name="Freihand 373">
                  <a:extLst>
                    <a:ext uri="{FF2B5EF4-FFF2-40B4-BE49-F238E27FC236}">
                      <a16:creationId xmlns:a16="http://schemas.microsoft.com/office/drawing/2014/main" id="{C53459AF-6F98-4C34-85EC-A174D6E4B300}"/>
                    </a:ext>
                  </a:extLst>
                </p14:cNvPr>
                <p14:cNvContentPartPr/>
                <p14:nvPr/>
              </p14:nvContentPartPr>
              <p14:xfrm>
                <a:off x="8999733" y="391747"/>
                <a:ext cx="571320" cy="455040"/>
              </p14:xfrm>
            </p:contentPart>
          </mc:Choice>
          <mc:Fallback xmlns="">
            <p:pic>
              <p:nvPicPr>
                <p:cNvPr id="374" name="Freihand 373">
                  <a:extLst>
                    <a:ext uri="{FF2B5EF4-FFF2-40B4-BE49-F238E27FC236}">
                      <a16:creationId xmlns:a16="http://schemas.microsoft.com/office/drawing/2014/main" id="{C53459AF-6F98-4C34-85EC-A174D6E4B300}"/>
                    </a:ext>
                  </a:extLst>
                </p:cNvPr>
                <p:cNvPicPr/>
                <p:nvPr/>
              </p:nvPicPr>
              <p:blipFill>
                <a:blip r:embed="rId786"/>
                <a:stretch>
                  <a:fillRect/>
                </a:stretch>
              </p:blipFill>
              <p:spPr>
                <a:xfrm>
                  <a:off x="8995413" y="387427"/>
                  <a:ext cx="57996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75" name="Freihand 374">
                  <a:extLst>
                    <a:ext uri="{FF2B5EF4-FFF2-40B4-BE49-F238E27FC236}">
                      <a16:creationId xmlns:a16="http://schemas.microsoft.com/office/drawing/2014/main" id="{12BBFD27-8EA8-43F9-9CFD-ED0247E308E9}"/>
                    </a:ext>
                  </a:extLst>
                </p14:cNvPr>
                <p14:cNvContentPartPr/>
                <p14:nvPr/>
              </p14:nvContentPartPr>
              <p14:xfrm>
                <a:off x="9141213" y="481747"/>
                <a:ext cx="290520" cy="454680"/>
              </p14:xfrm>
            </p:contentPart>
          </mc:Choice>
          <mc:Fallback xmlns="">
            <p:pic>
              <p:nvPicPr>
                <p:cNvPr id="375" name="Freihand 374">
                  <a:extLst>
                    <a:ext uri="{FF2B5EF4-FFF2-40B4-BE49-F238E27FC236}">
                      <a16:creationId xmlns:a16="http://schemas.microsoft.com/office/drawing/2014/main" id="{12BBFD27-8EA8-43F9-9CFD-ED0247E308E9}"/>
                    </a:ext>
                  </a:extLst>
                </p:cNvPr>
                <p:cNvPicPr/>
                <p:nvPr/>
              </p:nvPicPr>
              <p:blipFill>
                <a:blip r:embed="rId788"/>
                <a:stretch>
                  <a:fillRect/>
                </a:stretch>
              </p:blipFill>
              <p:spPr>
                <a:xfrm>
                  <a:off x="9136893" y="477427"/>
                  <a:ext cx="29916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34" name="Freihand 433">
                  <a:extLst>
                    <a:ext uri="{FF2B5EF4-FFF2-40B4-BE49-F238E27FC236}">
                      <a16:creationId xmlns:a16="http://schemas.microsoft.com/office/drawing/2014/main" id="{213E8BCF-A1EA-41D0-8381-1BEA8D6A8E88}"/>
                    </a:ext>
                  </a:extLst>
                </p14:cNvPr>
                <p14:cNvContentPartPr/>
                <p14:nvPr/>
              </p14:nvContentPartPr>
              <p14:xfrm>
                <a:off x="5327373" y="6603547"/>
                <a:ext cx="259920" cy="12600"/>
              </p14:xfrm>
            </p:contentPart>
          </mc:Choice>
          <mc:Fallback xmlns="">
            <p:pic>
              <p:nvPicPr>
                <p:cNvPr id="434" name="Freihand 433">
                  <a:extLst>
                    <a:ext uri="{FF2B5EF4-FFF2-40B4-BE49-F238E27FC236}">
                      <a16:creationId xmlns:a16="http://schemas.microsoft.com/office/drawing/2014/main" id="{213E8BCF-A1EA-41D0-8381-1BEA8D6A8E88}"/>
                    </a:ext>
                  </a:extLst>
                </p:cNvPr>
                <p:cNvPicPr/>
                <p:nvPr/>
              </p:nvPicPr>
              <p:blipFill>
                <a:blip r:embed="rId790"/>
                <a:stretch>
                  <a:fillRect/>
                </a:stretch>
              </p:blipFill>
              <p:spPr>
                <a:xfrm>
                  <a:off x="5323053" y="6599227"/>
                  <a:ext cx="268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35" name="Freihand 434">
                  <a:extLst>
                    <a:ext uri="{FF2B5EF4-FFF2-40B4-BE49-F238E27FC236}">
                      <a16:creationId xmlns:a16="http://schemas.microsoft.com/office/drawing/2014/main" id="{727A4A03-C413-46F6-8D2B-3E08E9E26D73}"/>
                    </a:ext>
                  </a:extLst>
                </p14:cNvPr>
                <p14:cNvContentPartPr/>
                <p14:nvPr/>
              </p14:nvContentPartPr>
              <p14:xfrm>
                <a:off x="5287413" y="6641347"/>
                <a:ext cx="172440" cy="13680"/>
              </p14:xfrm>
            </p:contentPart>
          </mc:Choice>
          <mc:Fallback xmlns="">
            <p:pic>
              <p:nvPicPr>
                <p:cNvPr id="435" name="Freihand 434">
                  <a:extLst>
                    <a:ext uri="{FF2B5EF4-FFF2-40B4-BE49-F238E27FC236}">
                      <a16:creationId xmlns:a16="http://schemas.microsoft.com/office/drawing/2014/main" id="{727A4A03-C413-46F6-8D2B-3E08E9E26D73}"/>
                    </a:ext>
                  </a:extLst>
                </p:cNvPr>
                <p:cNvPicPr/>
                <p:nvPr/>
              </p:nvPicPr>
              <p:blipFill>
                <a:blip r:embed="rId792"/>
                <a:stretch>
                  <a:fillRect/>
                </a:stretch>
              </p:blipFill>
              <p:spPr>
                <a:xfrm>
                  <a:off x="5283093" y="6637027"/>
                  <a:ext cx="181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36" name="Freihand 435">
                  <a:extLst>
                    <a:ext uri="{FF2B5EF4-FFF2-40B4-BE49-F238E27FC236}">
                      <a16:creationId xmlns:a16="http://schemas.microsoft.com/office/drawing/2014/main" id="{266BBBE4-1C48-45A2-A870-813CAF75B3E2}"/>
                    </a:ext>
                  </a:extLst>
                </p14:cNvPr>
                <p14:cNvContentPartPr/>
                <p14:nvPr/>
              </p14:nvContentPartPr>
              <p14:xfrm>
                <a:off x="5503053" y="6543787"/>
                <a:ext cx="192960" cy="155160"/>
              </p14:xfrm>
            </p:contentPart>
          </mc:Choice>
          <mc:Fallback xmlns="">
            <p:pic>
              <p:nvPicPr>
                <p:cNvPr id="436" name="Freihand 435">
                  <a:extLst>
                    <a:ext uri="{FF2B5EF4-FFF2-40B4-BE49-F238E27FC236}">
                      <a16:creationId xmlns:a16="http://schemas.microsoft.com/office/drawing/2014/main" id="{266BBBE4-1C48-45A2-A870-813CAF75B3E2}"/>
                    </a:ext>
                  </a:extLst>
                </p:cNvPr>
                <p:cNvPicPr/>
                <p:nvPr/>
              </p:nvPicPr>
              <p:blipFill>
                <a:blip r:embed="rId794"/>
                <a:stretch>
                  <a:fillRect/>
                </a:stretch>
              </p:blipFill>
              <p:spPr>
                <a:xfrm>
                  <a:off x="5498733" y="6539467"/>
                  <a:ext cx="201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37" name="Freihand 436">
                  <a:extLst>
                    <a:ext uri="{FF2B5EF4-FFF2-40B4-BE49-F238E27FC236}">
                      <a16:creationId xmlns:a16="http://schemas.microsoft.com/office/drawing/2014/main" id="{2CECBA47-8B86-4E58-99DC-52A4EAF2EB24}"/>
                    </a:ext>
                  </a:extLst>
                </p14:cNvPr>
                <p14:cNvContentPartPr/>
                <p14:nvPr/>
              </p14:nvContentPartPr>
              <p14:xfrm>
                <a:off x="5788533" y="6558547"/>
                <a:ext cx="106920" cy="93960"/>
              </p14:xfrm>
            </p:contentPart>
          </mc:Choice>
          <mc:Fallback xmlns="">
            <p:pic>
              <p:nvPicPr>
                <p:cNvPr id="437" name="Freihand 436">
                  <a:extLst>
                    <a:ext uri="{FF2B5EF4-FFF2-40B4-BE49-F238E27FC236}">
                      <a16:creationId xmlns:a16="http://schemas.microsoft.com/office/drawing/2014/main" id="{2CECBA47-8B86-4E58-99DC-52A4EAF2EB24}"/>
                    </a:ext>
                  </a:extLst>
                </p:cNvPr>
                <p:cNvPicPr/>
                <p:nvPr/>
              </p:nvPicPr>
              <p:blipFill>
                <a:blip r:embed="rId796"/>
                <a:stretch>
                  <a:fillRect/>
                </a:stretch>
              </p:blipFill>
              <p:spPr>
                <a:xfrm>
                  <a:off x="5784213" y="6554227"/>
                  <a:ext cx="115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38" name="Freihand 437">
                  <a:extLst>
                    <a:ext uri="{FF2B5EF4-FFF2-40B4-BE49-F238E27FC236}">
                      <a16:creationId xmlns:a16="http://schemas.microsoft.com/office/drawing/2014/main" id="{47ECDC57-1AA8-49A1-8188-66461E947E4E}"/>
                    </a:ext>
                  </a:extLst>
                </p14:cNvPr>
                <p14:cNvContentPartPr/>
                <p14:nvPr/>
              </p14:nvContentPartPr>
              <p14:xfrm>
                <a:off x="5921013" y="6571507"/>
                <a:ext cx="97920" cy="172080"/>
              </p14:xfrm>
            </p:contentPart>
          </mc:Choice>
          <mc:Fallback xmlns="">
            <p:pic>
              <p:nvPicPr>
                <p:cNvPr id="438" name="Freihand 437">
                  <a:extLst>
                    <a:ext uri="{FF2B5EF4-FFF2-40B4-BE49-F238E27FC236}">
                      <a16:creationId xmlns:a16="http://schemas.microsoft.com/office/drawing/2014/main" id="{47ECDC57-1AA8-49A1-8188-66461E947E4E}"/>
                    </a:ext>
                  </a:extLst>
                </p:cNvPr>
                <p:cNvPicPr/>
                <p:nvPr/>
              </p:nvPicPr>
              <p:blipFill>
                <a:blip r:embed="rId798"/>
                <a:stretch>
                  <a:fillRect/>
                </a:stretch>
              </p:blipFill>
              <p:spPr>
                <a:xfrm>
                  <a:off x="5916693" y="6567187"/>
                  <a:ext cx="106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39" name="Freihand 438">
                  <a:extLst>
                    <a:ext uri="{FF2B5EF4-FFF2-40B4-BE49-F238E27FC236}">
                      <a16:creationId xmlns:a16="http://schemas.microsoft.com/office/drawing/2014/main" id="{ED012817-AA2E-4555-813A-F4645D2720E1}"/>
                    </a:ext>
                  </a:extLst>
                </p14:cNvPr>
                <p14:cNvContentPartPr/>
                <p14:nvPr/>
              </p14:nvContentPartPr>
              <p14:xfrm>
                <a:off x="6038373" y="6561787"/>
                <a:ext cx="93600" cy="102240"/>
              </p14:xfrm>
            </p:contentPart>
          </mc:Choice>
          <mc:Fallback xmlns="">
            <p:pic>
              <p:nvPicPr>
                <p:cNvPr id="439" name="Freihand 438">
                  <a:extLst>
                    <a:ext uri="{FF2B5EF4-FFF2-40B4-BE49-F238E27FC236}">
                      <a16:creationId xmlns:a16="http://schemas.microsoft.com/office/drawing/2014/main" id="{ED012817-AA2E-4555-813A-F4645D2720E1}"/>
                    </a:ext>
                  </a:extLst>
                </p:cNvPr>
                <p:cNvPicPr/>
                <p:nvPr/>
              </p:nvPicPr>
              <p:blipFill>
                <a:blip r:embed="rId800"/>
                <a:stretch>
                  <a:fillRect/>
                </a:stretch>
              </p:blipFill>
              <p:spPr>
                <a:xfrm>
                  <a:off x="6034053" y="6557467"/>
                  <a:ext cx="102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40" name="Freihand 439">
                  <a:extLst>
                    <a:ext uri="{FF2B5EF4-FFF2-40B4-BE49-F238E27FC236}">
                      <a16:creationId xmlns:a16="http://schemas.microsoft.com/office/drawing/2014/main" id="{003E5F84-733D-4416-93DC-0ACE76BC8F94}"/>
                    </a:ext>
                  </a:extLst>
                </p14:cNvPr>
                <p14:cNvContentPartPr/>
                <p14:nvPr/>
              </p14:nvContentPartPr>
              <p14:xfrm>
                <a:off x="6146013" y="6580867"/>
                <a:ext cx="111240" cy="87840"/>
              </p14:xfrm>
            </p:contentPart>
          </mc:Choice>
          <mc:Fallback xmlns="">
            <p:pic>
              <p:nvPicPr>
                <p:cNvPr id="440" name="Freihand 439">
                  <a:extLst>
                    <a:ext uri="{FF2B5EF4-FFF2-40B4-BE49-F238E27FC236}">
                      <a16:creationId xmlns:a16="http://schemas.microsoft.com/office/drawing/2014/main" id="{003E5F84-733D-4416-93DC-0ACE76BC8F94}"/>
                    </a:ext>
                  </a:extLst>
                </p:cNvPr>
                <p:cNvPicPr/>
                <p:nvPr/>
              </p:nvPicPr>
              <p:blipFill>
                <a:blip r:embed="rId802"/>
                <a:stretch>
                  <a:fillRect/>
                </a:stretch>
              </p:blipFill>
              <p:spPr>
                <a:xfrm>
                  <a:off x="6141693" y="6576547"/>
                  <a:ext cx="119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41" name="Freihand 440">
                  <a:extLst>
                    <a:ext uri="{FF2B5EF4-FFF2-40B4-BE49-F238E27FC236}">
                      <a16:creationId xmlns:a16="http://schemas.microsoft.com/office/drawing/2014/main" id="{BD06DDD4-CB5E-4152-BAAF-0C6ECC133BEE}"/>
                    </a:ext>
                  </a:extLst>
                </p14:cNvPr>
                <p14:cNvContentPartPr/>
                <p14:nvPr/>
              </p14:nvContentPartPr>
              <p14:xfrm>
                <a:off x="6310893" y="6524347"/>
                <a:ext cx="103320" cy="155160"/>
              </p14:xfrm>
            </p:contentPart>
          </mc:Choice>
          <mc:Fallback xmlns="">
            <p:pic>
              <p:nvPicPr>
                <p:cNvPr id="441" name="Freihand 440">
                  <a:extLst>
                    <a:ext uri="{FF2B5EF4-FFF2-40B4-BE49-F238E27FC236}">
                      <a16:creationId xmlns:a16="http://schemas.microsoft.com/office/drawing/2014/main" id="{BD06DDD4-CB5E-4152-BAAF-0C6ECC133BEE}"/>
                    </a:ext>
                  </a:extLst>
                </p:cNvPr>
                <p:cNvPicPr/>
                <p:nvPr/>
              </p:nvPicPr>
              <p:blipFill>
                <a:blip r:embed="rId804"/>
                <a:stretch>
                  <a:fillRect/>
                </a:stretch>
              </p:blipFill>
              <p:spPr>
                <a:xfrm>
                  <a:off x="6306573" y="6520027"/>
                  <a:ext cx="111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42" name="Freihand 441">
                  <a:extLst>
                    <a:ext uri="{FF2B5EF4-FFF2-40B4-BE49-F238E27FC236}">
                      <a16:creationId xmlns:a16="http://schemas.microsoft.com/office/drawing/2014/main" id="{02B87F58-D248-4598-8868-10DE3F44E2D3}"/>
                    </a:ext>
                  </a:extLst>
                </p14:cNvPr>
                <p14:cNvContentPartPr/>
                <p14:nvPr/>
              </p14:nvContentPartPr>
              <p14:xfrm>
                <a:off x="6416013" y="6537307"/>
                <a:ext cx="138600" cy="106560"/>
              </p14:xfrm>
            </p:contentPart>
          </mc:Choice>
          <mc:Fallback xmlns="">
            <p:pic>
              <p:nvPicPr>
                <p:cNvPr id="442" name="Freihand 441">
                  <a:extLst>
                    <a:ext uri="{FF2B5EF4-FFF2-40B4-BE49-F238E27FC236}">
                      <a16:creationId xmlns:a16="http://schemas.microsoft.com/office/drawing/2014/main" id="{02B87F58-D248-4598-8868-10DE3F44E2D3}"/>
                    </a:ext>
                  </a:extLst>
                </p:cNvPr>
                <p:cNvPicPr/>
                <p:nvPr/>
              </p:nvPicPr>
              <p:blipFill>
                <a:blip r:embed="rId806"/>
                <a:stretch>
                  <a:fillRect/>
                </a:stretch>
              </p:blipFill>
              <p:spPr>
                <a:xfrm>
                  <a:off x="6411693" y="6532987"/>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43" name="Freihand 442">
                  <a:extLst>
                    <a:ext uri="{FF2B5EF4-FFF2-40B4-BE49-F238E27FC236}">
                      <a16:creationId xmlns:a16="http://schemas.microsoft.com/office/drawing/2014/main" id="{7FE39308-B6C5-41ED-A11E-96FA837A2160}"/>
                    </a:ext>
                  </a:extLst>
                </p14:cNvPr>
                <p14:cNvContentPartPr/>
                <p14:nvPr/>
              </p14:nvContentPartPr>
              <p14:xfrm>
                <a:off x="6670173" y="6479347"/>
                <a:ext cx="79920" cy="189000"/>
              </p14:xfrm>
            </p:contentPart>
          </mc:Choice>
          <mc:Fallback xmlns="">
            <p:pic>
              <p:nvPicPr>
                <p:cNvPr id="443" name="Freihand 442">
                  <a:extLst>
                    <a:ext uri="{FF2B5EF4-FFF2-40B4-BE49-F238E27FC236}">
                      <a16:creationId xmlns:a16="http://schemas.microsoft.com/office/drawing/2014/main" id="{7FE39308-B6C5-41ED-A11E-96FA837A2160}"/>
                    </a:ext>
                  </a:extLst>
                </p:cNvPr>
                <p:cNvPicPr/>
                <p:nvPr/>
              </p:nvPicPr>
              <p:blipFill>
                <a:blip r:embed="rId808"/>
                <a:stretch>
                  <a:fillRect/>
                </a:stretch>
              </p:blipFill>
              <p:spPr>
                <a:xfrm>
                  <a:off x="6665853" y="6475027"/>
                  <a:ext cx="88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44" name="Freihand 443">
                  <a:extLst>
                    <a:ext uri="{FF2B5EF4-FFF2-40B4-BE49-F238E27FC236}">
                      <a16:creationId xmlns:a16="http://schemas.microsoft.com/office/drawing/2014/main" id="{E8E0928B-E0FD-4C15-8D3A-77E6B885FB52}"/>
                    </a:ext>
                  </a:extLst>
                </p14:cNvPr>
                <p14:cNvContentPartPr/>
                <p14:nvPr/>
              </p14:nvContentPartPr>
              <p14:xfrm>
                <a:off x="6759093" y="6564307"/>
                <a:ext cx="104760" cy="56160"/>
              </p14:xfrm>
            </p:contentPart>
          </mc:Choice>
          <mc:Fallback xmlns="">
            <p:pic>
              <p:nvPicPr>
                <p:cNvPr id="444" name="Freihand 443">
                  <a:extLst>
                    <a:ext uri="{FF2B5EF4-FFF2-40B4-BE49-F238E27FC236}">
                      <a16:creationId xmlns:a16="http://schemas.microsoft.com/office/drawing/2014/main" id="{E8E0928B-E0FD-4C15-8D3A-77E6B885FB52}"/>
                    </a:ext>
                  </a:extLst>
                </p:cNvPr>
                <p:cNvPicPr/>
                <p:nvPr/>
              </p:nvPicPr>
              <p:blipFill>
                <a:blip r:embed="rId810"/>
                <a:stretch>
                  <a:fillRect/>
                </a:stretch>
              </p:blipFill>
              <p:spPr>
                <a:xfrm>
                  <a:off x="6754773" y="6559987"/>
                  <a:ext cx="113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45" name="Freihand 444">
                  <a:extLst>
                    <a:ext uri="{FF2B5EF4-FFF2-40B4-BE49-F238E27FC236}">
                      <a16:creationId xmlns:a16="http://schemas.microsoft.com/office/drawing/2014/main" id="{B953DF8F-2E52-49EC-BD13-460F7D343CCC}"/>
                    </a:ext>
                  </a:extLst>
                </p14:cNvPr>
                <p14:cNvContentPartPr/>
                <p14:nvPr/>
              </p14:nvContentPartPr>
              <p14:xfrm>
                <a:off x="6891213" y="6545587"/>
                <a:ext cx="110880" cy="75960"/>
              </p14:xfrm>
            </p:contentPart>
          </mc:Choice>
          <mc:Fallback xmlns="">
            <p:pic>
              <p:nvPicPr>
                <p:cNvPr id="445" name="Freihand 444">
                  <a:extLst>
                    <a:ext uri="{FF2B5EF4-FFF2-40B4-BE49-F238E27FC236}">
                      <a16:creationId xmlns:a16="http://schemas.microsoft.com/office/drawing/2014/main" id="{B953DF8F-2E52-49EC-BD13-460F7D343CCC}"/>
                    </a:ext>
                  </a:extLst>
                </p:cNvPr>
                <p:cNvPicPr/>
                <p:nvPr/>
              </p:nvPicPr>
              <p:blipFill>
                <a:blip r:embed="rId812"/>
                <a:stretch>
                  <a:fillRect/>
                </a:stretch>
              </p:blipFill>
              <p:spPr>
                <a:xfrm>
                  <a:off x="6886893" y="6541267"/>
                  <a:ext cx="119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46" name="Freihand 445">
                  <a:extLst>
                    <a:ext uri="{FF2B5EF4-FFF2-40B4-BE49-F238E27FC236}">
                      <a16:creationId xmlns:a16="http://schemas.microsoft.com/office/drawing/2014/main" id="{B15C52CD-C93F-4731-8C98-E977FDA1798E}"/>
                    </a:ext>
                  </a:extLst>
                </p14:cNvPr>
                <p14:cNvContentPartPr/>
                <p14:nvPr/>
              </p14:nvContentPartPr>
              <p14:xfrm>
                <a:off x="7052493" y="6477187"/>
                <a:ext cx="38520" cy="154800"/>
              </p14:xfrm>
            </p:contentPart>
          </mc:Choice>
          <mc:Fallback xmlns="">
            <p:pic>
              <p:nvPicPr>
                <p:cNvPr id="446" name="Freihand 445">
                  <a:extLst>
                    <a:ext uri="{FF2B5EF4-FFF2-40B4-BE49-F238E27FC236}">
                      <a16:creationId xmlns:a16="http://schemas.microsoft.com/office/drawing/2014/main" id="{B15C52CD-C93F-4731-8C98-E977FDA1798E}"/>
                    </a:ext>
                  </a:extLst>
                </p:cNvPr>
                <p:cNvPicPr/>
                <p:nvPr/>
              </p:nvPicPr>
              <p:blipFill>
                <a:blip r:embed="rId814"/>
                <a:stretch>
                  <a:fillRect/>
                </a:stretch>
              </p:blipFill>
              <p:spPr>
                <a:xfrm>
                  <a:off x="7048173" y="6472867"/>
                  <a:ext cx="47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47" name="Freihand 446">
                  <a:extLst>
                    <a:ext uri="{FF2B5EF4-FFF2-40B4-BE49-F238E27FC236}">
                      <a16:creationId xmlns:a16="http://schemas.microsoft.com/office/drawing/2014/main" id="{60CFC036-4D30-49A7-BC82-127E153D4DBB}"/>
                    </a:ext>
                  </a:extLst>
                </p14:cNvPr>
                <p14:cNvContentPartPr/>
                <p14:nvPr/>
              </p14:nvContentPartPr>
              <p14:xfrm>
                <a:off x="7006413" y="6544147"/>
                <a:ext cx="115560" cy="26280"/>
              </p14:xfrm>
            </p:contentPart>
          </mc:Choice>
          <mc:Fallback xmlns="">
            <p:pic>
              <p:nvPicPr>
                <p:cNvPr id="447" name="Freihand 446">
                  <a:extLst>
                    <a:ext uri="{FF2B5EF4-FFF2-40B4-BE49-F238E27FC236}">
                      <a16:creationId xmlns:a16="http://schemas.microsoft.com/office/drawing/2014/main" id="{60CFC036-4D30-49A7-BC82-127E153D4DBB}"/>
                    </a:ext>
                  </a:extLst>
                </p:cNvPr>
                <p:cNvPicPr/>
                <p:nvPr/>
              </p:nvPicPr>
              <p:blipFill>
                <a:blip r:embed="rId816"/>
                <a:stretch>
                  <a:fillRect/>
                </a:stretch>
              </p:blipFill>
              <p:spPr>
                <a:xfrm>
                  <a:off x="7002093" y="6539827"/>
                  <a:ext cx="12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48" name="Freihand 447">
                  <a:extLst>
                    <a:ext uri="{FF2B5EF4-FFF2-40B4-BE49-F238E27FC236}">
                      <a16:creationId xmlns:a16="http://schemas.microsoft.com/office/drawing/2014/main" id="{084F04BA-7EB0-45E8-A8D3-0A86F335FDCD}"/>
                    </a:ext>
                  </a:extLst>
                </p14:cNvPr>
                <p14:cNvContentPartPr/>
                <p14:nvPr/>
              </p14:nvContentPartPr>
              <p14:xfrm>
                <a:off x="7110813" y="6521827"/>
                <a:ext cx="192960" cy="62640"/>
              </p14:xfrm>
            </p:contentPart>
          </mc:Choice>
          <mc:Fallback xmlns="">
            <p:pic>
              <p:nvPicPr>
                <p:cNvPr id="448" name="Freihand 447">
                  <a:extLst>
                    <a:ext uri="{FF2B5EF4-FFF2-40B4-BE49-F238E27FC236}">
                      <a16:creationId xmlns:a16="http://schemas.microsoft.com/office/drawing/2014/main" id="{084F04BA-7EB0-45E8-A8D3-0A86F335FDCD}"/>
                    </a:ext>
                  </a:extLst>
                </p:cNvPr>
                <p:cNvPicPr/>
                <p:nvPr/>
              </p:nvPicPr>
              <p:blipFill>
                <a:blip r:embed="rId818"/>
                <a:stretch>
                  <a:fillRect/>
                </a:stretch>
              </p:blipFill>
              <p:spPr>
                <a:xfrm>
                  <a:off x="7106493" y="6517507"/>
                  <a:ext cx="201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49" name="Freihand 448">
                  <a:extLst>
                    <a:ext uri="{FF2B5EF4-FFF2-40B4-BE49-F238E27FC236}">
                      <a16:creationId xmlns:a16="http://schemas.microsoft.com/office/drawing/2014/main" id="{7D0A4D58-3113-44B0-B705-3C7A681C5F6E}"/>
                    </a:ext>
                  </a:extLst>
                </p14:cNvPr>
                <p14:cNvContentPartPr/>
                <p14:nvPr/>
              </p14:nvContentPartPr>
              <p14:xfrm>
                <a:off x="7287573" y="6524707"/>
                <a:ext cx="88200" cy="70200"/>
              </p14:xfrm>
            </p:contentPart>
          </mc:Choice>
          <mc:Fallback xmlns="">
            <p:pic>
              <p:nvPicPr>
                <p:cNvPr id="449" name="Freihand 448">
                  <a:extLst>
                    <a:ext uri="{FF2B5EF4-FFF2-40B4-BE49-F238E27FC236}">
                      <a16:creationId xmlns:a16="http://schemas.microsoft.com/office/drawing/2014/main" id="{7D0A4D58-3113-44B0-B705-3C7A681C5F6E}"/>
                    </a:ext>
                  </a:extLst>
                </p:cNvPr>
                <p:cNvPicPr/>
                <p:nvPr/>
              </p:nvPicPr>
              <p:blipFill>
                <a:blip r:embed="rId820"/>
                <a:stretch>
                  <a:fillRect/>
                </a:stretch>
              </p:blipFill>
              <p:spPr>
                <a:xfrm>
                  <a:off x="7283253" y="6520387"/>
                  <a:ext cx="96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50" name="Freihand 449">
                  <a:extLst>
                    <a:ext uri="{FF2B5EF4-FFF2-40B4-BE49-F238E27FC236}">
                      <a16:creationId xmlns:a16="http://schemas.microsoft.com/office/drawing/2014/main" id="{C8211E09-46BD-4900-9A3F-344B5AC3649A}"/>
                    </a:ext>
                  </a:extLst>
                </p14:cNvPr>
                <p14:cNvContentPartPr/>
                <p14:nvPr/>
              </p14:nvContentPartPr>
              <p14:xfrm>
                <a:off x="7541013" y="6482587"/>
                <a:ext cx="170280" cy="115200"/>
              </p14:xfrm>
            </p:contentPart>
          </mc:Choice>
          <mc:Fallback xmlns="">
            <p:pic>
              <p:nvPicPr>
                <p:cNvPr id="450" name="Freihand 449">
                  <a:extLst>
                    <a:ext uri="{FF2B5EF4-FFF2-40B4-BE49-F238E27FC236}">
                      <a16:creationId xmlns:a16="http://schemas.microsoft.com/office/drawing/2014/main" id="{C8211E09-46BD-4900-9A3F-344B5AC3649A}"/>
                    </a:ext>
                  </a:extLst>
                </p:cNvPr>
                <p:cNvPicPr/>
                <p:nvPr/>
              </p:nvPicPr>
              <p:blipFill>
                <a:blip r:embed="rId822"/>
                <a:stretch>
                  <a:fillRect/>
                </a:stretch>
              </p:blipFill>
              <p:spPr>
                <a:xfrm>
                  <a:off x="7536693" y="6478267"/>
                  <a:ext cx="178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51" name="Freihand 450">
                  <a:extLst>
                    <a:ext uri="{FF2B5EF4-FFF2-40B4-BE49-F238E27FC236}">
                      <a16:creationId xmlns:a16="http://schemas.microsoft.com/office/drawing/2014/main" id="{5F2E2B1C-A756-48BA-8635-3D5A40693D13}"/>
                    </a:ext>
                  </a:extLst>
                </p14:cNvPr>
                <p14:cNvContentPartPr/>
                <p14:nvPr/>
              </p14:nvContentPartPr>
              <p14:xfrm>
                <a:off x="7741893" y="6502027"/>
                <a:ext cx="89640" cy="62640"/>
              </p14:xfrm>
            </p:contentPart>
          </mc:Choice>
          <mc:Fallback xmlns="">
            <p:pic>
              <p:nvPicPr>
                <p:cNvPr id="451" name="Freihand 450">
                  <a:extLst>
                    <a:ext uri="{FF2B5EF4-FFF2-40B4-BE49-F238E27FC236}">
                      <a16:creationId xmlns:a16="http://schemas.microsoft.com/office/drawing/2014/main" id="{5F2E2B1C-A756-48BA-8635-3D5A40693D13}"/>
                    </a:ext>
                  </a:extLst>
                </p:cNvPr>
                <p:cNvPicPr/>
                <p:nvPr/>
              </p:nvPicPr>
              <p:blipFill>
                <a:blip r:embed="rId824"/>
                <a:stretch>
                  <a:fillRect/>
                </a:stretch>
              </p:blipFill>
              <p:spPr>
                <a:xfrm>
                  <a:off x="7737573" y="6497707"/>
                  <a:ext cx="98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52" name="Freihand 451">
                  <a:extLst>
                    <a:ext uri="{FF2B5EF4-FFF2-40B4-BE49-F238E27FC236}">
                      <a16:creationId xmlns:a16="http://schemas.microsoft.com/office/drawing/2014/main" id="{BFEEB559-5A78-47C0-B302-955E9FA3C36F}"/>
                    </a:ext>
                  </a:extLst>
                </p14:cNvPr>
                <p14:cNvContentPartPr/>
                <p14:nvPr/>
              </p14:nvContentPartPr>
              <p14:xfrm>
                <a:off x="7872573" y="6404467"/>
                <a:ext cx="148320" cy="149760"/>
              </p14:xfrm>
            </p:contentPart>
          </mc:Choice>
          <mc:Fallback xmlns="">
            <p:pic>
              <p:nvPicPr>
                <p:cNvPr id="452" name="Freihand 451">
                  <a:extLst>
                    <a:ext uri="{FF2B5EF4-FFF2-40B4-BE49-F238E27FC236}">
                      <a16:creationId xmlns:a16="http://schemas.microsoft.com/office/drawing/2014/main" id="{BFEEB559-5A78-47C0-B302-955E9FA3C36F}"/>
                    </a:ext>
                  </a:extLst>
                </p:cNvPr>
                <p:cNvPicPr/>
                <p:nvPr/>
              </p:nvPicPr>
              <p:blipFill>
                <a:blip r:embed="rId826"/>
                <a:stretch>
                  <a:fillRect/>
                </a:stretch>
              </p:blipFill>
              <p:spPr>
                <a:xfrm>
                  <a:off x="7868253" y="6400147"/>
                  <a:ext cx="156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53" name="Freihand 452">
                  <a:extLst>
                    <a:ext uri="{FF2B5EF4-FFF2-40B4-BE49-F238E27FC236}">
                      <a16:creationId xmlns:a16="http://schemas.microsoft.com/office/drawing/2014/main" id="{F1779324-CCA4-49D0-8012-75AA4AB750AC}"/>
                    </a:ext>
                  </a:extLst>
                </p14:cNvPr>
                <p14:cNvContentPartPr/>
                <p14:nvPr/>
              </p14:nvContentPartPr>
              <p14:xfrm>
                <a:off x="8035653" y="6456667"/>
                <a:ext cx="149760" cy="82800"/>
              </p14:xfrm>
            </p:contentPart>
          </mc:Choice>
          <mc:Fallback xmlns="">
            <p:pic>
              <p:nvPicPr>
                <p:cNvPr id="453" name="Freihand 452">
                  <a:extLst>
                    <a:ext uri="{FF2B5EF4-FFF2-40B4-BE49-F238E27FC236}">
                      <a16:creationId xmlns:a16="http://schemas.microsoft.com/office/drawing/2014/main" id="{F1779324-CCA4-49D0-8012-75AA4AB750AC}"/>
                    </a:ext>
                  </a:extLst>
                </p:cNvPr>
                <p:cNvPicPr/>
                <p:nvPr/>
              </p:nvPicPr>
              <p:blipFill>
                <a:blip r:embed="rId828"/>
                <a:stretch>
                  <a:fillRect/>
                </a:stretch>
              </p:blipFill>
              <p:spPr>
                <a:xfrm>
                  <a:off x="8031333" y="6452347"/>
                  <a:ext cx="158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54" name="Freihand 453">
                  <a:extLst>
                    <a:ext uri="{FF2B5EF4-FFF2-40B4-BE49-F238E27FC236}">
                      <a16:creationId xmlns:a16="http://schemas.microsoft.com/office/drawing/2014/main" id="{8190A843-11C6-4CC2-BC33-F86523F4C93C}"/>
                    </a:ext>
                  </a:extLst>
                </p14:cNvPr>
                <p14:cNvContentPartPr/>
                <p14:nvPr/>
              </p14:nvContentPartPr>
              <p14:xfrm>
                <a:off x="8235453" y="6360547"/>
                <a:ext cx="28800" cy="179280"/>
              </p14:xfrm>
            </p:contentPart>
          </mc:Choice>
          <mc:Fallback xmlns="">
            <p:pic>
              <p:nvPicPr>
                <p:cNvPr id="454" name="Freihand 453">
                  <a:extLst>
                    <a:ext uri="{FF2B5EF4-FFF2-40B4-BE49-F238E27FC236}">
                      <a16:creationId xmlns:a16="http://schemas.microsoft.com/office/drawing/2014/main" id="{8190A843-11C6-4CC2-BC33-F86523F4C93C}"/>
                    </a:ext>
                  </a:extLst>
                </p:cNvPr>
                <p:cNvPicPr/>
                <p:nvPr/>
              </p:nvPicPr>
              <p:blipFill>
                <a:blip r:embed="rId830"/>
                <a:stretch>
                  <a:fillRect/>
                </a:stretch>
              </p:blipFill>
              <p:spPr>
                <a:xfrm>
                  <a:off x="8231133" y="6356227"/>
                  <a:ext cx="37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55" name="Freihand 454">
                  <a:extLst>
                    <a:ext uri="{FF2B5EF4-FFF2-40B4-BE49-F238E27FC236}">
                      <a16:creationId xmlns:a16="http://schemas.microsoft.com/office/drawing/2014/main" id="{A0C56F2B-C8AC-45D9-AFA4-6243A2936B5A}"/>
                    </a:ext>
                  </a:extLst>
                </p14:cNvPr>
                <p14:cNvContentPartPr/>
                <p14:nvPr/>
              </p14:nvContentPartPr>
              <p14:xfrm>
                <a:off x="6205053" y="6691747"/>
                <a:ext cx="116280" cy="105840"/>
              </p14:xfrm>
            </p:contentPart>
          </mc:Choice>
          <mc:Fallback xmlns="">
            <p:pic>
              <p:nvPicPr>
                <p:cNvPr id="455" name="Freihand 454">
                  <a:extLst>
                    <a:ext uri="{FF2B5EF4-FFF2-40B4-BE49-F238E27FC236}">
                      <a16:creationId xmlns:a16="http://schemas.microsoft.com/office/drawing/2014/main" id="{A0C56F2B-C8AC-45D9-AFA4-6243A2936B5A}"/>
                    </a:ext>
                  </a:extLst>
                </p:cNvPr>
                <p:cNvPicPr/>
                <p:nvPr/>
              </p:nvPicPr>
              <p:blipFill>
                <a:blip r:embed="rId832"/>
                <a:stretch>
                  <a:fillRect/>
                </a:stretch>
              </p:blipFill>
              <p:spPr>
                <a:xfrm>
                  <a:off x="6200733" y="6687427"/>
                  <a:ext cx="12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56" name="Freihand 455">
                  <a:extLst>
                    <a:ext uri="{FF2B5EF4-FFF2-40B4-BE49-F238E27FC236}">
                      <a16:creationId xmlns:a16="http://schemas.microsoft.com/office/drawing/2014/main" id="{4CBDE70A-123C-42B6-9B64-8CA2D00F0479}"/>
                    </a:ext>
                  </a:extLst>
                </p14:cNvPr>
                <p14:cNvContentPartPr/>
                <p14:nvPr/>
              </p14:nvContentPartPr>
              <p14:xfrm>
                <a:off x="6319533" y="6680587"/>
                <a:ext cx="106560" cy="123840"/>
              </p14:xfrm>
            </p:contentPart>
          </mc:Choice>
          <mc:Fallback xmlns="">
            <p:pic>
              <p:nvPicPr>
                <p:cNvPr id="456" name="Freihand 455">
                  <a:extLst>
                    <a:ext uri="{FF2B5EF4-FFF2-40B4-BE49-F238E27FC236}">
                      <a16:creationId xmlns:a16="http://schemas.microsoft.com/office/drawing/2014/main" id="{4CBDE70A-123C-42B6-9B64-8CA2D00F0479}"/>
                    </a:ext>
                  </a:extLst>
                </p:cNvPr>
                <p:cNvPicPr/>
                <p:nvPr/>
              </p:nvPicPr>
              <p:blipFill>
                <a:blip r:embed="rId834"/>
                <a:stretch>
                  <a:fillRect/>
                </a:stretch>
              </p:blipFill>
              <p:spPr>
                <a:xfrm>
                  <a:off x="6315213" y="6676267"/>
                  <a:ext cx="115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57" name="Freihand 456">
                  <a:extLst>
                    <a:ext uri="{FF2B5EF4-FFF2-40B4-BE49-F238E27FC236}">
                      <a16:creationId xmlns:a16="http://schemas.microsoft.com/office/drawing/2014/main" id="{D54074AA-858E-44B4-8034-03798F429D03}"/>
                    </a:ext>
                  </a:extLst>
                </p14:cNvPr>
                <p14:cNvContentPartPr/>
                <p14:nvPr/>
              </p14:nvContentPartPr>
              <p14:xfrm>
                <a:off x="6455973" y="6672307"/>
                <a:ext cx="228600" cy="119880"/>
              </p14:xfrm>
            </p:contentPart>
          </mc:Choice>
          <mc:Fallback xmlns="">
            <p:pic>
              <p:nvPicPr>
                <p:cNvPr id="457" name="Freihand 456">
                  <a:extLst>
                    <a:ext uri="{FF2B5EF4-FFF2-40B4-BE49-F238E27FC236}">
                      <a16:creationId xmlns:a16="http://schemas.microsoft.com/office/drawing/2014/main" id="{D54074AA-858E-44B4-8034-03798F429D03}"/>
                    </a:ext>
                  </a:extLst>
                </p:cNvPr>
                <p:cNvPicPr/>
                <p:nvPr/>
              </p:nvPicPr>
              <p:blipFill>
                <a:blip r:embed="rId836"/>
                <a:stretch>
                  <a:fillRect/>
                </a:stretch>
              </p:blipFill>
              <p:spPr>
                <a:xfrm>
                  <a:off x="6451653" y="6667987"/>
                  <a:ext cx="237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58" name="Freihand 457">
                  <a:extLst>
                    <a:ext uri="{FF2B5EF4-FFF2-40B4-BE49-F238E27FC236}">
                      <a16:creationId xmlns:a16="http://schemas.microsoft.com/office/drawing/2014/main" id="{7FF9B51E-4B96-4B9B-BBE1-F88BC7FFB8C4}"/>
                    </a:ext>
                  </a:extLst>
                </p14:cNvPr>
                <p14:cNvContentPartPr/>
                <p14:nvPr/>
              </p14:nvContentPartPr>
              <p14:xfrm>
                <a:off x="6719493" y="6734947"/>
                <a:ext cx="206640" cy="79920"/>
              </p14:xfrm>
            </p:contentPart>
          </mc:Choice>
          <mc:Fallback xmlns="">
            <p:pic>
              <p:nvPicPr>
                <p:cNvPr id="458" name="Freihand 457">
                  <a:extLst>
                    <a:ext uri="{FF2B5EF4-FFF2-40B4-BE49-F238E27FC236}">
                      <a16:creationId xmlns:a16="http://schemas.microsoft.com/office/drawing/2014/main" id="{7FF9B51E-4B96-4B9B-BBE1-F88BC7FFB8C4}"/>
                    </a:ext>
                  </a:extLst>
                </p:cNvPr>
                <p:cNvPicPr/>
                <p:nvPr/>
              </p:nvPicPr>
              <p:blipFill>
                <a:blip r:embed="rId838"/>
                <a:stretch>
                  <a:fillRect/>
                </a:stretch>
              </p:blipFill>
              <p:spPr>
                <a:xfrm>
                  <a:off x="6715173" y="6730627"/>
                  <a:ext cx="215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59" name="Freihand 458">
                  <a:extLst>
                    <a:ext uri="{FF2B5EF4-FFF2-40B4-BE49-F238E27FC236}">
                      <a16:creationId xmlns:a16="http://schemas.microsoft.com/office/drawing/2014/main" id="{DE1FC394-B1C4-4F09-B793-4C03D7725173}"/>
                    </a:ext>
                  </a:extLst>
                </p14:cNvPr>
                <p14:cNvContentPartPr/>
                <p14:nvPr/>
              </p14:nvContentPartPr>
              <p14:xfrm>
                <a:off x="7069413" y="6710107"/>
                <a:ext cx="156960" cy="103680"/>
              </p14:xfrm>
            </p:contentPart>
          </mc:Choice>
          <mc:Fallback xmlns="">
            <p:pic>
              <p:nvPicPr>
                <p:cNvPr id="459" name="Freihand 458">
                  <a:extLst>
                    <a:ext uri="{FF2B5EF4-FFF2-40B4-BE49-F238E27FC236}">
                      <a16:creationId xmlns:a16="http://schemas.microsoft.com/office/drawing/2014/main" id="{DE1FC394-B1C4-4F09-B793-4C03D7725173}"/>
                    </a:ext>
                  </a:extLst>
                </p:cNvPr>
                <p:cNvPicPr/>
                <p:nvPr/>
              </p:nvPicPr>
              <p:blipFill>
                <a:blip r:embed="rId840"/>
                <a:stretch>
                  <a:fillRect/>
                </a:stretch>
              </p:blipFill>
              <p:spPr>
                <a:xfrm>
                  <a:off x="7065093" y="6705787"/>
                  <a:ext cx="165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60" name="Freihand 459">
                  <a:extLst>
                    <a:ext uri="{FF2B5EF4-FFF2-40B4-BE49-F238E27FC236}">
                      <a16:creationId xmlns:a16="http://schemas.microsoft.com/office/drawing/2014/main" id="{49BB2EBC-D293-4384-BD25-C7A8E4062865}"/>
                    </a:ext>
                  </a:extLst>
                </p14:cNvPr>
                <p14:cNvContentPartPr/>
                <p14:nvPr/>
              </p14:nvContentPartPr>
              <p14:xfrm>
                <a:off x="7263813" y="6727747"/>
                <a:ext cx="87120" cy="83520"/>
              </p14:xfrm>
            </p:contentPart>
          </mc:Choice>
          <mc:Fallback xmlns="">
            <p:pic>
              <p:nvPicPr>
                <p:cNvPr id="460" name="Freihand 459">
                  <a:extLst>
                    <a:ext uri="{FF2B5EF4-FFF2-40B4-BE49-F238E27FC236}">
                      <a16:creationId xmlns:a16="http://schemas.microsoft.com/office/drawing/2014/main" id="{49BB2EBC-D293-4384-BD25-C7A8E4062865}"/>
                    </a:ext>
                  </a:extLst>
                </p:cNvPr>
                <p:cNvPicPr/>
                <p:nvPr/>
              </p:nvPicPr>
              <p:blipFill>
                <a:blip r:embed="rId842"/>
                <a:stretch>
                  <a:fillRect/>
                </a:stretch>
              </p:blipFill>
              <p:spPr>
                <a:xfrm>
                  <a:off x="7259493" y="6723427"/>
                  <a:ext cx="95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61" name="Freihand 460">
                  <a:extLst>
                    <a:ext uri="{FF2B5EF4-FFF2-40B4-BE49-F238E27FC236}">
                      <a16:creationId xmlns:a16="http://schemas.microsoft.com/office/drawing/2014/main" id="{C51743F2-F41C-4C16-B119-3537A8E38781}"/>
                    </a:ext>
                  </a:extLst>
                </p14:cNvPr>
                <p14:cNvContentPartPr/>
                <p14:nvPr/>
              </p14:nvContentPartPr>
              <p14:xfrm>
                <a:off x="7398813" y="6673387"/>
                <a:ext cx="204840" cy="138600"/>
              </p14:xfrm>
            </p:contentPart>
          </mc:Choice>
          <mc:Fallback xmlns="">
            <p:pic>
              <p:nvPicPr>
                <p:cNvPr id="461" name="Freihand 460">
                  <a:extLst>
                    <a:ext uri="{FF2B5EF4-FFF2-40B4-BE49-F238E27FC236}">
                      <a16:creationId xmlns:a16="http://schemas.microsoft.com/office/drawing/2014/main" id="{C51743F2-F41C-4C16-B119-3537A8E38781}"/>
                    </a:ext>
                  </a:extLst>
                </p:cNvPr>
                <p:cNvPicPr/>
                <p:nvPr/>
              </p:nvPicPr>
              <p:blipFill>
                <a:blip r:embed="rId844"/>
                <a:stretch>
                  <a:fillRect/>
                </a:stretch>
              </p:blipFill>
              <p:spPr>
                <a:xfrm>
                  <a:off x="7394493" y="6669067"/>
                  <a:ext cx="213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62" name="Freihand 461">
                  <a:extLst>
                    <a:ext uri="{FF2B5EF4-FFF2-40B4-BE49-F238E27FC236}">
                      <a16:creationId xmlns:a16="http://schemas.microsoft.com/office/drawing/2014/main" id="{21A6B5EF-A73F-4AC3-AA94-9FDE4B11D0BD}"/>
                    </a:ext>
                  </a:extLst>
                </p14:cNvPr>
                <p14:cNvContentPartPr/>
                <p14:nvPr/>
              </p14:nvContentPartPr>
              <p14:xfrm>
                <a:off x="7640373" y="6728467"/>
                <a:ext cx="300600" cy="82800"/>
              </p14:xfrm>
            </p:contentPart>
          </mc:Choice>
          <mc:Fallback xmlns="">
            <p:pic>
              <p:nvPicPr>
                <p:cNvPr id="462" name="Freihand 461">
                  <a:extLst>
                    <a:ext uri="{FF2B5EF4-FFF2-40B4-BE49-F238E27FC236}">
                      <a16:creationId xmlns:a16="http://schemas.microsoft.com/office/drawing/2014/main" id="{21A6B5EF-A73F-4AC3-AA94-9FDE4B11D0BD}"/>
                    </a:ext>
                  </a:extLst>
                </p:cNvPr>
                <p:cNvPicPr/>
                <p:nvPr/>
              </p:nvPicPr>
              <p:blipFill>
                <a:blip r:embed="rId846"/>
                <a:stretch>
                  <a:fillRect/>
                </a:stretch>
              </p:blipFill>
              <p:spPr>
                <a:xfrm>
                  <a:off x="7636053" y="6724147"/>
                  <a:ext cx="309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63" name="Freihand 462">
                  <a:extLst>
                    <a:ext uri="{FF2B5EF4-FFF2-40B4-BE49-F238E27FC236}">
                      <a16:creationId xmlns:a16="http://schemas.microsoft.com/office/drawing/2014/main" id="{B1FC33A1-558F-4ADE-8226-399FB5FFAFFB}"/>
                    </a:ext>
                  </a:extLst>
                </p14:cNvPr>
                <p14:cNvContentPartPr/>
                <p14:nvPr/>
              </p14:nvContentPartPr>
              <p14:xfrm>
                <a:off x="7829733" y="6657187"/>
                <a:ext cx="28440" cy="9360"/>
              </p14:xfrm>
            </p:contentPart>
          </mc:Choice>
          <mc:Fallback xmlns="">
            <p:pic>
              <p:nvPicPr>
                <p:cNvPr id="463" name="Freihand 462">
                  <a:extLst>
                    <a:ext uri="{FF2B5EF4-FFF2-40B4-BE49-F238E27FC236}">
                      <a16:creationId xmlns:a16="http://schemas.microsoft.com/office/drawing/2014/main" id="{B1FC33A1-558F-4ADE-8226-399FB5FFAFFB}"/>
                    </a:ext>
                  </a:extLst>
                </p:cNvPr>
                <p:cNvPicPr/>
                <p:nvPr/>
              </p:nvPicPr>
              <p:blipFill>
                <a:blip r:embed="rId848"/>
                <a:stretch>
                  <a:fillRect/>
                </a:stretch>
              </p:blipFill>
              <p:spPr>
                <a:xfrm>
                  <a:off x="7825413" y="6652867"/>
                  <a:ext cx="37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65" name="Freihand 464">
                  <a:extLst>
                    <a:ext uri="{FF2B5EF4-FFF2-40B4-BE49-F238E27FC236}">
                      <a16:creationId xmlns:a16="http://schemas.microsoft.com/office/drawing/2014/main" id="{6BE07E83-7CE2-4790-A41E-FFE7F609BBC2}"/>
                    </a:ext>
                  </a:extLst>
                </p14:cNvPr>
                <p14:cNvContentPartPr/>
                <p14:nvPr/>
              </p14:nvContentPartPr>
              <p14:xfrm>
                <a:off x="8069133" y="6665107"/>
                <a:ext cx="406080" cy="163440"/>
              </p14:xfrm>
            </p:contentPart>
          </mc:Choice>
          <mc:Fallback xmlns="">
            <p:pic>
              <p:nvPicPr>
                <p:cNvPr id="465" name="Freihand 464">
                  <a:extLst>
                    <a:ext uri="{FF2B5EF4-FFF2-40B4-BE49-F238E27FC236}">
                      <a16:creationId xmlns:a16="http://schemas.microsoft.com/office/drawing/2014/main" id="{6BE07E83-7CE2-4790-A41E-FFE7F609BBC2}"/>
                    </a:ext>
                  </a:extLst>
                </p:cNvPr>
                <p:cNvPicPr/>
                <p:nvPr/>
              </p:nvPicPr>
              <p:blipFill>
                <a:blip r:embed="rId850"/>
                <a:stretch>
                  <a:fillRect/>
                </a:stretch>
              </p:blipFill>
              <p:spPr>
                <a:xfrm>
                  <a:off x="8064813" y="6660787"/>
                  <a:ext cx="41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66" name="Freihand 465">
                  <a:extLst>
                    <a:ext uri="{FF2B5EF4-FFF2-40B4-BE49-F238E27FC236}">
                      <a16:creationId xmlns:a16="http://schemas.microsoft.com/office/drawing/2014/main" id="{939A0568-C147-46A4-9F23-DABD496C7FD6}"/>
                    </a:ext>
                  </a:extLst>
                </p14:cNvPr>
                <p14:cNvContentPartPr/>
                <p14:nvPr/>
              </p14:nvContentPartPr>
              <p14:xfrm>
                <a:off x="5729853" y="6334987"/>
                <a:ext cx="140760" cy="507240"/>
              </p14:xfrm>
            </p:contentPart>
          </mc:Choice>
          <mc:Fallback xmlns="">
            <p:pic>
              <p:nvPicPr>
                <p:cNvPr id="466" name="Freihand 465">
                  <a:extLst>
                    <a:ext uri="{FF2B5EF4-FFF2-40B4-BE49-F238E27FC236}">
                      <a16:creationId xmlns:a16="http://schemas.microsoft.com/office/drawing/2014/main" id="{939A0568-C147-46A4-9F23-DABD496C7FD6}"/>
                    </a:ext>
                  </a:extLst>
                </p:cNvPr>
                <p:cNvPicPr/>
                <p:nvPr/>
              </p:nvPicPr>
              <p:blipFill>
                <a:blip r:embed="rId852"/>
                <a:stretch>
                  <a:fillRect/>
                </a:stretch>
              </p:blipFill>
              <p:spPr>
                <a:xfrm>
                  <a:off x="5725533" y="6330667"/>
                  <a:ext cx="14940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67" name="Freihand 466">
                  <a:extLst>
                    <a:ext uri="{FF2B5EF4-FFF2-40B4-BE49-F238E27FC236}">
                      <a16:creationId xmlns:a16="http://schemas.microsoft.com/office/drawing/2014/main" id="{21390C92-BE47-4706-846D-4AD5F91951C0}"/>
                    </a:ext>
                  </a:extLst>
                </p14:cNvPr>
                <p14:cNvContentPartPr/>
                <p14:nvPr/>
              </p14:nvContentPartPr>
              <p14:xfrm>
                <a:off x="5816253" y="6270187"/>
                <a:ext cx="2634840" cy="538200"/>
              </p14:xfrm>
            </p:contentPart>
          </mc:Choice>
          <mc:Fallback xmlns="">
            <p:pic>
              <p:nvPicPr>
                <p:cNvPr id="467" name="Freihand 466">
                  <a:extLst>
                    <a:ext uri="{FF2B5EF4-FFF2-40B4-BE49-F238E27FC236}">
                      <a16:creationId xmlns:a16="http://schemas.microsoft.com/office/drawing/2014/main" id="{21390C92-BE47-4706-846D-4AD5F91951C0}"/>
                    </a:ext>
                  </a:extLst>
                </p:cNvPr>
                <p:cNvPicPr/>
                <p:nvPr/>
              </p:nvPicPr>
              <p:blipFill>
                <a:blip r:embed="rId854"/>
                <a:stretch>
                  <a:fillRect/>
                </a:stretch>
              </p:blipFill>
              <p:spPr>
                <a:xfrm>
                  <a:off x="5811933" y="6265867"/>
                  <a:ext cx="2643480" cy="54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5">
            <p14:nvContentPartPr>
              <p14:cNvPr id="469" name="Freihand 468">
                <a:extLst>
                  <a:ext uri="{FF2B5EF4-FFF2-40B4-BE49-F238E27FC236}">
                    <a16:creationId xmlns:a16="http://schemas.microsoft.com/office/drawing/2014/main" id="{D72B4912-96EC-4C7C-9A6E-283525DA328F}"/>
                  </a:ext>
                </a:extLst>
              </p14:cNvPr>
              <p14:cNvContentPartPr/>
              <p14:nvPr/>
            </p14:nvContentPartPr>
            <p14:xfrm>
              <a:off x="1585893" y="5613547"/>
              <a:ext cx="332280" cy="458640"/>
            </p14:xfrm>
          </p:contentPart>
        </mc:Choice>
        <mc:Fallback xmlns="">
          <p:pic>
            <p:nvPicPr>
              <p:cNvPr id="469" name="Freihand 468">
                <a:extLst>
                  <a:ext uri="{FF2B5EF4-FFF2-40B4-BE49-F238E27FC236}">
                    <a16:creationId xmlns:a16="http://schemas.microsoft.com/office/drawing/2014/main" id="{D72B4912-96EC-4C7C-9A6E-283525DA328F}"/>
                  </a:ext>
                </a:extLst>
              </p:cNvPr>
              <p:cNvPicPr/>
              <p:nvPr/>
            </p:nvPicPr>
            <p:blipFill>
              <a:blip r:embed="rId856"/>
              <a:stretch>
                <a:fillRect/>
              </a:stretch>
            </p:blipFill>
            <p:spPr>
              <a:xfrm>
                <a:off x="1581573" y="5609227"/>
                <a:ext cx="34092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2" name="Freihand 61">
                <a:extLst>
                  <a:ext uri="{FF2B5EF4-FFF2-40B4-BE49-F238E27FC236}">
                    <a16:creationId xmlns:a16="http://schemas.microsoft.com/office/drawing/2014/main" id="{B3127C78-0CB1-4EFD-86AD-BF7A1634AF1E}"/>
                  </a:ext>
                </a:extLst>
              </p14:cNvPr>
              <p14:cNvContentPartPr/>
              <p14:nvPr/>
            </p14:nvContentPartPr>
            <p14:xfrm>
              <a:off x="2766333" y="4060507"/>
              <a:ext cx="1184760" cy="648360"/>
            </p14:xfrm>
          </p:contentPart>
        </mc:Choice>
        <mc:Fallback xmlns="">
          <p:pic>
            <p:nvPicPr>
              <p:cNvPr id="62" name="Freihand 61">
                <a:extLst>
                  <a:ext uri="{FF2B5EF4-FFF2-40B4-BE49-F238E27FC236}">
                    <a16:creationId xmlns:a16="http://schemas.microsoft.com/office/drawing/2014/main" id="{B3127C78-0CB1-4EFD-86AD-BF7A1634AF1E}"/>
                  </a:ext>
                </a:extLst>
              </p:cNvPr>
              <p:cNvPicPr/>
              <p:nvPr/>
            </p:nvPicPr>
            <p:blipFill>
              <a:blip r:embed="rId858"/>
              <a:stretch>
                <a:fillRect/>
              </a:stretch>
            </p:blipFill>
            <p:spPr>
              <a:xfrm>
                <a:off x="2762013" y="4056187"/>
                <a:ext cx="1193400" cy="657000"/>
              </a:xfrm>
              <a:prstGeom prst="rect">
                <a:avLst/>
              </a:prstGeom>
            </p:spPr>
          </p:pic>
        </mc:Fallback>
      </mc:AlternateContent>
      <p:grpSp>
        <p:nvGrpSpPr>
          <p:cNvPr id="472" name="Gruppieren 471">
            <a:extLst>
              <a:ext uri="{FF2B5EF4-FFF2-40B4-BE49-F238E27FC236}">
                <a16:creationId xmlns:a16="http://schemas.microsoft.com/office/drawing/2014/main" id="{E71A5071-5EAA-4884-962A-26B9E5E6D377}"/>
              </a:ext>
            </a:extLst>
          </p:cNvPr>
          <p:cNvGrpSpPr/>
          <p:nvPr/>
        </p:nvGrpSpPr>
        <p:grpSpPr>
          <a:xfrm>
            <a:off x="1925373" y="5374867"/>
            <a:ext cx="1008360" cy="338760"/>
            <a:chOff x="1925373" y="5374867"/>
            <a:chExt cx="1008360" cy="338760"/>
          </a:xfrm>
        </p:grpSpPr>
        <mc:AlternateContent xmlns:mc="http://schemas.openxmlformats.org/markup-compatibility/2006" xmlns:p14="http://schemas.microsoft.com/office/powerpoint/2010/main">
          <mc:Choice Requires="p14">
            <p:contentPart p14:bwMode="auto" r:id="rId859">
              <p14:nvContentPartPr>
                <p14:cNvPr id="464" name="Freihand 463">
                  <a:extLst>
                    <a:ext uri="{FF2B5EF4-FFF2-40B4-BE49-F238E27FC236}">
                      <a16:creationId xmlns:a16="http://schemas.microsoft.com/office/drawing/2014/main" id="{94D82920-1AC6-4719-8F90-EA1DB2171FE7}"/>
                    </a:ext>
                  </a:extLst>
                </p14:cNvPr>
                <p14:cNvContentPartPr/>
                <p14:nvPr/>
              </p14:nvContentPartPr>
              <p14:xfrm>
                <a:off x="2823213" y="5473507"/>
                <a:ext cx="17640" cy="14760"/>
              </p14:xfrm>
            </p:contentPart>
          </mc:Choice>
          <mc:Fallback xmlns="">
            <p:pic>
              <p:nvPicPr>
                <p:cNvPr id="464" name="Freihand 463">
                  <a:extLst>
                    <a:ext uri="{FF2B5EF4-FFF2-40B4-BE49-F238E27FC236}">
                      <a16:creationId xmlns:a16="http://schemas.microsoft.com/office/drawing/2014/main" id="{94D82920-1AC6-4719-8F90-EA1DB2171FE7}"/>
                    </a:ext>
                  </a:extLst>
                </p:cNvPr>
                <p:cNvPicPr/>
                <p:nvPr/>
              </p:nvPicPr>
              <p:blipFill>
                <a:blip r:embed="rId860"/>
                <a:stretch>
                  <a:fillRect/>
                </a:stretch>
              </p:blipFill>
              <p:spPr>
                <a:xfrm>
                  <a:off x="2818893" y="5469187"/>
                  <a:ext cx="2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470" name="Freihand 469">
                  <a:extLst>
                    <a:ext uri="{FF2B5EF4-FFF2-40B4-BE49-F238E27FC236}">
                      <a16:creationId xmlns:a16="http://schemas.microsoft.com/office/drawing/2014/main" id="{6C5463D9-DA36-4FC2-9E12-66B8A9F78FD6}"/>
                    </a:ext>
                  </a:extLst>
                </p14:cNvPr>
                <p14:cNvContentPartPr/>
                <p14:nvPr/>
              </p14:nvContentPartPr>
              <p14:xfrm>
                <a:off x="2754453" y="5465587"/>
                <a:ext cx="360" cy="360"/>
              </p14:xfrm>
            </p:contentPart>
          </mc:Choice>
          <mc:Fallback xmlns="">
            <p:pic>
              <p:nvPicPr>
                <p:cNvPr id="470" name="Freihand 469">
                  <a:extLst>
                    <a:ext uri="{FF2B5EF4-FFF2-40B4-BE49-F238E27FC236}">
                      <a16:creationId xmlns:a16="http://schemas.microsoft.com/office/drawing/2014/main" id="{6C5463D9-DA36-4FC2-9E12-66B8A9F78FD6}"/>
                    </a:ext>
                  </a:extLst>
                </p:cNvPr>
                <p:cNvPicPr/>
                <p:nvPr/>
              </p:nvPicPr>
              <p:blipFill>
                <a:blip r:embed="rId678"/>
                <a:stretch>
                  <a:fillRect/>
                </a:stretch>
              </p:blipFill>
              <p:spPr>
                <a:xfrm>
                  <a:off x="2750133" y="5461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71" name="Freihand 470">
                  <a:extLst>
                    <a:ext uri="{FF2B5EF4-FFF2-40B4-BE49-F238E27FC236}">
                      <a16:creationId xmlns:a16="http://schemas.microsoft.com/office/drawing/2014/main" id="{92013103-1643-4822-BC5B-7AD4E8A5A7B2}"/>
                    </a:ext>
                  </a:extLst>
                </p14:cNvPr>
                <p14:cNvContentPartPr/>
                <p14:nvPr/>
              </p14:nvContentPartPr>
              <p14:xfrm>
                <a:off x="1925373" y="5374867"/>
                <a:ext cx="1008360" cy="338760"/>
              </p14:xfrm>
            </p:contentPart>
          </mc:Choice>
          <mc:Fallback xmlns="">
            <p:pic>
              <p:nvPicPr>
                <p:cNvPr id="471" name="Freihand 470">
                  <a:extLst>
                    <a:ext uri="{FF2B5EF4-FFF2-40B4-BE49-F238E27FC236}">
                      <a16:creationId xmlns:a16="http://schemas.microsoft.com/office/drawing/2014/main" id="{92013103-1643-4822-BC5B-7AD4E8A5A7B2}"/>
                    </a:ext>
                  </a:extLst>
                </p:cNvPr>
                <p:cNvPicPr/>
                <p:nvPr/>
              </p:nvPicPr>
              <p:blipFill>
                <a:blip r:embed="rId863"/>
                <a:stretch>
                  <a:fillRect/>
                </a:stretch>
              </p:blipFill>
              <p:spPr>
                <a:xfrm>
                  <a:off x="1921053" y="5370547"/>
                  <a:ext cx="1017000" cy="347400"/>
                </a:xfrm>
                <a:prstGeom prst="rect">
                  <a:avLst/>
                </a:prstGeom>
              </p:spPr>
            </p:pic>
          </mc:Fallback>
        </mc:AlternateContent>
      </p:grpSp>
      <p:grpSp>
        <p:nvGrpSpPr>
          <p:cNvPr id="482" name="Gruppieren 481">
            <a:extLst>
              <a:ext uri="{FF2B5EF4-FFF2-40B4-BE49-F238E27FC236}">
                <a16:creationId xmlns:a16="http://schemas.microsoft.com/office/drawing/2014/main" id="{9C23AFEF-FDCB-4B1C-824D-F32BEB0C0742}"/>
              </a:ext>
            </a:extLst>
          </p:cNvPr>
          <p:cNvGrpSpPr/>
          <p:nvPr/>
        </p:nvGrpSpPr>
        <p:grpSpPr>
          <a:xfrm>
            <a:off x="5178693" y="1794307"/>
            <a:ext cx="1769400" cy="1306440"/>
            <a:chOff x="5178693" y="1794307"/>
            <a:chExt cx="1769400" cy="1306440"/>
          </a:xfrm>
        </p:grpSpPr>
        <mc:AlternateContent xmlns:mc="http://schemas.openxmlformats.org/markup-compatibility/2006" xmlns:p14="http://schemas.microsoft.com/office/powerpoint/2010/main">
          <mc:Choice Requires="p14">
            <p:contentPart p14:bwMode="auto" r:id="rId864">
              <p14:nvContentPartPr>
                <p14:cNvPr id="473" name="Freihand 472">
                  <a:extLst>
                    <a:ext uri="{FF2B5EF4-FFF2-40B4-BE49-F238E27FC236}">
                      <a16:creationId xmlns:a16="http://schemas.microsoft.com/office/drawing/2014/main" id="{87610BBE-4B0B-465B-9ED9-3B25CED370BC}"/>
                    </a:ext>
                  </a:extLst>
                </p14:cNvPr>
                <p14:cNvContentPartPr/>
                <p14:nvPr/>
              </p14:nvContentPartPr>
              <p14:xfrm>
                <a:off x="5491893" y="2136667"/>
                <a:ext cx="89280" cy="783360"/>
              </p14:xfrm>
            </p:contentPart>
          </mc:Choice>
          <mc:Fallback xmlns="">
            <p:pic>
              <p:nvPicPr>
                <p:cNvPr id="473" name="Freihand 472">
                  <a:extLst>
                    <a:ext uri="{FF2B5EF4-FFF2-40B4-BE49-F238E27FC236}">
                      <a16:creationId xmlns:a16="http://schemas.microsoft.com/office/drawing/2014/main" id="{87610BBE-4B0B-465B-9ED9-3B25CED370BC}"/>
                    </a:ext>
                  </a:extLst>
                </p:cNvPr>
                <p:cNvPicPr/>
                <p:nvPr/>
              </p:nvPicPr>
              <p:blipFill>
                <a:blip r:embed="rId865"/>
                <a:stretch>
                  <a:fillRect/>
                </a:stretch>
              </p:blipFill>
              <p:spPr>
                <a:xfrm>
                  <a:off x="5487573" y="2132347"/>
                  <a:ext cx="9792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74" name="Freihand 473">
                  <a:extLst>
                    <a:ext uri="{FF2B5EF4-FFF2-40B4-BE49-F238E27FC236}">
                      <a16:creationId xmlns:a16="http://schemas.microsoft.com/office/drawing/2014/main" id="{249A11BE-CDDE-45CB-B1EB-06948965A7CC}"/>
                    </a:ext>
                  </a:extLst>
                </p14:cNvPr>
                <p14:cNvContentPartPr/>
                <p14:nvPr/>
              </p14:nvContentPartPr>
              <p14:xfrm>
                <a:off x="5256453" y="2728867"/>
                <a:ext cx="1617480" cy="118440"/>
              </p14:xfrm>
            </p:contentPart>
          </mc:Choice>
          <mc:Fallback xmlns="">
            <p:pic>
              <p:nvPicPr>
                <p:cNvPr id="474" name="Freihand 473">
                  <a:extLst>
                    <a:ext uri="{FF2B5EF4-FFF2-40B4-BE49-F238E27FC236}">
                      <a16:creationId xmlns:a16="http://schemas.microsoft.com/office/drawing/2014/main" id="{249A11BE-CDDE-45CB-B1EB-06948965A7CC}"/>
                    </a:ext>
                  </a:extLst>
                </p:cNvPr>
                <p:cNvPicPr/>
                <p:nvPr/>
              </p:nvPicPr>
              <p:blipFill>
                <a:blip r:embed="rId867"/>
                <a:stretch>
                  <a:fillRect/>
                </a:stretch>
              </p:blipFill>
              <p:spPr>
                <a:xfrm>
                  <a:off x="5252133" y="2724547"/>
                  <a:ext cx="162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75" name="Freihand 474">
                  <a:extLst>
                    <a:ext uri="{FF2B5EF4-FFF2-40B4-BE49-F238E27FC236}">
                      <a16:creationId xmlns:a16="http://schemas.microsoft.com/office/drawing/2014/main" id="{D4C9FD93-E355-48FA-82A8-1C334F227FE3}"/>
                    </a:ext>
                  </a:extLst>
                </p14:cNvPr>
                <p14:cNvContentPartPr/>
                <p14:nvPr/>
              </p14:nvContentPartPr>
              <p14:xfrm>
                <a:off x="6700053" y="2674867"/>
                <a:ext cx="248040" cy="234720"/>
              </p14:xfrm>
            </p:contentPart>
          </mc:Choice>
          <mc:Fallback xmlns="">
            <p:pic>
              <p:nvPicPr>
                <p:cNvPr id="475" name="Freihand 474">
                  <a:extLst>
                    <a:ext uri="{FF2B5EF4-FFF2-40B4-BE49-F238E27FC236}">
                      <a16:creationId xmlns:a16="http://schemas.microsoft.com/office/drawing/2014/main" id="{D4C9FD93-E355-48FA-82A8-1C334F227FE3}"/>
                    </a:ext>
                  </a:extLst>
                </p:cNvPr>
                <p:cNvPicPr/>
                <p:nvPr/>
              </p:nvPicPr>
              <p:blipFill>
                <a:blip r:embed="rId869"/>
                <a:stretch>
                  <a:fillRect/>
                </a:stretch>
              </p:blipFill>
              <p:spPr>
                <a:xfrm>
                  <a:off x="6695733" y="2670547"/>
                  <a:ext cx="256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76" name="Freihand 475">
                  <a:extLst>
                    <a:ext uri="{FF2B5EF4-FFF2-40B4-BE49-F238E27FC236}">
                      <a16:creationId xmlns:a16="http://schemas.microsoft.com/office/drawing/2014/main" id="{41FA4C4A-2E65-4C49-8670-E41B70D122D3}"/>
                    </a:ext>
                  </a:extLst>
                </p14:cNvPr>
                <p14:cNvContentPartPr/>
                <p14:nvPr/>
              </p14:nvContentPartPr>
              <p14:xfrm>
                <a:off x="5368053" y="1881787"/>
                <a:ext cx="353880" cy="334080"/>
              </p14:xfrm>
            </p:contentPart>
          </mc:Choice>
          <mc:Fallback xmlns="">
            <p:pic>
              <p:nvPicPr>
                <p:cNvPr id="476" name="Freihand 475">
                  <a:extLst>
                    <a:ext uri="{FF2B5EF4-FFF2-40B4-BE49-F238E27FC236}">
                      <a16:creationId xmlns:a16="http://schemas.microsoft.com/office/drawing/2014/main" id="{41FA4C4A-2E65-4C49-8670-E41B70D122D3}"/>
                    </a:ext>
                  </a:extLst>
                </p:cNvPr>
                <p:cNvPicPr/>
                <p:nvPr/>
              </p:nvPicPr>
              <p:blipFill>
                <a:blip r:embed="rId871"/>
                <a:stretch>
                  <a:fillRect/>
                </a:stretch>
              </p:blipFill>
              <p:spPr>
                <a:xfrm>
                  <a:off x="5363733" y="1877467"/>
                  <a:ext cx="3625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78" name="Freihand 477">
                  <a:extLst>
                    <a:ext uri="{FF2B5EF4-FFF2-40B4-BE49-F238E27FC236}">
                      <a16:creationId xmlns:a16="http://schemas.microsoft.com/office/drawing/2014/main" id="{02161B7F-1801-4320-917E-A616EC483C0F}"/>
                    </a:ext>
                  </a:extLst>
                </p14:cNvPr>
                <p14:cNvContentPartPr/>
                <p14:nvPr/>
              </p14:nvContentPartPr>
              <p14:xfrm>
                <a:off x="5178693" y="1928947"/>
                <a:ext cx="214200" cy="139680"/>
              </p14:xfrm>
            </p:contentPart>
          </mc:Choice>
          <mc:Fallback xmlns="">
            <p:pic>
              <p:nvPicPr>
                <p:cNvPr id="478" name="Freihand 477">
                  <a:extLst>
                    <a:ext uri="{FF2B5EF4-FFF2-40B4-BE49-F238E27FC236}">
                      <a16:creationId xmlns:a16="http://schemas.microsoft.com/office/drawing/2014/main" id="{02161B7F-1801-4320-917E-A616EC483C0F}"/>
                    </a:ext>
                  </a:extLst>
                </p:cNvPr>
                <p:cNvPicPr/>
                <p:nvPr/>
              </p:nvPicPr>
              <p:blipFill>
                <a:blip r:embed="rId873"/>
                <a:stretch>
                  <a:fillRect/>
                </a:stretch>
              </p:blipFill>
              <p:spPr>
                <a:xfrm>
                  <a:off x="5174373" y="1924627"/>
                  <a:ext cx="222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79" name="Freihand 478">
                  <a:extLst>
                    <a:ext uri="{FF2B5EF4-FFF2-40B4-BE49-F238E27FC236}">
                      <a16:creationId xmlns:a16="http://schemas.microsoft.com/office/drawing/2014/main" id="{B06D2DE0-CC87-4747-A338-AF3B54E1B556}"/>
                    </a:ext>
                  </a:extLst>
                </p14:cNvPr>
                <p14:cNvContentPartPr/>
                <p14:nvPr/>
              </p14:nvContentPartPr>
              <p14:xfrm>
                <a:off x="6715533" y="2917147"/>
                <a:ext cx="184320" cy="183600"/>
              </p14:xfrm>
            </p:contentPart>
          </mc:Choice>
          <mc:Fallback xmlns="">
            <p:pic>
              <p:nvPicPr>
                <p:cNvPr id="479" name="Freihand 478">
                  <a:extLst>
                    <a:ext uri="{FF2B5EF4-FFF2-40B4-BE49-F238E27FC236}">
                      <a16:creationId xmlns:a16="http://schemas.microsoft.com/office/drawing/2014/main" id="{B06D2DE0-CC87-4747-A338-AF3B54E1B556}"/>
                    </a:ext>
                  </a:extLst>
                </p:cNvPr>
                <p:cNvPicPr/>
                <p:nvPr/>
              </p:nvPicPr>
              <p:blipFill>
                <a:blip r:embed="rId875"/>
                <a:stretch>
                  <a:fillRect/>
                </a:stretch>
              </p:blipFill>
              <p:spPr>
                <a:xfrm>
                  <a:off x="6711213" y="2912827"/>
                  <a:ext cx="192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81" name="Freihand 480">
                  <a:extLst>
                    <a:ext uri="{FF2B5EF4-FFF2-40B4-BE49-F238E27FC236}">
                      <a16:creationId xmlns:a16="http://schemas.microsoft.com/office/drawing/2014/main" id="{A1F319FD-8D8B-4C54-B87D-54815A180A07}"/>
                    </a:ext>
                  </a:extLst>
                </p14:cNvPr>
                <p14:cNvContentPartPr/>
                <p14:nvPr/>
              </p14:nvContentPartPr>
              <p14:xfrm>
                <a:off x="6111813" y="1794307"/>
                <a:ext cx="82440" cy="1273680"/>
              </p14:xfrm>
            </p:contentPart>
          </mc:Choice>
          <mc:Fallback xmlns="">
            <p:pic>
              <p:nvPicPr>
                <p:cNvPr id="481" name="Freihand 480">
                  <a:extLst>
                    <a:ext uri="{FF2B5EF4-FFF2-40B4-BE49-F238E27FC236}">
                      <a16:creationId xmlns:a16="http://schemas.microsoft.com/office/drawing/2014/main" id="{A1F319FD-8D8B-4C54-B87D-54815A180A07}"/>
                    </a:ext>
                  </a:extLst>
                </p:cNvPr>
                <p:cNvPicPr/>
                <p:nvPr/>
              </p:nvPicPr>
              <p:blipFill>
                <a:blip r:embed="rId877"/>
                <a:stretch>
                  <a:fillRect/>
                </a:stretch>
              </p:blipFill>
              <p:spPr>
                <a:xfrm>
                  <a:off x="6107493" y="1789987"/>
                  <a:ext cx="91080" cy="1282320"/>
                </a:xfrm>
                <a:prstGeom prst="rect">
                  <a:avLst/>
                </a:prstGeom>
              </p:spPr>
            </p:pic>
          </mc:Fallback>
        </mc:AlternateContent>
      </p:grpSp>
      <p:grpSp>
        <p:nvGrpSpPr>
          <p:cNvPr id="485" name="Gruppieren 484">
            <a:extLst>
              <a:ext uri="{FF2B5EF4-FFF2-40B4-BE49-F238E27FC236}">
                <a16:creationId xmlns:a16="http://schemas.microsoft.com/office/drawing/2014/main" id="{661A8272-A753-4580-8755-06EF7ADABDA3}"/>
              </a:ext>
            </a:extLst>
          </p:cNvPr>
          <p:cNvGrpSpPr/>
          <p:nvPr/>
        </p:nvGrpSpPr>
        <p:grpSpPr>
          <a:xfrm>
            <a:off x="6243213" y="1664707"/>
            <a:ext cx="255600" cy="274680"/>
            <a:chOff x="6243213" y="1664707"/>
            <a:chExt cx="255600" cy="274680"/>
          </a:xfrm>
        </p:grpSpPr>
        <mc:AlternateContent xmlns:mc="http://schemas.openxmlformats.org/markup-compatibility/2006" xmlns:p14="http://schemas.microsoft.com/office/powerpoint/2010/main">
          <mc:Choice Requires="p14">
            <p:contentPart p14:bwMode="auto" r:id="rId878">
              <p14:nvContentPartPr>
                <p14:cNvPr id="483" name="Freihand 482">
                  <a:extLst>
                    <a:ext uri="{FF2B5EF4-FFF2-40B4-BE49-F238E27FC236}">
                      <a16:creationId xmlns:a16="http://schemas.microsoft.com/office/drawing/2014/main" id="{A41ED43F-4C1A-41AB-A303-42111C61A7A8}"/>
                    </a:ext>
                  </a:extLst>
                </p14:cNvPr>
                <p14:cNvContentPartPr/>
                <p14:nvPr/>
              </p14:nvContentPartPr>
              <p14:xfrm>
                <a:off x="6243213" y="1664707"/>
                <a:ext cx="153360" cy="185760"/>
              </p14:xfrm>
            </p:contentPart>
          </mc:Choice>
          <mc:Fallback xmlns="">
            <p:pic>
              <p:nvPicPr>
                <p:cNvPr id="483" name="Freihand 482">
                  <a:extLst>
                    <a:ext uri="{FF2B5EF4-FFF2-40B4-BE49-F238E27FC236}">
                      <a16:creationId xmlns:a16="http://schemas.microsoft.com/office/drawing/2014/main" id="{A41ED43F-4C1A-41AB-A303-42111C61A7A8}"/>
                    </a:ext>
                  </a:extLst>
                </p:cNvPr>
                <p:cNvPicPr/>
                <p:nvPr/>
              </p:nvPicPr>
              <p:blipFill>
                <a:blip r:embed="rId879"/>
                <a:stretch>
                  <a:fillRect/>
                </a:stretch>
              </p:blipFill>
              <p:spPr>
                <a:xfrm>
                  <a:off x="6238893" y="1660387"/>
                  <a:ext cx="162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84" name="Freihand 483">
                  <a:extLst>
                    <a:ext uri="{FF2B5EF4-FFF2-40B4-BE49-F238E27FC236}">
                      <a16:creationId xmlns:a16="http://schemas.microsoft.com/office/drawing/2014/main" id="{304DD063-35D2-4F6A-B9DC-057432F693B2}"/>
                    </a:ext>
                  </a:extLst>
                </p14:cNvPr>
                <p14:cNvContentPartPr/>
                <p14:nvPr/>
              </p14:nvContentPartPr>
              <p14:xfrm>
                <a:off x="6359493" y="1791427"/>
                <a:ext cx="139320" cy="147960"/>
              </p14:xfrm>
            </p:contentPart>
          </mc:Choice>
          <mc:Fallback xmlns="">
            <p:pic>
              <p:nvPicPr>
                <p:cNvPr id="484" name="Freihand 483">
                  <a:extLst>
                    <a:ext uri="{FF2B5EF4-FFF2-40B4-BE49-F238E27FC236}">
                      <a16:creationId xmlns:a16="http://schemas.microsoft.com/office/drawing/2014/main" id="{304DD063-35D2-4F6A-B9DC-057432F693B2}"/>
                    </a:ext>
                  </a:extLst>
                </p:cNvPr>
                <p:cNvPicPr/>
                <p:nvPr/>
              </p:nvPicPr>
              <p:blipFill>
                <a:blip r:embed="rId881"/>
                <a:stretch>
                  <a:fillRect/>
                </a:stretch>
              </p:blipFill>
              <p:spPr>
                <a:xfrm>
                  <a:off x="6355173" y="1787107"/>
                  <a:ext cx="147960" cy="15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2">
            <p14:nvContentPartPr>
              <p14:cNvPr id="477" name="Freihand 476">
                <a:extLst>
                  <a:ext uri="{FF2B5EF4-FFF2-40B4-BE49-F238E27FC236}">
                    <a16:creationId xmlns:a16="http://schemas.microsoft.com/office/drawing/2014/main" id="{700408D9-A48D-4CE8-AFCF-D3D605FB5C1F}"/>
                  </a:ext>
                </a:extLst>
              </p14:cNvPr>
              <p14:cNvContentPartPr/>
              <p14:nvPr/>
            </p14:nvContentPartPr>
            <p14:xfrm>
              <a:off x="2897373" y="4008307"/>
              <a:ext cx="3520080" cy="561960"/>
            </p14:xfrm>
          </p:contentPart>
        </mc:Choice>
        <mc:Fallback>
          <p:pic>
            <p:nvPicPr>
              <p:cNvPr id="477" name="Freihand 476">
                <a:extLst>
                  <a:ext uri="{FF2B5EF4-FFF2-40B4-BE49-F238E27FC236}">
                    <a16:creationId xmlns:a16="http://schemas.microsoft.com/office/drawing/2014/main" id="{700408D9-A48D-4CE8-AFCF-D3D605FB5C1F}"/>
                  </a:ext>
                </a:extLst>
              </p:cNvPr>
              <p:cNvPicPr/>
              <p:nvPr/>
            </p:nvPicPr>
            <p:blipFill>
              <a:blip r:embed="rId883"/>
              <a:stretch>
                <a:fillRect/>
              </a:stretch>
            </p:blipFill>
            <p:spPr>
              <a:xfrm>
                <a:off x="2893053" y="4003987"/>
                <a:ext cx="352872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80" name="Freihand 479">
                <a:extLst>
                  <a:ext uri="{FF2B5EF4-FFF2-40B4-BE49-F238E27FC236}">
                    <a16:creationId xmlns:a16="http://schemas.microsoft.com/office/drawing/2014/main" id="{01E861D6-5E3A-43AE-BA2D-428C24DBB70C}"/>
                  </a:ext>
                </a:extLst>
              </p14:cNvPr>
              <p14:cNvContentPartPr/>
              <p14:nvPr/>
            </p14:nvContentPartPr>
            <p14:xfrm>
              <a:off x="4339893" y="4028827"/>
              <a:ext cx="2125800" cy="530640"/>
            </p14:xfrm>
          </p:contentPart>
        </mc:Choice>
        <mc:Fallback>
          <p:pic>
            <p:nvPicPr>
              <p:cNvPr id="480" name="Freihand 479">
                <a:extLst>
                  <a:ext uri="{FF2B5EF4-FFF2-40B4-BE49-F238E27FC236}">
                    <a16:creationId xmlns:a16="http://schemas.microsoft.com/office/drawing/2014/main" id="{01E861D6-5E3A-43AE-BA2D-428C24DBB70C}"/>
                  </a:ext>
                </a:extLst>
              </p:cNvPr>
              <p:cNvPicPr/>
              <p:nvPr/>
            </p:nvPicPr>
            <p:blipFill>
              <a:blip r:embed="rId885"/>
              <a:stretch>
                <a:fillRect/>
              </a:stretch>
            </p:blipFill>
            <p:spPr>
              <a:xfrm>
                <a:off x="4335573" y="4024507"/>
                <a:ext cx="2134440" cy="539280"/>
              </a:xfrm>
              <a:prstGeom prst="rect">
                <a:avLst/>
              </a:prstGeom>
            </p:spPr>
          </p:pic>
        </mc:Fallback>
      </mc:AlternateContent>
    </p:spTree>
    <p:extLst>
      <p:ext uri="{BB962C8B-B14F-4D97-AF65-F5344CB8AC3E}">
        <p14:creationId xmlns:p14="http://schemas.microsoft.com/office/powerpoint/2010/main" val="412525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Increase of the price of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 Value </a:t>
            </a:r>
            <a:r>
              <a:rPr lang="de-DE" dirty="0" err="1"/>
              <a:t>of</a:t>
            </a:r>
            <a:r>
              <a:rPr lang="de-DE" dirty="0"/>
              <a:t> MPL</a:t>
            </a:r>
          </a:p>
          <a:p>
            <a:r>
              <a:rPr lang="de-DE" dirty="0"/>
              <a:t>w=wage</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=Value </a:t>
            </a:r>
            <a:r>
              <a:rPr lang="de-DE" dirty="0" err="1"/>
              <a:t>of</a:t>
            </a:r>
            <a:r>
              <a:rPr lang="de-DE" dirty="0"/>
              <a:t> MPL</a:t>
            </a:r>
          </a:p>
          <a:p>
            <a:r>
              <a:rPr lang="de-DE" dirty="0"/>
              <a:t>w=wage</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2" name="Gruppieren 111">
            <a:extLst>
              <a:ext uri="{FF2B5EF4-FFF2-40B4-BE49-F238E27FC236}">
                <a16:creationId xmlns:a16="http://schemas.microsoft.com/office/drawing/2014/main" id="{AF1AE3DE-C9DB-4AC1-AA17-5FF53CBCC2A1}"/>
              </a:ext>
            </a:extLst>
          </p:cNvPr>
          <p:cNvGrpSpPr/>
          <p:nvPr/>
        </p:nvGrpSpPr>
        <p:grpSpPr>
          <a:xfrm>
            <a:off x="7842693" y="43267"/>
            <a:ext cx="4254480" cy="1943280"/>
            <a:chOff x="7842693" y="43267"/>
            <a:chExt cx="4254480" cy="1943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A13A5D-56CA-427A-A623-50445EB35ADB}"/>
                    </a:ext>
                  </a:extLst>
                </p14:cNvPr>
                <p14:cNvContentPartPr/>
                <p14:nvPr/>
              </p14:nvContentPartPr>
              <p14:xfrm>
                <a:off x="7842693" y="217867"/>
                <a:ext cx="116280" cy="114480"/>
              </p14:xfrm>
            </p:contentPart>
          </mc:Choice>
          <mc:Fallback xmlns="">
            <p:pic>
              <p:nvPicPr>
                <p:cNvPr id="2" name="Freihand 1">
                  <a:extLst>
                    <a:ext uri="{FF2B5EF4-FFF2-40B4-BE49-F238E27FC236}">
                      <a16:creationId xmlns:a16="http://schemas.microsoft.com/office/drawing/2014/main" id="{B0A13A5D-56CA-427A-A623-50445EB35ADB}"/>
                    </a:ext>
                  </a:extLst>
                </p:cNvPr>
                <p:cNvPicPr/>
                <p:nvPr/>
              </p:nvPicPr>
              <p:blipFill>
                <a:blip r:embed="rId4"/>
                <a:stretch>
                  <a:fillRect/>
                </a:stretch>
              </p:blipFill>
              <p:spPr>
                <a:xfrm>
                  <a:off x="7838373" y="213547"/>
                  <a:ext cx="124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8752CEC-5D4D-4B30-A3F5-B711E16F3FB9}"/>
                    </a:ext>
                  </a:extLst>
                </p14:cNvPr>
                <p14:cNvContentPartPr/>
                <p14:nvPr/>
              </p14:nvContentPartPr>
              <p14:xfrm>
                <a:off x="8006853" y="208867"/>
                <a:ext cx="103680" cy="211680"/>
              </p14:xfrm>
            </p:contentPart>
          </mc:Choice>
          <mc:Fallback xmlns="">
            <p:pic>
              <p:nvPicPr>
                <p:cNvPr id="3" name="Freihand 2">
                  <a:extLst>
                    <a:ext uri="{FF2B5EF4-FFF2-40B4-BE49-F238E27FC236}">
                      <a16:creationId xmlns:a16="http://schemas.microsoft.com/office/drawing/2014/main" id="{D8752CEC-5D4D-4B30-A3F5-B711E16F3FB9}"/>
                    </a:ext>
                  </a:extLst>
                </p:cNvPr>
                <p:cNvPicPr/>
                <p:nvPr/>
              </p:nvPicPr>
              <p:blipFill>
                <a:blip r:embed="rId6"/>
                <a:stretch>
                  <a:fillRect/>
                </a:stretch>
              </p:blipFill>
              <p:spPr>
                <a:xfrm>
                  <a:off x="8002533" y="204547"/>
                  <a:ext cx="112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2699AD-8EF0-4BA6-8067-61D0E582577A}"/>
                    </a:ext>
                  </a:extLst>
                </p14:cNvPr>
                <p14:cNvContentPartPr/>
                <p14:nvPr/>
              </p14:nvContentPartPr>
              <p14:xfrm>
                <a:off x="8129613" y="212827"/>
                <a:ext cx="325080" cy="80280"/>
              </p14:xfrm>
            </p:contentPart>
          </mc:Choice>
          <mc:Fallback xmlns="">
            <p:pic>
              <p:nvPicPr>
                <p:cNvPr id="5" name="Freihand 4">
                  <a:extLst>
                    <a:ext uri="{FF2B5EF4-FFF2-40B4-BE49-F238E27FC236}">
                      <a16:creationId xmlns:a16="http://schemas.microsoft.com/office/drawing/2014/main" id="{BC2699AD-8EF0-4BA6-8067-61D0E582577A}"/>
                    </a:ext>
                  </a:extLst>
                </p:cNvPr>
                <p:cNvPicPr/>
                <p:nvPr/>
              </p:nvPicPr>
              <p:blipFill>
                <a:blip r:embed="rId8"/>
                <a:stretch>
                  <a:fillRect/>
                </a:stretch>
              </p:blipFill>
              <p:spPr>
                <a:xfrm>
                  <a:off x="8125293" y="208507"/>
                  <a:ext cx="333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52589A9-2C38-4FA6-80FE-09AF40015460}"/>
                    </a:ext>
                  </a:extLst>
                </p14:cNvPr>
                <p14:cNvContentPartPr/>
                <p14:nvPr/>
              </p14:nvContentPartPr>
              <p14:xfrm>
                <a:off x="8404293" y="171787"/>
                <a:ext cx="43920" cy="10800"/>
              </p14:xfrm>
            </p:contentPart>
          </mc:Choice>
          <mc:Fallback xmlns="">
            <p:pic>
              <p:nvPicPr>
                <p:cNvPr id="6" name="Freihand 5">
                  <a:extLst>
                    <a:ext uri="{FF2B5EF4-FFF2-40B4-BE49-F238E27FC236}">
                      <a16:creationId xmlns:a16="http://schemas.microsoft.com/office/drawing/2014/main" id="{052589A9-2C38-4FA6-80FE-09AF40015460}"/>
                    </a:ext>
                  </a:extLst>
                </p:cNvPr>
                <p:cNvPicPr/>
                <p:nvPr/>
              </p:nvPicPr>
              <p:blipFill>
                <a:blip r:embed="rId10"/>
                <a:stretch>
                  <a:fillRect/>
                </a:stretch>
              </p:blipFill>
              <p:spPr>
                <a:xfrm>
                  <a:off x="8399973" y="167467"/>
                  <a:ext cx="52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3D413EE-C8EB-4611-BA94-F059749A1A99}"/>
                    </a:ext>
                  </a:extLst>
                </p14:cNvPr>
                <p14:cNvContentPartPr/>
                <p14:nvPr/>
              </p14:nvContentPartPr>
              <p14:xfrm>
                <a:off x="8513013" y="211747"/>
                <a:ext cx="179640" cy="200520"/>
              </p14:xfrm>
            </p:contentPart>
          </mc:Choice>
          <mc:Fallback xmlns="">
            <p:pic>
              <p:nvPicPr>
                <p:cNvPr id="7" name="Freihand 6">
                  <a:extLst>
                    <a:ext uri="{FF2B5EF4-FFF2-40B4-BE49-F238E27FC236}">
                      <a16:creationId xmlns:a16="http://schemas.microsoft.com/office/drawing/2014/main" id="{13D413EE-C8EB-4611-BA94-F059749A1A99}"/>
                    </a:ext>
                  </a:extLst>
                </p:cNvPr>
                <p:cNvPicPr/>
                <p:nvPr/>
              </p:nvPicPr>
              <p:blipFill>
                <a:blip r:embed="rId12"/>
                <a:stretch>
                  <a:fillRect/>
                </a:stretch>
              </p:blipFill>
              <p:spPr>
                <a:xfrm>
                  <a:off x="8508693" y="207427"/>
                  <a:ext cx="188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18D3CCB-9AFF-4414-8AB0-7778F7B03526}"/>
                    </a:ext>
                  </a:extLst>
                </p14:cNvPr>
                <p14:cNvContentPartPr/>
                <p14:nvPr/>
              </p14:nvContentPartPr>
              <p14:xfrm>
                <a:off x="8876253" y="88267"/>
                <a:ext cx="252720" cy="241560"/>
              </p14:xfrm>
            </p:contentPart>
          </mc:Choice>
          <mc:Fallback xmlns="">
            <p:pic>
              <p:nvPicPr>
                <p:cNvPr id="8" name="Freihand 7">
                  <a:extLst>
                    <a:ext uri="{FF2B5EF4-FFF2-40B4-BE49-F238E27FC236}">
                      <a16:creationId xmlns:a16="http://schemas.microsoft.com/office/drawing/2014/main" id="{E18D3CCB-9AFF-4414-8AB0-7778F7B03526}"/>
                    </a:ext>
                  </a:extLst>
                </p:cNvPr>
                <p:cNvPicPr/>
                <p:nvPr/>
              </p:nvPicPr>
              <p:blipFill>
                <a:blip r:embed="rId14"/>
                <a:stretch>
                  <a:fillRect/>
                </a:stretch>
              </p:blipFill>
              <p:spPr>
                <a:xfrm>
                  <a:off x="8871933" y="83947"/>
                  <a:ext cx="261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788CA85-D1DA-4183-876C-6F6862DBD193}"/>
                    </a:ext>
                  </a:extLst>
                </p14:cNvPr>
                <p14:cNvContentPartPr/>
                <p14:nvPr/>
              </p14:nvContentPartPr>
              <p14:xfrm>
                <a:off x="9271533" y="74947"/>
                <a:ext cx="246240" cy="157320"/>
              </p14:xfrm>
            </p:contentPart>
          </mc:Choice>
          <mc:Fallback xmlns="">
            <p:pic>
              <p:nvPicPr>
                <p:cNvPr id="9" name="Freihand 8">
                  <a:extLst>
                    <a:ext uri="{FF2B5EF4-FFF2-40B4-BE49-F238E27FC236}">
                      <a16:creationId xmlns:a16="http://schemas.microsoft.com/office/drawing/2014/main" id="{E788CA85-D1DA-4183-876C-6F6862DBD193}"/>
                    </a:ext>
                  </a:extLst>
                </p:cNvPr>
                <p:cNvPicPr/>
                <p:nvPr/>
              </p:nvPicPr>
              <p:blipFill>
                <a:blip r:embed="rId16"/>
                <a:stretch>
                  <a:fillRect/>
                </a:stretch>
              </p:blipFill>
              <p:spPr>
                <a:xfrm>
                  <a:off x="9267213" y="70627"/>
                  <a:ext cx="254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E56A84A-5067-4EA6-8CA0-2CD1085BF2AD}"/>
                    </a:ext>
                  </a:extLst>
                </p14:cNvPr>
                <p14:cNvContentPartPr/>
                <p14:nvPr/>
              </p14:nvContentPartPr>
              <p14:xfrm>
                <a:off x="9652413" y="134347"/>
                <a:ext cx="187920" cy="94320"/>
              </p14:xfrm>
            </p:contentPart>
          </mc:Choice>
          <mc:Fallback xmlns="">
            <p:pic>
              <p:nvPicPr>
                <p:cNvPr id="13" name="Freihand 12">
                  <a:extLst>
                    <a:ext uri="{FF2B5EF4-FFF2-40B4-BE49-F238E27FC236}">
                      <a16:creationId xmlns:a16="http://schemas.microsoft.com/office/drawing/2014/main" id="{EE56A84A-5067-4EA6-8CA0-2CD1085BF2AD}"/>
                    </a:ext>
                  </a:extLst>
                </p:cNvPr>
                <p:cNvPicPr/>
                <p:nvPr/>
              </p:nvPicPr>
              <p:blipFill>
                <a:blip r:embed="rId18"/>
                <a:stretch>
                  <a:fillRect/>
                </a:stretch>
              </p:blipFill>
              <p:spPr>
                <a:xfrm>
                  <a:off x="9648093" y="130027"/>
                  <a:ext cx="19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D1118462-4B5B-49B0-8E62-5DB02339ACC2}"/>
                    </a:ext>
                  </a:extLst>
                </p14:cNvPr>
                <p14:cNvContentPartPr/>
                <p14:nvPr/>
              </p14:nvContentPartPr>
              <p14:xfrm>
                <a:off x="9859053" y="53347"/>
                <a:ext cx="221760" cy="137880"/>
              </p14:xfrm>
            </p:contentPart>
          </mc:Choice>
          <mc:Fallback xmlns="">
            <p:pic>
              <p:nvPicPr>
                <p:cNvPr id="18" name="Freihand 17">
                  <a:extLst>
                    <a:ext uri="{FF2B5EF4-FFF2-40B4-BE49-F238E27FC236}">
                      <a16:creationId xmlns:a16="http://schemas.microsoft.com/office/drawing/2014/main" id="{D1118462-4B5B-49B0-8E62-5DB02339ACC2}"/>
                    </a:ext>
                  </a:extLst>
                </p:cNvPr>
                <p:cNvPicPr/>
                <p:nvPr/>
              </p:nvPicPr>
              <p:blipFill>
                <a:blip r:embed="rId20"/>
                <a:stretch>
                  <a:fillRect/>
                </a:stretch>
              </p:blipFill>
              <p:spPr>
                <a:xfrm>
                  <a:off x="9854733" y="49027"/>
                  <a:ext cx="230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BDFA1261-4C08-46E1-9E4A-1028C187F602}"/>
                    </a:ext>
                  </a:extLst>
                </p14:cNvPr>
                <p14:cNvContentPartPr/>
                <p14:nvPr/>
              </p14:nvContentPartPr>
              <p14:xfrm>
                <a:off x="10084053" y="64507"/>
                <a:ext cx="163080" cy="120960"/>
              </p14:xfrm>
            </p:contentPart>
          </mc:Choice>
          <mc:Fallback xmlns="">
            <p:pic>
              <p:nvPicPr>
                <p:cNvPr id="23" name="Freihand 22">
                  <a:extLst>
                    <a:ext uri="{FF2B5EF4-FFF2-40B4-BE49-F238E27FC236}">
                      <a16:creationId xmlns:a16="http://schemas.microsoft.com/office/drawing/2014/main" id="{BDFA1261-4C08-46E1-9E4A-1028C187F602}"/>
                    </a:ext>
                  </a:extLst>
                </p:cNvPr>
                <p:cNvPicPr/>
                <p:nvPr/>
              </p:nvPicPr>
              <p:blipFill>
                <a:blip r:embed="rId22"/>
                <a:stretch>
                  <a:fillRect/>
                </a:stretch>
              </p:blipFill>
              <p:spPr>
                <a:xfrm>
                  <a:off x="10079733" y="60187"/>
                  <a:ext cx="171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BF5C64A2-71DE-4937-8994-44D621BA400D}"/>
                    </a:ext>
                  </a:extLst>
                </p14:cNvPr>
                <p14:cNvContentPartPr/>
                <p14:nvPr/>
              </p14:nvContentPartPr>
              <p14:xfrm>
                <a:off x="10371693" y="126427"/>
                <a:ext cx="201600" cy="79920"/>
              </p14:xfrm>
            </p:contentPart>
          </mc:Choice>
          <mc:Fallback xmlns="">
            <p:pic>
              <p:nvPicPr>
                <p:cNvPr id="26" name="Freihand 25">
                  <a:extLst>
                    <a:ext uri="{FF2B5EF4-FFF2-40B4-BE49-F238E27FC236}">
                      <a16:creationId xmlns:a16="http://schemas.microsoft.com/office/drawing/2014/main" id="{BF5C64A2-71DE-4937-8994-44D621BA400D}"/>
                    </a:ext>
                  </a:extLst>
                </p:cNvPr>
                <p:cNvPicPr/>
                <p:nvPr/>
              </p:nvPicPr>
              <p:blipFill>
                <a:blip r:embed="rId24"/>
                <a:stretch>
                  <a:fillRect/>
                </a:stretch>
              </p:blipFill>
              <p:spPr>
                <a:xfrm>
                  <a:off x="10367373" y="122107"/>
                  <a:ext cx="210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F4B15905-0AAF-4C71-A5F3-0456A6990BC6}"/>
                    </a:ext>
                  </a:extLst>
                </p14:cNvPr>
                <p14:cNvContentPartPr/>
                <p14:nvPr/>
              </p14:nvContentPartPr>
              <p14:xfrm>
                <a:off x="10545933" y="132907"/>
                <a:ext cx="150840" cy="45000"/>
              </p14:xfrm>
            </p:contentPart>
          </mc:Choice>
          <mc:Fallback xmlns="">
            <p:pic>
              <p:nvPicPr>
                <p:cNvPr id="27" name="Freihand 26">
                  <a:extLst>
                    <a:ext uri="{FF2B5EF4-FFF2-40B4-BE49-F238E27FC236}">
                      <a16:creationId xmlns:a16="http://schemas.microsoft.com/office/drawing/2014/main" id="{F4B15905-0AAF-4C71-A5F3-0456A6990BC6}"/>
                    </a:ext>
                  </a:extLst>
                </p:cNvPr>
                <p:cNvPicPr/>
                <p:nvPr/>
              </p:nvPicPr>
              <p:blipFill>
                <a:blip r:embed="rId26"/>
                <a:stretch>
                  <a:fillRect/>
                </a:stretch>
              </p:blipFill>
              <p:spPr>
                <a:xfrm>
                  <a:off x="10541613" y="128587"/>
                  <a:ext cx="159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545B559B-591B-45E2-9744-13980CB6309C}"/>
                    </a:ext>
                  </a:extLst>
                </p14:cNvPr>
                <p14:cNvContentPartPr/>
                <p14:nvPr/>
              </p14:nvContentPartPr>
              <p14:xfrm>
                <a:off x="10721973" y="57667"/>
                <a:ext cx="79920" cy="111960"/>
              </p14:xfrm>
            </p:contentPart>
          </mc:Choice>
          <mc:Fallback xmlns="">
            <p:pic>
              <p:nvPicPr>
                <p:cNvPr id="28" name="Freihand 27">
                  <a:extLst>
                    <a:ext uri="{FF2B5EF4-FFF2-40B4-BE49-F238E27FC236}">
                      <a16:creationId xmlns:a16="http://schemas.microsoft.com/office/drawing/2014/main" id="{545B559B-591B-45E2-9744-13980CB6309C}"/>
                    </a:ext>
                  </a:extLst>
                </p:cNvPr>
                <p:cNvPicPr/>
                <p:nvPr/>
              </p:nvPicPr>
              <p:blipFill>
                <a:blip r:embed="rId28"/>
                <a:stretch>
                  <a:fillRect/>
                </a:stretch>
              </p:blipFill>
              <p:spPr>
                <a:xfrm>
                  <a:off x="10717653" y="53347"/>
                  <a:ext cx="8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50C0B86E-6DFD-4A38-AEF9-928B81DBA253}"/>
                    </a:ext>
                  </a:extLst>
                </p14:cNvPr>
                <p14:cNvContentPartPr/>
                <p14:nvPr/>
              </p14:nvContentPartPr>
              <p14:xfrm>
                <a:off x="10768413" y="137227"/>
                <a:ext cx="32760" cy="45000"/>
              </p14:xfrm>
            </p:contentPart>
          </mc:Choice>
          <mc:Fallback xmlns="">
            <p:pic>
              <p:nvPicPr>
                <p:cNvPr id="29" name="Freihand 28">
                  <a:extLst>
                    <a:ext uri="{FF2B5EF4-FFF2-40B4-BE49-F238E27FC236}">
                      <a16:creationId xmlns:a16="http://schemas.microsoft.com/office/drawing/2014/main" id="{50C0B86E-6DFD-4A38-AEF9-928B81DBA253}"/>
                    </a:ext>
                  </a:extLst>
                </p:cNvPr>
                <p:cNvPicPr/>
                <p:nvPr/>
              </p:nvPicPr>
              <p:blipFill>
                <a:blip r:embed="rId30"/>
                <a:stretch>
                  <a:fillRect/>
                </a:stretch>
              </p:blipFill>
              <p:spPr>
                <a:xfrm>
                  <a:off x="10764093" y="132907"/>
                  <a:ext cx="41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9490CBD9-133D-4150-A266-BBB634A0952B}"/>
                    </a:ext>
                  </a:extLst>
                </p14:cNvPr>
                <p14:cNvContentPartPr/>
                <p14:nvPr/>
              </p14:nvContentPartPr>
              <p14:xfrm>
                <a:off x="10836093" y="43267"/>
                <a:ext cx="255960" cy="146880"/>
              </p14:xfrm>
            </p:contentPart>
          </mc:Choice>
          <mc:Fallback xmlns="">
            <p:pic>
              <p:nvPicPr>
                <p:cNvPr id="30" name="Freihand 29">
                  <a:extLst>
                    <a:ext uri="{FF2B5EF4-FFF2-40B4-BE49-F238E27FC236}">
                      <a16:creationId xmlns:a16="http://schemas.microsoft.com/office/drawing/2014/main" id="{9490CBD9-133D-4150-A266-BBB634A0952B}"/>
                    </a:ext>
                  </a:extLst>
                </p:cNvPr>
                <p:cNvPicPr/>
                <p:nvPr/>
              </p:nvPicPr>
              <p:blipFill>
                <a:blip r:embed="rId32"/>
                <a:stretch>
                  <a:fillRect/>
                </a:stretch>
              </p:blipFill>
              <p:spPr>
                <a:xfrm>
                  <a:off x="10831773" y="38947"/>
                  <a:ext cx="264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1022A4D5-5D5B-477C-A125-DDEFC4C08FEA}"/>
                    </a:ext>
                  </a:extLst>
                </p14:cNvPr>
                <p14:cNvContentPartPr/>
                <p14:nvPr/>
              </p14:nvContentPartPr>
              <p14:xfrm>
                <a:off x="8306733" y="477787"/>
                <a:ext cx="63000" cy="47880"/>
              </p14:xfrm>
            </p:contentPart>
          </mc:Choice>
          <mc:Fallback xmlns="">
            <p:pic>
              <p:nvPicPr>
                <p:cNvPr id="35" name="Freihand 34">
                  <a:extLst>
                    <a:ext uri="{FF2B5EF4-FFF2-40B4-BE49-F238E27FC236}">
                      <a16:creationId xmlns:a16="http://schemas.microsoft.com/office/drawing/2014/main" id="{1022A4D5-5D5B-477C-A125-DDEFC4C08FEA}"/>
                    </a:ext>
                  </a:extLst>
                </p:cNvPr>
                <p:cNvPicPr/>
                <p:nvPr/>
              </p:nvPicPr>
              <p:blipFill>
                <a:blip r:embed="rId34"/>
                <a:stretch>
                  <a:fillRect/>
                </a:stretch>
              </p:blipFill>
              <p:spPr>
                <a:xfrm>
                  <a:off x="8302413" y="473467"/>
                  <a:ext cx="71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12FDD559-6F6A-487C-B7BB-94AD111C47A6}"/>
                    </a:ext>
                  </a:extLst>
                </p14:cNvPr>
                <p14:cNvContentPartPr/>
                <p14:nvPr/>
              </p14:nvContentPartPr>
              <p14:xfrm>
                <a:off x="8461533" y="442147"/>
                <a:ext cx="122760" cy="93960"/>
              </p14:xfrm>
            </p:contentPart>
          </mc:Choice>
          <mc:Fallback xmlns="">
            <p:pic>
              <p:nvPicPr>
                <p:cNvPr id="36" name="Freihand 35">
                  <a:extLst>
                    <a:ext uri="{FF2B5EF4-FFF2-40B4-BE49-F238E27FC236}">
                      <a16:creationId xmlns:a16="http://schemas.microsoft.com/office/drawing/2014/main" id="{12FDD559-6F6A-487C-B7BB-94AD111C47A6}"/>
                    </a:ext>
                  </a:extLst>
                </p:cNvPr>
                <p:cNvPicPr/>
                <p:nvPr/>
              </p:nvPicPr>
              <p:blipFill>
                <a:blip r:embed="rId36"/>
                <a:stretch>
                  <a:fillRect/>
                </a:stretch>
              </p:blipFill>
              <p:spPr>
                <a:xfrm>
                  <a:off x="8457213" y="437827"/>
                  <a:ext cx="131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5E2DE49A-4366-4832-AA12-1FB0DBDC0DF5}"/>
                    </a:ext>
                  </a:extLst>
                </p14:cNvPr>
                <p14:cNvContentPartPr/>
                <p14:nvPr/>
              </p14:nvContentPartPr>
              <p14:xfrm>
                <a:off x="8602653" y="410827"/>
                <a:ext cx="75960" cy="108720"/>
              </p14:xfrm>
            </p:contentPart>
          </mc:Choice>
          <mc:Fallback xmlns="">
            <p:pic>
              <p:nvPicPr>
                <p:cNvPr id="37" name="Freihand 36">
                  <a:extLst>
                    <a:ext uri="{FF2B5EF4-FFF2-40B4-BE49-F238E27FC236}">
                      <a16:creationId xmlns:a16="http://schemas.microsoft.com/office/drawing/2014/main" id="{5E2DE49A-4366-4832-AA12-1FB0DBDC0DF5}"/>
                    </a:ext>
                  </a:extLst>
                </p:cNvPr>
                <p:cNvPicPr/>
                <p:nvPr/>
              </p:nvPicPr>
              <p:blipFill>
                <a:blip r:embed="rId38"/>
                <a:stretch>
                  <a:fillRect/>
                </a:stretch>
              </p:blipFill>
              <p:spPr>
                <a:xfrm>
                  <a:off x="8598333" y="406507"/>
                  <a:ext cx="84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FF462C47-31E5-41E9-99C4-EC243ABB390C}"/>
                    </a:ext>
                  </a:extLst>
                </p14:cNvPr>
                <p14:cNvContentPartPr/>
                <p14:nvPr/>
              </p14:nvContentPartPr>
              <p14:xfrm>
                <a:off x="8687253" y="416227"/>
                <a:ext cx="86760" cy="111960"/>
              </p14:xfrm>
            </p:contentPart>
          </mc:Choice>
          <mc:Fallback xmlns="">
            <p:pic>
              <p:nvPicPr>
                <p:cNvPr id="38" name="Freihand 37">
                  <a:extLst>
                    <a:ext uri="{FF2B5EF4-FFF2-40B4-BE49-F238E27FC236}">
                      <a16:creationId xmlns:a16="http://schemas.microsoft.com/office/drawing/2014/main" id="{FF462C47-31E5-41E9-99C4-EC243ABB390C}"/>
                    </a:ext>
                  </a:extLst>
                </p:cNvPr>
                <p:cNvPicPr/>
                <p:nvPr/>
              </p:nvPicPr>
              <p:blipFill>
                <a:blip r:embed="rId40"/>
                <a:stretch>
                  <a:fillRect/>
                </a:stretch>
              </p:blipFill>
              <p:spPr>
                <a:xfrm>
                  <a:off x="8682933" y="411907"/>
                  <a:ext cx="95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E8676EB3-C05F-40F5-98DE-3AD1D8219CBD}"/>
                    </a:ext>
                  </a:extLst>
                </p14:cNvPr>
                <p14:cNvContentPartPr/>
                <p14:nvPr/>
              </p14:nvContentPartPr>
              <p14:xfrm>
                <a:off x="8794173" y="428827"/>
                <a:ext cx="287280" cy="55080"/>
              </p14:xfrm>
            </p:contentPart>
          </mc:Choice>
          <mc:Fallback xmlns="">
            <p:pic>
              <p:nvPicPr>
                <p:cNvPr id="39" name="Freihand 38">
                  <a:extLst>
                    <a:ext uri="{FF2B5EF4-FFF2-40B4-BE49-F238E27FC236}">
                      <a16:creationId xmlns:a16="http://schemas.microsoft.com/office/drawing/2014/main" id="{E8676EB3-C05F-40F5-98DE-3AD1D8219CBD}"/>
                    </a:ext>
                  </a:extLst>
                </p:cNvPr>
                <p:cNvPicPr/>
                <p:nvPr/>
              </p:nvPicPr>
              <p:blipFill>
                <a:blip r:embed="rId42"/>
                <a:stretch>
                  <a:fillRect/>
                </a:stretch>
              </p:blipFill>
              <p:spPr>
                <a:xfrm>
                  <a:off x="8789853" y="424507"/>
                  <a:ext cx="295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30DBDBE8-E2B6-42CE-B36B-B7F4F352043F}"/>
                    </a:ext>
                  </a:extLst>
                </p14:cNvPr>
                <p14:cNvContentPartPr/>
                <p14:nvPr/>
              </p14:nvContentPartPr>
              <p14:xfrm>
                <a:off x="9116013" y="402187"/>
                <a:ext cx="86040" cy="60120"/>
              </p14:xfrm>
            </p:contentPart>
          </mc:Choice>
          <mc:Fallback xmlns="">
            <p:pic>
              <p:nvPicPr>
                <p:cNvPr id="40" name="Freihand 39">
                  <a:extLst>
                    <a:ext uri="{FF2B5EF4-FFF2-40B4-BE49-F238E27FC236}">
                      <a16:creationId xmlns:a16="http://schemas.microsoft.com/office/drawing/2014/main" id="{30DBDBE8-E2B6-42CE-B36B-B7F4F352043F}"/>
                    </a:ext>
                  </a:extLst>
                </p:cNvPr>
                <p:cNvPicPr/>
                <p:nvPr/>
              </p:nvPicPr>
              <p:blipFill>
                <a:blip r:embed="rId44"/>
                <a:stretch>
                  <a:fillRect/>
                </a:stretch>
              </p:blipFill>
              <p:spPr>
                <a:xfrm>
                  <a:off x="9111693" y="397867"/>
                  <a:ext cx="94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85940219-7890-49F1-9474-B492A40DB4C5}"/>
                    </a:ext>
                  </a:extLst>
                </p14:cNvPr>
                <p14:cNvContentPartPr/>
                <p14:nvPr/>
              </p14:nvContentPartPr>
              <p14:xfrm>
                <a:off x="9350013" y="324067"/>
                <a:ext cx="13680" cy="101520"/>
              </p14:xfrm>
            </p:contentPart>
          </mc:Choice>
          <mc:Fallback xmlns="">
            <p:pic>
              <p:nvPicPr>
                <p:cNvPr id="41" name="Freihand 40">
                  <a:extLst>
                    <a:ext uri="{FF2B5EF4-FFF2-40B4-BE49-F238E27FC236}">
                      <a16:creationId xmlns:a16="http://schemas.microsoft.com/office/drawing/2014/main" id="{85940219-7890-49F1-9474-B492A40DB4C5}"/>
                    </a:ext>
                  </a:extLst>
                </p:cNvPr>
                <p:cNvPicPr/>
                <p:nvPr/>
              </p:nvPicPr>
              <p:blipFill>
                <a:blip r:embed="rId46"/>
                <a:stretch>
                  <a:fillRect/>
                </a:stretch>
              </p:blipFill>
              <p:spPr>
                <a:xfrm>
                  <a:off x="9345693" y="319747"/>
                  <a:ext cx="22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EBE01600-0ABC-436D-B2F7-5ED190AA3E68}"/>
                    </a:ext>
                  </a:extLst>
                </p14:cNvPr>
                <p14:cNvContentPartPr/>
                <p14:nvPr/>
              </p14:nvContentPartPr>
              <p14:xfrm>
                <a:off x="9312573" y="364387"/>
                <a:ext cx="111960" cy="25920"/>
              </p14:xfrm>
            </p:contentPart>
          </mc:Choice>
          <mc:Fallback xmlns="">
            <p:pic>
              <p:nvPicPr>
                <p:cNvPr id="43" name="Freihand 42">
                  <a:extLst>
                    <a:ext uri="{FF2B5EF4-FFF2-40B4-BE49-F238E27FC236}">
                      <a16:creationId xmlns:a16="http://schemas.microsoft.com/office/drawing/2014/main" id="{EBE01600-0ABC-436D-B2F7-5ED190AA3E68}"/>
                    </a:ext>
                  </a:extLst>
                </p:cNvPr>
                <p:cNvPicPr/>
                <p:nvPr/>
              </p:nvPicPr>
              <p:blipFill>
                <a:blip r:embed="rId48"/>
                <a:stretch>
                  <a:fillRect/>
                </a:stretch>
              </p:blipFill>
              <p:spPr>
                <a:xfrm>
                  <a:off x="9308253" y="360067"/>
                  <a:ext cx="120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E94D9DB5-0243-466A-B921-D4C1DA7CE46B}"/>
                    </a:ext>
                  </a:extLst>
                </p14:cNvPr>
                <p14:cNvContentPartPr/>
                <p14:nvPr/>
              </p14:nvContentPartPr>
              <p14:xfrm>
                <a:off x="9429933" y="312187"/>
                <a:ext cx="96840" cy="112320"/>
              </p14:xfrm>
            </p:contentPart>
          </mc:Choice>
          <mc:Fallback xmlns="">
            <p:pic>
              <p:nvPicPr>
                <p:cNvPr id="44" name="Freihand 43">
                  <a:extLst>
                    <a:ext uri="{FF2B5EF4-FFF2-40B4-BE49-F238E27FC236}">
                      <a16:creationId xmlns:a16="http://schemas.microsoft.com/office/drawing/2014/main" id="{E94D9DB5-0243-466A-B921-D4C1DA7CE46B}"/>
                    </a:ext>
                  </a:extLst>
                </p:cNvPr>
                <p:cNvPicPr/>
                <p:nvPr/>
              </p:nvPicPr>
              <p:blipFill>
                <a:blip r:embed="rId50"/>
                <a:stretch>
                  <a:fillRect/>
                </a:stretch>
              </p:blipFill>
              <p:spPr>
                <a:xfrm>
                  <a:off x="9425613" y="307867"/>
                  <a:ext cx="105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Freihand 44">
                  <a:extLst>
                    <a:ext uri="{FF2B5EF4-FFF2-40B4-BE49-F238E27FC236}">
                      <a16:creationId xmlns:a16="http://schemas.microsoft.com/office/drawing/2014/main" id="{89E17A63-01D4-4922-85C8-1A3DC6E98AAA}"/>
                    </a:ext>
                  </a:extLst>
                </p14:cNvPr>
                <p14:cNvContentPartPr/>
                <p14:nvPr/>
              </p14:nvContentPartPr>
              <p14:xfrm>
                <a:off x="9558813" y="339547"/>
                <a:ext cx="84960" cy="73440"/>
              </p14:xfrm>
            </p:contentPart>
          </mc:Choice>
          <mc:Fallback xmlns="">
            <p:pic>
              <p:nvPicPr>
                <p:cNvPr id="45" name="Freihand 44">
                  <a:extLst>
                    <a:ext uri="{FF2B5EF4-FFF2-40B4-BE49-F238E27FC236}">
                      <a16:creationId xmlns:a16="http://schemas.microsoft.com/office/drawing/2014/main" id="{89E17A63-01D4-4922-85C8-1A3DC6E98AAA}"/>
                    </a:ext>
                  </a:extLst>
                </p:cNvPr>
                <p:cNvPicPr/>
                <p:nvPr/>
              </p:nvPicPr>
              <p:blipFill>
                <a:blip r:embed="rId52"/>
                <a:stretch>
                  <a:fillRect/>
                </a:stretch>
              </p:blipFill>
              <p:spPr>
                <a:xfrm>
                  <a:off x="9554493" y="335227"/>
                  <a:ext cx="93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Freihand 45">
                  <a:extLst>
                    <a:ext uri="{FF2B5EF4-FFF2-40B4-BE49-F238E27FC236}">
                      <a16:creationId xmlns:a16="http://schemas.microsoft.com/office/drawing/2014/main" id="{9775763C-8F3D-42C2-BE9D-F956067C5790}"/>
                    </a:ext>
                  </a:extLst>
                </p14:cNvPr>
                <p14:cNvContentPartPr/>
                <p14:nvPr/>
              </p14:nvContentPartPr>
              <p14:xfrm>
                <a:off x="9833853" y="360427"/>
                <a:ext cx="103680" cy="55080"/>
              </p14:xfrm>
            </p:contentPart>
          </mc:Choice>
          <mc:Fallback xmlns="">
            <p:pic>
              <p:nvPicPr>
                <p:cNvPr id="46" name="Freihand 45">
                  <a:extLst>
                    <a:ext uri="{FF2B5EF4-FFF2-40B4-BE49-F238E27FC236}">
                      <a16:creationId xmlns:a16="http://schemas.microsoft.com/office/drawing/2014/main" id="{9775763C-8F3D-42C2-BE9D-F956067C5790}"/>
                    </a:ext>
                  </a:extLst>
                </p:cNvPr>
                <p:cNvPicPr/>
                <p:nvPr/>
              </p:nvPicPr>
              <p:blipFill>
                <a:blip r:embed="rId54"/>
                <a:stretch>
                  <a:fillRect/>
                </a:stretch>
              </p:blipFill>
              <p:spPr>
                <a:xfrm>
                  <a:off x="9829533" y="356107"/>
                  <a:ext cx="112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Freihand 46">
                  <a:extLst>
                    <a:ext uri="{FF2B5EF4-FFF2-40B4-BE49-F238E27FC236}">
                      <a16:creationId xmlns:a16="http://schemas.microsoft.com/office/drawing/2014/main" id="{CD247C3B-EDEA-4ABB-80F7-E26704195519}"/>
                    </a:ext>
                  </a:extLst>
                </p14:cNvPr>
                <p14:cNvContentPartPr/>
                <p14:nvPr/>
              </p14:nvContentPartPr>
              <p14:xfrm>
                <a:off x="9943293" y="366907"/>
                <a:ext cx="225720" cy="41040"/>
              </p14:xfrm>
            </p:contentPart>
          </mc:Choice>
          <mc:Fallback xmlns="">
            <p:pic>
              <p:nvPicPr>
                <p:cNvPr id="47" name="Freihand 46">
                  <a:extLst>
                    <a:ext uri="{FF2B5EF4-FFF2-40B4-BE49-F238E27FC236}">
                      <a16:creationId xmlns:a16="http://schemas.microsoft.com/office/drawing/2014/main" id="{CD247C3B-EDEA-4ABB-80F7-E26704195519}"/>
                    </a:ext>
                  </a:extLst>
                </p:cNvPr>
                <p:cNvPicPr/>
                <p:nvPr/>
              </p:nvPicPr>
              <p:blipFill>
                <a:blip r:embed="rId56"/>
                <a:stretch>
                  <a:fillRect/>
                </a:stretch>
              </p:blipFill>
              <p:spPr>
                <a:xfrm>
                  <a:off x="9938973" y="362587"/>
                  <a:ext cx="234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903DBA8D-D72A-4AD5-A36D-1FB8E1A64C2F}"/>
                    </a:ext>
                  </a:extLst>
                </p14:cNvPr>
                <p14:cNvContentPartPr/>
                <p14:nvPr/>
              </p14:nvContentPartPr>
              <p14:xfrm>
                <a:off x="10204653" y="270427"/>
                <a:ext cx="216000" cy="236520"/>
              </p14:xfrm>
            </p:contentPart>
          </mc:Choice>
          <mc:Fallback xmlns="">
            <p:pic>
              <p:nvPicPr>
                <p:cNvPr id="48" name="Freihand 47">
                  <a:extLst>
                    <a:ext uri="{FF2B5EF4-FFF2-40B4-BE49-F238E27FC236}">
                      <a16:creationId xmlns:a16="http://schemas.microsoft.com/office/drawing/2014/main" id="{903DBA8D-D72A-4AD5-A36D-1FB8E1A64C2F}"/>
                    </a:ext>
                  </a:extLst>
                </p:cNvPr>
                <p:cNvPicPr/>
                <p:nvPr/>
              </p:nvPicPr>
              <p:blipFill>
                <a:blip r:embed="rId58"/>
                <a:stretch>
                  <a:fillRect/>
                </a:stretch>
              </p:blipFill>
              <p:spPr>
                <a:xfrm>
                  <a:off x="10200333" y="266107"/>
                  <a:ext cx="224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15BC2014-F810-4784-9198-0F7E4CA0DA03}"/>
                    </a:ext>
                  </a:extLst>
                </p14:cNvPr>
                <p14:cNvContentPartPr/>
                <p14:nvPr/>
              </p14:nvContentPartPr>
              <p14:xfrm>
                <a:off x="10641693" y="339187"/>
                <a:ext cx="8280" cy="60480"/>
              </p14:xfrm>
            </p:contentPart>
          </mc:Choice>
          <mc:Fallback xmlns="">
            <p:pic>
              <p:nvPicPr>
                <p:cNvPr id="49" name="Freihand 48">
                  <a:extLst>
                    <a:ext uri="{FF2B5EF4-FFF2-40B4-BE49-F238E27FC236}">
                      <a16:creationId xmlns:a16="http://schemas.microsoft.com/office/drawing/2014/main" id="{15BC2014-F810-4784-9198-0F7E4CA0DA03}"/>
                    </a:ext>
                  </a:extLst>
                </p:cNvPr>
                <p:cNvPicPr/>
                <p:nvPr/>
              </p:nvPicPr>
              <p:blipFill>
                <a:blip r:embed="rId60"/>
                <a:stretch>
                  <a:fillRect/>
                </a:stretch>
              </p:blipFill>
              <p:spPr>
                <a:xfrm>
                  <a:off x="10637373" y="334867"/>
                  <a:ext cx="16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89490D79-C994-4008-AD93-86818C4F3FFF}"/>
                    </a:ext>
                  </a:extLst>
                </p14:cNvPr>
                <p14:cNvContentPartPr/>
                <p14:nvPr/>
              </p14:nvContentPartPr>
              <p14:xfrm>
                <a:off x="10619373" y="292747"/>
                <a:ext cx="86040" cy="30600"/>
              </p14:xfrm>
            </p:contentPart>
          </mc:Choice>
          <mc:Fallback xmlns="">
            <p:pic>
              <p:nvPicPr>
                <p:cNvPr id="50" name="Freihand 49">
                  <a:extLst>
                    <a:ext uri="{FF2B5EF4-FFF2-40B4-BE49-F238E27FC236}">
                      <a16:creationId xmlns:a16="http://schemas.microsoft.com/office/drawing/2014/main" id="{89490D79-C994-4008-AD93-86818C4F3FFF}"/>
                    </a:ext>
                  </a:extLst>
                </p:cNvPr>
                <p:cNvPicPr/>
                <p:nvPr/>
              </p:nvPicPr>
              <p:blipFill>
                <a:blip r:embed="rId62"/>
                <a:stretch>
                  <a:fillRect/>
                </a:stretch>
              </p:blipFill>
              <p:spPr>
                <a:xfrm>
                  <a:off x="10615053" y="288427"/>
                  <a:ext cx="94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DBC0A76F-5848-4C79-A435-73A9AC34370F}"/>
                    </a:ext>
                  </a:extLst>
                </p14:cNvPr>
                <p14:cNvContentPartPr/>
                <p14:nvPr/>
              </p14:nvContentPartPr>
              <p14:xfrm>
                <a:off x="10715493" y="339187"/>
                <a:ext cx="99360" cy="68760"/>
              </p14:xfrm>
            </p:contentPart>
          </mc:Choice>
          <mc:Fallback xmlns="">
            <p:pic>
              <p:nvPicPr>
                <p:cNvPr id="51" name="Freihand 50">
                  <a:extLst>
                    <a:ext uri="{FF2B5EF4-FFF2-40B4-BE49-F238E27FC236}">
                      <a16:creationId xmlns:a16="http://schemas.microsoft.com/office/drawing/2014/main" id="{DBC0A76F-5848-4C79-A435-73A9AC34370F}"/>
                    </a:ext>
                  </a:extLst>
                </p:cNvPr>
                <p:cNvPicPr/>
                <p:nvPr/>
              </p:nvPicPr>
              <p:blipFill>
                <a:blip r:embed="rId64"/>
                <a:stretch>
                  <a:fillRect/>
                </a:stretch>
              </p:blipFill>
              <p:spPr>
                <a:xfrm>
                  <a:off x="10711173" y="334867"/>
                  <a:ext cx="108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647C0DF8-F8FE-4402-9AB0-AFB7FA322FA7}"/>
                    </a:ext>
                  </a:extLst>
                </p14:cNvPr>
                <p14:cNvContentPartPr/>
                <p14:nvPr/>
              </p14:nvContentPartPr>
              <p14:xfrm>
                <a:off x="10980453" y="311467"/>
                <a:ext cx="106920" cy="101160"/>
              </p14:xfrm>
            </p:contentPart>
          </mc:Choice>
          <mc:Fallback xmlns="">
            <p:pic>
              <p:nvPicPr>
                <p:cNvPr id="52" name="Freihand 51">
                  <a:extLst>
                    <a:ext uri="{FF2B5EF4-FFF2-40B4-BE49-F238E27FC236}">
                      <a16:creationId xmlns:a16="http://schemas.microsoft.com/office/drawing/2014/main" id="{647C0DF8-F8FE-4402-9AB0-AFB7FA322FA7}"/>
                    </a:ext>
                  </a:extLst>
                </p:cNvPr>
                <p:cNvPicPr/>
                <p:nvPr/>
              </p:nvPicPr>
              <p:blipFill>
                <a:blip r:embed="rId66"/>
                <a:stretch>
                  <a:fillRect/>
                </a:stretch>
              </p:blipFill>
              <p:spPr>
                <a:xfrm>
                  <a:off x="10976133" y="307147"/>
                  <a:ext cx="115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75874C21-5F77-4944-879C-4F1767980507}"/>
                    </a:ext>
                  </a:extLst>
                </p14:cNvPr>
                <p14:cNvContentPartPr/>
                <p14:nvPr/>
              </p14:nvContentPartPr>
              <p14:xfrm>
                <a:off x="11101773" y="334147"/>
                <a:ext cx="310320" cy="54360"/>
              </p14:xfrm>
            </p:contentPart>
          </mc:Choice>
          <mc:Fallback xmlns="">
            <p:pic>
              <p:nvPicPr>
                <p:cNvPr id="53" name="Freihand 52">
                  <a:extLst>
                    <a:ext uri="{FF2B5EF4-FFF2-40B4-BE49-F238E27FC236}">
                      <a16:creationId xmlns:a16="http://schemas.microsoft.com/office/drawing/2014/main" id="{75874C21-5F77-4944-879C-4F1767980507}"/>
                    </a:ext>
                  </a:extLst>
                </p:cNvPr>
                <p:cNvPicPr/>
                <p:nvPr/>
              </p:nvPicPr>
              <p:blipFill>
                <a:blip r:embed="rId68"/>
                <a:stretch>
                  <a:fillRect/>
                </a:stretch>
              </p:blipFill>
              <p:spPr>
                <a:xfrm>
                  <a:off x="11097453" y="329827"/>
                  <a:ext cx="318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61B49C68-5F08-4A2A-9683-023B5DFFD12F}"/>
                    </a:ext>
                  </a:extLst>
                </p14:cNvPr>
                <p14:cNvContentPartPr/>
                <p14:nvPr/>
              </p14:nvContentPartPr>
              <p14:xfrm>
                <a:off x="11137053" y="310747"/>
                <a:ext cx="225360" cy="78840"/>
              </p14:xfrm>
            </p:contentPart>
          </mc:Choice>
          <mc:Fallback xmlns="">
            <p:pic>
              <p:nvPicPr>
                <p:cNvPr id="54" name="Freihand 53">
                  <a:extLst>
                    <a:ext uri="{FF2B5EF4-FFF2-40B4-BE49-F238E27FC236}">
                      <a16:creationId xmlns:a16="http://schemas.microsoft.com/office/drawing/2014/main" id="{61B49C68-5F08-4A2A-9683-023B5DFFD12F}"/>
                    </a:ext>
                  </a:extLst>
                </p:cNvPr>
                <p:cNvPicPr/>
                <p:nvPr/>
              </p:nvPicPr>
              <p:blipFill>
                <a:blip r:embed="rId70"/>
                <a:stretch>
                  <a:fillRect/>
                </a:stretch>
              </p:blipFill>
              <p:spPr>
                <a:xfrm>
                  <a:off x="11132733" y="306427"/>
                  <a:ext cx="234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81FF5499-2D5F-4E9A-99D0-2B2DFC0E5AC9}"/>
                    </a:ext>
                  </a:extLst>
                </p14:cNvPr>
                <p14:cNvContentPartPr/>
                <p14:nvPr/>
              </p14:nvContentPartPr>
              <p14:xfrm>
                <a:off x="11366733" y="295627"/>
                <a:ext cx="155160" cy="88920"/>
              </p14:xfrm>
            </p:contentPart>
          </mc:Choice>
          <mc:Fallback xmlns="">
            <p:pic>
              <p:nvPicPr>
                <p:cNvPr id="55" name="Freihand 54">
                  <a:extLst>
                    <a:ext uri="{FF2B5EF4-FFF2-40B4-BE49-F238E27FC236}">
                      <a16:creationId xmlns:a16="http://schemas.microsoft.com/office/drawing/2014/main" id="{81FF5499-2D5F-4E9A-99D0-2B2DFC0E5AC9}"/>
                    </a:ext>
                  </a:extLst>
                </p:cNvPr>
                <p:cNvPicPr/>
                <p:nvPr/>
              </p:nvPicPr>
              <p:blipFill>
                <a:blip r:embed="rId72"/>
                <a:stretch>
                  <a:fillRect/>
                </a:stretch>
              </p:blipFill>
              <p:spPr>
                <a:xfrm>
                  <a:off x="11362413" y="291307"/>
                  <a:ext cx="163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3F0D61A-F035-4750-99BC-5D7A8A54390D}"/>
                    </a:ext>
                  </a:extLst>
                </p14:cNvPr>
                <p14:cNvContentPartPr/>
                <p14:nvPr/>
              </p14:nvContentPartPr>
              <p14:xfrm>
                <a:off x="11542773" y="259987"/>
                <a:ext cx="360" cy="360"/>
              </p14:xfrm>
            </p:contentPart>
          </mc:Choice>
          <mc:Fallback xmlns="">
            <p:pic>
              <p:nvPicPr>
                <p:cNvPr id="56" name="Freihand 55">
                  <a:extLst>
                    <a:ext uri="{FF2B5EF4-FFF2-40B4-BE49-F238E27FC236}">
                      <a16:creationId xmlns:a16="http://schemas.microsoft.com/office/drawing/2014/main" id="{D3F0D61A-F035-4750-99BC-5D7A8A54390D}"/>
                    </a:ext>
                  </a:extLst>
                </p:cNvPr>
                <p:cNvPicPr/>
                <p:nvPr/>
              </p:nvPicPr>
              <p:blipFill>
                <a:blip r:embed="rId74"/>
                <a:stretch>
                  <a:fillRect/>
                </a:stretch>
              </p:blipFill>
              <p:spPr>
                <a:xfrm>
                  <a:off x="11538453" y="25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D942F831-4D54-4249-9B40-220A5524F7A4}"/>
                    </a:ext>
                  </a:extLst>
                </p14:cNvPr>
                <p14:cNvContentPartPr/>
                <p14:nvPr/>
              </p14:nvContentPartPr>
              <p14:xfrm>
                <a:off x="11498133" y="228667"/>
                <a:ext cx="129960" cy="153360"/>
              </p14:xfrm>
            </p:contentPart>
          </mc:Choice>
          <mc:Fallback xmlns="">
            <p:pic>
              <p:nvPicPr>
                <p:cNvPr id="57" name="Freihand 56">
                  <a:extLst>
                    <a:ext uri="{FF2B5EF4-FFF2-40B4-BE49-F238E27FC236}">
                      <a16:creationId xmlns:a16="http://schemas.microsoft.com/office/drawing/2014/main" id="{D942F831-4D54-4249-9B40-220A5524F7A4}"/>
                    </a:ext>
                  </a:extLst>
                </p:cNvPr>
                <p:cNvPicPr/>
                <p:nvPr/>
              </p:nvPicPr>
              <p:blipFill>
                <a:blip r:embed="rId76"/>
                <a:stretch>
                  <a:fillRect/>
                </a:stretch>
              </p:blipFill>
              <p:spPr>
                <a:xfrm>
                  <a:off x="11493813" y="224347"/>
                  <a:ext cx="138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E12F02A3-02D0-4210-BA6A-9133E11C6C42}"/>
                    </a:ext>
                  </a:extLst>
                </p14:cNvPr>
                <p14:cNvContentPartPr/>
                <p14:nvPr/>
              </p14:nvContentPartPr>
              <p14:xfrm>
                <a:off x="10922493" y="412627"/>
                <a:ext cx="896760" cy="58320"/>
              </p14:xfrm>
            </p:contentPart>
          </mc:Choice>
          <mc:Fallback xmlns="">
            <p:pic>
              <p:nvPicPr>
                <p:cNvPr id="58" name="Freihand 57">
                  <a:extLst>
                    <a:ext uri="{FF2B5EF4-FFF2-40B4-BE49-F238E27FC236}">
                      <a16:creationId xmlns:a16="http://schemas.microsoft.com/office/drawing/2014/main" id="{E12F02A3-02D0-4210-BA6A-9133E11C6C42}"/>
                    </a:ext>
                  </a:extLst>
                </p:cNvPr>
                <p:cNvPicPr/>
                <p:nvPr/>
              </p:nvPicPr>
              <p:blipFill>
                <a:blip r:embed="rId78"/>
                <a:stretch>
                  <a:fillRect/>
                </a:stretch>
              </p:blipFill>
              <p:spPr>
                <a:xfrm>
                  <a:off x="10918173" y="408307"/>
                  <a:ext cx="905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C5607F7C-5F97-49FB-A1A3-942DE97F9EAA}"/>
                    </a:ext>
                  </a:extLst>
                </p14:cNvPr>
                <p14:cNvContentPartPr/>
                <p14:nvPr/>
              </p14:nvContentPartPr>
              <p14:xfrm>
                <a:off x="8930613" y="609187"/>
                <a:ext cx="110520" cy="128160"/>
              </p14:xfrm>
            </p:contentPart>
          </mc:Choice>
          <mc:Fallback xmlns="">
            <p:pic>
              <p:nvPicPr>
                <p:cNvPr id="59" name="Freihand 58">
                  <a:extLst>
                    <a:ext uri="{FF2B5EF4-FFF2-40B4-BE49-F238E27FC236}">
                      <a16:creationId xmlns:a16="http://schemas.microsoft.com/office/drawing/2014/main" id="{C5607F7C-5F97-49FB-A1A3-942DE97F9EAA}"/>
                    </a:ext>
                  </a:extLst>
                </p:cNvPr>
                <p:cNvPicPr/>
                <p:nvPr/>
              </p:nvPicPr>
              <p:blipFill>
                <a:blip r:embed="rId80"/>
                <a:stretch>
                  <a:fillRect/>
                </a:stretch>
              </p:blipFill>
              <p:spPr>
                <a:xfrm>
                  <a:off x="8926293" y="604867"/>
                  <a:ext cx="119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343F6D92-554F-4417-86FC-C1F7EBD6977D}"/>
                    </a:ext>
                  </a:extLst>
                </p14:cNvPr>
                <p14:cNvContentPartPr/>
                <p14:nvPr/>
              </p14:nvContentPartPr>
              <p14:xfrm>
                <a:off x="9084333" y="653467"/>
                <a:ext cx="237600" cy="50400"/>
              </p14:xfrm>
            </p:contentPart>
          </mc:Choice>
          <mc:Fallback xmlns="">
            <p:pic>
              <p:nvPicPr>
                <p:cNvPr id="60" name="Freihand 59">
                  <a:extLst>
                    <a:ext uri="{FF2B5EF4-FFF2-40B4-BE49-F238E27FC236}">
                      <a16:creationId xmlns:a16="http://schemas.microsoft.com/office/drawing/2014/main" id="{343F6D92-554F-4417-86FC-C1F7EBD6977D}"/>
                    </a:ext>
                  </a:extLst>
                </p:cNvPr>
                <p:cNvPicPr/>
                <p:nvPr/>
              </p:nvPicPr>
              <p:blipFill>
                <a:blip r:embed="rId82"/>
                <a:stretch>
                  <a:fillRect/>
                </a:stretch>
              </p:blipFill>
              <p:spPr>
                <a:xfrm>
                  <a:off x="9080013" y="649147"/>
                  <a:ext cx="246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C863BE42-5F1D-4B08-9BF7-AFF67850322E}"/>
                    </a:ext>
                  </a:extLst>
                </p14:cNvPr>
                <p14:cNvContentPartPr/>
                <p14:nvPr/>
              </p14:nvContentPartPr>
              <p14:xfrm>
                <a:off x="9349653" y="633307"/>
                <a:ext cx="86760" cy="190440"/>
              </p14:xfrm>
            </p:contentPart>
          </mc:Choice>
          <mc:Fallback xmlns="">
            <p:pic>
              <p:nvPicPr>
                <p:cNvPr id="61" name="Freihand 60">
                  <a:extLst>
                    <a:ext uri="{FF2B5EF4-FFF2-40B4-BE49-F238E27FC236}">
                      <a16:creationId xmlns:a16="http://schemas.microsoft.com/office/drawing/2014/main" id="{C863BE42-5F1D-4B08-9BF7-AFF67850322E}"/>
                    </a:ext>
                  </a:extLst>
                </p:cNvPr>
                <p:cNvPicPr/>
                <p:nvPr/>
              </p:nvPicPr>
              <p:blipFill>
                <a:blip r:embed="rId84"/>
                <a:stretch>
                  <a:fillRect/>
                </a:stretch>
              </p:blipFill>
              <p:spPr>
                <a:xfrm>
                  <a:off x="9345333" y="628987"/>
                  <a:ext cx="95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6BDA1803-DBAB-48B1-AF0E-DAB8EB86BC40}"/>
                    </a:ext>
                  </a:extLst>
                </p14:cNvPr>
                <p14:cNvContentPartPr/>
                <p14:nvPr/>
              </p14:nvContentPartPr>
              <p14:xfrm>
                <a:off x="9458373" y="625747"/>
                <a:ext cx="120240" cy="65520"/>
              </p14:xfrm>
            </p:contentPart>
          </mc:Choice>
          <mc:Fallback xmlns="">
            <p:pic>
              <p:nvPicPr>
                <p:cNvPr id="62" name="Freihand 61">
                  <a:extLst>
                    <a:ext uri="{FF2B5EF4-FFF2-40B4-BE49-F238E27FC236}">
                      <a16:creationId xmlns:a16="http://schemas.microsoft.com/office/drawing/2014/main" id="{6BDA1803-DBAB-48B1-AF0E-DAB8EB86BC40}"/>
                    </a:ext>
                  </a:extLst>
                </p:cNvPr>
                <p:cNvPicPr/>
                <p:nvPr/>
              </p:nvPicPr>
              <p:blipFill>
                <a:blip r:embed="rId86"/>
                <a:stretch>
                  <a:fillRect/>
                </a:stretch>
              </p:blipFill>
              <p:spPr>
                <a:xfrm>
                  <a:off x="9454053" y="621427"/>
                  <a:ext cx="12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E98A66CA-D1AF-43E6-94C6-976C6FA1A33F}"/>
                    </a:ext>
                  </a:extLst>
                </p14:cNvPr>
                <p14:cNvContentPartPr/>
                <p14:nvPr/>
              </p14:nvContentPartPr>
              <p14:xfrm>
                <a:off x="9625413" y="604867"/>
                <a:ext cx="106920" cy="54000"/>
              </p14:xfrm>
            </p:contentPart>
          </mc:Choice>
          <mc:Fallback xmlns="">
            <p:pic>
              <p:nvPicPr>
                <p:cNvPr id="63" name="Freihand 62">
                  <a:extLst>
                    <a:ext uri="{FF2B5EF4-FFF2-40B4-BE49-F238E27FC236}">
                      <a16:creationId xmlns:a16="http://schemas.microsoft.com/office/drawing/2014/main" id="{E98A66CA-D1AF-43E6-94C6-976C6FA1A33F}"/>
                    </a:ext>
                  </a:extLst>
                </p:cNvPr>
                <p:cNvPicPr/>
                <p:nvPr/>
              </p:nvPicPr>
              <p:blipFill>
                <a:blip r:embed="rId88"/>
                <a:stretch>
                  <a:fillRect/>
                </a:stretch>
              </p:blipFill>
              <p:spPr>
                <a:xfrm>
                  <a:off x="9621093" y="600547"/>
                  <a:ext cx="115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D086D504-3689-4E82-901D-3D88409A1104}"/>
                    </a:ext>
                  </a:extLst>
                </p14:cNvPr>
                <p14:cNvContentPartPr/>
                <p14:nvPr/>
              </p14:nvContentPartPr>
              <p14:xfrm>
                <a:off x="9754653" y="548347"/>
                <a:ext cx="130320" cy="98280"/>
              </p14:xfrm>
            </p:contentPart>
          </mc:Choice>
          <mc:Fallback xmlns="">
            <p:pic>
              <p:nvPicPr>
                <p:cNvPr id="64" name="Freihand 63">
                  <a:extLst>
                    <a:ext uri="{FF2B5EF4-FFF2-40B4-BE49-F238E27FC236}">
                      <a16:creationId xmlns:a16="http://schemas.microsoft.com/office/drawing/2014/main" id="{D086D504-3689-4E82-901D-3D88409A1104}"/>
                    </a:ext>
                  </a:extLst>
                </p:cNvPr>
                <p:cNvPicPr/>
                <p:nvPr/>
              </p:nvPicPr>
              <p:blipFill>
                <a:blip r:embed="rId90"/>
                <a:stretch>
                  <a:fillRect/>
                </a:stretch>
              </p:blipFill>
              <p:spPr>
                <a:xfrm>
                  <a:off x="9750333" y="544027"/>
                  <a:ext cx="138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7B7DAC38-83BB-450D-9641-D3B986F036AE}"/>
                    </a:ext>
                  </a:extLst>
                </p14:cNvPr>
                <p14:cNvContentPartPr/>
                <p14:nvPr/>
              </p14:nvContentPartPr>
              <p14:xfrm>
                <a:off x="10047333" y="527827"/>
                <a:ext cx="125640" cy="140400"/>
              </p14:xfrm>
            </p:contentPart>
          </mc:Choice>
          <mc:Fallback xmlns="">
            <p:pic>
              <p:nvPicPr>
                <p:cNvPr id="65" name="Freihand 64">
                  <a:extLst>
                    <a:ext uri="{FF2B5EF4-FFF2-40B4-BE49-F238E27FC236}">
                      <a16:creationId xmlns:a16="http://schemas.microsoft.com/office/drawing/2014/main" id="{7B7DAC38-83BB-450D-9641-D3B986F036AE}"/>
                    </a:ext>
                  </a:extLst>
                </p:cNvPr>
                <p:cNvPicPr/>
                <p:nvPr/>
              </p:nvPicPr>
              <p:blipFill>
                <a:blip r:embed="rId92"/>
                <a:stretch>
                  <a:fillRect/>
                </a:stretch>
              </p:blipFill>
              <p:spPr>
                <a:xfrm>
                  <a:off x="10043013" y="523507"/>
                  <a:ext cx="134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055CEA6D-BFB4-4D87-B16B-DCF9754FC64E}"/>
                    </a:ext>
                  </a:extLst>
                </p14:cNvPr>
                <p14:cNvContentPartPr/>
                <p14:nvPr/>
              </p14:nvContentPartPr>
              <p14:xfrm>
                <a:off x="10162533" y="592627"/>
                <a:ext cx="64080" cy="57960"/>
              </p14:xfrm>
            </p:contentPart>
          </mc:Choice>
          <mc:Fallback xmlns="">
            <p:pic>
              <p:nvPicPr>
                <p:cNvPr id="66" name="Freihand 65">
                  <a:extLst>
                    <a:ext uri="{FF2B5EF4-FFF2-40B4-BE49-F238E27FC236}">
                      <a16:creationId xmlns:a16="http://schemas.microsoft.com/office/drawing/2014/main" id="{055CEA6D-BFB4-4D87-B16B-DCF9754FC64E}"/>
                    </a:ext>
                  </a:extLst>
                </p:cNvPr>
                <p:cNvPicPr/>
                <p:nvPr/>
              </p:nvPicPr>
              <p:blipFill>
                <a:blip r:embed="rId94"/>
                <a:stretch>
                  <a:fillRect/>
                </a:stretch>
              </p:blipFill>
              <p:spPr>
                <a:xfrm>
                  <a:off x="10158213" y="588307"/>
                  <a:ext cx="72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68F89E2D-5E9B-4F1B-9BD0-A78A61CABAD0}"/>
                    </a:ext>
                  </a:extLst>
                </p14:cNvPr>
                <p14:cNvContentPartPr/>
                <p14:nvPr/>
              </p14:nvContentPartPr>
              <p14:xfrm>
                <a:off x="10398693" y="537187"/>
                <a:ext cx="210240" cy="142200"/>
              </p14:xfrm>
            </p:contentPart>
          </mc:Choice>
          <mc:Fallback xmlns="">
            <p:pic>
              <p:nvPicPr>
                <p:cNvPr id="67" name="Freihand 66">
                  <a:extLst>
                    <a:ext uri="{FF2B5EF4-FFF2-40B4-BE49-F238E27FC236}">
                      <a16:creationId xmlns:a16="http://schemas.microsoft.com/office/drawing/2014/main" id="{68F89E2D-5E9B-4F1B-9BD0-A78A61CABAD0}"/>
                    </a:ext>
                  </a:extLst>
                </p:cNvPr>
                <p:cNvPicPr/>
                <p:nvPr/>
              </p:nvPicPr>
              <p:blipFill>
                <a:blip r:embed="rId96"/>
                <a:stretch>
                  <a:fillRect/>
                </a:stretch>
              </p:blipFill>
              <p:spPr>
                <a:xfrm>
                  <a:off x="10394373" y="532867"/>
                  <a:ext cx="218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C5219F59-6720-45F7-9B47-13CE9EB1B79A}"/>
                    </a:ext>
                  </a:extLst>
                </p14:cNvPr>
                <p14:cNvContentPartPr/>
                <p14:nvPr/>
              </p14:nvContentPartPr>
              <p14:xfrm>
                <a:off x="10787493" y="589387"/>
                <a:ext cx="175680" cy="93240"/>
              </p14:xfrm>
            </p:contentPart>
          </mc:Choice>
          <mc:Fallback xmlns="">
            <p:pic>
              <p:nvPicPr>
                <p:cNvPr id="68" name="Freihand 67">
                  <a:extLst>
                    <a:ext uri="{FF2B5EF4-FFF2-40B4-BE49-F238E27FC236}">
                      <a16:creationId xmlns:a16="http://schemas.microsoft.com/office/drawing/2014/main" id="{C5219F59-6720-45F7-9B47-13CE9EB1B79A}"/>
                    </a:ext>
                  </a:extLst>
                </p:cNvPr>
                <p:cNvPicPr/>
                <p:nvPr/>
              </p:nvPicPr>
              <p:blipFill>
                <a:blip r:embed="rId98"/>
                <a:stretch>
                  <a:fillRect/>
                </a:stretch>
              </p:blipFill>
              <p:spPr>
                <a:xfrm>
                  <a:off x="10783173" y="585067"/>
                  <a:ext cx="184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 name="Freihand 69">
                  <a:extLst>
                    <a:ext uri="{FF2B5EF4-FFF2-40B4-BE49-F238E27FC236}">
                      <a16:creationId xmlns:a16="http://schemas.microsoft.com/office/drawing/2014/main" id="{16E6250A-7763-4AD4-9B5C-897053E88359}"/>
                    </a:ext>
                  </a:extLst>
                </p14:cNvPr>
                <p14:cNvContentPartPr/>
                <p14:nvPr/>
              </p14:nvContentPartPr>
              <p14:xfrm>
                <a:off x="10975053" y="506587"/>
                <a:ext cx="203400" cy="154440"/>
              </p14:xfrm>
            </p:contentPart>
          </mc:Choice>
          <mc:Fallback xmlns="">
            <p:pic>
              <p:nvPicPr>
                <p:cNvPr id="70" name="Freihand 69">
                  <a:extLst>
                    <a:ext uri="{FF2B5EF4-FFF2-40B4-BE49-F238E27FC236}">
                      <a16:creationId xmlns:a16="http://schemas.microsoft.com/office/drawing/2014/main" id="{16E6250A-7763-4AD4-9B5C-897053E88359}"/>
                    </a:ext>
                  </a:extLst>
                </p:cNvPr>
                <p:cNvPicPr/>
                <p:nvPr/>
              </p:nvPicPr>
              <p:blipFill>
                <a:blip r:embed="rId100"/>
                <a:stretch>
                  <a:fillRect/>
                </a:stretch>
              </p:blipFill>
              <p:spPr>
                <a:xfrm>
                  <a:off x="10970733" y="502267"/>
                  <a:ext cx="212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A195E02E-7D81-489D-9182-A900FE2474EC}"/>
                    </a:ext>
                  </a:extLst>
                </p14:cNvPr>
                <p14:cNvContentPartPr/>
                <p14:nvPr/>
              </p14:nvContentPartPr>
              <p14:xfrm>
                <a:off x="11190333" y="521707"/>
                <a:ext cx="112680" cy="111960"/>
              </p14:xfrm>
            </p:contentPart>
          </mc:Choice>
          <mc:Fallback xmlns="">
            <p:pic>
              <p:nvPicPr>
                <p:cNvPr id="71" name="Freihand 70">
                  <a:extLst>
                    <a:ext uri="{FF2B5EF4-FFF2-40B4-BE49-F238E27FC236}">
                      <a16:creationId xmlns:a16="http://schemas.microsoft.com/office/drawing/2014/main" id="{A195E02E-7D81-489D-9182-A900FE2474EC}"/>
                    </a:ext>
                  </a:extLst>
                </p:cNvPr>
                <p:cNvPicPr/>
                <p:nvPr/>
              </p:nvPicPr>
              <p:blipFill>
                <a:blip r:embed="rId102"/>
                <a:stretch>
                  <a:fillRect/>
                </a:stretch>
              </p:blipFill>
              <p:spPr>
                <a:xfrm>
                  <a:off x="11186013" y="517387"/>
                  <a:ext cx="121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B62CC79C-37D1-4582-8DBB-2DC68B41B622}"/>
                    </a:ext>
                  </a:extLst>
                </p14:cNvPr>
                <p14:cNvContentPartPr/>
                <p14:nvPr/>
              </p14:nvContentPartPr>
              <p14:xfrm>
                <a:off x="11439453" y="566707"/>
                <a:ext cx="171360" cy="95760"/>
              </p14:xfrm>
            </p:contentPart>
          </mc:Choice>
          <mc:Fallback xmlns="">
            <p:pic>
              <p:nvPicPr>
                <p:cNvPr id="72" name="Freihand 71">
                  <a:extLst>
                    <a:ext uri="{FF2B5EF4-FFF2-40B4-BE49-F238E27FC236}">
                      <a16:creationId xmlns:a16="http://schemas.microsoft.com/office/drawing/2014/main" id="{B62CC79C-37D1-4582-8DBB-2DC68B41B622}"/>
                    </a:ext>
                  </a:extLst>
                </p:cNvPr>
                <p:cNvPicPr/>
                <p:nvPr/>
              </p:nvPicPr>
              <p:blipFill>
                <a:blip r:embed="rId104"/>
                <a:stretch>
                  <a:fillRect/>
                </a:stretch>
              </p:blipFill>
              <p:spPr>
                <a:xfrm>
                  <a:off x="11435133" y="562387"/>
                  <a:ext cx="180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4DD8F26C-666B-45D1-B947-CE282204D5D6}"/>
                    </a:ext>
                  </a:extLst>
                </p14:cNvPr>
                <p14:cNvContentPartPr/>
                <p14:nvPr/>
              </p14:nvContentPartPr>
              <p14:xfrm>
                <a:off x="11593173" y="595147"/>
                <a:ext cx="70200" cy="43200"/>
              </p14:xfrm>
            </p:contentPart>
          </mc:Choice>
          <mc:Fallback xmlns="">
            <p:pic>
              <p:nvPicPr>
                <p:cNvPr id="73" name="Freihand 72">
                  <a:extLst>
                    <a:ext uri="{FF2B5EF4-FFF2-40B4-BE49-F238E27FC236}">
                      <a16:creationId xmlns:a16="http://schemas.microsoft.com/office/drawing/2014/main" id="{4DD8F26C-666B-45D1-B947-CE282204D5D6}"/>
                    </a:ext>
                  </a:extLst>
                </p:cNvPr>
                <p:cNvPicPr/>
                <p:nvPr/>
              </p:nvPicPr>
              <p:blipFill>
                <a:blip r:embed="rId106"/>
                <a:stretch>
                  <a:fillRect/>
                </a:stretch>
              </p:blipFill>
              <p:spPr>
                <a:xfrm>
                  <a:off x="11588853" y="590827"/>
                  <a:ext cx="78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BDED522A-30C3-4C62-BAB1-48A793081B81}"/>
                    </a:ext>
                  </a:extLst>
                </p14:cNvPr>
                <p14:cNvContentPartPr/>
                <p14:nvPr/>
              </p14:nvContentPartPr>
              <p14:xfrm>
                <a:off x="11710893" y="581107"/>
                <a:ext cx="82440" cy="54000"/>
              </p14:xfrm>
            </p:contentPart>
          </mc:Choice>
          <mc:Fallback xmlns="">
            <p:pic>
              <p:nvPicPr>
                <p:cNvPr id="74" name="Freihand 73">
                  <a:extLst>
                    <a:ext uri="{FF2B5EF4-FFF2-40B4-BE49-F238E27FC236}">
                      <a16:creationId xmlns:a16="http://schemas.microsoft.com/office/drawing/2014/main" id="{BDED522A-30C3-4C62-BAB1-48A793081B81}"/>
                    </a:ext>
                  </a:extLst>
                </p:cNvPr>
                <p:cNvPicPr/>
                <p:nvPr/>
              </p:nvPicPr>
              <p:blipFill>
                <a:blip r:embed="rId108"/>
                <a:stretch>
                  <a:fillRect/>
                </a:stretch>
              </p:blipFill>
              <p:spPr>
                <a:xfrm>
                  <a:off x="11706573" y="576787"/>
                  <a:ext cx="91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17C9DEE6-0AEB-45D9-97F5-46869190F24F}"/>
                    </a:ext>
                  </a:extLst>
                </p14:cNvPr>
                <p14:cNvContentPartPr/>
                <p14:nvPr/>
              </p14:nvContentPartPr>
              <p14:xfrm>
                <a:off x="11813133" y="516307"/>
                <a:ext cx="98280" cy="114840"/>
              </p14:xfrm>
            </p:contentPart>
          </mc:Choice>
          <mc:Fallback xmlns="">
            <p:pic>
              <p:nvPicPr>
                <p:cNvPr id="75" name="Freihand 74">
                  <a:extLst>
                    <a:ext uri="{FF2B5EF4-FFF2-40B4-BE49-F238E27FC236}">
                      <a16:creationId xmlns:a16="http://schemas.microsoft.com/office/drawing/2014/main" id="{17C9DEE6-0AEB-45D9-97F5-46869190F24F}"/>
                    </a:ext>
                  </a:extLst>
                </p:cNvPr>
                <p:cNvPicPr/>
                <p:nvPr/>
              </p:nvPicPr>
              <p:blipFill>
                <a:blip r:embed="rId110"/>
                <a:stretch>
                  <a:fillRect/>
                </a:stretch>
              </p:blipFill>
              <p:spPr>
                <a:xfrm>
                  <a:off x="11808813" y="511987"/>
                  <a:ext cx="106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222E5064-0005-4796-A51A-6BF438D4EF95}"/>
                    </a:ext>
                  </a:extLst>
                </p14:cNvPr>
                <p14:cNvContentPartPr/>
                <p14:nvPr/>
              </p14:nvContentPartPr>
              <p14:xfrm>
                <a:off x="11860293" y="598747"/>
                <a:ext cx="51840" cy="29880"/>
              </p14:xfrm>
            </p:contentPart>
          </mc:Choice>
          <mc:Fallback xmlns="">
            <p:pic>
              <p:nvPicPr>
                <p:cNvPr id="76" name="Freihand 75">
                  <a:extLst>
                    <a:ext uri="{FF2B5EF4-FFF2-40B4-BE49-F238E27FC236}">
                      <a16:creationId xmlns:a16="http://schemas.microsoft.com/office/drawing/2014/main" id="{222E5064-0005-4796-A51A-6BF438D4EF95}"/>
                    </a:ext>
                  </a:extLst>
                </p:cNvPr>
                <p:cNvPicPr/>
                <p:nvPr/>
              </p:nvPicPr>
              <p:blipFill>
                <a:blip r:embed="rId112"/>
                <a:stretch>
                  <a:fillRect/>
                </a:stretch>
              </p:blipFill>
              <p:spPr>
                <a:xfrm>
                  <a:off x="11855973" y="594427"/>
                  <a:ext cx="60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65B19F17-820F-47E1-AEBB-476D34F3F1EA}"/>
                    </a:ext>
                  </a:extLst>
                </p14:cNvPr>
                <p14:cNvContentPartPr/>
                <p14:nvPr/>
              </p14:nvContentPartPr>
              <p14:xfrm>
                <a:off x="11925813" y="470587"/>
                <a:ext cx="171360" cy="143640"/>
              </p14:xfrm>
            </p:contentPart>
          </mc:Choice>
          <mc:Fallback xmlns="">
            <p:pic>
              <p:nvPicPr>
                <p:cNvPr id="77" name="Freihand 76">
                  <a:extLst>
                    <a:ext uri="{FF2B5EF4-FFF2-40B4-BE49-F238E27FC236}">
                      <a16:creationId xmlns:a16="http://schemas.microsoft.com/office/drawing/2014/main" id="{65B19F17-820F-47E1-AEBB-476D34F3F1EA}"/>
                    </a:ext>
                  </a:extLst>
                </p:cNvPr>
                <p:cNvPicPr/>
                <p:nvPr/>
              </p:nvPicPr>
              <p:blipFill>
                <a:blip r:embed="rId114"/>
                <a:stretch>
                  <a:fillRect/>
                </a:stretch>
              </p:blipFill>
              <p:spPr>
                <a:xfrm>
                  <a:off x="11921493" y="466267"/>
                  <a:ext cx="180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F5A7215D-ED65-4207-B99B-0D429EEAD9F9}"/>
                    </a:ext>
                  </a:extLst>
                </p14:cNvPr>
                <p14:cNvContentPartPr/>
                <p14:nvPr/>
              </p14:nvContentPartPr>
              <p14:xfrm>
                <a:off x="9387453" y="946507"/>
                <a:ext cx="168840" cy="14760"/>
              </p14:xfrm>
            </p:contentPart>
          </mc:Choice>
          <mc:Fallback xmlns="">
            <p:pic>
              <p:nvPicPr>
                <p:cNvPr id="79" name="Freihand 78">
                  <a:extLst>
                    <a:ext uri="{FF2B5EF4-FFF2-40B4-BE49-F238E27FC236}">
                      <a16:creationId xmlns:a16="http://schemas.microsoft.com/office/drawing/2014/main" id="{F5A7215D-ED65-4207-B99B-0D429EEAD9F9}"/>
                    </a:ext>
                  </a:extLst>
                </p:cNvPr>
                <p:cNvPicPr/>
                <p:nvPr/>
              </p:nvPicPr>
              <p:blipFill>
                <a:blip r:embed="rId116"/>
                <a:stretch>
                  <a:fillRect/>
                </a:stretch>
              </p:blipFill>
              <p:spPr>
                <a:xfrm>
                  <a:off x="9383133" y="942187"/>
                  <a:ext cx="177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4890934B-CB6F-44C4-9D2B-55DE599B514E}"/>
                    </a:ext>
                  </a:extLst>
                </p14:cNvPr>
                <p14:cNvContentPartPr/>
                <p14:nvPr/>
              </p14:nvContentPartPr>
              <p14:xfrm>
                <a:off x="9538653" y="889267"/>
                <a:ext cx="96120" cy="151200"/>
              </p14:xfrm>
            </p:contentPart>
          </mc:Choice>
          <mc:Fallback xmlns="">
            <p:pic>
              <p:nvPicPr>
                <p:cNvPr id="80" name="Freihand 79">
                  <a:extLst>
                    <a:ext uri="{FF2B5EF4-FFF2-40B4-BE49-F238E27FC236}">
                      <a16:creationId xmlns:a16="http://schemas.microsoft.com/office/drawing/2014/main" id="{4890934B-CB6F-44C4-9D2B-55DE599B514E}"/>
                    </a:ext>
                  </a:extLst>
                </p:cNvPr>
                <p:cNvPicPr/>
                <p:nvPr/>
              </p:nvPicPr>
              <p:blipFill>
                <a:blip r:embed="rId118"/>
                <a:stretch>
                  <a:fillRect/>
                </a:stretch>
              </p:blipFill>
              <p:spPr>
                <a:xfrm>
                  <a:off x="9534333" y="884947"/>
                  <a:ext cx="104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29D33B08-E3DB-42B6-859A-F98A89E33642}"/>
                    </a:ext>
                  </a:extLst>
                </p14:cNvPr>
                <p14:cNvContentPartPr/>
                <p14:nvPr/>
              </p14:nvContentPartPr>
              <p14:xfrm>
                <a:off x="9797493" y="850747"/>
                <a:ext cx="290880" cy="91440"/>
              </p14:xfrm>
            </p:contentPart>
          </mc:Choice>
          <mc:Fallback xmlns="">
            <p:pic>
              <p:nvPicPr>
                <p:cNvPr id="81" name="Freihand 80">
                  <a:extLst>
                    <a:ext uri="{FF2B5EF4-FFF2-40B4-BE49-F238E27FC236}">
                      <a16:creationId xmlns:a16="http://schemas.microsoft.com/office/drawing/2014/main" id="{29D33B08-E3DB-42B6-859A-F98A89E33642}"/>
                    </a:ext>
                  </a:extLst>
                </p:cNvPr>
                <p:cNvPicPr/>
                <p:nvPr/>
              </p:nvPicPr>
              <p:blipFill>
                <a:blip r:embed="rId120"/>
                <a:stretch>
                  <a:fillRect/>
                </a:stretch>
              </p:blipFill>
              <p:spPr>
                <a:xfrm>
                  <a:off x="9793173" y="846427"/>
                  <a:ext cx="29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0B811A93-C976-4B7B-9A91-520F4BD4E93A}"/>
                    </a:ext>
                  </a:extLst>
                </p14:cNvPr>
                <p14:cNvContentPartPr/>
                <p14:nvPr/>
              </p14:nvContentPartPr>
              <p14:xfrm>
                <a:off x="10207533" y="801787"/>
                <a:ext cx="138600" cy="141120"/>
              </p14:xfrm>
            </p:contentPart>
          </mc:Choice>
          <mc:Fallback xmlns="">
            <p:pic>
              <p:nvPicPr>
                <p:cNvPr id="82" name="Freihand 81">
                  <a:extLst>
                    <a:ext uri="{FF2B5EF4-FFF2-40B4-BE49-F238E27FC236}">
                      <a16:creationId xmlns:a16="http://schemas.microsoft.com/office/drawing/2014/main" id="{0B811A93-C976-4B7B-9A91-520F4BD4E93A}"/>
                    </a:ext>
                  </a:extLst>
                </p:cNvPr>
                <p:cNvPicPr/>
                <p:nvPr/>
              </p:nvPicPr>
              <p:blipFill>
                <a:blip r:embed="rId122"/>
                <a:stretch>
                  <a:fillRect/>
                </a:stretch>
              </p:blipFill>
              <p:spPr>
                <a:xfrm>
                  <a:off x="10203213" y="797467"/>
                  <a:ext cx="147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9CBEDE4B-56DD-4888-91DA-4AE4AAA14079}"/>
                    </a:ext>
                  </a:extLst>
                </p14:cNvPr>
                <p14:cNvContentPartPr/>
                <p14:nvPr/>
              </p14:nvContentPartPr>
              <p14:xfrm>
                <a:off x="10344693" y="861907"/>
                <a:ext cx="86040" cy="74880"/>
              </p14:xfrm>
            </p:contentPart>
          </mc:Choice>
          <mc:Fallback xmlns="">
            <p:pic>
              <p:nvPicPr>
                <p:cNvPr id="83" name="Freihand 82">
                  <a:extLst>
                    <a:ext uri="{FF2B5EF4-FFF2-40B4-BE49-F238E27FC236}">
                      <a16:creationId xmlns:a16="http://schemas.microsoft.com/office/drawing/2014/main" id="{9CBEDE4B-56DD-4888-91DA-4AE4AAA14079}"/>
                    </a:ext>
                  </a:extLst>
                </p:cNvPr>
                <p:cNvPicPr/>
                <p:nvPr/>
              </p:nvPicPr>
              <p:blipFill>
                <a:blip r:embed="rId124"/>
                <a:stretch>
                  <a:fillRect/>
                </a:stretch>
              </p:blipFill>
              <p:spPr>
                <a:xfrm>
                  <a:off x="10340373" y="857587"/>
                  <a:ext cx="94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0FBC8FA2-A332-43F0-BB77-8750874A66F9}"/>
                    </a:ext>
                  </a:extLst>
                </p14:cNvPr>
                <p14:cNvContentPartPr/>
                <p14:nvPr/>
              </p14:nvContentPartPr>
              <p14:xfrm>
                <a:off x="10434693" y="831307"/>
                <a:ext cx="226800" cy="95400"/>
              </p14:xfrm>
            </p:contentPart>
          </mc:Choice>
          <mc:Fallback xmlns="">
            <p:pic>
              <p:nvPicPr>
                <p:cNvPr id="84" name="Freihand 83">
                  <a:extLst>
                    <a:ext uri="{FF2B5EF4-FFF2-40B4-BE49-F238E27FC236}">
                      <a16:creationId xmlns:a16="http://schemas.microsoft.com/office/drawing/2014/main" id="{0FBC8FA2-A332-43F0-BB77-8750874A66F9}"/>
                    </a:ext>
                  </a:extLst>
                </p:cNvPr>
                <p:cNvPicPr/>
                <p:nvPr/>
              </p:nvPicPr>
              <p:blipFill>
                <a:blip r:embed="rId126"/>
                <a:stretch>
                  <a:fillRect/>
                </a:stretch>
              </p:blipFill>
              <p:spPr>
                <a:xfrm>
                  <a:off x="10430373" y="826987"/>
                  <a:ext cx="235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7893002B-87F2-4EC6-A780-9D737926415F}"/>
                    </a:ext>
                  </a:extLst>
                </p14:cNvPr>
                <p14:cNvContentPartPr/>
                <p14:nvPr/>
              </p14:nvContentPartPr>
              <p14:xfrm>
                <a:off x="10774173" y="783427"/>
                <a:ext cx="104040" cy="145440"/>
              </p14:xfrm>
            </p:contentPart>
          </mc:Choice>
          <mc:Fallback xmlns="">
            <p:pic>
              <p:nvPicPr>
                <p:cNvPr id="85" name="Freihand 84">
                  <a:extLst>
                    <a:ext uri="{FF2B5EF4-FFF2-40B4-BE49-F238E27FC236}">
                      <a16:creationId xmlns:a16="http://schemas.microsoft.com/office/drawing/2014/main" id="{7893002B-87F2-4EC6-A780-9D737926415F}"/>
                    </a:ext>
                  </a:extLst>
                </p:cNvPr>
                <p:cNvPicPr/>
                <p:nvPr/>
              </p:nvPicPr>
              <p:blipFill>
                <a:blip r:embed="rId128"/>
                <a:stretch>
                  <a:fillRect/>
                </a:stretch>
              </p:blipFill>
              <p:spPr>
                <a:xfrm>
                  <a:off x="10769853" y="779107"/>
                  <a:ext cx="112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B1A1A535-333F-48D6-93AC-80ED876948DB}"/>
                    </a:ext>
                  </a:extLst>
                </p14:cNvPr>
                <p14:cNvContentPartPr/>
                <p14:nvPr/>
              </p14:nvContentPartPr>
              <p14:xfrm>
                <a:off x="10882893" y="858667"/>
                <a:ext cx="88560" cy="47880"/>
              </p14:xfrm>
            </p:contentPart>
          </mc:Choice>
          <mc:Fallback xmlns="">
            <p:pic>
              <p:nvPicPr>
                <p:cNvPr id="86" name="Freihand 85">
                  <a:extLst>
                    <a:ext uri="{FF2B5EF4-FFF2-40B4-BE49-F238E27FC236}">
                      <a16:creationId xmlns:a16="http://schemas.microsoft.com/office/drawing/2014/main" id="{B1A1A535-333F-48D6-93AC-80ED876948DB}"/>
                    </a:ext>
                  </a:extLst>
                </p:cNvPr>
                <p:cNvPicPr/>
                <p:nvPr/>
              </p:nvPicPr>
              <p:blipFill>
                <a:blip r:embed="rId130"/>
                <a:stretch>
                  <a:fillRect/>
                </a:stretch>
              </p:blipFill>
              <p:spPr>
                <a:xfrm>
                  <a:off x="10878573" y="854347"/>
                  <a:ext cx="97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F4BEEDB9-B033-462A-8B84-80B2FAA71E03}"/>
                    </a:ext>
                  </a:extLst>
                </p14:cNvPr>
                <p14:cNvContentPartPr/>
                <p14:nvPr/>
              </p14:nvContentPartPr>
              <p14:xfrm>
                <a:off x="11077653" y="785227"/>
                <a:ext cx="115560" cy="131400"/>
              </p14:xfrm>
            </p:contentPart>
          </mc:Choice>
          <mc:Fallback xmlns="">
            <p:pic>
              <p:nvPicPr>
                <p:cNvPr id="87" name="Freihand 86">
                  <a:extLst>
                    <a:ext uri="{FF2B5EF4-FFF2-40B4-BE49-F238E27FC236}">
                      <a16:creationId xmlns:a16="http://schemas.microsoft.com/office/drawing/2014/main" id="{F4BEEDB9-B033-462A-8B84-80B2FAA71E03}"/>
                    </a:ext>
                  </a:extLst>
                </p:cNvPr>
                <p:cNvPicPr/>
                <p:nvPr/>
              </p:nvPicPr>
              <p:blipFill>
                <a:blip r:embed="rId132"/>
                <a:stretch>
                  <a:fillRect/>
                </a:stretch>
              </p:blipFill>
              <p:spPr>
                <a:xfrm>
                  <a:off x="11073333" y="780907"/>
                  <a:ext cx="124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F7EA4E7F-6840-4AAC-AEAC-5C6C4E3202CD}"/>
                    </a:ext>
                  </a:extLst>
                </p14:cNvPr>
                <p14:cNvContentPartPr/>
                <p14:nvPr/>
              </p14:nvContentPartPr>
              <p14:xfrm>
                <a:off x="11163333" y="765787"/>
                <a:ext cx="212040" cy="128880"/>
              </p14:xfrm>
            </p:contentPart>
          </mc:Choice>
          <mc:Fallback xmlns="">
            <p:pic>
              <p:nvPicPr>
                <p:cNvPr id="88" name="Freihand 87">
                  <a:extLst>
                    <a:ext uri="{FF2B5EF4-FFF2-40B4-BE49-F238E27FC236}">
                      <a16:creationId xmlns:a16="http://schemas.microsoft.com/office/drawing/2014/main" id="{F7EA4E7F-6840-4AAC-AEAC-5C6C4E3202CD}"/>
                    </a:ext>
                  </a:extLst>
                </p:cNvPr>
                <p:cNvPicPr/>
                <p:nvPr/>
              </p:nvPicPr>
              <p:blipFill>
                <a:blip r:embed="rId134"/>
                <a:stretch>
                  <a:fillRect/>
                </a:stretch>
              </p:blipFill>
              <p:spPr>
                <a:xfrm>
                  <a:off x="11159013" y="761467"/>
                  <a:ext cx="220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F8685F5E-FC42-48EF-B786-E3432E8E32DD}"/>
                    </a:ext>
                  </a:extLst>
                </p14:cNvPr>
                <p14:cNvContentPartPr/>
                <p14:nvPr/>
              </p14:nvContentPartPr>
              <p14:xfrm>
                <a:off x="11342253" y="864787"/>
                <a:ext cx="46800" cy="29880"/>
              </p14:xfrm>
            </p:contentPart>
          </mc:Choice>
          <mc:Fallback xmlns="">
            <p:pic>
              <p:nvPicPr>
                <p:cNvPr id="89" name="Freihand 88">
                  <a:extLst>
                    <a:ext uri="{FF2B5EF4-FFF2-40B4-BE49-F238E27FC236}">
                      <a16:creationId xmlns:a16="http://schemas.microsoft.com/office/drawing/2014/main" id="{F8685F5E-FC42-48EF-B786-E3432E8E32DD}"/>
                    </a:ext>
                  </a:extLst>
                </p:cNvPr>
                <p:cNvPicPr/>
                <p:nvPr/>
              </p:nvPicPr>
              <p:blipFill>
                <a:blip r:embed="rId136"/>
                <a:stretch>
                  <a:fillRect/>
                </a:stretch>
              </p:blipFill>
              <p:spPr>
                <a:xfrm>
                  <a:off x="11337933" y="860467"/>
                  <a:ext cx="55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22DE2BE1-D9A2-43E0-BF74-CCD5E1B092ED}"/>
                    </a:ext>
                  </a:extLst>
                </p14:cNvPr>
                <p14:cNvContentPartPr/>
                <p14:nvPr/>
              </p14:nvContentPartPr>
              <p14:xfrm>
                <a:off x="11414613" y="809707"/>
                <a:ext cx="91080" cy="86400"/>
              </p14:xfrm>
            </p:contentPart>
          </mc:Choice>
          <mc:Fallback xmlns="">
            <p:pic>
              <p:nvPicPr>
                <p:cNvPr id="90" name="Freihand 89">
                  <a:extLst>
                    <a:ext uri="{FF2B5EF4-FFF2-40B4-BE49-F238E27FC236}">
                      <a16:creationId xmlns:a16="http://schemas.microsoft.com/office/drawing/2014/main" id="{22DE2BE1-D9A2-43E0-BF74-CCD5E1B092ED}"/>
                    </a:ext>
                  </a:extLst>
                </p:cNvPr>
                <p:cNvPicPr/>
                <p:nvPr/>
              </p:nvPicPr>
              <p:blipFill>
                <a:blip r:embed="rId138"/>
                <a:stretch>
                  <a:fillRect/>
                </a:stretch>
              </p:blipFill>
              <p:spPr>
                <a:xfrm>
                  <a:off x="11410293" y="805387"/>
                  <a:ext cx="99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6ACFD862-4EDF-491C-A557-C8FB508DE138}"/>
                    </a:ext>
                  </a:extLst>
                </p14:cNvPr>
                <p14:cNvContentPartPr/>
                <p14:nvPr/>
              </p14:nvContentPartPr>
              <p14:xfrm>
                <a:off x="10921773" y="1042267"/>
                <a:ext cx="228960" cy="112320"/>
              </p14:xfrm>
            </p:contentPart>
          </mc:Choice>
          <mc:Fallback xmlns="">
            <p:pic>
              <p:nvPicPr>
                <p:cNvPr id="91" name="Freihand 90">
                  <a:extLst>
                    <a:ext uri="{FF2B5EF4-FFF2-40B4-BE49-F238E27FC236}">
                      <a16:creationId xmlns:a16="http://schemas.microsoft.com/office/drawing/2014/main" id="{6ACFD862-4EDF-491C-A557-C8FB508DE138}"/>
                    </a:ext>
                  </a:extLst>
                </p:cNvPr>
                <p:cNvPicPr/>
                <p:nvPr/>
              </p:nvPicPr>
              <p:blipFill>
                <a:blip r:embed="rId140"/>
                <a:stretch>
                  <a:fillRect/>
                </a:stretch>
              </p:blipFill>
              <p:spPr>
                <a:xfrm>
                  <a:off x="10917453" y="1037947"/>
                  <a:ext cx="237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9731710B-89A6-4E33-B37A-459443B13480}"/>
                    </a:ext>
                  </a:extLst>
                </p14:cNvPr>
                <p14:cNvContentPartPr/>
                <p14:nvPr/>
              </p14:nvContentPartPr>
              <p14:xfrm>
                <a:off x="11163333" y="1036867"/>
                <a:ext cx="150120" cy="76320"/>
              </p14:xfrm>
            </p:contentPart>
          </mc:Choice>
          <mc:Fallback xmlns="">
            <p:pic>
              <p:nvPicPr>
                <p:cNvPr id="92" name="Freihand 91">
                  <a:extLst>
                    <a:ext uri="{FF2B5EF4-FFF2-40B4-BE49-F238E27FC236}">
                      <a16:creationId xmlns:a16="http://schemas.microsoft.com/office/drawing/2014/main" id="{9731710B-89A6-4E33-B37A-459443B13480}"/>
                    </a:ext>
                  </a:extLst>
                </p:cNvPr>
                <p:cNvPicPr/>
                <p:nvPr/>
              </p:nvPicPr>
              <p:blipFill>
                <a:blip r:embed="rId142"/>
                <a:stretch>
                  <a:fillRect/>
                </a:stretch>
              </p:blipFill>
              <p:spPr>
                <a:xfrm>
                  <a:off x="11159013" y="1032547"/>
                  <a:ext cx="158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0F22FED6-8B85-4498-B7C4-EA5AFA8685F5}"/>
                    </a:ext>
                  </a:extLst>
                </p14:cNvPr>
                <p14:cNvContentPartPr/>
                <p14:nvPr/>
              </p14:nvContentPartPr>
              <p14:xfrm>
                <a:off x="11311653" y="963427"/>
                <a:ext cx="29160" cy="140400"/>
              </p14:xfrm>
            </p:contentPart>
          </mc:Choice>
          <mc:Fallback xmlns="">
            <p:pic>
              <p:nvPicPr>
                <p:cNvPr id="93" name="Freihand 92">
                  <a:extLst>
                    <a:ext uri="{FF2B5EF4-FFF2-40B4-BE49-F238E27FC236}">
                      <a16:creationId xmlns:a16="http://schemas.microsoft.com/office/drawing/2014/main" id="{0F22FED6-8B85-4498-B7C4-EA5AFA8685F5}"/>
                    </a:ext>
                  </a:extLst>
                </p:cNvPr>
                <p:cNvPicPr/>
                <p:nvPr/>
              </p:nvPicPr>
              <p:blipFill>
                <a:blip r:embed="rId144"/>
                <a:stretch>
                  <a:fillRect/>
                </a:stretch>
              </p:blipFill>
              <p:spPr>
                <a:xfrm>
                  <a:off x="11307333" y="959107"/>
                  <a:ext cx="37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3DBBE12A-D2D5-4C06-B2A0-106B51E850E7}"/>
                    </a:ext>
                  </a:extLst>
                </p14:cNvPr>
                <p14:cNvContentPartPr/>
                <p14:nvPr/>
              </p14:nvContentPartPr>
              <p14:xfrm>
                <a:off x="11375373" y="969187"/>
                <a:ext cx="110880" cy="111960"/>
              </p14:xfrm>
            </p:contentPart>
          </mc:Choice>
          <mc:Fallback xmlns="">
            <p:pic>
              <p:nvPicPr>
                <p:cNvPr id="94" name="Freihand 93">
                  <a:extLst>
                    <a:ext uri="{FF2B5EF4-FFF2-40B4-BE49-F238E27FC236}">
                      <a16:creationId xmlns:a16="http://schemas.microsoft.com/office/drawing/2014/main" id="{3DBBE12A-D2D5-4C06-B2A0-106B51E850E7}"/>
                    </a:ext>
                  </a:extLst>
                </p:cNvPr>
                <p:cNvPicPr/>
                <p:nvPr/>
              </p:nvPicPr>
              <p:blipFill>
                <a:blip r:embed="rId146"/>
                <a:stretch>
                  <a:fillRect/>
                </a:stretch>
              </p:blipFill>
              <p:spPr>
                <a:xfrm>
                  <a:off x="11371053" y="964867"/>
                  <a:ext cx="11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C6419341-E743-4258-AA3C-3BB0CB24DA8B}"/>
                    </a:ext>
                  </a:extLst>
                </p14:cNvPr>
                <p14:cNvContentPartPr/>
                <p14:nvPr/>
              </p14:nvContentPartPr>
              <p14:xfrm>
                <a:off x="11147133" y="1253227"/>
                <a:ext cx="164520" cy="101520"/>
              </p14:xfrm>
            </p:contentPart>
          </mc:Choice>
          <mc:Fallback xmlns="">
            <p:pic>
              <p:nvPicPr>
                <p:cNvPr id="95" name="Freihand 94">
                  <a:extLst>
                    <a:ext uri="{FF2B5EF4-FFF2-40B4-BE49-F238E27FC236}">
                      <a16:creationId xmlns:a16="http://schemas.microsoft.com/office/drawing/2014/main" id="{C6419341-E743-4258-AA3C-3BB0CB24DA8B}"/>
                    </a:ext>
                  </a:extLst>
                </p:cNvPr>
                <p:cNvPicPr/>
                <p:nvPr/>
              </p:nvPicPr>
              <p:blipFill>
                <a:blip r:embed="rId148"/>
                <a:stretch>
                  <a:fillRect/>
                </a:stretch>
              </p:blipFill>
              <p:spPr>
                <a:xfrm>
                  <a:off x="11142813" y="1248907"/>
                  <a:ext cx="173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542E9288-60D1-46F5-96C6-75E73BACEEF4}"/>
                    </a:ext>
                  </a:extLst>
                </p14:cNvPr>
                <p14:cNvContentPartPr/>
                <p14:nvPr/>
              </p14:nvContentPartPr>
              <p14:xfrm>
                <a:off x="11324253" y="1237027"/>
                <a:ext cx="113760" cy="70560"/>
              </p14:xfrm>
            </p:contentPart>
          </mc:Choice>
          <mc:Fallback xmlns="">
            <p:pic>
              <p:nvPicPr>
                <p:cNvPr id="96" name="Freihand 95">
                  <a:extLst>
                    <a:ext uri="{FF2B5EF4-FFF2-40B4-BE49-F238E27FC236}">
                      <a16:creationId xmlns:a16="http://schemas.microsoft.com/office/drawing/2014/main" id="{542E9288-60D1-46F5-96C6-75E73BACEEF4}"/>
                    </a:ext>
                  </a:extLst>
                </p:cNvPr>
                <p:cNvPicPr/>
                <p:nvPr/>
              </p:nvPicPr>
              <p:blipFill>
                <a:blip r:embed="rId150"/>
                <a:stretch>
                  <a:fillRect/>
                </a:stretch>
              </p:blipFill>
              <p:spPr>
                <a:xfrm>
                  <a:off x="11319933" y="1232707"/>
                  <a:ext cx="122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88772B30-4735-42FC-8E91-E444DC2BEA3F}"/>
                    </a:ext>
                  </a:extLst>
                </p14:cNvPr>
                <p14:cNvContentPartPr/>
                <p14:nvPr/>
              </p14:nvContentPartPr>
              <p14:xfrm>
                <a:off x="11450613" y="1154227"/>
                <a:ext cx="87120" cy="133200"/>
              </p14:xfrm>
            </p:contentPart>
          </mc:Choice>
          <mc:Fallback xmlns="">
            <p:pic>
              <p:nvPicPr>
                <p:cNvPr id="97" name="Freihand 96">
                  <a:extLst>
                    <a:ext uri="{FF2B5EF4-FFF2-40B4-BE49-F238E27FC236}">
                      <a16:creationId xmlns:a16="http://schemas.microsoft.com/office/drawing/2014/main" id="{88772B30-4735-42FC-8E91-E444DC2BEA3F}"/>
                    </a:ext>
                  </a:extLst>
                </p:cNvPr>
                <p:cNvPicPr/>
                <p:nvPr/>
              </p:nvPicPr>
              <p:blipFill>
                <a:blip r:embed="rId152"/>
                <a:stretch>
                  <a:fillRect/>
                </a:stretch>
              </p:blipFill>
              <p:spPr>
                <a:xfrm>
                  <a:off x="11446293" y="1149907"/>
                  <a:ext cx="95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5ED01E0E-E6D4-4ED5-B5E9-C85B281CA797}"/>
                    </a:ext>
                  </a:extLst>
                </p14:cNvPr>
                <p14:cNvContentPartPr/>
                <p14:nvPr/>
              </p14:nvContentPartPr>
              <p14:xfrm>
                <a:off x="11496693" y="1253587"/>
                <a:ext cx="39240" cy="24480"/>
              </p14:xfrm>
            </p:contentPart>
          </mc:Choice>
          <mc:Fallback xmlns="">
            <p:pic>
              <p:nvPicPr>
                <p:cNvPr id="98" name="Freihand 97">
                  <a:extLst>
                    <a:ext uri="{FF2B5EF4-FFF2-40B4-BE49-F238E27FC236}">
                      <a16:creationId xmlns:a16="http://schemas.microsoft.com/office/drawing/2014/main" id="{5ED01E0E-E6D4-4ED5-B5E9-C85B281CA797}"/>
                    </a:ext>
                  </a:extLst>
                </p:cNvPr>
                <p:cNvPicPr/>
                <p:nvPr/>
              </p:nvPicPr>
              <p:blipFill>
                <a:blip r:embed="rId154"/>
                <a:stretch>
                  <a:fillRect/>
                </a:stretch>
              </p:blipFill>
              <p:spPr>
                <a:xfrm>
                  <a:off x="11492373" y="1249267"/>
                  <a:ext cx="47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C97AC445-F772-440B-A0DB-2AD0189F1EE0}"/>
                    </a:ext>
                  </a:extLst>
                </p14:cNvPr>
                <p14:cNvContentPartPr/>
                <p14:nvPr/>
              </p14:nvContentPartPr>
              <p14:xfrm>
                <a:off x="11554653" y="1118947"/>
                <a:ext cx="144000" cy="165600"/>
              </p14:xfrm>
            </p:contentPart>
          </mc:Choice>
          <mc:Fallback xmlns="">
            <p:pic>
              <p:nvPicPr>
                <p:cNvPr id="99" name="Freihand 98">
                  <a:extLst>
                    <a:ext uri="{FF2B5EF4-FFF2-40B4-BE49-F238E27FC236}">
                      <a16:creationId xmlns:a16="http://schemas.microsoft.com/office/drawing/2014/main" id="{C97AC445-F772-440B-A0DB-2AD0189F1EE0}"/>
                    </a:ext>
                  </a:extLst>
                </p:cNvPr>
                <p:cNvPicPr/>
                <p:nvPr/>
              </p:nvPicPr>
              <p:blipFill>
                <a:blip r:embed="rId156"/>
                <a:stretch>
                  <a:fillRect/>
                </a:stretch>
              </p:blipFill>
              <p:spPr>
                <a:xfrm>
                  <a:off x="11550333" y="1114627"/>
                  <a:ext cx="152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CC9C59A7-994F-4B8B-9DDB-3B5D6AA1CC74}"/>
                    </a:ext>
                  </a:extLst>
                </p14:cNvPr>
                <p14:cNvContentPartPr/>
                <p14:nvPr/>
              </p14:nvContentPartPr>
              <p14:xfrm>
                <a:off x="11216613" y="1460227"/>
                <a:ext cx="105480" cy="207720"/>
              </p14:xfrm>
            </p:contentPart>
          </mc:Choice>
          <mc:Fallback xmlns="">
            <p:pic>
              <p:nvPicPr>
                <p:cNvPr id="100" name="Freihand 99">
                  <a:extLst>
                    <a:ext uri="{FF2B5EF4-FFF2-40B4-BE49-F238E27FC236}">
                      <a16:creationId xmlns:a16="http://schemas.microsoft.com/office/drawing/2014/main" id="{CC9C59A7-994F-4B8B-9DDB-3B5D6AA1CC74}"/>
                    </a:ext>
                  </a:extLst>
                </p:cNvPr>
                <p:cNvPicPr/>
                <p:nvPr/>
              </p:nvPicPr>
              <p:blipFill>
                <a:blip r:embed="rId158"/>
                <a:stretch>
                  <a:fillRect/>
                </a:stretch>
              </p:blipFill>
              <p:spPr>
                <a:xfrm>
                  <a:off x="11212293" y="1455907"/>
                  <a:ext cx="114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3093745F-1FEC-418B-B728-730BB4978550}"/>
                    </a:ext>
                  </a:extLst>
                </p14:cNvPr>
                <p14:cNvContentPartPr/>
                <p14:nvPr/>
              </p14:nvContentPartPr>
              <p14:xfrm>
                <a:off x="11347293" y="1428187"/>
                <a:ext cx="101520" cy="85680"/>
              </p14:xfrm>
            </p:contentPart>
          </mc:Choice>
          <mc:Fallback xmlns="">
            <p:pic>
              <p:nvPicPr>
                <p:cNvPr id="101" name="Freihand 100">
                  <a:extLst>
                    <a:ext uri="{FF2B5EF4-FFF2-40B4-BE49-F238E27FC236}">
                      <a16:creationId xmlns:a16="http://schemas.microsoft.com/office/drawing/2014/main" id="{3093745F-1FEC-418B-B728-730BB4978550}"/>
                    </a:ext>
                  </a:extLst>
                </p:cNvPr>
                <p:cNvPicPr/>
                <p:nvPr/>
              </p:nvPicPr>
              <p:blipFill>
                <a:blip r:embed="rId160"/>
                <a:stretch>
                  <a:fillRect/>
                </a:stretch>
              </p:blipFill>
              <p:spPr>
                <a:xfrm>
                  <a:off x="11342973" y="1423867"/>
                  <a:ext cx="110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FC1700ED-A15A-401B-8FF0-F13961E8D431}"/>
                    </a:ext>
                  </a:extLst>
                </p14:cNvPr>
                <p14:cNvContentPartPr/>
                <p14:nvPr/>
              </p14:nvContentPartPr>
              <p14:xfrm>
                <a:off x="11443413" y="1379587"/>
                <a:ext cx="100800" cy="122760"/>
              </p14:xfrm>
            </p:contentPart>
          </mc:Choice>
          <mc:Fallback xmlns="">
            <p:pic>
              <p:nvPicPr>
                <p:cNvPr id="102" name="Freihand 101">
                  <a:extLst>
                    <a:ext uri="{FF2B5EF4-FFF2-40B4-BE49-F238E27FC236}">
                      <a16:creationId xmlns:a16="http://schemas.microsoft.com/office/drawing/2014/main" id="{FC1700ED-A15A-401B-8FF0-F13961E8D431}"/>
                    </a:ext>
                  </a:extLst>
                </p:cNvPr>
                <p:cNvPicPr/>
                <p:nvPr/>
              </p:nvPicPr>
              <p:blipFill>
                <a:blip r:embed="rId162"/>
                <a:stretch>
                  <a:fillRect/>
                </a:stretch>
              </p:blipFill>
              <p:spPr>
                <a:xfrm>
                  <a:off x="11439093" y="1375267"/>
                  <a:ext cx="10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F108982A-EE0E-4AD9-BB41-BB17A4666EA4}"/>
                    </a:ext>
                  </a:extLst>
                </p14:cNvPr>
                <p14:cNvContentPartPr/>
                <p14:nvPr/>
              </p14:nvContentPartPr>
              <p14:xfrm>
                <a:off x="11533413" y="1408387"/>
                <a:ext cx="95040" cy="73440"/>
              </p14:xfrm>
            </p:contentPart>
          </mc:Choice>
          <mc:Fallback xmlns="">
            <p:pic>
              <p:nvPicPr>
                <p:cNvPr id="103" name="Freihand 102">
                  <a:extLst>
                    <a:ext uri="{FF2B5EF4-FFF2-40B4-BE49-F238E27FC236}">
                      <a16:creationId xmlns:a16="http://schemas.microsoft.com/office/drawing/2014/main" id="{F108982A-EE0E-4AD9-BB41-BB17A4666EA4}"/>
                    </a:ext>
                  </a:extLst>
                </p:cNvPr>
                <p:cNvPicPr/>
                <p:nvPr/>
              </p:nvPicPr>
              <p:blipFill>
                <a:blip r:embed="rId164"/>
                <a:stretch>
                  <a:fillRect/>
                </a:stretch>
              </p:blipFill>
              <p:spPr>
                <a:xfrm>
                  <a:off x="11529093" y="1404067"/>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AF91E4D7-EF40-47A3-B0B7-83A9DB7A6C0B}"/>
                    </a:ext>
                  </a:extLst>
                </p14:cNvPr>
                <p14:cNvContentPartPr/>
                <p14:nvPr/>
              </p14:nvContentPartPr>
              <p14:xfrm>
                <a:off x="11724213" y="1390747"/>
                <a:ext cx="99000" cy="89640"/>
              </p14:xfrm>
            </p:contentPart>
          </mc:Choice>
          <mc:Fallback xmlns="">
            <p:pic>
              <p:nvPicPr>
                <p:cNvPr id="104" name="Freihand 103">
                  <a:extLst>
                    <a:ext uri="{FF2B5EF4-FFF2-40B4-BE49-F238E27FC236}">
                      <a16:creationId xmlns:a16="http://schemas.microsoft.com/office/drawing/2014/main" id="{AF91E4D7-EF40-47A3-B0B7-83A9DB7A6C0B}"/>
                    </a:ext>
                  </a:extLst>
                </p:cNvPr>
                <p:cNvPicPr/>
                <p:nvPr/>
              </p:nvPicPr>
              <p:blipFill>
                <a:blip r:embed="rId166"/>
                <a:stretch>
                  <a:fillRect/>
                </a:stretch>
              </p:blipFill>
              <p:spPr>
                <a:xfrm>
                  <a:off x="11719893" y="1386427"/>
                  <a:ext cx="10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EB195036-98EA-4A57-A506-EEF0BE3E7A3F}"/>
                    </a:ext>
                  </a:extLst>
                </p14:cNvPr>
                <p14:cNvContentPartPr/>
                <p14:nvPr/>
              </p14:nvContentPartPr>
              <p14:xfrm>
                <a:off x="11838693" y="1375987"/>
                <a:ext cx="74160" cy="118080"/>
              </p14:xfrm>
            </p:contentPart>
          </mc:Choice>
          <mc:Fallback xmlns="">
            <p:pic>
              <p:nvPicPr>
                <p:cNvPr id="105" name="Freihand 104">
                  <a:extLst>
                    <a:ext uri="{FF2B5EF4-FFF2-40B4-BE49-F238E27FC236}">
                      <a16:creationId xmlns:a16="http://schemas.microsoft.com/office/drawing/2014/main" id="{EB195036-98EA-4A57-A506-EEF0BE3E7A3F}"/>
                    </a:ext>
                  </a:extLst>
                </p:cNvPr>
                <p:cNvPicPr/>
                <p:nvPr/>
              </p:nvPicPr>
              <p:blipFill>
                <a:blip r:embed="rId168"/>
                <a:stretch>
                  <a:fillRect/>
                </a:stretch>
              </p:blipFill>
              <p:spPr>
                <a:xfrm>
                  <a:off x="11834373" y="1371667"/>
                  <a:ext cx="82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81083851-E77B-4519-8B96-F745CC0CCCC3}"/>
                    </a:ext>
                  </a:extLst>
                </p14:cNvPr>
                <p14:cNvContentPartPr/>
                <p14:nvPr/>
              </p14:nvContentPartPr>
              <p14:xfrm>
                <a:off x="11282853" y="1694947"/>
                <a:ext cx="110160" cy="291600"/>
              </p14:xfrm>
            </p:contentPart>
          </mc:Choice>
          <mc:Fallback xmlns="">
            <p:pic>
              <p:nvPicPr>
                <p:cNvPr id="106" name="Freihand 105">
                  <a:extLst>
                    <a:ext uri="{FF2B5EF4-FFF2-40B4-BE49-F238E27FC236}">
                      <a16:creationId xmlns:a16="http://schemas.microsoft.com/office/drawing/2014/main" id="{81083851-E77B-4519-8B96-F745CC0CCCC3}"/>
                    </a:ext>
                  </a:extLst>
                </p:cNvPr>
                <p:cNvPicPr/>
                <p:nvPr/>
              </p:nvPicPr>
              <p:blipFill>
                <a:blip r:embed="rId170"/>
                <a:stretch>
                  <a:fillRect/>
                </a:stretch>
              </p:blipFill>
              <p:spPr>
                <a:xfrm>
                  <a:off x="11278533" y="1690627"/>
                  <a:ext cx="1188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17A1E273-92F1-499E-964F-3646C348F382}"/>
                    </a:ext>
                  </a:extLst>
                </p14:cNvPr>
                <p14:cNvContentPartPr/>
                <p14:nvPr/>
              </p14:nvContentPartPr>
              <p14:xfrm>
                <a:off x="11444853" y="1675867"/>
                <a:ext cx="8280" cy="105480"/>
              </p14:xfrm>
            </p:contentPart>
          </mc:Choice>
          <mc:Fallback xmlns="">
            <p:pic>
              <p:nvPicPr>
                <p:cNvPr id="107" name="Freihand 106">
                  <a:extLst>
                    <a:ext uri="{FF2B5EF4-FFF2-40B4-BE49-F238E27FC236}">
                      <a16:creationId xmlns:a16="http://schemas.microsoft.com/office/drawing/2014/main" id="{17A1E273-92F1-499E-964F-3646C348F382}"/>
                    </a:ext>
                  </a:extLst>
                </p:cNvPr>
                <p:cNvPicPr/>
                <p:nvPr/>
              </p:nvPicPr>
              <p:blipFill>
                <a:blip r:embed="rId172"/>
                <a:stretch>
                  <a:fillRect/>
                </a:stretch>
              </p:blipFill>
              <p:spPr>
                <a:xfrm>
                  <a:off x="11440533" y="1671547"/>
                  <a:ext cx="16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C32E3F62-1D19-4755-B9AB-C7E9448D8A10}"/>
                    </a:ext>
                  </a:extLst>
                </p14:cNvPr>
                <p14:cNvContentPartPr/>
                <p14:nvPr/>
              </p14:nvContentPartPr>
              <p14:xfrm>
                <a:off x="11440893" y="1614667"/>
                <a:ext cx="21600" cy="17280"/>
              </p14:xfrm>
            </p:contentPart>
          </mc:Choice>
          <mc:Fallback xmlns="">
            <p:pic>
              <p:nvPicPr>
                <p:cNvPr id="108" name="Freihand 107">
                  <a:extLst>
                    <a:ext uri="{FF2B5EF4-FFF2-40B4-BE49-F238E27FC236}">
                      <a16:creationId xmlns:a16="http://schemas.microsoft.com/office/drawing/2014/main" id="{C32E3F62-1D19-4755-B9AB-C7E9448D8A10}"/>
                    </a:ext>
                  </a:extLst>
                </p:cNvPr>
                <p:cNvPicPr/>
                <p:nvPr/>
              </p:nvPicPr>
              <p:blipFill>
                <a:blip r:embed="rId174"/>
                <a:stretch>
                  <a:fillRect/>
                </a:stretch>
              </p:blipFill>
              <p:spPr>
                <a:xfrm>
                  <a:off x="11436573" y="1610347"/>
                  <a:ext cx="30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E7F78587-8CA1-4EE1-AC92-D2FA4606C018}"/>
                    </a:ext>
                  </a:extLst>
                </p14:cNvPr>
                <p14:cNvContentPartPr/>
                <p14:nvPr/>
              </p14:nvContentPartPr>
              <p14:xfrm>
                <a:off x="11470053" y="1629427"/>
                <a:ext cx="227520" cy="137880"/>
              </p14:xfrm>
            </p:contentPart>
          </mc:Choice>
          <mc:Fallback xmlns="">
            <p:pic>
              <p:nvPicPr>
                <p:cNvPr id="109" name="Freihand 108">
                  <a:extLst>
                    <a:ext uri="{FF2B5EF4-FFF2-40B4-BE49-F238E27FC236}">
                      <a16:creationId xmlns:a16="http://schemas.microsoft.com/office/drawing/2014/main" id="{E7F78587-8CA1-4EE1-AC92-D2FA4606C018}"/>
                    </a:ext>
                  </a:extLst>
                </p:cNvPr>
                <p:cNvPicPr/>
                <p:nvPr/>
              </p:nvPicPr>
              <p:blipFill>
                <a:blip r:embed="rId176"/>
                <a:stretch>
                  <a:fillRect/>
                </a:stretch>
              </p:blipFill>
              <p:spPr>
                <a:xfrm>
                  <a:off x="11465733" y="1625107"/>
                  <a:ext cx="236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42283FA1-0728-45D6-B0C7-D2729643D35D}"/>
                    </a:ext>
                  </a:extLst>
                </p14:cNvPr>
                <p14:cNvContentPartPr/>
                <p14:nvPr/>
              </p14:nvContentPartPr>
              <p14:xfrm>
                <a:off x="11725653" y="1638427"/>
                <a:ext cx="101880" cy="73440"/>
              </p14:xfrm>
            </p:contentPart>
          </mc:Choice>
          <mc:Fallback xmlns="">
            <p:pic>
              <p:nvPicPr>
                <p:cNvPr id="110" name="Freihand 109">
                  <a:extLst>
                    <a:ext uri="{FF2B5EF4-FFF2-40B4-BE49-F238E27FC236}">
                      <a16:creationId xmlns:a16="http://schemas.microsoft.com/office/drawing/2014/main" id="{42283FA1-0728-45D6-B0C7-D2729643D35D}"/>
                    </a:ext>
                  </a:extLst>
                </p:cNvPr>
                <p:cNvPicPr/>
                <p:nvPr/>
              </p:nvPicPr>
              <p:blipFill>
                <a:blip r:embed="rId178"/>
                <a:stretch>
                  <a:fillRect/>
                </a:stretch>
              </p:blipFill>
              <p:spPr>
                <a:xfrm>
                  <a:off x="11721333" y="1634107"/>
                  <a:ext cx="110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C7648218-F6D3-4881-A50B-58BD34FB399E}"/>
                    </a:ext>
                  </a:extLst>
                </p14:cNvPr>
                <p14:cNvContentPartPr/>
                <p14:nvPr/>
              </p14:nvContentPartPr>
              <p14:xfrm>
                <a:off x="11236773" y="1788907"/>
                <a:ext cx="738000" cy="145800"/>
              </p14:xfrm>
            </p:contentPart>
          </mc:Choice>
          <mc:Fallback xmlns="">
            <p:pic>
              <p:nvPicPr>
                <p:cNvPr id="111" name="Freihand 110">
                  <a:extLst>
                    <a:ext uri="{FF2B5EF4-FFF2-40B4-BE49-F238E27FC236}">
                      <a16:creationId xmlns:a16="http://schemas.microsoft.com/office/drawing/2014/main" id="{C7648218-F6D3-4881-A50B-58BD34FB399E}"/>
                    </a:ext>
                  </a:extLst>
                </p:cNvPr>
                <p:cNvPicPr/>
                <p:nvPr/>
              </p:nvPicPr>
              <p:blipFill>
                <a:blip r:embed="rId180"/>
                <a:stretch>
                  <a:fillRect/>
                </a:stretch>
              </p:blipFill>
              <p:spPr>
                <a:xfrm>
                  <a:off x="11232453" y="1784587"/>
                  <a:ext cx="7466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0E914D4A-55FD-435E-875F-56313442A441}"/>
                  </a:ext>
                </a:extLst>
              </p14:cNvPr>
              <p14:cNvContentPartPr/>
              <p14:nvPr/>
            </p14:nvContentPartPr>
            <p14:xfrm>
              <a:off x="6086973" y="671827"/>
              <a:ext cx="1494360" cy="137880"/>
            </p14:xfrm>
          </p:contentPart>
        </mc:Choice>
        <mc:Fallback xmlns="">
          <p:pic>
            <p:nvPicPr>
              <p:cNvPr id="113" name="Freihand 112">
                <a:extLst>
                  <a:ext uri="{FF2B5EF4-FFF2-40B4-BE49-F238E27FC236}">
                    <a16:creationId xmlns:a16="http://schemas.microsoft.com/office/drawing/2014/main" id="{0E914D4A-55FD-435E-875F-56313442A441}"/>
                  </a:ext>
                </a:extLst>
              </p:cNvPr>
              <p:cNvPicPr/>
              <p:nvPr/>
            </p:nvPicPr>
            <p:blipFill>
              <a:blip r:embed="rId182"/>
              <a:stretch>
                <a:fillRect/>
              </a:stretch>
            </p:blipFill>
            <p:spPr>
              <a:xfrm>
                <a:off x="6082653" y="667507"/>
                <a:ext cx="1503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716EB864-65CF-48DA-9439-6D4DD371B1E5}"/>
                  </a:ext>
                </a:extLst>
              </p14:cNvPr>
              <p14:cNvContentPartPr/>
              <p14:nvPr/>
            </p14:nvContentPartPr>
            <p14:xfrm>
              <a:off x="5338893" y="4537867"/>
              <a:ext cx="288360" cy="465840"/>
            </p14:xfrm>
          </p:contentPart>
        </mc:Choice>
        <mc:Fallback xmlns="">
          <p:pic>
            <p:nvPicPr>
              <p:cNvPr id="114" name="Freihand 113">
                <a:extLst>
                  <a:ext uri="{FF2B5EF4-FFF2-40B4-BE49-F238E27FC236}">
                    <a16:creationId xmlns:a16="http://schemas.microsoft.com/office/drawing/2014/main" id="{716EB864-65CF-48DA-9439-6D4DD371B1E5}"/>
                  </a:ext>
                </a:extLst>
              </p:cNvPr>
              <p:cNvPicPr/>
              <p:nvPr/>
            </p:nvPicPr>
            <p:blipFill>
              <a:blip r:embed="rId184"/>
              <a:stretch>
                <a:fillRect/>
              </a:stretch>
            </p:blipFill>
            <p:spPr>
              <a:xfrm>
                <a:off x="5334573" y="4533547"/>
                <a:ext cx="2970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EC3ACA0F-84BC-4CDF-B4A2-C10BD752C1E6}"/>
                  </a:ext>
                </a:extLst>
              </p14:cNvPr>
              <p14:cNvContentPartPr/>
              <p14:nvPr/>
            </p14:nvContentPartPr>
            <p14:xfrm>
              <a:off x="2512893" y="3327547"/>
              <a:ext cx="446760" cy="450720"/>
            </p14:xfrm>
          </p:contentPart>
        </mc:Choice>
        <mc:Fallback xmlns="">
          <p:pic>
            <p:nvPicPr>
              <p:cNvPr id="115" name="Freihand 114">
                <a:extLst>
                  <a:ext uri="{FF2B5EF4-FFF2-40B4-BE49-F238E27FC236}">
                    <a16:creationId xmlns:a16="http://schemas.microsoft.com/office/drawing/2014/main" id="{EC3ACA0F-84BC-4CDF-B4A2-C10BD752C1E6}"/>
                  </a:ext>
                </a:extLst>
              </p:cNvPr>
              <p:cNvPicPr/>
              <p:nvPr/>
            </p:nvPicPr>
            <p:blipFill>
              <a:blip r:embed="rId186"/>
              <a:stretch>
                <a:fillRect/>
              </a:stretch>
            </p:blipFill>
            <p:spPr>
              <a:xfrm>
                <a:off x="2508573" y="3323227"/>
                <a:ext cx="455400" cy="459360"/>
              </a:xfrm>
              <a:prstGeom prst="rect">
                <a:avLst/>
              </a:prstGeom>
            </p:spPr>
          </p:pic>
        </mc:Fallback>
      </mc:AlternateContent>
      <p:grpSp>
        <p:nvGrpSpPr>
          <p:cNvPr id="120" name="Gruppieren 119">
            <a:extLst>
              <a:ext uri="{FF2B5EF4-FFF2-40B4-BE49-F238E27FC236}">
                <a16:creationId xmlns:a16="http://schemas.microsoft.com/office/drawing/2014/main" id="{55BEC4C3-7488-4B40-BBE4-2A48261A1A18}"/>
              </a:ext>
            </a:extLst>
          </p:cNvPr>
          <p:cNvGrpSpPr/>
          <p:nvPr/>
        </p:nvGrpSpPr>
        <p:grpSpPr>
          <a:xfrm>
            <a:off x="6468573" y="13027"/>
            <a:ext cx="606240" cy="366840"/>
            <a:chOff x="6468573" y="13027"/>
            <a:chExt cx="606240" cy="366840"/>
          </a:xfrm>
        </p:grpSpPr>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9BB35F3A-DA4B-4F6A-B10C-759FE1A5DC4A}"/>
                    </a:ext>
                  </a:extLst>
                </p14:cNvPr>
                <p14:cNvContentPartPr/>
                <p14:nvPr/>
              </p14:nvContentPartPr>
              <p14:xfrm>
                <a:off x="6468573" y="148747"/>
                <a:ext cx="126360" cy="231120"/>
              </p14:xfrm>
            </p:contentPart>
          </mc:Choice>
          <mc:Fallback xmlns="">
            <p:pic>
              <p:nvPicPr>
                <p:cNvPr id="116" name="Freihand 115">
                  <a:extLst>
                    <a:ext uri="{FF2B5EF4-FFF2-40B4-BE49-F238E27FC236}">
                      <a16:creationId xmlns:a16="http://schemas.microsoft.com/office/drawing/2014/main" id="{9BB35F3A-DA4B-4F6A-B10C-759FE1A5DC4A}"/>
                    </a:ext>
                  </a:extLst>
                </p:cNvPr>
                <p:cNvPicPr/>
                <p:nvPr/>
              </p:nvPicPr>
              <p:blipFill>
                <a:blip r:embed="rId188"/>
                <a:stretch>
                  <a:fillRect/>
                </a:stretch>
              </p:blipFill>
              <p:spPr>
                <a:xfrm>
                  <a:off x="6464253" y="144427"/>
                  <a:ext cx="135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DED02380-FB1A-4E4D-9107-3A58585C303E}"/>
                    </a:ext>
                  </a:extLst>
                </p14:cNvPr>
                <p14:cNvContentPartPr/>
                <p14:nvPr/>
              </p14:nvContentPartPr>
              <p14:xfrm>
                <a:off x="6644253" y="201307"/>
                <a:ext cx="139680" cy="141840"/>
              </p14:xfrm>
            </p:contentPart>
          </mc:Choice>
          <mc:Fallback xmlns="">
            <p:pic>
              <p:nvPicPr>
                <p:cNvPr id="117" name="Freihand 116">
                  <a:extLst>
                    <a:ext uri="{FF2B5EF4-FFF2-40B4-BE49-F238E27FC236}">
                      <a16:creationId xmlns:a16="http://schemas.microsoft.com/office/drawing/2014/main" id="{DED02380-FB1A-4E4D-9107-3A58585C303E}"/>
                    </a:ext>
                  </a:extLst>
                </p:cNvPr>
                <p:cNvPicPr/>
                <p:nvPr/>
              </p:nvPicPr>
              <p:blipFill>
                <a:blip r:embed="rId190"/>
                <a:stretch>
                  <a:fillRect/>
                </a:stretch>
              </p:blipFill>
              <p:spPr>
                <a:xfrm>
                  <a:off x="6639933" y="196987"/>
                  <a:ext cx="148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9515AEF4-C8F9-4657-9C7A-A3AE113FB726}"/>
                    </a:ext>
                  </a:extLst>
                </p14:cNvPr>
                <p14:cNvContentPartPr/>
                <p14:nvPr/>
              </p14:nvContentPartPr>
              <p14:xfrm>
                <a:off x="6945933" y="138307"/>
                <a:ext cx="15120" cy="176400"/>
              </p14:xfrm>
            </p:contentPart>
          </mc:Choice>
          <mc:Fallback xmlns="">
            <p:pic>
              <p:nvPicPr>
                <p:cNvPr id="118" name="Freihand 117">
                  <a:extLst>
                    <a:ext uri="{FF2B5EF4-FFF2-40B4-BE49-F238E27FC236}">
                      <a16:creationId xmlns:a16="http://schemas.microsoft.com/office/drawing/2014/main" id="{9515AEF4-C8F9-4657-9C7A-A3AE113FB726}"/>
                    </a:ext>
                  </a:extLst>
                </p:cNvPr>
                <p:cNvPicPr/>
                <p:nvPr/>
              </p:nvPicPr>
              <p:blipFill>
                <a:blip r:embed="rId192"/>
                <a:stretch>
                  <a:fillRect/>
                </a:stretch>
              </p:blipFill>
              <p:spPr>
                <a:xfrm>
                  <a:off x="6941613" y="133987"/>
                  <a:ext cx="23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73BB6083-37B9-4386-A68A-BB259FB740FC}"/>
                    </a:ext>
                  </a:extLst>
                </p14:cNvPr>
                <p14:cNvContentPartPr/>
                <p14:nvPr/>
              </p14:nvContentPartPr>
              <p14:xfrm>
                <a:off x="6820293" y="13027"/>
                <a:ext cx="254520" cy="184320"/>
              </p14:xfrm>
            </p:contentPart>
          </mc:Choice>
          <mc:Fallback xmlns="">
            <p:pic>
              <p:nvPicPr>
                <p:cNvPr id="119" name="Freihand 118">
                  <a:extLst>
                    <a:ext uri="{FF2B5EF4-FFF2-40B4-BE49-F238E27FC236}">
                      <a16:creationId xmlns:a16="http://schemas.microsoft.com/office/drawing/2014/main" id="{73BB6083-37B9-4386-A68A-BB259FB740FC}"/>
                    </a:ext>
                  </a:extLst>
                </p:cNvPr>
                <p:cNvPicPr/>
                <p:nvPr/>
              </p:nvPicPr>
              <p:blipFill>
                <a:blip r:embed="rId194"/>
                <a:stretch>
                  <a:fillRect/>
                </a:stretch>
              </p:blipFill>
              <p:spPr>
                <a:xfrm>
                  <a:off x="6815973" y="8707"/>
                  <a:ext cx="26316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34" name="Freihand 33">
                <a:extLst>
                  <a:ext uri="{FF2B5EF4-FFF2-40B4-BE49-F238E27FC236}">
                    <a16:creationId xmlns:a16="http://schemas.microsoft.com/office/drawing/2014/main" id="{79CF9F4A-0C2B-4194-AC01-766E042C0634}"/>
                  </a:ext>
                </a:extLst>
              </p14:cNvPr>
              <p14:cNvContentPartPr/>
              <p14:nvPr/>
            </p14:nvContentPartPr>
            <p14:xfrm>
              <a:off x="3497133" y="1411267"/>
              <a:ext cx="194760" cy="128160"/>
            </p14:xfrm>
          </p:contentPart>
        </mc:Choice>
        <mc:Fallback xmlns="">
          <p:pic>
            <p:nvPicPr>
              <p:cNvPr id="34" name="Freihand 33">
                <a:extLst>
                  <a:ext uri="{FF2B5EF4-FFF2-40B4-BE49-F238E27FC236}">
                    <a16:creationId xmlns:a16="http://schemas.microsoft.com/office/drawing/2014/main" id="{79CF9F4A-0C2B-4194-AC01-766E042C0634}"/>
                  </a:ext>
                </a:extLst>
              </p:cNvPr>
              <p:cNvPicPr/>
              <p:nvPr/>
            </p:nvPicPr>
            <p:blipFill>
              <a:blip r:embed="rId196"/>
              <a:stretch>
                <a:fillRect/>
              </a:stretch>
            </p:blipFill>
            <p:spPr>
              <a:xfrm>
                <a:off x="3492813" y="1406947"/>
                <a:ext cx="203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9" name="Freihand 68">
                <a:extLst>
                  <a:ext uri="{FF2B5EF4-FFF2-40B4-BE49-F238E27FC236}">
                    <a16:creationId xmlns:a16="http://schemas.microsoft.com/office/drawing/2014/main" id="{912FD8AD-D681-4B2B-9652-3513570B32DA}"/>
                  </a:ext>
                </a:extLst>
              </p14:cNvPr>
              <p14:cNvContentPartPr/>
              <p14:nvPr/>
            </p14:nvContentPartPr>
            <p14:xfrm>
              <a:off x="6372093" y="338467"/>
              <a:ext cx="446760" cy="88560"/>
            </p14:xfrm>
          </p:contentPart>
        </mc:Choice>
        <mc:Fallback xmlns="">
          <p:pic>
            <p:nvPicPr>
              <p:cNvPr id="69" name="Freihand 68">
                <a:extLst>
                  <a:ext uri="{FF2B5EF4-FFF2-40B4-BE49-F238E27FC236}">
                    <a16:creationId xmlns:a16="http://schemas.microsoft.com/office/drawing/2014/main" id="{912FD8AD-D681-4B2B-9652-3513570B32DA}"/>
                  </a:ext>
                </a:extLst>
              </p:cNvPr>
              <p:cNvPicPr/>
              <p:nvPr/>
            </p:nvPicPr>
            <p:blipFill>
              <a:blip r:embed="rId198"/>
              <a:stretch>
                <a:fillRect/>
              </a:stretch>
            </p:blipFill>
            <p:spPr>
              <a:xfrm>
                <a:off x="6367773" y="334147"/>
                <a:ext cx="455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248C4980-2514-41AB-8945-8C263F5BCD13}"/>
                  </a:ext>
                </a:extLst>
              </p14:cNvPr>
              <p14:cNvContentPartPr/>
              <p14:nvPr/>
            </p14:nvContentPartPr>
            <p14:xfrm>
              <a:off x="6535533" y="1138387"/>
              <a:ext cx="354960" cy="49680"/>
            </p14:xfrm>
          </p:contentPart>
        </mc:Choice>
        <mc:Fallback xmlns="">
          <p:pic>
            <p:nvPicPr>
              <p:cNvPr id="122" name="Freihand 121">
                <a:extLst>
                  <a:ext uri="{FF2B5EF4-FFF2-40B4-BE49-F238E27FC236}">
                    <a16:creationId xmlns:a16="http://schemas.microsoft.com/office/drawing/2014/main" id="{248C4980-2514-41AB-8945-8C263F5BCD13}"/>
                  </a:ext>
                </a:extLst>
              </p:cNvPr>
              <p:cNvPicPr/>
              <p:nvPr/>
            </p:nvPicPr>
            <p:blipFill>
              <a:blip r:embed="rId200"/>
              <a:stretch>
                <a:fillRect/>
              </a:stretch>
            </p:blipFill>
            <p:spPr>
              <a:xfrm>
                <a:off x="6531213" y="1134067"/>
                <a:ext cx="363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BDAEB573-D76E-4017-A159-4EC86A85BC7F}"/>
                  </a:ext>
                </a:extLst>
              </p14:cNvPr>
              <p14:cNvContentPartPr/>
              <p14:nvPr/>
            </p14:nvContentPartPr>
            <p14:xfrm>
              <a:off x="10697493" y="3001387"/>
              <a:ext cx="1191240" cy="520920"/>
            </p14:xfrm>
          </p:contentPart>
        </mc:Choice>
        <mc:Fallback xmlns="">
          <p:pic>
            <p:nvPicPr>
              <p:cNvPr id="145" name="Freihand 144">
                <a:extLst>
                  <a:ext uri="{FF2B5EF4-FFF2-40B4-BE49-F238E27FC236}">
                    <a16:creationId xmlns:a16="http://schemas.microsoft.com/office/drawing/2014/main" id="{BDAEB573-D76E-4017-A159-4EC86A85BC7F}"/>
                  </a:ext>
                </a:extLst>
              </p:cNvPr>
              <p:cNvPicPr/>
              <p:nvPr/>
            </p:nvPicPr>
            <p:blipFill>
              <a:blip r:embed="rId202"/>
              <a:stretch>
                <a:fillRect/>
              </a:stretch>
            </p:blipFill>
            <p:spPr>
              <a:xfrm>
                <a:off x="10693173" y="2997067"/>
                <a:ext cx="11998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7" name="Freihand 146">
                <a:extLst>
                  <a:ext uri="{FF2B5EF4-FFF2-40B4-BE49-F238E27FC236}">
                    <a16:creationId xmlns:a16="http://schemas.microsoft.com/office/drawing/2014/main" id="{E036AA61-21C2-4FD7-BD33-B88E4639440B}"/>
                  </a:ext>
                </a:extLst>
              </p14:cNvPr>
              <p14:cNvContentPartPr/>
              <p14:nvPr/>
            </p14:nvContentPartPr>
            <p14:xfrm>
              <a:off x="10266573" y="3707707"/>
              <a:ext cx="266400" cy="445680"/>
            </p14:xfrm>
          </p:contentPart>
        </mc:Choice>
        <mc:Fallback xmlns="">
          <p:pic>
            <p:nvPicPr>
              <p:cNvPr id="147" name="Freihand 146">
                <a:extLst>
                  <a:ext uri="{FF2B5EF4-FFF2-40B4-BE49-F238E27FC236}">
                    <a16:creationId xmlns:a16="http://schemas.microsoft.com/office/drawing/2014/main" id="{E036AA61-21C2-4FD7-BD33-B88E4639440B}"/>
                  </a:ext>
                </a:extLst>
              </p:cNvPr>
              <p:cNvPicPr/>
              <p:nvPr/>
            </p:nvPicPr>
            <p:blipFill>
              <a:blip r:embed="rId204"/>
              <a:stretch>
                <a:fillRect/>
              </a:stretch>
            </p:blipFill>
            <p:spPr>
              <a:xfrm>
                <a:off x="10262253" y="3703387"/>
                <a:ext cx="275040" cy="454320"/>
              </a:xfrm>
              <a:prstGeom prst="rect">
                <a:avLst/>
              </a:prstGeom>
            </p:spPr>
          </p:pic>
        </mc:Fallback>
      </mc:AlternateContent>
      <p:grpSp>
        <p:nvGrpSpPr>
          <p:cNvPr id="151" name="Gruppieren 150">
            <a:extLst>
              <a:ext uri="{FF2B5EF4-FFF2-40B4-BE49-F238E27FC236}">
                <a16:creationId xmlns:a16="http://schemas.microsoft.com/office/drawing/2014/main" id="{B2737084-C699-41EE-8EB4-D82B9E651B29}"/>
              </a:ext>
            </a:extLst>
          </p:cNvPr>
          <p:cNvGrpSpPr/>
          <p:nvPr/>
        </p:nvGrpSpPr>
        <p:grpSpPr>
          <a:xfrm>
            <a:off x="6600333" y="797107"/>
            <a:ext cx="305280" cy="433080"/>
            <a:chOff x="6600333" y="797107"/>
            <a:chExt cx="305280" cy="433080"/>
          </a:xfrm>
        </p:grpSpPr>
        <mc:AlternateContent xmlns:mc="http://schemas.openxmlformats.org/markup-compatibility/2006" xmlns:p14="http://schemas.microsoft.com/office/powerpoint/2010/main">
          <mc:Choice Requires="p14">
            <p:contentPart p14:bwMode="auto" r:id="rId205">
              <p14:nvContentPartPr>
                <p14:cNvPr id="149" name="Freihand 148">
                  <a:extLst>
                    <a:ext uri="{FF2B5EF4-FFF2-40B4-BE49-F238E27FC236}">
                      <a16:creationId xmlns:a16="http://schemas.microsoft.com/office/drawing/2014/main" id="{28271DC7-D2D8-4655-84A9-00DC55B19900}"/>
                    </a:ext>
                  </a:extLst>
                </p14:cNvPr>
                <p14:cNvContentPartPr/>
                <p14:nvPr/>
              </p14:nvContentPartPr>
              <p14:xfrm>
                <a:off x="6600333" y="989707"/>
                <a:ext cx="33480" cy="204120"/>
              </p14:xfrm>
            </p:contentPart>
          </mc:Choice>
          <mc:Fallback xmlns="">
            <p:pic>
              <p:nvPicPr>
                <p:cNvPr id="149" name="Freihand 148">
                  <a:extLst>
                    <a:ext uri="{FF2B5EF4-FFF2-40B4-BE49-F238E27FC236}">
                      <a16:creationId xmlns:a16="http://schemas.microsoft.com/office/drawing/2014/main" id="{28271DC7-D2D8-4655-84A9-00DC55B19900}"/>
                    </a:ext>
                  </a:extLst>
                </p:cNvPr>
                <p:cNvPicPr/>
                <p:nvPr/>
              </p:nvPicPr>
              <p:blipFill>
                <a:blip r:embed="rId206"/>
                <a:stretch>
                  <a:fillRect/>
                </a:stretch>
              </p:blipFill>
              <p:spPr>
                <a:xfrm>
                  <a:off x="6596013" y="985387"/>
                  <a:ext cx="42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0" name="Freihand 149">
                  <a:extLst>
                    <a:ext uri="{FF2B5EF4-FFF2-40B4-BE49-F238E27FC236}">
                      <a16:creationId xmlns:a16="http://schemas.microsoft.com/office/drawing/2014/main" id="{981A2D8B-3B1A-4631-9417-312CA403F054}"/>
                    </a:ext>
                  </a:extLst>
                </p14:cNvPr>
                <p14:cNvContentPartPr/>
                <p14:nvPr/>
              </p14:nvContentPartPr>
              <p14:xfrm>
                <a:off x="6697893" y="797107"/>
                <a:ext cx="207720" cy="433080"/>
              </p14:xfrm>
            </p:contentPart>
          </mc:Choice>
          <mc:Fallback xmlns="">
            <p:pic>
              <p:nvPicPr>
                <p:cNvPr id="150" name="Freihand 149">
                  <a:extLst>
                    <a:ext uri="{FF2B5EF4-FFF2-40B4-BE49-F238E27FC236}">
                      <a16:creationId xmlns:a16="http://schemas.microsoft.com/office/drawing/2014/main" id="{981A2D8B-3B1A-4631-9417-312CA403F054}"/>
                    </a:ext>
                  </a:extLst>
                </p:cNvPr>
                <p:cNvPicPr/>
                <p:nvPr/>
              </p:nvPicPr>
              <p:blipFill>
                <a:blip r:embed="rId208"/>
                <a:stretch>
                  <a:fillRect/>
                </a:stretch>
              </p:blipFill>
              <p:spPr>
                <a:xfrm>
                  <a:off x="6693573" y="792787"/>
                  <a:ext cx="216360" cy="441720"/>
                </a:xfrm>
                <a:prstGeom prst="rect">
                  <a:avLst/>
                </a:prstGeom>
              </p:spPr>
            </p:pic>
          </mc:Fallback>
        </mc:AlternateContent>
      </p:grpSp>
      <p:grpSp>
        <p:nvGrpSpPr>
          <p:cNvPr id="154" name="Gruppieren 153">
            <a:extLst>
              <a:ext uri="{FF2B5EF4-FFF2-40B4-BE49-F238E27FC236}">
                <a16:creationId xmlns:a16="http://schemas.microsoft.com/office/drawing/2014/main" id="{A383315F-B5FF-4303-8843-F49E09037427}"/>
              </a:ext>
            </a:extLst>
          </p:cNvPr>
          <p:cNvGrpSpPr/>
          <p:nvPr/>
        </p:nvGrpSpPr>
        <p:grpSpPr>
          <a:xfrm>
            <a:off x="9621813" y="2102827"/>
            <a:ext cx="2435040" cy="1958400"/>
            <a:chOff x="9621813" y="2102827"/>
            <a:chExt cx="2435040" cy="1958400"/>
          </a:xfrm>
        </p:grpSpPr>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2ECA2C77-E963-469E-A353-1706189B578C}"/>
                    </a:ext>
                  </a:extLst>
                </p14:cNvPr>
                <p14:cNvContentPartPr/>
                <p14:nvPr/>
              </p14:nvContentPartPr>
              <p14:xfrm>
                <a:off x="10676253" y="2446627"/>
                <a:ext cx="74160" cy="1130400"/>
              </p14:xfrm>
            </p:contentPart>
          </mc:Choice>
          <mc:Fallback xmlns="">
            <p:pic>
              <p:nvPicPr>
                <p:cNvPr id="123" name="Freihand 122">
                  <a:extLst>
                    <a:ext uri="{FF2B5EF4-FFF2-40B4-BE49-F238E27FC236}">
                      <a16:creationId xmlns:a16="http://schemas.microsoft.com/office/drawing/2014/main" id="{2ECA2C77-E963-469E-A353-1706189B578C}"/>
                    </a:ext>
                  </a:extLst>
                </p:cNvPr>
                <p:cNvPicPr/>
                <p:nvPr/>
              </p:nvPicPr>
              <p:blipFill>
                <a:blip r:embed="rId210"/>
                <a:stretch>
                  <a:fillRect/>
                </a:stretch>
              </p:blipFill>
              <p:spPr>
                <a:xfrm>
                  <a:off x="10671933" y="2442307"/>
                  <a:ext cx="82800" cy="1139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55D5A12A-D261-4876-BB67-55DDCCB522E8}"/>
                    </a:ext>
                  </a:extLst>
                </p14:cNvPr>
                <p14:cNvContentPartPr/>
                <p14:nvPr/>
              </p14:nvContentPartPr>
              <p14:xfrm>
                <a:off x="10441173" y="3492427"/>
                <a:ext cx="1575000" cy="84960"/>
              </p14:xfrm>
            </p:contentPart>
          </mc:Choice>
          <mc:Fallback xmlns="">
            <p:pic>
              <p:nvPicPr>
                <p:cNvPr id="124" name="Freihand 123">
                  <a:extLst>
                    <a:ext uri="{FF2B5EF4-FFF2-40B4-BE49-F238E27FC236}">
                      <a16:creationId xmlns:a16="http://schemas.microsoft.com/office/drawing/2014/main" id="{55D5A12A-D261-4876-BB67-55DDCCB522E8}"/>
                    </a:ext>
                  </a:extLst>
                </p:cNvPr>
                <p:cNvPicPr/>
                <p:nvPr/>
              </p:nvPicPr>
              <p:blipFill>
                <a:blip r:embed="rId212"/>
                <a:stretch>
                  <a:fillRect/>
                </a:stretch>
              </p:blipFill>
              <p:spPr>
                <a:xfrm>
                  <a:off x="10436853" y="3488107"/>
                  <a:ext cx="1583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B127F0F1-810E-4C27-ACCB-C1FA0ADA9F66}"/>
                    </a:ext>
                  </a:extLst>
                </p14:cNvPr>
                <p14:cNvContentPartPr/>
                <p14:nvPr/>
              </p14:nvContentPartPr>
              <p14:xfrm>
                <a:off x="11826453" y="3426907"/>
                <a:ext cx="230400" cy="217080"/>
              </p14:xfrm>
            </p:contentPart>
          </mc:Choice>
          <mc:Fallback xmlns="">
            <p:pic>
              <p:nvPicPr>
                <p:cNvPr id="125" name="Freihand 124">
                  <a:extLst>
                    <a:ext uri="{FF2B5EF4-FFF2-40B4-BE49-F238E27FC236}">
                      <a16:creationId xmlns:a16="http://schemas.microsoft.com/office/drawing/2014/main" id="{B127F0F1-810E-4C27-ACCB-C1FA0ADA9F66}"/>
                    </a:ext>
                  </a:extLst>
                </p:cNvPr>
                <p:cNvPicPr/>
                <p:nvPr/>
              </p:nvPicPr>
              <p:blipFill>
                <a:blip r:embed="rId214"/>
                <a:stretch>
                  <a:fillRect/>
                </a:stretch>
              </p:blipFill>
              <p:spPr>
                <a:xfrm>
                  <a:off x="11822133" y="3422587"/>
                  <a:ext cx="2390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83BE1494-497F-4922-81C3-8F6C2966AA8E}"/>
                    </a:ext>
                  </a:extLst>
                </p14:cNvPr>
                <p14:cNvContentPartPr/>
                <p14:nvPr/>
              </p14:nvContentPartPr>
              <p14:xfrm>
                <a:off x="10596333" y="2212627"/>
                <a:ext cx="234720" cy="288360"/>
              </p14:xfrm>
            </p:contentPart>
          </mc:Choice>
          <mc:Fallback xmlns="">
            <p:pic>
              <p:nvPicPr>
                <p:cNvPr id="127" name="Freihand 126">
                  <a:extLst>
                    <a:ext uri="{FF2B5EF4-FFF2-40B4-BE49-F238E27FC236}">
                      <a16:creationId xmlns:a16="http://schemas.microsoft.com/office/drawing/2014/main" id="{83BE1494-497F-4922-81C3-8F6C2966AA8E}"/>
                    </a:ext>
                  </a:extLst>
                </p:cNvPr>
                <p:cNvPicPr/>
                <p:nvPr/>
              </p:nvPicPr>
              <p:blipFill>
                <a:blip r:embed="rId216"/>
                <a:stretch>
                  <a:fillRect/>
                </a:stretch>
              </p:blipFill>
              <p:spPr>
                <a:xfrm>
                  <a:off x="10592013" y="2208307"/>
                  <a:ext cx="243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68E87EA3-F929-4CB3-91E1-518CE6F31BC1}"/>
                    </a:ext>
                  </a:extLst>
                </p14:cNvPr>
                <p14:cNvContentPartPr/>
                <p14:nvPr/>
              </p14:nvContentPartPr>
              <p14:xfrm>
                <a:off x="10306893" y="2102827"/>
                <a:ext cx="97200" cy="270360"/>
              </p14:xfrm>
            </p:contentPart>
          </mc:Choice>
          <mc:Fallback xmlns="">
            <p:pic>
              <p:nvPicPr>
                <p:cNvPr id="129" name="Freihand 128">
                  <a:extLst>
                    <a:ext uri="{FF2B5EF4-FFF2-40B4-BE49-F238E27FC236}">
                      <a16:creationId xmlns:a16="http://schemas.microsoft.com/office/drawing/2014/main" id="{68E87EA3-F929-4CB3-91E1-518CE6F31BC1}"/>
                    </a:ext>
                  </a:extLst>
                </p:cNvPr>
                <p:cNvPicPr/>
                <p:nvPr/>
              </p:nvPicPr>
              <p:blipFill>
                <a:blip r:embed="rId218"/>
                <a:stretch>
                  <a:fillRect/>
                </a:stretch>
              </p:blipFill>
              <p:spPr>
                <a:xfrm>
                  <a:off x="10302573" y="2098507"/>
                  <a:ext cx="1058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4C3B0A55-4ECF-43C8-97B3-D6A717613CAC}"/>
                    </a:ext>
                  </a:extLst>
                </p14:cNvPr>
                <p14:cNvContentPartPr/>
                <p14:nvPr/>
              </p14:nvContentPartPr>
              <p14:xfrm>
                <a:off x="10417053" y="2103547"/>
                <a:ext cx="117360" cy="158400"/>
              </p14:xfrm>
            </p:contentPart>
          </mc:Choice>
          <mc:Fallback xmlns="">
            <p:pic>
              <p:nvPicPr>
                <p:cNvPr id="130" name="Freihand 129">
                  <a:extLst>
                    <a:ext uri="{FF2B5EF4-FFF2-40B4-BE49-F238E27FC236}">
                      <a16:creationId xmlns:a16="http://schemas.microsoft.com/office/drawing/2014/main" id="{4C3B0A55-4ECF-43C8-97B3-D6A717613CAC}"/>
                    </a:ext>
                  </a:extLst>
                </p:cNvPr>
                <p:cNvPicPr/>
                <p:nvPr/>
              </p:nvPicPr>
              <p:blipFill>
                <a:blip r:embed="rId220"/>
                <a:stretch>
                  <a:fillRect/>
                </a:stretch>
              </p:blipFill>
              <p:spPr>
                <a:xfrm>
                  <a:off x="10412733" y="2099227"/>
                  <a:ext cx="126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E8FC788F-387D-432C-819C-3B49EAD6AD6C}"/>
                    </a:ext>
                  </a:extLst>
                </p14:cNvPr>
                <p14:cNvContentPartPr/>
                <p14:nvPr/>
              </p14:nvContentPartPr>
              <p14:xfrm>
                <a:off x="10450893" y="2107147"/>
                <a:ext cx="131040" cy="231480"/>
              </p14:xfrm>
            </p:contentPart>
          </mc:Choice>
          <mc:Fallback xmlns="">
            <p:pic>
              <p:nvPicPr>
                <p:cNvPr id="131" name="Freihand 130">
                  <a:extLst>
                    <a:ext uri="{FF2B5EF4-FFF2-40B4-BE49-F238E27FC236}">
                      <a16:creationId xmlns:a16="http://schemas.microsoft.com/office/drawing/2014/main" id="{E8FC788F-387D-432C-819C-3B49EAD6AD6C}"/>
                    </a:ext>
                  </a:extLst>
                </p:cNvPr>
                <p:cNvPicPr/>
                <p:nvPr/>
              </p:nvPicPr>
              <p:blipFill>
                <a:blip r:embed="rId222"/>
                <a:stretch>
                  <a:fillRect/>
                </a:stretch>
              </p:blipFill>
              <p:spPr>
                <a:xfrm>
                  <a:off x="10446573" y="2102827"/>
                  <a:ext cx="1396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3A5FA80E-FBC5-49F3-9435-5D8B26A0EE8E}"/>
                    </a:ext>
                  </a:extLst>
                </p14:cNvPr>
                <p14:cNvContentPartPr/>
                <p14:nvPr/>
              </p14:nvContentPartPr>
              <p14:xfrm>
                <a:off x="11796213" y="3739747"/>
                <a:ext cx="110880" cy="141120"/>
              </p14:xfrm>
            </p:contentPart>
          </mc:Choice>
          <mc:Fallback xmlns="">
            <p:pic>
              <p:nvPicPr>
                <p:cNvPr id="132" name="Freihand 131">
                  <a:extLst>
                    <a:ext uri="{FF2B5EF4-FFF2-40B4-BE49-F238E27FC236}">
                      <a16:creationId xmlns:a16="http://schemas.microsoft.com/office/drawing/2014/main" id="{3A5FA80E-FBC5-49F3-9435-5D8B26A0EE8E}"/>
                    </a:ext>
                  </a:extLst>
                </p:cNvPr>
                <p:cNvPicPr/>
                <p:nvPr/>
              </p:nvPicPr>
              <p:blipFill>
                <a:blip r:embed="rId224"/>
                <a:stretch>
                  <a:fillRect/>
                </a:stretch>
              </p:blipFill>
              <p:spPr>
                <a:xfrm>
                  <a:off x="11791893" y="3735427"/>
                  <a:ext cx="119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32F10FC8-16BD-4F43-9896-4204DF2D09BB}"/>
                    </a:ext>
                  </a:extLst>
                </p14:cNvPr>
                <p14:cNvContentPartPr/>
                <p14:nvPr/>
              </p14:nvContentPartPr>
              <p14:xfrm>
                <a:off x="9621813" y="3804907"/>
                <a:ext cx="116280" cy="256320"/>
              </p14:xfrm>
            </p:contentPart>
          </mc:Choice>
          <mc:Fallback xmlns="">
            <p:pic>
              <p:nvPicPr>
                <p:cNvPr id="134" name="Freihand 133">
                  <a:extLst>
                    <a:ext uri="{FF2B5EF4-FFF2-40B4-BE49-F238E27FC236}">
                      <a16:creationId xmlns:a16="http://schemas.microsoft.com/office/drawing/2014/main" id="{32F10FC8-16BD-4F43-9896-4204DF2D09BB}"/>
                    </a:ext>
                  </a:extLst>
                </p:cNvPr>
                <p:cNvPicPr/>
                <p:nvPr/>
              </p:nvPicPr>
              <p:blipFill>
                <a:blip r:embed="rId226"/>
                <a:stretch>
                  <a:fillRect/>
                </a:stretch>
              </p:blipFill>
              <p:spPr>
                <a:xfrm>
                  <a:off x="9617493" y="3800587"/>
                  <a:ext cx="1249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14759E12-A1E5-4BD8-92A5-1EA4F4EA777E}"/>
                    </a:ext>
                  </a:extLst>
                </p14:cNvPr>
                <p14:cNvContentPartPr/>
                <p14:nvPr/>
              </p14:nvContentPartPr>
              <p14:xfrm>
                <a:off x="9753213" y="3776107"/>
                <a:ext cx="118800" cy="224280"/>
              </p14:xfrm>
            </p:contentPart>
          </mc:Choice>
          <mc:Fallback xmlns="">
            <p:pic>
              <p:nvPicPr>
                <p:cNvPr id="135" name="Freihand 134">
                  <a:extLst>
                    <a:ext uri="{FF2B5EF4-FFF2-40B4-BE49-F238E27FC236}">
                      <a16:creationId xmlns:a16="http://schemas.microsoft.com/office/drawing/2014/main" id="{14759E12-A1E5-4BD8-92A5-1EA4F4EA777E}"/>
                    </a:ext>
                  </a:extLst>
                </p:cNvPr>
                <p:cNvPicPr/>
                <p:nvPr/>
              </p:nvPicPr>
              <p:blipFill>
                <a:blip r:embed="rId228"/>
                <a:stretch>
                  <a:fillRect/>
                </a:stretch>
              </p:blipFill>
              <p:spPr>
                <a:xfrm>
                  <a:off x="9748893" y="3771787"/>
                  <a:ext cx="127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9513B7DC-EE95-46F1-9BB3-DCC66430881F}"/>
                    </a:ext>
                  </a:extLst>
                </p14:cNvPr>
                <p14:cNvContentPartPr/>
                <p14:nvPr/>
              </p14:nvContentPartPr>
              <p14:xfrm>
                <a:off x="9847533" y="3844507"/>
                <a:ext cx="113400" cy="144360"/>
              </p14:xfrm>
            </p:contentPart>
          </mc:Choice>
          <mc:Fallback xmlns="">
            <p:pic>
              <p:nvPicPr>
                <p:cNvPr id="136" name="Freihand 135">
                  <a:extLst>
                    <a:ext uri="{FF2B5EF4-FFF2-40B4-BE49-F238E27FC236}">
                      <a16:creationId xmlns:a16="http://schemas.microsoft.com/office/drawing/2014/main" id="{9513B7DC-EE95-46F1-9BB3-DCC66430881F}"/>
                    </a:ext>
                  </a:extLst>
                </p:cNvPr>
                <p:cNvPicPr/>
                <p:nvPr/>
              </p:nvPicPr>
              <p:blipFill>
                <a:blip r:embed="rId230"/>
                <a:stretch>
                  <a:fillRect/>
                </a:stretch>
              </p:blipFill>
              <p:spPr>
                <a:xfrm>
                  <a:off x="9843213" y="3840187"/>
                  <a:ext cx="122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29D45702-DA4F-4637-A0C6-C205DED33A00}"/>
                    </a:ext>
                  </a:extLst>
                </p14:cNvPr>
                <p14:cNvContentPartPr/>
                <p14:nvPr/>
              </p14:nvContentPartPr>
              <p14:xfrm>
                <a:off x="9941853" y="3801307"/>
                <a:ext cx="86040" cy="178200"/>
              </p14:xfrm>
            </p:contentPart>
          </mc:Choice>
          <mc:Fallback xmlns="">
            <p:pic>
              <p:nvPicPr>
                <p:cNvPr id="137" name="Freihand 136">
                  <a:extLst>
                    <a:ext uri="{FF2B5EF4-FFF2-40B4-BE49-F238E27FC236}">
                      <a16:creationId xmlns:a16="http://schemas.microsoft.com/office/drawing/2014/main" id="{29D45702-DA4F-4637-A0C6-C205DED33A00}"/>
                    </a:ext>
                  </a:extLst>
                </p:cNvPr>
                <p:cNvPicPr/>
                <p:nvPr/>
              </p:nvPicPr>
              <p:blipFill>
                <a:blip r:embed="rId232"/>
                <a:stretch>
                  <a:fillRect/>
                </a:stretch>
              </p:blipFill>
              <p:spPr>
                <a:xfrm>
                  <a:off x="9937533" y="3796987"/>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102D38EC-01E5-4014-BE78-2D2F1A31E196}"/>
                    </a:ext>
                  </a:extLst>
                </p14:cNvPr>
                <p14:cNvContentPartPr/>
                <p14:nvPr/>
              </p14:nvContentPartPr>
              <p14:xfrm>
                <a:off x="10140213" y="3881947"/>
                <a:ext cx="134640" cy="57600"/>
              </p14:xfrm>
            </p:contentPart>
          </mc:Choice>
          <mc:Fallback xmlns="">
            <p:pic>
              <p:nvPicPr>
                <p:cNvPr id="138" name="Freihand 137">
                  <a:extLst>
                    <a:ext uri="{FF2B5EF4-FFF2-40B4-BE49-F238E27FC236}">
                      <a16:creationId xmlns:a16="http://schemas.microsoft.com/office/drawing/2014/main" id="{102D38EC-01E5-4014-BE78-2D2F1A31E196}"/>
                    </a:ext>
                  </a:extLst>
                </p:cNvPr>
                <p:cNvPicPr/>
                <p:nvPr/>
              </p:nvPicPr>
              <p:blipFill>
                <a:blip r:embed="rId234"/>
                <a:stretch>
                  <a:fillRect/>
                </a:stretch>
              </p:blipFill>
              <p:spPr>
                <a:xfrm>
                  <a:off x="10135893" y="3877627"/>
                  <a:ext cx="143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Freihand 139">
                  <a:extLst>
                    <a:ext uri="{FF2B5EF4-FFF2-40B4-BE49-F238E27FC236}">
                      <a16:creationId xmlns:a16="http://schemas.microsoft.com/office/drawing/2014/main" id="{94E01F36-A3DC-411D-A40E-C62DCA336681}"/>
                    </a:ext>
                  </a:extLst>
                </p14:cNvPr>
                <p14:cNvContentPartPr/>
                <p14:nvPr/>
              </p14:nvContentPartPr>
              <p14:xfrm>
                <a:off x="10398333" y="3781867"/>
                <a:ext cx="9720" cy="105480"/>
              </p14:xfrm>
            </p:contentPart>
          </mc:Choice>
          <mc:Fallback xmlns="">
            <p:pic>
              <p:nvPicPr>
                <p:cNvPr id="140" name="Freihand 139">
                  <a:extLst>
                    <a:ext uri="{FF2B5EF4-FFF2-40B4-BE49-F238E27FC236}">
                      <a16:creationId xmlns:a16="http://schemas.microsoft.com/office/drawing/2014/main" id="{94E01F36-A3DC-411D-A40E-C62DCA336681}"/>
                    </a:ext>
                  </a:extLst>
                </p:cNvPr>
                <p:cNvPicPr/>
                <p:nvPr/>
              </p:nvPicPr>
              <p:blipFill>
                <a:blip r:embed="rId236"/>
                <a:stretch>
                  <a:fillRect/>
                </a:stretch>
              </p:blipFill>
              <p:spPr>
                <a:xfrm>
                  <a:off x="10394013" y="3777547"/>
                  <a:ext cx="1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4D102215-A3CD-451F-9F7B-0A569657CDE6}"/>
                    </a:ext>
                  </a:extLst>
                </p14:cNvPr>
                <p14:cNvContentPartPr/>
                <p14:nvPr/>
              </p14:nvContentPartPr>
              <p14:xfrm>
                <a:off x="10341093" y="3902827"/>
                <a:ext cx="140040" cy="7200"/>
              </p14:xfrm>
            </p:contentPart>
          </mc:Choice>
          <mc:Fallback xmlns="">
            <p:pic>
              <p:nvPicPr>
                <p:cNvPr id="141" name="Freihand 140">
                  <a:extLst>
                    <a:ext uri="{FF2B5EF4-FFF2-40B4-BE49-F238E27FC236}">
                      <a16:creationId xmlns:a16="http://schemas.microsoft.com/office/drawing/2014/main" id="{4D102215-A3CD-451F-9F7B-0A569657CDE6}"/>
                    </a:ext>
                  </a:extLst>
                </p:cNvPr>
                <p:cNvPicPr/>
                <p:nvPr/>
              </p:nvPicPr>
              <p:blipFill>
                <a:blip r:embed="rId238"/>
                <a:stretch>
                  <a:fillRect/>
                </a:stretch>
              </p:blipFill>
              <p:spPr>
                <a:xfrm>
                  <a:off x="10336773" y="3898507"/>
                  <a:ext cx="148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E12B508F-A504-4C7B-ACD6-6AB9E01EF5EF}"/>
                    </a:ext>
                  </a:extLst>
                </p14:cNvPr>
                <p14:cNvContentPartPr/>
                <p14:nvPr/>
              </p14:nvContentPartPr>
              <p14:xfrm>
                <a:off x="10367373" y="3943147"/>
                <a:ext cx="165600" cy="97200"/>
              </p14:xfrm>
            </p:contentPart>
          </mc:Choice>
          <mc:Fallback xmlns="">
            <p:pic>
              <p:nvPicPr>
                <p:cNvPr id="142" name="Freihand 141">
                  <a:extLst>
                    <a:ext uri="{FF2B5EF4-FFF2-40B4-BE49-F238E27FC236}">
                      <a16:creationId xmlns:a16="http://schemas.microsoft.com/office/drawing/2014/main" id="{E12B508F-A504-4C7B-ACD6-6AB9E01EF5EF}"/>
                    </a:ext>
                  </a:extLst>
                </p:cNvPr>
                <p:cNvPicPr/>
                <p:nvPr/>
              </p:nvPicPr>
              <p:blipFill>
                <a:blip r:embed="rId240"/>
                <a:stretch>
                  <a:fillRect/>
                </a:stretch>
              </p:blipFill>
              <p:spPr>
                <a:xfrm>
                  <a:off x="10363053" y="3938827"/>
                  <a:ext cx="174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E30562A8-7768-4DBF-92A1-B925F698410C}"/>
                    </a:ext>
                  </a:extLst>
                </p14:cNvPr>
                <p14:cNvContentPartPr/>
                <p14:nvPr/>
              </p14:nvContentPartPr>
              <p14:xfrm>
                <a:off x="10563573" y="3880147"/>
                <a:ext cx="130680" cy="122400"/>
              </p14:xfrm>
            </p:contentPart>
          </mc:Choice>
          <mc:Fallback xmlns="">
            <p:pic>
              <p:nvPicPr>
                <p:cNvPr id="143" name="Freihand 142">
                  <a:extLst>
                    <a:ext uri="{FF2B5EF4-FFF2-40B4-BE49-F238E27FC236}">
                      <a16:creationId xmlns:a16="http://schemas.microsoft.com/office/drawing/2014/main" id="{E30562A8-7768-4DBF-92A1-B925F698410C}"/>
                    </a:ext>
                  </a:extLst>
                </p:cNvPr>
                <p:cNvPicPr/>
                <p:nvPr/>
              </p:nvPicPr>
              <p:blipFill>
                <a:blip r:embed="rId242"/>
                <a:stretch>
                  <a:fillRect/>
                </a:stretch>
              </p:blipFill>
              <p:spPr>
                <a:xfrm>
                  <a:off x="10559253" y="3875827"/>
                  <a:ext cx="139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2" name="Freihand 151">
                  <a:extLst>
                    <a:ext uri="{FF2B5EF4-FFF2-40B4-BE49-F238E27FC236}">
                      <a16:creationId xmlns:a16="http://schemas.microsoft.com/office/drawing/2014/main" id="{B8A72B28-424A-4C1D-A579-4F278FA9B7FC}"/>
                    </a:ext>
                  </a:extLst>
                </p14:cNvPr>
                <p14:cNvContentPartPr/>
                <p14:nvPr/>
              </p14:nvContentPartPr>
              <p14:xfrm>
                <a:off x="10719093" y="3516547"/>
                <a:ext cx="29520" cy="8280"/>
              </p14:xfrm>
            </p:contentPart>
          </mc:Choice>
          <mc:Fallback xmlns="">
            <p:pic>
              <p:nvPicPr>
                <p:cNvPr id="152" name="Freihand 151">
                  <a:extLst>
                    <a:ext uri="{FF2B5EF4-FFF2-40B4-BE49-F238E27FC236}">
                      <a16:creationId xmlns:a16="http://schemas.microsoft.com/office/drawing/2014/main" id="{B8A72B28-424A-4C1D-A579-4F278FA9B7FC}"/>
                    </a:ext>
                  </a:extLst>
                </p:cNvPr>
                <p:cNvPicPr/>
                <p:nvPr/>
              </p:nvPicPr>
              <p:blipFill>
                <a:blip r:embed="rId244"/>
                <a:stretch>
                  <a:fillRect/>
                </a:stretch>
              </p:blipFill>
              <p:spPr>
                <a:xfrm>
                  <a:off x="10714773" y="3512227"/>
                  <a:ext cx="3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3" name="Freihand 152">
                  <a:extLst>
                    <a:ext uri="{FF2B5EF4-FFF2-40B4-BE49-F238E27FC236}">
                      <a16:creationId xmlns:a16="http://schemas.microsoft.com/office/drawing/2014/main" id="{A4D9FB86-CF41-4ECF-91F5-94252F3698BF}"/>
                    </a:ext>
                  </a:extLst>
                </p14:cNvPr>
                <p14:cNvContentPartPr/>
                <p14:nvPr/>
              </p14:nvContentPartPr>
              <p14:xfrm>
                <a:off x="11839053" y="3003907"/>
                <a:ext cx="360" cy="360"/>
              </p14:xfrm>
            </p:contentPart>
          </mc:Choice>
          <mc:Fallback xmlns="">
            <p:pic>
              <p:nvPicPr>
                <p:cNvPr id="153" name="Freihand 152">
                  <a:extLst>
                    <a:ext uri="{FF2B5EF4-FFF2-40B4-BE49-F238E27FC236}">
                      <a16:creationId xmlns:a16="http://schemas.microsoft.com/office/drawing/2014/main" id="{A4D9FB86-CF41-4ECF-91F5-94252F3698BF}"/>
                    </a:ext>
                  </a:extLst>
                </p:cNvPr>
                <p:cNvPicPr/>
                <p:nvPr/>
              </p:nvPicPr>
              <p:blipFill>
                <a:blip r:embed="rId246"/>
                <a:stretch>
                  <a:fillRect/>
                </a:stretch>
              </p:blipFill>
              <p:spPr>
                <a:xfrm>
                  <a:off x="11834733" y="299958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7">
            <p14:nvContentPartPr>
              <p14:cNvPr id="166" name="Freihand 165">
                <a:extLst>
                  <a:ext uri="{FF2B5EF4-FFF2-40B4-BE49-F238E27FC236}">
                    <a16:creationId xmlns:a16="http://schemas.microsoft.com/office/drawing/2014/main" id="{B6D9989F-5269-45B3-A332-2CA957518540}"/>
                  </a:ext>
                </a:extLst>
              </p14:cNvPr>
              <p14:cNvContentPartPr/>
              <p14:nvPr/>
            </p14:nvContentPartPr>
            <p14:xfrm>
              <a:off x="11682813" y="3064027"/>
              <a:ext cx="60120" cy="88560"/>
            </p14:xfrm>
          </p:contentPart>
        </mc:Choice>
        <mc:Fallback xmlns="">
          <p:pic>
            <p:nvPicPr>
              <p:cNvPr id="166" name="Freihand 165">
                <a:extLst>
                  <a:ext uri="{FF2B5EF4-FFF2-40B4-BE49-F238E27FC236}">
                    <a16:creationId xmlns:a16="http://schemas.microsoft.com/office/drawing/2014/main" id="{B6D9989F-5269-45B3-A332-2CA957518540}"/>
                  </a:ext>
                </a:extLst>
              </p:cNvPr>
              <p:cNvPicPr/>
              <p:nvPr/>
            </p:nvPicPr>
            <p:blipFill>
              <a:blip r:embed="rId248"/>
              <a:stretch>
                <a:fillRect/>
              </a:stretch>
            </p:blipFill>
            <p:spPr>
              <a:xfrm>
                <a:off x="11678493" y="3059707"/>
                <a:ext cx="68760" cy="97200"/>
              </a:xfrm>
              <a:prstGeom prst="rect">
                <a:avLst/>
              </a:prstGeom>
            </p:spPr>
          </p:pic>
        </mc:Fallback>
      </mc:AlternateContent>
      <p:grpSp>
        <p:nvGrpSpPr>
          <p:cNvPr id="169" name="Gruppieren 168">
            <a:extLst>
              <a:ext uri="{FF2B5EF4-FFF2-40B4-BE49-F238E27FC236}">
                <a16:creationId xmlns:a16="http://schemas.microsoft.com/office/drawing/2014/main" id="{034EE9F9-1C6F-4D20-9A43-798D7AC5FC49}"/>
              </a:ext>
            </a:extLst>
          </p:cNvPr>
          <p:cNvGrpSpPr/>
          <p:nvPr/>
        </p:nvGrpSpPr>
        <p:grpSpPr>
          <a:xfrm>
            <a:off x="10866333" y="3836227"/>
            <a:ext cx="890280" cy="296640"/>
            <a:chOff x="10866333" y="3836227"/>
            <a:chExt cx="890280" cy="296640"/>
          </a:xfrm>
        </p:grpSpPr>
        <mc:AlternateContent xmlns:mc="http://schemas.openxmlformats.org/markup-compatibility/2006" xmlns:p14="http://schemas.microsoft.com/office/powerpoint/2010/main">
          <mc:Choice Requires="p14">
            <p:contentPart p14:bwMode="auto" r:id="rId249">
              <p14:nvContentPartPr>
                <p14:cNvPr id="155" name="Freihand 154">
                  <a:extLst>
                    <a:ext uri="{FF2B5EF4-FFF2-40B4-BE49-F238E27FC236}">
                      <a16:creationId xmlns:a16="http://schemas.microsoft.com/office/drawing/2014/main" id="{16E9116B-8509-44EB-893F-4BC38539A908}"/>
                    </a:ext>
                  </a:extLst>
                </p14:cNvPr>
                <p14:cNvContentPartPr/>
                <p14:nvPr/>
              </p14:nvContentPartPr>
              <p14:xfrm>
                <a:off x="10866333" y="3881947"/>
                <a:ext cx="154800" cy="250920"/>
              </p14:xfrm>
            </p:contentPart>
          </mc:Choice>
          <mc:Fallback xmlns="">
            <p:pic>
              <p:nvPicPr>
                <p:cNvPr id="155" name="Freihand 154">
                  <a:extLst>
                    <a:ext uri="{FF2B5EF4-FFF2-40B4-BE49-F238E27FC236}">
                      <a16:creationId xmlns:a16="http://schemas.microsoft.com/office/drawing/2014/main" id="{16E9116B-8509-44EB-893F-4BC38539A908}"/>
                    </a:ext>
                  </a:extLst>
                </p:cNvPr>
                <p:cNvPicPr/>
                <p:nvPr/>
              </p:nvPicPr>
              <p:blipFill>
                <a:blip r:embed="rId250"/>
                <a:stretch>
                  <a:fillRect/>
                </a:stretch>
              </p:blipFill>
              <p:spPr>
                <a:xfrm>
                  <a:off x="10862013" y="3877627"/>
                  <a:ext cx="163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6" name="Freihand 155">
                  <a:extLst>
                    <a:ext uri="{FF2B5EF4-FFF2-40B4-BE49-F238E27FC236}">
                      <a16:creationId xmlns:a16="http://schemas.microsoft.com/office/drawing/2014/main" id="{1B2D103B-1782-4026-9C7F-4D90E58184E9}"/>
                    </a:ext>
                  </a:extLst>
                </p14:cNvPr>
                <p14:cNvContentPartPr/>
                <p14:nvPr/>
              </p14:nvContentPartPr>
              <p14:xfrm>
                <a:off x="11026893" y="3836227"/>
                <a:ext cx="84600" cy="148320"/>
              </p14:xfrm>
            </p:contentPart>
          </mc:Choice>
          <mc:Fallback xmlns="">
            <p:pic>
              <p:nvPicPr>
                <p:cNvPr id="156" name="Freihand 155">
                  <a:extLst>
                    <a:ext uri="{FF2B5EF4-FFF2-40B4-BE49-F238E27FC236}">
                      <a16:creationId xmlns:a16="http://schemas.microsoft.com/office/drawing/2014/main" id="{1B2D103B-1782-4026-9C7F-4D90E58184E9}"/>
                    </a:ext>
                  </a:extLst>
                </p:cNvPr>
                <p:cNvPicPr/>
                <p:nvPr/>
              </p:nvPicPr>
              <p:blipFill>
                <a:blip r:embed="rId252"/>
                <a:stretch>
                  <a:fillRect/>
                </a:stretch>
              </p:blipFill>
              <p:spPr>
                <a:xfrm>
                  <a:off x="11022573" y="3831907"/>
                  <a:ext cx="93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7" name="Freihand 156">
                  <a:extLst>
                    <a:ext uri="{FF2B5EF4-FFF2-40B4-BE49-F238E27FC236}">
                      <a16:creationId xmlns:a16="http://schemas.microsoft.com/office/drawing/2014/main" id="{FD4C2320-65E2-40D4-AA34-EDF47EECABEA}"/>
                    </a:ext>
                  </a:extLst>
                </p14:cNvPr>
                <p14:cNvContentPartPr/>
                <p14:nvPr/>
              </p14:nvContentPartPr>
              <p14:xfrm>
                <a:off x="11079813" y="3886267"/>
                <a:ext cx="89280" cy="116280"/>
              </p14:xfrm>
            </p:contentPart>
          </mc:Choice>
          <mc:Fallback xmlns="">
            <p:pic>
              <p:nvPicPr>
                <p:cNvPr id="157" name="Freihand 156">
                  <a:extLst>
                    <a:ext uri="{FF2B5EF4-FFF2-40B4-BE49-F238E27FC236}">
                      <a16:creationId xmlns:a16="http://schemas.microsoft.com/office/drawing/2014/main" id="{FD4C2320-65E2-40D4-AA34-EDF47EECABEA}"/>
                    </a:ext>
                  </a:extLst>
                </p:cNvPr>
                <p:cNvPicPr/>
                <p:nvPr/>
              </p:nvPicPr>
              <p:blipFill>
                <a:blip r:embed="rId254"/>
                <a:stretch>
                  <a:fillRect/>
                </a:stretch>
              </p:blipFill>
              <p:spPr>
                <a:xfrm>
                  <a:off x="11075493" y="3881947"/>
                  <a:ext cx="97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8" name="Freihand 157">
                  <a:extLst>
                    <a:ext uri="{FF2B5EF4-FFF2-40B4-BE49-F238E27FC236}">
                      <a16:creationId xmlns:a16="http://schemas.microsoft.com/office/drawing/2014/main" id="{353E7CAD-E222-4D8F-BD7A-AC0D7E257BF6}"/>
                    </a:ext>
                  </a:extLst>
                </p14:cNvPr>
                <p14:cNvContentPartPr/>
                <p14:nvPr/>
              </p14:nvContentPartPr>
              <p14:xfrm>
                <a:off x="11161173" y="3836587"/>
                <a:ext cx="114840" cy="206280"/>
              </p14:xfrm>
            </p:contentPart>
          </mc:Choice>
          <mc:Fallback xmlns="">
            <p:pic>
              <p:nvPicPr>
                <p:cNvPr id="158" name="Freihand 157">
                  <a:extLst>
                    <a:ext uri="{FF2B5EF4-FFF2-40B4-BE49-F238E27FC236}">
                      <a16:creationId xmlns:a16="http://schemas.microsoft.com/office/drawing/2014/main" id="{353E7CAD-E222-4D8F-BD7A-AC0D7E257BF6}"/>
                    </a:ext>
                  </a:extLst>
                </p:cNvPr>
                <p:cNvPicPr/>
                <p:nvPr/>
              </p:nvPicPr>
              <p:blipFill>
                <a:blip r:embed="rId256"/>
                <a:stretch>
                  <a:fillRect/>
                </a:stretch>
              </p:blipFill>
              <p:spPr>
                <a:xfrm>
                  <a:off x="11156853" y="3832267"/>
                  <a:ext cx="123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88215DA3-7AFB-4C1D-998B-5FFA35C405D1}"/>
                    </a:ext>
                  </a:extLst>
                </p14:cNvPr>
                <p14:cNvContentPartPr/>
                <p14:nvPr/>
              </p14:nvContentPartPr>
              <p14:xfrm>
                <a:off x="11308053" y="3940987"/>
                <a:ext cx="147240" cy="18360"/>
              </p14:xfrm>
            </p:contentPart>
          </mc:Choice>
          <mc:Fallback xmlns="">
            <p:pic>
              <p:nvPicPr>
                <p:cNvPr id="159" name="Freihand 158">
                  <a:extLst>
                    <a:ext uri="{FF2B5EF4-FFF2-40B4-BE49-F238E27FC236}">
                      <a16:creationId xmlns:a16="http://schemas.microsoft.com/office/drawing/2014/main" id="{88215DA3-7AFB-4C1D-998B-5FFA35C405D1}"/>
                    </a:ext>
                  </a:extLst>
                </p:cNvPr>
                <p:cNvPicPr/>
                <p:nvPr/>
              </p:nvPicPr>
              <p:blipFill>
                <a:blip r:embed="rId258"/>
                <a:stretch>
                  <a:fillRect/>
                </a:stretch>
              </p:blipFill>
              <p:spPr>
                <a:xfrm>
                  <a:off x="11303733" y="3936667"/>
                  <a:ext cx="155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0" name="Freihand 159">
                  <a:extLst>
                    <a:ext uri="{FF2B5EF4-FFF2-40B4-BE49-F238E27FC236}">
                      <a16:creationId xmlns:a16="http://schemas.microsoft.com/office/drawing/2014/main" id="{37453517-65B2-4C60-A979-B2166C974CED}"/>
                    </a:ext>
                  </a:extLst>
                </p14:cNvPr>
                <p14:cNvContentPartPr/>
                <p14:nvPr/>
              </p14:nvContentPartPr>
              <p14:xfrm>
                <a:off x="11279973" y="3969787"/>
                <a:ext cx="174600" cy="8280"/>
              </p14:xfrm>
            </p:contentPart>
          </mc:Choice>
          <mc:Fallback xmlns="">
            <p:pic>
              <p:nvPicPr>
                <p:cNvPr id="160" name="Freihand 159">
                  <a:extLst>
                    <a:ext uri="{FF2B5EF4-FFF2-40B4-BE49-F238E27FC236}">
                      <a16:creationId xmlns:a16="http://schemas.microsoft.com/office/drawing/2014/main" id="{37453517-65B2-4C60-A979-B2166C974CED}"/>
                    </a:ext>
                  </a:extLst>
                </p:cNvPr>
                <p:cNvPicPr/>
                <p:nvPr/>
              </p:nvPicPr>
              <p:blipFill>
                <a:blip r:embed="rId260"/>
                <a:stretch>
                  <a:fillRect/>
                </a:stretch>
              </p:blipFill>
              <p:spPr>
                <a:xfrm>
                  <a:off x="11275653" y="3965467"/>
                  <a:ext cx="183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3C19C894-0D5F-4AD5-8E3A-7F762BCD8DAF}"/>
                    </a:ext>
                  </a:extLst>
                </p14:cNvPr>
                <p14:cNvContentPartPr/>
                <p14:nvPr/>
              </p14:nvContentPartPr>
              <p14:xfrm>
                <a:off x="11469693" y="3869707"/>
                <a:ext cx="146880" cy="147240"/>
              </p14:xfrm>
            </p:contentPart>
          </mc:Choice>
          <mc:Fallback xmlns="">
            <p:pic>
              <p:nvPicPr>
                <p:cNvPr id="162" name="Freihand 161">
                  <a:extLst>
                    <a:ext uri="{FF2B5EF4-FFF2-40B4-BE49-F238E27FC236}">
                      <a16:creationId xmlns:a16="http://schemas.microsoft.com/office/drawing/2014/main" id="{3C19C894-0D5F-4AD5-8E3A-7F762BCD8DAF}"/>
                    </a:ext>
                  </a:extLst>
                </p:cNvPr>
                <p:cNvPicPr/>
                <p:nvPr/>
              </p:nvPicPr>
              <p:blipFill>
                <a:blip r:embed="rId262"/>
                <a:stretch>
                  <a:fillRect/>
                </a:stretch>
              </p:blipFill>
              <p:spPr>
                <a:xfrm>
                  <a:off x="11465373" y="3865387"/>
                  <a:ext cx="155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3" name="Freihand 162">
                  <a:extLst>
                    <a:ext uri="{FF2B5EF4-FFF2-40B4-BE49-F238E27FC236}">
                      <a16:creationId xmlns:a16="http://schemas.microsoft.com/office/drawing/2014/main" id="{A5D5E92C-0796-4CB1-8E6D-743EEF9838B0}"/>
                    </a:ext>
                  </a:extLst>
                </p14:cNvPr>
                <p14:cNvContentPartPr/>
                <p14:nvPr/>
              </p14:nvContentPartPr>
              <p14:xfrm>
                <a:off x="11629173" y="3943147"/>
                <a:ext cx="107280" cy="79200"/>
              </p14:xfrm>
            </p:contentPart>
          </mc:Choice>
          <mc:Fallback xmlns="">
            <p:pic>
              <p:nvPicPr>
                <p:cNvPr id="163" name="Freihand 162">
                  <a:extLst>
                    <a:ext uri="{FF2B5EF4-FFF2-40B4-BE49-F238E27FC236}">
                      <a16:creationId xmlns:a16="http://schemas.microsoft.com/office/drawing/2014/main" id="{A5D5E92C-0796-4CB1-8E6D-743EEF9838B0}"/>
                    </a:ext>
                  </a:extLst>
                </p:cNvPr>
                <p:cNvPicPr/>
                <p:nvPr/>
              </p:nvPicPr>
              <p:blipFill>
                <a:blip r:embed="rId264"/>
                <a:stretch>
                  <a:fillRect/>
                </a:stretch>
              </p:blipFill>
              <p:spPr>
                <a:xfrm>
                  <a:off x="11624853" y="3938827"/>
                  <a:ext cx="115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4" name="Freihand 163">
                  <a:extLst>
                    <a:ext uri="{FF2B5EF4-FFF2-40B4-BE49-F238E27FC236}">
                      <a16:creationId xmlns:a16="http://schemas.microsoft.com/office/drawing/2014/main" id="{741C3A2F-52AC-48AF-BF0C-C188AA4592F1}"/>
                    </a:ext>
                  </a:extLst>
                </p14:cNvPr>
                <p14:cNvContentPartPr/>
                <p14:nvPr/>
              </p14:nvContentPartPr>
              <p14:xfrm>
                <a:off x="11655813" y="3927307"/>
                <a:ext cx="100800" cy="111240"/>
              </p14:xfrm>
            </p:contentPart>
          </mc:Choice>
          <mc:Fallback xmlns="">
            <p:pic>
              <p:nvPicPr>
                <p:cNvPr id="164" name="Freihand 163">
                  <a:extLst>
                    <a:ext uri="{FF2B5EF4-FFF2-40B4-BE49-F238E27FC236}">
                      <a16:creationId xmlns:a16="http://schemas.microsoft.com/office/drawing/2014/main" id="{741C3A2F-52AC-48AF-BF0C-C188AA4592F1}"/>
                    </a:ext>
                  </a:extLst>
                </p:cNvPr>
                <p:cNvPicPr/>
                <p:nvPr/>
              </p:nvPicPr>
              <p:blipFill>
                <a:blip r:embed="rId266"/>
                <a:stretch>
                  <a:fillRect/>
                </a:stretch>
              </p:blipFill>
              <p:spPr>
                <a:xfrm>
                  <a:off x="11651493" y="3922987"/>
                  <a:ext cx="109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40013667-B94A-4112-8220-462214ADC560}"/>
                    </a:ext>
                  </a:extLst>
                </p14:cNvPr>
                <p14:cNvContentPartPr/>
                <p14:nvPr/>
              </p14:nvContentPartPr>
              <p14:xfrm>
                <a:off x="11531253" y="3955027"/>
                <a:ext cx="72000" cy="34560"/>
              </p14:xfrm>
            </p:contentPart>
          </mc:Choice>
          <mc:Fallback xmlns="">
            <p:pic>
              <p:nvPicPr>
                <p:cNvPr id="167" name="Freihand 166">
                  <a:extLst>
                    <a:ext uri="{FF2B5EF4-FFF2-40B4-BE49-F238E27FC236}">
                      <a16:creationId xmlns:a16="http://schemas.microsoft.com/office/drawing/2014/main" id="{40013667-B94A-4112-8220-462214ADC560}"/>
                    </a:ext>
                  </a:extLst>
                </p:cNvPr>
                <p:cNvPicPr/>
                <p:nvPr/>
              </p:nvPicPr>
              <p:blipFill>
                <a:blip r:embed="rId268"/>
                <a:stretch>
                  <a:fillRect/>
                </a:stretch>
              </p:blipFill>
              <p:spPr>
                <a:xfrm>
                  <a:off x="11526933" y="3950707"/>
                  <a:ext cx="8064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F30632F2-C927-44F6-A063-8FD05BA45A8F}"/>
                  </a:ext>
                </a:extLst>
              </p14:cNvPr>
              <p14:cNvContentPartPr/>
              <p14:nvPr/>
            </p14:nvContentPartPr>
            <p14:xfrm>
              <a:off x="10470333" y="3880147"/>
              <a:ext cx="82440" cy="74880"/>
            </p14:xfrm>
          </p:contentPart>
        </mc:Choice>
        <mc:Fallback xmlns="">
          <p:pic>
            <p:nvPicPr>
              <p:cNvPr id="168" name="Freihand 167">
                <a:extLst>
                  <a:ext uri="{FF2B5EF4-FFF2-40B4-BE49-F238E27FC236}">
                    <a16:creationId xmlns:a16="http://schemas.microsoft.com/office/drawing/2014/main" id="{F30632F2-C927-44F6-A063-8FD05BA45A8F}"/>
                  </a:ext>
                </a:extLst>
              </p:cNvPr>
              <p:cNvPicPr/>
              <p:nvPr/>
            </p:nvPicPr>
            <p:blipFill>
              <a:blip r:embed="rId270"/>
              <a:stretch>
                <a:fillRect/>
              </a:stretch>
            </p:blipFill>
            <p:spPr>
              <a:xfrm>
                <a:off x="10466013" y="3875827"/>
                <a:ext cx="91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0" name="Freihand 169">
                <a:extLst>
                  <a:ext uri="{FF2B5EF4-FFF2-40B4-BE49-F238E27FC236}">
                    <a16:creationId xmlns:a16="http://schemas.microsoft.com/office/drawing/2014/main" id="{C9D59DB4-6E32-4940-9FE1-4BCA5CF8409B}"/>
                  </a:ext>
                </a:extLst>
              </p14:cNvPr>
              <p14:cNvContentPartPr/>
              <p14:nvPr/>
            </p14:nvContentPartPr>
            <p14:xfrm>
              <a:off x="11703693" y="3059707"/>
              <a:ext cx="41040" cy="72720"/>
            </p14:xfrm>
          </p:contentPart>
        </mc:Choice>
        <mc:Fallback xmlns="">
          <p:pic>
            <p:nvPicPr>
              <p:cNvPr id="170" name="Freihand 169">
                <a:extLst>
                  <a:ext uri="{FF2B5EF4-FFF2-40B4-BE49-F238E27FC236}">
                    <a16:creationId xmlns:a16="http://schemas.microsoft.com/office/drawing/2014/main" id="{C9D59DB4-6E32-4940-9FE1-4BCA5CF8409B}"/>
                  </a:ext>
                </a:extLst>
              </p:cNvPr>
              <p:cNvPicPr/>
              <p:nvPr/>
            </p:nvPicPr>
            <p:blipFill>
              <a:blip r:embed="rId272"/>
              <a:stretch>
                <a:fillRect/>
              </a:stretch>
            </p:blipFill>
            <p:spPr>
              <a:xfrm>
                <a:off x="11699373" y="3055387"/>
                <a:ext cx="49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E7756662-DA1C-432D-B6F9-676C3981B8B6}"/>
                  </a:ext>
                </a:extLst>
              </p14:cNvPr>
              <p14:cNvContentPartPr/>
              <p14:nvPr/>
            </p14:nvContentPartPr>
            <p14:xfrm>
              <a:off x="11056053" y="3341227"/>
              <a:ext cx="32760" cy="58320"/>
            </p14:xfrm>
          </p:contentPart>
        </mc:Choice>
        <mc:Fallback xmlns="">
          <p:pic>
            <p:nvPicPr>
              <p:cNvPr id="177" name="Freihand 176">
                <a:extLst>
                  <a:ext uri="{FF2B5EF4-FFF2-40B4-BE49-F238E27FC236}">
                    <a16:creationId xmlns:a16="http://schemas.microsoft.com/office/drawing/2014/main" id="{E7756662-DA1C-432D-B6F9-676C3981B8B6}"/>
                  </a:ext>
                </a:extLst>
              </p:cNvPr>
              <p:cNvPicPr/>
              <p:nvPr/>
            </p:nvPicPr>
            <p:blipFill>
              <a:blip r:embed="rId274"/>
              <a:stretch>
                <a:fillRect/>
              </a:stretch>
            </p:blipFill>
            <p:spPr>
              <a:xfrm>
                <a:off x="11051733" y="3336907"/>
                <a:ext cx="41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Freihand 178">
                <a:extLst>
                  <a:ext uri="{FF2B5EF4-FFF2-40B4-BE49-F238E27FC236}">
                    <a16:creationId xmlns:a16="http://schemas.microsoft.com/office/drawing/2014/main" id="{0AB4B228-A92D-428F-9997-042A55608300}"/>
                  </a:ext>
                </a:extLst>
              </p14:cNvPr>
              <p14:cNvContentPartPr/>
              <p14:nvPr/>
            </p14:nvContentPartPr>
            <p14:xfrm>
              <a:off x="11711973" y="3068707"/>
              <a:ext cx="46800" cy="46800"/>
            </p14:xfrm>
          </p:contentPart>
        </mc:Choice>
        <mc:Fallback xmlns="">
          <p:pic>
            <p:nvPicPr>
              <p:cNvPr id="179" name="Freihand 178">
                <a:extLst>
                  <a:ext uri="{FF2B5EF4-FFF2-40B4-BE49-F238E27FC236}">
                    <a16:creationId xmlns:a16="http://schemas.microsoft.com/office/drawing/2014/main" id="{0AB4B228-A92D-428F-9997-042A55608300}"/>
                  </a:ext>
                </a:extLst>
              </p:cNvPr>
              <p:cNvPicPr/>
              <p:nvPr/>
            </p:nvPicPr>
            <p:blipFill>
              <a:blip r:embed="rId276"/>
              <a:stretch>
                <a:fillRect/>
              </a:stretch>
            </p:blipFill>
            <p:spPr>
              <a:xfrm>
                <a:off x="11707653" y="3064387"/>
                <a:ext cx="55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8BD8ABE6-4FD8-4A62-BA95-97C3D7F95401}"/>
                  </a:ext>
                </a:extLst>
              </p14:cNvPr>
              <p14:cNvContentPartPr/>
              <p14:nvPr/>
            </p14:nvContentPartPr>
            <p14:xfrm>
              <a:off x="11013933" y="3262027"/>
              <a:ext cx="36360" cy="27000"/>
            </p14:xfrm>
          </p:contentPart>
        </mc:Choice>
        <mc:Fallback xmlns="">
          <p:pic>
            <p:nvPicPr>
              <p:cNvPr id="180" name="Freihand 179">
                <a:extLst>
                  <a:ext uri="{FF2B5EF4-FFF2-40B4-BE49-F238E27FC236}">
                    <a16:creationId xmlns:a16="http://schemas.microsoft.com/office/drawing/2014/main" id="{8BD8ABE6-4FD8-4A62-BA95-97C3D7F95401}"/>
                  </a:ext>
                </a:extLst>
              </p:cNvPr>
              <p:cNvPicPr/>
              <p:nvPr/>
            </p:nvPicPr>
            <p:blipFill>
              <a:blip r:embed="rId278"/>
              <a:stretch>
                <a:fillRect/>
              </a:stretch>
            </p:blipFill>
            <p:spPr>
              <a:xfrm>
                <a:off x="11009613" y="3257707"/>
                <a:ext cx="45000" cy="35640"/>
              </a:xfrm>
              <a:prstGeom prst="rect">
                <a:avLst/>
              </a:prstGeom>
            </p:spPr>
          </p:pic>
        </mc:Fallback>
      </mc:AlternateContent>
      <p:grpSp>
        <p:nvGrpSpPr>
          <p:cNvPr id="183" name="Gruppieren 182">
            <a:extLst>
              <a:ext uri="{FF2B5EF4-FFF2-40B4-BE49-F238E27FC236}">
                <a16:creationId xmlns:a16="http://schemas.microsoft.com/office/drawing/2014/main" id="{D054F68F-EED3-481B-AD5F-C3AD9FDDB5A8}"/>
              </a:ext>
            </a:extLst>
          </p:cNvPr>
          <p:cNvGrpSpPr/>
          <p:nvPr/>
        </p:nvGrpSpPr>
        <p:grpSpPr>
          <a:xfrm>
            <a:off x="10694253" y="2452747"/>
            <a:ext cx="1208880" cy="1042920"/>
            <a:chOff x="10694253" y="2452747"/>
            <a:chExt cx="1208880" cy="1042920"/>
          </a:xfrm>
        </p:grpSpPr>
        <mc:AlternateContent xmlns:mc="http://schemas.openxmlformats.org/markup-compatibility/2006" xmlns:p14="http://schemas.microsoft.com/office/powerpoint/2010/main">
          <mc:Choice Requires="p14">
            <p:contentPart p14:bwMode="auto" r:id="rId279">
              <p14:nvContentPartPr>
                <p14:cNvPr id="171" name="Freihand 170">
                  <a:extLst>
                    <a:ext uri="{FF2B5EF4-FFF2-40B4-BE49-F238E27FC236}">
                      <a16:creationId xmlns:a16="http://schemas.microsoft.com/office/drawing/2014/main" id="{56F25A62-C5F4-4364-B4E4-19CED0E4C326}"/>
                    </a:ext>
                  </a:extLst>
                </p14:cNvPr>
                <p14:cNvContentPartPr/>
                <p14:nvPr/>
              </p14:nvContentPartPr>
              <p14:xfrm>
                <a:off x="11674173" y="2554987"/>
                <a:ext cx="52920" cy="508680"/>
              </p14:xfrm>
            </p:contentPart>
          </mc:Choice>
          <mc:Fallback xmlns="">
            <p:pic>
              <p:nvPicPr>
                <p:cNvPr id="171" name="Freihand 170">
                  <a:extLst>
                    <a:ext uri="{FF2B5EF4-FFF2-40B4-BE49-F238E27FC236}">
                      <a16:creationId xmlns:a16="http://schemas.microsoft.com/office/drawing/2014/main" id="{56F25A62-C5F4-4364-B4E4-19CED0E4C326}"/>
                    </a:ext>
                  </a:extLst>
                </p:cNvPr>
                <p:cNvPicPr/>
                <p:nvPr/>
              </p:nvPicPr>
              <p:blipFill>
                <a:blip r:embed="rId280"/>
                <a:stretch>
                  <a:fillRect/>
                </a:stretch>
              </p:blipFill>
              <p:spPr>
                <a:xfrm>
                  <a:off x="11669853" y="2550667"/>
                  <a:ext cx="6156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2" name="Freihand 171">
                  <a:extLst>
                    <a:ext uri="{FF2B5EF4-FFF2-40B4-BE49-F238E27FC236}">
                      <a16:creationId xmlns:a16="http://schemas.microsoft.com/office/drawing/2014/main" id="{98E072CF-15D0-45E6-A4A4-A9EB0C69EAC5}"/>
                    </a:ext>
                  </a:extLst>
                </p14:cNvPr>
                <p14:cNvContentPartPr/>
                <p14:nvPr/>
              </p14:nvContentPartPr>
              <p14:xfrm>
                <a:off x="11612973" y="2452747"/>
                <a:ext cx="127800" cy="119880"/>
              </p14:xfrm>
            </p:contentPart>
          </mc:Choice>
          <mc:Fallback xmlns="">
            <p:pic>
              <p:nvPicPr>
                <p:cNvPr id="172" name="Freihand 171">
                  <a:extLst>
                    <a:ext uri="{FF2B5EF4-FFF2-40B4-BE49-F238E27FC236}">
                      <a16:creationId xmlns:a16="http://schemas.microsoft.com/office/drawing/2014/main" id="{98E072CF-15D0-45E6-A4A4-A9EB0C69EAC5}"/>
                    </a:ext>
                  </a:extLst>
                </p:cNvPr>
                <p:cNvPicPr/>
                <p:nvPr/>
              </p:nvPicPr>
              <p:blipFill>
                <a:blip r:embed="rId282"/>
                <a:stretch>
                  <a:fillRect/>
                </a:stretch>
              </p:blipFill>
              <p:spPr>
                <a:xfrm>
                  <a:off x="11608653" y="2448427"/>
                  <a:ext cx="136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Freihand 173">
                  <a:extLst>
                    <a:ext uri="{FF2B5EF4-FFF2-40B4-BE49-F238E27FC236}">
                      <a16:creationId xmlns:a16="http://schemas.microsoft.com/office/drawing/2014/main" id="{EFE248B7-07E3-4E78-BF72-3D69A258DD8C}"/>
                    </a:ext>
                  </a:extLst>
                </p14:cNvPr>
                <p14:cNvContentPartPr/>
                <p14:nvPr/>
              </p14:nvContentPartPr>
              <p14:xfrm>
                <a:off x="11076213" y="3377587"/>
                <a:ext cx="360" cy="360"/>
              </p14:xfrm>
            </p:contentPart>
          </mc:Choice>
          <mc:Fallback xmlns="">
            <p:pic>
              <p:nvPicPr>
                <p:cNvPr id="174" name="Freihand 173">
                  <a:extLst>
                    <a:ext uri="{FF2B5EF4-FFF2-40B4-BE49-F238E27FC236}">
                      <a16:creationId xmlns:a16="http://schemas.microsoft.com/office/drawing/2014/main" id="{EFE248B7-07E3-4E78-BF72-3D69A258DD8C}"/>
                    </a:ext>
                  </a:extLst>
                </p:cNvPr>
                <p:cNvPicPr/>
                <p:nvPr/>
              </p:nvPicPr>
              <p:blipFill>
                <a:blip r:embed="rId284"/>
                <a:stretch>
                  <a:fillRect/>
                </a:stretch>
              </p:blipFill>
              <p:spPr>
                <a:xfrm>
                  <a:off x="11071893" y="3373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Freihand 174">
                  <a:extLst>
                    <a:ext uri="{FF2B5EF4-FFF2-40B4-BE49-F238E27FC236}">
                      <a16:creationId xmlns:a16="http://schemas.microsoft.com/office/drawing/2014/main" id="{59AD6195-695A-4503-BD1D-4C2582C6E038}"/>
                    </a:ext>
                  </a:extLst>
                </p14:cNvPr>
                <p14:cNvContentPartPr/>
                <p14:nvPr/>
              </p14:nvContentPartPr>
              <p14:xfrm>
                <a:off x="11029773" y="3344107"/>
                <a:ext cx="47880" cy="77760"/>
              </p14:xfrm>
            </p:contentPart>
          </mc:Choice>
          <mc:Fallback xmlns="">
            <p:pic>
              <p:nvPicPr>
                <p:cNvPr id="175" name="Freihand 174">
                  <a:extLst>
                    <a:ext uri="{FF2B5EF4-FFF2-40B4-BE49-F238E27FC236}">
                      <a16:creationId xmlns:a16="http://schemas.microsoft.com/office/drawing/2014/main" id="{59AD6195-695A-4503-BD1D-4C2582C6E038}"/>
                    </a:ext>
                  </a:extLst>
                </p:cNvPr>
                <p:cNvPicPr/>
                <p:nvPr/>
              </p:nvPicPr>
              <p:blipFill>
                <a:blip r:embed="rId286"/>
                <a:stretch>
                  <a:fillRect/>
                </a:stretch>
              </p:blipFill>
              <p:spPr>
                <a:xfrm>
                  <a:off x="11025453" y="3339787"/>
                  <a:ext cx="56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0191088B-CD69-4F0B-A6D5-69E347A024AE}"/>
                    </a:ext>
                  </a:extLst>
                </p14:cNvPr>
                <p14:cNvContentPartPr/>
                <p14:nvPr/>
              </p14:nvContentPartPr>
              <p14:xfrm>
                <a:off x="10694253" y="2484427"/>
                <a:ext cx="1208880" cy="1011240"/>
              </p14:xfrm>
            </p:contentPart>
          </mc:Choice>
          <mc:Fallback xmlns="">
            <p:pic>
              <p:nvPicPr>
                <p:cNvPr id="182" name="Freihand 181">
                  <a:extLst>
                    <a:ext uri="{FF2B5EF4-FFF2-40B4-BE49-F238E27FC236}">
                      <a16:creationId xmlns:a16="http://schemas.microsoft.com/office/drawing/2014/main" id="{0191088B-CD69-4F0B-A6D5-69E347A024AE}"/>
                    </a:ext>
                  </a:extLst>
                </p:cNvPr>
                <p:cNvPicPr/>
                <p:nvPr/>
              </p:nvPicPr>
              <p:blipFill>
                <a:blip r:embed="rId288"/>
                <a:stretch>
                  <a:fillRect/>
                </a:stretch>
              </p:blipFill>
              <p:spPr>
                <a:xfrm>
                  <a:off x="10689933" y="2480107"/>
                  <a:ext cx="1217520" cy="10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184" name="Freihand 183">
                <a:extLst>
                  <a:ext uri="{FF2B5EF4-FFF2-40B4-BE49-F238E27FC236}">
                    <a16:creationId xmlns:a16="http://schemas.microsoft.com/office/drawing/2014/main" id="{EAEE475C-1703-49F0-BE07-C5BEEBEEEBDF}"/>
                  </a:ext>
                </a:extLst>
              </p14:cNvPr>
              <p14:cNvContentPartPr/>
              <p14:nvPr/>
            </p14:nvContentPartPr>
            <p14:xfrm>
              <a:off x="6296493" y="-27293"/>
              <a:ext cx="562320" cy="487080"/>
            </p14:xfrm>
          </p:contentPart>
        </mc:Choice>
        <mc:Fallback xmlns="">
          <p:pic>
            <p:nvPicPr>
              <p:cNvPr id="184" name="Freihand 183">
                <a:extLst>
                  <a:ext uri="{FF2B5EF4-FFF2-40B4-BE49-F238E27FC236}">
                    <a16:creationId xmlns:a16="http://schemas.microsoft.com/office/drawing/2014/main" id="{EAEE475C-1703-49F0-BE07-C5BEEBEEEBDF}"/>
                  </a:ext>
                </a:extLst>
              </p:cNvPr>
              <p:cNvPicPr/>
              <p:nvPr/>
            </p:nvPicPr>
            <p:blipFill>
              <a:blip r:embed="rId290"/>
              <a:stretch>
                <a:fillRect/>
              </a:stretch>
            </p:blipFill>
            <p:spPr>
              <a:xfrm>
                <a:off x="6292173" y="-31613"/>
                <a:ext cx="57096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1" name="Freihand 190">
                <a:extLst>
                  <a:ext uri="{FF2B5EF4-FFF2-40B4-BE49-F238E27FC236}">
                    <a16:creationId xmlns:a16="http://schemas.microsoft.com/office/drawing/2014/main" id="{9776766D-8798-4AE0-A4A0-91351A0049CF}"/>
                  </a:ext>
                </a:extLst>
              </p14:cNvPr>
              <p14:cNvContentPartPr/>
              <p14:nvPr/>
            </p14:nvContentPartPr>
            <p14:xfrm>
              <a:off x="4512333" y="4013707"/>
              <a:ext cx="21240" cy="53280"/>
            </p14:xfrm>
          </p:contentPart>
        </mc:Choice>
        <mc:Fallback xmlns="">
          <p:pic>
            <p:nvPicPr>
              <p:cNvPr id="191" name="Freihand 190">
                <a:extLst>
                  <a:ext uri="{FF2B5EF4-FFF2-40B4-BE49-F238E27FC236}">
                    <a16:creationId xmlns:a16="http://schemas.microsoft.com/office/drawing/2014/main" id="{9776766D-8798-4AE0-A4A0-91351A0049CF}"/>
                  </a:ext>
                </a:extLst>
              </p:cNvPr>
              <p:cNvPicPr/>
              <p:nvPr/>
            </p:nvPicPr>
            <p:blipFill>
              <a:blip r:embed="rId292"/>
              <a:stretch>
                <a:fillRect/>
              </a:stretch>
            </p:blipFill>
            <p:spPr>
              <a:xfrm>
                <a:off x="4508013" y="4009387"/>
                <a:ext cx="29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2" name="Freihand 191">
                <a:extLst>
                  <a:ext uri="{FF2B5EF4-FFF2-40B4-BE49-F238E27FC236}">
                    <a16:creationId xmlns:a16="http://schemas.microsoft.com/office/drawing/2014/main" id="{DCA1B66E-D399-4970-A40D-E2D04CED0475}"/>
                  </a:ext>
                </a:extLst>
              </p14:cNvPr>
              <p14:cNvContentPartPr/>
              <p14:nvPr/>
            </p14:nvContentPartPr>
            <p14:xfrm>
              <a:off x="6944493" y="2183107"/>
              <a:ext cx="26280" cy="46800"/>
            </p14:xfrm>
          </p:contentPart>
        </mc:Choice>
        <mc:Fallback xmlns="">
          <p:pic>
            <p:nvPicPr>
              <p:cNvPr id="192" name="Freihand 191">
                <a:extLst>
                  <a:ext uri="{FF2B5EF4-FFF2-40B4-BE49-F238E27FC236}">
                    <a16:creationId xmlns:a16="http://schemas.microsoft.com/office/drawing/2014/main" id="{DCA1B66E-D399-4970-A40D-E2D04CED0475}"/>
                  </a:ext>
                </a:extLst>
              </p:cNvPr>
              <p:cNvPicPr/>
              <p:nvPr/>
            </p:nvPicPr>
            <p:blipFill>
              <a:blip r:embed="rId294"/>
              <a:stretch>
                <a:fillRect/>
              </a:stretch>
            </p:blipFill>
            <p:spPr>
              <a:xfrm>
                <a:off x="6940173" y="2178787"/>
                <a:ext cx="34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84" name="Freihand 383">
                <a:extLst>
                  <a:ext uri="{FF2B5EF4-FFF2-40B4-BE49-F238E27FC236}">
                    <a16:creationId xmlns:a16="http://schemas.microsoft.com/office/drawing/2014/main" id="{8A5CDB4A-520C-4F82-BACA-C260F2E32864}"/>
                  </a:ext>
                </a:extLst>
              </p14:cNvPr>
              <p14:cNvContentPartPr/>
              <p14:nvPr/>
            </p14:nvContentPartPr>
            <p14:xfrm>
              <a:off x="3423333" y="1404787"/>
              <a:ext cx="264960" cy="175680"/>
            </p14:xfrm>
          </p:contentPart>
        </mc:Choice>
        <mc:Fallback xmlns="">
          <p:pic>
            <p:nvPicPr>
              <p:cNvPr id="384" name="Freihand 383">
                <a:extLst>
                  <a:ext uri="{FF2B5EF4-FFF2-40B4-BE49-F238E27FC236}">
                    <a16:creationId xmlns:a16="http://schemas.microsoft.com/office/drawing/2014/main" id="{8A5CDB4A-520C-4F82-BACA-C260F2E32864}"/>
                  </a:ext>
                </a:extLst>
              </p:cNvPr>
              <p:cNvPicPr/>
              <p:nvPr/>
            </p:nvPicPr>
            <p:blipFill>
              <a:blip r:embed="rId296"/>
              <a:stretch>
                <a:fillRect/>
              </a:stretch>
            </p:blipFill>
            <p:spPr>
              <a:xfrm>
                <a:off x="3419013" y="1400467"/>
                <a:ext cx="273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85" name="Freihand 384">
                <a:extLst>
                  <a:ext uri="{FF2B5EF4-FFF2-40B4-BE49-F238E27FC236}">
                    <a16:creationId xmlns:a16="http://schemas.microsoft.com/office/drawing/2014/main" id="{8CEB68A3-61F8-47DF-8915-4F603380CBCF}"/>
                  </a:ext>
                </a:extLst>
              </p14:cNvPr>
              <p14:cNvContentPartPr/>
              <p14:nvPr/>
            </p14:nvContentPartPr>
            <p14:xfrm>
              <a:off x="2503893" y="3283987"/>
              <a:ext cx="365400" cy="69480"/>
            </p14:xfrm>
          </p:contentPart>
        </mc:Choice>
        <mc:Fallback xmlns="">
          <p:pic>
            <p:nvPicPr>
              <p:cNvPr id="385" name="Freihand 384">
                <a:extLst>
                  <a:ext uri="{FF2B5EF4-FFF2-40B4-BE49-F238E27FC236}">
                    <a16:creationId xmlns:a16="http://schemas.microsoft.com/office/drawing/2014/main" id="{8CEB68A3-61F8-47DF-8915-4F603380CBCF}"/>
                  </a:ext>
                </a:extLst>
              </p:cNvPr>
              <p:cNvPicPr/>
              <p:nvPr/>
            </p:nvPicPr>
            <p:blipFill>
              <a:blip r:embed="rId298"/>
              <a:stretch>
                <a:fillRect/>
              </a:stretch>
            </p:blipFill>
            <p:spPr>
              <a:xfrm>
                <a:off x="2499573" y="3279667"/>
                <a:ext cx="374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87" name="Freihand 386">
                <a:extLst>
                  <a:ext uri="{FF2B5EF4-FFF2-40B4-BE49-F238E27FC236}">
                    <a16:creationId xmlns:a16="http://schemas.microsoft.com/office/drawing/2014/main" id="{32C75A11-5DEA-44EE-AA71-30D1E1496F41}"/>
                  </a:ext>
                </a:extLst>
              </p14:cNvPr>
              <p14:cNvContentPartPr/>
              <p14:nvPr/>
            </p14:nvContentPartPr>
            <p14:xfrm>
              <a:off x="2415693" y="2946307"/>
              <a:ext cx="637200" cy="519480"/>
            </p14:xfrm>
          </p:contentPart>
        </mc:Choice>
        <mc:Fallback xmlns="">
          <p:pic>
            <p:nvPicPr>
              <p:cNvPr id="387" name="Freihand 386">
                <a:extLst>
                  <a:ext uri="{FF2B5EF4-FFF2-40B4-BE49-F238E27FC236}">
                    <a16:creationId xmlns:a16="http://schemas.microsoft.com/office/drawing/2014/main" id="{32C75A11-5DEA-44EE-AA71-30D1E1496F41}"/>
                  </a:ext>
                </a:extLst>
              </p:cNvPr>
              <p:cNvPicPr/>
              <p:nvPr/>
            </p:nvPicPr>
            <p:blipFill>
              <a:blip r:embed="rId300"/>
              <a:stretch>
                <a:fillRect/>
              </a:stretch>
            </p:blipFill>
            <p:spPr>
              <a:xfrm>
                <a:off x="2411373" y="2941987"/>
                <a:ext cx="64584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89" name="Freihand 388">
                <a:extLst>
                  <a:ext uri="{FF2B5EF4-FFF2-40B4-BE49-F238E27FC236}">
                    <a16:creationId xmlns:a16="http://schemas.microsoft.com/office/drawing/2014/main" id="{D5C5F783-CB52-4E64-883F-AA712D2F4A5B}"/>
                  </a:ext>
                </a:extLst>
              </p14:cNvPr>
              <p14:cNvContentPartPr/>
              <p14:nvPr/>
            </p14:nvContentPartPr>
            <p14:xfrm>
              <a:off x="2470773" y="2926147"/>
              <a:ext cx="522720" cy="451440"/>
            </p14:xfrm>
          </p:contentPart>
        </mc:Choice>
        <mc:Fallback xmlns="">
          <p:pic>
            <p:nvPicPr>
              <p:cNvPr id="389" name="Freihand 388">
                <a:extLst>
                  <a:ext uri="{FF2B5EF4-FFF2-40B4-BE49-F238E27FC236}">
                    <a16:creationId xmlns:a16="http://schemas.microsoft.com/office/drawing/2014/main" id="{D5C5F783-CB52-4E64-883F-AA712D2F4A5B}"/>
                  </a:ext>
                </a:extLst>
              </p:cNvPr>
              <p:cNvPicPr/>
              <p:nvPr/>
            </p:nvPicPr>
            <p:blipFill>
              <a:blip r:embed="rId302"/>
              <a:stretch>
                <a:fillRect/>
              </a:stretch>
            </p:blipFill>
            <p:spPr>
              <a:xfrm>
                <a:off x="2466453" y="2921827"/>
                <a:ext cx="531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 name="Freihand 390">
                <a:extLst>
                  <a:ext uri="{FF2B5EF4-FFF2-40B4-BE49-F238E27FC236}">
                    <a16:creationId xmlns:a16="http://schemas.microsoft.com/office/drawing/2014/main" id="{ED6CDA66-C443-49FD-A6DC-A650B8A9FC92}"/>
                  </a:ext>
                </a:extLst>
              </p14:cNvPr>
              <p14:cNvContentPartPr/>
              <p14:nvPr/>
            </p14:nvContentPartPr>
            <p14:xfrm>
              <a:off x="6099933" y="-42413"/>
              <a:ext cx="851040" cy="539280"/>
            </p14:xfrm>
          </p:contentPart>
        </mc:Choice>
        <mc:Fallback xmlns="">
          <p:pic>
            <p:nvPicPr>
              <p:cNvPr id="391" name="Freihand 390">
                <a:extLst>
                  <a:ext uri="{FF2B5EF4-FFF2-40B4-BE49-F238E27FC236}">
                    <a16:creationId xmlns:a16="http://schemas.microsoft.com/office/drawing/2014/main" id="{ED6CDA66-C443-49FD-A6DC-A650B8A9FC92}"/>
                  </a:ext>
                </a:extLst>
              </p:cNvPr>
              <p:cNvPicPr/>
              <p:nvPr/>
            </p:nvPicPr>
            <p:blipFill>
              <a:blip r:embed="rId304"/>
              <a:stretch>
                <a:fillRect/>
              </a:stretch>
            </p:blipFill>
            <p:spPr>
              <a:xfrm>
                <a:off x="6095613" y="-46733"/>
                <a:ext cx="85968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2" name="Freihand 391">
                <a:extLst>
                  <a:ext uri="{FF2B5EF4-FFF2-40B4-BE49-F238E27FC236}">
                    <a16:creationId xmlns:a16="http://schemas.microsoft.com/office/drawing/2014/main" id="{13AF0120-ACED-4EF1-9EC5-10F4AC6FF47B}"/>
                  </a:ext>
                </a:extLst>
              </p14:cNvPr>
              <p14:cNvContentPartPr/>
              <p14:nvPr/>
            </p14:nvContentPartPr>
            <p14:xfrm>
              <a:off x="6274893" y="19147"/>
              <a:ext cx="576720" cy="529920"/>
            </p14:xfrm>
          </p:contentPart>
        </mc:Choice>
        <mc:Fallback xmlns="">
          <p:pic>
            <p:nvPicPr>
              <p:cNvPr id="392" name="Freihand 391">
                <a:extLst>
                  <a:ext uri="{FF2B5EF4-FFF2-40B4-BE49-F238E27FC236}">
                    <a16:creationId xmlns:a16="http://schemas.microsoft.com/office/drawing/2014/main" id="{13AF0120-ACED-4EF1-9EC5-10F4AC6FF47B}"/>
                  </a:ext>
                </a:extLst>
              </p:cNvPr>
              <p:cNvPicPr/>
              <p:nvPr/>
            </p:nvPicPr>
            <p:blipFill>
              <a:blip r:embed="rId306"/>
              <a:stretch>
                <a:fillRect/>
              </a:stretch>
            </p:blipFill>
            <p:spPr>
              <a:xfrm>
                <a:off x="6270573" y="14827"/>
                <a:ext cx="58536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3" name="Freihand 392">
                <a:extLst>
                  <a:ext uri="{FF2B5EF4-FFF2-40B4-BE49-F238E27FC236}">
                    <a16:creationId xmlns:a16="http://schemas.microsoft.com/office/drawing/2014/main" id="{7041F6B6-C4B0-412E-AE9D-403866E12874}"/>
                  </a:ext>
                </a:extLst>
              </p14:cNvPr>
              <p14:cNvContentPartPr/>
              <p14:nvPr/>
            </p14:nvContentPartPr>
            <p14:xfrm>
              <a:off x="2508213" y="2859187"/>
              <a:ext cx="527040" cy="522720"/>
            </p14:xfrm>
          </p:contentPart>
        </mc:Choice>
        <mc:Fallback xmlns="">
          <p:pic>
            <p:nvPicPr>
              <p:cNvPr id="393" name="Freihand 392">
                <a:extLst>
                  <a:ext uri="{FF2B5EF4-FFF2-40B4-BE49-F238E27FC236}">
                    <a16:creationId xmlns:a16="http://schemas.microsoft.com/office/drawing/2014/main" id="{7041F6B6-C4B0-412E-AE9D-403866E12874}"/>
                  </a:ext>
                </a:extLst>
              </p:cNvPr>
              <p:cNvPicPr/>
              <p:nvPr/>
            </p:nvPicPr>
            <p:blipFill>
              <a:blip r:embed="rId308"/>
              <a:stretch>
                <a:fillRect/>
              </a:stretch>
            </p:blipFill>
            <p:spPr>
              <a:xfrm>
                <a:off x="2503893" y="2854867"/>
                <a:ext cx="5356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5" name="Freihand 394">
                <a:extLst>
                  <a:ext uri="{FF2B5EF4-FFF2-40B4-BE49-F238E27FC236}">
                    <a16:creationId xmlns:a16="http://schemas.microsoft.com/office/drawing/2014/main" id="{04C9B0D5-93A8-418E-BE1E-25849DAF2A43}"/>
                  </a:ext>
                </a:extLst>
              </p14:cNvPr>
              <p14:cNvContentPartPr/>
              <p14:nvPr/>
            </p14:nvContentPartPr>
            <p14:xfrm>
              <a:off x="2557533" y="2891947"/>
              <a:ext cx="400680" cy="494640"/>
            </p14:xfrm>
          </p:contentPart>
        </mc:Choice>
        <mc:Fallback xmlns="">
          <p:pic>
            <p:nvPicPr>
              <p:cNvPr id="395" name="Freihand 394">
                <a:extLst>
                  <a:ext uri="{FF2B5EF4-FFF2-40B4-BE49-F238E27FC236}">
                    <a16:creationId xmlns:a16="http://schemas.microsoft.com/office/drawing/2014/main" id="{04C9B0D5-93A8-418E-BE1E-25849DAF2A43}"/>
                  </a:ext>
                </a:extLst>
              </p:cNvPr>
              <p:cNvPicPr/>
              <p:nvPr/>
            </p:nvPicPr>
            <p:blipFill>
              <a:blip r:embed="rId310"/>
              <a:stretch>
                <a:fillRect/>
              </a:stretch>
            </p:blipFill>
            <p:spPr>
              <a:xfrm>
                <a:off x="2553213" y="2887627"/>
                <a:ext cx="40932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7" name="Freihand 396">
                <a:extLst>
                  <a:ext uri="{FF2B5EF4-FFF2-40B4-BE49-F238E27FC236}">
                    <a16:creationId xmlns:a16="http://schemas.microsoft.com/office/drawing/2014/main" id="{45205F95-5941-4C5A-BBF1-D58FB0C5B5F9}"/>
                  </a:ext>
                </a:extLst>
              </p14:cNvPr>
              <p14:cNvContentPartPr/>
              <p14:nvPr/>
            </p14:nvContentPartPr>
            <p14:xfrm>
              <a:off x="6294693" y="-95693"/>
              <a:ext cx="602280" cy="588600"/>
            </p14:xfrm>
          </p:contentPart>
        </mc:Choice>
        <mc:Fallback xmlns="">
          <p:pic>
            <p:nvPicPr>
              <p:cNvPr id="397" name="Freihand 396">
                <a:extLst>
                  <a:ext uri="{FF2B5EF4-FFF2-40B4-BE49-F238E27FC236}">
                    <a16:creationId xmlns:a16="http://schemas.microsoft.com/office/drawing/2014/main" id="{45205F95-5941-4C5A-BBF1-D58FB0C5B5F9}"/>
                  </a:ext>
                </a:extLst>
              </p:cNvPr>
              <p:cNvPicPr/>
              <p:nvPr/>
            </p:nvPicPr>
            <p:blipFill>
              <a:blip r:embed="rId312"/>
              <a:stretch>
                <a:fillRect/>
              </a:stretch>
            </p:blipFill>
            <p:spPr>
              <a:xfrm>
                <a:off x="6290373" y="-100013"/>
                <a:ext cx="6109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8" name="Freihand 397">
                <a:extLst>
                  <a:ext uri="{FF2B5EF4-FFF2-40B4-BE49-F238E27FC236}">
                    <a16:creationId xmlns:a16="http://schemas.microsoft.com/office/drawing/2014/main" id="{7BF5097D-32AC-460A-BD4A-76981ED61B5C}"/>
                  </a:ext>
                </a:extLst>
              </p14:cNvPr>
              <p14:cNvContentPartPr/>
              <p14:nvPr/>
            </p14:nvContentPartPr>
            <p14:xfrm>
              <a:off x="10617933" y="2327827"/>
              <a:ext cx="1586520" cy="1345320"/>
            </p14:xfrm>
          </p:contentPart>
        </mc:Choice>
        <mc:Fallback xmlns="">
          <p:pic>
            <p:nvPicPr>
              <p:cNvPr id="398" name="Freihand 397">
                <a:extLst>
                  <a:ext uri="{FF2B5EF4-FFF2-40B4-BE49-F238E27FC236}">
                    <a16:creationId xmlns:a16="http://schemas.microsoft.com/office/drawing/2014/main" id="{7BF5097D-32AC-460A-BD4A-76981ED61B5C}"/>
                  </a:ext>
                </a:extLst>
              </p:cNvPr>
              <p:cNvPicPr/>
              <p:nvPr/>
            </p:nvPicPr>
            <p:blipFill>
              <a:blip r:embed="rId314"/>
              <a:stretch>
                <a:fillRect/>
              </a:stretch>
            </p:blipFill>
            <p:spPr>
              <a:xfrm>
                <a:off x="10613613" y="2323507"/>
                <a:ext cx="1595160" cy="1353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9" name="Freihand 398">
                <a:extLst>
                  <a:ext uri="{FF2B5EF4-FFF2-40B4-BE49-F238E27FC236}">
                    <a16:creationId xmlns:a16="http://schemas.microsoft.com/office/drawing/2014/main" id="{C8DDB26C-6E52-42CE-85D8-CD9AABDCDD2D}"/>
                  </a:ext>
                </a:extLst>
              </p14:cNvPr>
              <p14:cNvContentPartPr/>
              <p14:nvPr/>
            </p14:nvContentPartPr>
            <p14:xfrm>
              <a:off x="6290013" y="529267"/>
              <a:ext cx="1620360" cy="822240"/>
            </p14:xfrm>
          </p:contentPart>
        </mc:Choice>
        <mc:Fallback xmlns="">
          <p:pic>
            <p:nvPicPr>
              <p:cNvPr id="399" name="Freihand 398">
                <a:extLst>
                  <a:ext uri="{FF2B5EF4-FFF2-40B4-BE49-F238E27FC236}">
                    <a16:creationId xmlns:a16="http://schemas.microsoft.com/office/drawing/2014/main" id="{C8DDB26C-6E52-42CE-85D8-CD9AABDCDD2D}"/>
                  </a:ext>
                </a:extLst>
              </p:cNvPr>
              <p:cNvPicPr/>
              <p:nvPr/>
            </p:nvPicPr>
            <p:blipFill>
              <a:blip r:embed="rId316"/>
              <a:stretch>
                <a:fillRect/>
              </a:stretch>
            </p:blipFill>
            <p:spPr>
              <a:xfrm>
                <a:off x="6285693" y="524947"/>
                <a:ext cx="1629000" cy="830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01" name="Freihand 400">
                <a:extLst>
                  <a:ext uri="{FF2B5EF4-FFF2-40B4-BE49-F238E27FC236}">
                    <a16:creationId xmlns:a16="http://schemas.microsoft.com/office/drawing/2014/main" id="{C7969F22-FCB2-4674-A34E-070EE2EC2DBB}"/>
                  </a:ext>
                </a:extLst>
              </p14:cNvPr>
              <p14:cNvContentPartPr/>
              <p14:nvPr/>
            </p14:nvContentPartPr>
            <p14:xfrm>
              <a:off x="5476413" y="3543547"/>
              <a:ext cx="58320" cy="90720"/>
            </p14:xfrm>
          </p:contentPart>
        </mc:Choice>
        <mc:Fallback xmlns="">
          <p:pic>
            <p:nvPicPr>
              <p:cNvPr id="401" name="Freihand 400">
                <a:extLst>
                  <a:ext uri="{FF2B5EF4-FFF2-40B4-BE49-F238E27FC236}">
                    <a16:creationId xmlns:a16="http://schemas.microsoft.com/office/drawing/2014/main" id="{C7969F22-FCB2-4674-A34E-070EE2EC2DBB}"/>
                  </a:ext>
                </a:extLst>
              </p:cNvPr>
              <p:cNvPicPr/>
              <p:nvPr/>
            </p:nvPicPr>
            <p:blipFill>
              <a:blip r:embed="rId318"/>
              <a:stretch>
                <a:fillRect/>
              </a:stretch>
            </p:blipFill>
            <p:spPr>
              <a:xfrm>
                <a:off x="5472093" y="3539227"/>
                <a:ext cx="66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02" name="Freihand 401">
                <a:extLst>
                  <a:ext uri="{FF2B5EF4-FFF2-40B4-BE49-F238E27FC236}">
                    <a16:creationId xmlns:a16="http://schemas.microsoft.com/office/drawing/2014/main" id="{6987D4DA-C2DD-4FC8-A151-1000709BAAD4}"/>
                  </a:ext>
                </a:extLst>
              </p14:cNvPr>
              <p14:cNvContentPartPr/>
              <p14:nvPr/>
            </p14:nvContentPartPr>
            <p14:xfrm>
              <a:off x="2916453" y="3569827"/>
              <a:ext cx="206640" cy="68760"/>
            </p14:xfrm>
          </p:contentPart>
        </mc:Choice>
        <mc:Fallback xmlns="">
          <p:pic>
            <p:nvPicPr>
              <p:cNvPr id="402" name="Freihand 401">
                <a:extLst>
                  <a:ext uri="{FF2B5EF4-FFF2-40B4-BE49-F238E27FC236}">
                    <a16:creationId xmlns:a16="http://schemas.microsoft.com/office/drawing/2014/main" id="{6987D4DA-C2DD-4FC8-A151-1000709BAAD4}"/>
                  </a:ext>
                </a:extLst>
              </p:cNvPr>
              <p:cNvPicPr/>
              <p:nvPr/>
            </p:nvPicPr>
            <p:blipFill>
              <a:blip r:embed="rId320"/>
              <a:stretch>
                <a:fillRect/>
              </a:stretch>
            </p:blipFill>
            <p:spPr>
              <a:xfrm>
                <a:off x="2912133" y="3565507"/>
                <a:ext cx="215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03" name="Freihand 402">
                <a:extLst>
                  <a:ext uri="{FF2B5EF4-FFF2-40B4-BE49-F238E27FC236}">
                    <a16:creationId xmlns:a16="http://schemas.microsoft.com/office/drawing/2014/main" id="{161FF77C-AB57-4E95-BE5C-3B1C45177B35}"/>
                  </a:ext>
                </a:extLst>
              </p14:cNvPr>
              <p14:cNvContentPartPr/>
              <p14:nvPr/>
            </p14:nvContentPartPr>
            <p14:xfrm>
              <a:off x="5035053" y="3405307"/>
              <a:ext cx="64080" cy="68760"/>
            </p14:xfrm>
          </p:contentPart>
        </mc:Choice>
        <mc:Fallback xmlns="">
          <p:pic>
            <p:nvPicPr>
              <p:cNvPr id="403" name="Freihand 402">
                <a:extLst>
                  <a:ext uri="{FF2B5EF4-FFF2-40B4-BE49-F238E27FC236}">
                    <a16:creationId xmlns:a16="http://schemas.microsoft.com/office/drawing/2014/main" id="{161FF77C-AB57-4E95-BE5C-3B1C45177B35}"/>
                  </a:ext>
                </a:extLst>
              </p:cNvPr>
              <p:cNvPicPr/>
              <p:nvPr/>
            </p:nvPicPr>
            <p:blipFill>
              <a:blip r:embed="rId322"/>
              <a:stretch>
                <a:fillRect/>
              </a:stretch>
            </p:blipFill>
            <p:spPr>
              <a:xfrm>
                <a:off x="5030733" y="3400987"/>
                <a:ext cx="72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21" name="Freihand 420">
                <a:extLst>
                  <a:ext uri="{FF2B5EF4-FFF2-40B4-BE49-F238E27FC236}">
                    <a16:creationId xmlns:a16="http://schemas.microsoft.com/office/drawing/2014/main" id="{CACF8120-AD31-4C02-8FBE-DB925A2940FF}"/>
                  </a:ext>
                </a:extLst>
              </p14:cNvPr>
              <p14:cNvContentPartPr/>
              <p14:nvPr/>
            </p14:nvContentPartPr>
            <p14:xfrm>
              <a:off x="4986453" y="4450027"/>
              <a:ext cx="63000" cy="262440"/>
            </p14:xfrm>
          </p:contentPart>
        </mc:Choice>
        <mc:Fallback xmlns="">
          <p:pic>
            <p:nvPicPr>
              <p:cNvPr id="421" name="Freihand 420">
                <a:extLst>
                  <a:ext uri="{FF2B5EF4-FFF2-40B4-BE49-F238E27FC236}">
                    <a16:creationId xmlns:a16="http://schemas.microsoft.com/office/drawing/2014/main" id="{CACF8120-AD31-4C02-8FBE-DB925A2940FF}"/>
                  </a:ext>
                </a:extLst>
              </p:cNvPr>
              <p:cNvPicPr/>
              <p:nvPr/>
            </p:nvPicPr>
            <p:blipFill>
              <a:blip r:embed="rId324"/>
              <a:stretch>
                <a:fillRect/>
              </a:stretch>
            </p:blipFill>
            <p:spPr>
              <a:xfrm>
                <a:off x="4982133" y="4445707"/>
                <a:ext cx="716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23" name="Freihand 422">
                <a:extLst>
                  <a:ext uri="{FF2B5EF4-FFF2-40B4-BE49-F238E27FC236}">
                    <a16:creationId xmlns:a16="http://schemas.microsoft.com/office/drawing/2014/main" id="{52D62C32-64D9-4A8A-9694-058DFAC38646}"/>
                  </a:ext>
                </a:extLst>
              </p14:cNvPr>
              <p14:cNvContentPartPr/>
              <p14:nvPr/>
            </p14:nvContentPartPr>
            <p14:xfrm>
              <a:off x="5486853" y="3545347"/>
              <a:ext cx="65160" cy="135720"/>
            </p14:xfrm>
          </p:contentPart>
        </mc:Choice>
        <mc:Fallback xmlns="">
          <p:pic>
            <p:nvPicPr>
              <p:cNvPr id="423" name="Freihand 422">
                <a:extLst>
                  <a:ext uri="{FF2B5EF4-FFF2-40B4-BE49-F238E27FC236}">
                    <a16:creationId xmlns:a16="http://schemas.microsoft.com/office/drawing/2014/main" id="{52D62C32-64D9-4A8A-9694-058DFAC38646}"/>
                  </a:ext>
                </a:extLst>
              </p:cNvPr>
              <p:cNvPicPr/>
              <p:nvPr/>
            </p:nvPicPr>
            <p:blipFill>
              <a:blip r:embed="rId326"/>
              <a:stretch>
                <a:fillRect/>
              </a:stretch>
            </p:blipFill>
            <p:spPr>
              <a:xfrm>
                <a:off x="5482533" y="3541027"/>
                <a:ext cx="73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24" name="Freihand 423">
                <a:extLst>
                  <a:ext uri="{FF2B5EF4-FFF2-40B4-BE49-F238E27FC236}">
                    <a16:creationId xmlns:a16="http://schemas.microsoft.com/office/drawing/2014/main" id="{DC75626D-87D8-4091-B2F3-23E5E1997ED7}"/>
                  </a:ext>
                </a:extLst>
              </p14:cNvPr>
              <p14:cNvContentPartPr/>
              <p14:nvPr/>
            </p14:nvContentPartPr>
            <p14:xfrm>
              <a:off x="6259413" y="10507"/>
              <a:ext cx="538920" cy="389520"/>
            </p14:xfrm>
          </p:contentPart>
        </mc:Choice>
        <mc:Fallback xmlns="">
          <p:pic>
            <p:nvPicPr>
              <p:cNvPr id="424" name="Freihand 423">
                <a:extLst>
                  <a:ext uri="{FF2B5EF4-FFF2-40B4-BE49-F238E27FC236}">
                    <a16:creationId xmlns:a16="http://schemas.microsoft.com/office/drawing/2014/main" id="{DC75626D-87D8-4091-B2F3-23E5E1997ED7}"/>
                  </a:ext>
                </a:extLst>
              </p:cNvPr>
              <p:cNvPicPr/>
              <p:nvPr/>
            </p:nvPicPr>
            <p:blipFill>
              <a:blip r:embed="rId328"/>
              <a:stretch>
                <a:fillRect/>
              </a:stretch>
            </p:blipFill>
            <p:spPr>
              <a:xfrm>
                <a:off x="6255093" y="6187"/>
                <a:ext cx="5475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49" name="Freihand 448">
                <a:extLst>
                  <a:ext uri="{FF2B5EF4-FFF2-40B4-BE49-F238E27FC236}">
                    <a16:creationId xmlns:a16="http://schemas.microsoft.com/office/drawing/2014/main" id="{E0D4AE13-B7FF-450E-BDE7-E9CFBBF5ECC0}"/>
                  </a:ext>
                </a:extLst>
              </p14:cNvPr>
              <p14:cNvContentPartPr/>
              <p14:nvPr/>
            </p14:nvContentPartPr>
            <p14:xfrm>
              <a:off x="5008773" y="3427987"/>
              <a:ext cx="63360" cy="357120"/>
            </p14:xfrm>
          </p:contentPart>
        </mc:Choice>
        <mc:Fallback xmlns="">
          <p:pic>
            <p:nvPicPr>
              <p:cNvPr id="449" name="Freihand 448">
                <a:extLst>
                  <a:ext uri="{FF2B5EF4-FFF2-40B4-BE49-F238E27FC236}">
                    <a16:creationId xmlns:a16="http://schemas.microsoft.com/office/drawing/2014/main" id="{E0D4AE13-B7FF-450E-BDE7-E9CFBBF5ECC0}"/>
                  </a:ext>
                </a:extLst>
              </p:cNvPr>
              <p:cNvPicPr/>
              <p:nvPr/>
            </p:nvPicPr>
            <p:blipFill>
              <a:blip r:embed="rId330"/>
              <a:stretch>
                <a:fillRect/>
              </a:stretch>
            </p:blipFill>
            <p:spPr>
              <a:xfrm>
                <a:off x="5004453" y="3423667"/>
                <a:ext cx="72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51" name="Freihand 450">
                <a:extLst>
                  <a:ext uri="{FF2B5EF4-FFF2-40B4-BE49-F238E27FC236}">
                    <a16:creationId xmlns:a16="http://schemas.microsoft.com/office/drawing/2014/main" id="{049DFFDA-EE83-43B4-9B52-FCC345D65716}"/>
                  </a:ext>
                </a:extLst>
              </p14:cNvPr>
              <p14:cNvContentPartPr/>
              <p14:nvPr/>
            </p14:nvContentPartPr>
            <p14:xfrm>
              <a:off x="2991333" y="3381547"/>
              <a:ext cx="32760" cy="247320"/>
            </p14:xfrm>
          </p:contentPart>
        </mc:Choice>
        <mc:Fallback xmlns="">
          <p:pic>
            <p:nvPicPr>
              <p:cNvPr id="451" name="Freihand 450">
                <a:extLst>
                  <a:ext uri="{FF2B5EF4-FFF2-40B4-BE49-F238E27FC236}">
                    <a16:creationId xmlns:a16="http://schemas.microsoft.com/office/drawing/2014/main" id="{049DFFDA-EE83-43B4-9B52-FCC345D65716}"/>
                  </a:ext>
                </a:extLst>
              </p:cNvPr>
              <p:cNvPicPr/>
              <p:nvPr/>
            </p:nvPicPr>
            <p:blipFill>
              <a:blip r:embed="rId332"/>
              <a:stretch>
                <a:fillRect/>
              </a:stretch>
            </p:blipFill>
            <p:spPr>
              <a:xfrm>
                <a:off x="2987013" y="3377227"/>
                <a:ext cx="41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63" name="Freihand 462">
                <a:extLst>
                  <a:ext uri="{FF2B5EF4-FFF2-40B4-BE49-F238E27FC236}">
                    <a16:creationId xmlns:a16="http://schemas.microsoft.com/office/drawing/2014/main" id="{747AD6DE-428E-459A-9517-82ADF34917F4}"/>
                  </a:ext>
                </a:extLst>
              </p14:cNvPr>
              <p14:cNvContentPartPr/>
              <p14:nvPr/>
            </p14:nvContentPartPr>
            <p14:xfrm>
              <a:off x="995853" y="5798947"/>
              <a:ext cx="82440" cy="15480"/>
            </p14:xfrm>
          </p:contentPart>
        </mc:Choice>
        <mc:Fallback xmlns="">
          <p:pic>
            <p:nvPicPr>
              <p:cNvPr id="463" name="Freihand 462">
                <a:extLst>
                  <a:ext uri="{FF2B5EF4-FFF2-40B4-BE49-F238E27FC236}">
                    <a16:creationId xmlns:a16="http://schemas.microsoft.com/office/drawing/2014/main" id="{747AD6DE-428E-459A-9517-82ADF34917F4}"/>
                  </a:ext>
                </a:extLst>
              </p:cNvPr>
              <p:cNvPicPr/>
              <p:nvPr/>
            </p:nvPicPr>
            <p:blipFill>
              <a:blip r:embed="rId334"/>
              <a:stretch>
                <a:fillRect/>
              </a:stretch>
            </p:blipFill>
            <p:spPr>
              <a:xfrm>
                <a:off x="991533" y="5794627"/>
                <a:ext cx="91080" cy="24120"/>
              </a:xfrm>
              <a:prstGeom prst="rect">
                <a:avLst/>
              </a:prstGeom>
            </p:spPr>
          </p:pic>
        </mc:Fallback>
      </mc:AlternateContent>
      <p:grpSp>
        <p:nvGrpSpPr>
          <p:cNvPr id="599" name="Gruppieren 598">
            <a:extLst>
              <a:ext uri="{FF2B5EF4-FFF2-40B4-BE49-F238E27FC236}">
                <a16:creationId xmlns:a16="http://schemas.microsoft.com/office/drawing/2014/main" id="{3053DAC9-14EC-498E-802D-49D08F8D9EC5}"/>
              </a:ext>
            </a:extLst>
          </p:cNvPr>
          <p:cNvGrpSpPr/>
          <p:nvPr/>
        </p:nvGrpSpPr>
        <p:grpSpPr>
          <a:xfrm>
            <a:off x="226893" y="689467"/>
            <a:ext cx="8391600" cy="6113880"/>
            <a:chOff x="226893" y="689467"/>
            <a:chExt cx="8391600" cy="6113880"/>
          </a:xfrm>
        </p:grpSpPr>
        <mc:AlternateContent xmlns:mc="http://schemas.openxmlformats.org/markup-compatibility/2006" xmlns:p14="http://schemas.microsoft.com/office/powerpoint/2010/main">
          <mc:Choice Requires="p14">
            <p:contentPart p14:bwMode="auto" r:id="rId335">
              <p14:nvContentPartPr>
                <p14:cNvPr id="78" name="Freihand 77">
                  <a:extLst>
                    <a:ext uri="{FF2B5EF4-FFF2-40B4-BE49-F238E27FC236}">
                      <a16:creationId xmlns:a16="http://schemas.microsoft.com/office/drawing/2014/main" id="{EAC1DA84-D9A8-41D3-95AF-B7BF54DAFA4F}"/>
                    </a:ext>
                  </a:extLst>
                </p14:cNvPr>
                <p14:cNvContentPartPr/>
                <p14:nvPr/>
              </p14:nvContentPartPr>
              <p14:xfrm>
                <a:off x="5373813" y="4553707"/>
                <a:ext cx="266040" cy="415080"/>
              </p14:xfrm>
            </p:contentPart>
          </mc:Choice>
          <mc:Fallback xmlns="">
            <p:pic>
              <p:nvPicPr>
                <p:cNvPr id="78" name="Freihand 77">
                  <a:extLst>
                    <a:ext uri="{FF2B5EF4-FFF2-40B4-BE49-F238E27FC236}">
                      <a16:creationId xmlns:a16="http://schemas.microsoft.com/office/drawing/2014/main" id="{EAC1DA84-D9A8-41D3-95AF-B7BF54DAFA4F}"/>
                    </a:ext>
                  </a:extLst>
                </p:cNvPr>
                <p:cNvPicPr/>
                <p:nvPr/>
              </p:nvPicPr>
              <p:blipFill>
                <a:blip r:embed="rId336"/>
                <a:stretch>
                  <a:fillRect/>
                </a:stretch>
              </p:blipFill>
              <p:spPr>
                <a:xfrm>
                  <a:off x="5369493" y="4549387"/>
                  <a:ext cx="2746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1" name="Freihand 120">
                  <a:extLst>
                    <a:ext uri="{FF2B5EF4-FFF2-40B4-BE49-F238E27FC236}">
                      <a16:creationId xmlns:a16="http://schemas.microsoft.com/office/drawing/2014/main" id="{79E4EE07-A624-4C4F-83F5-CB27E29E99AD}"/>
                    </a:ext>
                  </a:extLst>
                </p14:cNvPr>
                <p14:cNvContentPartPr/>
                <p14:nvPr/>
              </p14:nvContentPartPr>
              <p14:xfrm>
                <a:off x="2535213" y="3300907"/>
                <a:ext cx="382320" cy="455040"/>
              </p14:xfrm>
            </p:contentPart>
          </mc:Choice>
          <mc:Fallback xmlns="">
            <p:pic>
              <p:nvPicPr>
                <p:cNvPr id="121" name="Freihand 120">
                  <a:extLst>
                    <a:ext uri="{FF2B5EF4-FFF2-40B4-BE49-F238E27FC236}">
                      <a16:creationId xmlns:a16="http://schemas.microsoft.com/office/drawing/2014/main" id="{79E4EE07-A624-4C4F-83F5-CB27E29E99AD}"/>
                    </a:ext>
                  </a:extLst>
                </p:cNvPr>
                <p:cNvPicPr/>
                <p:nvPr/>
              </p:nvPicPr>
              <p:blipFill>
                <a:blip r:embed="rId338"/>
                <a:stretch>
                  <a:fillRect/>
                </a:stretch>
              </p:blipFill>
              <p:spPr>
                <a:xfrm>
                  <a:off x="2530893" y="3296587"/>
                  <a:ext cx="39096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05" name="Freihand 404">
                  <a:extLst>
                    <a:ext uri="{FF2B5EF4-FFF2-40B4-BE49-F238E27FC236}">
                      <a16:creationId xmlns:a16="http://schemas.microsoft.com/office/drawing/2014/main" id="{7BB7B15F-FDA9-4CA6-AC3D-6E9F28D72734}"/>
                    </a:ext>
                  </a:extLst>
                </p14:cNvPr>
                <p14:cNvContentPartPr/>
                <p14:nvPr/>
              </p14:nvContentPartPr>
              <p14:xfrm>
                <a:off x="5037213" y="3415747"/>
                <a:ext cx="33840" cy="141480"/>
              </p14:xfrm>
            </p:contentPart>
          </mc:Choice>
          <mc:Fallback xmlns="">
            <p:pic>
              <p:nvPicPr>
                <p:cNvPr id="405" name="Freihand 404">
                  <a:extLst>
                    <a:ext uri="{FF2B5EF4-FFF2-40B4-BE49-F238E27FC236}">
                      <a16:creationId xmlns:a16="http://schemas.microsoft.com/office/drawing/2014/main" id="{7BB7B15F-FDA9-4CA6-AC3D-6E9F28D72734}"/>
                    </a:ext>
                  </a:extLst>
                </p:cNvPr>
                <p:cNvPicPr/>
                <p:nvPr/>
              </p:nvPicPr>
              <p:blipFill>
                <a:blip r:embed="rId340"/>
                <a:stretch>
                  <a:fillRect/>
                </a:stretch>
              </p:blipFill>
              <p:spPr>
                <a:xfrm>
                  <a:off x="5032893" y="3411427"/>
                  <a:ext cx="42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0" name="Freihand 249">
                  <a:extLst>
                    <a:ext uri="{FF2B5EF4-FFF2-40B4-BE49-F238E27FC236}">
                      <a16:creationId xmlns:a16="http://schemas.microsoft.com/office/drawing/2014/main" id="{8EDCBF4B-CAE1-4610-B27E-E02F0B29FAA4}"/>
                    </a:ext>
                  </a:extLst>
                </p14:cNvPr>
                <p14:cNvContentPartPr/>
                <p14:nvPr/>
              </p14:nvContentPartPr>
              <p14:xfrm>
                <a:off x="3347013" y="3404947"/>
                <a:ext cx="219960" cy="15480"/>
              </p14:xfrm>
            </p:contentPart>
          </mc:Choice>
          <mc:Fallback xmlns="">
            <p:pic>
              <p:nvPicPr>
                <p:cNvPr id="250" name="Freihand 249">
                  <a:extLst>
                    <a:ext uri="{FF2B5EF4-FFF2-40B4-BE49-F238E27FC236}">
                      <a16:creationId xmlns:a16="http://schemas.microsoft.com/office/drawing/2014/main" id="{8EDCBF4B-CAE1-4610-B27E-E02F0B29FAA4}"/>
                    </a:ext>
                  </a:extLst>
                </p:cNvPr>
                <p:cNvPicPr/>
                <p:nvPr/>
              </p:nvPicPr>
              <p:blipFill>
                <a:blip r:embed="rId342"/>
                <a:stretch>
                  <a:fillRect/>
                </a:stretch>
              </p:blipFill>
              <p:spPr>
                <a:xfrm>
                  <a:off x="3342693" y="3400627"/>
                  <a:ext cx="228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1" name="Freihand 250">
                  <a:extLst>
                    <a:ext uri="{FF2B5EF4-FFF2-40B4-BE49-F238E27FC236}">
                      <a16:creationId xmlns:a16="http://schemas.microsoft.com/office/drawing/2014/main" id="{4AAEB336-F827-4C02-A536-EDDDDF32E75E}"/>
                    </a:ext>
                  </a:extLst>
                </p14:cNvPr>
                <p14:cNvContentPartPr/>
                <p14:nvPr/>
              </p14:nvContentPartPr>
              <p14:xfrm>
                <a:off x="2944893" y="3367867"/>
                <a:ext cx="243720" cy="43920"/>
              </p14:xfrm>
            </p:contentPart>
          </mc:Choice>
          <mc:Fallback xmlns="">
            <p:pic>
              <p:nvPicPr>
                <p:cNvPr id="251" name="Freihand 250">
                  <a:extLst>
                    <a:ext uri="{FF2B5EF4-FFF2-40B4-BE49-F238E27FC236}">
                      <a16:creationId xmlns:a16="http://schemas.microsoft.com/office/drawing/2014/main" id="{4AAEB336-F827-4C02-A536-EDDDDF32E75E}"/>
                    </a:ext>
                  </a:extLst>
                </p:cNvPr>
                <p:cNvPicPr/>
                <p:nvPr/>
              </p:nvPicPr>
              <p:blipFill>
                <a:blip r:embed="rId344"/>
                <a:stretch>
                  <a:fillRect/>
                </a:stretch>
              </p:blipFill>
              <p:spPr>
                <a:xfrm>
                  <a:off x="2940573" y="3363547"/>
                  <a:ext cx="25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48" name="Freihand 347">
                  <a:extLst>
                    <a:ext uri="{FF2B5EF4-FFF2-40B4-BE49-F238E27FC236}">
                      <a16:creationId xmlns:a16="http://schemas.microsoft.com/office/drawing/2014/main" id="{C9B6635F-72CA-4C3E-9748-3800DDC0568B}"/>
                    </a:ext>
                  </a:extLst>
                </p14:cNvPr>
                <p14:cNvContentPartPr/>
                <p14:nvPr/>
              </p14:nvContentPartPr>
              <p14:xfrm>
                <a:off x="1800813" y="2720587"/>
                <a:ext cx="295200" cy="162000"/>
              </p14:xfrm>
            </p:contentPart>
          </mc:Choice>
          <mc:Fallback xmlns="">
            <p:pic>
              <p:nvPicPr>
                <p:cNvPr id="348" name="Freihand 347">
                  <a:extLst>
                    <a:ext uri="{FF2B5EF4-FFF2-40B4-BE49-F238E27FC236}">
                      <a16:creationId xmlns:a16="http://schemas.microsoft.com/office/drawing/2014/main" id="{C9B6635F-72CA-4C3E-9748-3800DDC0568B}"/>
                    </a:ext>
                  </a:extLst>
                </p:cNvPr>
                <p:cNvPicPr/>
                <p:nvPr/>
              </p:nvPicPr>
              <p:blipFill>
                <a:blip r:embed="rId346"/>
                <a:stretch>
                  <a:fillRect/>
                </a:stretch>
              </p:blipFill>
              <p:spPr>
                <a:xfrm>
                  <a:off x="1796493" y="2716267"/>
                  <a:ext cx="30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49" name="Freihand 348">
                  <a:extLst>
                    <a:ext uri="{FF2B5EF4-FFF2-40B4-BE49-F238E27FC236}">
                      <a16:creationId xmlns:a16="http://schemas.microsoft.com/office/drawing/2014/main" id="{184E3C41-ED55-4910-8781-C04776F16BBC}"/>
                    </a:ext>
                  </a:extLst>
                </p14:cNvPr>
                <p14:cNvContentPartPr/>
                <p14:nvPr/>
              </p14:nvContentPartPr>
              <p14:xfrm>
                <a:off x="2064333" y="2779987"/>
                <a:ext cx="175680" cy="249480"/>
              </p14:xfrm>
            </p:contentPart>
          </mc:Choice>
          <mc:Fallback xmlns="">
            <p:pic>
              <p:nvPicPr>
                <p:cNvPr id="349" name="Freihand 348">
                  <a:extLst>
                    <a:ext uri="{FF2B5EF4-FFF2-40B4-BE49-F238E27FC236}">
                      <a16:creationId xmlns:a16="http://schemas.microsoft.com/office/drawing/2014/main" id="{184E3C41-ED55-4910-8781-C04776F16BBC}"/>
                    </a:ext>
                  </a:extLst>
                </p:cNvPr>
                <p:cNvPicPr/>
                <p:nvPr/>
              </p:nvPicPr>
              <p:blipFill>
                <a:blip r:embed="rId348"/>
                <a:stretch>
                  <a:fillRect/>
                </a:stretch>
              </p:blipFill>
              <p:spPr>
                <a:xfrm>
                  <a:off x="2060013" y="2775667"/>
                  <a:ext cx="184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51" name="Freihand 350">
                  <a:extLst>
                    <a:ext uri="{FF2B5EF4-FFF2-40B4-BE49-F238E27FC236}">
                      <a16:creationId xmlns:a16="http://schemas.microsoft.com/office/drawing/2014/main" id="{0644B895-E8F7-4618-9ED7-D8419586C7E4}"/>
                    </a:ext>
                  </a:extLst>
                </p14:cNvPr>
                <p14:cNvContentPartPr/>
                <p14:nvPr/>
              </p14:nvContentPartPr>
              <p14:xfrm>
                <a:off x="1153533" y="2376787"/>
                <a:ext cx="90000" cy="92880"/>
              </p14:xfrm>
            </p:contentPart>
          </mc:Choice>
          <mc:Fallback xmlns="">
            <p:pic>
              <p:nvPicPr>
                <p:cNvPr id="351" name="Freihand 350">
                  <a:extLst>
                    <a:ext uri="{FF2B5EF4-FFF2-40B4-BE49-F238E27FC236}">
                      <a16:creationId xmlns:a16="http://schemas.microsoft.com/office/drawing/2014/main" id="{0644B895-E8F7-4618-9ED7-D8419586C7E4}"/>
                    </a:ext>
                  </a:extLst>
                </p:cNvPr>
                <p:cNvPicPr/>
                <p:nvPr/>
              </p:nvPicPr>
              <p:blipFill>
                <a:blip r:embed="rId350"/>
                <a:stretch>
                  <a:fillRect/>
                </a:stretch>
              </p:blipFill>
              <p:spPr>
                <a:xfrm>
                  <a:off x="1149213" y="2372467"/>
                  <a:ext cx="98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52" name="Freihand 351">
                  <a:extLst>
                    <a:ext uri="{FF2B5EF4-FFF2-40B4-BE49-F238E27FC236}">
                      <a16:creationId xmlns:a16="http://schemas.microsoft.com/office/drawing/2014/main" id="{A790646B-533E-4CDC-9613-38DF4F67FDE7}"/>
                    </a:ext>
                  </a:extLst>
                </p14:cNvPr>
                <p14:cNvContentPartPr/>
                <p14:nvPr/>
              </p14:nvContentPartPr>
              <p14:xfrm>
                <a:off x="1287813" y="2358067"/>
                <a:ext cx="115200" cy="75960"/>
              </p14:xfrm>
            </p:contentPart>
          </mc:Choice>
          <mc:Fallback xmlns="">
            <p:pic>
              <p:nvPicPr>
                <p:cNvPr id="352" name="Freihand 351">
                  <a:extLst>
                    <a:ext uri="{FF2B5EF4-FFF2-40B4-BE49-F238E27FC236}">
                      <a16:creationId xmlns:a16="http://schemas.microsoft.com/office/drawing/2014/main" id="{A790646B-533E-4CDC-9613-38DF4F67FDE7}"/>
                    </a:ext>
                  </a:extLst>
                </p:cNvPr>
                <p:cNvPicPr/>
                <p:nvPr/>
              </p:nvPicPr>
              <p:blipFill>
                <a:blip r:embed="rId352"/>
                <a:stretch>
                  <a:fillRect/>
                </a:stretch>
              </p:blipFill>
              <p:spPr>
                <a:xfrm>
                  <a:off x="1283493" y="2353747"/>
                  <a:ext cx="123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53" name="Freihand 352">
                  <a:extLst>
                    <a:ext uri="{FF2B5EF4-FFF2-40B4-BE49-F238E27FC236}">
                      <a16:creationId xmlns:a16="http://schemas.microsoft.com/office/drawing/2014/main" id="{9776B627-20F6-4C12-BB77-3C6B262FD5BF}"/>
                    </a:ext>
                  </a:extLst>
                </p14:cNvPr>
                <p14:cNvContentPartPr/>
                <p14:nvPr/>
              </p14:nvContentPartPr>
              <p14:xfrm>
                <a:off x="1352613" y="2342587"/>
                <a:ext cx="163800" cy="85680"/>
              </p14:xfrm>
            </p:contentPart>
          </mc:Choice>
          <mc:Fallback xmlns="">
            <p:pic>
              <p:nvPicPr>
                <p:cNvPr id="353" name="Freihand 352">
                  <a:extLst>
                    <a:ext uri="{FF2B5EF4-FFF2-40B4-BE49-F238E27FC236}">
                      <a16:creationId xmlns:a16="http://schemas.microsoft.com/office/drawing/2014/main" id="{9776B627-20F6-4C12-BB77-3C6B262FD5BF}"/>
                    </a:ext>
                  </a:extLst>
                </p:cNvPr>
                <p:cNvPicPr/>
                <p:nvPr/>
              </p:nvPicPr>
              <p:blipFill>
                <a:blip r:embed="rId354"/>
                <a:stretch>
                  <a:fillRect/>
                </a:stretch>
              </p:blipFill>
              <p:spPr>
                <a:xfrm>
                  <a:off x="1348293" y="2338267"/>
                  <a:ext cx="172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54" name="Freihand 353">
                  <a:extLst>
                    <a:ext uri="{FF2B5EF4-FFF2-40B4-BE49-F238E27FC236}">
                      <a16:creationId xmlns:a16="http://schemas.microsoft.com/office/drawing/2014/main" id="{0DD0A592-53F6-47B2-A3F0-F2FD77ED7625}"/>
                    </a:ext>
                  </a:extLst>
                </p14:cNvPr>
                <p14:cNvContentPartPr/>
                <p14:nvPr/>
              </p14:nvContentPartPr>
              <p14:xfrm>
                <a:off x="1526133" y="2331427"/>
                <a:ext cx="117000" cy="70200"/>
              </p14:xfrm>
            </p:contentPart>
          </mc:Choice>
          <mc:Fallback xmlns="">
            <p:pic>
              <p:nvPicPr>
                <p:cNvPr id="354" name="Freihand 353">
                  <a:extLst>
                    <a:ext uri="{FF2B5EF4-FFF2-40B4-BE49-F238E27FC236}">
                      <a16:creationId xmlns:a16="http://schemas.microsoft.com/office/drawing/2014/main" id="{0DD0A592-53F6-47B2-A3F0-F2FD77ED7625}"/>
                    </a:ext>
                  </a:extLst>
                </p:cNvPr>
                <p:cNvPicPr/>
                <p:nvPr/>
              </p:nvPicPr>
              <p:blipFill>
                <a:blip r:embed="rId356"/>
                <a:stretch>
                  <a:fillRect/>
                </a:stretch>
              </p:blipFill>
              <p:spPr>
                <a:xfrm>
                  <a:off x="1521813" y="2327107"/>
                  <a:ext cx="125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55" name="Freihand 354">
                  <a:extLst>
                    <a:ext uri="{FF2B5EF4-FFF2-40B4-BE49-F238E27FC236}">
                      <a16:creationId xmlns:a16="http://schemas.microsoft.com/office/drawing/2014/main" id="{B833B9E2-4329-4E6E-ACF4-D21FDE0C3A95}"/>
                    </a:ext>
                  </a:extLst>
                </p14:cNvPr>
                <p14:cNvContentPartPr/>
                <p14:nvPr/>
              </p14:nvContentPartPr>
              <p14:xfrm>
                <a:off x="1639533" y="2210827"/>
                <a:ext cx="146520" cy="177480"/>
              </p14:xfrm>
            </p:contentPart>
          </mc:Choice>
          <mc:Fallback xmlns="">
            <p:pic>
              <p:nvPicPr>
                <p:cNvPr id="355" name="Freihand 354">
                  <a:extLst>
                    <a:ext uri="{FF2B5EF4-FFF2-40B4-BE49-F238E27FC236}">
                      <a16:creationId xmlns:a16="http://schemas.microsoft.com/office/drawing/2014/main" id="{B833B9E2-4329-4E6E-ACF4-D21FDE0C3A95}"/>
                    </a:ext>
                  </a:extLst>
                </p:cNvPr>
                <p:cNvPicPr/>
                <p:nvPr/>
              </p:nvPicPr>
              <p:blipFill>
                <a:blip r:embed="rId358"/>
                <a:stretch>
                  <a:fillRect/>
                </a:stretch>
              </p:blipFill>
              <p:spPr>
                <a:xfrm>
                  <a:off x="1635213" y="2206507"/>
                  <a:ext cx="155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57" name="Freihand 356">
                  <a:extLst>
                    <a:ext uri="{FF2B5EF4-FFF2-40B4-BE49-F238E27FC236}">
                      <a16:creationId xmlns:a16="http://schemas.microsoft.com/office/drawing/2014/main" id="{3333AEAE-94CD-4878-848C-EDDEAAD9B3F2}"/>
                    </a:ext>
                  </a:extLst>
                </p14:cNvPr>
                <p14:cNvContentPartPr/>
                <p14:nvPr/>
              </p14:nvContentPartPr>
              <p14:xfrm>
                <a:off x="1079013" y="2599267"/>
                <a:ext cx="183600" cy="117720"/>
              </p14:xfrm>
            </p:contentPart>
          </mc:Choice>
          <mc:Fallback xmlns="">
            <p:pic>
              <p:nvPicPr>
                <p:cNvPr id="357" name="Freihand 356">
                  <a:extLst>
                    <a:ext uri="{FF2B5EF4-FFF2-40B4-BE49-F238E27FC236}">
                      <a16:creationId xmlns:a16="http://schemas.microsoft.com/office/drawing/2014/main" id="{3333AEAE-94CD-4878-848C-EDDEAAD9B3F2}"/>
                    </a:ext>
                  </a:extLst>
                </p:cNvPr>
                <p:cNvPicPr/>
                <p:nvPr/>
              </p:nvPicPr>
              <p:blipFill>
                <a:blip r:embed="rId360"/>
                <a:stretch>
                  <a:fillRect/>
                </a:stretch>
              </p:blipFill>
              <p:spPr>
                <a:xfrm>
                  <a:off x="1074693" y="2594947"/>
                  <a:ext cx="19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58" name="Freihand 357">
                  <a:extLst>
                    <a:ext uri="{FF2B5EF4-FFF2-40B4-BE49-F238E27FC236}">
                      <a16:creationId xmlns:a16="http://schemas.microsoft.com/office/drawing/2014/main" id="{00EAD843-E43C-4727-B27D-A01601E73E74}"/>
                    </a:ext>
                  </a:extLst>
                </p14:cNvPr>
                <p14:cNvContentPartPr/>
                <p14:nvPr/>
              </p14:nvContentPartPr>
              <p14:xfrm>
                <a:off x="1283853" y="2575507"/>
                <a:ext cx="118440" cy="93960"/>
              </p14:xfrm>
            </p:contentPart>
          </mc:Choice>
          <mc:Fallback xmlns="">
            <p:pic>
              <p:nvPicPr>
                <p:cNvPr id="358" name="Freihand 357">
                  <a:extLst>
                    <a:ext uri="{FF2B5EF4-FFF2-40B4-BE49-F238E27FC236}">
                      <a16:creationId xmlns:a16="http://schemas.microsoft.com/office/drawing/2014/main" id="{00EAD843-E43C-4727-B27D-A01601E73E74}"/>
                    </a:ext>
                  </a:extLst>
                </p:cNvPr>
                <p:cNvPicPr/>
                <p:nvPr/>
              </p:nvPicPr>
              <p:blipFill>
                <a:blip r:embed="rId362"/>
                <a:stretch>
                  <a:fillRect/>
                </a:stretch>
              </p:blipFill>
              <p:spPr>
                <a:xfrm>
                  <a:off x="1279533" y="2571187"/>
                  <a:ext cx="127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59" name="Freihand 358">
                  <a:extLst>
                    <a:ext uri="{FF2B5EF4-FFF2-40B4-BE49-F238E27FC236}">
                      <a16:creationId xmlns:a16="http://schemas.microsoft.com/office/drawing/2014/main" id="{FF7CABAB-2C57-4EA8-9328-DCB5F6DBAE8D}"/>
                    </a:ext>
                  </a:extLst>
                </p14:cNvPr>
                <p14:cNvContentPartPr/>
                <p14:nvPr/>
              </p14:nvContentPartPr>
              <p14:xfrm>
                <a:off x="1391853" y="2524387"/>
                <a:ext cx="211680" cy="257760"/>
              </p14:xfrm>
            </p:contentPart>
          </mc:Choice>
          <mc:Fallback xmlns="">
            <p:pic>
              <p:nvPicPr>
                <p:cNvPr id="359" name="Freihand 358">
                  <a:extLst>
                    <a:ext uri="{FF2B5EF4-FFF2-40B4-BE49-F238E27FC236}">
                      <a16:creationId xmlns:a16="http://schemas.microsoft.com/office/drawing/2014/main" id="{FF7CABAB-2C57-4EA8-9328-DCB5F6DBAE8D}"/>
                    </a:ext>
                  </a:extLst>
                </p:cNvPr>
                <p:cNvPicPr/>
                <p:nvPr/>
              </p:nvPicPr>
              <p:blipFill>
                <a:blip r:embed="rId364"/>
                <a:stretch>
                  <a:fillRect/>
                </a:stretch>
              </p:blipFill>
              <p:spPr>
                <a:xfrm>
                  <a:off x="1387533" y="2520067"/>
                  <a:ext cx="220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61" name="Freihand 360">
                  <a:extLst>
                    <a:ext uri="{FF2B5EF4-FFF2-40B4-BE49-F238E27FC236}">
                      <a16:creationId xmlns:a16="http://schemas.microsoft.com/office/drawing/2014/main" id="{7E6325AE-F746-4359-9B9E-96E80B7095DE}"/>
                    </a:ext>
                  </a:extLst>
                </p14:cNvPr>
                <p14:cNvContentPartPr/>
                <p14:nvPr/>
              </p14:nvContentPartPr>
              <p14:xfrm>
                <a:off x="1680213" y="2501707"/>
                <a:ext cx="169200" cy="81360"/>
              </p14:xfrm>
            </p:contentPart>
          </mc:Choice>
          <mc:Fallback xmlns="">
            <p:pic>
              <p:nvPicPr>
                <p:cNvPr id="361" name="Freihand 360">
                  <a:extLst>
                    <a:ext uri="{FF2B5EF4-FFF2-40B4-BE49-F238E27FC236}">
                      <a16:creationId xmlns:a16="http://schemas.microsoft.com/office/drawing/2014/main" id="{7E6325AE-F746-4359-9B9E-96E80B7095DE}"/>
                    </a:ext>
                  </a:extLst>
                </p:cNvPr>
                <p:cNvPicPr/>
                <p:nvPr/>
              </p:nvPicPr>
              <p:blipFill>
                <a:blip r:embed="rId366"/>
                <a:stretch>
                  <a:fillRect/>
                </a:stretch>
              </p:blipFill>
              <p:spPr>
                <a:xfrm>
                  <a:off x="1675893" y="2497387"/>
                  <a:ext cx="17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62" name="Freihand 361">
                  <a:extLst>
                    <a:ext uri="{FF2B5EF4-FFF2-40B4-BE49-F238E27FC236}">
                      <a16:creationId xmlns:a16="http://schemas.microsoft.com/office/drawing/2014/main" id="{9E9F60DD-6FFE-4B78-A238-E53623EF6D61}"/>
                    </a:ext>
                  </a:extLst>
                </p14:cNvPr>
                <p14:cNvContentPartPr/>
                <p14:nvPr/>
              </p14:nvContentPartPr>
              <p14:xfrm>
                <a:off x="1831773" y="2459947"/>
                <a:ext cx="360" cy="360"/>
              </p14:xfrm>
            </p:contentPart>
          </mc:Choice>
          <mc:Fallback xmlns="">
            <p:pic>
              <p:nvPicPr>
                <p:cNvPr id="362" name="Freihand 361">
                  <a:extLst>
                    <a:ext uri="{FF2B5EF4-FFF2-40B4-BE49-F238E27FC236}">
                      <a16:creationId xmlns:a16="http://schemas.microsoft.com/office/drawing/2014/main" id="{9E9F60DD-6FFE-4B78-A238-E53623EF6D61}"/>
                    </a:ext>
                  </a:extLst>
                </p:cNvPr>
                <p:cNvPicPr/>
                <p:nvPr/>
              </p:nvPicPr>
              <p:blipFill>
                <a:blip r:embed="rId368"/>
                <a:stretch>
                  <a:fillRect/>
                </a:stretch>
              </p:blipFill>
              <p:spPr>
                <a:xfrm>
                  <a:off x="1827453" y="245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63" name="Freihand 362">
                  <a:extLst>
                    <a:ext uri="{FF2B5EF4-FFF2-40B4-BE49-F238E27FC236}">
                      <a16:creationId xmlns:a16="http://schemas.microsoft.com/office/drawing/2014/main" id="{CD618B3C-7C6E-4266-9D52-2513EC11FBC3}"/>
                    </a:ext>
                  </a:extLst>
                </p14:cNvPr>
                <p14:cNvContentPartPr/>
                <p14:nvPr/>
              </p14:nvContentPartPr>
              <p14:xfrm>
                <a:off x="1955253" y="2341147"/>
                <a:ext cx="219240" cy="163800"/>
              </p14:xfrm>
            </p:contentPart>
          </mc:Choice>
          <mc:Fallback xmlns="">
            <p:pic>
              <p:nvPicPr>
                <p:cNvPr id="363" name="Freihand 362">
                  <a:extLst>
                    <a:ext uri="{FF2B5EF4-FFF2-40B4-BE49-F238E27FC236}">
                      <a16:creationId xmlns:a16="http://schemas.microsoft.com/office/drawing/2014/main" id="{CD618B3C-7C6E-4266-9D52-2513EC11FBC3}"/>
                    </a:ext>
                  </a:extLst>
                </p:cNvPr>
                <p:cNvPicPr/>
                <p:nvPr/>
              </p:nvPicPr>
              <p:blipFill>
                <a:blip r:embed="rId370"/>
                <a:stretch>
                  <a:fillRect/>
                </a:stretch>
              </p:blipFill>
              <p:spPr>
                <a:xfrm>
                  <a:off x="1950933" y="2336827"/>
                  <a:ext cx="227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65" name="Freihand 364">
                  <a:extLst>
                    <a:ext uri="{FF2B5EF4-FFF2-40B4-BE49-F238E27FC236}">
                      <a16:creationId xmlns:a16="http://schemas.microsoft.com/office/drawing/2014/main" id="{E858ED3F-0235-4EEB-B5A3-1F3B5406D857}"/>
                    </a:ext>
                  </a:extLst>
                </p14:cNvPr>
                <p14:cNvContentPartPr/>
                <p14:nvPr/>
              </p14:nvContentPartPr>
              <p14:xfrm>
                <a:off x="542253" y="2948827"/>
                <a:ext cx="109080" cy="193320"/>
              </p14:xfrm>
            </p:contentPart>
          </mc:Choice>
          <mc:Fallback xmlns="">
            <p:pic>
              <p:nvPicPr>
                <p:cNvPr id="365" name="Freihand 364">
                  <a:extLst>
                    <a:ext uri="{FF2B5EF4-FFF2-40B4-BE49-F238E27FC236}">
                      <a16:creationId xmlns:a16="http://schemas.microsoft.com/office/drawing/2014/main" id="{E858ED3F-0235-4EEB-B5A3-1F3B5406D857}"/>
                    </a:ext>
                  </a:extLst>
                </p:cNvPr>
                <p:cNvPicPr/>
                <p:nvPr/>
              </p:nvPicPr>
              <p:blipFill>
                <a:blip r:embed="rId372"/>
                <a:stretch>
                  <a:fillRect/>
                </a:stretch>
              </p:blipFill>
              <p:spPr>
                <a:xfrm>
                  <a:off x="537933" y="2944507"/>
                  <a:ext cx="117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66" name="Freihand 365">
                  <a:extLst>
                    <a:ext uri="{FF2B5EF4-FFF2-40B4-BE49-F238E27FC236}">
                      <a16:creationId xmlns:a16="http://schemas.microsoft.com/office/drawing/2014/main" id="{DD6502B9-DC45-4882-BE16-87404A84E65C}"/>
                    </a:ext>
                  </a:extLst>
                </p14:cNvPr>
                <p14:cNvContentPartPr/>
                <p14:nvPr/>
              </p14:nvContentPartPr>
              <p14:xfrm>
                <a:off x="701733" y="2965387"/>
                <a:ext cx="293400" cy="128160"/>
              </p14:xfrm>
            </p:contentPart>
          </mc:Choice>
          <mc:Fallback xmlns="">
            <p:pic>
              <p:nvPicPr>
                <p:cNvPr id="366" name="Freihand 365">
                  <a:extLst>
                    <a:ext uri="{FF2B5EF4-FFF2-40B4-BE49-F238E27FC236}">
                      <a16:creationId xmlns:a16="http://schemas.microsoft.com/office/drawing/2014/main" id="{DD6502B9-DC45-4882-BE16-87404A84E65C}"/>
                    </a:ext>
                  </a:extLst>
                </p:cNvPr>
                <p:cNvPicPr/>
                <p:nvPr/>
              </p:nvPicPr>
              <p:blipFill>
                <a:blip r:embed="rId374"/>
                <a:stretch>
                  <a:fillRect/>
                </a:stretch>
              </p:blipFill>
              <p:spPr>
                <a:xfrm>
                  <a:off x="697413" y="2961067"/>
                  <a:ext cx="302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67" name="Freihand 366">
                  <a:extLst>
                    <a:ext uri="{FF2B5EF4-FFF2-40B4-BE49-F238E27FC236}">
                      <a16:creationId xmlns:a16="http://schemas.microsoft.com/office/drawing/2014/main" id="{2A34B7A6-753B-401F-9E69-2F0213EDFB4E}"/>
                    </a:ext>
                  </a:extLst>
                </p14:cNvPr>
                <p14:cNvContentPartPr/>
                <p14:nvPr/>
              </p14:nvContentPartPr>
              <p14:xfrm>
                <a:off x="1001613" y="2858827"/>
                <a:ext cx="204840" cy="270360"/>
              </p14:xfrm>
            </p:contentPart>
          </mc:Choice>
          <mc:Fallback xmlns="">
            <p:pic>
              <p:nvPicPr>
                <p:cNvPr id="367" name="Freihand 366">
                  <a:extLst>
                    <a:ext uri="{FF2B5EF4-FFF2-40B4-BE49-F238E27FC236}">
                      <a16:creationId xmlns:a16="http://schemas.microsoft.com/office/drawing/2014/main" id="{2A34B7A6-753B-401F-9E69-2F0213EDFB4E}"/>
                    </a:ext>
                  </a:extLst>
                </p:cNvPr>
                <p:cNvPicPr/>
                <p:nvPr/>
              </p:nvPicPr>
              <p:blipFill>
                <a:blip r:embed="rId376"/>
                <a:stretch>
                  <a:fillRect/>
                </a:stretch>
              </p:blipFill>
              <p:spPr>
                <a:xfrm>
                  <a:off x="997293" y="2854507"/>
                  <a:ext cx="2134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68" name="Freihand 367">
                  <a:extLst>
                    <a:ext uri="{FF2B5EF4-FFF2-40B4-BE49-F238E27FC236}">
                      <a16:creationId xmlns:a16="http://schemas.microsoft.com/office/drawing/2014/main" id="{51FD8F7B-29C4-4203-ABF8-D161A1570396}"/>
                    </a:ext>
                  </a:extLst>
                </p14:cNvPr>
                <p14:cNvContentPartPr/>
                <p14:nvPr/>
              </p14:nvContentPartPr>
              <p14:xfrm>
                <a:off x="1310133" y="2879707"/>
                <a:ext cx="114480" cy="105840"/>
              </p14:xfrm>
            </p:contentPart>
          </mc:Choice>
          <mc:Fallback xmlns="">
            <p:pic>
              <p:nvPicPr>
                <p:cNvPr id="368" name="Freihand 367">
                  <a:extLst>
                    <a:ext uri="{FF2B5EF4-FFF2-40B4-BE49-F238E27FC236}">
                      <a16:creationId xmlns:a16="http://schemas.microsoft.com/office/drawing/2014/main" id="{51FD8F7B-29C4-4203-ABF8-D161A1570396}"/>
                    </a:ext>
                  </a:extLst>
                </p:cNvPr>
                <p:cNvPicPr/>
                <p:nvPr/>
              </p:nvPicPr>
              <p:blipFill>
                <a:blip r:embed="rId378"/>
                <a:stretch>
                  <a:fillRect/>
                </a:stretch>
              </p:blipFill>
              <p:spPr>
                <a:xfrm>
                  <a:off x="1305813" y="287538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69" name="Freihand 368">
                  <a:extLst>
                    <a:ext uri="{FF2B5EF4-FFF2-40B4-BE49-F238E27FC236}">
                      <a16:creationId xmlns:a16="http://schemas.microsoft.com/office/drawing/2014/main" id="{41F527A8-3AF5-49B8-A123-52E3E69254DE}"/>
                    </a:ext>
                  </a:extLst>
                </p14:cNvPr>
                <p14:cNvContentPartPr/>
                <p14:nvPr/>
              </p14:nvContentPartPr>
              <p14:xfrm>
                <a:off x="1406253" y="2810227"/>
                <a:ext cx="83880" cy="4320"/>
              </p14:xfrm>
            </p:contentPart>
          </mc:Choice>
          <mc:Fallback xmlns="">
            <p:pic>
              <p:nvPicPr>
                <p:cNvPr id="369" name="Freihand 368">
                  <a:extLst>
                    <a:ext uri="{FF2B5EF4-FFF2-40B4-BE49-F238E27FC236}">
                      <a16:creationId xmlns:a16="http://schemas.microsoft.com/office/drawing/2014/main" id="{41F527A8-3AF5-49B8-A123-52E3E69254DE}"/>
                    </a:ext>
                  </a:extLst>
                </p:cNvPr>
                <p:cNvPicPr/>
                <p:nvPr/>
              </p:nvPicPr>
              <p:blipFill>
                <a:blip r:embed="rId380"/>
                <a:stretch>
                  <a:fillRect/>
                </a:stretch>
              </p:blipFill>
              <p:spPr>
                <a:xfrm>
                  <a:off x="1401933" y="2805907"/>
                  <a:ext cx="925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70" name="Freihand 369">
                  <a:extLst>
                    <a:ext uri="{FF2B5EF4-FFF2-40B4-BE49-F238E27FC236}">
                      <a16:creationId xmlns:a16="http://schemas.microsoft.com/office/drawing/2014/main" id="{4C89C8E6-D1DD-444D-B21B-BB4EB21D9191}"/>
                    </a:ext>
                  </a:extLst>
                </p14:cNvPr>
                <p14:cNvContentPartPr/>
                <p14:nvPr/>
              </p14:nvContentPartPr>
              <p14:xfrm>
                <a:off x="1447653" y="2818147"/>
                <a:ext cx="104760" cy="128880"/>
              </p14:xfrm>
            </p:contentPart>
          </mc:Choice>
          <mc:Fallback xmlns="">
            <p:pic>
              <p:nvPicPr>
                <p:cNvPr id="370" name="Freihand 369">
                  <a:extLst>
                    <a:ext uri="{FF2B5EF4-FFF2-40B4-BE49-F238E27FC236}">
                      <a16:creationId xmlns:a16="http://schemas.microsoft.com/office/drawing/2014/main" id="{4C89C8E6-D1DD-444D-B21B-BB4EB21D9191}"/>
                    </a:ext>
                  </a:extLst>
                </p:cNvPr>
                <p:cNvPicPr/>
                <p:nvPr/>
              </p:nvPicPr>
              <p:blipFill>
                <a:blip r:embed="rId382"/>
                <a:stretch>
                  <a:fillRect/>
                </a:stretch>
              </p:blipFill>
              <p:spPr>
                <a:xfrm>
                  <a:off x="1443333" y="2813827"/>
                  <a:ext cx="11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71" name="Freihand 370">
                  <a:extLst>
                    <a:ext uri="{FF2B5EF4-FFF2-40B4-BE49-F238E27FC236}">
                      <a16:creationId xmlns:a16="http://schemas.microsoft.com/office/drawing/2014/main" id="{EE647C56-343D-45CB-860B-3A4FADAB1263}"/>
                    </a:ext>
                  </a:extLst>
                </p14:cNvPr>
                <p14:cNvContentPartPr/>
                <p14:nvPr/>
              </p14:nvContentPartPr>
              <p14:xfrm>
                <a:off x="1551693" y="2805907"/>
                <a:ext cx="82800" cy="99720"/>
              </p14:xfrm>
            </p:contentPart>
          </mc:Choice>
          <mc:Fallback xmlns="">
            <p:pic>
              <p:nvPicPr>
                <p:cNvPr id="371" name="Freihand 370">
                  <a:extLst>
                    <a:ext uri="{FF2B5EF4-FFF2-40B4-BE49-F238E27FC236}">
                      <a16:creationId xmlns:a16="http://schemas.microsoft.com/office/drawing/2014/main" id="{EE647C56-343D-45CB-860B-3A4FADAB1263}"/>
                    </a:ext>
                  </a:extLst>
                </p:cNvPr>
                <p:cNvPicPr/>
                <p:nvPr/>
              </p:nvPicPr>
              <p:blipFill>
                <a:blip r:embed="rId384"/>
                <a:stretch>
                  <a:fillRect/>
                </a:stretch>
              </p:blipFill>
              <p:spPr>
                <a:xfrm>
                  <a:off x="1547373" y="2801587"/>
                  <a:ext cx="91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72" name="Freihand 371">
                  <a:extLst>
                    <a:ext uri="{FF2B5EF4-FFF2-40B4-BE49-F238E27FC236}">
                      <a16:creationId xmlns:a16="http://schemas.microsoft.com/office/drawing/2014/main" id="{0AAA8041-E841-4500-99D0-248FC1405EB2}"/>
                    </a:ext>
                  </a:extLst>
                </p14:cNvPr>
                <p14:cNvContentPartPr/>
                <p14:nvPr/>
              </p14:nvContentPartPr>
              <p14:xfrm>
                <a:off x="1615773" y="2761627"/>
                <a:ext cx="74160" cy="128160"/>
              </p14:xfrm>
            </p:contentPart>
          </mc:Choice>
          <mc:Fallback xmlns="">
            <p:pic>
              <p:nvPicPr>
                <p:cNvPr id="372" name="Freihand 371">
                  <a:extLst>
                    <a:ext uri="{FF2B5EF4-FFF2-40B4-BE49-F238E27FC236}">
                      <a16:creationId xmlns:a16="http://schemas.microsoft.com/office/drawing/2014/main" id="{0AAA8041-E841-4500-99D0-248FC1405EB2}"/>
                    </a:ext>
                  </a:extLst>
                </p:cNvPr>
                <p:cNvPicPr/>
                <p:nvPr/>
              </p:nvPicPr>
              <p:blipFill>
                <a:blip r:embed="rId386"/>
                <a:stretch>
                  <a:fillRect/>
                </a:stretch>
              </p:blipFill>
              <p:spPr>
                <a:xfrm>
                  <a:off x="1611453" y="2757307"/>
                  <a:ext cx="8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73" name="Freihand 372">
                  <a:extLst>
                    <a:ext uri="{FF2B5EF4-FFF2-40B4-BE49-F238E27FC236}">
                      <a16:creationId xmlns:a16="http://schemas.microsoft.com/office/drawing/2014/main" id="{9425B5E3-1B46-4484-A0F2-1530BCBF595A}"/>
                    </a:ext>
                  </a:extLst>
                </p14:cNvPr>
                <p14:cNvContentPartPr/>
                <p14:nvPr/>
              </p14:nvContentPartPr>
              <p14:xfrm>
                <a:off x="535773" y="3334027"/>
                <a:ext cx="29880" cy="104760"/>
              </p14:xfrm>
            </p:contentPart>
          </mc:Choice>
          <mc:Fallback xmlns="">
            <p:pic>
              <p:nvPicPr>
                <p:cNvPr id="373" name="Freihand 372">
                  <a:extLst>
                    <a:ext uri="{FF2B5EF4-FFF2-40B4-BE49-F238E27FC236}">
                      <a16:creationId xmlns:a16="http://schemas.microsoft.com/office/drawing/2014/main" id="{9425B5E3-1B46-4484-A0F2-1530BCBF595A}"/>
                    </a:ext>
                  </a:extLst>
                </p:cNvPr>
                <p:cNvPicPr/>
                <p:nvPr/>
              </p:nvPicPr>
              <p:blipFill>
                <a:blip r:embed="rId388"/>
                <a:stretch>
                  <a:fillRect/>
                </a:stretch>
              </p:blipFill>
              <p:spPr>
                <a:xfrm>
                  <a:off x="531453" y="3329707"/>
                  <a:ext cx="38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74" name="Freihand 373">
                  <a:extLst>
                    <a:ext uri="{FF2B5EF4-FFF2-40B4-BE49-F238E27FC236}">
                      <a16:creationId xmlns:a16="http://schemas.microsoft.com/office/drawing/2014/main" id="{C407CC17-80FB-4FD7-BED3-61B8EEB9A324}"/>
                    </a:ext>
                  </a:extLst>
                </p14:cNvPr>
                <p14:cNvContentPartPr/>
                <p14:nvPr/>
              </p14:nvContentPartPr>
              <p14:xfrm>
                <a:off x="545133" y="3241147"/>
                <a:ext cx="362160" cy="283320"/>
              </p14:xfrm>
            </p:contentPart>
          </mc:Choice>
          <mc:Fallback xmlns="">
            <p:pic>
              <p:nvPicPr>
                <p:cNvPr id="374" name="Freihand 373">
                  <a:extLst>
                    <a:ext uri="{FF2B5EF4-FFF2-40B4-BE49-F238E27FC236}">
                      <a16:creationId xmlns:a16="http://schemas.microsoft.com/office/drawing/2014/main" id="{C407CC17-80FB-4FD7-BED3-61B8EEB9A324}"/>
                    </a:ext>
                  </a:extLst>
                </p:cNvPr>
                <p:cNvPicPr/>
                <p:nvPr/>
              </p:nvPicPr>
              <p:blipFill>
                <a:blip r:embed="rId390"/>
                <a:stretch>
                  <a:fillRect/>
                </a:stretch>
              </p:blipFill>
              <p:spPr>
                <a:xfrm>
                  <a:off x="540813" y="3236827"/>
                  <a:ext cx="370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75" name="Freihand 374">
                  <a:extLst>
                    <a:ext uri="{FF2B5EF4-FFF2-40B4-BE49-F238E27FC236}">
                      <a16:creationId xmlns:a16="http://schemas.microsoft.com/office/drawing/2014/main" id="{76F0908B-CE4E-4175-861A-48DD58BB96F8}"/>
                    </a:ext>
                  </a:extLst>
                </p14:cNvPr>
                <p14:cNvContentPartPr/>
                <p14:nvPr/>
              </p14:nvContentPartPr>
              <p14:xfrm>
                <a:off x="1002333" y="3229987"/>
                <a:ext cx="150480" cy="80280"/>
              </p14:xfrm>
            </p:contentPart>
          </mc:Choice>
          <mc:Fallback xmlns="">
            <p:pic>
              <p:nvPicPr>
                <p:cNvPr id="375" name="Freihand 374">
                  <a:extLst>
                    <a:ext uri="{FF2B5EF4-FFF2-40B4-BE49-F238E27FC236}">
                      <a16:creationId xmlns:a16="http://schemas.microsoft.com/office/drawing/2014/main" id="{76F0908B-CE4E-4175-861A-48DD58BB96F8}"/>
                    </a:ext>
                  </a:extLst>
                </p:cNvPr>
                <p:cNvPicPr/>
                <p:nvPr/>
              </p:nvPicPr>
              <p:blipFill>
                <a:blip r:embed="rId392"/>
                <a:stretch>
                  <a:fillRect/>
                </a:stretch>
              </p:blipFill>
              <p:spPr>
                <a:xfrm>
                  <a:off x="998013" y="3225667"/>
                  <a:ext cx="159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76" name="Freihand 375">
                  <a:extLst>
                    <a:ext uri="{FF2B5EF4-FFF2-40B4-BE49-F238E27FC236}">
                      <a16:creationId xmlns:a16="http://schemas.microsoft.com/office/drawing/2014/main" id="{2C1F0E4F-6818-41D3-AFB1-0F38370CB3B9}"/>
                    </a:ext>
                  </a:extLst>
                </p14:cNvPr>
                <p14:cNvContentPartPr/>
                <p14:nvPr/>
              </p14:nvContentPartPr>
              <p14:xfrm>
                <a:off x="1189893" y="3119467"/>
                <a:ext cx="111600" cy="131400"/>
              </p14:xfrm>
            </p:contentPart>
          </mc:Choice>
          <mc:Fallback xmlns="">
            <p:pic>
              <p:nvPicPr>
                <p:cNvPr id="376" name="Freihand 375">
                  <a:extLst>
                    <a:ext uri="{FF2B5EF4-FFF2-40B4-BE49-F238E27FC236}">
                      <a16:creationId xmlns:a16="http://schemas.microsoft.com/office/drawing/2014/main" id="{2C1F0E4F-6818-41D3-AFB1-0F38370CB3B9}"/>
                    </a:ext>
                  </a:extLst>
                </p:cNvPr>
                <p:cNvPicPr/>
                <p:nvPr/>
              </p:nvPicPr>
              <p:blipFill>
                <a:blip r:embed="rId394"/>
                <a:stretch>
                  <a:fillRect/>
                </a:stretch>
              </p:blipFill>
              <p:spPr>
                <a:xfrm>
                  <a:off x="1185573" y="3115147"/>
                  <a:ext cx="120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78" name="Freihand 377">
                  <a:extLst>
                    <a:ext uri="{FF2B5EF4-FFF2-40B4-BE49-F238E27FC236}">
                      <a16:creationId xmlns:a16="http://schemas.microsoft.com/office/drawing/2014/main" id="{46D07B2C-CAEC-4E62-92D3-90975122BE34}"/>
                    </a:ext>
                  </a:extLst>
                </p14:cNvPr>
                <p14:cNvContentPartPr/>
                <p14:nvPr/>
              </p14:nvContentPartPr>
              <p14:xfrm>
                <a:off x="1367373" y="3121627"/>
                <a:ext cx="173880" cy="148680"/>
              </p14:xfrm>
            </p:contentPart>
          </mc:Choice>
          <mc:Fallback xmlns="">
            <p:pic>
              <p:nvPicPr>
                <p:cNvPr id="378" name="Freihand 377">
                  <a:extLst>
                    <a:ext uri="{FF2B5EF4-FFF2-40B4-BE49-F238E27FC236}">
                      <a16:creationId xmlns:a16="http://schemas.microsoft.com/office/drawing/2014/main" id="{46D07B2C-CAEC-4E62-92D3-90975122BE34}"/>
                    </a:ext>
                  </a:extLst>
                </p:cNvPr>
                <p:cNvPicPr/>
                <p:nvPr/>
              </p:nvPicPr>
              <p:blipFill>
                <a:blip r:embed="rId396"/>
                <a:stretch>
                  <a:fillRect/>
                </a:stretch>
              </p:blipFill>
              <p:spPr>
                <a:xfrm>
                  <a:off x="1363053" y="3117307"/>
                  <a:ext cx="182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80" name="Freihand 379">
                  <a:extLst>
                    <a:ext uri="{FF2B5EF4-FFF2-40B4-BE49-F238E27FC236}">
                      <a16:creationId xmlns:a16="http://schemas.microsoft.com/office/drawing/2014/main" id="{BFEA4D28-0486-42E7-A98D-685D954AA28F}"/>
                    </a:ext>
                  </a:extLst>
                </p14:cNvPr>
                <p14:cNvContentPartPr/>
                <p14:nvPr/>
              </p14:nvContentPartPr>
              <p14:xfrm>
                <a:off x="1602093" y="3093547"/>
                <a:ext cx="132840" cy="100440"/>
              </p14:xfrm>
            </p:contentPart>
          </mc:Choice>
          <mc:Fallback xmlns="">
            <p:pic>
              <p:nvPicPr>
                <p:cNvPr id="380" name="Freihand 379">
                  <a:extLst>
                    <a:ext uri="{FF2B5EF4-FFF2-40B4-BE49-F238E27FC236}">
                      <a16:creationId xmlns:a16="http://schemas.microsoft.com/office/drawing/2014/main" id="{BFEA4D28-0486-42E7-A98D-685D954AA28F}"/>
                    </a:ext>
                  </a:extLst>
                </p:cNvPr>
                <p:cNvPicPr/>
                <p:nvPr/>
              </p:nvPicPr>
              <p:blipFill>
                <a:blip r:embed="rId398"/>
                <a:stretch>
                  <a:fillRect/>
                </a:stretch>
              </p:blipFill>
              <p:spPr>
                <a:xfrm>
                  <a:off x="1597773" y="3089227"/>
                  <a:ext cx="141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81" name="Freihand 380">
                  <a:extLst>
                    <a:ext uri="{FF2B5EF4-FFF2-40B4-BE49-F238E27FC236}">
                      <a16:creationId xmlns:a16="http://schemas.microsoft.com/office/drawing/2014/main" id="{7A81977F-17B3-4CE8-8545-B004D9342BE2}"/>
                    </a:ext>
                  </a:extLst>
                </p14:cNvPr>
                <p14:cNvContentPartPr/>
                <p14:nvPr/>
              </p14:nvContentPartPr>
              <p14:xfrm>
                <a:off x="1744293" y="2966467"/>
                <a:ext cx="112680" cy="126360"/>
              </p14:xfrm>
            </p:contentPart>
          </mc:Choice>
          <mc:Fallback xmlns="">
            <p:pic>
              <p:nvPicPr>
                <p:cNvPr id="381" name="Freihand 380">
                  <a:extLst>
                    <a:ext uri="{FF2B5EF4-FFF2-40B4-BE49-F238E27FC236}">
                      <a16:creationId xmlns:a16="http://schemas.microsoft.com/office/drawing/2014/main" id="{7A81977F-17B3-4CE8-8545-B004D9342BE2}"/>
                    </a:ext>
                  </a:extLst>
                </p:cNvPr>
                <p:cNvPicPr/>
                <p:nvPr/>
              </p:nvPicPr>
              <p:blipFill>
                <a:blip r:embed="rId400"/>
                <a:stretch>
                  <a:fillRect/>
                </a:stretch>
              </p:blipFill>
              <p:spPr>
                <a:xfrm>
                  <a:off x="1739973" y="2962147"/>
                  <a:ext cx="121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82" name="Freihand 381">
                  <a:extLst>
                    <a:ext uri="{FF2B5EF4-FFF2-40B4-BE49-F238E27FC236}">
                      <a16:creationId xmlns:a16="http://schemas.microsoft.com/office/drawing/2014/main" id="{A738B27C-CD39-4400-B7E8-C3BDB5B24677}"/>
                    </a:ext>
                  </a:extLst>
                </p14:cNvPr>
                <p14:cNvContentPartPr/>
                <p14:nvPr/>
              </p14:nvContentPartPr>
              <p14:xfrm>
                <a:off x="1784613" y="3142867"/>
                <a:ext cx="95760" cy="84600"/>
              </p14:xfrm>
            </p:contentPart>
          </mc:Choice>
          <mc:Fallback xmlns="">
            <p:pic>
              <p:nvPicPr>
                <p:cNvPr id="382" name="Freihand 381">
                  <a:extLst>
                    <a:ext uri="{FF2B5EF4-FFF2-40B4-BE49-F238E27FC236}">
                      <a16:creationId xmlns:a16="http://schemas.microsoft.com/office/drawing/2014/main" id="{A738B27C-CD39-4400-B7E8-C3BDB5B24677}"/>
                    </a:ext>
                  </a:extLst>
                </p:cNvPr>
                <p:cNvPicPr/>
                <p:nvPr/>
              </p:nvPicPr>
              <p:blipFill>
                <a:blip r:embed="rId402"/>
                <a:stretch>
                  <a:fillRect/>
                </a:stretch>
              </p:blipFill>
              <p:spPr>
                <a:xfrm>
                  <a:off x="1780293" y="3138547"/>
                  <a:ext cx="104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 name="Freihand 261">
                  <a:extLst>
                    <a:ext uri="{FF2B5EF4-FFF2-40B4-BE49-F238E27FC236}">
                      <a16:creationId xmlns:a16="http://schemas.microsoft.com/office/drawing/2014/main" id="{D7470E41-9FC4-4457-8FF4-BF2059E526DC}"/>
                    </a:ext>
                  </a:extLst>
                </p14:cNvPr>
                <p14:cNvContentPartPr/>
                <p14:nvPr/>
              </p14:nvContentPartPr>
              <p14:xfrm>
                <a:off x="2554293" y="3116947"/>
                <a:ext cx="207000" cy="135000"/>
              </p14:xfrm>
            </p:contentPart>
          </mc:Choice>
          <mc:Fallback xmlns="">
            <p:pic>
              <p:nvPicPr>
                <p:cNvPr id="262" name="Freihand 261">
                  <a:extLst>
                    <a:ext uri="{FF2B5EF4-FFF2-40B4-BE49-F238E27FC236}">
                      <a16:creationId xmlns:a16="http://schemas.microsoft.com/office/drawing/2014/main" id="{D7470E41-9FC4-4457-8FF4-BF2059E526DC}"/>
                    </a:ext>
                  </a:extLst>
                </p:cNvPr>
                <p:cNvPicPr/>
                <p:nvPr/>
              </p:nvPicPr>
              <p:blipFill>
                <a:blip r:embed="rId404"/>
                <a:stretch>
                  <a:fillRect/>
                </a:stretch>
              </p:blipFill>
              <p:spPr>
                <a:xfrm>
                  <a:off x="2549973" y="3112627"/>
                  <a:ext cx="215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3" name="Freihand 262">
                  <a:extLst>
                    <a:ext uri="{FF2B5EF4-FFF2-40B4-BE49-F238E27FC236}">
                      <a16:creationId xmlns:a16="http://schemas.microsoft.com/office/drawing/2014/main" id="{8374346D-68EC-4C0B-9ADB-1B2E34C615F6}"/>
                    </a:ext>
                  </a:extLst>
                </p14:cNvPr>
                <p14:cNvContentPartPr/>
                <p14:nvPr/>
              </p14:nvContentPartPr>
              <p14:xfrm>
                <a:off x="2762733" y="3056827"/>
                <a:ext cx="97200" cy="103320"/>
              </p14:xfrm>
            </p:contentPart>
          </mc:Choice>
          <mc:Fallback xmlns="">
            <p:pic>
              <p:nvPicPr>
                <p:cNvPr id="263" name="Freihand 262">
                  <a:extLst>
                    <a:ext uri="{FF2B5EF4-FFF2-40B4-BE49-F238E27FC236}">
                      <a16:creationId xmlns:a16="http://schemas.microsoft.com/office/drawing/2014/main" id="{8374346D-68EC-4C0B-9ADB-1B2E34C615F6}"/>
                    </a:ext>
                  </a:extLst>
                </p:cNvPr>
                <p:cNvPicPr/>
                <p:nvPr/>
              </p:nvPicPr>
              <p:blipFill>
                <a:blip r:embed="rId406"/>
                <a:stretch>
                  <a:fillRect/>
                </a:stretch>
              </p:blipFill>
              <p:spPr>
                <a:xfrm>
                  <a:off x="2758413" y="3052507"/>
                  <a:ext cx="105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4" name="Freihand 263">
                  <a:extLst>
                    <a:ext uri="{FF2B5EF4-FFF2-40B4-BE49-F238E27FC236}">
                      <a16:creationId xmlns:a16="http://schemas.microsoft.com/office/drawing/2014/main" id="{AC506898-3B9C-46D8-BB0D-D0F5D839BD01}"/>
                    </a:ext>
                  </a:extLst>
                </p14:cNvPr>
                <p14:cNvContentPartPr/>
                <p14:nvPr/>
              </p14:nvContentPartPr>
              <p14:xfrm>
                <a:off x="2717733" y="3221347"/>
                <a:ext cx="136800" cy="63360"/>
              </p14:xfrm>
            </p:contentPart>
          </mc:Choice>
          <mc:Fallback xmlns="">
            <p:pic>
              <p:nvPicPr>
                <p:cNvPr id="264" name="Freihand 263">
                  <a:extLst>
                    <a:ext uri="{FF2B5EF4-FFF2-40B4-BE49-F238E27FC236}">
                      <a16:creationId xmlns:a16="http://schemas.microsoft.com/office/drawing/2014/main" id="{AC506898-3B9C-46D8-BB0D-D0F5D839BD01}"/>
                    </a:ext>
                  </a:extLst>
                </p:cNvPr>
                <p:cNvPicPr/>
                <p:nvPr/>
              </p:nvPicPr>
              <p:blipFill>
                <a:blip r:embed="rId408"/>
                <a:stretch>
                  <a:fillRect/>
                </a:stretch>
              </p:blipFill>
              <p:spPr>
                <a:xfrm>
                  <a:off x="2713413" y="3217027"/>
                  <a:ext cx="145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45" name="Freihand 344">
                  <a:extLst>
                    <a:ext uri="{FF2B5EF4-FFF2-40B4-BE49-F238E27FC236}">
                      <a16:creationId xmlns:a16="http://schemas.microsoft.com/office/drawing/2014/main" id="{436CF76F-37E0-4E8B-8DB5-B242C79E599B}"/>
                    </a:ext>
                  </a:extLst>
                </p14:cNvPr>
                <p14:cNvContentPartPr/>
                <p14:nvPr/>
              </p14:nvContentPartPr>
              <p14:xfrm>
                <a:off x="2369253" y="3339427"/>
                <a:ext cx="33840" cy="203760"/>
              </p14:xfrm>
            </p:contentPart>
          </mc:Choice>
          <mc:Fallback xmlns="">
            <p:pic>
              <p:nvPicPr>
                <p:cNvPr id="345" name="Freihand 344">
                  <a:extLst>
                    <a:ext uri="{FF2B5EF4-FFF2-40B4-BE49-F238E27FC236}">
                      <a16:creationId xmlns:a16="http://schemas.microsoft.com/office/drawing/2014/main" id="{436CF76F-37E0-4E8B-8DB5-B242C79E599B}"/>
                    </a:ext>
                  </a:extLst>
                </p:cNvPr>
                <p:cNvPicPr/>
                <p:nvPr/>
              </p:nvPicPr>
              <p:blipFill>
                <a:blip r:embed="rId410"/>
                <a:stretch>
                  <a:fillRect/>
                </a:stretch>
              </p:blipFill>
              <p:spPr>
                <a:xfrm>
                  <a:off x="2364933" y="3335107"/>
                  <a:ext cx="42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46" name="Freihand 345">
                  <a:extLst>
                    <a:ext uri="{FF2B5EF4-FFF2-40B4-BE49-F238E27FC236}">
                      <a16:creationId xmlns:a16="http://schemas.microsoft.com/office/drawing/2014/main" id="{D2B2DB4D-2080-47D6-8645-ECD979792BAB}"/>
                    </a:ext>
                  </a:extLst>
                </p14:cNvPr>
                <p14:cNvContentPartPr/>
                <p14:nvPr/>
              </p14:nvContentPartPr>
              <p14:xfrm>
                <a:off x="2308773" y="3217387"/>
                <a:ext cx="142560" cy="165240"/>
              </p14:xfrm>
            </p:contentPart>
          </mc:Choice>
          <mc:Fallback xmlns="">
            <p:pic>
              <p:nvPicPr>
                <p:cNvPr id="346" name="Freihand 345">
                  <a:extLst>
                    <a:ext uri="{FF2B5EF4-FFF2-40B4-BE49-F238E27FC236}">
                      <a16:creationId xmlns:a16="http://schemas.microsoft.com/office/drawing/2014/main" id="{D2B2DB4D-2080-47D6-8645-ECD979792BAB}"/>
                    </a:ext>
                  </a:extLst>
                </p:cNvPr>
                <p:cNvPicPr/>
                <p:nvPr/>
              </p:nvPicPr>
              <p:blipFill>
                <a:blip r:embed="rId412"/>
                <a:stretch>
                  <a:fillRect/>
                </a:stretch>
              </p:blipFill>
              <p:spPr>
                <a:xfrm>
                  <a:off x="2304453" y="3213067"/>
                  <a:ext cx="151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07" name="Freihand 406">
                  <a:extLst>
                    <a:ext uri="{FF2B5EF4-FFF2-40B4-BE49-F238E27FC236}">
                      <a16:creationId xmlns:a16="http://schemas.microsoft.com/office/drawing/2014/main" id="{11C8C106-2FD1-4170-9E08-7E66A99B9A5F}"/>
                    </a:ext>
                  </a:extLst>
                </p14:cNvPr>
                <p14:cNvContentPartPr/>
                <p14:nvPr/>
              </p14:nvContentPartPr>
              <p14:xfrm>
                <a:off x="2969013" y="3357427"/>
                <a:ext cx="47880" cy="263520"/>
              </p14:xfrm>
            </p:contentPart>
          </mc:Choice>
          <mc:Fallback xmlns="">
            <p:pic>
              <p:nvPicPr>
                <p:cNvPr id="407" name="Freihand 406">
                  <a:extLst>
                    <a:ext uri="{FF2B5EF4-FFF2-40B4-BE49-F238E27FC236}">
                      <a16:creationId xmlns:a16="http://schemas.microsoft.com/office/drawing/2014/main" id="{11C8C106-2FD1-4170-9E08-7E66A99B9A5F}"/>
                    </a:ext>
                  </a:extLst>
                </p:cNvPr>
                <p:cNvPicPr/>
                <p:nvPr/>
              </p:nvPicPr>
              <p:blipFill>
                <a:blip r:embed="rId414"/>
                <a:stretch>
                  <a:fillRect/>
                </a:stretch>
              </p:blipFill>
              <p:spPr>
                <a:xfrm>
                  <a:off x="2964693" y="3353107"/>
                  <a:ext cx="565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08" name="Freihand 407">
                  <a:extLst>
                    <a:ext uri="{FF2B5EF4-FFF2-40B4-BE49-F238E27FC236}">
                      <a16:creationId xmlns:a16="http://schemas.microsoft.com/office/drawing/2014/main" id="{F37DF48A-CFBF-4AE7-8B6B-C02887306AC2}"/>
                    </a:ext>
                  </a:extLst>
                </p14:cNvPr>
                <p14:cNvContentPartPr/>
                <p14:nvPr/>
              </p14:nvContentPartPr>
              <p14:xfrm>
                <a:off x="1706493" y="3465427"/>
                <a:ext cx="1485360" cy="1086840"/>
              </p14:xfrm>
            </p:contentPart>
          </mc:Choice>
          <mc:Fallback xmlns="">
            <p:pic>
              <p:nvPicPr>
                <p:cNvPr id="408" name="Freihand 407">
                  <a:extLst>
                    <a:ext uri="{FF2B5EF4-FFF2-40B4-BE49-F238E27FC236}">
                      <a16:creationId xmlns:a16="http://schemas.microsoft.com/office/drawing/2014/main" id="{F37DF48A-CFBF-4AE7-8B6B-C02887306AC2}"/>
                    </a:ext>
                  </a:extLst>
                </p:cNvPr>
                <p:cNvPicPr/>
                <p:nvPr/>
              </p:nvPicPr>
              <p:blipFill>
                <a:blip r:embed="rId416"/>
                <a:stretch>
                  <a:fillRect/>
                </a:stretch>
              </p:blipFill>
              <p:spPr>
                <a:xfrm>
                  <a:off x="1702173" y="3461107"/>
                  <a:ext cx="1494000" cy="1095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09" name="Freihand 408">
                  <a:extLst>
                    <a:ext uri="{FF2B5EF4-FFF2-40B4-BE49-F238E27FC236}">
                      <a16:creationId xmlns:a16="http://schemas.microsoft.com/office/drawing/2014/main" id="{3598D177-C4BC-4E5B-9959-C43D1B429724}"/>
                    </a:ext>
                  </a:extLst>
                </p14:cNvPr>
                <p14:cNvContentPartPr/>
                <p14:nvPr/>
              </p14:nvContentPartPr>
              <p14:xfrm>
                <a:off x="1558533" y="4374427"/>
                <a:ext cx="325440" cy="322560"/>
              </p14:xfrm>
            </p:contentPart>
          </mc:Choice>
          <mc:Fallback xmlns="">
            <p:pic>
              <p:nvPicPr>
                <p:cNvPr id="409" name="Freihand 408">
                  <a:extLst>
                    <a:ext uri="{FF2B5EF4-FFF2-40B4-BE49-F238E27FC236}">
                      <a16:creationId xmlns:a16="http://schemas.microsoft.com/office/drawing/2014/main" id="{3598D177-C4BC-4E5B-9959-C43D1B429724}"/>
                    </a:ext>
                  </a:extLst>
                </p:cNvPr>
                <p:cNvPicPr/>
                <p:nvPr/>
              </p:nvPicPr>
              <p:blipFill>
                <a:blip r:embed="rId418"/>
                <a:stretch>
                  <a:fillRect/>
                </a:stretch>
              </p:blipFill>
              <p:spPr>
                <a:xfrm>
                  <a:off x="1554213" y="4370107"/>
                  <a:ext cx="33408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11" name="Freihand 410">
                  <a:extLst>
                    <a:ext uri="{FF2B5EF4-FFF2-40B4-BE49-F238E27FC236}">
                      <a16:creationId xmlns:a16="http://schemas.microsoft.com/office/drawing/2014/main" id="{F5E5DA9F-3F2F-4E8E-97C1-5813EB585F69}"/>
                    </a:ext>
                  </a:extLst>
                </p14:cNvPr>
                <p14:cNvContentPartPr/>
                <p14:nvPr/>
              </p14:nvContentPartPr>
              <p14:xfrm>
                <a:off x="519213" y="4923427"/>
                <a:ext cx="131040" cy="172440"/>
              </p14:xfrm>
            </p:contentPart>
          </mc:Choice>
          <mc:Fallback xmlns="">
            <p:pic>
              <p:nvPicPr>
                <p:cNvPr id="411" name="Freihand 410">
                  <a:extLst>
                    <a:ext uri="{FF2B5EF4-FFF2-40B4-BE49-F238E27FC236}">
                      <a16:creationId xmlns:a16="http://schemas.microsoft.com/office/drawing/2014/main" id="{F5E5DA9F-3F2F-4E8E-97C1-5813EB585F69}"/>
                    </a:ext>
                  </a:extLst>
                </p:cNvPr>
                <p:cNvPicPr/>
                <p:nvPr/>
              </p:nvPicPr>
              <p:blipFill>
                <a:blip r:embed="rId420"/>
                <a:stretch>
                  <a:fillRect/>
                </a:stretch>
              </p:blipFill>
              <p:spPr>
                <a:xfrm>
                  <a:off x="514893" y="4919107"/>
                  <a:ext cx="139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12" name="Freihand 411">
                  <a:extLst>
                    <a:ext uri="{FF2B5EF4-FFF2-40B4-BE49-F238E27FC236}">
                      <a16:creationId xmlns:a16="http://schemas.microsoft.com/office/drawing/2014/main" id="{9C523D9C-6476-4958-90D8-05F50D61AEF6}"/>
                    </a:ext>
                  </a:extLst>
                </p14:cNvPr>
                <p14:cNvContentPartPr/>
                <p14:nvPr/>
              </p14:nvContentPartPr>
              <p14:xfrm>
                <a:off x="614253" y="4806787"/>
                <a:ext cx="173880" cy="210240"/>
              </p14:xfrm>
            </p:contentPart>
          </mc:Choice>
          <mc:Fallback xmlns="">
            <p:pic>
              <p:nvPicPr>
                <p:cNvPr id="412" name="Freihand 411">
                  <a:extLst>
                    <a:ext uri="{FF2B5EF4-FFF2-40B4-BE49-F238E27FC236}">
                      <a16:creationId xmlns:a16="http://schemas.microsoft.com/office/drawing/2014/main" id="{9C523D9C-6476-4958-90D8-05F50D61AEF6}"/>
                    </a:ext>
                  </a:extLst>
                </p:cNvPr>
                <p:cNvPicPr/>
                <p:nvPr/>
              </p:nvPicPr>
              <p:blipFill>
                <a:blip r:embed="rId422"/>
                <a:stretch>
                  <a:fillRect/>
                </a:stretch>
              </p:blipFill>
              <p:spPr>
                <a:xfrm>
                  <a:off x="609933" y="4802467"/>
                  <a:ext cx="182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13" name="Freihand 412">
                  <a:extLst>
                    <a:ext uri="{FF2B5EF4-FFF2-40B4-BE49-F238E27FC236}">
                      <a16:creationId xmlns:a16="http://schemas.microsoft.com/office/drawing/2014/main" id="{5116CA3E-705F-4B41-94CD-81C8ACB53C23}"/>
                    </a:ext>
                  </a:extLst>
                </p14:cNvPr>
                <p14:cNvContentPartPr/>
                <p14:nvPr/>
              </p14:nvContentPartPr>
              <p14:xfrm>
                <a:off x="799293" y="4795987"/>
                <a:ext cx="178200" cy="111960"/>
              </p14:xfrm>
            </p:contentPart>
          </mc:Choice>
          <mc:Fallback xmlns="">
            <p:pic>
              <p:nvPicPr>
                <p:cNvPr id="413" name="Freihand 412">
                  <a:extLst>
                    <a:ext uri="{FF2B5EF4-FFF2-40B4-BE49-F238E27FC236}">
                      <a16:creationId xmlns:a16="http://schemas.microsoft.com/office/drawing/2014/main" id="{5116CA3E-705F-4B41-94CD-81C8ACB53C23}"/>
                    </a:ext>
                  </a:extLst>
                </p:cNvPr>
                <p:cNvPicPr/>
                <p:nvPr/>
              </p:nvPicPr>
              <p:blipFill>
                <a:blip r:embed="rId424"/>
                <a:stretch>
                  <a:fillRect/>
                </a:stretch>
              </p:blipFill>
              <p:spPr>
                <a:xfrm>
                  <a:off x="794973" y="4791667"/>
                  <a:ext cx="186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14" name="Freihand 413">
                  <a:extLst>
                    <a:ext uri="{FF2B5EF4-FFF2-40B4-BE49-F238E27FC236}">
                      <a16:creationId xmlns:a16="http://schemas.microsoft.com/office/drawing/2014/main" id="{6C1651E8-74C7-4837-9821-AA9D56225972}"/>
                    </a:ext>
                  </a:extLst>
                </p14:cNvPr>
                <p14:cNvContentPartPr/>
                <p14:nvPr/>
              </p14:nvContentPartPr>
              <p14:xfrm>
                <a:off x="984333" y="4718587"/>
                <a:ext cx="132480" cy="228600"/>
              </p14:xfrm>
            </p:contentPart>
          </mc:Choice>
          <mc:Fallback xmlns="">
            <p:pic>
              <p:nvPicPr>
                <p:cNvPr id="414" name="Freihand 413">
                  <a:extLst>
                    <a:ext uri="{FF2B5EF4-FFF2-40B4-BE49-F238E27FC236}">
                      <a16:creationId xmlns:a16="http://schemas.microsoft.com/office/drawing/2014/main" id="{6C1651E8-74C7-4837-9821-AA9D56225972}"/>
                    </a:ext>
                  </a:extLst>
                </p:cNvPr>
                <p:cNvPicPr/>
                <p:nvPr/>
              </p:nvPicPr>
              <p:blipFill>
                <a:blip r:embed="rId426"/>
                <a:stretch>
                  <a:fillRect/>
                </a:stretch>
              </p:blipFill>
              <p:spPr>
                <a:xfrm>
                  <a:off x="980013" y="4714267"/>
                  <a:ext cx="141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15" name="Freihand 414">
                  <a:extLst>
                    <a:ext uri="{FF2B5EF4-FFF2-40B4-BE49-F238E27FC236}">
                      <a16:creationId xmlns:a16="http://schemas.microsoft.com/office/drawing/2014/main" id="{5678F5B5-D33F-4E01-A00E-C7423F91B802}"/>
                    </a:ext>
                  </a:extLst>
                </p14:cNvPr>
                <p14:cNvContentPartPr/>
                <p14:nvPr/>
              </p14:nvContentPartPr>
              <p14:xfrm>
                <a:off x="721893" y="5017747"/>
                <a:ext cx="266760" cy="262080"/>
              </p14:xfrm>
            </p:contentPart>
          </mc:Choice>
          <mc:Fallback xmlns="">
            <p:pic>
              <p:nvPicPr>
                <p:cNvPr id="415" name="Freihand 414">
                  <a:extLst>
                    <a:ext uri="{FF2B5EF4-FFF2-40B4-BE49-F238E27FC236}">
                      <a16:creationId xmlns:a16="http://schemas.microsoft.com/office/drawing/2014/main" id="{5678F5B5-D33F-4E01-A00E-C7423F91B802}"/>
                    </a:ext>
                  </a:extLst>
                </p:cNvPr>
                <p:cNvPicPr/>
                <p:nvPr/>
              </p:nvPicPr>
              <p:blipFill>
                <a:blip r:embed="rId428"/>
                <a:stretch>
                  <a:fillRect/>
                </a:stretch>
              </p:blipFill>
              <p:spPr>
                <a:xfrm>
                  <a:off x="717573" y="5013427"/>
                  <a:ext cx="2754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16" name="Freihand 415">
                  <a:extLst>
                    <a:ext uri="{FF2B5EF4-FFF2-40B4-BE49-F238E27FC236}">
                      <a16:creationId xmlns:a16="http://schemas.microsoft.com/office/drawing/2014/main" id="{C6B7D85C-B4E4-43C9-A4D2-B72FC70C727E}"/>
                    </a:ext>
                  </a:extLst>
                </p14:cNvPr>
                <p14:cNvContentPartPr/>
                <p14:nvPr/>
              </p14:nvContentPartPr>
              <p14:xfrm>
                <a:off x="1026453" y="4953667"/>
                <a:ext cx="135000" cy="118440"/>
              </p14:xfrm>
            </p:contentPart>
          </mc:Choice>
          <mc:Fallback xmlns="">
            <p:pic>
              <p:nvPicPr>
                <p:cNvPr id="416" name="Freihand 415">
                  <a:extLst>
                    <a:ext uri="{FF2B5EF4-FFF2-40B4-BE49-F238E27FC236}">
                      <a16:creationId xmlns:a16="http://schemas.microsoft.com/office/drawing/2014/main" id="{C6B7D85C-B4E4-43C9-A4D2-B72FC70C727E}"/>
                    </a:ext>
                  </a:extLst>
                </p:cNvPr>
                <p:cNvPicPr/>
                <p:nvPr/>
              </p:nvPicPr>
              <p:blipFill>
                <a:blip r:embed="rId430"/>
                <a:stretch>
                  <a:fillRect/>
                </a:stretch>
              </p:blipFill>
              <p:spPr>
                <a:xfrm>
                  <a:off x="1022133" y="4949347"/>
                  <a:ext cx="143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17" name="Freihand 416">
                  <a:extLst>
                    <a:ext uri="{FF2B5EF4-FFF2-40B4-BE49-F238E27FC236}">
                      <a16:creationId xmlns:a16="http://schemas.microsoft.com/office/drawing/2014/main" id="{9A5B018F-BCDF-446D-BB4D-79BA4406890D}"/>
                    </a:ext>
                  </a:extLst>
                </p14:cNvPr>
                <p14:cNvContentPartPr/>
                <p14:nvPr/>
              </p14:nvContentPartPr>
              <p14:xfrm>
                <a:off x="1190253" y="4887787"/>
                <a:ext cx="96120" cy="99720"/>
              </p14:xfrm>
            </p:contentPart>
          </mc:Choice>
          <mc:Fallback xmlns="">
            <p:pic>
              <p:nvPicPr>
                <p:cNvPr id="417" name="Freihand 416">
                  <a:extLst>
                    <a:ext uri="{FF2B5EF4-FFF2-40B4-BE49-F238E27FC236}">
                      <a16:creationId xmlns:a16="http://schemas.microsoft.com/office/drawing/2014/main" id="{9A5B018F-BCDF-446D-BB4D-79BA4406890D}"/>
                    </a:ext>
                  </a:extLst>
                </p:cNvPr>
                <p:cNvPicPr/>
                <p:nvPr/>
              </p:nvPicPr>
              <p:blipFill>
                <a:blip r:embed="rId432"/>
                <a:stretch>
                  <a:fillRect/>
                </a:stretch>
              </p:blipFill>
              <p:spPr>
                <a:xfrm>
                  <a:off x="1185933" y="4883467"/>
                  <a:ext cx="10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18" name="Freihand 417">
                  <a:extLst>
                    <a:ext uri="{FF2B5EF4-FFF2-40B4-BE49-F238E27FC236}">
                      <a16:creationId xmlns:a16="http://schemas.microsoft.com/office/drawing/2014/main" id="{09263F20-F27E-46D1-A242-9DCCFAF987BF}"/>
                    </a:ext>
                  </a:extLst>
                </p14:cNvPr>
                <p14:cNvContentPartPr/>
                <p14:nvPr/>
              </p14:nvContentPartPr>
              <p14:xfrm>
                <a:off x="1270533" y="4770427"/>
                <a:ext cx="155520" cy="317520"/>
              </p14:xfrm>
            </p:contentPart>
          </mc:Choice>
          <mc:Fallback xmlns="">
            <p:pic>
              <p:nvPicPr>
                <p:cNvPr id="418" name="Freihand 417">
                  <a:extLst>
                    <a:ext uri="{FF2B5EF4-FFF2-40B4-BE49-F238E27FC236}">
                      <a16:creationId xmlns:a16="http://schemas.microsoft.com/office/drawing/2014/main" id="{09263F20-F27E-46D1-A242-9DCCFAF987BF}"/>
                    </a:ext>
                  </a:extLst>
                </p:cNvPr>
                <p:cNvPicPr/>
                <p:nvPr/>
              </p:nvPicPr>
              <p:blipFill>
                <a:blip r:embed="rId434"/>
                <a:stretch>
                  <a:fillRect/>
                </a:stretch>
              </p:blipFill>
              <p:spPr>
                <a:xfrm>
                  <a:off x="1266213" y="4766107"/>
                  <a:ext cx="1641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19" name="Freihand 418">
                  <a:extLst>
                    <a:ext uri="{FF2B5EF4-FFF2-40B4-BE49-F238E27FC236}">
                      <a16:creationId xmlns:a16="http://schemas.microsoft.com/office/drawing/2014/main" id="{ABACF11D-9974-40D4-B10E-0CFDD1FFF3BA}"/>
                    </a:ext>
                  </a:extLst>
                </p14:cNvPr>
                <p14:cNvContentPartPr/>
                <p14:nvPr/>
              </p14:nvContentPartPr>
              <p14:xfrm>
                <a:off x="1407333" y="4725427"/>
                <a:ext cx="91080" cy="180720"/>
              </p14:xfrm>
            </p:contentPart>
          </mc:Choice>
          <mc:Fallback xmlns="">
            <p:pic>
              <p:nvPicPr>
                <p:cNvPr id="419" name="Freihand 418">
                  <a:extLst>
                    <a:ext uri="{FF2B5EF4-FFF2-40B4-BE49-F238E27FC236}">
                      <a16:creationId xmlns:a16="http://schemas.microsoft.com/office/drawing/2014/main" id="{ABACF11D-9974-40D4-B10E-0CFDD1FFF3BA}"/>
                    </a:ext>
                  </a:extLst>
                </p:cNvPr>
                <p:cNvPicPr/>
                <p:nvPr/>
              </p:nvPicPr>
              <p:blipFill>
                <a:blip r:embed="rId436"/>
                <a:stretch>
                  <a:fillRect/>
                </a:stretch>
              </p:blipFill>
              <p:spPr>
                <a:xfrm>
                  <a:off x="1403013" y="4721107"/>
                  <a:ext cx="99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89" name="Freihand 188">
                  <a:extLst>
                    <a:ext uri="{FF2B5EF4-FFF2-40B4-BE49-F238E27FC236}">
                      <a16:creationId xmlns:a16="http://schemas.microsoft.com/office/drawing/2014/main" id="{28AC5ACD-2F22-4086-887D-DB437445DE67}"/>
                    </a:ext>
                  </a:extLst>
                </p14:cNvPr>
                <p14:cNvContentPartPr/>
                <p14:nvPr/>
              </p14:nvContentPartPr>
              <p14:xfrm>
                <a:off x="6921453" y="2197867"/>
                <a:ext cx="18720" cy="16920"/>
              </p14:xfrm>
            </p:contentPart>
          </mc:Choice>
          <mc:Fallback xmlns="">
            <p:pic>
              <p:nvPicPr>
                <p:cNvPr id="189" name="Freihand 188">
                  <a:extLst>
                    <a:ext uri="{FF2B5EF4-FFF2-40B4-BE49-F238E27FC236}">
                      <a16:creationId xmlns:a16="http://schemas.microsoft.com/office/drawing/2014/main" id="{28AC5ACD-2F22-4086-887D-DB437445DE67}"/>
                    </a:ext>
                  </a:extLst>
                </p:cNvPr>
                <p:cNvPicPr/>
                <p:nvPr/>
              </p:nvPicPr>
              <p:blipFill>
                <a:blip r:embed="rId438"/>
                <a:stretch>
                  <a:fillRect/>
                </a:stretch>
              </p:blipFill>
              <p:spPr>
                <a:xfrm>
                  <a:off x="6917133" y="2193547"/>
                  <a:ext cx="2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0" name="Freihand 189">
                  <a:extLst>
                    <a:ext uri="{FF2B5EF4-FFF2-40B4-BE49-F238E27FC236}">
                      <a16:creationId xmlns:a16="http://schemas.microsoft.com/office/drawing/2014/main" id="{692F8361-20CC-4156-8E7D-76710E3DD96A}"/>
                    </a:ext>
                  </a:extLst>
                </p14:cNvPr>
                <p14:cNvContentPartPr/>
                <p14:nvPr/>
              </p14:nvContentPartPr>
              <p14:xfrm>
                <a:off x="7070853" y="1950907"/>
                <a:ext cx="33480" cy="19080"/>
              </p14:xfrm>
            </p:contentPart>
          </mc:Choice>
          <mc:Fallback xmlns="">
            <p:pic>
              <p:nvPicPr>
                <p:cNvPr id="190" name="Freihand 189">
                  <a:extLst>
                    <a:ext uri="{FF2B5EF4-FFF2-40B4-BE49-F238E27FC236}">
                      <a16:creationId xmlns:a16="http://schemas.microsoft.com/office/drawing/2014/main" id="{692F8361-20CC-4156-8E7D-76710E3DD96A}"/>
                    </a:ext>
                  </a:extLst>
                </p:cNvPr>
                <p:cNvPicPr/>
                <p:nvPr/>
              </p:nvPicPr>
              <p:blipFill>
                <a:blip r:embed="rId440"/>
                <a:stretch>
                  <a:fillRect/>
                </a:stretch>
              </p:blipFill>
              <p:spPr>
                <a:xfrm>
                  <a:off x="7066533" y="1946587"/>
                  <a:ext cx="4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85" name="Freihand 184">
                  <a:extLst>
                    <a:ext uri="{FF2B5EF4-FFF2-40B4-BE49-F238E27FC236}">
                      <a16:creationId xmlns:a16="http://schemas.microsoft.com/office/drawing/2014/main" id="{36F800A8-E913-4C28-A274-372E3C5C9C32}"/>
                    </a:ext>
                  </a:extLst>
                </p14:cNvPr>
                <p14:cNvContentPartPr/>
                <p14:nvPr/>
              </p14:nvContentPartPr>
              <p14:xfrm>
                <a:off x="4494333" y="4019467"/>
                <a:ext cx="2160" cy="24120"/>
              </p14:xfrm>
            </p:contentPart>
          </mc:Choice>
          <mc:Fallback xmlns="">
            <p:pic>
              <p:nvPicPr>
                <p:cNvPr id="185" name="Freihand 184">
                  <a:extLst>
                    <a:ext uri="{FF2B5EF4-FFF2-40B4-BE49-F238E27FC236}">
                      <a16:creationId xmlns:a16="http://schemas.microsoft.com/office/drawing/2014/main" id="{36F800A8-E913-4C28-A274-372E3C5C9C32}"/>
                    </a:ext>
                  </a:extLst>
                </p:cNvPr>
                <p:cNvPicPr/>
                <p:nvPr/>
              </p:nvPicPr>
              <p:blipFill>
                <a:blip r:embed="rId442"/>
                <a:stretch>
                  <a:fillRect/>
                </a:stretch>
              </p:blipFill>
              <p:spPr>
                <a:xfrm>
                  <a:off x="4490013" y="4015147"/>
                  <a:ext cx="10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86" name="Freihand 185">
                  <a:extLst>
                    <a:ext uri="{FF2B5EF4-FFF2-40B4-BE49-F238E27FC236}">
                      <a16:creationId xmlns:a16="http://schemas.microsoft.com/office/drawing/2014/main" id="{8D790F98-19CB-454B-86B1-4F225786E667}"/>
                    </a:ext>
                  </a:extLst>
                </p14:cNvPr>
                <p14:cNvContentPartPr/>
                <p14:nvPr/>
              </p14:nvContentPartPr>
              <p14:xfrm>
                <a:off x="5077173" y="3757027"/>
                <a:ext cx="20880" cy="24840"/>
              </p14:xfrm>
            </p:contentPart>
          </mc:Choice>
          <mc:Fallback xmlns="">
            <p:pic>
              <p:nvPicPr>
                <p:cNvPr id="186" name="Freihand 185">
                  <a:extLst>
                    <a:ext uri="{FF2B5EF4-FFF2-40B4-BE49-F238E27FC236}">
                      <a16:creationId xmlns:a16="http://schemas.microsoft.com/office/drawing/2014/main" id="{8D790F98-19CB-454B-86B1-4F225786E667}"/>
                    </a:ext>
                  </a:extLst>
                </p:cNvPr>
                <p:cNvPicPr/>
                <p:nvPr/>
              </p:nvPicPr>
              <p:blipFill>
                <a:blip r:embed="rId444"/>
                <a:stretch>
                  <a:fillRect/>
                </a:stretch>
              </p:blipFill>
              <p:spPr>
                <a:xfrm>
                  <a:off x="5072853" y="3752707"/>
                  <a:ext cx="29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87" name="Freihand 186">
                  <a:extLst>
                    <a:ext uri="{FF2B5EF4-FFF2-40B4-BE49-F238E27FC236}">
                      <a16:creationId xmlns:a16="http://schemas.microsoft.com/office/drawing/2014/main" id="{204F907F-AC5D-4674-AC5B-CA7C4EC5665C}"/>
                    </a:ext>
                  </a:extLst>
                </p14:cNvPr>
                <p14:cNvContentPartPr/>
                <p14:nvPr/>
              </p14:nvContentPartPr>
              <p14:xfrm>
                <a:off x="6152493" y="3164467"/>
                <a:ext cx="10800" cy="4320"/>
              </p14:xfrm>
            </p:contentPart>
          </mc:Choice>
          <mc:Fallback xmlns="">
            <p:pic>
              <p:nvPicPr>
                <p:cNvPr id="187" name="Freihand 186">
                  <a:extLst>
                    <a:ext uri="{FF2B5EF4-FFF2-40B4-BE49-F238E27FC236}">
                      <a16:creationId xmlns:a16="http://schemas.microsoft.com/office/drawing/2014/main" id="{204F907F-AC5D-4674-AC5B-CA7C4EC5665C}"/>
                    </a:ext>
                  </a:extLst>
                </p:cNvPr>
                <p:cNvPicPr/>
                <p:nvPr/>
              </p:nvPicPr>
              <p:blipFill>
                <a:blip r:embed="rId446"/>
                <a:stretch>
                  <a:fillRect/>
                </a:stretch>
              </p:blipFill>
              <p:spPr>
                <a:xfrm>
                  <a:off x="6148173" y="3160147"/>
                  <a:ext cx="19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95" name="Freihand 194">
                  <a:extLst>
                    <a:ext uri="{FF2B5EF4-FFF2-40B4-BE49-F238E27FC236}">
                      <a16:creationId xmlns:a16="http://schemas.microsoft.com/office/drawing/2014/main" id="{76B55D88-9DF0-4305-A25B-CCBD6EF4514E}"/>
                    </a:ext>
                  </a:extLst>
                </p14:cNvPr>
                <p14:cNvContentPartPr/>
                <p14:nvPr/>
              </p14:nvContentPartPr>
              <p14:xfrm>
                <a:off x="5214693" y="834187"/>
                <a:ext cx="1393200" cy="2511360"/>
              </p14:xfrm>
            </p:contentPart>
          </mc:Choice>
          <mc:Fallback xmlns="">
            <p:pic>
              <p:nvPicPr>
                <p:cNvPr id="195" name="Freihand 194">
                  <a:extLst>
                    <a:ext uri="{FF2B5EF4-FFF2-40B4-BE49-F238E27FC236}">
                      <a16:creationId xmlns:a16="http://schemas.microsoft.com/office/drawing/2014/main" id="{76B55D88-9DF0-4305-A25B-CCBD6EF4514E}"/>
                    </a:ext>
                  </a:extLst>
                </p:cNvPr>
                <p:cNvPicPr/>
                <p:nvPr/>
              </p:nvPicPr>
              <p:blipFill>
                <a:blip r:embed="rId448"/>
                <a:stretch>
                  <a:fillRect/>
                </a:stretch>
              </p:blipFill>
              <p:spPr>
                <a:xfrm>
                  <a:off x="5210373" y="829867"/>
                  <a:ext cx="1401840" cy="2520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96" name="Freihand 195">
                  <a:extLst>
                    <a:ext uri="{FF2B5EF4-FFF2-40B4-BE49-F238E27FC236}">
                      <a16:creationId xmlns:a16="http://schemas.microsoft.com/office/drawing/2014/main" id="{D950B72B-9831-485C-83EE-D561182C67D3}"/>
                    </a:ext>
                  </a:extLst>
                </p14:cNvPr>
                <p14:cNvContentPartPr/>
                <p14:nvPr/>
              </p14:nvContentPartPr>
              <p14:xfrm>
                <a:off x="3888813" y="3306307"/>
                <a:ext cx="1332000" cy="799200"/>
              </p14:xfrm>
            </p:contentPart>
          </mc:Choice>
          <mc:Fallback xmlns="">
            <p:pic>
              <p:nvPicPr>
                <p:cNvPr id="196" name="Freihand 195">
                  <a:extLst>
                    <a:ext uri="{FF2B5EF4-FFF2-40B4-BE49-F238E27FC236}">
                      <a16:creationId xmlns:a16="http://schemas.microsoft.com/office/drawing/2014/main" id="{D950B72B-9831-485C-83EE-D561182C67D3}"/>
                    </a:ext>
                  </a:extLst>
                </p:cNvPr>
                <p:cNvPicPr/>
                <p:nvPr/>
              </p:nvPicPr>
              <p:blipFill>
                <a:blip r:embed="rId450"/>
                <a:stretch>
                  <a:fillRect/>
                </a:stretch>
              </p:blipFill>
              <p:spPr>
                <a:xfrm>
                  <a:off x="3884493" y="3301987"/>
                  <a:ext cx="1340640" cy="807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98" name="Freihand 197">
                  <a:extLst>
                    <a:ext uri="{FF2B5EF4-FFF2-40B4-BE49-F238E27FC236}">
                      <a16:creationId xmlns:a16="http://schemas.microsoft.com/office/drawing/2014/main" id="{15184F37-CD7C-48FA-B393-19E2051A64C8}"/>
                    </a:ext>
                  </a:extLst>
                </p14:cNvPr>
                <p14:cNvContentPartPr/>
                <p14:nvPr/>
              </p14:nvContentPartPr>
              <p14:xfrm>
                <a:off x="4435653" y="3807787"/>
                <a:ext cx="66600" cy="275400"/>
              </p14:xfrm>
            </p:contentPart>
          </mc:Choice>
          <mc:Fallback xmlns="">
            <p:pic>
              <p:nvPicPr>
                <p:cNvPr id="198" name="Freihand 197">
                  <a:extLst>
                    <a:ext uri="{FF2B5EF4-FFF2-40B4-BE49-F238E27FC236}">
                      <a16:creationId xmlns:a16="http://schemas.microsoft.com/office/drawing/2014/main" id="{15184F37-CD7C-48FA-B393-19E2051A64C8}"/>
                    </a:ext>
                  </a:extLst>
                </p:cNvPr>
                <p:cNvPicPr/>
                <p:nvPr/>
              </p:nvPicPr>
              <p:blipFill>
                <a:blip r:embed="rId452"/>
                <a:stretch>
                  <a:fillRect/>
                </a:stretch>
              </p:blipFill>
              <p:spPr>
                <a:xfrm>
                  <a:off x="4431333" y="3803467"/>
                  <a:ext cx="752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07" name="Freihand 206">
                  <a:extLst>
                    <a:ext uri="{FF2B5EF4-FFF2-40B4-BE49-F238E27FC236}">
                      <a16:creationId xmlns:a16="http://schemas.microsoft.com/office/drawing/2014/main" id="{18C0DE39-693E-4E75-92A4-5AEB5C18A29C}"/>
                    </a:ext>
                  </a:extLst>
                </p14:cNvPr>
                <p14:cNvContentPartPr/>
                <p14:nvPr/>
              </p14:nvContentPartPr>
              <p14:xfrm>
                <a:off x="4480293" y="4081387"/>
                <a:ext cx="11160" cy="205200"/>
              </p14:xfrm>
            </p:contentPart>
          </mc:Choice>
          <mc:Fallback xmlns="">
            <p:pic>
              <p:nvPicPr>
                <p:cNvPr id="207" name="Freihand 206">
                  <a:extLst>
                    <a:ext uri="{FF2B5EF4-FFF2-40B4-BE49-F238E27FC236}">
                      <a16:creationId xmlns:a16="http://schemas.microsoft.com/office/drawing/2014/main" id="{18C0DE39-693E-4E75-92A4-5AEB5C18A29C}"/>
                    </a:ext>
                  </a:extLst>
                </p:cNvPr>
                <p:cNvPicPr/>
                <p:nvPr/>
              </p:nvPicPr>
              <p:blipFill>
                <a:blip r:embed="rId454"/>
                <a:stretch>
                  <a:fillRect/>
                </a:stretch>
              </p:blipFill>
              <p:spPr>
                <a:xfrm>
                  <a:off x="4475973" y="4077067"/>
                  <a:ext cx="19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08" name="Freihand 207">
                  <a:extLst>
                    <a:ext uri="{FF2B5EF4-FFF2-40B4-BE49-F238E27FC236}">
                      <a16:creationId xmlns:a16="http://schemas.microsoft.com/office/drawing/2014/main" id="{1B8417AB-8C9A-4F48-92A0-0C810893AB01}"/>
                    </a:ext>
                  </a:extLst>
                </p14:cNvPr>
                <p14:cNvContentPartPr/>
                <p14:nvPr/>
              </p14:nvContentPartPr>
              <p14:xfrm>
                <a:off x="4438533" y="4463347"/>
                <a:ext cx="28440" cy="107280"/>
              </p14:xfrm>
            </p:contentPart>
          </mc:Choice>
          <mc:Fallback xmlns="">
            <p:pic>
              <p:nvPicPr>
                <p:cNvPr id="208" name="Freihand 207">
                  <a:extLst>
                    <a:ext uri="{FF2B5EF4-FFF2-40B4-BE49-F238E27FC236}">
                      <a16:creationId xmlns:a16="http://schemas.microsoft.com/office/drawing/2014/main" id="{1B8417AB-8C9A-4F48-92A0-0C810893AB01}"/>
                    </a:ext>
                  </a:extLst>
                </p:cNvPr>
                <p:cNvPicPr/>
                <p:nvPr/>
              </p:nvPicPr>
              <p:blipFill>
                <a:blip r:embed="rId456"/>
                <a:stretch>
                  <a:fillRect/>
                </a:stretch>
              </p:blipFill>
              <p:spPr>
                <a:xfrm>
                  <a:off x="4434213" y="4459027"/>
                  <a:ext cx="37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 name="Freihand 210">
                  <a:extLst>
                    <a:ext uri="{FF2B5EF4-FFF2-40B4-BE49-F238E27FC236}">
                      <a16:creationId xmlns:a16="http://schemas.microsoft.com/office/drawing/2014/main" id="{009B57C3-53F3-4B31-AF7E-5A4026C9DA6E}"/>
                    </a:ext>
                  </a:extLst>
                </p14:cNvPr>
                <p14:cNvContentPartPr/>
                <p14:nvPr/>
              </p14:nvContentPartPr>
              <p14:xfrm>
                <a:off x="6582693" y="3185707"/>
                <a:ext cx="33480" cy="244080"/>
              </p14:xfrm>
            </p:contentPart>
          </mc:Choice>
          <mc:Fallback xmlns="">
            <p:pic>
              <p:nvPicPr>
                <p:cNvPr id="211" name="Freihand 210">
                  <a:extLst>
                    <a:ext uri="{FF2B5EF4-FFF2-40B4-BE49-F238E27FC236}">
                      <a16:creationId xmlns:a16="http://schemas.microsoft.com/office/drawing/2014/main" id="{009B57C3-53F3-4B31-AF7E-5A4026C9DA6E}"/>
                    </a:ext>
                  </a:extLst>
                </p:cNvPr>
                <p:cNvPicPr/>
                <p:nvPr/>
              </p:nvPicPr>
              <p:blipFill>
                <a:blip r:embed="rId458"/>
                <a:stretch>
                  <a:fillRect/>
                </a:stretch>
              </p:blipFill>
              <p:spPr>
                <a:xfrm>
                  <a:off x="6578373" y="3181387"/>
                  <a:ext cx="421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2" name="Freihand 211">
                  <a:extLst>
                    <a:ext uri="{FF2B5EF4-FFF2-40B4-BE49-F238E27FC236}">
                      <a16:creationId xmlns:a16="http://schemas.microsoft.com/office/drawing/2014/main" id="{31FB4A6C-C8D2-4D80-9725-4BCDB6E6D201}"/>
                    </a:ext>
                  </a:extLst>
                </p14:cNvPr>
                <p14:cNvContentPartPr/>
                <p14:nvPr/>
              </p14:nvContentPartPr>
              <p14:xfrm>
                <a:off x="6580173" y="4151587"/>
                <a:ext cx="17280" cy="454680"/>
              </p14:xfrm>
            </p:contentPart>
          </mc:Choice>
          <mc:Fallback xmlns="">
            <p:pic>
              <p:nvPicPr>
                <p:cNvPr id="212" name="Freihand 211">
                  <a:extLst>
                    <a:ext uri="{FF2B5EF4-FFF2-40B4-BE49-F238E27FC236}">
                      <a16:creationId xmlns:a16="http://schemas.microsoft.com/office/drawing/2014/main" id="{31FB4A6C-C8D2-4D80-9725-4BCDB6E6D201}"/>
                    </a:ext>
                  </a:extLst>
                </p:cNvPr>
                <p:cNvPicPr/>
                <p:nvPr/>
              </p:nvPicPr>
              <p:blipFill>
                <a:blip r:embed="rId460"/>
                <a:stretch>
                  <a:fillRect/>
                </a:stretch>
              </p:blipFill>
              <p:spPr>
                <a:xfrm>
                  <a:off x="6575853" y="4147267"/>
                  <a:ext cx="2592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21" name="Freihand 220">
                  <a:extLst>
                    <a:ext uri="{FF2B5EF4-FFF2-40B4-BE49-F238E27FC236}">
                      <a16:creationId xmlns:a16="http://schemas.microsoft.com/office/drawing/2014/main" id="{D96D21A3-7026-4DDE-B75D-5AEA28A981E9}"/>
                    </a:ext>
                  </a:extLst>
                </p14:cNvPr>
                <p14:cNvContentPartPr/>
                <p14:nvPr/>
              </p14:nvContentPartPr>
              <p14:xfrm>
                <a:off x="4485333" y="3753067"/>
                <a:ext cx="63000" cy="285480"/>
              </p14:xfrm>
            </p:contentPart>
          </mc:Choice>
          <mc:Fallback xmlns="">
            <p:pic>
              <p:nvPicPr>
                <p:cNvPr id="221" name="Freihand 220">
                  <a:extLst>
                    <a:ext uri="{FF2B5EF4-FFF2-40B4-BE49-F238E27FC236}">
                      <a16:creationId xmlns:a16="http://schemas.microsoft.com/office/drawing/2014/main" id="{D96D21A3-7026-4DDE-B75D-5AEA28A981E9}"/>
                    </a:ext>
                  </a:extLst>
                </p:cNvPr>
                <p:cNvPicPr/>
                <p:nvPr/>
              </p:nvPicPr>
              <p:blipFill>
                <a:blip r:embed="rId462"/>
                <a:stretch>
                  <a:fillRect/>
                </a:stretch>
              </p:blipFill>
              <p:spPr>
                <a:xfrm>
                  <a:off x="4481013" y="3748747"/>
                  <a:ext cx="716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22" name="Freihand 221">
                  <a:extLst>
                    <a:ext uri="{FF2B5EF4-FFF2-40B4-BE49-F238E27FC236}">
                      <a16:creationId xmlns:a16="http://schemas.microsoft.com/office/drawing/2014/main" id="{E89D0649-8D98-4F7C-99CF-96623998DCD5}"/>
                    </a:ext>
                  </a:extLst>
                </p14:cNvPr>
                <p14:cNvContentPartPr/>
                <p14:nvPr/>
              </p14:nvContentPartPr>
              <p14:xfrm>
                <a:off x="4471653" y="3995707"/>
                <a:ext cx="62640" cy="68760"/>
              </p14:xfrm>
            </p:contentPart>
          </mc:Choice>
          <mc:Fallback xmlns="">
            <p:pic>
              <p:nvPicPr>
                <p:cNvPr id="222" name="Freihand 221">
                  <a:extLst>
                    <a:ext uri="{FF2B5EF4-FFF2-40B4-BE49-F238E27FC236}">
                      <a16:creationId xmlns:a16="http://schemas.microsoft.com/office/drawing/2014/main" id="{E89D0649-8D98-4F7C-99CF-96623998DCD5}"/>
                    </a:ext>
                  </a:extLst>
                </p:cNvPr>
                <p:cNvPicPr/>
                <p:nvPr/>
              </p:nvPicPr>
              <p:blipFill>
                <a:blip r:embed="rId464"/>
                <a:stretch>
                  <a:fillRect/>
                </a:stretch>
              </p:blipFill>
              <p:spPr>
                <a:xfrm>
                  <a:off x="4467333" y="3991387"/>
                  <a:ext cx="7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23" name="Freihand 222">
                  <a:extLst>
                    <a:ext uri="{FF2B5EF4-FFF2-40B4-BE49-F238E27FC236}">
                      <a16:creationId xmlns:a16="http://schemas.microsoft.com/office/drawing/2014/main" id="{A4E94F7E-603A-4CF6-96F3-0EAD89C87E51}"/>
                    </a:ext>
                  </a:extLst>
                </p14:cNvPr>
                <p14:cNvContentPartPr/>
                <p14:nvPr/>
              </p14:nvContentPartPr>
              <p14:xfrm>
                <a:off x="4494333" y="3719227"/>
                <a:ext cx="53640" cy="86400"/>
              </p14:xfrm>
            </p:contentPart>
          </mc:Choice>
          <mc:Fallback xmlns="">
            <p:pic>
              <p:nvPicPr>
                <p:cNvPr id="223" name="Freihand 222">
                  <a:extLst>
                    <a:ext uri="{FF2B5EF4-FFF2-40B4-BE49-F238E27FC236}">
                      <a16:creationId xmlns:a16="http://schemas.microsoft.com/office/drawing/2014/main" id="{A4E94F7E-603A-4CF6-96F3-0EAD89C87E51}"/>
                    </a:ext>
                  </a:extLst>
                </p:cNvPr>
                <p:cNvPicPr/>
                <p:nvPr/>
              </p:nvPicPr>
              <p:blipFill>
                <a:blip r:embed="rId466"/>
                <a:stretch>
                  <a:fillRect/>
                </a:stretch>
              </p:blipFill>
              <p:spPr>
                <a:xfrm>
                  <a:off x="4490013" y="3714907"/>
                  <a:ext cx="62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28" name="Freihand 227">
                  <a:extLst>
                    <a:ext uri="{FF2B5EF4-FFF2-40B4-BE49-F238E27FC236}">
                      <a16:creationId xmlns:a16="http://schemas.microsoft.com/office/drawing/2014/main" id="{6173B6E7-D641-4172-9952-5C00984C1D21}"/>
                    </a:ext>
                  </a:extLst>
                </p14:cNvPr>
                <p14:cNvContentPartPr/>
                <p14:nvPr/>
              </p14:nvContentPartPr>
              <p14:xfrm>
                <a:off x="4927413" y="832387"/>
                <a:ext cx="111240" cy="252000"/>
              </p14:xfrm>
            </p:contentPart>
          </mc:Choice>
          <mc:Fallback xmlns="">
            <p:pic>
              <p:nvPicPr>
                <p:cNvPr id="228" name="Freihand 227">
                  <a:extLst>
                    <a:ext uri="{FF2B5EF4-FFF2-40B4-BE49-F238E27FC236}">
                      <a16:creationId xmlns:a16="http://schemas.microsoft.com/office/drawing/2014/main" id="{6173B6E7-D641-4172-9952-5C00984C1D21}"/>
                    </a:ext>
                  </a:extLst>
                </p:cNvPr>
                <p:cNvPicPr/>
                <p:nvPr/>
              </p:nvPicPr>
              <p:blipFill>
                <a:blip r:embed="rId468"/>
                <a:stretch>
                  <a:fillRect/>
                </a:stretch>
              </p:blipFill>
              <p:spPr>
                <a:xfrm>
                  <a:off x="4923093" y="828067"/>
                  <a:ext cx="119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29" name="Freihand 228">
                  <a:extLst>
                    <a:ext uri="{FF2B5EF4-FFF2-40B4-BE49-F238E27FC236}">
                      <a16:creationId xmlns:a16="http://schemas.microsoft.com/office/drawing/2014/main" id="{68CA5329-19B7-4638-AAD0-83C37DEE7D88}"/>
                    </a:ext>
                  </a:extLst>
                </p14:cNvPr>
                <p14:cNvContentPartPr/>
                <p14:nvPr/>
              </p14:nvContentPartPr>
              <p14:xfrm>
                <a:off x="5019933" y="906907"/>
                <a:ext cx="136800" cy="146520"/>
              </p14:xfrm>
            </p:contentPart>
          </mc:Choice>
          <mc:Fallback xmlns="">
            <p:pic>
              <p:nvPicPr>
                <p:cNvPr id="229" name="Freihand 228">
                  <a:extLst>
                    <a:ext uri="{FF2B5EF4-FFF2-40B4-BE49-F238E27FC236}">
                      <a16:creationId xmlns:a16="http://schemas.microsoft.com/office/drawing/2014/main" id="{68CA5329-19B7-4638-AAD0-83C37DEE7D88}"/>
                    </a:ext>
                  </a:extLst>
                </p:cNvPr>
                <p:cNvPicPr/>
                <p:nvPr/>
              </p:nvPicPr>
              <p:blipFill>
                <a:blip r:embed="rId470"/>
                <a:stretch>
                  <a:fillRect/>
                </a:stretch>
              </p:blipFill>
              <p:spPr>
                <a:xfrm>
                  <a:off x="5015613" y="902587"/>
                  <a:ext cx="145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30" name="Freihand 229">
                  <a:extLst>
                    <a:ext uri="{FF2B5EF4-FFF2-40B4-BE49-F238E27FC236}">
                      <a16:creationId xmlns:a16="http://schemas.microsoft.com/office/drawing/2014/main" id="{819D3A2E-5790-4520-8EFF-9AD07A11DB27}"/>
                    </a:ext>
                  </a:extLst>
                </p14:cNvPr>
                <p14:cNvContentPartPr/>
                <p14:nvPr/>
              </p14:nvContentPartPr>
              <p14:xfrm>
                <a:off x="5155653" y="689467"/>
                <a:ext cx="26640" cy="152640"/>
              </p14:xfrm>
            </p:contentPart>
          </mc:Choice>
          <mc:Fallback xmlns="">
            <p:pic>
              <p:nvPicPr>
                <p:cNvPr id="230" name="Freihand 229">
                  <a:extLst>
                    <a:ext uri="{FF2B5EF4-FFF2-40B4-BE49-F238E27FC236}">
                      <a16:creationId xmlns:a16="http://schemas.microsoft.com/office/drawing/2014/main" id="{819D3A2E-5790-4520-8EFF-9AD07A11DB27}"/>
                    </a:ext>
                  </a:extLst>
                </p:cNvPr>
                <p:cNvPicPr/>
                <p:nvPr/>
              </p:nvPicPr>
              <p:blipFill>
                <a:blip r:embed="rId472"/>
                <a:stretch>
                  <a:fillRect/>
                </a:stretch>
              </p:blipFill>
              <p:spPr>
                <a:xfrm>
                  <a:off x="5151333" y="685147"/>
                  <a:ext cx="35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32" name="Freihand 231">
                  <a:extLst>
                    <a:ext uri="{FF2B5EF4-FFF2-40B4-BE49-F238E27FC236}">
                      <a16:creationId xmlns:a16="http://schemas.microsoft.com/office/drawing/2014/main" id="{361BAC9C-FBFF-4789-8112-DC283D56C1F2}"/>
                    </a:ext>
                  </a:extLst>
                </p14:cNvPr>
                <p14:cNvContentPartPr/>
                <p14:nvPr/>
              </p14:nvContentPartPr>
              <p14:xfrm>
                <a:off x="5360493" y="942907"/>
                <a:ext cx="18000" cy="5040"/>
              </p14:xfrm>
            </p:contentPart>
          </mc:Choice>
          <mc:Fallback xmlns="">
            <p:pic>
              <p:nvPicPr>
                <p:cNvPr id="232" name="Freihand 231">
                  <a:extLst>
                    <a:ext uri="{FF2B5EF4-FFF2-40B4-BE49-F238E27FC236}">
                      <a16:creationId xmlns:a16="http://schemas.microsoft.com/office/drawing/2014/main" id="{361BAC9C-FBFF-4789-8112-DC283D56C1F2}"/>
                    </a:ext>
                  </a:extLst>
                </p:cNvPr>
                <p:cNvPicPr/>
                <p:nvPr/>
              </p:nvPicPr>
              <p:blipFill>
                <a:blip r:embed="rId474"/>
                <a:stretch>
                  <a:fillRect/>
                </a:stretch>
              </p:blipFill>
              <p:spPr>
                <a:xfrm>
                  <a:off x="5356173" y="938587"/>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33" name="Freihand 232">
                  <a:extLst>
                    <a:ext uri="{FF2B5EF4-FFF2-40B4-BE49-F238E27FC236}">
                      <a16:creationId xmlns:a16="http://schemas.microsoft.com/office/drawing/2014/main" id="{90FA399F-07E0-4087-83F4-072B373CACE4}"/>
                    </a:ext>
                  </a:extLst>
                </p14:cNvPr>
                <p14:cNvContentPartPr/>
                <p14:nvPr/>
              </p14:nvContentPartPr>
              <p14:xfrm>
                <a:off x="5436813" y="821227"/>
                <a:ext cx="131400" cy="171720"/>
              </p14:xfrm>
            </p:contentPart>
          </mc:Choice>
          <mc:Fallback xmlns="">
            <p:pic>
              <p:nvPicPr>
                <p:cNvPr id="233" name="Freihand 232">
                  <a:extLst>
                    <a:ext uri="{FF2B5EF4-FFF2-40B4-BE49-F238E27FC236}">
                      <a16:creationId xmlns:a16="http://schemas.microsoft.com/office/drawing/2014/main" id="{90FA399F-07E0-4087-83F4-072B373CACE4}"/>
                    </a:ext>
                  </a:extLst>
                </p:cNvPr>
                <p:cNvPicPr/>
                <p:nvPr/>
              </p:nvPicPr>
              <p:blipFill>
                <a:blip r:embed="rId476"/>
                <a:stretch>
                  <a:fillRect/>
                </a:stretch>
              </p:blipFill>
              <p:spPr>
                <a:xfrm>
                  <a:off x="5432493" y="816907"/>
                  <a:ext cx="140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34" name="Freihand 233">
                  <a:extLst>
                    <a:ext uri="{FF2B5EF4-FFF2-40B4-BE49-F238E27FC236}">
                      <a16:creationId xmlns:a16="http://schemas.microsoft.com/office/drawing/2014/main" id="{3F85EE45-FD5E-4C63-A8E5-AED36864D266}"/>
                    </a:ext>
                  </a:extLst>
                </p14:cNvPr>
                <p14:cNvContentPartPr/>
                <p14:nvPr/>
              </p14:nvContentPartPr>
              <p14:xfrm>
                <a:off x="5591973" y="834547"/>
                <a:ext cx="20880" cy="118800"/>
              </p14:xfrm>
            </p:contentPart>
          </mc:Choice>
          <mc:Fallback xmlns="">
            <p:pic>
              <p:nvPicPr>
                <p:cNvPr id="234" name="Freihand 233">
                  <a:extLst>
                    <a:ext uri="{FF2B5EF4-FFF2-40B4-BE49-F238E27FC236}">
                      <a16:creationId xmlns:a16="http://schemas.microsoft.com/office/drawing/2014/main" id="{3F85EE45-FD5E-4C63-A8E5-AED36864D266}"/>
                    </a:ext>
                  </a:extLst>
                </p:cNvPr>
                <p:cNvPicPr/>
                <p:nvPr/>
              </p:nvPicPr>
              <p:blipFill>
                <a:blip r:embed="rId478"/>
                <a:stretch>
                  <a:fillRect/>
                </a:stretch>
              </p:blipFill>
              <p:spPr>
                <a:xfrm>
                  <a:off x="5587653" y="830227"/>
                  <a:ext cx="29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35" name="Freihand 234">
                  <a:extLst>
                    <a:ext uri="{FF2B5EF4-FFF2-40B4-BE49-F238E27FC236}">
                      <a16:creationId xmlns:a16="http://schemas.microsoft.com/office/drawing/2014/main" id="{71411BBE-F9D7-4CDB-BB01-73AB5DFF4077}"/>
                    </a:ext>
                  </a:extLst>
                </p14:cNvPr>
                <p14:cNvContentPartPr/>
                <p14:nvPr/>
              </p14:nvContentPartPr>
              <p14:xfrm>
                <a:off x="5523933" y="787747"/>
                <a:ext cx="157320" cy="81000"/>
              </p14:xfrm>
            </p:contentPart>
          </mc:Choice>
          <mc:Fallback xmlns="">
            <p:pic>
              <p:nvPicPr>
                <p:cNvPr id="235" name="Freihand 234">
                  <a:extLst>
                    <a:ext uri="{FF2B5EF4-FFF2-40B4-BE49-F238E27FC236}">
                      <a16:creationId xmlns:a16="http://schemas.microsoft.com/office/drawing/2014/main" id="{71411BBE-F9D7-4CDB-BB01-73AB5DFF4077}"/>
                    </a:ext>
                  </a:extLst>
                </p:cNvPr>
                <p:cNvPicPr/>
                <p:nvPr/>
              </p:nvPicPr>
              <p:blipFill>
                <a:blip r:embed="rId480"/>
                <a:stretch>
                  <a:fillRect/>
                </a:stretch>
              </p:blipFill>
              <p:spPr>
                <a:xfrm>
                  <a:off x="5519613" y="783427"/>
                  <a:ext cx="165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36" name="Freihand 235">
                  <a:extLst>
                    <a:ext uri="{FF2B5EF4-FFF2-40B4-BE49-F238E27FC236}">
                      <a16:creationId xmlns:a16="http://schemas.microsoft.com/office/drawing/2014/main" id="{4B77F93B-DBB0-4874-A0E0-1B45B5D54FE9}"/>
                    </a:ext>
                  </a:extLst>
                </p14:cNvPr>
                <p14:cNvContentPartPr/>
                <p14:nvPr/>
              </p14:nvContentPartPr>
              <p14:xfrm>
                <a:off x="5678013" y="777667"/>
                <a:ext cx="102240" cy="175680"/>
              </p14:xfrm>
            </p:contentPart>
          </mc:Choice>
          <mc:Fallback xmlns="">
            <p:pic>
              <p:nvPicPr>
                <p:cNvPr id="236" name="Freihand 235">
                  <a:extLst>
                    <a:ext uri="{FF2B5EF4-FFF2-40B4-BE49-F238E27FC236}">
                      <a16:creationId xmlns:a16="http://schemas.microsoft.com/office/drawing/2014/main" id="{4B77F93B-DBB0-4874-A0E0-1B45B5D54FE9}"/>
                    </a:ext>
                  </a:extLst>
                </p:cNvPr>
                <p:cNvPicPr/>
                <p:nvPr/>
              </p:nvPicPr>
              <p:blipFill>
                <a:blip r:embed="rId482"/>
                <a:stretch>
                  <a:fillRect/>
                </a:stretch>
              </p:blipFill>
              <p:spPr>
                <a:xfrm>
                  <a:off x="5673693" y="773347"/>
                  <a:ext cx="110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37" name="Freihand 236">
                  <a:extLst>
                    <a:ext uri="{FF2B5EF4-FFF2-40B4-BE49-F238E27FC236}">
                      <a16:creationId xmlns:a16="http://schemas.microsoft.com/office/drawing/2014/main" id="{65076F74-A268-4436-97E4-BF3B08BFF6FC}"/>
                    </a:ext>
                  </a:extLst>
                </p14:cNvPr>
                <p14:cNvContentPartPr/>
                <p14:nvPr/>
              </p14:nvContentPartPr>
              <p14:xfrm>
                <a:off x="5794653" y="892867"/>
                <a:ext cx="115560" cy="146520"/>
              </p14:xfrm>
            </p:contentPart>
          </mc:Choice>
          <mc:Fallback xmlns="">
            <p:pic>
              <p:nvPicPr>
                <p:cNvPr id="237" name="Freihand 236">
                  <a:extLst>
                    <a:ext uri="{FF2B5EF4-FFF2-40B4-BE49-F238E27FC236}">
                      <a16:creationId xmlns:a16="http://schemas.microsoft.com/office/drawing/2014/main" id="{65076F74-A268-4436-97E4-BF3B08BFF6FC}"/>
                    </a:ext>
                  </a:extLst>
                </p:cNvPr>
                <p:cNvPicPr/>
                <p:nvPr/>
              </p:nvPicPr>
              <p:blipFill>
                <a:blip r:embed="rId484"/>
                <a:stretch>
                  <a:fillRect/>
                </a:stretch>
              </p:blipFill>
              <p:spPr>
                <a:xfrm>
                  <a:off x="5790333" y="888547"/>
                  <a:ext cx="124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39" name="Freihand 238">
                  <a:extLst>
                    <a:ext uri="{FF2B5EF4-FFF2-40B4-BE49-F238E27FC236}">
                      <a16:creationId xmlns:a16="http://schemas.microsoft.com/office/drawing/2014/main" id="{D8D562A5-ED9B-411D-BD37-8E98770733B3}"/>
                    </a:ext>
                  </a:extLst>
                </p14:cNvPr>
                <p14:cNvContentPartPr/>
                <p14:nvPr/>
              </p14:nvContentPartPr>
              <p14:xfrm>
                <a:off x="4805013" y="1145947"/>
                <a:ext cx="165600" cy="200880"/>
              </p14:xfrm>
            </p:contentPart>
          </mc:Choice>
          <mc:Fallback xmlns="">
            <p:pic>
              <p:nvPicPr>
                <p:cNvPr id="239" name="Freihand 238">
                  <a:extLst>
                    <a:ext uri="{FF2B5EF4-FFF2-40B4-BE49-F238E27FC236}">
                      <a16:creationId xmlns:a16="http://schemas.microsoft.com/office/drawing/2014/main" id="{D8D562A5-ED9B-411D-BD37-8E98770733B3}"/>
                    </a:ext>
                  </a:extLst>
                </p:cNvPr>
                <p:cNvPicPr/>
                <p:nvPr/>
              </p:nvPicPr>
              <p:blipFill>
                <a:blip r:embed="rId486"/>
                <a:stretch>
                  <a:fillRect/>
                </a:stretch>
              </p:blipFill>
              <p:spPr>
                <a:xfrm>
                  <a:off x="4800693" y="1141627"/>
                  <a:ext cx="174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40" name="Freihand 239">
                  <a:extLst>
                    <a:ext uri="{FF2B5EF4-FFF2-40B4-BE49-F238E27FC236}">
                      <a16:creationId xmlns:a16="http://schemas.microsoft.com/office/drawing/2014/main" id="{C57FC5EF-ADD2-4EF3-82C4-4D2E6477C8E3}"/>
                    </a:ext>
                  </a:extLst>
                </p14:cNvPr>
                <p14:cNvContentPartPr/>
                <p14:nvPr/>
              </p14:nvContentPartPr>
              <p14:xfrm>
                <a:off x="4958373" y="1219387"/>
                <a:ext cx="86400" cy="135000"/>
              </p14:xfrm>
            </p:contentPart>
          </mc:Choice>
          <mc:Fallback xmlns="">
            <p:pic>
              <p:nvPicPr>
                <p:cNvPr id="240" name="Freihand 239">
                  <a:extLst>
                    <a:ext uri="{FF2B5EF4-FFF2-40B4-BE49-F238E27FC236}">
                      <a16:creationId xmlns:a16="http://schemas.microsoft.com/office/drawing/2014/main" id="{C57FC5EF-ADD2-4EF3-82C4-4D2E6477C8E3}"/>
                    </a:ext>
                  </a:extLst>
                </p:cNvPr>
                <p:cNvPicPr/>
                <p:nvPr/>
              </p:nvPicPr>
              <p:blipFill>
                <a:blip r:embed="rId488"/>
                <a:stretch>
                  <a:fillRect/>
                </a:stretch>
              </p:blipFill>
              <p:spPr>
                <a:xfrm>
                  <a:off x="4954053" y="1215067"/>
                  <a:ext cx="95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41" name="Freihand 240">
                  <a:extLst>
                    <a:ext uri="{FF2B5EF4-FFF2-40B4-BE49-F238E27FC236}">
                      <a16:creationId xmlns:a16="http://schemas.microsoft.com/office/drawing/2014/main" id="{274EB4B6-12B8-4D8E-9FF6-045855491A5B}"/>
                    </a:ext>
                  </a:extLst>
                </p14:cNvPr>
                <p14:cNvContentPartPr/>
                <p14:nvPr/>
              </p14:nvContentPartPr>
              <p14:xfrm>
                <a:off x="5049093" y="1116427"/>
                <a:ext cx="4320" cy="47520"/>
              </p14:xfrm>
            </p:contentPart>
          </mc:Choice>
          <mc:Fallback xmlns="">
            <p:pic>
              <p:nvPicPr>
                <p:cNvPr id="241" name="Freihand 240">
                  <a:extLst>
                    <a:ext uri="{FF2B5EF4-FFF2-40B4-BE49-F238E27FC236}">
                      <a16:creationId xmlns:a16="http://schemas.microsoft.com/office/drawing/2014/main" id="{274EB4B6-12B8-4D8E-9FF6-045855491A5B}"/>
                    </a:ext>
                  </a:extLst>
                </p:cNvPr>
                <p:cNvPicPr/>
                <p:nvPr/>
              </p:nvPicPr>
              <p:blipFill>
                <a:blip r:embed="rId490"/>
                <a:stretch>
                  <a:fillRect/>
                </a:stretch>
              </p:blipFill>
              <p:spPr>
                <a:xfrm>
                  <a:off x="5044773" y="1112107"/>
                  <a:ext cx="12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42" name="Freihand 241">
                  <a:extLst>
                    <a:ext uri="{FF2B5EF4-FFF2-40B4-BE49-F238E27FC236}">
                      <a16:creationId xmlns:a16="http://schemas.microsoft.com/office/drawing/2014/main" id="{9ED2A668-B5C5-4703-A439-FA8E94374B71}"/>
                    </a:ext>
                  </a:extLst>
                </p14:cNvPr>
                <p14:cNvContentPartPr/>
                <p14:nvPr/>
              </p14:nvContentPartPr>
              <p14:xfrm>
                <a:off x="5135133" y="1157107"/>
                <a:ext cx="131760" cy="99360"/>
              </p14:xfrm>
            </p:contentPart>
          </mc:Choice>
          <mc:Fallback xmlns="">
            <p:pic>
              <p:nvPicPr>
                <p:cNvPr id="242" name="Freihand 241">
                  <a:extLst>
                    <a:ext uri="{FF2B5EF4-FFF2-40B4-BE49-F238E27FC236}">
                      <a16:creationId xmlns:a16="http://schemas.microsoft.com/office/drawing/2014/main" id="{9ED2A668-B5C5-4703-A439-FA8E94374B71}"/>
                    </a:ext>
                  </a:extLst>
                </p:cNvPr>
                <p:cNvPicPr/>
                <p:nvPr/>
              </p:nvPicPr>
              <p:blipFill>
                <a:blip r:embed="rId492"/>
                <a:stretch>
                  <a:fillRect/>
                </a:stretch>
              </p:blipFill>
              <p:spPr>
                <a:xfrm>
                  <a:off x="5130813" y="115278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43" name="Freihand 242">
                  <a:extLst>
                    <a:ext uri="{FF2B5EF4-FFF2-40B4-BE49-F238E27FC236}">
                      <a16:creationId xmlns:a16="http://schemas.microsoft.com/office/drawing/2014/main" id="{66461EDF-C1A1-41D6-9AE8-6BBD821F9D39}"/>
                    </a:ext>
                  </a:extLst>
                </p14:cNvPr>
                <p14:cNvContentPartPr/>
                <p14:nvPr/>
              </p14:nvContentPartPr>
              <p14:xfrm>
                <a:off x="5297853" y="1114987"/>
                <a:ext cx="145800" cy="239400"/>
              </p14:xfrm>
            </p:contentPart>
          </mc:Choice>
          <mc:Fallback xmlns="">
            <p:pic>
              <p:nvPicPr>
                <p:cNvPr id="243" name="Freihand 242">
                  <a:extLst>
                    <a:ext uri="{FF2B5EF4-FFF2-40B4-BE49-F238E27FC236}">
                      <a16:creationId xmlns:a16="http://schemas.microsoft.com/office/drawing/2014/main" id="{66461EDF-C1A1-41D6-9AE8-6BBD821F9D39}"/>
                    </a:ext>
                  </a:extLst>
                </p:cNvPr>
                <p:cNvPicPr/>
                <p:nvPr/>
              </p:nvPicPr>
              <p:blipFill>
                <a:blip r:embed="rId494"/>
                <a:stretch>
                  <a:fillRect/>
                </a:stretch>
              </p:blipFill>
              <p:spPr>
                <a:xfrm>
                  <a:off x="5293533" y="1110667"/>
                  <a:ext cx="154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45" name="Freihand 244">
                  <a:extLst>
                    <a:ext uri="{FF2B5EF4-FFF2-40B4-BE49-F238E27FC236}">
                      <a16:creationId xmlns:a16="http://schemas.microsoft.com/office/drawing/2014/main" id="{CD455FE8-8504-4343-AF46-038F4BFB46FE}"/>
                    </a:ext>
                  </a:extLst>
                </p14:cNvPr>
                <p14:cNvContentPartPr/>
                <p14:nvPr/>
              </p14:nvContentPartPr>
              <p14:xfrm>
                <a:off x="5425653" y="1186987"/>
                <a:ext cx="107640" cy="137160"/>
              </p14:xfrm>
            </p:contentPart>
          </mc:Choice>
          <mc:Fallback xmlns="">
            <p:pic>
              <p:nvPicPr>
                <p:cNvPr id="245" name="Freihand 244">
                  <a:extLst>
                    <a:ext uri="{FF2B5EF4-FFF2-40B4-BE49-F238E27FC236}">
                      <a16:creationId xmlns:a16="http://schemas.microsoft.com/office/drawing/2014/main" id="{CD455FE8-8504-4343-AF46-038F4BFB46FE}"/>
                    </a:ext>
                  </a:extLst>
                </p:cNvPr>
                <p:cNvPicPr/>
                <p:nvPr/>
              </p:nvPicPr>
              <p:blipFill>
                <a:blip r:embed="rId496"/>
                <a:stretch>
                  <a:fillRect/>
                </a:stretch>
              </p:blipFill>
              <p:spPr>
                <a:xfrm>
                  <a:off x="5421333" y="1182667"/>
                  <a:ext cx="116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47" name="Freihand 246">
                  <a:extLst>
                    <a:ext uri="{FF2B5EF4-FFF2-40B4-BE49-F238E27FC236}">
                      <a16:creationId xmlns:a16="http://schemas.microsoft.com/office/drawing/2014/main" id="{C24BF7DB-09DB-464F-B5EC-EDB70A40287C}"/>
                    </a:ext>
                  </a:extLst>
                </p14:cNvPr>
                <p14:cNvContentPartPr/>
                <p14:nvPr/>
              </p14:nvContentPartPr>
              <p14:xfrm>
                <a:off x="4898253" y="3435907"/>
                <a:ext cx="104760" cy="14760"/>
              </p14:xfrm>
            </p:contentPart>
          </mc:Choice>
          <mc:Fallback xmlns="">
            <p:pic>
              <p:nvPicPr>
                <p:cNvPr id="247" name="Freihand 246">
                  <a:extLst>
                    <a:ext uri="{FF2B5EF4-FFF2-40B4-BE49-F238E27FC236}">
                      <a16:creationId xmlns:a16="http://schemas.microsoft.com/office/drawing/2014/main" id="{C24BF7DB-09DB-464F-B5EC-EDB70A40287C}"/>
                    </a:ext>
                  </a:extLst>
                </p:cNvPr>
                <p:cNvPicPr/>
                <p:nvPr/>
              </p:nvPicPr>
              <p:blipFill>
                <a:blip r:embed="rId498"/>
                <a:stretch>
                  <a:fillRect/>
                </a:stretch>
              </p:blipFill>
              <p:spPr>
                <a:xfrm>
                  <a:off x="4893933" y="3431587"/>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48" name="Freihand 247">
                  <a:extLst>
                    <a:ext uri="{FF2B5EF4-FFF2-40B4-BE49-F238E27FC236}">
                      <a16:creationId xmlns:a16="http://schemas.microsoft.com/office/drawing/2014/main" id="{54780F05-0CD1-49F9-B829-9C991F1958EE}"/>
                    </a:ext>
                  </a:extLst>
                </p14:cNvPr>
                <p14:cNvContentPartPr/>
                <p14:nvPr/>
              </p14:nvContentPartPr>
              <p14:xfrm>
                <a:off x="4481373" y="3418987"/>
                <a:ext cx="327600" cy="20160"/>
              </p14:xfrm>
            </p:contentPart>
          </mc:Choice>
          <mc:Fallback xmlns="">
            <p:pic>
              <p:nvPicPr>
                <p:cNvPr id="248" name="Freihand 247">
                  <a:extLst>
                    <a:ext uri="{FF2B5EF4-FFF2-40B4-BE49-F238E27FC236}">
                      <a16:creationId xmlns:a16="http://schemas.microsoft.com/office/drawing/2014/main" id="{54780F05-0CD1-49F9-B829-9C991F1958EE}"/>
                    </a:ext>
                  </a:extLst>
                </p:cNvPr>
                <p:cNvPicPr/>
                <p:nvPr/>
              </p:nvPicPr>
              <p:blipFill>
                <a:blip r:embed="rId500"/>
                <a:stretch>
                  <a:fillRect/>
                </a:stretch>
              </p:blipFill>
              <p:spPr>
                <a:xfrm>
                  <a:off x="4477053" y="3414667"/>
                  <a:ext cx="336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49" name="Freihand 248">
                  <a:extLst>
                    <a:ext uri="{FF2B5EF4-FFF2-40B4-BE49-F238E27FC236}">
                      <a16:creationId xmlns:a16="http://schemas.microsoft.com/office/drawing/2014/main" id="{15D56144-AA8F-4F1B-A59B-DD326A42A580}"/>
                    </a:ext>
                  </a:extLst>
                </p14:cNvPr>
                <p14:cNvContentPartPr/>
                <p14:nvPr/>
              </p14:nvContentPartPr>
              <p14:xfrm>
                <a:off x="4002213" y="3374707"/>
                <a:ext cx="355680" cy="30960"/>
              </p14:xfrm>
            </p:contentPart>
          </mc:Choice>
          <mc:Fallback xmlns="">
            <p:pic>
              <p:nvPicPr>
                <p:cNvPr id="249" name="Freihand 248">
                  <a:extLst>
                    <a:ext uri="{FF2B5EF4-FFF2-40B4-BE49-F238E27FC236}">
                      <a16:creationId xmlns:a16="http://schemas.microsoft.com/office/drawing/2014/main" id="{15D56144-AA8F-4F1B-A59B-DD326A42A580}"/>
                    </a:ext>
                  </a:extLst>
                </p:cNvPr>
                <p:cNvPicPr/>
                <p:nvPr/>
              </p:nvPicPr>
              <p:blipFill>
                <a:blip r:embed="rId502"/>
                <a:stretch>
                  <a:fillRect/>
                </a:stretch>
              </p:blipFill>
              <p:spPr>
                <a:xfrm>
                  <a:off x="3997893" y="3370387"/>
                  <a:ext cx="364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4" name="Freihand 253">
                  <a:extLst>
                    <a:ext uri="{FF2B5EF4-FFF2-40B4-BE49-F238E27FC236}">
                      <a16:creationId xmlns:a16="http://schemas.microsoft.com/office/drawing/2014/main" id="{FED90F24-FDBF-4BB5-AE33-875339DF2224}"/>
                    </a:ext>
                  </a:extLst>
                </p14:cNvPr>
                <p14:cNvContentPartPr/>
                <p14:nvPr/>
              </p14:nvContentPartPr>
              <p14:xfrm>
                <a:off x="4976013" y="3534907"/>
                <a:ext cx="360" cy="360"/>
              </p14:xfrm>
            </p:contentPart>
          </mc:Choice>
          <mc:Fallback xmlns="">
            <p:pic>
              <p:nvPicPr>
                <p:cNvPr id="254" name="Freihand 253">
                  <a:extLst>
                    <a:ext uri="{FF2B5EF4-FFF2-40B4-BE49-F238E27FC236}">
                      <a16:creationId xmlns:a16="http://schemas.microsoft.com/office/drawing/2014/main" id="{FED90F24-FDBF-4BB5-AE33-875339DF2224}"/>
                    </a:ext>
                  </a:extLst>
                </p:cNvPr>
                <p:cNvPicPr/>
                <p:nvPr/>
              </p:nvPicPr>
              <p:blipFill>
                <a:blip r:embed="rId368"/>
                <a:stretch>
                  <a:fillRect/>
                </a:stretch>
              </p:blipFill>
              <p:spPr>
                <a:xfrm>
                  <a:off x="4971693" y="3530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5" name="Freihand 254">
                  <a:extLst>
                    <a:ext uri="{FF2B5EF4-FFF2-40B4-BE49-F238E27FC236}">
                      <a16:creationId xmlns:a16="http://schemas.microsoft.com/office/drawing/2014/main" id="{23227962-4E6E-4DDB-9C24-74960178B249}"/>
                    </a:ext>
                  </a:extLst>
                </p14:cNvPr>
                <p14:cNvContentPartPr/>
                <p14:nvPr/>
              </p14:nvContentPartPr>
              <p14:xfrm>
                <a:off x="4999053" y="3436987"/>
                <a:ext cx="20520" cy="191160"/>
              </p14:xfrm>
            </p:contentPart>
          </mc:Choice>
          <mc:Fallback xmlns="">
            <p:pic>
              <p:nvPicPr>
                <p:cNvPr id="255" name="Freihand 254">
                  <a:extLst>
                    <a:ext uri="{FF2B5EF4-FFF2-40B4-BE49-F238E27FC236}">
                      <a16:creationId xmlns:a16="http://schemas.microsoft.com/office/drawing/2014/main" id="{23227962-4E6E-4DDB-9C24-74960178B249}"/>
                    </a:ext>
                  </a:extLst>
                </p:cNvPr>
                <p:cNvPicPr/>
                <p:nvPr/>
              </p:nvPicPr>
              <p:blipFill>
                <a:blip r:embed="rId505"/>
                <a:stretch>
                  <a:fillRect/>
                </a:stretch>
              </p:blipFill>
              <p:spPr>
                <a:xfrm>
                  <a:off x="4994733" y="3432667"/>
                  <a:ext cx="29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88" name="Freihand 187">
                  <a:extLst>
                    <a:ext uri="{FF2B5EF4-FFF2-40B4-BE49-F238E27FC236}">
                      <a16:creationId xmlns:a16="http://schemas.microsoft.com/office/drawing/2014/main" id="{A87435F6-0C7C-4BB1-80C4-D6154932A490}"/>
                    </a:ext>
                  </a:extLst>
                </p14:cNvPr>
                <p14:cNvContentPartPr/>
                <p14:nvPr/>
              </p14:nvContentPartPr>
              <p14:xfrm>
                <a:off x="6638853" y="2597467"/>
                <a:ext cx="38160" cy="39600"/>
              </p14:xfrm>
            </p:contentPart>
          </mc:Choice>
          <mc:Fallback xmlns="">
            <p:pic>
              <p:nvPicPr>
                <p:cNvPr id="188" name="Freihand 187">
                  <a:extLst>
                    <a:ext uri="{FF2B5EF4-FFF2-40B4-BE49-F238E27FC236}">
                      <a16:creationId xmlns:a16="http://schemas.microsoft.com/office/drawing/2014/main" id="{A87435F6-0C7C-4BB1-80C4-D6154932A490}"/>
                    </a:ext>
                  </a:extLst>
                </p:cNvPr>
                <p:cNvPicPr/>
                <p:nvPr/>
              </p:nvPicPr>
              <p:blipFill>
                <a:blip r:embed="rId507"/>
                <a:stretch>
                  <a:fillRect/>
                </a:stretch>
              </p:blipFill>
              <p:spPr>
                <a:xfrm>
                  <a:off x="6634533" y="2593147"/>
                  <a:ext cx="46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00" name="Freihand 199">
                  <a:extLst>
                    <a:ext uri="{FF2B5EF4-FFF2-40B4-BE49-F238E27FC236}">
                      <a16:creationId xmlns:a16="http://schemas.microsoft.com/office/drawing/2014/main" id="{F9287EC6-F4C2-49B2-89B8-F58E1B4A3391}"/>
                    </a:ext>
                  </a:extLst>
                </p14:cNvPr>
                <p14:cNvContentPartPr/>
                <p14:nvPr/>
              </p14:nvContentPartPr>
              <p14:xfrm>
                <a:off x="6560373" y="1234867"/>
                <a:ext cx="360" cy="360"/>
              </p14:xfrm>
            </p:contentPart>
          </mc:Choice>
          <mc:Fallback xmlns="">
            <p:pic>
              <p:nvPicPr>
                <p:cNvPr id="200" name="Freihand 199">
                  <a:extLst>
                    <a:ext uri="{FF2B5EF4-FFF2-40B4-BE49-F238E27FC236}">
                      <a16:creationId xmlns:a16="http://schemas.microsoft.com/office/drawing/2014/main" id="{F9287EC6-F4C2-49B2-89B8-F58E1B4A3391}"/>
                    </a:ext>
                  </a:extLst>
                </p:cNvPr>
                <p:cNvPicPr/>
                <p:nvPr/>
              </p:nvPicPr>
              <p:blipFill>
                <a:blip r:embed="rId368"/>
                <a:stretch>
                  <a:fillRect/>
                </a:stretch>
              </p:blipFill>
              <p:spPr>
                <a:xfrm>
                  <a:off x="6556053" y="123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01" name="Freihand 200">
                  <a:extLst>
                    <a:ext uri="{FF2B5EF4-FFF2-40B4-BE49-F238E27FC236}">
                      <a16:creationId xmlns:a16="http://schemas.microsoft.com/office/drawing/2014/main" id="{C3791136-9580-454A-B2A9-18EA9B6054DE}"/>
                    </a:ext>
                  </a:extLst>
                </p14:cNvPr>
                <p14:cNvContentPartPr/>
                <p14:nvPr/>
              </p14:nvContentPartPr>
              <p14:xfrm>
                <a:off x="6552453" y="1184467"/>
                <a:ext cx="360" cy="360"/>
              </p14:xfrm>
            </p:contentPart>
          </mc:Choice>
          <mc:Fallback xmlns="">
            <p:pic>
              <p:nvPicPr>
                <p:cNvPr id="201" name="Freihand 200">
                  <a:extLst>
                    <a:ext uri="{FF2B5EF4-FFF2-40B4-BE49-F238E27FC236}">
                      <a16:creationId xmlns:a16="http://schemas.microsoft.com/office/drawing/2014/main" id="{C3791136-9580-454A-B2A9-18EA9B6054DE}"/>
                    </a:ext>
                  </a:extLst>
                </p:cNvPr>
                <p:cNvPicPr/>
                <p:nvPr/>
              </p:nvPicPr>
              <p:blipFill>
                <a:blip r:embed="rId368"/>
                <a:stretch>
                  <a:fillRect/>
                </a:stretch>
              </p:blipFill>
              <p:spPr>
                <a:xfrm>
                  <a:off x="6548133" y="118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03" name="Freihand 202">
                  <a:extLst>
                    <a:ext uri="{FF2B5EF4-FFF2-40B4-BE49-F238E27FC236}">
                      <a16:creationId xmlns:a16="http://schemas.microsoft.com/office/drawing/2014/main" id="{581FF0A5-FF63-41CD-AF81-A8EB2EC9BD82}"/>
                    </a:ext>
                  </a:extLst>
                </p14:cNvPr>
                <p14:cNvContentPartPr/>
                <p14:nvPr/>
              </p14:nvContentPartPr>
              <p14:xfrm>
                <a:off x="6535893" y="1127587"/>
                <a:ext cx="117360" cy="1495080"/>
              </p14:xfrm>
            </p:contentPart>
          </mc:Choice>
          <mc:Fallback xmlns="">
            <p:pic>
              <p:nvPicPr>
                <p:cNvPr id="203" name="Freihand 202">
                  <a:extLst>
                    <a:ext uri="{FF2B5EF4-FFF2-40B4-BE49-F238E27FC236}">
                      <a16:creationId xmlns:a16="http://schemas.microsoft.com/office/drawing/2014/main" id="{581FF0A5-FF63-41CD-AF81-A8EB2EC9BD82}"/>
                    </a:ext>
                  </a:extLst>
                </p:cNvPr>
                <p:cNvPicPr/>
                <p:nvPr/>
              </p:nvPicPr>
              <p:blipFill>
                <a:blip r:embed="rId511"/>
                <a:stretch>
                  <a:fillRect/>
                </a:stretch>
              </p:blipFill>
              <p:spPr>
                <a:xfrm>
                  <a:off x="6531573" y="1123267"/>
                  <a:ext cx="126000" cy="1503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05" name="Freihand 204">
                  <a:extLst>
                    <a:ext uri="{FF2B5EF4-FFF2-40B4-BE49-F238E27FC236}">
                      <a16:creationId xmlns:a16="http://schemas.microsoft.com/office/drawing/2014/main" id="{AB75C3CF-895B-43CA-8AD6-E16B0AAC1D4D}"/>
                    </a:ext>
                  </a:extLst>
                </p14:cNvPr>
                <p14:cNvContentPartPr/>
                <p14:nvPr/>
              </p14:nvContentPartPr>
              <p14:xfrm>
                <a:off x="6677733" y="2639587"/>
                <a:ext cx="360" cy="360"/>
              </p14:xfrm>
            </p:contentPart>
          </mc:Choice>
          <mc:Fallback xmlns="">
            <p:pic>
              <p:nvPicPr>
                <p:cNvPr id="205" name="Freihand 204">
                  <a:extLst>
                    <a:ext uri="{FF2B5EF4-FFF2-40B4-BE49-F238E27FC236}">
                      <a16:creationId xmlns:a16="http://schemas.microsoft.com/office/drawing/2014/main" id="{AB75C3CF-895B-43CA-8AD6-E16B0AAC1D4D}"/>
                    </a:ext>
                  </a:extLst>
                </p:cNvPr>
                <p:cNvPicPr/>
                <p:nvPr/>
              </p:nvPicPr>
              <p:blipFill>
                <a:blip r:embed="rId368"/>
                <a:stretch>
                  <a:fillRect/>
                </a:stretch>
              </p:blipFill>
              <p:spPr>
                <a:xfrm>
                  <a:off x="6673413" y="2635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0" name="Freihand 209">
                  <a:extLst>
                    <a:ext uri="{FF2B5EF4-FFF2-40B4-BE49-F238E27FC236}">
                      <a16:creationId xmlns:a16="http://schemas.microsoft.com/office/drawing/2014/main" id="{68EE91E2-FEAC-42FF-A54D-56F74CA97A6C}"/>
                    </a:ext>
                  </a:extLst>
                </p14:cNvPr>
                <p14:cNvContentPartPr/>
                <p14:nvPr/>
              </p14:nvContentPartPr>
              <p14:xfrm>
                <a:off x="6653253" y="2668747"/>
                <a:ext cx="10080" cy="143280"/>
              </p14:xfrm>
            </p:contentPart>
          </mc:Choice>
          <mc:Fallback xmlns="">
            <p:pic>
              <p:nvPicPr>
                <p:cNvPr id="210" name="Freihand 209">
                  <a:extLst>
                    <a:ext uri="{FF2B5EF4-FFF2-40B4-BE49-F238E27FC236}">
                      <a16:creationId xmlns:a16="http://schemas.microsoft.com/office/drawing/2014/main" id="{68EE91E2-FEAC-42FF-A54D-56F74CA97A6C}"/>
                    </a:ext>
                  </a:extLst>
                </p:cNvPr>
                <p:cNvPicPr/>
                <p:nvPr/>
              </p:nvPicPr>
              <p:blipFill>
                <a:blip r:embed="rId514"/>
                <a:stretch>
                  <a:fillRect/>
                </a:stretch>
              </p:blipFill>
              <p:spPr>
                <a:xfrm>
                  <a:off x="6648933" y="2664427"/>
                  <a:ext cx="18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4" name="Freihand 213">
                  <a:extLst>
                    <a:ext uri="{FF2B5EF4-FFF2-40B4-BE49-F238E27FC236}">
                      <a16:creationId xmlns:a16="http://schemas.microsoft.com/office/drawing/2014/main" id="{E2CD394E-30D1-4A52-8404-3FD27C22189C}"/>
                    </a:ext>
                  </a:extLst>
                </p14:cNvPr>
                <p14:cNvContentPartPr/>
                <p14:nvPr/>
              </p14:nvContentPartPr>
              <p14:xfrm>
                <a:off x="6655413" y="2595307"/>
                <a:ext cx="29520" cy="66600"/>
              </p14:xfrm>
            </p:contentPart>
          </mc:Choice>
          <mc:Fallback xmlns="">
            <p:pic>
              <p:nvPicPr>
                <p:cNvPr id="214" name="Freihand 213">
                  <a:extLst>
                    <a:ext uri="{FF2B5EF4-FFF2-40B4-BE49-F238E27FC236}">
                      <a16:creationId xmlns:a16="http://schemas.microsoft.com/office/drawing/2014/main" id="{E2CD394E-30D1-4A52-8404-3FD27C22189C}"/>
                    </a:ext>
                  </a:extLst>
                </p:cNvPr>
                <p:cNvPicPr/>
                <p:nvPr/>
              </p:nvPicPr>
              <p:blipFill>
                <a:blip r:embed="rId516"/>
                <a:stretch>
                  <a:fillRect/>
                </a:stretch>
              </p:blipFill>
              <p:spPr>
                <a:xfrm>
                  <a:off x="6651093" y="2590987"/>
                  <a:ext cx="38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6" name="Freihand 215">
                  <a:extLst>
                    <a:ext uri="{FF2B5EF4-FFF2-40B4-BE49-F238E27FC236}">
                      <a16:creationId xmlns:a16="http://schemas.microsoft.com/office/drawing/2014/main" id="{C5E33EF3-3881-4518-973D-B832C0337891}"/>
                    </a:ext>
                  </a:extLst>
                </p14:cNvPr>
                <p14:cNvContentPartPr/>
                <p14:nvPr/>
              </p14:nvContentPartPr>
              <p14:xfrm>
                <a:off x="6517893" y="1035787"/>
                <a:ext cx="26640" cy="57600"/>
              </p14:xfrm>
            </p:contentPart>
          </mc:Choice>
          <mc:Fallback xmlns="">
            <p:pic>
              <p:nvPicPr>
                <p:cNvPr id="216" name="Freihand 215">
                  <a:extLst>
                    <a:ext uri="{FF2B5EF4-FFF2-40B4-BE49-F238E27FC236}">
                      <a16:creationId xmlns:a16="http://schemas.microsoft.com/office/drawing/2014/main" id="{C5E33EF3-3881-4518-973D-B832C0337891}"/>
                    </a:ext>
                  </a:extLst>
                </p:cNvPr>
                <p:cNvPicPr/>
                <p:nvPr/>
              </p:nvPicPr>
              <p:blipFill>
                <a:blip r:embed="rId518"/>
                <a:stretch>
                  <a:fillRect/>
                </a:stretch>
              </p:blipFill>
              <p:spPr>
                <a:xfrm>
                  <a:off x="6513573" y="1031467"/>
                  <a:ext cx="35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8" name="Freihand 217">
                  <a:extLst>
                    <a:ext uri="{FF2B5EF4-FFF2-40B4-BE49-F238E27FC236}">
                      <a16:creationId xmlns:a16="http://schemas.microsoft.com/office/drawing/2014/main" id="{78E6DAC9-F369-487D-99A7-61E391674703}"/>
                    </a:ext>
                  </a:extLst>
                </p14:cNvPr>
                <p14:cNvContentPartPr/>
                <p14:nvPr/>
              </p14:nvContentPartPr>
              <p14:xfrm>
                <a:off x="6558573" y="1092307"/>
                <a:ext cx="360" cy="360"/>
              </p14:xfrm>
            </p:contentPart>
          </mc:Choice>
          <mc:Fallback xmlns="">
            <p:pic>
              <p:nvPicPr>
                <p:cNvPr id="218" name="Freihand 217">
                  <a:extLst>
                    <a:ext uri="{FF2B5EF4-FFF2-40B4-BE49-F238E27FC236}">
                      <a16:creationId xmlns:a16="http://schemas.microsoft.com/office/drawing/2014/main" id="{78E6DAC9-F369-487D-99A7-61E391674703}"/>
                    </a:ext>
                  </a:extLst>
                </p:cNvPr>
                <p:cNvPicPr/>
                <p:nvPr/>
              </p:nvPicPr>
              <p:blipFill>
                <a:blip r:embed="rId368"/>
                <a:stretch>
                  <a:fillRect/>
                </a:stretch>
              </p:blipFill>
              <p:spPr>
                <a:xfrm>
                  <a:off x="6554253" y="108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19" name="Freihand 218">
                  <a:extLst>
                    <a:ext uri="{FF2B5EF4-FFF2-40B4-BE49-F238E27FC236}">
                      <a16:creationId xmlns:a16="http://schemas.microsoft.com/office/drawing/2014/main" id="{FE4693E5-B2A3-4CB8-B33C-D62F567FCA91}"/>
                    </a:ext>
                  </a:extLst>
                </p14:cNvPr>
                <p14:cNvContentPartPr/>
                <p14:nvPr/>
              </p14:nvContentPartPr>
              <p14:xfrm>
                <a:off x="6711213" y="2665507"/>
                <a:ext cx="360" cy="360"/>
              </p14:xfrm>
            </p:contentPart>
          </mc:Choice>
          <mc:Fallback xmlns="">
            <p:pic>
              <p:nvPicPr>
                <p:cNvPr id="219" name="Freihand 218">
                  <a:extLst>
                    <a:ext uri="{FF2B5EF4-FFF2-40B4-BE49-F238E27FC236}">
                      <a16:creationId xmlns:a16="http://schemas.microsoft.com/office/drawing/2014/main" id="{FE4693E5-B2A3-4CB8-B33C-D62F567FCA91}"/>
                    </a:ext>
                  </a:extLst>
                </p:cNvPr>
                <p:cNvPicPr/>
                <p:nvPr/>
              </p:nvPicPr>
              <p:blipFill>
                <a:blip r:embed="rId368"/>
                <a:stretch>
                  <a:fillRect/>
                </a:stretch>
              </p:blipFill>
              <p:spPr>
                <a:xfrm>
                  <a:off x="6706893" y="2661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93" name="Freihand 192">
                  <a:extLst>
                    <a:ext uri="{FF2B5EF4-FFF2-40B4-BE49-F238E27FC236}">
                      <a16:creationId xmlns:a16="http://schemas.microsoft.com/office/drawing/2014/main" id="{DB676DED-CE84-4188-A022-1CB430F9F890}"/>
                    </a:ext>
                  </a:extLst>
                </p14:cNvPr>
                <p14:cNvContentPartPr/>
                <p14:nvPr/>
              </p14:nvContentPartPr>
              <p14:xfrm>
                <a:off x="6601773" y="928147"/>
                <a:ext cx="360" cy="360"/>
              </p14:xfrm>
            </p:contentPart>
          </mc:Choice>
          <mc:Fallback xmlns="">
            <p:pic>
              <p:nvPicPr>
                <p:cNvPr id="193" name="Freihand 192">
                  <a:extLst>
                    <a:ext uri="{FF2B5EF4-FFF2-40B4-BE49-F238E27FC236}">
                      <a16:creationId xmlns:a16="http://schemas.microsoft.com/office/drawing/2014/main" id="{DB676DED-CE84-4188-A022-1CB430F9F890}"/>
                    </a:ext>
                  </a:extLst>
                </p:cNvPr>
                <p:cNvPicPr/>
                <p:nvPr/>
              </p:nvPicPr>
              <p:blipFill>
                <a:blip r:embed="rId368"/>
                <a:stretch>
                  <a:fillRect/>
                </a:stretch>
              </p:blipFill>
              <p:spPr>
                <a:xfrm>
                  <a:off x="6597453" y="923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94" name="Freihand 193">
                  <a:extLst>
                    <a:ext uri="{FF2B5EF4-FFF2-40B4-BE49-F238E27FC236}">
                      <a16:creationId xmlns:a16="http://schemas.microsoft.com/office/drawing/2014/main" id="{696695FE-3235-4BEC-9D2A-AFDAACB6CA73}"/>
                    </a:ext>
                  </a:extLst>
                </p14:cNvPr>
                <p14:cNvContentPartPr/>
                <p14:nvPr/>
              </p14:nvContentPartPr>
              <p14:xfrm>
                <a:off x="6613653" y="792427"/>
                <a:ext cx="20880" cy="92520"/>
              </p14:xfrm>
            </p:contentPart>
          </mc:Choice>
          <mc:Fallback xmlns="">
            <p:pic>
              <p:nvPicPr>
                <p:cNvPr id="194" name="Freihand 193">
                  <a:extLst>
                    <a:ext uri="{FF2B5EF4-FFF2-40B4-BE49-F238E27FC236}">
                      <a16:creationId xmlns:a16="http://schemas.microsoft.com/office/drawing/2014/main" id="{696695FE-3235-4BEC-9D2A-AFDAACB6CA73}"/>
                    </a:ext>
                  </a:extLst>
                </p:cNvPr>
                <p:cNvPicPr/>
                <p:nvPr/>
              </p:nvPicPr>
              <p:blipFill>
                <a:blip r:embed="rId523"/>
                <a:stretch>
                  <a:fillRect/>
                </a:stretch>
              </p:blipFill>
              <p:spPr>
                <a:xfrm>
                  <a:off x="6609333" y="788107"/>
                  <a:ext cx="29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25" name="Freihand 224">
                  <a:extLst>
                    <a:ext uri="{FF2B5EF4-FFF2-40B4-BE49-F238E27FC236}">
                      <a16:creationId xmlns:a16="http://schemas.microsoft.com/office/drawing/2014/main" id="{60A4CC81-EDA3-41C2-97C4-C54A1C4F08DC}"/>
                    </a:ext>
                  </a:extLst>
                </p14:cNvPr>
                <p14:cNvContentPartPr/>
                <p14:nvPr/>
              </p14:nvContentPartPr>
              <p14:xfrm>
                <a:off x="6158253" y="932467"/>
                <a:ext cx="218520" cy="35280"/>
              </p14:xfrm>
            </p:contentPart>
          </mc:Choice>
          <mc:Fallback xmlns="">
            <p:pic>
              <p:nvPicPr>
                <p:cNvPr id="225" name="Freihand 224">
                  <a:extLst>
                    <a:ext uri="{FF2B5EF4-FFF2-40B4-BE49-F238E27FC236}">
                      <a16:creationId xmlns:a16="http://schemas.microsoft.com/office/drawing/2014/main" id="{60A4CC81-EDA3-41C2-97C4-C54A1C4F08DC}"/>
                    </a:ext>
                  </a:extLst>
                </p:cNvPr>
                <p:cNvPicPr/>
                <p:nvPr/>
              </p:nvPicPr>
              <p:blipFill>
                <a:blip r:embed="rId525"/>
                <a:stretch>
                  <a:fillRect/>
                </a:stretch>
              </p:blipFill>
              <p:spPr>
                <a:xfrm>
                  <a:off x="6153933" y="928147"/>
                  <a:ext cx="227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26" name="Freihand 225">
                  <a:extLst>
                    <a:ext uri="{FF2B5EF4-FFF2-40B4-BE49-F238E27FC236}">
                      <a16:creationId xmlns:a16="http://schemas.microsoft.com/office/drawing/2014/main" id="{ED26B627-259D-4EA4-85EB-E3E58DD03F2C}"/>
                    </a:ext>
                  </a:extLst>
                </p14:cNvPr>
                <p14:cNvContentPartPr/>
                <p14:nvPr/>
              </p14:nvContentPartPr>
              <p14:xfrm>
                <a:off x="6322773" y="897907"/>
                <a:ext cx="141840" cy="142920"/>
              </p14:xfrm>
            </p:contentPart>
          </mc:Choice>
          <mc:Fallback xmlns="">
            <p:pic>
              <p:nvPicPr>
                <p:cNvPr id="226" name="Freihand 225">
                  <a:extLst>
                    <a:ext uri="{FF2B5EF4-FFF2-40B4-BE49-F238E27FC236}">
                      <a16:creationId xmlns:a16="http://schemas.microsoft.com/office/drawing/2014/main" id="{ED26B627-259D-4EA4-85EB-E3E58DD03F2C}"/>
                    </a:ext>
                  </a:extLst>
                </p:cNvPr>
                <p:cNvPicPr/>
                <p:nvPr/>
              </p:nvPicPr>
              <p:blipFill>
                <a:blip r:embed="rId527"/>
                <a:stretch>
                  <a:fillRect/>
                </a:stretch>
              </p:blipFill>
              <p:spPr>
                <a:xfrm>
                  <a:off x="6318453" y="893587"/>
                  <a:ext cx="150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57" name="Freihand 256">
                  <a:extLst>
                    <a:ext uri="{FF2B5EF4-FFF2-40B4-BE49-F238E27FC236}">
                      <a16:creationId xmlns:a16="http://schemas.microsoft.com/office/drawing/2014/main" id="{66D7F6EB-9C61-43FB-9F2C-DC61475B3F4E}"/>
                    </a:ext>
                  </a:extLst>
                </p14:cNvPr>
                <p14:cNvContentPartPr/>
                <p14:nvPr/>
              </p14:nvContentPartPr>
              <p14:xfrm>
                <a:off x="5005173" y="3834787"/>
                <a:ext cx="46800" cy="647640"/>
              </p14:xfrm>
            </p:contentPart>
          </mc:Choice>
          <mc:Fallback xmlns="">
            <p:pic>
              <p:nvPicPr>
                <p:cNvPr id="257" name="Freihand 256">
                  <a:extLst>
                    <a:ext uri="{FF2B5EF4-FFF2-40B4-BE49-F238E27FC236}">
                      <a16:creationId xmlns:a16="http://schemas.microsoft.com/office/drawing/2014/main" id="{66D7F6EB-9C61-43FB-9F2C-DC61475B3F4E}"/>
                    </a:ext>
                  </a:extLst>
                </p:cNvPr>
                <p:cNvPicPr/>
                <p:nvPr/>
              </p:nvPicPr>
              <p:blipFill>
                <a:blip r:embed="rId529"/>
                <a:stretch>
                  <a:fillRect/>
                </a:stretch>
              </p:blipFill>
              <p:spPr>
                <a:xfrm>
                  <a:off x="5000853" y="3830467"/>
                  <a:ext cx="5544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58" name="Freihand 257">
                  <a:extLst>
                    <a:ext uri="{FF2B5EF4-FFF2-40B4-BE49-F238E27FC236}">
                      <a16:creationId xmlns:a16="http://schemas.microsoft.com/office/drawing/2014/main" id="{FACE0A6D-A443-441E-AF32-67296DF7A09F}"/>
                    </a:ext>
                  </a:extLst>
                </p14:cNvPr>
                <p14:cNvContentPartPr/>
                <p14:nvPr/>
              </p14:nvContentPartPr>
              <p14:xfrm>
                <a:off x="4824453" y="4713907"/>
                <a:ext cx="168840" cy="239040"/>
              </p14:xfrm>
            </p:contentPart>
          </mc:Choice>
          <mc:Fallback xmlns="">
            <p:pic>
              <p:nvPicPr>
                <p:cNvPr id="258" name="Freihand 257">
                  <a:extLst>
                    <a:ext uri="{FF2B5EF4-FFF2-40B4-BE49-F238E27FC236}">
                      <a16:creationId xmlns:a16="http://schemas.microsoft.com/office/drawing/2014/main" id="{FACE0A6D-A443-441E-AF32-67296DF7A09F}"/>
                    </a:ext>
                  </a:extLst>
                </p:cNvPr>
                <p:cNvPicPr/>
                <p:nvPr/>
              </p:nvPicPr>
              <p:blipFill>
                <a:blip r:embed="rId531"/>
                <a:stretch>
                  <a:fillRect/>
                </a:stretch>
              </p:blipFill>
              <p:spPr>
                <a:xfrm>
                  <a:off x="4820133" y="4709587"/>
                  <a:ext cx="1774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59" name="Freihand 258">
                  <a:extLst>
                    <a:ext uri="{FF2B5EF4-FFF2-40B4-BE49-F238E27FC236}">
                      <a16:creationId xmlns:a16="http://schemas.microsoft.com/office/drawing/2014/main" id="{A4555664-9D4F-4B37-8022-CE547433184B}"/>
                    </a:ext>
                  </a:extLst>
                </p14:cNvPr>
                <p14:cNvContentPartPr/>
                <p14:nvPr/>
              </p14:nvContentPartPr>
              <p14:xfrm>
                <a:off x="4914093" y="4631467"/>
                <a:ext cx="110880" cy="138960"/>
              </p14:xfrm>
            </p:contentPart>
          </mc:Choice>
          <mc:Fallback xmlns="">
            <p:pic>
              <p:nvPicPr>
                <p:cNvPr id="259" name="Freihand 258">
                  <a:extLst>
                    <a:ext uri="{FF2B5EF4-FFF2-40B4-BE49-F238E27FC236}">
                      <a16:creationId xmlns:a16="http://schemas.microsoft.com/office/drawing/2014/main" id="{A4555664-9D4F-4B37-8022-CE547433184B}"/>
                    </a:ext>
                  </a:extLst>
                </p:cNvPr>
                <p:cNvPicPr/>
                <p:nvPr/>
              </p:nvPicPr>
              <p:blipFill>
                <a:blip r:embed="rId533"/>
                <a:stretch>
                  <a:fillRect/>
                </a:stretch>
              </p:blipFill>
              <p:spPr>
                <a:xfrm>
                  <a:off x="4909773" y="4627147"/>
                  <a:ext cx="119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60" name="Freihand 259">
                  <a:extLst>
                    <a:ext uri="{FF2B5EF4-FFF2-40B4-BE49-F238E27FC236}">
                      <a16:creationId xmlns:a16="http://schemas.microsoft.com/office/drawing/2014/main" id="{E4C8F3A9-457D-47DD-A552-817E34351A6A}"/>
                    </a:ext>
                  </a:extLst>
                </p14:cNvPr>
                <p14:cNvContentPartPr/>
                <p14:nvPr/>
              </p14:nvContentPartPr>
              <p14:xfrm>
                <a:off x="5005893" y="4882027"/>
                <a:ext cx="154080" cy="107640"/>
              </p14:xfrm>
            </p:contentPart>
          </mc:Choice>
          <mc:Fallback xmlns="">
            <p:pic>
              <p:nvPicPr>
                <p:cNvPr id="260" name="Freihand 259">
                  <a:extLst>
                    <a:ext uri="{FF2B5EF4-FFF2-40B4-BE49-F238E27FC236}">
                      <a16:creationId xmlns:a16="http://schemas.microsoft.com/office/drawing/2014/main" id="{E4C8F3A9-457D-47DD-A552-817E34351A6A}"/>
                    </a:ext>
                  </a:extLst>
                </p:cNvPr>
                <p:cNvPicPr/>
                <p:nvPr/>
              </p:nvPicPr>
              <p:blipFill>
                <a:blip r:embed="rId535"/>
                <a:stretch>
                  <a:fillRect/>
                </a:stretch>
              </p:blipFill>
              <p:spPr>
                <a:xfrm>
                  <a:off x="5001573" y="4877707"/>
                  <a:ext cx="162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25" name="Freihand 424">
                  <a:extLst>
                    <a:ext uri="{FF2B5EF4-FFF2-40B4-BE49-F238E27FC236}">
                      <a16:creationId xmlns:a16="http://schemas.microsoft.com/office/drawing/2014/main" id="{6216C3C8-5187-4F5F-855C-7C0CC5364B23}"/>
                    </a:ext>
                  </a:extLst>
                </p14:cNvPr>
                <p14:cNvContentPartPr/>
                <p14:nvPr/>
              </p14:nvContentPartPr>
              <p14:xfrm>
                <a:off x="5462013" y="3001027"/>
                <a:ext cx="98640" cy="649080"/>
              </p14:xfrm>
            </p:contentPart>
          </mc:Choice>
          <mc:Fallback xmlns="">
            <p:pic>
              <p:nvPicPr>
                <p:cNvPr id="425" name="Freihand 424">
                  <a:extLst>
                    <a:ext uri="{FF2B5EF4-FFF2-40B4-BE49-F238E27FC236}">
                      <a16:creationId xmlns:a16="http://schemas.microsoft.com/office/drawing/2014/main" id="{6216C3C8-5187-4F5F-855C-7C0CC5364B23}"/>
                    </a:ext>
                  </a:extLst>
                </p:cNvPr>
                <p:cNvPicPr/>
                <p:nvPr/>
              </p:nvPicPr>
              <p:blipFill>
                <a:blip r:embed="rId537"/>
                <a:stretch>
                  <a:fillRect/>
                </a:stretch>
              </p:blipFill>
              <p:spPr>
                <a:xfrm>
                  <a:off x="5457693" y="2996707"/>
                  <a:ext cx="10728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26" name="Freihand 425">
                  <a:extLst>
                    <a:ext uri="{FF2B5EF4-FFF2-40B4-BE49-F238E27FC236}">
                      <a16:creationId xmlns:a16="http://schemas.microsoft.com/office/drawing/2014/main" id="{B238E869-4598-4334-8746-B9615421480E}"/>
                    </a:ext>
                  </a:extLst>
                </p14:cNvPr>
                <p14:cNvContentPartPr/>
                <p14:nvPr/>
              </p14:nvContentPartPr>
              <p14:xfrm>
                <a:off x="5024613" y="3471907"/>
                <a:ext cx="45720" cy="402840"/>
              </p14:xfrm>
            </p:contentPart>
          </mc:Choice>
          <mc:Fallback xmlns="">
            <p:pic>
              <p:nvPicPr>
                <p:cNvPr id="426" name="Freihand 425">
                  <a:extLst>
                    <a:ext uri="{FF2B5EF4-FFF2-40B4-BE49-F238E27FC236}">
                      <a16:creationId xmlns:a16="http://schemas.microsoft.com/office/drawing/2014/main" id="{B238E869-4598-4334-8746-B9615421480E}"/>
                    </a:ext>
                  </a:extLst>
                </p:cNvPr>
                <p:cNvPicPr/>
                <p:nvPr/>
              </p:nvPicPr>
              <p:blipFill>
                <a:blip r:embed="rId539"/>
                <a:stretch>
                  <a:fillRect/>
                </a:stretch>
              </p:blipFill>
              <p:spPr>
                <a:xfrm>
                  <a:off x="5020293" y="3467587"/>
                  <a:ext cx="543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28" name="Freihand 427">
                  <a:extLst>
                    <a:ext uri="{FF2B5EF4-FFF2-40B4-BE49-F238E27FC236}">
                      <a16:creationId xmlns:a16="http://schemas.microsoft.com/office/drawing/2014/main" id="{0F4AF9CB-A14F-4E14-9AA0-72132203F139}"/>
                    </a:ext>
                  </a:extLst>
                </p14:cNvPr>
                <p14:cNvContentPartPr/>
                <p14:nvPr/>
              </p14:nvContentPartPr>
              <p14:xfrm>
                <a:off x="5002293" y="3429787"/>
                <a:ext cx="66600" cy="511560"/>
              </p14:xfrm>
            </p:contentPart>
          </mc:Choice>
          <mc:Fallback xmlns="">
            <p:pic>
              <p:nvPicPr>
                <p:cNvPr id="428" name="Freihand 427">
                  <a:extLst>
                    <a:ext uri="{FF2B5EF4-FFF2-40B4-BE49-F238E27FC236}">
                      <a16:creationId xmlns:a16="http://schemas.microsoft.com/office/drawing/2014/main" id="{0F4AF9CB-A14F-4E14-9AA0-72132203F139}"/>
                    </a:ext>
                  </a:extLst>
                </p:cNvPr>
                <p:cNvPicPr/>
                <p:nvPr/>
              </p:nvPicPr>
              <p:blipFill>
                <a:blip r:embed="rId541"/>
                <a:stretch>
                  <a:fillRect/>
                </a:stretch>
              </p:blipFill>
              <p:spPr>
                <a:xfrm>
                  <a:off x="4997973" y="3425467"/>
                  <a:ext cx="7524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29" name="Freihand 428">
                  <a:extLst>
                    <a:ext uri="{FF2B5EF4-FFF2-40B4-BE49-F238E27FC236}">
                      <a16:creationId xmlns:a16="http://schemas.microsoft.com/office/drawing/2014/main" id="{439E0CCF-05F3-4742-936C-29D5D5D42740}"/>
                    </a:ext>
                  </a:extLst>
                </p14:cNvPr>
                <p14:cNvContentPartPr/>
                <p14:nvPr/>
              </p14:nvContentPartPr>
              <p14:xfrm>
                <a:off x="4913013" y="3763867"/>
                <a:ext cx="219600" cy="73080"/>
              </p14:xfrm>
            </p:contentPart>
          </mc:Choice>
          <mc:Fallback xmlns="">
            <p:pic>
              <p:nvPicPr>
                <p:cNvPr id="429" name="Freihand 428">
                  <a:extLst>
                    <a:ext uri="{FF2B5EF4-FFF2-40B4-BE49-F238E27FC236}">
                      <a16:creationId xmlns:a16="http://schemas.microsoft.com/office/drawing/2014/main" id="{439E0CCF-05F3-4742-936C-29D5D5D42740}"/>
                    </a:ext>
                  </a:extLst>
                </p:cNvPr>
                <p:cNvPicPr/>
                <p:nvPr/>
              </p:nvPicPr>
              <p:blipFill>
                <a:blip r:embed="rId543"/>
                <a:stretch>
                  <a:fillRect/>
                </a:stretch>
              </p:blipFill>
              <p:spPr>
                <a:xfrm>
                  <a:off x="4908693" y="3759547"/>
                  <a:ext cx="228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30" name="Freihand 429">
                  <a:extLst>
                    <a:ext uri="{FF2B5EF4-FFF2-40B4-BE49-F238E27FC236}">
                      <a16:creationId xmlns:a16="http://schemas.microsoft.com/office/drawing/2014/main" id="{30680D58-1D5B-4ACE-B6F9-657DA83780DF}"/>
                    </a:ext>
                  </a:extLst>
                </p14:cNvPr>
                <p14:cNvContentPartPr/>
                <p14:nvPr/>
              </p14:nvContentPartPr>
              <p14:xfrm>
                <a:off x="4932453" y="3383347"/>
                <a:ext cx="214560" cy="57240"/>
              </p14:xfrm>
            </p:contentPart>
          </mc:Choice>
          <mc:Fallback xmlns="">
            <p:pic>
              <p:nvPicPr>
                <p:cNvPr id="430" name="Freihand 429">
                  <a:extLst>
                    <a:ext uri="{FF2B5EF4-FFF2-40B4-BE49-F238E27FC236}">
                      <a16:creationId xmlns:a16="http://schemas.microsoft.com/office/drawing/2014/main" id="{30680D58-1D5B-4ACE-B6F9-657DA83780DF}"/>
                    </a:ext>
                  </a:extLst>
                </p:cNvPr>
                <p:cNvPicPr/>
                <p:nvPr/>
              </p:nvPicPr>
              <p:blipFill>
                <a:blip r:embed="rId545"/>
                <a:stretch>
                  <a:fillRect/>
                </a:stretch>
              </p:blipFill>
              <p:spPr>
                <a:xfrm>
                  <a:off x="4928133" y="3379027"/>
                  <a:ext cx="223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31" name="Freihand 430">
                  <a:extLst>
                    <a:ext uri="{FF2B5EF4-FFF2-40B4-BE49-F238E27FC236}">
                      <a16:creationId xmlns:a16="http://schemas.microsoft.com/office/drawing/2014/main" id="{94CDAB68-E60F-4217-A777-91DA5789C689}"/>
                    </a:ext>
                  </a:extLst>
                </p14:cNvPr>
                <p14:cNvContentPartPr/>
                <p14:nvPr/>
              </p14:nvContentPartPr>
              <p14:xfrm>
                <a:off x="3964413" y="3660187"/>
                <a:ext cx="1004760" cy="1459440"/>
              </p14:xfrm>
            </p:contentPart>
          </mc:Choice>
          <mc:Fallback xmlns="">
            <p:pic>
              <p:nvPicPr>
                <p:cNvPr id="431" name="Freihand 430">
                  <a:extLst>
                    <a:ext uri="{FF2B5EF4-FFF2-40B4-BE49-F238E27FC236}">
                      <a16:creationId xmlns:a16="http://schemas.microsoft.com/office/drawing/2014/main" id="{94CDAB68-E60F-4217-A777-91DA5789C689}"/>
                    </a:ext>
                  </a:extLst>
                </p:cNvPr>
                <p:cNvPicPr/>
                <p:nvPr/>
              </p:nvPicPr>
              <p:blipFill>
                <a:blip r:embed="rId547"/>
                <a:stretch>
                  <a:fillRect/>
                </a:stretch>
              </p:blipFill>
              <p:spPr>
                <a:xfrm>
                  <a:off x="3960093" y="3655867"/>
                  <a:ext cx="101340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32" name="Freihand 431">
                  <a:extLst>
                    <a:ext uri="{FF2B5EF4-FFF2-40B4-BE49-F238E27FC236}">
                      <a16:creationId xmlns:a16="http://schemas.microsoft.com/office/drawing/2014/main" id="{EC4550A3-2C40-42EF-858B-47478BCAEFE5}"/>
                    </a:ext>
                  </a:extLst>
                </p14:cNvPr>
                <p14:cNvContentPartPr/>
                <p14:nvPr/>
              </p14:nvContentPartPr>
              <p14:xfrm>
                <a:off x="4817253" y="3583507"/>
                <a:ext cx="165960" cy="276120"/>
              </p14:xfrm>
            </p:contentPart>
          </mc:Choice>
          <mc:Fallback xmlns="">
            <p:pic>
              <p:nvPicPr>
                <p:cNvPr id="432" name="Freihand 431">
                  <a:extLst>
                    <a:ext uri="{FF2B5EF4-FFF2-40B4-BE49-F238E27FC236}">
                      <a16:creationId xmlns:a16="http://schemas.microsoft.com/office/drawing/2014/main" id="{EC4550A3-2C40-42EF-858B-47478BCAEFE5}"/>
                    </a:ext>
                  </a:extLst>
                </p:cNvPr>
                <p:cNvPicPr/>
                <p:nvPr/>
              </p:nvPicPr>
              <p:blipFill>
                <a:blip r:embed="rId549"/>
                <a:stretch>
                  <a:fillRect/>
                </a:stretch>
              </p:blipFill>
              <p:spPr>
                <a:xfrm>
                  <a:off x="4812933" y="3579187"/>
                  <a:ext cx="174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34" name="Freihand 433">
                  <a:extLst>
                    <a:ext uri="{FF2B5EF4-FFF2-40B4-BE49-F238E27FC236}">
                      <a16:creationId xmlns:a16="http://schemas.microsoft.com/office/drawing/2014/main" id="{43B167EB-1BB9-4E5B-BC8A-C8917BDAEB47}"/>
                    </a:ext>
                  </a:extLst>
                </p14:cNvPr>
                <p14:cNvContentPartPr/>
                <p14:nvPr/>
              </p14:nvContentPartPr>
              <p14:xfrm>
                <a:off x="2943813" y="5210347"/>
                <a:ext cx="227520" cy="250200"/>
              </p14:xfrm>
            </p:contentPart>
          </mc:Choice>
          <mc:Fallback xmlns="">
            <p:pic>
              <p:nvPicPr>
                <p:cNvPr id="434" name="Freihand 433">
                  <a:extLst>
                    <a:ext uri="{FF2B5EF4-FFF2-40B4-BE49-F238E27FC236}">
                      <a16:creationId xmlns:a16="http://schemas.microsoft.com/office/drawing/2014/main" id="{43B167EB-1BB9-4E5B-BC8A-C8917BDAEB47}"/>
                    </a:ext>
                  </a:extLst>
                </p:cNvPr>
                <p:cNvPicPr/>
                <p:nvPr/>
              </p:nvPicPr>
              <p:blipFill>
                <a:blip r:embed="rId551"/>
                <a:stretch>
                  <a:fillRect/>
                </a:stretch>
              </p:blipFill>
              <p:spPr>
                <a:xfrm>
                  <a:off x="2939493" y="5206027"/>
                  <a:ext cx="236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35" name="Freihand 434">
                  <a:extLst>
                    <a:ext uri="{FF2B5EF4-FFF2-40B4-BE49-F238E27FC236}">
                      <a16:creationId xmlns:a16="http://schemas.microsoft.com/office/drawing/2014/main" id="{1CCB786F-0F61-4A18-B445-41B309F2EBA3}"/>
                    </a:ext>
                  </a:extLst>
                </p14:cNvPr>
                <p14:cNvContentPartPr/>
                <p14:nvPr/>
              </p14:nvContentPartPr>
              <p14:xfrm>
                <a:off x="3158733" y="5132587"/>
                <a:ext cx="128160" cy="273960"/>
              </p14:xfrm>
            </p:contentPart>
          </mc:Choice>
          <mc:Fallback xmlns="">
            <p:pic>
              <p:nvPicPr>
                <p:cNvPr id="435" name="Freihand 434">
                  <a:extLst>
                    <a:ext uri="{FF2B5EF4-FFF2-40B4-BE49-F238E27FC236}">
                      <a16:creationId xmlns:a16="http://schemas.microsoft.com/office/drawing/2014/main" id="{1CCB786F-0F61-4A18-B445-41B309F2EBA3}"/>
                    </a:ext>
                  </a:extLst>
                </p:cNvPr>
                <p:cNvPicPr/>
                <p:nvPr/>
              </p:nvPicPr>
              <p:blipFill>
                <a:blip r:embed="rId553"/>
                <a:stretch>
                  <a:fillRect/>
                </a:stretch>
              </p:blipFill>
              <p:spPr>
                <a:xfrm>
                  <a:off x="3154413" y="5128267"/>
                  <a:ext cx="136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36" name="Freihand 435">
                  <a:extLst>
                    <a:ext uri="{FF2B5EF4-FFF2-40B4-BE49-F238E27FC236}">
                      <a16:creationId xmlns:a16="http://schemas.microsoft.com/office/drawing/2014/main" id="{7B443D6A-72F1-49D4-AE7A-1BA86BE755B9}"/>
                    </a:ext>
                  </a:extLst>
                </p14:cNvPr>
                <p14:cNvContentPartPr/>
                <p14:nvPr/>
              </p14:nvContentPartPr>
              <p14:xfrm>
                <a:off x="3304173" y="5053747"/>
                <a:ext cx="138240" cy="163440"/>
              </p14:xfrm>
            </p:contentPart>
          </mc:Choice>
          <mc:Fallback xmlns="">
            <p:pic>
              <p:nvPicPr>
                <p:cNvPr id="436" name="Freihand 435">
                  <a:extLst>
                    <a:ext uri="{FF2B5EF4-FFF2-40B4-BE49-F238E27FC236}">
                      <a16:creationId xmlns:a16="http://schemas.microsoft.com/office/drawing/2014/main" id="{7B443D6A-72F1-49D4-AE7A-1BA86BE755B9}"/>
                    </a:ext>
                  </a:extLst>
                </p:cNvPr>
                <p:cNvPicPr/>
                <p:nvPr/>
              </p:nvPicPr>
              <p:blipFill>
                <a:blip r:embed="rId555"/>
                <a:stretch>
                  <a:fillRect/>
                </a:stretch>
              </p:blipFill>
              <p:spPr>
                <a:xfrm>
                  <a:off x="3299853" y="5049427"/>
                  <a:ext cx="146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37" name="Freihand 436">
                  <a:extLst>
                    <a:ext uri="{FF2B5EF4-FFF2-40B4-BE49-F238E27FC236}">
                      <a16:creationId xmlns:a16="http://schemas.microsoft.com/office/drawing/2014/main" id="{210FFBC8-A209-4545-8E86-C9A143572D4D}"/>
                    </a:ext>
                  </a:extLst>
                </p14:cNvPr>
                <p14:cNvContentPartPr/>
                <p14:nvPr/>
              </p14:nvContentPartPr>
              <p14:xfrm>
                <a:off x="3407133" y="5010907"/>
                <a:ext cx="105120" cy="94320"/>
              </p14:xfrm>
            </p:contentPart>
          </mc:Choice>
          <mc:Fallback xmlns="">
            <p:pic>
              <p:nvPicPr>
                <p:cNvPr id="437" name="Freihand 436">
                  <a:extLst>
                    <a:ext uri="{FF2B5EF4-FFF2-40B4-BE49-F238E27FC236}">
                      <a16:creationId xmlns:a16="http://schemas.microsoft.com/office/drawing/2014/main" id="{210FFBC8-A209-4545-8E86-C9A143572D4D}"/>
                    </a:ext>
                  </a:extLst>
                </p:cNvPr>
                <p:cNvPicPr/>
                <p:nvPr/>
              </p:nvPicPr>
              <p:blipFill>
                <a:blip r:embed="rId557"/>
                <a:stretch>
                  <a:fillRect/>
                </a:stretch>
              </p:blipFill>
              <p:spPr>
                <a:xfrm>
                  <a:off x="3402813" y="5006587"/>
                  <a:ext cx="113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38" name="Freihand 437">
                  <a:extLst>
                    <a:ext uri="{FF2B5EF4-FFF2-40B4-BE49-F238E27FC236}">
                      <a16:creationId xmlns:a16="http://schemas.microsoft.com/office/drawing/2014/main" id="{4C47F3CC-E76B-4288-AD00-472647EDB033}"/>
                    </a:ext>
                  </a:extLst>
                </p14:cNvPr>
                <p14:cNvContentPartPr/>
                <p14:nvPr/>
              </p14:nvContentPartPr>
              <p14:xfrm>
                <a:off x="3523413" y="4833427"/>
                <a:ext cx="197640" cy="193320"/>
              </p14:xfrm>
            </p:contentPart>
          </mc:Choice>
          <mc:Fallback xmlns="">
            <p:pic>
              <p:nvPicPr>
                <p:cNvPr id="438" name="Freihand 437">
                  <a:extLst>
                    <a:ext uri="{FF2B5EF4-FFF2-40B4-BE49-F238E27FC236}">
                      <a16:creationId xmlns:a16="http://schemas.microsoft.com/office/drawing/2014/main" id="{4C47F3CC-E76B-4288-AD00-472647EDB033}"/>
                    </a:ext>
                  </a:extLst>
                </p:cNvPr>
                <p:cNvPicPr/>
                <p:nvPr/>
              </p:nvPicPr>
              <p:blipFill>
                <a:blip r:embed="rId559"/>
                <a:stretch>
                  <a:fillRect/>
                </a:stretch>
              </p:blipFill>
              <p:spPr>
                <a:xfrm>
                  <a:off x="3519093" y="4829107"/>
                  <a:ext cx="206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39" name="Freihand 438">
                  <a:extLst>
                    <a:ext uri="{FF2B5EF4-FFF2-40B4-BE49-F238E27FC236}">
                      <a16:creationId xmlns:a16="http://schemas.microsoft.com/office/drawing/2014/main" id="{B3285916-F254-4B18-991A-66C24123DAAE}"/>
                    </a:ext>
                  </a:extLst>
                </p14:cNvPr>
                <p14:cNvContentPartPr/>
                <p14:nvPr/>
              </p14:nvContentPartPr>
              <p14:xfrm>
                <a:off x="3683253" y="4847467"/>
                <a:ext cx="91800" cy="115560"/>
              </p14:xfrm>
            </p:contentPart>
          </mc:Choice>
          <mc:Fallback xmlns="">
            <p:pic>
              <p:nvPicPr>
                <p:cNvPr id="439" name="Freihand 438">
                  <a:extLst>
                    <a:ext uri="{FF2B5EF4-FFF2-40B4-BE49-F238E27FC236}">
                      <a16:creationId xmlns:a16="http://schemas.microsoft.com/office/drawing/2014/main" id="{B3285916-F254-4B18-991A-66C24123DAAE}"/>
                    </a:ext>
                  </a:extLst>
                </p:cNvPr>
                <p:cNvPicPr/>
                <p:nvPr/>
              </p:nvPicPr>
              <p:blipFill>
                <a:blip r:embed="rId561"/>
                <a:stretch>
                  <a:fillRect/>
                </a:stretch>
              </p:blipFill>
              <p:spPr>
                <a:xfrm>
                  <a:off x="3678933" y="4843147"/>
                  <a:ext cx="10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40" name="Freihand 439">
                  <a:extLst>
                    <a:ext uri="{FF2B5EF4-FFF2-40B4-BE49-F238E27FC236}">
                      <a16:creationId xmlns:a16="http://schemas.microsoft.com/office/drawing/2014/main" id="{A09FF422-527F-4903-9D98-6CA585B58911}"/>
                    </a:ext>
                  </a:extLst>
                </p14:cNvPr>
                <p14:cNvContentPartPr/>
                <p14:nvPr/>
              </p14:nvContentPartPr>
              <p14:xfrm>
                <a:off x="3040653" y="5464867"/>
                <a:ext cx="255960" cy="192240"/>
              </p14:xfrm>
            </p:contentPart>
          </mc:Choice>
          <mc:Fallback xmlns="">
            <p:pic>
              <p:nvPicPr>
                <p:cNvPr id="440" name="Freihand 439">
                  <a:extLst>
                    <a:ext uri="{FF2B5EF4-FFF2-40B4-BE49-F238E27FC236}">
                      <a16:creationId xmlns:a16="http://schemas.microsoft.com/office/drawing/2014/main" id="{A09FF422-527F-4903-9D98-6CA585B58911}"/>
                    </a:ext>
                  </a:extLst>
                </p:cNvPr>
                <p:cNvPicPr/>
                <p:nvPr/>
              </p:nvPicPr>
              <p:blipFill>
                <a:blip r:embed="rId563"/>
                <a:stretch>
                  <a:fillRect/>
                </a:stretch>
              </p:blipFill>
              <p:spPr>
                <a:xfrm>
                  <a:off x="3036333" y="5460547"/>
                  <a:ext cx="264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42" name="Freihand 441">
                  <a:extLst>
                    <a:ext uri="{FF2B5EF4-FFF2-40B4-BE49-F238E27FC236}">
                      <a16:creationId xmlns:a16="http://schemas.microsoft.com/office/drawing/2014/main" id="{4D0B48DE-2EBA-4EF6-97F9-0637CC76A070}"/>
                    </a:ext>
                  </a:extLst>
                </p14:cNvPr>
                <p14:cNvContentPartPr/>
                <p14:nvPr/>
              </p14:nvContentPartPr>
              <p14:xfrm>
                <a:off x="3372213" y="5322307"/>
                <a:ext cx="80280" cy="161280"/>
              </p14:xfrm>
            </p:contentPart>
          </mc:Choice>
          <mc:Fallback xmlns="">
            <p:pic>
              <p:nvPicPr>
                <p:cNvPr id="442" name="Freihand 441">
                  <a:extLst>
                    <a:ext uri="{FF2B5EF4-FFF2-40B4-BE49-F238E27FC236}">
                      <a16:creationId xmlns:a16="http://schemas.microsoft.com/office/drawing/2014/main" id="{4D0B48DE-2EBA-4EF6-97F9-0637CC76A070}"/>
                    </a:ext>
                  </a:extLst>
                </p:cNvPr>
                <p:cNvPicPr/>
                <p:nvPr/>
              </p:nvPicPr>
              <p:blipFill>
                <a:blip r:embed="rId565"/>
                <a:stretch>
                  <a:fillRect/>
                </a:stretch>
              </p:blipFill>
              <p:spPr>
                <a:xfrm>
                  <a:off x="3367893" y="5317987"/>
                  <a:ext cx="88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43" name="Freihand 442">
                  <a:extLst>
                    <a:ext uri="{FF2B5EF4-FFF2-40B4-BE49-F238E27FC236}">
                      <a16:creationId xmlns:a16="http://schemas.microsoft.com/office/drawing/2014/main" id="{D5AF8056-E655-42D6-BE96-86B02A21C044}"/>
                    </a:ext>
                  </a:extLst>
                </p14:cNvPr>
                <p14:cNvContentPartPr/>
                <p14:nvPr/>
              </p14:nvContentPartPr>
              <p14:xfrm>
                <a:off x="3404973" y="5230147"/>
                <a:ext cx="128160" cy="149400"/>
              </p14:xfrm>
            </p:contentPart>
          </mc:Choice>
          <mc:Fallback xmlns="">
            <p:pic>
              <p:nvPicPr>
                <p:cNvPr id="443" name="Freihand 442">
                  <a:extLst>
                    <a:ext uri="{FF2B5EF4-FFF2-40B4-BE49-F238E27FC236}">
                      <a16:creationId xmlns:a16="http://schemas.microsoft.com/office/drawing/2014/main" id="{D5AF8056-E655-42D6-BE96-86B02A21C044}"/>
                    </a:ext>
                  </a:extLst>
                </p:cNvPr>
                <p:cNvPicPr/>
                <p:nvPr/>
              </p:nvPicPr>
              <p:blipFill>
                <a:blip r:embed="rId567"/>
                <a:stretch>
                  <a:fillRect/>
                </a:stretch>
              </p:blipFill>
              <p:spPr>
                <a:xfrm>
                  <a:off x="3400653" y="5225827"/>
                  <a:ext cx="13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44" name="Freihand 443">
                  <a:extLst>
                    <a:ext uri="{FF2B5EF4-FFF2-40B4-BE49-F238E27FC236}">
                      <a16:creationId xmlns:a16="http://schemas.microsoft.com/office/drawing/2014/main" id="{19046D36-4E8F-4EBC-A492-E99F3250D6FF}"/>
                    </a:ext>
                  </a:extLst>
                </p14:cNvPr>
                <p14:cNvContentPartPr/>
                <p14:nvPr/>
              </p14:nvContentPartPr>
              <p14:xfrm>
                <a:off x="3525933" y="5072107"/>
                <a:ext cx="265320" cy="264600"/>
              </p14:xfrm>
            </p:contentPart>
          </mc:Choice>
          <mc:Fallback xmlns="">
            <p:pic>
              <p:nvPicPr>
                <p:cNvPr id="444" name="Freihand 443">
                  <a:extLst>
                    <a:ext uri="{FF2B5EF4-FFF2-40B4-BE49-F238E27FC236}">
                      <a16:creationId xmlns:a16="http://schemas.microsoft.com/office/drawing/2014/main" id="{19046D36-4E8F-4EBC-A492-E99F3250D6FF}"/>
                    </a:ext>
                  </a:extLst>
                </p:cNvPr>
                <p:cNvPicPr/>
                <p:nvPr/>
              </p:nvPicPr>
              <p:blipFill>
                <a:blip r:embed="rId569"/>
                <a:stretch>
                  <a:fillRect/>
                </a:stretch>
              </p:blipFill>
              <p:spPr>
                <a:xfrm>
                  <a:off x="3521613" y="5067787"/>
                  <a:ext cx="2739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45" name="Freihand 444">
                  <a:extLst>
                    <a:ext uri="{FF2B5EF4-FFF2-40B4-BE49-F238E27FC236}">
                      <a16:creationId xmlns:a16="http://schemas.microsoft.com/office/drawing/2014/main" id="{6A197E93-04A2-46AF-8AA5-E0C2565B559F}"/>
                    </a:ext>
                  </a:extLst>
                </p14:cNvPr>
                <p14:cNvContentPartPr/>
                <p14:nvPr/>
              </p14:nvContentPartPr>
              <p14:xfrm>
                <a:off x="3198333" y="5609947"/>
                <a:ext cx="186840" cy="272880"/>
              </p14:xfrm>
            </p:contentPart>
          </mc:Choice>
          <mc:Fallback xmlns="">
            <p:pic>
              <p:nvPicPr>
                <p:cNvPr id="445" name="Freihand 444">
                  <a:extLst>
                    <a:ext uri="{FF2B5EF4-FFF2-40B4-BE49-F238E27FC236}">
                      <a16:creationId xmlns:a16="http://schemas.microsoft.com/office/drawing/2014/main" id="{6A197E93-04A2-46AF-8AA5-E0C2565B559F}"/>
                    </a:ext>
                  </a:extLst>
                </p:cNvPr>
                <p:cNvPicPr/>
                <p:nvPr/>
              </p:nvPicPr>
              <p:blipFill>
                <a:blip r:embed="rId571"/>
                <a:stretch>
                  <a:fillRect/>
                </a:stretch>
              </p:blipFill>
              <p:spPr>
                <a:xfrm>
                  <a:off x="3194013" y="5605627"/>
                  <a:ext cx="1954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46" name="Freihand 445">
                  <a:extLst>
                    <a:ext uri="{FF2B5EF4-FFF2-40B4-BE49-F238E27FC236}">
                      <a16:creationId xmlns:a16="http://schemas.microsoft.com/office/drawing/2014/main" id="{4BB98D2E-3971-4CA1-BEE6-0600EFAFBE69}"/>
                    </a:ext>
                  </a:extLst>
                </p14:cNvPr>
                <p14:cNvContentPartPr/>
                <p14:nvPr/>
              </p14:nvContentPartPr>
              <p14:xfrm>
                <a:off x="3407133" y="5549827"/>
                <a:ext cx="105120" cy="247680"/>
              </p14:xfrm>
            </p:contentPart>
          </mc:Choice>
          <mc:Fallback xmlns="">
            <p:pic>
              <p:nvPicPr>
                <p:cNvPr id="446" name="Freihand 445">
                  <a:extLst>
                    <a:ext uri="{FF2B5EF4-FFF2-40B4-BE49-F238E27FC236}">
                      <a16:creationId xmlns:a16="http://schemas.microsoft.com/office/drawing/2014/main" id="{4BB98D2E-3971-4CA1-BEE6-0600EFAFBE69}"/>
                    </a:ext>
                  </a:extLst>
                </p:cNvPr>
                <p:cNvPicPr/>
                <p:nvPr/>
              </p:nvPicPr>
              <p:blipFill>
                <a:blip r:embed="rId573"/>
                <a:stretch>
                  <a:fillRect/>
                </a:stretch>
              </p:blipFill>
              <p:spPr>
                <a:xfrm>
                  <a:off x="3402813" y="5545507"/>
                  <a:ext cx="1137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7" name="Freihand 446">
                  <a:extLst>
                    <a:ext uri="{FF2B5EF4-FFF2-40B4-BE49-F238E27FC236}">
                      <a16:creationId xmlns:a16="http://schemas.microsoft.com/office/drawing/2014/main" id="{D4ED1308-5535-4459-892E-55A68E22FF0B}"/>
                    </a:ext>
                  </a:extLst>
                </p14:cNvPr>
                <p14:cNvContentPartPr/>
                <p14:nvPr/>
              </p14:nvContentPartPr>
              <p14:xfrm>
                <a:off x="3565533" y="5461627"/>
                <a:ext cx="185760" cy="192960"/>
              </p14:xfrm>
            </p:contentPart>
          </mc:Choice>
          <mc:Fallback xmlns="">
            <p:pic>
              <p:nvPicPr>
                <p:cNvPr id="447" name="Freihand 446">
                  <a:extLst>
                    <a:ext uri="{FF2B5EF4-FFF2-40B4-BE49-F238E27FC236}">
                      <a16:creationId xmlns:a16="http://schemas.microsoft.com/office/drawing/2014/main" id="{D4ED1308-5535-4459-892E-55A68E22FF0B}"/>
                    </a:ext>
                  </a:extLst>
                </p:cNvPr>
                <p:cNvPicPr/>
                <p:nvPr/>
              </p:nvPicPr>
              <p:blipFill>
                <a:blip r:embed="rId575"/>
                <a:stretch>
                  <a:fillRect/>
                </a:stretch>
              </p:blipFill>
              <p:spPr>
                <a:xfrm>
                  <a:off x="3561213" y="5457307"/>
                  <a:ext cx="194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53" name="Freihand 452">
                  <a:extLst>
                    <a:ext uri="{FF2B5EF4-FFF2-40B4-BE49-F238E27FC236}">
                      <a16:creationId xmlns:a16="http://schemas.microsoft.com/office/drawing/2014/main" id="{0A21F80E-77DC-4954-9559-1C1E2E901C53}"/>
                    </a:ext>
                  </a:extLst>
                </p14:cNvPr>
                <p14:cNvContentPartPr/>
                <p14:nvPr/>
              </p14:nvContentPartPr>
              <p14:xfrm>
                <a:off x="238773" y="5734867"/>
                <a:ext cx="319680" cy="18000"/>
              </p14:xfrm>
            </p:contentPart>
          </mc:Choice>
          <mc:Fallback xmlns="">
            <p:pic>
              <p:nvPicPr>
                <p:cNvPr id="453" name="Freihand 452">
                  <a:extLst>
                    <a:ext uri="{FF2B5EF4-FFF2-40B4-BE49-F238E27FC236}">
                      <a16:creationId xmlns:a16="http://schemas.microsoft.com/office/drawing/2014/main" id="{0A21F80E-77DC-4954-9559-1C1E2E901C53}"/>
                    </a:ext>
                  </a:extLst>
                </p:cNvPr>
                <p:cNvPicPr/>
                <p:nvPr/>
              </p:nvPicPr>
              <p:blipFill>
                <a:blip r:embed="rId577"/>
                <a:stretch>
                  <a:fillRect/>
                </a:stretch>
              </p:blipFill>
              <p:spPr>
                <a:xfrm>
                  <a:off x="234453" y="5730547"/>
                  <a:ext cx="328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54" name="Freihand 453">
                  <a:extLst>
                    <a:ext uri="{FF2B5EF4-FFF2-40B4-BE49-F238E27FC236}">
                      <a16:creationId xmlns:a16="http://schemas.microsoft.com/office/drawing/2014/main" id="{47551E59-47BF-4B91-9910-E3A0B1FF99A1}"/>
                    </a:ext>
                  </a:extLst>
                </p14:cNvPr>
                <p14:cNvContentPartPr/>
                <p14:nvPr/>
              </p14:nvContentPartPr>
              <p14:xfrm>
                <a:off x="226893" y="5791387"/>
                <a:ext cx="263160" cy="34560"/>
              </p14:xfrm>
            </p:contentPart>
          </mc:Choice>
          <mc:Fallback xmlns="">
            <p:pic>
              <p:nvPicPr>
                <p:cNvPr id="454" name="Freihand 453">
                  <a:extLst>
                    <a:ext uri="{FF2B5EF4-FFF2-40B4-BE49-F238E27FC236}">
                      <a16:creationId xmlns:a16="http://schemas.microsoft.com/office/drawing/2014/main" id="{47551E59-47BF-4B91-9910-E3A0B1FF99A1}"/>
                    </a:ext>
                  </a:extLst>
                </p:cNvPr>
                <p:cNvPicPr/>
                <p:nvPr/>
              </p:nvPicPr>
              <p:blipFill>
                <a:blip r:embed="rId579"/>
                <a:stretch>
                  <a:fillRect/>
                </a:stretch>
              </p:blipFill>
              <p:spPr>
                <a:xfrm>
                  <a:off x="222573" y="5787067"/>
                  <a:ext cx="27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55" name="Freihand 454">
                  <a:extLst>
                    <a:ext uri="{FF2B5EF4-FFF2-40B4-BE49-F238E27FC236}">
                      <a16:creationId xmlns:a16="http://schemas.microsoft.com/office/drawing/2014/main" id="{F5738695-B0B4-46FE-A63A-51321BA38671}"/>
                    </a:ext>
                  </a:extLst>
                </p14:cNvPr>
                <p14:cNvContentPartPr/>
                <p14:nvPr/>
              </p14:nvContentPartPr>
              <p14:xfrm>
                <a:off x="478173" y="5668267"/>
                <a:ext cx="275760" cy="259200"/>
              </p14:xfrm>
            </p:contentPart>
          </mc:Choice>
          <mc:Fallback xmlns="">
            <p:pic>
              <p:nvPicPr>
                <p:cNvPr id="455" name="Freihand 454">
                  <a:extLst>
                    <a:ext uri="{FF2B5EF4-FFF2-40B4-BE49-F238E27FC236}">
                      <a16:creationId xmlns:a16="http://schemas.microsoft.com/office/drawing/2014/main" id="{F5738695-B0B4-46FE-A63A-51321BA38671}"/>
                    </a:ext>
                  </a:extLst>
                </p:cNvPr>
                <p:cNvPicPr/>
                <p:nvPr/>
              </p:nvPicPr>
              <p:blipFill>
                <a:blip r:embed="rId581"/>
                <a:stretch>
                  <a:fillRect/>
                </a:stretch>
              </p:blipFill>
              <p:spPr>
                <a:xfrm>
                  <a:off x="473853" y="5663947"/>
                  <a:ext cx="2844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57" name="Freihand 456">
                  <a:extLst>
                    <a:ext uri="{FF2B5EF4-FFF2-40B4-BE49-F238E27FC236}">
                      <a16:creationId xmlns:a16="http://schemas.microsoft.com/office/drawing/2014/main" id="{B4F030E7-A9F3-44CA-9E3F-218C7C4070A7}"/>
                    </a:ext>
                  </a:extLst>
                </p14:cNvPr>
                <p14:cNvContentPartPr/>
                <p14:nvPr/>
              </p14:nvContentPartPr>
              <p14:xfrm>
                <a:off x="898653" y="5546587"/>
                <a:ext cx="18000" cy="193320"/>
              </p14:xfrm>
            </p:contentPart>
          </mc:Choice>
          <mc:Fallback xmlns="">
            <p:pic>
              <p:nvPicPr>
                <p:cNvPr id="457" name="Freihand 456">
                  <a:extLst>
                    <a:ext uri="{FF2B5EF4-FFF2-40B4-BE49-F238E27FC236}">
                      <a16:creationId xmlns:a16="http://schemas.microsoft.com/office/drawing/2014/main" id="{B4F030E7-A9F3-44CA-9E3F-218C7C4070A7}"/>
                    </a:ext>
                  </a:extLst>
                </p:cNvPr>
                <p:cNvPicPr/>
                <p:nvPr/>
              </p:nvPicPr>
              <p:blipFill>
                <a:blip r:embed="rId583"/>
                <a:stretch>
                  <a:fillRect/>
                </a:stretch>
              </p:blipFill>
              <p:spPr>
                <a:xfrm>
                  <a:off x="894333" y="5542267"/>
                  <a:ext cx="26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58" name="Freihand 457">
                  <a:extLst>
                    <a:ext uri="{FF2B5EF4-FFF2-40B4-BE49-F238E27FC236}">
                      <a16:creationId xmlns:a16="http://schemas.microsoft.com/office/drawing/2014/main" id="{74C44DAE-E0F0-4F1C-8DFE-B5128F78BC0F}"/>
                    </a:ext>
                  </a:extLst>
                </p14:cNvPr>
                <p14:cNvContentPartPr/>
                <p14:nvPr/>
              </p14:nvContentPartPr>
              <p14:xfrm>
                <a:off x="883173" y="5531107"/>
                <a:ext cx="167040" cy="205920"/>
              </p14:xfrm>
            </p:contentPart>
          </mc:Choice>
          <mc:Fallback xmlns="">
            <p:pic>
              <p:nvPicPr>
                <p:cNvPr id="458" name="Freihand 457">
                  <a:extLst>
                    <a:ext uri="{FF2B5EF4-FFF2-40B4-BE49-F238E27FC236}">
                      <a16:creationId xmlns:a16="http://schemas.microsoft.com/office/drawing/2014/main" id="{74C44DAE-E0F0-4F1C-8DFE-B5128F78BC0F}"/>
                    </a:ext>
                  </a:extLst>
                </p:cNvPr>
                <p:cNvPicPr/>
                <p:nvPr/>
              </p:nvPicPr>
              <p:blipFill>
                <a:blip r:embed="rId585"/>
                <a:stretch>
                  <a:fillRect/>
                </a:stretch>
              </p:blipFill>
              <p:spPr>
                <a:xfrm>
                  <a:off x="878853" y="5526787"/>
                  <a:ext cx="175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59" name="Freihand 458">
                  <a:extLst>
                    <a:ext uri="{FF2B5EF4-FFF2-40B4-BE49-F238E27FC236}">
                      <a16:creationId xmlns:a16="http://schemas.microsoft.com/office/drawing/2014/main" id="{2E121098-419D-4248-8C51-90240F7435CF}"/>
                    </a:ext>
                  </a:extLst>
                </p14:cNvPr>
                <p14:cNvContentPartPr/>
                <p14:nvPr/>
              </p14:nvContentPartPr>
              <p14:xfrm>
                <a:off x="1091973" y="5604907"/>
                <a:ext cx="101520" cy="107280"/>
              </p14:xfrm>
            </p:contentPart>
          </mc:Choice>
          <mc:Fallback xmlns="">
            <p:pic>
              <p:nvPicPr>
                <p:cNvPr id="459" name="Freihand 458">
                  <a:extLst>
                    <a:ext uri="{FF2B5EF4-FFF2-40B4-BE49-F238E27FC236}">
                      <a16:creationId xmlns:a16="http://schemas.microsoft.com/office/drawing/2014/main" id="{2E121098-419D-4248-8C51-90240F7435CF}"/>
                    </a:ext>
                  </a:extLst>
                </p:cNvPr>
                <p:cNvPicPr/>
                <p:nvPr/>
              </p:nvPicPr>
              <p:blipFill>
                <a:blip r:embed="rId587"/>
                <a:stretch>
                  <a:fillRect/>
                </a:stretch>
              </p:blipFill>
              <p:spPr>
                <a:xfrm>
                  <a:off x="1087653" y="5600587"/>
                  <a:ext cx="11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68" name="Freihand 467">
                  <a:extLst>
                    <a:ext uri="{FF2B5EF4-FFF2-40B4-BE49-F238E27FC236}">
                      <a16:creationId xmlns:a16="http://schemas.microsoft.com/office/drawing/2014/main" id="{B6FDE434-8EA0-487F-BAC1-430799C5D31F}"/>
                    </a:ext>
                  </a:extLst>
                </p14:cNvPr>
                <p14:cNvContentPartPr/>
                <p14:nvPr/>
              </p14:nvContentPartPr>
              <p14:xfrm>
                <a:off x="1317693" y="5603107"/>
                <a:ext cx="173880" cy="78120"/>
              </p14:xfrm>
            </p:contentPart>
          </mc:Choice>
          <mc:Fallback xmlns="">
            <p:pic>
              <p:nvPicPr>
                <p:cNvPr id="468" name="Freihand 467">
                  <a:extLst>
                    <a:ext uri="{FF2B5EF4-FFF2-40B4-BE49-F238E27FC236}">
                      <a16:creationId xmlns:a16="http://schemas.microsoft.com/office/drawing/2014/main" id="{B6FDE434-8EA0-487F-BAC1-430799C5D31F}"/>
                    </a:ext>
                  </a:extLst>
                </p:cNvPr>
                <p:cNvPicPr/>
                <p:nvPr/>
              </p:nvPicPr>
              <p:blipFill>
                <a:blip r:embed="rId589"/>
                <a:stretch>
                  <a:fillRect/>
                </a:stretch>
              </p:blipFill>
              <p:spPr>
                <a:xfrm>
                  <a:off x="1313373" y="5598787"/>
                  <a:ext cx="182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69" name="Freihand 468">
                  <a:extLst>
                    <a:ext uri="{FF2B5EF4-FFF2-40B4-BE49-F238E27FC236}">
                      <a16:creationId xmlns:a16="http://schemas.microsoft.com/office/drawing/2014/main" id="{75F7ED79-866C-4308-990F-9A5B99F40FA6}"/>
                    </a:ext>
                  </a:extLst>
                </p14:cNvPr>
                <p14:cNvContentPartPr/>
                <p14:nvPr/>
              </p14:nvContentPartPr>
              <p14:xfrm>
                <a:off x="1502373" y="5530027"/>
                <a:ext cx="21960" cy="16920"/>
              </p14:xfrm>
            </p:contentPart>
          </mc:Choice>
          <mc:Fallback xmlns="">
            <p:pic>
              <p:nvPicPr>
                <p:cNvPr id="469" name="Freihand 468">
                  <a:extLst>
                    <a:ext uri="{FF2B5EF4-FFF2-40B4-BE49-F238E27FC236}">
                      <a16:creationId xmlns:a16="http://schemas.microsoft.com/office/drawing/2014/main" id="{75F7ED79-866C-4308-990F-9A5B99F40FA6}"/>
                    </a:ext>
                  </a:extLst>
                </p:cNvPr>
                <p:cNvPicPr/>
                <p:nvPr/>
              </p:nvPicPr>
              <p:blipFill>
                <a:blip r:embed="rId591"/>
                <a:stretch>
                  <a:fillRect/>
                </a:stretch>
              </p:blipFill>
              <p:spPr>
                <a:xfrm>
                  <a:off x="1498053" y="5525707"/>
                  <a:ext cx="30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70" name="Freihand 469">
                  <a:extLst>
                    <a:ext uri="{FF2B5EF4-FFF2-40B4-BE49-F238E27FC236}">
                      <a16:creationId xmlns:a16="http://schemas.microsoft.com/office/drawing/2014/main" id="{C9F397E6-D4B6-4D61-A448-CF2D99B3C231}"/>
                    </a:ext>
                  </a:extLst>
                </p14:cNvPr>
                <p14:cNvContentPartPr/>
                <p14:nvPr/>
              </p14:nvContentPartPr>
              <p14:xfrm>
                <a:off x="1562133" y="5550907"/>
                <a:ext cx="308880" cy="122040"/>
              </p14:xfrm>
            </p:contentPart>
          </mc:Choice>
          <mc:Fallback xmlns="">
            <p:pic>
              <p:nvPicPr>
                <p:cNvPr id="470" name="Freihand 469">
                  <a:extLst>
                    <a:ext uri="{FF2B5EF4-FFF2-40B4-BE49-F238E27FC236}">
                      <a16:creationId xmlns:a16="http://schemas.microsoft.com/office/drawing/2014/main" id="{C9F397E6-D4B6-4D61-A448-CF2D99B3C231}"/>
                    </a:ext>
                  </a:extLst>
                </p:cNvPr>
                <p:cNvPicPr/>
                <p:nvPr/>
              </p:nvPicPr>
              <p:blipFill>
                <a:blip r:embed="rId593"/>
                <a:stretch>
                  <a:fillRect/>
                </a:stretch>
              </p:blipFill>
              <p:spPr>
                <a:xfrm>
                  <a:off x="1557813" y="5546587"/>
                  <a:ext cx="317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71" name="Freihand 470">
                  <a:extLst>
                    <a:ext uri="{FF2B5EF4-FFF2-40B4-BE49-F238E27FC236}">
                      <a16:creationId xmlns:a16="http://schemas.microsoft.com/office/drawing/2014/main" id="{4CF0606A-3A55-4EE7-A4E6-6515C52BBCD8}"/>
                    </a:ext>
                  </a:extLst>
                </p14:cNvPr>
                <p14:cNvContentPartPr/>
                <p14:nvPr/>
              </p14:nvContentPartPr>
              <p14:xfrm>
                <a:off x="1885773" y="5535427"/>
                <a:ext cx="5400" cy="14760"/>
              </p14:xfrm>
            </p:contentPart>
          </mc:Choice>
          <mc:Fallback xmlns="">
            <p:pic>
              <p:nvPicPr>
                <p:cNvPr id="471" name="Freihand 470">
                  <a:extLst>
                    <a:ext uri="{FF2B5EF4-FFF2-40B4-BE49-F238E27FC236}">
                      <a16:creationId xmlns:a16="http://schemas.microsoft.com/office/drawing/2014/main" id="{4CF0606A-3A55-4EE7-A4E6-6515C52BBCD8}"/>
                    </a:ext>
                  </a:extLst>
                </p:cNvPr>
                <p:cNvPicPr/>
                <p:nvPr/>
              </p:nvPicPr>
              <p:blipFill>
                <a:blip r:embed="rId595"/>
                <a:stretch>
                  <a:fillRect/>
                </a:stretch>
              </p:blipFill>
              <p:spPr>
                <a:xfrm>
                  <a:off x="1881453" y="5531107"/>
                  <a:ext cx="1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72" name="Freihand 471">
                  <a:extLst>
                    <a:ext uri="{FF2B5EF4-FFF2-40B4-BE49-F238E27FC236}">
                      <a16:creationId xmlns:a16="http://schemas.microsoft.com/office/drawing/2014/main" id="{9FABBD8D-0A4D-4935-9346-55CA4B23E3A0}"/>
                    </a:ext>
                  </a:extLst>
                </p14:cNvPr>
                <p14:cNvContentPartPr/>
                <p14:nvPr/>
              </p14:nvContentPartPr>
              <p14:xfrm>
                <a:off x="1851573" y="5533987"/>
                <a:ext cx="110880" cy="92160"/>
              </p14:xfrm>
            </p:contentPart>
          </mc:Choice>
          <mc:Fallback xmlns="">
            <p:pic>
              <p:nvPicPr>
                <p:cNvPr id="472" name="Freihand 471">
                  <a:extLst>
                    <a:ext uri="{FF2B5EF4-FFF2-40B4-BE49-F238E27FC236}">
                      <a16:creationId xmlns:a16="http://schemas.microsoft.com/office/drawing/2014/main" id="{9FABBD8D-0A4D-4935-9346-55CA4B23E3A0}"/>
                    </a:ext>
                  </a:extLst>
                </p:cNvPr>
                <p:cNvPicPr/>
                <p:nvPr/>
              </p:nvPicPr>
              <p:blipFill>
                <a:blip r:embed="rId597"/>
                <a:stretch>
                  <a:fillRect/>
                </a:stretch>
              </p:blipFill>
              <p:spPr>
                <a:xfrm>
                  <a:off x="1847253" y="5529667"/>
                  <a:ext cx="119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73" name="Freihand 472">
                  <a:extLst>
                    <a:ext uri="{FF2B5EF4-FFF2-40B4-BE49-F238E27FC236}">
                      <a16:creationId xmlns:a16="http://schemas.microsoft.com/office/drawing/2014/main" id="{665574BB-FAC6-4C3A-A41A-6F287D76570A}"/>
                    </a:ext>
                  </a:extLst>
                </p14:cNvPr>
                <p14:cNvContentPartPr/>
                <p14:nvPr/>
              </p14:nvContentPartPr>
              <p14:xfrm>
                <a:off x="1970733" y="5519227"/>
                <a:ext cx="86760" cy="104040"/>
              </p14:xfrm>
            </p:contentPart>
          </mc:Choice>
          <mc:Fallback xmlns="">
            <p:pic>
              <p:nvPicPr>
                <p:cNvPr id="473" name="Freihand 472">
                  <a:extLst>
                    <a:ext uri="{FF2B5EF4-FFF2-40B4-BE49-F238E27FC236}">
                      <a16:creationId xmlns:a16="http://schemas.microsoft.com/office/drawing/2014/main" id="{665574BB-FAC6-4C3A-A41A-6F287D76570A}"/>
                    </a:ext>
                  </a:extLst>
                </p:cNvPr>
                <p:cNvPicPr/>
                <p:nvPr/>
              </p:nvPicPr>
              <p:blipFill>
                <a:blip r:embed="rId599"/>
                <a:stretch>
                  <a:fillRect/>
                </a:stretch>
              </p:blipFill>
              <p:spPr>
                <a:xfrm>
                  <a:off x="1966413" y="5514907"/>
                  <a:ext cx="95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74" name="Freihand 473">
                  <a:extLst>
                    <a:ext uri="{FF2B5EF4-FFF2-40B4-BE49-F238E27FC236}">
                      <a16:creationId xmlns:a16="http://schemas.microsoft.com/office/drawing/2014/main" id="{BFF91BFD-6A04-4A4B-B252-85552F3E325C}"/>
                    </a:ext>
                  </a:extLst>
                </p14:cNvPr>
                <p14:cNvContentPartPr/>
                <p14:nvPr/>
              </p14:nvContentPartPr>
              <p14:xfrm>
                <a:off x="2089173" y="5515987"/>
                <a:ext cx="96480" cy="92160"/>
              </p14:xfrm>
            </p:contentPart>
          </mc:Choice>
          <mc:Fallback xmlns="">
            <p:pic>
              <p:nvPicPr>
                <p:cNvPr id="474" name="Freihand 473">
                  <a:extLst>
                    <a:ext uri="{FF2B5EF4-FFF2-40B4-BE49-F238E27FC236}">
                      <a16:creationId xmlns:a16="http://schemas.microsoft.com/office/drawing/2014/main" id="{BFF91BFD-6A04-4A4B-B252-85552F3E325C}"/>
                    </a:ext>
                  </a:extLst>
                </p:cNvPr>
                <p:cNvPicPr/>
                <p:nvPr/>
              </p:nvPicPr>
              <p:blipFill>
                <a:blip r:embed="rId601"/>
                <a:stretch>
                  <a:fillRect/>
                </a:stretch>
              </p:blipFill>
              <p:spPr>
                <a:xfrm>
                  <a:off x="2084853" y="5511667"/>
                  <a:ext cx="105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75" name="Freihand 474">
                  <a:extLst>
                    <a:ext uri="{FF2B5EF4-FFF2-40B4-BE49-F238E27FC236}">
                      <a16:creationId xmlns:a16="http://schemas.microsoft.com/office/drawing/2014/main" id="{AC5B403E-DFE6-4A02-88F1-300E9A26E256}"/>
                    </a:ext>
                  </a:extLst>
                </p14:cNvPr>
                <p14:cNvContentPartPr/>
                <p14:nvPr/>
              </p14:nvContentPartPr>
              <p14:xfrm>
                <a:off x="877413" y="5768707"/>
                <a:ext cx="238320" cy="218520"/>
              </p14:xfrm>
            </p:contentPart>
          </mc:Choice>
          <mc:Fallback xmlns="">
            <p:pic>
              <p:nvPicPr>
                <p:cNvPr id="475" name="Freihand 474">
                  <a:extLst>
                    <a:ext uri="{FF2B5EF4-FFF2-40B4-BE49-F238E27FC236}">
                      <a16:creationId xmlns:a16="http://schemas.microsoft.com/office/drawing/2014/main" id="{AC5B403E-DFE6-4A02-88F1-300E9A26E256}"/>
                    </a:ext>
                  </a:extLst>
                </p:cNvPr>
                <p:cNvPicPr/>
                <p:nvPr/>
              </p:nvPicPr>
              <p:blipFill>
                <a:blip r:embed="rId603"/>
                <a:stretch>
                  <a:fillRect/>
                </a:stretch>
              </p:blipFill>
              <p:spPr>
                <a:xfrm>
                  <a:off x="873093" y="5764387"/>
                  <a:ext cx="2469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76" name="Freihand 475">
                  <a:extLst>
                    <a:ext uri="{FF2B5EF4-FFF2-40B4-BE49-F238E27FC236}">
                      <a16:creationId xmlns:a16="http://schemas.microsoft.com/office/drawing/2014/main" id="{FC5B0E3B-389A-4CFE-857E-09F17DF64632}"/>
                    </a:ext>
                  </a:extLst>
                </p14:cNvPr>
                <p14:cNvContentPartPr/>
                <p14:nvPr/>
              </p14:nvContentPartPr>
              <p14:xfrm>
                <a:off x="1232373" y="5826667"/>
                <a:ext cx="180720" cy="72720"/>
              </p14:xfrm>
            </p:contentPart>
          </mc:Choice>
          <mc:Fallback xmlns="">
            <p:pic>
              <p:nvPicPr>
                <p:cNvPr id="476" name="Freihand 475">
                  <a:extLst>
                    <a:ext uri="{FF2B5EF4-FFF2-40B4-BE49-F238E27FC236}">
                      <a16:creationId xmlns:a16="http://schemas.microsoft.com/office/drawing/2014/main" id="{FC5B0E3B-389A-4CFE-857E-09F17DF64632}"/>
                    </a:ext>
                  </a:extLst>
                </p:cNvPr>
                <p:cNvPicPr/>
                <p:nvPr/>
              </p:nvPicPr>
              <p:blipFill>
                <a:blip r:embed="rId605"/>
                <a:stretch>
                  <a:fillRect/>
                </a:stretch>
              </p:blipFill>
              <p:spPr>
                <a:xfrm>
                  <a:off x="1228053" y="5822347"/>
                  <a:ext cx="189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77" name="Freihand 476">
                  <a:extLst>
                    <a:ext uri="{FF2B5EF4-FFF2-40B4-BE49-F238E27FC236}">
                      <a16:creationId xmlns:a16="http://schemas.microsoft.com/office/drawing/2014/main" id="{D9198814-BC87-4C5F-8553-0FFE7DF42652}"/>
                    </a:ext>
                  </a:extLst>
                </p14:cNvPr>
                <p14:cNvContentPartPr/>
                <p14:nvPr/>
              </p14:nvContentPartPr>
              <p14:xfrm>
                <a:off x="1398693" y="5809027"/>
                <a:ext cx="103680" cy="71280"/>
              </p14:xfrm>
            </p:contentPart>
          </mc:Choice>
          <mc:Fallback xmlns="">
            <p:pic>
              <p:nvPicPr>
                <p:cNvPr id="477" name="Freihand 476">
                  <a:extLst>
                    <a:ext uri="{FF2B5EF4-FFF2-40B4-BE49-F238E27FC236}">
                      <a16:creationId xmlns:a16="http://schemas.microsoft.com/office/drawing/2014/main" id="{D9198814-BC87-4C5F-8553-0FFE7DF42652}"/>
                    </a:ext>
                  </a:extLst>
                </p:cNvPr>
                <p:cNvPicPr/>
                <p:nvPr/>
              </p:nvPicPr>
              <p:blipFill>
                <a:blip r:embed="rId607"/>
                <a:stretch>
                  <a:fillRect/>
                </a:stretch>
              </p:blipFill>
              <p:spPr>
                <a:xfrm>
                  <a:off x="1394373" y="5804707"/>
                  <a:ext cx="112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78" name="Freihand 477">
                  <a:extLst>
                    <a:ext uri="{FF2B5EF4-FFF2-40B4-BE49-F238E27FC236}">
                      <a16:creationId xmlns:a16="http://schemas.microsoft.com/office/drawing/2014/main" id="{E0FCE353-FAF8-417B-B172-CF2020AD0DA7}"/>
                    </a:ext>
                  </a:extLst>
                </p14:cNvPr>
                <p14:cNvContentPartPr/>
                <p14:nvPr/>
              </p14:nvContentPartPr>
              <p14:xfrm>
                <a:off x="1541973" y="5777707"/>
                <a:ext cx="149040" cy="233640"/>
              </p14:xfrm>
            </p:contentPart>
          </mc:Choice>
          <mc:Fallback xmlns="">
            <p:pic>
              <p:nvPicPr>
                <p:cNvPr id="478" name="Freihand 477">
                  <a:extLst>
                    <a:ext uri="{FF2B5EF4-FFF2-40B4-BE49-F238E27FC236}">
                      <a16:creationId xmlns:a16="http://schemas.microsoft.com/office/drawing/2014/main" id="{E0FCE353-FAF8-417B-B172-CF2020AD0DA7}"/>
                    </a:ext>
                  </a:extLst>
                </p:cNvPr>
                <p:cNvPicPr/>
                <p:nvPr/>
              </p:nvPicPr>
              <p:blipFill>
                <a:blip r:embed="rId609"/>
                <a:stretch>
                  <a:fillRect/>
                </a:stretch>
              </p:blipFill>
              <p:spPr>
                <a:xfrm>
                  <a:off x="1537653" y="5773387"/>
                  <a:ext cx="157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9" name="Freihand 478">
                  <a:extLst>
                    <a:ext uri="{FF2B5EF4-FFF2-40B4-BE49-F238E27FC236}">
                      <a16:creationId xmlns:a16="http://schemas.microsoft.com/office/drawing/2014/main" id="{EA3211F6-CFB8-4982-9976-C9EB31CE1E21}"/>
                    </a:ext>
                  </a:extLst>
                </p14:cNvPr>
                <p14:cNvContentPartPr/>
                <p14:nvPr/>
              </p14:nvContentPartPr>
              <p14:xfrm>
                <a:off x="1697133" y="5757547"/>
                <a:ext cx="82080" cy="98640"/>
              </p14:xfrm>
            </p:contentPart>
          </mc:Choice>
          <mc:Fallback xmlns="">
            <p:pic>
              <p:nvPicPr>
                <p:cNvPr id="479" name="Freihand 478">
                  <a:extLst>
                    <a:ext uri="{FF2B5EF4-FFF2-40B4-BE49-F238E27FC236}">
                      <a16:creationId xmlns:a16="http://schemas.microsoft.com/office/drawing/2014/main" id="{EA3211F6-CFB8-4982-9976-C9EB31CE1E21}"/>
                    </a:ext>
                  </a:extLst>
                </p:cNvPr>
                <p:cNvPicPr/>
                <p:nvPr/>
              </p:nvPicPr>
              <p:blipFill>
                <a:blip r:embed="rId611"/>
                <a:stretch>
                  <a:fillRect/>
                </a:stretch>
              </p:blipFill>
              <p:spPr>
                <a:xfrm>
                  <a:off x="1692813" y="5753227"/>
                  <a:ext cx="90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81" name="Freihand 480">
                  <a:extLst>
                    <a:ext uri="{FF2B5EF4-FFF2-40B4-BE49-F238E27FC236}">
                      <a16:creationId xmlns:a16="http://schemas.microsoft.com/office/drawing/2014/main" id="{B1BFC489-75B2-4A8C-A00C-EA9EEF30F88E}"/>
                    </a:ext>
                  </a:extLst>
                </p14:cNvPr>
                <p14:cNvContentPartPr/>
                <p14:nvPr/>
              </p14:nvContentPartPr>
              <p14:xfrm>
                <a:off x="1973613" y="5762587"/>
                <a:ext cx="13680" cy="89280"/>
              </p14:xfrm>
            </p:contentPart>
          </mc:Choice>
          <mc:Fallback xmlns="">
            <p:pic>
              <p:nvPicPr>
                <p:cNvPr id="481" name="Freihand 480">
                  <a:extLst>
                    <a:ext uri="{FF2B5EF4-FFF2-40B4-BE49-F238E27FC236}">
                      <a16:creationId xmlns:a16="http://schemas.microsoft.com/office/drawing/2014/main" id="{B1BFC489-75B2-4A8C-A00C-EA9EEF30F88E}"/>
                    </a:ext>
                  </a:extLst>
                </p:cNvPr>
                <p:cNvPicPr/>
                <p:nvPr/>
              </p:nvPicPr>
              <p:blipFill>
                <a:blip r:embed="rId613"/>
                <a:stretch>
                  <a:fillRect/>
                </a:stretch>
              </p:blipFill>
              <p:spPr>
                <a:xfrm>
                  <a:off x="1969293" y="5758267"/>
                  <a:ext cx="22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82" name="Freihand 481">
                  <a:extLst>
                    <a:ext uri="{FF2B5EF4-FFF2-40B4-BE49-F238E27FC236}">
                      <a16:creationId xmlns:a16="http://schemas.microsoft.com/office/drawing/2014/main" id="{872D0608-8C44-4868-A60E-B2E507464F4D}"/>
                    </a:ext>
                  </a:extLst>
                </p14:cNvPr>
                <p14:cNvContentPartPr/>
                <p14:nvPr/>
              </p14:nvContentPartPr>
              <p14:xfrm>
                <a:off x="1956333" y="5736667"/>
                <a:ext cx="50400" cy="18000"/>
              </p14:xfrm>
            </p:contentPart>
          </mc:Choice>
          <mc:Fallback xmlns="">
            <p:pic>
              <p:nvPicPr>
                <p:cNvPr id="482" name="Freihand 481">
                  <a:extLst>
                    <a:ext uri="{FF2B5EF4-FFF2-40B4-BE49-F238E27FC236}">
                      <a16:creationId xmlns:a16="http://schemas.microsoft.com/office/drawing/2014/main" id="{872D0608-8C44-4868-A60E-B2E507464F4D}"/>
                    </a:ext>
                  </a:extLst>
                </p:cNvPr>
                <p:cNvPicPr/>
                <p:nvPr/>
              </p:nvPicPr>
              <p:blipFill>
                <a:blip r:embed="rId615"/>
                <a:stretch>
                  <a:fillRect/>
                </a:stretch>
              </p:blipFill>
              <p:spPr>
                <a:xfrm>
                  <a:off x="1952013" y="5732347"/>
                  <a:ext cx="5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83" name="Freihand 482">
                  <a:extLst>
                    <a:ext uri="{FF2B5EF4-FFF2-40B4-BE49-F238E27FC236}">
                      <a16:creationId xmlns:a16="http://schemas.microsoft.com/office/drawing/2014/main" id="{4B76559A-44FB-45B7-9DE1-0D1E0BC34CDA}"/>
                    </a:ext>
                  </a:extLst>
                </p14:cNvPr>
                <p14:cNvContentPartPr/>
                <p14:nvPr/>
              </p14:nvContentPartPr>
              <p14:xfrm>
                <a:off x="2039853" y="5747827"/>
                <a:ext cx="112680" cy="115920"/>
              </p14:xfrm>
            </p:contentPart>
          </mc:Choice>
          <mc:Fallback xmlns="">
            <p:pic>
              <p:nvPicPr>
                <p:cNvPr id="483" name="Freihand 482">
                  <a:extLst>
                    <a:ext uri="{FF2B5EF4-FFF2-40B4-BE49-F238E27FC236}">
                      <a16:creationId xmlns:a16="http://schemas.microsoft.com/office/drawing/2014/main" id="{4B76559A-44FB-45B7-9DE1-0D1E0BC34CDA}"/>
                    </a:ext>
                  </a:extLst>
                </p:cNvPr>
                <p:cNvPicPr/>
                <p:nvPr/>
              </p:nvPicPr>
              <p:blipFill>
                <a:blip r:embed="rId617"/>
                <a:stretch>
                  <a:fillRect/>
                </a:stretch>
              </p:blipFill>
              <p:spPr>
                <a:xfrm>
                  <a:off x="2035533" y="5743507"/>
                  <a:ext cx="121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84" name="Freihand 483">
                  <a:extLst>
                    <a:ext uri="{FF2B5EF4-FFF2-40B4-BE49-F238E27FC236}">
                      <a16:creationId xmlns:a16="http://schemas.microsoft.com/office/drawing/2014/main" id="{ADDA19FA-A026-415C-A3E1-9B430219FD90}"/>
                    </a:ext>
                  </a:extLst>
                </p14:cNvPr>
                <p14:cNvContentPartPr/>
                <p14:nvPr/>
              </p14:nvContentPartPr>
              <p14:xfrm>
                <a:off x="472773" y="6086587"/>
                <a:ext cx="120240" cy="133560"/>
              </p14:xfrm>
            </p:contentPart>
          </mc:Choice>
          <mc:Fallback xmlns="">
            <p:pic>
              <p:nvPicPr>
                <p:cNvPr id="484" name="Freihand 483">
                  <a:extLst>
                    <a:ext uri="{FF2B5EF4-FFF2-40B4-BE49-F238E27FC236}">
                      <a16:creationId xmlns:a16="http://schemas.microsoft.com/office/drawing/2014/main" id="{ADDA19FA-A026-415C-A3E1-9B430219FD90}"/>
                    </a:ext>
                  </a:extLst>
                </p:cNvPr>
                <p:cNvPicPr/>
                <p:nvPr/>
              </p:nvPicPr>
              <p:blipFill>
                <a:blip r:embed="rId619"/>
                <a:stretch>
                  <a:fillRect/>
                </a:stretch>
              </p:blipFill>
              <p:spPr>
                <a:xfrm>
                  <a:off x="468453" y="6082267"/>
                  <a:ext cx="12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85" name="Freihand 484">
                  <a:extLst>
                    <a:ext uri="{FF2B5EF4-FFF2-40B4-BE49-F238E27FC236}">
                      <a16:creationId xmlns:a16="http://schemas.microsoft.com/office/drawing/2014/main" id="{D0558BF0-11E7-4121-8C52-566BAF6A225B}"/>
                    </a:ext>
                  </a:extLst>
                </p14:cNvPr>
                <p14:cNvContentPartPr/>
                <p14:nvPr/>
              </p14:nvContentPartPr>
              <p14:xfrm>
                <a:off x="631533" y="6094147"/>
                <a:ext cx="151920" cy="95760"/>
              </p14:xfrm>
            </p:contentPart>
          </mc:Choice>
          <mc:Fallback xmlns="">
            <p:pic>
              <p:nvPicPr>
                <p:cNvPr id="485" name="Freihand 484">
                  <a:extLst>
                    <a:ext uri="{FF2B5EF4-FFF2-40B4-BE49-F238E27FC236}">
                      <a16:creationId xmlns:a16="http://schemas.microsoft.com/office/drawing/2014/main" id="{D0558BF0-11E7-4121-8C52-566BAF6A225B}"/>
                    </a:ext>
                  </a:extLst>
                </p:cNvPr>
                <p:cNvPicPr/>
                <p:nvPr/>
              </p:nvPicPr>
              <p:blipFill>
                <a:blip r:embed="rId621"/>
                <a:stretch>
                  <a:fillRect/>
                </a:stretch>
              </p:blipFill>
              <p:spPr>
                <a:xfrm>
                  <a:off x="627213" y="6089827"/>
                  <a:ext cx="160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86" name="Freihand 485">
                  <a:extLst>
                    <a:ext uri="{FF2B5EF4-FFF2-40B4-BE49-F238E27FC236}">
                      <a16:creationId xmlns:a16="http://schemas.microsoft.com/office/drawing/2014/main" id="{3B7AC7E7-B12C-4286-ABF2-CE94DAAA3F17}"/>
                    </a:ext>
                  </a:extLst>
                </p14:cNvPr>
                <p14:cNvContentPartPr/>
                <p14:nvPr/>
              </p14:nvContentPartPr>
              <p14:xfrm>
                <a:off x="823773" y="6034747"/>
                <a:ext cx="199800" cy="148680"/>
              </p14:xfrm>
            </p:contentPart>
          </mc:Choice>
          <mc:Fallback xmlns="">
            <p:pic>
              <p:nvPicPr>
                <p:cNvPr id="486" name="Freihand 485">
                  <a:extLst>
                    <a:ext uri="{FF2B5EF4-FFF2-40B4-BE49-F238E27FC236}">
                      <a16:creationId xmlns:a16="http://schemas.microsoft.com/office/drawing/2014/main" id="{3B7AC7E7-B12C-4286-ABF2-CE94DAAA3F17}"/>
                    </a:ext>
                  </a:extLst>
                </p:cNvPr>
                <p:cNvPicPr/>
                <p:nvPr/>
              </p:nvPicPr>
              <p:blipFill>
                <a:blip r:embed="rId623"/>
                <a:stretch>
                  <a:fillRect/>
                </a:stretch>
              </p:blipFill>
              <p:spPr>
                <a:xfrm>
                  <a:off x="819453" y="6030427"/>
                  <a:ext cx="208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87" name="Freihand 486">
                  <a:extLst>
                    <a:ext uri="{FF2B5EF4-FFF2-40B4-BE49-F238E27FC236}">
                      <a16:creationId xmlns:a16="http://schemas.microsoft.com/office/drawing/2014/main" id="{7F236CD2-B6B3-43B4-A8E9-CAB99779E4A6}"/>
                    </a:ext>
                  </a:extLst>
                </p14:cNvPr>
                <p14:cNvContentPartPr/>
                <p14:nvPr/>
              </p14:nvContentPartPr>
              <p14:xfrm>
                <a:off x="1025373" y="6075427"/>
                <a:ext cx="156600" cy="81000"/>
              </p14:xfrm>
            </p:contentPart>
          </mc:Choice>
          <mc:Fallback xmlns="">
            <p:pic>
              <p:nvPicPr>
                <p:cNvPr id="487" name="Freihand 486">
                  <a:extLst>
                    <a:ext uri="{FF2B5EF4-FFF2-40B4-BE49-F238E27FC236}">
                      <a16:creationId xmlns:a16="http://schemas.microsoft.com/office/drawing/2014/main" id="{7F236CD2-B6B3-43B4-A8E9-CAB99779E4A6}"/>
                    </a:ext>
                  </a:extLst>
                </p:cNvPr>
                <p:cNvPicPr/>
                <p:nvPr/>
              </p:nvPicPr>
              <p:blipFill>
                <a:blip r:embed="rId625"/>
                <a:stretch>
                  <a:fillRect/>
                </a:stretch>
              </p:blipFill>
              <p:spPr>
                <a:xfrm>
                  <a:off x="1021053" y="6071107"/>
                  <a:ext cx="165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88" name="Freihand 487">
                  <a:extLst>
                    <a:ext uri="{FF2B5EF4-FFF2-40B4-BE49-F238E27FC236}">
                      <a16:creationId xmlns:a16="http://schemas.microsoft.com/office/drawing/2014/main" id="{0DB669FA-867A-4816-81A8-416C28EB5EB4}"/>
                    </a:ext>
                  </a:extLst>
                </p14:cNvPr>
                <p14:cNvContentPartPr/>
                <p14:nvPr/>
              </p14:nvContentPartPr>
              <p14:xfrm>
                <a:off x="1359093" y="6025747"/>
                <a:ext cx="166320" cy="118440"/>
              </p14:xfrm>
            </p:contentPart>
          </mc:Choice>
          <mc:Fallback xmlns="">
            <p:pic>
              <p:nvPicPr>
                <p:cNvPr id="488" name="Freihand 487">
                  <a:extLst>
                    <a:ext uri="{FF2B5EF4-FFF2-40B4-BE49-F238E27FC236}">
                      <a16:creationId xmlns:a16="http://schemas.microsoft.com/office/drawing/2014/main" id="{0DB669FA-867A-4816-81A8-416C28EB5EB4}"/>
                    </a:ext>
                  </a:extLst>
                </p:cNvPr>
                <p:cNvPicPr/>
                <p:nvPr/>
              </p:nvPicPr>
              <p:blipFill>
                <a:blip r:embed="rId627"/>
                <a:stretch>
                  <a:fillRect/>
                </a:stretch>
              </p:blipFill>
              <p:spPr>
                <a:xfrm>
                  <a:off x="1354773" y="6021427"/>
                  <a:ext cx="174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89" name="Freihand 488">
                  <a:extLst>
                    <a:ext uri="{FF2B5EF4-FFF2-40B4-BE49-F238E27FC236}">
                      <a16:creationId xmlns:a16="http://schemas.microsoft.com/office/drawing/2014/main" id="{E3DDB186-CE70-460D-9D9C-F4C6F01AA685}"/>
                    </a:ext>
                  </a:extLst>
                </p14:cNvPr>
                <p14:cNvContentPartPr/>
                <p14:nvPr/>
              </p14:nvContentPartPr>
              <p14:xfrm>
                <a:off x="1508853" y="6066067"/>
                <a:ext cx="225720" cy="69480"/>
              </p14:xfrm>
            </p:contentPart>
          </mc:Choice>
          <mc:Fallback xmlns="">
            <p:pic>
              <p:nvPicPr>
                <p:cNvPr id="489" name="Freihand 488">
                  <a:extLst>
                    <a:ext uri="{FF2B5EF4-FFF2-40B4-BE49-F238E27FC236}">
                      <a16:creationId xmlns:a16="http://schemas.microsoft.com/office/drawing/2014/main" id="{E3DDB186-CE70-460D-9D9C-F4C6F01AA685}"/>
                    </a:ext>
                  </a:extLst>
                </p:cNvPr>
                <p:cNvPicPr/>
                <p:nvPr/>
              </p:nvPicPr>
              <p:blipFill>
                <a:blip r:embed="rId629"/>
                <a:stretch>
                  <a:fillRect/>
                </a:stretch>
              </p:blipFill>
              <p:spPr>
                <a:xfrm>
                  <a:off x="1504533" y="6061747"/>
                  <a:ext cx="234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90" name="Freihand 489">
                  <a:extLst>
                    <a:ext uri="{FF2B5EF4-FFF2-40B4-BE49-F238E27FC236}">
                      <a16:creationId xmlns:a16="http://schemas.microsoft.com/office/drawing/2014/main" id="{64DC3001-D003-48B9-BBB5-1DA18B062BE3}"/>
                    </a:ext>
                  </a:extLst>
                </p14:cNvPr>
                <p14:cNvContentPartPr/>
                <p14:nvPr/>
              </p14:nvContentPartPr>
              <p14:xfrm>
                <a:off x="1914213" y="5938627"/>
                <a:ext cx="242640" cy="205200"/>
              </p14:xfrm>
            </p:contentPart>
          </mc:Choice>
          <mc:Fallback xmlns="">
            <p:pic>
              <p:nvPicPr>
                <p:cNvPr id="490" name="Freihand 489">
                  <a:extLst>
                    <a:ext uri="{FF2B5EF4-FFF2-40B4-BE49-F238E27FC236}">
                      <a16:creationId xmlns:a16="http://schemas.microsoft.com/office/drawing/2014/main" id="{64DC3001-D003-48B9-BBB5-1DA18B062BE3}"/>
                    </a:ext>
                  </a:extLst>
                </p:cNvPr>
                <p:cNvPicPr/>
                <p:nvPr/>
              </p:nvPicPr>
              <p:blipFill>
                <a:blip r:embed="rId631"/>
                <a:stretch>
                  <a:fillRect/>
                </a:stretch>
              </p:blipFill>
              <p:spPr>
                <a:xfrm>
                  <a:off x="1909893" y="5934307"/>
                  <a:ext cx="251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91" name="Freihand 490">
                  <a:extLst>
                    <a:ext uri="{FF2B5EF4-FFF2-40B4-BE49-F238E27FC236}">
                      <a16:creationId xmlns:a16="http://schemas.microsoft.com/office/drawing/2014/main" id="{719C3FF5-7995-4AA1-A932-A9EA774B3893}"/>
                    </a:ext>
                  </a:extLst>
                </p14:cNvPr>
                <p14:cNvContentPartPr/>
                <p14:nvPr/>
              </p14:nvContentPartPr>
              <p14:xfrm>
                <a:off x="2301213" y="6028267"/>
                <a:ext cx="168480" cy="72000"/>
              </p14:xfrm>
            </p:contentPart>
          </mc:Choice>
          <mc:Fallback xmlns="">
            <p:pic>
              <p:nvPicPr>
                <p:cNvPr id="491" name="Freihand 490">
                  <a:extLst>
                    <a:ext uri="{FF2B5EF4-FFF2-40B4-BE49-F238E27FC236}">
                      <a16:creationId xmlns:a16="http://schemas.microsoft.com/office/drawing/2014/main" id="{719C3FF5-7995-4AA1-A932-A9EA774B3893}"/>
                    </a:ext>
                  </a:extLst>
                </p:cNvPr>
                <p:cNvPicPr/>
                <p:nvPr/>
              </p:nvPicPr>
              <p:blipFill>
                <a:blip r:embed="rId633"/>
                <a:stretch>
                  <a:fillRect/>
                </a:stretch>
              </p:blipFill>
              <p:spPr>
                <a:xfrm>
                  <a:off x="2296893" y="6023947"/>
                  <a:ext cx="177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92" name="Freihand 491">
                  <a:extLst>
                    <a:ext uri="{FF2B5EF4-FFF2-40B4-BE49-F238E27FC236}">
                      <a16:creationId xmlns:a16="http://schemas.microsoft.com/office/drawing/2014/main" id="{D8388A58-A24D-4CBE-AF66-0352A0C8ADC6}"/>
                    </a:ext>
                  </a:extLst>
                </p14:cNvPr>
                <p14:cNvContentPartPr/>
                <p14:nvPr/>
              </p14:nvContentPartPr>
              <p14:xfrm>
                <a:off x="2483373" y="5971387"/>
                <a:ext cx="35280" cy="33120"/>
              </p14:xfrm>
            </p:contentPart>
          </mc:Choice>
          <mc:Fallback xmlns="">
            <p:pic>
              <p:nvPicPr>
                <p:cNvPr id="492" name="Freihand 491">
                  <a:extLst>
                    <a:ext uri="{FF2B5EF4-FFF2-40B4-BE49-F238E27FC236}">
                      <a16:creationId xmlns:a16="http://schemas.microsoft.com/office/drawing/2014/main" id="{D8388A58-A24D-4CBE-AF66-0352A0C8ADC6}"/>
                    </a:ext>
                  </a:extLst>
                </p:cNvPr>
                <p:cNvPicPr/>
                <p:nvPr/>
              </p:nvPicPr>
              <p:blipFill>
                <a:blip r:embed="rId635"/>
                <a:stretch>
                  <a:fillRect/>
                </a:stretch>
              </p:blipFill>
              <p:spPr>
                <a:xfrm>
                  <a:off x="2479053" y="5967067"/>
                  <a:ext cx="43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93" name="Freihand 492">
                  <a:extLst>
                    <a:ext uri="{FF2B5EF4-FFF2-40B4-BE49-F238E27FC236}">
                      <a16:creationId xmlns:a16="http://schemas.microsoft.com/office/drawing/2014/main" id="{7DF1395B-6143-4D0F-92BC-A4FEA1EF0204}"/>
                    </a:ext>
                  </a:extLst>
                </p14:cNvPr>
                <p14:cNvContentPartPr/>
                <p14:nvPr/>
              </p14:nvContentPartPr>
              <p14:xfrm>
                <a:off x="2505333" y="5994427"/>
                <a:ext cx="101160" cy="95040"/>
              </p14:xfrm>
            </p:contentPart>
          </mc:Choice>
          <mc:Fallback xmlns="">
            <p:pic>
              <p:nvPicPr>
                <p:cNvPr id="493" name="Freihand 492">
                  <a:extLst>
                    <a:ext uri="{FF2B5EF4-FFF2-40B4-BE49-F238E27FC236}">
                      <a16:creationId xmlns:a16="http://schemas.microsoft.com/office/drawing/2014/main" id="{7DF1395B-6143-4D0F-92BC-A4FEA1EF0204}"/>
                    </a:ext>
                  </a:extLst>
                </p:cNvPr>
                <p:cNvPicPr/>
                <p:nvPr/>
              </p:nvPicPr>
              <p:blipFill>
                <a:blip r:embed="rId637"/>
                <a:stretch>
                  <a:fillRect/>
                </a:stretch>
              </p:blipFill>
              <p:spPr>
                <a:xfrm>
                  <a:off x="2501013" y="5990107"/>
                  <a:ext cx="10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94" name="Freihand 493">
                  <a:extLst>
                    <a:ext uri="{FF2B5EF4-FFF2-40B4-BE49-F238E27FC236}">
                      <a16:creationId xmlns:a16="http://schemas.microsoft.com/office/drawing/2014/main" id="{2948E68B-D6D2-4FE4-895F-18A37F5F3753}"/>
                    </a:ext>
                  </a:extLst>
                </p14:cNvPr>
                <p14:cNvContentPartPr/>
                <p14:nvPr/>
              </p14:nvContentPartPr>
              <p14:xfrm>
                <a:off x="2631333" y="5982547"/>
                <a:ext cx="134640" cy="97920"/>
              </p14:xfrm>
            </p:contentPart>
          </mc:Choice>
          <mc:Fallback xmlns="">
            <p:pic>
              <p:nvPicPr>
                <p:cNvPr id="494" name="Freihand 493">
                  <a:extLst>
                    <a:ext uri="{FF2B5EF4-FFF2-40B4-BE49-F238E27FC236}">
                      <a16:creationId xmlns:a16="http://schemas.microsoft.com/office/drawing/2014/main" id="{2948E68B-D6D2-4FE4-895F-18A37F5F3753}"/>
                    </a:ext>
                  </a:extLst>
                </p:cNvPr>
                <p:cNvPicPr/>
                <p:nvPr/>
              </p:nvPicPr>
              <p:blipFill>
                <a:blip r:embed="rId639"/>
                <a:stretch>
                  <a:fillRect/>
                </a:stretch>
              </p:blipFill>
              <p:spPr>
                <a:xfrm>
                  <a:off x="2627013" y="5978227"/>
                  <a:ext cx="143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95" name="Freihand 494">
                  <a:extLst>
                    <a:ext uri="{FF2B5EF4-FFF2-40B4-BE49-F238E27FC236}">
                      <a16:creationId xmlns:a16="http://schemas.microsoft.com/office/drawing/2014/main" id="{8FB35E63-AC0B-4369-90D9-F6354C1B29C7}"/>
                    </a:ext>
                  </a:extLst>
                </p14:cNvPr>
                <p14:cNvContentPartPr/>
                <p14:nvPr/>
              </p14:nvContentPartPr>
              <p14:xfrm>
                <a:off x="2762733" y="5999107"/>
                <a:ext cx="88560" cy="78480"/>
              </p14:xfrm>
            </p:contentPart>
          </mc:Choice>
          <mc:Fallback xmlns="">
            <p:pic>
              <p:nvPicPr>
                <p:cNvPr id="495" name="Freihand 494">
                  <a:extLst>
                    <a:ext uri="{FF2B5EF4-FFF2-40B4-BE49-F238E27FC236}">
                      <a16:creationId xmlns:a16="http://schemas.microsoft.com/office/drawing/2014/main" id="{8FB35E63-AC0B-4369-90D9-F6354C1B29C7}"/>
                    </a:ext>
                  </a:extLst>
                </p:cNvPr>
                <p:cNvPicPr/>
                <p:nvPr/>
              </p:nvPicPr>
              <p:blipFill>
                <a:blip r:embed="rId641"/>
                <a:stretch>
                  <a:fillRect/>
                </a:stretch>
              </p:blipFill>
              <p:spPr>
                <a:xfrm>
                  <a:off x="2758413" y="5994787"/>
                  <a:ext cx="97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96" name="Freihand 495">
                  <a:extLst>
                    <a:ext uri="{FF2B5EF4-FFF2-40B4-BE49-F238E27FC236}">
                      <a16:creationId xmlns:a16="http://schemas.microsoft.com/office/drawing/2014/main" id="{97DF9FA1-DDC0-4937-AB51-B33620E5B726}"/>
                    </a:ext>
                  </a:extLst>
                </p14:cNvPr>
                <p14:cNvContentPartPr/>
                <p14:nvPr/>
              </p14:nvContentPartPr>
              <p14:xfrm>
                <a:off x="2828253" y="5965627"/>
                <a:ext cx="102960" cy="102960"/>
              </p14:xfrm>
            </p:contentPart>
          </mc:Choice>
          <mc:Fallback xmlns="">
            <p:pic>
              <p:nvPicPr>
                <p:cNvPr id="496" name="Freihand 495">
                  <a:extLst>
                    <a:ext uri="{FF2B5EF4-FFF2-40B4-BE49-F238E27FC236}">
                      <a16:creationId xmlns:a16="http://schemas.microsoft.com/office/drawing/2014/main" id="{97DF9FA1-DDC0-4937-AB51-B33620E5B726}"/>
                    </a:ext>
                  </a:extLst>
                </p:cNvPr>
                <p:cNvPicPr/>
                <p:nvPr/>
              </p:nvPicPr>
              <p:blipFill>
                <a:blip r:embed="rId643"/>
                <a:stretch>
                  <a:fillRect/>
                </a:stretch>
              </p:blipFill>
              <p:spPr>
                <a:xfrm>
                  <a:off x="2823933" y="5961307"/>
                  <a:ext cx="111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97" name="Freihand 496">
                  <a:extLst>
                    <a:ext uri="{FF2B5EF4-FFF2-40B4-BE49-F238E27FC236}">
                      <a16:creationId xmlns:a16="http://schemas.microsoft.com/office/drawing/2014/main" id="{EBC4F4D4-0921-4B06-A5CA-32885971622B}"/>
                    </a:ext>
                  </a:extLst>
                </p14:cNvPr>
                <p14:cNvContentPartPr/>
                <p14:nvPr/>
              </p14:nvContentPartPr>
              <p14:xfrm>
                <a:off x="2931213" y="5974987"/>
                <a:ext cx="94320" cy="45720"/>
              </p14:xfrm>
            </p:contentPart>
          </mc:Choice>
          <mc:Fallback xmlns="">
            <p:pic>
              <p:nvPicPr>
                <p:cNvPr id="497" name="Freihand 496">
                  <a:extLst>
                    <a:ext uri="{FF2B5EF4-FFF2-40B4-BE49-F238E27FC236}">
                      <a16:creationId xmlns:a16="http://schemas.microsoft.com/office/drawing/2014/main" id="{EBC4F4D4-0921-4B06-A5CA-32885971622B}"/>
                    </a:ext>
                  </a:extLst>
                </p:cNvPr>
                <p:cNvPicPr/>
                <p:nvPr/>
              </p:nvPicPr>
              <p:blipFill>
                <a:blip r:embed="rId645"/>
                <a:stretch>
                  <a:fillRect/>
                </a:stretch>
              </p:blipFill>
              <p:spPr>
                <a:xfrm>
                  <a:off x="2926893" y="5970667"/>
                  <a:ext cx="10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98" name="Freihand 497">
                  <a:extLst>
                    <a:ext uri="{FF2B5EF4-FFF2-40B4-BE49-F238E27FC236}">
                      <a16:creationId xmlns:a16="http://schemas.microsoft.com/office/drawing/2014/main" id="{0A34EE41-98D8-4EC9-B289-26204F7F9474}"/>
                    </a:ext>
                  </a:extLst>
                </p14:cNvPr>
                <p14:cNvContentPartPr/>
                <p14:nvPr/>
              </p14:nvContentPartPr>
              <p14:xfrm>
                <a:off x="1314453" y="6195307"/>
                <a:ext cx="223200" cy="226440"/>
              </p14:xfrm>
            </p:contentPart>
          </mc:Choice>
          <mc:Fallback xmlns="">
            <p:pic>
              <p:nvPicPr>
                <p:cNvPr id="498" name="Freihand 497">
                  <a:extLst>
                    <a:ext uri="{FF2B5EF4-FFF2-40B4-BE49-F238E27FC236}">
                      <a16:creationId xmlns:a16="http://schemas.microsoft.com/office/drawing/2014/main" id="{0A34EE41-98D8-4EC9-B289-26204F7F9474}"/>
                    </a:ext>
                  </a:extLst>
                </p:cNvPr>
                <p:cNvPicPr/>
                <p:nvPr/>
              </p:nvPicPr>
              <p:blipFill>
                <a:blip r:embed="rId647"/>
                <a:stretch>
                  <a:fillRect/>
                </a:stretch>
              </p:blipFill>
              <p:spPr>
                <a:xfrm>
                  <a:off x="1310133" y="6190987"/>
                  <a:ext cx="231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00" name="Freihand 499">
                  <a:extLst>
                    <a:ext uri="{FF2B5EF4-FFF2-40B4-BE49-F238E27FC236}">
                      <a16:creationId xmlns:a16="http://schemas.microsoft.com/office/drawing/2014/main" id="{61842592-7897-4ECB-B11F-191F330B92F9}"/>
                    </a:ext>
                  </a:extLst>
                </p14:cNvPr>
                <p14:cNvContentPartPr/>
                <p14:nvPr/>
              </p14:nvContentPartPr>
              <p14:xfrm>
                <a:off x="1636653" y="6203227"/>
                <a:ext cx="219960" cy="141840"/>
              </p14:xfrm>
            </p:contentPart>
          </mc:Choice>
          <mc:Fallback xmlns="">
            <p:pic>
              <p:nvPicPr>
                <p:cNvPr id="500" name="Freihand 499">
                  <a:extLst>
                    <a:ext uri="{FF2B5EF4-FFF2-40B4-BE49-F238E27FC236}">
                      <a16:creationId xmlns:a16="http://schemas.microsoft.com/office/drawing/2014/main" id="{61842592-7897-4ECB-B11F-191F330B92F9}"/>
                    </a:ext>
                  </a:extLst>
                </p:cNvPr>
                <p:cNvPicPr/>
                <p:nvPr/>
              </p:nvPicPr>
              <p:blipFill>
                <a:blip r:embed="rId649"/>
                <a:stretch>
                  <a:fillRect/>
                </a:stretch>
              </p:blipFill>
              <p:spPr>
                <a:xfrm>
                  <a:off x="1632333" y="6198907"/>
                  <a:ext cx="228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01" name="Freihand 500">
                  <a:extLst>
                    <a:ext uri="{FF2B5EF4-FFF2-40B4-BE49-F238E27FC236}">
                      <a16:creationId xmlns:a16="http://schemas.microsoft.com/office/drawing/2014/main" id="{394C6D2C-439F-45E4-B9C8-1796C900CAF2}"/>
                    </a:ext>
                  </a:extLst>
                </p14:cNvPr>
                <p14:cNvContentPartPr/>
                <p14:nvPr/>
              </p14:nvContentPartPr>
              <p14:xfrm>
                <a:off x="1936173" y="6240667"/>
                <a:ext cx="107280" cy="158760"/>
              </p14:xfrm>
            </p:contentPart>
          </mc:Choice>
          <mc:Fallback xmlns="">
            <p:pic>
              <p:nvPicPr>
                <p:cNvPr id="501" name="Freihand 500">
                  <a:extLst>
                    <a:ext uri="{FF2B5EF4-FFF2-40B4-BE49-F238E27FC236}">
                      <a16:creationId xmlns:a16="http://schemas.microsoft.com/office/drawing/2014/main" id="{394C6D2C-439F-45E4-B9C8-1796C900CAF2}"/>
                    </a:ext>
                  </a:extLst>
                </p:cNvPr>
                <p:cNvPicPr/>
                <p:nvPr/>
              </p:nvPicPr>
              <p:blipFill>
                <a:blip r:embed="rId651"/>
                <a:stretch>
                  <a:fillRect/>
                </a:stretch>
              </p:blipFill>
              <p:spPr>
                <a:xfrm>
                  <a:off x="1931853" y="6236347"/>
                  <a:ext cx="115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502" name="Freihand 501">
                  <a:extLst>
                    <a:ext uri="{FF2B5EF4-FFF2-40B4-BE49-F238E27FC236}">
                      <a16:creationId xmlns:a16="http://schemas.microsoft.com/office/drawing/2014/main" id="{503E4BEB-B0BB-4F2F-972B-1B1464884224}"/>
                    </a:ext>
                  </a:extLst>
                </p14:cNvPr>
                <p14:cNvContentPartPr/>
                <p14:nvPr/>
              </p14:nvContentPartPr>
              <p14:xfrm>
                <a:off x="2065413" y="6218707"/>
                <a:ext cx="125640" cy="95040"/>
              </p14:xfrm>
            </p:contentPart>
          </mc:Choice>
          <mc:Fallback xmlns="">
            <p:pic>
              <p:nvPicPr>
                <p:cNvPr id="502" name="Freihand 501">
                  <a:extLst>
                    <a:ext uri="{FF2B5EF4-FFF2-40B4-BE49-F238E27FC236}">
                      <a16:creationId xmlns:a16="http://schemas.microsoft.com/office/drawing/2014/main" id="{503E4BEB-B0BB-4F2F-972B-1B1464884224}"/>
                    </a:ext>
                  </a:extLst>
                </p:cNvPr>
                <p:cNvPicPr/>
                <p:nvPr/>
              </p:nvPicPr>
              <p:blipFill>
                <a:blip r:embed="rId653"/>
                <a:stretch>
                  <a:fillRect/>
                </a:stretch>
              </p:blipFill>
              <p:spPr>
                <a:xfrm>
                  <a:off x="2061093" y="6214387"/>
                  <a:ext cx="134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503" name="Freihand 502">
                  <a:extLst>
                    <a:ext uri="{FF2B5EF4-FFF2-40B4-BE49-F238E27FC236}">
                      <a16:creationId xmlns:a16="http://schemas.microsoft.com/office/drawing/2014/main" id="{DBD80F2F-D048-41A3-9762-B53C1F9B830C}"/>
                    </a:ext>
                  </a:extLst>
                </p14:cNvPr>
                <p14:cNvContentPartPr/>
                <p14:nvPr/>
              </p14:nvContentPartPr>
              <p14:xfrm>
                <a:off x="2165493" y="6160027"/>
                <a:ext cx="360" cy="360"/>
              </p14:xfrm>
            </p:contentPart>
          </mc:Choice>
          <mc:Fallback xmlns="">
            <p:pic>
              <p:nvPicPr>
                <p:cNvPr id="503" name="Freihand 502">
                  <a:extLst>
                    <a:ext uri="{FF2B5EF4-FFF2-40B4-BE49-F238E27FC236}">
                      <a16:creationId xmlns:a16="http://schemas.microsoft.com/office/drawing/2014/main" id="{DBD80F2F-D048-41A3-9762-B53C1F9B830C}"/>
                    </a:ext>
                  </a:extLst>
                </p:cNvPr>
                <p:cNvPicPr/>
                <p:nvPr/>
              </p:nvPicPr>
              <p:blipFill>
                <a:blip r:embed="rId368"/>
                <a:stretch>
                  <a:fillRect/>
                </a:stretch>
              </p:blipFill>
              <p:spPr>
                <a:xfrm>
                  <a:off x="2161173" y="615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504" name="Freihand 503">
                  <a:extLst>
                    <a:ext uri="{FF2B5EF4-FFF2-40B4-BE49-F238E27FC236}">
                      <a16:creationId xmlns:a16="http://schemas.microsoft.com/office/drawing/2014/main" id="{A4C1CDAB-B69E-495A-AB59-B5BBA9133433}"/>
                    </a:ext>
                  </a:extLst>
                </p14:cNvPr>
                <p14:cNvContentPartPr/>
                <p14:nvPr/>
              </p14:nvContentPartPr>
              <p14:xfrm>
                <a:off x="2202933" y="6217627"/>
                <a:ext cx="67320" cy="74520"/>
              </p14:xfrm>
            </p:contentPart>
          </mc:Choice>
          <mc:Fallback xmlns="">
            <p:pic>
              <p:nvPicPr>
                <p:cNvPr id="504" name="Freihand 503">
                  <a:extLst>
                    <a:ext uri="{FF2B5EF4-FFF2-40B4-BE49-F238E27FC236}">
                      <a16:creationId xmlns:a16="http://schemas.microsoft.com/office/drawing/2014/main" id="{A4C1CDAB-B69E-495A-AB59-B5BBA9133433}"/>
                    </a:ext>
                  </a:extLst>
                </p:cNvPr>
                <p:cNvPicPr/>
                <p:nvPr/>
              </p:nvPicPr>
              <p:blipFill>
                <a:blip r:embed="rId656"/>
                <a:stretch>
                  <a:fillRect/>
                </a:stretch>
              </p:blipFill>
              <p:spPr>
                <a:xfrm>
                  <a:off x="2198613" y="6213307"/>
                  <a:ext cx="75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05" name="Freihand 504">
                  <a:extLst>
                    <a:ext uri="{FF2B5EF4-FFF2-40B4-BE49-F238E27FC236}">
                      <a16:creationId xmlns:a16="http://schemas.microsoft.com/office/drawing/2014/main" id="{FCCFAF5A-3D59-4FEE-80C4-7381A39B16F1}"/>
                    </a:ext>
                  </a:extLst>
                </p14:cNvPr>
                <p14:cNvContentPartPr/>
                <p14:nvPr/>
              </p14:nvContentPartPr>
              <p14:xfrm>
                <a:off x="2282133" y="6215467"/>
                <a:ext cx="73440" cy="95040"/>
              </p14:xfrm>
            </p:contentPart>
          </mc:Choice>
          <mc:Fallback xmlns="">
            <p:pic>
              <p:nvPicPr>
                <p:cNvPr id="505" name="Freihand 504">
                  <a:extLst>
                    <a:ext uri="{FF2B5EF4-FFF2-40B4-BE49-F238E27FC236}">
                      <a16:creationId xmlns:a16="http://schemas.microsoft.com/office/drawing/2014/main" id="{FCCFAF5A-3D59-4FEE-80C4-7381A39B16F1}"/>
                    </a:ext>
                  </a:extLst>
                </p:cNvPr>
                <p:cNvPicPr/>
                <p:nvPr/>
              </p:nvPicPr>
              <p:blipFill>
                <a:blip r:embed="rId658"/>
                <a:stretch>
                  <a:fillRect/>
                </a:stretch>
              </p:blipFill>
              <p:spPr>
                <a:xfrm>
                  <a:off x="2277813" y="6211147"/>
                  <a:ext cx="82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06" name="Freihand 505">
                  <a:extLst>
                    <a:ext uri="{FF2B5EF4-FFF2-40B4-BE49-F238E27FC236}">
                      <a16:creationId xmlns:a16="http://schemas.microsoft.com/office/drawing/2014/main" id="{4D827988-9A4C-4C47-8971-BDB6A5197D9C}"/>
                    </a:ext>
                  </a:extLst>
                </p14:cNvPr>
                <p14:cNvContentPartPr/>
                <p14:nvPr/>
              </p14:nvContentPartPr>
              <p14:xfrm>
                <a:off x="2544933" y="6163627"/>
                <a:ext cx="182880" cy="204120"/>
              </p14:xfrm>
            </p:contentPart>
          </mc:Choice>
          <mc:Fallback xmlns="">
            <p:pic>
              <p:nvPicPr>
                <p:cNvPr id="506" name="Freihand 505">
                  <a:extLst>
                    <a:ext uri="{FF2B5EF4-FFF2-40B4-BE49-F238E27FC236}">
                      <a16:creationId xmlns:a16="http://schemas.microsoft.com/office/drawing/2014/main" id="{4D827988-9A4C-4C47-8971-BDB6A5197D9C}"/>
                    </a:ext>
                  </a:extLst>
                </p:cNvPr>
                <p:cNvPicPr/>
                <p:nvPr/>
              </p:nvPicPr>
              <p:blipFill>
                <a:blip r:embed="rId660"/>
                <a:stretch>
                  <a:fillRect/>
                </a:stretch>
              </p:blipFill>
              <p:spPr>
                <a:xfrm>
                  <a:off x="2540613" y="6159307"/>
                  <a:ext cx="191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07" name="Freihand 506">
                  <a:extLst>
                    <a:ext uri="{FF2B5EF4-FFF2-40B4-BE49-F238E27FC236}">
                      <a16:creationId xmlns:a16="http://schemas.microsoft.com/office/drawing/2014/main" id="{C47268AA-2B64-4669-B30C-14FE6BEB98ED}"/>
                    </a:ext>
                  </a:extLst>
                </p14:cNvPr>
                <p14:cNvContentPartPr/>
                <p14:nvPr/>
              </p14:nvContentPartPr>
              <p14:xfrm>
                <a:off x="2799453" y="6216907"/>
                <a:ext cx="160920" cy="60120"/>
              </p14:xfrm>
            </p:contentPart>
          </mc:Choice>
          <mc:Fallback xmlns="">
            <p:pic>
              <p:nvPicPr>
                <p:cNvPr id="507" name="Freihand 506">
                  <a:extLst>
                    <a:ext uri="{FF2B5EF4-FFF2-40B4-BE49-F238E27FC236}">
                      <a16:creationId xmlns:a16="http://schemas.microsoft.com/office/drawing/2014/main" id="{C47268AA-2B64-4669-B30C-14FE6BEB98ED}"/>
                    </a:ext>
                  </a:extLst>
                </p:cNvPr>
                <p:cNvPicPr/>
                <p:nvPr/>
              </p:nvPicPr>
              <p:blipFill>
                <a:blip r:embed="rId662"/>
                <a:stretch>
                  <a:fillRect/>
                </a:stretch>
              </p:blipFill>
              <p:spPr>
                <a:xfrm>
                  <a:off x="2795133" y="6212587"/>
                  <a:ext cx="169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08" name="Freihand 507">
                  <a:extLst>
                    <a:ext uri="{FF2B5EF4-FFF2-40B4-BE49-F238E27FC236}">
                      <a16:creationId xmlns:a16="http://schemas.microsoft.com/office/drawing/2014/main" id="{463C1F3F-5D3C-4D3D-8422-35E9C0AEDB20}"/>
                    </a:ext>
                  </a:extLst>
                </p14:cNvPr>
                <p14:cNvContentPartPr/>
                <p14:nvPr/>
              </p14:nvContentPartPr>
              <p14:xfrm>
                <a:off x="2959653" y="6185227"/>
                <a:ext cx="84240" cy="76680"/>
              </p14:xfrm>
            </p:contentPart>
          </mc:Choice>
          <mc:Fallback xmlns="">
            <p:pic>
              <p:nvPicPr>
                <p:cNvPr id="508" name="Freihand 507">
                  <a:extLst>
                    <a:ext uri="{FF2B5EF4-FFF2-40B4-BE49-F238E27FC236}">
                      <a16:creationId xmlns:a16="http://schemas.microsoft.com/office/drawing/2014/main" id="{463C1F3F-5D3C-4D3D-8422-35E9C0AEDB20}"/>
                    </a:ext>
                  </a:extLst>
                </p:cNvPr>
                <p:cNvPicPr/>
                <p:nvPr/>
              </p:nvPicPr>
              <p:blipFill>
                <a:blip r:embed="rId664"/>
                <a:stretch>
                  <a:fillRect/>
                </a:stretch>
              </p:blipFill>
              <p:spPr>
                <a:xfrm>
                  <a:off x="2955333" y="6180907"/>
                  <a:ext cx="92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09" name="Freihand 508">
                  <a:extLst>
                    <a:ext uri="{FF2B5EF4-FFF2-40B4-BE49-F238E27FC236}">
                      <a16:creationId xmlns:a16="http://schemas.microsoft.com/office/drawing/2014/main" id="{27D8368C-DAFB-4DC5-B71E-CC277D8F6CC6}"/>
                    </a:ext>
                  </a:extLst>
                </p14:cNvPr>
                <p14:cNvContentPartPr/>
                <p14:nvPr/>
              </p14:nvContentPartPr>
              <p14:xfrm>
                <a:off x="3084933" y="6087667"/>
                <a:ext cx="112320" cy="163080"/>
              </p14:xfrm>
            </p:contentPart>
          </mc:Choice>
          <mc:Fallback xmlns="">
            <p:pic>
              <p:nvPicPr>
                <p:cNvPr id="509" name="Freihand 508">
                  <a:extLst>
                    <a:ext uri="{FF2B5EF4-FFF2-40B4-BE49-F238E27FC236}">
                      <a16:creationId xmlns:a16="http://schemas.microsoft.com/office/drawing/2014/main" id="{27D8368C-DAFB-4DC5-B71E-CC277D8F6CC6}"/>
                    </a:ext>
                  </a:extLst>
                </p:cNvPr>
                <p:cNvPicPr/>
                <p:nvPr/>
              </p:nvPicPr>
              <p:blipFill>
                <a:blip r:embed="rId666"/>
                <a:stretch>
                  <a:fillRect/>
                </a:stretch>
              </p:blipFill>
              <p:spPr>
                <a:xfrm>
                  <a:off x="3080613" y="6083347"/>
                  <a:ext cx="120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10" name="Freihand 509">
                  <a:extLst>
                    <a:ext uri="{FF2B5EF4-FFF2-40B4-BE49-F238E27FC236}">
                      <a16:creationId xmlns:a16="http://schemas.microsoft.com/office/drawing/2014/main" id="{999D95E3-8881-4DC7-947A-E8944925320E}"/>
                    </a:ext>
                  </a:extLst>
                </p14:cNvPr>
                <p14:cNvContentPartPr/>
                <p14:nvPr/>
              </p14:nvContentPartPr>
              <p14:xfrm>
                <a:off x="3233613" y="6157147"/>
                <a:ext cx="138240" cy="78840"/>
              </p14:xfrm>
            </p:contentPart>
          </mc:Choice>
          <mc:Fallback xmlns="">
            <p:pic>
              <p:nvPicPr>
                <p:cNvPr id="510" name="Freihand 509">
                  <a:extLst>
                    <a:ext uri="{FF2B5EF4-FFF2-40B4-BE49-F238E27FC236}">
                      <a16:creationId xmlns:a16="http://schemas.microsoft.com/office/drawing/2014/main" id="{999D95E3-8881-4DC7-947A-E8944925320E}"/>
                    </a:ext>
                  </a:extLst>
                </p:cNvPr>
                <p:cNvPicPr/>
                <p:nvPr/>
              </p:nvPicPr>
              <p:blipFill>
                <a:blip r:embed="rId668"/>
                <a:stretch>
                  <a:fillRect/>
                </a:stretch>
              </p:blipFill>
              <p:spPr>
                <a:xfrm>
                  <a:off x="3229293" y="6152827"/>
                  <a:ext cx="146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11" name="Freihand 510">
                  <a:extLst>
                    <a:ext uri="{FF2B5EF4-FFF2-40B4-BE49-F238E27FC236}">
                      <a16:creationId xmlns:a16="http://schemas.microsoft.com/office/drawing/2014/main" id="{EC81655A-4559-4204-A047-49244473D654}"/>
                    </a:ext>
                  </a:extLst>
                </p14:cNvPr>
                <p14:cNvContentPartPr/>
                <p14:nvPr/>
              </p14:nvContentPartPr>
              <p14:xfrm>
                <a:off x="3377973" y="6115747"/>
                <a:ext cx="360" cy="360"/>
              </p14:xfrm>
            </p:contentPart>
          </mc:Choice>
          <mc:Fallback xmlns="">
            <p:pic>
              <p:nvPicPr>
                <p:cNvPr id="511" name="Freihand 510">
                  <a:extLst>
                    <a:ext uri="{FF2B5EF4-FFF2-40B4-BE49-F238E27FC236}">
                      <a16:creationId xmlns:a16="http://schemas.microsoft.com/office/drawing/2014/main" id="{EC81655A-4559-4204-A047-49244473D654}"/>
                    </a:ext>
                  </a:extLst>
                </p:cNvPr>
                <p:cNvPicPr/>
                <p:nvPr/>
              </p:nvPicPr>
              <p:blipFill>
                <a:blip r:embed="rId368"/>
                <a:stretch>
                  <a:fillRect/>
                </a:stretch>
              </p:blipFill>
              <p:spPr>
                <a:xfrm>
                  <a:off x="3373653" y="6111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12" name="Freihand 511">
                  <a:extLst>
                    <a:ext uri="{FF2B5EF4-FFF2-40B4-BE49-F238E27FC236}">
                      <a16:creationId xmlns:a16="http://schemas.microsoft.com/office/drawing/2014/main" id="{8152201E-3F79-419D-B1E2-B6571DBEC3C7}"/>
                    </a:ext>
                  </a:extLst>
                </p14:cNvPr>
                <p14:cNvContentPartPr/>
                <p14:nvPr/>
              </p14:nvContentPartPr>
              <p14:xfrm>
                <a:off x="3422253" y="6134107"/>
                <a:ext cx="182520" cy="105840"/>
              </p14:xfrm>
            </p:contentPart>
          </mc:Choice>
          <mc:Fallback xmlns="">
            <p:pic>
              <p:nvPicPr>
                <p:cNvPr id="512" name="Freihand 511">
                  <a:extLst>
                    <a:ext uri="{FF2B5EF4-FFF2-40B4-BE49-F238E27FC236}">
                      <a16:creationId xmlns:a16="http://schemas.microsoft.com/office/drawing/2014/main" id="{8152201E-3F79-419D-B1E2-B6571DBEC3C7}"/>
                    </a:ext>
                  </a:extLst>
                </p:cNvPr>
                <p:cNvPicPr/>
                <p:nvPr/>
              </p:nvPicPr>
              <p:blipFill>
                <a:blip r:embed="rId671"/>
                <a:stretch>
                  <a:fillRect/>
                </a:stretch>
              </p:blipFill>
              <p:spPr>
                <a:xfrm>
                  <a:off x="3417933" y="6129787"/>
                  <a:ext cx="191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13" name="Freihand 512">
                  <a:extLst>
                    <a:ext uri="{FF2B5EF4-FFF2-40B4-BE49-F238E27FC236}">
                      <a16:creationId xmlns:a16="http://schemas.microsoft.com/office/drawing/2014/main" id="{CD576B3B-8874-4A62-ABC0-7EEB770381C0}"/>
                    </a:ext>
                  </a:extLst>
                </p14:cNvPr>
                <p14:cNvContentPartPr/>
                <p14:nvPr/>
              </p14:nvContentPartPr>
              <p14:xfrm>
                <a:off x="3694053" y="5969587"/>
                <a:ext cx="11520" cy="214920"/>
              </p14:xfrm>
            </p:contentPart>
          </mc:Choice>
          <mc:Fallback xmlns="">
            <p:pic>
              <p:nvPicPr>
                <p:cNvPr id="513" name="Freihand 512">
                  <a:extLst>
                    <a:ext uri="{FF2B5EF4-FFF2-40B4-BE49-F238E27FC236}">
                      <a16:creationId xmlns:a16="http://schemas.microsoft.com/office/drawing/2014/main" id="{CD576B3B-8874-4A62-ABC0-7EEB770381C0}"/>
                    </a:ext>
                  </a:extLst>
                </p:cNvPr>
                <p:cNvPicPr/>
                <p:nvPr/>
              </p:nvPicPr>
              <p:blipFill>
                <a:blip r:embed="rId673"/>
                <a:stretch>
                  <a:fillRect/>
                </a:stretch>
              </p:blipFill>
              <p:spPr>
                <a:xfrm>
                  <a:off x="3689733" y="5965267"/>
                  <a:ext cx="2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14" name="Freihand 513">
                  <a:extLst>
                    <a:ext uri="{FF2B5EF4-FFF2-40B4-BE49-F238E27FC236}">
                      <a16:creationId xmlns:a16="http://schemas.microsoft.com/office/drawing/2014/main" id="{A7B9BEC8-A48A-46C9-A00E-C6722A595AEA}"/>
                    </a:ext>
                  </a:extLst>
                </p14:cNvPr>
                <p14:cNvContentPartPr/>
                <p14:nvPr/>
              </p14:nvContentPartPr>
              <p14:xfrm>
                <a:off x="3683253" y="6213307"/>
                <a:ext cx="10440" cy="13680"/>
              </p14:xfrm>
            </p:contentPart>
          </mc:Choice>
          <mc:Fallback xmlns="">
            <p:pic>
              <p:nvPicPr>
                <p:cNvPr id="514" name="Freihand 513">
                  <a:extLst>
                    <a:ext uri="{FF2B5EF4-FFF2-40B4-BE49-F238E27FC236}">
                      <a16:creationId xmlns:a16="http://schemas.microsoft.com/office/drawing/2014/main" id="{A7B9BEC8-A48A-46C9-A00E-C6722A595AEA}"/>
                    </a:ext>
                  </a:extLst>
                </p:cNvPr>
                <p:cNvPicPr/>
                <p:nvPr/>
              </p:nvPicPr>
              <p:blipFill>
                <a:blip r:embed="rId675"/>
                <a:stretch>
                  <a:fillRect/>
                </a:stretch>
              </p:blipFill>
              <p:spPr>
                <a:xfrm>
                  <a:off x="3678933" y="6208987"/>
                  <a:ext cx="1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73" name="Freihand 572">
                  <a:extLst>
                    <a:ext uri="{FF2B5EF4-FFF2-40B4-BE49-F238E27FC236}">
                      <a16:creationId xmlns:a16="http://schemas.microsoft.com/office/drawing/2014/main" id="{70FF0888-A6ED-445E-8A83-B9EFA5D15D36}"/>
                    </a:ext>
                  </a:extLst>
                </p14:cNvPr>
                <p14:cNvContentPartPr/>
                <p14:nvPr/>
              </p14:nvContentPartPr>
              <p14:xfrm>
                <a:off x="2456733" y="3172027"/>
                <a:ext cx="427320" cy="96480"/>
              </p14:xfrm>
            </p:contentPart>
          </mc:Choice>
          <mc:Fallback xmlns="">
            <p:pic>
              <p:nvPicPr>
                <p:cNvPr id="573" name="Freihand 572">
                  <a:extLst>
                    <a:ext uri="{FF2B5EF4-FFF2-40B4-BE49-F238E27FC236}">
                      <a16:creationId xmlns:a16="http://schemas.microsoft.com/office/drawing/2014/main" id="{70FF0888-A6ED-445E-8A83-B9EFA5D15D36}"/>
                    </a:ext>
                  </a:extLst>
                </p:cNvPr>
                <p:cNvPicPr/>
                <p:nvPr/>
              </p:nvPicPr>
              <p:blipFill>
                <a:blip r:embed="rId677"/>
                <a:stretch>
                  <a:fillRect/>
                </a:stretch>
              </p:blipFill>
              <p:spPr>
                <a:xfrm>
                  <a:off x="2452413" y="3167707"/>
                  <a:ext cx="435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74" name="Freihand 573">
                  <a:extLst>
                    <a:ext uri="{FF2B5EF4-FFF2-40B4-BE49-F238E27FC236}">
                      <a16:creationId xmlns:a16="http://schemas.microsoft.com/office/drawing/2014/main" id="{00E64EF8-EC5C-49BD-829C-F0CD793C0362}"/>
                    </a:ext>
                  </a:extLst>
                </p14:cNvPr>
                <p14:cNvContentPartPr/>
                <p14:nvPr/>
              </p14:nvContentPartPr>
              <p14:xfrm>
                <a:off x="3393093" y="1400467"/>
                <a:ext cx="385920" cy="70200"/>
              </p14:xfrm>
            </p:contentPart>
          </mc:Choice>
          <mc:Fallback xmlns="">
            <p:pic>
              <p:nvPicPr>
                <p:cNvPr id="574" name="Freihand 573">
                  <a:extLst>
                    <a:ext uri="{FF2B5EF4-FFF2-40B4-BE49-F238E27FC236}">
                      <a16:creationId xmlns:a16="http://schemas.microsoft.com/office/drawing/2014/main" id="{00E64EF8-EC5C-49BD-829C-F0CD793C0362}"/>
                    </a:ext>
                  </a:extLst>
                </p:cNvPr>
                <p:cNvPicPr/>
                <p:nvPr/>
              </p:nvPicPr>
              <p:blipFill>
                <a:blip r:embed="rId679"/>
                <a:stretch>
                  <a:fillRect/>
                </a:stretch>
              </p:blipFill>
              <p:spPr>
                <a:xfrm>
                  <a:off x="3388773" y="1396147"/>
                  <a:ext cx="394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66" name="Freihand 265">
                  <a:extLst>
                    <a:ext uri="{FF2B5EF4-FFF2-40B4-BE49-F238E27FC236}">
                      <a16:creationId xmlns:a16="http://schemas.microsoft.com/office/drawing/2014/main" id="{C8ACE048-4967-473F-980F-CB15E5173647}"/>
                    </a:ext>
                  </a:extLst>
                </p14:cNvPr>
                <p14:cNvContentPartPr/>
                <p14:nvPr/>
              </p14:nvContentPartPr>
              <p14:xfrm>
                <a:off x="5054493" y="5128987"/>
                <a:ext cx="293400" cy="25200"/>
              </p14:xfrm>
            </p:contentPart>
          </mc:Choice>
          <mc:Fallback xmlns="">
            <p:pic>
              <p:nvPicPr>
                <p:cNvPr id="266" name="Freihand 265">
                  <a:extLst>
                    <a:ext uri="{FF2B5EF4-FFF2-40B4-BE49-F238E27FC236}">
                      <a16:creationId xmlns:a16="http://schemas.microsoft.com/office/drawing/2014/main" id="{C8ACE048-4967-473F-980F-CB15E5173647}"/>
                    </a:ext>
                  </a:extLst>
                </p:cNvPr>
                <p:cNvPicPr/>
                <p:nvPr/>
              </p:nvPicPr>
              <p:blipFill>
                <a:blip r:embed="rId681"/>
                <a:stretch>
                  <a:fillRect/>
                </a:stretch>
              </p:blipFill>
              <p:spPr>
                <a:xfrm>
                  <a:off x="5050173" y="5124667"/>
                  <a:ext cx="302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67" name="Freihand 266">
                  <a:extLst>
                    <a:ext uri="{FF2B5EF4-FFF2-40B4-BE49-F238E27FC236}">
                      <a16:creationId xmlns:a16="http://schemas.microsoft.com/office/drawing/2014/main" id="{8C25CADB-EA89-47E4-AE77-C460B9EF9B30}"/>
                    </a:ext>
                  </a:extLst>
                </p14:cNvPr>
                <p14:cNvContentPartPr/>
                <p14:nvPr/>
              </p14:nvContentPartPr>
              <p14:xfrm>
                <a:off x="4975293" y="5053027"/>
                <a:ext cx="239400" cy="185760"/>
              </p14:xfrm>
            </p:contentPart>
          </mc:Choice>
          <mc:Fallback xmlns="">
            <p:pic>
              <p:nvPicPr>
                <p:cNvPr id="267" name="Freihand 266">
                  <a:extLst>
                    <a:ext uri="{FF2B5EF4-FFF2-40B4-BE49-F238E27FC236}">
                      <a16:creationId xmlns:a16="http://schemas.microsoft.com/office/drawing/2014/main" id="{8C25CADB-EA89-47E4-AE77-C460B9EF9B30}"/>
                    </a:ext>
                  </a:extLst>
                </p:cNvPr>
                <p:cNvPicPr/>
                <p:nvPr/>
              </p:nvPicPr>
              <p:blipFill>
                <a:blip r:embed="rId683"/>
                <a:stretch>
                  <a:fillRect/>
                </a:stretch>
              </p:blipFill>
              <p:spPr>
                <a:xfrm>
                  <a:off x="4970973" y="5048707"/>
                  <a:ext cx="248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69" name="Freihand 268">
                  <a:extLst>
                    <a:ext uri="{FF2B5EF4-FFF2-40B4-BE49-F238E27FC236}">
                      <a16:creationId xmlns:a16="http://schemas.microsoft.com/office/drawing/2014/main" id="{632588B9-D639-40BD-9E44-4C765A94433B}"/>
                    </a:ext>
                  </a:extLst>
                </p14:cNvPr>
                <p14:cNvContentPartPr/>
                <p14:nvPr/>
              </p14:nvContentPartPr>
              <p14:xfrm>
                <a:off x="4933533" y="5329147"/>
                <a:ext cx="136080" cy="184320"/>
              </p14:xfrm>
            </p:contentPart>
          </mc:Choice>
          <mc:Fallback xmlns="">
            <p:pic>
              <p:nvPicPr>
                <p:cNvPr id="269" name="Freihand 268">
                  <a:extLst>
                    <a:ext uri="{FF2B5EF4-FFF2-40B4-BE49-F238E27FC236}">
                      <a16:creationId xmlns:a16="http://schemas.microsoft.com/office/drawing/2014/main" id="{632588B9-D639-40BD-9E44-4C765A94433B}"/>
                    </a:ext>
                  </a:extLst>
                </p:cNvPr>
                <p:cNvPicPr/>
                <p:nvPr/>
              </p:nvPicPr>
              <p:blipFill>
                <a:blip r:embed="rId685"/>
                <a:stretch>
                  <a:fillRect/>
                </a:stretch>
              </p:blipFill>
              <p:spPr>
                <a:xfrm>
                  <a:off x="4929213" y="5324827"/>
                  <a:ext cx="144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70" name="Freihand 269">
                  <a:extLst>
                    <a:ext uri="{FF2B5EF4-FFF2-40B4-BE49-F238E27FC236}">
                      <a16:creationId xmlns:a16="http://schemas.microsoft.com/office/drawing/2014/main" id="{EBC65642-AE87-4666-B122-85CAE415FEC0}"/>
                    </a:ext>
                  </a:extLst>
                </p14:cNvPr>
                <p14:cNvContentPartPr/>
                <p14:nvPr/>
              </p14:nvContentPartPr>
              <p14:xfrm>
                <a:off x="5075013" y="5406547"/>
                <a:ext cx="297000" cy="88560"/>
              </p14:xfrm>
            </p:contentPart>
          </mc:Choice>
          <mc:Fallback xmlns="">
            <p:pic>
              <p:nvPicPr>
                <p:cNvPr id="270" name="Freihand 269">
                  <a:extLst>
                    <a:ext uri="{FF2B5EF4-FFF2-40B4-BE49-F238E27FC236}">
                      <a16:creationId xmlns:a16="http://schemas.microsoft.com/office/drawing/2014/main" id="{EBC65642-AE87-4666-B122-85CAE415FEC0}"/>
                    </a:ext>
                  </a:extLst>
                </p:cNvPr>
                <p:cNvPicPr/>
                <p:nvPr/>
              </p:nvPicPr>
              <p:blipFill>
                <a:blip r:embed="rId687"/>
                <a:stretch>
                  <a:fillRect/>
                </a:stretch>
              </p:blipFill>
              <p:spPr>
                <a:xfrm>
                  <a:off x="5070693" y="5402227"/>
                  <a:ext cx="305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72" name="Freihand 271">
                  <a:extLst>
                    <a:ext uri="{FF2B5EF4-FFF2-40B4-BE49-F238E27FC236}">
                      <a16:creationId xmlns:a16="http://schemas.microsoft.com/office/drawing/2014/main" id="{F36ECF4C-3089-492B-BDAE-6A9E9118E6E6}"/>
                    </a:ext>
                  </a:extLst>
                </p14:cNvPr>
                <p14:cNvContentPartPr/>
                <p14:nvPr/>
              </p14:nvContentPartPr>
              <p14:xfrm>
                <a:off x="5504853" y="5312587"/>
                <a:ext cx="232560" cy="159480"/>
              </p14:xfrm>
            </p:contentPart>
          </mc:Choice>
          <mc:Fallback xmlns="">
            <p:pic>
              <p:nvPicPr>
                <p:cNvPr id="272" name="Freihand 271">
                  <a:extLst>
                    <a:ext uri="{FF2B5EF4-FFF2-40B4-BE49-F238E27FC236}">
                      <a16:creationId xmlns:a16="http://schemas.microsoft.com/office/drawing/2014/main" id="{F36ECF4C-3089-492B-BDAE-6A9E9118E6E6}"/>
                    </a:ext>
                  </a:extLst>
                </p:cNvPr>
                <p:cNvPicPr/>
                <p:nvPr/>
              </p:nvPicPr>
              <p:blipFill>
                <a:blip r:embed="rId689"/>
                <a:stretch>
                  <a:fillRect/>
                </a:stretch>
              </p:blipFill>
              <p:spPr>
                <a:xfrm>
                  <a:off x="5500533" y="5308267"/>
                  <a:ext cx="241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73" name="Freihand 272">
                  <a:extLst>
                    <a:ext uri="{FF2B5EF4-FFF2-40B4-BE49-F238E27FC236}">
                      <a16:creationId xmlns:a16="http://schemas.microsoft.com/office/drawing/2014/main" id="{98296527-C6D9-402D-B5BA-715B88B7C157}"/>
                    </a:ext>
                  </a:extLst>
                </p14:cNvPr>
                <p14:cNvContentPartPr/>
                <p14:nvPr/>
              </p14:nvContentPartPr>
              <p14:xfrm>
                <a:off x="5849013" y="5379907"/>
                <a:ext cx="297720" cy="101160"/>
              </p14:xfrm>
            </p:contentPart>
          </mc:Choice>
          <mc:Fallback xmlns="">
            <p:pic>
              <p:nvPicPr>
                <p:cNvPr id="273" name="Freihand 272">
                  <a:extLst>
                    <a:ext uri="{FF2B5EF4-FFF2-40B4-BE49-F238E27FC236}">
                      <a16:creationId xmlns:a16="http://schemas.microsoft.com/office/drawing/2014/main" id="{98296527-C6D9-402D-B5BA-715B88B7C157}"/>
                    </a:ext>
                  </a:extLst>
                </p:cNvPr>
                <p:cNvPicPr/>
                <p:nvPr/>
              </p:nvPicPr>
              <p:blipFill>
                <a:blip r:embed="rId691"/>
                <a:stretch>
                  <a:fillRect/>
                </a:stretch>
              </p:blipFill>
              <p:spPr>
                <a:xfrm>
                  <a:off x="5844693" y="5375587"/>
                  <a:ext cx="306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74" name="Freihand 273">
                  <a:extLst>
                    <a:ext uri="{FF2B5EF4-FFF2-40B4-BE49-F238E27FC236}">
                      <a16:creationId xmlns:a16="http://schemas.microsoft.com/office/drawing/2014/main" id="{9A3670E7-BB95-41C4-B7E3-F889830ADC12}"/>
                    </a:ext>
                  </a:extLst>
                </p14:cNvPr>
                <p14:cNvContentPartPr/>
                <p14:nvPr/>
              </p14:nvContentPartPr>
              <p14:xfrm>
                <a:off x="6214053" y="5248867"/>
                <a:ext cx="339120" cy="201960"/>
              </p14:xfrm>
            </p:contentPart>
          </mc:Choice>
          <mc:Fallback xmlns="">
            <p:pic>
              <p:nvPicPr>
                <p:cNvPr id="274" name="Freihand 273">
                  <a:extLst>
                    <a:ext uri="{FF2B5EF4-FFF2-40B4-BE49-F238E27FC236}">
                      <a16:creationId xmlns:a16="http://schemas.microsoft.com/office/drawing/2014/main" id="{9A3670E7-BB95-41C4-B7E3-F889830ADC12}"/>
                    </a:ext>
                  </a:extLst>
                </p:cNvPr>
                <p:cNvPicPr/>
                <p:nvPr/>
              </p:nvPicPr>
              <p:blipFill>
                <a:blip r:embed="rId693"/>
                <a:stretch>
                  <a:fillRect/>
                </a:stretch>
              </p:blipFill>
              <p:spPr>
                <a:xfrm>
                  <a:off x="6209733" y="5244547"/>
                  <a:ext cx="347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76" name="Freihand 275">
                  <a:extLst>
                    <a:ext uri="{FF2B5EF4-FFF2-40B4-BE49-F238E27FC236}">
                      <a16:creationId xmlns:a16="http://schemas.microsoft.com/office/drawing/2014/main" id="{00079476-5B1D-4116-BE2C-4CF217977698}"/>
                    </a:ext>
                  </a:extLst>
                </p14:cNvPr>
                <p14:cNvContentPartPr/>
                <p14:nvPr/>
              </p14:nvContentPartPr>
              <p14:xfrm>
                <a:off x="6700413" y="5250307"/>
                <a:ext cx="209160" cy="259560"/>
              </p14:xfrm>
            </p:contentPart>
          </mc:Choice>
          <mc:Fallback xmlns="">
            <p:pic>
              <p:nvPicPr>
                <p:cNvPr id="276" name="Freihand 275">
                  <a:extLst>
                    <a:ext uri="{FF2B5EF4-FFF2-40B4-BE49-F238E27FC236}">
                      <a16:creationId xmlns:a16="http://schemas.microsoft.com/office/drawing/2014/main" id="{00079476-5B1D-4116-BE2C-4CF217977698}"/>
                    </a:ext>
                  </a:extLst>
                </p:cNvPr>
                <p:cNvPicPr/>
                <p:nvPr/>
              </p:nvPicPr>
              <p:blipFill>
                <a:blip r:embed="rId695"/>
                <a:stretch>
                  <a:fillRect/>
                </a:stretch>
              </p:blipFill>
              <p:spPr>
                <a:xfrm>
                  <a:off x="6696093" y="5245987"/>
                  <a:ext cx="217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77" name="Freihand 276">
                  <a:extLst>
                    <a:ext uri="{FF2B5EF4-FFF2-40B4-BE49-F238E27FC236}">
                      <a16:creationId xmlns:a16="http://schemas.microsoft.com/office/drawing/2014/main" id="{0EEB0F2B-AFA5-4A1F-BA57-4F7913E438BB}"/>
                    </a:ext>
                  </a:extLst>
                </p14:cNvPr>
                <p14:cNvContentPartPr/>
                <p14:nvPr/>
              </p14:nvContentPartPr>
              <p14:xfrm>
                <a:off x="7073733" y="5350387"/>
                <a:ext cx="360" cy="360"/>
              </p14:xfrm>
            </p:contentPart>
          </mc:Choice>
          <mc:Fallback xmlns="">
            <p:pic>
              <p:nvPicPr>
                <p:cNvPr id="277" name="Freihand 276">
                  <a:extLst>
                    <a:ext uri="{FF2B5EF4-FFF2-40B4-BE49-F238E27FC236}">
                      <a16:creationId xmlns:a16="http://schemas.microsoft.com/office/drawing/2014/main" id="{0EEB0F2B-AFA5-4A1F-BA57-4F7913E438BB}"/>
                    </a:ext>
                  </a:extLst>
                </p:cNvPr>
                <p:cNvPicPr/>
                <p:nvPr/>
              </p:nvPicPr>
              <p:blipFill>
                <a:blip r:embed="rId368"/>
                <a:stretch>
                  <a:fillRect/>
                </a:stretch>
              </p:blipFill>
              <p:spPr>
                <a:xfrm>
                  <a:off x="7069413" y="534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78" name="Freihand 277">
                  <a:extLst>
                    <a:ext uri="{FF2B5EF4-FFF2-40B4-BE49-F238E27FC236}">
                      <a16:creationId xmlns:a16="http://schemas.microsoft.com/office/drawing/2014/main" id="{09240796-216B-40EB-934E-20CFAC127AA3}"/>
                    </a:ext>
                  </a:extLst>
                </p14:cNvPr>
                <p14:cNvContentPartPr/>
                <p14:nvPr/>
              </p14:nvContentPartPr>
              <p14:xfrm>
                <a:off x="7103613" y="5253547"/>
                <a:ext cx="151560" cy="141840"/>
              </p14:xfrm>
            </p:contentPart>
          </mc:Choice>
          <mc:Fallback xmlns="">
            <p:pic>
              <p:nvPicPr>
                <p:cNvPr id="278" name="Freihand 277">
                  <a:extLst>
                    <a:ext uri="{FF2B5EF4-FFF2-40B4-BE49-F238E27FC236}">
                      <a16:creationId xmlns:a16="http://schemas.microsoft.com/office/drawing/2014/main" id="{09240796-216B-40EB-934E-20CFAC127AA3}"/>
                    </a:ext>
                  </a:extLst>
                </p:cNvPr>
                <p:cNvPicPr/>
                <p:nvPr/>
              </p:nvPicPr>
              <p:blipFill>
                <a:blip r:embed="rId698"/>
                <a:stretch>
                  <a:fillRect/>
                </a:stretch>
              </p:blipFill>
              <p:spPr>
                <a:xfrm>
                  <a:off x="7099293" y="5249227"/>
                  <a:ext cx="160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79" name="Freihand 278">
                  <a:extLst>
                    <a:ext uri="{FF2B5EF4-FFF2-40B4-BE49-F238E27FC236}">
                      <a16:creationId xmlns:a16="http://schemas.microsoft.com/office/drawing/2014/main" id="{7B275982-4450-4F54-871D-5A8BF0890E93}"/>
                    </a:ext>
                  </a:extLst>
                </p14:cNvPr>
                <p14:cNvContentPartPr/>
                <p14:nvPr/>
              </p14:nvContentPartPr>
              <p14:xfrm>
                <a:off x="7242213" y="5225467"/>
                <a:ext cx="107640" cy="154800"/>
              </p14:xfrm>
            </p:contentPart>
          </mc:Choice>
          <mc:Fallback xmlns="">
            <p:pic>
              <p:nvPicPr>
                <p:cNvPr id="279" name="Freihand 278">
                  <a:extLst>
                    <a:ext uri="{FF2B5EF4-FFF2-40B4-BE49-F238E27FC236}">
                      <a16:creationId xmlns:a16="http://schemas.microsoft.com/office/drawing/2014/main" id="{7B275982-4450-4F54-871D-5A8BF0890E93}"/>
                    </a:ext>
                  </a:extLst>
                </p:cNvPr>
                <p:cNvPicPr/>
                <p:nvPr/>
              </p:nvPicPr>
              <p:blipFill>
                <a:blip r:embed="rId700"/>
                <a:stretch>
                  <a:fillRect/>
                </a:stretch>
              </p:blipFill>
              <p:spPr>
                <a:xfrm>
                  <a:off x="7237893" y="5221147"/>
                  <a:ext cx="116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80" name="Freihand 279">
                  <a:extLst>
                    <a:ext uri="{FF2B5EF4-FFF2-40B4-BE49-F238E27FC236}">
                      <a16:creationId xmlns:a16="http://schemas.microsoft.com/office/drawing/2014/main" id="{AE4C2F1D-5519-4E9D-A02B-33439833B8C7}"/>
                    </a:ext>
                  </a:extLst>
                </p14:cNvPr>
                <p14:cNvContentPartPr/>
                <p14:nvPr/>
              </p14:nvContentPartPr>
              <p14:xfrm>
                <a:off x="7355973" y="5306467"/>
                <a:ext cx="80640" cy="75960"/>
              </p14:xfrm>
            </p:contentPart>
          </mc:Choice>
          <mc:Fallback xmlns="">
            <p:pic>
              <p:nvPicPr>
                <p:cNvPr id="280" name="Freihand 279">
                  <a:extLst>
                    <a:ext uri="{FF2B5EF4-FFF2-40B4-BE49-F238E27FC236}">
                      <a16:creationId xmlns:a16="http://schemas.microsoft.com/office/drawing/2014/main" id="{AE4C2F1D-5519-4E9D-A02B-33439833B8C7}"/>
                    </a:ext>
                  </a:extLst>
                </p:cNvPr>
                <p:cNvPicPr/>
                <p:nvPr/>
              </p:nvPicPr>
              <p:blipFill>
                <a:blip r:embed="rId702"/>
                <a:stretch>
                  <a:fillRect/>
                </a:stretch>
              </p:blipFill>
              <p:spPr>
                <a:xfrm>
                  <a:off x="7351653" y="5302147"/>
                  <a:ext cx="89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81" name="Freihand 280">
                  <a:extLst>
                    <a:ext uri="{FF2B5EF4-FFF2-40B4-BE49-F238E27FC236}">
                      <a16:creationId xmlns:a16="http://schemas.microsoft.com/office/drawing/2014/main" id="{8C392858-8572-4E31-A2CD-133CC1E5A7EE}"/>
                    </a:ext>
                  </a:extLst>
                </p14:cNvPr>
                <p14:cNvContentPartPr/>
                <p14:nvPr/>
              </p14:nvContentPartPr>
              <p14:xfrm>
                <a:off x="7489533" y="5292787"/>
                <a:ext cx="102600" cy="85680"/>
              </p14:xfrm>
            </p:contentPart>
          </mc:Choice>
          <mc:Fallback xmlns="">
            <p:pic>
              <p:nvPicPr>
                <p:cNvPr id="281" name="Freihand 280">
                  <a:extLst>
                    <a:ext uri="{FF2B5EF4-FFF2-40B4-BE49-F238E27FC236}">
                      <a16:creationId xmlns:a16="http://schemas.microsoft.com/office/drawing/2014/main" id="{8C392858-8572-4E31-A2CD-133CC1E5A7EE}"/>
                    </a:ext>
                  </a:extLst>
                </p:cNvPr>
                <p:cNvPicPr/>
                <p:nvPr/>
              </p:nvPicPr>
              <p:blipFill>
                <a:blip r:embed="rId704"/>
                <a:stretch>
                  <a:fillRect/>
                </a:stretch>
              </p:blipFill>
              <p:spPr>
                <a:xfrm>
                  <a:off x="7485213" y="5288467"/>
                  <a:ext cx="11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82" name="Freihand 281">
                  <a:extLst>
                    <a:ext uri="{FF2B5EF4-FFF2-40B4-BE49-F238E27FC236}">
                      <a16:creationId xmlns:a16="http://schemas.microsoft.com/office/drawing/2014/main" id="{BC6E7E58-453A-4BB4-B14E-87858BB379D8}"/>
                    </a:ext>
                  </a:extLst>
                </p14:cNvPr>
                <p14:cNvContentPartPr/>
                <p14:nvPr/>
              </p14:nvContentPartPr>
              <p14:xfrm>
                <a:off x="7704093" y="5266867"/>
                <a:ext cx="180360" cy="120960"/>
              </p14:xfrm>
            </p:contentPart>
          </mc:Choice>
          <mc:Fallback xmlns="">
            <p:pic>
              <p:nvPicPr>
                <p:cNvPr id="282" name="Freihand 281">
                  <a:extLst>
                    <a:ext uri="{FF2B5EF4-FFF2-40B4-BE49-F238E27FC236}">
                      <a16:creationId xmlns:a16="http://schemas.microsoft.com/office/drawing/2014/main" id="{BC6E7E58-453A-4BB4-B14E-87858BB379D8}"/>
                    </a:ext>
                  </a:extLst>
                </p:cNvPr>
                <p:cNvPicPr/>
                <p:nvPr/>
              </p:nvPicPr>
              <p:blipFill>
                <a:blip r:embed="rId706"/>
                <a:stretch>
                  <a:fillRect/>
                </a:stretch>
              </p:blipFill>
              <p:spPr>
                <a:xfrm>
                  <a:off x="7699773" y="5262547"/>
                  <a:ext cx="189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83" name="Freihand 282">
                  <a:extLst>
                    <a:ext uri="{FF2B5EF4-FFF2-40B4-BE49-F238E27FC236}">
                      <a16:creationId xmlns:a16="http://schemas.microsoft.com/office/drawing/2014/main" id="{E9242215-4A13-440B-80CA-6F09A0C72A6B}"/>
                    </a:ext>
                  </a:extLst>
                </p14:cNvPr>
                <p14:cNvContentPartPr/>
                <p14:nvPr/>
              </p14:nvContentPartPr>
              <p14:xfrm>
                <a:off x="7886613" y="5199187"/>
                <a:ext cx="9360" cy="33120"/>
              </p14:xfrm>
            </p:contentPart>
          </mc:Choice>
          <mc:Fallback xmlns="">
            <p:pic>
              <p:nvPicPr>
                <p:cNvPr id="283" name="Freihand 282">
                  <a:extLst>
                    <a:ext uri="{FF2B5EF4-FFF2-40B4-BE49-F238E27FC236}">
                      <a16:creationId xmlns:a16="http://schemas.microsoft.com/office/drawing/2014/main" id="{E9242215-4A13-440B-80CA-6F09A0C72A6B}"/>
                    </a:ext>
                  </a:extLst>
                </p:cNvPr>
                <p:cNvPicPr/>
                <p:nvPr/>
              </p:nvPicPr>
              <p:blipFill>
                <a:blip r:embed="rId708"/>
                <a:stretch>
                  <a:fillRect/>
                </a:stretch>
              </p:blipFill>
              <p:spPr>
                <a:xfrm>
                  <a:off x="7882293" y="5194867"/>
                  <a:ext cx="18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84" name="Freihand 283">
                  <a:extLst>
                    <a:ext uri="{FF2B5EF4-FFF2-40B4-BE49-F238E27FC236}">
                      <a16:creationId xmlns:a16="http://schemas.microsoft.com/office/drawing/2014/main" id="{17026920-0EBE-491A-987B-D26F64B8FF81}"/>
                    </a:ext>
                  </a:extLst>
                </p14:cNvPr>
                <p14:cNvContentPartPr/>
                <p14:nvPr/>
              </p14:nvContentPartPr>
              <p14:xfrm>
                <a:off x="7975893" y="5135827"/>
                <a:ext cx="246960" cy="195480"/>
              </p14:xfrm>
            </p:contentPart>
          </mc:Choice>
          <mc:Fallback xmlns="">
            <p:pic>
              <p:nvPicPr>
                <p:cNvPr id="284" name="Freihand 283">
                  <a:extLst>
                    <a:ext uri="{FF2B5EF4-FFF2-40B4-BE49-F238E27FC236}">
                      <a16:creationId xmlns:a16="http://schemas.microsoft.com/office/drawing/2014/main" id="{17026920-0EBE-491A-987B-D26F64B8FF81}"/>
                    </a:ext>
                  </a:extLst>
                </p:cNvPr>
                <p:cNvPicPr/>
                <p:nvPr/>
              </p:nvPicPr>
              <p:blipFill>
                <a:blip r:embed="rId710"/>
                <a:stretch>
                  <a:fillRect/>
                </a:stretch>
              </p:blipFill>
              <p:spPr>
                <a:xfrm>
                  <a:off x="7971573" y="5131507"/>
                  <a:ext cx="255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85" name="Freihand 284">
                  <a:extLst>
                    <a:ext uri="{FF2B5EF4-FFF2-40B4-BE49-F238E27FC236}">
                      <a16:creationId xmlns:a16="http://schemas.microsoft.com/office/drawing/2014/main" id="{986D111A-1055-4F0E-B5E2-74F0C26E3B63}"/>
                    </a:ext>
                  </a:extLst>
                </p14:cNvPr>
                <p14:cNvContentPartPr/>
                <p14:nvPr/>
              </p14:nvContentPartPr>
              <p14:xfrm>
                <a:off x="4968093" y="5703907"/>
                <a:ext cx="167040" cy="80640"/>
              </p14:xfrm>
            </p:contentPart>
          </mc:Choice>
          <mc:Fallback xmlns="">
            <p:pic>
              <p:nvPicPr>
                <p:cNvPr id="285" name="Freihand 284">
                  <a:extLst>
                    <a:ext uri="{FF2B5EF4-FFF2-40B4-BE49-F238E27FC236}">
                      <a16:creationId xmlns:a16="http://schemas.microsoft.com/office/drawing/2014/main" id="{986D111A-1055-4F0E-B5E2-74F0C26E3B63}"/>
                    </a:ext>
                  </a:extLst>
                </p:cNvPr>
                <p:cNvPicPr/>
                <p:nvPr/>
              </p:nvPicPr>
              <p:blipFill>
                <a:blip r:embed="rId712"/>
                <a:stretch>
                  <a:fillRect/>
                </a:stretch>
              </p:blipFill>
              <p:spPr>
                <a:xfrm>
                  <a:off x="4963773" y="5699587"/>
                  <a:ext cx="175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86" name="Freihand 285">
                  <a:extLst>
                    <a:ext uri="{FF2B5EF4-FFF2-40B4-BE49-F238E27FC236}">
                      <a16:creationId xmlns:a16="http://schemas.microsoft.com/office/drawing/2014/main" id="{216F931E-260D-4871-9929-4874FBFF5F19}"/>
                    </a:ext>
                  </a:extLst>
                </p14:cNvPr>
                <p14:cNvContentPartPr/>
                <p14:nvPr/>
              </p14:nvContentPartPr>
              <p14:xfrm>
                <a:off x="5113533" y="5636947"/>
                <a:ext cx="30960" cy="18720"/>
              </p14:xfrm>
            </p:contentPart>
          </mc:Choice>
          <mc:Fallback xmlns="">
            <p:pic>
              <p:nvPicPr>
                <p:cNvPr id="286" name="Freihand 285">
                  <a:extLst>
                    <a:ext uri="{FF2B5EF4-FFF2-40B4-BE49-F238E27FC236}">
                      <a16:creationId xmlns:a16="http://schemas.microsoft.com/office/drawing/2014/main" id="{216F931E-260D-4871-9929-4874FBFF5F19}"/>
                    </a:ext>
                  </a:extLst>
                </p:cNvPr>
                <p:cNvPicPr/>
                <p:nvPr/>
              </p:nvPicPr>
              <p:blipFill>
                <a:blip r:embed="rId714"/>
                <a:stretch>
                  <a:fillRect/>
                </a:stretch>
              </p:blipFill>
              <p:spPr>
                <a:xfrm>
                  <a:off x="5109213" y="5632627"/>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87" name="Freihand 286">
                  <a:extLst>
                    <a:ext uri="{FF2B5EF4-FFF2-40B4-BE49-F238E27FC236}">
                      <a16:creationId xmlns:a16="http://schemas.microsoft.com/office/drawing/2014/main" id="{E36A549F-D521-4CAD-8FC6-DB28C6134951}"/>
                    </a:ext>
                  </a:extLst>
                </p14:cNvPr>
                <p14:cNvContentPartPr/>
                <p14:nvPr/>
              </p14:nvContentPartPr>
              <p14:xfrm>
                <a:off x="5199933" y="5646307"/>
                <a:ext cx="232920" cy="145080"/>
              </p14:xfrm>
            </p:contentPart>
          </mc:Choice>
          <mc:Fallback xmlns="">
            <p:pic>
              <p:nvPicPr>
                <p:cNvPr id="287" name="Freihand 286">
                  <a:extLst>
                    <a:ext uri="{FF2B5EF4-FFF2-40B4-BE49-F238E27FC236}">
                      <a16:creationId xmlns:a16="http://schemas.microsoft.com/office/drawing/2014/main" id="{E36A549F-D521-4CAD-8FC6-DB28C6134951}"/>
                    </a:ext>
                  </a:extLst>
                </p:cNvPr>
                <p:cNvPicPr/>
                <p:nvPr/>
              </p:nvPicPr>
              <p:blipFill>
                <a:blip r:embed="rId716"/>
                <a:stretch>
                  <a:fillRect/>
                </a:stretch>
              </p:blipFill>
              <p:spPr>
                <a:xfrm>
                  <a:off x="5195613" y="5641987"/>
                  <a:ext cx="241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88" name="Freihand 287">
                  <a:extLst>
                    <a:ext uri="{FF2B5EF4-FFF2-40B4-BE49-F238E27FC236}">
                      <a16:creationId xmlns:a16="http://schemas.microsoft.com/office/drawing/2014/main" id="{B492F178-C339-4677-BD84-E9565B5E62DA}"/>
                    </a:ext>
                  </a:extLst>
                </p14:cNvPr>
                <p14:cNvContentPartPr/>
                <p14:nvPr/>
              </p14:nvContentPartPr>
              <p14:xfrm>
                <a:off x="5442933" y="5668627"/>
                <a:ext cx="100800" cy="138240"/>
              </p14:xfrm>
            </p:contentPart>
          </mc:Choice>
          <mc:Fallback xmlns="">
            <p:pic>
              <p:nvPicPr>
                <p:cNvPr id="288" name="Freihand 287">
                  <a:extLst>
                    <a:ext uri="{FF2B5EF4-FFF2-40B4-BE49-F238E27FC236}">
                      <a16:creationId xmlns:a16="http://schemas.microsoft.com/office/drawing/2014/main" id="{B492F178-C339-4677-BD84-E9565B5E62DA}"/>
                    </a:ext>
                  </a:extLst>
                </p:cNvPr>
                <p:cNvPicPr/>
                <p:nvPr/>
              </p:nvPicPr>
              <p:blipFill>
                <a:blip r:embed="rId718"/>
                <a:stretch>
                  <a:fillRect/>
                </a:stretch>
              </p:blipFill>
              <p:spPr>
                <a:xfrm>
                  <a:off x="5438613" y="5664307"/>
                  <a:ext cx="109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89" name="Freihand 288">
                  <a:extLst>
                    <a:ext uri="{FF2B5EF4-FFF2-40B4-BE49-F238E27FC236}">
                      <a16:creationId xmlns:a16="http://schemas.microsoft.com/office/drawing/2014/main" id="{0C83E771-DED2-4A16-B4B1-F0444CBFEDDC}"/>
                    </a:ext>
                  </a:extLst>
                </p14:cNvPr>
                <p14:cNvContentPartPr/>
                <p14:nvPr/>
              </p14:nvContentPartPr>
              <p14:xfrm>
                <a:off x="5532573" y="5609947"/>
                <a:ext cx="177480" cy="150480"/>
              </p14:xfrm>
            </p:contentPart>
          </mc:Choice>
          <mc:Fallback xmlns="">
            <p:pic>
              <p:nvPicPr>
                <p:cNvPr id="289" name="Freihand 288">
                  <a:extLst>
                    <a:ext uri="{FF2B5EF4-FFF2-40B4-BE49-F238E27FC236}">
                      <a16:creationId xmlns:a16="http://schemas.microsoft.com/office/drawing/2014/main" id="{0C83E771-DED2-4A16-B4B1-F0444CBFEDDC}"/>
                    </a:ext>
                  </a:extLst>
                </p:cNvPr>
                <p:cNvPicPr/>
                <p:nvPr/>
              </p:nvPicPr>
              <p:blipFill>
                <a:blip r:embed="rId720"/>
                <a:stretch>
                  <a:fillRect/>
                </a:stretch>
              </p:blipFill>
              <p:spPr>
                <a:xfrm>
                  <a:off x="5528253" y="5605627"/>
                  <a:ext cx="186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90" name="Freihand 289">
                  <a:extLst>
                    <a:ext uri="{FF2B5EF4-FFF2-40B4-BE49-F238E27FC236}">
                      <a16:creationId xmlns:a16="http://schemas.microsoft.com/office/drawing/2014/main" id="{EEF360A4-4D22-49F3-BFFD-4B8BCAEF5B41}"/>
                    </a:ext>
                  </a:extLst>
                </p14:cNvPr>
                <p14:cNvContentPartPr/>
                <p14:nvPr/>
              </p14:nvContentPartPr>
              <p14:xfrm>
                <a:off x="5711493" y="5609227"/>
                <a:ext cx="11520" cy="54720"/>
              </p14:xfrm>
            </p:contentPart>
          </mc:Choice>
          <mc:Fallback xmlns="">
            <p:pic>
              <p:nvPicPr>
                <p:cNvPr id="290" name="Freihand 289">
                  <a:extLst>
                    <a:ext uri="{FF2B5EF4-FFF2-40B4-BE49-F238E27FC236}">
                      <a16:creationId xmlns:a16="http://schemas.microsoft.com/office/drawing/2014/main" id="{EEF360A4-4D22-49F3-BFFD-4B8BCAEF5B41}"/>
                    </a:ext>
                  </a:extLst>
                </p:cNvPr>
                <p:cNvPicPr/>
                <p:nvPr/>
              </p:nvPicPr>
              <p:blipFill>
                <a:blip r:embed="rId722"/>
                <a:stretch>
                  <a:fillRect/>
                </a:stretch>
              </p:blipFill>
              <p:spPr>
                <a:xfrm>
                  <a:off x="5707173" y="5604907"/>
                  <a:ext cx="20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91" name="Freihand 290">
                  <a:extLst>
                    <a:ext uri="{FF2B5EF4-FFF2-40B4-BE49-F238E27FC236}">
                      <a16:creationId xmlns:a16="http://schemas.microsoft.com/office/drawing/2014/main" id="{1BEB9FD7-86A6-484E-8F40-259F8062F0C3}"/>
                    </a:ext>
                  </a:extLst>
                </p14:cNvPr>
                <p14:cNvContentPartPr/>
                <p14:nvPr/>
              </p14:nvContentPartPr>
              <p14:xfrm>
                <a:off x="5721573" y="5589787"/>
                <a:ext cx="218160" cy="158400"/>
              </p14:xfrm>
            </p:contentPart>
          </mc:Choice>
          <mc:Fallback xmlns="">
            <p:pic>
              <p:nvPicPr>
                <p:cNvPr id="291" name="Freihand 290">
                  <a:extLst>
                    <a:ext uri="{FF2B5EF4-FFF2-40B4-BE49-F238E27FC236}">
                      <a16:creationId xmlns:a16="http://schemas.microsoft.com/office/drawing/2014/main" id="{1BEB9FD7-86A6-484E-8F40-259F8062F0C3}"/>
                    </a:ext>
                  </a:extLst>
                </p:cNvPr>
                <p:cNvPicPr/>
                <p:nvPr/>
              </p:nvPicPr>
              <p:blipFill>
                <a:blip r:embed="rId724"/>
                <a:stretch>
                  <a:fillRect/>
                </a:stretch>
              </p:blipFill>
              <p:spPr>
                <a:xfrm>
                  <a:off x="5717253" y="5585467"/>
                  <a:ext cx="226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92" name="Freihand 291">
                  <a:extLst>
                    <a:ext uri="{FF2B5EF4-FFF2-40B4-BE49-F238E27FC236}">
                      <a16:creationId xmlns:a16="http://schemas.microsoft.com/office/drawing/2014/main" id="{B0D81FCD-B5B9-4152-9B0C-CF843FC15B8E}"/>
                    </a:ext>
                  </a:extLst>
                </p14:cNvPr>
                <p14:cNvContentPartPr/>
                <p14:nvPr/>
              </p14:nvContentPartPr>
              <p14:xfrm>
                <a:off x="6035133" y="5662507"/>
                <a:ext cx="100800" cy="116640"/>
              </p14:xfrm>
            </p:contentPart>
          </mc:Choice>
          <mc:Fallback xmlns="">
            <p:pic>
              <p:nvPicPr>
                <p:cNvPr id="292" name="Freihand 291">
                  <a:extLst>
                    <a:ext uri="{FF2B5EF4-FFF2-40B4-BE49-F238E27FC236}">
                      <a16:creationId xmlns:a16="http://schemas.microsoft.com/office/drawing/2014/main" id="{B0D81FCD-B5B9-4152-9B0C-CF843FC15B8E}"/>
                    </a:ext>
                  </a:extLst>
                </p:cNvPr>
                <p:cNvPicPr/>
                <p:nvPr/>
              </p:nvPicPr>
              <p:blipFill>
                <a:blip r:embed="rId726"/>
                <a:stretch>
                  <a:fillRect/>
                </a:stretch>
              </p:blipFill>
              <p:spPr>
                <a:xfrm>
                  <a:off x="6030813" y="5658187"/>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93" name="Freihand 292">
                  <a:extLst>
                    <a:ext uri="{FF2B5EF4-FFF2-40B4-BE49-F238E27FC236}">
                      <a16:creationId xmlns:a16="http://schemas.microsoft.com/office/drawing/2014/main" id="{139A491B-A715-465B-80BF-02D0D32FCE3F}"/>
                    </a:ext>
                  </a:extLst>
                </p14:cNvPr>
                <p14:cNvContentPartPr/>
                <p14:nvPr/>
              </p14:nvContentPartPr>
              <p14:xfrm>
                <a:off x="6151053" y="5648107"/>
                <a:ext cx="113760" cy="118080"/>
              </p14:xfrm>
            </p:contentPart>
          </mc:Choice>
          <mc:Fallback xmlns="">
            <p:pic>
              <p:nvPicPr>
                <p:cNvPr id="293" name="Freihand 292">
                  <a:extLst>
                    <a:ext uri="{FF2B5EF4-FFF2-40B4-BE49-F238E27FC236}">
                      <a16:creationId xmlns:a16="http://schemas.microsoft.com/office/drawing/2014/main" id="{139A491B-A715-465B-80BF-02D0D32FCE3F}"/>
                    </a:ext>
                  </a:extLst>
                </p:cNvPr>
                <p:cNvPicPr/>
                <p:nvPr/>
              </p:nvPicPr>
              <p:blipFill>
                <a:blip r:embed="rId728"/>
                <a:stretch>
                  <a:fillRect/>
                </a:stretch>
              </p:blipFill>
              <p:spPr>
                <a:xfrm>
                  <a:off x="6146733" y="5643787"/>
                  <a:ext cx="12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94" name="Freihand 293">
                  <a:extLst>
                    <a:ext uri="{FF2B5EF4-FFF2-40B4-BE49-F238E27FC236}">
                      <a16:creationId xmlns:a16="http://schemas.microsoft.com/office/drawing/2014/main" id="{532DB8BE-512A-40BE-B737-92DB00CD309D}"/>
                    </a:ext>
                  </a:extLst>
                </p14:cNvPr>
                <p14:cNvContentPartPr/>
                <p14:nvPr/>
              </p14:nvContentPartPr>
              <p14:xfrm>
                <a:off x="6280653" y="5582227"/>
                <a:ext cx="106560" cy="168840"/>
              </p14:xfrm>
            </p:contentPart>
          </mc:Choice>
          <mc:Fallback xmlns="">
            <p:pic>
              <p:nvPicPr>
                <p:cNvPr id="294" name="Freihand 293">
                  <a:extLst>
                    <a:ext uri="{FF2B5EF4-FFF2-40B4-BE49-F238E27FC236}">
                      <a16:creationId xmlns:a16="http://schemas.microsoft.com/office/drawing/2014/main" id="{532DB8BE-512A-40BE-B737-92DB00CD309D}"/>
                    </a:ext>
                  </a:extLst>
                </p:cNvPr>
                <p:cNvPicPr/>
                <p:nvPr/>
              </p:nvPicPr>
              <p:blipFill>
                <a:blip r:embed="rId730"/>
                <a:stretch>
                  <a:fillRect/>
                </a:stretch>
              </p:blipFill>
              <p:spPr>
                <a:xfrm>
                  <a:off x="6276333" y="5577907"/>
                  <a:ext cx="11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98" name="Freihand 297">
                  <a:extLst>
                    <a:ext uri="{FF2B5EF4-FFF2-40B4-BE49-F238E27FC236}">
                      <a16:creationId xmlns:a16="http://schemas.microsoft.com/office/drawing/2014/main" id="{DBF817C3-8115-4C82-9209-A2C6BCC16395}"/>
                    </a:ext>
                  </a:extLst>
                </p14:cNvPr>
                <p14:cNvContentPartPr/>
                <p14:nvPr/>
              </p14:nvContentPartPr>
              <p14:xfrm>
                <a:off x="6288213" y="5636227"/>
                <a:ext cx="132480" cy="83160"/>
              </p14:xfrm>
            </p:contentPart>
          </mc:Choice>
          <mc:Fallback xmlns="">
            <p:pic>
              <p:nvPicPr>
                <p:cNvPr id="298" name="Freihand 297">
                  <a:extLst>
                    <a:ext uri="{FF2B5EF4-FFF2-40B4-BE49-F238E27FC236}">
                      <a16:creationId xmlns:a16="http://schemas.microsoft.com/office/drawing/2014/main" id="{DBF817C3-8115-4C82-9209-A2C6BCC16395}"/>
                    </a:ext>
                  </a:extLst>
                </p:cNvPr>
                <p:cNvPicPr/>
                <p:nvPr/>
              </p:nvPicPr>
              <p:blipFill>
                <a:blip r:embed="rId732"/>
                <a:stretch>
                  <a:fillRect/>
                </a:stretch>
              </p:blipFill>
              <p:spPr>
                <a:xfrm>
                  <a:off x="6283893" y="5631907"/>
                  <a:ext cx="14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99" name="Freihand 298">
                  <a:extLst>
                    <a:ext uri="{FF2B5EF4-FFF2-40B4-BE49-F238E27FC236}">
                      <a16:creationId xmlns:a16="http://schemas.microsoft.com/office/drawing/2014/main" id="{14E65A23-773E-4315-B999-8F2257DCC84A}"/>
                    </a:ext>
                  </a:extLst>
                </p14:cNvPr>
                <p14:cNvContentPartPr/>
                <p14:nvPr/>
              </p14:nvContentPartPr>
              <p14:xfrm>
                <a:off x="6437613" y="5537227"/>
                <a:ext cx="56520" cy="208440"/>
              </p14:xfrm>
            </p:contentPart>
          </mc:Choice>
          <mc:Fallback xmlns="">
            <p:pic>
              <p:nvPicPr>
                <p:cNvPr id="299" name="Freihand 298">
                  <a:extLst>
                    <a:ext uri="{FF2B5EF4-FFF2-40B4-BE49-F238E27FC236}">
                      <a16:creationId xmlns:a16="http://schemas.microsoft.com/office/drawing/2014/main" id="{14E65A23-773E-4315-B999-8F2257DCC84A}"/>
                    </a:ext>
                  </a:extLst>
                </p:cNvPr>
                <p:cNvPicPr/>
                <p:nvPr/>
              </p:nvPicPr>
              <p:blipFill>
                <a:blip r:embed="rId734"/>
                <a:stretch>
                  <a:fillRect/>
                </a:stretch>
              </p:blipFill>
              <p:spPr>
                <a:xfrm>
                  <a:off x="6433293" y="5532907"/>
                  <a:ext cx="65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00" name="Freihand 299">
                  <a:extLst>
                    <a:ext uri="{FF2B5EF4-FFF2-40B4-BE49-F238E27FC236}">
                      <a16:creationId xmlns:a16="http://schemas.microsoft.com/office/drawing/2014/main" id="{AD3FCEE7-B410-4DA9-9497-ECAE55BA4545}"/>
                    </a:ext>
                  </a:extLst>
                </p14:cNvPr>
                <p14:cNvContentPartPr/>
                <p14:nvPr/>
              </p14:nvContentPartPr>
              <p14:xfrm>
                <a:off x="6515733" y="5653147"/>
                <a:ext cx="360" cy="360"/>
              </p14:xfrm>
            </p:contentPart>
          </mc:Choice>
          <mc:Fallback xmlns="">
            <p:pic>
              <p:nvPicPr>
                <p:cNvPr id="300" name="Freihand 299">
                  <a:extLst>
                    <a:ext uri="{FF2B5EF4-FFF2-40B4-BE49-F238E27FC236}">
                      <a16:creationId xmlns:a16="http://schemas.microsoft.com/office/drawing/2014/main" id="{AD3FCEE7-B410-4DA9-9497-ECAE55BA4545}"/>
                    </a:ext>
                  </a:extLst>
                </p:cNvPr>
                <p:cNvPicPr/>
                <p:nvPr/>
              </p:nvPicPr>
              <p:blipFill>
                <a:blip r:embed="rId368"/>
                <a:stretch>
                  <a:fillRect/>
                </a:stretch>
              </p:blipFill>
              <p:spPr>
                <a:xfrm>
                  <a:off x="6511413" y="5648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02" name="Freihand 301">
                  <a:extLst>
                    <a:ext uri="{FF2B5EF4-FFF2-40B4-BE49-F238E27FC236}">
                      <a16:creationId xmlns:a16="http://schemas.microsoft.com/office/drawing/2014/main" id="{EDD504CB-739C-4D7A-88B5-D0CE75BA8498}"/>
                    </a:ext>
                  </a:extLst>
                </p14:cNvPr>
                <p14:cNvContentPartPr/>
                <p14:nvPr/>
              </p14:nvContentPartPr>
              <p14:xfrm>
                <a:off x="6524373" y="5628307"/>
                <a:ext cx="203760" cy="87840"/>
              </p14:xfrm>
            </p:contentPart>
          </mc:Choice>
          <mc:Fallback xmlns="">
            <p:pic>
              <p:nvPicPr>
                <p:cNvPr id="302" name="Freihand 301">
                  <a:extLst>
                    <a:ext uri="{FF2B5EF4-FFF2-40B4-BE49-F238E27FC236}">
                      <a16:creationId xmlns:a16="http://schemas.microsoft.com/office/drawing/2014/main" id="{EDD504CB-739C-4D7A-88B5-D0CE75BA8498}"/>
                    </a:ext>
                  </a:extLst>
                </p:cNvPr>
                <p:cNvPicPr/>
                <p:nvPr/>
              </p:nvPicPr>
              <p:blipFill>
                <a:blip r:embed="rId737"/>
                <a:stretch>
                  <a:fillRect/>
                </a:stretch>
              </p:blipFill>
              <p:spPr>
                <a:xfrm>
                  <a:off x="6520053" y="5623987"/>
                  <a:ext cx="212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03" name="Freihand 302">
                  <a:extLst>
                    <a:ext uri="{FF2B5EF4-FFF2-40B4-BE49-F238E27FC236}">
                      <a16:creationId xmlns:a16="http://schemas.microsoft.com/office/drawing/2014/main" id="{938A0290-078E-4F8C-B7EF-68E1D51D80A2}"/>
                    </a:ext>
                  </a:extLst>
                </p14:cNvPr>
                <p14:cNvContentPartPr/>
                <p14:nvPr/>
              </p14:nvContentPartPr>
              <p14:xfrm>
                <a:off x="6941613" y="5637307"/>
                <a:ext cx="22320" cy="86400"/>
              </p14:xfrm>
            </p:contentPart>
          </mc:Choice>
          <mc:Fallback xmlns="">
            <p:pic>
              <p:nvPicPr>
                <p:cNvPr id="303" name="Freihand 302">
                  <a:extLst>
                    <a:ext uri="{FF2B5EF4-FFF2-40B4-BE49-F238E27FC236}">
                      <a16:creationId xmlns:a16="http://schemas.microsoft.com/office/drawing/2014/main" id="{938A0290-078E-4F8C-B7EF-68E1D51D80A2}"/>
                    </a:ext>
                  </a:extLst>
                </p:cNvPr>
                <p:cNvPicPr/>
                <p:nvPr/>
              </p:nvPicPr>
              <p:blipFill>
                <a:blip r:embed="rId739"/>
                <a:stretch>
                  <a:fillRect/>
                </a:stretch>
              </p:blipFill>
              <p:spPr>
                <a:xfrm>
                  <a:off x="6937293" y="5632987"/>
                  <a:ext cx="30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04" name="Freihand 303">
                  <a:extLst>
                    <a:ext uri="{FF2B5EF4-FFF2-40B4-BE49-F238E27FC236}">
                      <a16:creationId xmlns:a16="http://schemas.microsoft.com/office/drawing/2014/main" id="{6F8F3F0C-975D-47F4-BBE1-13114F556761}"/>
                    </a:ext>
                  </a:extLst>
                </p14:cNvPr>
                <p14:cNvContentPartPr/>
                <p14:nvPr/>
              </p14:nvContentPartPr>
              <p14:xfrm>
                <a:off x="6965373" y="5570347"/>
                <a:ext cx="14040" cy="20520"/>
              </p14:xfrm>
            </p:contentPart>
          </mc:Choice>
          <mc:Fallback xmlns="">
            <p:pic>
              <p:nvPicPr>
                <p:cNvPr id="304" name="Freihand 303">
                  <a:extLst>
                    <a:ext uri="{FF2B5EF4-FFF2-40B4-BE49-F238E27FC236}">
                      <a16:creationId xmlns:a16="http://schemas.microsoft.com/office/drawing/2014/main" id="{6F8F3F0C-975D-47F4-BBE1-13114F556761}"/>
                    </a:ext>
                  </a:extLst>
                </p:cNvPr>
                <p:cNvPicPr/>
                <p:nvPr/>
              </p:nvPicPr>
              <p:blipFill>
                <a:blip r:embed="rId741"/>
                <a:stretch>
                  <a:fillRect/>
                </a:stretch>
              </p:blipFill>
              <p:spPr>
                <a:xfrm>
                  <a:off x="6961053" y="5566027"/>
                  <a:ext cx="22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05" name="Freihand 304">
                  <a:extLst>
                    <a:ext uri="{FF2B5EF4-FFF2-40B4-BE49-F238E27FC236}">
                      <a16:creationId xmlns:a16="http://schemas.microsoft.com/office/drawing/2014/main" id="{75B310B3-092B-4A0B-B18C-4364030D4643}"/>
                    </a:ext>
                  </a:extLst>
                </p14:cNvPr>
                <p14:cNvContentPartPr/>
                <p14:nvPr/>
              </p14:nvContentPartPr>
              <p14:xfrm>
                <a:off x="7017933" y="5605987"/>
                <a:ext cx="96120" cy="98280"/>
              </p14:xfrm>
            </p:contentPart>
          </mc:Choice>
          <mc:Fallback xmlns="">
            <p:pic>
              <p:nvPicPr>
                <p:cNvPr id="305" name="Freihand 304">
                  <a:extLst>
                    <a:ext uri="{FF2B5EF4-FFF2-40B4-BE49-F238E27FC236}">
                      <a16:creationId xmlns:a16="http://schemas.microsoft.com/office/drawing/2014/main" id="{75B310B3-092B-4A0B-B18C-4364030D4643}"/>
                    </a:ext>
                  </a:extLst>
                </p:cNvPr>
                <p:cNvPicPr/>
                <p:nvPr/>
              </p:nvPicPr>
              <p:blipFill>
                <a:blip r:embed="rId743"/>
                <a:stretch>
                  <a:fillRect/>
                </a:stretch>
              </p:blipFill>
              <p:spPr>
                <a:xfrm>
                  <a:off x="7013613" y="5601667"/>
                  <a:ext cx="10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06" name="Freihand 305">
                  <a:extLst>
                    <a:ext uri="{FF2B5EF4-FFF2-40B4-BE49-F238E27FC236}">
                      <a16:creationId xmlns:a16="http://schemas.microsoft.com/office/drawing/2014/main" id="{A7807D9E-C281-467C-B885-E781B9B083C7}"/>
                    </a:ext>
                  </a:extLst>
                </p14:cNvPr>
                <p14:cNvContentPartPr/>
                <p14:nvPr/>
              </p14:nvContentPartPr>
              <p14:xfrm>
                <a:off x="7274253" y="5627227"/>
                <a:ext cx="195840" cy="103680"/>
              </p14:xfrm>
            </p:contentPart>
          </mc:Choice>
          <mc:Fallback xmlns="">
            <p:pic>
              <p:nvPicPr>
                <p:cNvPr id="306" name="Freihand 305">
                  <a:extLst>
                    <a:ext uri="{FF2B5EF4-FFF2-40B4-BE49-F238E27FC236}">
                      <a16:creationId xmlns:a16="http://schemas.microsoft.com/office/drawing/2014/main" id="{A7807D9E-C281-467C-B885-E781B9B083C7}"/>
                    </a:ext>
                  </a:extLst>
                </p:cNvPr>
                <p:cNvPicPr/>
                <p:nvPr/>
              </p:nvPicPr>
              <p:blipFill>
                <a:blip r:embed="rId745"/>
                <a:stretch>
                  <a:fillRect/>
                </a:stretch>
              </p:blipFill>
              <p:spPr>
                <a:xfrm>
                  <a:off x="7269933" y="5622907"/>
                  <a:ext cx="204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07" name="Freihand 306">
                  <a:extLst>
                    <a:ext uri="{FF2B5EF4-FFF2-40B4-BE49-F238E27FC236}">
                      <a16:creationId xmlns:a16="http://schemas.microsoft.com/office/drawing/2014/main" id="{ADA94F29-4F9A-4119-B9C4-5A19AC98BC64}"/>
                    </a:ext>
                  </a:extLst>
                </p14:cNvPr>
                <p14:cNvContentPartPr/>
                <p14:nvPr/>
              </p14:nvContentPartPr>
              <p14:xfrm>
                <a:off x="7451013" y="5569267"/>
                <a:ext cx="14760" cy="18720"/>
              </p14:xfrm>
            </p:contentPart>
          </mc:Choice>
          <mc:Fallback xmlns="">
            <p:pic>
              <p:nvPicPr>
                <p:cNvPr id="307" name="Freihand 306">
                  <a:extLst>
                    <a:ext uri="{FF2B5EF4-FFF2-40B4-BE49-F238E27FC236}">
                      <a16:creationId xmlns:a16="http://schemas.microsoft.com/office/drawing/2014/main" id="{ADA94F29-4F9A-4119-B9C4-5A19AC98BC64}"/>
                    </a:ext>
                  </a:extLst>
                </p:cNvPr>
                <p:cNvPicPr/>
                <p:nvPr/>
              </p:nvPicPr>
              <p:blipFill>
                <a:blip r:embed="rId747"/>
                <a:stretch>
                  <a:fillRect/>
                </a:stretch>
              </p:blipFill>
              <p:spPr>
                <a:xfrm>
                  <a:off x="7446693" y="5564947"/>
                  <a:ext cx="23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11" name="Freihand 310">
                  <a:extLst>
                    <a:ext uri="{FF2B5EF4-FFF2-40B4-BE49-F238E27FC236}">
                      <a16:creationId xmlns:a16="http://schemas.microsoft.com/office/drawing/2014/main" id="{6DEDC2BA-69D9-4F2F-9D39-4D9B851D9764}"/>
                    </a:ext>
                  </a:extLst>
                </p14:cNvPr>
                <p14:cNvContentPartPr/>
                <p14:nvPr/>
              </p14:nvContentPartPr>
              <p14:xfrm>
                <a:off x="7527693" y="5614267"/>
                <a:ext cx="88920" cy="114840"/>
              </p14:xfrm>
            </p:contentPart>
          </mc:Choice>
          <mc:Fallback xmlns="">
            <p:pic>
              <p:nvPicPr>
                <p:cNvPr id="311" name="Freihand 310">
                  <a:extLst>
                    <a:ext uri="{FF2B5EF4-FFF2-40B4-BE49-F238E27FC236}">
                      <a16:creationId xmlns:a16="http://schemas.microsoft.com/office/drawing/2014/main" id="{6DEDC2BA-69D9-4F2F-9D39-4D9B851D9764}"/>
                    </a:ext>
                  </a:extLst>
                </p:cNvPr>
                <p:cNvPicPr/>
                <p:nvPr/>
              </p:nvPicPr>
              <p:blipFill>
                <a:blip r:embed="rId749"/>
                <a:stretch>
                  <a:fillRect/>
                </a:stretch>
              </p:blipFill>
              <p:spPr>
                <a:xfrm>
                  <a:off x="7523373" y="5609947"/>
                  <a:ext cx="97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12" name="Freihand 311">
                  <a:extLst>
                    <a:ext uri="{FF2B5EF4-FFF2-40B4-BE49-F238E27FC236}">
                      <a16:creationId xmlns:a16="http://schemas.microsoft.com/office/drawing/2014/main" id="{7D99E80F-AB63-4F7A-B987-747123BEA8DE}"/>
                    </a:ext>
                  </a:extLst>
                </p14:cNvPr>
                <p14:cNvContentPartPr/>
                <p14:nvPr/>
              </p14:nvContentPartPr>
              <p14:xfrm>
                <a:off x="7641453" y="5612827"/>
                <a:ext cx="79560" cy="113400"/>
              </p14:xfrm>
            </p:contentPart>
          </mc:Choice>
          <mc:Fallback xmlns="">
            <p:pic>
              <p:nvPicPr>
                <p:cNvPr id="312" name="Freihand 311">
                  <a:extLst>
                    <a:ext uri="{FF2B5EF4-FFF2-40B4-BE49-F238E27FC236}">
                      <a16:creationId xmlns:a16="http://schemas.microsoft.com/office/drawing/2014/main" id="{7D99E80F-AB63-4F7A-B987-747123BEA8DE}"/>
                    </a:ext>
                  </a:extLst>
                </p:cNvPr>
                <p:cNvPicPr/>
                <p:nvPr/>
              </p:nvPicPr>
              <p:blipFill>
                <a:blip r:embed="rId751"/>
                <a:stretch>
                  <a:fillRect/>
                </a:stretch>
              </p:blipFill>
              <p:spPr>
                <a:xfrm>
                  <a:off x="7637133" y="5608507"/>
                  <a:ext cx="88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13" name="Freihand 312">
                  <a:extLst>
                    <a:ext uri="{FF2B5EF4-FFF2-40B4-BE49-F238E27FC236}">
                      <a16:creationId xmlns:a16="http://schemas.microsoft.com/office/drawing/2014/main" id="{E179CE02-143F-4748-BC58-F34764D04A53}"/>
                    </a:ext>
                  </a:extLst>
                </p14:cNvPr>
                <p14:cNvContentPartPr/>
                <p14:nvPr/>
              </p14:nvContentPartPr>
              <p14:xfrm>
                <a:off x="7730733" y="5617507"/>
                <a:ext cx="78840" cy="86040"/>
              </p14:xfrm>
            </p:contentPart>
          </mc:Choice>
          <mc:Fallback xmlns="">
            <p:pic>
              <p:nvPicPr>
                <p:cNvPr id="313" name="Freihand 312">
                  <a:extLst>
                    <a:ext uri="{FF2B5EF4-FFF2-40B4-BE49-F238E27FC236}">
                      <a16:creationId xmlns:a16="http://schemas.microsoft.com/office/drawing/2014/main" id="{E179CE02-143F-4748-BC58-F34764D04A53}"/>
                    </a:ext>
                  </a:extLst>
                </p:cNvPr>
                <p:cNvPicPr/>
                <p:nvPr/>
              </p:nvPicPr>
              <p:blipFill>
                <a:blip r:embed="rId753"/>
                <a:stretch>
                  <a:fillRect/>
                </a:stretch>
              </p:blipFill>
              <p:spPr>
                <a:xfrm>
                  <a:off x="7726413" y="5613187"/>
                  <a:ext cx="87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14" name="Freihand 313">
                  <a:extLst>
                    <a:ext uri="{FF2B5EF4-FFF2-40B4-BE49-F238E27FC236}">
                      <a16:creationId xmlns:a16="http://schemas.microsoft.com/office/drawing/2014/main" id="{9EE176BE-9506-49B6-98D7-417AB61C58AA}"/>
                    </a:ext>
                  </a:extLst>
                </p14:cNvPr>
                <p14:cNvContentPartPr/>
                <p14:nvPr/>
              </p14:nvContentPartPr>
              <p14:xfrm>
                <a:off x="7825053" y="5616427"/>
                <a:ext cx="117360" cy="85680"/>
              </p14:xfrm>
            </p:contentPart>
          </mc:Choice>
          <mc:Fallback xmlns="">
            <p:pic>
              <p:nvPicPr>
                <p:cNvPr id="314" name="Freihand 313">
                  <a:extLst>
                    <a:ext uri="{FF2B5EF4-FFF2-40B4-BE49-F238E27FC236}">
                      <a16:creationId xmlns:a16="http://schemas.microsoft.com/office/drawing/2014/main" id="{9EE176BE-9506-49B6-98D7-417AB61C58AA}"/>
                    </a:ext>
                  </a:extLst>
                </p:cNvPr>
                <p:cNvPicPr/>
                <p:nvPr/>
              </p:nvPicPr>
              <p:blipFill>
                <a:blip r:embed="rId755"/>
                <a:stretch>
                  <a:fillRect/>
                </a:stretch>
              </p:blipFill>
              <p:spPr>
                <a:xfrm>
                  <a:off x="7820733" y="5612107"/>
                  <a:ext cx="12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15" name="Freihand 314">
                  <a:extLst>
                    <a:ext uri="{FF2B5EF4-FFF2-40B4-BE49-F238E27FC236}">
                      <a16:creationId xmlns:a16="http://schemas.microsoft.com/office/drawing/2014/main" id="{CF28D52E-FCFF-408B-950F-2825C1E28B5B}"/>
                    </a:ext>
                  </a:extLst>
                </p14:cNvPr>
                <p14:cNvContentPartPr/>
                <p14:nvPr/>
              </p14:nvContentPartPr>
              <p14:xfrm>
                <a:off x="7936653" y="5580787"/>
                <a:ext cx="81360" cy="96840"/>
              </p14:xfrm>
            </p:contentPart>
          </mc:Choice>
          <mc:Fallback xmlns="">
            <p:pic>
              <p:nvPicPr>
                <p:cNvPr id="315" name="Freihand 314">
                  <a:extLst>
                    <a:ext uri="{FF2B5EF4-FFF2-40B4-BE49-F238E27FC236}">
                      <a16:creationId xmlns:a16="http://schemas.microsoft.com/office/drawing/2014/main" id="{CF28D52E-FCFF-408B-950F-2825C1E28B5B}"/>
                    </a:ext>
                  </a:extLst>
                </p:cNvPr>
                <p:cNvPicPr/>
                <p:nvPr/>
              </p:nvPicPr>
              <p:blipFill>
                <a:blip r:embed="rId757"/>
                <a:stretch>
                  <a:fillRect/>
                </a:stretch>
              </p:blipFill>
              <p:spPr>
                <a:xfrm>
                  <a:off x="7932333" y="5576467"/>
                  <a:ext cx="90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16" name="Freihand 315">
                  <a:extLst>
                    <a:ext uri="{FF2B5EF4-FFF2-40B4-BE49-F238E27FC236}">
                      <a16:creationId xmlns:a16="http://schemas.microsoft.com/office/drawing/2014/main" id="{5C5CDF86-F89B-4393-AEC2-3E9A52B7D5CB}"/>
                    </a:ext>
                  </a:extLst>
                </p14:cNvPr>
                <p14:cNvContentPartPr/>
                <p14:nvPr/>
              </p14:nvContentPartPr>
              <p14:xfrm>
                <a:off x="8042493" y="5576827"/>
                <a:ext cx="131400" cy="83880"/>
              </p14:xfrm>
            </p:contentPart>
          </mc:Choice>
          <mc:Fallback xmlns="">
            <p:pic>
              <p:nvPicPr>
                <p:cNvPr id="316" name="Freihand 315">
                  <a:extLst>
                    <a:ext uri="{FF2B5EF4-FFF2-40B4-BE49-F238E27FC236}">
                      <a16:creationId xmlns:a16="http://schemas.microsoft.com/office/drawing/2014/main" id="{5C5CDF86-F89B-4393-AEC2-3E9A52B7D5CB}"/>
                    </a:ext>
                  </a:extLst>
                </p:cNvPr>
                <p:cNvPicPr/>
                <p:nvPr/>
              </p:nvPicPr>
              <p:blipFill>
                <a:blip r:embed="rId759"/>
                <a:stretch>
                  <a:fillRect/>
                </a:stretch>
              </p:blipFill>
              <p:spPr>
                <a:xfrm>
                  <a:off x="8038173" y="5572507"/>
                  <a:ext cx="140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17" name="Freihand 316">
                  <a:extLst>
                    <a:ext uri="{FF2B5EF4-FFF2-40B4-BE49-F238E27FC236}">
                      <a16:creationId xmlns:a16="http://schemas.microsoft.com/office/drawing/2014/main" id="{78FBCEB4-F43C-44E9-9BB4-120E6F1C9354}"/>
                    </a:ext>
                  </a:extLst>
                </p14:cNvPr>
                <p14:cNvContentPartPr/>
                <p14:nvPr/>
              </p14:nvContentPartPr>
              <p14:xfrm>
                <a:off x="8167773" y="5509507"/>
                <a:ext cx="156960" cy="146880"/>
              </p14:xfrm>
            </p:contentPart>
          </mc:Choice>
          <mc:Fallback xmlns="">
            <p:pic>
              <p:nvPicPr>
                <p:cNvPr id="317" name="Freihand 316">
                  <a:extLst>
                    <a:ext uri="{FF2B5EF4-FFF2-40B4-BE49-F238E27FC236}">
                      <a16:creationId xmlns:a16="http://schemas.microsoft.com/office/drawing/2014/main" id="{78FBCEB4-F43C-44E9-9BB4-120E6F1C9354}"/>
                    </a:ext>
                  </a:extLst>
                </p:cNvPr>
                <p:cNvPicPr/>
                <p:nvPr/>
              </p:nvPicPr>
              <p:blipFill>
                <a:blip r:embed="rId761"/>
                <a:stretch>
                  <a:fillRect/>
                </a:stretch>
              </p:blipFill>
              <p:spPr>
                <a:xfrm>
                  <a:off x="8163453" y="5505187"/>
                  <a:ext cx="165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18" name="Freihand 317">
                  <a:extLst>
                    <a:ext uri="{FF2B5EF4-FFF2-40B4-BE49-F238E27FC236}">
                      <a16:creationId xmlns:a16="http://schemas.microsoft.com/office/drawing/2014/main" id="{E6EF856C-6F8F-45B6-A2B0-701909F4C3C0}"/>
                    </a:ext>
                  </a:extLst>
                </p14:cNvPr>
                <p14:cNvContentPartPr/>
                <p14:nvPr/>
              </p14:nvContentPartPr>
              <p14:xfrm>
                <a:off x="4999053" y="5943667"/>
                <a:ext cx="175680" cy="101880"/>
              </p14:xfrm>
            </p:contentPart>
          </mc:Choice>
          <mc:Fallback xmlns="">
            <p:pic>
              <p:nvPicPr>
                <p:cNvPr id="318" name="Freihand 317">
                  <a:extLst>
                    <a:ext uri="{FF2B5EF4-FFF2-40B4-BE49-F238E27FC236}">
                      <a16:creationId xmlns:a16="http://schemas.microsoft.com/office/drawing/2014/main" id="{E6EF856C-6F8F-45B6-A2B0-701909F4C3C0}"/>
                    </a:ext>
                  </a:extLst>
                </p:cNvPr>
                <p:cNvPicPr/>
                <p:nvPr/>
              </p:nvPicPr>
              <p:blipFill>
                <a:blip r:embed="rId763"/>
                <a:stretch>
                  <a:fillRect/>
                </a:stretch>
              </p:blipFill>
              <p:spPr>
                <a:xfrm>
                  <a:off x="4994733" y="5939347"/>
                  <a:ext cx="184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19" name="Freihand 318">
                  <a:extLst>
                    <a:ext uri="{FF2B5EF4-FFF2-40B4-BE49-F238E27FC236}">
                      <a16:creationId xmlns:a16="http://schemas.microsoft.com/office/drawing/2014/main" id="{90ADEDBD-51E9-4B5F-8777-831E8C7AB36C}"/>
                    </a:ext>
                  </a:extLst>
                </p14:cNvPr>
                <p14:cNvContentPartPr/>
                <p14:nvPr/>
              </p14:nvContentPartPr>
              <p14:xfrm>
                <a:off x="5154933" y="5901187"/>
                <a:ext cx="9000" cy="23400"/>
              </p14:xfrm>
            </p:contentPart>
          </mc:Choice>
          <mc:Fallback xmlns="">
            <p:pic>
              <p:nvPicPr>
                <p:cNvPr id="319" name="Freihand 318">
                  <a:extLst>
                    <a:ext uri="{FF2B5EF4-FFF2-40B4-BE49-F238E27FC236}">
                      <a16:creationId xmlns:a16="http://schemas.microsoft.com/office/drawing/2014/main" id="{90ADEDBD-51E9-4B5F-8777-831E8C7AB36C}"/>
                    </a:ext>
                  </a:extLst>
                </p:cNvPr>
                <p:cNvPicPr/>
                <p:nvPr/>
              </p:nvPicPr>
              <p:blipFill>
                <a:blip r:embed="rId765"/>
                <a:stretch>
                  <a:fillRect/>
                </a:stretch>
              </p:blipFill>
              <p:spPr>
                <a:xfrm>
                  <a:off x="5150613" y="5896867"/>
                  <a:ext cx="17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20" name="Freihand 319">
                  <a:extLst>
                    <a:ext uri="{FF2B5EF4-FFF2-40B4-BE49-F238E27FC236}">
                      <a16:creationId xmlns:a16="http://schemas.microsoft.com/office/drawing/2014/main" id="{91ECBD11-2F4E-4FA0-BCF0-7259219D7002}"/>
                    </a:ext>
                  </a:extLst>
                </p14:cNvPr>
                <p14:cNvContentPartPr/>
                <p14:nvPr/>
              </p14:nvContentPartPr>
              <p14:xfrm>
                <a:off x="5341413" y="5915947"/>
                <a:ext cx="249840" cy="107640"/>
              </p14:xfrm>
            </p:contentPart>
          </mc:Choice>
          <mc:Fallback xmlns="">
            <p:pic>
              <p:nvPicPr>
                <p:cNvPr id="320" name="Freihand 319">
                  <a:extLst>
                    <a:ext uri="{FF2B5EF4-FFF2-40B4-BE49-F238E27FC236}">
                      <a16:creationId xmlns:a16="http://schemas.microsoft.com/office/drawing/2014/main" id="{91ECBD11-2F4E-4FA0-BCF0-7259219D7002}"/>
                    </a:ext>
                  </a:extLst>
                </p:cNvPr>
                <p:cNvPicPr/>
                <p:nvPr/>
              </p:nvPicPr>
              <p:blipFill>
                <a:blip r:embed="rId767"/>
                <a:stretch>
                  <a:fillRect/>
                </a:stretch>
              </p:blipFill>
              <p:spPr>
                <a:xfrm>
                  <a:off x="5337093" y="5911627"/>
                  <a:ext cx="258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23" name="Freihand 322">
                  <a:extLst>
                    <a:ext uri="{FF2B5EF4-FFF2-40B4-BE49-F238E27FC236}">
                      <a16:creationId xmlns:a16="http://schemas.microsoft.com/office/drawing/2014/main" id="{8560E22B-9A2D-427F-B0A7-E260CFF9C365}"/>
                    </a:ext>
                  </a:extLst>
                </p14:cNvPr>
                <p14:cNvContentPartPr/>
                <p14:nvPr/>
              </p14:nvContentPartPr>
              <p14:xfrm>
                <a:off x="5725173" y="5929987"/>
                <a:ext cx="97920" cy="90360"/>
              </p14:xfrm>
            </p:contentPart>
          </mc:Choice>
          <mc:Fallback xmlns="">
            <p:pic>
              <p:nvPicPr>
                <p:cNvPr id="323" name="Freihand 322">
                  <a:extLst>
                    <a:ext uri="{FF2B5EF4-FFF2-40B4-BE49-F238E27FC236}">
                      <a16:creationId xmlns:a16="http://schemas.microsoft.com/office/drawing/2014/main" id="{8560E22B-9A2D-427F-B0A7-E260CFF9C365}"/>
                    </a:ext>
                  </a:extLst>
                </p:cNvPr>
                <p:cNvPicPr/>
                <p:nvPr/>
              </p:nvPicPr>
              <p:blipFill>
                <a:blip r:embed="rId769"/>
                <a:stretch>
                  <a:fillRect/>
                </a:stretch>
              </p:blipFill>
              <p:spPr>
                <a:xfrm>
                  <a:off x="5720853" y="5925667"/>
                  <a:ext cx="106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24" name="Freihand 323">
                  <a:extLst>
                    <a:ext uri="{FF2B5EF4-FFF2-40B4-BE49-F238E27FC236}">
                      <a16:creationId xmlns:a16="http://schemas.microsoft.com/office/drawing/2014/main" id="{FC867A7A-1206-4E1C-B68D-F33A69C45A5C}"/>
                    </a:ext>
                  </a:extLst>
                </p14:cNvPr>
                <p14:cNvContentPartPr/>
                <p14:nvPr/>
              </p14:nvContentPartPr>
              <p14:xfrm>
                <a:off x="5861973" y="5940067"/>
                <a:ext cx="215280" cy="215640"/>
              </p14:xfrm>
            </p:contentPart>
          </mc:Choice>
          <mc:Fallback xmlns="">
            <p:pic>
              <p:nvPicPr>
                <p:cNvPr id="324" name="Freihand 323">
                  <a:extLst>
                    <a:ext uri="{FF2B5EF4-FFF2-40B4-BE49-F238E27FC236}">
                      <a16:creationId xmlns:a16="http://schemas.microsoft.com/office/drawing/2014/main" id="{FC867A7A-1206-4E1C-B68D-F33A69C45A5C}"/>
                    </a:ext>
                  </a:extLst>
                </p:cNvPr>
                <p:cNvPicPr/>
                <p:nvPr/>
              </p:nvPicPr>
              <p:blipFill>
                <a:blip r:embed="rId771"/>
                <a:stretch>
                  <a:fillRect/>
                </a:stretch>
              </p:blipFill>
              <p:spPr>
                <a:xfrm>
                  <a:off x="5857653" y="5935747"/>
                  <a:ext cx="223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25" name="Freihand 324">
                  <a:extLst>
                    <a:ext uri="{FF2B5EF4-FFF2-40B4-BE49-F238E27FC236}">
                      <a16:creationId xmlns:a16="http://schemas.microsoft.com/office/drawing/2014/main" id="{B2F42A4B-4E02-4557-B547-8E7CA7BAE41D}"/>
                    </a:ext>
                  </a:extLst>
                </p14:cNvPr>
                <p14:cNvContentPartPr/>
                <p14:nvPr/>
              </p14:nvContentPartPr>
              <p14:xfrm>
                <a:off x="6073653" y="5880667"/>
                <a:ext cx="20880" cy="32040"/>
              </p14:xfrm>
            </p:contentPart>
          </mc:Choice>
          <mc:Fallback xmlns="">
            <p:pic>
              <p:nvPicPr>
                <p:cNvPr id="325" name="Freihand 324">
                  <a:extLst>
                    <a:ext uri="{FF2B5EF4-FFF2-40B4-BE49-F238E27FC236}">
                      <a16:creationId xmlns:a16="http://schemas.microsoft.com/office/drawing/2014/main" id="{B2F42A4B-4E02-4557-B547-8E7CA7BAE41D}"/>
                    </a:ext>
                  </a:extLst>
                </p:cNvPr>
                <p:cNvPicPr/>
                <p:nvPr/>
              </p:nvPicPr>
              <p:blipFill>
                <a:blip r:embed="rId773"/>
                <a:stretch>
                  <a:fillRect/>
                </a:stretch>
              </p:blipFill>
              <p:spPr>
                <a:xfrm>
                  <a:off x="6069333" y="5876347"/>
                  <a:ext cx="2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26" name="Freihand 325">
                  <a:extLst>
                    <a:ext uri="{FF2B5EF4-FFF2-40B4-BE49-F238E27FC236}">
                      <a16:creationId xmlns:a16="http://schemas.microsoft.com/office/drawing/2014/main" id="{7F8CDE10-4E32-4999-BC91-9FE8AC83C97B}"/>
                    </a:ext>
                  </a:extLst>
                </p14:cNvPr>
                <p14:cNvContentPartPr/>
                <p14:nvPr/>
              </p14:nvContentPartPr>
              <p14:xfrm>
                <a:off x="6117573" y="5933587"/>
                <a:ext cx="80640" cy="90720"/>
              </p14:xfrm>
            </p:contentPart>
          </mc:Choice>
          <mc:Fallback xmlns="">
            <p:pic>
              <p:nvPicPr>
                <p:cNvPr id="326" name="Freihand 325">
                  <a:extLst>
                    <a:ext uri="{FF2B5EF4-FFF2-40B4-BE49-F238E27FC236}">
                      <a16:creationId xmlns:a16="http://schemas.microsoft.com/office/drawing/2014/main" id="{7F8CDE10-4E32-4999-BC91-9FE8AC83C97B}"/>
                    </a:ext>
                  </a:extLst>
                </p:cNvPr>
                <p:cNvPicPr/>
                <p:nvPr/>
              </p:nvPicPr>
              <p:blipFill>
                <a:blip r:embed="rId775"/>
                <a:stretch>
                  <a:fillRect/>
                </a:stretch>
              </p:blipFill>
              <p:spPr>
                <a:xfrm>
                  <a:off x="6113253" y="5929267"/>
                  <a:ext cx="89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27" name="Freihand 326">
                  <a:extLst>
                    <a:ext uri="{FF2B5EF4-FFF2-40B4-BE49-F238E27FC236}">
                      <a16:creationId xmlns:a16="http://schemas.microsoft.com/office/drawing/2014/main" id="{D4032456-39CD-4F44-A404-BCD1FA5C0F0E}"/>
                    </a:ext>
                  </a:extLst>
                </p14:cNvPr>
                <p14:cNvContentPartPr/>
                <p14:nvPr/>
              </p14:nvContentPartPr>
              <p14:xfrm>
                <a:off x="6210093" y="5874907"/>
                <a:ext cx="224640" cy="147960"/>
              </p14:xfrm>
            </p:contentPart>
          </mc:Choice>
          <mc:Fallback xmlns="">
            <p:pic>
              <p:nvPicPr>
                <p:cNvPr id="327" name="Freihand 326">
                  <a:extLst>
                    <a:ext uri="{FF2B5EF4-FFF2-40B4-BE49-F238E27FC236}">
                      <a16:creationId xmlns:a16="http://schemas.microsoft.com/office/drawing/2014/main" id="{D4032456-39CD-4F44-A404-BCD1FA5C0F0E}"/>
                    </a:ext>
                  </a:extLst>
                </p:cNvPr>
                <p:cNvPicPr/>
                <p:nvPr/>
              </p:nvPicPr>
              <p:blipFill>
                <a:blip r:embed="rId777"/>
                <a:stretch>
                  <a:fillRect/>
                </a:stretch>
              </p:blipFill>
              <p:spPr>
                <a:xfrm>
                  <a:off x="6205773" y="5870587"/>
                  <a:ext cx="233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28" name="Freihand 327">
                  <a:extLst>
                    <a:ext uri="{FF2B5EF4-FFF2-40B4-BE49-F238E27FC236}">
                      <a16:creationId xmlns:a16="http://schemas.microsoft.com/office/drawing/2014/main" id="{F29F02F5-6C9C-4D84-882F-93067F5030A1}"/>
                    </a:ext>
                  </a:extLst>
                </p14:cNvPr>
                <p14:cNvContentPartPr/>
                <p14:nvPr/>
              </p14:nvContentPartPr>
              <p14:xfrm>
                <a:off x="6447333" y="5863027"/>
                <a:ext cx="219960" cy="168120"/>
              </p14:xfrm>
            </p:contentPart>
          </mc:Choice>
          <mc:Fallback xmlns="">
            <p:pic>
              <p:nvPicPr>
                <p:cNvPr id="328" name="Freihand 327">
                  <a:extLst>
                    <a:ext uri="{FF2B5EF4-FFF2-40B4-BE49-F238E27FC236}">
                      <a16:creationId xmlns:a16="http://schemas.microsoft.com/office/drawing/2014/main" id="{F29F02F5-6C9C-4D84-882F-93067F5030A1}"/>
                    </a:ext>
                  </a:extLst>
                </p:cNvPr>
                <p:cNvPicPr/>
                <p:nvPr/>
              </p:nvPicPr>
              <p:blipFill>
                <a:blip r:embed="rId779"/>
                <a:stretch>
                  <a:fillRect/>
                </a:stretch>
              </p:blipFill>
              <p:spPr>
                <a:xfrm>
                  <a:off x="6443013" y="5858707"/>
                  <a:ext cx="228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29" name="Freihand 328">
                  <a:extLst>
                    <a:ext uri="{FF2B5EF4-FFF2-40B4-BE49-F238E27FC236}">
                      <a16:creationId xmlns:a16="http://schemas.microsoft.com/office/drawing/2014/main" id="{6D34BDF3-D92D-4F96-A10E-8FB6E363C807}"/>
                    </a:ext>
                  </a:extLst>
                </p14:cNvPr>
                <p14:cNvContentPartPr/>
                <p14:nvPr/>
              </p14:nvContentPartPr>
              <p14:xfrm>
                <a:off x="6717693" y="5860867"/>
                <a:ext cx="236520" cy="136440"/>
              </p14:xfrm>
            </p:contentPart>
          </mc:Choice>
          <mc:Fallback xmlns="">
            <p:pic>
              <p:nvPicPr>
                <p:cNvPr id="329" name="Freihand 328">
                  <a:extLst>
                    <a:ext uri="{FF2B5EF4-FFF2-40B4-BE49-F238E27FC236}">
                      <a16:creationId xmlns:a16="http://schemas.microsoft.com/office/drawing/2014/main" id="{6D34BDF3-D92D-4F96-A10E-8FB6E363C807}"/>
                    </a:ext>
                  </a:extLst>
                </p:cNvPr>
                <p:cNvPicPr/>
                <p:nvPr/>
              </p:nvPicPr>
              <p:blipFill>
                <a:blip r:embed="rId781"/>
                <a:stretch>
                  <a:fillRect/>
                </a:stretch>
              </p:blipFill>
              <p:spPr>
                <a:xfrm>
                  <a:off x="6713373" y="5856547"/>
                  <a:ext cx="245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31" name="Freihand 330">
                  <a:extLst>
                    <a:ext uri="{FF2B5EF4-FFF2-40B4-BE49-F238E27FC236}">
                      <a16:creationId xmlns:a16="http://schemas.microsoft.com/office/drawing/2014/main" id="{444868F4-A1A1-4069-BE20-19B5D8217805}"/>
                    </a:ext>
                  </a:extLst>
                </p14:cNvPr>
                <p14:cNvContentPartPr/>
                <p14:nvPr/>
              </p14:nvContentPartPr>
              <p14:xfrm>
                <a:off x="7040973" y="5897947"/>
                <a:ext cx="104760" cy="114840"/>
              </p14:xfrm>
            </p:contentPart>
          </mc:Choice>
          <mc:Fallback xmlns="">
            <p:pic>
              <p:nvPicPr>
                <p:cNvPr id="331" name="Freihand 330">
                  <a:extLst>
                    <a:ext uri="{FF2B5EF4-FFF2-40B4-BE49-F238E27FC236}">
                      <a16:creationId xmlns:a16="http://schemas.microsoft.com/office/drawing/2014/main" id="{444868F4-A1A1-4069-BE20-19B5D8217805}"/>
                    </a:ext>
                  </a:extLst>
                </p:cNvPr>
                <p:cNvPicPr/>
                <p:nvPr/>
              </p:nvPicPr>
              <p:blipFill>
                <a:blip r:embed="rId783"/>
                <a:stretch>
                  <a:fillRect/>
                </a:stretch>
              </p:blipFill>
              <p:spPr>
                <a:xfrm>
                  <a:off x="7036653" y="5893627"/>
                  <a:ext cx="113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32" name="Freihand 331">
                  <a:extLst>
                    <a:ext uri="{FF2B5EF4-FFF2-40B4-BE49-F238E27FC236}">
                      <a16:creationId xmlns:a16="http://schemas.microsoft.com/office/drawing/2014/main" id="{39A9274A-D0A8-46B7-B1C9-7582931C9844}"/>
                    </a:ext>
                  </a:extLst>
                </p14:cNvPr>
                <p14:cNvContentPartPr/>
                <p14:nvPr/>
              </p14:nvContentPartPr>
              <p14:xfrm>
                <a:off x="7168773" y="5884627"/>
                <a:ext cx="106920" cy="98640"/>
              </p14:xfrm>
            </p:contentPart>
          </mc:Choice>
          <mc:Fallback xmlns="">
            <p:pic>
              <p:nvPicPr>
                <p:cNvPr id="332" name="Freihand 331">
                  <a:extLst>
                    <a:ext uri="{FF2B5EF4-FFF2-40B4-BE49-F238E27FC236}">
                      <a16:creationId xmlns:a16="http://schemas.microsoft.com/office/drawing/2014/main" id="{39A9274A-D0A8-46B7-B1C9-7582931C9844}"/>
                    </a:ext>
                  </a:extLst>
                </p:cNvPr>
                <p:cNvPicPr/>
                <p:nvPr/>
              </p:nvPicPr>
              <p:blipFill>
                <a:blip r:embed="rId785"/>
                <a:stretch>
                  <a:fillRect/>
                </a:stretch>
              </p:blipFill>
              <p:spPr>
                <a:xfrm>
                  <a:off x="7164453" y="5880307"/>
                  <a:ext cx="115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33" name="Freihand 332">
                  <a:extLst>
                    <a:ext uri="{FF2B5EF4-FFF2-40B4-BE49-F238E27FC236}">
                      <a16:creationId xmlns:a16="http://schemas.microsoft.com/office/drawing/2014/main" id="{4F48C387-D6BA-4587-84EE-DDDC51FFCA51}"/>
                    </a:ext>
                  </a:extLst>
                </p14:cNvPr>
                <p14:cNvContentPartPr/>
                <p14:nvPr/>
              </p14:nvContentPartPr>
              <p14:xfrm>
                <a:off x="7301253" y="5900827"/>
                <a:ext cx="135360" cy="74160"/>
              </p14:xfrm>
            </p:contentPart>
          </mc:Choice>
          <mc:Fallback xmlns="">
            <p:pic>
              <p:nvPicPr>
                <p:cNvPr id="333" name="Freihand 332">
                  <a:extLst>
                    <a:ext uri="{FF2B5EF4-FFF2-40B4-BE49-F238E27FC236}">
                      <a16:creationId xmlns:a16="http://schemas.microsoft.com/office/drawing/2014/main" id="{4F48C387-D6BA-4587-84EE-DDDC51FFCA51}"/>
                    </a:ext>
                  </a:extLst>
                </p:cNvPr>
                <p:cNvPicPr/>
                <p:nvPr/>
              </p:nvPicPr>
              <p:blipFill>
                <a:blip r:embed="rId787"/>
                <a:stretch>
                  <a:fillRect/>
                </a:stretch>
              </p:blipFill>
              <p:spPr>
                <a:xfrm>
                  <a:off x="7296933" y="5896507"/>
                  <a:ext cx="144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34" name="Freihand 333">
                  <a:extLst>
                    <a:ext uri="{FF2B5EF4-FFF2-40B4-BE49-F238E27FC236}">
                      <a16:creationId xmlns:a16="http://schemas.microsoft.com/office/drawing/2014/main" id="{80933FFE-A4D7-481B-AE95-343E08C47098}"/>
                    </a:ext>
                  </a:extLst>
                </p14:cNvPr>
                <p14:cNvContentPartPr/>
                <p14:nvPr/>
              </p14:nvContentPartPr>
              <p14:xfrm>
                <a:off x="7463253" y="5819107"/>
                <a:ext cx="216720" cy="163440"/>
              </p14:xfrm>
            </p:contentPart>
          </mc:Choice>
          <mc:Fallback xmlns="">
            <p:pic>
              <p:nvPicPr>
                <p:cNvPr id="334" name="Freihand 333">
                  <a:extLst>
                    <a:ext uri="{FF2B5EF4-FFF2-40B4-BE49-F238E27FC236}">
                      <a16:creationId xmlns:a16="http://schemas.microsoft.com/office/drawing/2014/main" id="{80933FFE-A4D7-481B-AE95-343E08C47098}"/>
                    </a:ext>
                  </a:extLst>
                </p:cNvPr>
                <p:cNvPicPr/>
                <p:nvPr/>
              </p:nvPicPr>
              <p:blipFill>
                <a:blip r:embed="rId789"/>
                <a:stretch>
                  <a:fillRect/>
                </a:stretch>
              </p:blipFill>
              <p:spPr>
                <a:xfrm>
                  <a:off x="7458933" y="5814787"/>
                  <a:ext cx="22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35" name="Freihand 334">
                  <a:extLst>
                    <a:ext uri="{FF2B5EF4-FFF2-40B4-BE49-F238E27FC236}">
                      <a16:creationId xmlns:a16="http://schemas.microsoft.com/office/drawing/2014/main" id="{334C38C3-92A4-4393-9FB6-C833F5531B37}"/>
                    </a:ext>
                  </a:extLst>
                </p14:cNvPr>
                <p14:cNvContentPartPr/>
                <p14:nvPr/>
              </p14:nvContentPartPr>
              <p14:xfrm>
                <a:off x="7812813" y="5777347"/>
                <a:ext cx="137160" cy="149760"/>
              </p14:xfrm>
            </p:contentPart>
          </mc:Choice>
          <mc:Fallback xmlns="">
            <p:pic>
              <p:nvPicPr>
                <p:cNvPr id="335" name="Freihand 334">
                  <a:extLst>
                    <a:ext uri="{FF2B5EF4-FFF2-40B4-BE49-F238E27FC236}">
                      <a16:creationId xmlns:a16="http://schemas.microsoft.com/office/drawing/2014/main" id="{334C38C3-92A4-4393-9FB6-C833F5531B37}"/>
                    </a:ext>
                  </a:extLst>
                </p:cNvPr>
                <p:cNvPicPr/>
                <p:nvPr/>
              </p:nvPicPr>
              <p:blipFill>
                <a:blip r:embed="rId791"/>
                <a:stretch>
                  <a:fillRect/>
                </a:stretch>
              </p:blipFill>
              <p:spPr>
                <a:xfrm>
                  <a:off x="7808493" y="5773027"/>
                  <a:ext cx="145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36" name="Freihand 335">
                  <a:extLst>
                    <a:ext uri="{FF2B5EF4-FFF2-40B4-BE49-F238E27FC236}">
                      <a16:creationId xmlns:a16="http://schemas.microsoft.com/office/drawing/2014/main" id="{5C1A5404-8247-45FF-8B51-170A79D8053F}"/>
                    </a:ext>
                  </a:extLst>
                </p14:cNvPr>
                <p14:cNvContentPartPr/>
                <p14:nvPr/>
              </p14:nvContentPartPr>
              <p14:xfrm>
                <a:off x="7940973" y="5831707"/>
                <a:ext cx="91080" cy="93960"/>
              </p14:xfrm>
            </p:contentPart>
          </mc:Choice>
          <mc:Fallback xmlns="">
            <p:pic>
              <p:nvPicPr>
                <p:cNvPr id="336" name="Freihand 335">
                  <a:extLst>
                    <a:ext uri="{FF2B5EF4-FFF2-40B4-BE49-F238E27FC236}">
                      <a16:creationId xmlns:a16="http://schemas.microsoft.com/office/drawing/2014/main" id="{5C1A5404-8247-45FF-8B51-170A79D8053F}"/>
                    </a:ext>
                  </a:extLst>
                </p:cNvPr>
                <p:cNvPicPr/>
                <p:nvPr/>
              </p:nvPicPr>
              <p:blipFill>
                <a:blip r:embed="rId793"/>
                <a:stretch>
                  <a:fillRect/>
                </a:stretch>
              </p:blipFill>
              <p:spPr>
                <a:xfrm>
                  <a:off x="7936653" y="5827387"/>
                  <a:ext cx="99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37" name="Freihand 336">
                  <a:extLst>
                    <a:ext uri="{FF2B5EF4-FFF2-40B4-BE49-F238E27FC236}">
                      <a16:creationId xmlns:a16="http://schemas.microsoft.com/office/drawing/2014/main" id="{26209BB8-FB33-4DC5-8AFD-77C387E9D555}"/>
                    </a:ext>
                  </a:extLst>
                </p14:cNvPr>
                <p14:cNvContentPartPr/>
                <p14:nvPr/>
              </p14:nvContentPartPr>
              <p14:xfrm>
                <a:off x="8028813" y="5836387"/>
                <a:ext cx="97560" cy="75240"/>
              </p14:xfrm>
            </p:contentPart>
          </mc:Choice>
          <mc:Fallback xmlns="">
            <p:pic>
              <p:nvPicPr>
                <p:cNvPr id="337" name="Freihand 336">
                  <a:extLst>
                    <a:ext uri="{FF2B5EF4-FFF2-40B4-BE49-F238E27FC236}">
                      <a16:creationId xmlns:a16="http://schemas.microsoft.com/office/drawing/2014/main" id="{26209BB8-FB33-4DC5-8AFD-77C387E9D555}"/>
                    </a:ext>
                  </a:extLst>
                </p:cNvPr>
                <p:cNvPicPr/>
                <p:nvPr/>
              </p:nvPicPr>
              <p:blipFill>
                <a:blip r:embed="rId795"/>
                <a:stretch>
                  <a:fillRect/>
                </a:stretch>
              </p:blipFill>
              <p:spPr>
                <a:xfrm>
                  <a:off x="8024493" y="5832067"/>
                  <a:ext cx="10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38" name="Freihand 337">
                  <a:extLst>
                    <a:ext uri="{FF2B5EF4-FFF2-40B4-BE49-F238E27FC236}">
                      <a16:creationId xmlns:a16="http://schemas.microsoft.com/office/drawing/2014/main" id="{41F04849-B18E-4C6D-A931-0B9CA5A706F4}"/>
                    </a:ext>
                  </a:extLst>
                </p14:cNvPr>
                <p14:cNvContentPartPr/>
                <p14:nvPr/>
              </p14:nvContentPartPr>
              <p14:xfrm>
                <a:off x="8155173" y="5806507"/>
                <a:ext cx="65520" cy="122760"/>
              </p14:xfrm>
            </p:contentPart>
          </mc:Choice>
          <mc:Fallback xmlns="">
            <p:pic>
              <p:nvPicPr>
                <p:cNvPr id="338" name="Freihand 337">
                  <a:extLst>
                    <a:ext uri="{FF2B5EF4-FFF2-40B4-BE49-F238E27FC236}">
                      <a16:creationId xmlns:a16="http://schemas.microsoft.com/office/drawing/2014/main" id="{41F04849-B18E-4C6D-A931-0B9CA5A706F4}"/>
                    </a:ext>
                  </a:extLst>
                </p:cNvPr>
                <p:cNvPicPr/>
                <p:nvPr/>
              </p:nvPicPr>
              <p:blipFill>
                <a:blip r:embed="rId797"/>
                <a:stretch>
                  <a:fillRect/>
                </a:stretch>
              </p:blipFill>
              <p:spPr>
                <a:xfrm>
                  <a:off x="8150853" y="5802187"/>
                  <a:ext cx="74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39" name="Freihand 338">
                  <a:extLst>
                    <a:ext uri="{FF2B5EF4-FFF2-40B4-BE49-F238E27FC236}">
                      <a16:creationId xmlns:a16="http://schemas.microsoft.com/office/drawing/2014/main" id="{31BE7281-538C-49D7-93EB-A90054CEFF12}"/>
                    </a:ext>
                  </a:extLst>
                </p14:cNvPr>
                <p14:cNvContentPartPr/>
                <p14:nvPr/>
              </p14:nvContentPartPr>
              <p14:xfrm>
                <a:off x="8207373" y="5795347"/>
                <a:ext cx="99360" cy="103320"/>
              </p14:xfrm>
            </p:contentPart>
          </mc:Choice>
          <mc:Fallback xmlns="">
            <p:pic>
              <p:nvPicPr>
                <p:cNvPr id="339" name="Freihand 338">
                  <a:extLst>
                    <a:ext uri="{FF2B5EF4-FFF2-40B4-BE49-F238E27FC236}">
                      <a16:creationId xmlns:a16="http://schemas.microsoft.com/office/drawing/2014/main" id="{31BE7281-538C-49D7-93EB-A90054CEFF12}"/>
                    </a:ext>
                  </a:extLst>
                </p:cNvPr>
                <p:cNvPicPr/>
                <p:nvPr/>
              </p:nvPicPr>
              <p:blipFill>
                <a:blip r:embed="rId799"/>
                <a:stretch>
                  <a:fillRect/>
                </a:stretch>
              </p:blipFill>
              <p:spPr>
                <a:xfrm>
                  <a:off x="8203053" y="5791027"/>
                  <a:ext cx="108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40" name="Freihand 339">
                  <a:extLst>
                    <a:ext uri="{FF2B5EF4-FFF2-40B4-BE49-F238E27FC236}">
                      <a16:creationId xmlns:a16="http://schemas.microsoft.com/office/drawing/2014/main" id="{1BB9B802-C926-4C8D-AEBD-BBC2BB96E26E}"/>
                    </a:ext>
                  </a:extLst>
                </p14:cNvPr>
                <p14:cNvContentPartPr/>
                <p14:nvPr/>
              </p14:nvContentPartPr>
              <p14:xfrm>
                <a:off x="8305293" y="5796427"/>
                <a:ext cx="95760" cy="104400"/>
              </p14:xfrm>
            </p:contentPart>
          </mc:Choice>
          <mc:Fallback xmlns="">
            <p:pic>
              <p:nvPicPr>
                <p:cNvPr id="340" name="Freihand 339">
                  <a:extLst>
                    <a:ext uri="{FF2B5EF4-FFF2-40B4-BE49-F238E27FC236}">
                      <a16:creationId xmlns:a16="http://schemas.microsoft.com/office/drawing/2014/main" id="{1BB9B802-C926-4C8D-AEBD-BBC2BB96E26E}"/>
                    </a:ext>
                  </a:extLst>
                </p:cNvPr>
                <p:cNvPicPr/>
                <p:nvPr/>
              </p:nvPicPr>
              <p:blipFill>
                <a:blip r:embed="rId801"/>
                <a:stretch>
                  <a:fillRect/>
                </a:stretch>
              </p:blipFill>
              <p:spPr>
                <a:xfrm>
                  <a:off x="8300973" y="5792107"/>
                  <a:ext cx="104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41" name="Freihand 340">
                  <a:extLst>
                    <a:ext uri="{FF2B5EF4-FFF2-40B4-BE49-F238E27FC236}">
                      <a16:creationId xmlns:a16="http://schemas.microsoft.com/office/drawing/2014/main" id="{15E781CE-4FDF-42CC-B16E-8FC0D0829EAE}"/>
                    </a:ext>
                  </a:extLst>
                </p14:cNvPr>
                <p14:cNvContentPartPr/>
                <p14:nvPr/>
              </p14:nvContentPartPr>
              <p14:xfrm>
                <a:off x="8381613" y="5763307"/>
                <a:ext cx="74880" cy="136080"/>
              </p14:xfrm>
            </p:contentPart>
          </mc:Choice>
          <mc:Fallback xmlns="">
            <p:pic>
              <p:nvPicPr>
                <p:cNvPr id="341" name="Freihand 340">
                  <a:extLst>
                    <a:ext uri="{FF2B5EF4-FFF2-40B4-BE49-F238E27FC236}">
                      <a16:creationId xmlns:a16="http://schemas.microsoft.com/office/drawing/2014/main" id="{15E781CE-4FDF-42CC-B16E-8FC0D0829EAE}"/>
                    </a:ext>
                  </a:extLst>
                </p:cNvPr>
                <p:cNvPicPr/>
                <p:nvPr/>
              </p:nvPicPr>
              <p:blipFill>
                <a:blip r:embed="rId803"/>
                <a:stretch>
                  <a:fillRect/>
                </a:stretch>
              </p:blipFill>
              <p:spPr>
                <a:xfrm>
                  <a:off x="8377293" y="5758987"/>
                  <a:ext cx="83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42" name="Freihand 341">
                  <a:extLst>
                    <a:ext uri="{FF2B5EF4-FFF2-40B4-BE49-F238E27FC236}">
                      <a16:creationId xmlns:a16="http://schemas.microsoft.com/office/drawing/2014/main" id="{13AE2CC9-96C9-4507-B283-5F101DF7C72E}"/>
                    </a:ext>
                  </a:extLst>
                </p14:cNvPr>
                <p14:cNvContentPartPr/>
                <p14:nvPr/>
              </p14:nvContentPartPr>
              <p14:xfrm>
                <a:off x="8452173" y="5759347"/>
                <a:ext cx="70560" cy="108720"/>
              </p14:xfrm>
            </p:contentPart>
          </mc:Choice>
          <mc:Fallback xmlns="">
            <p:pic>
              <p:nvPicPr>
                <p:cNvPr id="342" name="Freihand 341">
                  <a:extLst>
                    <a:ext uri="{FF2B5EF4-FFF2-40B4-BE49-F238E27FC236}">
                      <a16:creationId xmlns:a16="http://schemas.microsoft.com/office/drawing/2014/main" id="{13AE2CC9-96C9-4507-B283-5F101DF7C72E}"/>
                    </a:ext>
                  </a:extLst>
                </p:cNvPr>
                <p:cNvPicPr/>
                <p:nvPr/>
              </p:nvPicPr>
              <p:blipFill>
                <a:blip r:embed="rId805"/>
                <a:stretch>
                  <a:fillRect/>
                </a:stretch>
              </p:blipFill>
              <p:spPr>
                <a:xfrm>
                  <a:off x="8447853" y="5755027"/>
                  <a:ext cx="79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43" name="Freihand 342">
                  <a:extLst>
                    <a:ext uri="{FF2B5EF4-FFF2-40B4-BE49-F238E27FC236}">
                      <a16:creationId xmlns:a16="http://schemas.microsoft.com/office/drawing/2014/main" id="{4EA846CF-16EE-4178-A64E-2935C37DFDFF}"/>
                    </a:ext>
                  </a:extLst>
                </p14:cNvPr>
                <p14:cNvContentPartPr/>
                <p14:nvPr/>
              </p14:nvContentPartPr>
              <p14:xfrm>
                <a:off x="8516613" y="5681947"/>
                <a:ext cx="101880" cy="206640"/>
              </p14:xfrm>
            </p:contentPart>
          </mc:Choice>
          <mc:Fallback xmlns="">
            <p:pic>
              <p:nvPicPr>
                <p:cNvPr id="343" name="Freihand 342">
                  <a:extLst>
                    <a:ext uri="{FF2B5EF4-FFF2-40B4-BE49-F238E27FC236}">
                      <a16:creationId xmlns:a16="http://schemas.microsoft.com/office/drawing/2014/main" id="{4EA846CF-16EE-4178-A64E-2935C37DFDFF}"/>
                    </a:ext>
                  </a:extLst>
                </p:cNvPr>
                <p:cNvPicPr/>
                <p:nvPr/>
              </p:nvPicPr>
              <p:blipFill>
                <a:blip r:embed="rId807"/>
                <a:stretch>
                  <a:fillRect/>
                </a:stretch>
              </p:blipFill>
              <p:spPr>
                <a:xfrm>
                  <a:off x="8512293" y="5677627"/>
                  <a:ext cx="110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6" name="Freihand 515">
                  <a:extLst>
                    <a:ext uri="{FF2B5EF4-FFF2-40B4-BE49-F238E27FC236}">
                      <a16:creationId xmlns:a16="http://schemas.microsoft.com/office/drawing/2014/main" id="{67A7788C-C230-424F-B70D-5D4B31B22551}"/>
                    </a:ext>
                  </a:extLst>
                </p14:cNvPr>
                <p14:cNvContentPartPr/>
                <p14:nvPr/>
              </p14:nvContentPartPr>
              <p14:xfrm>
                <a:off x="3906813" y="6153187"/>
                <a:ext cx="229680" cy="84960"/>
              </p14:xfrm>
            </p:contentPart>
          </mc:Choice>
          <mc:Fallback xmlns="">
            <p:pic>
              <p:nvPicPr>
                <p:cNvPr id="516" name="Freihand 515">
                  <a:extLst>
                    <a:ext uri="{FF2B5EF4-FFF2-40B4-BE49-F238E27FC236}">
                      <a16:creationId xmlns:a16="http://schemas.microsoft.com/office/drawing/2014/main" id="{67A7788C-C230-424F-B70D-5D4B31B22551}"/>
                    </a:ext>
                  </a:extLst>
                </p:cNvPr>
                <p:cNvPicPr/>
                <p:nvPr/>
              </p:nvPicPr>
              <p:blipFill>
                <a:blip r:embed="rId809"/>
                <a:stretch>
                  <a:fillRect/>
                </a:stretch>
              </p:blipFill>
              <p:spPr>
                <a:xfrm>
                  <a:off x="3902493" y="6148867"/>
                  <a:ext cx="23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7" name="Freihand 516">
                  <a:extLst>
                    <a:ext uri="{FF2B5EF4-FFF2-40B4-BE49-F238E27FC236}">
                      <a16:creationId xmlns:a16="http://schemas.microsoft.com/office/drawing/2014/main" id="{22E5217B-E88D-4344-B16F-E6683FE296EE}"/>
                    </a:ext>
                  </a:extLst>
                </p14:cNvPr>
                <p14:cNvContentPartPr/>
                <p14:nvPr/>
              </p14:nvContentPartPr>
              <p14:xfrm>
                <a:off x="4088973" y="6147787"/>
                <a:ext cx="167760" cy="210960"/>
              </p14:xfrm>
            </p:contentPart>
          </mc:Choice>
          <mc:Fallback xmlns="">
            <p:pic>
              <p:nvPicPr>
                <p:cNvPr id="517" name="Freihand 516">
                  <a:extLst>
                    <a:ext uri="{FF2B5EF4-FFF2-40B4-BE49-F238E27FC236}">
                      <a16:creationId xmlns:a16="http://schemas.microsoft.com/office/drawing/2014/main" id="{22E5217B-E88D-4344-B16F-E6683FE296EE}"/>
                    </a:ext>
                  </a:extLst>
                </p:cNvPr>
                <p:cNvPicPr/>
                <p:nvPr/>
              </p:nvPicPr>
              <p:blipFill>
                <a:blip r:embed="rId811"/>
                <a:stretch>
                  <a:fillRect/>
                </a:stretch>
              </p:blipFill>
              <p:spPr>
                <a:xfrm>
                  <a:off x="4084653" y="6143467"/>
                  <a:ext cx="176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9" name="Freihand 518">
                  <a:extLst>
                    <a:ext uri="{FF2B5EF4-FFF2-40B4-BE49-F238E27FC236}">
                      <a16:creationId xmlns:a16="http://schemas.microsoft.com/office/drawing/2014/main" id="{9A0E17A8-91C3-4879-A282-28E6E6B68774}"/>
                    </a:ext>
                  </a:extLst>
                </p14:cNvPr>
                <p14:cNvContentPartPr/>
                <p14:nvPr/>
              </p14:nvContentPartPr>
              <p14:xfrm>
                <a:off x="4353933" y="6166867"/>
                <a:ext cx="142560" cy="162000"/>
              </p14:xfrm>
            </p:contentPart>
          </mc:Choice>
          <mc:Fallback xmlns="">
            <p:pic>
              <p:nvPicPr>
                <p:cNvPr id="519" name="Freihand 518">
                  <a:extLst>
                    <a:ext uri="{FF2B5EF4-FFF2-40B4-BE49-F238E27FC236}">
                      <a16:creationId xmlns:a16="http://schemas.microsoft.com/office/drawing/2014/main" id="{9A0E17A8-91C3-4879-A282-28E6E6B68774}"/>
                    </a:ext>
                  </a:extLst>
                </p:cNvPr>
                <p:cNvPicPr/>
                <p:nvPr/>
              </p:nvPicPr>
              <p:blipFill>
                <a:blip r:embed="rId813"/>
                <a:stretch>
                  <a:fillRect/>
                </a:stretch>
              </p:blipFill>
              <p:spPr>
                <a:xfrm>
                  <a:off x="4349613" y="6162547"/>
                  <a:ext cx="151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20" name="Freihand 519">
                  <a:extLst>
                    <a:ext uri="{FF2B5EF4-FFF2-40B4-BE49-F238E27FC236}">
                      <a16:creationId xmlns:a16="http://schemas.microsoft.com/office/drawing/2014/main" id="{4B2170DE-D570-482F-8610-1D8FF7D756D8}"/>
                    </a:ext>
                  </a:extLst>
                </p14:cNvPr>
                <p14:cNvContentPartPr/>
                <p14:nvPr/>
              </p14:nvContentPartPr>
              <p14:xfrm>
                <a:off x="4437453" y="6191707"/>
                <a:ext cx="88560" cy="142920"/>
              </p14:xfrm>
            </p:contentPart>
          </mc:Choice>
          <mc:Fallback xmlns="">
            <p:pic>
              <p:nvPicPr>
                <p:cNvPr id="520" name="Freihand 519">
                  <a:extLst>
                    <a:ext uri="{FF2B5EF4-FFF2-40B4-BE49-F238E27FC236}">
                      <a16:creationId xmlns:a16="http://schemas.microsoft.com/office/drawing/2014/main" id="{4B2170DE-D570-482F-8610-1D8FF7D756D8}"/>
                    </a:ext>
                  </a:extLst>
                </p:cNvPr>
                <p:cNvPicPr/>
                <p:nvPr/>
              </p:nvPicPr>
              <p:blipFill>
                <a:blip r:embed="rId815"/>
                <a:stretch>
                  <a:fillRect/>
                </a:stretch>
              </p:blipFill>
              <p:spPr>
                <a:xfrm>
                  <a:off x="4433133" y="6187387"/>
                  <a:ext cx="97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21" name="Freihand 520">
                  <a:extLst>
                    <a:ext uri="{FF2B5EF4-FFF2-40B4-BE49-F238E27FC236}">
                      <a16:creationId xmlns:a16="http://schemas.microsoft.com/office/drawing/2014/main" id="{27B3854D-BE47-4F5C-8991-E009828E6D76}"/>
                    </a:ext>
                  </a:extLst>
                </p14:cNvPr>
                <p14:cNvContentPartPr/>
                <p14:nvPr/>
              </p14:nvContentPartPr>
              <p14:xfrm>
                <a:off x="4558773" y="6220147"/>
                <a:ext cx="149400" cy="94320"/>
              </p14:xfrm>
            </p:contentPart>
          </mc:Choice>
          <mc:Fallback xmlns="">
            <p:pic>
              <p:nvPicPr>
                <p:cNvPr id="521" name="Freihand 520">
                  <a:extLst>
                    <a:ext uri="{FF2B5EF4-FFF2-40B4-BE49-F238E27FC236}">
                      <a16:creationId xmlns:a16="http://schemas.microsoft.com/office/drawing/2014/main" id="{27B3854D-BE47-4F5C-8991-E009828E6D76}"/>
                    </a:ext>
                  </a:extLst>
                </p:cNvPr>
                <p:cNvPicPr/>
                <p:nvPr/>
              </p:nvPicPr>
              <p:blipFill>
                <a:blip r:embed="rId817"/>
                <a:stretch>
                  <a:fillRect/>
                </a:stretch>
              </p:blipFill>
              <p:spPr>
                <a:xfrm>
                  <a:off x="4554453" y="6215827"/>
                  <a:ext cx="158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3" name="Freihand 522">
                  <a:extLst>
                    <a:ext uri="{FF2B5EF4-FFF2-40B4-BE49-F238E27FC236}">
                      <a16:creationId xmlns:a16="http://schemas.microsoft.com/office/drawing/2014/main" id="{80B8AEE6-D267-4DBA-9D8E-B3D8BF62CF5C}"/>
                    </a:ext>
                  </a:extLst>
                </p14:cNvPr>
                <p14:cNvContentPartPr/>
                <p14:nvPr/>
              </p14:nvContentPartPr>
              <p14:xfrm>
                <a:off x="4714653" y="6248947"/>
                <a:ext cx="360" cy="360"/>
              </p14:xfrm>
            </p:contentPart>
          </mc:Choice>
          <mc:Fallback xmlns="">
            <p:pic>
              <p:nvPicPr>
                <p:cNvPr id="523" name="Freihand 522">
                  <a:extLst>
                    <a:ext uri="{FF2B5EF4-FFF2-40B4-BE49-F238E27FC236}">
                      <a16:creationId xmlns:a16="http://schemas.microsoft.com/office/drawing/2014/main" id="{80B8AEE6-D267-4DBA-9D8E-B3D8BF62CF5C}"/>
                    </a:ext>
                  </a:extLst>
                </p:cNvPr>
                <p:cNvPicPr/>
                <p:nvPr/>
              </p:nvPicPr>
              <p:blipFill>
                <a:blip r:embed="rId368"/>
                <a:stretch>
                  <a:fillRect/>
                </a:stretch>
              </p:blipFill>
              <p:spPr>
                <a:xfrm>
                  <a:off x="4710333" y="624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24" name="Freihand 523">
                  <a:extLst>
                    <a:ext uri="{FF2B5EF4-FFF2-40B4-BE49-F238E27FC236}">
                      <a16:creationId xmlns:a16="http://schemas.microsoft.com/office/drawing/2014/main" id="{34BE182B-5F3E-4ACF-9574-5EC10BCCD5CB}"/>
                    </a:ext>
                  </a:extLst>
                </p14:cNvPr>
                <p14:cNvContentPartPr/>
                <p14:nvPr/>
              </p14:nvContentPartPr>
              <p14:xfrm>
                <a:off x="4701693" y="6127987"/>
                <a:ext cx="93600" cy="170640"/>
              </p14:xfrm>
            </p:contentPart>
          </mc:Choice>
          <mc:Fallback xmlns="">
            <p:pic>
              <p:nvPicPr>
                <p:cNvPr id="524" name="Freihand 523">
                  <a:extLst>
                    <a:ext uri="{FF2B5EF4-FFF2-40B4-BE49-F238E27FC236}">
                      <a16:creationId xmlns:a16="http://schemas.microsoft.com/office/drawing/2014/main" id="{34BE182B-5F3E-4ACF-9574-5EC10BCCD5CB}"/>
                    </a:ext>
                  </a:extLst>
                </p:cNvPr>
                <p:cNvPicPr/>
                <p:nvPr/>
              </p:nvPicPr>
              <p:blipFill>
                <a:blip r:embed="rId820"/>
                <a:stretch>
                  <a:fillRect/>
                </a:stretch>
              </p:blipFill>
              <p:spPr>
                <a:xfrm>
                  <a:off x="4697373" y="6123667"/>
                  <a:ext cx="102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25" name="Freihand 524">
                  <a:extLst>
                    <a:ext uri="{FF2B5EF4-FFF2-40B4-BE49-F238E27FC236}">
                      <a16:creationId xmlns:a16="http://schemas.microsoft.com/office/drawing/2014/main" id="{9EEA9329-9BC7-4833-AF11-4B58D5FE1DF2}"/>
                    </a:ext>
                  </a:extLst>
                </p14:cNvPr>
                <p14:cNvContentPartPr/>
                <p14:nvPr/>
              </p14:nvContentPartPr>
              <p14:xfrm>
                <a:off x="4766493" y="6245707"/>
                <a:ext cx="57960" cy="63000"/>
              </p14:xfrm>
            </p:contentPart>
          </mc:Choice>
          <mc:Fallback xmlns="">
            <p:pic>
              <p:nvPicPr>
                <p:cNvPr id="525" name="Freihand 524">
                  <a:extLst>
                    <a:ext uri="{FF2B5EF4-FFF2-40B4-BE49-F238E27FC236}">
                      <a16:creationId xmlns:a16="http://schemas.microsoft.com/office/drawing/2014/main" id="{9EEA9329-9BC7-4833-AF11-4B58D5FE1DF2}"/>
                    </a:ext>
                  </a:extLst>
                </p:cNvPr>
                <p:cNvPicPr/>
                <p:nvPr/>
              </p:nvPicPr>
              <p:blipFill>
                <a:blip r:embed="rId822"/>
                <a:stretch>
                  <a:fillRect/>
                </a:stretch>
              </p:blipFill>
              <p:spPr>
                <a:xfrm>
                  <a:off x="4762173" y="6241387"/>
                  <a:ext cx="66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26" name="Freihand 525">
                  <a:extLst>
                    <a:ext uri="{FF2B5EF4-FFF2-40B4-BE49-F238E27FC236}">
                      <a16:creationId xmlns:a16="http://schemas.microsoft.com/office/drawing/2014/main" id="{A270DCF5-7C74-4345-A6B0-B5F2A6C39D03}"/>
                    </a:ext>
                  </a:extLst>
                </p14:cNvPr>
                <p14:cNvContentPartPr/>
                <p14:nvPr/>
              </p14:nvContentPartPr>
              <p14:xfrm>
                <a:off x="4805733" y="6185947"/>
                <a:ext cx="171720" cy="129960"/>
              </p14:xfrm>
            </p:contentPart>
          </mc:Choice>
          <mc:Fallback xmlns="">
            <p:pic>
              <p:nvPicPr>
                <p:cNvPr id="526" name="Freihand 525">
                  <a:extLst>
                    <a:ext uri="{FF2B5EF4-FFF2-40B4-BE49-F238E27FC236}">
                      <a16:creationId xmlns:a16="http://schemas.microsoft.com/office/drawing/2014/main" id="{A270DCF5-7C74-4345-A6B0-B5F2A6C39D03}"/>
                    </a:ext>
                  </a:extLst>
                </p:cNvPr>
                <p:cNvPicPr/>
                <p:nvPr/>
              </p:nvPicPr>
              <p:blipFill>
                <a:blip r:embed="rId824"/>
                <a:stretch>
                  <a:fillRect/>
                </a:stretch>
              </p:blipFill>
              <p:spPr>
                <a:xfrm>
                  <a:off x="4801413" y="6181627"/>
                  <a:ext cx="180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7" name="Freihand 526">
                  <a:extLst>
                    <a:ext uri="{FF2B5EF4-FFF2-40B4-BE49-F238E27FC236}">
                      <a16:creationId xmlns:a16="http://schemas.microsoft.com/office/drawing/2014/main" id="{7C522B3D-31BA-43F3-96F5-BDB9508B7009}"/>
                    </a:ext>
                  </a:extLst>
                </p14:cNvPr>
                <p14:cNvContentPartPr/>
                <p14:nvPr/>
              </p14:nvContentPartPr>
              <p14:xfrm>
                <a:off x="4997613" y="6198187"/>
                <a:ext cx="72720" cy="104040"/>
              </p14:xfrm>
            </p:contentPart>
          </mc:Choice>
          <mc:Fallback xmlns="">
            <p:pic>
              <p:nvPicPr>
                <p:cNvPr id="527" name="Freihand 526">
                  <a:extLst>
                    <a:ext uri="{FF2B5EF4-FFF2-40B4-BE49-F238E27FC236}">
                      <a16:creationId xmlns:a16="http://schemas.microsoft.com/office/drawing/2014/main" id="{7C522B3D-31BA-43F3-96F5-BDB9508B7009}"/>
                    </a:ext>
                  </a:extLst>
                </p:cNvPr>
                <p:cNvPicPr/>
                <p:nvPr/>
              </p:nvPicPr>
              <p:blipFill>
                <a:blip r:embed="rId826"/>
                <a:stretch>
                  <a:fillRect/>
                </a:stretch>
              </p:blipFill>
              <p:spPr>
                <a:xfrm>
                  <a:off x="4993293" y="6193867"/>
                  <a:ext cx="8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8" name="Freihand 527">
                  <a:extLst>
                    <a:ext uri="{FF2B5EF4-FFF2-40B4-BE49-F238E27FC236}">
                      <a16:creationId xmlns:a16="http://schemas.microsoft.com/office/drawing/2014/main" id="{55EA08AF-DF73-465D-8B7F-044ABE9605B2}"/>
                    </a:ext>
                  </a:extLst>
                </p14:cNvPr>
                <p14:cNvContentPartPr/>
                <p14:nvPr/>
              </p14:nvContentPartPr>
              <p14:xfrm>
                <a:off x="5159973" y="6218347"/>
                <a:ext cx="151200" cy="90720"/>
              </p14:xfrm>
            </p:contentPart>
          </mc:Choice>
          <mc:Fallback xmlns="">
            <p:pic>
              <p:nvPicPr>
                <p:cNvPr id="528" name="Freihand 527">
                  <a:extLst>
                    <a:ext uri="{FF2B5EF4-FFF2-40B4-BE49-F238E27FC236}">
                      <a16:creationId xmlns:a16="http://schemas.microsoft.com/office/drawing/2014/main" id="{55EA08AF-DF73-465D-8B7F-044ABE9605B2}"/>
                    </a:ext>
                  </a:extLst>
                </p:cNvPr>
                <p:cNvPicPr/>
                <p:nvPr/>
              </p:nvPicPr>
              <p:blipFill>
                <a:blip r:embed="rId828"/>
                <a:stretch>
                  <a:fillRect/>
                </a:stretch>
              </p:blipFill>
              <p:spPr>
                <a:xfrm>
                  <a:off x="5155653" y="6214027"/>
                  <a:ext cx="159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9" name="Freihand 528">
                  <a:extLst>
                    <a:ext uri="{FF2B5EF4-FFF2-40B4-BE49-F238E27FC236}">
                      <a16:creationId xmlns:a16="http://schemas.microsoft.com/office/drawing/2014/main" id="{68050C0B-160F-4D17-938C-9380D744762E}"/>
                    </a:ext>
                  </a:extLst>
                </p14:cNvPr>
                <p14:cNvContentPartPr/>
                <p14:nvPr/>
              </p14:nvContentPartPr>
              <p14:xfrm>
                <a:off x="5283453" y="6233107"/>
                <a:ext cx="261360" cy="75600"/>
              </p14:xfrm>
            </p:contentPart>
          </mc:Choice>
          <mc:Fallback xmlns="">
            <p:pic>
              <p:nvPicPr>
                <p:cNvPr id="529" name="Freihand 528">
                  <a:extLst>
                    <a:ext uri="{FF2B5EF4-FFF2-40B4-BE49-F238E27FC236}">
                      <a16:creationId xmlns:a16="http://schemas.microsoft.com/office/drawing/2014/main" id="{68050C0B-160F-4D17-938C-9380D744762E}"/>
                    </a:ext>
                  </a:extLst>
                </p:cNvPr>
                <p:cNvPicPr/>
                <p:nvPr/>
              </p:nvPicPr>
              <p:blipFill>
                <a:blip r:embed="rId830"/>
                <a:stretch>
                  <a:fillRect/>
                </a:stretch>
              </p:blipFill>
              <p:spPr>
                <a:xfrm>
                  <a:off x="5279133" y="6228787"/>
                  <a:ext cx="270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30" name="Freihand 529">
                  <a:extLst>
                    <a:ext uri="{FF2B5EF4-FFF2-40B4-BE49-F238E27FC236}">
                      <a16:creationId xmlns:a16="http://schemas.microsoft.com/office/drawing/2014/main" id="{5131DFB3-7CA2-4867-8F6C-EF88A36100DC}"/>
                    </a:ext>
                  </a:extLst>
                </p14:cNvPr>
                <p14:cNvContentPartPr/>
                <p14:nvPr/>
              </p14:nvContentPartPr>
              <p14:xfrm>
                <a:off x="5665413" y="6232747"/>
                <a:ext cx="114840" cy="81360"/>
              </p14:xfrm>
            </p:contentPart>
          </mc:Choice>
          <mc:Fallback xmlns="">
            <p:pic>
              <p:nvPicPr>
                <p:cNvPr id="530" name="Freihand 529">
                  <a:extLst>
                    <a:ext uri="{FF2B5EF4-FFF2-40B4-BE49-F238E27FC236}">
                      <a16:creationId xmlns:a16="http://schemas.microsoft.com/office/drawing/2014/main" id="{5131DFB3-7CA2-4867-8F6C-EF88A36100DC}"/>
                    </a:ext>
                  </a:extLst>
                </p:cNvPr>
                <p:cNvPicPr/>
                <p:nvPr/>
              </p:nvPicPr>
              <p:blipFill>
                <a:blip r:embed="rId832"/>
                <a:stretch>
                  <a:fillRect/>
                </a:stretch>
              </p:blipFill>
              <p:spPr>
                <a:xfrm>
                  <a:off x="5661093" y="6228427"/>
                  <a:ext cx="123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31" name="Freihand 530">
                  <a:extLst>
                    <a:ext uri="{FF2B5EF4-FFF2-40B4-BE49-F238E27FC236}">
                      <a16:creationId xmlns:a16="http://schemas.microsoft.com/office/drawing/2014/main" id="{D703AC3B-E0E9-40EC-AE6F-332F041EB5AD}"/>
                    </a:ext>
                  </a:extLst>
                </p14:cNvPr>
                <p14:cNvContentPartPr/>
                <p14:nvPr/>
              </p14:nvContentPartPr>
              <p14:xfrm>
                <a:off x="5783493" y="6215467"/>
                <a:ext cx="285120" cy="89640"/>
              </p14:xfrm>
            </p:contentPart>
          </mc:Choice>
          <mc:Fallback xmlns="">
            <p:pic>
              <p:nvPicPr>
                <p:cNvPr id="531" name="Freihand 530">
                  <a:extLst>
                    <a:ext uri="{FF2B5EF4-FFF2-40B4-BE49-F238E27FC236}">
                      <a16:creationId xmlns:a16="http://schemas.microsoft.com/office/drawing/2014/main" id="{D703AC3B-E0E9-40EC-AE6F-332F041EB5AD}"/>
                    </a:ext>
                  </a:extLst>
                </p:cNvPr>
                <p:cNvPicPr/>
                <p:nvPr/>
              </p:nvPicPr>
              <p:blipFill>
                <a:blip r:embed="rId834"/>
                <a:stretch>
                  <a:fillRect/>
                </a:stretch>
              </p:blipFill>
              <p:spPr>
                <a:xfrm>
                  <a:off x="5779173" y="6211147"/>
                  <a:ext cx="293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32" name="Freihand 531">
                  <a:extLst>
                    <a:ext uri="{FF2B5EF4-FFF2-40B4-BE49-F238E27FC236}">
                      <a16:creationId xmlns:a16="http://schemas.microsoft.com/office/drawing/2014/main" id="{C568E096-0C58-46B0-8764-D378EC0A45A4}"/>
                    </a:ext>
                  </a:extLst>
                </p14:cNvPr>
                <p14:cNvContentPartPr/>
                <p14:nvPr/>
              </p14:nvContentPartPr>
              <p14:xfrm>
                <a:off x="6130893" y="6171907"/>
                <a:ext cx="115560" cy="134280"/>
              </p14:xfrm>
            </p:contentPart>
          </mc:Choice>
          <mc:Fallback xmlns="">
            <p:pic>
              <p:nvPicPr>
                <p:cNvPr id="532" name="Freihand 531">
                  <a:extLst>
                    <a:ext uri="{FF2B5EF4-FFF2-40B4-BE49-F238E27FC236}">
                      <a16:creationId xmlns:a16="http://schemas.microsoft.com/office/drawing/2014/main" id="{C568E096-0C58-46B0-8764-D378EC0A45A4}"/>
                    </a:ext>
                  </a:extLst>
                </p:cNvPr>
                <p:cNvPicPr/>
                <p:nvPr/>
              </p:nvPicPr>
              <p:blipFill>
                <a:blip r:embed="rId836"/>
                <a:stretch>
                  <a:fillRect/>
                </a:stretch>
              </p:blipFill>
              <p:spPr>
                <a:xfrm>
                  <a:off x="6126573" y="6167587"/>
                  <a:ext cx="124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34" name="Freihand 533">
                  <a:extLst>
                    <a:ext uri="{FF2B5EF4-FFF2-40B4-BE49-F238E27FC236}">
                      <a16:creationId xmlns:a16="http://schemas.microsoft.com/office/drawing/2014/main" id="{04A46A5E-82AE-458E-B3AF-5F72AB6750A2}"/>
                    </a:ext>
                  </a:extLst>
                </p14:cNvPr>
                <p14:cNvContentPartPr/>
                <p14:nvPr/>
              </p14:nvContentPartPr>
              <p14:xfrm>
                <a:off x="6296853" y="6232747"/>
                <a:ext cx="172800" cy="228600"/>
              </p14:xfrm>
            </p:contentPart>
          </mc:Choice>
          <mc:Fallback xmlns="">
            <p:pic>
              <p:nvPicPr>
                <p:cNvPr id="534" name="Freihand 533">
                  <a:extLst>
                    <a:ext uri="{FF2B5EF4-FFF2-40B4-BE49-F238E27FC236}">
                      <a16:creationId xmlns:a16="http://schemas.microsoft.com/office/drawing/2014/main" id="{04A46A5E-82AE-458E-B3AF-5F72AB6750A2}"/>
                    </a:ext>
                  </a:extLst>
                </p:cNvPr>
                <p:cNvPicPr/>
                <p:nvPr/>
              </p:nvPicPr>
              <p:blipFill>
                <a:blip r:embed="rId838"/>
                <a:stretch>
                  <a:fillRect/>
                </a:stretch>
              </p:blipFill>
              <p:spPr>
                <a:xfrm>
                  <a:off x="6292533" y="6228427"/>
                  <a:ext cx="181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36" name="Freihand 535">
                  <a:extLst>
                    <a:ext uri="{FF2B5EF4-FFF2-40B4-BE49-F238E27FC236}">
                      <a16:creationId xmlns:a16="http://schemas.microsoft.com/office/drawing/2014/main" id="{1A5CB927-F89E-43C2-A67F-98EBF5F4467F}"/>
                    </a:ext>
                  </a:extLst>
                </p14:cNvPr>
                <p14:cNvContentPartPr/>
                <p14:nvPr/>
              </p14:nvContentPartPr>
              <p14:xfrm>
                <a:off x="6631653" y="6169027"/>
                <a:ext cx="16920" cy="151560"/>
              </p14:xfrm>
            </p:contentPart>
          </mc:Choice>
          <mc:Fallback xmlns="">
            <p:pic>
              <p:nvPicPr>
                <p:cNvPr id="536" name="Freihand 535">
                  <a:extLst>
                    <a:ext uri="{FF2B5EF4-FFF2-40B4-BE49-F238E27FC236}">
                      <a16:creationId xmlns:a16="http://schemas.microsoft.com/office/drawing/2014/main" id="{1A5CB927-F89E-43C2-A67F-98EBF5F4467F}"/>
                    </a:ext>
                  </a:extLst>
                </p:cNvPr>
                <p:cNvPicPr/>
                <p:nvPr/>
              </p:nvPicPr>
              <p:blipFill>
                <a:blip r:embed="rId840"/>
                <a:stretch>
                  <a:fillRect/>
                </a:stretch>
              </p:blipFill>
              <p:spPr>
                <a:xfrm>
                  <a:off x="6627333" y="6164707"/>
                  <a:ext cx="25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37" name="Freihand 536">
                  <a:extLst>
                    <a:ext uri="{FF2B5EF4-FFF2-40B4-BE49-F238E27FC236}">
                      <a16:creationId xmlns:a16="http://schemas.microsoft.com/office/drawing/2014/main" id="{28FC00E7-B515-4461-825F-1EE8AA70180E}"/>
                    </a:ext>
                  </a:extLst>
                </p14:cNvPr>
                <p14:cNvContentPartPr/>
                <p14:nvPr/>
              </p14:nvContentPartPr>
              <p14:xfrm>
                <a:off x="6682413" y="6214027"/>
                <a:ext cx="109440" cy="104760"/>
              </p14:xfrm>
            </p:contentPart>
          </mc:Choice>
          <mc:Fallback xmlns="">
            <p:pic>
              <p:nvPicPr>
                <p:cNvPr id="537" name="Freihand 536">
                  <a:extLst>
                    <a:ext uri="{FF2B5EF4-FFF2-40B4-BE49-F238E27FC236}">
                      <a16:creationId xmlns:a16="http://schemas.microsoft.com/office/drawing/2014/main" id="{28FC00E7-B515-4461-825F-1EE8AA70180E}"/>
                    </a:ext>
                  </a:extLst>
                </p:cNvPr>
                <p:cNvPicPr/>
                <p:nvPr/>
              </p:nvPicPr>
              <p:blipFill>
                <a:blip r:embed="rId842"/>
                <a:stretch>
                  <a:fillRect/>
                </a:stretch>
              </p:blipFill>
              <p:spPr>
                <a:xfrm>
                  <a:off x="6678093" y="6209707"/>
                  <a:ext cx="118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38" name="Freihand 537">
                  <a:extLst>
                    <a:ext uri="{FF2B5EF4-FFF2-40B4-BE49-F238E27FC236}">
                      <a16:creationId xmlns:a16="http://schemas.microsoft.com/office/drawing/2014/main" id="{2226083C-6FC1-44D7-890D-8C8E05E89334}"/>
                    </a:ext>
                  </a:extLst>
                </p14:cNvPr>
                <p14:cNvContentPartPr/>
                <p14:nvPr/>
              </p14:nvContentPartPr>
              <p14:xfrm>
                <a:off x="6786813" y="6216547"/>
                <a:ext cx="104760" cy="98280"/>
              </p14:xfrm>
            </p:contentPart>
          </mc:Choice>
          <mc:Fallback xmlns="">
            <p:pic>
              <p:nvPicPr>
                <p:cNvPr id="538" name="Freihand 537">
                  <a:extLst>
                    <a:ext uri="{FF2B5EF4-FFF2-40B4-BE49-F238E27FC236}">
                      <a16:creationId xmlns:a16="http://schemas.microsoft.com/office/drawing/2014/main" id="{2226083C-6FC1-44D7-890D-8C8E05E89334}"/>
                    </a:ext>
                  </a:extLst>
                </p:cNvPr>
                <p:cNvPicPr/>
                <p:nvPr/>
              </p:nvPicPr>
              <p:blipFill>
                <a:blip r:embed="rId844"/>
                <a:stretch>
                  <a:fillRect/>
                </a:stretch>
              </p:blipFill>
              <p:spPr>
                <a:xfrm>
                  <a:off x="6782493" y="6212227"/>
                  <a:ext cx="113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9" name="Freihand 538">
                  <a:extLst>
                    <a:ext uri="{FF2B5EF4-FFF2-40B4-BE49-F238E27FC236}">
                      <a16:creationId xmlns:a16="http://schemas.microsoft.com/office/drawing/2014/main" id="{45D9E0B7-AAB9-44E5-836F-0954C60E8ACB}"/>
                    </a:ext>
                  </a:extLst>
                </p14:cNvPr>
                <p14:cNvContentPartPr/>
                <p14:nvPr/>
              </p14:nvContentPartPr>
              <p14:xfrm>
                <a:off x="6857013" y="6194587"/>
                <a:ext cx="153000" cy="145440"/>
              </p14:xfrm>
            </p:contentPart>
          </mc:Choice>
          <mc:Fallback xmlns="">
            <p:pic>
              <p:nvPicPr>
                <p:cNvPr id="539" name="Freihand 538">
                  <a:extLst>
                    <a:ext uri="{FF2B5EF4-FFF2-40B4-BE49-F238E27FC236}">
                      <a16:creationId xmlns:a16="http://schemas.microsoft.com/office/drawing/2014/main" id="{45D9E0B7-AAB9-44E5-836F-0954C60E8ACB}"/>
                    </a:ext>
                  </a:extLst>
                </p:cNvPr>
                <p:cNvPicPr/>
                <p:nvPr/>
              </p:nvPicPr>
              <p:blipFill>
                <a:blip r:embed="rId846"/>
                <a:stretch>
                  <a:fillRect/>
                </a:stretch>
              </p:blipFill>
              <p:spPr>
                <a:xfrm>
                  <a:off x="6852693" y="6190267"/>
                  <a:ext cx="161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40" name="Freihand 539">
                  <a:extLst>
                    <a:ext uri="{FF2B5EF4-FFF2-40B4-BE49-F238E27FC236}">
                      <a16:creationId xmlns:a16="http://schemas.microsoft.com/office/drawing/2014/main" id="{21D510D6-2F48-4971-804C-7065B7B0244D}"/>
                    </a:ext>
                  </a:extLst>
                </p14:cNvPr>
                <p14:cNvContentPartPr/>
                <p14:nvPr/>
              </p14:nvContentPartPr>
              <p14:xfrm>
                <a:off x="6522573" y="6316627"/>
                <a:ext cx="487440" cy="88560"/>
              </p14:xfrm>
            </p:contentPart>
          </mc:Choice>
          <mc:Fallback xmlns="">
            <p:pic>
              <p:nvPicPr>
                <p:cNvPr id="540" name="Freihand 539">
                  <a:extLst>
                    <a:ext uri="{FF2B5EF4-FFF2-40B4-BE49-F238E27FC236}">
                      <a16:creationId xmlns:a16="http://schemas.microsoft.com/office/drawing/2014/main" id="{21D510D6-2F48-4971-804C-7065B7B0244D}"/>
                    </a:ext>
                  </a:extLst>
                </p:cNvPr>
                <p:cNvPicPr/>
                <p:nvPr/>
              </p:nvPicPr>
              <p:blipFill>
                <a:blip r:embed="rId848"/>
                <a:stretch>
                  <a:fillRect/>
                </a:stretch>
              </p:blipFill>
              <p:spPr>
                <a:xfrm>
                  <a:off x="6518253" y="6312307"/>
                  <a:ext cx="496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42" name="Freihand 541">
                  <a:extLst>
                    <a:ext uri="{FF2B5EF4-FFF2-40B4-BE49-F238E27FC236}">
                      <a16:creationId xmlns:a16="http://schemas.microsoft.com/office/drawing/2014/main" id="{9C6E31F9-9D75-4094-B11A-EF8F292FABC0}"/>
                    </a:ext>
                  </a:extLst>
                </p14:cNvPr>
                <p14:cNvContentPartPr/>
                <p14:nvPr/>
              </p14:nvContentPartPr>
              <p14:xfrm>
                <a:off x="7144653" y="6202147"/>
                <a:ext cx="140400" cy="111240"/>
              </p14:xfrm>
            </p:contentPart>
          </mc:Choice>
          <mc:Fallback xmlns="">
            <p:pic>
              <p:nvPicPr>
                <p:cNvPr id="542" name="Freihand 541">
                  <a:extLst>
                    <a:ext uri="{FF2B5EF4-FFF2-40B4-BE49-F238E27FC236}">
                      <a16:creationId xmlns:a16="http://schemas.microsoft.com/office/drawing/2014/main" id="{9C6E31F9-9D75-4094-B11A-EF8F292FABC0}"/>
                    </a:ext>
                  </a:extLst>
                </p:cNvPr>
                <p:cNvPicPr/>
                <p:nvPr/>
              </p:nvPicPr>
              <p:blipFill>
                <a:blip r:embed="rId850"/>
                <a:stretch>
                  <a:fillRect/>
                </a:stretch>
              </p:blipFill>
              <p:spPr>
                <a:xfrm>
                  <a:off x="7140333" y="6197827"/>
                  <a:ext cx="149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43" name="Freihand 542">
                  <a:extLst>
                    <a:ext uri="{FF2B5EF4-FFF2-40B4-BE49-F238E27FC236}">
                      <a16:creationId xmlns:a16="http://schemas.microsoft.com/office/drawing/2014/main" id="{1875DAF5-6AC2-48F3-B115-AA779368E491}"/>
                    </a:ext>
                  </a:extLst>
                </p14:cNvPr>
                <p14:cNvContentPartPr/>
                <p14:nvPr/>
              </p14:nvContentPartPr>
              <p14:xfrm>
                <a:off x="7304493" y="6218347"/>
                <a:ext cx="140400" cy="103680"/>
              </p14:xfrm>
            </p:contentPart>
          </mc:Choice>
          <mc:Fallback xmlns="">
            <p:pic>
              <p:nvPicPr>
                <p:cNvPr id="543" name="Freihand 542">
                  <a:extLst>
                    <a:ext uri="{FF2B5EF4-FFF2-40B4-BE49-F238E27FC236}">
                      <a16:creationId xmlns:a16="http://schemas.microsoft.com/office/drawing/2014/main" id="{1875DAF5-6AC2-48F3-B115-AA779368E491}"/>
                    </a:ext>
                  </a:extLst>
                </p:cNvPr>
                <p:cNvPicPr/>
                <p:nvPr/>
              </p:nvPicPr>
              <p:blipFill>
                <a:blip r:embed="rId852"/>
                <a:stretch>
                  <a:fillRect/>
                </a:stretch>
              </p:blipFill>
              <p:spPr>
                <a:xfrm>
                  <a:off x="7300173" y="6214027"/>
                  <a:ext cx="149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44" name="Freihand 543">
                  <a:extLst>
                    <a:ext uri="{FF2B5EF4-FFF2-40B4-BE49-F238E27FC236}">
                      <a16:creationId xmlns:a16="http://schemas.microsoft.com/office/drawing/2014/main" id="{554B2757-A3B0-4FE1-AE4B-BB10BD202891}"/>
                    </a:ext>
                  </a:extLst>
                </p14:cNvPr>
                <p14:cNvContentPartPr/>
                <p14:nvPr/>
              </p14:nvContentPartPr>
              <p14:xfrm>
                <a:off x="7460733" y="6225547"/>
                <a:ext cx="29160" cy="28800"/>
              </p14:xfrm>
            </p:contentPart>
          </mc:Choice>
          <mc:Fallback xmlns="">
            <p:pic>
              <p:nvPicPr>
                <p:cNvPr id="544" name="Freihand 543">
                  <a:extLst>
                    <a:ext uri="{FF2B5EF4-FFF2-40B4-BE49-F238E27FC236}">
                      <a16:creationId xmlns:a16="http://schemas.microsoft.com/office/drawing/2014/main" id="{554B2757-A3B0-4FE1-AE4B-BB10BD202891}"/>
                    </a:ext>
                  </a:extLst>
                </p:cNvPr>
                <p:cNvPicPr/>
                <p:nvPr/>
              </p:nvPicPr>
              <p:blipFill>
                <a:blip r:embed="rId854"/>
                <a:stretch>
                  <a:fillRect/>
                </a:stretch>
              </p:blipFill>
              <p:spPr>
                <a:xfrm>
                  <a:off x="7456413" y="6221227"/>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45" name="Freihand 544">
                  <a:extLst>
                    <a:ext uri="{FF2B5EF4-FFF2-40B4-BE49-F238E27FC236}">
                      <a16:creationId xmlns:a16="http://schemas.microsoft.com/office/drawing/2014/main" id="{EE115D4D-80F9-460A-A5CE-1F53A853ACC0}"/>
                    </a:ext>
                  </a:extLst>
                </p14:cNvPr>
                <p14:cNvContentPartPr/>
                <p14:nvPr/>
              </p14:nvContentPartPr>
              <p14:xfrm>
                <a:off x="7434453" y="6203227"/>
                <a:ext cx="109440" cy="105840"/>
              </p14:xfrm>
            </p:contentPart>
          </mc:Choice>
          <mc:Fallback xmlns="">
            <p:pic>
              <p:nvPicPr>
                <p:cNvPr id="545" name="Freihand 544">
                  <a:extLst>
                    <a:ext uri="{FF2B5EF4-FFF2-40B4-BE49-F238E27FC236}">
                      <a16:creationId xmlns:a16="http://schemas.microsoft.com/office/drawing/2014/main" id="{EE115D4D-80F9-460A-A5CE-1F53A853ACC0}"/>
                    </a:ext>
                  </a:extLst>
                </p:cNvPr>
                <p:cNvPicPr/>
                <p:nvPr/>
              </p:nvPicPr>
              <p:blipFill>
                <a:blip r:embed="rId856"/>
                <a:stretch>
                  <a:fillRect/>
                </a:stretch>
              </p:blipFill>
              <p:spPr>
                <a:xfrm>
                  <a:off x="7430133" y="6198907"/>
                  <a:ext cx="118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46" name="Freihand 545">
                  <a:extLst>
                    <a:ext uri="{FF2B5EF4-FFF2-40B4-BE49-F238E27FC236}">
                      <a16:creationId xmlns:a16="http://schemas.microsoft.com/office/drawing/2014/main" id="{543B13C8-9A6C-416D-803E-7A02E7E728AB}"/>
                    </a:ext>
                  </a:extLst>
                </p14:cNvPr>
                <p14:cNvContentPartPr/>
                <p14:nvPr/>
              </p14:nvContentPartPr>
              <p14:xfrm>
                <a:off x="7582413" y="6115747"/>
                <a:ext cx="249480" cy="176760"/>
              </p14:xfrm>
            </p:contentPart>
          </mc:Choice>
          <mc:Fallback xmlns="">
            <p:pic>
              <p:nvPicPr>
                <p:cNvPr id="546" name="Freihand 545">
                  <a:extLst>
                    <a:ext uri="{FF2B5EF4-FFF2-40B4-BE49-F238E27FC236}">
                      <a16:creationId xmlns:a16="http://schemas.microsoft.com/office/drawing/2014/main" id="{543B13C8-9A6C-416D-803E-7A02E7E728AB}"/>
                    </a:ext>
                  </a:extLst>
                </p:cNvPr>
                <p:cNvPicPr/>
                <p:nvPr/>
              </p:nvPicPr>
              <p:blipFill>
                <a:blip r:embed="rId858"/>
                <a:stretch>
                  <a:fillRect/>
                </a:stretch>
              </p:blipFill>
              <p:spPr>
                <a:xfrm>
                  <a:off x="7577733" y="6111427"/>
                  <a:ext cx="258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47" name="Freihand 546">
                  <a:extLst>
                    <a:ext uri="{FF2B5EF4-FFF2-40B4-BE49-F238E27FC236}">
                      <a16:creationId xmlns:a16="http://schemas.microsoft.com/office/drawing/2014/main" id="{90CD6DE5-50E5-4513-931A-D7F2E1F25EFD}"/>
                    </a:ext>
                  </a:extLst>
                </p14:cNvPr>
                <p14:cNvContentPartPr/>
                <p14:nvPr/>
              </p14:nvContentPartPr>
              <p14:xfrm>
                <a:off x="7832973" y="6099907"/>
                <a:ext cx="360" cy="360"/>
              </p14:xfrm>
            </p:contentPart>
          </mc:Choice>
          <mc:Fallback xmlns="">
            <p:pic>
              <p:nvPicPr>
                <p:cNvPr id="547" name="Freihand 546">
                  <a:extLst>
                    <a:ext uri="{FF2B5EF4-FFF2-40B4-BE49-F238E27FC236}">
                      <a16:creationId xmlns:a16="http://schemas.microsoft.com/office/drawing/2014/main" id="{90CD6DE5-50E5-4513-931A-D7F2E1F25EFD}"/>
                    </a:ext>
                  </a:extLst>
                </p:cNvPr>
                <p:cNvPicPr/>
                <p:nvPr/>
              </p:nvPicPr>
              <p:blipFill>
                <a:blip r:embed="rId368"/>
                <a:stretch>
                  <a:fillRect/>
                </a:stretch>
              </p:blipFill>
              <p:spPr>
                <a:xfrm>
                  <a:off x="7828653" y="6095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8" name="Freihand 547">
                  <a:extLst>
                    <a:ext uri="{FF2B5EF4-FFF2-40B4-BE49-F238E27FC236}">
                      <a16:creationId xmlns:a16="http://schemas.microsoft.com/office/drawing/2014/main" id="{DA19C4E2-66AC-412C-AB1D-1E096A1F24B8}"/>
                    </a:ext>
                  </a:extLst>
                </p14:cNvPr>
                <p14:cNvContentPartPr/>
                <p14:nvPr/>
              </p14:nvContentPartPr>
              <p14:xfrm>
                <a:off x="7877253" y="6073267"/>
                <a:ext cx="151200" cy="170640"/>
              </p14:xfrm>
            </p:contentPart>
          </mc:Choice>
          <mc:Fallback xmlns="">
            <p:pic>
              <p:nvPicPr>
                <p:cNvPr id="548" name="Freihand 547">
                  <a:extLst>
                    <a:ext uri="{FF2B5EF4-FFF2-40B4-BE49-F238E27FC236}">
                      <a16:creationId xmlns:a16="http://schemas.microsoft.com/office/drawing/2014/main" id="{DA19C4E2-66AC-412C-AB1D-1E096A1F24B8}"/>
                    </a:ext>
                  </a:extLst>
                </p:cNvPr>
                <p:cNvPicPr/>
                <p:nvPr/>
              </p:nvPicPr>
              <p:blipFill>
                <a:blip r:embed="rId861"/>
                <a:stretch>
                  <a:fillRect/>
                </a:stretch>
              </p:blipFill>
              <p:spPr>
                <a:xfrm>
                  <a:off x="7872933" y="6068947"/>
                  <a:ext cx="159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9" name="Freihand 548">
                  <a:extLst>
                    <a:ext uri="{FF2B5EF4-FFF2-40B4-BE49-F238E27FC236}">
                      <a16:creationId xmlns:a16="http://schemas.microsoft.com/office/drawing/2014/main" id="{224A523C-1598-44F6-A3A5-37AF25980C10}"/>
                    </a:ext>
                  </a:extLst>
                </p14:cNvPr>
                <p14:cNvContentPartPr/>
                <p14:nvPr/>
              </p14:nvContentPartPr>
              <p14:xfrm>
                <a:off x="8070213" y="6139507"/>
                <a:ext cx="75240" cy="96840"/>
              </p14:xfrm>
            </p:contentPart>
          </mc:Choice>
          <mc:Fallback xmlns="">
            <p:pic>
              <p:nvPicPr>
                <p:cNvPr id="549" name="Freihand 548">
                  <a:extLst>
                    <a:ext uri="{FF2B5EF4-FFF2-40B4-BE49-F238E27FC236}">
                      <a16:creationId xmlns:a16="http://schemas.microsoft.com/office/drawing/2014/main" id="{224A523C-1598-44F6-A3A5-37AF25980C10}"/>
                    </a:ext>
                  </a:extLst>
                </p:cNvPr>
                <p:cNvPicPr/>
                <p:nvPr/>
              </p:nvPicPr>
              <p:blipFill>
                <a:blip r:embed="rId863"/>
                <a:stretch>
                  <a:fillRect/>
                </a:stretch>
              </p:blipFill>
              <p:spPr>
                <a:xfrm>
                  <a:off x="8065893" y="6135187"/>
                  <a:ext cx="83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1" name="Freihand 550">
                  <a:extLst>
                    <a:ext uri="{FF2B5EF4-FFF2-40B4-BE49-F238E27FC236}">
                      <a16:creationId xmlns:a16="http://schemas.microsoft.com/office/drawing/2014/main" id="{11C15B74-FDEB-433A-9984-79AAB19B3570}"/>
                    </a:ext>
                  </a:extLst>
                </p14:cNvPr>
                <p14:cNvContentPartPr/>
                <p14:nvPr/>
              </p14:nvContentPartPr>
              <p14:xfrm>
                <a:off x="8160933" y="6145267"/>
                <a:ext cx="131760" cy="111960"/>
              </p14:xfrm>
            </p:contentPart>
          </mc:Choice>
          <mc:Fallback xmlns="">
            <p:pic>
              <p:nvPicPr>
                <p:cNvPr id="551" name="Freihand 550">
                  <a:extLst>
                    <a:ext uri="{FF2B5EF4-FFF2-40B4-BE49-F238E27FC236}">
                      <a16:creationId xmlns:a16="http://schemas.microsoft.com/office/drawing/2014/main" id="{11C15B74-FDEB-433A-9984-79AAB19B3570}"/>
                    </a:ext>
                  </a:extLst>
                </p:cNvPr>
                <p:cNvPicPr/>
                <p:nvPr/>
              </p:nvPicPr>
              <p:blipFill>
                <a:blip r:embed="rId865"/>
                <a:stretch>
                  <a:fillRect/>
                </a:stretch>
              </p:blipFill>
              <p:spPr>
                <a:xfrm>
                  <a:off x="8156613" y="6140947"/>
                  <a:ext cx="140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53" name="Freihand 552">
                  <a:extLst>
                    <a:ext uri="{FF2B5EF4-FFF2-40B4-BE49-F238E27FC236}">
                      <a16:creationId xmlns:a16="http://schemas.microsoft.com/office/drawing/2014/main" id="{21737B1A-B546-4B2E-A805-99AA9900F3F5}"/>
                    </a:ext>
                  </a:extLst>
                </p14:cNvPr>
                <p14:cNvContentPartPr/>
                <p14:nvPr/>
              </p14:nvContentPartPr>
              <p14:xfrm>
                <a:off x="4996173" y="6451987"/>
                <a:ext cx="206640" cy="157320"/>
              </p14:xfrm>
            </p:contentPart>
          </mc:Choice>
          <mc:Fallback xmlns="">
            <p:pic>
              <p:nvPicPr>
                <p:cNvPr id="553" name="Freihand 552">
                  <a:extLst>
                    <a:ext uri="{FF2B5EF4-FFF2-40B4-BE49-F238E27FC236}">
                      <a16:creationId xmlns:a16="http://schemas.microsoft.com/office/drawing/2014/main" id="{21737B1A-B546-4B2E-A805-99AA9900F3F5}"/>
                    </a:ext>
                  </a:extLst>
                </p:cNvPr>
                <p:cNvPicPr/>
                <p:nvPr/>
              </p:nvPicPr>
              <p:blipFill>
                <a:blip r:embed="rId867"/>
                <a:stretch>
                  <a:fillRect/>
                </a:stretch>
              </p:blipFill>
              <p:spPr>
                <a:xfrm>
                  <a:off x="4991853" y="6447667"/>
                  <a:ext cx="215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54" name="Freihand 553">
                  <a:extLst>
                    <a:ext uri="{FF2B5EF4-FFF2-40B4-BE49-F238E27FC236}">
                      <a16:creationId xmlns:a16="http://schemas.microsoft.com/office/drawing/2014/main" id="{9DDDB540-C0CA-45E0-B2D0-D81B29BDE496}"/>
                    </a:ext>
                  </a:extLst>
                </p14:cNvPr>
                <p14:cNvContentPartPr/>
                <p14:nvPr/>
              </p14:nvContentPartPr>
              <p14:xfrm>
                <a:off x="5213253" y="6441187"/>
                <a:ext cx="147240" cy="121320"/>
              </p14:xfrm>
            </p:contentPart>
          </mc:Choice>
          <mc:Fallback xmlns="">
            <p:pic>
              <p:nvPicPr>
                <p:cNvPr id="554" name="Freihand 553">
                  <a:extLst>
                    <a:ext uri="{FF2B5EF4-FFF2-40B4-BE49-F238E27FC236}">
                      <a16:creationId xmlns:a16="http://schemas.microsoft.com/office/drawing/2014/main" id="{9DDDB540-C0CA-45E0-B2D0-D81B29BDE496}"/>
                    </a:ext>
                  </a:extLst>
                </p:cNvPr>
                <p:cNvPicPr/>
                <p:nvPr/>
              </p:nvPicPr>
              <p:blipFill>
                <a:blip r:embed="rId869"/>
                <a:stretch>
                  <a:fillRect/>
                </a:stretch>
              </p:blipFill>
              <p:spPr>
                <a:xfrm>
                  <a:off x="5208933" y="6436867"/>
                  <a:ext cx="155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55" name="Freihand 554">
                  <a:extLst>
                    <a:ext uri="{FF2B5EF4-FFF2-40B4-BE49-F238E27FC236}">
                      <a16:creationId xmlns:a16="http://schemas.microsoft.com/office/drawing/2014/main" id="{1F1EB455-50CF-4B81-AE77-4831089746C5}"/>
                    </a:ext>
                  </a:extLst>
                </p14:cNvPr>
                <p14:cNvContentPartPr/>
                <p14:nvPr/>
              </p14:nvContentPartPr>
              <p14:xfrm>
                <a:off x="5422413" y="6427507"/>
                <a:ext cx="145800" cy="119160"/>
              </p14:xfrm>
            </p:contentPart>
          </mc:Choice>
          <mc:Fallback xmlns="">
            <p:pic>
              <p:nvPicPr>
                <p:cNvPr id="555" name="Freihand 554">
                  <a:extLst>
                    <a:ext uri="{FF2B5EF4-FFF2-40B4-BE49-F238E27FC236}">
                      <a16:creationId xmlns:a16="http://schemas.microsoft.com/office/drawing/2014/main" id="{1F1EB455-50CF-4B81-AE77-4831089746C5}"/>
                    </a:ext>
                  </a:extLst>
                </p:cNvPr>
                <p:cNvPicPr/>
                <p:nvPr/>
              </p:nvPicPr>
              <p:blipFill>
                <a:blip r:embed="rId871"/>
                <a:stretch>
                  <a:fillRect/>
                </a:stretch>
              </p:blipFill>
              <p:spPr>
                <a:xfrm>
                  <a:off x="5418093" y="6423187"/>
                  <a:ext cx="15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56" name="Freihand 555">
                  <a:extLst>
                    <a:ext uri="{FF2B5EF4-FFF2-40B4-BE49-F238E27FC236}">
                      <a16:creationId xmlns:a16="http://schemas.microsoft.com/office/drawing/2014/main" id="{21AED5CA-3D9A-4443-9972-5E200064C218}"/>
                    </a:ext>
                  </a:extLst>
                </p14:cNvPr>
                <p14:cNvContentPartPr/>
                <p14:nvPr/>
              </p14:nvContentPartPr>
              <p14:xfrm>
                <a:off x="5389653" y="6423547"/>
                <a:ext cx="96480" cy="13680"/>
              </p14:xfrm>
            </p:contentPart>
          </mc:Choice>
          <mc:Fallback xmlns="">
            <p:pic>
              <p:nvPicPr>
                <p:cNvPr id="556" name="Freihand 555">
                  <a:extLst>
                    <a:ext uri="{FF2B5EF4-FFF2-40B4-BE49-F238E27FC236}">
                      <a16:creationId xmlns:a16="http://schemas.microsoft.com/office/drawing/2014/main" id="{21AED5CA-3D9A-4443-9972-5E200064C218}"/>
                    </a:ext>
                  </a:extLst>
                </p:cNvPr>
                <p:cNvPicPr/>
                <p:nvPr/>
              </p:nvPicPr>
              <p:blipFill>
                <a:blip r:embed="rId873"/>
                <a:stretch>
                  <a:fillRect/>
                </a:stretch>
              </p:blipFill>
              <p:spPr>
                <a:xfrm>
                  <a:off x="5385333" y="6419227"/>
                  <a:ext cx="105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57" name="Freihand 556">
                  <a:extLst>
                    <a:ext uri="{FF2B5EF4-FFF2-40B4-BE49-F238E27FC236}">
                      <a16:creationId xmlns:a16="http://schemas.microsoft.com/office/drawing/2014/main" id="{0E3FB3AA-6743-469C-84E8-AD2C40FE850E}"/>
                    </a:ext>
                  </a:extLst>
                </p14:cNvPr>
                <p14:cNvContentPartPr/>
                <p14:nvPr/>
              </p14:nvContentPartPr>
              <p14:xfrm>
                <a:off x="5591253" y="6443707"/>
                <a:ext cx="51480" cy="99720"/>
              </p14:xfrm>
            </p:contentPart>
          </mc:Choice>
          <mc:Fallback xmlns="">
            <p:pic>
              <p:nvPicPr>
                <p:cNvPr id="557" name="Freihand 556">
                  <a:extLst>
                    <a:ext uri="{FF2B5EF4-FFF2-40B4-BE49-F238E27FC236}">
                      <a16:creationId xmlns:a16="http://schemas.microsoft.com/office/drawing/2014/main" id="{0E3FB3AA-6743-469C-84E8-AD2C40FE850E}"/>
                    </a:ext>
                  </a:extLst>
                </p:cNvPr>
                <p:cNvPicPr/>
                <p:nvPr/>
              </p:nvPicPr>
              <p:blipFill>
                <a:blip r:embed="rId875"/>
                <a:stretch>
                  <a:fillRect/>
                </a:stretch>
              </p:blipFill>
              <p:spPr>
                <a:xfrm>
                  <a:off x="5586933" y="6439387"/>
                  <a:ext cx="60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8" name="Freihand 557">
                  <a:extLst>
                    <a:ext uri="{FF2B5EF4-FFF2-40B4-BE49-F238E27FC236}">
                      <a16:creationId xmlns:a16="http://schemas.microsoft.com/office/drawing/2014/main" id="{6AEABAC2-6AF4-4DFD-8893-82D09DEDBC70}"/>
                    </a:ext>
                  </a:extLst>
                </p14:cNvPr>
                <p14:cNvContentPartPr/>
                <p14:nvPr/>
              </p14:nvContentPartPr>
              <p14:xfrm>
                <a:off x="5652453" y="6486187"/>
                <a:ext cx="74880" cy="54360"/>
              </p14:xfrm>
            </p:contentPart>
          </mc:Choice>
          <mc:Fallback xmlns="">
            <p:pic>
              <p:nvPicPr>
                <p:cNvPr id="558" name="Freihand 557">
                  <a:extLst>
                    <a:ext uri="{FF2B5EF4-FFF2-40B4-BE49-F238E27FC236}">
                      <a16:creationId xmlns:a16="http://schemas.microsoft.com/office/drawing/2014/main" id="{6AEABAC2-6AF4-4DFD-8893-82D09DEDBC70}"/>
                    </a:ext>
                  </a:extLst>
                </p:cNvPr>
                <p:cNvPicPr/>
                <p:nvPr/>
              </p:nvPicPr>
              <p:blipFill>
                <a:blip r:embed="rId877"/>
                <a:stretch>
                  <a:fillRect/>
                </a:stretch>
              </p:blipFill>
              <p:spPr>
                <a:xfrm>
                  <a:off x="5648133" y="6481867"/>
                  <a:ext cx="83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59" name="Freihand 558">
                  <a:extLst>
                    <a:ext uri="{FF2B5EF4-FFF2-40B4-BE49-F238E27FC236}">
                      <a16:creationId xmlns:a16="http://schemas.microsoft.com/office/drawing/2014/main" id="{DE56F660-01C1-4D06-9AFE-1877B4C60AFD}"/>
                    </a:ext>
                  </a:extLst>
                </p14:cNvPr>
                <p14:cNvContentPartPr/>
                <p14:nvPr/>
              </p14:nvContentPartPr>
              <p14:xfrm>
                <a:off x="5755773" y="6422107"/>
                <a:ext cx="38880" cy="146160"/>
              </p14:xfrm>
            </p:contentPart>
          </mc:Choice>
          <mc:Fallback xmlns="">
            <p:pic>
              <p:nvPicPr>
                <p:cNvPr id="559" name="Freihand 558">
                  <a:extLst>
                    <a:ext uri="{FF2B5EF4-FFF2-40B4-BE49-F238E27FC236}">
                      <a16:creationId xmlns:a16="http://schemas.microsoft.com/office/drawing/2014/main" id="{DE56F660-01C1-4D06-9AFE-1877B4C60AFD}"/>
                    </a:ext>
                  </a:extLst>
                </p:cNvPr>
                <p:cNvPicPr/>
                <p:nvPr/>
              </p:nvPicPr>
              <p:blipFill>
                <a:blip r:embed="rId879"/>
                <a:stretch>
                  <a:fillRect/>
                </a:stretch>
              </p:blipFill>
              <p:spPr>
                <a:xfrm>
                  <a:off x="5751453" y="6417787"/>
                  <a:ext cx="47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60" name="Freihand 559">
                  <a:extLst>
                    <a:ext uri="{FF2B5EF4-FFF2-40B4-BE49-F238E27FC236}">
                      <a16:creationId xmlns:a16="http://schemas.microsoft.com/office/drawing/2014/main" id="{D91B1E7D-CDD6-436C-897A-881FDE3D38F1}"/>
                    </a:ext>
                  </a:extLst>
                </p14:cNvPr>
                <p14:cNvContentPartPr/>
                <p14:nvPr/>
              </p14:nvContentPartPr>
              <p14:xfrm>
                <a:off x="5757573" y="6425347"/>
                <a:ext cx="88200" cy="114480"/>
              </p14:xfrm>
            </p:contentPart>
          </mc:Choice>
          <mc:Fallback xmlns="">
            <p:pic>
              <p:nvPicPr>
                <p:cNvPr id="560" name="Freihand 559">
                  <a:extLst>
                    <a:ext uri="{FF2B5EF4-FFF2-40B4-BE49-F238E27FC236}">
                      <a16:creationId xmlns:a16="http://schemas.microsoft.com/office/drawing/2014/main" id="{D91B1E7D-CDD6-436C-897A-881FDE3D38F1}"/>
                    </a:ext>
                  </a:extLst>
                </p:cNvPr>
                <p:cNvPicPr/>
                <p:nvPr/>
              </p:nvPicPr>
              <p:blipFill>
                <a:blip r:embed="rId881"/>
                <a:stretch>
                  <a:fillRect/>
                </a:stretch>
              </p:blipFill>
              <p:spPr>
                <a:xfrm>
                  <a:off x="5753253" y="6421027"/>
                  <a:ext cx="96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61" name="Freihand 560">
                  <a:extLst>
                    <a:ext uri="{FF2B5EF4-FFF2-40B4-BE49-F238E27FC236}">
                      <a16:creationId xmlns:a16="http://schemas.microsoft.com/office/drawing/2014/main" id="{ECE0950F-97E5-4E43-A864-A3985D12A654}"/>
                    </a:ext>
                  </a:extLst>
                </p14:cNvPr>
                <p14:cNvContentPartPr/>
                <p14:nvPr/>
              </p14:nvContentPartPr>
              <p14:xfrm>
                <a:off x="5862333" y="6470347"/>
                <a:ext cx="94680" cy="72720"/>
              </p14:xfrm>
            </p:contentPart>
          </mc:Choice>
          <mc:Fallback xmlns="">
            <p:pic>
              <p:nvPicPr>
                <p:cNvPr id="561" name="Freihand 560">
                  <a:extLst>
                    <a:ext uri="{FF2B5EF4-FFF2-40B4-BE49-F238E27FC236}">
                      <a16:creationId xmlns:a16="http://schemas.microsoft.com/office/drawing/2014/main" id="{ECE0950F-97E5-4E43-A864-A3985D12A654}"/>
                    </a:ext>
                  </a:extLst>
                </p:cNvPr>
                <p:cNvPicPr/>
                <p:nvPr/>
              </p:nvPicPr>
              <p:blipFill>
                <a:blip r:embed="rId883"/>
                <a:stretch>
                  <a:fillRect/>
                </a:stretch>
              </p:blipFill>
              <p:spPr>
                <a:xfrm>
                  <a:off x="5858013" y="6466027"/>
                  <a:ext cx="103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63" name="Freihand 562">
                  <a:extLst>
                    <a:ext uri="{FF2B5EF4-FFF2-40B4-BE49-F238E27FC236}">
                      <a16:creationId xmlns:a16="http://schemas.microsoft.com/office/drawing/2014/main" id="{D1B39865-6564-45E9-A56F-B0B83B2A19E0}"/>
                    </a:ext>
                  </a:extLst>
                </p14:cNvPr>
                <p14:cNvContentPartPr/>
                <p14:nvPr/>
              </p14:nvContentPartPr>
              <p14:xfrm>
                <a:off x="6062133" y="6415627"/>
                <a:ext cx="168480" cy="149040"/>
              </p14:xfrm>
            </p:contentPart>
          </mc:Choice>
          <mc:Fallback xmlns="">
            <p:pic>
              <p:nvPicPr>
                <p:cNvPr id="563" name="Freihand 562">
                  <a:extLst>
                    <a:ext uri="{FF2B5EF4-FFF2-40B4-BE49-F238E27FC236}">
                      <a16:creationId xmlns:a16="http://schemas.microsoft.com/office/drawing/2014/main" id="{D1B39865-6564-45E9-A56F-B0B83B2A19E0}"/>
                    </a:ext>
                  </a:extLst>
                </p:cNvPr>
                <p:cNvPicPr/>
                <p:nvPr/>
              </p:nvPicPr>
              <p:blipFill>
                <a:blip r:embed="rId885"/>
                <a:stretch>
                  <a:fillRect/>
                </a:stretch>
              </p:blipFill>
              <p:spPr>
                <a:xfrm>
                  <a:off x="6057813" y="6411307"/>
                  <a:ext cx="177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64" name="Freihand 563">
                  <a:extLst>
                    <a:ext uri="{FF2B5EF4-FFF2-40B4-BE49-F238E27FC236}">
                      <a16:creationId xmlns:a16="http://schemas.microsoft.com/office/drawing/2014/main" id="{F91DF419-FD01-4E98-84D9-1084A3BED292}"/>
                    </a:ext>
                  </a:extLst>
                </p14:cNvPr>
                <p14:cNvContentPartPr/>
                <p14:nvPr/>
              </p14:nvContentPartPr>
              <p14:xfrm>
                <a:off x="6251133" y="6459547"/>
                <a:ext cx="186120" cy="80280"/>
              </p14:xfrm>
            </p:contentPart>
          </mc:Choice>
          <mc:Fallback xmlns="">
            <p:pic>
              <p:nvPicPr>
                <p:cNvPr id="564" name="Freihand 563">
                  <a:extLst>
                    <a:ext uri="{FF2B5EF4-FFF2-40B4-BE49-F238E27FC236}">
                      <a16:creationId xmlns:a16="http://schemas.microsoft.com/office/drawing/2014/main" id="{F91DF419-FD01-4E98-84D9-1084A3BED292}"/>
                    </a:ext>
                  </a:extLst>
                </p:cNvPr>
                <p:cNvPicPr/>
                <p:nvPr/>
              </p:nvPicPr>
              <p:blipFill>
                <a:blip r:embed="rId887"/>
                <a:stretch>
                  <a:fillRect/>
                </a:stretch>
              </p:blipFill>
              <p:spPr>
                <a:xfrm>
                  <a:off x="6246813" y="6455227"/>
                  <a:ext cx="194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5" name="Freihand 564">
                  <a:extLst>
                    <a:ext uri="{FF2B5EF4-FFF2-40B4-BE49-F238E27FC236}">
                      <a16:creationId xmlns:a16="http://schemas.microsoft.com/office/drawing/2014/main" id="{ABAC4020-8948-407B-A958-16B32B0AFE69}"/>
                    </a:ext>
                  </a:extLst>
                </p14:cNvPr>
                <p14:cNvContentPartPr/>
                <p14:nvPr/>
              </p14:nvContentPartPr>
              <p14:xfrm>
                <a:off x="6539493" y="6425707"/>
                <a:ext cx="71640" cy="118440"/>
              </p14:xfrm>
            </p:contentPart>
          </mc:Choice>
          <mc:Fallback xmlns="">
            <p:pic>
              <p:nvPicPr>
                <p:cNvPr id="565" name="Freihand 564">
                  <a:extLst>
                    <a:ext uri="{FF2B5EF4-FFF2-40B4-BE49-F238E27FC236}">
                      <a16:creationId xmlns:a16="http://schemas.microsoft.com/office/drawing/2014/main" id="{ABAC4020-8948-407B-A958-16B32B0AFE69}"/>
                    </a:ext>
                  </a:extLst>
                </p:cNvPr>
                <p:cNvPicPr/>
                <p:nvPr/>
              </p:nvPicPr>
              <p:blipFill>
                <a:blip r:embed="rId889"/>
                <a:stretch>
                  <a:fillRect/>
                </a:stretch>
              </p:blipFill>
              <p:spPr>
                <a:xfrm>
                  <a:off x="6535173" y="6421387"/>
                  <a:ext cx="80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66" name="Freihand 565">
                  <a:extLst>
                    <a:ext uri="{FF2B5EF4-FFF2-40B4-BE49-F238E27FC236}">
                      <a16:creationId xmlns:a16="http://schemas.microsoft.com/office/drawing/2014/main" id="{F5CDC4FB-2B15-43FD-BCC2-262755A93441}"/>
                    </a:ext>
                  </a:extLst>
                </p14:cNvPr>
                <p14:cNvContentPartPr/>
                <p14:nvPr/>
              </p14:nvContentPartPr>
              <p14:xfrm>
                <a:off x="6641733" y="6361987"/>
                <a:ext cx="153360" cy="239040"/>
              </p14:xfrm>
            </p:contentPart>
          </mc:Choice>
          <mc:Fallback xmlns="">
            <p:pic>
              <p:nvPicPr>
                <p:cNvPr id="566" name="Freihand 565">
                  <a:extLst>
                    <a:ext uri="{FF2B5EF4-FFF2-40B4-BE49-F238E27FC236}">
                      <a16:creationId xmlns:a16="http://schemas.microsoft.com/office/drawing/2014/main" id="{F5CDC4FB-2B15-43FD-BCC2-262755A93441}"/>
                    </a:ext>
                  </a:extLst>
                </p:cNvPr>
                <p:cNvPicPr/>
                <p:nvPr/>
              </p:nvPicPr>
              <p:blipFill>
                <a:blip r:embed="rId891"/>
                <a:stretch>
                  <a:fillRect/>
                </a:stretch>
              </p:blipFill>
              <p:spPr>
                <a:xfrm>
                  <a:off x="6637413" y="6357667"/>
                  <a:ext cx="162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7" name="Freihand 566">
                  <a:extLst>
                    <a:ext uri="{FF2B5EF4-FFF2-40B4-BE49-F238E27FC236}">
                      <a16:creationId xmlns:a16="http://schemas.microsoft.com/office/drawing/2014/main" id="{727AFA97-5EBC-4AFB-901A-F3902A3FFD84}"/>
                    </a:ext>
                  </a:extLst>
                </p14:cNvPr>
                <p14:cNvContentPartPr/>
                <p14:nvPr/>
              </p14:nvContentPartPr>
              <p14:xfrm>
                <a:off x="6800133" y="6436867"/>
                <a:ext cx="219240" cy="82800"/>
              </p14:xfrm>
            </p:contentPart>
          </mc:Choice>
          <mc:Fallback xmlns="">
            <p:pic>
              <p:nvPicPr>
                <p:cNvPr id="567" name="Freihand 566">
                  <a:extLst>
                    <a:ext uri="{FF2B5EF4-FFF2-40B4-BE49-F238E27FC236}">
                      <a16:creationId xmlns:a16="http://schemas.microsoft.com/office/drawing/2014/main" id="{727AFA97-5EBC-4AFB-901A-F3902A3FFD84}"/>
                    </a:ext>
                  </a:extLst>
                </p:cNvPr>
                <p:cNvPicPr/>
                <p:nvPr/>
              </p:nvPicPr>
              <p:blipFill>
                <a:blip r:embed="rId893"/>
                <a:stretch>
                  <a:fillRect/>
                </a:stretch>
              </p:blipFill>
              <p:spPr>
                <a:xfrm>
                  <a:off x="6795813" y="6432547"/>
                  <a:ext cx="227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9" name="Freihand 568">
                  <a:extLst>
                    <a:ext uri="{FF2B5EF4-FFF2-40B4-BE49-F238E27FC236}">
                      <a16:creationId xmlns:a16="http://schemas.microsoft.com/office/drawing/2014/main" id="{B8E46D5A-AB65-45DA-B2FA-5B25FE90D886}"/>
                    </a:ext>
                  </a:extLst>
                </p14:cNvPr>
                <p14:cNvContentPartPr/>
                <p14:nvPr/>
              </p14:nvContentPartPr>
              <p14:xfrm>
                <a:off x="7147173" y="6376387"/>
                <a:ext cx="109800" cy="142200"/>
              </p14:xfrm>
            </p:contentPart>
          </mc:Choice>
          <mc:Fallback xmlns="">
            <p:pic>
              <p:nvPicPr>
                <p:cNvPr id="569" name="Freihand 568">
                  <a:extLst>
                    <a:ext uri="{FF2B5EF4-FFF2-40B4-BE49-F238E27FC236}">
                      <a16:creationId xmlns:a16="http://schemas.microsoft.com/office/drawing/2014/main" id="{B8E46D5A-AB65-45DA-B2FA-5B25FE90D886}"/>
                    </a:ext>
                  </a:extLst>
                </p:cNvPr>
                <p:cNvPicPr/>
                <p:nvPr/>
              </p:nvPicPr>
              <p:blipFill>
                <a:blip r:embed="rId895"/>
                <a:stretch>
                  <a:fillRect/>
                </a:stretch>
              </p:blipFill>
              <p:spPr>
                <a:xfrm>
                  <a:off x="7142853" y="6372067"/>
                  <a:ext cx="118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70" name="Freihand 569">
                  <a:extLst>
                    <a:ext uri="{FF2B5EF4-FFF2-40B4-BE49-F238E27FC236}">
                      <a16:creationId xmlns:a16="http://schemas.microsoft.com/office/drawing/2014/main" id="{C64B0F77-42F1-4D88-BDA2-B36D0CA25A8E}"/>
                    </a:ext>
                  </a:extLst>
                </p14:cNvPr>
                <p14:cNvContentPartPr/>
                <p14:nvPr/>
              </p14:nvContentPartPr>
              <p14:xfrm>
                <a:off x="7298013" y="6442987"/>
                <a:ext cx="145440" cy="82080"/>
              </p14:xfrm>
            </p:contentPart>
          </mc:Choice>
          <mc:Fallback xmlns="">
            <p:pic>
              <p:nvPicPr>
                <p:cNvPr id="570" name="Freihand 569">
                  <a:extLst>
                    <a:ext uri="{FF2B5EF4-FFF2-40B4-BE49-F238E27FC236}">
                      <a16:creationId xmlns:a16="http://schemas.microsoft.com/office/drawing/2014/main" id="{C64B0F77-42F1-4D88-BDA2-B36D0CA25A8E}"/>
                    </a:ext>
                  </a:extLst>
                </p:cNvPr>
                <p:cNvPicPr/>
                <p:nvPr/>
              </p:nvPicPr>
              <p:blipFill>
                <a:blip r:embed="rId897"/>
                <a:stretch>
                  <a:fillRect/>
                </a:stretch>
              </p:blipFill>
              <p:spPr>
                <a:xfrm>
                  <a:off x="7293693" y="6438667"/>
                  <a:ext cx="154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71" name="Freihand 570">
                  <a:extLst>
                    <a:ext uri="{FF2B5EF4-FFF2-40B4-BE49-F238E27FC236}">
                      <a16:creationId xmlns:a16="http://schemas.microsoft.com/office/drawing/2014/main" id="{9A4AF160-DB7C-4F89-B734-407B0D3A16CD}"/>
                    </a:ext>
                  </a:extLst>
                </p14:cNvPr>
                <p14:cNvContentPartPr/>
                <p14:nvPr/>
              </p14:nvContentPartPr>
              <p14:xfrm>
                <a:off x="7412133" y="6382867"/>
                <a:ext cx="84240" cy="169200"/>
              </p14:xfrm>
            </p:contentPart>
          </mc:Choice>
          <mc:Fallback xmlns="">
            <p:pic>
              <p:nvPicPr>
                <p:cNvPr id="571" name="Freihand 570">
                  <a:extLst>
                    <a:ext uri="{FF2B5EF4-FFF2-40B4-BE49-F238E27FC236}">
                      <a16:creationId xmlns:a16="http://schemas.microsoft.com/office/drawing/2014/main" id="{9A4AF160-DB7C-4F89-B734-407B0D3A16CD}"/>
                    </a:ext>
                  </a:extLst>
                </p:cNvPr>
                <p:cNvPicPr/>
                <p:nvPr/>
              </p:nvPicPr>
              <p:blipFill>
                <a:blip r:embed="rId899"/>
                <a:stretch>
                  <a:fillRect/>
                </a:stretch>
              </p:blipFill>
              <p:spPr>
                <a:xfrm>
                  <a:off x="7407813" y="6378547"/>
                  <a:ext cx="92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76" name="Freihand 575">
                  <a:extLst>
                    <a:ext uri="{FF2B5EF4-FFF2-40B4-BE49-F238E27FC236}">
                      <a16:creationId xmlns:a16="http://schemas.microsoft.com/office/drawing/2014/main" id="{C2C6B283-7B00-4EC8-BE81-05A4BA7DEAA4}"/>
                    </a:ext>
                  </a:extLst>
                </p14:cNvPr>
                <p14:cNvContentPartPr/>
                <p14:nvPr/>
              </p14:nvContentPartPr>
              <p14:xfrm>
                <a:off x="7568373" y="6433987"/>
                <a:ext cx="155880" cy="144720"/>
              </p14:xfrm>
            </p:contentPart>
          </mc:Choice>
          <mc:Fallback xmlns="">
            <p:pic>
              <p:nvPicPr>
                <p:cNvPr id="576" name="Freihand 575">
                  <a:extLst>
                    <a:ext uri="{FF2B5EF4-FFF2-40B4-BE49-F238E27FC236}">
                      <a16:creationId xmlns:a16="http://schemas.microsoft.com/office/drawing/2014/main" id="{C2C6B283-7B00-4EC8-BE81-05A4BA7DEAA4}"/>
                    </a:ext>
                  </a:extLst>
                </p:cNvPr>
                <p:cNvPicPr/>
                <p:nvPr/>
              </p:nvPicPr>
              <p:blipFill>
                <a:blip r:embed="rId901"/>
                <a:stretch>
                  <a:fillRect/>
                </a:stretch>
              </p:blipFill>
              <p:spPr>
                <a:xfrm>
                  <a:off x="7564053" y="6429667"/>
                  <a:ext cx="164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77" name="Freihand 576">
                  <a:extLst>
                    <a:ext uri="{FF2B5EF4-FFF2-40B4-BE49-F238E27FC236}">
                      <a16:creationId xmlns:a16="http://schemas.microsoft.com/office/drawing/2014/main" id="{585EA139-8FEC-463A-86AE-3DF393C1EA7F}"/>
                    </a:ext>
                  </a:extLst>
                </p14:cNvPr>
                <p14:cNvContentPartPr/>
                <p14:nvPr/>
              </p14:nvContentPartPr>
              <p14:xfrm>
                <a:off x="7743693" y="6439747"/>
                <a:ext cx="106200" cy="89280"/>
              </p14:xfrm>
            </p:contentPart>
          </mc:Choice>
          <mc:Fallback xmlns="">
            <p:pic>
              <p:nvPicPr>
                <p:cNvPr id="577" name="Freihand 576">
                  <a:extLst>
                    <a:ext uri="{FF2B5EF4-FFF2-40B4-BE49-F238E27FC236}">
                      <a16:creationId xmlns:a16="http://schemas.microsoft.com/office/drawing/2014/main" id="{585EA139-8FEC-463A-86AE-3DF393C1EA7F}"/>
                    </a:ext>
                  </a:extLst>
                </p:cNvPr>
                <p:cNvPicPr/>
                <p:nvPr/>
              </p:nvPicPr>
              <p:blipFill>
                <a:blip r:embed="rId903"/>
                <a:stretch>
                  <a:fillRect/>
                </a:stretch>
              </p:blipFill>
              <p:spPr>
                <a:xfrm>
                  <a:off x="7739373" y="6435427"/>
                  <a:ext cx="114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79" name="Freihand 578">
                  <a:extLst>
                    <a:ext uri="{FF2B5EF4-FFF2-40B4-BE49-F238E27FC236}">
                      <a16:creationId xmlns:a16="http://schemas.microsoft.com/office/drawing/2014/main" id="{756B262C-6996-4088-A522-197BC82E30AD}"/>
                    </a:ext>
                  </a:extLst>
                </p14:cNvPr>
                <p14:cNvContentPartPr/>
                <p14:nvPr/>
              </p14:nvContentPartPr>
              <p14:xfrm>
                <a:off x="7870413" y="6406987"/>
                <a:ext cx="93960" cy="96120"/>
              </p14:xfrm>
            </p:contentPart>
          </mc:Choice>
          <mc:Fallback xmlns="">
            <p:pic>
              <p:nvPicPr>
                <p:cNvPr id="579" name="Freihand 578">
                  <a:extLst>
                    <a:ext uri="{FF2B5EF4-FFF2-40B4-BE49-F238E27FC236}">
                      <a16:creationId xmlns:a16="http://schemas.microsoft.com/office/drawing/2014/main" id="{756B262C-6996-4088-A522-197BC82E30AD}"/>
                    </a:ext>
                  </a:extLst>
                </p:cNvPr>
                <p:cNvPicPr/>
                <p:nvPr/>
              </p:nvPicPr>
              <p:blipFill>
                <a:blip r:embed="rId905"/>
                <a:stretch>
                  <a:fillRect/>
                </a:stretch>
              </p:blipFill>
              <p:spPr>
                <a:xfrm>
                  <a:off x="7866093" y="6402667"/>
                  <a:ext cx="102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80" name="Freihand 579">
                  <a:extLst>
                    <a:ext uri="{FF2B5EF4-FFF2-40B4-BE49-F238E27FC236}">
                      <a16:creationId xmlns:a16="http://schemas.microsoft.com/office/drawing/2014/main" id="{7614BFD0-F39A-4B6D-8D50-C08E3C2A027A}"/>
                    </a:ext>
                  </a:extLst>
                </p14:cNvPr>
                <p14:cNvContentPartPr/>
                <p14:nvPr/>
              </p14:nvContentPartPr>
              <p14:xfrm>
                <a:off x="7950333" y="6336067"/>
                <a:ext cx="110160" cy="128160"/>
              </p14:xfrm>
            </p:contentPart>
          </mc:Choice>
          <mc:Fallback xmlns="">
            <p:pic>
              <p:nvPicPr>
                <p:cNvPr id="580" name="Freihand 579">
                  <a:extLst>
                    <a:ext uri="{FF2B5EF4-FFF2-40B4-BE49-F238E27FC236}">
                      <a16:creationId xmlns:a16="http://schemas.microsoft.com/office/drawing/2014/main" id="{7614BFD0-F39A-4B6D-8D50-C08E3C2A027A}"/>
                    </a:ext>
                  </a:extLst>
                </p:cNvPr>
                <p:cNvPicPr/>
                <p:nvPr/>
              </p:nvPicPr>
              <p:blipFill>
                <a:blip r:embed="rId907"/>
                <a:stretch>
                  <a:fillRect/>
                </a:stretch>
              </p:blipFill>
              <p:spPr>
                <a:xfrm>
                  <a:off x="7946013" y="6331747"/>
                  <a:ext cx="118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81" name="Freihand 580">
                  <a:extLst>
                    <a:ext uri="{FF2B5EF4-FFF2-40B4-BE49-F238E27FC236}">
                      <a16:creationId xmlns:a16="http://schemas.microsoft.com/office/drawing/2014/main" id="{0C554059-6141-43DE-AE73-863F39C24453}"/>
                    </a:ext>
                  </a:extLst>
                </p14:cNvPr>
                <p14:cNvContentPartPr/>
                <p14:nvPr/>
              </p14:nvContentPartPr>
              <p14:xfrm>
                <a:off x="8007933" y="6429667"/>
                <a:ext cx="48600" cy="44640"/>
              </p14:xfrm>
            </p:contentPart>
          </mc:Choice>
          <mc:Fallback xmlns="">
            <p:pic>
              <p:nvPicPr>
                <p:cNvPr id="581" name="Freihand 580">
                  <a:extLst>
                    <a:ext uri="{FF2B5EF4-FFF2-40B4-BE49-F238E27FC236}">
                      <a16:creationId xmlns:a16="http://schemas.microsoft.com/office/drawing/2014/main" id="{0C554059-6141-43DE-AE73-863F39C24453}"/>
                    </a:ext>
                  </a:extLst>
                </p:cNvPr>
                <p:cNvPicPr/>
                <p:nvPr/>
              </p:nvPicPr>
              <p:blipFill>
                <a:blip r:embed="rId909"/>
                <a:stretch>
                  <a:fillRect/>
                </a:stretch>
              </p:blipFill>
              <p:spPr>
                <a:xfrm>
                  <a:off x="8003613" y="6425347"/>
                  <a:ext cx="57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82" name="Freihand 581">
                  <a:extLst>
                    <a:ext uri="{FF2B5EF4-FFF2-40B4-BE49-F238E27FC236}">
                      <a16:creationId xmlns:a16="http://schemas.microsoft.com/office/drawing/2014/main" id="{8FED5DF9-B4A5-4727-91C3-33773B59347F}"/>
                    </a:ext>
                  </a:extLst>
                </p14:cNvPr>
                <p14:cNvContentPartPr/>
                <p14:nvPr/>
              </p14:nvContentPartPr>
              <p14:xfrm>
                <a:off x="8088933" y="6403027"/>
                <a:ext cx="113400" cy="63720"/>
              </p14:xfrm>
            </p:contentPart>
          </mc:Choice>
          <mc:Fallback xmlns="">
            <p:pic>
              <p:nvPicPr>
                <p:cNvPr id="582" name="Freihand 581">
                  <a:extLst>
                    <a:ext uri="{FF2B5EF4-FFF2-40B4-BE49-F238E27FC236}">
                      <a16:creationId xmlns:a16="http://schemas.microsoft.com/office/drawing/2014/main" id="{8FED5DF9-B4A5-4727-91C3-33773B59347F}"/>
                    </a:ext>
                  </a:extLst>
                </p:cNvPr>
                <p:cNvPicPr/>
                <p:nvPr/>
              </p:nvPicPr>
              <p:blipFill>
                <a:blip r:embed="rId911"/>
                <a:stretch>
                  <a:fillRect/>
                </a:stretch>
              </p:blipFill>
              <p:spPr>
                <a:xfrm>
                  <a:off x="8084613" y="6398707"/>
                  <a:ext cx="122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83" name="Freihand 582">
                  <a:extLst>
                    <a:ext uri="{FF2B5EF4-FFF2-40B4-BE49-F238E27FC236}">
                      <a16:creationId xmlns:a16="http://schemas.microsoft.com/office/drawing/2014/main" id="{8CF91A08-CB02-43F2-87A1-C3E60FF9792B}"/>
                    </a:ext>
                  </a:extLst>
                </p14:cNvPr>
                <p14:cNvContentPartPr/>
                <p14:nvPr/>
              </p14:nvContentPartPr>
              <p14:xfrm>
                <a:off x="8228613" y="6392587"/>
                <a:ext cx="87120" cy="70200"/>
              </p14:xfrm>
            </p:contentPart>
          </mc:Choice>
          <mc:Fallback xmlns="">
            <p:pic>
              <p:nvPicPr>
                <p:cNvPr id="583" name="Freihand 582">
                  <a:extLst>
                    <a:ext uri="{FF2B5EF4-FFF2-40B4-BE49-F238E27FC236}">
                      <a16:creationId xmlns:a16="http://schemas.microsoft.com/office/drawing/2014/main" id="{8CF91A08-CB02-43F2-87A1-C3E60FF9792B}"/>
                    </a:ext>
                  </a:extLst>
                </p:cNvPr>
                <p:cNvPicPr/>
                <p:nvPr/>
              </p:nvPicPr>
              <p:blipFill>
                <a:blip r:embed="rId913"/>
                <a:stretch>
                  <a:fillRect/>
                </a:stretch>
              </p:blipFill>
              <p:spPr>
                <a:xfrm>
                  <a:off x="8224293" y="6388267"/>
                  <a:ext cx="95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84" name="Freihand 583">
                  <a:extLst>
                    <a:ext uri="{FF2B5EF4-FFF2-40B4-BE49-F238E27FC236}">
                      <a16:creationId xmlns:a16="http://schemas.microsoft.com/office/drawing/2014/main" id="{882B61E5-BFDA-42BB-8F52-DFA576AF6E9B}"/>
                    </a:ext>
                  </a:extLst>
                </p14:cNvPr>
                <p14:cNvContentPartPr/>
                <p14:nvPr/>
              </p14:nvContentPartPr>
              <p14:xfrm>
                <a:off x="5015973" y="6658267"/>
                <a:ext cx="93240" cy="102960"/>
              </p14:xfrm>
            </p:contentPart>
          </mc:Choice>
          <mc:Fallback xmlns="">
            <p:pic>
              <p:nvPicPr>
                <p:cNvPr id="584" name="Freihand 583">
                  <a:extLst>
                    <a:ext uri="{FF2B5EF4-FFF2-40B4-BE49-F238E27FC236}">
                      <a16:creationId xmlns:a16="http://schemas.microsoft.com/office/drawing/2014/main" id="{882B61E5-BFDA-42BB-8F52-DFA576AF6E9B}"/>
                    </a:ext>
                  </a:extLst>
                </p:cNvPr>
                <p:cNvPicPr/>
                <p:nvPr/>
              </p:nvPicPr>
              <p:blipFill>
                <a:blip r:embed="rId915"/>
                <a:stretch>
                  <a:fillRect/>
                </a:stretch>
              </p:blipFill>
              <p:spPr>
                <a:xfrm>
                  <a:off x="5011653" y="6653947"/>
                  <a:ext cx="101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85" name="Freihand 584">
                  <a:extLst>
                    <a:ext uri="{FF2B5EF4-FFF2-40B4-BE49-F238E27FC236}">
                      <a16:creationId xmlns:a16="http://schemas.microsoft.com/office/drawing/2014/main" id="{72EFCFEB-DAD8-4D6D-A342-6FE790E656AB}"/>
                    </a:ext>
                  </a:extLst>
                </p14:cNvPr>
                <p14:cNvContentPartPr/>
                <p14:nvPr/>
              </p14:nvContentPartPr>
              <p14:xfrm>
                <a:off x="5083653" y="6686707"/>
                <a:ext cx="191880" cy="65160"/>
              </p14:xfrm>
            </p:contentPart>
          </mc:Choice>
          <mc:Fallback xmlns="">
            <p:pic>
              <p:nvPicPr>
                <p:cNvPr id="585" name="Freihand 584">
                  <a:extLst>
                    <a:ext uri="{FF2B5EF4-FFF2-40B4-BE49-F238E27FC236}">
                      <a16:creationId xmlns:a16="http://schemas.microsoft.com/office/drawing/2014/main" id="{72EFCFEB-DAD8-4D6D-A342-6FE790E656AB}"/>
                    </a:ext>
                  </a:extLst>
                </p:cNvPr>
                <p:cNvPicPr/>
                <p:nvPr/>
              </p:nvPicPr>
              <p:blipFill>
                <a:blip r:embed="rId917"/>
                <a:stretch>
                  <a:fillRect/>
                </a:stretch>
              </p:blipFill>
              <p:spPr>
                <a:xfrm>
                  <a:off x="5079333" y="6682387"/>
                  <a:ext cx="200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86" name="Freihand 585">
                  <a:extLst>
                    <a:ext uri="{FF2B5EF4-FFF2-40B4-BE49-F238E27FC236}">
                      <a16:creationId xmlns:a16="http://schemas.microsoft.com/office/drawing/2014/main" id="{CD091D69-9D47-4ED0-BF16-D69876B030CB}"/>
                    </a:ext>
                  </a:extLst>
                </p14:cNvPr>
                <p14:cNvContentPartPr/>
                <p14:nvPr/>
              </p14:nvContentPartPr>
              <p14:xfrm>
                <a:off x="5442573" y="6719467"/>
                <a:ext cx="360" cy="360"/>
              </p14:xfrm>
            </p:contentPart>
          </mc:Choice>
          <mc:Fallback xmlns="">
            <p:pic>
              <p:nvPicPr>
                <p:cNvPr id="586" name="Freihand 585">
                  <a:extLst>
                    <a:ext uri="{FF2B5EF4-FFF2-40B4-BE49-F238E27FC236}">
                      <a16:creationId xmlns:a16="http://schemas.microsoft.com/office/drawing/2014/main" id="{CD091D69-9D47-4ED0-BF16-D69876B030CB}"/>
                    </a:ext>
                  </a:extLst>
                </p:cNvPr>
                <p:cNvPicPr/>
                <p:nvPr/>
              </p:nvPicPr>
              <p:blipFill>
                <a:blip r:embed="rId368"/>
                <a:stretch>
                  <a:fillRect/>
                </a:stretch>
              </p:blipFill>
              <p:spPr>
                <a:xfrm>
                  <a:off x="5438253" y="6715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87" name="Freihand 586">
                  <a:extLst>
                    <a:ext uri="{FF2B5EF4-FFF2-40B4-BE49-F238E27FC236}">
                      <a16:creationId xmlns:a16="http://schemas.microsoft.com/office/drawing/2014/main" id="{5753AAE2-8DE0-4032-B5A4-D64185E6F0E7}"/>
                    </a:ext>
                  </a:extLst>
                </p14:cNvPr>
                <p14:cNvContentPartPr/>
                <p14:nvPr/>
              </p14:nvContentPartPr>
              <p14:xfrm>
                <a:off x="5359773" y="6651067"/>
                <a:ext cx="81360" cy="91440"/>
              </p14:xfrm>
            </p:contentPart>
          </mc:Choice>
          <mc:Fallback xmlns="">
            <p:pic>
              <p:nvPicPr>
                <p:cNvPr id="587" name="Freihand 586">
                  <a:extLst>
                    <a:ext uri="{FF2B5EF4-FFF2-40B4-BE49-F238E27FC236}">
                      <a16:creationId xmlns:a16="http://schemas.microsoft.com/office/drawing/2014/main" id="{5753AAE2-8DE0-4032-B5A4-D64185E6F0E7}"/>
                    </a:ext>
                  </a:extLst>
                </p:cNvPr>
                <p:cNvPicPr/>
                <p:nvPr/>
              </p:nvPicPr>
              <p:blipFill>
                <a:blip r:embed="rId920"/>
                <a:stretch>
                  <a:fillRect/>
                </a:stretch>
              </p:blipFill>
              <p:spPr>
                <a:xfrm>
                  <a:off x="5355453" y="6646747"/>
                  <a:ext cx="90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88" name="Freihand 587">
                  <a:extLst>
                    <a:ext uri="{FF2B5EF4-FFF2-40B4-BE49-F238E27FC236}">
                      <a16:creationId xmlns:a16="http://schemas.microsoft.com/office/drawing/2014/main" id="{DD10840E-CDC3-4322-8332-539FDA357A3F}"/>
                    </a:ext>
                  </a:extLst>
                </p14:cNvPr>
                <p14:cNvContentPartPr/>
                <p14:nvPr/>
              </p14:nvContentPartPr>
              <p14:xfrm>
                <a:off x="5475693" y="6683827"/>
                <a:ext cx="133920" cy="119520"/>
              </p14:xfrm>
            </p:contentPart>
          </mc:Choice>
          <mc:Fallback xmlns="">
            <p:pic>
              <p:nvPicPr>
                <p:cNvPr id="588" name="Freihand 587">
                  <a:extLst>
                    <a:ext uri="{FF2B5EF4-FFF2-40B4-BE49-F238E27FC236}">
                      <a16:creationId xmlns:a16="http://schemas.microsoft.com/office/drawing/2014/main" id="{DD10840E-CDC3-4322-8332-539FDA357A3F}"/>
                    </a:ext>
                  </a:extLst>
                </p:cNvPr>
                <p:cNvPicPr/>
                <p:nvPr/>
              </p:nvPicPr>
              <p:blipFill>
                <a:blip r:embed="rId922"/>
                <a:stretch>
                  <a:fillRect/>
                </a:stretch>
              </p:blipFill>
              <p:spPr>
                <a:xfrm>
                  <a:off x="5471373" y="6679507"/>
                  <a:ext cx="142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89" name="Freihand 588">
                  <a:extLst>
                    <a:ext uri="{FF2B5EF4-FFF2-40B4-BE49-F238E27FC236}">
                      <a16:creationId xmlns:a16="http://schemas.microsoft.com/office/drawing/2014/main" id="{E3BC164E-5E63-4A76-BC94-F2F6B3DEE661}"/>
                    </a:ext>
                  </a:extLst>
                </p14:cNvPr>
                <p14:cNvContentPartPr/>
                <p14:nvPr/>
              </p14:nvContentPartPr>
              <p14:xfrm>
                <a:off x="5663253" y="6646387"/>
                <a:ext cx="135000" cy="77400"/>
              </p14:xfrm>
            </p:contentPart>
          </mc:Choice>
          <mc:Fallback xmlns="">
            <p:pic>
              <p:nvPicPr>
                <p:cNvPr id="589" name="Freihand 588">
                  <a:extLst>
                    <a:ext uri="{FF2B5EF4-FFF2-40B4-BE49-F238E27FC236}">
                      <a16:creationId xmlns:a16="http://schemas.microsoft.com/office/drawing/2014/main" id="{E3BC164E-5E63-4A76-BC94-F2F6B3DEE661}"/>
                    </a:ext>
                  </a:extLst>
                </p:cNvPr>
                <p:cNvPicPr/>
                <p:nvPr/>
              </p:nvPicPr>
              <p:blipFill>
                <a:blip r:embed="rId924"/>
                <a:stretch>
                  <a:fillRect/>
                </a:stretch>
              </p:blipFill>
              <p:spPr>
                <a:xfrm>
                  <a:off x="5658933" y="6642067"/>
                  <a:ext cx="143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90" name="Freihand 589">
                  <a:extLst>
                    <a:ext uri="{FF2B5EF4-FFF2-40B4-BE49-F238E27FC236}">
                      <a16:creationId xmlns:a16="http://schemas.microsoft.com/office/drawing/2014/main" id="{AE4686C8-E19F-4AC8-8FDA-89FD6423F74E}"/>
                    </a:ext>
                  </a:extLst>
                </p14:cNvPr>
                <p14:cNvContentPartPr/>
                <p14:nvPr/>
              </p14:nvContentPartPr>
              <p14:xfrm>
                <a:off x="5855133" y="6644227"/>
                <a:ext cx="180720" cy="71640"/>
              </p14:xfrm>
            </p:contentPart>
          </mc:Choice>
          <mc:Fallback xmlns="">
            <p:pic>
              <p:nvPicPr>
                <p:cNvPr id="590" name="Freihand 589">
                  <a:extLst>
                    <a:ext uri="{FF2B5EF4-FFF2-40B4-BE49-F238E27FC236}">
                      <a16:creationId xmlns:a16="http://schemas.microsoft.com/office/drawing/2014/main" id="{AE4686C8-E19F-4AC8-8FDA-89FD6423F74E}"/>
                    </a:ext>
                  </a:extLst>
                </p:cNvPr>
                <p:cNvPicPr/>
                <p:nvPr/>
              </p:nvPicPr>
              <p:blipFill>
                <a:blip r:embed="rId926"/>
                <a:stretch>
                  <a:fillRect/>
                </a:stretch>
              </p:blipFill>
              <p:spPr>
                <a:xfrm>
                  <a:off x="5850813" y="6639907"/>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91" name="Freihand 590">
                  <a:extLst>
                    <a:ext uri="{FF2B5EF4-FFF2-40B4-BE49-F238E27FC236}">
                      <a16:creationId xmlns:a16="http://schemas.microsoft.com/office/drawing/2014/main" id="{A91C1399-B0EE-4F10-9250-2720F0ED8DAA}"/>
                    </a:ext>
                  </a:extLst>
                </p14:cNvPr>
                <p14:cNvContentPartPr/>
                <p14:nvPr/>
              </p14:nvContentPartPr>
              <p14:xfrm>
                <a:off x="6197493" y="6653587"/>
                <a:ext cx="111240" cy="66240"/>
              </p14:xfrm>
            </p:contentPart>
          </mc:Choice>
          <mc:Fallback xmlns="">
            <p:pic>
              <p:nvPicPr>
                <p:cNvPr id="591" name="Freihand 590">
                  <a:extLst>
                    <a:ext uri="{FF2B5EF4-FFF2-40B4-BE49-F238E27FC236}">
                      <a16:creationId xmlns:a16="http://schemas.microsoft.com/office/drawing/2014/main" id="{A91C1399-B0EE-4F10-9250-2720F0ED8DAA}"/>
                    </a:ext>
                  </a:extLst>
                </p:cNvPr>
                <p:cNvPicPr/>
                <p:nvPr/>
              </p:nvPicPr>
              <p:blipFill>
                <a:blip r:embed="rId928"/>
                <a:stretch>
                  <a:fillRect/>
                </a:stretch>
              </p:blipFill>
              <p:spPr>
                <a:xfrm>
                  <a:off x="6193173" y="6649267"/>
                  <a:ext cx="119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92" name="Freihand 591">
                  <a:extLst>
                    <a:ext uri="{FF2B5EF4-FFF2-40B4-BE49-F238E27FC236}">
                      <a16:creationId xmlns:a16="http://schemas.microsoft.com/office/drawing/2014/main" id="{E90B68DC-347F-4AEC-9529-42045F484725}"/>
                    </a:ext>
                  </a:extLst>
                </p14:cNvPr>
                <p14:cNvContentPartPr/>
                <p14:nvPr/>
              </p14:nvContentPartPr>
              <p14:xfrm>
                <a:off x="6336093" y="6575467"/>
                <a:ext cx="66960" cy="136080"/>
              </p14:xfrm>
            </p:contentPart>
          </mc:Choice>
          <mc:Fallback xmlns="">
            <p:pic>
              <p:nvPicPr>
                <p:cNvPr id="592" name="Freihand 591">
                  <a:extLst>
                    <a:ext uri="{FF2B5EF4-FFF2-40B4-BE49-F238E27FC236}">
                      <a16:creationId xmlns:a16="http://schemas.microsoft.com/office/drawing/2014/main" id="{E90B68DC-347F-4AEC-9529-42045F484725}"/>
                    </a:ext>
                  </a:extLst>
                </p:cNvPr>
                <p:cNvPicPr/>
                <p:nvPr/>
              </p:nvPicPr>
              <p:blipFill>
                <a:blip r:embed="rId930"/>
                <a:stretch>
                  <a:fillRect/>
                </a:stretch>
              </p:blipFill>
              <p:spPr>
                <a:xfrm>
                  <a:off x="6331773" y="6571147"/>
                  <a:ext cx="75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93" name="Freihand 592">
                  <a:extLst>
                    <a:ext uri="{FF2B5EF4-FFF2-40B4-BE49-F238E27FC236}">
                      <a16:creationId xmlns:a16="http://schemas.microsoft.com/office/drawing/2014/main" id="{9C1E603C-EDE6-4323-9CD0-21BC7E75CA91}"/>
                    </a:ext>
                  </a:extLst>
                </p14:cNvPr>
                <p14:cNvContentPartPr/>
                <p14:nvPr/>
              </p14:nvContentPartPr>
              <p14:xfrm>
                <a:off x="6445173" y="6650347"/>
                <a:ext cx="79200" cy="58680"/>
              </p14:xfrm>
            </p:contentPart>
          </mc:Choice>
          <mc:Fallback xmlns="">
            <p:pic>
              <p:nvPicPr>
                <p:cNvPr id="593" name="Freihand 592">
                  <a:extLst>
                    <a:ext uri="{FF2B5EF4-FFF2-40B4-BE49-F238E27FC236}">
                      <a16:creationId xmlns:a16="http://schemas.microsoft.com/office/drawing/2014/main" id="{9C1E603C-EDE6-4323-9CD0-21BC7E75CA91}"/>
                    </a:ext>
                  </a:extLst>
                </p:cNvPr>
                <p:cNvPicPr/>
                <p:nvPr/>
              </p:nvPicPr>
              <p:blipFill>
                <a:blip r:embed="rId932"/>
                <a:stretch>
                  <a:fillRect/>
                </a:stretch>
              </p:blipFill>
              <p:spPr>
                <a:xfrm>
                  <a:off x="6440853" y="6646027"/>
                  <a:ext cx="87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94" name="Freihand 593">
                  <a:extLst>
                    <a:ext uri="{FF2B5EF4-FFF2-40B4-BE49-F238E27FC236}">
                      <a16:creationId xmlns:a16="http://schemas.microsoft.com/office/drawing/2014/main" id="{E98AF7FA-04ED-41C6-8E30-032F8C6BD662}"/>
                    </a:ext>
                  </a:extLst>
                </p14:cNvPr>
                <p14:cNvContentPartPr/>
                <p14:nvPr/>
              </p14:nvContentPartPr>
              <p14:xfrm>
                <a:off x="6512493" y="6653227"/>
                <a:ext cx="102600" cy="65520"/>
              </p14:xfrm>
            </p:contentPart>
          </mc:Choice>
          <mc:Fallback xmlns="">
            <p:pic>
              <p:nvPicPr>
                <p:cNvPr id="594" name="Freihand 593">
                  <a:extLst>
                    <a:ext uri="{FF2B5EF4-FFF2-40B4-BE49-F238E27FC236}">
                      <a16:creationId xmlns:a16="http://schemas.microsoft.com/office/drawing/2014/main" id="{E98AF7FA-04ED-41C6-8E30-032F8C6BD662}"/>
                    </a:ext>
                  </a:extLst>
                </p:cNvPr>
                <p:cNvPicPr/>
                <p:nvPr/>
              </p:nvPicPr>
              <p:blipFill>
                <a:blip r:embed="rId934"/>
                <a:stretch>
                  <a:fillRect/>
                </a:stretch>
              </p:blipFill>
              <p:spPr>
                <a:xfrm>
                  <a:off x="6508173" y="6648907"/>
                  <a:ext cx="11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95" name="Freihand 594">
                  <a:extLst>
                    <a:ext uri="{FF2B5EF4-FFF2-40B4-BE49-F238E27FC236}">
                      <a16:creationId xmlns:a16="http://schemas.microsoft.com/office/drawing/2014/main" id="{78AA4D71-D9CC-4073-97F1-F923C57FA91F}"/>
                    </a:ext>
                  </a:extLst>
                </p14:cNvPr>
                <p14:cNvContentPartPr/>
                <p14:nvPr/>
              </p14:nvContentPartPr>
              <p14:xfrm>
                <a:off x="6603213" y="6588067"/>
                <a:ext cx="124200" cy="134640"/>
              </p14:xfrm>
            </p:contentPart>
          </mc:Choice>
          <mc:Fallback xmlns="">
            <p:pic>
              <p:nvPicPr>
                <p:cNvPr id="595" name="Freihand 594">
                  <a:extLst>
                    <a:ext uri="{FF2B5EF4-FFF2-40B4-BE49-F238E27FC236}">
                      <a16:creationId xmlns:a16="http://schemas.microsoft.com/office/drawing/2014/main" id="{78AA4D71-D9CC-4073-97F1-F923C57FA91F}"/>
                    </a:ext>
                  </a:extLst>
                </p:cNvPr>
                <p:cNvPicPr/>
                <p:nvPr/>
              </p:nvPicPr>
              <p:blipFill>
                <a:blip r:embed="rId936"/>
                <a:stretch>
                  <a:fillRect/>
                </a:stretch>
              </p:blipFill>
              <p:spPr>
                <a:xfrm>
                  <a:off x="6598893" y="6583747"/>
                  <a:ext cx="132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96" name="Freihand 595">
                  <a:extLst>
                    <a:ext uri="{FF2B5EF4-FFF2-40B4-BE49-F238E27FC236}">
                      <a16:creationId xmlns:a16="http://schemas.microsoft.com/office/drawing/2014/main" id="{7A9CE73D-BBA2-44DB-A652-A80FDAE886EE}"/>
                    </a:ext>
                  </a:extLst>
                </p14:cNvPr>
                <p14:cNvContentPartPr/>
                <p14:nvPr/>
              </p14:nvContentPartPr>
              <p14:xfrm>
                <a:off x="6793653" y="6518227"/>
                <a:ext cx="17280" cy="211320"/>
              </p14:xfrm>
            </p:contentPart>
          </mc:Choice>
          <mc:Fallback xmlns="">
            <p:pic>
              <p:nvPicPr>
                <p:cNvPr id="596" name="Freihand 595">
                  <a:extLst>
                    <a:ext uri="{FF2B5EF4-FFF2-40B4-BE49-F238E27FC236}">
                      <a16:creationId xmlns:a16="http://schemas.microsoft.com/office/drawing/2014/main" id="{7A9CE73D-BBA2-44DB-A652-A80FDAE886EE}"/>
                    </a:ext>
                  </a:extLst>
                </p:cNvPr>
                <p:cNvPicPr/>
                <p:nvPr/>
              </p:nvPicPr>
              <p:blipFill>
                <a:blip r:embed="rId938"/>
                <a:stretch>
                  <a:fillRect/>
                </a:stretch>
              </p:blipFill>
              <p:spPr>
                <a:xfrm>
                  <a:off x="6789333" y="6513907"/>
                  <a:ext cx="25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98" name="Freihand 597">
                  <a:extLst>
                    <a:ext uri="{FF2B5EF4-FFF2-40B4-BE49-F238E27FC236}">
                      <a16:creationId xmlns:a16="http://schemas.microsoft.com/office/drawing/2014/main" id="{693898FA-1D2E-4E15-9CF6-6C1941641940}"/>
                    </a:ext>
                  </a:extLst>
                </p14:cNvPr>
                <p14:cNvContentPartPr/>
                <p14:nvPr/>
              </p14:nvContentPartPr>
              <p14:xfrm>
                <a:off x="2474733" y="2863867"/>
                <a:ext cx="664200" cy="1028160"/>
              </p14:xfrm>
            </p:contentPart>
          </mc:Choice>
          <mc:Fallback xmlns="">
            <p:pic>
              <p:nvPicPr>
                <p:cNvPr id="598" name="Freihand 597">
                  <a:extLst>
                    <a:ext uri="{FF2B5EF4-FFF2-40B4-BE49-F238E27FC236}">
                      <a16:creationId xmlns:a16="http://schemas.microsoft.com/office/drawing/2014/main" id="{693898FA-1D2E-4E15-9CF6-6C1941641940}"/>
                    </a:ext>
                  </a:extLst>
                </p:cNvPr>
                <p:cNvPicPr/>
                <p:nvPr/>
              </p:nvPicPr>
              <p:blipFill>
                <a:blip r:embed="rId940"/>
                <a:stretch>
                  <a:fillRect/>
                </a:stretch>
              </p:blipFill>
              <p:spPr>
                <a:xfrm>
                  <a:off x="2470413" y="2859547"/>
                  <a:ext cx="672840" cy="10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1">
            <p14:nvContentPartPr>
              <p14:cNvPr id="600" name="Freihand 599">
                <a:extLst>
                  <a:ext uri="{FF2B5EF4-FFF2-40B4-BE49-F238E27FC236}">
                    <a16:creationId xmlns:a16="http://schemas.microsoft.com/office/drawing/2014/main" id="{8C07D705-E8D6-404A-A857-CD817F4A019D}"/>
                  </a:ext>
                </a:extLst>
              </p14:cNvPr>
              <p14:cNvContentPartPr/>
              <p14:nvPr/>
            </p14:nvContentPartPr>
            <p14:xfrm>
              <a:off x="4607373" y="4254547"/>
              <a:ext cx="752760" cy="818640"/>
            </p14:xfrm>
          </p:contentPart>
        </mc:Choice>
        <mc:Fallback xmlns="">
          <p:pic>
            <p:nvPicPr>
              <p:cNvPr id="600" name="Freihand 599">
                <a:extLst>
                  <a:ext uri="{FF2B5EF4-FFF2-40B4-BE49-F238E27FC236}">
                    <a16:creationId xmlns:a16="http://schemas.microsoft.com/office/drawing/2014/main" id="{8C07D705-E8D6-404A-A857-CD817F4A019D}"/>
                  </a:ext>
                </a:extLst>
              </p:cNvPr>
              <p:cNvPicPr/>
              <p:nvPr/>
            </p:nvPicPr>
            <p:blipFill>
              <a:blip r:embed="rId942"/>
              <a:stretch>
                <a:fillRect/>
              </a:stretch>
            </p:blipFill>
            <p:spPr>
              <a:xfrm>
                <a:off x="4603053" y="4250227"/>
                <a:ext cx="761400" cy="827280"/>
              </a:xfrm>
              <a:prstGeom prst="rect">
                <a:avLst/>
              </a:prstGeom>
            </p:spPr>
          </p:pic>
        </mc:Fallback>
      </mc:AlternateContent>
      <p:grpSp>
        <p:nvGrpSpPr>
          <p:cNvPr id="606" name="Gruppieren 605">
            <a:extLst>
              <a:ext uri="{FF2B5EF4-FFF2-40B4-BE49-F238E27FC236}">
                <a16:creationId xmlns:a16="http://schemas.microsoft.com/office/drawing/2014/main" id="{4701F167-1493-4993-88EB-710F07037530}"/>
              </a:ext>
            </a:extLst>
          </p:cNvPr>
          <p:cNvGrpSpPr/>
          <p:nvPr/>
        </p:nvGrpSpPr>
        <p:grpSpPr>
          <a:xfrm>
            <a:off x="5061693" y="3795187"/>
            <a:ext cx="2696400" cy="742680"/>
            <a:chOff x="5061693" y="3795187"/>
            <a:chExt cx="2696400" cy="742680"/>
          </a:xfrm>
        </p:grpSpPr>
        <mc:AlternateContent xmlns:mc="http://schemas.openxmlformats.org/markup-compatibility/2006" xmlns:p14="http://schemas.microsoft.com/office/powerpoint/2010/main">
          <mc:Choice Requires="p14">
            <p:contentPart p14:bwMode="auto" r:id="rId943">
              <p14:nvContentPartPr>
                <p14:cNvPr id="601" name="Freihand 600">
                  <a:extLst>
                    <a:ext uri="{FF2B5EF4-FFF2-40B4-BE49-F238E27FC236}">
                      <a16:creationId xmlns:a16="http://schemas.microsoft.com/office/drawing/2014/main" id="{E84BCD4D-97EC-4423-8A50-497BD9E765E4}"/>
                    </a:ext>
                  </a:extLst>
                </p14:cNvPr>
                <p14:cNvContentPartPr/>
                <p14:nvPr/>
              </p14:nvContentPartPr>
              <p14:xfrm>
                <a:off x="5061693" y="4138627"/>
                <a:ext cx="1693800" cy="399240"/>
              </p14:xfrm>
            </p:contentPart>
          </mc:Choice>
          <mc:Fallback xmlns="">
            <p:pic>
              <p:nvPicPr>
                <p:cNvPr id="601" name="Freihand 600">
                  <a:extLst>
                    <a:ext uri="{FF2B5EF4-FFF2-40B4-BE49-F238E27FC236}">
                      <a16:creationId xmlns:a16="http://schemas.microsoft.com/office/drawing/2014/main" id="{E84BCD4D-97EC-4423-8A50-497BD9E765E4}"/>
                    </a:ext>
                  </a:extLst>
                </p:cNvPr>
                <p:cNvPicPr/>
                <p:nvPr/>
              </p:nvPicPr>
              <p:blipFill>
                <a:blip r:embed="rId944"/>
                <a:stretch>
                  <a:fillRect/>
                </a:stretch>
              </p:blipFill>
              <p:spPr>
                <a:xfrm>
                  <a:off x="5057373" y="4134307"/>
                  <a:ext cx="1702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02" name="Freihand 601">
                  <a:extLst>
                    <a:ext uri="{FF2B5EF4-FFF2-40B4-BE49-F238E27FC236}">
                      <a16:creationId xmlns:a16="http://schemas.microsoft.com/office/drawing/2014/main" id="{61A91909-A161-413D-9826-E412FBF69854}"/>
                    </a:ext>
                  </a:extLst>
                </p14:cNvPr>
                <p14:cNvContentPartPr/>
                <p14:nvPr/>
              </p14:nvContentPartPr>
              <p14:xfrm>
                <a:off x="6621573" y="4101907"/>
                <a:ext cx="1136520" cy="339120"/>
              </p14:xfrm>
            </p:contentPart>
          </mc:Choice>
          <mc:Fallback xmlns="">
            <p:pic>
              <p:nvPicPr>
                <p:cNvPr id="602" name="Freihand 601">
                  <a:extLst>
                    <a:ext uri="{FF2B5EF4-FFF2-40B4-BE49-F238E27FC236}">
                      <a16:creationId xmlns:a16="http://schemas.microsoft.com/office/drawing/2014/main" id="{61A91909-A161-413D-9826-E412FBF69854}"/>
                    </a:ext>
                  </a:extLst>
                </p:cNvPr>
                <p:cNvPicPr/>
                <p:nvPr/>
              </p:nvPicPr>
              <p:blipFill>
                <a:blip r:embed="rId946"/>
                <a:stretch>
                  <a:fillRect/>
                </a:stretch>
              </p:blipFill>
              <p:spPr>
                <a:xfrm>
                  <a:off x="6617253" y="4097587"/>
                  <a:ext cx="1145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04" name="Freihand 603">
                  <a:extLst>
                    <a:ext uri="{FF2B5EF4-FFF2-40B4-BE49-F238E27FC236}">
                      <a16:creationId xmlns:a16="http://schemas.microsoft.com/office/drawing/2014/main" id="{1861CDB6-C764-435B-ADED-ADD4DDC4CF03}"/>
                    </a:ext>
                  </a:extLst>
                </p14:cNvPr>
                <p14:cNvContentPartPr/>
                <p14:nvPr/>
              </p14:nvContentPartPr>
              <p14:xfrm>
                <a:off x="6461013" y="3795187"/>
                <a:ext cx="297360" cy="258120"/>
              </p14:xfrm>
            </p:contentPart>
          </mc:Choice>
          <mc:Fallback xmlns="">
            <p:pic>
              <p:nvPicPr>
                <p:cNvPr id="604" name="Freihand 603">
                  <a:extLst>
                    <a:ext uri="{FF2B5EF4-FFF2-40B4-BE49-F238E27FC236}">
                      <a16:creationId xmlns:a16="http://schemas.microsoft.com/office/drawing/2014/main" id="{1861CDB6-C764-435B-ADED-ADD4DDC4CF03}"/>
                    </a:ext>
                  </a:extLst>
                </p:cNvPr>
                <p:cNvPicPr/>
                <p:nvPr/>
              </p:nvPicPr>
              <p:blipFill>
                <a:blip r:embed="rId948"/>
                <a:stretch>
                  <a:fillRect/>
                </a:stretch>
              </p:blipFill>
              <p:spPr>
                <a:xfrm>
                  <a:off x="6456693" y="3790867"/>
                  <a:ext cx="3060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05" name="Freihand 604">
                  <a:extLst>
                    <a:ext uri="{FF2B5EF4-FFF2-40B4-BE49-F238E27FC236}">
                      <a16:creationId xmlns:a16="http://schemas.microsoft.com/office/drawing/2014/main" id="{1DC2F465-AA4B-4BB7-A93A-BFA75BB41114}"/>
                    </a:ext>
                  </a:extLst>
                </p14:cNvPr>
                <p14:cNvContentPartPr/>
                <p14:nvPr/>
              </p14:nvContentPartPr>
              <p14:xfrm>
                <a:off x="6817773" y="3950347"/>
                <a:ext cx="208800" cy="113400"/>
              </p14:xfrm>
            </p:contentPart>
          </mc:Choice>
          <mc:Fallback xmlns="">
            <p:pic>
              <p:nvPicPr>
                <p:cNvPr id="605" name="Freihand 604">
                  <a:extLst>
                    <a:ext uri="{FF2B5EF4-FFF2-40B4-BE49-F238E27FC236}">
                      <a16:creationId xmlns:a16="http://schemas.microsoft.com/office/drawing/2014/main" id="{1DC2F465-AA4B-4BB7-A93A-BFA75BB41114}"/>
                    </a:ext>
                  </a:extLst>
                </p:cNvPr>
                <p:cNvPicPr/>
                <p:nvPr/>
              </p:nvPicPr>
              <p:blipFill>
                <a:blip r:embed="rId950"/>
                <a:stretch>
                  <a:fillRect/>
                </a:stretch>
              </p:blipFill>
              <p:spPr>
                <a:xfrm>
                  <a:off x="6813453" y="3946027"/>
                  <a:ext cx="21744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1">
            <p14:nvContentPartPr>
              <p14:cNvPr id="607" name="Freihand 606">
                <a:extLst>
                  <a:ext uri="{FF2B5EF4-FFF2-40B4-BE49-F238E27FC236}">
                    <a16:creationId xmlns:a16="http://schemas.microsoft.com/office/drawing/2014/main" id="{BAA9A5D3-2F2B-4DC3-8D22-B824EC6B57CF}"/>
                  </a:ext>
                </a:extLst>
              </p14:cNvPr>
              <p14:cNvContentPartPr/>
              <p14:nvPr/>
            </p14:nvContentPartPr>
            <p14:xfrm>
              <a:off x="6688893" y="3629227"/>
              <a:ext cx="187200" cy="144720"/>
            </p14:xfrm>
          </p:contentPart>
        </mc:Choice>
        <mc:Fallback xmlns="">
          <p:pic>
            <p:nvPicPr>
              <p:cNvPr id="607" name="Freihand 606">
                <a:extLst>
                  <a:ext uri="{FF2B5EF4-FFF2-40B4-BE49-F238E27FC236}">
                    <a16:creationId xmlns:a16="http://schemas.microsoft.com/office/drawing/2014/main" id="{BAA9A5D3-2F2B-4DC3-8D22-B824EC6B57CF}"/>
                  </a:ext>
                </a:extLst>
              </p:cNvPr>
              <p:cNvPicPr/>
              <p:nvPr/>
            </p:nvPicPr>
            <p:blipFill>
              <a:blip r:embed="rId952"/>
              <a:stretch>
                <a:fillRect/>
              </a:stretch>
            </p:blipFill>
            <p:spPr>
              <a:xfrm>
                <a:off x="6684573" y="3624907"/>
                <a:ext cx="195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08" name="Freihand 607">
                <a:extLst>
                  <a:ext uri="{FF2B5EF4-FFF2-40B4-BE49-F238E27FC236}">
                    <a16:creationId xmlns:a16="http://schemas.microsoft.com/office/drawing/2014/main" id="{93BCEDB5-952A-4238-8365-99BF3C629B7C}"/>
                  </a:ext>
                </a:extLst>
              </p14:cNvPr>
              <p14:cNvContentPartPr/>
              <p14:nvPr/>
            </p14:nvContentPartPr>
            <p14:xfrm>
              <a:off x="7093893" y="3895987"/>
              <a:ext cx="142920" cy="178920"/>
            </p14:xfrm>
          </p:contentPart>
        </mc:Choice>
        <mc:Fallback xmlns="">
          <p:pic>
            <p:nvPicPr>
              <p:cNvPr id="608" name="Freihand 607">
                <a:extLst>
                  <a:ext uri="{FF2B5EF4-FFF2-40B4-BE49-F238E27FC236}">
                    <a16:creationId xmlns:a16="http://schemas.microsoft.com/office/drawing/2014/main" id="{93BCEDB5-952A-4238-8365-99BF3C629B7C}"/>
                  </a:ext>
                </a:extLst>
              </p:cNvPr>
              <p:cNvPicPr/>
              <p:nvPr/>
            </p:nvPicPr>
            <p:blipFill>
              <a:blip r:embed="rId954"/>
              <a:stretch>
                <a:fillRect/>
              </a:stretch>
            </p:blipFill>
            <p:spPr>
              <a:xfrm>
                <a:off x="7089573" y="3891667"/>
                <a:ext cx="151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15" name="Freihand 614">
                <a:extLst>
                  <a:ext uri="{FF2B5EF4-FFF2-40B4-BE49-F238E27FC236}">
                    <a16:creationId xmlns:a16="http://schemas.microsoft.com/office/drawing/2014/main" id="{89E5D2BE-B77F-48D4-91C5-95503BB3F96A}"/>
                  </a:ext>
                </a:extLst>
              </p14:cNvPr>
              <p14:cNvContentPartPr/>
              <p14:nvPr/>
            </p14:nvContentPartPr>
            <p14:xfrm>
              <a:off x="3904653" y="3748747"/>
              <a:ext cx="203040" cy="253800"/>
            </p14:xfrm>
          </p:contentPart>
        </mc:Choice>
        <mc:Fallback xmlns="">
          <p:pic>
            <p:nvPicPr>
              <p:cNvPr id="615" name="Freihand 614">
                <a:extLst>
                  <a:ext uri="{FF2B5EF4-FFF2-40B4-BE49-F238E27FC236}">
                    <a16:creationId xmlns:a16="http://schemas.microsoft.com/office/drawing/2014/main" id="{89E5D2BE-B77F-48D4-91C5-95503BB3F96A}"/>
                  </a:ext>
                </a:extLst>
              </p:cNvPr>
              <p:cNvPicPr/>
              <p:nvPr/>
            </p:nvPicPr>
            <p:blipFill>
              <a:blip r:embed="rId956"/>
              <a:stretch>
                <a:fillRect/>
              </a:stretch>
            </p:blipFill>
            <p:spPr>
              <a:xfrm>
                <a:off x="3900333" y="3744427"/>
                <a:ext cx="211680" cy="262440"/>
              </a:xfrm>
              <a:prstGeom prst="rect">
                <a:avLst/>
              </a:prstGeom>
            </p:spPr>
          </p:pic>
        </mc:Fallback>
      </mc:AlternateContent>
      <p:grpSp>
        <p:nvGrpSpPr>
          <p:cNvPr id="619" name="Gruppieren 618">
            <a:extLst>
              <a:ext uri="{FF2B5EF4-FFF2-40B4-BE49-F238E27FC236}">
                <a16:creationId xmlns:a16="http://schemas.microsoft.com/office/drawing/2014/main" id="{5C8E7D13-4362-436E-910C-7BD8AECC16E6}"/>
              </a:ext>
            </a:extLst>
          </p:cNvPr>
          <p:cNvGrpSpPr/>
          <p:nvPr/>
        </p:nvGrpSpPr>
        <p:grpSpPr>
          <a:xfrm>
            <a:off x="7050693" y="3083827"/>
            <a:ext cx="693000" cy="666720"/>
            <a:chOff x="7050693" y="3083827"/>
            <a:chExt cx="693000" cy="666720"/>
          </a:xfrm>
        </p:grpSpPr>
        <mc:AlternateContent xmlns:mc="http://schemas.openxmlformats.org/markup-compatibility/2006" xmlns:p14="http://schemas.microsoft.com/office/powerpoint/2010/main">
          <mc:Choice Requires="p14">
            <p:contentPart p14:bwMode="auto" r:id="rId957">
              <p14:nvContentPartPr>
                <p14:cNvPr id="617" name="Freihand 616">
                  <a:extLst>
                    <a:ext uri="{FF2B5EF4-FFF2-40B4-BE49-F238E27FC236}">
                      <a16:creationId xmlns:a16="http://schemas.microsoft.com/office/drawing/2014/main" id="{72E4BEA1-FB42-4673-A5C2-E44CFD4A2070}"/>
                    </a:ext>
                  </a:extLst>
                </p14:cNvPr>
                <p14:cNvContentPartPr/>
                <p14:nvPr/>
              </p14:nvContentPartPr>
              <p14:xfrm>
                <a:off x="7050693" y="3257707"/>
                <a:ext cx="536760" cy="492840"/>
              </p14:xfrm>
            </p:contentPart>
          </mc:Choice>
          <mc:Fallback xmlns="">
            <p:pic>
              <p:nvPicPr>
                <p:cNvPr id="617" name="Freihand 616">
                  <a:extLst>
                    <a:ext uri="{FF2B5EF4-FFF2-40B4-BE49-F238E27FC236}">
                      <a16:creationId xmlns:a16="http://schemas.microsoft.com/office/drawing/2014/main" id="{72E4BEA1-FB42-4673-A5C2-E44CFD4A2070}"/>
                    </a:ext>
                  </a:extLst>
                </p:cNvPr>
                <p:cNvPicPr/>
                <p:nvPr/>
              </p:nvPicPr>
              <p:blipFill>
                <a:blip r:embed="rId958"/>
                <a:stretch>
                  <a:fillRect/>
                </a:stretch>
              </p:blipFill>
              <p:spPr>
                <a:xfrm>
                  <a:off x="7046373" y="3253387"/>
                  <a:ext cx="54540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18" name="Freihand 617">
                  <a:extLst>
                    <a:ext uri="{FF2B5EF4-FFF2-40B4-BE49-F238E27FC236}">
                      <a16:creationId xmlns:a16="http://schemas.microsoft.com/office/drawing/2014/main" id="{B4899AD3-C0FE-44A8-A089-F34FF77345F4}"/>
                    </a:ext>
                  </a:extLst>
                </p14:cNvPr>
                <p14:cNvContentPartPr/>
                <p14:nvPr/>
              </p14:nvContentPartPr>
              <p14:xfrm>
                <a:off x="7489173" y="3083827"/>
                <a:ext cx="254520" cy="290520"/>
              </p14:xfrm>
            </p:contentPart>
          </mc:Choice>
          <mc:Fallback xmlns="">
            <p:pic>
              <p:nvPicPr>
                <p:cNvPr id="618" name="Freihand 617">
                  <a:extLst>
                    <a:ext uri="{FF2B5EF4-FFF2-40B4-BE49-F238E27FC236}">
                      <a16:creationId xmlns:a16="http://schemas.microsoft.com/office/drawing/2014/main" id="{B4899AD3-C0FE-44A8-A089-F34FF77345F4}"/>
                    </a:ext>
                  </a:extLst>
                </p:cNvPr>
                <p:cNvPicPr/>
                <p:nvPr/>
              </p:nvPicPr>
              <p:blipFill>
                <a:blip r:embed="rId960"/>
                <a:stretch>
                  <a:fillRect/>
                </a:stretch>
              </p:blipFill>
              <p:spPr>
                <a:xfrm>
                  <a:off x="7484853" y="3079507"/>
                  <a:ext cx="263160" cy="299160"/>
                </a:xfrm>
                <a:prstGeom prst="rect">
                  <a:avLst/>
                </a:prstGeom>
              </p:spPr>
            </p:pic>
          </mc:Fallback>
        </mc:AlternateContent>
      </p:grpSp>
      <p:grpSp>
        <p:nvGrpSpPr>
          <p:cNvPr id="628" name="Gruppieren 627">
            <a:extLst>
              <a:ext uri="{FF2B5EF4-FFF2-40B4-BE49-F238E27FC236}">
                <a16:creationId xmlns:a16="http://schemas.microsoft.com/office/drawing/2014/main" id="{573C2F0C-F5CD-4B5E-9332-AED49AFAFEEE}"/>
              </a:ext>
            </a:extLst>
          </p:cNvPr>
          <p:cNvGrpSpPr/>
          <p:nvPr/>
        </p:nvGrpSpPr>
        <p:grpSpPr>
          <a:xfrm>
            <a:off x="7862493" y="2038027"/>
            <a:ext cx="1079280" cy="1031040"/>
            <a:chOff x="7862493" y="2038027"/>
            <a:chExt cx="1079280" cy="1031040"/>
          </a:xfrm>
        </p:grpSpPr>
        <mc:AlternateContent xmlns:mc="http://schemas.openxmlformats.org/markup-compatibility/2006" xmlns:p14="http://schemas.microsoft.com/office/powerpoint/2010/main">
          <mc:Choice Requires="p14">
            <p:contentPart p14:bwMode="auto" r:id="rId961">
              <p14:nvContentPartPr>
                <p14:cNvPr id="620" name="Freihand 619">
                  <a:extLst>
                    <a:ext uri="{FF2B5EF4-FFF2-40B4-BE49-F238E27FC236}">
                      <a16:creationId xmlns:a16="http://schemas.microsoft.com/office/drawing/2014/main" id="{98408AAC-FA9C-4F5F-85B5-A9BF5FC3013B}"/>
                    </a:ext>
                  </a:extLst>
                </p14:cNvPr>
                <p14:cNvContentPartPr/>
                <p14:nvPr/>
              </p14:nvContentPartPr>
              <p14:xfrm>
                <a:off x="7922613" y="2845147"/>
                <a:ext cx="7560" cy="18720"/>
              </p14:xfrm>
            </p:contentPart>
          </mc:Choice>
          <mc:Fallback xmlns="">
            <p:pic>
              <p:nvPicPr>
                <p:cNvPr id="620" name="Freihand 619">
                  <a:extLst>
                    <a:ext uri="{FF2B5EF4-FFF2-40B4-BE49-F238E27FC236}">
                      <a16:creationId xmlns:a16="http://schemas.microsoft.com/office/drawing/2014/main" id="{98408AAC-FA9C-4F5F-85B5-A9BF5FC3013B}"/>
                    </a:ext>
                  </a:extLst>
                </p:cNvPr>
                <p:cNvPicPr/>
                <p:nvPr/>
              </p:nvPicPr>
              <p:blipFill>
                <a:blip r:embed="rId962"/>
                <a:stretch>
                  <a:fillRect/>
                </a:stretch>
              </p:blipFill>
              <p:spPr>
                <a:xfrm>
                  <a:off x="7918293" y="2840827"/>
                  <a:ext cx="16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21" name="Freihand 620">
                  <a:extLst>
                    <a:ext uri="{FF2B5EF4-FFF2-40B4-BE49-F238E27FC236}">
                      <a16:creationId xmlns:a16="http://schemas.microsoft.com/office/drawing/2014/main" id="{82E147A4-92EF-4777-AB21-E47A978302F7}"/>
                    </a:ext>
                  </a:extLst>
                </p14:cNvPr>
                <p14:cNvContentPartPr/>
                <p14:nvPr/>
              </p14:nvContentPartPr>
              <p14:xfrm>
                <a:off x="7862493" y="2713747"/>
                <a:ext cx="246960" cy="355320"/>
              </p14:xfrm>
            </p:contentPart>
          </mc:Choice>
          <mc:Fallback xmlns="">
            <p:pic>
              <p:nvPicPr>
                <p:cNvPr id="621" name="Freihand 620">
                  <a:extLst>
                    <a:ext uri="{FF2B5EF4-FFF2-40B4-BE49-F238E27FC236}">
                      <a16:creationId xmlns:a16="http://schemas.microsoft.com/office/drawing/2014/main" id="{82E147A4-92EF-4777-AB21-E47A978302F7}"/>
                    </a:ext>
                  </a:extLst>
                </p:cNvPr>
                <p:cNvPicPr/>
                <p:nvPr/>
              </p:nvPicPr>
              <p:blipFill>
                <a:blip r:embed="rId964"/>
                <a:stretch>
                  <a:fillRect/>
                </a:stretch>
              </p:blipFill>
              <p:spPr>
                <a:xfrm>
                  <a:off x="7858173" y="2709427"/>
                  <a:ext cx="2556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22" name="Freihand 621">
                  <a:extLst>
                    <a:ext uri="{FF2B5EF4-FFF2-40B4-BE49-F238E27FC236}">
                      <a16:creationId xmlns:a16="http://schemas.microsoft.com/office/drawing/2014/main" id="{B0A4771B-BA60-44B3-92D9-82653EA7A472}"/>
                    </a:ext>
                  </a:extLst>
                </p14:cNvPr>
                <p14:cNvContentPartPr/>
                <p14:nvPr/>
              </p14:nvContentPartPr>
              <p14:xfrm>
                <a:off x="8132133" y="2477227"/>
                <a:ext cx="188280" cy="380880"/>
              </p14:xfrm>
            </p:contentPart>
          </mc:Choice>
          <mc:Fallback xmlns="">
            <p:pic>
              <p:nvPicPr>
                <p:cNvPr id="622" name="Freihand 621">
                  <a:extLst>
                    <a:ext uri="{FF2B5EF4-FFF2-40B4-BE49-F238E27FC236}">
                      <a16:creationId xmlns:a16="http://schemas.microsoft.com/office/drawing/2014/main" id="{B0A4771B-BA60-44B3-92D9-82653EA7A472}"/>
                    </a:ext>
                  </a:extLst>
                </p:cNvPr>
                <p:cNvPicPr/>
                <p:nvPr/>
              </p:nvPicPr>
              <p:blipFill>
                <a:blip r:embed="rId966"/>
                <a:stretch>
                  <a:fillRect/>
                </a:stretch>
              </p:blipFill>
              <p:spPr>
                <a:xfrm>
                  <a:off x="8127813" y="2472907"/>
                  <a:ext cx="196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23" name="Freihand 622">
                  <a:extLst>
                    <a:ext uri="{FF2B5EF4-FFF2-40B4-BE49-F238E27FC236}">
                      <a16:creationId xmlns:a16="http://schemas.microsoft.com/office/drawing/2014/main" id="{F103ABAE-BEB3-4811-854F-DEC487776718}"/>
                    </a:ext>
                  </a:extLst>
                </p14:cNvPr>
                <p14:cNvContentPartPr/>
                <p14:nvPr/>
              </p14:nvContentPartPr>
              <p14:xfrm>
                <a:off x="8294493" y="2412787"/>
                <a:ext cx="200160" cy="245880"/>
              </p14:xfrm>
            </p:contentPart>
          </mc:Choice>
          <mc:Fallback xmlns="">
            <p:pic>
              <p:nvPicPr>
                <p:cNvPr id="623" name="Freihand 622">
                  <a:extLst>
                    <a:ext uri="{FF2B5EF4-FFF2-40B4-BE49-F238E27FC236}">
                      <a16:creationId xmlns:a16="http://schemas.microsoft.com/office/drawing/2014/main" id="{F103ABAE-BEB3-4811-854F-DEC487776718}"/>
                    </a:ext>
                  </a:extLst>
                </p:cNvPr>
                <p:cNvPicPr/>
                <p:nvPr/>
              </p:nvPicPr>
              <p:blipFill>
                <a:blip r:embed="rId968"/>
                <a:stretch>
                  <a:fillRect/>
                </a:stretch>
              </p:blipFill>
              <p:spPr>
                <a:xfrm>
                  <a:off x="8290173" y="2408467"/>
                  <a:ext cx="208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24" name="Freihand 623">
                  <a:extLst>
                    <a:ext uri="{FF2B5EF4-FFF2-40B4-BE49-F238E27FC236}">
                      <a16:creationId xmlns:a16="http://schemas.microsoft.com/office/drawing/2014/main" id="{B17E8BC0-07A9-434D-87D9-8CBDAF0FD8DC}"/>
                    </a:ext>
                  </a:extLst>
                </p14:cNvPr>
                <p14:cNvContentPartPr/>
                <p14:nvPr/>
              </p14:nvContentPartPr>
              <p14:xfrm>
                <a:off x="8569893" y="2425027"/>
                <a:ext cx="104400" cy="115920"/>
              </p14:xfrm>
            </p:contentPart>
          </mc:Choice>
          <mc:Fallback xmlns="">
            <p:pic>
              <p:nvPicPr>
                <p:cNvPr id="624" name="Freihand 623">
                  <a:extLst>
                    <a:ext uri="{FF2B5EF4-FFF2-40B4-BE49-F238E27FC236}">
                      <a16:creationId xmlns:a16="http://schemas.microsoft.com/office/drawing/2014/main" id="{B17E8BC0-07A9-434D-87D9-8CBDAF0FD8DC}"/>
                    </a:ext>
                  </a:extLst>
                </p:cNvPr>
                <p:cNvPicPr/>
                <p:nvPr/>
              </p:nvPicPr>
              <p:blipFill>
                <a:blip r:embed="rId970"/>
                <a:stretch>
                  <a:fillRect/>
                </a:stretch>
              </p:blipFill>
              <p:spPr>
                <a:xfrm>
                  <a:off x="8565573" y="2420707"/>
                  <a:ext cx="113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25" name="Freihand 624">
                  <a:extLst>
                    <a:ext uri="{FF2B5EF4-FFF2-40B4-BE49-F238E27FC236}">
                      <a16:creationId xmlns:a16="http://schemas.microsoft.com/office/drawing/2014/main" id="{BABF48B8-300A-45E0-8E5E-87F86AC97C22}"/>
                    </a:ext>
                  </a:extLst>
                </p14:cNvPr>
                <p14:cNvContentPartPr/>
                <p14:nvPr/>
              </p14:nvContentPartPr>
              <p14:xfrm>
                <a:off x="8710293" y="2332867"/>
                <a:ext cx="116640" cy="161280"/>
              </p14:xfrm>
            </p:contentPart>
          </mc:Choice>
          <mc:Fallback xmlns="">
            <p:pic>
              <p:nvPicPr>
                <p:cNvPr id="625" name="Freihand 624">
                  <a:extLst>
                    <a:ext uri="{FF2B5EF4-FFF2-40B4-BE49-F238E27FC236}">
                      <a16:creationId xmlns:a16="http://schemas.microsoft.com/office/drawing/2014/main" id="{BABF48B8-300A-45E0-8E5E-87F86AC97C22}"/>
                    </a:ext>
                  </a:extLst>
                </p:cNvPr>
                <p:cNvPicPr/>
                <p:nvPr/>
              </p:nvPicPr>
              <p:blipFill>
                <a:blip r:embed="rId972"/>
                <a:stretch>
                  <a:fillRect/>
                </a:stretch>
              </p:blipFill>
              <p:spPr>
                <a:xfrm>
                  <a:off x="8705973" y="2328547"/>
                  <a:ext cx="125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26" name="Freihand 625">
                  <a:extLst>
                    <a:ext uri="{FF2B5EF4-FFF2-40B4-BE49-F238E27FC236}">
                      <a16:creationId xmlns:a16="http://schemas.microsoft.com/office/drawing/2014/main" id="{E7E45810-9943-4C28-AA40-091E66CB1759}"/>
                    </a:ext>
                  </a:extLst>
                </p14:cNvPr>
                <p14:cNvContentPartPr/>
                <p14:nvPr/>
              </p14:nvContentPartPr>
              <p14:xfrm>
                <a:off x="8449293" y="2092027"/>
                <a:ext cx="205560" cy="239400"/>
              </p14:xfrm>
            </p:contentPart>
          </mc:Choice>
          <mc:Fallback xmlns="">
            <p:pic>
              <p:nvPicPr>
                <p:cNvPr id="626" name="Freihand 625">
                  <a:extLst>
                    <a:ext uri="{FF2B5EF4-FFF2-40B4-BE49-F238E27FC236}">
                      <a16:creationId xmlns:a16="http://schemas.microsoft.com/office/drawing/2014/main" id="{E7E45810-9943-4C28-AA40-091E66CB1759}"/>
                    </a:ext>
                  </a:extLst>
                </p:cNvPr>
                <p:cNvPicPr/>
                <p:nvPr/>
              </p:nvPicPr>
              <p:blipFill>
                <a:blip r:embed="rId974"/>
                <a:stretch>
                  <a:fillRect/>
                </a:stretch>
              </p:blipFill>
              <p:spPr>
                <a:xfrm>
                  <a:off x="8444973" y="2087707"/>
                  <a:ext cx="214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27" name="Freihand 626">
                  <a:extLst>
                    <a:ext uri="{FF2B5EF4-FFF2-40B4-BE49-F238E27FC236}">
                      <a16:creationId xmlns:a16="http://schemas.microsoft.com/office/drawing/2014/main" id="{946DEA71-5248-439A-A701-2B1B71FFC1D2}"/>
                    </a:ext>
                  </a:extLst>
                </p14:cNvPr>
                <p14:cNvContentPartPr/>
                <p14:nvPr/>
              </p14:nvContentPartPr>
              <p14:xfrm>
                <a:off x="8687253" y="2038027"/>
                <a:ext cx="254520" cy="392040"/>
              </p14:xfrm>
            </p:contentPart>
          </mc:Choice>
          <mc:Fallback xmlns="">
            <p:pic>
              <p:nvPicPr>
                <p:cNvPr id="627" name="Freihand 626">
                  <a:extLst>
                    <a:ext uri="{FF2B5EF4-FFF2-40B4-BE49-F238E27FC236}">
                      <a16:creationId xmlns:a16="http://schemas.microsoft.com/office/drawing/2014/main" id="{946DEA71-5248-439A-A701-2B1B71FFC1D2}"/>
                    </a:ext>
                  </a:extLst>
                </p:cNvPr>
                <p:cNvPicPr/>
                <p:nvPr/>
              </p:nvPicPr>
              <p:blipFill>
                <a:blip r:embed="rId976"/>
                <a:stretch>
                  <a:fillRect/>
                </a:stretch>
              </p:blipFill>
              <p:spPr>
                <a:xfrm>
                  <a:off x="8682933" y="2033707"/>
                  <a:ext cx="263160" cy="400680"/>
                </a:xfrm>
                <a:prstGeom prst="rect">
                  <a:avLst/>
                </a:prstGeom>
              </p:spPr>
            </p:pic>
          </mc:Fallback>
        </mc:AlternateContent>
      </p:grpSp>
      <p:grpSp>
        <p:nvGrpSpPr>
          <p:cNvPr id="632" name="Gruppieren 631">
            <a:extLst>
              <a:ext uri="{FF2B5EF4-FFF2-40B4-BE49-F238E27FC236}">
                <a16:creationId xmlns:a16="http://schemas.microsoft.com/office/drawing/2014/main" id="{DB6FA1EB-AC12-48C7-97E2-60D224C6F041}"/>
              </a:ext>
            </a:extLst>
          </p:cNvPr>
          <p:cNvGrpSpPr/>
          <p:nvPr/>
        </p:nvGrpSpPr>
        <p:grpSpPr>
          <a:xfrm>
            <a:off x="3047853" y="2174827"/>
            <a:ext cx="1819080" cy="2400120"/>
            <a:chOff x="3047853" y="2174827"/>
            <a:chExt cx="1819080" cy="2400120"/>
          </a:xfrm>
        </p:grpSpPr>
        <mc:AlternateContent xmlns:mc="http://schemas.openxmlformats.org/markup-compatibility/2006" xmlns:p14="http://schemas.microsoft.com/office/powerpoint/2010/main">
          <mc:Choice Requires="p14">
            <p:contentPart p14:bwMode="auto" r:id="rId977">
              <p14:nvContentPartPr>
                <p14:cNvPr id="609" name="Freihand 608">
                  <a:extLst>
                    <a:ext uri="{FF2B5EF4-FFF2-40B4-BE49-F238E27FC236}">
                      <a16:creationId xmlns:a16="http://schemas.microsoft.com/office/drawing/2014/main" id="{13EF95CF-3BD7-4D2A-9558-26F00732CA57}"/>
                    </a:ext>
                  </a:extLst>
                </p14:cNvPr>
                <p14:cNvContentPartPr/>
                <p14:nvPr/>
              </p14:nvContentPartPr>
              <p14:xfrm>
                <a:off x="3047853" y="4045027"/>
                <a:ext cx="1819080" cy="529920"/>
              </p14:xfrm>
            </p:contentPart>
          </mc:Choice>
          <mc:Fallback xmlns="">
            <p:pic>
              <p:nvPicPr>
                <p:cNvPr id="609" name="Freihand 608">
                  <a:extLst>
                    <a:ext uri="{FF2B5EF4-FFF2-40B4-BE49-F238E27FC236}">
                      <a16:creationId xmlns:a16="http://schemas.microsoft.com/office/drawing/2014/main" id="{13EF95CF-3BD7-4D2A-9558-26F00732CA57}"/>
                    </a:ext>
                  </a:extLst>
                </p:cNvPr>
                <p:cNvPicPr/>
                <p:nvPr/>
              </p:nvPicPr>
              <p:blipFill>
                <a:blip r:embed="rId978"/>
                <a:stretch>
                  <a:fillRect/>
                </a:stretch>
              </p:blipFill>
              <p:spPr>
                <a:xfrm>
                  <a:off x="3043533" y="4040707"/>
                  <a:ext cx="182772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0" name="Freihand 609">
                  <a:extLst>
                    <a:ext uri="{FF2B5EF4-FFF2-40B4-BE49-F238E27FC236}">
                      <a16:creationId xmlns:a16="http://schemas.microsoft.com/office/drawing/2014/main" id="{44262BCB-6409-4AB5-863F-FA4D801F1B79}"/>
                    </a:ext>
                  </a:extLst>
                </p14:cNvPr>
                <p14:cNvContentPartPr/>
                <p14:nvPr/>
              </p14:nvContentPartPr>
              <p14:xfrm>
                <a:off x="3429813" y="3711307"/>
                <a:ext cx="209160" cy="249480"/>
              </p14:xfrm>
            </p:contentPart>
          </mc:Choice>
          <mc:Fallback xmlns="">
            <p:pic>
              <p:nvPicPr>
                <p:cNvPr id="610" name="Freihand 609">
                  <a:extLst>
                    <a:ext uri="{FF2B5EF4-FFF2-40B4-BE49-F238E27FC236}">
                      <a16:creationId xmlns:a16="http://schemas.microsoft.com/office/drawing/2014/main" id="{44262BCB-6409-4AB5-863F-FA4D801F1B79}"/>
                    </a:ext>
                  </a:extLst>
                </p:cNvPr>
                <p:cNvPicPr/>
                <p:nvPr/>
              </p:nvPicPr>
              <p:blipFill>
                <a:blip r:embed="rId980"/>
                <a:stretch>
                  <a:fillRect/>
                </a:stretch>
              </p:blipFill>
              <p:spPr>
                <a:xfrm>
                  <a:off x="3425493" y="3706987"/>
                  <a:ext cx="217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2" name="Freihand 611">
                  <a:extLst>
                    <a:ext uri="{FF2B5EF4-FFF2-40B4-BE49-F238E27FC236}">
                      <a16:creationId xmlns:a16="http://schemas.microsoft.com/office/drawing/2014/main" id="{D2DE72AE-0C50-4DE1-AD45-CBCA0182E777}"/>
                    </a:ext>
                  </a:extLst>
                </p14:cNvPr>
                <p14:cNvContentPartPr/>
                <p14:nvPr/>
              </p14:nvContentPartPr>
              <p14:xfrm>
                <a:off x="3699453" y="3800227"/>
                <a:ext cx="197280" cy="130680"/>
              </p14:xfrm>
            </p:contentPart>
          </mc:Choice>
          <mc:Fallback xmlns="">
            <p:pic>
              <p:nvPicPr>
                <p:cNvPr id="612" name="Freihand 611">
                  <a:extLst>
                    <a:ext uri="{FF2B5EF4-FFF2-40B4-BE49-F238E27FC236}">
                      <a16:creationId xmlns:a16="http://schemas.microsoft.com/office/drawing/2014/main" id="{D2DE72AE-0C50-4DE1-AD45-CBCA0182E777}"/>
                    </a:ext>
                  </a:extLst>
                </p:cNvPr>
                <p:cNvPicPr/>
                <p:nvPr/>
              </p:nvPicPr>
              <p:blipFill>
                <a:blip r:embed="rId982"/>
                <a:stretch>
                  <a:fillRect/>
                </a:stretch>
              </p:blipFill>
              <p:spPr>
                <a:xfrm>
                  <a:off x="3695133" y="3795907"/>
                  <a:ext cx="205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3" name="Freihand 612">
                  <a:extLst>
                    <a:ext uri="{FF2B5EF4-FFF2-40B4-BE49-F238E27FC236}">
                      <a16:creationId xmlns:a16="http://schemas.microsoft.com/office/drawing/2014/main" id="{4B1BBD97-9694-4E6C-B8E0-F67CEEBC5535}"/>
                    </a:ext>
                  </a:extLst>
                </p14:cNvPr>
                <p14:cNvContentPartPr/>
                <p14:nvPr/>
              </p14:nvContentPartPr>
              <p14:xfrm>
                <a:off x="3560853" y="3515827"/>
                <a:ext cx="156600" cy="144360"/>
              </p14:xfrm>
            </p:contentPart>
          </mc:Choice>
          <mc:Fallback xmlns="">
            <p:pic>
              <p:nvPicPr>
                <p:cNvPr id="613" name="Freihand 612">
                  <a:extLst>
                    <a:ext uri="{FF2B5EF4-FFF2-40B4-BE49-F238E27FC236}">
                      <a16:creationId xmlns:a16="http://schemas.microsoft.com/office/drawing/2014/main" id="{4B1BBD97-9694-4E6C-B8E0-F67CEEBC5535}"/>
                    </a:ext>
                  </a:extLst>
                </p:cNvPr>
                <p:cNvPicPr/>
                <p:nvPr/>
              </p:nvPicPr>
              <p:blipFill>
                <a:blip r:embed="rId984"/>
                <a:stretch>
                  <a:fillRect/>
                </a:stretch>
              </p:blipFill>
              <p:spPr>
                <a:xfrm>
                  <a:off x="3556533" y="3511507"/>
                  <a:ext cx="165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29" name="Freihand 628">
                  <a:extLst>
                    <a:ext uri="{FF2B5EF4-FFF2-40B4-BE49-F238E27FC236}">
                      <a16:creationId xmlns:a16="http://schemas.microsoft.com/office/drawing/2014/main" id="{CB327C40-7594-4F7B-A789-ACA5E3D6401D}"/>
                    </a:ext>
                  </a:extLst>
                </p14:cNvPr>
                <p14:cNvContentPartPr/>
                <p14:nvPr/>
              </p14:nvContentPartPr>
              <p14:xfrm>
                <a:off x="3323973" y="3322147"/>
                <a:ext cx="747000" cy="878400"/>
              </p14:xfrm>
            </p:contentPart>
          </mc:Choice>
          <mc:Fallback xmlns="">
            <p:pic>
              <p:nvPicPr>
                <p:cNvPr id="629" name="Freihand 628">
                  <a:extLst>
                    <a:ext uri="{FF2B5EF4-FFF2-40B4-BE49-F238E27FC236}">
                      <a16:creationId xmlns:a16="http://schemas.microsoft.com/office/drawing/2014/main" id="{CB327C40-7594-4F7B-A789-ACA5E3D6401D}"/>
                    </a:ext>
                  </a:extLst>
                </p:cNvPr>
                <p:cNvPicPr/>
                <p:nvPr/>
              </p:nvPicPr>
              <p:blipFill>
                <a:blip r:embed="rId986"/>
                <a:stretch>
                  <a:fillRect/>
                </a:stretch>
              </p:blipFill>
              <p:spPr>
                <a:xfrm>
                  <a:off x="3319653" y="3317827"/>
                  <a:ext cx="755640" cy="8870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30" name="Freihand 629">
                  <a:extLst>
                    <a:ext uri="{FF2B5EF4-FFF2-40B4-BE49-F238E27FC236}">
                      <a16:creationId xmlns:a16="http://schemas.microsoft.com/office/drawing/2014/main" id="{CDE23D49-E070-48CC-B1C0-45AF991F9C7A}"/>
                    </a:ext>
                  </a:extLst>
                </p14:cNvPr>
                <p14:cNvContentPartPr/>
                <p14:nvPr/>
              </p14:nvContentPartPr>
              <p14:xfrm>
                <a:off x="3883773" y="2423947"/>
                <a:ext cx="520200" cy="875520"/>
              </p14:xfrm>
            </p:contentPart>
          </mc:Choice>
          <mc:Fallback xmlns="">
            <p:pic>
              <p:nvPicPr>
                <p:cNvPr id="630" name="Freihand 629">
                  <a:extLst>
                    <a:ext uri="{FF2B5EF4-FFF2-40B4-BE49-F238E27FC236}">
                      <a16:creationId xmlns:a16="http://schemas.microsoft.com/office/drawing/2014/main" id="{CDE23D49-E070-48CC-B1C0-45AF991F9C7A}"/>
                    </a:ext>
                  </a:extLst>
                </p:cNvPr>
                <p:cNvPicPr/>
                <p:nvPr/>
              </p:nvPicPr>
              <p:blipFill>
                <a:blip r:embed="rId988"/>
                <a:stretch>
                  <a:fillRect/>
                </a:stretch>
              </p:blipFill>
              <p:spPr>
                <a:xfrm>
                  <a:off x="3879453" y="2419627"/>
                  <a:ext cx="52884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31" name="Freihand 630">
                  <a:extLst>
                    <a:ext uri="{FF2B5EF4-FFF2-40B4-BE49-F238E27FC236}">
                      <a16:creationId xmlns:a16="http://schemas.microsoft.com/office/drawing/2014/main" id="{91A3FAD2-3155-43AC-B45C-02FC641E5928}"/>
                    </a:ext>
                  </a:extLst>
                </p14:cNvPr>
                <p14:cNvContentPartPr/>
                <p14:nvPr/>
              </p14:nvContentPartPr>
              <p14:xfrm>
                <a:off x="4314693" y="2174827"/>
                <a:ext cx="213840" cy="319680"/>
              </p14:xfrm>
            </p:contentPart>
          </mc:Choice>
          <mc:Fallback xmlns="">
            <p:pic>
              <p:nvPicPr>
                <p:cNvPr id="631" name="Freihand 630">
                  <a:extLst>
                    <a:ext uri="{FF2B5EF4-FFF2-40B4-BE49-F238E27FC236}">
                      <a16:creationId xmlns:a16="http://schemas.microsoft.com/office/drawing/2014/main" id="{91A3FAD2-3155-43AC-B45C-02FC641E5928}"/>
                    </a:ext>
                  </a:extLst>
                </p:cNvPr>
                <p:cNvPicPr/>
                <p:nvPr/>
              </p:nvPicPr>
              <p:blipFill>
                <a:blip r:embed="rId990"/>
                <a:stretch>
                  <a:fillRect/>
                </a:stretch>
              </p:blipFill>
              <p:spPr>
                <a:xfrm>
                  <a:off x="4310373" y="2170507"/>
                  <a:ext cx="222480" cy="328320"/>
                </a:xfrm>
                <a:prstGeom prst="rect">
                  <a:avLst/>
                </a:prstGeom>
              </p:spPr>
            </p:pic>
          </mc:Fallback>
        </mc:AlternateContent>
      </p:grpSp>
      <p:grpSp>
        <p:nvGrpSpPr>
          <p:cNvPr id="640" name="Gruppieren 639">
            <a:extLst>
              <a:ext uri="{FF2B5EF4-FFF2-40B4-BE49-F238E27FC236}">
                <a16:creationId xmlns:a16="http://schemas.microsoft.com/office/drawing/2014/main" id="{271F43EF-63C8-4801-A7F4-DF8FA339FC33}"/>
              </a:ext>
            </a:extLst>
          </p:cNvPr>
          <p:cNvGrpSpPr/>
          <p:nvPr/>
        </p:nvGrpSpPr>
        <p:grpSpPr>
          <a:xfrm>
            <a:off x="4637613" y="1462387"/>
            <a:ext cx="738000" cy="750600"/>
            <a:chOff x="4637613" y="1462387"/>
            <a:chExt cx="738000" cy="750600"/>
          </a:xfrm>
        </p:grpSpPr>
        <mc:AlternateContent xmlns:mc="http://schemas.openxmlformats.org/markup-compatibility/2006" xmlns:p14="http://schemas.microsoft.com/office/powerpoint/2010/main">
          <mc:Choice Requires="p14">
            <p:contentPart p14:bwMode="auto" r:id="rId991">
              <p14:nvContentPartPr>
                <p14:cNvPr id="633" name="Freihand 632">
                  <a:extLst>
                    <a:ext uri="{FF2B5EF4-FFF2-40B4-BE49-F238E27FC236}">
                      <a16:creationId xmlns:a16="http://schemas.microsoft.com/office/drawing/2014/main" id="{3F2000B3-E3FE-4DBF-ADCA-2E86761C141C}"/>
                    </a:ext>
                  </a:extLst>
                </p14:cNvPr>
                <p14:cNvContentPartPr/>
                <p14:nvPr/>
              </p14:nvContentPartPr>
              <p14:xfrm>
                <a:off x="4637613" y="1936147"/>
                <a:ext cx="185040" cy="276840"/>
              </p14:xfrm>
            </p:contentPart>
          </mc:Choice>
          <mc:Fallback xmlns="">
            <p:pic>
              <p:nvPicPr>
                <p:cNvPr id="633" name="Freihand 632">
                  <a:extLst>
                    <a:ext uri="{FF2B5EF4-FFF2-40B4-BE49-F238E27FC236}">
                      <a16:creationId xmlns:a16="http://schemas.microsoft.com/office/drawing/2014/main" id="{3F2000B3-E3FE-4DBF-ADCA-2E86761C141C}"/>
                    </a:ext>
                  </a:extLst>
                </p:cNvPr>
                <p:cNvPicPr/>
                <p:nvPr/>
              </p:nvPicPr>
              <p:blipFill>
                <a:blip r:embed="rId992"/>
                <a:stretch>
                  <a:fillRect/>
                </a:stretch>
              </p:blipFill>
              <p:spPr>
                <a:xfrm>
                  <a:off x="4633293" y="1931827"/>
                  <a:ext cx="193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34" name="Freihand 633">
                  <a:extLst>
                    <a:ext uri="{FF2B5EF4-FFF2-40B4-BE49-F238E27FC236}">
                      <a16:creationId xmlns:a16="http://schemas.microsoft.com/office/drawing/2014/main" id="{CA7C41B9-24F1-47EE-B057-B6A964D1FC61}"/>
                    </a:ext>
                  </a:extLst>
                </p14:cNvPr>
                <p14:cNvContentPartPr/>
                <p14:nvPr/>
              </p14:nvContentPartPr>
              <p14:xfrm>
                <a:off x="4802493" y="1742107"/>
                <a:ext cx="140400" cy="326160"/>
              </p14:xfrm>
            </p:contentPart>
          </mc:Choice>
          <mc:Fallback xmlns="">
            <p:pic>
              <p:nvPicPr>
                <p:cNvPr id="634" name="Freihand 633">
                  <a:extLst>
                    <a:ext uri="{FF2B5EF4-FFF2-40B4-BE49-F238E27FC236}">
                      <a16:creationId xmlns:a16="http://schemas.microsoft.com/office/drawing/2014/main" id="{CA7C41B9-24F1-47EE-B057-B6A964D1FC61}"/>
                    </a:ext>
                  </a:extLst>
                </p:cNvPr>
                <p:cNvPicPr/>
                <p:nvPr/>
              </p:nvPicPr>
              <p:blipFill>
                <a:blip r:embed="rId994"/>
                <a:stretch>
                  <a:fillRect/>
                </a:stretch>
              </p:blipFill>
              <p:spPr>
                <a:xfrm>
                  <a:off x="4798173" y="1737787"/>
                  <a:ext cx="149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35" name="Freihand 634">
                  <a:extLst>
                    <a:ext uri="{FF2B5EF4-FFF2-40B4-BE49-F238E27FC236}">
                      <a16:creationId xmlns:a16="http://schemas.microsoft.com/office/drawing/2014/main" id="{135D5FBB-68B9-407C-BE89-04E575B40AF7}"/>
                    </a:ext>
                  </a:extLst>
                </p14:cNvPr>
                <p14:cNvContentPartPr/>
                <p14:nvPr/>
              </p14:nvContentPartPr>
              <p14:xfrm>
                <a:off x="4927053" y="1737787"/>
                <a:ext cx="97920" cy="227880"/>
              </p14:xfrm>
            </p:contentPart>
          </mc:Choice>
          <mc:Fallback xmlns="">
            <p:pic>
              <p:nvPicPr>
                <p:cNvPr id="635" name="Freihand 634">
                  <a:extLst>
                    <a:ext uri="{FF2B5EF4-FFF2-40B4-BE49-F238E27FC236}">
                      <a16:creationId xmlns:a16="http://schemas.microsoft.com/office/drawing/2014/main" id="{135D5FBB-68B9-407C-BE89-04E575B40AF7}"/>
                    </a:ext>
                  </a:extLst>
                </p:cNvPr>
                <p:cNvPicPr/>
                <p:nvPr/>
              </p:nvPicPr>
              <p:blipFill>
                <a:blip r:embed="rId996"/>
                <a:stretch>
                  <a:fillRect/>
                </a:stretch>
              </p:blipFill>
              <p:spPr>
                <a:xfrm>
                  <a:off x="4922733" y="1733467"/>
                  <a:ext cx="106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36" name="Freihand 635">
                  <a:extLst>
                    <a:ext uri="{FF2B5EF4-FFF2-40B4-BE49-F238E27FC236}">
                      <a16:creationId xmlns:a16="http://schemas.microsoft.com/office/drawing/2014/main" id="{394AD198-327A-4C40-840D-AAB5C1366F5D}"/>
                    </a:ext>
                  </a:extLst>
                </p14:cNvPr>
                <p14:cNvContentPartPr/>
                <p14:nvPr/>
              </p14:nvContentPartPr>
              <p14:xfrm>
                <a:off x="5017413" y="1797907"/>
                <a:ext cx="164880" cy="118080"/>
              </p14:xfrm>
            </p:contentPart>
          </mc:Choice>
          <mc:Fallback xmlns="">
            <p:pic>
              <p:nvPicPr>
                <p:cNvPr id="636" name="Freihand 635">
                  <a:extLst>
                    <a:ext uri="{FF2B5EF4-FFF2-40B4-BE49-F238E27FC236}">
                      <a16:creationId xmlns:a16="http://schemas.microsoft.com/office/drawing/2014/main" id="{394AD198-327A-4C40-840D-AAB5C1366F5D}"/>
                    </a:ext>
                  </a:extLst>
                </p:cNvPr>
                <p:cNvPicPr/>
                <p:nvPr/>
              </p:nvPicPr>
              <p:blipFill>
                <a:blip r:embed="rId998"/>
                <a:stretch>
                  <a:fillRect/>
                </a:stretch>
              </p:blipFill>
              <p:spPr>
                <a:xfrm>
                  <a:off x="5013093" y="1793587"/>
                  <a:ext cx="173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37" name="Freihand 636">
                  <a:extLst>
                    <a:ext uri="{FF2B5EF4-FFF2-40B4-BE49-F238E27FC236}">
                      <a16:creationId xmlns:a16="http://schemas.microsoft.com/office/drawing/2014/main" id="{708DC727-2943-4340-933C-C45CDC8AE41D}"/>
                    </a:ext>
                  </a:extLst>
                </p14:cNvPr>
                <p14:cNvContentPartPr/>
                <p14:nvPr/>
              </p14:nvContentPartPr>
              <p14:xfrm>
                <a:off x="5189493" y="1721587"/>
                <a:ext cx="105840" cy="150480"/>
              </p14:xfrm>
            </p:contentPart>
          </mc:Choice>
          <mc:Fallback xmlns="">
            <p:pic>
              <p:nvPicPr>
                <p:cNvPr id="637" name="Freihand 636">
                  <a:extLst>
                    <a:ext uri="{FF2B5EF4-FFF2-40B4-BE49-F238E27FC236}">
                      <a16:creationId xmlns:a16="http://schemas.microsoft.com/office/drawing/2014/main" id="{708DC727-2943-4340-933C-C45CDC8AE41D}"/>
                    </a:ext>
                  </a:extLst>
                </p:cNvPr>
                <p:cNvPicPr/>
                <p:nvPr/>
              </p:nvPicPr>
              <p:blipFill>
                <a:blip r:embed="rId1000"/>
                <a:stretch>
                  <a:fillRect/>
                </a:stretch>
              </p:blipFill>
              <p:spPr>
                <a:xfrm>
                  <a:off x="5185173" y="1717267"/>
                  <a:ext cx="114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38" name="Freihand 637">
                  <a:extLst>
                    <a:ext uri="{FF2B5EF4-FFF2-40B4-BE49-F238E27FC236}">
                      <a16:creationId xmlns:a16="http://schemas.microsoft.com/office/drawing/2014/main" id="{29598D9A-BF22-4ED9-82A1-59BAA5419B0D}"/>
                    </a:ext>
                  </a:extLst>
                </p14:cNvPr>
                <p14:cNvContentPartPr/>
                <p14:nvPr/>
              </p14:nvContentPartPr>
              <p14:xfrm>
                <a:off x="5060973" y="1533667"/>
                <a:ext cx="159480" cy="147240"/>
              </p14:xfrm>
            </p:contentPart>
          </mc:Choice>
          <mc:Fallback xmlns="">
            <p:pic>
              <p:nvPicPr>
                <p:cNvPr id="638" name="Freihand 637">
                  <a:extLst>
                    <a:ext uri="{FF2B5EF4-FFF2-40B4-BE49-F238E27FC236}">
                      <a16:creationId xmlns:a16="http://schemas.microsoft.com/office/drawing/2014/main" id="{29598D9A-BF22-4ED9-82A1-59BAA5419B0D}"/>
                    </a:ext>
                  </a:extLst>
                </p:cNvPr>
                <p:cNvPicPr/>
                <p:nvPr/>
              </p:nvPicPr>
              <p:blipFill>
                <a:blip r:embed="rId1002"/>
                <a:stretch>
                  <a:fillRect/>
                </a:stretch>
              </p:blipFill>
              <p:spPr>
                <a:xfrm>
                  <a:off x="5056653" y="1529347"/>
                  <a:ext cx="168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9" name="Freihand 638">
                  <a:extLst>
                    <a:ext uri="{FF2B5EF4-FFF2-40B4-BE49-F238E27FC236}">
                      <a16:creationId xmlns:a16="http://schemas.microsoft.com/office/drawing/2014/main" id="{848EE60E-9155-454F-A4DC-E7107DE1E782}"/>
                    </a:ext>
                  </a:extLst>
                </p14:cNvPr>
                <p14:cNvContentPartPr/>
                <p14:nvPr/>
              </p14:nvContentPartPr>
              <p14:xfrm>
                <a:off x="5252133" y="1462387"/>
                <a:ext cx="123480" cy="444240"/>
              </p14:xfrm>
            </p:contentPart>
          </mc:Choice>
          <mc:Fallback xmlns="">
            <p:pic>
              <p:nvPicPr>
                <p:cNvPr id="639" name="Freihand 638">
                  <a:extLst>
                    <a:ext uri="{FF2B5EF4-FFF2-40B4-BE49-F238E27FC236}">
                      <a16:creationId xmlns:a16="http://schemas.microsoft.com/office/drawing/2014/main" id="{848EE60E-9155-454F-A4DC-E7107DE1E782}"/>
                    </a:ext>
                  </a:extLst>
                </p:cNvPr>
                <p:cNvPicPr/>
                <p:nvPr/>
              </p:nvPicPr>
              <p:blipFill>
                <a:blip r:embed="rId1004"/>
                <a:stretch>
                  <a:fillRect/>
                </a:stretch>
              </p:blipFill>
              <p:spPr>
                <a:xfrm>
                  <a:off x="5247813" y="1458067"/>
                  <a:ext cx="132120" cy="45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5">
            <p14:nvContentPartPr>
              <p14:cNvPr id="448" name="Freihand 447">
                <a:extLst>
                  <a:ext uri="{FF2B5EF4-FFF2-40B4-BE49-F238E27FC236}">
                    <a16:creationId xmlns:a16="http://schemas.microsoft.com/office/drawing/2014/main" id="{C8D71302-32D4-4175-AD1C-065F7EC7A197}"/>
                  </a:ext>
                </a:extLst>
              </p14:cNvPr>
              <p14:cNvContentPartPr/>
              <p14:nvPr/>
            </p14:nvContentPartPr>
            <p14:xfrm>
              <a:off x="5470293" y="3586027"/>
              <a:ext cx="61560" cy="1038240"/>
            </p14:xfrm>
          </p:contentPart>
        </mc:Choice>
        <mc:Fallback>
          <p:pic>
            <p:nvPicPr>
              <p:cNvPr id="448" name="Freihand 447">
                <a:extLst>
                  <a:ext uri="{FF2B5EF4-FFF2-40B4-BE49-F238E27FC236}">
                    <a16:creationId xmlns:a16="http://schemas.microsoft.com/office/drawing/2014/main" id="{C8D71302-32D4-4175-AD1C-065F7EC7A197}"/>
                  </a:ext>
                </a:extLst>
              </p:cNvPr>
              <p:cNvPicPr/>
              <p:nvPr/>
            </p:nvPicPr>
            <p:blipFill>
              <a:blip r:embed="rId1006"/>
              <a:stretch>
                <a:fillRect/>
              </a:stretch>
            </p:blipFill>
            <p:spPr>
              <a:xfrm>
                <a:off x="5465973" y="3581707"/>
                <a:ext cx="70200" cy="1046880"/>
              </a:xfrm>
              <a:prstGeom prst="rect">
                <a:avLst/>
              </a:prstGeom>
            </p:spPr>
          </p:pic>
        </mc:Fallback>
      </mc:AlternateContent>
    </p:spTree>
    <p:extLst>
      <p:ext uri="{BB962C8B-B14F-4D97-AF65-F5344CB8AC3E}">
        <p14:creationId xmlns:p14="http://schemas.microsoft.com/office/powerpoint/2010/main" val="7999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4801314"/>
          </a:xfrm>
          <a:prstGeom prst="rect">
            <a:avLst/>
          </a:prstGeom>
          <a:noFill/>
        </p:spPr>
        <p:txBody>
          <a:bodyPr wrap="square" rtlCol="0">
            <a:spAutoFit/>
          </a:bodyPr>
          <a:lstStyle/>
          <a:p>
            <a:r>
              <a:rPr lang="en-US" sz="2200" b="1" u="sng" dirty="0"/>
              <a:t>Capital owners in the machinery sector:</a:t>
            </a:r>
            <a:r>
              <a:rPr lang="en-US" sz="2200" dirty="0"/>
              <a:t> Goods prices rise in nominal terms and also relative to the wage rate and relative to the grain sector. This increases income in this sector overall</a:t>
            </a:r>
          </a:p>
          <a:p>
            <a:r>
              <a:rPr lang="en-US" sz="2200" b="1" u="sng" dirty="0"/>
              <a:t>→ Better off</a:t>
            </a:r>
          </a:p>
          <a:p>
            <a:endParaRPr lang="de-DE" sz="2200" dirty="0"/>
          </a:p>
          <a:p>
            <a:r>
              <a:rPr lang="en-US" sz="2200" b="1" u="sng" dirty="0"/>
              <a:t>Capital owners in the grain sector: </a:t>
            </a:r>
            <a:r>
              <a:rPr lang="en-US" sz="2200" dirty="0"/>
              <a:t>the prices of goods remain unchanged in nominal terms, but they fall relative to the wage rate and relative to the machinery sector. This reduces income in this sector overall</a:t>
            </a:r>
          </a:p>
          <a:p>
            <a:r>
              <a:rPr lang="en-US" sz="2200" b="1" u="sng" dirty="0"/>
              <a:t>→ Worse off</a:t>
            </a:r>
          </a:p>
          <a:p>
            <a:endParaRPr lang="de-DE" sz="2200" dirty="0"/>
          </a:p>
          <a:p>
            <a:r>
              <a:rPr lang="en-US" sz="2200" b="1" u="sng" dirty="0"/>
              <a:t>Workers:</a:t>
            </a:r>
            <a:r>
              <a:rPr lang="en-US" sz="2200" u="sng" dirty="0"/>
              <a:t> </a:t>
            </a:r>
            <a:r>
              <a:rPr lang="en-US" sz="2200" dirty="0"/>
              <a:t>Wages are rising in nominal terms. However, they fall relative to the machinery sector, while they rise relative to the grain sector.</a:t>
            </a:r>
          </a:p>
          <a:p>
            <a:r>
              <a:rPr lang="en-US" sz="2200" b="1" u="sng" dirty="0"/>
              <a:t>→ Better or worse off depends on preferences (ambiguity)</a:t>
            </a:r>
            <a:endParaRPr lang="de-DE" sz="2200" u="sng"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A6B2264-D81A-44D8-A8A3-57C8B9E25628}"/>
                  </a:ext>
                </a:extLst>
              </p14:cNvPr>
              <p14:cNvContentPartPr/>
              <p14:nvPr/>
            </p14:nvContentPartPr>
            <p14:xfrm>
              <a:off x="9401133" y="326227"/>
              <a:ext cx="280440" cy="2889360"/>
            </p14:xfrm>
          </p:contentPart>
        </mc:Choice>
        <mc:Fallback xmlns="">
          <p:pic>
            <p:nvPicPr>
              <p:cNvPr id="2" name="Freihand 1">
                <a:extLst>
                  <a:ext uri="{FF2B5EF4-FFF2-40B4-BE49-F238E27FC236}">
                    <a16:creationId xmlns:a16="http://schemas.microsoft.com/office/drawing/2014/main" id="{8A6B2264-D81A-44D8-A8A3-57C8B9E25628}"/>
                  </a:ext>
                </a:extLst>
              </p:cNvPr>
              <p:cNvPicPr/>
              <p:nvPr/>
            </p:nvPicPr>
            <p:blipFill>
              <a:blip r:embed="rId4"/>
              <a:stretch>
                <a:fillRect/>
              </a:stretch>
            </p:blipFill>
            <p:spPr>
              <a:xfrm>
                <a:off x="9396813" y="321907"/>
                <a:ext cx="289080" cy="2898000"/>
              </a:xfrm>
              <a:prstGeom prst="rect">
                <a:avLst/>
              </a:prstGeom>
            </p:spPr>
          </p:pic>
        </mc:Fallback>
      </mc:AlternateContent>
      <p:grpSp>
        <p:nvGrpSpPr>
          <p:cNvPr id="42" name="Gruppieren 41">
            <a:extLst>
              <a:ext uri="{FF2B5EF4-FFF2-40B4-BE49-F238E27FC236}">
                <a16:creationId xmlns:a16="http://schemas.microsoft.com/office/drawing/2014/main" id="{838CF19A-704B-413B-A3DF-05939FCC1D4C}"/>
              </a:ext>
            </a:extLst>
          </p:cNvPr>
          <p:cNvGrpSpPr/>
          <p:nvPr/>
        </p:nvGrpSpPr>
        <p:grpSpPr>
          <a:xfrm>
            <a:off x="10036173" y="838147"/>
            <a:ext cx="1575720" cy="2503080"/>
            <a:chOff x="10036173" y="838147"/>
            <a:chExt cx="1575720" cy="2503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48D775B-FEF7-4473-8C60-B941F6E6DB29}"/>
                    </a:ext>
                  </a:extLst>
                </p14:cNvPr>
                <p14:cNvContentPartPr/>
                <p14:nvPr/>
              </p14:nvContentPartPr>
              <p14:xfrm>
                <a:off x="10166133" y="1020667"/>
                <a:ext cx="394560" cy="191520"/>
              </p14:xfrm>
            </p:contentPart>
          </mc:Choice>
          <mc:Fallback xmlns="">
            <p:pic>
              <p:nvPicPr>
                <p:cNvPr id="3" name="Freihand 2">
                  <a:extLst>
                    <a:ext uri="{FF2B5EF4-FFF2-40B4-BE49-F238E27FC236}">
                      <a16:creationId xmlns:a16="http://schemas.microsoft.com/office/drawing/2014/main" id="{648D775B-FEF7-4473-8C60-B941F6E6DB29}"/>
                    </a:ext>
                  </a:extLst>
                </p:cNvPr>
                <p:cNvPicPr/>
                <p:nvPr/>
              </p:nvPicPr>
              <p:blipFill>
                <a:blip r:embed="rId6"/>
                <a:stretch>
                  <a:fillRect/>
                </a:stretch>
              </p:blipFill>
              <p:spPr>
                <a:xfrm>
                  <a:off x="10161813" y="1016347"/>
                  <a:ext cx="403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3E42004-8231-442F-AF25-3E7286E60477}"/>
                    </a:ext>
                  </a:extLst>
                </p14:cNvPr>
                <p14:cNvContentPartPr/>
                <p14:nvPr/>
              </p14:nvContentPartPr>
              <p14:xfrm>
                <a:off x="10784253" y="887467"/>
                <a:ext cx="156960" cy="225000"/>
              </p14:xfrm>
            </p:contentPart>
          </mc:Choice>
          <mc:Fallback xmlns="">
            <p:pic>
              <p:nvPicPr>
                <p:cNvPr id="7" name="Freihand 6">
                  <a:extLst>
                    <a:ext uri="{FF2B5EF4-FFF2-40B4-BE49-F238E27FC236}">
                      <a16:creationId xmlns:a16="http://schemas.microsoft.com/office/drawing/2014/main" id="{53E42004-8231-442F-AF25-3E7286E60477}"/>
                    </a:ext>
                  </a:extLst>
                </p:cNvPr>
                <p:cNvPicPr/>
                <p:nvPr/>
              </p:nvPicPr>
              <p:blipFill>
                <a:blip r:embed="rId8"/>
                <a:stretch>
                  <a:fillRect/>
                </a:stretch>
              </p:blipFill>
              <p:spPr>
                <a:xfrm>
                  <a:off x="10779933" y="883147"/>
                  <a:ext cx="1656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0665024-F9E7-49BC-B4C8-31EA3A997032}"/>
                    </a:ext>
                  </a:extLst>
                </p14:cNvPr>
                <p14:cNvContentPartPr/>
                <p14:nvPr/>
              </p14:nvContentPartPr>
              <p14:xfrm>
                <a:off x="10980813" y="1015987"/>
                <a:ext cx="52920" cy="77400"/>
              </p14:xfrm>
            </p:contentPart>
          </mc:Choice>
          <mc:Fallback xmlns="">
            <p:pic>
              <p:nvPicPr>
                <p:cNvPr id="8" name="Freihand 7">
                  <a:extLst>
                    <a:ext uri="{FF2B5EF4-FFF2-40B4-BE49-F238E27FC236}">
                      <a16:creationId xmlns:a16="http://schemas.microsoft.com/office/drawing/2014/main" id="{90665024-F9E7-49BC-B4C8-31EA3A997032}"/>
                    </a:ext>
                  </a:extLst>
                </p:cNvPr>
                <p:cNvPicPr/>
                <p:nvPr/>
              </p:nvPicPr>
              <p:blipFill>
                <a:blip r:embed="rId10"/>
                <a:stretch>
                  <a:fillRect/>
                </a:stretch>
              </p:blipFill>
              <p:spPr>
                <a:xfrm>
                  <a:off x="10976493" y="1011667"/>
                  <a:ext cx="61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2054D51-1C94-45B9-8E96-3873E87542A6}"/>
                    </a:ext>
                  </a:extLst>
                </p14:cNvPr>
                <p14:cNvContentPartPr/>
                <p14:nvPr/>
              </p14:nvContentPartPr>
              <p14:xfrm>
                <a:off x="11193573" y="983947"/>
                <a:ext cx="160920" cy="109080"/>
              </p14:xfrm>
            </p:contentPart>
          </mc:Choice>
          <mc:Fallback xmlns="">
            <p:pic>
              <p:nvPicPr>
                <p:cNvPr id="9" name="Freihand 8">
                  <a:extLst>
                    <a:ext uri="{FF2B5EF4-FFF2-40B4-BE49-F238E27FC236}">
                      <a16:creationId xmlns:a16="http://schemas.microsoft.com/office/drawing/2014/main" id="{62054D51-1C94-45B9-8E96-3873E87542A6}"/>
                    </a:ext>
                  </a:extLst>
                </p:cNvPr>
                <p:cNvPicPr/>
                <p:nvPr/>
              </p:nvPicPr>
              <p:blipFill>
                <a:blip r:embed="rId12"/>
                <a:stretch>
                  <a:fillRect/>
                </a:stretch>
              </p:blipFill>
              <p:spPr>
                <a:xfrm>
                  <a:off x="11189253" y="979627"/>
                  <a:ext cx="169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CBDDC19-7A0F-4887-A52F-25E9F8624D50}"/>
                    </a:ext>
                  </a:extLst>
                </p14:cNvPr>
                <p14:cNvContentPartPr/>
                <p14:nvPr/>
              </p14:nvContentPartPr>
              <p14:xfrm>
                <a:off x="11345853" y="838147"/>
                <a:ext cx="203760" cy="236520"/>
              </p14:xfrm>
            </p:contentPart>
          </mc:Choice>
          <mc:Fallback xmlns="">
            <p:pic>
              <p:nvPicPr>
                <p:cNvPr id="10" name="Freihand 9">
                  <a:extLst>
                    <a:ext uri="{FF2B5EF4-FFF2-40B4-BE49-F238E27FC236}">
                      <a16:creationId xmlns:a16="http://schemas.microsoft.com/office/drawing/2014/main" id="{BCBDDC19-7A0F-4887-A52F-25E9F8624D50}"/>
                    </a:ext>
                  </a:extLst>
                </p:cNvPr>
                <p:cNvPicPr/>
                <p:nvPr/>
              </p:nvPicPr>
              <p:blipFill>
                <a:blip r:embed="rId14"/>
                <a:stretch>
                  <a:fillRect/>
                </a:stretch>
              </p:blipFill>
              <p:spPr>
                <a:xfrm>
                  <a:off x="11341533" y="833827"/>
                  <a:ext cx="212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E9A834D-FDB7-49B3-B9AE-C6107C48BA4D}"/>
                    </a:ext>
                  </a:extLst>
                </p14:cNvPr>
                <p14:cNvContentPartPr/>
                <p14:nvPr/>
              </p14:nvContentPartPr>
              <p14:xfrm>
                <a:off x="10250733" y="1367347"/>
                <a:ext cx="140040" cy="208080"/>
              </p14:xfrm>
            </p:contentPart>
          </mc:Choice>
          <mc:Fallback xmlns="">
            <p:pic>
              <p:nvPicPr>
                <p:cNvPr id="11" name="Freihand 10">
                  <a:extLst>
                    <a:ext uri="{FF2B5EF4-FFF2-40B4-BE49-F238E27FC236}">
                      <a16:creationId xmlns:a16="http://schemas.microsoft.com/office/drawing/2014/main" id="{AE9A834D-FDB7-49B3-B9AE-C6107C48BA4D}"/>
                    </a:ext>
                  </a:extLst>
                </p:cNvPr>
                <p:cNvPicPr/>
                <p:nvPr/>
              </p:nvPicPr>
              <p:blipFill>
                <a:blip r:embed="rId16"/>
                <a:stretch>
                  <a:fillRect/>
                </a:stretch>
              </p:blipFill>
              <p:spPr>
                <a:xfrm>
                  <a:off x="10246413" y="1363027"/>
                  <a:ext cx="148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FBDC769-E365-4AF7-8CCE-C6C8BBAB6D9C}"/>
                    </a:ext>
                  </a:extLst>
                </p14:cNvPr>
                <p14:cNvContentPartPr/>
                <p14:nvPr/>
              </p14:nvContentPartPr>
              <p14:xfrm>
                <a:off x="10362693" y="1481467"/>
                <a:ext cx="83160" cy="87480"/>
              </p14:xfrm>
            </p:contentPart>
          </mc:Choice>
          <mc:Fallback xmlns="">
            <p:pic>
              <p:nvPicPr>
                <p:cNvPr id="12" name="Freihand 11">
                  <a:extLst>
                    <a:ext uri="{FF2B5EF4-FFF2-40B4-BE49-F238E27FC236}">
                      <a16:creationId xmlns:a16="http://schemas.microsoft.com/office/drawing/2014/main" id="{3FBDC769-E365-4AF7-8CCE-C6C8BBAB6D9C}"/>
                    </a:ext>
                  </a:extLst>
                </p:cNvPr>
                <p:cNvPicPr/>
                <p:nvPr/>
              </p:nvPicPr>
              <p:blipFill>
                <a:blip r:embed="rId18"/>
                <a:stretch>
                  <a:fillRect/>
                </a:stretch>
              </p:blipFill>
              <p:spPr>
                <a:xfrm>
                  <a:off x="10358373" y="1477147"/>
                  <a:ext cx="91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5D53D16-593C-47D7-BAFF-BC881801185F}"/>
                    </a:ext>
                  </a:extLst>
                </p14:cNvPr>
                <p14:cNvContentPartPr/>
                <p14:nvPr/>
              </p14:nvContentPartPr>
              <p14:xfrm>
                <a:off x="10480773" y="1445467"/>
                <a:ext cx="165600" cy="102600"/>
              </p14:xfrm>
            </p:contentPart>
          </mc:Choice>
          <mc:Fallback xmlns="">
            <p:pic>
              <p:nvPicPr>
                <p:cNvPr id="13" name="Freihand 12">
                  <a:extLst>
                    <a:ext uri="{FF2B5EF4-FFF2-40B4-BE49-F238E27FC236}">
                      <a16:creationId xmlns:a16="http://schemas.microsoft.com/office/drawing/2014/main" id="{B5D53D16-593C-47D7-BAFF-BC881801185F}"/>
                    </a:ext>
                  </a:extLst>
                </p:cNvPr>
                <p:cNvPicPr/>
                <p:nvPr/>
              </p:nvPicPr>
              <p:blipFill>
                <a:blip r:embed="rId20"/>
                <a:stretch>
                  <a:fillRect/>
                </a:stretch>
              </p:blipFill>
              <p:spPr>
                <a:xfrm>
                  <a:off x="10476453" y="1441147"/>
                  <a:ext cx="174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5B618E9-78DE-4296-B8AD-247185A2416B}"/>
                    </a:ext>
                  </a:extLst>
                </p14:cNvPr>
                <p14:cNvContentPartPr/>
                <p14:nvPr/>
              </p14:nvContentPartPr>
              <p14:xfrm>
                <a:off x="10621893" y="1420267"/>
                <a:ext cx="289440" cy="163440"/>
              </p14:xfrm>
            </p:contentPart>
          </mc:Choice>
          <mc:Fallback xmlns="">
            <p:pic>
              <p:nvPicPr>
                <p:cNvPr id="14" name="Freihand 13">
                  <a:extLst>
                    <a:ext uri="{FF2B5EF4-FFF2-40B4-BE49-F238E27FC236}">
                      <a16:creationId xmlns:a16="http://schemas.microsoft.com/office/drawing/2014/main" id="{45B618E9-78DE-4296-B8AD-247185A2416B}"/>
                    </a:ext>
                  </a:extLst>
                </p:cNvPr>
                <p:cNvPicPr/>
                <p:nvPr/>
              </p:nvPicPr>
              <p:blipFill>
                <a:blip r:embed="rId22"/>
                <a:stretch>
                  <a:fillRect/>
                </a:stretch>
              </p:blipFill>
              <p:spPr>
                <a:xfrm>
                  <a:off x="10617573" y="1415947"/>
                  <a:ext cx="298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B9EC5C1-6A13-4792-9DD1-7DC0B87CB5B1}"/>
                    </a:ext>
                  </a:extLst>
                </p14:cNvPr>
                <p14:cNvContentPartPr/>
                <p14:nvPr/>
              </p14:nvContentPartPr>
              <p14:xfrm>
                <a:off x="11162973" y="1357267"/>
                <a:ext cx="145800" cy="339840"/>
              </p14:xfrm>
            </p:contentPart>
          </mc:Choice>
          <mc:Fallback xmlns="">
            <p:pic>
              <p:nvPicPr>
                <p:cNvPr id="15" name="Freihand 14">
                  <a:extLst>
                    <a:ext uri="{FF2B5EF4-FFF2-40B4-BE49-F238E27FC236}">
                      <a16:creationId xmlns:a16="http://schemas.microsoft.com/office/drawing/2014/main" id="{5B9EC5C1-6A13-4792-9DD1-7DC0B87CB5B1}"/>
                    </a:ext>
                  </a:extLst>
                </p:cNvPr>
                <p:cNvPicPr/>
                <p:nvPr/>
              </p:nvPicPr>
              <p:blipFill>
                <a:blip r:embed="rId24"/>
                <a:stretch>
                  <a:fillRect/>
                </a:stretch>
              </p:blipFill>
              <p:spPr>
                <a:xfrm>
                  <a:off x="11158653" y="1352947"/>
                  <a:ext cx="1544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A520C9F0-5E0C-480D-AB09-5FC2493E2309}"/>
                    </a:ext>
                  </a:extLst>
                </p14:cNvPr>
                <p14:cNvContentPartPr/>
                <p14:nvPr/>
              </p14:nvContentPartPr>
              <p14:xfrm>
                <a:off x="11198253" y="1222987"/>
                <a:ext cx="24840" cy="14760"/>
              </p14:xfrm>
            </p:contentPart>
          </mc:Choice>
          <mc:Fallback xmlns="">
            <p:pic>
              <p:nvPicPr>
                <p:cNvPr id="16" name="Freihand 15">
                  <a:extLst>
                    <a:ext uri="{FF2B5EF4-FFF2-40B4-BE49-F238E27FC236}">
                      <a16:creationId xmlns:a16="http://schemas.microsoft.com/office/drawing/2014/main" id="{A520C9F0-5E0C-480D-AB09-5FC2493E2309}"/>
                    </a:ext>
                  </a:extLst>
                </p:cNvPr>
                <p:cNvPicPr/>
                <p:nvPr/>
              </p:nvPicPr>
              <p:blipFill>
                <a:blip r:embed="rId26"/>
                <a:stretch>
                  <a:fillRect/>
                </a:stretch>
              </p:blipFill>
              <p:spPr>
                <a:xfrm>
                  <a:off x="11193933" y="1218667"/>
                  <a:ext cx="33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47C3A5DE-E3D0-4079-A983-7B288C822D13}"/>
                    </a:ext>
                  </a:extLst>
                </p14:cNvPr>
                <p14:cNvContentPartPr/>
                <p14:nvPr/>
              </p14:nvContentPartPr>
              <p14:xfrm>
                <a:off x="10036173" y="1759027"/>
                <a:ext cx="164160" cy="301680"/>
              </p14:xfrm>
            </p:contentPart>
          </mc:Choice>
          <mc:Fallback xmlns="">
            <p:pic>
              <p:nvPicPr>
                <p:cNvPr id="17" name="Freihand 16">
                  <a:extLst>
                    <a:ext uri="{FF2B5EF4-FFF2-40B4-BE49-F238E27FC236}">
                      <a16:creationId xmlns:a16="http://schemas.microsoft.com/office/drawing/2014/main" id="{47C3A5DE-E3D0-4079-A983-7B288C822D13}"/>
                    </a:ext>
                  </a:extLst>
                </p:cNvPr>
                <p:cNvPicPr/>
                <p:nvPr/>
              </p:nvPicPr>
              <p:blipFill>
                <a:blip r:embed="rId28"/>
                <a:stretch>
                  <a:fillRect/>
                </a:stretch>
              </p:blipFill>
              <p:spPr>
                <a:xfrm>
                  <a:off x="10031853" y="1754707"/>
                  <a:ext cx="1728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7BAC6D22-9094-4BF9-9C7A-FF2D661975E4}"/>
                    </a:ext>
                  </a:extLst>
                </p14:cNvPr>
                <p14:cNvContentPartPr/>
                <p14:nvPr/>
              </p14:nvContentPartPr>
              <p14:xfrm>
                <a:off x="10229493" y="1837867"/>
                <a:ext cx="122760" cy="210600"/>
              </p14:xfrm>
            </p:contentPart>
          </mc:Choice>
          <mc:Fallback xmlns="">
            <p:pic>
              <p:nvPicPr>
                <p:cNvPr id="18" name="Freihand 17">
                  <a:extLst>
                    <a:ext uri="{FF2B5EF4-FFF2-40B4-BE49-F238E27FC236}">
                      <a16:creationId xmlns:a16="http://schemas.microsoft.com/office/drawing/2014/main" id="{7BAC6D22-9094-4BF9-9C7A-FF2D661975E4}"/>
                    </a:ext>
                  </a:extLst>
                </p:cNvPr>
                <p:cNvPicPr/>
                <p:nvPr/>
              </p:nvPicPr>
              <p:blipFill>
                <a:blip r:embed="rId30"/>
                <a:stretch>
                  <a:fillRect/>
                </a:stretch>
              </p:blipFill>
              <p:spPr>
                <a:xfrm>
                  <a:off x="10225173" y="1833547"/>
                  <a:ext cx="131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99E4A19-3670-4680-A4CF-B6BDE1B73084}"/>
                    </a:ext>
                  </a:extLst>
                </p14:cNvPr>
                <p14:cNvContentPartPr/>
                <p14:nvPr/>
              </p14:nvContentPartPr>
              <p14:xfrm>
                <a:off x="10388613" y="1847947"/>
                <a:ext cx="168840" cy="154440"/>
              </p14:xfrm>
            </p:contentPart>
          </mc:Choice>
          <mc:Fallback xmlns="">
            <p:pic>
              <p:nvPicPr>
                <p:cNvPr id="19" name="Freihand 18">
                  <a:extLst>
                    <a:ext uri="{FF2B5EF4-FFF2-40B4-BE49-F238E27FC236}">
                      <a16:creationId xmlns:a16="http://schemas.microsoft.com/office/drawing/2014/main" id="{099E4A19-3670-4680-A4CF-B6BDE1B73084}"/>
                    </a:ext>
                  </a:extLst>
                </p:cNvPr>
                <p:cNvPicPr/>
                <p:nvPr/>
              </p:nvPicPr>
              <p:blipFill>
                <a:blip r:embed="rId32"/>
                <a:stretch>
                  <a:fillRect/>
                </a:stretch>
              </p:blipFill>
              <p:spPr>
                <a:xfrm>
                  <a:off x="10384293" y="1843627"/>
                  <a:ext cx="177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51BC9E39-59AC-4613-8717-F21D3946A969}"/>
                    </a:ext>
                  </a:extLst>
                </p14:cNvPr>
                <p14:cNvContentPartPr/>
                <p14:nvPr/>
              </p14:nvContentPartPr>
              <p14:xfrm>
                <a:off x="10569693" y="1737067"/>
                <a:ext cx="182880" cy="240480"/>
              </p14:xfrm>
            </p:contentPart>
          </mc:Choice>
          <mc:Fallback xmlns="">
            <p:pic>
              <p:nvPicPr>
                <p:cNvPr id="20" name="Freihand 19">
                  <a:extLst>
                    <a:ext uri="{FF2B5EF4-FFF2-40B4-BE49-F238E27FC236}">
                      <a16:creationId xmlns:a16="http://schemas.microsoft.com/office/drawing/2014/main" id="{51BC9E39-59AC-4613-8717-F21D3946A969}"/>
                    </a:ext>
                  </a:extLst>
                </p:cNvPr>
                <p:cNvPicPr/>
                <p:nvPr/>
              </p:nvPicPr>
              <p:blipFill>
                <a:blip r:embed="rId34"/>
                <a:stretch>
                  <a:fillRect/>
                </a:stretch>
              </p:blipFill>
              <p:spPr>
                <a:xfrm>
                  <a:off x="10565373" y="1732747"/>
                  <a:ext cx="191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D8A79F2F-3D0B-4503-8484-3FF6A0D82412}"/>
                    </a:ext>
                  </a:extLst>
                </p14:cNvPr>
                <p14:cNvContentPartPr/>
                <p14:nvPr/>
              </p14:nvContentPartPr>
              <p14:xfrm>
                <a:off x="10755813" y="1791787"/>
                <a:ext cx="114480" cy="138960"/>
              </p14:xfrm>
            </p:contentPart>
          </mc:Choice>
          <mc:Fallback xmlns="">
            <p:pic>
              <p:nvPicPr>
                <p:cNvPr id="21" name="Freihand 20">
                  <a:extLst>
                    <a:ext uri="{FF2B5EF4-FFF2-40B4-BE49-F238E27FC236}">
                      <a16:creationId xmlns:a16="http://schemas.microsoft.com/office/drawing/2014/main" id="{D8A79F2F-3D0B-4503-8484-3FF6A0D82412}"/>
                    </a:ext>
                  </a:extLst>
                </p:cNvPr>
                <p:cNvPicPr/>
                <p:nvPr/>
              </p:nvPicPr>
              <p:blipFill>
                <a:blip r:embed="rId36"/>
                <a:stretch>
                  <a:fillRect/>
                </a:stretch>
              </p:blipFill>
              <p:spPr>
                <a:xfrm>
                  <a:off x="10751493" y="1787467"/>
                  <a:ext cx="123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64A99D9B-675C-4E76-9997-81FA36310A32}"/>
                    </a:ext>
                  </a:extLst>
                </p14:cNvPr>
                <p14:cNvContentPartPr/>
                <p14:nvPr/>
              </p14:nvContentPartPr>
              <p14:xfrm>
                <a:off x="11174493" y="1834987"/>
                <a:ext cx="13680" cy="113760"/>
              </p14:xfrm>
            </p:contentPart>
          </mc:Choice>
          <mc:Fallback xmlns="">
            <p:pic>
              <p:nvPicPr>
                <p:cNvPr id="22" name="Freihand 21">
                  <a:extLst>
                    <a:ext uri="{FF2B5EF4-FFF2-40B4-BE49-F238E27FC236}">
                      <a16:creationId xmlns:a16="http://schemas.microsoft.com/office/drawing/2014/main" id="{64A99D9B-675C-4E76-9997-81FA36310A32}"/>
                    </a:ext>
                  </a:extLst>
                </p:cNvPr>
                <p:cNvPicPr/>
                <p:nvPr/>
              </p:nvPicPr>
              <p:blipFill>
                <a:blip r:embed="rId38"/>
                <a:stretch>
                  <a:fillRect/>
                </a:stretch>
              </p:blipFill>
              <p:spPr>
                <a:xfrm>
                  <a:off x="11170173" y="1830667"/>
                  <a:ext cx="22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64336F5C-8DE8-4372-839E-7BDFF08B458D}"/>
                    </a:ext>
                  </a:extLst>
                </p14:cNvPr>
                <p14:cNvContentPartPr/>
                <p14:nvPr/>
              </p14:nvContentPartPr>
              <p14:xfrm>
                <a:off x="11169453" y="1729867"/>
                <a:ext cx="25200" cy="64800"/>
              </p14:xfrm>
            </p:contentPart>
          </mc:Choice>
          <mc:Fallback xmlns="">
            <p:pic>
              <p:nvPicPr>
                <p:cNvPr id="23" name="Freihand 22">
                  <a:extLst>
                    <a:ext uri="{FF2B5EF4-FFF2-40B4-BE49-F238E27FC236}">
                      <a16:creationId xmlns:a16="http://schemas.microsoft.com/office/drawing/2014/main" id="{64336F5C-8DE8-4372-839E-7BDFF08B458D}"/>
                    </a:ext>
                  </a:extLst>
                </p:cNvPr>
                <p:cNvPicPr/>
                <p:nvPr/>
              </p:nvPicPr>
              <p:blipFill>
                <a:blip r:embed="rId40"/>
                <a:stretch>
                  <a:fillRect/>
                </a:stretch>
              </p:blipFill>
              <p:spPr>
                <a:xfrm>
                  <a:off x="11165133" y="1725547"/>
                  <a:ext cx="33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AA75EF3-190E-4B2A-A93C-6C0A3BBDD323}"/>
                    </a:ext>
                  </a:extLst>
                </p14:cNvPr>
                <p14:cNvContentPartPr/>
                <p14:nvPr/>
              </p14:nvContentPartPr>
              <p14:xfrm>
                <a:off x="11237133" y="1813387"/>
                <a:ext cx="174960" cy="159120"/>
              </p14:xfrm>
            </p:contentPart>
          </mc:Choice>
          <mc:Fallback xmlns="">
            <p:pic>
              <p:nvPicPr>
                <p:cNvPr id="24" name="Freihand 23">
                  <a:extLst>
                    <a:ext uri="{FF2B5EF4-FFF2-40B4-BE49-F238E27FC236}">
                      <a16:creationId xmlns:a16="http://schemas.microsoft.com/office/drawing/2014/main" id="{0AA75EF3-190E-4B2A-A93C-6C0A3BBDD323}"/>
                    </a:ext>
                  </a:extLst>
                </p:cNvPr>
                <p:cNvPicPr/>
                <p:nvPr/>
              </p:nvPicPr>
              <p:blipFill>
                <a:blip r:embed="rId42"/>
                <a:stretch>
                  <a:fillRect/>
                </a:stretch>
              </p:blipFill>
              <p:spPr>
                <a:xfrm>
                  <a:off x="11232813" y="1809067"/>
                  <a:ext cx="183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4F264AF5-CE1C-4A6A-8B76-9CA880804C45}"/>
                    </a:ext>
                  </a:extLst>
                </p14:cNvPr>
                <p14:cNvContentPartPr/>
                <p14:nvPr/>
              </p14:nvContentPartPr>
              <p14:xfrm>
                <a:off x="10063533" y="2316667"/>
                <a:ext cx="127800" cy="193320"/>
              </p14:xfrm>
            </p:contentPart>
          </mc:Choice>
          <mc:Fallback xmlns="">
            <p:pic>
              <p:nvPicPr>
                <p:cNvPr id="25" name="Freihand 24">
                  <a:extLst>
                    <a:ext uri="{FF2B5EF4-FFF2-40B4-BE49-F238E27FC236}">
                      <a16:creationId xmlns:a16="http://schemas.microsoft.com/office/drawing/2014/main" id="{4F264AF5-CE1C-4A6A-8B76-9CA880804C45}"/>
                    </a:ext>
                  </a:extLst>
                </p:cNvPr>
                <p:cNvPicPr/>
                <p:nvPr/>
              </p:nvPicPr>
              <p:blipFill>
                <a:blip r:embed="rId44"/>
                <a:stretch>
                  <a:fillRect/>
                </a:stretch>
              </p:blipFill>
              <p:spPr>
                <a:xfrm>
                  <a:off x="10059213" y="2312347"/>
                  <a:ext cx="136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46B0199C-29DB-46F4-B371-E7A6362ED8D8}"/>
                    </a:ext>
                  </a:extLst>
                </p14:cNvPr>
                <p14:cNvContentPartPr/>
                <p14:nvPr/>
              </p14:nvContentPartPr>
              <p14:xfrm>
                <a:off x="10191333" y="2293627"/>
                <a:ext cx="407880" cy="173160"/>
              </p14:xfrm>
            </p:contentPart>
          </mc:Choice>
          <mc:Fallback xmlns="">
            <p:pic>
              <p:nvPicPr>
                <p:cNvPr id="26" name="Freihand 25">
                  <a:extLst>
                    <a:ext uri="{FF2B5EF4-FFF2-40B4-BE49-F238E27FC236}">
                      <a16:creationId xmlns:a16="http://schemas.microsoft.com/office/drawing/2014/main" id="{46B0199C-29DB-46F4-B371-E7A6362ED8D8}"/>
                    </a:ext>
                  </a:extLst>
                </p:cNvPr>
                <p:cNvPicPr/>
                <p:nvPr/>
              </p:nvPicPr>
              <p:blipFill>
                <a:blip r:embed="rId46"/>
                <a:stretch>
                  <a:fillRect/>
                </a:stretch>
              </p:blipFill>
              <p:spPr>
                <a:xfrm>
                  <a:off x="10187013" y="2289307"/>
                  <a:ext cx="416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7746BFA-03B4-4DD6-B92E-98AD173567AD}"/>
                    </a:ext>
                  </a:extLst>
                </p14:cNvPr>
                <p14:cNvContentPartPr/>
                <p14:nvPr/>
              </p14:nvContentPartPr>
              <p14:xfrm>
                <a:off x="10613973" y="2280667"/>
                <a:ext cx="192960" cy="110160"/>
              </p14:xfrm>
            </p:contentPart>
          </mc:Choice>
          <mc:Fallback xmlns="">
            <p:pic>
              <p:nvPicPr>
                <p:cNvPr id="27" name="Freihand 26">
                  <a:extLst>
                    <a:ext uri="{FF2B5EF4-FFF2-40B4-BE49-F238E27FC236}">
                      <a16:creationId xmlns:a16="http://schemas.microsoft.com/office/drawing/2014/main" id="{E7746BFA-03B4-4DD6-B92E-98AD173567AD}"/>
                    </a:ext>
                  </a:extLst>
                </p:cNvPr>
                <p:cNvPicPr/>
                <p:nvPr/>
              </p:nvPicPr>
              <p:blipFill>
                <a:blip r:embed="rId48"/>
                <a:stretch>
                  <a:fillRect/>
                </a:stretch>
              </p:blipFill>
              <p:spPr>
                <a:xfrm>
                  <a:off x="10609653" y="2276347"/>
                  <a:ext cx="201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34B92647-E445-4242-AC69-0214E83D4220}"/>
                    </a:ext>
                  </a:extLst>
                </p14:cNvPr>
                <p14:cNvContentPartPr/>
                <p14:nvPr/>
              </p14:nvContentPartPr>
              <p14:xfrm>
                <a:off x="10799733" y="2177347"/>
                <a:ext cx="168480" cy="178920"/>
              </p14:xfrm>
            </p:contentPart>
          </mc:Choice>
          <mc:Fallback xmlns="">
            <p:pic>
              <p:nvPicPr>
                <p:cNvPr id="28" name="Freihand 27">
                  <a:extLst>
                    <a:ext uri="{FF2B5EF4-FFF2-40B4-BE49-F238E27FC236}">
                      <a16:creationId xmlns:a16="http://schemas.microsoft.com/office/drawing/2014/main" id="{34B92647-E445-4242-AC69-0214E83D4220}"/>
                    </a:ext>
                  </a:extLst>
                </p:cNvPr>
                <p:cNvPicPr/>
                <p:nvPr/>
              </p:nvPicPr>
              <p:blipFill>
                <a:blip r:embed="rId50"/>
                <a:stretch>
                  <a:fillRect/>
                </a:stretch>
              </p:blipFill>
              <p:spPr>
                <a:xfrm>
                  <a:off x="10795413" y="2173027"/>
                  <a:ext cx="177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E83BEFDB-E715-444B-8248-671FA075909B}"/>
                    </a:ext>
                  </a:extLst>
                </p14:cNvPr>
                <p14:cNvContentPartPr/>
                <p14:nvPr/>
              </p14:nvContentPartPr>
              <p14:xfrm>
                <a:off x="10098813" y="2560747"/>
                <a:ext cx="504360" cy="308520"/>
              </p14:xfrm>
            </p:contentPart>
          </mc:Choice>
          <mc:Fallback xmlns="">
            <p:pic>
              <p:nvPicPr>
                <p:cNvPr id="29" name="Freihand 28">
                  <a:extLst>
                    <a:ext uri="{FF2B5EF4-FFF2-40B4-BE49-F238E27FC236}">
                      <a16:creationId xmlns:a16="http://schemas.microsoft.com/office/drawing/2014/main" id="{E83BEFDB-E715-444B-8248-671FA075909B}"/>
                    </a:ext>
                  </a:extLst>
                </p:cNvPr>
                <p:cNvPicPr/>
                <p:nvPr/>
              </p:nvPicPr>
              <p:blipFill>
                <a:blip r:embed="rId52"/>
                <a:stretch>
                  <a:fillRect/>
                </a:stretch>
              </p:blipFill>
              <p:spPr>
                <a:xfrm>
                  <a:off x="10094493" y="2556427"/>
                  <a:ext cx="5130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C985D60-F8B1-472C-B42D-8EC0A677D019}"/>
                    </a:ext>
                  </a:extLst>
                </p14:cNvPr>
                <p14:cNvContentPartPr/>
                <p14:nvPr/>
              </p14:nvContentPartPr>
              <p14:xfrm>
                <a:off x="10562133" y="2526187"/>
                <a:ext cx="81720" cy="362880"/>
              </p14:xfrm>
            </p:contentPart>
          </mc:Choice>
          <mc:Fallback xmlns="">
            <p:pic>
              <p:nvPicPr>
                <p:cNvPr id="30" name="Freihand 29">
                  <a:extLst>
                    <a:ext uri="{FF2B5EF4-FFF2-40B4-BE49-F238E27FC236}">
                      <a16:creationId xmlns:a16="http://schemas.microsoft.com/office/drawing/2014/main" id="{0C985D60-F8B1-472C-B42D-8EC0A677D019}"/>
                    </a:ext>
                  </a:extLst>
                </p:cNvPr>
                <p:cNvPicPr/>
                <p:nvPr/>
              </p:nvPicPr>
              <p:blipFill>
                <a:blip r:embed="rId54"/>
                <a:stretch>
                  <a:fillRect/>
                </a:stretch>
              </p:blipFill>
              <p:spPr>
                <a:xfrm>
                  <a:off x="10557813" y="2521867"/>
                  <a:ext cx="903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F6BA56C1-CB08-4808-A820-90D3D2CB1CCB}"/>
                    </a:ext>
                  </a:extLst>
                </p14:cNvPr>
                <p14:cNvContentPartPr/>
                <p14:nvPr/>
              </p14:nvContentPartPr>
              <p14:xfrm>
                <a:off x="10613973" y="2596387"/>
                <a:ext cx="350280" cy="149400"/>
              </p14:xfrm>
            </p:contentPart>
          </mc:Choice>
          <mc:Fallback xmlns="">
            <p:pic>
              <p:nvPicPr>
                <p:cNvPr id="31" name="Freihand 30">
                  <a:extLst>
                    <a:ext uri="{FF2B5EF4-FFF2-40B4-BE49-F238E27FC236}">
                      <a16:creationId xmlns:a16="http://schemas.microsoft.com/office/drawing/2014/main" id="{F6BA56C1-CB08-4808-A820-90D3D2CB1CCB}"/>
                    </a:ext>
                  </a:extLst>
                </p:cNvPr>
                <p:cNvPicPr/>
                <p:nvPr/>
              </p:nvPicPr>
              <p:blipFill>
                <a:blip r:embed="rId56"/>
                <a:stretch>
                  <a:fillRect/>
                </a:stretch>
              </p:blipFill>
              <p:spPr>
                <a:xfrm>
                  <a:off x="10609653" y="2592067"/>
                  <a:ext cx="358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A866297-85B2-42AB-BDEA-1AD2ACA957E3}"/>
                    </a:ext>
                  </a:extLst>
                </p14:cNvPr>
                <p14:cNvContentPartPr/>
                <p14:nvPr/>
              </p14:nvContentPartPr>
              <p14:xfrm>
                <a:off x="10055253" y="3287947"/>
                <a:ext cx="360" cy="360"/>
              </p14:xfrm>
            </p:contentPart>
          </mc:Choice>
          <mc:Fallback xmlns="">
            <p:pic>
              <p:nvPicPr>
                <p:cNvPr id="32" name="Freihand 31">
                  <a:extLst>
                    <a:ext uri="{FF2B5EF4-FFF2-40B4-BE49-F238E27FC236}">
                      <a16:creationId xmlns:a16="http://schemas.microsoft.com/office/drawing/2014/main" id="{BA866297-85B2-42AB-BDEA-1AD2ACA957E3}"/>
                    </a:ext>
                  </a:extLst>
                </p:cNvPr>
                <p:cNvPicPr/>
                <p:nvPr/>
              </p:nvPicPr>
              <p:blipFill>
                <a:blip r:embed="rId58"/>
                <a:stretch>
                  <a:fillRect/>
                </a:stretch>
              </p:blipFill>
              <p:spPr>
                <a:xfrm>
                  <a:off x="10050933" y="328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715CEF59-CDE2-4174-BB1F-B461856E8160}"/>
                    </a:ext>
                  </a:extLst>
                </p14:cNvPr>
                <p14:cNvContentPartPr/>
                <p14:nvPr/>
              </p14:nvContentPartPr>
              <p14:xfrm>
                <a:off x="10142013" y="3162307"/>
                <a:ext cx="227160" cy="135720"/>
              </p14:xfrm>
            </p:contentPart>
          </mc:Choice>
          <mc:Fallback xmlns="">
            <p:pic>
              <p:nvPicPr>
                <p:cNvPr id="33" name="Freihand 32">
                  <a:extLst>
                    <a:ext uri="{FF2B5EF4-FFF2-40B4-BE49-F238E27FC236}">
                      <a16:creationId xmlns:a16="http://schemas.microsoft.com/office/drawing/2014/main" id="{715CEF59-CDE2-4174-BB1F-B461856E8160}"/>
                    </a:ext>
                  </a:extLst>
                </p:cNvPr>
                <p:cNvPicPr/>
                <p:nvPr/>
              </p:nvPicPr>
              <p:blipFill>
                <a:blip r:embed="rId60"/>
                <a:stretch>
                  <a:fillRect/>
                </a:stretch>
              </p:blipFill>
              <p:spPr>
                <a:xfrm>
                  <a:off x="10137693" y="3157987"/>
                  <a:ext cx="235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05BAAA2D-89A5-4854-83A6-20D1F162F626}"/>
                    </a:ext>
                  </a:extLst>
                </p14:cNvPr>
                <p14:cNvContentPartPr/>
                <p14:nvPr/>
              </p14:nvContentPartPr>
              <p14:xfrm>
                <a:off x="10338933" y="3038467"/>
                <a:ext cx="40680" cy="59040"/>
              </p14:xfrm>
            </p:contentPart>
          </mc:Choice>
          <mc:Fallback xmlns="">
            <p:pic>
              <p:nvPicPr>
                <p:cNvPr id="34" name="Freihand 33">
                  <a:extLst>
                    <a:ext uri="{FF2B5EF4-FFF2-40B4-BE49-F238E27FC236}">
                      <a16:creationId xmlns:a16="http://schemas.microsoft.com/office/drawing/2014/main" id="{05BAAA2D-89A5-4854-83A6-20D1F162F626}"/>
                    </a:ext>
                  </a:extLst>
                </p:cNvPr>
                <p:cNvPicPr/>
                <p:nvPr/>
              </p:nvPicPr>
              <p:blipFill>
                <a:blip r:embed="rId62"/>
                <a:stretch>
                  <a:fillRect/>
                </a:stretch>
              </p:blipFill>
              <p:spPr>
                <a:xfrm>
                  <a:off x="10334613" y="3034147"/>
                  <a:ext cx="49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3E0600D9-A8A0-47A4-B30E-C18C6C924ACE}"/>
                    </a:ext>
                  </a:extLst>
                </p14:cNvPr>
                <p14:cNvContentPartPr/>
                <p14:nvPr/>
              </p14:nvContentPartPr>
              <p14:xfrm>
                <a:off x="10421013" y="3120907"/>
                <a:ext cx="143640" cy="151200"/>
              </p14:xfrm>
            </p:contentPart>
          </mc:Choice>
          <mc:Fallback xmlns="">
            <p:pic>
              <p:nvPicPr>
                <p:cNvPr id="35" name="Freihand 34">
                  <a:extLst>
                    <a:ext uri="{FF2B5EF4-FFF2-40B4-BE49-F238E27FC236}">
                      <a16:creationId xmlns:a16="http://schemas.microsoft.com/office/drawing/2014/main" id="{3E0600D9-A8A0-47A4-B30E-C18C6C924ACE}"/>
                    </a:ext>
                  </a:extLst>
                </p:cNvPr>
                <p:cNvPicPr/>
                <p:nvPr/>
              </p:nvPicPr>
              <p:blipFill>
                <a:blip r:embed="rId64"/>
                <a:stretch>
                  <a:fillRect/>
                </a:stretch>
              </p:blipFill>
              <p:spPr>
                <a:xfrm>
                  <a:off x="10416693" y="3116587"/>
                  <a:ext cx="152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5DACF04B-8F0D-4D7B-BD14-6694292A2064}"/>
                    </a:ext>
                  </a:extLst>
                </p14:cNvPr>
                <p14:cNvContentPartPr/>
                <p14:nvPr/>
              </p14:nvContentPartPr>
              <p14:xfrm>
                <a:off x="10583373" y="3097867"/>
                <a:ext cx="180720" cy="174960"/>
              </p14:xfrm>
            </p:contentPart>
          </mc:Choice>
          <mc:Fallback xmlns="">
            <p:pic>
              <p:nvPicPr>
                <p:cNvPr id="36" name="Freihand 35">
                  <a:extLst>
                    <a:ext uri="{FF2B5EF4-FFF2-40B4-BE49-F238E27FC236}">
                      <a16:creationId xmlns:a16="http://schemas.microsoft.com/office/drawing/2014/main" id="{5DACF04B-8F0D-4D7B-BD14-6694292A2064}"/>
                    </a:ext>
                  </a:extLst>
                </p:cNvPr>
                <p:cNvPicPr/>
                <p:nvPr/>
              </p:nvPicPr>
              <p:blipFill>
                <a:blip r:embed="rId66"/>
                <a:stretch>
                  <a:fillRect/>
                </a:stretch>
              </p:blipFill>
              <p:spPr>
                <a:xfrm>
                  <a:off x="10579053" y="3093547"/>
                  <a:ext cx="189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E811971D-FBA7-4DFE-8FE5-5B70895E5835}"/>
                    </a:ext>
                  </a:extLst>
                </p14:cNvPr>
                <p14:cNvContentPartPr/>
                <p14:nvPr/>
              </p14:nvContentPartPr>
              <p14:xfrm>
                <a:off x="10778493" y="3088507"/>
                <a:ext cx="136080" cy="116280"/>
              </p14:xfrm>
            </p:contentPart>
          </mc:Choice>
          <mc:Fallback xmlns="">
            <p:pic>
              <p:nvPicPr>
                <p:cNvPr id="37" name="Freihand 36">
                  <a:extLst>
                    <a:ext uri="{FF2B5EF4-FFF2-40B4-BE49-F238E27FC236}">
                      <a16:creationId xmlns:a16="http://schemas.microsoft.com/office/drawing/2014/main" id="{E811971D-FBA7-4DFE-8FE5-5B70895E5835}"/>
                    </a:ext>
                  </a:extLst>
                </p:cNvPr>
                <p:cNvPicPr/>
                <p:nvPr/>
              </p:nvPicPr>
              <p:blipFill>
                <a:blip r:embed="rId68"/>
                <a:stretch>
                  <a:fillRect/>
                </a:stretch>
              </p:blipFill>
              <p:spPr>
                <a:xfrm>
                  <a:off x="10774173" y="3084187"/>
                  <a:ext cx="144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3EF00E62-B0EC-44F8-9C56-452BC6AF55DB}"/>
                    </a:ext>
                  </a:extLst>
                </p14:cNvPr>
                <p14:cNvContentPartPr/>
                <p14:nvPr/>
              </p14:nvContentPartPr>
              <p14:xfrm>
                <a:off x="10925733" y="3047107"/>
                <a:ext cx="96120" cy="117000"/>
              </p14:xfrm>
            </p:contentPart>
          </mc:Choice>
          <mc:Fallback xmlns="">
            <p:pic>
              <p:nvPicPr>
                <p:cNvPr id="38" name="Freihand 37">
                  <a:extLst>
                    <a:ext uri="{FF2B5EF4-FFF2-40B4-BE49-F238E27FC236}">
                      <a16:creationId xmlns:a16="http://schemas.microsoft.com/office/drawing/2014/main" id="{3EF00E62-B0EC-44F8-9C56-452BC6AF55DB}"/>
                    </a:ext>
                  </a:extLst>
                </p:cNvPr>
                <p:cNvPicPr/>
                <p:nvPr/>
              </p:nvPicPr>
              <p:blipFill>
                <a:blip r:embed="rId70"/>
                <a:stretch>
                  <a:fillRect/>
                </a:stretch>
              </p:blipFill>
              <p:spPr>
                <a:xfrm>
                  <a:off x="10921413" y="3042787"/>
                  <a:ext cx="104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9AC02F4F-66CB-4F20-99D4-F47F2ECACEB5}"/>
                    </a:ext>
                  </a:extLst>
                </p14:cNvPr>
                <p14:cNvContentPartPr/>
                <p14:nvPr/>
              </p14:nvContentPartPr>
              <p14:xfrm>
                <a:off x="11080893" y="3038467"/>
                <a:ext cx="331920" cy="102600"/>
              </p14:xfrm>
            </p:contentPart>
          </mc:Choice>
          <mc:Fallback xmlns="">
            <p:pic>
              <p:nvPicPr>
                <p:cNvPr id="39" name="Freihand 38">
                  <a:extLst>
                    <a:ext uri="{FF2B5EF4-FFF2-40B4-BE49-F238E27FC236}">
                      <a16:creationId xmlns:a16="http://schemas.microsoft.com/office/drawing/2014/main" id="{9AC02F4F-66CB-4F20-99D4-F47F2ECACEB5}"/>
                    </a:ext>
                  </a:extLst>
                </p:cNvPr>
                <p:cNvPicPr/>
                <p:nvPr/>
              </p:nvPicPr>
              <p:blipFill>
                <a:blip r:embed="rId72"/>
                <a:stretch>
                  <a:fillRect/>
                </a:stretch>
              </p:blipFill>
              <p:spPr>
                <a:xfrm>
                  <a:off x="11076573" y="3034147"/>
                  <a:ext cx="340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78D83E2E-008D-4A40-8FC5-FB088094D211}"/>
                    </a:ext>
                  </a:extLst>
                </p14:cNvPr>
                <p14:cNvContentPartPr/>
                <p14:nvPr/>
              </p14:nvContentPartPr>
              <p14:xfrm>
                <a:off x="11331453" y="2939827"/>
                <a:ext cx="73800" cy="50400"/>
              </p14:xfrm>
            </p:contentPart>
          </mc:Choice>
          <mc:Fallback xmlns="">
            <p:pic>
              <p:nvPicPr>
                <p:cNvPr id="40" name="Freihand 39">
                  <a:extLst>
                    <a:ext uri="{FF2B5EF4-FFF2-40B4-BE49-F238E27FC236}">
                      <a16:creationId xmlns:a16="http://schemas.microsoft.com/office/drawing/2014/main" id="{78D83E2E-008D-4A40-8FC5-FB088094D211}"/>
                    </a:ext>
                  </a:extLst>
                </p:cNvPr>
                <p:cNvPicPr/>
                <p:nvPr/>
              </p:nvPicPr>
              <p:blipFill>
                <a:blip r:embed="rId74"/>
                <a:stretch>
                  <a:fillRect/>
                </a:stretch>
              </p:blipFill>
              <p:spPr>
                <a:xfrm>
                  <a:off x="11327133" y="2935507"/>
                  <a:ext cx="82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CFF2BE73-3DA6-481A-B10D-08C2BD8388E4}"/>
                    </a:ext>
                  </a:extLst>
                </p14:cNvPr>
                <p14:cNvContentPartPr/>
                <p14:nvPr/>
              </p14:nvContentPartPr>
              <p14:xfrm>
                <a:off x="11447373" y="3005347"/>
                <a:ext cx="164520" cy="335880"/>
              </p14:xfrm>
            </p:contentPart>
          </mc:Choice>
          <mc:Fallback xmlns="">
            <p:pic>
              <p:nvPicPr>
                <p:cNvPr id="41" name="Freihand 40">
                  <a:extLst>
                    <a:ext uri="{FF2B5EF4-FFF2-40B4-BE49-F238E27FC236}">
                      <a16:creationId xmlns:a16="http://schemas.microsoft.com/office/drawing/2014/main" id="{CFF2BE73-3DA6-481A-B10D-08C2BD8388E4}"/>
                    </a:ext>
                  </a:extLst>
                </p:cNvPr>
                <p:cNvPicPr/>
                <p:nvPr/>
              </p:nvPicPr>
              <p:blipFill>
                <a:blip r:embed="rId76"/>
                <a:stretch>
                  <a:fillRect/>
                </a:stretch>
              </p:blipFill>
              <p:spPr>
                <a:xfrm>
                  <a:off x="11443053" y="3001027"/>
                  <a:ext cx="173160" cy="34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13622F6E-32DA-4ADC-94B0-B2857B5DCB8D}"/>
                  </a:ext>
                </a:extLst>
              </p14:cNvPr>
              <p14:cNvContentPartPr/>
              <p14:nvPr/>
            </p14:nvContentPartPr>
            <p14:xfrm>
              <a:off x="427773" y="1741387"/>
              <a:ext cx="1818000" cy="216720"/>
            </p14:xfrm>
          </p:contentPart>
        </mc:Choice>
        <mc:Fallback xmlns="">
          <p:pic>
            <p:nvPicPr>
              <p:cNvPr id="43" name="Freihand 42">
                <a:extLst>
                  <a:ext uri="{FF2B5EF4-FFF2-40B4-BE49-F238E27FC236}">
                    <a16:creationId xmlns:a16="http://schemas.microsoft.com/office/drawing/2014/main" id="{13622F6E-32DA-4ADC-94B0-B2857B5DCB8D}"/>
                  </a:ext>
                </a:extLst>
              </p:cNvPr>
              <p:cNvPicPr/>
              <p:nvPr/>
            </p:nvPicPr>
            <p:blipFill>
              <a:blip r:embed="rId78"/>
              <a:stretch>
                <a:fillRect/>
              </a:stretch>
            </p:blipFill>
            <p:spPr>
              <a:xfrm>
                <a:off x="423453" y="1737067"/>
                <a:ext cx="1826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839AA515-EB62-4019-A577-861124EC8472}"/>
                  </a:ext>
                </a:extLst>
              </p14:cNvPr>
              <p14:cNvContentPartPr/>
              <p14:nvPr/>
            </p14:nvContentPartPr>
            <p14:xfrm>
              <a:off x="369093" y="3501067"/>
              <a:ext cx="1887120" cy="243720"/>
            </p14:xfrm>
          </p:contentPart>
        </mc:Choice>
        <mc:Fallback xmlns="">
          <p:pic>
            <p:nvPicPr>
              <p:cNvPr id="44" name="Freihand 43">
                <a:extLst>
                  <a:ext uri="{FF2B5EF4-FFF2-40B4-BE49-F238E27FC236}">
                    <a16:creationId xmlns:a16="http://schemas.microsoft.com/office/drawing/2014/main" id="{839AA515-EB62-4019-A577-861124EC8472}"/>
                  </a:ext>
                </a:extLst>
              </p:cNvPr>
              <p:cNvPicPr/>
              <p:nvPr/>
            </p:nvPicPr>
            <p:blipFill>
              <a:blip r:embed="rId80"/>
              <a:stretch>
                <a:fillRect/>
              </a:stretch>
            </p:blipFill>
            <p:spPr>
              <a:xfrm>
                <a:off x="364773" y="3496747"/>
                <a:ext cx="1895760" cy="252360"/>
              </a:xfrm>
              <a:prstGeom prst="rect">
                <a:avLst/>
              </a:prstGeom>
            </p:spPr>
          </p:pic>
        </mc:Fallback>
      </mc:AlternateContent>
      <p:grpSp>
        <p:nvGrpSpPr>
          <p:cNvPr id="48" name="Gruppieren 47">
            <a:extLst>
              <a:ext uri="{FF2B5EF4-FFF2-40B4-BE49-F238E27FC236}">
                <a16:creationId xmlns:a16="http://schemas.microsoft.com/office/drawing/2014/main" id="{FE3FB584-EE19-4FBA-8289-5814E771333C}"/>
              </a:ext>
            </a:extLst>
          </p:cNvPr>
          <p:cNvGrpSpPr/>
          <p:nvPr/>
        </p:nvGrpSpPr>
        <p:grpSpPr>
          <a:xfrm>
            <a:off x="83253" y="4383427"/>
            <a:ext cx="7687800" cy="969120"/>
            <a:chOff x="83253" y="4383427"/>
            <a:chExt cx="7687800" cy="969120"/>
          </a:xfrm>
        </p:grpSpPr>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83DE75F0-D77C-447B-87F0-DD0D81406570}"/>
                    </a:ext>
                  </a:extLst>
                </p14:cNvPr>
                <p14:cNvContentPartPr/>
                <p14:nvPr/>
              </p14:nvContentPartPr>
              <p14:xfrm>
                <a:off x="83253" y="4383427"/>
                <a:ext cx="7172280" cy="900720"/>
              </p14:xfrm>
            </p:contentPart>
          </mc:Choice>
          <mc:Fallback xmlns="">
            <p:pic>
              <p:nvPicPr>
                <p:cNvPr id="45" name="Freihand 44">
                  <a:extLst>
                    <a:ext uri="{FF2B5EF4-FFF2-40B4-BE49-F238E27FC236}">
                      <a16:creationId xmlns:a16="http://schemas.microsoft.com/office/drawing/2014/main" id="{83DE75F0-D77C-447B-87F0-DD0D81406570}"/>
                    </a:ext>
                  </a:extLst>
                </p:cNvPr>
                <p:cNvPicPr/>
                <p:nvPr/>
              </p:nvPicPr>
              <p:blipFill>
                <a:blip r:embed="rId82"/>
                <a:stretch>
                  <a:fillRect/>
                </a:stretch>
              </p:blipFill>
              <p:spPr>
                <a:xfrm>
                  <a:off x="78933" y="4379107"/>
                  <a:ext cx="7180920" cy="909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4091141E-A562-4681-A9F4-1EF2ECB3FB6E}"/>
                    </a:ext>
                  </a:extLst>
                </p14:cNvPr>
                <p14:cNvContentPartPr/>
                <p14:nvPr/>
              </p14:nvContentPartPr>
              <p14:xfrm>
                <a:off x="7443813" y="4726147"/>
                <a:ext cx="327240" cy="447840"/>
              </p14:xfrm>
            </p:contentPart>
          </mc:Choice>
          <mc:Fallback xmlns="">
            <p:pic>
              <p:nvPicPr>
                <p:cNvPr id="46" name="Freihand 45">
                  <a:extLst>
                    <a:ext uri="{FF2B5EF4-FFF2-40B4-BE49-F238E27FC236}">
                      <a16:creationId xmlns:a16="http://schemas.microsoft.com/office/drawing/2014/main" id="{4091141E-A562-4681-A9F4-1EF2ECB3FB6E}"/>
                    </a:ext>
                  </a:extLst>
                </p:cNvPr>
                <p:cNvPicPr/>
                <p:nvPr/>
              </p:nvPicPr>
              <p:blipFill>
                <a:blip r:embed="rId84"/>
                <a:stretch>
                  <a:fillRect/>
                </a:stretch>
              </p:blipFill>
              <p:spPr>
                <a:xfrm>
                  <a:off x="7439493" y="4721827"/>
                  <a:ext cx="3358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36D4C179-4F5F-461F-9A22-CD37A3E8B566}"/>
                    </a:ext>
                  </a:extLst>
                </p14:cNvPr>
                <p14:cNvContentPartPr/>
                <p14:nvPr/>
              </p14:nvContentPartPr>
              <p14:xfrm>
                <a:off x="7453533" y="5310067"/>
                <a:ext cx="169200" cy="42480"/>
              </p14:xfrm>
            </p:contentPart>
          </mc:Choice>
          <mc:Fallback xmlns="">
            <p:pic>
              <p:nvPicPr>
                <p:cNvPr id="47" name="Freihand 46">
                  <a:extLst>
                    <a:ext uri="{FF2B5EF4-FFF2-40B4-BE49-F238E27FC236}">
                      <a16:creationId xmlns:a16="http://schemas.microsoft.com/office/drawing/2014/main" id="{36D4C179-4F5F-461F-9A22-CD37A3E8B566}"/>
                    </a:ext>
                  </a:extLst>
                </p:cNvPr>
                <p:cNvPicPr/>
                <p:nvPr/>
              </p:nvPicPr>
              <p:blipFill>
                <a:blip r:embed="rId86"/>
                <a:stretch>
                  <a:fillRect/>
                </a:stretch>
              </p:blipFill>
              <p:spPr>
                <a:xfrm>
                  <a:off x="7449213" y="5305747"/>
                  <a:ext cx="177840" cy="51120"/>
                </a:xfrm>
                <a:prstGeom prst="rect">
                  <a:avLst/>
                </a:prstGeom>
              </p:spPr>
            </p:pic>
          </mc:Fallback>
        </mc:AlternateContent>
      </p:grpSp>
    </p:spTree>
    <p:extLst>
      <p:ext uri="{BB962C8B-B14F-4D97-AF65-F5344CB8AC3E}">
        <p14:creationId xmlns:p14="http://schemas.microsoft.com/office/powerpoint/2010/main" val="234497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Production and consumption after foreign trade and a relative price increase of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217145" cy="369332"/>
          </a:xfrm>
          <a:prstGeom prst="rect">
            <a:avLst/>
          </a:prstGeom>
          <a:noFill/>
        </p:spPr>
        <p:txBody>
          <a:bodyPr wrap="none" rtlCol="0">
            <a:spAutoFit/>
          </a:bodyPr>
          <a:lstStyle/>
          <a:p>
            <a:r>
              <a:rPr lang="de-DE" dirty="0"/>
              <a:t>Price </a:t>
            </a:r>
            <a:r>
              <a:rPr lang="de-DE" dirty="0" err="1"/>
              <a:t>ratio</a:t>
            </a:r>
            <a:r>
              <a:rPr lang="de-DE" dirty="0"/>
              <a:t> </a:t>
            </a:r>
            <a:r>
              <a:rPr lang="de-DE" dirty="0" err="1"/>
              <a:t>for</a:t>
            </a:r>
            <a:r>
              <a:rPr lang="de-DE" dirty="0"/>
              <a:t> </a:t>
            </a:r>
            <a:r>
              <a:rPr lang="de-DE" dirty="0" err="1"/>
              <a:t>autarky</a:t>
            </a:r>
            <a:endParaRPr lang="de-DE" dirty="0"/>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536118" y="974106"/>
            <a:ext cx="663305"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2841740" cy="369332"/>
          </a:xfrm>
          <a:prstGeom prst="rect">
            <a:avLst/>
          </a:prstGeom>
          <a:noFill/>
        </p:spPr>
        <p:txBody>
          <a:bodyPr wrap="none" rtlCol="0">
            <a:spAutoFit/>
          </a:bodyPr>
          <a:lstStyle/>
          <a:p>
            <a:r>
              <a:rPr lang="de-DE" dirty="0" err="1"/>
              <a:t>Production</a:t>
            </a:r>
            <a:r>
              <a:rPr lang="de-DE" dirty="0"/>
              <a:t> </a:t>
            </a:r>
            <a:r>
              <a:rPr lang="de-DE" dirty="0" err="1"/>
              <a:t>point</a:t>
            </a:r>
            <a:r>
              <a:rPr lang="de-DE" dirty="0"/>
              <a:t> </a:t>
            </a:r>
            <a:r>
              <a:rPr lang="de-DE" dirty="0" err="1"/>
              <a:t>for</a:t>
            </a:r>
            <a:r>
              <a:rPr lang="de-DE" dirty="0"/>
              <a:t> </a:t>
            </a:r>
            <a:r>
              <a:rPr lang="de-DE" dirty="0" err="1"/>
              <a:t>autarky</a:t>
            </a:r>
            <a:endParaRPr lang="de-DE" dirty="0"/>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90" name="Freihand 89">
                <a:extLst>
                  <a:ext uri="{FF2B5EF4-FFF2-40B4-BE49-F238E27FC236}">
                    <a16:creationId xmlns:a16="http://schemas.microsoft.com/office/drawing/2014/main" id="{0A7A2F97-A26C-47DB-A56F-639AE896BE12}"/>
                  </a:ext>
                </a:extLst>
              </p14:cNvPr>
              <p14:cNvContentPartPr/>
              <p14:nvPr/>
            </p14:nvContentPartPr>
            <p14:xfrm>
              <a:off x="6696093" y="6049507"/>
              <a:ext cx="628920" cy="740520"/>
            </p14:xfrm>
          </p:contentPart>
        </mc:Choice>
        <mc:Fallback xmlns="">
          <p:pic>
            <p:nvPicPr>
              <p:cNvPr id="90" name="Freihand 89">
                <a:extLst>
                  <a:ext uri="{FF2B5EF4-FFF2-40B4-BE49-F238E27FC236}">
                    <a16:creationId xmlns:a16="http://schemas.microsoft.com/office/drawing/2014/main" id="{0A7A2F97-A26C-47DB-A56F-639AE896BE12}"/>
                  </a:ext>
                </a:extLst>
              </p:cNvPr>
              <p:cNvPicPr/>
              <p:nvPr/>
            </p:nvPicPr>
            <p:blipFill>
              <a:blip r:embed="rId5"/>
              <a:stretch>
                <a:fillRect/>
              </a:stretch>
            </p:blipFill>
            <p:spPr>
              <a:xfrm>
                <a:off x="6691773" y="6045187"/>
                <a:ext cx="63756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 name="Freihand 132">
                <a:extLst>
                  <a:ext uri="{FF2B5EF4-FFF2-40B4-BE49-F238E27FC236}">
                    <a16:creationId xmlns:a16="http://schemas.microsoft.com/office/drawing/2014/main" id="{184DDC34-F026-4705-AB63-3D9335B949A4}"/>
                  </a:ext>
                </a:extLst>
              </p14:cNvPr>
              <p14:cNvContentPartPr/>
              <p14:nvPr/>
            </p14:nvContentPartPr>
            <p14:xfrm>
              <a:off x="24213" y="3609067"/>
              <a:ext cx="2964240" cy="993240"/>
            </p14:xfrm>
          </p:contentPart>
        </mc:Choice>
        <mc:Fallback xmlns="">
          <p:pic>
            <p:nvPicPr>
              <p:cNvPr id="133" name="Freihand 132">
                <a:extLst>
                  <a:ext uri="{FF2B5EF4-FFF2-40B4-BE49-F238E27FC236}">
                    <a16:creationId xmlns:a16="http://schemas.microsoft.com/office/drawing/2014/main" id="{184DDC34-F026-4705-AB63-3D9335B949A4}"/>
                  </a:ext>
                </a:extLst>
              </p:cNvPr>
              <p:cNvPicPr/>
              <p:nvPr/>
            </p:nvPicPr>
            <p:blipFill>
              <a:blip r:embed="rId7"/>
              <a:stretch>
                <a:fillRect/>
              </a:stretch>
            </p:blipFill>
            <p:spPr>
              <a:xfrm>
                <a:off x="19893" y="3604747"/>
                <a:ext cx="297288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4" name="Freihand 133">
                <a:extLst>
                  <a:ext uri="{FF2B5EF4-FFF2-40B4-BE49-F238E27FC236}">
                    <a16:creationId xmlns:a16="http://schemas.microsoft.com/office/drawing/2014/main" id="{B3CD8E6C-24F2-48ED-9928-053D8D8FC1AF}"/>
                  </a:ext>
                </a:extLst>
              </p14:cNvPr>
              <p14:cNvContentPartPr/>
              <p14:nvPr/>
            </p14:nvContentPartPr>
            <p14:xfrm>
              <a:off x="3254493" y="2826427"/>
              <a:ext cx="61560" cy="101880"/>
            </p14:xfrm>
          </p:contentPart>
        </mc:Choice>
        <mc:Fallback xmlns="">
          <p:pic>
            <p:nvPicPr>
              <p:cNvPr id="134" name="Freihand 133">
                <a:extLst>
                  <a:ext uri="{FF2B5EF4-FFF2-40B4-BE49-F238E27FC236}">
                    <a16:creationId xmlns:a16="http://schemas.microsoft.com/office/drawing/2014/main" id="{B3CD8E6C-24F2-48ED-9928-053D8D8FC1AF}"/>
                  </a:ext>
                </a:extLst>
              </p:cNvPr>
              <p:cNvPicPr/>
              <p:nvPr/>
            </p:nvPicPr>
            <p:blipFill>
              <a:blip r:embed="rId9"/>
              <a:stretch>
                <a:fillRect/>
              </a:stretch>
            </p:blipFill>
            <p:spPr>
              <a:xfrm>
                <a:off x="3250173" y="2822107"/>
                <a:ext cx="70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5" name="Freihand 134">
                <a:extLst>
                  <a:ext uri="{FF2B5EF4-FFF2-40B4-BE49-F238E27FC236}">
                    <a16:creationId xmlns:a16="http://schemas.microsoft.com/office/drawing/2014/main" id="{59BD6E89-06E4-4722-A78A-061C64E58AF6}"/>
                  </a:ext>
                </a:extLst>
              </p14:cNvPr>
              <p14:cNvContentPartPr/>
              <p14:nvPr/>
            </p14:nvContentPartPr>
            <p14:xfrm>
              <a:off x="2116533" y="1480747"/>
              <a:ext cx="384840" cy="423360"/>
            </p14:xfrm>
          </p:contentPart>
        </mc:Choice>
        <mc:Fallback xmlns="">
          <p:pic>
            <p:nvPicPr>
              <p:cNvPr id="135" name="Freihand 134">
                <a:extLst>
                  <a:ext uri="{FF2B5EF4-FFF2-40B4-BE49-F238E27FC236}">
                    <a16:creationId xmlns:a16="http://schemas.microsoft.com/office/drawing/2014/main" id="{59BD6E89-06E4-4722-A78A-061C64E58AF6}"/>
                  </a:ext>
                </a:extLst>
              </p:cNvPr>
              <p:cNvPicPr/>
              <p:nvPr/>
            </p:nvPicPr>
            <p:blipFill>
              <a:blip r:embed="rId11"/>
              <a:stretch>
                <a:fillRect/>
              </a:stretch>
            </p:blipFill>
            <p:spPr>
              <a:xfrm>
                <a:off x="2112213" y="1476427"/>
                <a:ext cx="3934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7" name="Freihand 136">
                <a:extLst>
                  <a:ext uri="{FF2B5EF4-FFF2-40B4-BE49-F238E27FC236}">
                    <a16:creationId xmlns:a16="http://schemas.microsoft.com/office/drawing/2014/main" id="{DD07A227-D1EB-4D0E-A02C-593208131D2E}"/>
                  </a:ext>
                </a:extLst>
              </p14:cNvPr>
              <p14:cNvContentPartPr/>
              <p14:nvPr/>
            </p14:nvContentPartPr>
            <p14:xfrm>
              <a:off x="2155773" y="1519267"/>
              <a:ext cx="288000" cy="383040"/>
            </p14:xfrm>
          </p:contentPart>
        </mc:Choice>
        <mc:Fallback xmlns="">
          <p:pic>
            <p:nvPicPr>
              <p:cNvPr id="137" name="Freihand 136">
                <a:extLst>
                  <a:ext uri="{FF2B5EF4-FFF2-40B4-BE49-F238E27FC236}">
                    <a16:creationId xmlns:a16="http://schemas.microsoft.com/office/drawing/2014/main" id="{DD07A227-D1EB-4D0E-A02C-593208131D2E}"/>
                  </a:ext>
                </a:extLst>
              </p:cNvPr>
              <p:cNvPicPr/>
              <p:nvPr/>
            </p:nvPicPr>
            <p:blipFill>
              <a:blip r:embed="rId13"/>
              <a:stretch>
                <a:fillRect/>
              </a:stretch>
            </p:blipFill>
            <p:spPr>
              <a:xfrm>
                <a:off x="2151453" y="1514947"/>
                <a:ext cx="2966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9" name="Freihand 138">
                <a:extLst>
                  <a:ext uri="{FF2B5EF4-FFF2-40B4-BE49-F238E27FC236}">
                    <a16:creationId xmlns:a16="http://schemas.microsoft.com/office/drawing/2014/main" id="{EDFFBCAA-FAFA-4C14-8B78-9A1277A165F3}"/>
                  </a:ext>
                </a:extLst>
              </p14:cNvPr>
              <p14:cNvContentPartPr/>
              <p14:nvPr/>
            </p14:nvContentPartPr>
            <p14:xfrm>
              <a:off x="2151813" y="1872067"/>
              <a:ext cx="309960" cy="378000"/>
            </p14:xfrm>
          </p:contentPart>
        </mc:Choice>
        <mc:Fallback xmlns="">
          <p:pic>
            <p:nvPicPr>
              <p:cNvPr id="139" name="Freihand 138">
                <a:extLst>
                  <a:ext uri="{FF2B5EF4-FFF2-40B4-BE49-F238E27FC236}">
                    <a16:creationId xmlns:a16="http://schemas.microsoft.com/office/drawing/2014/main" id="{EDFFBCAA-FAFA-4C14-8B78-9A1277A165F3}"/>
                  </a:ext>
                </a:extLst>
              </p:cNvPr>
              <p:cNvPicPr/>
              <p:nvPr/>
            </p:nvPicPr>
            <p:blipFill>
              <a:blip r:embed="rId15"/>
              <a:stretch>
                <a:fillRect/>
              </a:stretch>
            </p:blipFill>
            <p:spPr>
              <a:xfrm>
                <a:off x="2147493" y="1867747"/>
                <a:ext cx="318600" cy="386640"/>
              </a:xfrm>
              <a:prstGeom prst="rect">
                <a:avLst/>
              </a:prstGeom>
            </p:spPr>
          </p:pic>
        </mc:Fallback>
      </mc:AlternateContent>
      <p:cxnSp>
        <p:nvCxnSpPr>
          <p:cNvPr id="141" name="Gerader Verbinder 140">
            <a:extLst>
              <a:ext uri="{FF2B5EF4-FFF2-40B4-BE49-F238E27FC236}">
                <a16:creationId xmlns:a16="http://schemas.microsoft.com/office/drawing/2014/main" id="{6A339A2C-0575-4865-91D3-8F6CE956DE25}"/>
              </a:ext>
            </a:extLst>
          </p:cNvPr>
          <p:cNvCxnSpPr>
            <a:cxnSpLocks/>
          </p:cNvCxnSpPr>
          <p:nvPr/>
        </p:nvCxnSpPr>
        <p:spPr>
          <a:xfrm>
            <a:off x="2705618" y="2056520"/>
            <a:ext cx="1175119" cy="17591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6">
            <p14:nvContentPartPr>
              <p14:cNvPr id="208" name="Freihand 207">
                <a:extLst>
                  <a:ext uri="{FF2B5EF4-FFF2-40B4-BE49-F238E27FC236}">
                    <a16:creationId xmlns:a16="http://schemas.microsoft.com/office/drawing/2014/main" id="{7A85632D-C5B7-418D-8B52-C72F252EDC74}"/>
                  </a:ext>
                </a:extLst>
              </p14:cNvPr>
              <p14:cNvContentPartPr/>
              <p14:nvPr/>
            </p14:nvContentPartPr>
            <p14:xfrm>
              <a:off x="9966358" y="922181"/>
              <a:ext cx="47520" cy="71640"/>
            </p14:xfrm>
          </p:contentPart>
        </mc:Choice>
        <mc:Fallback xmlns="">
          <p:pic>
            <p:nvPicPr>
              <p:cNvPr id="208" name="Freihand 207">
                <a:extLst>
                  <a:ext uri="{FF2B5EF4-FFF2-40B4-BE49-F238E27FC236}">
                    <a16:creationId xmlns:a16="http://schemas.microsoft.com/office/drawing/2014/main" id="{7A85632D-C5B7-418D-8B52-C72F252EDC74}"/>
                  </a:ext>
                </a:extLst>
              </p:cNvPr>
              <p:cNvPicPr/>
              <p:nvPr/>
            </p:nvPicPr>
            <p:blipFill>
              <a:blip r:embed="rId17"/>
              <a:stretch>
                <a:fillRect/>
              </a:stretch>
            </p:blipFill>
            <p:spPr>
              <a:xfrm>
                <a:off x="9962038" y="917861"/>
                <a:ext cx="56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0" name="Freihand 209">
                <a:extLst>
                  <a:ext uri="{FF2B5EF4-FFF2-40B4-BE49-F238E27FC236}">
                    <a16:creationId xmlns:a16="http://schemas.microsoft.com/office/drawing/2014/main" id="{30A102E1-077C-4D22-B85B-2149FE57B741}"/>
                  </a:ext>
                </a:extLst>
              </p14:cNvPr>
              <p14:cNvContentPartPr/>
              <p14:nvPr/>
            </p14:nvContentPartPr>
            <p14:xfrm>
              <a:off x="10640998" y="2116661"/>
              <a:ext cx="276480" cy="29520"/>
            </p14:xfrm>
          </p:contentPart>
        </mc:Choice>
        <mc:Fallback xmlns="">
          <p:pic>
            <p:nvPicPr>
              <p:cNvPr id="210" name="Freihand 209">
                <a:extLst>
                  <a:ext uri="{FF2B5EF4-FFF2-40B4-BE49-F238E27FC236}">
                    <a16:creationId xmlns:a16="http://schemas.microsoft.com/office/drawing/2014/main" id="{30A102E1-077C-4D22-B85B-2149FE57B741}"/>
                  </a:ext>
                </a:extLst>
              </p:cNvPr>
              <p:cNvPicPr/>
              <p:nvPr/>
            </p:nvPicPr>
            <p:blipFill>
              <a:blip r:embed="rId19"/>
              <a:stretch>
                <a:fillRect/>
              </a:stretch>
            </p:blipFill>
            <p:spPr>
              <a:xfrm>
                <a:off x="10636678" y="2112341"/>
                <a:ext cx="28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2" name="Freihand 211">
                <a:extLst>
                  <a:ext uri="{FF2B5EF4-FFF2-40B4-BE49-F238E27FC236}">
                    <a16:creationId xmlns:a16="http://schemas.microsoft.com/office/drawing/2014/main" id="{B564E226-92AC-4117-8BD1-6D42F22C368F}"/>
                  </a:ext>
                </a:extLst>
              </p14:cNvPr>
              <p14:cNvContentPartPr/>
              <p14:nvPr/>
            </p14:nvContentPartPr>
            <p14:xfrm>
              <a:off x="9981838" y="949901"/>
              <a:ext cx="678600" cy="1207800"/>
            </p14:xfrm>
          </p:contentPart>
        </mc:Choice>
        <mc:Fallback xmlns="">
          <p:pic>
            <p:nvPicPr>
              <p:cNvPr id="212" name="Freihand 211">
                <a:extLst>
                  <a:ext uri="{FF2B5EF4-FFF2-40B4-BE49-F238E27FC236}">
                    <a16:creationId xmlns:a16="http://schemas.microsoft.com/office/drawing/2014/main" id="{B564E226-92AC-4117-8BD1-6D42F22C368F}"/>
                  </a:ext>
                </a:extLst>
              </p:cNvPr>
              <p:cNvPicPr/>
              <p:nvPr/>
            </p:nvPicPr>
            <p:blipFill>
              <a:blip r:embed="rId21"/>
              <a:stretch>
                <a:fillRect/>
              </a:stretch>
            </p:blipFill>
            <p:spPr>
              <a:xfrm>
                <a:off x="9977518" y="945581"/>
                <a:ext cx="68724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4" name="Freihand 213">
                <a:extLst>
                  <a:ext uri="{FF2B5EF4-FFF2-40B4-BE49-F238E27FC236}">
                    <a16:creationId xmlns:a16="http://schemas.microsoft.com/office/drawing/2014/main" id="{81A864E3-1146-4D1B-A3C4-F3C7106F8BE4}"/>
                  </a:ext>
                </a:extLst>
              </p14:cNvPr>
              <p14:cNvContentPartPr/>
              <p14:nvPr/>
            </p14:nvContentPartPr>
            <p14:xfrm>
              <a:off x="11142478" y="1496741"/>
              <a:ext cx="549000" cy="599040"/>
            </p14:xfrm>
          </p:contentPart>
        </mc:Choice>
        <mc:Fallback xmlns="">
          <p:pic>
            <p:nvPicPr>
              <p:cNvPr id="214" name="Freihand 213">
                <a:extLst>
                  <a:ext uri="{FF2B5EF4-FFF2-40B4-BE49-F238E27FC236}">
                    <a16:creationId xmlns:a16="http://schemas.microsoft.com/office/drawing/2014/main" id="{81A864E3-1146-4D1B-A3C4-F3C7106F8BE4}"/>
                  </a:ext>
                </a:extLst>
              </p:cNvPr>
              <p:cNvPicPr/>
              <p:nvPr/>
            </p:nvPicPr>
            <p:blipFill>
              <a:blip r:embed="rId23"/>
              <a:stretch>
                <a:fillRect/>
              </a:stretch>
            </p:blipFill>
            <p:spPr>
              <a:xfrm>
                <a:off x="11138158" y="1492421"/>
                <a:ext cx="55764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6" name="Freihand 215">
                <a:extLst>
                  <a:ext uri="{FF2B5EF4-FFF2-40B4-BE49-F238E27FC236}">
                    <a16:creationId xmlns:a16="http://schemas.microsoft.com/office/drawing/2014/main" id="{C806CE92-D1F2-4385-BEDF-363195B5E7DD}"/>
                  </a:ext>
                </a:extLst>
              </p14:cNvPr>
              <p14:cNvContentPartPr/>
              <p14:nvPr/>
            </p14:nvContentPartPr>
            <p14:xfrm>
              <a:off x="9942598" y="981941"/>
              <a:ext cx="702720" cy="1157400"/>
            </p14:xfrm>
          </p:contentPart>
        </mc:Choice>
        <mc:Fallback xmlns="">
          <p:pic>
            <p:nvPicPr>
              <p:cNvPr id="216" name="Freihand 215">
                <a:extLst>
                  <a:ext uri="{FF2B5EF4-FFF2-40B4-BE49-F238E27FC236}">
                    <a16:creationId xmlns:a16="http://schemas.microsoft.com/office/drawing/2014/main" id="{C806CE92-D1F2-4385-BEDF-363195B5E7DD}"/>
                  </a:ext>
                </a:extLst>
              </p:cNvPr>
              <p:cNvPicPr/>
              <p:nvPr/>
            </p:nvPicPr>
            <p:blipFill>
              <a:blip r:embed="rId25"/>
              <a:stretch>
                <a:fillRect/>
              </a:stretch>
            </p:blipFill>
            <p:spPr>
              <a:xfrm>
                <a:off x="9938278" y="977621"/>
                <a:ext cx="711360" cy="116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8" name="Freihand 217">
                <a:extLst>
                  <a:ext uri="{FF2B5EF4-FFF2-40B4-BE49-F238E27FC236}">
                    <a16:creationId xmlns:a16="http://schemas.microsoft.com/office/drawing/2014/main" id="{70CE3D3F-45CA-4F63-8CD5-F20A57F89699}"/>
                  </a:ext>
                </a:extLst>
              </p14:cNvPr>
              <p14:cNvContentPartPr/>
              <p14:nvPr/>
            </p14:nvContentPartPr>
            <p14:xfrm>
              <a:off x="10420318" y="1499621"/>
              <a:ext cx="61200" cy="84600"/>
            </p14:xfrm>
          </p:contentPart>
        </mc:Choice>
        <mc:Fallback xmlns="">
          <p:pic>
            <p:nvPicPr>
              <p:cNvPr id="218" name="Freihand 217">
                <a:extLst>
                  <a:ext uri="{FF2B5EF4-FFF2-40B4-BE49-F238E27FC236}">
                    <a16:creationId xmlns:a16="http://schemas.microsoft.com/office/drawing/2014/main" id="{70CE3D3F-45CA-4F63-8CD5-F20A57F89699}"/>
                  </a:ext>
                </a:extLst>
              </p:cNvPr>
              <p:cNvPicPr/>
              <p:nvPr/>
            </p:nvPicPr>
            <p:blipFill>
              <a:blip r:embed="rId27"/>
              <a:stretch>
                <a:fillRect/>
              </a:stretch>
            </p:blipFill>
            <p:spPr>
              <a:xfrm>
                <a:off x="10415998" y="1495301"/>
                <a:ext cx="69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Freihand 224">
                <a:extLst>
                  <a:ext uri="{FF2B5EF4-FFF2-40B4-BE49-F238E27FC236}">
                    <a16:creationId xmlns:a16="http://schemas.microsoft.com/office/drawing/2014/main" id="{A628161D-61E5-49C0-A5D8-1E1606E9B050}"/>
                  </a:ext>
                </a:extLst>
              </p14:cNvPr>
              <p14:cNvContentPartPr/>
              <p14:nvPr/>
            </p14:nvContentPartPr>
            <p14:xfrm>
              <a:off x="4649853" y="5146267"/>
              <a:ext cx="13680" cy="50400"/>
            </p14:xfrm>
          </p:contentPart>
        </mc:Choice>
        <mc:Fallback xmlns="">
          <p:pic>
            <p:nvPicPr>
              <p:cNvPr id="225" name="Freihand 224">
                <a:extLst>
                  <a:ext uri="{FF2B5EF4-FFF2-40B4-BE49-F238E27FC236}">
                    <a16:creationId xmlns:a16="http://schemas.microsoft.com/office/drawing/2014/main" id="{A628161D-61E5-49C0-A5D8-1E1606E9B050}"/>
                  </a:ext>
                </a:extLst>
              </p:cNvPr>
              <p:cNvPicPr/>
              <p:nvPr/>
            </p:nvPicPr>
            <p:blipFill>
              <a:blip r:embed="rId29"/>
              <a:stretch>
                <a:fillRect/>
              </a:stretch>
            </p:blipFill>
            <p:spPr>
              <a:xfrm>
                <a:off x="4645533" y="5141947"/>
                <a:ext cx="22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6" name="Freihand 225">
                <a:extLst>
                  <a:ext uri="{FF2B5EF4-FFF2-40B4-BE49-F238E27FC236}">
                    <a16:creationId xmlns:a16="http://schemas.microsoft.com/office/drawing/2014/main" id="{227DA471-486D-4DEE-817F-0FA0DE82BEBC}"/>
                  </a:ext>
                </a:extLst>
              </p14:cNvPr>
              <p14:cNvContentPartPr/>
              <p14:nvPr/>
            </p14:nvContentPartPr>
            <p14:xfrm>
              <a:off x="3267093" y="2808787"/>
              <a:ext cx="45720" cy="89280"/>
            </p14:xfrm>
          </p:contentPart>
        </mc:Choice>
        <mc:Fallback xmlns="">
          <p:pic>
            <p:nvPicPr>
              <p:cNvPr id="226" name="Freihand 225">
                <a:extLst>
                  <a:ext uri="{FF2B5EF4-FFF2-40B4-BE49-F238E27FC236}">
                    <a16:creationId xmlns:a16="http://schemas.microsoft.com/office/drawing/2014/main" id="{227DA471-486D-4DEE-817F-0FA0DE82BEBC}"/>
                  </a:ext>
                </a:extLst>
              </p:cNvPr>
              <p:cNvPicPr/>
              <p:nvPr/>
            </p:nvPicPr>
            <p:blipFill>
              <a:blip r:embed="rId31"/>
              <a:stretch>
                <a:fillRect/>
              </a:stretch>
            </p:blipFill>
            <p:spPr>
              <a:xfrm>
                <a:off x="3262773" y="2804467"/>
                <a:ext cx="54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Freihand 226">
                <a:extLst>
                  <a:ext uri="{FF2B5EF4-FFF2-40B4-BE49-F238E27FC236}">
                    <a16:creationId xmlns:a16="http://schemas.microsoft.com/office/drawing/2014/main" id="{F317B7C3-5F5C-4D52-9612-92037FC71F6B}"/>
                  </a:ext>
                </a:extLst>
              </p14:cNvPr>
              <p14:cNvContentPartPr/>
              <p14:nvPr/>
            </p14:nvContentPartPr>
            <p14:xfrm>
              <a:off x="2805213" y="2143507"/>
              <a:ext cx="360" cy="360"/>
            </p14:xfrm>
          </p:contentPart>
        </mc:Choice>
        <mc:Fallback xmlns="">
          <p:pic>
            <p:nvPicPr>
              <p:cNvPr id="227" name="Freihand 226">
                <a:extLst>
                  <a:ext uri="{FF2B5EF4-FFF2-40B4-BE49-F238E27FC236}">
                    <a16:creationId xmlns:a16="http://schemas.microsoft.com/office/drawing/2014/main" id="{F317B7C3-5F5C-4D52-9612-92037FC71F6B}"/>
                  </a:ext>
                </a:extLst>
              </p:cNvPr>
              <p:cNvPicPr/>
              <p:nvPr/>
            </p:nvPicPr>
            <p:blipFill>
              <a:blip r:embed="rId33"/>
              <a:stretch>
                <a:fillRect/>
              </a:stretch>
            </p:blipFill>
            <p:spPr>
              <a:xfrm>
                <a:off x="2800893" y="2139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8" name="Freihand 227">
                <a:extLst>
                  <a:ext uri="{FF2B5EF4-FFF2-40B4-BE49-F238E27FC236}">
                    <a16:creationId xmlns:a16="http://schemas.microsoft.com/office/drawing/2014/main" id="{31B7D32A-2941-458D-8E39-E4BB5682828B}"/>
                  </a:ext>
                </a:extLst>
              </p14:cNvPr>
              <p14:cNvContentPartPr/>
              <p14:nvPr/>
            </p14:nvContentPartPr>
            <p14:xfrm>
              <a:off x="3548253" y="3173467"/>
              <a:ext cx="216000" cy="292320"/>
            </p14:xfrm>
          </p:contentPart>
        </mc:Choice>
        <mc:Fallback xmlns="">
          <p:pic>
            <p:nvPicPr>
              <p:cNvPr id="228" name="Freihand 227">
                <a:extLst>
                  <a:ext uri="{FF2B5EF4-FFF2-40B4-BE49-F238E27FC236}">
                    <a16:creationId xmlns:a16="http://schemas.microsoft.com/office/drawing/2014/main" id="{31B7D32A-2941-458D-8E39-E4BB5682828B}"/>
                  </a:ext>
                </a:extLst>
              </p:cNvPr>
              <p:cNvPicPr/>
              <p:nvPr/>
            </p:nvPicPr>
            <p:blipFill>
              <a:blip r:embed="rId35"/>
              <a:stretch>
                <a:fillRect/>
              </a:stretch>
            </p:blipFill>
            <p:spPr>
              <a:xfrm>
                <a:off x="3543933" y="3169147"/>
                <a:ext cx="224640" cy="300960"/>
              </a:xfrm>
              <a:prstGeom prst="rect">
                <a:avLst/>
              </a:prstGeom>
            </p:spPr>
          </p:pic>
        </mc:Fallback>
      </mc:AlternateContent>
      <p:cxnSp>
        <p:nvCxnSpPr>
          <p:cNvPr id="229" name="Gerader Verbinder 228">
            <a:extLst>
              <a:ext uri="{FF2B5EF4-FFF2-40B4-BE49-F238E27FC236}">
                <a16:creationId xmlns:a16="http://schemas.microsoft.com/office/drawing/2014/main" id="{00DF7203-C291-4BA9-BB73-95BC931DCBEF}"/>
              </a:ext>
            </a:extLst>
          </p:cNvPr>
          <p:cNvCxnSpPr>
            <a:cxnSpLocks/>
          </p:cNvCxnSpPr>
          <p:nvPr/>
        </p:nvCxnSpPr>
        <p:spPr>
          <a:xfrm>
            <a:off x="3069693" y="2208920"/>
            <a:ext cx="1175119" cy="17591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6">
            <p14:nvContentPartPr>
              <p14:cNvPr id="308" name="Freihand 307">
                <a:extLst>
                  <a:ext uri="{FF2B5EF4-FFF2-40B4-BE49-F238E27FC236}">
                    <a16:creationId xmlns:a16="http://schemas.microsoft.com/office/drawing/2014/main" id="{224AACED-3B00-4ED5-AEB0-3EADE9DFC947}"/>
                  </a:ext>
                </a:extLst>
              </p14:cNvPr>
              <p14:cNvContentPartPr/>
              <p14:nvPr/>
            </p14:nvContentPartPr>
            <p14:xfrm>
              <a:off x="87573" y="4228267"/>
              <a:ext cx="1293120" cy="136440"/>
            </p14:xfrm>
          </p:contentPart>
        </mc:Choice>
        <mc:Fallback xmlns="">
          <p:pic>
            <p:nvPicPr>
              <p:cNvPr id="308" name="Freihand 307">
                <a:extLst>
                  <a:ext uri="{FF2B5EF4-FFF2-40B4-BE49-F238E27FC236}">
                    <a16:creationId xmlns:a16="http://schemas.microsoft.com/office/drawing/2014/main" id="{224AACED-3B00-4ED5-AEB0-3EADE9DFC947}"/>
                  </a:ext>
                </a:extLst>
              </p:cNvPr>
              <p:cNvPicPr/>
              <p:nvPr/>
            </p:nvPicPr>
            <p:blipFill>
              <a:blip r:embed="rId37"/>
              <a:stretch>
                <a:fillRect/>
              </a:stretch>
            </p:blipFill>
            <p:spPr>
              <a:xfrm>
                <a:off x="83253" y="4223947"/>
                <a:ext cx="1301760" cy="145080"/>
              </a:xfrm>
              <a:prstGeom prst="rect">
                <a:avLst/>
              </a:prstGeom>
            </p:spPr>
          </p:pic>
        </mc:Fallback>
      </mc:AlternateContent>
      <p:grpSp>
        <p:nvGrpSpPr>
          <p:cNvPr id="398" name="Gruppieren 397">
            <a:extLst>
              <a:ext uri="{FF2B5EF4-FFF2-40B4-BE49-F238E27FC236}">
                <a16:creationId xmlns:a16="http://schemas.microsoft.com/office/drawing/2014/main" id="{9388F763-2192-46BD-8B86-90AD40ECE5AE}"/>
              </a:ext>
            </a:extLst>
          </p:cNvPr>
          <p:cNvGrpSpPr/>
          <p:nvPr/>
        </p:nvGrpSpPr>
        <p:grpSpPr>
          <a:xfrm>
            <a:off x="95493" y="383621"/>
            <a:ext cx="11891520" cy="6331166"/>
            <a:chOff x="95493" y="383621"/>
            <a:chExt cx="11891520" cy="6331166"/>
          </a:xfrm>
        </p:grpSpPr>
        <mc:AlternateContent xmlns:mc="http://schemas.openxmlformats.org/markup-compatibility/2006" xmlns:p14="http://schemas.microsoft.com/office/powerpoint/2010/main">
          <mc:Choice Requires="p14">
            <p:contentPart p14:bwMode="auto" r:id="rId38">
              <p14:nvContentPartPr>
                <p14:cNvPr id="7" name="Freihand 6">
                  <a:extLst>
                    <a:ext uri="{FF2B5EF4-FFF2-40B4-BE49-F238E27FC236}">
                      <a16:creationId xmlns:a16="http://schemas.microsoft.com/office/drawing/2014/main" id="{494248E7-3085-422A-9B9C-5DC943D537B4}"/>
                    </a:ext>
                  </a:extLst>
                </p14:cNvPr>
                <p14:cNvContentPartPr/>
                <p14:nvPr/>
              </p14:nvContentPartPr>
              <p14:xfrm>
                <a:off x="1679493" y="1041907"/>
                <a:ext cx="308520" cy="220680"/>
              </p14:xfrm>
            </p:contentPart>
          </mc:Choice>
          <mc:Fallback xmlns="">
            <p:pic>
              <p:nvPicPr>
                <p:cNvPr id="7" name="Freihand 6">
                  <a:extLst>
                    <a:ext uri="{FF2B5EF4-FFF2-40B4-BE49-F238E27FC236}">
                      <a16:creationId xmlns:a16="http://schemas.microsoft.com/office/drawing/2014/main" id="{494248E7-3085-422A-9B9C-5DC943D537B4}"/>
                    </a:ext>
                  </a:extLst>
                </p:cNvPr>
                <p:cNvPicPr/>
                <p:nvPr/>
              </p:nvPicPr>
              <p:blipFill>
                <a:blip r:embed="rId39"/>
                <a:stretch>
                  <a:fillRect/>
                </a:stretch>
              </p:blipFill>
              <p:spPr>
                <a:xfrm>
                  <a:off x="1675173" y="1037587"/>
                  <a:ext cx="317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 name="Freihand 7">
                  <a:extLst>
                    <a:ext uri="{FF2B5EF4-FFF2-40B4-BE49-F238E27FC236}">
                      <a16:creationId xmlns:a16="http://schemas.microsoft.com/office/drawing/2014/main" id="{CC6CC19F-C3E7-4904-88EC-3A1B834C8EFA}"/>
                    </a:ext>
                  </a:extLst>
                </p14:cNvPr>
                <p14:cNvContentPartPr/>
                <p14:nvPr/>
              </p14:nvContentPartPr>
              <p14:xfrm>
                <a:off x="2006013" y="1102027"/>
                <a:ext cx="160200" cy="107280"/>
              </p14:xfrm>
            </p:contentPart>
          </mc:Choice>
          <mc:Fallback xmlns="">
            <p:pic>
              <p:nvPicPr>
                <p:cNvPr id="8" name="Freihand 7">
                  <a:extLst>
                    <a:ext uri="{FF2B5EF4-FFF2-40B4-BE49-F238E27FC236}">
                      <a16:creationId xmlns:a16="http://schemas.microsoft.com/office/drawing/2014/main" id="{CC6CC19F-C3E7-4904-88EC-3A1B834C8EFA}"/>
                    </a:ext>
                  </a:extLst>
                </p:cNvPr>
                <p:cNvPicPr/>
                <p:nvPr/>
              </p:nvPicPr>
              <p:blipFill>
                <a:blip r:embed="rId41"/>
                <a:stretch>
                  <a:fillRect/>
                </a:stretch>
              </p:blipFill>
              <p:spPr>
                <a:xfrm>
                  <a:off x="2001693" y="1097707"/>
                  <a:ext cx="168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 name="Freihand 11">
                  <a:extLst>
                    <a:ext uri="{FF2B5EF4-FFF2-40B4-BE49-F238E27FC236}">
                      <a16:creationId xmlns:a16="http://schemas.microsoft.com/office/drawing/2014/main" id="{5F23FA47-9CF8-466A-8CEF-536C5A000A88}"/>
                    </a:ext>
                  </a:extLst>
                </p14:cNvPr>
                <p14:cNvContentPartPr/>
                <p14:nvPr/>
              </p14:nvContentPartPr>
              <p14:xfrm>
                <a:off x="2142813" y="1082947"/>
                <a:ext cx="252360" cy="77400"/>
              </p14:xfrm>
            </p:contentPart>
          </mc:Choice>
          <mc:Fallback xmlns="">
            <p:pic>
              <p:nvPicPr>
                <p:cNvPr id="12" name="Freihand 11">
                  <a:extLst>
                    <a:ext uri="{FF2B5EF4-FFF2-40B4-BE49-F238E27FC236}">
                      <a16:creationId xmlns:a16="http://schemas.microsoft.com/office/drawing/2014/main" id="{5F23FA47-9CF8-466A-8CEF-536C5A000A88}"/>
                    </a:ext>
                  </a:extLst>
                </p:cNvPr>
                <p:cNvPicPr/>
                <p:nvPr/>
              </p:nvPicPr>
              <p:blipFill>
                <a:blip r:embed="rId43"/>
                <a:stretch>
                  <a:fillRect/>
                </a:stretch>
              </p:blipFill>
              <p:spPr>
                <a:xfrm>
                  <a:off x="2138493" y="1078627"/>
                  <a:ext cx="261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 name="Freihand 12">
                  <a:extLst>
                    <a:ext uri="{FF2B5EF4-FFF2-40B4-BE49-F238E27FC236}">
                      <a16:creationId xmlns:a16="http://schemas.microsoft.com/office/drawing/2014/main" id="{E6714404-1F6A-4DE9-B8CC-C80F437D3E7F}"/>
                    </a:ext>
                  </a:extLst>
                </p14:cNvPr>
                <p14:cNvContentPartPr/>
                <p14:nvPr/>
              </p14:nvContentPartPr>
              <p14:xfrm>
                <a:off x="2453133" y="1017427"/>
                <a:ext cx="75960" cy="114840"/>
              </p14:xfrm>
            </p:contentPart>
          </mc:Choice>
          <mc:Fallback xmlns="">
            <p:pic>
              <p:nvPicPr>
                <p:cNvPr id="13" name="Freihand 12">
                  <a:extLst>
                    <a:ext uri="{FF2B5EF4-FFF2-40B4-BE49-F238E27FC236}">
                      <a16:creationId xmlns:a16="http://schemas.microsoft.com/office/drawing/2014/main" id="{E6714404-1F6A-4DE9-B8CC-C80F437D3E7F}"/>
                    </a:ext>
                  </a:extLst>
                </p:cNvPr>
                <p:cNvPicPr/>
                <p:nvPr/>
              </p:nvPicPr>
              <p:blipFill>
                <a:blip r:embed="rId45"/>
                <a:stretch>
                  <a:fillRect/>
                </a:stretch>
              </p:blipFill>
              <p:spPr>
                <a:xfrm>
                  <a:off x="2448813" y="1013107"/>
                  <a:ext cx="84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37BD0BE0-1072-4BC1-930A-F4CC1A95927C}"/>
                    </a:ext>
                  </a:extLst>
                </p14:cNvPr>
                <p14:cNvContentPartPr/>
                <p14:nvPr/>
              </p14:nvContentPartPr>
              <p14:xfrm>
                <a:off x="2683893" y="953707"/>
                <a:ext cx="121680" cy="88560"/>
              </p14:xfrm>
            </p:contentPart>
          </mc:Choice>
          <mc:Fallback xmlns="">
            <p:pic>
              <p:nvPicPr>
                <p:cNvPr id="14" name="Freihand 13">
                  <a:extLst>
                    <a:ext uri="{FF2B5EF4-FFF2-40B4-BE49-F238E27FC236}">
                      <a16:creationId xmlns:a16="http://schemas.microsoft.com/office/drawing/2014/main" id="{37BD0BE0-1072-4BC1-930A-F4CC1A95927C}"/>
                    </a:ext>
                  </a:extLst>
                </p:cNvPr>
                <p:cNvPicPr/>
                <p:nvPr/>
              </p:nvPicPr>
              <p:blipFill>
                <a:blip r:embed="rId47"/>
                <a:stretch>
                  <a:fillRect/>
                </a:stretch>
              </p:blipFill>
              <p:spPr>
                <a:xfrm>
                  <a:off x="2679573" y="949387"/>
                  <a:ext cx="130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Freihand 15">
                  <a:extLst>
                    <a:ext uri="{FF2B5EF4-FFF2-40B4-BE49-F238E27FC236}">
                      <a16:creationId xmlns:a16="http://schemas.microsoft.com/office/drawing/2014/main" id="{700C4940-7FE4-4CCE-A73C-26208DF284C0}"/>
                    </a:ext>
                  </a:extLst>
                </p14:cNvPr>
                <p14:cNvContentPartPr/>
                <p14:nvPr/>
              </p14:nvContentPartPr>
              <p14:xfrm>
                <a:off x="2784333" y="928147"/>
                <a:ext cx="216000" cy="90360"/>
              </p14:xfrm>
            </p:contentPart>
          </mc:Choice>
          <mc:Fallback xmlns="">
            <p:pic>
              <p:nvPicPr>
                <p:cNvPr id="16" name="Freihand 15">
                  <a:extLst>
                    <a:ext uri="{FF2B5EF4-FFF2-40B4-BE49-F238E27FC236}">
                      <a16:creationId xmlns:a16="http://schemas.microsoft.com/office/drawing/2014/main" id="{700C4940-7FE4-4CCE-A73C-26208DF284C0}"/>
                    </a:ext>
                  </a:extLst>
                </p:cNvPr>
                <p:cNvPicPr/>
                <p:nvPr/>
              </p:nvPicPr>
              <p:blipFill>
                <a:blip r:embed="rId49"/>
                <a:stretch>
                  <a:fillRect/>
                </a:stretch>
              </p:blipFill>
              <p:spPr>
                <a:xfrm>
                  <a:off x="2780013" y="923827"/>
                  <a:ext cx="224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483623F7-572B-4F76-B126-17F8DD1912F7}"/>
                    </a:ext>
                  </a:extLst>
                </p14:cNvPr>
                <p14:cNvContentPartPr/>
                <p14:nvPr/>
              </p14:nvContentPartPr>
              <p14:xfrm>
                <a:off x="3003573" y="841027"/>
                <a:ext cx="224640" cy="133560"/>
              </p14:xfrm>
            </p:contentPart>
          </mc:Choice>
          <mc:Fallback xmlns="">
            <p:pic>
              <p:nvPicPr>
                <p:cNvPr id="22" name="Freihand 21">
                  <a:extLst>
                    <a:ext uri="{FF2B5EF4-FFF2-40B4-BE49-F238E27FC236}">
                      <a16:creationId xmlns:a16="http://schemas.microsoft.com/office/drawing/2014/main" id="{483623F7-572B-4F76-B126-17F8DD1912F7}"/>
                    </a:ext>
                  </a:extLst>
                </p:cNvPr>
                <p:cNvPicPr/>
                <p:nvPr/>
              </p:nvPicPr>
              <p:blipFill>
                <a:blip r:embed="rId51"/>
                <a:stretch>
                  <a:fillRect/>
                </a:stretch>
              </p:blipFill>
              <p:spPr>
                <a:xfrm>
                  <a:off x="2999253" y="836707"/>
                  <a:ext cx="233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 name="Freihand 1">
                  <a:extLst>
                    <a:ext uri="{FF2B5EF4-FFF2-40B4-BE49-F238E27FC236}">
                      <a16:creationId xmlns:a16="http://schemas.microsoft.com/office/drawing/2014/main" id="{F5753D73-F200-4E63-9F78-302476BA254A}"/>
                    </a:ext>
                  </a:extLst>
                </p14:cNvPr>
                <p14:cNvContentPartPr/>
                <p14:nvPr/>
              </p14:nvContentPartPr>
              <p14:xfrm>
                <a:off x="1850853" y="2000227"/>
                <a:ext cx="27000" cy="18720"/>
              </p14:xfrm>
            </p:contentPart>
          </mc:Choice>
          <mc:Fallback xmlns="">
            <p:pic>
              <p:nvPicPr>
                <p:cNvPr id="2" name="Freihand 1">
                  <a:extLst>
                    <a:ext uri="{FF2B5EF4-FFF2-40B4-BE49-F238E27FC236}">
                      <a16:creationId xmlns:a16="http://schemas.microsoft.com/office/drawing/2014/main" id="{F5753D73-F200-4E63-9F78-302476BA254A}"/>
                    </a:ext>
                  </a:extLst>
                </p:cNvPr>
                <p:cNvPicPr/>
                <p:nvPr/>
              </p:nvPicPr>
              <p:blipFill>
                <a:blip r:embed="rId53"/>
                <a:stretch>
                  <a:fillRect/>
                </a:stretch>
              </p:blipFill>
              <p:spPr>
                <a:xfrm>
                  <a:off x="1846533" y="1995907"/>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 name="Freihand 2">
                  <a:extLst>
                    <a:ext uri="{FF2B5EF4-FFF2-40B4-BE49-F238E27FC236}">
                      <a16:creationId xmlns:a16="http://schemas.microsoft.com/office/drawing/2014/main" id="{8791B61B-AC8A-417A-B28A-1076A3C63953}"/>
                    </a:ext>
                  </a:extLst>
                </p14:cNvPr>
                <p14:cNvContentPartPr/>
                <p14:nvPr/>
              </p14:nvContentPartPr>
              <p14:xfrm>
                <a:off x="1881093" y="1370227"/>
                <a:ext cx="35280" cy="567720"/>
              </p14:xfrm>
            </p:contentPart>
          </mc:Choice>
          <mc:Fallback xmlns="">
            <p:pic>
              <p:nvPicPr>
                <p:cNvPr id="3" name="Freihand 2">
                  <a:extLst>
                    <a:ext uri="{FF2B5EF4-FFF2-40B4-BE49-F238E27FC236}">
                      <a16:creationId xmlns:a16="http://schemas.microsoft.com/office/drawing/2014/main" id="{8791B61B-AC8A-417A-B28A-1076A3C63953}"/>
                    </a:ext>
                  </a:extLst>
                </p:cNvPr>
                <p:cNvPicPr/>
                <p:nvPr/>
              </p:nvPicPr>
              <p:blipFill>
                <a:blip r:embed="rId55"/>
                <a:stretch>
                  <a:fillRect/>
                </a:stretch>
              </p:blipFill>
              <p:spPr>
                <a:xfrm>
                  <a:off x="1876773" y="1365907"/>
                  <a:ext cx="4392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 name="Freihand 4">
                  <a:extLst>
                    <a:ext uri="{FF2B5EF4-FFF2-40B4-BE49-F238E27FC236}">
                      <a16:creationId xmlns:a16="http://schemas.microsoft.com/office/drawing/2014/main" id="{42591044-DB16-4510-BA90-EFDD4AB612F0}"/>
                    </a:ext>
                  </a:extLst>
                </p14:cNvPr>
                <p14:cNvContentPartPr/>
                <p14:nvPr/>
              </p14:nvContentPartPr>
              <p14:xfrm>
                <a:off x="1795413" y="1691347"/>
                <a:ext cx="185760" cy="289080"/>
              </p14:xfrm>
            </p:contentPart>
          </mc:Choice>
          <mc:Fallback xmlns="">
            <p:pic>
              <p:nvPicPr>
                <p:cNvPr id="5" name="Freihand 4">
                  <a:extLst>
                    <a:ext uri="{FF2B5EF4-FFF2-40B4-BE49-F238E27FC236}">
                      <a16:creationId xmlns:a16="http://schemas.microsoft.com/office/drawing/2014/main" id="{42591044-DB16-4510-BA90-EFDD4AB612F0}"/>
                    </a:ext>
                  </a:extLst>
                </p:cNvPr>
                <p:cNvPicPr/>
                <p:nvPr/>
              </p:nvPicPr>
              <p:blipFill>
                <a:blip r:embed="rId57"/>
                <a:stretch>
                  <a:fillRect/>
                </a:stretch>
              </p:blipFill>
              <p:spPr>
                <a:xfrm>
                  <a:off x="1791093" y="1687027"/>
                  <a:ext cx="194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 name="Freihand 23">
                  <a:extLst>
                    <a:ext uri="{FF2B5EF4-FFF2-40B4-BE49-F238E27FC236}">
                      <a16:creationId xmlns:a16="http://schemas.microsoft.com/office/drawing/2014/main" id="{9279821B-B557-4D3D-9A97-6A26290CF264}"/>
                    </a:ext>
                  </a:extLst>
                </p14:cNvPr>
                <p14:cNvContentPartPr/>
                <p14:nvPr/>
              </p14:nvContentPartPr>
              <p14:xfrm>
                <a:off x="1392573" y="1696747"/>
                <a:ext cx="353880" cy="284040"/>
              </p14:xfrm>
            </p:contentPart>
          </mc:Choice>
          <mc:Fallback xmlns="">
            <p:pic>
              <p:nvPicPr>
                <p:cNvPr id="24" name="Freihand 23">
                  <a:extLst>
                    <a:ext uri="{FF2B5EF4-FFF2-40B4-BE49-F238E27FC236}">
                      <a16:creationId xmlns:a16="http://schemas.microsoft.com/office/drawing/2014/main" id="{9279821B-B557-4D3D-9A97-6A26290CF264}"/>
                    </a:ext>
                  </a:extLst>
                </p:cNvPr>
                <p:cNvPicPr/>
                <p:nvPr/>
              </p:nvPicPr>
              <p:blipFill>
                <a:blip r:embed="rId59"/>
                <a:stretch>
                  <a:fillRect/>
                </a:stretch>
              </p:blipFill>
              <p:spPr>
                <a:xfrm>
                  <a:off x="1388253" y="1692427"/>
                  <a:ext cx="3625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4" name="Freihand 143">
                  <a:extLst>
                    <a:ext uri="{FF2B5EF4-FFF2-40B4-BE49-F238E27FC236}">
                      <a16:creationId xmlns:a16="http://schemas.microsoft.com/office/drawing/2014/main" id="{E3CE8FE3-B52A-4CD2-9354-E92532B365D6}"/>
                    </a:ext>
                  </a:extLst>
                </p14:cNvPr>
                <p14:cNvContentPartPr/>
                <p14:nvPr/>
              </p14:nvContentPartPr>
              <p14:xfrm>
                <a:off x="3286918" y="2898581"/>
                <a:ext cx="10080" cy="148320"/>
              </p14:xfrm>
            </p:contentPart>
          </mc:Choice>
          <mc:Fallback xmlns="">
            <p:pic>
              <p:nvPicPr>
                <p:cNvPr id="144" name="Freihand 143">
                  <a:extLst>
                    <a:ext uri="{FF2B5EF4-FFF2-40B4-BE49-F238E27FC236}">
                      <a16:creationId xmlns:a16="http://schemas.microsoft.com/office/drawing/2014/main" id="{E3CE8FE3-B52A-4CD2-9354-E92532B365D6}"/>
                    </a:ext>
                  </a:extLst>
                </p:cNvPr>
                <p:cNvPicPr/>
                <p:nvPr/>
              </p:nvPicPr>
              <p:blipFill>
                <a:blip r:embed="rId61"/>
                <a:stretch>
                  <a:fillRect/>
                </a:stretch>
              </p:blipFill>
              <p:spPr>
                <a:xfrm>
                  <a:off x="3282598" y="2894261"/>
                  <a:ext cx="1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5" name="Freihand 154">
                  <a:extLst>
                    <a:ext uri="{FF2B5EF4-FFF2-40B4-BE49-F238E27FC236}">
                      <a16:creationId xmlns:a16="http://schemas.microsoft.com/office/drawing/2014/main" id="{E55C406D-DC22-42F6-876B-7D5E926E46FC}"/>
                    </a:ext>
                  </a:extLst>
                </p14:cNvPr>
                <p14:cNvContentPartPr/>
                <p14:nvPr/>
              </p14:nvContentPartPr>
              <p14:xfrm>
                <a:off x="1503838" y="2895701"/>
                <a:ext cx="339840" cy="11160"/>
              </p14:xfrm>
            </p:contentPart>
          </mc:Choice>
          <mc:Fallback xmlns="">
            <p:pic>
              <p:nvPicPr>
                <p:cNvPr id="155" name="Freihand 154">
                  <a:extLst>
                    <a:ext uri="{FF2B5EF4-FFF2-40B4-BE49-F238E27FC236}">
                      <a16:creationId xmlns:a16="http://schemas.microsoft.com/office/drawing/2014/main" id="{E55C406D-DC22-42F6-876B-7D5E926E46FC}"/>
                    </a:ext>
                  </a:extLst>
                </p:cNvPr>
                <p:cNvPicPr/>
                <p:nvPr/>
              </p:nvPicPr>
              <p:blipFill>
                <a:blip r:embed="rId63"/>
                <a:stretch>
                  <a:fillRect/>
                </a:stretch>
              </p:blipFill>
              <p:spPr>
                <a:xfrm>
                  <a:off x="1499518" y="2891381"/>
                  <a:ext cx="348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6" name="Freihand 155">
                  <a:extLst>
                    <a:ext uri="{FF2B5EF4-FFF2-40B4-BE49-F238E27FC236}">
                      <a16:creationId xmlns:a16="http://schemas.microsoft.com/office/drawing/2014/main" id="{E15C766A-A182-4846-8A3D-76C52AC6C007}"/>
                    </a:ext>
                  </a:extLst>
                </p14:cNvPr>
                <p14:cNvContentPartPr/>
                <p14:nvPr/>
              </p14:nvContentPartPr>
              <p14:xfrm>
                <a:off x="1971838" y="2882021"/>
                <a:ext cx="767880" cy="21240"/>
              </p14:xfrm>
            </p:contentPart>
          </mc:Choice>
          <mc:Fallback xmlns="">
            <p:pic>
              <p:nvPicPr>
                <p:cNvPr id="156" name="Freihand 155">
                  <a:extLst>
                    <a:ext uri="{FF2B5EF4-FFF2-40B4-BE49-F238E27FC236}">
                      <a16:creationId xmlns:a16="http://schemas.microsoft.com/office/drawing/2014/main" id="{E15C766A-A182-4846-8A3D-76C52AC6C007}"/>
                    </a:ext>
                  </a:extLst>
                </p:cNvPr>
                <p:cNvPicPr/>
                <p:nvPr/>
              </p:nvPicPr>
              <p:blipFill>
                <a:blip r:embed="rId65"/>
                <a:stretch>
                  <a:fillRect/>
                </a:stretch>
              </p:blipFill>
              <p:spPr>
                <a:xfrm>
                  <a:off x="1967518" y="2877701"/>
                  <a:ext cx="776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7" name="Freihand 156">
                  <a:extLst>
                    <a:ext uri="{FF2B5EF4-FFF2-40B4-BE49-F238E27FC236}">
                      <a16:creationId xmlns:a16="http://schemas.microsoft.com/office/drawing/2014/main" id="{E5CD41DA-5387-4799-92BE-F245B3B20B23}"/>
                    </a:ext>
                  </a:extLst>
                </p14:cNvPr>
                <p14:cNvContentPartPr/>
                <p14:nvPr/>
              </p14:nvContentPartPr>
              <p14:xfrm>
                <a:off x="2915038" y="2889941"/>
                <a:ext cx="403920" cy="24840"/>
              </p14:xfrm>
            </p:contentPart>
          </mc:Choice>
          <mc:Fallback xmlns="">
            <p:pic>
              <p:nvPicPr>
                <p:cNvPr id="157" name="Freihand 156">
                  <a:extLst>
                    <a:ext uri="{FF2B5EF4-FFF2-40B4-BE49-F238E27FC236}">
                      <a16:creationId xmlns:a16="http://schemas.microsoft.com/office/drawing/2014/main" id="{E5CD41DA-5387-4799-92BE-F245B3B20B23}"/>
                    </a:ext>
                  </a:extLst>
                </p:cNvPr>
                <p:cNvPicPr/>
                <p:nvPr/>
              </p:nvPicPr>
              <p:blipFill>
                <a:blip r:embed="rId67"/>
                <a:stretch>
                  <a:fillRect/>
                </a:stretch>
              </p:blipFill>
              <p:spPr>
                <a:xfrm>
                  <a:off x="2910718" y="2885621"/>
                  <a:ext cx="412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9" name="Freihand 158">
                  <a:extLst>
                    <a:ext uri="{FF2B5EF4-FFF2-40B4-BE49-F238E27FC236}">
                      <a16:creationId xmlns:a16="http://schemas.microsoft.com/office/drawing/2014/main" id="{1B5AFB04-9C81-457B-B075-BB04CBC04F2E}"/>
                    </a:ext>
                  </a:extLst>
                </p14:cNvPr>
                <p14:cNvContentPartPr/>
                <p14:nvPr/>
              </p14:nvContentPartPr>
              <p14:xfrm>
                <a:off x="1116478" y="2835221"/>
                <a:ext cx="131760" cy="208440"/>
              </p14:xfrm>
            </p:contentPart>
          </mc:Choice>
          <mc:Fallback xmlns="">
            <p:pic>
              <p:nvPicPr>
                <p:cNvPr id="159" name="Freihand 158">
                  <a:extLst>
                    <a:ext uri="{FF2B5EF4-FFF2-40B4-BE49-F238E27FC236}">
                      <a16:creationId xmlns:a16="http://schemas.microsoft.com/office/drawing/2014/main" id="{1B5AFB04-9C81-457B-B075-BB04CBC04F2E}"/>
                    </a:ext>
                  </a:extLst>
                </p:cNvPr>
                <p:cNvPicPr/>
                <p:nvPr/>
              </p:nvPicPr>
              <p:blipFill>
                <a:blip r:embed="rId69"/>
                <a:stretch>
                  <a:fillRect/>
                </a:stretch>
              </p:blipFill>
              <p:spPr>
                <a:xfrm>
                  <a:off x="1112158" y="2830901"/>
                  <a:ext cx="140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0" name="Freihand 159">
                  <a:extLst>
                    <a:ext uri="{FF2B5EF4-FFF2-40B4-BE49-F238E27FC236}">
                      <a16:creationId xmlns:a16="http://schemas.microsoft.com/office/drawing/2014/main" id="{874F434E-1DFA-4808-9D8C-F896937C7924}"/>
                    </a:ext>
                  </a:extLst>
                </p14:cNvPr>
                <p14:cNvContentPartPr/>
                <p14:nvPr/>
              </p14:nvContentPartPr>
              <p14:xfrm>
                <a:off x="1229878" y="2649461"/>
                <a:ext cx="101880" cy="185760"/>
              </p14:xfrm>
            </p:contentPart>
          </mc:Choice>
          <mc:Fallback xmlns="">
            <p:pic>
              <p:nvPicPr>
                <p:cNvPr id="160" name="Freihand 159">
                  <a:extLst>
                    <a:ext uri="{FF2B5EF4-FFF2-40B4-BE49-F238E27FC236}">
                      <a16:creationId xmlns:a16="http://schemas.microsoft.com/office/drawing/2014/main" id="{874F434E-1DFA-4808-9D8C-F896937C7924}"/>
                    </a:ext>
                  </a:extLst>
                </p:cNvPr>
                <p:cNvPicPr/>
                <p:nvPr/>
              </p:nvPicPr>
              <p:blipFill>
                <a:blip r:embed="rId71"/>
                <a:stretch>
                  <a:fillRect/>
                </a:stretch>
              </p:blipFill>
              <p:spPr>
                <a:xfrm>
                  <a:off x="1225558" y="2645141"/>
                  <a:ext cx="110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1" name="Freihand 160">
                  <a:extLst>
                    <a:ext uri="{FF2B5EF4-FFF2-40B4-BE49-F238E27FC236}">
                      <a16:creationId xmlns:a16="http://schemas.microsoft.com/office/drawing/2014/main" id="{D0DF78EB-F393-4D22-BF79-F34B28386D46}"/>
                    </a:ext>
                  </a:extLst>
                </p14:cNvPr>
                <p14:cNvContentPartPr/>
                <p14:nvPr/>
              </p14:nvContentPartPr>
              <p14:xfrm>
                <a:off x="1247518" y="2973101"/>
                <a:ext cx="89280" cy="80280"/>
              </p14:xfrm>
            </p:contentPart>
          </mc:Choice>
          <mc:Fallback xmlns="">
            <p:pic>
              <p:nvPicPr>
                <p:cNvPr id="161" name="Freihand 160">
                  <a:extLst>
                    <a:ext uri="{FF2B5EF4-FFF2-40B4-BE49-F238E27FC236}">
                      <a16:creationId xmlns:a16="http://schemas.microsoft.com/office/drawing/2014/main" id="{D0DF78EB-F393-4D22-BF79-F34B28386D46}"/>
                    </a:ext>
                  </a:extLst>
                </p:cNvPr>
                <p:cNvPicPr/>
                <p:nvPr/>
              </p:nvPicPr>
              <p:blipFill>
                <a:blip r:embed="rId73"/>
                <a:stretch>
                  <a:fillRect/>
                </a:stretch>
              </p:blipFill>
              <p:spPr>
                <a:xfrm>
                  <a:off x="1243198" y="2968781"/>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2" name="Freihand 161">
                  <a:extLst>
                    <a:ext uri="{FF2B5EF4-FFF2-40B4-BE49-F238E27FC236}">
                      <a16:creationId xmlns:a16="http://schemas.microsoft.com/office/drawing/2014/main" id="{76F030FB-A6D0-4C98-8A98-05777E1FD8D9}"/>
                    </a:ext>
                  </a:extLst>
                </p14:cNvPr>
                <p14:cNvContentPartPr/>
                <p14:nvPr/>
              </p14:nvContentPartPr>
              <p14:xfrm>
                <a:off x="1334638" y="2912621"/>
                <a:ext cx="93600" cy="123840"/>
              </p14:xfrm>
            </p:contentPart>
          </mc:Choice>
          <mc:Fallback xmlns="">
            <p:pic>
              <p:nvPicPr>
                <p:cNvPr id="162" name="Freihand 161">
                  <a:extLst>
                    <a:ext uri="{FF2B5EF4-FFF2-40B4-BE49-F238E27FC236}">
                      <a16:creationId xmlns:a16="http://schemas.microsoft.com/office/drawing/2014/main" id="{76F030FB-A6D0-4C98-8A98-05777E1FD8D9}"/>
                    </a:ext>
                  </a:extLst>
                </p:cNvPr>
                <p:cNvPicPr/>
                <p:nvPr/>
              </p:nvPicPr>
              <p:blipFill>
                <a:blip r:embed="rId75"/>
                <a:stretch>
                  <a:fillRect/>
                </a:stretch>
              </p:blipFill>
              <p:spPr>
                <a:xfrm>
                  <a:off x="1330318" y="2908301"/>
                  <a:ext cx="102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63" name="Freihand 162">
                  <a:extLst>
                    <a:ext uri="{FF2B5EF4-FFF2-40B4-BE49-F238E27FC236}">
                      <a16:creationId xmlns:a16="http://schemas.microsoft.com/office/drawing/2014/main" id="{61C01872-0240-498A-A601-AC44C35B0D4E}"/>
                    </a:ext>
                  </a:extLst>
                </p14:cNvPr>
                <p14:cNvContentPartPr/>
                <p14:nvPr/>
              </p14:nvContentPartPr>
              <p14:xfrm>
                <a:off x="1439038" y="2892821"/>
                <a:ext cx="48600" cy="129960"/>
              </p14:xfrm>
            </p:contentPart>
          </mc:Choice>
          <mc:Fallback xmlns="">
            <p:pic>
              <p:nvPicPr>
                <p:cNvPr id="163" name="Freihand 162">
                  <a:extLst>
                    <a:ext uri="{FF2B5EF4-FFF2-40B4-BE49-F238E27FC236}">
                      <a16:creationId xmlns:a16="http://schemas.microsoft.com/office/drawing/2014/main" id="{61C01872-0240-498A-A601-AC44C35B0D4E}"/>
                    </a:ext>
                  </a:extLst>
                </p:cNvPr>
                <p:cNvPicPr/>
                <p:nvPr/>
              </p:nvPicPr>
              <p:blipFill>
                <a:blip r:embed="rId77"/>
                <a:stretch>
                  <a:fillRect/>
                </a:stretch>
              </p:blipFill>
              <p:spPr>
                <a:xfrm>
                  <a:off x="1434718" y="2888501"/>
                  <a:ext cx="57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64" name="Freihand 163">
                  <a:extLst>
                    <a:ext uri="{FF2B5EF4-FFF2-40B4-BE49-F238E27FC236}">
                      <a16:creationId xmlns:a16="http://schemas.microsoft.com/office/drawing/2014/main" id="{7A2B8AAD-72DC-4E81-9684-E87E97D26F6C}"/>
                    </a:ext>
                  </a:extLst>
                </p14:cNvPr>
                <p14:cNvContentPartPr/>
                <p14:nvPr/>
              </p14:nvContentPartPr>
              <p14:xfrm>
                <a:off x="1469638" y="2979581"/>
                <a:ext cx="136800" cy="176400"/>
              </p14:xfrm>
            </p:contentPart>
          </mc:Choice>
          <mc:Fallback xmlns="">
            <p:pic>
              <p:nvPicPr>
                <p:cNvPr id="164" name="Freihand 163">
                  <a:extLst>
                    <a:ext uri="{FF2B5EF4-FFF2-40B4-BE49-F238E27FC236}">
                      <a16:creationId xmlns:a16="http://schemas.microsoft.com/office/drawing/2014/main" id="{7A2B8AAD-72DC-4E81-9684-E87E97D26F6C}"/>
                    </a:ext>
                  </a:extLst>
                </p:cNvPr>
                <p:cNvPicPr/>
                <p:nvPr/>
              </p:nvPicPr>
              <p:blipFill>
                <a:blip r:embed="rId79"/>
                <a:stretch>
                  <a:fillRect/>
                </a:stretch>
              </p:blipFill>
              <p:spPr>
                <a:xfrm>
                  <a:off x="1465318" y="2975261"/>
                  <a:ext cx="145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AC1FD38E-1DD2-4399-BAD6-EB3EE028BD16}"/>
                    </a:ext>
                  </a:extLst>
                </p14:cNvPr>
                <p14:cNvContentPartPr/>
                <p14:nvPr/>
              </p14:nvContentPartPr>
              <p14:xfrm>
                <a:off x="5149893" y="4165627"/>
                <a:ext cx="327240" cy="198720"/>
              </p14:xfrm>
            </p:contentPart>
          </mc:Choice>
          <mc:Fallback xmlns="">
            <p:pic>
              <p:nvPicPr>
                <p:cNvPr id="29" name="Freihand 28">
                  <a:extLst>
                    <a:ext uri="{FF2B5EF4-FFF2-40B4-BE49-F238E27FC236}">
                      <a16:creationId xmlns:a16="http://schemas.microsoft.com/office/drawing/2014/main" id="{AC1FD38E-1DD2-4399-BAD6-EB3EE028BD16}"/>
                    </a:ext>
                  </a:extLst>
                </p:cNvPr>
                <p:cNvPicPr/>
                <p:nvPr/>
              </p:nvPicPr>
              <p:blipFill>
                <a:blip r:embed="rId81"/>
                <a:stretch>
                  <a:fillRect/>
                </a:stretch>
              </p:blipFill>
              <p:spPr>
                <a:xfrm>
                  <a:off x="5145573" y="4161307"/>
                  <a:ext cx="335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C82E174A-9A80-4252-8D7A-A33C3FE9AEFE}"/>
                    </a:ext>
                  </a:extLst>
                </p14:cNvPr>
                <p14:cNvContentPartPr/>
                <p14:nvPr/>
              </p14:nvContentPartPr>
              <p14:xfrm>
                <a:off x="5606013" y="4446427"/>
                <a:ext cx="134640" cy="75600"/>
              </p14:xfrm>
            </p:contentPart>
          </mc:Choice>
          <mc:Fallback xmlns="">
            <p:pic>
              <p:nvPicPr>
                <p:cNvPr id="30" name="Freihand 29">
                  <a:extLst>
                    <a:ext uri="{FF2B5EF4-FFF2-40B4-BE49-F238E27FC236}">
                      <a16:creationId xmlns:a16="http://schemas.microsoft.com/office/drawing/2014/main" id="{C82E174A-9A80-4252-8D7A-A33C3FE9AEFE}"/>
                    </a:ext>
                  </a:extLst>
                </p:cNvPr>
                <p:cNvPicPr/>
                <p:nvPr/>
              </p:nvPicPr>
              <p:blipFill>
                <a:blip r:embed="rId83"/>
                <a:stretch>
                  <a:fillRect/>
                </a:stretch>
              </p:blipFill>
              <p:spPr>
                <a:xfrm>
                  <a:off x="5601693" y="4442107"/>
                  <a:ext cx="143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0FEEEC50-DC60-43B5-88E6-FDCD1BDB8481}"/>
                    </a:ext>
                  </a:extLst>
                </p14:cNvPr>
                <p14:cNvContentPartPr/>
                <p14:nvPr/>
              </p14:nvContentPartPr>
              <p14:xfrm>
                <a:off x="5889333" y="4626427"/>
                <a:ext cx="349560" cy="272520"/>
              </p14:xfrm>
            </p:contentPart>
          </mc:Choice>
          <mc:Fallback xmlns="">
            <p:pic>
              <p:nvPicPr>
                <p:cNvPr id="31" name="Freihand 30">
                  <a:extLst>
                    <a:ext uri="{FF2B5EF4-FFF2-40B4-BE49-F238E27FC236}">
                      <a16:creationId xmlns:a16="http://schemas.microsoft.com/office/drawing/2014/main" id="{0FEEEC50-DC60-43B5-88E6-FDCD1BDB8481}"/>
                    </a:ext>
                  </a:extLst>
                </p:cNvPr>
                <p:cNvPicPr/>
                <p:nvPr/>
              </p:nvPicPr>
              <p:blipFill>
                <a:blip r:embed="rId85"/>
                <a:stretch>
                  <a:fillRect/>
                </a:stretch>
              </p:blipFill>
              <p:spPr>
                <a:xfrm>
                  <a:off x="5885013" y="4622107"/>
                  <a:ext cx="358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82F4B94C-0D6A-4C1F-A21F-A762A463BCBB}"/>
                    </a:ext>
                  </a:extLst>
                </p14:cNvPr>
                <p14:cNvContentPartPr/>
                <p14:nvPr/>
              </p14:nvContentPartPr>
              <p14:xfrm>
                <a:off x="6370653" y="5013067"/>
                <a:ext cx="296280" cy="219600"/>
              </p14:xfrm>
            </p:contentPart>
          </mc:Choice>
          <mc:Fallback xmlns="">
            <p:pic>
              <p:nvPicPr>
                <p:cNvPr id="32" name="Freihand 31">
                  <a:extLst>
                    <a:ext uri="{FF2B5EF4-FFF2-40B4-BE49-F238E27FC236}">
                      <a16:creationId xmlns:a16="http://schemas.microsoft.com/office/drawing/2014/main" id="{82F4B94C-0D6A-4C1F-A21F-A762A463BCBB}"/>
                    </a:ext>
                  </a:extLst>
                </p:cNvPr>
                <p:cNvPicPr/>
                <p:nvPr/>
              </p:nvPicPr>
              <p:blipFill>
                <a:blip r:embed="rId87"/>
                <a:stretch>
                  <a:fillRect/>
                </a:stretch>
              </p:blipFill>
              <p:spPr>
                <a:xfrm>
                  <a:off x="6366333" y="5008747"/>
                  <a:ext cx="304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5532B32C-2048-4A87-AC5B-75F1BEDBBDFB}"/>
                    </a:ext>
                  </a:extLst>
                </p14:cNvPr>
                <p14:cNvContentPartPr/>
                <p14:nvPr/>
              </p14:nvContentPartPr>
              <p14:xfrm>
                <a:off x="6551373" y="5095147"/>
                <a:ext cx="258480" cy="184680"/>
              </p14:xfrm>
            </p:contentPart>
          </mc:Choice>
          <mc:Fallback xmlns="">
            <p:pic>
              <p:nvPicPr>
                <p:cNvPr id="33" name="Freihand 32">
                  <a:extLst>
                    <a:ext uri="{FF2B5EF4-FFF2-40B4-BE49-F238E27FC236}">
                      <a16:creationId xmlns:a16="http://schemas.microsoft.com/office/drawing/2014/main" id="{5532B32C-2048-4A87-AC5B-75F1BEDBBDFB}"/>
                    </a:ext>
                  </a:extLst>
                </p:cNvPr>
                <p:cNvPicPr/>
                <p:nvPr/>
              </p:nvPicPr>
              <p:blipFill>
                <a:blip r:embed="rId89"/>
                <a:stretch>
                  <a:fillRect/>
                </a:stretch>
              </p:blipFill>
              <p:spPr>
                <a:xfrm>
                  <a:off x="6547053" y="5090827"/>
                  <a:ext cx="267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 name="Freihand 36">
                  <a:extLst>
                    <a:ext uri="{FF2B5EF4-FFF2-40B4-BE49-F238E27FC236}">
                      <a16:creationId xmlns:a16="http://schemas.microsoft.com/office/drawing/2014/main" id="{98D763C2-3FB4-4ACE-A333-2E8C9055FD11}"/>
                    </a:ext>
                  </a:extLst>
                </p14:cNvPr>
                <p14:cNvContentPartPr/>
                <p14:nvPr/>
              </p14:nvContentPartPr>
              <p14:xfrm>
                <a:off x="6181293" y="5150227"/>
                <a:ext cx="122400" cy="324720"/>
              </p14:xfrm>
            </p:contentPart>
          </mc:Choice>
          <mc:Fallback xmlns="">
            <p:pic>
              <p:nvPicPr>
                <p:cNvPr id="37" name="Freihand 36">
                  <a:extLst>
                    <a:ext uri="{FF2B5EF4-FFF2-40B4-BE49-F238E27FC236}">
                      <a16:creationId xmlns:a16="http://schemas.microsoft.com/office/drawing/2014/main" id="{98D763C2-3FB4-4ACE-A333-2E8C9055FD11}"/>
                    </a:ext>
                  </a:extLst>
                </p:cNvPr>
                <p:cNvPicPr/>
                <p:nvPr/>
              </p:nvPicPr>
              <p:blipFill>
                <a:blip r:embed="rId91"/>
                <a:stretch>
                  <a:fillRect/>
                </a:stretch>
              </p:blipFill>
              <p:spPr>
                <a:xfrm>
                  <a:off x="6176973" y="5145907"/>
                  <a:ext cx="131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 name="Freihand 37">
                  <a:extLst>
                    <a:ext uri="{FF2B5EF4-FFF2-40B4-BE49-F238E27FC236}">
                      <a16:creationId xmlns:a16="http://schemas.microsoft.com/office/drawing/2014/main" id="{00EF5A11-EE8C-4FF4-BBBD-63F5437C3568}"/>
                    </a:ext>
                  </a:extLst>
                </p14:cNvPr>
                <p14:cNvContentPartPr/>
                <p14:nvPr/>
              </p14:nvContentPartPr>
              <p14:xfrm>
                <a:off x="6136653" y="4982467"/>
                <a:ext cx="267120" cy="229680"/>
              </p14:xfrm>
            </p:contentPart>
          </mc:Choice>
          <mc:Fallback xmlns="">
            <p:pic>
              <p:nvPicPr>
                <p:cNvPr id="38" name="Freihand 37">
                  <a:extLst>
                    <a:ext uri="{FF2B5EF4-FFF2-40B4-BE49-F238E27FC236}">
                      <a16:creationId xmlns:a16="http://schemas.microsoft.com/office/drawing/2014/main" id="{00EF5A11-EE8C-4FF4-BBBD-63F5437C3568}"/>
                    </a:ext>
                  </a:extLst>
                </p:cNvPr>
                <p:cNvPicPr/>
                <p:nvPr/>
              </p:nvPicPr>
              <p:blipFill>
                <a:blip r:embed="rId93"/>
                <a:stretch>
                  <a:fillRect/>
                </a:stretch>
              </p:blipFill>
              <p:spPr>
                <a:xfrm>
                  <a:off x="6132333" y="4978147"/>
                  <a:ext cx="275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9" name="Freihand 38">
                  <a:extLst>
                    <a:ext uri="{FF2B5EF4-FFF2-40B4-BE49-F238E27FC236}">
                      <a16:creationId xmlns:a16="http://schemas.microsoft.com/office/drawing/2014/main" id="{05DA544C-87EC-40C4-A539-678901B8B431}"/>
                    </a:ext>
                  </a:extLst>
                </p14:cNvPr>
                <p14:cNvContentPartPr/>
                <p14:nvPr/>
              </p14:nvContentPartPr>
              <p14:xfrm>
                <a:off x="5657133" y="5740627"/>
                <a:ext cx="22320" cy="219960"/>
              </p14:xfrm>
            </p:contentPart>
          </mc:Choice>
          <mc:Fallback xmlns="">
            <p:pic>
              <p:nvPicPr>
                <p:cNvPr id="39" name="Freihand 38">
                  <a:extLst>
                    <a:ext uri="{FF2B5EF4-FFF2-40B4-BE49-F238E27FC236}">
                      <a16:creationId xmlns:a16="http://schemas.microsoft.com/office/drawing/2014/main" id="{05DA544C-87EC-40C4-A539-678901B8B431}"/>
                    </a:ext>
                  </a:extLst>
                </p:cNvPr>
                <p:cNvPicPr/>
                <p:nvPr/>
              </p:nvPicPr>
              <p:blipFill>
                <a:blip r:embed="rId95"/>
                <a:stretch>
                  <a:fillRect/>
                </a:stretch>
              </p:blipFill>
              <p:spPr>
                <a:xfrm>
                  <a:off x="5652813" y="5736307"/>
                  <a:ext cx="30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0" name="Freihand 39">
                  <a:extLst>
                    <a:ext uri="{FF2B5EF4-FFF2-40B4-BE49-F238E27FC236}">
                      <a16:creationId xmlns:a16="http://schemas.microsoft.com/office/drawing/2014/main" id="{757436F9-A6F5-463E-8F9B-67EDF5D35620}"/>
                    </a:ext>
                  </a:extLst>
                </p14:cNvPr>
                <p14:cNvContentPartPr/>
                <p14:nvPr/>
              </p14:nvContentPartPr>
              <p14:xfrm>
                <a:off x="5664333" y="5685547"/>
                <a:ext cx="229320" cy="18720"/>
              </p14:xfrm>
            </p:contentPart>
          </mc:Choice>
          <mc:Fallback xmlns="">
            <p:pic>
              <p:nvPicPr>
                <p:cNvPr id="40" name="Freihand 39">
                  <a:extLst>
                    <a:ext uri="{FF2B5EF4-FFF2-40B4-BE49-F238E27FC236}">
                      <a16:creationId xmlns:a16="http://schemas.microsoft.com/office/drawing/2014/main" id="{757436F9-A6F5-463E-8F9B-67EDF5D35620}"/>
                    </a:ext>
                  </a:extLst>
                </p:cNvPr>
                <p:cNvPicPr/>
                <p:nvPr/>
              </p:nvPicPr>
              <p:blipFill>
                <a:blip r:embed="rId97"/>
                <a:stretch>
                  <a:fillRect/>
                </a:stretch>
              </p:blipFill>
              <p:spPr>
                <a:xfrm>
                  <a:off x="5660013" y="5681227"/>
                  <a:ext cx="237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1" name="Freihand 40">
                  <a:extLst>
                    <a:ext uri="{FF2B5EF4-FFF2-40B4-BE49-F238E27FC236}">
                      <a16:creationId xmlns:a16="http://schemas.microsoft.com/office/drawing/2014/main" id="{C9BB5CA2-A833-457B-9B02-5593D4F29635}"/>
                    </a:ext>
                  </a:extLst>
                </p14:cNvPr>
                <p14:cNvContentPartPr/>
                <p14:nvPr/>
              </p14:nvContentPartPr>
              <p14:xfrm>
                <a:off x="5630493" y="5796067"/>
                <a:ext cx="250200" cy="162000"/>
              </p14:xfrm>
            </p:contentPart>
          </mc:Choice>
          <mc:Fallback xmlns="">
            <p:pic>
              <p:nvPicPr>
                <p:cNvPr id="41" name="Freihand 40">
                  <a:extLst>
                    <a:ext uri="{FF2B5EF4-FFF2-40B4-BE49-F238E27FC236}">
                      <a16:creationId xmlns:a16="http://schemas.microsoft.com/office/drawing/2014/main" id="{C9BB5CA2-A833-457B-9B02-5593D4F29635}"/>
                    </a:ext>
                  </a:extLst>
                </p:cNvPr>
                <p:cNvPicPr/>
                <p:nvPr/>
              </p:nvPicPr>
              <p:blipFill>
                <a:blip r:embed="rId99"/>
                <a:stretch>
                  <a:fillRect/>
                </a:stretch>
              </p:blipFill>
              <p:spPr>
                <a:xfrm>
                  <a:off x="5626173" y="5791747"/>
                  <a:ext cx="258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2" name="Freihand 41">
                  <a:extLst>
                    <a:ext uri="{FF2B5EF4-FFF2-40B4-BE49-F238E27FC236}">
                      <a16:creationId xmlns:a16="http://schemas.microsoft.com/office/drawing/2014/main" id="{4F852F59-4A99-413A-9F72-02D372CF8CFA}"/>
                    </a:ext>
                  </a:extLst>
                </p14:cNvPr>
                <p14:cNvContentPartPr/>
                <p14:nvPr/>
              </p14:nvContentPartPr>
              <p14:xfrm>
                <a:off x="5985453" y="5814427"/>
                <a:ext cx="238320" cy="20160"/>
              </p14:xfrm>
            </p:contentPart>
          </mc:Choice>
          <mc:Fallback xmlns="">
            <p:pic>
              <p:nvPicPr>
                <p:cNvPr id="42" name="Freihand 41">
                  <a:extLst>
                    <a:ext uri="{FF2B5EF4-FFF2-40B4-BE49-F238E27FC236}">
                      <a16:creationId xmlns:a16="http://schemas.microsoft.com/office/drawing/2014/main" id="{4F852F59-4A99-413A-9F72-02D372CF8CFA}"/>
                    </a:ext>
                  </a:extLst>
                </p:cNvPr>
                <p:cNvPicPr/>
                <p:nvPr/>
              </p:nvPicPr>
              <p:blipFill>
                <a:blip r:embed="rId101"/>
                <a:stretch>
                  <a:fillRect/>
                </a:stretch>
              </p:blipFill>
              <p:spPr>
                <a:xfrm>
                  <a:off x="5981133" y="5810107"/>
                  <a:ext cx="246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3" name="Freihand 42">
                  <a:extLst>
                    <a:ext uri="{FF2B5EF4-FFF2-40B4-BE49-F238E27FC236}">
                      <a16:creationId xmlns:a16="http://schemas.microsoft.com/office/drawing/2014/main" id="{F2B8E0E8-1F8C-40A1-9880-D1367A632224}"/>
                    </a:ext>
                  </a:extLst>
                </p14:cNvPr>
                <p14:cNvContentPartPr/>
                <p14:nvPr/>
              </p14:nvContentPartPr>
              <p14:xfrm>
                <a:off x="6010653" y="5872027"/>
                <a:ext cx="230040" cy="25200"/>
              </p14:xfrm>
            </p:contentPart>
          </mc:Choice>
          <mc:Fallback xmlns="">
            <p:pic>
              <p:nvPicPr>
                <p:cNvPr id="43" name="Freihand 42">
                  <a:extLst>
                    <a:ext uri="{FF2B5EF4-FFF2-40B4-BE49-F238E27FC236}">
                      <a16:creationId xmlns:a16="http://schemas.microsoft.com/office/drawing/2014/main" id="{F2B8E0E8-1F8C-40A1-9880-D1367A632224}"/>
                    </a:ext>
                  </a:extLst>
                </p:cNvPr>
                <p:cNvPicPr/>
                <p:nvPr/>
              </p:nvPicPr>
              <p:blipFill>
                <a:blip r:embed="rId103"/>
                <a:stretch>
                  <a:fillRect/>
                </a:stretch>
              </p:blipFill>
              <p:spPr>
                <a:xfrm>
                  <a:off x="6006333" y="5867707"/>
                  <a:ext cx="238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389D966-BD55-43FF-912D-C528EF87EB57}"/>
                    </a:ext>
                  </a:extLst>
                </p14:cNvPr>
                <p14:cNvContentPartPr/>
                <p14:nvPr/>
              </p14:nvContentPartPr>
              <p14:xfrm>
                <a:off x="5748933" y="5909827"/>
                <a:ext cx="131760" cy="176400"/>
              </p14:xfrm>
            </p:contentPart>
          </mc:Choice>
          <mc:Fallback xmlns="">
            <p:pic>
              <p:nvPicPr>
                <p:cNvPr id="48" name="Freihand 47">
                  <a:extLst>
                    <a:ext uri="{FF2B5EF4-FFF2-40B4-BE49-F238E27FC236}">
                      <a16:creationId xmlns:a16="http://schemas.microsoft.com/office/drawing/2014/main" id="{E389D966-BD55-43FF-912D-C528EF87EB57}"/>
                    </a:ext>
                  </a:extLst>
                </p:cNvPr>
                <p:cNvPicPr/>
                <p:nvPr/>
              </p:nvPicPr>
              <p:blipFill>
                <a:blip r:embed="rId105"/>
                <a:stretch>
                  <a:fillRect/>
                </a:stretch>
              </p:blipFill>
              <p:spPr>
                <a:xfrm>
                  <a:off x="5744613" y="5905507"/>
                  <a:ext cx="140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9" name="Freihand 48">
                  <a:extLst>
                    <a:ext uri="{FF2B5EF4-FFF2-40B4-BE49-F238E27FC236}">
                      <a16:creationId xmlns:a16="http://schemas.microsoft.com/office/drawing/2014/main" id="{D422DCF9-90B7-49C2-9AEF-61886D58D709}"/>
                    </a:ext>
                  </a:extLst>
                </p14:cNvPr>
                <p14:cNvContentPartPr/>
                <p14:nvPr/>
              </p14:nvContentPartPr>
              <p14:xfrm>
                <a:off x="5784933" y="5947267"/>
                <a:ext cx="126360" cy="144360"/>
              </p14:xfrm>
            </p:contentPart>
          </mc:Choice>
          <mc:Fallback xmlns="">
            <p:pic>
              <p:nvPicPr>
                <p:cNvPr id="49" name="Freihand 48">
                  <a:extLst>
                    <a:ext uri="{FF2B5EF4-FFF2-40B4-BE49-F238E27FC236}">
                      <a16:creationId xmlns:a16="http://schemas.microsoft.com/office/drawing/2014/main" id="{D422DCF9-90B7-49C2-9AEF-61886D58D709}"/>
                    </a:ext>
                  </a:extLst>
                </p:cNvPr>
                <p:cNvPicPr/>
                <p:nvPr/>
              </p:nvPicPr>
              <p:blipFill>
                <a:blip r:embed="rId107"/>
                <a:stretch>
                  <a:fillRect/>
                </a:stretch>
              </p:blipFill>
              <p:spPr>
                <a:xfrm>
                  <a:off x="5780613" y="5942947"/>
                  <a:ext cx="135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0" name="Freihand 49">
                  <a:extLst>
                    <a:ext uri="{FF2B5EF4-FFF2-40B4-BE49-F238E27FC236}">
                      <a16:creationId xmlns:a16="http://schemas.microsoft.com/office/drawing/2014/main" id="{81A64568-896F-49EB-A726-CCA9F0EB0E84}"/>
                    </a:ext>
                  </a:extLst>
                </p14:cNvPr>
                <p14:cNvContentPartPr/>
                <p14:nvPr/>
              </p14:nvContentPartPr>
              <p14:xfrm>
                <a:off x="5919213" y="5949067"/>
                <a:ext cx="51120" cy="153360"/>
              </p14:xfrm>
            </p:contentPart>
          </mc:Choice>
          <mc:Fallback xmlns="">
            <p:pic>
              <p:nvPicPr>
                <p:cNvPr id="50" name="Freihand 49">
                  <a:extLst>
                    <a:ext uri="{FF2B5EF4-FFF2-40B4-BE49-F238E27FC236}">
                      <a16:creationId xmlns:a16="http://schemas.microsoft.com/office/drawing/2014/main" id="{81A64568-896F-49EB-A726-CCA9F0EB0E84}"/>
                    </a:ext>
                  </a:extLst>
                </p:cNvPr>
                <p:cNvPicPr/>
                <p:nvPr/>
              </p:nvPicPr>
              <p:blipFill>
                <a:blip r:embed="rId109"/>
                <a:stretch>
                  <a:fillRect/>
                </a:stretch>
              </p:blipFill>
              <p:spPr>
                <a:xfrm>
                  <a:off x="5914893" y="5944747"/>
                  <a:ext cx="59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 name="Freihand 51">
                  <a:extLst>
                    <a:ext uri="{FF2B5EF4-FFF2-40B4-BE49-F238E27FC236}">
                      <a16:creationId xmlns:a16="http://schemas.microsoft.com/office/drawing/2014/main" id="{BF461339-AF55-4186-B804-DB4DB860F9B2}"/>
                    </a:ext>
                  </a:extLst>
                </p14:cNvPr>
                <p14:cNvContentPartPr/>
                <p14:nvPr/>
              </p14:nvContentPartPr>
              <p14:xfrm>
                <a:off x="5973573" y="6010627"/>
                <a:ext cx="116280" cy="67320"/>
              </p14:xfrm>
            </p:contentPart>
          </mc:Choice>
          <mc:Fallback xmlns="">
            <p:pic>
              <p:nvPicPr>
                <p:cNvPr id="52" name="Freihand 51">
                  <a:extLst>
                    <a:ext uri="{FF2B5EF4-FFF2-40B4-BE49-F238E27FC236}">
                      <a16:creationId xmlns:a16="http://schemas.microsoft.com/office/drawing/2014/main" id="{BF461339-AF55-4186-B804-DB4DB860F9B2}"/>
                    </a:ext>
                  </a:extLst>
                </p:cNvPr>
                <p:cNvPicPr/>
                <p:nvPr/>
              </p:nvPicPr>
              <p:blipFill>
                <a:blip r:embed="rId111"/>
                <a:stretch>
                  <a:fillRect/>
                </a:stretch>
              </p:blipFill>
              <p:spPr>
                <a:xfrm>
                  <a:off x="5969253" y="6006307"/>
                  <a:ext cx="124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3" name="Freihand 52">
                  <a:extLst>
                    <a:ext uri="{FF2B5EF4-FFF2-40B4-BE49-F238E27FC236}">
                      <a16:creationId xmlns:a16="http://schemas.microsoft.com/office/drawing/2014/main" id="{D0706F3E-5507-478C-83F0-980ECCBA5B46}"/>
                    </a:ext>
                  </a:extLst>
                </p14:cNvPr>
                <p14:cNvContentPartPr/>
                <p14:nvPr/>
              </p14:nvContentPartPr>
              <p14:xfrm>
                <a:off x="6086973" y="5936107"/>
                <a:ext cx="82080" cy="124560"/>
              </p14:xfrm>
            </p:contentPart>
          </mc:Choice>
          <mc:Fallback xmlns="">
            <p:pic>
              <p:nvPicPr>
                <p:cNvPr id="53" name="Freihand 52">
                  <a:extLst>
                    <a:ext uri="{FF2B5EF4-FFF2-40B4-BE49-F238E27FC236}">
                      <a16:creationId xmlns:a16="http://schemas.microsoft.com/office/drawing/2014/main" id="{D0706F3E-5507-478C-83F0-980ECCBA5B46}"/>
                    </a:ext>
                  </a:extLst>
                </p:cNvPr>
                <p:cNvPicPr/>
                <p:nvPr/>
              </p:nvPicPr>
              <p:blipFill>
                <a:blip r:embed="rId113"/>
                <a:stretch>
                  <a:fillRect/>
                </a:stretch>
              </p:blipFill>
              <p:spPr>
                <a:xfrm>
                  <a:off x="6082653" y="5931787"/>
                  <a:ext cx="90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 name="Freihand 53">
                  <a:extLst>
                    <a:ext uri="{FF2B5EF4-FFF2-40B4-BE49-F238E27FC236}">
                      <a16:creationId xmlns:a16="http://schemas.microsoft.com/office/drawing/2014/main" id="{CC0933A0-D2EB-4FAD-86FD-0ADA8640E021}"/>
                    </a:ext>
                  </a:extLst>
                </p14:cNvPr>
                <p14:cNvContentPartPr/>
                <p14:nvPr/>
              </p14:nvContentPartPr>
              <p14:xfrm>
                <a:off x="6117933" y="6028267"/>
                <a:ext cx="44280" cy="42480"/>
              </p14:xfrm>
            </p:contentPart>
          </mc:Choice>
          <mc:Fallback xmlns="">
            <p:pic>
              <p:nvPicPr>
                <p:cNvPr id="54" name="Freihand 53">
                  <a:extLst>
                    <a:ext uri="{FF2B5EF4-FFF2-40B4-BE49-F238E27FC236}">
                      <a16:creationId xmlns:a16="http://schemas.microsoft.com/office/drawing/2014/main" id="{CC0933A0-D2EB-4FAD-86FD-0ADA8640E021}"/>
                    </a:ext>
                  </a:extLst>
                </p:cNvPr>
                <p:cNvPicPr/>
                <p:nvPr/>
              </p:nvPicPr>
              <p:blipFill>
                <a:blip r:embed="rId115"/>
                <a:stretch>
                  <a:fillRect/>
                </a:stretch>
              </p:blipFill>
              <p:spPr>
                <a:xfrm>
                  <a:off x="6113613" y="6023947"/>
                  <a:ext cx="52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 name="Freihand 54">
                  <a:extLst>
                    <a:ext uri="{FF2B5EF4-FFF2-40B4-BE49-F238E27FC236}">
                      <a16:creationId xmlns:a16="http://schemas.microsoft.com/office/drawing/2014/main" id="{671119A7-CC1F-4DAB-80BF-90613C3649A8}"/>
                    </a:ext>
                  </a:extLst>
                </p14:cNvPr>
                <p14:cNvContentPartPr/>
                <p14:nvPr/>
              </p14:nvContentPartPr>
              <p14:xfrm>
                <a:off x="6140253" y="6005947"/>
                <a:ext cx="84960" cy="231840"/>
              </p14:xfrm>
            </p:contentPart>
          </mc:Choice>
          <mc:Fallback xmlns="">
            <p:pic>
              <p:nvPicPr>
                <p:cNvPr id="55" name="Freihand 54">
                  <a:extLst>
                    <a:ext uri="{FF2B5EF4-FFF2-40B4-BE49-F238E27FC236}">
                      <a16:creationId xmlns:a16="http://schemas.microsoft.com/office/drawing/2014/main" id="{671119A7-CC1F-4DAB-80BF-90613C3649A8}"/>
                    </a:ext>
                  </a:extLst>
                </p:cNvPr>
                <p:cNvPicPr/>
                <p:nvPr/>
              </p:nvPicPr>
              <p:blipFill>
                <a:blip r:embed="rId117"/>
                <a:stretch>
                  <a:fillRect/>
                </a:stretch>
              </p:blipFill>
              <p:spPr>
                <a:xfrm>
                  <a:off x="6135933" y="6001627"/>
                  <a:ext cx="93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 name="Freihand 55">
                  <a:extLst>
                    <a:ext uri="{FF2B5EF4-FFF2-40B4-BE49-F238E27FC236}">
                      <a16:creationId xmlns:a16="http://schemas.microsoft.com/office/drawing/2014/main" id="{AF695AFE-90A3-4338-AD65-F5A150C3B148}"/>
                    </a:ext>
                  </a:extLst>
                </p14:cNvPr>
                <p14:cNvContentPartPr/>
                <p14:nvPr/>
              </p14:nvContentPartPr>
              <p14:xfrm>
                <a:off x="6434013" y="5753587"/>
                <a:ext cx="159120" cy="273960"/>
              </p14:xfrm>
            </p:contentPart>
          </mc:Choice>
          <mc:Fallback xmlns="">
            <p:pic>
              <p:nvPicPr>
                <p:cNvPr id="56" name="Freihand 55">
                  <a:extLst>
                    <a:ext uri="{FF2B5EF4-FFF2-40B4-BE49-F238E27FC236}">
                      <a16:creationId xmlns:a16="http://schemas.microsoft.com/office/drawing/2014/main" id="{AF695AFE-90A3-4338-AD65-F5A150C3B148}"/>
                    </a:ext>
                  </a:extLst>
                </p:cNvPr>
                <p:cNvPicPr/>
                <p:nvPr/>
              </p:nvPicPr>
              <p:blipFill>
                <a:blip r:embed="rId119"/>
                <a:stretch>
                  <a:fillRect/>
                </a:stretch>
              </p:blipFill>
              <p:spPr>
                <a:xfrm>
                  <a:off x="6429693" y="5749267"/>
                  <a:ext cx="1677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7" name="Freihand 56">
                  <a:extLst>
                    <a:ext uri="{FF2B5EF4-FFF2-40B4-BE49-F238E27FC236}">
                      <a16:creationId xmlns:a16="http://schemas.microsoft.com/office/drawing/2014/main" id="{BBFFFB44-D63B-4404-9412-F616D0762177}"/>
                    </a:ext>
                  </a:extLst>
                </p14:cNvPr>
                <p14:cNvContentPartPr/>
                <p14:nvPr/>
              </p14:nvContentPartPr>
              <p14:xfrm>
                <a:off x="6579093" y="5787427"/>
                <a:ext cx="187200" cy="194400"/>
              </p14:xfrm>
            </p:contentPart>
          </mc:Choice>
          <mc:Fallback xmlns="">
            <p:pic>
              <p:nvPicPr>
                <p:cNvPr id="57" name="Freihand 56">
                  <a:extLst>
                    <a:ext uri="{FF2B5EF4-FFF2-40B4-BE49-F238E27FC236}">
                      <a16:creationId xmlns:a16="http://schemas.microsoft.com/office/drawing/2014/main" id="{BBFFFB44-D63B-4404-9412-F616D0762177}"/>
                    </a:ext>
                  </a:extLst>
                </p:cNvPr>
                <p:cNvPicPr/>
                <p:nvPr/>
              </p:nvPicPr>
              <p:blipFill>
                <a:blip r:embed="rId121"/>
                <a:stretch>
                  <a:fillRect/>
                </a:stretch>
              </p:blipFill>
              <p:spPr>
                <a:xfrm>
                  <a:off x="6574773" y="5783107"/>
                  <a:ext cx="195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8" name="Freihand 57">
                  <a:extLst>
                    <a:ext uri="{FF2B5EF4-FFF2-40B4-BE49-F238E27FC236}">
                      <a16:creationId xmlns:a16="http://schemas.microsoft.com/office/drawing/2014/main" id="{BDF06835-32F3-49AE-B12A-64C441E185CD}"/>
                    </a:ext>
                  </a:extLst>
                </p14:cNvPr>
                <p14:cNvContentPartPr/>
                <p14:nvPr/>
              </p14:nvContentPartPr>
              <p14:xfrm>
                <a:off x="6847653" y="5780227"/>
                <a:ext cx="33480" cy="24480"/>
              </p14:xfrm>
            </p:contentPart>
          </mc:Choice>
          <mc:Fallback xmlns="">
            <p:pic>
              <p:nvPicPr>
                <p:cNvPr id="58" name="Freihand 57">
                  <a:extLst>
                    <a:ext uri="{FF2B5EF4-FFF2-40B4-BE49-F238E27FC236}">
                      <a16:creationId xmlns:a16="http://schemas.microsoft.com/office/drawing/2014/main" id="{BDF06835-32F3-49AE-B12A-64C441E185CD}"/>
                    </a:ext>
                  </a:extLst>
                </p:cNvPr>
                <p:cNvPicPr/>
                <p:nvPr/>
              </p:nvPicPr>
              <p:blipFill>
                <a:blip r:embed="rId123"/>
                <a:stretch>
                  <a:fillRect/>
                </a:stretch>
              </p:blipFill>
              <p:spPr>
                <a:xfrm>
                  <a:off x="6843333" y="5775907"/>
                  <a:ext cx="4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9" name="Freihand 58">
                  <a:extLst>
                    <a:ext uri="{FF2B5EF4-FFF2-40B4-BE49-F238E27FC236}">
                      <a16:creationId xmlns:a16="http://schemas.microsoft.com/office/drawing/2014/main" id="{C772A63F-FC9E-48B1-91AE-5EDFEA527FB5}"/>
                    </a:ext>
                  </a:extLst>
                </p14:cNvPr>
                <p14:cNvContentPartPr/>
                <p14:nvPr/>
              </p14:nvContentPartPr>
              <p14:xfrm>
                <a:off x="6956013" y="5607067"/>
                <a:ext cx="204120" cy="293040"/>
              </p14:xfrm>
            </p:contentPart>
          </mc:Choice>
          <mc:Fallback xmlns="">
            <p:pic>
              <p:nvPicPr>
                <p:cNvPr id="59" name="Freihand 58">
                  <a:extLst>
                    <a:ext uri="{FF2B5EF4-FFF2-40B4-BE49-F238E27FC236}">
                      <a16:creationId xmlns:a16="http://schemas.microsoft.com/office/drawing/2014/main" id="{C772A63F-FC9E-48B1-91AE-5EDFEA527FB5}"/>
                    </a:ext>
                  </a:extLst>
                </p:cNvPr>
                <p:cNvPicPr/>
                <p:nvPr/>
              </p:nvPicPr>
              <p:blipFill>
                <a:blip r:embed="rId125"/>
                <a:stretch>
                  <a:fillRect/>
                </a:stretch>
              </p:blipFill>
              <p:spPr>
                <a:xfrm>
                  <a:off x="6951693" y="5602747"/>
                  <a:ext cx="212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2" name="Freihand 61">
                  <a:extLst>
                    <a:ext uri="{FF2B5EF4-FFF2-40B4-BE49-F238E27FC236}">
                      <a16:creationId xmlns:a16="http://schemas.microsoft.com/office/drawing/2014/main" id="{FF779116-1A16-4FAD-BBF4-6C95C70CA272}"/>
                    </a:ext>
                  </a:extLst>
                </p14:cNvPr>
                <p14:cNvContentPartPr/>
                <p14:nvPr/>
              </p14:nvContentPartPr>
              <p14:xfrm>
                <a:off x="7487013" y="5684827"/>
                <a:ext cx="22320" cy="189000"/>
              </p14:xfrm>
            </p:contentPart>
          </mc:Choice>
          <mc:Fallback xmlns="">
            <p:pic>
              <p:nvPicPr>
                <p:cNvPr id="62" name="Freihand 61">
                  <a:extLst>
                    <a:ext uri="{FF2B5EF4-FFF2-40B4-BE49-F238E27FC236}">
                      <a16:creationId xmlns:a16="http://schemas.microsoft.com/office/drawing/2014/main" id="{FF779116-1A16-4FAD-BBF4-6C95C70CA272}"/>
                    </a:ext>
                  </a:extLst>
                </p:cNvPr>
                <p:cNvPicPr/>
                <p:nvPr/>
              </p:nvPicPr>
              <p:blipFill>
                <a:blip r:embed="rId127"/>
                <a:stretch>
                  <a:fillRect/>
                </a:stretch>
              </p:blipFill>
              <p:spPr>
                <a:xfrm>
                  <a:off x="7482693" y="5680507"/>
                  <a:ext cx="3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3" name="Freihand 62">
                  <a:extLst>
                    <a:ext uri="{FF2B5EF4-FFF2-40B4-BE49-F238E27FC236}">
                      <a16:creationId xmlns:a16="http://schemas.microsoft.com/office/drawing/2014/main" id="{0A771683-37EF-4BDA-9361-065E9E48F3C2}"/>
                    </a:ext>
                  </a:extLst>
                </p14:cNvPr>
                <p14:cNvContentPartPr/>
                <p14:nvPr/>
              </p14:nvContentPartPr>
              <p14:xfrm>
                <a:off x="7433373" y="5774827"/>
                <a:ext cx="104040" cy="18720"/>
              </p14:xfrm>
            </p:contentPart>
          </mc:Choice>
          <mc:Fallback xmlns="">
            <p:pic>
              <p:nvPicPr>
                <p:cNvPr id="63" name="Freihand 62">
                  <a:extLst>
                    <a:ext uri="{FF2B5EF4-FFF2-40B4-BE49-F238E27FC236}">
                      <a16:creationId xmlns:a16="http://schemas.microsoft.com/office/drawing/2014/main" id="{0A771683-37EF-4BDA-9361-065E9E48F3C2}"/>
                    </a:ext>
                  </a:extLst>
                </p:cNvPr>
                <p:cNvPicPr/>
                <p:nvPr/>
              </p:nvPicPr>
              <p:blipFill>
                <a:blip r:embed="rId129"/>
                <a:stretch>
                  <a:fillRect/>
                </a:stretch>
              </p:blipFill>
              <p:spPr>
                <a:xfrm>
                  <a:off x="7429053" y="5770507"/>
                  <a:ext cx="11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4" name="Freihand 63">
                  <a:extLst>
                    <a:ext uri="{FF2B5EF4-FFF2-40B4-BE49-F238E27FC236}">
                      <a16:creationId xmlns:a16="http://schemas.microsoft.com/office/drawing/2014/main" id="{D6CC7A23-8F14-4004-A59F-58E6BA03B8DB}"/>
                    </a:ext>
                  </a:extLst>
                </p14:cNvPr>
                <p14:cNvContentPartPr/>
                <p14:nvPr/>
              </p14:nvContentPartPr>
              <p14:xfrm>
                <a:off x="7645773" y="5675827"/>
                <a:ext cx="125640" cy="338760"/>
              </p14:xfrm>
            </p:contentPart>
          </mc:Choice>
          <mc:Fallback xmlns="">
            <p:pic>
              <p:nvPicPr>
                <p:cNvPr id="64" name="Freihand 63">
                  <a:extLst>
                    <a:ext uri="{FF2B5EF4-FFF2-40B4-BE49-F238E27FC236}">
                      <a16:creationId xmlns:a16="http://schemas.microsoft.com/office/drawing/2014/main" id="{D6CC7A23-8F14-4004-A59F-58E6BA03B8DB}"/>
                    </a:ext>
                  </a:extLst>
                </p:cNvPr>
                <p:cNvPicPr/>
                <p:nvPr/>
              </p:nvPicPr>
              <p:blipFill>
                <a:blip r:embed="rId131"/>
                <a:stretch>
                  <a:fillRect/>
                </a:stretch>
              </p:blipFill>
              <p:spPr>
                <a:xfrm>
                  <a:off x="7641453" y="5671507"/>
                  <a:ext cx="1342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5" name="Freihand 64">
                  <a:extLst>
                    <a:ext uri="{FF2B5EF4-FFF2-40B4-BE49-F238E27FC236}">
                      <a16:creationId xmlns:a16="http://schemas.microsoft.com/office/drawing/2014/main" id="{93BECEF8-0413-40DF-A935-A5FB680015A3}"/>
                    </a:ext>
                  </a:extLst>
                </p14:cNvPr>
                <p14:cNvContentPartPr/>
                <p14:nvPr/>
              </p14:nvContentPartPr>
              <p14:xfrm>
                <a:off x="7773213" y="5760067"/>
                <a:ext cx="128880" cy="163440"/>
              </p14:xfrm>
            </p:contentPart>
          </mc:Choice>
          <mc:Fallback xmlns="">
            <p:pic>
              <p:nvPicPr>
                <p:cNvPr id="65" name="Freihand 64">
                  <a:extLst>
                    <a:ext uri="{FF2B5EF4-FFF2-40B4-BE49-F238E27FC236}">
                      <a16:creationId xmlns:a16="http://schemas.microsoft.com/office/drawing/2014/main" id="{93BECEF8-0413-40DF-A935-A5FB680015A3}"/>
                    </a:ext>
                  </a:extLst>
                </p:cNvPr>
                <p:cNvPicPr/>
                <p:nvPr/>
              </p:nvPicPr>
              <p:blipFill>
                <a:blip r:embed="rId133"/>
                <a:stretch>
                  <a:fillRect/>
                </a:stretch>
              </p:blipFill>
              <p:spPr>
                <a:xfrm>
                  <a:off x="7768893" y="5755747"/>
                  <a:ext cx="137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6" name="Freihand 65">
                  <a:extLst>
                    <a:ext uri="{FF2B5EF4-FFF2-40B4-BE49-F238E27FC236}">
                      <a16:creationId xmlns:a16="http://schemas.microsoft.com/office/drawing/2014/main" id="{46FA0367-465C-44AF-B356-F13FF4A9BD35}"/>
                    </a:ext>
                  </a:extLst>
                </p14:cNvPr>
                <p14:cNvContentPartPr/>
                <p14:nvPr/>
              </p14:nvContentPartPr>
              <p14:xfrm>
                <a:off x="7957533" y="5714347"/>
                <a:ext cx="51120" cy="29160"/>
              </p14:xfrm>
            </p:contentPart>
          </mc:Choice>
          <mc:Fallback xmlns="">
            <p:pic>
              <p:nvPicPr>
                <p:cNvPr id="66" name="Freihand 65">
                  <a:extLst>
                    <a:ext uri="{FF2B5EF4-FFF2-40B4-BE49-F238E27FC236}">
                      <a16:creationId xmlns:a16="http://schemas.microsoft.com/office/drawing/2014/main" id="{46FA0367-465C-44AF-B356-F13FF4A9BD35}"/>
                    </a:ext>
                  </a:extLst>
                </p:cNvPr>
                <p:cNvPicPr/>
                <p:nvPr/>
              </p:nvPicPr>
              <p:blipFill>
                <a:blip r:embed="rId135"/>
                <a:stretch>
                  <a:fillRect/>
                </a:stretch>
              </p:blipFill>
              <p:spPr>
                <a:xfrm>
                  <a:off x="7953213" y="5710027"/>
                  <a:ext cx="59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5CC9267D-31A9-4A07-816E-4FD7C02DE0D8}"/>
                    </a:ext>
                  </a:extLst>
                </p14:cNvPr>
                <p14:cNvContentPartPr/>
                <p14:nvPr/>
              </p14:nvContentPartPr>
              <p14:xfrm>
                <a:off x="8091093" y="5555227"/>
                <a:ext cx="184680" cy="248400"/>
              </p14:xfrm>
            </p:contentPart>
          </mc:Choice>
          <mc:Fallback xmlns="">
            <p:pic>
              <p:nvPicPr>
                <p:cNvPr id="68" name="Freihand 67">
                  <a:extLst>
                    <a:ext uri="{FF2B5EF4-FFF2-40B4-BE49-F238E27FC236}">
                      <a16:creationId xmlns:a16="http://schemas.microsoft.com/office/drawing/2014/main" id="{5CC9267D-31A9-4A07-816E-4FD7C02DE0D8}"/>
                    </a:ext>
                  </a:extLst>
                </p:cNvPr>
                <p:cNvPicPr/>
                <p:nvPr/>
              </p:nvPicPr>
              <p:blipFill>
                <a:blip r:embed="rId137"/>
                <a:stretch>
                  <a:fillRect/>
                </a:stretch>
              </p:blipFill>
              <p:spPr>
                <a:xfrm>
                  <a:off x="8086773" y="5550907"/>
                  <a:ext cx="193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0" name="Freihand 69">
                  <a:extLst>
                    <a:ext uri="{FF2B5EF4-FFF2-40B4-BE49-F238E27FC236}">
                      <a16:creationId xmlns:a16="http://schemas.microsoft.com/office/drawing/2014/main" id="{76F47367-3D4E-449A-A4AF-25639CC18C58}"/>
                    </a:ext>
                  </a:extLst>
                </p14:cNvPr>
                <p14:cNvContentPartPr/>
                <p14:nvPr/>
              </p14:nvContentPartPr>
              <p14:xfrm>
                <a:off x="5275893" y="6313747"/>
                <a:ext cx="201240" cy="214200"/>
              </p14:xfrm>
            </p:contentPart>
          </mc:Choice>
          <mc:Fallback xmlns="">
            <p:pic>
              <p:nvPicPr>
                <p:cNvPr id="70" name="Freihand 69">
                  <a:extLst>
                    <a:ext uri="{FF2B5EF4-FFF2-40B4-BE49-F238E27FC236}">
                      <a16:creationId xmlns:a16="http://schemas.microsoft.com/office/drawing/2014/main" id="{76F47367-3D4E-449A-A4AF-25639CC18C58}"/>
                    </a:ext>
                  </a:extLst>
                </p:cNvPr>
                <p:cNvPicPr/>
                <p:nvPr/>
              </p:nvPicPr>
              <p:blipFill>
                <a:blip r:embed="rId139"/>
                <a:stretch>
                  <a:fillRect/>
                </a:stretch>
              </p:blipFill>
              <p:spPr>
                <a:xfrm>
                  <a:off x="5271573" y="6309427"/>
                  <a:ext cx="209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1" name="Freihand 70">
                  <a:extLst>
                    <a:ext uri="{FF2B5EF4-FFF2-40B4-BE49-F238E27FC236}">
                      <a16:creationId xmlns:a16="http://schemas.microsoft.com/office/drawing/2014/main" id="{5CAF285C-06E9-4676-AED1-DEEF95408C94}"/>
                    </a:ext>
                  </a:extLst>
                </p14:cNvPr>
                <p14:cNvContentPartPr/>
                <p14:nvPr/>
              </p14:nvContentPartPr>
              <p14:xfrm>
                <a:off x="5637333" y="6386107"/>
                <a:ext cx="149400" cy="19080"/>
              </p14:xfrm>
            </p:contentPart>
          </mc:Choice>
          <mc:Fallback xmlns="">
            <p:pic>
              <p:nvPicPr>
                <p:cNvPr id="71" name="Freihand 70">
                  <a:extLst>
                    <a:ext uri="{FF2B5EF4-FFF2-40B4-BE49-F238E27FC236}">
                      <a16:creationId xmlns:a16="http://schemas.microsoft.com/office/drawing/2014/main" id="{5CAF285C-06E9-4676-AED1-DEEF95408C94}"/>
                    </a:ext>
                  </a:extLst>
                </p:cNvPr>
                <p:cNvPicPr/>
                <p:nvPr/>
              </p:nvPicPr>
              <p:blipFill>
                <a:blip r:embed="rId141"/>
                <a:stretch>
                  <a:fillRect/>
                </a:stretch>
              </p:blipFill>
              <p:spPr>
                <a:xfrm>
                  <a:off x="5633013" y="6381787"/>
                  <a:ext cx="158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2" name="Freihand 71">
                  <a:extLst>
                    <a:ext uri="{FF2B5EF4-FFF2-40B4-BE49-F238E27FC236}">
                      <a16:creationId xmlns:a16="http://schemas.microsoft.com/office/drawing/2014/main" id="{CEE0D016-1A5A-488B-B6F7-36964947057A}"/>
                    </a:ext>
                  </a:extLst>
                </p14:cNvPr>
                <p14:cNvContentPartPr/>
                <p14:nvPr/>
              </p14:nvContentPartPr>
              <p14:xfrm>
                <a:off x="5613213" y="6443707"/>
                <a:ext cx="203400" cy="11880"/>
              </p14:xfrm>
            </p:contentPart>
          </mc:Choice>
          <mc:Fallback xmlns="">
            <p:pic>
              <p:nvPicPr>
                <p:cNvPr id="72" name="Freihand 71">
                  <a:extLst>
                    <a:ext uri="{FF2B5EF4-FFF2-40B4-BE49-F238E27FC236}">
                      <a16:creationId xmlns:a16="http://schemas.microsoft.com/office/drawing/2014/main" id="{CEE0D016-1A5A-488B-B6F7-36964947057A}"/>
                    </a:ext>
                  </a:extLst>
                </p:cNvPr>
                <p:cNvPicPr/>
                <p:nvPr/>
              </p:nvPicPr>
              <p:blipFill>
                <a:blip r:embed="rId143"/>
                <a:stretch>
                  <a:fillRect/>
                </a:stretch>
              </p:blipFill>
              <p:spPr>
                <a:xfrm>
                  <a:off x="5608893" y="6439387"/>
                  <a:ext cx="212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3" name="Freihand 72">
                  <a:extLst>
                    <a:ext uri="{FF2B5EF4-FFF2-40B4-BE49-F238E27FC236}">
                      <a16:creationId xmlns:a16="http://schemas.microsoft.com/office/drawing/2014/main" id="{51C7CBD3-CE0F-4E06-8156-DADB4F864CDE}"/>
                    </a:ext>
                  </a:extLst>
                </p14:cNvPr>
                <p14:cNvContentPartPr/>
                <p14:nvPr/>
              </p14:nvContentPartPr>
              <p14:xfrm>
                <a:off x="5993733" y="6269467"/>
                <a:ext cx="15480" cy="126000"/>
              </p14:xfrm>
            </p:contentPart>
          </mc:Choice>
          <mc:Fallback xmlns="">
            <p:pic>
              <p:nvPicPr>
                <p:cNvPr id="73" name="Freihand 72">
                  <a:extLst>
                    <a:ext uri="{FF2B5EF4-FFF2-40B4-BE49-F238E27FC236}">
                      <a16:creationId xmlns:a16="http://schemas.microsoft.com/office/drawing/2014/main" id="{51C7CBD3-CE0F-4E06-8156-DADB4F864CDE}"/>
                    </a:ext>
                  </a:extLst>
                </p:cNvPr>
                <p:cNvPicPr/>
                <p:nvPr/>
              </p:nvPicPr>
              <p:blipFill>
                <a:blip r:embed="rId145"/>
                <a:stretch>
                  <a:fillRect/>
                </a:stretch>
              </p:blipFill>
              <p:spPr>
                <a:xfrm>
                  <a:off x="5989413" y="6265147"/>
                  <a:ext cx="24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4" name="Freihand 73">
                  <a:extLst>
                    <a:ext uri="{FF2B5EF4-FFF2-40B4-BE49-F238E27FC236}">
                      <a16:creationId xmlns:a16="http://schemas.microsoft.com/office/drawing/2014/main" id="{0C912C5F-A92C-40AD-95BA-844CBAE714AE}"/>
                    </a:ext>
                  </a:extLst>
                </p14:cNvPr>
                <p14:cNvContentPartPr/>
                <p14:nvPr/>
              </p14:nvContentPartPr>
              <p14:xfrm>
                <a:off x="6000213" y="6260107"/>
                <a:ext cx="131400" cy="25560"/>
              </p14:xfrm>
            </p:contentPart>
          </mc:Choice>
          <mc:Fallback xmlns="">
            <p:pic>
              <p:nvPicPr>
                <p:cNvPr id="74" name="Freihand 73">
                  <a:extLst>
                    <a:ext uri="{FF2B5EF4-FFF2-40B4-BE49-F238E27FC236}">
                      <a16:creationId xmlns:a16="http://schemas.microsoft.com/office/drawing/2014/main" id="{0C912C5F-A92C-40AD-95BA-844CBAE714AE}"/>
                    </a:ext>
                  </a:extLst>
                </p:cNvPr>
                <p:cNvPicPr/>
                <p:nvPr/>
              </p:nvPicPr>
              <p:blipFill>
                <a:blip r:embed="rId147"/>
                <a:stretch>
                  <a:fillRect/>
                </a:stretch>
              </p:blipFill>
              <p:spPr>
                <a:xfrm>
                  <a:off x="5995893" y="6255787"/>
                  <a:ext cx="140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5" name="Freihand 74">
                  <a:extLst>
                    <a:ext uri="{FF2B5EF4-FFF2-40B4-BE49-F238E27FC236}">
                      <a16:creationId xmlns:a16="http://schemas.microsoft.com/office/drawing/2014/main" id="{9455A69A-A7BB-4F12-ABDF-9AA8FA6A93EF}"/>
                    </a:ext>
                  </a:extLst>
                </p14:cNvPr>
                <p14:cNvContentPartPr/>
                <p14:nvPr/>
              </p14:nvContentPartPr>
              <p14:xfrm>
                <a:off x="5964213" y="6294307"/>
                <a:ext cx="189720" cy="101160"/>
              </p14:xfrm>
            </p:contentPart>
          </mc:Choice>
          <mc:Fallback xmlns="">
            <p:pic>
              <p:nvPicPr>
                <p:cNvPr id="75" name="Freihand 74">
                  <a:extLst>
                    <a:ext uri="{FF2B5EF4-FFF2-40B4-BE49-F238E27FC236}">
                      <a16:creationId xmlns:a16="http://schemas.microsoft.com/office/drawing/2014/main" id="{9455A69A-A7BB-4F12-ABDF-9AA8FA6A93EF}"/>
                    </a:ext>
                  </a:extLst>
                </p:cNvPr>
                <p:cNvPicPr/>
                <p:nvPr/>
              </p:nvPicPr>
              <p:blipFill>
                <a:blip r:embed="rId149"/>
                <a:stretch>
                  <a:fillRect/>
                </a:stretch>
              </p:blipFill>
              <p:spPr>
                <a:xfrm>
                  <a:off x="5959893" y="6289987"/>
                  <a:ext cx="198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6" name="Freihand 75">
                  <a:extLst>
                    <a:ext uri="{FF2B5EF4-FFF2-40B4-BE49-F238E27FC236}">
                      <a16:creationId xmlns:a16="http://schemas.microsoft.com/office/drawing/2014/main" id="{63F783B4-6D47-4A75-8EF0-86A58AFA316B}"/>
                    </a:ext>
                  </a:extLst>
                </p14:cNvPr>
                <p14:cNvContentPartPr/>
                <p14:nvPr/>
              </p14:nvContentPartPr>
              <p14:xfrm>
                <a:off x="5895093" y="6394387"/>
                <a:ext cx="427680" cy="47880"/>
              </p14:xfrm>
            </p:contentPart>
          </mc:Choice>
          <mc:Fallback xmlns="">
            <p:pic>
              <p:nvPicPr>
                <p:cNvPr id="76" name="Freihand 75">
                  <a:extLst>
                    <a:ext uri="{FF2B5EF4-FFF2-40B4-BE49-F238E27FC236}">
                      <a16:creationId xmlns:a16="http://schemas.microsoft.com/office/drawing/2014/main" id="{63F783B4-6D47-4A75-8EF0-86A58AFA316B}"/>
                    </a:ext>
                  </a:extLst>
                </p:cNvPr>
                <p:cNvPicPr/>
                <p:nvPr/>
              </p:nvPicPr>
              <p:blipFill>
                <a:blip r:embed="rId151"/>
                <a:stretch>
                  <a:fillRect/>
                </a:stretch>
              </p:blipFill>
              <p:spPr>
                <a:xfrm>
                  <a:off x="5890773" y="6390067"/>
                  <a:ext cx="436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8" name="Freihand 77">
                  <a:extLst>
                    <a:ext uri="{FF2B5EF4-FFF2-40B4-BE49-F238E27FC236}">
                      <a16:creationId xmlns:a16="http://schemas.microsoft.com/office/drawing/2014/main" id="{77E9422E-1179-4357-B82F-EBBFCF25DEAF}"/>
                    </a:ext>
                  </a:extLst>
                </p14:cNvPr>
                <p14:cNvContentPartPr/>
                <p14:nvPr/>
              </p14:nvContentPartPr>
              <p14:xfrm>
                <a:off x="5976813" y="6521827"/>
                <a:ext cx="122040" cy="192960"/>
              </p14:xfrm>
            </p:contentPart>
          </mc:Choice>
          <mc:Fallback xmlns="">
            <p:pic>
              <p:nvPicPr>
                <p:cNvPr id="78" name="Freihand 77">
                  <a:extLst>
                    <a:ext uri="{FF2B5EF4-FFF2-40B4-BE49-F238E27FC236}">
                      <a16:creationId xmlns:a16="http://schemas.microsoft.com/office/drawing/2014/main" id="{77E9422E-1179-4357-B82F-EBBFCF25DEAF}"/>
                    </a:ext>
                  </a:extLst>
                </p:cNvPr>
                <p:cNvPicPr/>
                <p:nvPr/>
              </p:nvPicPr>
              <p:blipFill>
                <a:blip r:embed="rId153"/>
                <a:stretch>
                  <a:fillRect/>
                </a:stretch>
              </p:blipFill>
              <p:spPr>
                <a:xfrm>
                  <a:off x="5972493" y="6517507"/>
                  <a:ext cx="130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0" name="Freihand 79">
                  <a:extLst>
                    <a:ext uri="{FF2B5EF4-FFF2-40B4-BE49-F238E27FC236}">
                      <a16:creationId xmlns:a16="http://schemas.microsoft.com/office/drawing/2014/main" id="{1D0EF2BE-4010-4956-BF02-297B197F2E89}"/>
                    </a:ext>
                  </a:extLst>
                </p14:cNvPr>
                <p14:cNvContentPartPr/>
                <p14:nvPr/>
              </p14:nvContentPartPr>
              <p14:xfrm>
                <a:off x="6097053" y="6564307"/>
                <a:ext cx="155880" cy="140040"/>
              </p14:xfrm>
            </p:contentPart>
          </mc:Choice>
          <mc:Fallback xmlns="">
            <p:pic>
              <p:nvPicPr>
                <p:cNvPr id="80" name="Freihand 79">
                  <a:extLst>
                    <a:ext uri="{FF2B5EF4-FFF2-40B4-BE49-F238E27FC236}">
                      <a16:creationId xmlns:a16="http://schemas.microsoft.com/office/drawing/2014/main" id="{1D0EF2BE-4010-4956-BF02-297B197F2E89}"/>
                    </a:ext>
                  </a:extLst>
                </p:cNvPr>
                <p:cNvPicPr/>
                <p:nvPr/>
              </p:nvPicPr>
              <p:blipFill>
                <a:blip r:embed="rId155"/>
                <a:stretch>
                  <a:fillRect/>
                </a:stretch>
              </p:blipFill>
              <p:spPr>
                <a:xfrm>
                  <a:off x="6092733" y="6559987"/>
                  <a:ext cx="164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1" name="Freihand 80">
                  <a:extLst>
                    <a:ext uri="{FF2B5EF4-FFF2-40B4-BE49-F238E27FC236}">
                      <a16:creationId xmlns:a16="http://schemas.microsoft.com/office/drawing/2014/main" id="{7DC33F5F-2C8B-465F-A9A0-ADC0B3EB6090}"/>
                    </a:ext>
                  </a:extLst>
                </p14:cNvPr>
                <p14:cNvContentPartPr/>
                <p14:nvPr/>
              </p14:nvContentPartPr>
              <p14:xfrm>
                <a:off x="6470733" y="6429307"/>
                <a:ext cx="178920" cy="12240"/>
              </p14:xfrm>
            </p:contentPart>
          </mc:Choice>
          <mc:Fallback xmlns="">
            <p:pic>
              <p:nvPicPr>
                <p:cNvPr id="81" name="Freihand 80">
                  <a:extLst>
                    <a:ext uri="{FF2B5EF4-FFF2-40B4-BE49-F238E27FC236}">
                      <a16:creationId xmlns:a16="http://schemas.microsoft.com/office/drawing/2014/main" id="{7DC33F5F-2C8B-465F-A9A0-ADC0B3EB6090}"/>
                    </a:ext>
                  </a:extLst>
                </p:cNvPr>
                <p:cNvPicPr/>
                <p:nvPr/>
              </p:nvPicPr>
              <p:blipFill>
                <a:blip r:embed="rId157"/>
                <a:stretch>
                  <a:fillRect/>
                </a:stretch>
              </p:blipFill>
              <p:spPr>
                <a:xfrm>
                  <a:off x="6466413" y="6424987"/>
                  <a:ext cx="187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2" name="Freihand 81">
                  <a:extLst>
                    <a:ext uri="{FF2B5EF4-FFF2-40B4-BE49-F238E27FC236}">
                      <a16:creationId xmlns:a16="http://schemas.microsoft.com/office/drawing/2014/main" id="{832E76EA-A78D-4C43-8FF6-841D0F583F8F}"/>
                    </a:ext>
                  </a:extLst>
                </p14:cNvPr>
                <p14:cNvContentPartPr/>
                <p14:nvPr/>
              </p14:nvContentPartPr>
              <p14:xfrm>
                <a:off x="6795813" y="6244987"/>
                <a:ext cx="150120" cy="222840"/>
              </p14:xfrm>
            </p:contentPart>
          </mc:Choice>
          <mc:Fallback xmlns="">
            <p:pic>
              <p:nvPicPr>
                <p:cNvPr id="82" name="Freihand 81">
                  <a:extLst>
                    <a:ext uri="{FF2B5EF4-FFF2-40B4-BE49-F238E27FC236}">
                      <a16:creationId xmlns:a16="http://schemas.microsoft.com/office/drawing/2014/main" id="{832E76EA-A78D-4C43-8FF6-841D0F583F8F}"/>
                    </a:ext>
                  </a:extLst>
                </p:cNvPr>
                <p:cNvPicPr/>
                <p:nvPr/>
              </p:nvPicPr>
              <p:blipFill>
                <a:blip r:embed="rId159"/>
                <a:stretch>
                  <a:fillRect/>
                </a:stretch>
              </p:blipFill>
              <p:spPr>
                <a:xfrm>
                  <a:off x="6791493" y="6240667"/>
                  <a:ext cx="158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3" name="Freihand 82">
                  <a:extLst>
                    <a:ext uri="{FF2B5EF4-FFF2-40B4-BE49-F238E27FC236}">
                      <a16:creationId xmlns:a16="http://schemas.microsoft.com/office/drawing/2014/main" id="{1F37EA00-29B3-4E2F-8D34-DF6BA4CDE52A}"/>
                    </a:ext>
                  </a:extLst>
                </p14:cNvPr>
                <p14:cNvContentPartPr/>
                <p14:nvPr/>
              </p14:nvContentPartPr>
              <p14:xfrm>
                <a:off x="6980493" y="6282427"/>
                <a:ext cx="90720" cy="97560"/>
              </p14:xfrm>
            </p:contentPart>
          </mc:Choice>
          <mc:Fallback xmlns="">
            <p:pic>
              <p:nvPicPr>
                <p:cNvPr id="83" name="Freihand 82">
                  <a:extLst>
                    <a:ext uri="{FF2B5EF4-FFF2-40B4-BE49-F238E27FC236}">
                      <a16:creationId xmlns:a16="http://schemas.microsoft.com/office/drawing/2014/main" id="{1F37EA00-29B3-4E2F-8D34-DF6BA4CDE52A}"/>
                    </a:ext>
                  </a:extLst>
                </p:cNvPr>
                <p:cNvPicPr/>
                <p:nvPr/>
              </p:nvPicPr>
              <p:blipFill>
                <a:blip r:embed="rId161"/>
                <a:stretch>
                  <a:fillRect/>
                </a:stretch>
              </p:blipFill>
              <p:spPr>
                <a:xfrm>
                  <a:off x="6976173" y="6278107"/>
                  <a:ext cx="99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4" name="Freihand 83">
                  <a:extLst>
                    <a:ext uri="{FF2B5EF4-FFF2-40B4-BE49-F238E27FC236}">
                      <a16:creationId xmlns:a16="http://schemas.microsoft.com/office/drawing/2014/main" id="{C8A462A9-216E-4E70-86B6-4CCE7920D569}"/>
                    </a:ext>
                  </a:extLst>
                </p14:cNvPr>
                <p14:cNvContentPartPr/>
                <p14:nvPr/>
              </p14:nvContentPartPr>
              <p14:xfrm>
                <a:off x="6770253" y="6399067"/>
                <a:ext cx="381960" cy="13680"/>
              </p14:xfrm>
            </p:contentPart>
          </mc:Choice>
          <mc:Fallback xmlns="">
            <p:pic>
              <p:nvPicPr>
                <p:cNvPr id="84" name="Freihand 83">
                  <a:extLst>
                    <a:ext uri="{FF2B5EF4-FFF2-40B4-BE49-F238E27FC236}">
                      <a16:creationId xmlns:a16="http://schemas.microsoft.com/office/drawing/2014/main" id="{C8A462A9-216E-4E70-86B6-4CCE7920D569}"/>
                    </a:ext>
                  </a:extLst>
                </p:cNvPr>
                <p:cNvPicPr/>
                <p:nvPr/>
              </p:nvPicPr>
              <p:blipFill>
                <a:blip r:embed="rId163"/>
                <a:stretch>
                  <a:fillRect/>
                </a:stretch>
              </p:blipFill>
              <p:spPr>
                <a:xfrm>
                  <a:off x="6765933" y="6394747"/>
                  <a:ext cx="390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5" name="Freihand 84">
                  <a:extLst>
                    <a:ext uri="{FF2B5EF4-FFF2-40B4-BE49-F238E27FC236}">
                      <a16:creationId xmlns:a16="http://schemas.microsoft.com/office/drawing/2014/main" id="{A277BC25-CF8C-4574-B7E4-CAD5F1456326}"/>
                    </a:ext>
                  </a:extLst>
                </p14:cNvPr>
                <p14:cNvContentPartPr/>
                <p14:nvPr/>
              </p14:nvContentPartPr>
              <p14:xfrm>
                <a:off x="6862773" y="6476107"/>
                <a:ext cx="111240" cy="204840"/>
              </p14:xfrm>
            </p:contentPart>
          </mc:Choice>
          <mc:Fallback xmlns="">
            <p:pic>
              <p:nvPicPr>
                <p:cNvPr id="85" name="Freihand 84">
                  <a:extLst>
                    <a:ext uri="{FF2B5EF4-FFF2-40B4-BE49-F238E27FC236}">
                      <a16:creationId xmlns:a16="http://schemas.microsoft.com/office/drawing/2014/main" id="{A277BC25-CF8C-4574-B7E4-CAD5F1456326}"/>
                    </a:ext>
                  </a:extLst>
                </p:cNvPr>
                <p:cNvPicPr/>
                <p:nvPr/>
              </p:nvPicPr>
              <p:blipFill>
                <a:blip r:embed="rId165"/>
                <a:stretch>
                  <a:fillRect/>
                </a:stretch>
              </p:blipFill>
              <p:spPr>
                <a:xfrm>
                  <a:off x="6858453" y="6471787"/>
                  <a:ext cx="119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6" name="Freihand 85">
                  <a:extLst>
                    <a:ext uri="{FF2B5EF4-FFF2-40B4-BE49-F238E27FC236}">
                      <a16:creationId xmlns:a16="http://schemas.microsoft.com/office/drawing/2014/main" id="{D0FB1026-744A-406C-8C4B-FE33528C99F3}"/>
                    </a:ext>
                  </a:extLst>
                </p14:cNvPr>
                <p14:cNvContentPartPr/>
                <p14:nvPr/>
              </p14:nvContentPartPr>
              <p14:xfrm>
                <a:off x="6993093" y="6536227"/>
                <a:ext cx="118800" cy="144000"/>
              </p14:xfrm>
            </p:contentPart>
          </mc:Choice>
          <mc:Fallback xmlns="">
            <p:pic>
              <p:nvPicPr>
                <p:cNvPr id="86" name="Freihand 85">
                  <a:extLst>
                    <a:ext uri="{FF2B5EF4-FFF2-40B4-BE49-F238E27FC236}">
                      <a16:creationId xmlns:a16="http://schemas.microsoft.com/office/drawing/2014/main" id="{D0FB1026-744A-406C-8C4B-FE33528C99F3}"/>
                    </a:ext>
                  </a:extLst>
                </p:cNvPr>
                <p:cNvPicPr/>
                <p:nvPr/>
              </p:nvPicPr>
              <p:blipFill>
                <a:blip r:embed="rId167"/>
                <a:stretch>
                  <a:fillRect/>
                </a:stretch>
              </p:blipFill>
              <p:spPr>
                <a:xfrm>
                  <a:off x="6988773" y="6531907"/>
                  <a:ext cx="127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8" name="Freihand 87">
                  <a:extLst>
                    <a:ext uri="{FF2B5EF4-FFF2-40B4-BE49-F238E27FC236}">
                      <a16:creationId xmlns:a16="http://schemas.microsoft.com/office/drawing/2014/main" id="{D726C538-851E-4C8D-8A2D-1032B2E1D8F8}"/>
                    </a:ext>
                  </a:extLst>
                </p14:cNvPr>
                <p14:cNvContentPartPr/>
                <p14:nvPr/>
              </p14:nvContentPartPr>
              <p14:xfrm>
                <a:off x="7240053" y="6288187"/>
                <a:ext cx="264600" cy="312480"/>
              </p14:xfrm>
            </p:contentPart>
          </mc:Choice>
          <mc:Fallback xmlns="">
            <p:pic>
              <p:nvPicPr>
                <p:cNvPr id="88" name="Freihand 87">
                  <a:extLst>
                    <a:ext uri="{FF2B5EF4-FFF2-40B4-BE49-F238E27FC236}">
                      <a16:creationId xmlns:a16="http://schemas.microsoft.com/office/drawing/2014/main" id="{D726C538-851E-4C8D-8A2D-1032B2E1D8F8}"/>
                    </a:ext>
                  </a:extLst>
                </p:cNvPr>
                <p:cNvPicPr/>
                <p:nvPr/>
              </p:nvPicPr>
              <p:blipFill>
                <a:blip r:embed="rId169"/>
                <a:stretch>
                  <a:fillRect/>
                </a:stretch>
              </p:blipFill>
              <p:spPr>
                <a:xfrm>
                  <a:off x="7235733" y="6283867"/>
                  <a:ext cx="2732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2" name="Freihand 91">
                  <a:extLst>
                    <a:ext uri="{FF2B5EF4-FFF2-40B4-BE49-F238E27FC236}">
                      <a16:creationId xmlns:a16="http://schemas.microsoft.com/office/drawing/2014/main" id="{78B96D4F-F3BC-42D3-89E6-B2EFA905610D}"/>
                    </a:ext>
                  </a:extLst>
                </p14:cNvPr>
                <p14:cNvContentPartPr/>
                <p14:nvPr/>
              </p14:nvContentPartPr>
              <p14:xfrm>
                <a:off x="7217013" y="3440587"/>
                <a:ext cx="2557080" cy="2677320"/>
              </p14:xfrm>
            </p:contentPart>
          </mc:Choice>
          <mc:Fallback xmlns="">
            <p:pic>
              <p:nvPicPr>
                <p:cNvPr id="92" name="Freihand 91">
                  <a:extLst>
                    <a:ext uri="{FF2B5EF4-FFF2-40B4-BE49-F238E27FC236}">
                      <a16:creationId xmlns:a16="http://schemas.microsoft.com/office/drawing/2014/main" id="{78B96D4F-F3BC-42D3-89E6-B2EFA905610D}"/>
                    </a:ext>
                  </a:extLst>
                </p:cNvPr>
                <p:cNvPicPr/>
                <p:nvPr/>
              </p:nvPicPr>
              <p:blipFill>
                <a:blip r:embed="rId171"/>
                <a:stretch>
                  <a:fillRect/>
                </a:stretch>
              </p:blipFill>
              <p:spPr>
                <a:xfrm>
                  <a:off x="7212693" y="3436267"/>
                  <a:ext cx="2565720" cy="2685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4" name="Freihand 93">
                  <a:extLst>
                    <a:ext uri="{FF2B5EF4-FFF2-40B4-BE49-F238E27FC236}">
                      <a16:creationId xmlns:a16="http://schemas.microsoft.com/office/drawing/2014/main" id="{036256A6-1F5F-403D-9A59-E2AE56DEAD6A}"/>
                    </a:ext>
                  </a:extLst>
                </p14:cNvPr>
                <p14:cNvContentPartPr/>
                <p14:nvPr/>
              </p14:nvContentPartPr>
              <p14:xfrm>
                <a:off x="7135653" y="5898667"/>
                <a:ext cx="251280" cy="249840"/>
              </p14:xfrm>
            </p:contentPart>
          </mc:Choice>
          <mc:Fallback xmlns="">
            <p:pic>
              <p:nvPicPr>
                <p:cNvPr id="94" name="Freihand 93">
                  <a:extLst>
                    <a:ext uri="{FF2B5EF4-FFF2-40B4-BE49-F238E27FC236}">
                      <a16:creationId xmlns:a16="http://schemas.microsoft.com/office/drawing/2014/main" id="{036256A6-1F5F-403D-9A59-E2AE56DEAD6A}"/>
                    </a:ext>
                  </a:extLst>
                </p:cNvPr>
                <p:cNvPicPr/>
                <p:nvPr/>
              </p:nvPicPr>
              <p:blipFill>
                <a:blip r:embed="rId173"/>
                <a:stretch>
                  <a:fillRect/>
                </a:stretch>
              </p:blipFill>
              <p:spPr>
                <a:xfrm>
                  <a:off x="7131333" y="5894347"/>
                  <a:ext cx="259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DB723882-9AE6-4739-9C9E-CA8B6A6BD9C7}"/>
                    </a:ext>
                  </a:extLst>
                </p14:cNvPr>
                <p14:cNvContentPartPr/>
                <p14:nvPr/>
              </p14:nvContentPartPr>
              <p14:xfrm>
                <a:off x="9922773" y="3196507"/>
                <a:ext cx="125640" cy="375120"/>
              </p14:xfrm>
            </p:contentPart>
          </mc:Choice>
          <mc:Fallback xmlns="">
            <p:pic>
              <p:nvPicPr>
                <p:cNvPr id="96" name="Freihand 95">
                  <a:extLst>
                    <a:ext uri="{FF2B5EF4-FFF2-40B4-BE49-F238E27FC236}">
                      <a16:creationId xmlns:a16="http://schemas.microsoft.com/office/drawing/2014/main" id="{DB723882-9AE6-4739-9C9E-CA8B6A6BD9C7}"/>
                    </a:ext>
                  </a:extLst>
                </p:cNvPr>
                <p:cNvPicPr/>
                <p:nvPr/>
              </p:nvPicPr>
              <p:blipFill>
                <a:blip r:embed="rId175"/>
                <a:stretch>
                  <a:fillRect/>
                </a:stretch>
              </p:blipFill>
              <p:spPr>
                <a:xfrm>
                  <a:off x="9918453" y="3192187"/>
                  <a:ext cx="1342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C507D7E5-4E4B-40DC-82FF-F82BB31506FB}"/>
                    </a:ext>
                  </a:extLst>
                </p14:cNvPr>
                <p14:cNvContentPartPr/>
                <p14:nvPr/>
              </p14:nvContentPartPr>
              <p14:xfrm>
                <a:off x="10103133" y="3174907"/>
                <a:ext cx="28440" cy="102240"/>
              </p14:xfrm>
            </p:contentPart>
          </mc:Choice>
          <mc:Fallback xmlns="">
            <p:pic>
              <p:nvPicPr>
                <p:cNvPr id="97" name="Freihand 96">
                  <a:extLst>
                    <a:ext uri="{FF2B5EF4-FFF2-40B4-BE49-F238E27FC236}">
                      <a16:creationId xmlns:a16="http://schemas.microsoft.com/office/drawing/2014/main" id="{C507D7E5-4E4B-40DC-82FF-F82BB31506FB}"/>
                    </a:ext>
                  </a:extLst>
                </p:cNvPr>
                <p:cNvPicPr/>
                <p:nvPr/>
              </p:nvPicPr>
              <p:blipFill>
                <a:blip r:embed="rId177"/>
                <a:stretch>
                  <a:fillRect/>
                </a:stretch>
              </p:blipFill>
              <p:spPr>
                <a:xfrm>
                  <a:off x="10098813" y="3170587"/>
                  <a:ext cx="37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6733DEF9-13E8-4B02-AC02-AC96F81B446D}"/>
                    </a:ext>
                  </a:extLst>
                </p14:cNvPr>
                <p14:cNvContentPartPr/>
                <p14:nvPr/>
              </p14:nvContentPartPr>
              <p14:xfrm>
                <a:off x="10168653" y="3115147"/>
                <a:ext cx="332640" cy="161280"/>
              </p14:xfrm>
            </p:contentPart>
          </mc:Choice>
          <mc:Fallback xmlns="">
            <p:pic>
              <p:nvPicPr>
                <p:cNvPr id="98" name="Freihand 97">
                  <a:extLst>
                    <a:ext uri="{FF2B5EF4-FFF2-40B4-BE49-F238E27FC236}">
                      <a16:creationId xmlns:a16="http://schemas.microsoft.com/office/drawing/2014/main" id="{6733DEF9-13E8-4B02-AC02-AC96F81B446D}"/>
                    </a:ext>
                  </a:extLst>
                </p:cNvPr>
                <p:cNvPicPr/>
                <p:nvPr/>
              </p:nvPicPr>
              <p:blipFill>
                <a:blip r:embed="rId179"/>
                <a:stretch>
                  <a:fillRect/>
                </a:stretch>
              </p:blipFill>
              <p:spPr>
                <a:xfrm>
                  <a:off x="10164333" y="3110827"/>
                  <a:ext cx="341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C561DB3E-10A5-4BEC-95EE-FC73D7833CED}"/>
                    </a:ext>
                  </a:extLst>
                </p14:cNvPr>
                <p14:cNvContentPartPr/>
                <p14:nvPr/>
              </p14:nvContentPartPr>
              <p14:xfrm>
                <a:off x="10437573" y="2981947"/>
                <a:ext cx="21240" cy="20520"/>
              </p14:xfrm>
            </p:contentPart>
          </mc:Choice>
          <mc:Fallback xmlns="">
            <p:pic>
              <p:nvPicPr>
                <p:cNvPr id="99" name="Freihand 98">
                  <a:extLst>
                    <a:ext uri="{FF2B5EF4-FFF2-40B4-BE49-F238E27FC236}">
                      <a16:creationId xmlns:a16="http://schemas.microsoft.com/office/drawing/2014/main" id="{C561DB3E-10A5-4BEC-95EE-FC73D7833CED}"/>
                    </a:ext>
                  </a:extLst>
                </p:cNvPr>
                <p:cNvPicPr/>
                <p:nvPr/>
              </p:nvPicPr>
              <p:blipFill>
                <a:blip r:embed="rId181"/>
                <a:stretch>
                  <a:fillRect/>
                </a:stretch>
              </p:blipFill>
              <p:spPr>
                <a:xfrm>
                  <a:off x="10433253" y="2977627"/>
                  <a:ext cx="29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C21A18A2-D707-4208-BDB6-3CA5B8F9770A}"/>
                    </a:ext>
                  </a:extLst>
                </p14:cNvPr>
                <p14:cNvContentPartPr/>
                <p14:nvPr/>
              </p14:nvContentPartPr>
              <p14:xfrm>
                <a:off x="10694973" y="2999947"/>
                <a:ext cx="113760" cy="272160"/>
              </p14:xfrm>
            </p:contentPart>
          </mc:Choice>
          <mc:Fallback xmlns="">
            <p:pic>
              <p:nvPicPr>
                <p:cNvPr id="100" name="Freihand 99">
                  <a:extLst>
                    <a:ext uri="{FF2B5EF4-FFF2-40B4-BE49-F238E27FC236}">
                      <a16:creationId xmlns:a16="http://schemas.microsoft.com/office/drawing/2014/main" id="{C21A18A2-D707-4208-BDB6-3CA5B8F9770A}"/>
                    </a:ext>
                  </a:extLst>
                </p:cNvPr>
                <p:cNvPicPr/>
                <p:nvPr/>
              </p:nvPicPr>
              <p:blipFill>
                <a:blip r:embed="rId183"/>
                <a:stretch>
                  <a:fillRect/>
                </a:stretch>
              </p:blipFill>
              <p:spPr>
                <a:xfrm>
                  <a:off x="10690653" y="2995627"/>
                  <a:ext cx="1224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1436B419-5540-4740-A19D-FCA9AF67CC92}"/>
                    </a:ext>
                  </a:extLst>
                </p14:cNvPr>
                <p14:cNvContentPartPr/>
                <p14:nvPr/>
              </p14:nvContentPartPr>
              <p14:xfrm>
                <a:off x="10849053" y="2917147"/>
                <a:ext cx="123840" cy="139320"/>
              </p14:xfrm>
            </p:contentPart>
          </mc:Choice>
          <mc:Fallback xmlns="">
            <p:pic>
              <p:nvPicPr>
                <p:cNvPr id="101" name="Freihand 100">
                  <a:extLst>
                    <a:ext uri="{FF2B5EF4-FFF2-40B4-BE49-F238E27FC236}">
                      <a16:creationId xmlns:a16="http://schemas.microsoft.com/office/drawing/2014/main" id="{1436B419-5540-4740-A19D-FCA9AF67CC92}"/>
                    </a:ext>
                  </a:extLst>
                </p:cNvPr>
                <p:cNvPicPr/>
                <p:nvPr/>
              </p:nvPicPr>
              <p:blipFill>
                <a:blip r:embed="rId185"/>
                <a:stretch>
                  <a:fillRect/>
                </a:stretch>
              </p:blipFill>
              <p:spPr>
                <a:xfrm>
                  <a:off x="10844733" y="2912827"/>
                  <a:ext cx="132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2" name="Freihand 101">
                  <a:extLst>
                    <a:ext uri="{FF2B5EF4-FFF2-40B4-BE49-F238E27FC236}">
                      <a16:creationId xmlns:a16="http://schemas.microsoft.com/office/drawing/2014/main" id="{439F73E0-C6E6-447E-B29F-E5FE4F6B3C13}"/>
                    </a:ext>
                  </a:extLst>
                </p14:cNvPr>
                <p14:cNvContentPartPr/>
                <p14:nvPr/>
              </p14:nvContentPartPr>
              <p14:xfrm>
                <a:off x="10944813" y="2848387"/>
                <a:ext cx="154440" cy="119160"/>
              </p14:xfrm>
            </p:contentPart>
          </mc:Choice>
          <mc:Fallback xmlns="">
            <p:pic>
              <p:nvPicPr>
                <p:cNvPr id="102" name="Freihand 101">
                  <a:extLst>
                    <a:ext uri="{FF2B5EF4-FFF2-40B4-BE49-F238E27FC236}">
                      <a16:creationId xmlns:a16="http://schemas.microsoft.com/office/drawing/2014/main" id="{439F73E0-C6E6-447E-B29F-E5FE4F6B3C13}"/>
                    </a:ext>
                  </a:extLst>
                </p:cNvPr>
                <p:cNvPicPr/>
                <p:nvPr/>
              </p:nvPicPr>
              <p:blipFill>
                <a:blip r:embed="rId187"/>
                <a:stretch>
                  <a:fillRect/>
                </a:stretch>
              </p:blipFill>
              <p:spPr>
                <a:xfrm>
                  <a:off x="10940493" y="2844067"/>
                  <a:ext cx="163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 name="Freihand 102">
                  <a:extLst>
                    <a:ext uri="{FF2B5EF4-FFF2-40B4-BE49-F238E27FC236}">
                      <a16:creationId xmlns:a16="http://schemas.microsoft.com/office/drawing/2014/main" id="{5E6D754A-0582-41C7-AD2C-38EEC5001D26}"/>
                    </a:ext>
                  </a:extLst>
                </p14:cNvPr>
                <p14:cNvContentPartPr/>
                <p14:nvPr/>
              </p14:nvContentPartPr>
              <p14:xfrm>
                <a:off x="11079453" y="2833627"/>
                <a:ext cx="92880" cy="98640"/>
              </p14:xfrm>
            </p:contentPart>
          </mc:Choice>
          <mc:Fallback xmlns="">
            <p:pic>
              <p:nvPicPr>
                <p:cNvPr id="103" name="Freihand 102">
                  <a:extLst>
                    <a:ext uri="{FF2B5EF4-FFF2-40B4-BE49-F238E27FC236}">
                      <a16:creationId xmlns:a16="http://schemas.microsoft.com/office/drawing/2014/main" id="{5E6D754A-0582-41C7-AD2C-38EEC5001D26}"/>
                    </a:ext>
                  </a:extLst>
                </p:cNvPr>
                <p:cNvPicPr/>
                <p:nvPr/>
              </p:nvPicPr>
              <p:blipFill>
                <a:blip r:embed="rId189"/>
                <a:stretch>
                  <a:fillRect/>
                </a:stretch>
              </p:blipFill>
              <p:spPr>
                <a:xfrm>
                  <a:off x="11075133" y="2829307"/>
                  <a:ext cx="101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4" name="Freihand 103">
                  <a:extLst>
                    <a:ext uri="{FF2B5EF4-FFF2-40B4-BE49-F238E27FC236}">
                      <a16:creationId xmlns:a16="http://schemas.microsoft.com/office/drawing/2014/main" id="{A103B7C4-A284-4760-A5A7-54D868066F89}"/>
                    </a:ext>
                  </a:extLst>
                </p14:cNvPr>
                <p14:cNvContentPartPr/>
                <p14:nvPr/>
              </p14:nvContentPartPr>
              <p14:xfrm>
                <a:off x="11309853" y="2566867"/>
                <a:ext cx="393480" cy="344520"/>
              </p14:xfrm>
            </p:contentPart>
          </mc:Choice>
          <mc:Fallback xmlns="">
            <p:pic>
              <p:nvPicPr>
                <p:cNvPr id="104" name="Freihand 103">
                  <a:extLst>
                    <a:ext uri="{FF2B5EF4-FFF2-40B4-BE49-F238E27FC236}">
                      <a16:creationId xmlns:a16="http://schemas.microsoft.com/office/drawing/2014/main" id="{A103B7C4-A284-4760-A5A7-54D868066F89}"/>
                    </a:ext>
                  </a:extLst>
                </p:cNvPr>
                <p:cNvPicPr/>
                <p:nvPr/>
              </p:nvPicPr>
              <p:blipFill>
                <a:blip r:embed="rId191"/>
                <a:stretch>
                  <a:fillRect/>
                </a:stretch>
              </p:blipFill>
              <p:spPr>
                <a:xfrm>
                  <a:off x="11305533" y="2562547"/>
                  <a:ext cx="402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5" name="Freihand 104">
                  <a:extLst>
                    <a:ext uri="{FF2B5EF4-FFF2-40B4-BE49-F238E27FC236}">
                      <a16:creationId xmlns:a16="http://schemas.microsoft.com/office/drawing/2014/main" id="{5DA47511-DD9F-4776-B001-B556C3D6A3FE}"/>
                    </a:ext>
                  </a:extLst>
                </p14:cNvPr>
                <p14:cNvContentPartPr/>
                <p14:nvPr/>
              </p14:nvContentPartPr>
              <p14:xfrm>
                <a:off x="11698293" y="2588827"/>
                <a:ext cx="83160" cy="128160"/>
              </p14:xfrm>
            </p:contentPart>
          </mc:Choice>
          <mc:Fallback xmlns="">
            <p:pic>
              <p:nvPicPr>
                <p:cNvPr id="105" name="Freihand 104">
                  <a:extLst>
                    <a:ext uri="{FF2B5EF4-FFF2-40B4-BE49-F238E27FC236}">
                      <a16:creationId xmlns:a16="http://schemas.microsoft.com/office/drawing/2014/main" id="{5DA47511-DD9F-4776-B001-B556C3D6A3FE}"/>
                    </a:ext>
                  </a:extLst>
                </p:cNvPr>
                <p:cNvPicPr/>
                <p:nvPr/>
              </p:nvPicPr>
              <p:blipFill>
                <a:blip r:embed="rId193"/>
                <a:stretch>
                  <a:fillRect/>
                </a:stretch>
              </p:blipFill>
              <p:spPr>
                <a:xfrm>
                  <a:off x="11693973" y="2584507"/>
                  <a:ext cx="91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6" name="Freihand 105">
                  <a:extLst>
                    <a:ext uri="{FF2B5EF4-FFF2-40B4-BE49-F238E27FC236}">
                      <a16:creationId xmlns:a16="http://schemas.microsoft.com/office/drawing/2014/main" id="{415FDD2C-BEE0-4733-B040-F6745ED324AC}"/>
                    </a:ext>
                  </a:extLst>
                </p14:cNvPr>
                <p14:cNvContentPartPr/>
                <p14:nvPr/>
              </p14:nvContentPartPr>
              <p14:xfrm>
                <a:off x="10107093" y="3627787"/>
                <a:ext cx="266760" cy="153000"/>
              </p14:xfrm>
            </p:contentPart>
          </mc:Choice>
          <mc:Fallback xmlns="">
            <p:pic>
              <p:nvPicPr>
                <p:cNvPr id="106" name="Freihand 105">
                  <a:extLst>
                    <a:ext uri="{FF2B5EF4-FFF2-40B4-BE49-F238E27FC236}">
                      <a16:creationId xmlns:a16="http://schemas.microsoft.com/office/drawing/2014/main" id="{415FDD2C-BEE0-4733-B040-F6745ED324AC}"/>
                    </a:ext>
                  </a:extLst>
                </p:cNvPr>
                <p:cNvPicPr/>
                <p:nvPr/>
              </p:nvPicPr>
              <p:blipFill>
                <a:blip r:embed="rId195"/>
                <a:stretch>
                  <a:fillRect/>
                </a:stretch>
              </p:blipFill>
              <p:spPr>
                <a:xfrm>
                  <a:off x="10102773" y="3623467"/>
                  <a:ext cx="275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Freihand 106">
                  <a:extLst>
                    <a:ext uri="{FF2B5EF4-FFF2-40B4-BE49-F238E27FC236}">
                      <a16:creationId xmlns:a16="http://schemas.microsoft.com/office/drawing/2014/main" id="{0EA49842-2986-4582-9D24-BD7ED35EFC89}"/>
                    </a:ext>
                  </a:extLst>
                </p14:cNvPr>
                <p14:cNvContentPartPr/>
                <p14:nvPr/>
              </p14:nvContentPartPr>
              <p14:xfrm>
                <a:off x="10396533" y="3447427"/>
                <a:ext cx="256320" cy="205200"/>
              </p14:xfrm>
            </p:contentPart>
          </mc:Choice>
          <mc:Fallback xmlns="">
            <p:pic>
              <p:nvPicPr>
                <p:cNvPr id="107" name="Freihand 106">
                  <a:extLst>
                    <a:ext uri="{FF2B5EF4-FFF2-40B4-BE49-F238E27FC236}">
                      <a16:creationId xmlns:a16="http://schemas.microsoft.com/office/drawing/2014/main" id="{0EA49842-2986-4582-9D24-BD7ED35EFC89}"/>
                    </a:ext>
                  </a:extLst>
                </p:cNvPr>
                <p:cNvPicPr/>
                <p:nvPr/>
              </p:nvPicPr>
              <p:blipFill>
                <a:blip r:embed="rId197"/>
                <a:stretch>
                  <a:fillRect/>
                </a:stretch>
              </p:blipFill>
              <p:spPr>
                <a:xfrm>
                  <a:off x="10392213" y="3443107"/>
                  <a:ext cx="264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Freihand 107">
                  <a:extLst>
                    <a:ext uri="{FF2B5EF4-FFF2-40B4-BE49-F238E27FC236}">
                      <a16:creationId xmlns:a16="http://schemas.microsoft.com/office/drawing/2014/main" id="{8F5FF4D0-8D22-4B6A-8CCF-99EDC2B66D8B}"/>
                    </a:ext>
                  </a:extLst>
                </p14:cNvPr>
                <p14:cNvContentPartPr/>
                <p14:nvPr/>
              </p14:nvContentPartPr>
              <p14:xfrm>
                <a:off x="10828173" y="3287947"/>
                <a:ext cx="241560" cy="160560"/>
              </p14:xfrm>
            </p:contentPart>
          </mc:Choice>
          <mc:Fallback xmlns="">
            <p:pic>
              <p:nvPicPr>
                <p:cNvPr id="108" name="Freihand 107">
                  <a:extLst>
                    <a:ext uri="{FF2B5EF4-FFF2-40B4-BE49-F238E27FC236}">
                      <a16:creationId xmlns:a16="http://schemas.microsoft.com/office/drawing/2014/main" id="{8F5FF4D0-8D22-4B6A-8CCF-99EDC2B66D8B}"/>
                    </a:ext>
                  </a:extLst>
                </p:cNvPr>
                <p:cNvPicPr/>
                <p:nvPr/>
              </p:nvPicPr>
              <p:blipFill>
                <a:blip r:embed="rId199"/>
                <a:stretch>
                  <a:fillRect/>
                </a:stretch>
              </p:blipFill>
              <p:spPr>
                <a:xfrm>
                  <a:off x="10823853" y="3283627"/>
                  <a:ext cx="250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9" name="Freihand 108">
                  <a:extLst>
                    <a:ext uri="{FF2B5EF4-FFF2-40B4-BE49-F238E27FC236}">
                      <a16:creationId xmlns:a16="http://schemas.microsoft.com/office/drawing/2014/main" id="{28F214E9-2FD4-476C-A65B-5415B8052E9D}"/>
                    </a:ext>
                  </a:extLst>
                </p14:cNvPr>
                <p14:cNvContentPartPr/>
                <p14:nvPr/>
              </p14:nvContentPartPr>
              <p14:xfrm>
                <a:off x="11096373" y="3123067"/>
                <a:ext cx="45360" cy="228960"/>
              </p14:xfrm>
            </p:contentPart>
          </mc:Choice>
          <mc:Fallback xmlns="">
            <p:pic>
              <p:nvPicPr>
                <p:cNvPr id="109" name="Freihand 108">
                  <a:extLst>
                    <a:ext uri="{FF2B5EF4-FFF2-40B4-BE49-F238E27FC236}">
                      <a16:creationId xmlns:a16="http://schemas.microsoft.com/office/drawing/2014/main" id="{28F214E9-2FD4-476C-A65B-5415B8052E9D}"/>
                    </a:ext>
                  </a:extLst>
                </p:cNvPr>
                <p:cNvPicPr/>
                <p:nvPr/>
              </p:nvPicPr>
              <p:blipFill>
                <a:blip r:embed="rId201"/>
                <a:stretch>
                  <a:fillRect/>
                </a:stretch>
              </p:blipFill>
              <p:spPr>
                <a:xfrm>
                  <a:off x="11092053" y="3118747"/>
                  <a:ext cx="54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0" name="Freihand 109">
                  <a:extLst>
                    <a:ext uri="{FF2B5EF4-FFF2-40B4-BE49-F238E27FC236}">
                      <a16:creationId xmlns:a16="http://schemas.microsoft.com/office/drawing/2014/main" id="{8EABD7C6-2D17-4311-A6D8-E186011E511D}"/>
                    </a:ext>
                  </a:extLst>
                </p14:cNvPr>
                <p14:cNvContentPartPr/>
                <p14:nvPr/>
              </p14:nvContentPartPr>
              <p14:xfrm>
                <a:off x="11157933" y="3155467"/>
                <a:ext cx="133200" cy="133920"/>
              </p14:xfrm>
            </p:contentPart>
          </mc:Choice>
          <mc:Fallback xmlns="">
            <p:pic>
              <p:nvPicPr>
                <p:cNvPr id="110" name="Freihand 109">
                  <a:extLst>
                    <a:ext uri="{FF2B5EF4-FFF2-40B4-BE49-F238E27FC236}">
                      <a16:creationId xmlns:a16="http://schemas.microsoft.com/office/drawing/2014/main" id="{8EABD7C6-2D17-4311-A6D8-E186011E511D}"/>
                    </a:ext>
                  </a:extLst>
                </p:cNvPr>
                <p:cNvPicPr/>
                <p:nvPr/>
              </p:nvPicPr>
              <p:blipFill>
                <a:blip r:embed="rId203"/>
                <a:stretch>
                  <a:fillRect/>
                </a:stretch>
              </p:blipFill>
              <p:spPr>
                <a:xfrm>
                  <a:off x="11153613" y="3151147"/>
                  <a:ext cx="141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1" name="Freihand 110">
                  <a:extLst>
                    <a:ext uri="{FF2B5EF4-FFF2-40B4-BE49-F238E27FC236}">
                      <a16:creationId xmlns:a16="http://schemas.microsoft.com/office/drawing/2014/main" id="{9FF1C81E-FD00-4249-BFBB-1B12BB8EF186}"/>
                    </a:ext>
                  </a:extLst>
                </p14:cNvPr>
                <p14:cNvContentPartPr/>
                <p14:nvPr/>
              </p14:nvContentPartPr>
              <p14:xfrm>
                <a:off x="11294733" y="2955667"/>
                <a:ext cx="397080" cy="376200"/>
              </p14:xfrm>
            </p:contentPart>
          </mc:Choice>
          <mc:Fallback xmlns="">
            <p:pic>
              <p:nvPicPr>
                <p:cNvPr id="111" name="Freihand 110">
                  <a:extLst>
                    <a:ext uri="{FF2B5EF4-FFF2-40B4-BE49-F238E27FC236}">
                      <a16:creationId xmlns:a16="http://schemas.microsoft.com/office/drawing/2014/main" id="{9FF1C81E-FD00-4249-BFBB-1B12BB8EF186}"/>
                    </a:ext>
                  </a:extLst>
                </p:cNvPr>
                <p:cNvPicPr/>
                <p:nvPr/>
              </p:nvPicPr>
              <p:blipFill>
                <a:blip r:embed="rId205"/>
                <a:stretch>
                  <a:fillRect/>
                </a:stretch>
              </p:blipFill>
              <p:spPr>
                <a:xfrm>
                  <a:off x="11290413" y="2951347"/>
                  <a:ext cx="4057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3" name="Freihand 112">
                  <a:extLst>
                    <a:ext uri="{FF2B5EF4-FFF2-40B4-BE49-F238E27FC236}">
                      <a16:creationId xmlns:a16="http://schemas.microsoft.com/office/drawing/2014/main" id="{096F4E08-C6AD-49D7-9352-581AD9E8AA5B}"/>
                    </a:ext>
                  </a:extLst>
                </p14:cNvPr>
                <p14:cNvContentPartPr/>
                <p14:nvPr/>
              </p14:nvContentPartPr>
              <p14:xfrm>
                <a:off x="10648893" y="3728227"/>
                <a:ext cx="65880" cy="53280"/>
              </p14:xfrm>
            </p:contentPart>
          </mc:Choice>
          <mc:Fallback xmlns="">
            <p:pic>
              <p:nvPicPr>
                <p:cNvPr id="113" name="Freihand 112">
                  <a:extLst>
                    <a:ext uri="{FF2B5EF4-FFF2-40B4-BE49-F238E27FC236}">
                      <a16:creationId xmlns:a16="http://schemas.microsoft.com/office/drawing/2014/main" id="{096F4E08-C6AD-49D7-9352-581AD9E8AA5B}"/>
                    </a:ext>
                  </a:extLst>
                </p:cNvPr>
                <p:cNvPicPr/>
                <p:nvPr/>
              </p:nvPicPr>
              <p:blipFill>
                <a:blip r:embed="rId207"/>
                <a:stretch>
                  <a:fillRect/>
                </a:stretch>
              </p:blipFill>
              <p:spPr>
                <a:xfrm>
                  <a:off x="10644573" y="3723907"/>
                  <a:ext cx="7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4" name="Freihand 113">
                  <a:extLst>
                    <a:ext uri="{FF2B5EF4-FFF2-40B4-BE49-F238E27FC236}">
                      <a16:creationId xmlns:a16="http://schemas.microsoft.com/office/drawing/2014/main" id="{CF573687-33A5-4D81-827C-999F0885068A}"/>
                    </a:ext>
                  </a:extLst>
                </p14:cNvPr>
                <p14:cNvContentPartPr/>
                <p14:nvPr/>
              </p14:nvContentPartPr>
              <p14:xfrm>
                <a:off x="10656453" y="3674227"/>
                <a:ext cx="181800" cy="159840"/>
              </p14:xfrm>
            </p:contentPart>
          </mc:Choice>
          <mc:Fallback xmlns="">
            <p:pic>
              <p:nvPicPr>
                <p:cNvPr id="114" name="Freihand 113">
                  <a:extLst>
                    <a:ext uri="{FF2B5EF4-FFF2-40B4-BE49-F238E27FC236}">
                      <a16:creationId xmlns:a16="http://schemas.microsoft.com/office/drawing/2014/main" id="{CF573687-33A5-4D81-827C-999F0885068A}"/>
                    </a:ext>
                  </a:extLst>
                </p:cNvPr>
                <p:cNvPicPr/>
                <p:nvPr/>
              </p:nvPicPr>
              <p:blipFill>
                <a:blip r:embed="rId209"/>
                <a:stretch>
                  <a:fillRect/>
                </a:stretch>
              </p:blipFill>
              <p:spPr>
                <a:xfrm>
                  <a:off x="10652133" y="3669907"/>
                  <a:ext cx="190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5" name="Freihand 114">
                  <a:extLst>
                    <a:ext uri="{FF2B5EF4-FFF2-40B4-BE49-F238E27FC236}">
                      <a16:creationId xmlns:a16="http://schemas.microsoft.com/office/drawing/2014/main" id="{71565685-46D7-4526-8F4A-92B9AC195581}"/>
                    </a:ext>
                  </a:extLst>
                </p14:cNvPr>
                <p14:cNvContentPartPr/>
                <p14:nvPr/>
              </p14:nvContentPartPr>
              <p14:xfrm>
                <a:off x="10801173" y="3642907"/>
                <a:ext cx="124920" cy="264960"/>
              </p14:xfrm>
            </p:contentPart>
          </mc:Choice>
          <mc:Fallback xmlns="">
            <p:pic>
              <p:nvPicPr>
                <p:cNvPr id="115" name="Freihand 114">
                  <a:extLst>
                    <a:ext uri="{FF2B5EF4-FFF2-40B4-BE49-F238E27FC236}">
                      <a16:creationId xmlns:a16="http://schemas.microsoft.com/office/drawing/2014/main" id="{71565685-46D7-4526-8F4A-92B9AC195581}"/>
                    </a:ext>
                  </a:extLst>
                </p:cNvPr>
                <p:cNvPicPr/>
                <p:nvPr/>
              </p:nvPicPr>
              <p:blipFill>
                <a:blip r:embed="rId211"/>
                <a:stretch>
                  <a:fillRect/>
                </a:stretch>
              </p:blipFill>
              <p:spPr>
                <a:xfrm>
                  <a:off x="10796853" y="3638587"/>
                  <a:ext cx="1335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 name="Freihand 115">
                  <a:extLst>
                    <a:ext uri="{FF2B5EF4-FFF2-40B4-BE49-F238E27FC236}">
                      <a16:creationId xmlns:a16="http://schemas.microsoft.com/office/drawing/2014/main" id="{D9E28FB4-CA59-49AD-BDB7-9F470719F058}"/>
                    </a:ext>
                  </a:extLst>
                </p14:cNvPr>
                <p14:cNvContentPartPr/>
                <p14:nvPr/>
              </p14:nvContentPartPr>
              <p14:xfrm>
                <a:off x="10946613" y="3534907"/>
                <a:ext cx="302760" cy="135720"/>
              </p14:xfrm>
            </p:contentPart>
          </mc:Choice>
          <mc:Fallback xmlns="">
            <p:pic>
              <p:nvPicPr>
                <p:cNvPr id="116" name="Freihand 115">
                  <a:extLst>
                    <a:ext uri="{FF2B5EF4-FFF2-40B4-BE49-F238E27FC236}">
                      <a16:creationId xmlns:a16="http://schemas.microsoft.com/office/drawing/2014/main" id="{D9E28FB4-CA59-49AD-BDB7-9F470719F058}"/>
                    </a:ext>
                  </a:extLst>
                </p:cNvPr>
                <p:cNvPicPr/>
                <p:nvPr/>
              </p:nvPicPr>
              <p:blipFill>
                <a:blip r:embed="rId213"/>
                <a:stretch>
                  <a:fillRect/>
                </a:stretch>
              </p:blipFill>
              <p:spPr>
                <a:xfrm>
                  <a:off x="10942293" y="3530587"/>
                  <a:ext cx="311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7" name="Freihand 116">
                  <a:extLst>
                    <a:ext uri="{FF2B5EF4-FFF2-40B4-BE49-F238E27FC236}">
                      <a16:creationId xmlns:a16="http://schemas.microsoft.com/office/drawing/2014/main" id="{EDCF5177-7A6E-4957-86C0-9D9805359349}"/>
                    </a:ext>
                  </a:extLst>
                </p14:cNvPr>
                <p14:cNvContentPartPr/>
                <p14:nvPr/>
              </p14:nvContentPartPr>
              <p14:xfrm>
                <a:off x="11191053" y="3408547"/>
                <a:ext cx="360" cy="360"/>
              </p14:xfrm>
            </p:contentPart>
          </mc:Choice>
          <mc:Fallback xmlns="">
            <p:pic>
              <p:nvPicPr>
                <p:cNvPr id="117" name="Freihand 116">
                  <a:extLst>
                    <a:ext uri="{FF2B5EF4-FFF2-40B4-BE49-F238E27FC236}">
                      <a16:creationId xmlns:a16="http://schemas.microsoft.com/office/drawing/2014/main" id="{EDCF5177-7A6E-4957-86C0-9D9805359349}"/>
                    </a:ext>
                  </a:extLst>
                </p:cNvPr>
                <p:cNvPicPr/>
                <p:nvPr/>
              </p:nvPicPr>
              <p:blipFill>
                <a:blip r:embed="rId33"/>
                <a:stretch>
                  <a:fillRect/>
                </a:stretch>
              </p:blipFill>
              <p:spPr>
                <a:xfrm>
                  <a:off x="11186733" y="340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8" name="Freihand 117">
                  <a:extLst>
                    <a:ext uri="{FF2B5EF4-FFF2-40B4-BE49-F238E27FC236}">
                      <a16:creationId xmlns:a16="http://schemas.microsoft.com/office/drawing/2014/main" id="{4BA12C5F-87E7-4065-8FED-3546D2795B75}"/>
                    </a:ext>
                  </a:extLst>
                </p14:cNvPr>
                <p14:cNvContentPartPr/>
                <p14:nvPr/>
              </p14:nvContentPartPr>
              <p14:xfrm>
                <a:off x="11399853" y="3379747"/>
                <a:ext cx="117360" cy="334440"/>
              </p14:xfrm>
            </p:contentPart>
          </mc:Choice>
          <mc:Fallback xmlns="">
            <p:pic>
              <p:nvPicPr>
                <p:cNvPr id="118" name="Freihand 117">
                  <a:extLst>
                    <a:ext uri="{FF2B5EF4-FFF2-40B4-BE49-F238E27FC236}">
                      <a16:creationId xmlns:a16="http://schemas.microsoft.com/office/drawing/2014/main" id="{4BA12C5F-87E7-4065-8FED-3546D2795B75}"/>
                    </a:ext>
                  </a:extLst>
                </p:cNvPr>
                <p:cNvPicPr/>
                <p:nvPr/>
              </p:nvPicPr>
              <p:blipFill>
                <a:blip r:embed="rId216"/>
                <a:stretch>
                  <a:fillRect/>
                </a:stretch>
              </p:blipFill>
              <p:spPr>
                <a:xfrm>
                  <a:off x="11395533" y="3375427"/>
                  <a:ext cx="1260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9" name="Freihand 118">
                  <a:extLst>
                    <a:ext uri="{FF2B5EF4-FFF2-40B4-BE49-F238E27FC236}">
                      <a16:creationId xmlns:a16="http://schemas.microsoft.com/office/drawing/2014/main" id="{975072B4-08F2-47F5-B290-52C5F44245B7}"/>
                    </a:ext>
                  </a:extLst>
                </p14:cNvPr>
                <p14:cNvContentPartPr/>
                <p14:nvPr/>
              </p14:nvContentPartPr>
              <p14:xfrm>
                <a:off x="11564013" y="3343387"/>
                <a:ext cx="135360" cy="224640"/>
              </p14:xfrm>
            </p:contentPart>
          </mc:Choice>
          <mc:Fallback xmlns="">
            <p:pic>
              <p:nvPicPr>
                <p:cNvPr id="119" name="Freihand 118">
                  <a:extLst>
                    <a:ext uri="{FF2B5EF4-FFF2-40B4-BE49-F238E27FC236}">
                      <a16:creationId xmlns:a16="http://schemas.microsoft.com/office/drawing/2014/main" id="{975072B4-08F2-47F5-B290-52C5F44245B7}"/>
                    </a:ext>
                  </a:extLst>
                </p:cNvPr>
                <p:cNvPicPr/>
                <p:nvPr/>
              </p:nvPicPr>
              <p:blipFill>
                <a:blip r:embed="rId218"/>
                <a:stretch>
                  <a:fillRect/>
                </a:stretch>
              </p:blipFill>
              <p:spPr>
                <a:xfrm>
                  <a:off x="11559693" y="3339067"/>
                  <a:ext cx="144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0" name="Freihand 119">
                  <a:extLst>
                    <a:ext uri="{FF2B5EF4-FFF2-40B4-BE49-F238E27FC236}">
                      <a16:creationId xmlns:a16="http://schemas.microsoft.com/office/drawing/2014/main" id="{07970679-01A7-4083-A15B-78B5FA5F0FF3}"/>
                    </a:ext>
                  </a:extLst>
                </p14:cNvPr>
                <p14:cNvContentPartPr/>
                <p14:nvPr/>
              </p14:nvContentPartPr>
              <p14:xfrm>
                <a:off x="11781813" y="3192547"/>
                <a:ext cx="93600" cy="203760"/>
              </p14:xfrm>
            </p:contentPart>
          </mc:Choice>
          <mc:Fallback xmlns="">
            <p:pic>
              <p:nvPicPr>
                <p:cNvPr id="120" name="Freihand 119">
                  <a:extLst>
                    <a:ext uri="{FF2B5EF4-FFF2-40B4-BE49-F238E27FC236}">
                      <a16:creationId xmlns:a16="http://schemas.microsoft.com/office/drawing/2014/main" id="{07970679-01A7-4083-A15B-78B5FA5F0FF3}"/>
                    </a:ext>
                  </a:extLst>
                </p:cNvPr>
                <p:cNvPicPr/>
                <p:nvPr/>
              </p:nvPicPr>
              <p:blipFill>
                <a:blip r:embed="rId220"/>
                <a:stretch>
                  <a:fillRect/>
                </a:stretch>
              </p:blipFill>
              <p:spPr>
                <a:xfrm>
                  <a:off x="11777493" y="3188227"/>
                  <a:ext cx="102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1" name="Freihand 120">
                  <a:extLst>
                    <a:ext uri="{FF2B5EF4-FFF2-40B4-BE49-F238E27FC236}">
                      <a16:creationId xmlns:a16="http://schemas.microsoft.com/office/drawing/2014/main" id="{5C3D8C4B-E7A5-41A8-992D-A7943D7404B1}"/>
                    </a:ext>
                  </a:extLst>
                </p14:cNvPr>
                <p14:cNvContentPartPr/>
                <p14:nvPr/>
              </p14:nvContentPartPr>
              <p14:xfrm>
                <a:off x="11667333" y="2988067"/>
                <a:ext cx="232200" cy="331920"/>
              </p14:xfrm>
            </p:contentPart>
          </mc:Choice>
          <mc:Fallback xmlns="">
            <p:pic>
              <p:nvPicPr>
                <p:cNvPr id="121" name="Freihand 120">
                  <a:extLst>
                    <a:ext uri="{FF2B5EF4-FFF2-40B4-BE49-F238E27FC236}">
                      <a16:creationId xmlns:a16="http://schemas.microsoft.com/office/drawing/2014/main" id="{5C3D8C4B-E7A5-41A8-992D-A7943D7404B1}"/>
                    </a:ext>
                  </a:extLst>
                </p:cNvPr>
                <p:cNvPicPr/>
                <p:nvPr/>
              </p:nvPicPr>
              <p:blipFill>
                <a:blip r:embed="rId222"/>
                <a:stretch>
                  <a:fillRect/>
                </a:stretch>
              </p:blipFill>
              <p:spPr>
                <a:xfrm>
                  <a:off x="11663013" y="2983747"/>
                  <a:ext cx="240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A1299D5E-67D6-4B6D-AAD5-3929E8CBB23C}"/>
                    </a:ext>
                  </a:extLst>
                </p14:cNvPr>
                <p14:cNvContentPartPr/>
                <p14:nvPr/>
              </p14:nvContentPartPr>
              <p14:xfrm>
                <a:off x="10685973" y="4006507"/>
                <a:ext cx="121320" cy="161280"/>
              </p14:xfrm>
            </p:contentPart>
          </mc:Choice>
          <mc:Fallback xmlns="">
            <p:pic>
              <p:nvPicPr>
                <p:cNvPr id="123" name="Freihand 122">
                  <a:extLst>
                    <a:ext uri="{FF2B5EF4-FFF2-40B4-BE49-F238E27FC236}">
                      <a16:creationId xmlns:a16="http://schemas.microsoft.com/office/drawing/2014/main" id="{A1299D5E-67D6-4B6D-AAD5-3929E8CBB23C}"/>
                    </a:ext>
                  </a:extLst>
                </p:cNvPr>
                <p:cNvPicPr/>
                <p:nvPr/>
              </p:nvPicPr>
              <p:blipFill>
                <a:blip r:embed="rId224"/>
                <a:stretch>
                  <a:fillRect/>
                </a:stretch>
              </p:blipFill>
              <p:spPr>
                <a:xfrm>
                  <a:off x="10681653" y="4002187"/>
                  <a:ext cx="129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4880328B-6A9A-4534-ABD6-45F5D5EBB1E3}"/>
                    </a:ext>
                  </a:extLst>
                </p14:cNvPr>
                <p14:cNvContentPartPr/>
                <p14:nvPr/>
              </p14:nvContentPartPr>
              <p14:xfrm>
                <a:off x="10791813" y="4032787"/>
                <a:ext cx="60120" cy="100440"/>
              </p14:xfrm>
            </p:contentPart>
          </mc:Choice>
          <mc:Fallback xmlns="">
            <p:pic>
              <p:nvPicPr>
                <p:cNvPr id="124" name="Freihand 123">
                  <a:extLst>
                    <a:ext uri="{FF2B5EF4-FFF2-40B4-BE49-F238E27FC236}">
                      <a16:creationId xmlns:a16="http://schemas.microsoft.com/office/drawing/2014/main" id="{4880328B-6A9A-4534-ABD6-45F5D5EBB1E3}"/>
                    </a:ext>
                  </a:extLst>
                </p:cNvPr>
                <p:cNvPicPr/>
                <p:nvPr/>
              </p:nvPicPr>
              <p:blipFill>
                <a:blip r:embed="rId226"/>
                <a:stretch>
                  <a:fillRect/>
                </a:stretch>
              </p:blipFill>
              <p:spPr>
                <a:xfrm>
                  <a:off x="10787493" y="4028467"/>
                  <a:ext cx="68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48997C38-3C88-42A0-A618-90B6B8FDFA77}"/>
                    </a:ext>
                  </a:extLst>
                </p14:cNvPr>
                <p14:cNvContentPartPr/>
                <p14:nvPr/>
              </p14:nvContentPartPr>
              <p14:xfrm>
                <a:off x="11083413" y="3960787"/>
                <a:ext cx="104040" cy="227880"/>
              </p14:xfrm>
            </p:contentPart>
          </mc:Choice>
          <mc:Fallback xmlns="">
            <p:pic>
              <p:nvPicPr>
                <p:cNvPr id="125" name="Freihand 124">
                  <a:extLst>
                    <a:ext uri="{FF2B5EF4-FFF2-40B4-BE49-F238E27FC236}">
                      <a16:creationId xmlns:a16="http://schemas.microsoft.com/office/drawing/2014/main" id="{48997C38-3C88-42A0-A618-90B6B8FDFA77}"/>
                    </a:ext>
                  </a:extLst>
                </p:cNvPr>
                <p:cNvPicPr/>
                <p:nvPr/>
              </p:nvPicPr>
              <p:blipFill>
                <a:blip r:embed="rId228"/>
                <a:stretch>
                  <a:fillRect/>
                </a:stretch>
              </p:blipFill>
              <p:spPr>
                <a:xfrm>
                  <a:off x="11079093" y="3956467"/>
                  <a:ext cx="112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4B2E36DD-1D7E-44DA-B19C-EC13A6F719CB}"/>
                    </a:ext>
                  </a:extLst>
                </p14:cNvPr>
                <p14:cNvContentPartPr/>
                <p14:nvPr/>
              </p14:nvContentPartPr>
              <p14:xfrm>
                <a:off x="11226693" y="3939907"/>
                <a:ext cx="138240" cy="162000"/>
              </p14:xfrm>
            </p:contentPart>
          </mc:Choice>
          <mc:Fallback xmlns="">
            <p:pic>
              <p:nvPicPr>
                <p:cNvPr id="126" name="Freihand 125">
                  <a:extLst>
                    <a:ext uri="{FF2B5EF4-FFF2-40B4-BE49-F238E27FC236}">
                      <a16:creationId xmlns:a16="http://schemas.microsoft.com/office/drawing/2014/main" id="{4B2E36DD-1D7E-44DA-B19C-EC13A6F719CB}"/>
                    </a:ext>
                  </a:extLst>
                </p:cNvPr>
                <p:cNvPicPr/>
                <p:nvPr/>
              </p:nvPicPr>
              <p:blipFill>
                <a:blip r:embed="rId230"/>
                <a:stretch>
                  <a:fillRect/>
                </a:stretch>
              </p:blipFill>
              <p:spPr>
                <a:xfrm>
                  <a:off x="11222373" y="3935587"/>
                  <a:ext cx="146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59679037-F8D6-41F2-9A3A-0CE223EAD936}"/>
                    </a:ext>
                  </a:extLst>
                </p14:cNvPr>
                <p14:cNvContentPartPr/>
                <p14:nvPr/>
              </p14:nvContentPartPr>
              <p14:xfrm>
                <a:off x="11226333" y="3723547"/>
                <a:ext cx="63360" cy="108720"/>
              </p14:xfrm>
            </p:contentPart>
          </mc:Choice>
          <mc:Fallback xmlns="">
            <p:pic>
              <p:nvPicPr>
                <p:cNvPr id="127" name="Freihand 126">
                  <a:extLst>
                    <a:ext uri="{FF2B5EF4-FFF2-40B4-BE49-F238E27FC236}">
                      <a16:creationId xmlns:a16="http://schemas.microsoft.com/office/drawing/2014/main" id="{59679037-F8D6-41F2-9A3A-0CE223EAD936}"/>
                    </a:ext>
                  </a:extLst>
                </p:cNvPr>
                <p:cNvPicPr/>
                <p:nvPr/>
              </p:nvPicPr>
              <p:blipFill>
                <a:blip r:embed="rId232"/>
                <a:stretch>
                  <a:fillRect/>
                </a:stretch>
              </p:blipFill>
              <p:spPr>
                <a:xfrm>
                  <a:off x="11222013" y="3719227"/>
                  <a:ext cx="72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614ACB26-B104-4CC4-9408-D1BEE20B3A0A}"/>
                    </a:ext>
                  </a:extLst>
                </p14:cNvPr>
                <p14:cNvContentPartPr/>
                <p14:nvPr/>
              </p14:nvContentPartPr>
              <p14:xfrm>
                <a:off x="11392293" y="3786547"/>
                <a:ext cx="167040" cy="133560"/>
              </p14:xfrm>
            </p:contentPart>
          </mc:Choice>
          <mc:Fallback xmlns="">
            <p:pic>
              <p:nvPicPr>
                <p:cNvPr id="128" name="Freihand 127">
                  <a:extLst>
                    <a:ext uri="{FF2B5EF4-FFF2-40B4-BE49-F238E27FC236}">
                      <a16:creationId xmlns:a16="http://schemas.microsoft.com/office/drawing/2014/main" id="{614ACB26-B104-4CC4-9408-D1BEE20B3A0A}"/>
                    </a:ext>
                  </a:extLst>
                </p:cNvPr>
                <p:cNvPicPr/>
                <p:nvPr/>
              </p:nvPicPr>
              <p:blipFill>
                <a:blip r:embed="rId234"/>
                <a:stretch>
                  <a:fillRect/>
                </a:stretch>
              </p:blipFill>
              <p:spPr>
                <a:xfrm>
                  <a:off x="11387973" y="3782227"/>
                  <a:ext cx="175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48A05802-FE18-43CA-AF5F-CBAD0DACFC56}"/>
                    </a:ext>
                  </a:extLst>
                </p14:cNvPr>
                <p14:cNvContentPartPr/>
                <p14:nvPr/>
              </p14:nvContentPartPr>
              <p14:xfrm>
                <a:off x="11670213" y="3654787"/>
                <a:ext cx="127440" cy="264600"/>
              </p14:xfrm>
            </p:contentPart>
          </mc:Choice>
          <mc:Fallback xmlns="">
            <p:pic>
              <p:nvPicPr>
                <p:cNvPr id="130" name="Freihand 129">
                  <a:extLst>
                    <a:ext uri="{FF2B5EF4-FFF2-40B4-BE49-F238E27FC236}">
                      <a16:creationId xmlns:a16="http://schemas.microsoft.com/office/drawing/2014/main" id="{48A05802-FE18-43CA-AF5F-CBAD0DACFC56}"/>
                    </a:ext>
                  </a:extLst>
                </p:cNvPr>
                <p:cNvPicPr/>
                <p:nvPr/>
              </p:nvPicPr>
              <p:blipFill>
                <a:blip r:embed="rId236"/>
                <a:stretch>
                  <a:fillRect/>
                </a:stretch>
              </p:blipFill>
              <p:spPr>
                <a:xfrm>
                  <a:off x="11665893" y="3650467"/>
                  <a:ext cx="136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 name="Freihand 130">
                  <a:extLst>
                    <a:ext uri="{FF2B5EF4-FFF2-40B4-BE49-F238E27FC236}">
                      <a16:creationId xmlns:a16="http://schemas.microsoft.com/office/drawing/2014/main" id="{54E17925-F1DC-450D-B1B6-FBAC824C46C5}"/>
                    </a:ext>
                  </a:extLst>
                </p14:cNvPr>
                <p14:cNvContentPartPr/>
                <p14:nvPr/>
              </p14:nvContentPartPr>
              <p14:xfrm>
                <a:off x="11819253" y="3631387"/>
                <a:ext cx="167760" cy="225000"/>
              </p14:xfrm>
            </p:contentPart>
          </mc:Choice>
          <mc:Fallback xmlns="">
            <p:pic>
              <p:nvPicPr>
                <p:cNvPr id="131" name="Freihand 130">
                  <a:extLst>
                    <a:ext uri="{FF2B5EF4-FFF2-40B4-BE49-F238E27FC236}">
                      <a16:creationId xmlns:a16="http://schemas.microsoft.com/office/drawing/2014/main" id="{54E17925-F1DC-450D-B1B6-FBAC824C46C5}"/>
                    </a:ext>
                  </a:extLst>
                </p:cNvPr>
                <p:cNvPicPr/>
                <p:nvPr/>
              </p:nvPicPr>
              <p:blipFill>
                <a:blip r:embed="rId238"/>
                <a:stretch>
                  <a:fillRect/>
                </a:stretch>
              </p:blipFill>
              <p:spPr>
                <a:xfrm>
                  <a:off x="11814933" y="3627067"/>
                  <a:ext cx="176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6" name="Freihand 165">
                  <a:extLst>
                    <a:ext uri="{FF2B5EF4-FFF2-40B4-BE49-F238E27FC236}">
                      <a16:creationId xmlns:a16="http://schemas.microsoft.com/office/drawing/2014/main" id="{18B199E0-C647-478D-8787-FD530FD41DD2}"/>
                    </a:ext>
                  </a:extLst>
                </p14:cNvPr>
                <p14:cNvContentPartPr/>
                <p14:nvPr/>
              </p14:nvContentPartPr>
              <p14:xfrm>
                <a:off x="9854398" y="583061"/>
                <a:ext cx="190800" cy="1594440"/>
              </p14:xfrm>
            </p:contentPart>
          </mc:Choice>
          <mc:Fallback xmlns="">
            <p:pic>
              <p:nvPicPr>
                <p:cNvPr id="166" name="Freihand 165">
                  <a:extLst>
                    <a:ext uri="{FF2B5EF4-FFF2-40B4-BE49-F238E27FC236}">
                      <a16:creationId xmlns:a16="http://schemas.microsoft.com/office/drawing/2014/main" id="{18B199E0-C647-478D-8787-FD530FD41DD2}"/>
                    </a:ext>
                  </a:extLst>
                </p:cNvPr>
                <p:cNvPicPr/>
                <p:nvPr/>
              </p:nvPicPr>
              <p:blipFill>
                <a:blip r:embed="rId240"/>
                <a:stretch>
                  <a:fillRect/>
                </a:stretch>
              </p:blipFill>
              <p:spPr>
                <a:xfrm>
                  <a:off x="9850078" y="578741"/>
                  <a:ext cx="199440" cy="1603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 name="Freihand 166">
                  <a:extLst>
                    <a:ext uri="{FF2B5EF4-FFF2-40B4-BE49-F238E27FC236}">
                      <a16:creationId xmlns:a16="http://schemas.microsoft.com/office/drawing/2014/main" id="{CFB8DB99-B98D-4063-828C-6634B7E8D2D0}"/>
                    </a:ext>
                  </a:extLst>
                </p14:cNvPr>
                <p14:cNvContentPartPr/>
                <p14:nvPr/>
              </p14:nvContentPartPr>
              <p14:xfrm>
                <a:off x="9508798" y="2106581"/>
                <a:ext cx="2111400" cy="89280"/>
              </p14:xfrm>
            </p:contentPart>
          </mc:Choice>
          <mc:Fallback xmlns="">
            <p:pic>
              <p:nvPicPr>
                <p:cNvPr id="167" name="Freihand 166">
                  <a:extLst>
                    <a:ext uri="{FF2B5EF4-FFF2-40B4-BE49-F238E27FC236}">
                      <a16:creationId xmlns:a16="http://schemas.microsoft.com/office/drawing/2014/main" id="{CFB8DB99-B98D-4063-828C-6634B7E8D2D0}"/>
                    </a:ext>
                  </a:extLst>
                </p:cNvPr>
                <p:cNvPicPr/>
                <p:nvPr/>
              </p:nvPicPr>
              <p:blipFill>
                <a:blip r:embed="rId242"/>
                <a:stretch>
                  <a:fillRect/>
                </a:stretch>
              </p:blipFill>
              <p:spPr>
                <a:xfrm>
                  <a:off x="9504478" y="2102261"/>
                  <a:ext cx="212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8" name="Freihand 167">
                  <a:extLst>
                    <a:ext uri="{FF2B5EF4-FFF2-40B4-BE49-F238E27FC236}">
                      <a16:creationId xmlns:a16="http://schemas.microsoft.com/office/drawing/2014/main" id="{06644F3D-9584-47F2-A46E-2D795CD27A71}"/>
                    </a:ext>
                  </a:extLst>
                </p14:cNvPr>
                <p14:cNvContentPartPr/>
                <p14:nvPr/>
              </p14:nvContentPartPr>
              <p14:xfrm>
                <a:off x="11561158" y="2011541"/>
                <a:ext cx="256680" cy="231120"/>
              </p14:xfrm>
            </p:contentPart>
          </mc:Choice>
          <mc:Fallback xmlns="">
            <p:pic>
              <p:nvPicPr>
                <p:cNvPr id="168" name="Freihand 167">
                  <a:extLst>
                    <a:ext uri="{FF2B5EF4-FFF2-40B4-BE49-F238E27FC236}">
                      <a16:creationId xmlns:a16="http://schemas.microsoft.com/office/drawing/2014/main" id="{06644F3D-9584-47F2-A46E-2D795CD27A71}"/>
                    </a:ext>
                  </a:extLst>
                </p:cNvPr>
                <p:cNvPicPr/>
                <p:nvPr/>
              </p:nvPicPr>
              <p:blipFill>
                <a:blip r:embed="rId244"/>
                <a:stretch>
                  <a:fillRect/>
                </a:stretch>
              </p:blipFill>
              <p:spPr>
                <a:xfrm>
                  <a:off x="11556838" y="2007221"/>
                  <a:ext cx="265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9" name="Freihand 168">
                  <a:extLst>
                    <a:ext uri="{FF2B5EF4-FFF2-40B4-BE49-F238E27FC236}">
                      <a16:creationId xmlns:a16="http://schemas.microsoft.com/office/drawing/2014/main" id="{2491EC72-32D5-43A8-8F1D-6C27025F6BB5}"/>
                    </a:ext>
                  </a:extLst>
                </p14:cNvPr>
                <p14:cNvContentPartPr/>
                <p14:nvPr/>
              </p14:nvContentPartPr>
              <p14:xfrm>
                <a:off x="9835678" y="383621"/>
                <a:ext cx="333000" cy="365400"/>
              </p14:xfrm>
            </p:contentPart>
          </mc:Choice>
          <mc:Fallback xmlns="">
            <p:pic>
              <p:nvPicPr>
                <p:cNvPr id="169" name="Freihand 168">
                  <a:extLst>
                    <a:ext uri="{FF2B5EF4-FFF2-40B4-BE49-F238E27FC236}">
                      <a16:creationId xmlns:a16="http://schemas.microsoft.com/office/drawing/2014/main" id="{2491EC72-32D5-43A8-8F1D-6C27025F6BB5}"/>
                    </a:ext>
                  </a:extLst>
                </p:cNvPr>
                <p:cNvPicPr/>
                <p:nvPr/>
              </p:nvPicPr>
              <p:blipFill>
                <a:blip r:embed="rId246"/>
                <a:stretch>
                  <a:fillRect/>
                </a:stretch>
              </p:blipFill>
              <p:spPr>
                <a:xfrm>
                  <a:off x="9831358" y="379301"/>
                  <a:ext cx="3416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0" name="Freihand 169">
                  <a:extLst>
                    <a:ext uri="{FF2B5EF4-FFF2-40B4-BE49-F238E27FC236}">
                      <a16:creationId xmlns:a16="http://schemas.microsoft.com/office/drawing/2014/main" id="{7882154B-F800-4750-8C24-51D141B9CF1C}"/>
                    </a:ext>
                  </a:extLst>
                </p14:cNvPr>
                <p14:cNvContentPartPr/>
                <p14:nvPr/>
              </p14:nvContentPartPr>
              <p14:xfrm>
                <a:off x="9607798" y="519701"/>
                <a:ext cx="130320" cy="190080"/>
              </p14:xfrm>
            </p:contentPart>
          </mc:Choice>
          <mc:Fallback xmlns="">
            <p:pic>
              <p:nvPicPr>
                <p:cNvPr id="170" name="Freihand 169">
                  <a:extLst>
                    <a:ext uri="{FF2B5EF4-FFF2-40B4-BE49-F238E27FC236}">
                      <a16:creationId xmlns:a16="http://schemas.microsoft.com/office/drawing/2014/main" id="{7882154B-F800-4750-8C24-51D141B9CF1C}"/>
                    </a:ext>
                  </a:extLst>
                </p:cNvPr>
                <p:cNvPicPr/>
                <p:nvPr/>
              </p:nvPicPr>
              <p:blipFill>
                <a:blip r:embed="rId248"/>
                <a:stretch>
                  <a:fillRect/>
                </a:stretch>
              </p:blipFill>
              <p:spPr>
                <a:xfrm>
                  <a:off x="9603478" y="515381"/>
                  <a:ext cx="138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1" name="Freihand 170">
                  <a:extLst>
                    <a:ext uri="{FF2B5EF4-FFF2-40B4-BE49-F238E27FC236}">
                      <a16:creationId xmlns:a16="http://schemas.microsoft.com/office/drawing/2014/main" id="{3A2ECB7B-58D6-48B7-8BF0-C739C945A7E8}"/>
                    </a:ext>
                  </a:extLst>
                </p14:cNvPr>
                <p14:cNvContentPartPr/>
                <p14:nvPr/>
              </p14:nvContentPartPr>
              <p14:xfrm>
                <a:off x="9576478" y="538061"/>
                <a:ext cx="143640" cy="122400"/>
              </p14:xfrm>
            </p:contentPart>
          </mc:Choice>
          <mc:Fallback xmlns="">
            <p:pic>
              <p:nvPicPr>
                <p:cNvPr id="171" name="Freihand 170">
                  <a:extLst>
                    <a:ext uri="{FF2B5EF4-FFF2-40B4-BE49-F238E27FC236}">
                      <a16:creationId xmlns:a16="http://schemas.microsoft.com/office/drawing/2014/main" id="{3A2ECB7B-58D6-48B7-8BF0-C739C945A7E8}"/>
                    </a:ext>
                  </a:extLst>
                </p:cNvPr>
                <p:cNvPicPr/>
                <p:nvPr/>
              </p:nvPicPr>
              <p:blipFill>
                <a:blip r:embed="rId250"/>
                <a:stretch>
                  <a:fillRect/>
                </a:stretch>
              </p:blipFill>
              <p:spPr>
                <a:xfrm>
                  <a:off x="9572158" y="533741"/>
                  <a:ext cx="152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2" name="Freihand 171">
                  <a:extLst>
                    <a:ext uri="{FF2B5EF4-FFF2-40B4-BE49-F238E27FC236}">
                      <a16:creationId xmlns:a16="http://schemas.microsoft.com/office/drawing/2014/main" id="{01B9A8E9-8652-4037-A0EF-54ADD36F4070}"/>
                    </a:ext>
                  </a:extLst>
                </p14:cNvPr>
                <p14:cNvContentPartPr/>
                <p14:nvPr/>
              </p14:nvContentPartPr>
              <p14:xfrm>
                <a:off x="9726958" y="596381"/>
                <a:ext cx="195120" cy="205200"/>
              </p14:xfrm>
            </p:contentPart>
          </mc:Choice>
          <mc:Fallback xmlns="">
            <p:pic>
              <p:nvPicPr>
                <p:cNvPr id="172" name="Freihand 171">
                  <a:extLst>
                    <a:ext uri="{FF2B5EF4-FFF2-40B4-BE49-F238E27FC236}">
                      <a16:creationId xmlns:a16="http://schemas.microsoft.com/office/drawing/2014/main" id="{01B9A8E9-8652-4037-A0EF-54ADD36F4070}"/>
                    </a:ext>
                  </a:extLst>
                </p:cNvPr>
                <p:cNvPicPr/>
                <p:nvPr/>
              </p:nvPicPr>
              <p:blipFill>
                <a:blip r:embed="rId252"/>
                <a:stretch>
                  <a:fillRect/>
                </a:stretch>
              </p:blipFill>
              <p:spPr>
                <a:xfrm>
                  <a:off x="9722638" y="592061"/>
                  <a:ext cx="203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3" name="Freihand 172">
                  <a:extLst>
                    <a:ext uri="{FF2B5EF4-FFF2-40B4-BE49-F238E27FC236}">
                      <a16:creationId xmlns:a16="http://schemas.microsoft.com/office/drawing/2014/main" id="{00895CF9-1942-414E-B1CC-B0A7A9767191}"/>
                    </a:ext>
                  </a:extLst>
                </p14:cNvPr>
                <p14:cNvContentPartPr/>
                <p14:nvPr/>
              </p14:nvContentPartPr>
              <p14:xfrm>
                <a:off x="11485558" y="2319341"/>
                <a:ext cx="131760" cy="115200"/>
              </p14:xfrm>
            </p:contentPart>
          </mc:Choice>
          <mc:Fallback xmlns="">
            <p:pic>
              <p:nvPicPr>
                <p:cNvPr id="173" name="Freihand 172">
                  <a:extLst>
                    <a:ext uri="{FF2B5EF4-FFF2-40B4-BE49-F238E27FC236}">
                      <a16:creationId xmlns:a16="http://schemas.microsoft.com/office/drawing/2014/main" id="{00895CF9-1942-414E-B1CC-B0A7A9767191}"/>
                    </a:ext>
                  </a:extLst>
                </p:cNvPr>
                <p:cNvPicPr/>
                <p:nvPr/>
              </p:nvPicPr>
              <p:blipFill>
                <a:blip r:embed="rId254"/>
                <a:stretch>
                  <a:fillRect/>
                </a:stretch>
              </p:blipFill>
              <p:spPr>
                <a:xfrm>
                  <a:off x="11481238" y="2315021"/>
                  <a:ext cx="140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 name="Freihand 173">
                  <a:extLst>
                    <a:ext uri="{FF2B5EF4-FFF2-40B4-BE49-F238E27FC236}">
                      <a16:creationId xmlns:a16="http://schemas.microsoft.com/office/drawing/2014/main" id="{59A69E62-D8C4-4353-B09E-974218585E4E}"/>
                    </a:ext>
                  </a:extLst>
                </p14:cNvPr>
                <p14:cNvContentPartPr/>
                <p14:nvPr/>
              </p14:nvContentPartPr>
              <p14:xfrm>
                <a:off x="11454238" y="2311421"/>
                <a:ext cx="163080" cy="150840"/>
              </p14:xfrm>
            </p:contentPart>
          </mc:Choice>
          <mc:Fallback xmlns="">
            <p:pic>
              <p:nvPicPr>
                <p:cNvPr id="174" name="Freihand 173">
                  <a:extLst>
                    <a:ext uri="{FF2B5EF4-FFF2-40B4-BE49-F238E27FC236}">
                      <a16:creationId xmlns:a16="http://schemas.microsoft.com/office/drawing/2014/main" id="{59A69E62-D8C4-4353-B09E-974218585E4E}"/>
                    </a:ext>
                  </a:extLst>
                </p:cNvPr>
                <p:cNvPicPr/>
                <p:nvPr/>
              </p:nvPicPr>
              <p:blipFill>
                <a:blip r:embed="rId256"/>
                <a:stretch>
                  <a:fillRect/>
                </a:stretch>
              </p:blipFill>
              <p:spPr>
                <a:xfrm>
                  <a:off x="11449918" y="2307101"/>
                  <a:ext cx="171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4F0AD238-779F-460C-92C2-89B4F642C17A}"/>
                    </a:ext>
                  </a:extLst>
                </p14:cNvPr>
                <p14:cNvContentPartPr/>
                <p14:nvPr/>
              </p14:nvContentPartPr>
              <p14:xfrm>
                <a:off x="11677078" y="2398901"/>
                <a:ext cx="92880" cy="158400"/>
              </p14:xfrm>
            </p:contentPart>
          </mc:Choice>
          <mc:Fallback xmlns="">
            <p:pic>
              <p:nvPicPr>
                <p:cNvPr id="175" name="Freihand 174">
                  <a:extLst>
                    <a:ext uri="{FF2B5EF4-FFF2-40B4-BE49-F238E27FC236}">
                      <a16:creationId xmlns:a16="http://schemas.microsoft.com/office/drawing/2014/main" id="{4F0AD238-779F-460C-92C2-89B4F642C17A}"/>
                    </a:ext>
                  </a:extLst>
                </p:cNvPr>
                <p:cNvPicPr/>
                <p:nvPr/>
              </p:nvPicPr>
              <p:blipFill>
                <a:blip r:embed="rId258"/>
                <a:stretch>
                  <a:fillRect/>
                </a:stretch>
              </p:blipFill>
              <p:spPr>
                <a:xfrm>
                  <a:off x="11672758" y="2394581"/>
                  <a:ext cx="101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6" name="Freihand 175">
                  <a:extLst>
                    <a:ext uri="{FF2B5EF4-FFF2-40B4-BE49-F238E27FC236}">
                      <a16:creationId xmlns:a16="http://schemas.microsoft.com/office/drawing/2014/main" id="{C4AFA9B3-8026-411F-9C9B-35A45B9671A2}"/>
                    </a:ext>
                  </a:extLst>
                </p14:cNvPr>
                <p14:cNvContentPartPr/>
                <p14:nvPr/>
              </p14:nvContentPartPr>
              <p14:xfrm>
                <a:off x="10018198" y="996341"/>
                <a:ext cx="961200" cy="1204560"/>
              </p14:xfrm>
            </p:contentPart>
          </mc:Choice>
          <mc:Fallback xmlns="">
            <p:pic>
              <p:nvPicPr>
                <p:cNvPr id="176" name="Freihand 175">
                  <a:extLst>
                    <a:ext uri="{FF2B5EF4-FFF2-40B4-BE49-F238E27FC236}">
                      <a16:creationId xmlns:a16="http://schemas.microsoft.com/office/drawing/2014/main" id="{C4AFA9B3-8026-411F-9C9B-35A45B9671A2}"/>
                    </a:ext>
                  </a:extLst>
                </p:cNvPr>
                <p:cNvPicPr/>
                <p:nvPr/>
              </p:nvPicPr>
              <p:blipFill>
                <a:blip r:embed="rId260"/>
                <a:stretch>
                  <a:fillRect/>
                </a:stretch>
              </p:blipFill>
              <p:spPr>
                <a:xfrm>
                  <a:off x="10013878" y="992021"/>
                  <a:ext cx="969840" cy="121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7" name="Freihand 176">
                  <a:extLst>
                    <a:ext uri="{FF2B5EF4-FFF2-40B4-BE49-F238E27FC236}">
                      <a16:creationId xmlns:a16="http://schemas.microsoft.com/office/drawing/2014/main" id="{BD036054-BD74-4E53-AD3D-FF325E104288}"/>
                    </a:ext>
                  </a:extLst>
                </p14:cNvPr>
                <p14:cNvContentPartPr/>
                <p14:nvPr/>
              </p14:nvContentPartPr>
              <p14:xfrm>
                <a:off x="10197838" y="644981"/>
                <a:ext cx="950400" cy="1235160"/>
              </p14:xfrm>
            </p:contentPart>
          </mc:Choice>
          <mc:Fallback xmlns="">
            <p:pic>
              <p:nvPicPr>
                <p:cNvPr id="177" name="Freihand 176">
                  <a:extLst>
                    <a:ext uri="{FF2B5EF4-FFF2-40B4-BE49-F238E27FC236}">
                      <a16:creationId xmlns:a16="http://schemas.microsoft.com/office/drawing/2014/main" id="{BD036054-BD74-4E53-AD3D-FF325E104288}"/>
                    </a:ext>
                  </a:extLst>
                </p:cNvPr>
                <p:cNvPicPr/>
                <p:nvPr/>
              </p:nvPicPr>
              <p:blipFill>
                <a:blip r:embed="rId262"/>
                <a:stretch>
                  <a:fillRect/>
                </a:stretch>
              </p:blipFill>
              <p:spPr>
                <a:xfrm>
                  <a:off x="10193518" y="640661"/>
                  <a:ext cx="959040" cy="1243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9" name="Freihand 178">
                  <a:extLst>
                    <a:ext uri="{FF2B5EF4-FFF2-40B4-BE49-F238E27FC236}">
                      <a16:creationId xmlns:a16="http://schemas.microsoft.com/office/drawing/2014/main" id="{F2CA5E08-89C5-447C-B578-BFC6C0C91C5F}"/>
                    </a:ext>
                  </a:extLst>
                </p14:cNvPr>
                <p14:cNvContentPartPr/>
                <p14:nvPr/>
              </p14:nvContentPartPr>
              <p14:xfrm>
                <a:off x="11358118" y="1800941"/>
                <a:ext cx="16560" cy="160200"/>
              </p14:xfrm>
            </p:contentPart>
          </mc:Choice>
          <mc:Fallback xmlns="">
            <p:pic>
              <p:nvPicPr>
                <p:cNvPr id="179" name="Freihand 178">
                  <a:extLst>
                    <a:ext uri="{FF2B5EF4-FFF2-40B4-BE49-F238E27FC236}">
                      <a16:creationId xmlns:a16="http://schemas.microsoft.com/office/drawing/2014/main" id="{F2CA5E08-89C5-447C-B578-BFC6C0C91C5F}"/>
                    </a:ext>
                  </a:extLst>
                </p:cNvPr>
                <p:cNvPicPr/>
                <p:nvPr/>
              </p:nvPicPr>
              <p:blipFill>
                <a:blip r:embed="rId264"/>
                <a:stretch>
                  <a:fillRect/>
                </a:stretch>
              </p:blipFill>
              <p:spPr>
                <a:xfrm>
                  <a:off x="11353798" y="1796621"/>
                  <a:ext cx="25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0" name="Freihand 179">
                  <a:extLst>
                    <a:ext uri="{FF2B5EF4-FFF2-40B4-BE49-F238E27FC236}">
                      <a16:creationId xmlns:a16="http://schemas.microsoft.com/office/drawing/2014/main" id="{C528E2B3-285D-487F-AE17-759DBB0D5DE5}"/>
                    </a:ext>
                  </a:extLst>
                </p14:cNvPr>
                <p14:cNvContentPartPr/>
                <p14:nvPr/>
              </p14:nvContentPartPr>
              <p14:xfrm>
                <a:off x="11249758" y="1911101"/>
                <a:ext cx="177480" cy="50040"/>
              </p14:xfrm>
            </p:contentPart>
          </mc:Choice>
          <mc:Fallback xmlns="">
            <p:pic>
              <p:nvPicPr>
                <p:cNvPr id="180" name="Freihand 179">
                  <a:extLst>
                    <a:ext uri="{FF2B5EF4-FFF2-40B4-BE49-F238E27FC236}">
                      <a16:creationId xmlns:a16="http://schemas.microsoft.com/office/drawing/2014/main" id="{C528E2B3-285D-487F-AE17-759DBB0D5DE5}"/>
                    </a:ext>
                  </a:extLst>
                </p:cNvPr>
                <p:cNvPicPr/>
                <p:nvPr/>
              </p:nvPicPr>
              <p:blipFill>
                <a:blip r:embed="rId266"/>
                <a:stretch>
                  <a:fillRect/>
                </a:stretch>
              </p:blipFill>
              <p:spPr>
                <a:xfrm>
                  <a:off x="11245438" y="1906781"/>
                  <a:ext cx="186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1" name="Freihand 180">
                  <a:extLst>
                    <a:ext uri="{FF2B5EF4-FFF2-40B4-BE49-F238E27FC236}">
                      <a16:creationId xmlns:a16="http://schemas.microsoft.com/office/drawing/2014/main" id="{8C4ECB62-5E3A-4459-8FC4-3686256BB1F6}"/>
                    </a:ext>
                  </a:extLst>
                </p14:cNvPr>
                <p14:cNvContentPartPr/>
                <p14:nvPr/>
              </p14:nvContentPartPr>
              <p14:xfrm>
                <a:off x="11223118" y="1745141"/>
                <a:ext cx="205560" cy="99000"/>
              </p14:xfrm>
            </p:contentPart>
          </mc:Choice>
          <mc:Fallback xmlns="">
            <p:pic>
              <p:nvPicPr>
                <p:cNvPr id="181" name="Freihand 180">
                  <a:extLst>
                    <a:ext uri="{FF2B5EF4-FFF2-40B4-BE49-F238E27FC236}">
                      <a16:creationId xmlns:a16="http://schemas.microsoft.com/office/drawing/2014/main" id="{8C4ECB62-5E3A-4459-8FC4-3686256BB1F6}"/>
                    </a:ext>
                  </a:extLst>
                </p:cNvPr>
                <p:cNvPicPr/>
                <p:nvPr/>
              </p:nvPicPr>
              <p:blipFill>
                <a:blip r:embed="rId268"/>
                <a:stretch>
                  <a:fillRect/>
                </a:stretch>
              </p:blipFill>
              <p:spPr>
                <a:xfrm>
                  <a:off x="11218798" y="1740821"/>
                  <a:ext cx="21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2" name="Freihand 181">
                  <a:extLst>
                    <a:ext uri="{FF2B5EF4-FFF2-40B4-BE49-F238E27FC236}">
                      <a16:creationId xmlns:a16="http://schemas.microsoft.com/office/drawing/2014/main" id="{B85C1B5F-8FF2-4D56-A7CC-A61E600194AA}"/>
                    </a:ext>
                  </a:extLst>
                </p14:cNvPr>
                <p14:cNvContentPartPr/>
                <p14:nvPr/>
              </p14:nvContentPartPr>
              <p14:xfrm>
                <a:off x="11451718" y="1637501"/>
                <a:ext cx="180360" cy="153720"/>
              </p14:xfrm>
            </p:contentPart>
          </mc:Choice>
          <mc:Fallback xmlns="">
            <p:pic>
              <p:nvPicPr>
                <p:cNvPr id="182" name="Freihand 181">
                  <a:extLst>
                    <a:ext uri="{FF2B5EF4-FFF2-40B4-BE49-F238E27FC236}">
                      <a16:creationId xmlns:a16="http://schemas.microsoft.com/office/drawing/2014/main" id="{B85C1B5F-8FF2-4D56-A7CC-A61E600194AA}"/>
                    </a:ext>
                  </a:extLst>
                </p:cNvPr>
                <p:cNvPicPr/>
                <p:nvPr/>
              </p:nvPicPr>
              <p:blipFill>
                <a:blip r:embed="rId270"/>
                <a:stretch>
                  <a:fillRect/>
                </a:stretch>
              </p:blipFill>
              <p:spPr>
                <a:xfrm>
                  <a:off x="11447398" y="1633181"/>
                  <a:ext cx="189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4" name="Freihand 183">
                  <a:extLst>
                    <a:ext uri="{FF2B5EF4-FFF2-40B4-BE49-F238E27FC236}">
                      <a16:creationId xmlns:a16="http://schemas.microsoft.com/office/drawing/2014/main" id="{3978927A-8956-4316-BC03-849F7D34BFBC}"/>
                    </a:ext>
                  </a:extLst>
                </p14:cNvPr>
                <p14:cNvContentPartPr/>
                <p14:nvPr/>
              </p14:nvContentPartPr>
              <p14:xfrm>
                <a:off x="9962758" y="940181"/>
                <a:ext cx="84600" cy="87840"/>
              </p14:xfrm>
            </p:contentPart>
          </mc:Choice>
          <mc:Fallback xmlns="">
            <p:pic>
              <p:nvPicPr>
                <p:cNvPr id="184" name="Freihand 183">
                  <a:extLst>
                    <a:ext uri="{FF2B5EF4-FFF2-40B4-BE49-F238E27FC236}">
                      <a16:creationId xmlns:a16="http://schemas.microsoft.com/office/drawing/2014/main" id="{3978927A-8956-4316-BC03-849F7D34BFBC}"/>
                    </a:ext>
                  </a:extLst>
                </p:cNvPr>
                <p:cNvPicPr/>
                <p:nvPr/>
              </p:nvPicPr>
              <p:blipFill>
                <a:blip r:embed="rId272"/>
                <a:stretch>
                  <a:fillRect/>
                </a:stretch>
              </p:blipFill>
              <p:spPr>
                <a:xfrm>
                  <a:off x="9958438" y="935861"/>
                  <a:ext cx="93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6" name="Freihand 185">
                  <a:extLst>
                    <a:ext uri="{FF2B5EF4-FFF2-40B4-BE49-F238E27FC236}">
                      <a16:creationId xmlns:a16="http://schemas.microsoft.com/office/drawing/2014/main" id="{331E9F18-965D-4904-A805-8997DC6E777A}"/>
                    </a:ext>
                  </a:extLst>
                </p14:cNvPr>
                <p14:cNvContentPartPr/>
                <p14:nvPr/>
              </p14:nvContentPartPr>
              <p14:xfrm>
                <a:off x="9697798" y="840821"/>
                <a:ext cx="6120" cy="43560"/>
              </p14:xfrm>
            </p:contentPart>
          </mc:Choice>
          <mc:Fallback xmlns="">
            <p:pic>
              <p:nvPicPr>
                <p:cNvPr id="186" name="Freihand 185">
                  <a:extLst>
                    <a:ext uri="{FF2B5EF4-FFF2-40B4-BE49-F238E27FC236}">
                      <a16:creationId xmlns:a16="http://schemas.microsoft.com/office/drawing/2014/main" id="{331E9F18-965D-4904-A805-8997DC6E777A}"/>
                    </a:ext>
                  </a:extLst>
                </p:cNvPr>
                <p:cNvPicPr/>
                <p:nvPr/>
              </p:nvPicPr>
              <p:blipFill>
                <a:blip r:embed="rId274"/>
                <a:stretch>
                  <a:fillRect/>
                </a:stretch>
              </p:blipFill>
              <p:spPr>
                <a:xfrm>
                  <a:off x="9693478" y="836501"/>
                  <a:ext cx="14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7" name="Freihand 186">
                  <a:extLst>
                    <a:ext uri="{FF2B5EF4-FFF2-40B4-BE49-F238E27FC236}">
                      <a16:creationId xmlns:a16="http://schemas.microsoft.com/office/drawing/2014/main" id="{21819B4F-CB01-4AEF-BCFF-05692578D2D4}"/>
                    </a:ext>
                  </a:extLst>
                </p14:cNvPr>
                <p14:cNvContentPartPr/>
                <p14:nvPr/>
              </p14:nvContentPartPr>
              <p14:xfrm>
                <a:off x="9666118" y="845861"/>
                <a:ext cx="31320" cy="118440"/>
              </p14:xfrm>
            </p:contentPart>
          </mc:Choice>
          <mc:Fallback xmlns="">
            <p:pic>
              <p:nvPicPr>
                <p:cNvPr id="187" name="Freihand 186">
                  <a:extLst>
                    <a:ext uri="{FF2B5EF4-FFF2-40B4-BE49-F238E27FC236}">
                      <a16:creationId xmlns:a16="http://schemas.microsoft.com/office/drawing/2014/main" id="{21819B4F-CB01-4AEF-BCFF-05692578D2D4}"/>
                    </a:ext>
                  </a:extLst>
                </p:cNvPr>
                <p:cNvPicPr/>
                <p:nvPr/>
              </p:nvPicPr>
              <p:blipFill>
                <a:blip r:embed="rId276"/>
                <a:stretch>
                  <a:fillRect/>
                </a:stretch>
              </p:blipFill>
              <p:spPr>
                <a:xfrm>
                  <a:off x="9661798" y="841541"/>
                  <a:ext cx="39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8" name="Freihand 187">
                  <a:extLst>
                    <a:ext uri="{FF2B5EF4-FFF2-40B4-BE49-F238E27FC236}">
                      <a16:creationId xmlns:a16="http://schemas.microsoft.com/office/drawing/2014/main" id="{A323ABBC-8850-466B-92FA-48F1969C43C8}"/>
                    </a:ext>
                  </a:extLst>
                </p14:cNvPr>
                <p14:cNvContentPartPr/>
                <p14:nvPr/>
              </p14:nvContentPartPr>
              <p14:xfrm>
                <a:off x="9653158" y="807701"/>
                <a:ext cx="126000" cy="72720"/>
              </p14:xfrm>
            </p:contentPart>
          </mc:Choice>
          <mc:Fallback xmlns="">
            <p:pic>
              <p:nvPicPr>
                <p:cNvPr id="188" name="Freihand 187">
                  <a:extLst>
                    <a:ext uri="{FF2B5EF4-FFF2-40B4-BE49-F238E27FC236}">
                      <a16:creationId xmlns:a16="http://schemas.microsoft.com/office/drawing/2014/main" id="{A323ABBC-8850-466B-92FA-48F1969C43C8}"/>
                    </a:ext>
                  </a:extLst>
                </p:cNvPr>
                <p:cNvPicPr/>
                <p:nvPr/>
              </p:nvPicPr>
              <p:blipFill>
                <a:blip r:embed="rId278"/>
                <a:stretch>
                  <a:fillRect/>
                </a:stretch>
              </p:blipFill>
              <p:spPr>
                <a:xfrm>
                  <a:off x="9648838" y="803381"/>
                  <a:ext cx="134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9" name="Freihand 188">
                  <a:extLst>
                    <a:ext uri="{FF2B5EF4-FFF2-40B4-BE49-F238E27FC236}">
                      <a16:creationId xmlns:a16="http://schemas.microsoft.com/office/drawing/2014/main" id="{A91B8DD5-DBE8-41A5-8CBA-D505508EB660}"/>
                    </a:ext>
                  </a:extLst>
                </p14:cNvPr>
                <p14:cNvContentPartPr/>
                <p14:nvPr/>
              </p14:nvContentPartPr>
              <p14:xfrm>
                <a:off x="9653158" y="898781"/>
                <a:ext cx="147240" cy="73080"/>
              </p14:xfrm>
            </p:contentPart>
          </mc:Choice>
          <mc:Fallback xmlns="">
            <p:pic>
              <p:nvPicPr>
                <p:cNvPr id="189" name="Freihand 188">
                  <a:extLst>
                    <a:ext uri="{FF2B5EF4-FFF2-40B4-BE49-F238E27FC236}">
                      <a16:creationId xmlns:a16="http://schemas.microsoft.com/office/drawing/2014/main" id="{A91B8DD5-DBE8-41A5-8CBA-D505508EB660}"/>
                    </a:ext>
                  </a:extLst>
                </p:cNvPr>
                <p:cNvPicPr/>
                <p:nvPr/>
              </p:nvPicPr>
              <p:blipFill>
                <a:blip r:embed="rId280"/>
                <a:stretch>
                  <a:fillRect/>
                </a:stretch>
              </p:blipFill>
              <p:spPr>
                <a:xfrm>
                  <a:off x="9648838" y="894461"/>
                  <a:ext cx="155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0" name="Freihand 189">
                  <a:extLst>
                    <a:ext uri="{FF2B5EF4-FFF2-40B4-BE49-F238E27FC236}">
                      <a16:creationId xmlns:a16="http://schemas.microsoft.com/office/drawing/2014/main" id="{BE2812C3-922F-410F-8DAC-B8F0A9AA98D4}"/>
                    </a:ext>
                  </a:extLst>
                </p14:cNvPr>
                <p14:cNvContentPartPr/>
                <p14:nvPr/>
              </p14:nvContentPartPr>
              <p14:xfrm>
                <a:off x="9590158" y="925421"/>
                <a:ext cx="257400" cy="130680"/>
              </p14:xfrm>
            </p:contentPart>
          </mc:Choice>
          <mc:Fallback xmlns="">
            <p:pic>
              <p:nvPicPr>
                <p:cNvPr id="190" name="Freihand 189">
                  <a:extLst>
                    <a:ext uri="{FF2B5EF4-FFF2-40B4-BE49-F238E27FC236}">
                      <a16:creationId xmlns:a16="http://schemas.microsoft.com/office/drawing/2014/main" id="{BE2812C3-922F-410F-8DAC-B8F0A9AA98D4}"/>
                    </a:ext>
                  </a:extLst>
                </p:cNvPr>
                <p:cNvPicPr/>
                <p:nvPr/>
              </p:nvPicPr>
              <p:blipFill>
                <a:blip r:embed="rId282"/>
                <a:stretch>
                  <a:fillRect/>
                </a:stretch>
              </p:blipFill>
              <p:spPr>
                <a:xfrm>
                  <a:off x="9585838" y="921101"/>
                  <a:ext cx="266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1" name="Freihand 190">
                  <a:extLst>
                    <a:ext uri="{FF2B5EF4-FFF2-40B4-BE49-F238E27FC236}">
                      <a16:creationId xmlns:a16="http://schemas.microsoft.com/office/drawing/2014/main" id="{3D1F0565-4A67-4139-8E2E-109846B30CFB}"/>
                    </a:ext>
                  </a:extLst>
                </p14:cNvPr>
                <p14:cNvContentPartPr/>
                <p14:nvPr/>
              </p14:nvContentPartPr>
              <p14:xfrm>
                <a:off x="9673678" y="1060781"/>
                <a:ext cx="82080" cy="218160"/>
              </p14:xfrm>
            </p:contentPart>
          </mc:Choice>
          <mc:Fallback xmlns="">
            <p:pic>
              <p:nvPicPr>
                <p:cNvPr id="191" name="Freihand 190">
                  <a:extLst>
                    <a:ext uri="{FF2B5EF4-FFF2-40B4-BE49-F238E27FC236}">
                      <a16:creationId xmlns:a16="http://schemas.microsoft.com/office/drawing/2014/main" id="{3D1F0565-4A67-4139-8E2E-109846B30CFB}"/>
                    </a:ext>
                  </a:extLst>
                </p:cNvPr>
                <p:cNvPicPr/>
                <p:nvPr/>
              </p:nvPicPr>
              <p:blipFill>
                <a:blip r:embed="rId284"/>
                <a:stretch>
                  <a:fillRect/>
                </a:stretch>
              </p:blipFill>
              <p:spPr>
                <a:xfrm>
                  <a:off x="9669358" y="1056461"/>
                  <a:ext cx="90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2" name="Freihand 191">
                  <a:extLst>
                    <a:ext uri="{FF2B5EF4-FFF2-40B4-BE49-F238E27FC236}">
                      <a16:creationId xmlns:a16="http://schemas.microsoft.com/office/drawing/2014/main" id="{B36DD313-9FAA-4799-88A9-D80B33DFAE04}"/>
                    </a:ext>
                  </a:extLst>
                </p14:cNvPr>
                <p14:cNvContentPartPr/>
                <p14:nvPr/>
              </p14:nvContentPartPr>
              <p14:xfrm>
                <a:off x="9774478" y="1087781"/>
                <a:ext cx="96840" cy="82800"/>
              </p14:xfrm>
            </p:contentPart>
          </mc:Choice>
          <mc:Fallback xmlns="">
            <p:pic>
              <p:nvPicPr>
                <p:cNvPr id="192" name="Freihand 191">
                  <a:extLst>
                    <a:ext uri="{FF2B5EF4-FFF2-40B4-BE49-F238E27FC236}">
                      <a16:creationId xmlns:a16="http://schemas.microsoft.com/office/drawing/2014/main" id="{B36DD313-9FAA-4799-88A9-D80B33DFAE04}"/>
                    </a:ext>
                  </a:extLst>
                </p:cNvPr>
                <p:cNvPicPr/>
                <p:nvPr/>
              </p:nvPicPr>
              <p:blipFill>
                <a:blip r:embed="rId286"/>
                <a:stretch>
                  <a:fillRect/>
                </a:stretch>
              </p:blipFill>
              <p:spPr>
                <a:xfrm>
                  <a:off x="9770158" y="1083461"/>
                  <a:ext cx="105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4" name="Freihand 193">
                  <a:extLst>
                    <a:ext uri="{FF2B5EF4-FFF2-40B4-BE49-F238E27FC236}">
                      <a16:creationId xmlns:a16="http://schemas.microsoft.com/office/drawing/2014/main" id="{EC404C51-DF4D-4C97-A5BD-D9E7DA8266BA}"/>
                    </a:ext>
                  </a:extLst>
                </p14:cNvPr>
                <p14:cNvContentPartPr/>
                <p14:nvPr/>
              </p14:nvContentPartPr>
              <p14:xfrm>
                <a:off x="10847278" y="2257421"/>
                <a:ext cx="18000" cy="141120"/>
              </p14:xfrm>
            </p:contentPart>
          </mc:Choice>
          <mc:Fallback xmlns="">
            <p:pic>
              <p:nvPicPr>
                <p:cNvPr id="194" name="Freihand 193">
                  <a:extLst>
                    <a:ext uri="{FF2B5EF4-FFF2-40B4-BE49-F238E27FC236}">
                      <a16:creationId xmlns:a16="http://schemas.microsoft.com/office/drawing/2014/main" id="{EC404C51-DF4D-4C97-A5BD-D9E7DA8266BA}"/>
                    </a:ext>
                  </a:extLst>
                </p:cNvPr>
                <p:cNvPicPr/>
                <p:nvPr/>
              </p:nvPicPr>
              <p:blipFill>
                <a:blip r:embed="rId288"/>
                <a:stretch>
                  <a:fillRect/>
                </a:stretch>
              </p:blipFill>
              <p:spPr>
                <a:xfrm>
                  <a:off x="10842958" y="2253101"/>
                  <a:ext cx="2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5" name="Freihand 194">
                  <a:extLst>
                    <a:ext uri="{FF2B5EF4-FFF2-40B4-BE49-F238E27FC236}">
                      <a16:creationId xmlns:a16="http://schemas.microsoft.com/office/drawing/2014/main" id="{97C6184B-ACA9-41CC-AD5E-3B46835362D1}"/>
                    </a:ext>
                  </a:extLst>
                </p14:cNvPr>
                <p14:cNvContentPartPr/>
                <p14:nvPr/>
              </p14:nvContentPartPr>
              <p14:xfrm>
                <a:off x="10843318" y="2205581"/>
                <a:ext cx="105840" cy="25920"/>
              </p14:xfrm>
            </p:contentPart>
          </mc:Choice>
          <mc:Fallback xmlns="">
            <p:pic>
              <p:nvPicPr>
                <p:cNvPr id="195" name="Freihand 194">
                  <a:extLst>
                    <a:ext uri="{FF2B5EF4-FFF2-40B4-BE49-F238E27FC236}">
                      <a16:creationId xmlns:a16="http://schemas.microsoft.com/office/drawing/2014/main" id="{97C6184B-ACA9-41CC-AD5E-3B46835362D1}"/>
                    </a:ext>
                  </a:extLst>
                </p:cNvPr>
                <p:cNvPicPr/>
                <p:nvPr/>
              </p:nvPicPr>
              <p:blipFill>
                <a:blip r:embed="rId290"/>
                <a:stretch>
                  <a:fillRect/>
                </a:stretch>
              </p:blipFill>
              <p:spPr>
                <a:xfrm>
                  <a:off x="10838998" y="2201261"/>
                  <a:ext cx="114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6" name="Freihand 195">
                  <a:extLst>
                    <a:ext uri="{FF2B5EF4-FFF2-40B4-BE49-F238E27FC236}">
                      <a16:creationId xmlns:a16="http://schemas.microsoft.com/office/drawing/2014/main" id="{B7437042-A438-4B2E-ACA0-EE39E23A7DA1}"/>
                    </a:ext>
                  </a:extLst>
                </p14:cNvPr>
                <p14:cNvContentPartPr/>
                <p14:nvPr/>
              </p14:nvContentPartPr>
              <p14:xfrm>
                <a:off x="10837198" y="2235101"/>
                <a:ext cx="136800" cy="130320"/>
              </p14:xfrm>
            </p:contentPart>
          </mc:Choice>
          <mc:Fallback xmlns="">
            <p:pic>
              <p:nvPicPr>
                <p:cNvPr id="196" name="Freihand 195">
                  <a:extLst>
                    <a:ext uri="{FF2B5EF4-FFF2-40B4-BE49-F238E27FC236}">
                      <a16:creationId xmlns:a16="http://schemas.microsoft.com/office/drawing/2014/main" id="{B7437042-A438-4B2E-ACA0-EE39E23A7DA1}"/>
                    </a:ext>
                  </a:extLst>
                </p:cNvPr>
                <p:cNvPicPr/>
                <p:nvPr/>
              </p:nvPicPr>
              <p:blipFill>
                <a:blip r:embed="rId292"/>
                <a:stretch>
                  <a:fillRect/>
                </a:stretch>
              </p:blipFill>
              <p:spPr>
                <a:xfrm>
                  <a:off x="10832878" y="2230781"/>
                  <a:ext cx="145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7" name="Freihand 196">
                  <a:extLst>
                    <a:ext uri="{FF2B5EF4-FFF2-40B4-BE49-F238E27FC236}">
                      <a16:creationId xmlns:a16="http://schemas.microsoft.com/office/drawing/2014/main" id="{C28077E6-0018-4DF4-80A8-9019493FC387}"/>
                    </a:ext>
                  </a:extLst>
                </p14:cNvPr>
                <p14:cNvContentPartPr/>
                <p14:nvPr/>
              </p14:nvContentPartPr>
              <p14:xfrm>
                <a:off x="10809838" y="2377301"/>
                <a:ext cx="207360" cy="118440"/>
              </p14:xfrm>
            </p:contentPart>
          </mc:Choice>
          <mc:Fallback xmlns="">
            <p:pic>
              <p:nvPicPr>
                <p:cNvPr id="197" name="Freihand 196">
                  <a:extLst>
                    <a:ext uri="{FF2B5EF4-FFF2-40B4-BE49-F238E27FC236}">
                      <a16:creationId xmlns:a16="http://schemas.microsoft.com/office/drawing/2014/main" id="{C28077E6-0018-4DF4-80A8-9019493FC387}"/>
                    </a:ext>
                  </a:extLst>
                </p:cNvPr>
                <p:cNvPicPr/>
                <p:nvPr/>
              </p:nvPicPr>
              <p:blipFill>
                <a:blip r:embed="rId294"/>
                <a:stretch>
                  <a:fillRect/>
                </a:stretch>
              </p:blipFill>
              <p:spPr>
                <a:xfrm>
                  <a:off x="10805518" y="2372981"/>
                  <a:ext cx="216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8" name="Freihand 197">
                  <a:extLst>
                    <a:ext uri="{FF2B5EF4-FFF2-40B4-BE49-F238E27FC236}">
                      <a16:creationId xmlns:a16="http://schemas.microsoft.com/office/drawing/2014/main" id="{ABDE2E2F-BA3D-4585-9F0A-3204ACDBBF4F}"/>
                    </a:ext>
                  </a:extLst>
                </p14:cNvPr>
                <p14:cNvContentPartPr/>
                <p14:nvPr/>
              </p14:nvContentPartPr>
              <p14:xfrm>
                <a:off x="10888678" y="2512301"/>
                <a:ext cx="98280" cy="173880"/>
              </p14:xfrm>
            </p:contentPart>
          </mc:Choice>
          <mc:Fallback xmlns="">
            <p:pic>
              <p:nvPicPr>
                <p:cNvPr id="198" name="Freihand 197">
                  <a:extLst>
                    <a:ext uri="{FF2B5EF4-FFF2-40B4-BE49-F238E27FC236}">
                      <a16:creationId xmlns:a16="http://schemas.microsoft.com/office/drawing/2014/main" id="{ABDE2E2F-BA3D-4585-9F0A-3204ACDBBF4F}"/>
                    </a:ext>
                  </a:extLst>
                </p:cNvPr>
                <p:cNvPicPr/>
                <p:nvPr/>
              </p:nvPicPr>
              <p:blipFill>
                <a:blip r:embed="rId296"/>
                <a:stretch>
                  <a:fillRect/>
                </a:stretch>
              </p:blipFill>
              <p:spPr>
                <a:xfrm>
                  <a:off x="10884358" y="2507981"/>
                  <a:ext cx="106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9" name="Freihand 198">
                  <a:extLst>
                    <a:ext uri="{FF2B5EF4-FFF2-40B4-BE49-F238E27FC236}">
                      <a16:creationId xmlns:a16="http://schemas.microsoft.com/office/drawing/2014/main" id="{435EADAB-FC27-4B6E-BFF1-25C0C32DBDA9}"/>
                    </a:ext>
                  </a:extLst>
                </p14:cNvPr>
                <p14:cNvContentPartPr/>
                <p14:nvPr/>
              </p14:nvContentPartPr>
              <p14:xfrm>
                <a:off x="11012878" y="2496461"/>
                <a:ext cx="106200" cy="162000"/>
              </p14:xfrm>
            </p:contentPart>
          </mc:Choice>
          <mc:Fallback xmlns="">
            <p:pic>
              <p:nvPicPr>
                <p:cNvPr id="199" name="Freihand 198">
                  <a:extLst>
                    <a:ext uri="{FF2B5EF4-FFF2-40B4-BE49-F238E27FC236}">
                      <a16:creationId xmlns:a16="http://schemas.microsoft.com/office/drawing/2014/main" id="{435EADAB-FC27-4B6E-BFF1-25C0C32DBDA9}"/>
                    </a:ext>
                  </a:extLst>
                </p:cNvPr>
                <p:cNvPicPr/>
                <p:nvPr/>
              </p:nvPicPr>
              <p:blipFill>
                <a:blip r:embed="rId298"/>
                <a:stretch>
                  <a:fillRect/>
                </a:stretch>
              </p:blipFill>
              <p:spPr>
                <a:xfrm>
                  <a:off x="11008558" y="2492141"/>
                  <a:ext cx="114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1" name="Freihand 200">
                  <a:extLst>
                    <a:ext uri="{FF2B5EF4-FFF2-40B4-BE49-F238E27FC236}">
                      <a16:creationId xmlns:a16="http://schemas.microsoft.com/office/drawing/2014/main" id="{9071B778-9339-4748-88B8-CC4FF7690D65}"/>
                    </a:ext>
                  </a:extLst>
                </p14:cNvPr>
                <p14:cNvContentPartPr/>
                <p14:nvPr/>
              </p14:nvContentPartPr>
              <p14:xfrm>
                <a:off x="10192078" y="2546141"/>
                <a:ext cx="96480" cy="197640"/>
              </p14:xfrm>
            </p:contentPart>
          </mc:Choice>
          <mc:Fallback xmlns="">
            <p:pic>
              <p:nvPicPr>
                <p:cNvPr id="201" name="Freihand 200">
                  <a:extLst>
                    <a:ext uri="{FF2B5EF4-FFF2-40B4-BE49-F238E27FC236}">
                      <a16:creationId xmlns:a16="http://schemas.microsoft.com/office/drawing/2014/main" id="{9071B778-9339-4748-88B8-CC4FF7690D65}"/>
                    </a:ext>
                  </a:extLst>
                </p:cNvPr>
                <p:cNvPicPr/>
                <p:nvPr/>
              </p:nvPicPr>
              <p:blipFill>
                <a:blip r:embed="rId300"/>
                <a:stretch>
                  <a:fillRect/>
                </a:stretch>
              </p:blipFill>
              <p:spPr>
                <a:xfrm>
                  <a:off x="10187758" y="2541821"/>
                  <a:ext cx="105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2" name="Freihand 201">
                  <a:extLst>
                    <a:ext uri="{FF2B5EF4-FFF2-40B4-BE49-F238E27FC236}">
                      <a16:creationId xmlns:a16="http://schemas.microsoft.com/office/drawing/2014/main" id="{9D27F335-BA74-41F8-B38D-068231FAB333}"/>
                    </a:ext>
                  </a:extLst>
                </p14:cNvPr>
                <p14:cNvContentPartPr/>
                <p14:nvPr/>
              </p14:nvContentPartPr>
              <p14:xfrm>
                <a:off x="10331758" y="2555141"/>
                <a:ext cx="86760" cy="146160"/>
              </p14:xfrm>
            </p:contentPart>
          </mc:Choice>
          <mc:Fallback xmlns="">
            <p:pic>
              <p:nvPicPr>
                <p:cNvPr id="202" name="Freihand 201">
                  <a:extLst>
                    <a:ext uri="{FF2B5EF4-FFF2-40B4-BE49-F238E27FC236}">
                      <a16:creationId xmlns:a16="http://schemas.microsoft.com/office/drawing/2014/main" id="{9D27F335-BA74-41F8-B38D-068231FAB333}"/>
                    </a:ext>
                  </a:extLst>
                </p:cNvPr>
                <p:cNvPicPr/>
                <p:nvPr/>
              </p:nvPicPr>
              <p:blipFill>
                <a:blip r:embed="rId302"/>
                <a:stretch>
                  <a:fillRect/>
                </a:stretch>
              </p:blipFill>
              <p:spPr>
                <a:xfrm>
                  <a:off x="10327438" y="2550821"/>
                  <a:ext cx="95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3" name="Freihand 202">
                  <a:extLst>
                    <a:ext uri="{FF2B5EF4-FFF2-40B4-BE49-F238E27FC236}">
                      <a16:creationId xmlns:a16="http://schemas.microsoft.com/office/drawing/2014/main" id="{8B67F006-F8A6-43A7-B529-362704D4BDF7}"/>
                    </a:ext>
                  </a:extLst>
                </p14:cNvPr>
                <p14:cNvContentPartPr/>
                <p14:nvPr/>
              </p14:nvContentPartPr>
              <p14:xfrm>
                <a:off x="10378198" y="2351381"/>
                <a:ext cx="35280" cy="110520"/>
              </p14:xfrm>
            </p:contentPart>
          </mc:Choice>
          <mc:Fallback xmlns="">
            <p:pic>
              <p:nvPicPr>
                <p:cNvPr id="203" name="Freihand 202">
                  <a:extLst>
                    <a:ext uri="{FF2B5EF4-FFF2-40B4-BE49-F238E27FC236}">
                      <a16:creationId xmlns:a16="http://schemas.microsoft.com/office/drawing/2014/main" id="{8B67F006-F8A6-43A7-B529-362704D4BDF7}"/>
                    </a:ext>
                  </a:extLst>
                </p:cNvPr>
                <p:cNvPicPr/>
                <p:nvPr/>
              </p:nvPicPr>
              <p:blipFill>
                <a:blip r:embed="rId304"/>
                <a:stretch>
                  <a:fillRect/>
                </a:stretch>
              </p:blipFill>
              <p:spPr>
                <a:xfrm>
                  <a:off x="10373878" y="2347061"/>
                  <a:ext cx="43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5" name="Freihand 204">
                  <a:extLst>
                    <a:ext uri="{FF2B5EF4-FFF2-40B4-BE49-F238E27FC236}">
                      <a16:creationId xmlns:a16="http://schemas.microsoft.com/office/drawing/2014/main" id="{047F5CEB-5CBE-4211-BE7A-4843C2B81081}"/>
                    </a:ext>
                  </a:extLst>
                </p14:cNvPr>
                <p14:cNvContentPartPr/>
                <p14:nvPr/>
              </p14:nvContentPartPr>
              <p14:xfrm>
                <a:off x="10489438" y="2453621"/>
                <a:ext cx="59040" cy="214200"/>
              </p14:xfrm>
            </p:contentPart>
          </mc:Choice>
          <mc:Fallback xmlns="">
            <p:pic>
              <p:nvPicPr>
                <p:cNvPr id="205" name="Freihand 204">
                  <a:extLst>
                    <a:ext uri="{FF2B5EF4-FFF2-40B4-BE49-F238E27FC236}">
                      <a16:creationId xmlns:a16="http://schemas.microsoft.com/office/drawing/2014/main" id="{047F5CEB-5CBE-4211-BE7A-4843C2B81081}"/>
                    </a:ext>
                  </a:extLst>
                </p:cNvPr>
                <p:cNvPicPr/>
                <p:nvPr/>
              </p:nvPicPr>
              <p:blipFill>
                <a:blip r:embed="rId306"/>
                <a:stretch>
                  <a:fillRect/>
                </a:stretch>
              </p:blipFill>
              <p:spPr>
                <a:xfrm>
                  <a:off x="10485118" y="2449301"/>
                  <a:ext cx="67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Freihand 205">
                  <a:extLst>
                    <a:ext uri="{FF2B5EF4-FFF2-40B4-BE49-F238E27FC236}">
                      <a16:creationId xmlns:a16="http://schemas.microsoft.com/office/drawing/2014/main" id="{C1EAA8BD-6BA4-478C-A991-A9D9CD774A1B}"/>
                    </a:ext>
                  </a:extLst>
                </p14:cNvPr>
                <p14:cNvContentPartPr/>
                <p14:nvPr/>
              </p14:nvContentPartPr>
              <p14:xfrm>
                <a:off x="10428958" y="2376941"/>
                <a:ext cx="122400" cy="194760"/>
              </p14:xfrm>
            </p:contentPart>
          </mc:Choice>
          <mc:Fallback xmlns="">
            <p:pic>
              <p:nvPicPr>
                <p:cNvPr id="206" name="Freihand 205">
                  <a:extLst>
                    <a:ext uri="{FF2B5EF4-FFF2-40B4-BE49-F238E27FC236}">
                      <a16:creationId xmlns:a16="http://schemas.microsoft.com/office/drawing/2014/main" id="{C1EAA8BD-6BA4-478C-A991-A9D9CD774A1B}"/>
                    </a:ext>
                  </a:extLst>
                </p:cNvPr>
                <p:cNvPicPr/>
                <p:nvPr/>
              </p:nvPicPr>
              <p:blipFill>
                <a:blip r:embed="rId308"/>
                <a:stretch>
                  <a:fillRect/>
                </a:stretch>
              </p:blipFill>
              <p:spPr>
                <a:xfrm>
                  <a:off x="10424638" y="2372621"/>
                  <a:ext cx="131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0" name="Freihand 219">
                  <a:extLst>
                    <a:ext uri="{FF2B5EF4-FFF2-40B4-BE49-F238E27FC236}">
                      <a16:creationId xmlns:a16="http://schemas.microsoft.com/office/drawing/2014/main" id="{834B0AE4-64FE-4116-AEC6-54B8640159A1}"/>
                    </a:ext>
                  </a:extLst>
                </p14:cNvPr>
                <p14:cNvContentPartPr/>
                <p14:nvPr/>
              </p14:nvContentPartPr>
              <p14:xfrm>
                <a:off x="10097398" y="903101"/>
                <a:ext cx="758880" cy="1057320"/>
              </p14:xfrm>
            </p:contentPart>
          </mc:Choice>
          <mc:Fallback xmlns="">
            <p:pic>
              <p:nvPicPr>
                <p:cNvPr id="220" name="Freihand 219">
                  <a:extLst>
                    <a:ext uri="{FF2B5EF4-FFF2-40B4-BE49-F238E27FC236}">
                      <a16:creationId xmlns:a16="http://schemas.microsoft.com/office/drawing/2014/main" id="{834B0AE4-64FE-4116-AEC6-54B8640159A1}"/>
                    </a:ext>
                  </a:extLst>
                </p:cNvPr>
                <p:cNvPicPr/>
                <p:nvPr/>
              </p:nvPicPr>
              <p:blipFill>
                <a:blip r:embed="rId310"/>
                <a:stretch>
                  <a:fillRect/>
                </a:stretch>
              </p:blipFill>
              <p:spPr>
                <a:xfrm>
                  <a:off x="10093078" y="898781"/>
                  <a:ext cx="767520" cy="1065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1" name="Freihand 220">
                  <a:extLst>
                    <a:ext uri="{FF2B5EF4-FFF2-40B4-BE49-F238E27FC236}">
                      <a16:creationId xmlns:a16="http://schemas.microsoft.com/office/drawing/2014/main" id="{A6AC49C1-2421-45D9-AF8E-4C4DDB1377EF}"/>
                    </a:ext>
                  </a:extLst>
                </p14:cNvPr>
                <p14:cNvContentPartPr/>
                <p14:nvPr/>
              </p14:nvContentPartPr>
              <p14:xfrm>
                <a:off x="10287838" y="1505381"/>
                <a:ext cx="83880" cy="119160"/>
              </p14:xfrm>
            </p:contentPart>
          </mc:Choice>
          <mc:Fallback xmlns="">
            <p:pic>
              <p:nvPicPr>
                <p:cNvPr id="221" name="Freihand 220">
                  <a:extLst>
                    <a:ext uri="{FF2B5EF4-FFF2-40B4-BE49-F238E27FC236}">
                      <a16:creationId xmlns:a16="http://schemas.microsoft.com/office/drawing/2014/main" id="{A6AC49C1-2421-45D9-AF8E-4C4DDB1377EF}"/>
                    </a:ext>
                  </a:extLst>
                </p:cNvPr>
                <p:cNvPicPr/>
                <p:nvPr/>
              </p:nvPicPr>
              <p:blipFill>
                <a:blip r:embed="rId312"/>
                <a:stretch>
                  <a:fillRect/>
                </a:stretch>
              </p:blipFill>
              <p:spPr>
                <a:xfrm>
                  <a:off x="10283518" y="1501061"/>
                  <a:ext cx="92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3" name="Freihand 222">
                  <a:extLst>
                    <a:ext uri="{FF2B5EF4-FFF2-40B4-BE49-F238E27FC236}">
                      <a16:creationId xmlns:a16="http://schemas.microsoft.com/office/drawing/2014/main" id="{ECC340CA-943E-4C08-8DA0-6CD24C7B1E50}"/>
                    </a:ext>
                  </a:extLst>
                </p14:cNvPr>
                <p14:cNvContentPartPr/>
                <p14:nvPr/>
              </p14:nvContentPartPr>
              <p14:xfrm>
                <a:off x="4629358" y="5129861"/>
                <a:ext cx="21600" cy="43920"/>
              </p14:xfrm>
            </p:contentPart>
          </mc:Choice>
          <mc:Fallback xmlns="">
            <p:pic>
              <p:nvPicPr>
                <p:cNvPr id="223" name="Freihand 222">
                  <a:extLst>
                    <a:ext uri="{FF2B5EF4-FFF2-40B4-BE49-F238E27FC236}">
                      <a16:creationId xmlns:a16="http://schemas.microsoft.com/office/drawing/2014/main" id="{ECC340CA-943E-4C08-8DA0-6CD24C7B1E50}"/>
                    </a:ext>
                  </a:extLst>
                </p:cNvPr>
                <p:cNvPicPr/>
                <p:nvPr/>
              </p:nvPicPr>
              <p:blipFill>
                <a:blip r:embed="rId314"/>
                <a:stretch>
                  <a:fillRect/>
                </a:stretch>
              </p:blipFill>
              <p:spPr>
                <a:xfrm>
                  <a:off x="4625038" y="5125541"/>
                  <a:ext cx="30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4" name="Freihand 223">
                  <a:extLst>
                    <a:ext uri="{FF2B5EF4-FFF2-40B4-BE49-F238E27FC236}">
                      <a16:creationId xmlns:a16="http://schemas.microsoft.com/office/drawing/2014/main" id="{F6B7A4D4-F95D-4059-AFCA-574E2773A770}"/>
                    </a:ext>
                  </a:extLst>
                </p14:cNvPr>
                <p14:cNvContentPartPr/>
                <p14:nvPr/>
              </p14:nvContentPartPr>
              <p14:xfrm>
                <a:off x="1439038" y="2194421"/>
                <a:ext cx="21600" cy="4680"/>
              </p14:xfrm>
            </p:contentPart>
          </mc:Choice>
          <mc:Fallback xmlns="">
            <p:pic>
              <p:nvPicPr>
                <p:cNvPr id="224" name="Freihand 223">
                  <a:extLst>
                    <a:ext uri="{FF2B5EF4-FFF2-40B4-BE49-F238E27FC236}">
                      <a16:creationId xmlns:a16="http://schemas.microsoft.com/office/drawing/2014/main" id="{F6B7A4D4-F95D-4059-AFCA-574E2773A770}"/>
                    </a:ext>
                  </a:extLst>
                </p:cNvPr>
                <p:cNvPicPr/>
                <p:nvPr/>
              </p:nvPicPr>
              <p:blipFill>
                <a:blip r:embed="rId316"/>
                <a:stretch>
                  <a:fillRect/>
                </a:stretch>
              </p:blipFill>
              <p:spPr>
                <a:xfrm>
                  <a:off x="1434718" y="2190101"/>
                  <a:ext cx="30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 name="Freihand 24">
                  <a:extLst>
                    <a:ext uri="{FF2B5EF4-FFF2-40B4-BE49-F238E27FC236}">
                      <a16:creationId xmlns:a16="http://schemas.microsoft.com/office/drawing/2014/main" id="{49FBE5DC-8A7D-4E4F-906F-9D810FA58EAD}"/>
                    </a:ext>
                  </a:extLst>
                </p14:cNvPr>
                <p14:cNvContentPartPr/>
                <p14:nvPr/>
              </p14:nvContentPartPr>
              <p14:xfrm>
                <a:off x="4038213" y="3372547"/>
                <a:ext cx="276120" cy="190440"/>
              </p14:xfrm>
            </p:contentPart>
          </mc:Choice>
          <mc:Fallback xmlns="">
            <p:pic>
              <p:nvPicPr>
                <p:cNvPr id="25" name="Freihand 24">
                  <a:extLst>
                    <a:ext uri="{FF2B5EF4-FFF2-40B4-BE49-F238E27FC236}">
                      <a16:creationId xmlns:a16="http://schemas.microsoft.com/office/drawing/2014/main" id="{49FBE5DC-8A7D-4E4F-906F-9D810FA58EAD}"/>
                    </a:ext>
                  </a:extLst>
                </p:cNvPr>
                <p:cNvPicPr/>
                <p:nvPr/>
              </p:nvPicPr>
              <p:blipFill>
                <a:blip r:embed="rId318"/>
                <a:stretch>
                  <a:fillRect/>
                </a:stretch>
              </p:blipFill>
              <p:spPr>
                <a:xfrm>
                  <a:off x="4033893" y="3368227"/>
                  <a:ext cx="284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 name="Freihand 25">
                  <a:extLst>
                    <a:ext uri="{FF2B5EF4-FFF2-40B4-BE49-F238E27FC236}">
                      <a16:creationId xmlns:a16="http://schemas.microsoft.com/office/drawing/2014/main" id="{0F6D7112-AFD9-4C8B-A8D3-EA306AB76945}"/>
                    </a:ext>
                  </a:extLst>
                </p14:cNvPr>
                <p14:cNvContentPartPr/>
                <p14:nvPr/>
              </p14:nvContentPartPr>
              <p14:xfrm>
                <a:off x="4514493" y="3705547"/>
                <a:ext cx="366840" cy="275040"/>
              </p14:xfrm>
            </p:contentPart>
          </mc:Choice>
          <mc:Fallback xmlns="">
            <p:pic>
              <p:nvPicPr>
                <p:cNvPr id="26" name="Freihand 25">
                  <a:extLst>
                    <a:ext uri="{FF2B5EF4-FFF2-40B4-BE49-F238E27FC236}">
                      <a16:creationId xmlns:a16="http://schemas.microsoft.com/office/drawing/2014/main" id="{0F6D7112-AFD9-4C8B-A8D3-EA306AB76945}"/>
                    </a:ext>
                  </a:extLst>
                </p:cNvPr>
                <p:cNvPicPr/>
                <p:nvPr/>
              </p:nvPicPr>
              <p:blipFill>
                <a:blip r:embed="rId320"/>
                <a:stretch>
                  <a:fillRect/>
                </a:stretch>
              </p:blipFill>
              <p:spPr>
                <a:xfrm>
                  <a:off x="4510173" y="3701227"/>
                  <a:ext cx="375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5" name="Freihand 144">
                  <a:extLst>
                    <a:ext uri="{FF2B5EF4-FFF2-40B4-BE49-F238E27FC236}">
                      <a16:creationId xmlns:a16="http://schemas.microsoft.com/office/drawing/2014/main" id="{4B81A59B-92C0-430F-BC8D-31524B2C0C26}"/>
                    </a:ext>
                  </a:extLst>
                </p14:cNvPr>
                <p14:cNvContentPartPr/>
                <p14:nvPr/>
              </p14:nvContentPartPr>
              <p14:xfrm>
                <a:off x="3253438" y="3314021"/>
                <a:ext cx="23040" cy="633600"/>
              </p14:xfrm>
            </p:contentPart>
          </mc:Choice>
          <mc:Fallback xmlns="">
            <p:pic>
              <p:nvPicPr>
                <p:cNvPr id="145" name="Freihand 144">
                  <a:extLst>
                    <a:ext uri="{FF2B5EF4-FFF2-40B4-BE49-F238E27FC236}">
                      <a16:creationId xmlns:a16="http://schemas.microsoft.com/office/drawing/2014/main" id="{4B81A59B-92C0-430F-BC8D-31524B2C0C26}"/>
                    </a:ext>
                  </a:extLst>
                </p:cNvPr>
                <p:cNvPicPr/>
                <p:nvPr/>
              </p:nvPicPr>
              <p:blipFill>
                <a:blip r:embed="rId322"/>
                <a:stretch>
                  <a:fillRect/>
                </a:stretch>
              </p:blipFill>
              <p:spPr>
                <a:xfrm>
                  <a:off x="3249118" y="3309701"/>
                  <a:ext cx="316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6" name="Freihand 145">
                  <a:extLst>
                    <a:ext uri="{FF2B5EF4-FFF2-40B4-BE49-F238E27FC236}">
                      <a16:creationId xmlns:a16="http://schemas.microsoft.com/office/drawing/2014/main" id="{9FD6BB6E-D29E-483C-9938-556D48A605BA}"/>
                    </a:ext>
                  </a:extLst>
                </p14:cNvPr>
                <p14:cNvContentPartPr/>
                <p14:nvPr/>
              </p14:nvContentPartPr>
              <p14:xfrm>
                <a:off x="3132838" y="4319501"/>
                <a:ext cx="78480" cy="693000"/>
              </p14:xfrm>
            </p:contentPart>
          </mc:Choice>
          <mc:Fallback xmlns="">
            <p:pic>
              <p:nvPicPr>
                <p:cNvPr id="146" name="Freihand 145">
                  <a:extLst>
                    <a:ext uri="{FF2B5EF4-FFF2-40B4-BE49-F238E27FC236}">
                      <a16:creationId xmlns:a16="http://schemas.microsoft.com/office/drawing/2014/main" id="{9FD6BB6E-D29E-483C-9938-556D48A605BA}"/>
                    </a:ext>
                  </a:extLst>
                </p:cNvPr>
                <p:cNvPicPr/>
                <p:nvPr/>
              </p:nvPicPr>
              <p:blipFill>
                <a:blip r:embed="rId324"/>
                <a:stretch>
                  <a:fillRect/>
                </a:stretch>
              </p:blipFill>
              <p:spPr>
                <a:xfrm>
                  <a:off x="3128518" y="4315181"/>
                  <a:ext cx="8712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7" name="Freihand 146">
                  <a:extLst>
                    <a:ext uri="{FF2B5EF4-FFF2-40B4-BE49-F238E27FC236}">
                      <a16:creationId xmlns:a16="http://schemas.microsoft.com/office/drawing/2014/main" id="{2B410932-003B-4709-A97D-13C642C60C60}"/>
                    </a:ext>
                  </a:extLst>
                </p14:cNvPr>
                <p14:cNvContentPartPr/>
                <p14:nvPr/>
              </p14:nvContentPartPr>
              <p14:xfrm>
                <a:off x="3086038" y="5323181"/>
                <a:ext cx="177120" cy="196920"/>
              </p14:xfrm>
            </p:contentPart>
          </mc:Choice>
          <mc:Fallback xmlns="">
            <p:pic>
              <p:nvPicPr>
                <p:cNvPr id="147" name="Freihand 146">
                  <a:extLst>
                    <a:ext uri="{FF2B5EF4-FFF2-40B4-BE49-F238E27FC236}">
                      <a16:creationId xmlns:a16="http://schemas.microsoft.com/office/drawing/2014/main" id="{2B410932-003B-4709-A97D-13C642C60C60}"/>
                    </a:ext>
                  </a:extLst>
                </p:cNvPr>
                <p:cNvPicPr/>
                <p:nvPr/>
              </p:nvPicPr>
              <p:blipFill>
                <a:blip r:embed="rId326"/>
                <a:stretch>
                  <a:fillRect/>
                </a:stretch>
              </p:blipFill>
              <p:spPr>
                <a:xfrm>
                  <a:off x="3081718" y="5318861"/>
                  <a:ext cx="185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8" name="Freihand 147">
                  <a:extLst>
                    <a:ext uri="{FF2B5EF4-FFF2-40B4-BE49-F238E27FC236}">
                      <a16:creationId xmlns:a16="http://schemas.microsoft.com/office/drawing/2014/main" id="{548E8B99-ACFF-4CAF-9500-E6E218BD87A7}"/>
                    </a:ext>
                  </a:extLst>
                </p14:cNvPr>
                <p14:cNvContentPartPr/>
                <p14:nvPr/>
              </p14:nvContentPartPr>
              <p14:xfrm>
                <a:off x="3295918" y="5441261"/>
                <a:ext cx="206640" cy="124200"/>
              </p14:xfrm>
            </p:contentPart>
          </mc:Choice>
          <mc:Fallback xmlns="">
            <p:pic>
              <p:nvPicPr>
                <p:cNvPr id="148" name="Freihand 147">
                  <a:extLst>
                    <a:ext uri="{FF2B5EF4-FFF2-40B4-BE49-F238E27FC236}">
                      <a16:creationId xmlns:a16="http://schemas.microsoft.com/office/drawing/2014/main" id="{548E8B99-ACFF-4CAF-9500-E6E218BD87A7}"/>
                    </a:ext>
                  </a:extLst>
                </p:cNvPr>
                <p:cNvPicPr/>
                <p:nvPr/>
              </p:nvPicPr>
              <p:blipFill>
                <a:blip r:embed="rId328"/>
                <a:stretch>
                  <a:fillRect/>
                </a:stretch>
              </p:blipFill>
              <p:spPr>
                <a:xfrm>
                  <a:off x="3291598" y="5436941"/>
                  <a:ext cx="215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9" name="Freihand 148">
                  <a:extLst>
                    <a:ext uri="{FF2B5EF4-FFF2-40B4-BE49-F238E27FC236}">
                      <a16:creationId xmlns:a16="http://schemas.microsoft.com/office/drawing/2014/main" id="{AA91039C-49CE-4E96-AA73-158AC212F646}"/>
                    </a:ext>
                  </a:extLst>
                </p14:cNvPr>
                <p14:cNvContentPartPr/>
                <p14:nvPr/>
              </p14:nvContentPartPr>
              <p14:xfrm>
                <a:off x="3500398" y="5405981"/>
                <a:ext cx="51480" cy="146520"/>
              </p14:xfrm>
            </p:contentPart>
          </mc:Choice>
          <mc:Fallback xmlns="">
            <p:pic>
              <p:nvPicPr>
                <p:cNvPr id="149" name="Freihand 148">
                  <a:extLst>
                    <a:ext uri="{FF2B5EF4-FFF2-40B4-BE49-F238E27FC236}">
                      <a16:creationId xmlns:a16="http://schemas.microsoft.com/office/drawing/2014/main" id="{AA91039C-49CE-4E96-AA73-158AC212F646}"/>
                    </a:ext>
                  </a:extLst>
                </p:cNvPr>
                <p:cNvPicPr/>
                <p:nvPr/>
              </p:nvPicPr>
              <p:blipFill>
                <a:blip r:embed="rId330"/>
                <a:stretch>
                  <a:fillRect/>
                </a:stretch>
              </p:blipFill>
              <p:spPr>
                <a:xfrm>
                  <a:off x="3496078" y="5401661"/>
                  <a:ext cx="60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0" name="Freihand 149">
                  <a:extLst>
                    <a:ext uri="{FF2B5EF4-FFF2-40B4-BE49-F238E27FC236}">
                      <a16:creationId xmlns:a16="http://schemas.microsoft.com/office/drawing/2014/main" id="{9B8BF3B4-CEC1-45D3-9CE6-42B3B7716848}"/>
                    </a:ext>
                  </a:extLst>
                </p14:cNvPr>
                <p14:cNvContentPartPr/>
                <p14:nvPr/>
              </p14:nvContentPartPr>
              <p14:xfrm>
                <a:off x="3537838" y="5465381"/>
                <a:ext cx="170280" cy="65160"/>
              </p14:xfrm>
            </p:contentPart>
          </mc:Choice>
          <mc:Fallback xmlns="">
            <p:pic>
              <p:nvPicPr>
                <p:cNvPr id="150" name="Freihand 149">
                  <a:extLst>
                    <a:ext uri="{FF2B5EF4-FFF2-40B4-BE49-F238E27FC236}">
                      <a16:creationId xmlns:a16="http://schemas.microsoft.com/office/drawing/2014/main" id="{9B8BF3B4-CEC1-45D3-9CE6-42B3B7716848}"/>
                    </a:ext>
                  </a:extLst>
                </p:cNvPr>
                <p:cNvPicPr/>
                <p:nvPr/>
              </p:nvPicPr>
              <p:blipFill>
                <a:blip r:embed="rId332"/>
                <a:stretch>
                  <a:fillRect/>
                </a:stretch>
              </p:blipFill>
              <p:spPr>
                <a:xfrm>
                  <a:off x="3533518" y="5461061"/>
                  <a:ext cx="178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51" name="Freihand 150">
                  <a:extLst>
                    <a:ext uri="{FF2B5EF4-FFF2-40B4-BE49-F238E27FC236}">
                      <a16:creationId xmlns:a16="http://schemas.microsoft.com/office/drawing/2014/main" id="{87B68B4F-AAF5-4F7C-8729-23F401C6B1A0}"/>
                    </a:ext>
                  </a:extLst>
                </p14:cNvPr>
                <p14:cNvContentPartPr/>
                <p14:nvPr/>
              </p14:nvContentPartPr>
              <p14:xfrm>
                <a:off x="3694078" y="5378981"/>
                <a:ext cx="82440" cy="158400"/>
              </p14:xfrm>
            </p:contentPart>
          </mc:Choice>
          <mc:Fallback xmlns="">
            <p:pic>
              <p:nvPicPr>
                <p:cNvPr id="151" name="Freihand 150">
                  <a:extLst>
                    <a:ext uri="{FF2B5EF4-FFF2-40B4-BE49-F238E27FC236}">
                      <a16:creationId xmlns:a16="http://schemas.microsoft.com/office/drawing/2014/main" id="{87B68B4F-AAF5-4F7C-8729-23F401C6B1A0}"/>
                    </a:ext>
                  </a:extLst>
                </p:cNvPr>
                <p:cNvPicPr/>
                <p:nvPr/>
              </p:nvPicPr>
              <p:blipFill>
                <a:blip r:embed="rId334"/>
                <a:stretch>
                  <a:fillRect/>
                </a:stretch>
              </p:blipFill>
              <p:spPr>
                <a:xfrm>
                  <a:off x="3689758" y="5374661"/>
                  <a:ext cx="91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52" name="Freihand 151">
                  <a:extLst>
                    <a:ext uri="{FF2B5EF4-FFF2-40B4-BE49-F238E27FC236}">
                      <a16:creationId xmlns:a16="http://schemas.microsoft.com/office/drawing/2014/main" id="{EE4BB4FB-F12B-43B4-9B64-7A60349C7900}"/>
                    </a:ext>
                  </a:extLst>
                </p14:cNvPr>
                <p14:cNvContentPartPr/>
                <p14:nvPr/>
              </p14:nvContentPartPr>
              <p14:xfrm>
                <a:off x="3757798" y="5459621"/>
                <a:ext cx="83520" cy="192960"/>
              </p14:xfrm>
            </p:contentPart>
          </mc:Choice>
          <mc:Fallback xmlns="">
            <p:pic>
              <p:nvPicPr>
                <p:cNvPr id="152" name="Freihand 151">
                  <a:extLst>
                    <a:ext uri="{FF2B5EF4-FFF2-40B4-BE49-F238E27FC236}">
                      <a16:creationId xmlns:a16="http://schemas.microsoft.com/office/drawing/2014/main" id="{EE4BB4FB-F12B-43B4-9B64-7A60349C7900}"/>
                    </a:ext>
                  </a:extLst>
                </p:cNvPr>
                <p:cNvPicPr/>
                <p:nvPr/>
              </p:nvPicPr>
              <p:blipFill>
                <a:blip r:embed="rId336"/>
                <a:stretch>
                  <a:fillRect/>
                </a:stretch>
              </p:blipFill>
              <p:spPr>
                <a:xfrm>
                  <a:off x="3753478" y="5455301"/>
                  <a:ext cx="92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53" name="Freihand 152">
                  <a:extLst>
                    <a:ext uri="{FF2B5EF4-FFF2-40B4-BE49-F238E27FC236}">
                      <a16:creationId xmlns:a16="http://schemas.microsoft.com/office/drawing/2014/main" id="{44D054A2-A25C-4B13-9C8B-C5E04DE1A15C}"/>
                    </a:ext>
                  </a:extLst>
                </p14:cNvPr>
                <p14:cNvContentPartPr/>
                <p14:nvPr/>
              </p14:nvContentPartPr>
              <p14:xfrm>
                <a:off x="3339118" y="5276021"/>
                <a:ext cx="87840" cy="150480"/>
              </p14:xfrm>
            </p:contentPart>
          </mc:Choice>
          <mc:Fallback xmlns="">
            <p:pic>
              <p:nvPicPr>
                <p:cNvPr id="153" name="Freihand 152">
                  <a:extLst>
                    <a:ext uri="{FF2B5EF4-FFF2-40B4-BE49-F238E27FC236}">
                      <a16:creationId xmlns:a16="http://schemas.microsoft.com/office/drawing/2014/main" id="{44D054A2-A25C-4B13-9C8B-C5E04DE1A15C}"/>
                    </a:ext>
                  </a:extLst>
                </p:cNvPr>
                <p:cNvPicPr/>
                <p:nvPr/>
              </p:nvPicPr>
              <p:blipFill>
                <a:blip r:embed="rId338"/>
                <a:stretch>
                  <a:fillRect/>
                </a:stretch>
              </p:blipFill>
              <p:spPr>
                <a:xfrm>
                  <a:off x="3334798" y="5271701"/>
                  <a:ext cx="96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Freihand 229">
                  <a:extLst>
                    <a:ext uri="{FF2B5EF4-FFF2-40B4-BE49-F238E27FC236}">
                      <a16:creationId xmlns:a16="http://schemas.microsoft.com/office/drawing/2014/main" id="{70E7D60F-5404-4B14-AACA-860982AC7E73}"/>
                    </a:ext>
                  </a:extLst>
                </p14:cNvPr>
                <p14:cNvContentPartPr/>
                <p14:nvPr/>
              </p14:nvContentPartPr>
              <p14:xfrm>
                <a:off x="3977733" y="3554707"/>
                <a:ext cx="30960" cy="82800"/>
              </p14:xfrm>
            </p:contentPart>
          </mc:Choice>
          <mc:Fallback xmlns="">
            <p:pic>
              <p:nvPicPr>
                <p:cNvPr id="230" name="Freihand 229">
                  <a:extLst>
                    <a:ext uri="{FF2B5EF4-FFF2-40B4-BE49-F238E27FC236}">
                      <a16:creationId xmlns:a16="http://schemas.microsoft.com/office/drawing/2014/main" id="{70E7D60F-5404-4B14-AACA-860982AC7E73}"/>
                    </a:ext>
                  </a:extLst>
                </p:cNvPr>
                <p:cNvPicPr/>
                <p:nvPr/>
              </p:nvPicPr>
              <p:blipFill>
                <a:blip r:embed="rId340"/>
                <a:stretch>
                  <a:fillRect/>
                </a:stretch>
              </p:blipFill>
              <p:spPr>
                <a:xfrm>
                  <a:off x="3973413" y="3550387"/>
                  <a:ext cx="39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DA01EBF2-D734-4F5B-9A52-FAF664916A06}"/>
                    </a:ext>
                  </a:extLst>
                </p14:cNvPr>
                <p14:cNvContentPartPr/>
                <p14:nvPr/>
              </p14:nvContentPartPr>
              <p14:xfrm>
                <a:off x="3985653" y="3715267"/>
                <a:ext cx="439200" cy="1918080"/>
              </p14:xfrm>
            </p:contentPart>
          </mc:Choice>
          <mc:Fallback xmlns="">
            <p:pic>
              <p:nvPicPr>
                <p:cNvPr id="231" name="Freihand 230">
                  <a:extLst>
                    <a:ext uri="{FF2B5EF4-FFF2-40B4-BE49-F238E27FC236}">
                      <a16:creationId xmlns:a16="http://schemas.microsoft.com/office/drawing/2014/main" id="{DA01EBF2-D734-4F5B-9A52-FAF664916A06}"/>
                    </a:ext>
                  </a:extLst>
                </p:cNvPr>
                <p:cNvPicPr/>
                <p:nvPr/>
              </p:nvPicPr>
              <p:blipFill>
                <a:blip r:embed="rId342"/>
                <a:stretch>
                  <a:fillRect/>
                </a:stretch>
              </p:blipFill>
              <p:spPr>
                <a:xfrm>
                  <a:off x="3981333" y="3710947"/>
                  <a:ext cx="447840" cy="1926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2" name="Freihand 231">
                  <a:extLst>
                    <a:ext uri="{FF2B5EF4-FFF2-40B4-BE49-F238E27FC236}">
                      <a16:creationId xmlns:a16="http://schemas.microsoft.com/office/drawing/2014/main" id="{8DBF3343-A9D6-4335-A725-2956CA1851FA}"/>
                    </a:ext>
                  </a:extLst>
                </p14:cNvPr>
                <p14:cNvContentPartPr/>
                <p14:nvPr/>
              </p14:nvContentPartPr>
              <p14:xfrm>
                <a:off x="3897813" y="3697627"/>
                <a:ext cx="174960" cy="181080"/>
              </p14:xfrm>
            </p:contentPart>
          </mc:Choice>
          <mc:Fallback xmlns="">
            <p:pic>
              <p:nvPicPr>
                <p:cNvPr id="232" name="Freihand 231">
                  <a:extLst>
                    <a:ext uri="{FF2B5EF4-FFF2-40B4-BE49-F238E27FC236}">
                      <a16:creationId xmlns:a16="http://schemas.microsoft.com/office/drawing/2014/main" id="{8DBF3343-A9D6-4335-A725-2956CA1851FA}"/>
                    </a:ext>
                  </a:extLst>
                </p:cNvPr>
                <p:cNvPicPr/>
                <p:nvPr/>
              </p:nvPicPr>
              <p:blipFill>
                <a:blip r:embed="rId344"/>
                <a:stretch>
                  <a:fillRect/>
                </a:stretch>
              </p:blipFill>
              <p:spPr>
                <a:xfrm>
                  <a:off x="3893493" y="3693307"/>
                  <a:ext cx="183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FC0BA18E-97B8-456D-B554-E97AD457683C}"/>
                    </a:ext>
                  </a:extLst>
                </p14:cNvPr>
                <p14:cNvContentPartPr/>
                <p14:nvPr/>
              </p14:nvContentPartPr>
              <p14:xfrm>
                <a:off x="4190133" y="5760067"/>
                <a:ext cx="118080" cy="273240"/>
              </p14:xfrm>
            </p:contentPart>
          </mc:Choice>
          <mc:Fallback xmlns="">
            <p:pic>
              <p:nvPicPr>
                <p:cNvPr id="234" name="Freihand 233">
                  <a:extLst>
                    <a:ext uri="{FF2B5EF4-FFF2-40B4-BE49-F238E27FC236}">
                      <a16:creationId xmlns:a16="http://schemas.microsoft.com/office/drawing/2014/main" id="{FC0BA18E-97B8-456D-B554-E97AD457683C}"/>
                    </a:ext>
                  </a:extLst>
                </p:cNvPr>
                <p:cNvPicPr/>
                <p:nvPr/>
              </p:nvPicPr>
              <p:blipFill>
                <a:blip r:embed="rId346"/>
                <a:stretch>
                  <a:fillRect/>
                </a:stretch>
              </p:blipFill>
              <p:spPr>
                <a:xfrm>
                  <a:off x="4185813" y="5755747"/>
                  <a:ext cx="126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7181010B-09A0-49BB-A14C-F9188FD78AEF}"/>
                    </a:ext>
                  </a:extLst>
                </p14:cNvPr>
                <p14:cNvContentPartPr/>
                <p14:nvPr/>
              </p14:nvContentPartPr>
              <p14:xfrm>
                <a:off x="4299213" y="5720107"/>
                <a:ext cx="102600" cy="118440"/>
              </p14:xfrm>
            </p:contentPart>
          </mc:Choice>
          <mc:Fallback xmlns="">
            <p:pic>
              <p:nvPicPr>
                <p:cNvPr id="235" name="Freihand 234">
                  <a:extLst>
                    <a:ext uri="{FF2B5EF4-FFF2-40B4-BE49-F238E27FC236}">
                      <a16:creationId xmlns:a16="http://schemas.microsoft.com/office/drawing/2014/main" id="{7181010B-09A0-49BB-A14C-F9188FD78AEF}"/>
                    </a:ext>
                  </a:extLst>
                </p:cNvPr>
                <p:cNvPicPr/>
                <p:nvPr/>
              </p:nvPicPr>
              <p:blipFill>
                <a:blip r:embed="rId348"/>
                <a:stretch>
                  <a:fillRect/>
                </a:stretch>
              </p:blipFill>
              <p:spPr>
                <a:xfrm>
                  <a:off x="4294893" y="5715787"/>
                  <a:ext cx="111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88CBBA14-E3CB-4CAC-BC14-C9F79FE8BFFD}"/>
                    </a:ext>
                  </a:extLst>
                </p14:cNvPr>
                <p14:cNvContentPartPr/>
                <p14:nvPr/>
              </p14:nvContentPartPr>
              <p14:xfrm>
                <a:off x="4389213" y="5695627"/>
                <a:ext cx="54000" cy="103680"/>
              </p14:xfrm>
            </p:contentPart>
          </mc:Choice>
          <mc:Fallback xmlns="">
            <p:pic>
              <p:nvPicPr>
                <p:cNvPr id="236" name="Freihand 235">
                  <a:extLst>
                    <a:ext uri="{FF2B5EF4-FFF2-40B4-BE49-F238E27FC236}">
                      <a16:creationId xmlns:a16="http://schemas.microsoft.com/office/drawing/2014/main" id="{88CBBA14-E3CB-4CAC-BC14-C9F79FE8BFFD}"/>
                    </a:ext>
                  </a:extLst>
                </p:cNvPr>
                <p:cNvPicPr/>
                <p:nvPr/>
              </p:nvPicPr>
              <p:blipFill>
                <a:blip r:embed="rId350"/>
                <a:stretch>
                  <a:fillRect/>
                </a:stretch>
              </p:blipFill>
              <p:spPr>
                <a:xfrm>
                  <a:off x="4384893" y="5691307"/>
                  <a:ext cx="62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2DC207ED-00E4-4754-B746-F180A5B86E83}"/>
                    </a:ext>
                  </a:extLst>
                </p14:cNvPr>
                <p14:cNvContentPartPr/>
                <p14:nvPr/>
              </p14:nvContentPartPr>
              <p14:xfrm>
                <a:off x="4468413" y="5559907"/>
                <a:ext cx="280800" cy="194400"/>
              </p14:xfrm>
            </p:contentPart>
          </mc:Choice>
          <mc:Fallback xmlns="">
            <p:pic>
              <p:nvPicPr>
                <p:cNvPr id="237" name="Freihand 236">
                  <a:extLst>
                    <a:ext uri="{FF2B5EF4-FFF2-40B4-BE49-F238E27FC236}">
                      <a16:creationId xmlns:a16="http://schemas.microsoft.com/office/drawing/2014/main" id="{2DC207ED-00E4-4754-B746-F180A5B86E83}"/>
                    </a:ext>
                  </a:extLst>
                </p:cNvPr>
                <p:cNvPicPr/>
                <p:nvPr/>
              </p:nvPicPr>
              <p:blipFill>
                <a:blip r:embed="rId352"/>
                <a:stretch>
                  <a:fillRect/>
                </a:stretch>
              </p:blipFill>
              <p:spPr>
                <a:xfrm>
                  <a:off x="4464093" y="5555587"/>
                  <a:ext cx="289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71ED678C-95FE-4237-895D-6C8A35691651}"/>
                    </a:ext>
                  </a:extLst>
                </p14:cNvPr>
                <p14:cNvContentPartPr/>
                <p14:nvPr/>
              </p14:nvContentPartPr>
              <p14:xfrm>
                <a:off x="4718613" y="5429947"/>
                <a:ext cx="196560" cy="170280"/>
              </p14:xfrm>
            </p:contentPart>
          </mc:Choice>
          <mc:Fallback xmlns="">
            <p:pic>
              <p:nvPicPr>
                <p:cNvPr id="238" name="Freihand 237">
                  <a:extLst>
                    <a:ext uri="{FF2B5EF4-FFF2-40B4-BE49-F238E27FC236}">
                      <a16:creationId xmlns:a16="http://schemas.microsoft.com/office/drawing/2014/main" id="{71ED678C-95FE-4237-895D-6C8A35691651}"/>
                    </a:ext>
                  </a:extLst>
                </p:cNvPr>
                <p:cNvPicPr/>
                <p:nvPr/>
              </p:nvPicPr>
              <p:blipFill>
                <a:blip r:embed="rId354"/>
                <a:stretch>
                  <a:fillRect/>
                </a:stretch>
              </p:blipFill>
              <p:spPr>
                <a:xfrm>
                  <a:off x="4714293" y="5425627"/>
                  <a:ext cx="205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9" name="Freihand 238">
                  <a:extLst>
                    <a:ext uri="{FF2B5EF4-FFF2-40B4-BE49-F238E27FC236}">
                      <a16:creationId xmlns:a16="http://schemas.microsoft.com/office/drawing/2014/main" id="{61C4AE9C-B575-4C13-8492-A8F4FD21543A}"/>
                    </a:ext>
                  </a:extLst>
                </p14:cNvPr>
                <p14:cNvContentPartPr/>
                <p14:nvPr/>
              </p14:nvContentPartPr>
              <p14:xfrm>
                <a:off x="4837053" y="5423467"/>
                <a:ext cx="38160" cy="18720"/>
              </p14:xfrm>
            </p:contentPart>
          </mc:Choice>
          <mc:Fallback xmlns="">
            <p:pic>
              <p:nvPicPr>
                <p:cNvPr id="239" name="Freihand 238">
                  <a:extLst>
                    <a:ext uri="{FF2B5EF4-FFF2-40B4-BE49-F238E27FC236}">
                      <a16:creationId xmlns:a16="http://schemas.microsoft.com/office/drawing/2014/main" id="{61C4AE9C-B575-4C13-8492-A8F4FD21543A}"/>
                    </a:ext>
                  </a:extLst>
                </p:cNvPr>
                <p:cNvPicPr/>
                <p:nvPr/>
              </p:nvPicPr>
              <p:blipFill>
                <a:blip r:embed="rId356"/>
                <a:stretch>
                  <a:fillRect/>
                </a:stretch>
              </p:blipFill>
              <p:spPr>
                <a:xfrm>
                  <a:off x="4832733" y="5419147"/>
                  <a:ext cx="46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0" name="Freihand 239">
                  <a:extLst>
                    <a:ext uri="{FF2B5EF4-FFF2-40B4-BE49-F238E27FC236}">
                      <a16:creationId xmlns:a16="http://schemas.microsoft.com/office/drawing/2014/main" id="{4EC44E30-2642-4EBF-AA1E-AF730B72D7B3}"/>
                    </a:ext>
                  </a:extLst>
                </p14:cNvPr>
                <p14:cNvContentPartPr/>
                <p14:nvPr/>
              </p14:nvContentPartPr>
              <p14:xfrm>
                <a:off x="4956573" y="5445427"/>
                <a:ext cx="100800" cy="51120"/>
              </p14:xfrm>
            </p:contentPart>
          </mc:Choice>
          <mc:Fallback xmlns="">
            <p:pic>
              <p:nvPicPr>
                <p:cNvPr id="240" name="Freihand 239">
                  <a:extLst>
                    <a:ext uri="{FF2B5EF4-FFF2-40B4-BE49-F238E27FC236}">
                      <a16:creationId xmlns:a16="http://schemas.microsoft.com/office/drawing/2014/main" id="{4EC44E30-2642-4EBF-AA1E-AF730B72D7B3}"/>
                    </a:ext>
                  </a:extLst>
                </p:cNvPr>
                <p:cNvPicPr/>
                <p:nvPr/>
              </p:nvPicPr>
              <p:blipFill>
                <a:blip r:embed="rId358"/>
                <a:stretch>
                  <a:fillRect/>
                </a:stretch>
              </p:blipFill>
              <p:spPr>
                <a:xfrm>
                  <a:off x="4952253" y="5441107"/>
                  <a:ext cx="109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1" name="Freihand 240">
                  <a:extLst>
                    <a:ext uri="{FF2B5EF4-FFF2-40B4-BE49-F238E27FC236}">
                      <a16:creationId xmlns:a16="http://schemas.microsoft.com/office/drawing/2014/main" id="{DAD1E5D3-5017-44B3-BE59-96EA1FEDB846}"/>
                    </a:ext>
                  </a:extLst>
                </p14:cNvPr>
                <p14:cNvContentPartPr/>
                <p14:nvPr/>
              </p14:nvContentPartPr>
              <p14:xfrm>
                <a:off x="4685493" y="5796787"/>
                <a:ext cx="101160" cy="238680"/>
              </p14:xfrm>
            </p:contentPart>
          </mc:Choice>
          <mc:Fallback xmlns="">
            <p:pic>
              <p:nvPicPr>
                <p:cNvPr id="241" name="Freihand 240">
                  <a:extLst>
                    <a:ext uri="{FF2B5EF4-FFF2-40B4-BE49-F238E27FC236}">
                      <a16:creationId xmlns:a16="http://schemas.microsoft.com/office/drawing/2014/main" id="{DAD1E5D3-5017-44B3-BE59-96EA1FEDB846}"/>
                    </a:ext>
                  </a:extLst>
                </p:cNvPr>
                <p:cNvPicPr/>
                <p:nvPr/>
              </p:nvPicPr>
              <p:blipFill>
                <a:blip r:embed="rId360"/>
                <a:stretch>
                  <a:fillRect/>
                </a:stretch>
              </p:blipFill>
              <p:spPr>
                <a:xfrm>
                  <a:off x="4681173" y="5792467"/>
                  <a:ext cx="109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2" name="Freihand 241">
                  <a:extLst>
                    <a:ext uri="{FF2B5EF4-FFF2-40B4-BE49-F238E27FC236}">
                      <a16:creationId xmlns:a16="http://schemas.microsoft.com/office/drawing/2014/main" id="{8ACCF535-0D96-4C15-8A32-96CDE99BE091}"/>
                    </a:ext>
                  </a:extLst>
                </p14:cNvPr>
                <p14:cNvContentPartPr/>
                <p14:nvPr/>
              </p14:nvContentPartPr>
              <p14:xfrm>
                <a:off x="4804293" y="5703907"/>
                <a:ext cx="239400" cy="155160"/>
              </p14:xfrm>
            </p:contentPart>
          </mc:Choice>
          <mc:Fallback xmlns="">
            <p:pic>
              <p:nvPicPr>
                <p:cNvPr id="242" name="Freihand 241">
                  <a:extLst>
                    <a:ext uri="{FF2B5EF4-FFF2-40B4-BE49-F238E27FC236}">
                      <a16:creationId xmlns:a16="http://schemas.microsoft.com/office/drawing/2014/main" id="{8ACCF535-0D96-4C15-8A32-96CDE99BE091}"/>
                    </a:ext>
                  </a:extLst>
                </p:cNvPr>
                <p:cNvPicPr/>
                <p:nvPr/>
              </p:nvPicPr>
              <p:blipFill>
                <a:blip r:embed="rId362"/>
                <a:stretch>
                  <a:fillRect/>
                </a:stretch>
              </p:blipFill>
              <p:spPr>
                <a:xfrm>
                  <a:off x="4799973" y="5699587"/>
                  <a:ext cx="248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3" name="Freihand 242">
                  <a:extLst>
                    <a:ext uri="{FF2B5EF4-FFF2-40B4-BE49-F238E27FC236}">
                      <a16:creationId xmlns:a16="http://schemas.microsoft.com/office/drawing/2014/main" id="{B47919A6-878E-4511-970E-A365727B0A9E}"/>
                    </a:ext>
                  </a:extLst>
                </p14:cNvPr>
                <p14:cNvContentPartPr/>
                <p14:nvPr/>
              </p14:nvContentPartPr>
              <p14:xfrm>
                <a:off x="4967733" y="5593747"/>
                <a:ext cx="360" cy="360"/>
              </p14:xfrm>
            </p:contentPart>
          </mc:Choice>
          <mc:Fallback xmlns="">
            <p:pic>
              <p:nvPicPr>
                <p:cNvPr id="243" name="Freihand 242">
                  <a:extLst>
                    <a:ext uri="{FF2B5EF4-FFF2-40B4-BE49-F238E27FC236}">
                      <a16:creationId xmlns:a16="http://schemas.microsoft.com/office/drawing/2014/main" id="{B47919A6-878E-4511-970E-A365727B0A9E}"/>
                    </a:ext>
                  </a:extLst>
                </p:cNvPr>
                <p:cNvPicPr/>
                <p:nvPr/>
              </p:nvPicPr>
              <p:blipFill>
                <a:blip r:embed="rId33"/>
                <a:stretch>
                  <a:fillRect/>
                </a:stretch>
              </p:blipFill>
              <p:spPr>
                <a:xfrm>
                  <a:off x="4963413" y="5589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4" name="Freihand 243">
                  <a:extLst>
                    <a:ext uri="{FF2B5EF4-FFF2-40B4-BE49-F238E27FC236}">
                      <a16:creationId xmlns:a16="http://schemas.microsoft.com/office/drawing/2014/main" id="{AAE46BB6-2D69-41FD-8B2F-18E6E455CDCC}"/>
                    </a:ext>
                  </a:extLst>
                </p14:cNvPr>
                <p14:cNvContentPartPr/>
                <p14:nvPr/>
              </p14:nvContentPartPr>
              <p14:xfrm>
                <a:off x="5041533" y="5522827"/>
                <a:ext cx="92520" cy="154800"/>
              </p14:xfrm>
            </p:contentPart>
          </mc:Choice>
          <mc:Fallback xmlns="">
            <p:pic>
              <p:nvPicPr>
                <p:cNvPr id="244" name="Freihand 243">
                  <a:extLst>
                    <a:ext uri="{FF2B5EF4-FFF2-40B4-BE49-F238E27FC236}">
                      <a16:creationId xmlns:a16="http://schemas.microsoft.com/office/drawing/2014/main" id="{AAE46BB6-2D69-41FD-8B2F-18E6E455CDCC}"/>
                    </a:ext>
                  </a:extLst>
                </p:cNvPr>
                <p:cNvPicPr/>
                <p:nvPr/>
              </p:nvPicPr>
              <p:blipFill>
                <a:blip r:embed="rId365"/>
                <a:stretch>
                  <a:fillRect/>
                </a:stretch>
              </p:blipFill>
              <p:spPr>
                <a:xfrm>
                  <a:off x="5037213" y="5518507"/>
                  <a:ext cx="101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5" name="Freihand 244">
                  <a:extLst>
                    <a:ext uri="{FF2B5EF4-FFF2-40B4-BE49-F238E27FC236}">
                      <a16:creationId xmlns:a16="http://schemas.microsoft.com/office/drawing/2014/main" id="{F57FC891-195F-4D6C-94AA-B0DD6B5E9E34}"/>
                    </a:ext>
                  </a:extLst>
                </p14:cNvPr>
                <p14:cNvContentPartPr/>
                <p14:nvPr/>
              </p14:nvContentPartPr>
              <p14:xfrm>
                <a:off x="5226933" y="5458387"/>
                <a:ext cx="181080" cy="168480"/>
              </p14:xfrm>
            </p:contentPart>
          </mc:Choice>
          <mc:Fallback xmlns="">
            <p:pic>
              <p:nvPicPr>
                <p:cNvPr id="245" name="Freihand 244">
                  <a:extLst>
                    <a:ext uri="{FF2B5EF4-FFF2-40B4-BE49-F238E27FC236}">
                      <a16:creationId xmlns:a16="http://schemas.microsoft.com/office/drawing/2014/main" id="{F57FC891-195F-4D6C-94AA-B0DD6B5E9E34}"/>
                    </a:ext>
                  </a:extLst>
                </p:cNvPr>
                <p:cNvPicPr/>
                <p:nvPr/>
              </p:nvPicPr>
              <p:blipFill>
                <a:blip r:embed="rId367"/>
                <a:stretch>
                  <a:fillRect/>
                </a:stretch>
              </p:blipFill>
              <p:spPr>
                <a:xfrm>
                  <a:off x="5222613" y="5454067"/>
                  <a:ext cx="18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6" name="Freihand 245">
                  <a:extLst>
                    <a:ext uri="{FF2B5EF4-FFF2-40B4-BE49-F238E27FC236}">
                      <a16:creationId xmlns:a16="http://schemas.microsoft.com/office/drawing/2014/main" id="{C4B604D6-5EC4-4F79-BC15-43C481367151}"/>
                    </a:ext>
                  </a:extLst>
                </p14:cNvPr>
                <p14:cNvContentPartPr/>
                <p14:nvPr/>
              </p14:nvContentPartPr>
              <p14:xfrm>
                <a:off x="5406573" y="5321587"/>
                <a:ext cx="160560" cy="207720"/>
              </p14:xfrm>
            </p:contentPart>
          </mc:Choice>
          <mc:Fallback xmlns="">
            <p:pic>
              <p:nvPicPr>
                <p:cNvPr id="246" name="Freihand 245">
                  <a:extLst>
                    <a:ext uri="{FF2B5EF4-FFF2-40B4-BE49-F238E27FC236}">
                      <a16:creationId xmlns:a16="http://schemas.microsoft.com/office/drawing/2014/main" id="{C4B604D6-5EC4-4F79-BC15-43C481367151}"/>
                    </a:ext>
                  </a:extLst>
                </p:cNvPr>
                <p:cNvPicPr/>
                <p:nvPr/>
              </p:nvPicPr>
              <p:blipFill>
                <a:blip r:embed="rId369"/>
                <a:stretch>
                  <a:fillRect/>
                </a:stretch>
              </p:blipFill>
              <p:spPr>
                <a:xfrm>
                  <a:off x="5402253" y="5317267"/>
                  <a:ext cx="169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7" name="Freihand 246">
                  <a:extLst>
                    <a:ext uri="{FF2B5EF4-FFF2-40B4-BE49-F238E27FC236}">
                      <a16:creationId xmlns:a16="http://schemas.microsoft.com/office/drawing/2014/main" id="{DAF19EE3-5983-4445-B93F-509F7BCFA851}"/>
                    </a:ext>
                  </a:extLst>
                </p14:cNvPr>
                <p14:cNvContentPartPr/>
                <p14:nvPr/>
              </p14:nvContentPartPr>
              <p14:xfrm>
                <a:off x="5338533" y="5350387"/>
                <a:ext cx="360" cy="360"/>
              </p14:xfrm>
            </p:contentPart>
          </mc:Choice>
          <mc:Fallback xmlns="">
            <p:pic>
              <p:nvPicPr>
                <p:cNvPr id="247" name="Freihand 246">
                  <a:extLst>
                    <a:ext uri="{FF2B5EF4-FFF2-40B4-BE49-F238E27FC236}">
                      <a16:creationId xmlns:a16="http://schemas.microsoft.com/office/drawing/2014/main" id="{DAF19EE3-5983-4445-B93F-509F7BCFA851}"/>
                    </a:ext>
                  </a:extLst>
                </p:cNvPr>
                <p:cNvPicPr/>
                <p:nvPr/>
              </p:nvPicPr>
              <p:blipFill>
                <a:blip r:embed="rId33"/>
                <a:stretch>
                  <a:fillRect/>
                </a:stretch>
              </p:blipFill>
              <p:spPr>
                <a:xfrm>
                  <a:off x="5334213" y="534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8" name="Freihand 247">
                  <a:extLst>
                    <a:ext uri="{FF2B5EF4-FFF2-40B4-BE49-F238E27FC236}">
                      <a16:creationId xmlns:a16="http://schemas.microsoft.com/office/drawing/2014/main" id="{6B268B5C-19CB-4C2D-BD3E-DFC0C9E4CCD9}"/>
                    </a:ext>
                  </a:extLst>
                </p14:cNvPr>
                <p14:cNvContentPartPr/>
                <p14:nvPr/>
              </p14:nvContentPartPr>
              <p14:xfrm>
                <a:off x="5604573" y="5295307"/>
                <a:ext cx="209880" cy="200880"/>
              </p14:xfrm>
            </p:contentPart>
          </mc:Choice>
          <mc:Fallback xmlns="">
            <p:pic>
              <p:nvPicPr>
                <p:cNvPr id="248" name="Freihand 247">
                  <a:extLst>
                    <a:ext uri="{FF2B5EF4-FFF2-40B4-BE49-F238E27FC236}">
                      <a16:creationId xmlns:a16="http://schemas.microsoft.com/office/drawing/2014/main" id="{6B268B5C-19CB-4C2D-BD3E-DFC0C9E4CCD9}"/>
                    </a:ext>
                  </a:extLst>
                </p:cNvPr>
                <p:cNvPicPr/>
                <p:nvPr/>
              </p:nvPicPr>
              <p:blipFill>
                <a:blip r:embed="rId372"/>
                <a:stretch>
                  <a:fillRect/>
                </a:stretch>
              </p:blipFill>
              <p:spPr>
                <a:xfrm>
                  <a:off x="5600253" y="5290987"/>
                  <a:ext cx="218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9" name="Freihand 248">
                  <a:extLst>
                    <a:ext uri="{FF2B5EF4-FFF2-40B4-BE49-F238E27FC236}">
                      <a16:creationId xmlns:a16="http://schemas.microsoft.com/office/drawing/2014/main" id="{507C4C41-6D5B-45EC-9BE0-DB8BA44FB57C}"/>
                    </a:ext>
                  </a:extLst>
                </p14:cNvPr>
                <p14:cNvContentPartPr/>
                <p14:nvPr/>
              </p14:nvContentPartPr>
              <p14:xfrm>
                <a:off x="5807253" y="5317627"/>
                <a:ext cx="95040" cy="84240"/>
              </p14:xfrm>
            </p:contentPart>
          </mc:Choice>
          <mc:Fallback xmlns="">
            <p:pic>
              <p:nvPicPr>
                <p:cNvPr id="249" name="Freihand 248">
                  <a:extLst>
                    <a:ext uri="{FF2B5EF4-FFF2-40B4-BE49-F238E27FC236}">
                      <a16:creationId xmlns:a16="http://schemas.microsoft.com/office/drawing/2014/main" id="{507C4C41-6D5B-45EC-9BE0-DB8BA44FB57C}"/>
                    </a:ext>
                  </a:extLst>
                </p:cNvPr>
                <p:cNvPicPr/>
                <p:nvPr/>
              </p:nvPicPr>
              <p:blipFill>
                <a:blip r:embed="rId374"/>
                <a:stretch>
                  <a:fillRect/>
                </a:stretch>
              </p:blipFill>
              <p:spPr>
                <a:xfrm>
                  <a:off x="5802933" y="5313307"/>
                  <a:ext cx="103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0" name="Freihand 249">
                  <a:extLst>
                    <a:ext uri="{FF2B5EF4-FFF2-40B4-BE49-F238E27FC236}">
                      <a16:creationId xmlns:a16="http://schemas.microsoft.com/office/drawing/2014/main" id="{1F9E3FCD-133D-40C5-A56D-62399EFE3534}"/>
                    </a:ext>
                  </a:extLst>
                </p14:cNvPr>
                <p14:cNvContentPartPr/>
                <p14:nvPr/>
              </p14:nvContentPartPr>
              <p14:xfrm>
                <a:off x="5903733" y="5229067"/>
                <a:ext cx="91440" cy="143280"/>
              </p14:xfrm>
            </p:contentPart>
          </mc:Choice>
          <mc:Fallback xmlns="">
            <p:pic>
              <p:nvPicPr>
                <p:cNvPr id="250" name="Freihand 249">
                  <a:extLst>
                    <a:ext uri="{FF2B5EF4-FFF2-40B4-BE49-F238E27FC236}">
                      <a16:creationId xmlns:a16="http://schemas.microsoft.com/office/drawing/2014/main" id="{1F9E3FCD-133D-40C5-A56D-62399EFE3534}"/>
                    </a:ext>
                  </a:extLst>
                </p:cNvPr>
                <p:cNvPicPr/>
                <p:nvPr/>
              </p:nvPicPr>
              <p:blipFill>
                <a:blip r:embed="rId376"/>
                <a:stretch>
                  <a:fillRect/>
                </a:stretch>
              </p:blipFill>
              <p:spPr>
                <a:xfrm>
                  <a:off x="5899413" y="5224747"/>
                  <a:ext cx="100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1" name="Freihand 250">
                  <a:extLst>
                    <a:ext uri="{FF2B5EF4-FFF2-40B4-BE49-F238E27FC236}">
                      <a16:creationId xmlns:a16="http://schemas.microsoft.com/office/drawing/2014/main" id="{4DFC1DF0-B0E0-4328-AFDF-069E53BC75FA}"/>
                    </a:ext>
                  </a:extLst>
                </p14:cNvPr>
                <p14:cNvContentPartPr/>
                <p14:nvPr/>
              </p14:nvContentPartPr>
              <p14:xfrm>
                <a:off x="5992653" y="5256787"/>
                <a:ext cx="105840" cy="99360"/>
              </p14:xfrm>
            </p:contentPart>
          </mc:Choice>
          <mc:Fallback xmlns="">
            <p:pic>
              <p:nvPicPr>
                <p:cNvPr id="251" name="Freihand 250">
                  <a:extLst>
                    <a:ext uri="{FF2B5EF4-FFF2-40B4-BE49-F238E27FC236}">
                      <a16:creationId xmlns:a16="http://schemas.microsoft.com/office/drawing/2014/main" id="{4DFC1DF0-B0E0-4328-AFDF-069E53BC75FA}"/>
                    </a:ext>
                  </a:extLst>
                </p:cNvPr>
                <p:cNvPicPr/>
                <p:nvPr/>
              </p:nvPicPr>
              <p:blipFill>
                <a:blip r:embed="rId378"/>
                <a:stretch>
                  <a:fillRect/>
                </a:stretch>
              </p:blipFill>
              <p:spPr>
                <a:xfrm>
                  <a:off x="5988333" y="5252467"/>
                  <a:ext cx="114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2" name="Freihand 251">
                  <a:extLst>
                    <a:ext uri="{FF2B5EF4-FFF2-40B4-BE49-F238E27FC236}">
                      <a16:creationId xmlns:a16="http://schemas.microsoft.com/office/drawing/2014/main" id="{F8D11A30-84E2-4271-9675-7D5199F56286}"/>
                    </a:ext>
                  </a:extLst>
                </p14:cNvPr>
                <p14:cNvContentPartPr/>
                <p14:nvPr/>
              </p14:nvContentPartPr>
              <p14:xfrm>
                <a:off x="5624733" y="5277307"/>
                <a:ext cx="107640" cy="94680"/>
              </p14:xfrm>
            </p:contentPart>
          </mc:Choice>
          <mc:Fallback xmlns="">
            <p:pic>
              <p:nvPicPr>
                <p:cNvPr id="252" name="Freihand 251">
                  <a:extLst>
                    <a:ext uri="{FF2B5EF4-FFF2-40B4-BE49-F238E27FC236}">
                      <a16:creationId xmlns:a16="http://schemas.microsoft.com/office/drawing/2014/main" id="{F8D11A30-84E2-4271-9675-7D5199F56286}"/>
                    </a:ext>
                  </a:extLst>
                </p:cNvPr>
                <p:cNvPicPr/>
                <p:nvPr/>
              </p:nvPicPr>
              <p:blipFill>
                <a:blip r:embed="rId380"/>
                <a:stretch>
                  <a:fillRect/>
                </a:stretch>
              </p:blipFill>
              <p:spPr>
                <a:xfrm>
                  <a:off x="5620413" y="5272987"/>
                  <a:ext cx="116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4" name="Freihand 253">
                  <a:extLst>
                    <a:ext uri="{FF2B5EF4-FFF2-40B4-BE49-F238E27FC236}">
                      <a16:creationId xmlns:a16="http://schemas.microsoft.com/office/drawing/2014/main" id="{5F46F3EB-6AF9-4D5B-B1D8-74C3598FD621}"/>
                    </a:ext>
                  </a:extLst>
                </p14:cNvPr>
                <p14:cNvContentPartPr/>
                <p14:nvPr/>
              </p14:nvContentPartPr>
              <p14:xfrm>
                <a:off x="3630333" y="6224467"/>
                <a:ext cx="252000" cy="44280"/>
              </p14:xfrm>
            </p:contentPart>
          </mc:Choice>
          <mc:Fallback xmlns="">
            <p:pic>
              <p:nvPicPr>
                <p:cNvPr id="254" name="Freihand 253">
                  <a:extLst>
                    <a:ext uri="{FF2B5EF4-FFF2-40B4-BE49-F238E27FC236}">
                      <a16:creationId xmlns:a16="http://schemas.microsoft.com/office/drawing/2014/main" id="{5F46F3EB-6AF9-4D5B-B1D8-74C3598FD621}"/>
                    </a:ext>
                  </a:extLst>
                </p:cNvPr>
                <p:cNvPicPr/>
                <p:nvPr/>
              </p:nvPicPr>
              <p:blipFill>
                <a:blip r:embed="rId382"/>
                <a:stretch>
                  <a:fillRect/>
                </a:stretch>
              </p:blipFill>
              <p:spPr>
                <a:xfrm>
                  <a:off x="3626013" y="6220147"/>
                  <a:ext cx="260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5" name="Freihand 254">
                  <a:extLst>
                    <a:ext uri="{FF2B5EF4-FFF2-40B4-BE49-F238E27FC236}">
                      <a16:creationId xmlns:a16="http://schemas.microsoft.com/office/drawing/2014/main" id="{6D35280A-C670-4F30-A1EB-B2247C79DBA6}"/>
                    </a:ext>
                  </a:extLst>
                </p14:cNvPr>
                <p14:cNvContentPartPr/>
                <p14:nvPr/>
              </p14:nvContentPartPr>
              <p14:xfrm>
                <a:off x="3861813" y="6151747"/>
                <a:ext cx="160200" cy="195120"/>
              </p14:xfrm>
            </p:contentPart>
          </mc:Choice>
          <mc:Fallback xmlns="">
            <p:pic>
              <p:nvPicPr>
                <p:cNvPr id="255" name="Freihand 254">
                  <a:extLst>
                    <a:ext uri="{FF2B5EF4-FFF2-40B4-BE49-F238E27FC236}">
                      <a16:creationId xmlns:a16="http://schemas.microsoft.com/office/drawing/2014/main" id="{6D35280A-C670-4F30-A1EB-B2247C79DBA6}"/>
                    </a:ext>
                  </a:extLst>
                </p:cNvPr>
                <p:cNvPicPr/>
                <p:nvPr/>
              </p:nvPicPr>
              <p:blipFill>
                <a:blip r:embed="rId384"/>
                <a:stretch>
                  <a:fillRect/>
                </a:stretch>
              </p:blipFill>
              <p:spPr>
                <a:xfrm>
                  <a:off x="3857493" y="6147427"/>
                  <a:ext cx="16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EA752A93-F4B2-45ED-8C24-DF356526C920}"/>
                    </a:ext>
                  </a:extLst>
                </p14:cNvPr>
                <p14:cNvContentPartPr/>
                <p14:nvPr/>
              </p14:nvContentPartPr>
              <p14:xfrm>
                <a:off x="4100133" y="6056707"/>
                <a:ext cx="122400" cy="189720"/>
              </p14:xfrm>
            </p:contentPart>
          </mc:Choice>
          <mc:Fallback xmlns="">
            <p:pic>
              <p:nvPicPr>
                <p:cNvPr id="257" name="Freihand 256">
                  <a:extLst>
                    <a:ext uri="{FF2B5EF4-FFF2-40B4-BE49-F238E27FC236}">
                      <a16:creationId xmlns:a16="http://schemas.microsoft.com/office/drawing/2014/main" id="{EA752A93-F4B2-45ED-8C24-DF356526C920}"/>
                    </a:ext>
                  </a:extLst>
                </p:cNvPr>
                <p:cNvPicPr/>
                <p:nvPr/>
              </p:nvPicPr>
              <p:blipFill>
                <a:blip r:embed="rId386"/>
                <a:stretch>
                  <a:fillRect/>
                </a:stretch>
              </p:blipFill>
              <p:spPr>
                <a:xfrm>
                  <a:off x="4095813" y="6052387"/>
                  <a:ext cx="131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C98FD5D3-92B4-472C-815E-DBF1E8CE7174}"/>
                    </a:ext>
                  </a:extLst>
                </p14:cNvPr>
                <p14:cNvContentPartPr/>
                <p14:nvPr/>
              </p14:nvContentPartPr>
              <p14:xfrm>
                <a:off x="4226493" y="6060667"/>
                <a:ext cx="52920" cy="138960"/>
              </p14:xfrm>
            </p:contentPart>
          </mc:Choice>
          <mc:Fallback xmlns="">
            <p:pic>
              <p:nvPicPr>
                <p:cNvPr id="258" name="Freihand 257">
                  <a:extLst>
                    <a:ext uri="{FF2B5EF4-FFF2-40B4-BE49-F238E27FC236}">
                      <a16:creationId xmlns:a16="http://schemas.microsoft.com/office/drawing/2014/main" id="{C98FD5D3-92B4-472C-815E-DBF1E8CE7174}"/>
                    </a:ext>
                  </a:extLst>
                </p:cNvPr>
                <p:cNvPicPr/>
                <p:nvPr/>
              </p:nvPicPr>
              <p:blipFill>
                <a:blip r:embed="rId388"/>
                <a:stretch>
                  <a:fillRect/>
                </a:stretch>
              </p:blipFill>
              <p:spPr>
                <a:xfrm>
                  <a:off x="4222173" y="6056347"/>
                  <a:ext cx="61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15BABABA-5AEE-4357-AF4F-53C017E13595}"/>
                    </a:ext>
                  </a:extLst>
                </p14:cNvPr>
                <p14:cNvContentPartPr/>
                <p14:nvPr/>
              </p14:nvContentPartPr>
              <p14:xfrm>
                <a:off x="4292013" y="6104587"/>
                <a:ext cx="57960" cy="72360"/>
              </p14:xfrm>
            </p:contentPart>
          </mc:Choice>
          <mc:Fallback xmlns="">
            <p:pic>
              <p:nvPicPr>
                <p:cNvPr id="259" name="Freihand 258">
                  <a:extLst>
                    <a:ext uri="{FF2B5EF4-FFF2-40B4-BE49-F238E27FC236}">
                      <a16:creationId xmlns:a16="http://schemas.microsoft.com/office/drawing/2014/main" id="{15BABABA-5AEE-4357-AF4F-53C017E13595}"/>
                    </a:ext>
                  </a:extLst>
                </p:cNvPr>
                <p:cNvPicPr/>
                <p:nvPr/>
              </p:nvPicPr>
              <p:blipFill>
                <a:blip r:embed="rId390"/>
                <a:stretch>
                  <a:fillRect/>
                </a:stretch>
              </p:blipFill>
              <p:spPr>
                <a:xfrm>
                  <a:off x="4287693" y="6100267"/>
                  <a:ext cx="66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64884B3C-9266-4248-A528-1E0F78C81DAD}"/>
                    </a:ext>
                  </a:extLst>
                </p14:cNvPr>
                <p14:cNvContentPartPr/>
                <p14:nvPr/>
              </p14:nvContentPartPr>
              <p14:xfrm>
                <a:off x="4353933" y="6086227"/>
                <a:ext cx="126720" cy="176040"/>
              </p14:xfrm>
            </p:contentPart>
          </mc:Choice>
          <mc:Fallback xmlns="">
            <p:pic>
              <p:nvPicPr>
                <p:cNvPr id="260" name="Freihand 259">
                  <a:extLst>
                    <a:ext uri="{FF2B5EF4-FFF2-40B4-BE49-F238E27FC236}">
                      <a16:creationId xmlns:a16="http://schemas.microsoft.com/office/drawing/2014/main" id="{64884B3C-9266-4248-A528-1E0F78C81DAD}"/>
                    </a:ext>
                  </a:extLst>
                </p:cNvPr>
                <p:cNvPicPr/>
                <p:nvPr/>
              </p:nvPicPr>
              <p:blipFill>
                <a:blip r:embed="rId392"/>
                <a:stretch>
                  <a:fillRect/>
                </a:stretch>
              </p:blipFill>
              <p:spPr>
                <a:xfrm>
                  <a:off x="4349613" y="6081907"/>
                  <a:ext cx="135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8663ED9B-C878-4DF3-B9BB-2BB5AB2CA5C9}"/>
                    </a:ext>
                  </a:extLst>
                </p14:cNvPr>
                <p14:cNvContentPartPr/>
                <p14:nvPr/>
              </p14:nvContentPartPr>
              <p14:xfrm>
                <a:off x="4509813" y="6020707"/>
                <a:ext cx="81720" cy="99000"/>
              </p14:xfrm>
            </p:contentPart>
          </mc:Choice>
          <mc:Fallback xmlns="">
            <p:pic>
              <p:nvPicPr>
                <p:cNvPr id="261" name="Freihand 260">
                  <a:extLst>
                    <a:ext uri="{FF2B5EF4-FFF2-40B4-BE49-F238E27FC236}">
                      <a16:creationId xmlns:a16="http://schemas.microsoft.com/office/drawing/2014/main" id="{8663ED9B-C878-4DF3-B9BB-2BB5AB2CA5C9}"/>
                    </a:ext>
                  </a:extLst>
                </p:cNvPr>
                <p:cNvPicPr/>
                <p:nvPr/>
              </p:nvPicPr>
              <p:blipFill>
                <a:blip r:embed="rId394"/>
                <a:stretch>
                  <a:fillRect/>
                </a:stretch>
              </p:blipFill>
              <p:spPr>
                <a:xfrm>
                  <a:off x="4505493" y="6016387"/>
                  <a:ext cx="90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DC7A99AD-D0CA-4E90-8653-F01F08227D55}"/>
                    </a:ext>
                  </a:extLst>
                </p14:cNvPr>
                <p14:cNvContentPartPr/>
                <p14:nvPr/>
              </p14:nvContentPartPr>
              <p14:xfrm>
                <a:off x="4727973" y="5890387"/>
                <a:ext cx="212400" cy="298080"/>
              </p14:xfrm>
            </p:contentPart>
          </mc:Choice>
          <mc:Fallback xmlns="">
            <p:pic>
              <p:nvPicPr>
                <p:cNvPr id="262" name="Freihand 261">
                  <a:extLst>
                    <a:ext uri="{FF2B5EF4-FFF2-40B4-BE49-F238E27FC236}">
                      <a16:creationId xmlns:a16="http://schemas.microsoft.com/office/drawing/2014/main" id="{DC7A99AD-D0CA-4E90-8653-F01F08227D55}"/>
                    </a:ext>
                  </a:extLst>
                </p:cNvPr>
                <p:cNvPicPr/>
                <p:nvPr/>
              </p:nvPicPr>
              <p:blipFill>
                <a:blip r:embed="rId396"/>
                <a:stretch>
                  <a:fillRect/>
                </a:stretch>
              </p:blipFill>
              <p:spPr>
                <a:xfrm>
                  <a:off x="4723653" y="5886067"/>
                  <a:ext cx="2210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20C0ED87-D663-4168-A8FB-BEAF4E078B49}"/>
                    </a:ext>
                  </a:extLst>
                </p14:cNvPr>
                <p14:cNvContentPartPr/>
                <p14:nvPr/>
              </p14:nvContentPartPr>
              <p14:xfrm>
                <a:off x="5009133" y="5878147"/>
                <a:ext cx="39240" cy="139320"/>
              </p14:xfrm>
            </p:contentPart>
          </mc:Choice>
          <mc:Fallback xmlns="">
            <p:pic>
              <p:nvPicPr>
                <p:cNvPr id="263" name="Freihand 262">
                  <a:extLst>
                    <a:ext uri="{FF2B5EF4-FFF2-40B4-BE49-F238E27FC236}">
                      <a16:creationId xmlns:a16="http://schemas.microsoft.com/office/drawing/2014/main" id="{20C0ED87-D663-4168-A8FB-BEAF4E078B49}"/>
                    </a:ext>
                  </a:extLst>
                </p:cNvPr>
                <p:cNvPicPr/>
                <p:nvPr/>
              </p:nvPicPr>
              <p:blipFill>
                <a:blip r:embed="rId398"/>
                <a:stretch>
                  <a:fillRect/>
                </a:stretch>
              </p:blipFill>
              <p:spPr>
                <a:xfrm>
                  <a:off x="5004813" y="5873827"/>
                  <a:ext cx="47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4" name="Freihand 263">
                  <a:extLst>
                    <a:ext uri="{FF2B5EF4-FFF2-40B4-BE49-F238E27FC236}">
                      <a16:creationId xmlns:a16="http://schemas.microsoft.com/office/drawing/2014/main" id="{DBC51E8F-9A09-411F-96DF-EF3A5F502E10}"/>
                    </a:ext>
                  </a:extLst>
                </p14:cNvPr>
                <p14:cNvContentPartPr/>
                <p14:nvPr/>
              </p14:nvContentPartPr>
              <p14:xfrm>
                <a:off x="4932453" y="5814067"/>
                <a:ext cx="264960" cy="154800"/>
              </p14:xfrm>
            </p:contentPart>
          </mc:Choice>
          <mc:Fallback xmlns="">
            <p:pic>
              <p:nvPicPr>
                <p:cNvPr id="264" name="Freihand 263">
                  <a:extLst>
                    <a:ext uri="{FF2B5EF4-FFF2-40B4-BE49-F238E27FC236}">
                      <a16:creationId xmlns:a16="http://schemas.microsoft.com/office/drawing/2014/main" id="{DBC51E8F-9A09-411F-96DF-EF3A5F502E10}"/>
                    </a:ext>
                  </a:extLst>
                </p:cNvPr>
                <p:cNvPicPr/>
                <p:nvPr/>
              </p:nvPicPr>
              <p:blipFill>
                <a:blip r:embed="rId400"/>
                <a:stretch>
                  <a:fillRect/>
                </a:stretch>
              </p:blipFill>
              <p:spPr>
                <a:xfrm>
                  <a:off x="4928133" y="5809747"/>
                  <a:ext cx="273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6" name="Freihand 265">
                  <a:extLst>
                    <a:ext uri="{FF2B5EF4-FFF2-40B4-BE49-F238E27FC236}">
                      <a16:creationId xmlns:a16="http://schemas.microsoft.com/office/drawing/2014/main" id="{7AD63D18-0A04-4C41-BB09-E0C6D378BC65}"/>
                    </a:ext>
                  </a:extLst>
                </p14:cNvPr>
                <p14:cNvContentPartPr/>
                <p14:nvPr/>
              </p14:nvContentPartPr>
              <p14:xfrm>
                <a:off x="4482813" y="6154267"/>
                <a:ext cx="303120" cy="143280"/>
              </p14:xfrm>
            </p:contentPart>
          </mc:Choice>
          <mc:Fallback xmlns="">
            <p:pic>
              <p:nvPicPr>
                <p:cNvPr id="266" name="Freihand 265">
                  <a:extLst>
                    <a:ext uri="{FF2B5EF4-FFF2-40B4-BE49-F238E27FC236}">
                      <a16:creationId xmlns:a16="http://schemas.microsoft.com/office/drawing/2014/main" id="{7AD63D18-0A04-4C41-BB09-E0C6D378BC65}"/>
                    </a:ext>
                  </a:extLst>
                </p:cNvPr>
                <p:cNvPicPr/>
                <p:nvPr/>
              </p:nvPicPr>
              <p:blipFill>
                <a:blip r:embed="rId402"/>
                <a:stretch>
                  <a:fillRect/>
                </a:stretch>
              </p:blipFill>
              <p:spPr>
                <a:xfrm>
                  <a:off x="4478493" y="6149947"/>
                  <a:ext cx="311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7" name="Freihand 266">
                  <a:extLst>
                    <a:ext uri="{FF2B5EF4-FFF2-40B4-BE49-F238E27FC236}">
                      <a16:creationId xmlns:a16="http://schemas.microsoft.com/office/drawing/2014/main" id="{48CB1CCF-504D-481A-9FCB-D236DB25412B}"/>
                    </a:ext>
                  </a:extLst>
                </p14:cNvPr>
                <p14:cNvContentPartPr/>
                <p14:nvPr/>
              </p14:nvContentPartPr>
              <p14:xfrm>
                <a:off x="4528173" y="6188827"/>
                <a:ext cx="273600" cy="131400"/>
              </p14:xfrm>
            </p:contentPart>
          </mc:Choice>
          <mc:Fallback xmlns="">
            <p:pic>
              <p:nvPicPr>
                <p:cNvPr id="267" name="Freihand 266">
                  <a:extLst>
                    <a:ext uri="{FF2B5EF4-FFF2-40B4-BE49-F238E27FC236}">
                      <a16:creationId xmlns:a16="http://schemas.microsoft.com/office/drawing/2014/main" id="{48CB1CCF-504D-481A-9FCB-D236DB25412B}"/>
                    </a:ext>
                  </a:extLst>
                </p:cNvPr>
                <p:cNvPicPr/>
                <p:nvPr/>
              </p:nvPicPr>
              <p:blipFill>
                <a:blip r:embed="rId404"/>
                <a:stretch>
                  <a:fillRect/>
                </a:stretch>
              </p:blipFill>
              <p:spPr>
                <a:xfrm>
                  <a:off x="4523853" y="6184507"/>
                  <a:ext cx="282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9" name="Freihand 268">
                  <a:extLst>
                    <a:ext uri="{FF2B5EF4-FFF2-40B4-BE49-F238E27FC236}">
                      <a16:creationId xmlns:a16="http://schemas.microsoft.com/office/drawing/2014/main" id="{102D4D17-C0DB-4014-8497-AF6B9D21D050}"/>
                    </a:ext>
                  </a:extLst>
                </p14:cNvPr>
                <p14:cNvContentPartPr/>
                <p14:nvPr/>
              </p14:nvContentPartPr>
              <p14:xfrm>
                <a:off x="4603053" y="6338587"/>
                <a:ext cx="103680" cy="146160"/>
              </p14:xfrm>
            </p:contentPart>
          </mc:Choice>
          <mc:Fallback xmlns="">
            <p:pic>
              <p:nvPicPr>
                <p:cNvPr id="269" name="Freihand 268">
                  <a:extLst>
                    <a:ext uri="{FF2B5EF4-FFF2-40B4-BE49-F238E27FC236}">
                      <a16:creationId xmlns:a16="http://schemas.microsoft.com/office/drawing/2014/main" id="{102D4D17-C0DB-4014-8497-AF6B9D21D050}"/>
                    </a:ext>
                  </a:extLst>
                </p:cNvPr>
                <p:cNvPicPr/>
                <p:nvPr/>
              </p:nvPicPr>
              <p:blipFill>
                <a:blip r:embed="rId406"/>
                <a:stretch>
                  <a:fillRect/>
                </a:stretch>
              </p:blipFill>
              <p:spPr>
                <a:xfrm>
                  <a:off x="4598733" y="6334267"/>
                  <a:ext cx="112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0" name="Freihand 269">
                  <a:extLst>
                    <a:ext uri="{FF2B5EF4-FFF2-40B4-BE49-F238E27FC236}">
                      <a16:creationId xmlns:a16="http://schemas.microsoft.com/office/drawing/2014/main" id="{061C188B-1037-4320-AAE7-76589DAEE0B0}"/>
                    </a:ext>
                  </a:extLst>
                </p14:cNvPr>
                <p14:cNvContentPartPr/>
                <p14:nvPr/>
              </p14:nvContentPartPr>
              <p14:xfrm>
                <a:off x="4712133" y="6332467"/>
                <a:ext cx="69120" cy="79920"/>
              </p14:xfrm>
            </p:contentPart>
          </mc:Choice>
          <mc:Fallback xmlns="">
            <p:pic>
              <p:nvPicPr>
                <p:cNvPr id="270" name="Freihand 269">
                  <a:extLst>
                    <a:ext uri="{FF2B5EF4-FFF2-40B4-BE49-F238E27FC236}">
                      <a16:creationId xmlns:a16="http://schemas.microsoft.com/office/drawing/2014/main" id="{061C188B-1037-4320-AAE7-76589DAEE0B0}"/>
                    </a:ext>
                  </a:extLst>
                </p:cNvPr>
                <p:cNvPicPr/>
                <p:nvPr/>
              </p:nvPicPr>
              <p:blipFill>
                <a:blip r:embed="rId408"/>
                <a:stretch>
                  <a:fillRect/>
                </a:stretch>
              </p:blipFill>
              <p:spPr>
                <a:xfrm>
                  <a:off x="4707813" y="6328147"/>
                  <a:ext cx="77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1" name="Freihand 270">
                  <a:extLst>
                    <a:ext uri="{FF2B5EF4-FFF2-40B4-BE49-F238E27FC236}">
                      <a16:creationId xmlns:a16="http://schemas.microsoft.com/office/drawing/2014/main" id="{A6B80463-2DB6-427E-BF77-66C0BE0BCF81}"/>
                    </a:ext>
                  </a:extLst>
                </p14:cNvPr>
                <p14:cNvContentPartPr/>
                <p14:nvPr/>
              </p14:nvContentPartPr>
              <p14:xfrm>
                <a:off x="4744893" y="6292147"/>
                <a:ext cx="121320" cy="102240"/>
              </p14:xfrm>
            </p:contentPart>
          </mc:Choice>
          <mc:Fallback xmlns="">
            <p:pic>
              <p:nvPicPr>
                <p:cNvPr id="271" name="Freihand 270">
                  <a:extLst>
                    <a:ext uri="{FF2B5EF4-FFF2-40B4-BE49-F238E27FC236}">
                      <a16:creationId xmlns:a16="http://schemas.microsoft.com/office/drawing/2014/main" id="{A6B80463-2DB6-427E-BF77-66C0BE0BCF81}"/>
                    </a:ext>
                  </a:extLst>
                </p:cNvPr>
                <p:cNvPicPr/>
                <p:nvPr/>
              </p:nvPicPr>
              <p:blipFill>
                <a:blip r:embed="rId410"/>
                <a:stretch>
                  <a:fillRect/>
                </a:stretch>
              </p:blipFill>
              <p:spPr>
                <a:xfrm>
                  <a:off x="4740573" y="6287827"/>
                  <a:ext cx="12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2" name="Freihand 271">
                  <a:extLst>
                    <a:ext uri="{FF2B5EF4-FFF2-40B4-BE49-F238E27FC236}">
                      <a16:creationId xmlns:a16="http://schemas.microsoft.com/office/drawing/2014/main" id="{6964D35E-5F05-4FC5-BC9D-AA5964627A79}"/>
                    </a:ext>
                  </a:extLst>
                </p14:cNvPr>
                <p14:cNvContentPartPr/>
                <p14:nvPr/>
              </p14:nvContentPartPr>
              <p14:xfrm>
                <a:off x="4755333" y="6199627"/>
                <a:ext cx="26280" cy="86760"/>
              </p14:xfrm>
            </p:contentPart>
          </mc:Choice>
          <mc:Fallback xmlns="">
            <p:pic>
              <p:nvPicPr>
                <p:cNvPr id="272" name="Freihand 271">
                  <a:extLst>
                    <a:ext uri="{FF2B5EF4-FFF2-40B4-BE49-F238E27FC236}">
                      <a16:creationId xmlns:a16="http://schemas.microsoft.com/office/drawing/2014/main" id="{6964D35E-5F05-4FC5-BC9D-AA5964627A79}"/>
                    </a:ext>
                  </a:extLst>
                </p:cNvPr>
                <p:cNvPicPr/>
                <p:nvPr/>
              </p:nvPicPr>
              <p:blipFill>
                <a:blip r:embed="rId412"/>
                <a:stretch>
                  <a:fillRect/>
                </a:stretch>
              </p:blipFill>
              <p:spPr>
                <a:xfrm>
                  <a:off x="4751013" y="6195307"/>
                  <a:ext cx="3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3" name="Freihand 272">
                  <a:extLst>
                    <a:ext uri="{FF2B5EF4-FFF2-40B4-BE49-F238E27FC236}">
                      <a16:creationId xmlns:a16="http://schemas.microsoft.com/office/drawing/2014/main" id="{EC65D68E-DE6F-4EDD-AC36-69BE6267AD27}"/>
                    </a:ext>
                  </a:extLst>
                </p14:cNvPr>
                <p14:cNvContentPartPr/>
                <p14:nvPr/>
              </p14:nvContentPartPr>
              <p14:xfrm>
                <a:off x="4473813" y="6347587"/>
                <a:ext cx="503280" cy="196920"/>
              </p14:xfrm>
            </p:contentPart>
          </mc:Choice>
          <mc:Fallback xmlns="">
            <p:pic>
              <p:nvPicPr>
                <p:cNvPr id="273" name="Freihand 272">
                  <a:extLst>
                    <a:ext uri="{FF2B5EF4-FFF2-40B4-BE49-F238E27FC236}">
                      <a16:creationId xmlns:a16="http://schemas.microsoft.com/office/drawing/2014/main" id="{EC65D68E-DE6F-4EDD-AC36-69BE6267AD27}"/>
                    </a:ext>
                  </a:extLst>
                </p:cNvPr>
                <p:cNvPicPr/>
                <p:nvPr/>
              </p:nvPicPr>
              <p:blipFill>
                <a:blip r:embed="rId414"/>
                <a:stretch>
                  <a:fillRect/>
                </a:stretch>
              </p:blipFill>
              <p:spPr>
                <a:xfrm>
                  <a:off x="4469493" y="6343267"/>
                  <a:ext cx="511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4" name="Freihand 273">
                  <a:extLst>
                    <a:ext uri="{FF2B5EF4-FFF2-40B4-BE49-F238E27FC236}">
                      <a16:creationId xmlns:a16="http://schemas.microsoft.com/office/drawing/2014/main" id="{A8A3E2D1-BC17-4631-BEF5-8243771465B9}"/>
                    </a:ext>
                  </a:extLst>
                </p14:cNvPr>
                <p14:cNvContentPartPr/>
                <p14:nvPr/>
              </p14:nvContentPartPr>
              <p14:xfrm>
                <a:off x="4733013" y="6485827"/>
                <a:ext cx="111960" cy="158040"/>
              </p14:xfrm>
            </p:contentPart>
          </mc:Choice>
          <mc:Fallback xmlns="">
            <p:pic>
              <p:nvPicPr>
                <p:cNvPr id="274" name="Freihand 273">
                  <a:extLst>
                    <a:ext uri="{FF2B5EF4-FFF2-40B4-BE49-F238E27FC236}">
                      <a16:creationId xmlns:a16="http://schemas.microsoft.com/office/drawing/2014/main" id="{A8A3E2D1-BC17-4631-BEF5-8243771465B9}"/>
                    </a:ext>
                  </a:extLst>
                </p:cNvPr>
                <p:cNvPicPr/>
                <p:nvPr/>
              </p:nvPicPr>
              <p:blipFill>
                <a:blip r:embed="rId416"/>
                <a:stretch>
                  <a:fillRect/>
                </a:stretch>
              </p:blipFill>
              <p:spPr>
                <a:xfrm>
                  <a:off x="4728693" y="6481507"/>
                  <a:ext cx="120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5" name="Freihand 274">
                  <a:extLst>
                    <a:ext uri="{FF2B5EF4-FFF2-40B4-BE49-F238E27FC236}">
                      <a16:creationId xmlns:a16="http://schemas.microsoft.com/office/drawing/2014/main" id="{94F39AE7-FB96-46A0-A480-E47B376AC15C}"/>
                    </a:ext>
                  </a:extLst>
                </p14:cNvPr>
                <p14:cNvContentPartPr/>
                <p14:nvPr/>
              </p14:nvContentPartPr>
              <p14:xfrm>
                <a:off x="4839933" y="6489427"/>
                <a:ext cx="124200" cy="108720"/>
              </p14:xfrm>
            </p:contentPart>
          </mc:Choice>
          <mc:Fallback xmlns="">
            <p:pic>
              <p:nvPicPr>
                <p:cNvPr id="275" name="Freihand 274">
                  <a:extLst>
                    <a:ext uri="{FF2B5EF4-FFF2-40B4-BE49-F238E27FC236}">
                      <a16:creationId xmlns:a16="http://schemas.microsoft.com/office/drawing/2014/main" id="{94F39AE7-FB96-46A0-A480-E47B376AC15C}"/>
                    </a:ext>
                  </a:extLst>
                </p:cNvPr>
                <p:cNvPicPr/>
                <p:nvPr/>
              </p:nvPicPr>
              <p:blipFill>
                <a:blip r:embed="rId418"/>
                <a:stretch>
                  <a:fillRect/>
                </a:stretch>
              </p:blipFill>
              <p:spPr>
                <a:xfrm>
                  <a:off x="4835613" y="6485107"/>
                  <a:ext cx="132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7" name="Freihand 276">
                  <a:extLst>
                    <a:ext uri="{FF2B5EF4-FFF2-40B4-BE49-F238E27FC236}">
                      <a16:creationId xmlns:a16="http://schemas.microsoft.com/office/drawing/2014/main" id="{43B0A4E4-CAAE-4840-A2DE-8722E79C4DE6}"/>
                    </a:ext>
                  </a:extLst>
                </p14:cNvPr>
                <p14:cNvContentPartPr/>
                <p14:nvPr/>
              </p14:nvContentPartPr>
              <p14:xfrm>
                <a:off x="3174573" y="5146267"/>
                <a:ext cx="210600" cy="38880"/>
              </p14:xfrm>
            </p:contentPart>
          </mc:Choice>
          <mc:Fallback xmlns="">
            <p:pic>
              <p:nvPicPr>
                <p:cNvPr id="277" name="Freihand 276">
                  <a:extLst>
                    <a:ext uri="{FF2B5EF4-FFF2-40B4-BE49-F238E27FC236}">
                      <a16:creationId xmlns:a16="http://schemas.microsoft.com/office/drawing/2014/main" id="{43B0A4E4-CAAE-4840-A2DE-8722E79C4DE6}"/>
                    </a:ext>
                  </a:extLst>
                </p:cNvPr>
                <p:cNvPicPr/>
                <p:nvPr/>
              </p:nvPicPr>
              <p:blipFill>
                <a:blip r:embed="rId420"/>
                <a:stretch>
                  <a:fillRect/>
                </a:stretch>
              </p:blipFill>
              <p:spPr>
                <a:xfrm>
                  <a:off x="3170253" y="5141947"/>
                  <a:ext cx="219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8" name="Freihand 277">
                  <a:extLst>
                    <a:ext uri="{FF2B5EF4-FFF2-40B4-BE49-F238E27FC236}">
                      <a16:creationId xmlns:a16="http://schemas.microsoft.com/office/drawing/2014/main" id="{29C72C42-B743-4156-B263-F3B5BDD35774}"/>
                    </a:ext>
                  </a:extLst>
                </p14:cNvPr>
                <p14:cNvContentPartPr/>
                <p14:nvPr/>
              </p14:nvContentPartPr>
              <p14:xfrm>
                <a:off x="3561933" y="5112787"/>
                <a:ext cx="220680" cy="44280"/>
              </p14:xfrm>
            </p:contentPart>
          </mc:Choice>
          <mc:Fallback xmlns="">
            <p:pic>
              <p:nvPicPr>
                <p:cNvPr id="278" name="Freihand 277">
                  <a:extLst>
                    <a:ext uri="{FF2B5EF4-FFF2-40B4-BE49-F238E27FC236}">
                      <a16:creationId xmlns:a16="http://schemas.microsoft.com/office/drawing/2014/main" id="{29C72C42-B743-4156-B263-F3B5BDD35774}"/>
                    </a:ext>
                  </a:extLst>
                </p:cNvPr>
                <p:cNvPicPr/>
                <p:nvPr/>
              </p:nvPicPr>
              <p:blipFill>
                <a:blip r:embed="rId422"/>
                <a:stretch>
                  <a:fillRect/>
                </a:stretch>
              </p:blipFill>
              <p:spPr>
                <a:xfrm>
                  <a:off x="3557613" y="5108467"/>
                  <a:ext cx="229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0" name="Freihand 279">
                  <a:extLst>
                    <a:ext uri="{FF2B5EF4-FFF2-40B4-BE49-F238E27FC236}">
                      <a16:creationId xmlns:a16="http://schemas.microsoft.com/office/drawing/2014/main" id="{EB384C34-D85C-42D9-A114-F9A7419670FD}"/>
                    </a:ext>
                  </a:extLst>
                </p14:cNvPr>
                <p14:cNvContentPartPr/>
                <p14:nvPr/>
              </p14:nvContentPartPr>
              <p14:xfrm>
                <a:off x="3960813" y="3622027"/>
                <a:ext cx="56880" cy="1540080"/>
              </p14:xfrm>
            </p:contentPart>
          </mc:Choice>
          <mc:Fallback xmlns="">
            <p:pic>
              <p:nvPicPr>
                <p:cNvPr id="280" name="Freihand 279">
                  <a:extLst>
                    <a:ext uri="{FF2B5EF4-FFF2-40B4-BE49-F238E27FC236}">
                      <a16:creationId xmlns:a16="http://schemas.microsoft.com/office/drawing/2014/main" id="{EB384C34-D85C-42D9-A114-F9A7419670FD}"/>
                    </a:ext>
                  </a:extLst>
                </p:cNvPr>
                <p:cNvPicPr/>
                <p:nvPr/>
              </p:nvPicPr>
              <p:blipFill>
                <a:blip r:embed="rId424"/>
                <a:stretch>
                  <a:fillRect/>
                </a:stretch>
              </p:blipFill>
              <p:spPr>
                <a:xfrm>
                  <a:off x="3956493" y="3617707"/>
                  <a:ext cx="65520" cy="1548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2" name="Freihand 281">
                  <a:extLst>
                    <a:ext uri="{FF2B5EF4-FFF2-40B4-BE49-F238E27FC236}">
                      <a16:creationId xmlns:a16="http://schemas.microsoft.com/office/drawing/2014/main" id="{D02C2001-1E52-40B9-9769-A8A1F83F6215}"/>
                    </a:ext>
                  </a:extLst>
                </p14:cNvPr>
                <p14:cNvContentPartPr/>
                <p14:nvPr/>
              </p14:nvContentPartPr>
              <p14:xfrm>
                <a:off x="3957213" y="5119987"/>
                <a:ext cx="56160" cy="194760"/>
              </p14:xfrm>
            </p:contentPart>
          </mc:Choice>
          <mc:Fallback xmlns="">
            <p:pic>
              <p:nvPicPr>
                <p:cNvPr id="282" name="Freihand 281">
                  <a:extLst>
                    <a:ext uri="{FF2B5EF4-FFF2-40B4-BE49-F238E27FC236}">
                      <a16:creationId xmlns:a16="http://schemas.microsoft.com/office/drawing/2014/main" id="{D02C2001-1E52-40B9-9769-A8A1F83F6215}"/>
                    </a:ext>
                  </a:extLst>
                </p:cNvPr>
                <p:cNvPicPr/>
                <p:nvPr/>
              </p:nvPicPr>
              <p:blipFill>
                <a:blip r:embed="rId426"/>
                <a:stretch>
                  <a:fillRect/>
                </a:stretch>
              </p:blipFill>
              <p:spPr>
                <a:xfrm>
                  <a:off x="3952893" y="5115667"/>
                  <a:ext cx="64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3" name="Freihand 282">
                  <a:extLst>
                    <a:ext uri="{FF2B5EF4-FFF2-40B4-BE49-F238E27FC236}">
                      <a16:creationId xmlns:a16="http://schemas.microsoft.com/office/drawing/2014/main" id="{E718B4E8-84D3-46A5-A174-D5323A03A981}"/>
                    </a:ext>
                  </a:extLst>
                </p14:cNvPr>
                <p14:cNvContentPartPr/>
                <p14:nvPr/>
              </p14:nvContentPartPr>
              <p14:xfrm>
                <a:off x="3969453" y="5318347"/>
                <a:ext cx="104760" cy="201600"/>
              </p14:xfrm>
            </p:contentPart>
          </mc:Choice>
          <mc:Fallback xmlns="">
            <p:pic>
              <p:nvPicPr>
                <p:cNvPr id="283" name="Freihand 282">
                  <a:extLst>
                    <a:ext uri="{FF2B5EF4-FFF2-40B4-BE49-F238E27FC236}">
                      <a16:creationId xmlns:a16="http://schemas.microsoft.com/office/drawing/2014/main" id="{E718B4E8-84D3-46A5-A174-D5323A03A981}"/>
                    </a:ext>
                  </a:extLst>
                </p:cNvPr>
                <p:cNvPicPr/>
                <p:nvPr/>
              </p:nvPicPr>
              <p:blipFill>
                <a:blip r:embed="rId428"/>
                <a:stretch>
                  <a:fillRect/>
                </a:stretch>
              </p:blipFill>
              <p:spPr>
                <a:xfrm>
                  <a:off x="3965133" y="5314027"/>
                  <a:ext cx="113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4" name="Freihand 283">
                  <a:extLst>
                    <a:ext uri="{FF2B5EF4-FFF2-40B4-BE49-F238E27FC236}">
                      <a16:creationId xmlns:a16="http://schemas.microsoft.com/office/drawing/2014/main" id="{59B1E320-ACC6-474D-90F8-42B792442C2C}"/>
                    </a:ext>
                  </a:extLst>
                </p14:cNvPr>
                <p14:cNvContentPartPr/>
                <p14:nvPr/>
              </p14:nvContentPartPr>
              <p14:xfrm>
                <a:off x="4114533" y="5429227"/>
                <a:ext cx="37080" cy="124200"/>
              </p14:xfrm>
            </p:contentPart>
          </mc:Choice>
          <mc:Fallback xmlns="">
            <p:pic>
              <p:nvPicPr>
                <p:cNvPr id="284" name="Freihand 283">
                  <a:extLst>
                    <a:ext uri="{FF2B5EF4-FFF2-40B4-BE49-F238E27FC236}">
                      <a16:creationId xmlns:a16="http://schemas.microsoft.com/office/drawing/2014/main" id="{59B1E320-ACC6-474D-90F8-42B792442C2C}"/>
                    </a:ext>
                  </a:extLst>
                </p:cNvPr>
                <p:cNvPicPr/>
                <p:nvPr/>
              </p:nvPicPr>
              <p:blipFill>
                <a:blip r:embed="rId430"/>
                <a:stretch>
                  <a:fillRect/>
                </a:stretch>
              </p:blipFill>
              <p:spPr>
                <a:xfrm>
                  <a:off x="4110213" y="5424907"/>
                  <a:ext cx="45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5" name="Freihand 284">
                  <a:extLst>
                    <a:ext uri="{FF2B5EF4-FFF2-40B4-BE49-F238E27FC236}">
                      <a16:creationId xmlns:a16="http://schemas.microsoft.com/office/drawing/2014/main" id="{6087341D-0621-488B-B44D-A7B010DEE228}"/>
                    </a:ext>
                  </a:extLst>
                </p14:cNvPr>
                <p14:cNvContentPartPr/>
                <p14:nvPr/>
              </p14:nvContentPartPr>
              <p14:xfrm>
                <a:off x="4041813" y="5374507"/>
                <a:ext cx="124920" cy="48600"/>
              </p14:xfrm>
            </p:contentPart>
          </mc:Choice>
          <mc:Fallback xmlns="">
            <p:pic>
              <p:nvPicPr>
                <p:cNvPr id="285" name="Freihand 284">
                  <a:extLst>
                    <a:ext uri="{FF2B5EF4-FFF2-40B4-BE49-F238E27FC236}">
                      <a16:creationId xmlns:a16="http://schemas.microsoft.com/office/drawing/2014/main" id="{6087341D-0621-488B-B44D-A7B010DEE228}"/>
                    </a:ext>
                  </a:extLst>
                </p:cNvPr>
                <p:cNvPicPr/>
                <p:nvPr/>
              </p:nvPicPr>
              <p:blipFill>
                <a:blip r:embed="rId432"/>
                <a:stretch>
                  <a:fillRect/>
                </a:stretch>
              </p:blipFill>
              <p:spPr>
                <a:xfrm>
                  <a:off x="4037493" y="5370187"/>
                  <a:ext cx="133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6" name="Freihand 285">
                  <a:extLst>
                    <a:ext uri="{FF2B5EF4-FFF2-40B4-BE49-F238E27FC236}">
                      <a16:creationId xmlns:a16="http://schemas.microsoft.com/office/drawing/2014/main" id="{1FC4FD60-5464-4DF8-A2A9-906139FF0511}"/>
                    </a:ext>
                  </a:extLst>
                </p14:cNvPr>
                <p14:cNvContentPartPr/>
                <p14:nvPr/>
              </p14:nvContentPartPr>
              <p14:xfrm>
                <a:off x="4190493" y="5436067"/>
                <a:ext cx="64800" cy="99000"/>
              </p14:xfrm>
            </p:contentPart>
          </mc:Choice>
          <mc:Fallback xmlns="">
            <p:pic>
              <p:nvPicPr>
                <p:cNvPr id="286" name="Freihand 285">
                  <a:extLst>
                    <a:ext uri="{FF2B5EF4-FFF2-40B4-BE49-F238E27FC236}">
                      <a16:creationId xmlns:a16="http://schemas.microsoft.com/office/drawing/2014/main" id="{1FC4FD60-5464-4DF8-A2A9-906139FF0511}"/>
                    </a:ext>
                  </a:extLst>
                </p:cNvPr>
                <p:cNvPicPr/>
                <p:nvPr/>
              </p:nvPicPr>
              <p:blipFill>
                <a:blip r:embed="rId434"/>
                <a:stretch>
                  <a:fillRect/>
                </a:stretch>
              </p:blipFill>
              <p:spPr>
                <a:xfrm>
                  <a:off x="4186173" y="5431747"/>
                  <a:ext cx="73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D81E50BC-D6BF-4C16-8056-1027C11FADEB}"/>
                    </a:ext>
                  </a:extLst>
                </p14:cNvPr>
                <p14:cNvContentPartPr/>
                <p14:nvPr/>
              </p14:nvContentPartPr>
              <p14:xfrm>
                <a:off x="4248813" y="5415907"/>
                <a:ext cx="39600" cy="84240"/>
              </p14:xfrm>
            </p:contentPart>
          </mc:Choice>
          <mc:Fallback xmlns="">
            <p:pic>
              <p:nvPicPr>
                <p:cNvPr id="287" name="Freihand 286">
                  <a:extLst>
                    <a:ext uri="{FF2B5EF4-FFF2-40B4-BE49-F238E27FC236}">
                      <a16:creationId xmlns:a16="http://schemas.microsoft.com/office/drawing/2014/main" id="{D81E50BC-D6BF-4C16-8056-1027C11FADEB}"/>
                    </a:ext>
                  </a:extLst>
                </p:cNvPr>
                <p:cNvPicPr/>
                <p:nvPr/>
              </p:nvPicPr>
              <p:blipFill>
                <a:blip r:embed="rId436"/>
                <a:stretch>
                  <a:fillRect/>
                </a:stretch>
              </p:blipFill>
              <p:spPr>
                <a:xfrm>
                  <a:off x="4244493" y="5411587"/>
                  <a:ext cx="48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CFA54DFE-04D8-425A-ACF9-DD116CF54EF0}"/>
                    </a:ext>
                  </a:extLst>
                </p14:cNvPr>
                <p14:cNvContentPartPr/>
                <p14:nvPr/>
              </p14:nvContentPartPr>
              <p14:xfrm>
                <a:off x="4314693" y="5325907"/>
                <a:ext cx="85680" cy="139320"/>
              </p14:xfrm>
            </p:contentPart>
          </mc:Choice>
          <mc:Fallback xmlns="">
            <p:pic>
              <p:nvPicPr>
                <p:cNvPr id="288" name="Freihand 287">
                  <a:extLst>
                    <a:ext uri="{FF2B5EF4-FFF2-40B4-BE49-F238E27FC236}">
                      <a16:creationId xmlns:a16="http://schemas.microsoft.com/office/drawing/2014/main" id="{CFA54DFE-04D8-425A-ACF9-DD116CF54EF0}"/>
                    </a:ext>
                  </a:extLst>
                </p:cNvPr>
                <p:cNvPicPr/>
                <p:nvPr/>
              </p:nvPicPr>
              <p:blipFill>
                <a:blip r:embed="rId438"/>
                <a:stretch>
                  <a:fillRect/>
                </a:stretch>
              </p:blipFill>
              <p:spPr>
                <a:xfrm>
                  <a:off x="4310373" y="5321587"/>
                  <a:ext cx="94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D5D35CC4-04EB-4D94-8D95-F0F839B41F9C}"/>
                    </a:ext>
                  </a:extLst>
                </p14:cNvPr>
                <p14:cNvContentPartPr/>
                <p14:nvPr/>
              </p14:nvContentPartPr>
              <p14:xfrm>
                <a:off x="4420533" y="5339947"/>
                <a:ext cx="76680" cy="84600"/>
              </p14:xfrm>
            </p:contentPart>
          </mc:Choice>
          <mc:Fallback xmlns="">
            <p:pic>
              <p:nvPicPr>
                <p:cNvPr id="289" name="Freihand 288">
                  <a:extLst>
                    <a:ext uri="{FF2B5EF4-FFF2-40B4-BE49-F238E27FC236}">
                      <a16:creationId xmlns:a16="http://schemas.microsoft.com/office/drawing/2014/main" id="{D5D35CC4-04EB-4D94-8D95-F0F839B41F9C}"/>
                    </a:ext>
                  </a:extLst>
                </p:cNvPr>
                <p:cNvPicPr/>
                <p:nvPr/>
              </p:nvPicPr>
              <p:blipFill>
                <a:blip r:embed="rId440"/>
                <a:stretch>
                  <a:fillRect/>
                </a:stretch>
              </p:blipFill>
              <p:spPr>
                <a:xfrm>
                  <a:off x="4416213" y="5335627"/>
                  <a:ext cx="85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0" name="Freihand 289">
                  <a:extLst>
                    <a:ext uri="{FF2B5EF4-FFF2-40B4-BE49-F238E27FC236}">
                      <a16:creationId xmlns:a16="http://schemas.microsoft.com/office/drawing/2014/main" id="{A0708152-6C92-4170-94B8-BF98D0ECF513}"/>
                    </a:ext>
                  </a:extLst>
                </p14:cNvPr>
                <p14:cNvContentPartPr/>
                <p14:nvPr/>
              </p14:nvContentPartPr>
              <p14:xfrm>
                <a:off x="4054053" y="5197027"/>
                <a:ext cx="118440" cy="131040"/>
              </p14:xfrm>
            </p:contentPart>
          </mc:Choice>
          <mc:Fallback xmlns="">
            <p:pic>
              <p:nvPicPr>
                <p:cNvPr id="290" name="Freihand 289">
                  <a:extLst>
                    <a:ext uri="{FF2B5EF4-FFF2-40B4-BE49-F238E27FC236}">
                      <a16:creationId xmlns:a16="http://schemas.microsoft.com/office/drawing/2014/main" id="{A0708152-6C92-4170-94B8-BF98D0ECF513}"/>
                    </a:ext>
                  </a:extLst>
                </p:cNvPr>
                <p:cNvPicPr/>
                <p:nvPr/>
              </p:nvPicPr>
              <p:blipFill>
                <a:blip r:embed="rId442"/>
                <a:stretch>
                  <a:fillRect/>
                </a:stretch>
              </p:blipFill>
              <p:spPr>
                <a:xfrm>
                  <a:off x="4049733" y="5192707"/>
                  <a:ext cx="127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2A6563B7-D26B-4B99-8384-10884F2AB9CB}"/>
                    </a:ext>
                  </a:extLst>
                </p14:cNvPr>
                <p14:cNvContentPartPr/>
                <p14:nvPr/>
              </p14:nvContentPartPr>
              <p14:xfrm>
                <a:off x="1419933" y="3656587"/>
                <a:ext cx="257040" cy="37080"/>
              </p14:xfrm>
            </p:contentPart>
          </mc:Choice>
          <mc:Fallback xmlns="">
            <p:pic>
              <p:nvPicPr>
                <p:cNvPr id="292" name="Freihand 291">
                  <a:extLst>
                    <a:ext uri="{FF2B5EF4-FFF2-40B4-BE49-F238E27FC236}">
                      <a16:creationId xmlns:a16="http://schemas.microsoft.com/office/drawing/2014/main" id="{2A6563B7-D26B-4B99-8384-10884F2AB9CB}"/>
                    </a:ext>
                  </a:extLst>
                </p:cNvPr>
                <p:cNvPicPr/>
                <p:nvPr/>
              </p:nvPicPr>
              <p:blipFill>
                <a:blip r:embed="rId444"/>
                <a:stretch>
                  <a:fillRect/>
                </a:stretch>
              </p:blipFill>
              <p:spPr>
                <a:xfrm>
                  <a:off x="1415613" y="3652267"/>
                  <a:ext cx="265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980820B3-3E86-47B7-8D62-4CB945BEF4E4}"/>
                    </a:ext>
                  </a:extLst>
                </p14:cNvPr>
                <p14:cNvContentPartPr/>
                <p14:nvPr/>
              </p14:nvContentPartPr>
              <p14:xfrm>
                <a:off x="1954173" y="3679627"/>
                <a:ext cx="847080" cy="67680"/>
              </p14:xfrm>
            </p:contentPart>
          </mc:Choice>
          <mc:Fallback xmlns="">
            <p:pic>
              <p:nvPicPr>
                <p:cNvPr id="293" name="Freihand 292">
                  <a:extLst>
                    <a:ext uri="{FF2B5EF4-FFF2-40B4-BE49-F238E27FC236}">
                      <a16:creationId xmlns:a16="http://schemas.microsoft.com/office/drawing/2014/main" id="{980820B3-3E86-47B7-8D62-4CB945BEF4E4}"/>
                    </a:ext>
                  </a:extLst>
                </p:cNvPr>
                <p:cNvPicPr/>
                <p:nvPr/>
              </p:nvPicPr>
              <p:blipFill>
                <a:blip r:embed="rId446"/>
                <a:stretch>
                  <a:fillRect/>
                </a:stretch>
              </p:blipFill>
              <p:spPr>
                <a:xfrm>
                  <a:off x="1949853" y="3675307"/>
                  <a:ext cx="855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88B20AF9-CF76-4F47-80D6-CC3E7AF9071B}"/>
                    </a:ext>
                  </a:extLst>
                </p14:cNvPr>
                <p14:cNvContentPartPr/>
                <p14:nvPr/>
              </p14:nvContentPartPr>
              <p14:xfrm>
                <a:off x="3192213" y="3654427"/>
                <a:ext cx="649800" cy="82800"/>
              </p14:xfrm>
            </p:contentPart>
          </mc:Choice>
          <mc:Fallback xmlns="">
            <p:pic>
              <p:nvPicPr>
                <p:cNvPr id="294" name="Freihand 293">
                  <a:extLst>
                    <a:ext uri="{FF2B5EF4-FFF2-40B4-BE49-F238E27FC236}">
                      <a16:creationId xmlns:a16="http://schemas.microsoft.com/office/drawing/2014/main" id="{88B20AF9-CF76-4F47-80D6-CC3E7AF9071B}"/>
                    </a:ext>
                  </a:extLst>
                </p:cNvPr>
                <p:cNvPicPr/>
                <p:nvPr/>
              </p:nvPicPr>
              <p:blipFill>
                <a:blip r:embed="rId448"/>
                <a:stretch>
                  <a:fillRect/>
                </a:stretch>
              </p:blipFill>
              <p:spPr>
                <a:xfrm>
                  <a:off x="3187893" y="3650107"/>
                  <a:ext cx="658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D907CDE3-6F7C-4514-BCA3-9B79D2408B4C}"/>
                    </a:ext>
                  </a:extLst>
                </p14:cNvPr>
                <p14:cNvContentPartPr/>
                <p14:nvPr/>
              </p14:nvContentPartPr>
              <p14:xfrm>
                <a:off x="951573" y="3610867"/>
                <a:ext cx="205920" cy="235800"/>
              </p14:xfrm>
            </p:contentPart>
          </mc:Choice>
          <mc:Fallback xmlns="">
            <p:pic>
              <p:nvPicPr>
                <p:cNvPr id="295" name="Freihand 294">
                  <a:extLst>
                    <a:ext uri="{FF2B5EF4-FFF2-40B4-BE49-F238E27FC236}">
                      <a16:creationId xmlns:a16="http://schemas.microsoft.com/office/drawing/2014/main" id="{D907CDE3-6F7C-4514-BCA3-9B79D2408B4C}"/>
                    </a:ext>
                  </a:extLst>
                </p:cNvPr>
                <p:cNvPicPr/>
                <p:nvPr/>
              </p:nvPicPr>
              <p:blipFill>
                <a:blip r:embed="rId450"/>
                <a:stretch>
                  <a:fillRect/>
                </a:stretch>
              </p:blipFill>
              <p:spPr>
                <a:xfrm>
                  <a:off x="947253" y="3606547"/>
                  <a:ext cx="214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13B8D430-3BAF-4278-A18C-D1446972A53C}"/>
                    </a:ext>
                  </a:extLst>
                </p14:cNvPr>
                <p14:cNvContentPartPr/>
                <p14:nvPr/>
              </p14:nvContentPartPr>
              <p14:xfrm>
                <a:off x="1157133" y="3791587"/>
                <a:ext cx="20160" cy="24480"/>
              </p14:xfrm>
            </p:contentPart>
          </mc:Choice>
          <mc:Fallback xmlns="">
            <p:pic>
              <p:nvPicPr>
                <p:cNvPr id="296" name="Freihand 295">
                  <a:extLst>
                    <a:ext uri="{FF2B5EF4-FFF2-40B4-BE49-F238E27FC236}">
                      <a16:creationId xmlns:a16="http://schemas.microsoft.com/office/drawing/2014/main" id="{13B8D430-3BAF-4278-A18C-D1446972A53C}"/>
                    </a:ext>
                  </a:extLst>
                </p:cNvPr>
                <p:cNvPicPr/>
                <p:nvPr/>
              </p:nvPicPr>
              <p:blipFill>
                <a:blip r:embed="rId452"/>
                <a:stretch>
                  <a:fillRect/>
                </a:stretch>
              </p:blipFill>
              <p:spPr>
                <a:xfrm>
                  <a:off x="1152813" y="3787267"/>
                  <a:ext cx="28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7" name="Freihand 296">
                  <a:extLst>
                    <a:ext uri="{FF2B5EF4-FFF2-40B4-BE49-F238E27FC236}">
                      <a16:creationId xmlns:a16="http://schemas.microsoft.com/office/drawing/2014/main" id="{55346966-711E-42C6-93CF-099B3E356664}"/>
                    </a:ext>
                  </a:extLst>
                </p14:cNvPr>
                <p14:cNvContentPartPr/>
                <p14:nvPr/>
              </p14:nvContentPartPr>
              <p14:xfrm>
                <a:off x="1094493" y="3767107"/>
                <a:ext cx="126720" cy="139680"/>
              </p14:xfrm>
            </p:contentPart>
          </mc:Choice>
          <mc:Fallback xmlns="">
            <p:pic>
              <p:nvPicPr>
                <p:cNvPr id="297" name="Freihand 296">
                  <a:extLst>
                    <a:ext uri="{FF2B5EF4-FFF2-40B4-BE49-F238E27FC236}">
                      <a16:creationId xmlns:a16="http://schemas.microsoft.com/office/drawing/2014/main" id="{55346966-711E-42C6-93CF-099B3E356664}"/>
                    </a:ext>
                  </a:extLst>
                </p:cNvPr>
                <p:cNvPicPr/>
                <p:nvPr/>
              </p:nvPicPr>
              <p:blipFill>
                <a:blip r:embed="rId454"/>
                <a:stretch>
                  <a:fillRect/>
                </a:stretch>
              </p:blipFill>
              <p:spPr>
                <a:xfrm>
                  <a:off x="1090173" y="3762787"/>
                  <a:ext cx="135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8" name="Freihand 297">
                  <a:extLst>
                    <a:ext uri="{FF2B5EF4-FFF2-40B4-BE49-F238E27FC236}">
                      <a16:creationId xmlns:a16="http://schemas.microsoft.com/office/drawing/2014/main" id="{1732D96E-55A1-4C4D-B05A-DDF8F3A84157}"/>
                    </a:ext>
                  </a:extLst>
                </p14:cNvPr>
                <p14:cNvContentPartPr/>
                <p14:nvPr/>
              </p14:nvContentPartPr>
              <p14:xfrm>
                <a:off x="1208613" y="3804187"/>
                <a:ext cx="47520" cy="104400"/>
              </p14:xfrm>
            </p:contentPart>
          </mc:Choice>
          <mc:Fallback xmlns="">
            <p:pic>
              <p:nvPicPr>
                <p:cNvPr id="298" name="Freihand 297">
                  <a:extLst>
                    <a:ext uri="{FF2B5EF4-FFF2-40B4-BE49-F238E27FC236}">
                      <a16:creationId xmlns:a16="http://schemas.microsoft.com/office/drawing/2014/main" id="{1732D96E-55A1-4C4D-B05A-DDF8F3A84157}"/>
                    </a:ext>
                  </a:extLst>
                </p:cNvPr>
                <p:cNvPicPr/>
                <p:nvPr/>
              </p:nvPicPr>
              <p:blipFill>
                <a:blip r:embed="rId456"/>
                <a:stretch>
                  <a:fillRect/>
                </a:stretch>
              </p:blipFill>
              <p:spPr>
                <a:xfrm>
                  <a:off x="1204293" y="3799867"/>
                  <a:ext cx="56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9" name="Freihand 298">
                  <a:extLst>
                    <a:ext uri="{FF2B5EF4-FFF2-40B4-BE49-F238E27FC236}">
                      <a16:creationId xmlns:a16="http://schemas.microsoft.com/office/drawing/2014/main" id="{E8873B95-AD42-4B2B-8A51-826C94F411F3}"/>
                    </a:ext>
                  </a:extLst>
                </p14:cNvPr>
                <p14:cNvContentPartPr/>
                <p14:nvPr/>
              </p14:nvContentPartPr>
              <p14:xfrm>
                <a:off x="1250733" y="3820387"/>
                <a:ext cx="62640" cy="65520"/>
              </p14:xfrm>
            </p:contentPart>
          </mc:Choice>
          <mc:Fallback xmlns="">
            <p:pic>
              <p:nvPicPr>
                <p:cNvPr id="299" name="Freihand 298">
                  <a:extLst>
                    <a:ext uri="{FF2B5EF4-FFF2-40B4-BE49-F238E27FC236}">
                      <a16:creationId xmlns:a16="http://schemas.microsoft.com/office/drawing/2014/main" id="{E8873B95-AD42-4B2B-8A51-826C94F411F3}"/>
                    </a:ext>
                  </a:extLst>
                </p:cNvPr>
                <p:cNvPicPr/>
                <p:nvPr/>
              </p:nvPicPr>
              <p:blipFill>
                <a:blip r:embed="rId458"/>
                <a:stretch>
                  <a:fillRect/>
                </a:stretch>
              </p:blipFill>
              <p:spPr>
                <a:xfrm>
                  <a:off x="1246413" y="3816067"/>
                  <a:ext cx="71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0" name="Freihand 299">
                  <a:extLst>
                    <a:ext uri="{FF2B5EF4-FFF2-40B4-BE49-F238E27FC236}">
                      <a16:creationId xmlns:a16="http://schemas.microsoft.com/office/drawing/2014/main" id="{CE95702E-BDA7-44D8-A204-008319869BF0}"/>
                    </a:ext>
                  </a:extLst>
                </p14:cNvPr>
                <p14:cNvContentPartPr/>
                <p14:nvPr/>
              </p14:nvContentPartPr>
              <p14:xfrm>
                <a:off x="1304013" y="3788707"/>
                <a:ext cx="106920" cy="85320"/>
              </p14:xfrm>
            </p:contentPart>
          </mc:Choice>
          <mc:Fallback xmlns="">
            <p:pic>
              <p:nvPicPr>
                <p:cNvPr id="300" name="Freihand 299">
                  <a:extLst>
                    <a:ext uri="{FF2B5EF4-FFF2-40B4-BE49-F238E27FC236}">
                      <a16:creationId xmlns:a16="http://schemas.microsoft.com/office/drawing/2014/main" id="{CE95702E-BDA7-44D8-A204-008319869BF0}"/>
                    </a:ext>
                  </a:extLst>
                </p:cNvPr>
                <p:cNvPicPr/>
                <p:nvPr/>
              </p:nvPicPr>
              <p:blipFill>
                <a:blip r:embed="rId460"/>
                <a:stretch>
                  <a:fillRect/>
                </a:stretch>
              </p:blipFill>
              <p:spPr>
                <a:xfrm>
                  <a:off x="1299693" y="3784387"/>
                  <a:ext cx="115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1" name="Freihand 300">
                  <a:extLst>
                    <a:ext uri="{FF2B5EF4-FFF2-40B4-BE49-F238E27FC236}">
                      <a16:creationId xmlns:a16="http://schemas.microsoft.com/office/drawing/2014/main" id="{E5267160-9090-4131-A272-28A65CAA6C1D}"/>
                    </a:ext>
                  </a:extLst>
                </p14:cNvPr>
                <p14:cNvContentPartPr/>
                <p14:nvPr/>
              </p14:nvContentPartPr>
              <p14:xfrm>
                <a:off x="1169373" y="3491707"/>
                <a:ext cx="106200" cy="112320"/>
              </p14:xfrm>
            </p:contentPart>
          </mc:Choice>
          <mc:Fallback xmlns="">
            <p:pic>
              <p:nvPicPr>
                <p:cNvPr id="301" name="Freihand 300">
                  <a:extLst>
                    <a:ext uri="{FF2B5EF4-FFF2-40B4-BE49-F238E27FC236}">
                      <a16:creationId xmlns:a16="http://schemas.microsoft.com/office/drawing/2014/main" id="{E5267160-9090-4131-A272-28A65CAA6C1D}"/>
                    </a:ext>
                  </a:extLst>
                </p:cNvPr>
                <p:cNvPicPr/>
                <p:nvPr/>
              </p:nvPicPr>
              <p:blipFill>
                <a:blip r:embed="rId462"/>
                <a:stretch>
                  <a:fillRect/>
                </a:stretch>
              </p:blipFill>
              <p:spPr>
                <a:xfrm>
                  <a:off x="1165053" y="3487387"/>
                  <a:ext cx="114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2" name="Freihand 301">
                  <a:extLst>
                    <a:ext uri="{FF2B5EF4-FFF2-40B4-BE49-F238E27FC236}">
                      <a16:creationId xmlns:a16="http://schemas.microsoft.com/office/drawing/2014/main" id="{91B9AE19-A2A2-42A4-9F2C-92DF5E62C368}"/>
                    </a:ext>
                  </a:extLst>
                </p14:cNvPr>
                <p14:cNvContentPartPr/>
                <p14:nvPr/>
              </p14:nvContentPartPr>
              <p14:xfrm>
                <a:off x="1017453" y="3034507"/>
                <a:ext cx="48240" cy="428040"/>
              </p14:xfrm>
            </p:contentPart>
          </mc:Choice>
          <mc:Fallback xmlns="">
            <p:pic>
              <p:nvPicPr>
                <p:cNvPr id="302" name="Freihand 301">
                  <a:extLst>
                    <a:ext uri="{FF2B5EF4-FFF2-40B4-BE49-F238E27FC236}">
                      <a16:creationId xmlns:a16="http://schemas.microsoft.com/office/drawing/2014/main" id="{91B9AE19-A2A2-42A4-9F2C-92DF5E62C368}"/>
                    </a:ext>
                  </a:extLst>
                </p:cNvPr>
                <p:cNvPicPr/>
                <p:nvPr/>
              </p:nvPicPr>
              <p:blipFill>
                <a:blip r:embed="rId464"/>
                <a:stretch>
                  <a:fillRect/>
                </a:stretch>
              </p:blipFill>
              <p:spPr>
                <a:xfrm>
                  <a:off x="1013133" y="3030187"/>
                  <a:ext cx="568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3" name="Freihand 302">
                  <a:extLst>
                    <a:ext uri="{FF2B5EF4-FFF2-40B4-BE49-F238E27FC236}">
                      <a16:creationId xmlns:a16="http://schemas.microsoft.com/office/drawing/2014/main" id="{1A1287E1-2E56-404A-8E2A-5524DC77C6C9}"/>
                    </a:ext>
                  </a:extLst>
                </p14:cNvPr>
                <p14:cNvContentPartPr/>
                <p14:nvPr/>
              </p14:nvContentPartPr>
              <p14:xfrm>
                <a:off x="935733" y="3251227"/>
                <a:ext cx="205920" cy="291600"/>
              </p14:xfrm>
            </p:contentPart>
          </mc:Choice>
          <mc:Fallback xmlns="">
            <p:pic>
              <p:nvPicPr>
                <p:cNvPr id="303" name="Freihand 302">
                  <a:extLst>
                    <a:ext uri="{FF2B5EF4-FFF2-40B4-BE49-F238E27FC236}">
                      <a16:creationId xmlns:a16="http://schemas.microsoft.com/office/drawing/2014/main" id="{1A1287E1-2E56-404A-8E2A-5524DC77C6C9}"/>
                    </a:ext>
                  </a:extLst>
                </p:cNvPr>
                <p:cNvPicPr/>
                <p:nvPr/>
              </p:nvPicPr>
              <p:blipFill>
                <a:blip r:embed="rId466"/>
                <a:stretch>
                  <a:fillRect/>
                </a:stretch>
              </p:blipFill>
              <p:spPr>
                <a:xfrm>
                  <a:off x="931413" y="3246907"/>
                  <a:ext cx="214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5" name="Freihand 304">
                  <a:extLst>
                    <a:ext uri="{FF2B5EF4-FFF2-40B4-BE49-F238E27FC236}">
                      <a16:creationId xmlns:a16="http://schemas.microsoft.com/office/drawing/2014/main" id="{D22BD4EA-CF4D-4D98-8CE1-2978B2E9D2EC}"/>
                    </a:ext>
                  </a:extLst>
                </p14:cNvPr>
                <p14:cNvContentPartPr/>
                <p14:nvPr/>
              </p14:nvContentPartPr>
              <p14:xfrm>
                <a:off x="3408213" y="5779507"/>
                <a:ext cx="253440" cy="28080"/>
              </p14:xfrm>
            </p:contentPart>
          </mc:Choice>
          <mc:Fallback xmlns="">
            <p:pic>
              <p:nvPicPr>
                <p:cNvPr id="305" name="Freihand 304">
                  <a:extLst>
                    <a:ext uri="{FF2B5EF4-FFF2-40B4-BE49-F238E27FC236}">
                      <a16:creationId xmlns:a16="http://schemas.microsoft.com/office/drawing/2014/main" id="{D22BD4EA-CF4D-4D98-8CE1-2978B2E9D2EC}"/>
                    </a:ext>
                  </a:extLst>
                </p:cNvPr>
                <p:cNvPicPr/>
                <p:nvPr/>
              </p:nvPicPr>
              <p:blipFill>
                <a:blip r:embed="rId468"/>
                <a:stretch>
                  <a:fillRect/>
                </a:stretch>
              </p:blipFill>
              <p:spPr>
                <a:xfrm>
                  <a:off x="3403893" y="5775187"/>
                  <a:ext cx="262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6" name="Freihand 305">
                  <a:extLst>
                    <a:ext uri="{FF2B5EF4-FFF2-40B4-BE49-F238E27FC236}">
                      <a16:creationId xmlns:a16="http://schemas.microsoft.com/office/drawing/2014/main" id="{453E2FA8-3E04-4110-9F97-310F93AAED34}"/>
                    </a:ext>
                  </a:extLst>
                </p14:cNvPr>
                <p14:cNvContentPartPr/>
                <p14:nvPr/>
              </p14:nvContentPartPr>
              <p14:xfrm>
                <a:off x="3600813" y="5693827"/>
                <a:ext cx="250920" cy="293040"/>
              </p14:xfrm>
            </p:contentPart>
          </mc:Choice>
          <mc:Fallback xmlns="">
            <p:pic>
              <p:nvPicPr>
                <p:cNvPr id="306" name="Freihand 305">
                  <a:extLst>
                    <a:ext uri="{FF2B5EF4-FFF2-40B4-BE49-F238E27FC236}">
                      <a16:creationId xmlns:a16="http://schemas.microsoft.com/office/drawing/2014/main" id="{453E2FA8-3E04-4110-9F97-310F93AAED34}"/>
                    </a:ext>
                  </a:extLst>
                </p:cNvPr>
                <p:cNvPicPr/>
                <p:nvPr/>
              </p:nvPicPr>
              <p:blipFill>
                <a:blip r:embed="rId470"/>
                <a:stretch>
                  <a:fillRect/>
                </a:stretch>
              </p:blipFill>
              <p:spPr>
                <a:xfrm>
                  <a:off x="3596493" y="5689507"/>
                  <a:ext cx="2595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9" name="Freihand 308">
                  <a:extLst>
                    <a:ext uri="{FF2B5EF4-FFF2-40B4-BE49-F238E27FC236}">
                      <a16:creationId xmlns:a16="http://schemas.microsoft.com/office/drawing/2014/main" id="{FB80F6C8-55B9-43C5-A634-AB34AADAC0C8}"/>
                    </a:ext>
                  </a:extLst>
                </p14:cNvPr>
                <p14:cNvContentPartPr/>
                <p14:nvPr/>
              </p14:nvContentPartPr>
              <p14:xfrm>
                <a:off x="510213" y="4742707"/>
                <a:ext cx="303120" cy="70200"/>
              </p14:xfrm>
            </p:contentPart>
          </mc:Choice>
          <mc:Fallback xmlns="">
            <p:pic>
              <p:nvPicPr>
                <p:cNvPr id="309" name="Freihand 308">
                  <a:extLst>
                    <a:ext uri="{FF2B5EF4-FFF2-40B4-BE49-F238E27FC236}">
                      <a16:creationId xmlns:a16="http://schemas.microsoft.com/office/drawing/2014/main" id="{FB80F6C8-55B9-43C5-A634-AB34AADAC0C8}"/>
                    </a:ext>
                  </a:extLst>
                </p:cNvPr>
                <p:cNvPicPr/>
                <p:nvPr/>
              </p:nvPicPr>
              <p:blipFill>
                <a:blip r:embed="rId472"/>
                <a:stretch>
                  <a:fillRect/>
                </a:stretch>
              </p:blipFill>
              <p:spPr>
                <a:xfrm>
                  <a:off x="505893" y="4738387"/>
                  <a:ext cx="311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0" name="Freihand 309">
                  <a:extLst>
                    <a:ext uri="{FF2B5EF4-FFF2-40B4-BE49-F238E27FC236}">
                      <a16:creationId xmlns:a16="http://schemas.microsoft.com/office/drawing/2014/main" id="{96CF2468-0C3E-4E19-A5FD-73C3ADCF0562}"/>
                    </a:ext>
                  </a:extLst>
                </p14:cNvPr>
                <p14:cNvContentPartPr/>
                <p14:nvPr/>
              </p14:nvContentPartPr>
              <p14:xfrm>
                <a:off x="522093" y="4809307"/>
                <a:ext cx="245160" cy="33120"/>
              </p14:xfrm>
            </p:contentPart>
          </mc:Choice>
          <mc:Fallback xmlns="">
            <p:pic>
              <p:nvPicPr>
                <p:cNvPr id="310" name="Freihand 309">
                  <a:extLst>
                    <a:ext uri="{FF2B5EF4-FFF2-40B4-BE49-F238E27FC236}">
                      <a16:creationId xmlns:a16="http://schemas.microsoft.com/office/drawing/2014/main" id="{96CF2468-0C3E-4E19-A5FD-73C3ADCF0562}"/>
                    </a:ext>
                  </a:extLst>
                </p:cNvPr>
                <p:cNvPicPr/>
                <p:nvPr/>
              </p:nvPicPr>
              <p:blipFill>
                <a:blip r:embed="rId474"/>
                <a:stretch>
                  <a:fillRect/>
                </a:stretch>
              </p:blipFill>
              <p:spPr>
                <a:xfrm>
                  <a:off x="517773" y="4804987"/>
                  <a:ext cx="253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1" name="Freihand 310">
                  <a:extLst>
                    <a:ext uri="{FF2B5EF4-FFF2-40B4-BE49-F238E27FC236}">
                      <a16:creationId xmlns:a16="http://schemas.microsoft.com/office/drawing/2014/main" id="{E2C35B84-0C9C-49A3-B8B7-70BE4FC6DE8A}"/>
                    </a:ext>
                  </a:extLst>
                </p14:cNvPr>
                <p14:cNvContentPartPr/>
                <p14:nvPr/>
              </p14:nvContentPartPr>
              <p14:xfrm>
                <a:off x="508413" y="4546507"/>
                <a:ext cx="298440" cy="156960"/>
              </p14:xfrm>
            </p:contentPart>
          </mc:Choice>
          <mc:Fallback xmlns="">
            <p:pic>
              <p:nvPicPr>
                <p:cNvPr id="311" name="Freihand 310">
                  <a:extLst>
                    <a:ext uri="{FF2B5EF4-FFF2-40B4-BE49-F238E27FC236}">
                      <a16:creationId xmlns:a16="http://schemas.microsoft.com/office/drawing/2014/main" id="{E2C35B84-0C9C-49A3-B8B7-70BE4FC6DE8A}"/>
                    </a:ext>
                  </a:extLst>
                </p:cNvPr>
                <p:cNvPicPr/>
                <p:nvPr/>
              </p:nvPicPr>
              <p:blipFill>
                <a:blip r:embed="rId476"/>
                <a:stretch>
                  <a:fillRect/>
                </a:stretch>
              </p:blipFill>
              <p:spPr>
                <a:xfrm>
                  <a:off x="504093" y="4542187"/>
                  <a:ext cx="307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2" name="Freihand 311">
                  <a:extLst>
                    <a:ext uri="{FF2B5EF4-FFF2-40B4-BE49-F238E27FC236}">
                      <a16:creationId xmlns:a16="http://schemas.microsoft.com/office/drawing/2014/main" id="{E2A92893-55C3-4EE2-891F-ABFE5B36264F}"/>
                    </a:ext>
                  </a:extLst>
                </p14:cNvPr>
                <p14:cNvContentPartPr/>
                <p14:nvPr/>
              </p14:nvContentPartPr>
              <p14:xfrm>
                <a:off x="193413" y="5040427"/>
                <a:ext cx="92520" cy="27360"/>
              </p14:xfrm>
            </p:contentPart>
          </mc:Choice>
          <mc:Fallback xmlns="">
            <p:pic>
              <p:nvPicPr>
                <p:cNvPr id="312" name="Freihand 311">
                  <a:extLst>
                    <a:ext uri="{FF2B5EF4-FFF2-40B4-BE49-F238E27FC236}">
                      <a16:creationId xmlns:a16="http://schemas.microsoft.com/office/drawing/2014/main" id="{E2A92893-55C3-4EE2-891F-ABFE5B36264F}"/>
                    </a:ext>
                  </a:extLst>
                </p:cNvPr>
                <p:cNvPicPr/>
                <p:nvPr/>
              </p:nvPicPr>
              <p:blipFill>
                <a:blip r:embed="rId478"/>
                <a:stretch>
                  <a:fillRect/>
                </a:stretch>
              </p:blipFill>
              <p:spPr>
                <a:xfrm>
                  <a:off x="189093" y="5036107"/>
                  <a:ext cx="101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3" name="Freihand 312">
                  <a:extLst>
                    <a:ext uri="{FF2B5EF4-FFF2-40B4-BE49-F238E27FC236}">
                      <a16:creationId xmlns:a16="http://schemas.microsoft.com/office/drawing/2014/main" id="{90BBA7A4-5AC7-44CB-B0DE-BD3BD7AC01A7}"/>
                    </a:ext>
                  </a:extLst>
                </p14:cNvPr>
                <p14:cNvContentPartPr/>
                <p14:nvPr/>
              </p14:nvContentPartPr>
              <p14:xfrm>
                <a:off x="95493" y="4987147"/>
                <a:ext cx="158760" cy="188640"/>
              </p14:xfrm>
            </p:contentPart>
          </mc:Choice>
          <mc:Fallback xmlns="">
            <p:pic>
              <p:nvPicPr>
                <p:cNvPr id="313" name="Freihand 312">
                  <a:extLst>
                    <a:ext uri="{FF2B5EF4-FFF2-40B4-BE49-F238E27FC236}">
                      <a16:creationId xmlns:a16="http://schemas.microsoft.com/office/drawing/2014/main" id="{90BBA7A4-5AC7-44CB-B0DE-BD3BD7AC01A7}"/>
                    </a:ext>
                  </a:extLst>
                </p:cNvPr>
                <p:cNvPicPr/>
                <p:nvPr/>
              </p:nvPicPr>
              <p:blipFill>
                <a:blip r:embed="rId480"/>
                <a:stretch>
                  <a:fillRect/>
                </a:stretch>
              </p:blipFill>
              <p:spPr>
                <a:xfrm>
                  <a:off x="91173" y="4982827"/>
                  <a:ext cx="167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4" name="Freihand 313">
                  <a:extLst>
                    <a:ext uri="{FF2B5EF4-FFF2-40B4-BE49-F238E27FC236}">
                      <a16:creationId xmlns:a16="http://schemas.microsoft.com/office/drawing/2014/main" id="{4CF68F14-EF55-45A5-9850-05CF6D807328}"/>
                    </a:ext>
                  </a:extLst>
                </p14:cNvPr>
                <p14:cNvContentPartPr/>
                <p14:nvPr/>
              </p14:nvContentPartPr>
              <p14:xfrm>
                <a:off x="283053" y="5033227"/>
                <a:ext cx="69840" cy="88200"/>
              </p14:xfrm>
            </p:contentPart>
          </mc:Choice>
          <mc:Fallback xmlns="">
            <p:pic>
              <p:nvPicPr>
                <p:cNvPr id="314" name="Freihand 313">
                  <a:extLst>
                    <a:ext uri="{FF2B5EF4-FFF2-40B4-BE49-F238E27FC236}">
                      <a16:creationId xmlns:a16="http://schemas.microsoft.com/office/drawing/2014/main" id="{4CF68F14-EF55-45A5-9850-05CF6D807328}"/>
                    </a:ext>
                  </a:extLst>
                </p:cNvPr>
                <p:cNvPicPr/>
                <p:nvPr/>
              </p:nvPicPr>
              <p:blipFill>
                <a:blip r:embed="rId482"/>
                <a:stretch>
                  <a:fillRect/>
                </a:stretch>
              </p:blipFill>
              <p:spPr>
                <a:xfrm>
                  <a:off x="278733" y="5028907"/>
                  <a:ext cx="78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5" name="Freihand 314">
                  <a:extLst>
                    <a:ext uri="{FF2B5EF4-FFF2-40B4-BE49-F238E27FC236}">
                      <a16:creationId xmlns:a16="http://schemas.microsoft.com/office/drawing/2014/main" id="{D700D1B2-6AE8-4DAC-B5A2-B04FE5A254A8}"/>
                    </a:ext>
                  </a:extLst>
                </p14:cNvPr>
                <p14:cNvContentPartPr/>
                <p14:nvPr/>
              </p14:nvContentPartPr>
              <p14:xfrm>
                <a:off x="280893" y="5017387"/>
                <a:ext cx="132120" cy="133560"/>
              </p14:xfrm>
            </p:contentPart>
          </mc:Choice>
          <mc:Fallback xmlns="">
            <p:pic>
              <p:nvPicPr>
                <p:cNvPr id="315" name="Freihand 314">
                  <a:extLst>
                    <a:ext uri="{FF2B5EF4-FFF2-40B4-BE49-F238E27FC236}">
                      <a16:creationId xmlns:a16="http://schemas.microsoft.com/office/drawing/2014/main" id="{D700D1B2-6AE8-4DAC-B5A2-B04FE5A254A8}"/>
                    </a:ext>
                  </a:extLst>
                </p:cNvPr>
                <p:cNvPicPr/>
                <p:nvPr/>
              </p:nvPicPr>
              <p:blipFill>
                <a:blip r:embed="rId484"/>
                <a:stretch>
                  <a:fillRect/>
                </a:stretch>
              </p:blipFill>
              <p:spPr>
                <a:xfrm>
                  <a:off x="276573" y="5013067"/>
                  <a:ext cx="140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6" name="Freihand 315">
                  <a:extLst>
                    <a:ext uri="{FF2B5EF4-FFF2-40B4-BE49-F238E27FC236}">
                      <a16:creationId xmlns:a16="http://schemas.microsoft.com/office/drawing/2014/main" id="{1B099F1D-BAAC-41C6-A1D6-8C07F6A86C6E}"/>
                    </a:ext>
                  </a:extLst>
                </p14:cNvPr>
                <p14:cNvContentPartPr/>
                <p14:nvPr/>
              </p14:nvContentPartPr>
              <p14:xfrm>
                <a:off x="419493" y="5003347"/>
                <a:ext cx="104760" cy="77760"/>
              </p14:xfrm>
            </p:contentPart>
          </mc:Choice>
          <mc:Fallback xmlns="">
            <p:pic>
              <p:nvPicPr>
                <p:cNvPr id="316" name="Freihand 315">
                  <a:extLst>
                    <a:ext uri="{FF2B5EF4-FFF2-40B4-BE49-F238E27FC236}">
                      <a16:creationId xmlns:a16="http://schemas.microsoft.com/office/drawing/2014/main" id="{1B099F1D-BAAC-41C6-A1D6-8C07F6A86C6E}"/>
                    </a:ext>
                  </a:extLst>
                </p:cNvPr>
                <p:cNvPicPr/>
                <p:nvPr/>
              </p:nvPicPr>
              <p:blipFill>
                <a:blip r:embed="rId486"/>
                <a:stretch>
                  <a:fillRect/>
                </a:stretch>
              </p:blipFill>
              <p:spPr>
                <a:xfrm>
                  <a:off x="415173" y="4999027"/>
                  <a:ext cx="113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7" name="Freihand 316">
                  <a:extLst>
                    <a:ext uri="{FF2B5EF4-FFF2-40B4-BE49-F238E27FC236}">
                      <a16:creationId xmlns:a16="http://schemas.microsoft.com/office/drawing/2014/main" id="{655ACC8F-1C11-4779-8396-24CF6DB1257C}"/>
                    </a:ext>
                  </a:extLst>
                </p14:cNvPr>
                <p14:cNvContentPartPr/>
                <p14:nvPr/>
              </p14:nvContentPartPr>
              <p14:xfrm>
                <a:off x="440733" y="4987147"/>
                <a:ext cx="115920" cy="162360"/>
              </p14:xfrm>
            </p:contentPart>
          </mc:Choice>
          <mc:Fallback xmlns="">
            <p:pic>
              <p:nvPicPr>
                <p:cNvPr id="317" name="Freihand 316">
                  <a:extLst>
                    <a:ext uri="{FF2B5EF4-FFF2-40B4-BE49-F238E27FC236}">
                      <a16:creationId xmlns:a16="http://schemas.microsoft.com/office/drawing/2014/main" id="{655ACC8F-1C11-4779-8396-24CF6DB1257C}"/>
                    </a:ext>
                  </a:extLst>
                </p:cNvPr>
                <p:cNvPicPr/>
                <p:nvPr/>
              </p:nvPicPr>
              <p:blipFill>
                <a:blip r:embed="rId488"/>
                <a:stretch>
                  <a:fillRect/>
                </a:stretch>
              </p:blipFill>
              <p:spPr>
                <a:xfrm>
                  <a:off x="436413" y="4982827"/>
                  <a:ext cx="124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8" name="Freihand 317">
                  <a:extLst>
                    <a:ext uri="{FF2B5EF4-FFF2-40B4-BE49-F238E27FC236}">
                      <a16:creationId xmlns:a16="http://schemas.microsoft.com/office/drawing/2014/main" id="{BF3F85B5-4C9E-4766-A77F-6822AB7002CB}"/>
                    </a:ext>
                  </a:extLst>
                </p14:cNvPr>
                <p14:cNvContentPartPr/>
                <p14:nvPr/>
              </p14:nvContentPartPr>
              <p14:xfrm>
                <a:off x="604533" y="5009107"/>
                <a:ext cx="115200" cy="146880"/>
              </p14:xfrm>
            </p:contentPart>
          </mc:Choice>
          <mc:Fallback xmlns="">
            <p:pic>
              <p:nvPicPr>
                <p:cNvPr id="318" name="Freihand 317">
                  <a:extLst>
                    <a:ext uri="{FF2B5EF4-FFF2-40B4-BE49-F238E27FC236}">
                      <a16:creationId xmlns:a16="http://schemas.microsoft.com/office/drawing/2014/main" id="{BF3F85B5-4C9E-4766-A77F-6822AB7002CB}"/>
                    </a:ext>
                  </a:extLst>
                </p:cNvPr>
                <p:cNvPicPr/>
                <p:nvPr/>
              </p:nvPicPr>
              <p:blipFill>
                <a:blip r:embed="rId490"/>
                <a:stretch>
                  <a:fillRect/>
                </a:stretch>
              </p:blipFill>
              <p:spPr>
                <a:xfrm>
                  <a:off x="600213" y="5004787"/>
                  <a:ext cx="123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9" name="Freihand 318">
                  <a:extLst>
                    <a:ext uri="{FF2B5EF4-FFF2-40B4-BE49-F238E27FC236}">
                      <a16:creationId xmlns:a16="http://schemas.microsoft.com/office/drawing/2014/main" id="{E8819B68-B9D8-4A23-AD65-B9746178DA8B}"/>
                    </a:ext>
                  </a:extLst>
                </p14:cNvPr>
                <p14:cNvContentPartPr/>
                <p14:nvPr/>
              </p14:nvContentPartPr>
              <p14:xfrm>
                <a:off x="729093" y="5046187"/>
                <a:ext cx="315720" cy="59760"/>
              </p14:xfrm>
            </p:contentPart>
          </mc:Choice>
          <mc:Fallback xmlns="">
            <p:pic>
              <p:nvPicPr>
                <p:cNvPr id="319" name="Freihand 318">
                  <a:extLst>
                    <a:ext uri="{FF2B5EF4-FFF2-40B4-BE49-F238E27FC236}">
                      <a16:creationId xmlns:a16="http://schemas.microsoft.com/office/drawing/2014/main" id="{E8819B68-B9D8-4A23-AD65-B9746178DA8B}"/>
                    </a:ext>
                  </a:extLst>
                </p:cNvPr>
                <p:cNvPicPr/>
                <p:nvPr/>
              </p:nvPicPr>
              <p:blipFill>
                <a:blip r:embed="rId492"/>
                <a:stretch>
                  <a:fillRect/>
                </a:stretch>
              </p:blipFill>
              <p:spPr>
                <a:xfrm>
                  <a:off x="724773" y="5041867"/>
                  <a:ext cx="324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0" name="Freihand 319">
                  <a:extLst>
                    <a:ext uri="{FF2B5EF4-FFF2-40B4-BE49-F238E27FC236}">
                      <a16:creationId xmlns:a16="http://schemas.microsoft.com/office/drawing/2014/main" id="{DB7BB2C7-003D-48F8-A422-E0C4E6C7E6B6}"/>
                    </a:ext>
                  </a:extLst>
                </p14:cNvPr>
                <p14:cNvContentPartPr/>
                <p14:nvPr/>
              </p14:nvContentPartPr>
              <p14:xfrm>
                <a:off x="1013493" y="5013067"/>
                <a:ext cx="149400" cy="241920"/>
              </p14:xfrm>
            </p:contentPart>
          </mc:Choice>
          <mc:Fallback xmlns="">
            <p:pic>
              <p:nvPicPr>
                <p:cNvPr id="320" name="Freihand 319">
                  <a:extLst>
                    <a:ext uri="{FF2B5EF4-FFF2-40B4-BE49-F238E27FC236}">
                      <a16:creationId xmlns:a16="http://schemas.microsoft.com/office/drawing/2014/main" id="{DB7BB2C7-003D-48F8-A422-E0C4E6C7E6B6}"/>
                    </a:ext>
                  </a:extLst>
                </p:cNvPr>
                <p:cNvPicPr/>
                <p:nvPr/>
              </p:nvPicPr>
              <p:blipFill>
                <a:blip r:embed="rId494"/>
                <a:stretch>
                  <a:fillRect/>
                </a:stretch>
              </p:blipFill>
              <p:spPr>
                <a:xfrm>
                  <a:off x="1009173" y="5008747"/>
                  <a:ext cx="158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1" name="Freihand 320">
                  <a:extLst>
                    <a:ext uri="{FF2B5EF4-FFF2-40B4-BE49-F238E27FC236}">
                      <a16:creationId xmlns:a16="http://schemas.microsoft.com/office/drawing/2014/main" id="{FA7A60F1-161E-4049-802A-F646D9853A75}"/>
                    </a:ext>
                  </a:extLst>
                </p14:cNvPr>
                <p14:cNvContentPartPr/>
                <p14:nvPr/>
              </p14:nvContentPartPr>
              <p14:xfrm>
                <a:off x="1163253" y="4899307"/>
                <a:ext cx="170280" cy="207360"/>
              </p14:xfrm>
            </p:contentPart>
          </mc:Choice>
          <mc:Fallback xmlns="">
            <p:pic>
              <p:nvPicPr>
                <p:cNvPr id="321" name="Freihand 320">
                  <a:extLst>
                    <a:ext uri="{FF2B5EF4-FFF2-40B4-BE49-F238E27FC236}">
                      <a16:creationId xmlns:a16="http://schemas.microsoft.com/office/drawing/2014/main" id="{FA7A60F1-161E-4049-802A-F646D9853A75}"/>
                    </a:ext>
                  </a:extLst>
                </p:cNvPr>
                <p:cNvPicPr/>
                <p:nvPr/>
              </p:nvPicPr>
              <p:blipFill>
                <a:blip r:embed="rId496"/>
                <a:stretch>
                  <a:fillRect/>
                </a:stretch>
              </p:blipFill>
              <p:spPr>
                <a:xfrm>
                  <a:off x="1158933" y="4894987"/>
                  <a:ext cx="178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2" name="Freihand 321">
                  <a:extLst>
                    <a:ext uri="{FF2B5EF4-FFF2-40B4-BE49-F238E27FC236}">
                      <a16:creationId xmlns:a16="http://schemas.microsoft.com/office/drawing/2014/main" id="{40DCB7B0-5EA3-4D6A-B704-C00D76A11EAC}"/>
                    </a:ext>
                  </a:extLst>
                </p14:cNvPr>
                <p14:cNvContentPartPr/>
                <p14:nvPr/>
              </p14:nvContentPartPr>
              <p14:xfrm>
                <a:off x="1322013" y="4914787"/>
                <a:ext cx="49680" cy="52200"/>
              </p14:xfrm>
            </p:contentPart>
          </mc:Choice>
          <mc:Fallback xmlns="">
            <p:pic>
              <p:nvPicPr>
                <p:cNvPr id="322" name="Freihand 321">
                  <a:extLst>
                    <a:ext uri="{FF2B5EF4-FFF2-40B4-BE49-F238E27FC236}">
                      <a16:creationId xmlns:a16="http://schemas.microsoft.com/office/drawing/2014/main" id="{40DCB7B0-5EA3-4D6A-B704-C00D76A11EAC}"/>
                    </a:ext>
                  </a:extLst>
                </p:cNvPr>
                <p:cNvPicPr/>
                <p:nvPr/>
              </p:nvPicPr>
              <p:blipFill>
                <a:blip r:embed="rId498"/>
                <a:stretch>
                  <a:fillRect/>
                </a:stretch>
              </p:blipFill>
              <p:spPr>
                <a:xfrm>
                  <a:off x="1317693" y="4910467"/>
                  <a:ext cx="58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3" name="Freihand 322">
                  <a:extLst>
                    <a:ext uri="{FF2B5EF4-FFF2-40B4-BE49-F238E27FC236}">
                      <a16:creationId xmlns:a16="http://schemas.microsoft.com/office/drawing/2014/main" id="{920257B3-BA8A-4029-BFD1-DC8018BD570F}"/>
                    </a:ext>
                  </a:extLst>
                </p14:cNvPr>
                <p14:cNvContentPartPr/>
                <p14:nvPr/>
              </p14:nvContentPartPr>
              <p14:xfrm>
                <a:off x="1347933" y="4970947"/>
                <a:ext cx="199800" cy="111240"/>
              </p14:xfrm>
            </p:contentPart>
          </mc:Choice>
          <mc:Fallback xmlns="">
            <p:pic>
              <p:nvPicPr>
                <p:cNvPr id="323" name="Freihand 322">
                  <a:extLst>
                    <a:ext uri="{FF2B5EF4-FFF2-40B4-BE49-F238E27FC236}">
                      <a16:creationId xmlns:a16="http://schemas.microsoft.com/office/drawing/2014/main" id="{920257B3-BA8A-4029-BFD1-DC8018BD570F}"/>
                    </a:ext>
                  </a:extLst>
                </p:cNvPr>
                <p:cNvPicPr/>
                <p:nvPr/>
              </p:nvPicPr>
              <p:blipFill>
                <a:blip r:embed="rId500"/>
                <a:stretch>
                  <a:fillRect/>
                </a:stretch>
              </p:blipFill>
              <p:spPr>
                <a:xfrm>
                  <a:off x="1343613" y="4966627"/>
                  <a:ext cx="20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4" name="Freihand 323">
                  <a:extLst>
                    <a:ext uri="{FF2B5EF4-FFF2-40B4-BE49-F238E27FC236}">
                      <a16:creationId xmlns:a16="http://schemas.microsoft.com/office/drawing/2014/main" id="{33362421-A1CC-4526-92FE-7C1171D8F581}"/>
                    </a:ext>
                  </a:extLst>
                </p14:cNvPr>
                <p14:cNvContentPartPr/>
                <p14:nvPr/>
              </p14:nvContentPartPr>
              <p14:xfrm>
                <a:off x="1744653" y="4959427"/>
                <a:ext cx="127440" cy="288360"/>
              </p14:xfrm>
            </p:contentPart>
          </mc:Choice>
          <mc:Fallback xmlns="">
            <p:pic>
              <p:nvPicPr>
                <p:cNvPr id="324" name="Freihand 323">
                  <a:extLst>
                    <a:ext uri="{FF2B5EF4-FFF2-40B4-BE49-F238E27FC236}">
                      <a16:creationId xmlns:a16="http://schemas.microsoft.com/office/drawing/2014/main" id="{33362421-A1CC-4526-92FE-7C1171D8F581}"/>
                    </a:ext>
                  </a:extLst>
                </p:cNvPr>
                <p:cNvPicPr/>
                <p:nvPr/>
              </p:nvPicPr>
              <p:blipFill>
                <a:blip r:embed="rId502"/>
                <a:stretch>
                  <a:fillRect/>
                </a:stretch>
              </p:blipFill>
              <p:spPr>
                <a:xfrm>
                  <a:off x="1740333" y="4955107"/>
                  <a:ext cx="136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5" name="Freihand 324">
                  <a:extLst>
                    <a:ext uri="{FF2B5EF4-FFF2-40B4-BE49-F238E27FC236}">
                      <a16:creationId xmlns:a16="http://schemas.microsoft.com/office/drawing/2014/main" id="{9B59B543-9A5A-48DF-9A10-FE5649C51727}"/>
                    </a:ext>
                  </a:extLst>
                </p14:cNvPr>
                <p14:cNvContentPartPr/>
                <p14:nvPr/>
              </p14:nvContentPartPr>
              <p14:xfrm>
                <a:off x="1901253" y="4947547"/>
                <a:ext cx="325800" cy="119880"/>
              </p14:xfrm>
            </p:contentPart>
          </mc:Choice>
          <mc:Fallback xmlns="">
            <p:pic>
              <p:nvPicPr>
                <p:cNvPr id="325" name="Freihand 324">
                  <a:extLst>
                    <a:ext uri="{FF2B5EF4-FFF2-40B4-BE49-F238E27FC236}">
                      <a16:creationId xmlns:a16="http://schemas.microsoft.com/office/drawing/2014/main" id="{9B59B543-9A5A-48DF-9A10-FE5649C51727}"/>
                    </a:ext>
                  </a:extLst>
                </p:cNvPr>
                <p:cNvPicPr/>
                <p:nvPr/>
              </p:nvPicPr>
              <p:blipFill>
                <a:blip r:embed="rId504"/>
                <a:stretch>
                  <a:fillRect/>
                </a:stretch>
              </p:blipFill>
              <p:spPr>
                <a:xfrm>
                  <a:off x="1896933" y="4943227"/>
                  <a:ext cx="334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6" name="Freihand 325">
                  <a:extLst>
                    <a:ext uri="{FF2B5EF4-FFF2-40B4-BE49-F238E27FC236}">
                      <a16:creationId xmlns:a16="http://schemas.microsoft.com/office/drawing/2014/main" id="{0D9121D0-A021-4B97-B90F-0980C588ABDA}"/>
                    </a:ext>
                  </a:extLst>
                </p14:cNvPr>
                <p14:cNvContentPartPr/>
                <p14:nvPr/>
              </p14:nvContentPartPr>
              <p14:xfrm>
                <a:off x="2217693" y="4827667"/>
                <a:ext cx="152280" cy="236160"/>
              </p14:xfrm>
            </p:contentPart>
          </mc:Choice>
          <mc:Fallback xmlns="">
            <p:pic>
              <p:nvPicPr>
                <p:cNvPr id="326" name="Freihand 325">
                  <a:extLst>
                    <a:ext uri="{FF2B5EF4-FFF2-40B4-BE49-F238E27FC236}">
                      <a16:creationId xmlns:a16="http://schemas.microsoft.com/office/drawing/2014/main" id="{0D9121D0-A021-4B97-B90F-0980C588ABDA}"/>
                    </a:ext>
                  </a:extLst>
                </p:cNvPr>
                <p:cNvPicPr/>
                <p:nvPr/>
              </p:nvPicPr>
              <p:blipFill>
                <a:blip r:embed="rId506"/>
                <a:stretch>
                  <a:fillRect/>
                </a:stretch>
              </p:blipFill>
              <p:spPr>
                <a:xfrm>
                  <a:off x="2213373" y="4823347"/>
                  <a:ext cx="160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7" name="Freihand 326">
                  <a:extLst>
                    <a:ext uri="{FF2B5EF4-FFF2-40B4-BE49-F238E27FC236}">
                      <a16:creationId xmlns:a16="http://schemas.microsoft.com/office/drawing/2014/main" id="{54E52CBC-074D-4333-8477-95982AE40B37}"/>
                    </a:ext>
                  </a:extLst>
                </p14:cNvPr>
                <p14:cNvContentPartPr/>
                <p14:nvPr/>
              </p14:nvContentPartPr>
              <p14:xfrm>
                <a:off x="2131653" y="4766467"/>
                <a:ext cx="38520" cy="57600"/>
              </p14:xfrm>
            </p:contentPart>
          </mc:Choice>
          <mc:Fallback xmlns="">
            <p:pic>
              <p:nvPicPr>
                <p:cNvPr id="327" name="Freihand 326">
                  <a:extLst>
                    <a:ext uri="{FF2B5EF4-FFF2-40B4-BE49-F238E27FC236}">
                      <a16:creationId xmlns:a16="http://schemas.microsoft.com/office/drawing/2014/main" id="{54E52CBC-074D-4333-8477-95982AE40B37}"/>
                    </a:ext>
                  </a:extLst>
                </p:cNvPr>
                <p:cNvPicPr/>
                <p:nvPr/>
              </p:nvPicPr>
              <p:blipFill>
                <a:blip r:embed="rId508"/>
                <a:stretch>
                  <a:fillRect/>
                </a:stretch>
              </p:blipFill>
              <p:spPr>
                <a:xfrm>
                  <a:off x="2127333" y="4762147"/>
                  <a:ext cx="47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9" name="Freihand 328">
                  <a:extLst>
                    <a:ext uri="{FF2B5EF4-FFF2-40B4-BE49-F238E27FC236}">
                      <a16:creationId xmlns:a16="http://schemas.microsoft.com/office/drawing/2014/main" id="{A3635BB4-93FD-4D2E-AE06-AF6B7AD11835}"/>
                    </a:ext>
                  </a:extLst>
                </p14:cNvPr>
                <p14:cNvContentPartPr/>
                <p14:nvPr/>
              </p14:nvContentPartPr>
              <p14:xfrm>
                <a:off x="239853" y="5320867"/>
                <a:ext cx="211320" cy="122040"/>
              </p14:xfrm>
            </p:contentPart>
          </mc:Choice>
          <mc:Fallback xmlns="">
            <p:pic>
              <p:nvPicPr>
                <p:cNvPr id="329" name="Freihand 328">
                  <a:extLst>
                    <a:ext uri="{FF2B5EF4-FFF2-40B4-BE49-F238E27FC236}">
                      <a16:creationId xmlns:a16="http://schemas.microsoft.com/office/drawing/2014/main" id="{A3635BB4-93FD-4D2E-AE06-AF6B7AD11835}"/>
                    </a:ext>
                  </a:extLst>
                </p:cNvPr>
                <p:cNvPicPr/>
                <p:nvPr/>
              </p:nvPicPr>
              <p:blipFill>
                <a:blip r:embed="rId510"/>
                <a:stretch>
                  <a:fillRect/>
                </a:stretch>
              </p:blipFill>
              <p:spPr>
                <a:xfrm>
                  <a:off x="235533" y="5316547"/>
                  <a:ext cx="21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0" name="Freihand 329">
                  <a:extLst>
                    <a:ext uri="{FF2B5EF4-FFF2-40B4-BE49-F238E27FC236}">
                      <a16:creationId xmlns:a16="http://schemas.microsoft.com/office/drawing/2014/main" id="{672786D1-FD04-4F68-97D6-0AF636265752}"/>
                    </a:ext>
                  </a:extLst>
                </p14:cNvPr>
                <p14:cNvContentPartPr/>
                <p14:nvPr/>
              </p14:nvContentPartPr>
              <p14:xfrm>
                <a:off x="489333" y="5302867"/>
                <a:ext cx="118080" cy="124200"/>
              </p14:xfrm>
            </p:contentPart>
          </mc:Choice>
          <mc:Fallback xmlns="">
            <p:pic>
              <p:nvPicPr>
                <p:cNvPr id="330" name="Freihand 329">
                  <a:extLst>
                    <a:ext uri="{FF2B5EF4-FFF2-40B4-BE49-F238E27FC236}">
                      <a16:creationId xmlns:a16="http://schemas.microsoft.com/office/drawing/2014/main" id="{672786D1-FD04-4F68-97D6-0AF636265752}"/>
                    </a:ext>
                  </a:extLst>
                </p:cNvPr>
                <p:cNvPicPr/>
                <p:nvPr/>
              </p:nvPicPr>
              <p:blipFill>
                <a:blip r:embed="rId512"/>
                <a:stretch>
                  <a:fillRect/>
                </a:stretch>
              </p:blipFill>
              <p:spPr>
                <a:xfrm>
                  <a:off x="485013" y="5298547"/>
                  <a:ext cx="126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1" name="Freihand 330">
                  <a:extLst>
                    <a:ext uri="{FF2B5EF4-FFF2-40B4-BE49-F238E27FC236}">
                      <a16:creationId xmlns:a16="http://schemas.microsoft.com/office/drawing/2014/main" id="{49F20995-41F9-4042-8073-617A9B7DADD7}"/>
                    </a:ext>
                  </a:extLst>
                </p14:cNvPr>
                <p14:cNvContentPartPr/>
                <p14:nvPr/>
              </p14:nvContentPartPr>
              <p14:xfrm>
                <a:off x="632973" y="5322307"/>
                <a:ext cx="172080" cy="90360"/>
              </p14:xfrm>
            </p:contentPart>
          </mc:Choice>
          <mc:Fallback xmlns="">
            <p:pic>
              <p:nvPicPr>
                <p:cNvPr id="331" name="Freihand 330">
                  <a:extLst>
                    <a:ext uri="{FF2B5EF4-FFF2-40B4-BE49-F238E27FC236}">
                      <a16:creationId xmlns:a16="http://schemas.microsoft.com/office/drawing/2014/main" id="{49F20995-41F9-4042-8073-617A9B7DADD7}"/>
                    </a:ext>
                  </a:extLst>
                </p:cNvPr>
                <p:cNvPicPr/>
                <p:nvPr/>
              </p:nvPicPr>
              <p:blipFill>
                <a:blip r:embed="rId514"/>
                <a:stretch>
                  <a:fillRect/>
                </a:stretch>
              </p:blipFill>
              <p:spPr>
                <a:xfrm>
                  <a:off x="628653" y="5317987"/>
                  <a:ext cx="180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2" name="Freihand 331">
                  <a:extLst>
                    <a:ext uri="{FF2B5EF4-FFF2-40B4-BE49-F238E27FC236}">
                      <a16:creationId xmlns:a16="http://schemas.microsoft.com/office/drawing/2014/main" id="{3BBE9D4B-F413-4D23-91AF-FBC2E2EDB4F7}"/>
                    </a:ext>
                  </a:extLst>
                </p14:cNvPr>
                <p14:cNvContentPartPr/>
                <p14:nvPr/>
              </p14:nvContentPartPr>
              <p14:xfrm>
                <a:off x="1003773" y="5350387"/>
                <a:ext cx="360" cy="360"/>
              </p14:xfrm>
            </p:contentPart>
          </mc:Choice>
          <mc:Fallback xmlns="">
            <p:pic>
              <p:nvPicPr>
                <p:cNvPr id="332" name="Freihand 331">
                  <a:extLst>
                    <a:ext uri="{FF2B5EF4-FFF2-40B4-BE49-F238E27FC236}">
                      <a16:creationId xmlns:a16="http://schemas.microsoft.com/office/drawing/2014/main" id="{3BBE9D4B-F413-4D23-91AF-FBC2E2EDB4F7}"/>
                    </a:ext>
                  </a:extLst>
                </p:cNvPr>
                <p:cNvPicPr/>
                <p:nvPr/>
              </p:nvPicPr>
              <p:blipFill>
                <a:blip r:embed="rId33"/>
                <a:stretch>
                  <a:fillRect/>
                </a:stretch>
              </p:blipFill>
              <p:spPr>
                <a:xfrm>
                  <a:off x="999453" y="534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9430406A-FD17-435E-8A9E-22D56ABCC871}"/>
                    </a:ext>
                  </a:extLst>
                </p14:cNvPr>
                <p14:cNvContentPartPr/>
                <p14:nvPr/>
              </p14:nvContentPartPr>
              <p14:xfrm>
                <a:off x="946533" y="5326987"/>
                <a:ext cx="279000" cy="92160"/>
              </p14:xfrm>
            </p:contentPart>
          </mc:Choice>
          <mc:Fallback xmlns="">
            <p:pic>
              <p:nvPicPr>
                <p:cNvPr id="333" name="Freihand 332">
                  <a:extLst>
                    <a:ext uri="{FF2B5EF4-FFF2-40B4-BE49-F238E27FC236}">
                      <a16:creationId xmlns:a16="http://schemas.microsoft.com/office/drawing/2014/main" id="{9430406A-FD17-435E-8A9E-22D56ABCC871}"/>
                    </a:ext>
                  </a:extLst>
                </p:cNvPr>
                <p:cNvPicPr/>
                <p:nvPr/>
              </p:nvPicPr>
              <p:blipFill>
                <a:blip r:embed="rId517"/>
                <a:stretch>
                  <a:fillRect/>
                </a:stretch>
              </p:blipFill>
              <p:spPr>
                <a:xfrm>
                  <a:off x="942213" y="5322667"/>
                  <a:ext cx="287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B1F930B3-0C86-4F42-B76C-89218A2A137B}"/>
                    </a:ext>
                  </a:extLst>
                </p14:cNvPr>
                <p14:cNvContentPartPr/>
                <p14:nvPr/>
              </p14:nvContentPartPr>
              <p14:xfrm>
                <a:off x="1269453" y="5214307"/>
                <a:ext cx="78840" cy="206280"/>
              </p14:xfrm>
            </p:contentPart>
          </mc:Choice>
          <mc:Fallback xmlns="">
            <p:pic>
              <p:nvPicPr>
                <p:cNvPr id="334" name="Freihand 333">
                  <a:extLst>
                    <a:ext uri="{FF2B5EF4-FFF2-40B4-BE49-F238E27FC236}">
                      <a16:creationId xmlns:a16="http://schemas.microsoft.com/office/drawing/2014/main" id="{B1F930B3-0C86-4F42-B76C-89218A2A137B}"/>
                    </a:ext>
                  </a:extLst>
                </p:cNvPr>
                <p:cNvPicPr/>
                <p:nvPr/>
              </p:nvPicPr>
              <p:blipFill>
                <a:blip r:embed="rId519"/>
                <a:stretch>
                  <a:fillRect/>
                </a:stretch>
              </p:blipFill>
              <p:spPr>
                <a:xfrm>
                  <a:off x="1265133" y="5209987"/>
                  <a:ext cx="87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93B0F376-C9D9-41EF-A185-5904A71DA744}"/>
                    </a:ext>
                  </a:extLst>
                </p14:cNvPr>
                <p14:cNvContentPartPr/>
                <p14:nvPr/>
              </p14:nvContentPartPr>
              <p14:xfrm>
                <a:off x="1333173" y="5307907"/>
                <a:ext cx="186840" cy="59400"/>
              </p14:xfrm>
            </p:contentPart>
          </mc:Choice>
          <mc:Fallback xmlns="">
            <p:pic>
              <p:nvPicPr>
                <p:cNvPr id="335" name="Freihand 334">
                  <a:extLst>
                    <a:ext uri="{FF2B5EF4-FFF2-40B4-BE49-F238E27FC236}">
                      <a16:creationId xmlns:a16="http://schemas.microsoft.com/office/drawing/2014/main" id="{93B0F376-C9D9-41EF-A185-5904A71DA744}"/>
                    </a:ext>
                  </a:extLst>
                </p:cNvPr>
                <p:cNvPicPr/>
                <p:nvPr/>
              </p:nvPicPr>
              <p:blipFill>
                <a:blip r:embed="rId521"/>
                <a:stretch>
                  <a:fillRect/>
                </a:stretch>
              </p:blipFill>
              <p:spPr>
                <a:xfrm>
                  <a:off x="1328853" y="5303587"/>
                  <a:ext cx="195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B617B2E9-8182-4C34-AD3D-2C04BCE4EDBD}"/>
                    </a:ext>
                  </a:extLst>
                </p14:cNvPr>
                <p14:cNvContentPartPr/>
                <p14:nvPr/>
              </p14:nvContentPartPr>
              <p14:xfrm>
                <a:off x="1512813" y="5292067"/>
                <a:ext cx="249480" cy="304920"/>
              </p14:xfrm>
            </p:contentPart>
          </mc:Choice>
          <mc:Fallback xmlns="">
            <p:pic>
              <p:nvPicPr>
                <p:cNvPr id="336" name="Freihand 335">
                  <a:extLst>
                    <a:ext uri="{FF2B5EF4-FFF2-40B4-BE49-F238E27FC236}">
                      <a16:creationId xmlns:a16="http://schemas.microsoft.com/office/drawing/2014/main" id="{B617B2E9-8182-4C34-AD3D-2C04BCE4EDBD}"/>
                    </a:ext>
                  </a:extLst>
                </p:cNvPr>
                <p:cNvPicPr/>
                <p:nvPr/>
              </p:nvPicPr>
              <p:blipFill>
                <a:blip r:embed="rId523"/>
                <a:stretch>
                  <a:fillRect/>
                </a:stretch>
              </p:blipFill>
              <p:spPr>
                <a:xfrm>
                  <a:off x="1508493" y="5287747"/>
                  <a:ext cx="2581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8" name="Freihand 337">
                  <a:extLst>
                    <a:ext uri="{FF2B5EF4-FFF2-40B4-BE49-F238E27FC236}">
                      <a16:creationId xmlns:a16="http://schemas.microsoft.com/office/drawing/2014/main" id="{756B2E1D-10A0-45F7-8365-D662159A9F47}"/>
                    </a:ext>
                  </a:extLst>
                </p14:cNvPr>
                <p14:cNvContentPartPr/>
                <p14:nvPr/>
              </p14:nvContentPartPr>
              <p14:xfrm>
                <a:off x="3979173" y="3501787"/>
                <a:ext cx="93960" cy="158400"/>
              </p14:xfrm>
            </p:contentPart>
          </mc:Choice>
          <mc:Fallback xmlns="">
            <p:pic>
              <p:nvPicPr>
                <p:cNvPr id="338" name="Freihand 337">
                  <a:extLst>
                    <a:ext uri="{FF2B5EF4-FFF2-40B4-BE49-F238E27FC236}">
                      <a16:creationId xmlns:a16="http://schemas.microsoft.com/office/drawing/2014/main" id="{756B2E1D-10A0-45F7-8365-D662159A9F47}"/>
                    </a:ext>
                  </a:extLst>
                </p:cNvPr>
                <p:cNvPicPr/>
                <p:nvPr/>
              </p:nvPicPr>
              <p:blipFill>
                <a:blip r:embed="rId525"/>
                <a:stretch>
                  <a:fillRect/>
                </a:stretch>
              </p:blipFill>
              <p:spPr>
                <a:xfrm>
                  <a:off x="3974853" y="3497467"/>
                  <a:ext cx="102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0" name="Freihand 339">
                  <a:extLst>
                    <a:ext uri="{FF2B5EF4-FFF2-40B4-BE49-F238E27FC236}">
                      <a16:creationId xmlns:a16="http://schemas.microsoft.com/office/drawing/2014/main" id="{C294264D-6CA0-4F75-A1D1-7B97E19A93EC}"/>
                    </a:ext>
                  </a:extLst>
                </p14:cNvPr>
                <p14:cNvContentPartPr/>
                <p14:nvPr/>
              </p14:nvContentPartPr>
              <p14:xfrm>
                <a:off x="4447533" y="6145627"/>
                <a:ext cx="440280" cy="337320"/>
              </p14:xfrm>
            </p:contentPart>
          </mc:Choice>
          <mc:Fallback xmlns="">
            <p:pic>
              <p:nvPicPr>
                <p:cNvPr id="340" name="Freihand 339">
                  <a:extLst>
                    <a:ext uri="{FF2B5EF4-FFF2-40B4-BE49-F238E27FC236}">
                      <a16:creationId xmlns:a16="http://schemas.microsoft.com/office/drawing/2014/main" id="{C294264D-6CA0-4F75-A1D1-7B97E19A93EC}"/>
                    </a:ext>
                  </a:extLst>
                </p:cNvPr>
                <p:cNvPicPr/>
                <p:nvPr/>
              </p:nvPicPr>
              <p:blipFill>
                <a:blip r:embed="rId527"/>
                <a:stretch>
                  <a:fillRect/>
                </a:stretch>
              </p:blipFill>
              <p:spPr>
                <a:xfrm>
                  <a:off x="4443213" y="6141307"/>
                  <a:ext cx="4489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1" name="Freihand 340">
                  <a:extLst>
                    <a:ext uri="{FF2B5EF4-FFF2-40B4-BE49-F238E27FC236}">
                      <a16:creationId xmlns:a16="http://schemas.microsoft.com/office/drawing/2014/main" id="{C8768925-4610-42C9-B8A6-CF59D1A216D7}"/>
                    </a:ext>
                  </a:extLst>
                </p14:cNvPr>
                <p14:cNvContentPartPr/>
                <p14:nvPr/>
              </p14:nvContentPartPr>
              <p14:xfrm>
                <a:off x="4612773" y="6341827"/>
                <a:ext cx="492120" cy="348840"/>
              </p14:xfrm>
            </p:contentPart>
          </mc:Choice>
          <mc:Fallback xmlns="">
            <p:pic>
              <p:nvPicPr>
                <p:cNvPr id="341" name="Freihand 340">
                  <a:extLst>
                    <a:ext uri="{FF2B5EF4-FFF2-40B4-BE49-F238E27FC236}">
                      <a16:creationId xmlns:a16="http://schemas.microsoft.com/office/drawing/2014/main" id="{C8768925-4610-42C9-B8A6-CF59D1A216D7}"/>
                    </a:ext>
                  </a:extLst>
                </p:cNvPr>
                <p:cNvPicPr/>
                <p:nvPr/>
              </p:nvPicPr>
              <p:blipFill>
                <a:blip r:embed="rId529"/>
                <a:stretch>
                  <a:fillRect/>
                </a:stretch>
              </p:blipFill>
              <p:spPr>
                <a:xfrm>
                  <a:off x="4608453" y="6337507"/>
                  <a:ext cx="5007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3" name="Freihand 342">
                  <a:extLst>
                    <a:ext uri="{FF2B5EF4-FFF2-40B4-BE49-F238E27FC236}">
                      <a16:creationId xmlns:a16="http://schemas.microsoft.com/office/drawing/2014/main" id="{9B61E8BC-D709-4B7A-82F2-0ED556C9D0C6}"/>
                    </a:ext>
                  </a:extLst>
                </p14:cNvPr>
                <p14:cNvContentPartPr/>
                <p14:nvPr/>
              </p14:nvContentPartPr>
              <p14:xfrm>
                <a:off x="4295253" y="3097147"/>
                <a:ext cx="1310040" cy="767880"/>
              </p14:xfrm>
            </p:contentPart>
          </mc:Choice>
          <mc:Fallback xmlns="">
            <p:pic>
              <p:nvPicPr>
                <p:cNvPr id="343" name="Freihand 342">
                  <a:extLst>
                    <a:ext uri="{FF2B5EF4-FFF2-40B4-BE49-F238E27FC236}">
                      <a16:creationId xmlns:a16="http://schemas.microsoft.com/office/drawing/2014/main" id="{9B61E8BC-D709-4B7A-82F2-0ED556C9D0C6}"/>
                    </a:ext>
                  </a:extLst>
                </p:cNvPr>
                <p:cNvPicPr/>
                <p:nvPr/>
              </p:nvPicPr>
              <p:blipFill>
                <a:blip r:embed="rId531"/>
                <a:stretch>
                  <a:fillRect/>
                </a:stretch>
              </p:blipFill>
              <p:spPr>
                <a:xfrm>
                  <a:off x="4290933" y="3092827"/>
                  <a:ext cx="1318680" cy="7765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4" name="Freihand 343">
                  <a:extLst>
                    <a:ext uri="{FF2B5EF4-FFF2-40B4-BE49-F238E27FC236}">
                      <a16:creationId xmlns:a16="http://schemas.microsoft.com/office/drawing/2014/main" id="{51AF45A2-D7C1-450C-ABE0-41CC88BBEBA2}"/>
                    </a:ext>
                  </a:extLst>
                </p14:cNvPr>
                <p14:cNvContentPartPr/>
                <p14:nvPr/>
              </p14:nvContentPartPr>
              <p14:xfrm>
                <a:off x="4295613" y="3641827"/>
                <a:ext cx="282960" cy="201960"/>
              </p14:xfrm>
            </p:contentPart>
          </mc:Choice>
          <mc:Fallback xmlns="">
            <p:pic>
              <p:nvPicPr>
                <p:cNvPr id="344" name="Freihand 343">
                  <a:extLst>
                    <a:ext uri="{FF2B5EF4-FFF2-40B4-BE49-F238E27FC236}">
                      <a16:creationId xmlns:a16="http://schemas.microsoft.com/office/drawing/2014/main" id="{51AF45A2-D7C1-450C-ABE0-41CC88BBEBA2}"/>
                    </a:ext>
                  </a:extLst>
                </p:cNvPr>
                <p:cNvPicPr/>
                <p:nvPr/>
              </p:nvPicPr>
              <p:blipFill>
                <a:blip r:embed="rId533"/>
                <a:stretch>
                  <a:fillRect/>
                </a:stretch>
              </p:blipFill>
              <p:spPr>
                <a:xfrm>
                  <a:off x="4291293" y="3637507"/>
                  <a:ext cx="291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6" name="Freihand 345">
                  <a:extLst>
                    <a:ext uri="{FF2B5EF4-FFF2-40B4-BE49-F238E27FC236}">
                      <a16:creationId xmlns:a16="http://schemas.microsoft.com/office/drawing/2014/main" id="{9BF41221-584C-4295-8C38-F258FE632BC5}"/>
                    </a:ext>
                  </a:extLst>
                </p14:cNvPr>
                <p14:cNvContentPartPr/>
                <p14:nvPr/>
              </p14:nvContentPartPr>
              <p14:xfrm>
                <a:off x="5729133" y="2816707"/>
                <a:ext cx="169200" cy="218160"/>
              </p14:xfrm>
            </p:contentPart>
          </mc:Choice>
          <mc:Fallback xmlns="">
            <p:pic>
              <p:nvPicPr>
                <p:cNvPr id="346" name="Freihand 345">
                  <a:extLst>
                    <a:ext uri="{FF2B5EF4-FFF2-40B4-BE49-F238E27FC236}">
                      <a16:creationId xmlns:a16="http://schemas.microsoft.com/office/drawing/2014/main" id="{9BF41221-584C-4295-8C38-F258FE632BC5}"/>
                    </a:ext>
                  </a:extLst>
                </p:cNvPr>
                <p:cNvPicPr/>
                <p:nvPr/>
              </p:nvPicPr>
              <p:blipFill>
                <a:blip r:embed="rId535"/>
                <a:stretch>
                  <a:fillRect/>
                </a:stretch>
              </p:blipFill>
              <p:spPr>
                <a:xfrm>
                  <a:off x="5724813" y="2812387"/>
                  <a:ext cx="17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7" name="Freihand 346">
                  <a:extLst>
                    <a:ext uri="{FF2B5EF4-FFF2-40B4-BE49-F238E27FC236}">
                      <a16:creationId xmlns:a16="http://schemas.microsoft.com/office/drawing/2014/main" id="{13178890-913E-4F01-89D2-81E8A6F96CD9}"/>
                    </a:ext>
                  </a:extLst>
                </p14:cNvPr>
                <p14:cNvContentPartPr/>
                <p14:nvPr/>
              </p14:nvContentPartPr>
              <p14:xfrm>
                <a:off x="5880333" y="2776027"/>
                <a:ext cx="113400" cy="244440"/>
              </p14:xfrm>
            </p:contentPart>
          </mc:Choice>
          <mc:Fallback xmlns="">
            <p:pic>
              <p:nvPicPr>
                <p:cNvPr id="347" name="Freihand 346">
                  <a:extLst>
                    <a:ext uri="{FF2B5EF4-FFF2-40B4-BE49-F238E27FC236}">
                      <a16:creationId xmlns:a16="http://schemas.microsoft.com/office/drawing/2014/main" id="{13178890-913E-4F01-89D2-81E8A6F96CD9}"/>
                    </a:ext>
                  </a:extLst>
                </p:cNvPr>
                <p:cNvPicPr/>
                <p:nvPr/>
              </p:nvPicPr>
              <p:blipFill>
                <a:blip r:embed="rId537"/>
                <a:stretch>
                  <a:fillRect/>
                </a:stretch>
              </p:blipFill>
              <p:spPr>
                <a:xfrm>
                  <a:off x="5876013" y="2771707"/>
                  <a:ext cx="122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8" name="Freihand 347">
                  <a:extLst>
                    <a:ext uri="{FF2B5EF4-FFF2-40B4-BE49-F238E27FC236}">
                      <a16:creationId xmlns:a16="http://schemas.microsoft.com/office/drawing/2014/main" id="{975DDFA1-743C-4B19-ACFB-7C47A0BF207D}"/>
                    </a:ext>
                  </a:extLst>
                </p14:cNvPr>
                <p14:cNvContentPartPr/>
                <p14:nvPr/>
              </p14:nvContentPartPr>
              <p14:xfrm>
                <a:off x="5994093" y="2618707"/>
                <a:ext cx="191520" cy="229680"/>
              </p14:xfrm>
            </p:contentPart>
          </mc:Choice>
          <mc:Fallback xmlns="">
            <p:pic>
              <p:nvPicPr>
                <p:cNvPr id="348" name="Freihand 347">
                  <a:extLst>
                    <a:ext uri="{FF2B5EF4-FFF2-40B4-BE49-F238E27FC236}">
                      <a16:creationId xmlns:a16="http://schemas.microsoft.com/office/drawing/2014/main" id="{975DDFA1-743C-4B19-ACFB-7C47A0BF207D}"/>
                    </a:ext>
                  </a:extLst>
                </p:cNvPr>
                <p:cNvPicPr/>
                <p:nvPr/>
              </p:nvPicPr>
              <p:blipFill>
                <a:blip r:embed="rId539"/>
                <a:stretch>
                  <a:fillRect/>
                </a:stretch>
              </p:blipFill>
              <p:spPr>
                <a:xfrm>
                  <a:off x="5989773" y="2614387"/>
                  <a:ext cx="200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0" name="Freihand 349">
                  <a:extLst>
                    <a:ext uri="{FF2B5EF4-FFF2-40B4-BE49-F238E27FC236}">
                      <a16:creationId xmlns:a16="http://schemas.microsoft.com/office/drawing/2014/main" id="{BE03B976-CB3C-446E-A890-9270BB1710C0}"/>
                    </a:ext>
                  </a:extLst>
                </p14:cNvPr>
                <p14:cNvContentPartPr/>
                <p14:nvPr/>
              </p14:nvContentPartPr>
              <p14:xfrm>
                <a:off x="6181293" y="2577307"/>
                <a:ext cx="102600" cy="118800"/>
              </p14:xfrm>
            </p:contentPart>
          </mc:Choice>
          <mc:Fallback xmlns="">
            <p:pic>
              <p:nvPicPr>
                <p:cNvPr id="350" name="Freihand 349">
                  <a:extLst>
                    <a:ext uri="{FF2B5EF4-FFF2-40B4-BE49-F238E27FC236}">
                      <a16:creationId xmlns:a16="http://schemas.microsoft.com/office/drawing/2014/main" id="{BE03B976-CB3C-446E-A890-9270BB1710C0}"/>
                    </a:ext>
                  </a:extLst>
                </p:cNvPr>
                <p:cNvPicPr/>
                <p:nvPr/>
              </p:nvPicPr>
              <p:blipFill>
                <a:blip r:embed="rId541"/>
                <a:stretch>
                  <a:fillRect/>
                </a:stretch>
              </p:blipFill>
              <p:spPr>
                <a:xfrm>
                  <a:off x="6176973" y="2572987"/>
                  <a:ext cx="111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1" name="Freihand 350">
                  <a:extLst>
                    <a:ext uri="{FF2B5EF4-FFF2-40B4-BE49-F238E27FC236}">
                      <a16:creationId xmlns:a16="http://schemas.microsoft.com/office/drawing/2014/main" id="{7A12072B-4F0A-480A-84DE-93DFEFB64973}"/>
                    </a:ext>
                  </a:extLst>
                </p14:cNvPr>
                <p14:cNvContentPartPr/>
                <p14:nvPr/>
              </p14:nvContentPartPr>
              <p14:xfrm>
                <a:off x="6278133" y="2444827"/>
                <a:ext cx="172080" cy="162360"/>
              </p14:xfrm>
            </p:contentPart>
          </mc:Choice>
          <mc:Fallback xmlns="">
            <p:pic>
              <p:nvPicPr>
                <p:cNvPr id="351" name="Freihand 350">
                  <a:extLst>
                    <a:ext uri="{FF2B5EF4-FFF2-40B4-BE49-F238E27FC236}">
                      <a16:creationId xmlns:a16="http://schemas.microsoft.com/office/drawing/2014/main" id="{7A12072B-4F0A-480A-84DE-93DFEFB64973}"/>
                    </a:ext>
                  </a:extLst>
                </p:cNvPr>
                <p:cNvPicPr/>
                <p:nvPr/>
              </p:nvPicPr>
              <p:blipFill>
                <a:blip r:embed="rId543"/>
                <a:stretch>
                  <a:fillRect/>
                </a:stretch>
              </p:blipFill>
              <p:spPr>
                <a:xfrm>
                  <a:off x="6273813" y="2440507"/>
                  <a:ext cx="180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2" name="Freihand 351">
                  <a:extLst>
                    <a:ext uri="{FF2B5EF4-FFF2-40B4-BE49-F238E27FC236}">
                      <a16:creationId xmlns:a16="http://schemas.microsoft.com/office/drawing/2014/main" id="{81B93453-7AC1-4F22-87C7-670CFC814BD8}"/>
                    </a:ext>
                  </a:extLst>
                </p14:cNvPr>
                <p14:cNvContentPartPr/>
                <p14:nvPr/>
              </p14:nvContentPartPr>
              <p14:xfrm>
                <a:off x="6448773" y="2293627"/>
                <a:ext cx="205200" cy="192240"/>
              </p14:xfrm>
            </p:contentPart>
          </mc:Choice>
          <mc:Fallback xmlns="">
            <p:pic>
              <p:nvPicPr>
                <p:cNvPr id="352" name="Freihand 351">
                  <a:extLst>
                    <a:ext uri="{FF2B5EF4-FFF2-40B4-BE49-F238E27FC236}">
                      <a16:creationId xmlns:a16="http://schemas.microsoft.com/office/drawing/2014/main" id="{81B93453-7AC1-4F22-87C7-670CFC814BD8}"/>
                    </a:ext>
                  </a:extLst>
                </p:cNvPr>
                <p:cNvPicPr/>
                <p:nvPr/>
              </p:nvPicPr>
              <p:blipFill>
                <a:blip r:embed="rId545"/>
                <a:stretch>
                  <a:fillRect/>
                </a:stretch>
              </p:blipFill>
              <p:spPr>
                <a:xfrm>
                  <a:off x="6444453" y="2289307"/>
                  <a:ext cx="213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3" name="Freihand 352">
                  <a:extLst>
                    <a:ext uri="{FF2B5EF4-FFF2-40B4-BE49-F238E27FC236}">
                      <a16:creationId xmlns:a16="http://schemas.microsoft.com/office/drawing/2014/main" id="{64720EB5-8BEE-40A7-9619-6DC4DDA4FC81}"/>
                    </a:ext>
                  </a:extLst>
                </p14:cNvPr>
                <p14:cNvContentPartPr/>
                <p14:nvPr/>
              </p14:nvContentPartPr>
              <p14:xfrm>
                <a:off x="6838293" y="2060347"/>
                <a:ext cx="117720" cy="173880"/>
              </p14:xfrm>
            </p:contentPart>
          </mc:Choice>
          <mc:Fallback xmlns="">
            <p:pic>
              <p:nvPicPr>
                <p:cNvPr id="353" name="Freihand 352">
                  <a:extLst>
                    <a:ext uri="{FF2B5EF4-FFF2-40B4-BE49-F238E27FC236}">
                      <a16:creationId xmlns:a16="http://schemas.microsoft.com/office/drawing/2014/main" id="{64720EB5-8BEE-40A7-9619-6DC4DDA4FC81}"/>
                    </a:ext>
                  </a:extLst>
                </p:cNvPr>
                <p:cNvPicPr/>
                <p:nvPr/>
              </p:nvPicPr>
              <p:blipFill>
                <a:blip r:embed="rId547"/>
                <a:stretch>
                  <a:fillRect/>
                </a:stretch>
              </p:blipFill>
              <p:spPr>
                <a:xfrm>
                  <a:off x="6833973" y="2056027"/>
                  <a:ext cx="126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4" name="Freihand 353">
                  <a:extLst>
                    <a:ext uri="{FF2B5EF4-FFF2-40B4-BE49-F238E27FC236}">
                      <a16:creationId xmlns:a16="http://schemas.microsoft.com/office/drawing/2014/main" id="{534C7381-3CC0-44D4-BF27-4B376D2CAA89}"/>
                    </a:ext>
                  </a:extLst>
                </p14:cNvPr>
                <p14:cNvContentPartPr/>
                <p14:nvPr/>
              </p14:nvContentPartPr>
              <p14:xfrm>
                <a:off x="6748653" y="2011747"/>
                <a:ext cx="234000" cy="245880"/>
              </p14:xfrm>
            </p:contentPart>
          </mc:Choice>
          <mc:Fallback xmlns="">
            <p:pic>
              <p:nvPicPr>
                <p:cNvPr id="354" name="Freihand 353">
                  <a:extLst>
                    <a:ext uri="{FF2B5EF4-FFF2-40B4-BE49-F238E27FC236}">
                      <a16:creationId xmlns:a16="http://schemas.microsoft.com/office/drawing/2014/main" id="{534C7381-3CC0-44D4-BF27-4B376D2CAA89}"/>
                    </a:ext>
                  </a:extLst>
                </p:cNvPr>
                <p:cNvPicPr/>
                <p:nvPr/>
              </p:nvPicPr>
              <p:blipFill>
                <a:blip r:embed="rId549"/>
                <a:stretch>
                  <a:fillRect/>
                </a:stretch>
              </p:blipFill>
              <p:spPr>
                <a:xfrm>
                  <a:off x="6744333" y="2007427"/>
                  <a:ext cx="2426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5" name="Freihand 354">
                  <a:extLst>
                    <a:ext uri="{FF2B5EF4-FFF2-40B4-BE49-F238E27FC236}">
                      <a16:creationId xmlns:a16="http://schemas.microsoft.com/office/drawing/2014/main" id="{11300EE1-BA7A-4E44-98C2-08565B87841E}"/>
                    </a:ext>
                  </a:extLst>
                </p14:cNvPr>
                <p14:cNvContentPartPr/>
                <p14:nvPr/>
              </p14:nvContentPartPr>
              <p14:xfrm>
                <a:off x="6939813" y="2022187"/>
                <a:ext cx="109440" cy="94320"/>
              </p14:xfrm>
            </p:contentPart>
          </mc:Choice>
          <mc:Fallback xmlns="">
            <p:pic>
              <p:nvPicPr>
                <p:cNvPr id="355" name="Freihand 354">
                  <a:extLst>
                    <a:ext uri="{FF2B5EF4-FFF2-40B4-BE49-F238E27FC236}">
                      <a16:creationId xmlns:a16="http://schemas.microsoft.com/office/drawing/2014/main" id="{11300EE1-BA7A-4E44-98C2-08565B87841E}"/>
                    </a:ext>
                  </a:extLst>
                </p:cNvPr>
                <p:cNvPicPr/>
                <p:nvPr/>
              </p:nvPicPr>
              <p:blipFill>
                <a:blip r:embed="rId551"/>
                <a:stretch>
                  <a:fillRect/>
                </a:stretch>
              </p:blipFill>
              <p:spPr>
                <a:xfrm>
                  <a:off x="6935493" y="2017867"/>
                  <a:ext cx="118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6" name="Freihand 355">
                  <a:extLst>
                    <a:ext uri="{FF2B5EF4-FFF2-40B4-BE49-F238E27FC236}">
                      <a16:creationId xmlns:a16="http://schemas.microsoft.com/office/drawing/2014/main" id="{9D50B268-0EAE-4535-AB23-E543F039D72F}"/>
                    </a:ext>
                  </a:extLst>
                </p14:cNvPr>
                <p14:cNvContentPartPr/>
                <p14:nvPr/>
              </p14:nvContentPartPr>
              <p14:xfrm>
                <a:off x="7085973" y="1916707"/>
                <a:ext cx="104760" cy="115200"/>
              </p14:xfrm>
            </p:contentPart>
          </mc:Choice>
          <mc:Fallback xmlns="">
            <p:pic>
              <p:nvPicPr>
                <p:cNvPr id="356" name="Freihand 355">
                  <a:extLst>
                    <a:ext uri="{FF2B5EF4-FFF2-40B4-BE49-F238E27FC236}">
                      <a16:creationId xmlns:a16="http://schemas.microsoft.com/office/drawing/2014/main" id="{9D50B268-0EAE-4535-AB23-E543F039D72F}"/>
                    </a:ext>
                  </a:extLst>
                </p:cNvPr>
                <p:cNvPicPr/>
                <p:nvPr/>
              </p:nvPicPr>
              <p:blipFill>
                <a:blip r:embed="rId553"/>
                <a:stretch>
                  <a:fillRect/>
                </a:stretch>
              </p:blipFill>
              <p:spPr>
                <a:xfrm>
                  <a:off x="7081653" y="1912387"/>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7" name="Freihand 356">
                  <a:extLst>
                    <a:ext uri="{FF2B5EF4-FFF2-40B4-BE49-F238E27FC236}">
                      <a16:creationId xmlns:a16="http://schemas.microsoft.com/office/drawing/2014/main" id="{415C4D1E-1A91-4C29-A6D0-ACFDC45F5BA5}"/>
                    </a:ext>
                  </a:extLst>
                </p14:cNvPr>
                <p14:cNvContentPartPr/>
                <p14:nvPr/>
              </p14:nvContentPartPr>
              <p14:xfrm>
                <a:off x="7174173" y="1771627"/>
                <a:ext cx="299880" cy="177840"/>
              </p14:xfrm>
            </p:contentPart>
          </mc:Choice>
          <mc:Fallback xmlns="">
            <p:pic>
              <p:nvPicPr>
                <p:cNvPr id="357" name="Freihand 356">
                  <a:extLst>
                    <a:ext uri="{FF2B5EF4-FFF2-40B4-BE49-F238E27FC236}">
                      <a16:creationId xmlns:a16="http://schemas.microsoft.com/office/drawing/2014/main" id="{415C4D1E-1A91-4C29-A6D0-ACFDC45F5BA5}"/>
                    </a:ext>
                  </a:extLst>
                </p:cNvPr>
                <p:cNvPicPr/>
                <p:nvPr/>
              </p:nvPicPr>
              <p:blipFill>
                <a:blip r:embed="rId555"/>
                <a:stretch>
                  <a:fillRect/>
                </a:stretch>
              </p:blipFill>
              <p:spPr>
                <a:xfrm>
                  <a:off x="7169853" y="1767307"/>
                  <a:ext cx="308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8" name="Freihand 357">
                  <a:extLst>
                    <a:ext uri="{FF2B5EF4-FFF2-40B4-BE49-F238E27FC236}">
                      <a16:creationId xmlns:a16="http://schemas.microsoft.com/office/drawing/2014/main" id="{888B8022-3386-405B-AB71-27E726C01D17}"/>
                    </a:ext>
                  </a:extLst>
                </p14:cNvPr>
                <p14:cNvContentPartPr/>
                <p14:nvPr/>
              </p14:nvContentPartPr>
              <p14:xfrm>
                <a:off x="7514373" y="1617547"/>
                <a:ext cx="118800" cy="146160"/>
              </p14:xfrm>
            </p:contentPart>
          </mc:Choice>
          <mc:Fallback xmlns="">
            <p:pic>
              <p:nvPicPr>
                <p:cNvPr id="358" name="Freihand 357">
                  <a:extLst>
                    <a:ext uri="{FF2B5EF4-FFF2-40B4-BE49-F238E27FC236}">
                      <a16:creationId xmlns:a16="http://schemas.microsoft.com/office/drawing/2014/main" id="{888B8022-3386-405B-AB71-27E726C01D17}"/>
                    </a:ext>
                  </a:extLst>
                </p:cNvPr>
                <p:cNvPicPr/>
                <p:nvPr/>
              </p:nvPicPr>
              <p:blipFill>
                <a:blip r:embed="rId557"/>
                <a:stretch>
                  <a:fillRect/>
                </a:stretch>
              </p:blipFill>
              <p:spPr>
                <a:xfrm>
                  <a:off x="7510053" y="1613227"/>
                  <a:ext cx="127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0" name="Freihand 359">
                  <a:extLst>
                    <a:ext uri="{FF2B5EF4-FFF2-40B4-BE49-F238E27FC236}">
                      <a16:creationId xmlns:a16="http://schemas.microsoft.com/office/drawing/2014/main" id="{6280EAEB-415E-4693-B9EC-B726020115DF}"/>
                    </a:ext>
                  </a:extLst>
                </p14:cNvPr>
                <p14:cNvContentPartPr/>
                <p14:nvPr/>
              </p14:nvContentPartPr>
              <p14:xfrm>
                <a:off x="6025773" y="2993107"/>
                <a:ext cx="230040" cy="252360"/>
              </p14:xfrm>
            </p:contentPart>
          </mc:Choice>
          <mc:Fallback xmlns="">
            <p:pic>
              <p:nvPicPr>
                <p:cNvPr id="360" name="Freihand 359">
                  <a:extLst>
                    <a:ext uri="{FF2B5EF4-FFF2-40B4-BE49-F238E27FC236}">
                      <a16:creationId xmlns:a16="http://schemas.microsoft.com/office/drawing/2014/main" id="{6280EAEB-415E-4693-B9EC-B726020115DF}"/>
                    </a:ext>
                  </a:extLst>
                </p:cNvPr>
                <p:cNvPicPr/>
                <p:nvPr/>
              </p:nvPicPr>
              <p:blipFill>
                <a:blip r:embed="rId559"/>
                <a:stretch>
                  <a:fillRect/>
                </a:stretch>
              </p:blipFill>
              <p:spPr>
                <a:xfrm>
                  <a:off x="6021453" y="2988787"/>
                  <a:ext cx="2386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1" name="Freihand 360">
                  <a:extLst>
                    <a:ext uri="{FF2B5EF4-FFF2-40B4-BE49-F238E27FC236}">
                      <a16:creationId xmlns:a16="http://schemas.microsoft.com/office/drawing/2014/main" id="{C6E383D9-1CA5-484F-98C3-CD689E8EBA73}"/>
                    </a:ext>
                  </a:extLst>
                </p14:cNvPr>
                <p14:cNvContentPartPr/>
                <p14:nvPr/>
              </p14:nvContentPartPr>
              <p14:xfrm>
                <a:off x="5989773" y="3496387"/>
                <a:ext cx="137520" cy="245880"/>
              </p14:xfrm>
            </p:contentPart>
          </mc:Choice>
          <mc:Fallback xmlns="">
            <p:pic>
              <p:nvPicPr>
                <p:cNvPr id="361" name="Freihand 360">
                  <a:extLst>
                    <a:ext uri="{FF2B5EF4-FFF2-40B4-BE49-F238E27FC236}">
                      <a16:creationId xmlns:a16="http://schemas.microsoft.com/office/drawing/2014/main" id="{C6E383D9-1CA5-484F-98C3-CD689E8EBA73}"/>
                    </a:ext>
                  </a:extLst>
                </p:cNvPr>
                <p:cNvPicPr/>
                <p:nvPr/>
              </p:nvPicPr>
              <p:blipFill>
                <a:blip r:embed="rId561"/>
                <a:stretch>
                  <a:fillRect/>
                </a:stretch>
              </p:blipFill>
              <p:spPr>
                <a:xfrm>
                  <a:off x="5985453" y="3492067"/>
                  <a:ext cx="146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2" name="Freihand 361">
                  <a:extLst>
                    <a:ext uri="{FF2B5EF4-FFF2-40B4-BE49-F238E27FC236}">
                      <a16:creationId xmlns:a16="http://schemas.microsoft.com/office/drawing/2014/main" id="{8A4F9FA7-9556-4D28-905B-97D6246B8791}"/>
                    </a:ext>
                  </a:extLst>
                </p14:cNvPr>
                <p14:cNvContentPartPr/>
                <p14:nvPr/>
              </p14:nvContentPartPr>
              <p14:xfrm>
                <a:off x="5949093" y="3394147"/>
                <a:ext cx="182520" cy="167040"/>
              </p14:xfrm>
            </p:contentPart>
          </mc:Choice>
          <mc:Fallback xmlns="">
            <p:pic>
              <p:nvPicPr>
                <p:cNvPr id="362" name="Freihand 361">
                  <a:extLst>
                    <a:ext uri="{FF2B5EF4-FFF2-40B4-BE49-F238E27FC236}">
                      <a16:creationId xmlns:a16="http://schemas.microsoft.com/office/drawing/2014/main" id="{8A4F9FA7-9556-4D28-905B-97D6246B8791}"/>
                    </a:ext>
                  </a:extLst>
                </p:cNvPr>
                <p:cNvPicPr/>
                <p:nvPr/>
              </p:nvPicPr>
              <p:blipFill>
                <a:blip r:embed="rId563"/>
                <a:stretch>
                  <a:fillRect/>
                </a:stretch>
              </p:blipFill>
              <p:spPr>
                <a:xfrm>
                  <a:off x="5944773" y="3389827"/>
                  <a:ext cx="191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3" name="Freihand 362">
                  <a:extLst>
                    <a:ext uri="{FF2B5EF4-FFF2-40B4-BE49-F238E27FC236}">
                      <a16:creationId xmlns:a16="http://schemas.microsoft.com/office/drawing/2014/main" id="{70BEDF69-EDAE-42C8-8138-0B4BE5D8FB55}"/>
                    </a:ext>
                  </a:extLst>
                </p14:cNvPr>
                <p14:cNvContentPartPr/>
                <p14:nvPr/>
              </p14:nvContentPartPr>
              <p14:xfrm>
                <a:off x="6048093" y="3442387"/>
                <a:ext cx="219240" cy="311400"/>
              </p14:xfrm>
            </p:contentPart>
          </mc:Choice>
          <mc:Fallback xmlns="">
            <p:pic>
              <p:nvPicPr>
                <p:cNvPr id="363" name="Freihand 362">
                  <a:extLst>
                    <a:ext uri="{FF2B5EF4-FFF2-40B4-BE49-F238E27FC236}">
                      <a16:creationId xmlns:a16="http://schemas.microsoft.com/office/drawing/2014/main" id="{70BEDF69-EDAE-42C8-8138-0B4BE5D8FB55}"/>
                    </a:ext>
                  </a:extLst>
                </p:cNvPr>
                <p:cNvPicPr/>
                <p:nvPr/>
              </p:nvPicPr>
              <p:blipFill>
                <a:blip r:embed="rId565"/>
                <a:stretch>
                  <a:fillRect/>
                </a:stretch>
              </p:blipFill>
              <p:spPr>
                <a:xfrm>
                  <a:off x="6043773" y="3438067"/>
                  <a:ext cx="2278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4" name="Freihand 363">
                  <a:extLst>
                    <a:ext uri="{FF2B5EF4-FFF2-40B4-BE49-F238E27FC236}">
                      <a16:creationId xmlns:a16="http://schemas.microsoft.com/office/drawing/2014/main" id="{7D9545C6-F7C5-42C4-9435-3283A4973AA2}"/>
                    </a:ext>
                  </a:extLst>
                </p14:cNvPr>
                <p14:cNvContentPartPr/>
                <p14:nvPr/>
              </p14:nvContentPartPr>
              <p14:xfrm>
                <a:off x="6262293" y="3524467"/>
                <a:ext cx="138960" cy="163440"/>
              </p14:xfrm>
            </p:contentPart>
          </mc:Choice>
          <mc:Fallback xmlns="">
            <p:pic>
              <p:nvPicPr>
                <p:cNvPr id="364" name="Freihand 363">
                  <a:extLst>
                    <a:ext uri="{FF2B5EF4-FFF2-40B4-BE49-F238E27FC236}">
                      <a16:creationId xmlns:a16="http://schemas.microsoft.com/office/drawing/2014/main" id="{7D9545C6-F7C5-42C4-9435-3283A4973AA2}"/>
                    </a:ext>
                  </a:extLst>
                </p:cNvPr>
                <p:cNvPicPr/>
                <p:nvPr/>
              </p:nvPicPr>
              <p:blipFill>
                <a:blip r:embed="rId567"/>
                <a:stretch>
                  <a:fillRect/>
                </a:stretch>
              </p:blipFill>
              <p:spPr>
                <a:xfrm>
                  <a:off x="6257973" y="3520147"/>
                  <a:ext cx="147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C98458A2-EB76-4F6D-865F-2DA2B9ADC989}"/>
                    </a:ext>
                  </a:extLst>
                </p14:cNvPr>
                <p14:cNvContentPartPr/>
                <p14:nvPr/>
              </p14:nvContentPartPr>
              <p14:xfrm>
                <a:off x="6199293" y="3455347"/>
                <a:ext cx="168480" cy="184320"/>
              </p14:xfrm>
            </p:contentPart>
          </mc:Choice>
          <mc:Fallback xmlns="">
            <p:pic>
              <p:nvPicPr>
                <p:cNvPr id="367" name="Freihand 366">
                  <a:extLst>
                    <a:ext uri="{FF2B5EF4-FFF2-40B4-BE49-F238E27FC236}">
                      <a16:creationId xmlns:a16="http://schemas.microsoft.com/office/drawing/2014/main" id="{C98458A2-EB76-4F6D-865F-2DA2B9ADC989}"/>
                    </a:ext>
                  </a:extLst>
                </p:cNvPr>
                <p:cNvPicPr/>
                <p:nvPr/>
              </p:nvPicPr>
              <p:blipFill>
                <a:blip r:embed="rId569"/>
                <a:stretch>
                  <a:fillRect/>
                </a:stretch>
              </p:blipFill>
              <p:spPr>
                <a:xfrm>
                  <a:off x="6194973" y="3451027"/>
                  <a:ext cx="177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3F0CCF2F-089C-4870-BEBC-AE2871C3E39B}"/>
                    </a:ext>
                  </a:extLst>
                </p14:cNvPr>
                <p14:cNvContentPartPr/>
                <p14:nvPr/>
              </p14:nvContentPartPr>
              <p14:xfrm>
                <a:off x="6384693" y="3491347"/>
                <a:ext cx="67320" cy="138600"/>
              </p14:xfrm>
            </p:contentPart>
          </mc:Choice>
          <mc:Fallback xmlns="">
            <p:pic>
              <p:nvPicPr>
                <p:cNvPr id="368" name="Freihand 367">
                  <a:extLst>
                    <a:ext uri="{FF2B5EF4-FFF2-40B4-BE49-F238E27FC236}">
                      <a16:creationId xmlns:a16="http://schemas.microsoft.com/office/drawing/2014/main" id="{3F0CCF2F-089C-4870-BEBC-AE2871C3E39B}"/>
                    </a:ext>
                  </a:extLst>
                </p:cNvPr>
                <p:cNvPicPr/>
                <p:nvPr/>
              </p:nvPicPr>
              <p:blipFill>
                <a:blip r:embed="rId571"/>
                <a:stretch>
                  <a:fillRect/>
                </a:stretch>
              </p:blipFill>
              <p:spPr>
                <a:xfrm>
                  <a:off x="6380373" y="3487027"/>
                  <a:ext cx="75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9" name="Freihand 368">
                  <a:extLst>
                    <a:ext uri="{FF2B5EF4-FFF2-40B4-BE49-F238E27FC236}">
                      <a16:creationId xmlns:a16="http://schemas.microsoft.com/office/drawing/2014/main" id="{EF5CF673-1687-477B-8F50-3E1EFFA448C9}"/>
                    </a:ext>
                  </a:extLst>
                </p14:cNvPr>
                <p14:cNvContentPartPr/>
                <p14:nvPr/>
              </p14:nvContentPartPr>
              <p14:xfrm>
                <a:off x="6459573" y="3431227"/>
                <a:ext cx="72360" cy="114480"/>
              </p14:xfrm>
            </p:contentPart>
          </mc:Choice>
          <mc:Fallback xmlns="">
            <p:pic>
              <p:nvPicPr>
                <p:cNvPr id="369" name="Freihand 368">
                  <a:extLst>
                    <a:ext uri="{FF2B5EF4-FFF2-40B4-BE49-F238E27FC236}">
                      <a16:creationId xmlns:a16="http://schemas.microsoft.com/office/drawing/2014/main" id="{EF5CF673-1687-477B-8F50-3E1EFFA448C9}"/>
                    </a:ext>
                  </a:extLst>
                </p:cNvPr>
                <p:cNvPicPr/>
                <p:nvPr/>
              </p:nvPicPr>
              <p:blipFill>
                <a:blip r:embed="rId573"/>
                <a:stretch>
                  <a:fillRect/>
                </a:stretch>
              </p:blipFill>
              <p:spPr>
                <a:xfrm>
                  <a:off x="6455253" y="3426907"/>
                  <a:ext cx="81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212FA54A-DAF1-486A-BBE2-662637BD6B97}"/>
                    </a:ext>
                  </a:extLst>
                </p14:cNvPr>
                <p14:cNvContentPartPr/>
                <p14:nvPr/>
              </p14:nvContentPartPr>
              <p14:xfrm>
                <a:off x="6540573" y="3267787"/>
                <a:ext cx="137880" cy="222120"/>
              </p14:xfrm>
            </p:contentPart>
          </mc:Choice>
          <mc:Fallback xmlns="">
            <p:pic>
              <p:nvPicPr>
                <p:cNvPr id="370" name="Freihand 369">
                  <a:extLst>
                    <a:ext uri="{FF2B5EF4-FFF2-40B4-BE49-F238E27FC236}">
                      <a16:creationId xmlns:a16="http://schemas.microsoft.com/office/drawing/2014/main" id="{212FA54A-DAF1-486A-BBE2-662637BD6B97}"/>
                    </a:ext>
                  </a:extLst>
                </p:cNvPr>
                <p:cNvPicPr/>
                <p:nvPr/>
              </p:nvPicPr>
              <p:blipFill>
                <a:blip r:embed="rId575"/>
                <a:stretch>
                  <a:fillRect/>
                </a:stretch>
              </p:blipFill>
              <p:spPr>
                <a:xfrm>
                  <a:off x="6536253" y="3263467"/>
                  <a:ext cx="146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1" name="Freihand 370">
                  <a:extLst>
                    <a:ext uri="{FF2B5EF4-FFF2-40B4-BE49-F238E27FC236}">
                      <a16:creationId xmlns:a16="http://schemas.microsoft.com/office/drawing/2014/main" id="{ED94670F-EBDA-4EF6-9B05-E96302C3B986}"/>
                    </a:ext>
                  </a:extLst>
                </p14:cNvPr>
                <p14:cNvContentPartPr/>
                <p14:nvPr/>
              </p14:nvContentPartPr>
              <p14:xfrm>
                <a:off x="6688533" y="3237187"/>
                <a:ext cx="106920" cy="120960"/>
              </p14:xfrm>
            </p:contentPart>
          </mc:Choice>
          <mc:Fallback xmlns="">
            <p:pic>
              <p:nvPicPr>
                <p:cNvPr id="371" name="Freihand 370">
                  <a:extLst>
                    <a:ext uri="{FF2B5EF4-FFF2-40B4-BE49-F238E27FC236}">
                      <a16:creationId xmlns:a16="http://schemas.microsoft.com/office/drawing/2014/main" id="{ED94670F-EBDA-4EF6-9B05-E96302C3B986}"/>
                    </a:ext>
                  </a:extLst>
                </p:cNvPr>
                <p:cNvPicPr/>
                <p:nvPr/>
              </p:nvPicPr>
              <p:blipFill>
                <a:blip r:embed="rId577"/>
                <a:stretch>
                  <a:fillRect/>
                </a:stretch>
              </p:blipFill>
              <p:spPr>
                <a:xfrm>
                  <a:off x="6684213" y="3232867"/>
                  <a:ext cx="115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2" name="Freihand 371">
                  <a:extLst>
                    <a:ext uri="{FF2B5EF4-FFF2-40B4-BE49-F238E27FC236}">
                      <a16:creationId xmlns:a16="http://schemas.microsoft.com/office/drawing/2014/main" id="{5969B45E-040A-4E1A-B9A6-C4AD06D8FCF0}"/>
                    </a:ext>
                  </a:extLst>
                </p14:cNvPr>
                <p14:cNvContentPartPr/>
                <p14:nvPr/>
              </p14:nvContentPartPr>
              <p14:xfrm>
                <a:off x="6760533" y="2900587"/>
                <a:ext cx="213840" cy="163800"/>
              </p14:xfrm>
            </p:contentPart>
          </mc:Choice>
          <mc:Fallback xmlns="">
            <p:pic>
              <p:nvPicPr>
                <p:cNvPr id="372" name="Freihand 371">
                  <a:extLst>
                    <a:ext uri="{FF2B5EF4-FFF2-40B4-BE49-F238E27FC236}">
                      <a16:creationId xmlns:a16="http://schemas.microsoft.com/office/drawing/2014/main" id="{5969B45E-040A-4E1A-B9A6-C4AD06D8FCF0}"/>
                    </a:ext>
                  </a:extLst>
                </p:cNvPr>
                <p:cNvPicPr/>
                <p:nvPr/>
              </p:nvPicPr>
              <p:blipFill>
                <a:blip r:embed="rId579"/>
                <a:stretch>
                  <a:fillRect/>
                </a:stretch>
              </p:blipFill>
              <p:spPr>
                <a:xfrm>
                  <a:off x="6756213" y="2896267"/>
                  <a:ext cx="222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3" name="Freihand 372">
                  <a:extLst>
                    <a:ext uri="{FF2B5EF4-FFF2-40B4-BE49-F238E27FC236}">
                      <a16:creationId xmlns:a16="http://schemas.microsoft.com/office/drawing/2014/main" id="{0CE49AAE-3E2C-4BEB-88A7-53FF5EC5868C}"/>
                    </a:ext>
                  </a:extLst>
                </p14:cNvPr>
                <p14:cNvContentPartPr/>
                <p14:nvPr/>
              </p14:nvContentPartPr>
              <p14:xfrm>
                <a:off x="6813093" y="2913547"/>
                <a:ext cx="219960" cy="212400"/>
              </p14:xfrm>
            </p:contentPart>
          </mc:Choice>
          <mc:Fallback xmlns="">
            <p:pic>
              <p:nvPicPr>
                <p:cNvPr id="373" name="Freihand 372">
                  <a:extLst>
                    <a:ext uri="{FF2B5EF4-FFF2-40B4-BE49-F238E27FC236}">
                      <a16:creationId xmlns:a16="http://schemas.microsoft.com/office/drawing/2014/main" id="{0CE49AAE-3E2C-4BEB-88A7-53FF5EC5868C}"/>
                    </a:ext>
                  </a:extLst>
                </p:cNvPr>
                <p:cNvPicPr/>
                <p:nvPr/>
              </p:nvPicPr>
              <p:blipFill>
                <a:blip r:embed="rId581"/>
                <a:stretch>
                  <a:fillRect/>
                </a:stretch>
              </p:blipFill>
              <p:spPr>
                <a:xfrm>
                  <a:off x="6808773" y="2909227"/>
                  <a:ext cx="228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4" name="Freihand 373">
                  <a:extLst>
                    <a:ext uri="{FF2B5EF4-FFF2-40B4-BE49-F238E27FC236}">
                      <a16:creationId xmlns:a16="http://schemas.microsoft.com/office/drawing/2014/main" id="{9979F4C3-D463-48AB-978E-4804854BE397}"/>
                    </a:ext>
                  </a:extLst>
                </p14:cNvPr>
                <p14:cNvContentPartPr/>
                <p14:nvPr/>
              </p14:nvContentPartPr>
              <p14:xfrm>
                <a:off x="7067973" y="2662267"/>
                <a:ext cx="187200" cy="303480"/>
              </p14:xfrm>
            </p:contentPart>
          </mc:Choice>
          <mc:Fallback xmlns="">
            <p:pic>
              <p:nvPicPr>
                <p:cNvPr id="374" name="Freihand 373">
                  <a:extLst>
                    <a:ext uri="{FF2B5EF4-FFF2-40B4-BE49-F238E27FC236}">
                      <a16:creationId xmlns:a16="http://schemas.microsoft.com/office/drawing/2014/main" id="{9979F4C3-D463-48AB-978E-4804854BE397}"/>
                    </a:ext>
                  </a:extLst>
                </p:cNvPr>
                <p:cNvPicPr/>
                <p:nvPr/>
              </p:nvPicPr>
              <p:blipFill>
                <a:blip r:embed="rId583"/>
                <a:stretch>
                  <a:fillRect/>
                </a:stretch>
              </p:blipFill>
              <p:spPr>
                <a:xfrm>
                  <a:off x="7063653" y="2657947"/>
                  <a:ext cx="1958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5" name="Freihand 374">
                  <a:extLst>
                    <a:ext uri="{FF2B5EF4-FFF2-40B4-BE49-F238E27FC236}">
                      <a16:creationId xmlns:a16="http://schemas.microsoft.com/office/drawing/2014/main" id="{C0324001-2B5F-4DE1-83BA-AA242CE4FBEA}"/>
                    </a:ext>
                  </a:extLst>
                </p14:cNvPr>
                <p14:cNvContentPartPr/>
                <p14:nvPr/>
              </p14:nvContentPartPr>
              <p14:xfrm>
                <a:off x="7237893" y="2596747"/>
                <a:ext cx="148320" cy="240840"/>
              </p14:xfrm>
            </p:contentPart>
          </mc:Choice>
          <mc:Fallback xmlns="">
            <p:pic>
              <p:nvPicPr>
                <p:cNvPr id="375" name="Freihand 374">
                  <a:extLst>
                    <a:ext uri="{FF2B5EF4-FFF2-40B4-BE49-F238E27FC236}">
                      <a16:creationId xmlns:a16="http://schemas.microsoft.com/office/drawing/2014/main" id="{C0324001-2B5F-4DE1-83BA-AA242CE4FBEA}"/>
                    </a:ext>
                  </a:extLst>
                </p:cNvPr>
                <p:cNvPicPr/>
                <p:nvPr/>
              </p:nvPicPr>
              <p:blipFill>
                <a:blip r:embed="rId585"/>
                <a:stretch>
                  <a:fillRect/>
                </a:stretch>
              </p:blipFill>
              <p:spPr>
                <a:xfrm>
                  <a:off x="7233573" y="2592427"/>
                  <a:ext cx="156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6" name="Freihand 375">
                  <a:extLst>
                    <a:ext uri="{FF2B5EF4-FFF2-40B4-BE49-F238E27FC236}">
                      <a16:creationId xmlns:a16="http://schemas.microsoft.com/office/drawing/2014/main" id="{A7421513-CF07-4D3C-8B6B-FEFBD97107EB}"/>
                    </a:ext>
                  </a:extLst>
                </p14:cNvPr>
                <p14:cNvContentPartPr/>
                <p14:nvPr/>
              </p14:nvContentPartPr>
              <p14:xfrm>
                <a:off x="7251573" y="2431507"/>
                <a:ext cx="119880" cy="125640"/>
              </p14:xfrm>
            </p:contentPart>
          </mc:Choice>
          <mc:Fallback xmlns="">
            <p:pic>
              <p:nvPicPr>
                <p:cNvPr id="376" name="Freihand 375">
                  <a:extLst>
                    <a:ext uri="{FF2B5EF4-FFF2-40B4-BE49-F238E27FC236}">
                      <a16:creationId xmlns:a16="http://schemas.microsoft.com/office/drawing/2014/main" id="{A7421513-CF07-4D3C-8B6B-FEFBD97107EB}"/>
                    </a:ext>
                  </a:extLst>
                </p:cNvPr>
                <p:cNvPicPr/>
                <p:nvPr/>
              </p:nvPicPr>
              <p:blipFill>
                <a:blip r:embed="rId587"/>
                <a:stretch>
                  <a:fillRect/>
                </a:stretch>
              </p:blipFill>
              <p:spPr>
                <a:xfrm>
                  <a:off x="7247253" y="2427187"/>
                  <a:ext cx="128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7" name="Freihand 376">
                  <a:extLst>
                    <a:ext uri="{FF2B5EF4-FFF2-40B4-BE49-F238E27FC236}">
                      <a16:creationId xmlns:a16="http://schemas.microsoft.com/office/drawing/2014/main" id="{781B772F-38CF-4BE5-8509-1AC5FA533179}"/>
                    </a:ext>
                  </a:extLst>
                </p14:cNvPr>
                <p14:cNvContentPartPr/>
                <p14:nvPr/>
              </p14:nvContentPartPr>
              <p14:xfrm>
                <a:off x="7335453" y="2179507"/>
                <a:ext cx="259200" cy="288000"/>
              </p14:xfrm>
            </p:contentPart>
          </mc:Choice>
          <mc:Fallback xmlns="">
            <p:pic>
              <p:nvPicPr>
                <p:cNvPr id="377" name="Freihand 376">
                  <a:extLst>
                    <a:ext uri="{FF2B5EF4-FFF2-40B4-BE49-F238E27FC236}">
                      <a16:creationId xmlns:a16="http://schemas.microsoft.com/office/drawing/2014/main" id="{781B772F-38CF-4BE5-8509-1AC5FA533179}"/>
                    </a:ext>
                  </a:extLst>
                </p:cNvPr>
                <p:cNvPicPr/>
                <p:nvPr/>
              </p:nvPicPr>
              <p:blipFill>
                <a:blip r:embed="rId589"/>
                <a:stretch>
                  <a:fillRect/>
                </a:stretch>
              </p:blipFill>
              <p:spPr>
                <a:xfrm>
                  <a:off x="7331133" y="2175187"/>
                  <a:ext cx="267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8" name="Freihand 377">
                  <a:extLst>
                    <a:ext uri="{FF2B5EF4-FFF2-40B4-BE49-F238E27FC236}">
                      <a16:creationId xmlns:a16="http://schemas.microsoft.com/office/drawing/2014/main" id="{EE0C10BA-8F27-4170-97E2-F4E5AC24F36E}"/>
                    </a:ext>
                  </a:extLst>
                </p14:cNvPr>
                <p14:cNvContentPartPr/>
                <p14:nvPr/>
              </p14:nvContentPartPr>
              <p14:xfrm>
                <a:off x="7673133" y="2298307"/>
                <a:ext cx="87120" cy="110520"/>
              </p14:xfrm>
            </p:contentPart>
          </mc:Choice>
          <mc:Fallback xmlns="">
            <p:pic>
              <p:nvPicPr>
                <p:cNvPr id="378" name="Freihand 377">
                  <a:extLst>
                    <a:ext uri="{FF2B5EF4-FFF2-40B4-BE49-F238E27FC236}">
                      <a16:creationId xmlns:a16="http://schemas.microsoft.com/office/drawing/2014/main" id="{EE0C10BA-8F27-4170-97E2-F4E5AC24F36E}"/>
                    </a:ext>
                  </a:extLst>
                </p:cNvPr>
                <p:cNvPicPr/>
                <p:nvPr/>
              </p:nvPicPr>
              <p:blipFill>
                <a:blip r:embed="rId591"/>
                <a:stretch>
                  <a:fillRect/>
                </a:stretch>
              </p:blipFill>
              <p:spPr>
                <a:xfrm>
                  <a:off x="7668813" y="2293987"/>
                  <a:ext cx="95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9" name="Freihand 378">
                  <a:extLst>
                    <a:ext uri="{FF2B5EF4-FFF2-40B4-BE49-F238E27FC236}">
                      <a16:creationId xmlns:a16="http://schemas.microsoft.com/office/drawing/2014/main" id="{E002140E-FFBB-4249-A020-76DDDA81CBD0}"/>
                    </a:ext>
                  </a:extLst>
                </p14:cNvPr>
                <p14:cNvContentPartPr/>
                <p14:nvPr/>
              </p14:nvContentPartPr>
              <p14:xfrm>
                <a:off x="7551093" y="2212267"/>
                <a:ext cx="153000" cy="151920"/>
              </p14:xfrm>
            </p:contentPart>
          </mc:Choice>
          <mc:Fallback xmlns="">
            <p:pic>
              <p:nvPicPr>
                <p:cNvPr id="379" name="Freihand 378">
                  <a:extLst>
                    <a:ext uri="{FF2B5EF4-FFF2-40B4-BE49-F238E27FC236}">
                      <a16:creationId xmlns:a16="http://schemas.microsoft.com/office/drawing/2014/main" id="{E002140E-FFBB-4249-A020-76DDDA81CBD0}"/>
                    </a:ext>
                  </a:extLst>
                </p:cNvPr>
                <p:cNvPicPr/>
                <p:nvPr/>
              </p:nvPicPr>
              <p:blipFill>
                <a:blip r:embed="rId593"/>
                <a:stretch>
                  <a:fillRect/>
                </a:stretch>
              </p:blipFill>
              <p:spPr>
                <a:xfrm>
                  <a:off x="7546773" y="2207947"/>
                  <a:ext cx="161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0" name="Freihand 379">
                  <a:extLst>
                    <a:ext uri="{FF2B5EF4-FFF2-40B4-BE49-F238E27FC236}">
                      <a16:creationId xmlns:a16="http://schemas.microsoft.com/office/drawing/2014/main" id="{3CA71ADE-0D3E-4266-9909-4AED20436A53}"/>
                    </a:ext>
                  </a:extLst>
                </p14:cNvPr>
                <p14:cNvContentPartPr/>
                <p14:nvPr/>
              </p14:nvContentPartPr>
              <p14:xfrm>
                <a:off x="7728933" y="2249707"/>
                <a:ext cx="105120" cy="120600"/>
              </p14:xfrm>
            </p:contentPart>
          </mc:Choice>
          <mc:Fallback xmlns="">
            <p:pic>
              <p:nvPicPr>
                <p:cNvPr id="380" name="Freihand 379">
                  <a:extLst>
                    <a:ext uri="{FF2B5EF4-FFF2-40B4-BE49-F238E27FC236}">
                      <a16:creationId xmlns:a16="http://schemas.microsoft.com/office/drawing/2014/main" id="{3CA71ADE-0D3E-4266-9909-4AED20436A53}"/>
                    </a:ext>
                  </a:extLst>
                </p:cNvPr>
                <p:cNvPicPr/>
                <p:nvPr/>
              </p:nvPicPr>
              <p:blipFill>
                <a:blip r:embed="rId595"/>
                <a:stretch>
                  <a:fillRect/>
                </a:stretch>
              </p:blipFill>
              <p:spPr>
                <a:xfrm>
                  <a:off x="7724613" y="2245387"/>
                  <a:ext cx="113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1" name="Freihand 380">
                  <a:extLst>
                    <a:ext uri="{FF2B5EF4-FFF2-40B4-BE49-F238E27FC236}">
                      <a16:creationId xmlns:a16="http://schemas.microsoft.com/office/drawing/2014/main" id="{E2AAC412-26E1-490F-8365-2351B61EB784}"/>
                    </a:ext>
                  </a:extLst>
                </p14:cNvPr>
                <p14:cNvContentPartPr/>
                <p14:nvPr/>
              </p14:nvContentPartPr>
              <p14:xfrm>
                <a:off x="7815333" y="2204347"/>
                <a:ext cx="59040" cy="74520"/>
              </p14:xfrm>
            </p:contentPart>
          </mc:Choice>
          <mc:Fallback xmlns="">
            <p:pic>
              <p:nvPicPr>
                <p:cNvPr id="381" name="Freihand 380">
                  <a:extLst>
                    <a:ext uri="{FF2B5EF4-FFF2-40B4-BE49-F238E27FC236}">
                      <a16:creationId xmlns:a16="http://schemas.microsoft.com/office/drawing/2014/main" id="{E2AAC412-26E1-490F-8365-2351B61EB784}"/>
                    </a:ext>
                  </a:extLst>
                </p:cNvPr>
                <p:cNvPicPr/>
                <p:nvPr/>
              </p:nvPicPr>
              <p:blipFill>
                <a:blip r:embed="rId597"/>
                <a:stretch>
                  <a:fillRect/>
                </a:stretch>
              </p:blipFill>
              <p:spPr>
                <a:xfrm>
                  <a:off x="7811013" y="2200027"/>
                  <a:ext cx="67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2" name="Freihand 381">
                  <a:extLst>
                    <a:ext uri="{FF2B5EF4-FFF2-40B4-BE49-F238E27FC236}">
                      <a16:creationId xmlns:a16="http://schemas.microsoft.com/office/drawing/2014/main" id="{C9341C6C-F502-4BB3-8242-63DD9725640B}"/>
                    </a:ext>
                  </a:extLst>
                </p14:cNvPr>
                <p14:cNvContentPartPr/>
                <p14:nvPr/>
              </p14:nvContentPartPr>
              <p14:xfrm>
                <a:off x="7882293" y="2052787"/>
                <a:ext cx="81360" cy="178200"/>
              </p14:xfrm>
            </p:contentPart>
          </mc:Choice>
          <mc:Fallback xmlns="">
            <p:pic>
              <p:nvPicPr>
                <p:cNvPr id="382" name="Freihand 381">
                  <a:extLst>
                    <a:ext uri="{FF2B5EF4-FFF2-40B4-BE49-F238E27FC236}">
                      <a16:creationId xmlns:a16="http://schemas.microsoft.com/office/drawing/2014/main" id="{C9341C6C-F502-4BB3-8242-63DD9725640B}"/>
                    </a:ext>
                  </a:extLst>
                </p:cNvPr>
                <p:cNvPicPr/>
                <p:nvPr/>
              </p:nvPicPr>
              <p:blipFill>
                <a:blip r:embed="rId599"/>
                <a:stretch>
                  <a:fillRect/>
                </a:stretch>
              </p:blipFill>
              <p:spPr>
                <a:xfrm>
                  <a:off x="7877973" y="2048467"/>
                  <a:ext cx="90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3" name="Freihand 382">
                  <a:extLst>
                    <a:ext uri="{FF2B5EF4-FFF2-40B4-BE49-F238E27FC236}">
                      <a16:creationId xmlns:a16="http://schemas.microsoft.com/office/drawing/2014/main" id="{8C3BF2C9-8CBE-4D7F-BE62-433AFE495840}"/>
                    </a:ext>
                  </a:extLst>
                </p14:cNvPr>
                <p14:cNvContentPartPr/>
                <p14:nvPr/>
              </p14:nvContentPartPr>
              <p14:xfrm>
                <a:off x="7958613" y="2048107"/>
                <a:ext cx="88560" cy="101520"/>
              </p14:xfrm>
            </p:contentPart>
          </mc:Choice>
          <mc:Fallback xmlns="">
            <p:pic>
              <p:nvPicPr>
                <p:cNvPr id="383" name="Freihand 382">
                  <a:extLst>
                    <a:ext uri="{FF2B5EF4-FFF2-40B4-BE49-F238E27FC236}">
                      <a16:creationId xmlns:a16="http://schemas.microsoft.com/office/drawing/2014/main" id="{8C3BF2C9-8CBE-4D7F-BE62-433AFE495840}"/>
                    </a:ext>
                  </a:extLst>
                </p:cNvPr>
                <p:cNvPicPr/>
                <p:nvPr/>
              </p:nvPicPr>
              <p:blipFill>
                <a:blip r:embed="rId601"/>
                <a:stretch>
                  <a:fillRect/>
                </a:stretch>
              </p:blipFill>
              <p:spPr>
                <a:xfrm>
                  <a:off x="7954293" y="2043787"/>
                  <a:ext cx="97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4" name="Freihand 383">
                  <a:extLst>
                    <a:ext uri="{FF2B5EF4-FFF2-40B4-BE49-F238E27FC236}">
                      <a16:creationId xmlns:a16="http://schemas.microsoft.com/office/drawing/2014/main" id="{9DF1513D-39C7-4609-A047-0B5A4FFDA5B1}"/>
                    </a:ext>
                  </a:extLst>
                </p14:cNvPr>
                <p14:cNvContentPartPr/>
                <p14:nvPr/>
              </p14:nvContentPartPr>
              <p14:xfrm>
                <a:off x="7485933" y="1908787"/>
                <a:ext cx="132840" cy="186840"/>
              </p14:xfrm>
            </p:contentPart>
          </mc:Choice>
          <mc:Fallback xmlns="">
            <p:pic>
              <p:nvPicPr>
                <p:cNvPr id="384" name="Freihand 383">
                  <a:extLst>
                    <a:ext uri="{FF2B5EF4-FFF2-40B4-BE49-F238E27FC236}">
                      <a16:creationId xmlns:a16="http://schemas.microsoft.com/office/drawing/2014/main" id="{9DF1513D-39C7-4609-A047-0B5A4FFDA5B1}"/>
                    </a:ext>
                  </a:extLst>
                </p:cNvPr>
                <p:cNvPicPr/>
                <p:nvPr/>
              </p:nvPicPr>
              <p:blipFill>
                <a:blip r:embed="rId603"/>
                <a:stretch>
                  <a:fillRect/>
                </a:stretch>
              </p:blipFill>
              <p:spPr>
                <a:xfrm>
                  <a:off x="7481613" y="1904467"/>
                  <a:ext cx="141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5" name="Freihand 384">
                  <a:extLst>
                    <a:ext uri="{FF2B5EF4-FFF2-40B4-BE49-F238E27FC236}">
                      <a16:creationId xmlns:a16="http://schemas.microsoft.com/office/drawing/2014/main" id="{8658E39F-D2A2-4542-942A-1D150A4F475C}"/>
                    </a:ext>
                  </a:extLst>
                </p14:cNvPr>
                <p14:cNvContentPartPr/>
                <p14:nvPr/>
              </p14:nvContentPartPr>
              <p14:xfrm>
                <a:off x="8030613" y="1792147"/>
                <a:ext cx="119520" cy="118080"/>
              </p14:xfrm>
            </p:contentPart>
          </mc:Choice>
          <mc:Fallback xmlns="">
            <p:pic>
              <p:nvPicPr>
                <p:cNvPr id="385" name="Freihand 384">
                  <a:extLst>
                    <a:ext uri="{FF2B5EF4-FFF2-40B4-BE49-F238E27FC236}">
                      <a16:creationId xmlns:a16="http://schemas.microsoft.com/office/drawing/2014/main" id="{8658E39F-D2A2-4542-942A-1D150A4F475C}"/>
                    </a:ext>
                  </a:extLst>
                </p:cNvPr>
                <p:cNvPicPr/>
                <p:nvPr/>
              </p:nvPicPr>
              <p:blipFill>
                <a:blip r:embed="rId605"/>
                <a:stretch>
                  <a:fillRect/>
                </a:stretch>
              </p:blipFill>
              <p:spPr>
                <a:xfrm>
                  <a:off x="8026293" y="1787827"/>
                  <a:ext cx="128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6" name="Freihand 385">
                  <a:extLst>
                    <a:ext uri="{FF2B5EF4-FFF2-40B4-BE49-F238E27FC236}">
                      <a16:creationId xmlns:a16="http://schemas.microsoft.com/office/drawing/2014/main" id="{B5F27A8B-3304-4A4E-89D1-FCB73D421FAA}"/>
                    </a:ext>
                  </a:extLst>
                </p14:cNvPr>
                <p14:cNvContentPartPr/>
                <p14:nvPr/>
              </p14:nvContentPartPr>
              <p14:xfrm>
                <a:off x="7988853" y="1759387"/>
                <a:ext cx="159120" cy="116280"/>
              </p14:xfrm>
            </p:contentPart>
          </mc:Choice>
          <mc:Fallback xmlns="">
            <p:pic>
              <p:nvPicPr>
                <p:cNvPr id="386" name="Freihand 385">
                  <a:extLst>
                    <a:ext uri="{FF2B5EF4-FFF2-40B4-BE49-F238E27FC236}">
                      <a16:creationId xmlns:a16="http://schemas.microsoft.com/office/drawing/2014/main" id="{B5F27A8B-3304-4A4E-89D1-FCB73D421FAA}"/>
                    </a:ext>
                  </a:extLst>
                </p:cNvPr>
                <p:cNvPicPr/>
                <p:nvPr/>
              </p:nvPicPr>
              <p:blipFill>
                <a:blip r:embed="rId607"/>
                <a:stretch>
                  <a:fillRect/>
                </a:stretch>
              </p:blipFill>
              <p:spPr>
                <a:xfrm>
                  <a:off x="7984533" y="1755067"/>
                  <a:ext cx="167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7" name="Freihand 386">
                  <a:extLst>
                    <a:ext uri="{FF2B5EF4-FFF2-40B4-BE49-F238E27FC236}">
                      <a16:creationId xmlns:a16="http://schemas.microsoft.com/office/drawing/2014/main" id="{8367E472-F25A-4026-81FB-35AC1EE5B417}"/>
                    </a:ext>
                  </a:extLst>
                </p14:cNvPr>
                <p14:cNvContentPartPr/>
                <p14:nvPr/>
              </p14:nvContentPartPr>
              <p14:xfrm>
                <a:off x="8151573" y="1589467"/>
                <a:ext cx="234720" cy="342360"/>
              </p14:xfrm>
            </p:contentPart>
          </mc:Choice>
          <mc:Fallback xmlns="">
            <p:pic>
              <p:nvPicPr>
                <p:cNvPr id="387" name="Freihand 386">
                  <a:extLst>
                    <a:ext uri="{FF2B5EF4-FFF2-40B4-BE49-F238E27FC236}">
                      <a16:creationId xmlns:a16="http://schemas.microsoft.com/office/drawing/2014/main" id="{8367E472-F25A-4026-81FB-35AC1EE5B417}"/>
                    </a:ext>
                  </a:extLst>
                </p:cNvPr>
                <p:cNvPicPr/>
                <p:nvPr/>
              </p:nvPicPr>
              <p:blipFill>
                <a:blip r:embed="rId609"/>
                <a:stretch>
                  <a:fillRect/>
                </a:stretch>
              </p:blipFill>
              <p:spPr>
                <a:xfrm>
                  <a:off x="8147253" y="1585147"/>
                  <a:ext cx="2433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8" name="Freihand 387">
                  <a:extLst>
                    <a:ext uri="{FF2B5EF4-FFF2-40B4-BE49-F238E27FC236}">
                      <a16:creationId xmlns:a16="http://schemas.microsoft.com/office/drawing/2014/main" id="{F68C9788-8E1B-438E-BE72-4FD97042B72E}"/>
                    </a:ext>
                  </a:extLst>
                </p14:cNvPr>
                <p14:cNvContentPartPr/>
                <p14:nvPr/>
              </p14:nvContentPartPr>
              <p14:xfrm>
                <a:off x="8416173" y="1560307"/>
                <a:ext cx="173160" cy="167040"/>
              </p14:xfrm>
            </p:contentPart>
          </mc:Choice>
          <mc:Fallback xmlns="">
            <p:pic>
              <p:nvPicPr>
                <p:cNvPr id="388" name="Freihand 387">
                  <a:extLst>
                    <a:ext uri="{FF2B5EF4-FFF2-40B4-BE49-F238E27FC236}">
                      <a16:creationId xmlns:a16="http://schemas.microsoft.com/office/drawing/2014/main" id="{F68C9788-8E1B-438E-BE72-4FD97042B72E}"/>
                    </a:ext>
                  </a:extLst>
                </p:cNvPr>
                <p:cNvPicPr/>
                <p:nvPr/>
              </p:nvPicPr>
              <p:blipFill>
                <a:blip r:embed="rId611"/>
                <a:stretch>
                  <a:fillRect/>
                </a:stretch>
              </p:blipFill>
              <p:spPr>
                <a:xfrm>
                  <a:off x="8411853" y="1555987"/>
                  <a:ext cx="181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0" name="Freihand 389">
                  <a:extLst>
                    <a:ext uri="{FF2B5EF4-FFF2-40B4-BE49-F238E27FC236}">
                      <a16:creationId xmlns:a16="http://schemas.microsoft.com/office/drawing/2014/main" id="{2EE754A2-C988-4CD6-9A7F-45506252E53F}"/>
                    </a:ext>
                  </a:extLst>
                </p14:cNvPr>
                <p14:cNvContentPartPr/>
                <p14:nvPr/>
              </p14:nvContentPartPr>
              <p14:xfrm>
                <a:off x="8561253" y="1400107"/>
                <a:ext cx="47880" cy="77040"/>
              </p14:xfrm>
            </p:contentPart>
          </mc:Choice>
          <mc:Fallback xmlns="">
            <p:pic>
              <p:nvPicPr>
                <p:cNvPr id="390" name="Freihand 389">
                  <a:extLst>
                    <a:ext uri="{FF2B5EF4-FFF2-40B4-BE49-F238E27FC236}">
                      <a16:creationId xmlns:a16="http://schemas.microsoft.com/office/drawing/2014/main" id="{2EE754A2-C988-4CD6-9A7F-45506252E53F}"/>
                    </a:ext>
                  </a:extLst>
                </p:cNvPr>
                <p:cNvPicPr/>
                <p:nvPr/>
              </p:nvPicPr>
              <p:blipFill>
                <a:blip r:embed="rId613"/>
                <a:stretch>
                  <a:fillRect/>
                </a:stretch>
              </p:blipFill>
              <p:spPr>
                <a:xfrm>
                  <a:off x="8556933" y="1395787"/>
                  <a:ext cx="56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1" name="Freihand 390">
                  <a:extLst>
                    <a:ext uri="{FF2B5EF4-FFF2-40B4-BE49-F238E27FC236}">
                      <a16:creationId xmlns:a16="http://schemas.microsoft.com/office/drawing/2014/main" id="{6ACAFB5E-20F8-47DF-BA83-D0C6E05465F9}"/>
                    </a:ext>
                  </a:extLst>
                </p14:cNvPr>
                <p14:cNvContentPartPr/>
                <p14:nvPr/>
              </p14:nvContentPartPr>
              <p14:xfrm>
                <a:off x="8661333" y="1139827"/>
                <a:ext cx="179640" cy="227160"/>
              </p14:xfrm>
            </p:contentPart>
          </mc:Choice>
          <mc:Fallback xmlns="">
            <p:pic>
              <p:nvPicPr>
                <p:cNvPr id="391" name="Freihand 390">
                  <a:extLst>
                    <a:ext uri="{FF2B5EF4-FFF2-40B4-BE49-F238E27FC236}">
                      <a16:creationId xmlns:a16="http://schemas.microsoft.com/office/drawing/2014/main" id="{6ACAFB5E-20F8-47DF-BA83-D0C6E05465F9}"/>
                    </a:ext>
                  </a:extLst>
                </p:cNvPr>
                <p:cNvPicPr/>
                <p:nvPr/>
              </p:nvPicPr>
              <p:blipFill>
                <a:blip r:embed="rId615"/>
                <a:stretch>
                  <a:fillRect/>
                </a:stretch>
              </p:blipFill>
              <p:spPr>
                <a:xfrm>
                  <a:off x="8657013" y="1135507"/>
                  <a:ext cx="188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2" name="Freihand 391">
                  <a:extLst>
                    <a:ext uri="{FF2B5EF4-FFF2-40B4-BE49-F238E27FC236}">
                      <a16:creationId xmlns:a16="http://schemas.microsoft.com/office/drawing/2014/main" id="{573DC907-7A4A-4055-A406-F74736C1CF30}"/>
                    </a:ext>
                  </a:extLst>
                </p14:cNvPr>
                <p14:cNvContentPartPr/>
                <p14:nvPr/>
              </p14:nvContentPartPr>
              <p14:xfrm>
                <a:off x="8910813" y="1189507"/>
                <a:ext cx="135360" cy="129240"/>
              </p14:xfrm>
            </p:contentPart>
          </mc:Choice>
          <mc:Fallback xmlns="">
            <p:pic>
              <p:nvPicPr>
                <p:cNvPr id="392" name="Freihand 391">
                  <a:extLst>
                    <a:ext uri="{FF2B5EF4-FFF2-40B4-BE49-F238E27FC236}">
                      <a16:creationId xmlns:a16="http://schemas.microsoft.com/office/drawing/2014/main" id="{573DC907-7A4A-4055-A406-F74736C1CF30}"/>
                    </a:ext>
                  </a:extLst>
                </p:cNvPr>
                <p:cNvPicPr/>
                <p:nvPr/>
              </p:nvPicPr>
              <p:blipFill>
                <a:blip r:embed="rId617"/>
                <a:stretch>
                  <a:fillRect/>
                </a:stretch>
              </p:blipFill>
              <p:spPr>
                <a:xfrm>
                  <a:off x="8906493" y="1185187"/>
                  <a:ext cx="144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3" name="Freihand 392">
                  <a:extLst>
                    <a:ext uri="{FF2B5EF4-FFF2-40B4-BE49-F238E27FC236}">
                      <a16:creationId xmlns:a16="http://schemas.microsoft.com/office/drawing/2014/main" id="{9F288599-94A1-4435-BBC7-E10F540320F9}"/>
                    </a:ext>
                  </a:extLst>
                </p14:cNvPr>
                <p14:cNvContentPartPr/>
                <p14:nvPr/>
              </p14:nvContentPartPr>
              <p14:xfrm>
                <a:off x="8838453" y="1104547"/>
                <a:ext cx="113760" cy="147960"/>
              </p14:xfrm>
            </p:contentPart>
          </mc:Choice>
          <mc:Fallback xmlns="">
            <p:pic>
              <p:nvPicPr>
                <p:cNvPr id="393" name="Freihand 392">
                  <a:extLst>
                    <a:ext uri="{FF2B5EF4-FFF2-40B4-BE49-F238E27FC236}">
                      <a16:creationId xmlns:a16="http://schemas.microsoft.com/office/drawing/2014/main" id="{9F288599-94A1-4435-BBC7-E10F540320F9}"/>
                    </a:ext>
                  </a:extLst>
                </p:cNvPr>
                <p:cNvPicPr/>
                <p:nvPr/>
              </p:nvPicPr>
              <p:blipFill>
                <a:blip r:embed="rId619"/>
                <a:stretch>
                  <a:fillRect/>
                </a:stretch>
              </p:blipFill>
              <p:spPr>
                <a:xfrm>
                  <a:off x="8834133" y="1100227"/>
                  <a:ext cx="122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 name="Freihand 393">
                  <a:extLst>
                    <a:ext uri="{FF2B5EF4-FFF2-40B4-BE49-F238E27FC236}">
                      <a16:creationId xmlns:a16="http://schemas.microsoft.com/office/drawing/2014/main" id="{BCA5AF66-EF4A-4524-8213-FAF7D1C41F2F}"/>
                    </a:ext>
                  </a:extLst>
                </p14:cNvPr>
                <p14:cNvContentPartPr/>
                <p14:nvPr/>
              </p14:nvContentPartPr>
              <p14:xfrm>
                <a:off x="8990373" y="1075027"/>
                <a:ext cx="155520" cy="165960"/>
              </p14:xfrm>
            </p:contentPart>
          </mc:Choice>
          <mc:Fallback xmlns="">
            <p:pic>
              <p:nvPicPr>
                <p:cNvPr id="394" name="Freihand 393">
                  <a:extLst>
                    <a:ext uri="{FF2B5EF4-FFF2-40B4-BE49-F238E27FC236}">
                      <a16:creationId xmlns:a16="http://schemas.microsoft.com/office/drawing/2014/main" id="{BCA5AF66-EF4A-4524-8213-FAF7D1C41F2F}"/>
                    </a:ext>
                  </a:extLst>
                </p:cNvPr>
                <p:cNvPicPr/>
                <p:nvPr/>
              </p:nvPicPr>
              <p:blipFill>
                <a:blip r:embed="rId621"/>
                <a:stretch>
                  <a:fillRect/>
                </a:stretch>
              </p:blipFill>
              <p:spPr>
                <a:xfrm>
                  <a:off x="8986053" y="1070707"/>
                  <a:ext cx="16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5" name="Freihand 394">
                  <a:extLst>
                    <a:ext uri="{FF2B5EF4-FFF2-40B4-BE49-F238E27FC236}">
                      <a16:creationId xmlns:a16="http://schemas.microsoft.com/office/drawing/2014/main" id="{0DFA95E9-0536-4C2E-9DCB-B063F8601DFF}"/>
                    </a:ext>
                  </a:extLst>
                </p14:cNvPr>
                <p14:cNvContentPartPr/>
                <p14:nvPr/>
              </p14:nvContentPartPr>
              <p14:xfrm>
                <a:off x="9131133" y="874147"/>
                <a:ext cx="136440" cy="226440"/>
              </p14:xfrm>
            </p:contentPart>
          </mc:Choice>
          <mc:Fallback xmlns="">
            <p:pic>
              <p:nvPicPr>
                <p:cNvPr id="395" name="Freihand 394">
                  <a:extLst>
                    <a:ext uri="{FF2B5EF4-FFF2-40B4-BE49-F238E27FC236}">
                      <a16:creationId xmlns:a16="http://schemas.microsoft.com/office/drawing/2014/main" id="{0DFA95E9-0536-4C2E-9DCB-B063F8601DFF}"/>
                    </a:ext>
                  </a:extLst>
                </p:cNvPr>
                <p:cNvPicPr/>
                <p:nvPr/>
              </p:nvPicPr>
              <p:blipFill>
                <a:blip r:embed="rId623"/>
                <a:stretch>
                  <a:fillRect/>
                </a:stretch>
              </p:blipFill>
              <p:spPr>
                <a:xfrm>
                  <a:off x="9126813" y="869827"/>
                  <a:ext cx="145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6" name="Freihand 395">
                  <a:extLst>
                    <a:ext uri="{FF2B5EF4-FFF2-40B4-BE49-F238E27FC236}">
                      <a16:creationId xmlns:a16="http://schemas.microsoft.com/office/drawing/2014/main" id="{E0DF9BE0-47E8-47A3-A310-CD59F1A9EE28}"/>
                    </a:ext>
                  </a:extLst>
                </p14:cNvPr>
                <p14:cNvContentPartPr/>
                <p14:nvPr/>
              </p14:nvContentPartPr>
              <p14:xfrm>
                <a:off x="9236253" y="885667"/>
                <a:ext cx="98640" cy="118440"/>
              </p14:xfrm>
            </p:contentPart>
          </mc:Choice>
          <mc:Fallback xmlns="">
            <p:pic>
              <p:nvPicPr>
                <p:cNvPr id="396" name="Freihand 395">
                  <a:extLst>
                    <a:ext uri="{FF2B5EF4-FFF2-40B4-BE49-F238E27FC236}">
                      <a16:creationId xmlns:a16="http://schemas.microsoft.com/office/drawing/2014/main" id="{E0DF9BE0-47E8-47A3-A310-CD59F1A9EE28}"/>
                    </a:ext>
                  </a:extLst>
                </p:cNvPr>
                <p:cNvPicPr/>
                <p:nvPr/>
              </p:nvPicPr>
              <p:blipFill>
                <a:blip r:embed="rId625"/>
                <a:stretch>
                  <a:fillRect/>
                </a:stretch>
              </p:blipFill>
              <p:spPr>
                <a:xfrm>
                  <a:off x="9231933" y="881347"/>
                  <a:ext cx="107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7" name="Freihand 396">
                  <a:extLst>
                    <a:ext uri="{FF2B5EF4-FFF2-40B4-BE49-F238E27FC236}">
                      <a16:creationId xmlns:a16="http://schemas.microsoft.com/office/drawing/2014/main" id="{A7B387F1-D8FE-4FB3-82DF-3077841878C1}"/>
                    </a:ext>
                  </a:extLst>
                </p14:cNvPr>
                <p14:cNvContentPartPr/>
                <p14:nvPr/>
              </p14:nvContentPartPr>
              <p14:xfrm>
                <a:off x="8733693" y="900787"/>
                <a:ext cx="153360" cy="149040"/>
              </p14:xfrm>
            </p:contentPart>
          </mc:Choice>
          <mc:Fallback xmlns="">
            <p:pic>
              <p:nvPicPr>
                <p:cNvPr id="397" name="Freihand 396">
                  <a:extLst>
                    <a:ext uri="{FF2B5EF4-FFF2-40B4-BE49-F238E27FC236}">
                      <a16:creationId xmlns:a16="http://schemas.microsoft.com/office/drawing/2014/main" id="{A7B387F1-D8FE-4FB3-82DF-3077841878C1}"/>
                    </a:ext>
                  </a:extLst>
                </p:cNvPr>
                <p:cNvPicPr/>
                <p:nvPr/>
              </p:nvPicPr>
              <p:blipFill>
                <a:blip r:embed="rId627"/>
                <a:stretch>
                  <a:fillRect/>
                </a:stretch>
              </p:blipFill>
              <p:spPr>
                <a:xfrm>
                  <a:off x="8729373" y="896467"/>
                  <a:ext cx="16200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8">
            <p14:nvContentPartPr>
              <p14:cNvPr id="401" name="Freihand 400">
                <a:extLst>
                  <a:ext uri="{FF2B5EF4-FFF2-40B4-BE49-F238E27FC236}">
                    <a16:creationId xmlns:a16="http://schemas.microsoft.com/office/drawing/2014/main" id="{C94CB204-6E73-42FE-BCBC-001A1414A475}"/>
                  </a:ext>
                </a:extLst>
              </p14:cNvPr>
              <p14:cNvContentPartPr/>
              <p14:nvPr/>
            </p14:nvContentPartPr>
            <p14:xfrm>
              <a:off x="5354733" y="1404787"/>
              <a:ext cx="22680" cy="38160"/>
            </p14:xfrm>
          </p:contentPart>
        </mc:Choice>
        <mc:Fallback xmlns="">
          <p:pic>
            <p:nvPicPr>
              <p:cNvPr id="401" name="Freihand 400">
                <a:extLst>
                  <a:ext uri="{FF2B5EF4-FFF2-40B4-BE49-F238E27FC236}">
                    <a16:creationId xmlns:a16="http://schemas.microsoft.com/office/drawing/2014/main" id="{C94CB204-6E73-42FE-BCBC-001A1414A475}"/>
                  </a:ext>
                </a:extLst>
              </p:cNvPr>
              <p:cNvPicPr/>
              <p:nvPr/>
            </p:nvPicPr>
            <p:blipFill>
              <a:blip r:embed="rId629"/>
              <a:stretch>
                <a:fillRect/>
              </a:stretch>
            </p:blipFill>
            <p:spPr>
              <a:xfrm>
                <a:off x="5350413" y="1400467"/>
                <a:ext cx="31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516" name="Freihand 515">
                <a:extLst>
                  <a:ext uri="{FF2B5EF4-FFF2-40B4-BE49-F238E27FC236}">
                    <a16:creationId xmlns:a16="http://schemas.microsoft.com/office/drawing/2014/main" id="{B9AF37DB-F832-4441-962F-8D3603A024FA}"/>
                  </a:ext>
                </a:extLst>
              </p14:cNvPr>
              <p14:cNvContentPartPr/>
              <p14:nvPr/>
            </p14:nvContentPartPr>
            <p14:xfrm>
              <a:off x="3246573" y="2817787"/>
              <a:ext cx="52560" cy="118080"/>
            </p14:xfrm>
          </p:contentPart>
        </mc:Choice>
        <mc:Fallback xmlns="">
          <p:pic>
            <p:nvPicPr>
              <p:cNvPr id="516" name="Freihand 515">
                <a:extLst>
                  <a:ext uri="{FF2B5EF4-FFF2-40B4-BE49-F238E27FC236}">
                    <a16:creationId xmlns:a16="http://schemas.microsoft.com/office/drawing/2014/main" id="{B9AF37DB-F832-4441-962F-8D3603A024FA}"/>
                  </a:ext>
                </a:extLst>
              </p:cNvPr>
              <p:cNvPicPr/>
              <p:nvPr/>
            </p:nvPicPr>
            <p:blipFill>
              <a:blip r:embed="rId631"/>
              <a:stretch>
                <a:fillRect/>
              </a:stretch>
            </p:blipFill>
            <p:spPr>
              <a:xfrm>
                <a:off x="3242253" y="2813467"/>
                <a:ext cx="61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518" name="Freihand 517">
                <a:extLst>
                  <a:ext uri="{FF2B5EF4-FFF2-40B4-BE49-F238E27FC236}">
                    <a16:creationId xmlns:a16="http://schemas.microsoft.com/office/drawing/2014/main" id="{2684B5FC-1EC7-49C2-A025-E191A9A20D11}"/>
                  </a:ext>
                </a:extLst>
              </p14:cNvPr>
              <p14:cNvContentPartPr/>
              <p14:nvPr/>
            </p14:nvContentPartPr>
            <p14:xfrm>
              <a:off x="3256653" y="2828587"/>
              <a:ext cx="57240" cy="114840"/>
            </p14:xfrm>
          </p:contentPart>
        </mc:Choice>
        <mc:Fallback xmlns="">
          <p:pic>
            <p:nvPicPr>
              <p:cNvPr id="518" name="Freihand 517">
                <a:extLst>
                  <a:ext uri="{FF2B5EF4-FFF2-40B4-BE49-F238E27FC236}">
                    <a16:creationId xmlns:a16="http://schemas.microsoft.com/office/drawing/2014/main" id="{2684B5FC-1EC7-49C2-A025-E191A9A20D11}"/>
                  </a:ext>
                </a:extLst>
              </p:cNvPr>
              <p:cNvPicPr/>
              <p:nvPr/>
            </p:nvPicPr>
            <p:blipFill>
              <a:blip r:embed="rId633"/>
              <a:stretch>
                <a:fillRect/>
              </a:stretch>
            </p:blipFill>
            <p:spPr>
              <a:xfrm>
                <a:off x="3252333" y="2824267"/>
                <a:ext cx="6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31" name="Freihand 530">
                <a:extLst>
                  <a:ext uri="{FF2B5EF4-FFF2-40B4-BE49-F238E27FC236}">
                    <a16:creationId xmlns:a16="http://schemas.microsoft.com/office/drawing/2014/main" id="{11C7B15D-E04B-4605-9BDA-7CCD007AEBA3}"/>
                  </a:ext>
                </a:extLst>
              </p14:cNvPr>
              <p14:cNvContentPartPr/>
              <p14:nvPr/>
            </p14:nvContentPartPr>
            <p14:xfrm>
              <a:off x="1313013" y="2862067"/>
              <a:ext cx="241200" cy="50760"/>
            </p14:xfrm>
          </p:contentPart>
        </mc:Choice>
        <mc:Fallback xmlns="">
          <p:pic>
            <p:nvPicPr>
              <p:cNvPr id="531" name="Freihand 530">
                <a:extLst>
                  <a:ext uri="{FF2B5EF4-FFF2-40B4-BE49-F238E27FC236}">
                    <a16:creationId xmlns:a16="http://schemas.microsoft.com/office/drawing/2014/main" id="{11C7B15D-E04B-4605-9BDA-7CCD007AEBA3}"/>
                  </a:ext>
                </a:extLst>
              </p:cNvPr>
              <p:cNvPicPr/>
              <p:nvPr/>
            </p:nvPicPr>
            <p:blipFill>
              <a:blip r:embed="rId635"/>
              <a:stretch>
                <a:fillRect/>
              </a:stretch>
            </p:blipFill>
            <p:spPr>
              <a:xfrm>
                <a:off x="1308693" y="2857747"/>
                <a:ext cx="249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532" name="Freihand 531">
                <a:extLst>
                  <a:ext uri="{FF2B5EF4-FFF2-40B4-BE49-F238E27FC236}">
                    <a16:creationId xmlns:a16="http://schemas.microsoft.com/office/drawing/2014/main" id="{48AC9A1F-40E6-4E4F-8712-E706CD05C3F5}"/>
                  </a:ext>
                </a:extLst>
              </p14:cNvPr>
              <p14:cNvContentPartPr/>
              <p14:nvPr/>
            </p14:nvContentPartPr>
            <p14:xfrm>
              <a:off x="3259893" y="2870347"/>
              <a:ext cx="302040" cy="47880"/>
            </p14:xfrm>
          </p:contentPart>
        </mc:Choice>
        <mc:Fallback xmlns="">
          <p:pic>
            <p:nvPicPr>
              <p:cNvPr id="532" name="Freihand 531">
                <a:extLst>
                  <a:ext uri="{FF2B5EF4-FFF2-40B4-BE49-F238E27FC236}">
                    <a16:creationId xmlns:a16="http://schemas.microsoft.com/office/drawing/2014/main" id="{48AC9A1F-40E6-4E4F-8712-E706CD05C3F5}"/>
                  </a:ext>
                </a:extLst>
              </p:cNvPr>
              <p:cNvPicPr/>
              <p:nvPr/>
            </p:nvPicPr>
            <p:blipFill>
              <a:blip r:embed="rId637"/>
              <a:stretch>
                <a:fillRect/>
              </a:stretch>
            </p:blipFill>
            <p:spPr>
              <a:xfrm>
                <a:off x="3255573" y="2866027"/>
                <a:ext cx="310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534" name="Freihand 533">
                <a:extLst>
                  <a:ext uri="{FF2B5EF4-FFF2-40B4-BE49-F238E27FC236}">
                    <a16:creationId xmlns:a16="http://schemas.microsoft.com/office/drawing/2014/main" id="{77126A55-26B5-4A6A-9AF1-8E8C227BCF6B}"/>
                  </a:ext>
                </a:extLst>
              </p14:cNvPr>
              <p14:cNvContentPartPr/>
              <p14:nvPr/>
            </p14:nvContentPartPr>
            <p14:xfrm>
              <a:off x="3536373" y="2795827"/>
              <a:ext cx="32040" cy="211680"/>
            </p14:xfrm>
          </p:contentPart>
        </mc:Choice>
        <mc:Fallback xmlns="">
          <p:pic>
            <p:nvPicPr>
              <p:cNvPr id="534" name="Freihand 533">
                <a:extLst>
                  <a:ext uri="{FF2B5EF4-FFF2-40B4-BE49-F238E27FC236}">
                    <a16:creationId xmlns:a16="http://schemas.microsoft.com/office/drawing/2014/main" id="{77126A55-26B5-4A6A-9AF1-8E8C227BCF6B}"/>
                  </a:ext>
                </a:extLst>
              </p:cNvPr>
              <p:cNvPicPr/>
              <p:nvPr/>
            </p:nvPicPr>
            <p:blipFill>
              <a:blip r:embed="rId639"/>
              <a:stretch>
                <a:fillRect/>
              </a:stretch>
            </p:blipFill>
            <p:spPr>
              <a:xfrm>
                <a:off x="3532053" y="2791507"/>
                <a:ext cx="40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35" name="Freihand 534">
                <a:extLst>
                  <a:ext uri="{FF2B5EF4-FFF2-40B4-BE49-F238E27FC236}">
                    <a16:creationId xmlns:a16="http://schemas.microsoft.com/office/drawing/2014/main" id="{2B33F595-0AB8-42C0-A0CD-7484FBFA0C88}"/>
                  </a:ext>
                </a:extLst>
              </p14:cNvPr>
              <p14:cNvContentPartPr/>
              <p14:nvPr/>
            </p14:nvContentPartPr>
            <p14:xfrm>
              <a:off x="3268893" y="2543467"/>
              <a:ext cx="214200" cy="333000"/>
            </p14:xfrm>
          </p:contentPart>
        </mc:Choice>
        <mc:Fallback xmlns="">
          <p:pic>
            <p:nvPicPr>
              <p:cNvPr id="535" name="Freihand 534">
                <a:extLst>
                  <a:ext uri="{FF2B5EF4-FFF2-40B4-BE49-F238E27FC236}">
                    <a16:creationId xmlns:a16="http://schemas.microsoft.com/office/drawing/2014/main" id="{2B33F595-0AB8-42C0-A0CD-7484FBFA0C88}"/>
                  </a:ext>
                </a:extLst>
              </p:cNvPr>
              <p:cNvPicPr/>
              <p:nvPr/>
            </p:nvPicPr>
            <p:blipFill>
              <a:blip r:embed="rId641"/>
              <a:stretch>
                <a:fillRect/>
              </a:stretch>
            </p:blipFill>
            <p:spPr>
              <a:xfrm>
                <a:off x="3264573" y="2539147"/>
                <a:ext cx="2228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38" name="Freihand 537">
                <a:extLst>
                  <a:ext uri="{FF2B5EF4-FFF2-40B4-BE49-F238E27FC236}">
                    <a16:creationId xmlns:a16="http://schemas.microsoft.com/office/drawing/2014/main" id="{C6FF7414-5A2A-47F8-9485-BBECF49F77DD}"/>
                  </a:ext>
                </a:extLst>
              </p14:cNvPr>
              <p14:cNvContentPartPr/>
              <p14:nvPr/>
            </p14:nvContentPartPr>
            <p14:xfrm>
              <a:off x="7346613" y="2474347"/>
              <a:ext cx="2844000" cy="2138760"/>
            </p14:xfrm>
          </p:contentPart>
        </mc:Choice>
        <mc:Fallback xmlns="">
          <p:pic>
            <p:nvPicPr>
              <p:cNvPr id="538" name="Freihand 537">
                <a:extLst>
                  <a:ext uri="{FF2B5EF4-FFF2-40B4-BE49-F238E27FC236}">
                    <a16:creationId xmlns:a16="http://schemas.microsoft.com/office/drawing/2014/main" id="{C6FF7414-5A2A-47F8-9485-BBECF49F77DD}"/>
                  </a:ext>
                </a:extLst>
              </p:cNvPr>
              <p:cNvPicPr/>
              <p:nvPr/>
            </p:nvPicPr>
            <p:blipFill>
              <a:blip r:embed="rId643"/>
              <a:stretch>
                <a:fillRect/>
              </a:stretch>
            </p:blipFill>
            <p:spPr>
              <a:xfrm>
                <a:off x="7342293" y="2470027"/>
                <a:ext cx="2852640" cy="2147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623" name="Freihand 622">
                <a:extLst>
                  <a:ext uri="{FF2B5EF4-FFF2-40B4-BE49-F238E27FC236}">
                    <a16:creationId xmlns:a16="http://schemas.microsoft.com/office/drawing/2014/main" id="{DCE5DCFB-388F-4BD8-85A2-D89649BF8302}"/>
                  </a:ext>
                </a:extLst>
              </p14:cNvPr>
              <p14:cNvContentPartPr/>
              <p14:nvPr/>
            </p14:nvContentPartPr>
            <p14:xfrm>
              <a:off x="3956493" y="3482707"/>
              <a:ext cx="120240" cy="240840"/>
            </p14:xfrm>
          </p:contentPart>
        </mc:Choice>
        <mc:Fallback xmlns="">
          <p:pic>
            <p:nvPicPr>
              <p:cNvPr id="623" name="Freihand 622">
                <a:extLst>
                  <a:ext uri="{FF2B5EF4-FFF2-40B4-BE49-F238E27FC236}">
                    <a16:creationId xmlns:a16="http://schemas.microsoft.com/office/drawing/2014/main" id="{DCE5DCFB-388F-4BD8-85A2-D89649BF8302}"/>
                  </a:ext>
                </a:extLst>
              </p:cNvPr>
              <p:cNvPicPr/>
              <p:nvPr/>
            </p:nvPicPr>
            <p:blipFill>
              <a:blip r:embed="rId645"/>
              <a:stretch>
                <a:fillRect/>
              </a:stretch>
            </p:blipFill>
            <p:spPr>
              <a:xfrm>
                <a:off x="3952173" y="3478387"/>
                <a:ext cx="128880" cy="249480"/>
              </a:xfrm>
              <a:prstGeom prst="rect">
                <a:avLst/>
              </a:prstGeom>
            </p:spPr>
          </p:pic>
        </mc:Fallback>
      </mc:AlternateContent>
      <p:grpSp>
        <p:nvGrpSpPr>
          <p:cNvPr id="626" name="Gruppieren 625">
            <a:extLst>
              <a:ext uri="{FF2B5EF4-FFF2-40B4-BE49-F238E27FC236}">
                <a16:creationId xmlns:a16="http://schemas.microsoft.com/office/drawing/2014/main" id="{B49F8261-7523-4715-868B-A86A4346346A}"/>
              </a:ext>
            </a:extLst>
          </p:cNvPr>
          <p:cNvGrpSpPr/>
          <p:nvPr/>
        </p:nvGrpSpPr>
        <p:grpSpPr>
          <a:xfrm>
            <a:off x="1603893" y="8707"/>
            <a:ext cx="10359720" cy="5356800"/>
            <a:chOff x="1603893" y="8707"/>
            <a:chExt cx="10359720" cy="5356800"/>
          </a:xfrm>
        </p:grpSpPr>
        <mc:AlternateContent xmlns:mc="http://schemas.openxmlformats.org/markup-compatibility/2006" xmlns:p14="http://schemas.microsoft.com/office/powerpoint/2010/main">
          <mc:Choice Requires="p14">
            <p:contentPart p14:bwMode="auto" r:id="rId646">
              <p14:nvContentPartPr>
                <p14:cNvPr id="420" name="Freihand 419">
                  <a:extLst>
                    <a:ext uri="{FF2B5EF4-FFF2-40B4-BE49-F238E27FC236}">
                      <a16:creationId xmlns:a16="http://schemas.microsoft.com/office/drawing/2014/main" id="{F38D4117-9C2B-447A-A0D3-2B11256BDA0A}"/>
                    </a:ext>
                  </a:extLst>
                </p14:cNvPr>
                <p14:cNvContentPartPr/>
                <p14:nvPr/>
              </p14:nvContentPartPr>
              <p14:xfrm>
                <a:off x="5084373" y="1554187"/>
                <a:ext cx="84600" cy="153360"/>
              </p14:xfrm>
            </p:contentPart>
          </mc:Choice>
          <mc:Fallback xmlns="">
            <p:pic>
              <p:nvPicPr>
                <p:cNvPr id="420" name="Freihand 419">
                  <a:extLst>
                    <a:ext uri="{FF2B5EF4-FFF2-40B4-BE49-F238E27FC236}">
                      <a16:creationId xmlns:a16="http://schemas.microsoft.com/office/drawing/2014/main" id="{F38D4117-9C2B-447A-A0D3-2B11256BDA0A}"/>
                    </a:ext>
                  </a:extLst>
                </p:cNvPr>
                <p:cNvPicPr/>
                <p:nvPr/>
              </p:nvPicPr>
              <p:blipFill>
                <a:blip r:embed="rId647"/>
                <a:stretch>
                  <a:fillRect/>
                </a:stretch>
              </p:blipFill>
              <p:spPr>
                <a:xfrm>
                  <a:off x="5080053" y="1549867"/>
                  <a:ext cx="93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1" name="Freihand 420">
                  <a:extLst>
                    <a:ext uri="{FF2B5EF4-FFF2-40B4-BE49-F238E27FC236}">
                      <a16:creationId xmlns:a16="http://schemas.microsoft.com/office/drawing/2014/main" id="{5B87D13F-B6EB-4D7F-8A60-FBB22F80F1A1}"/>
                    </a:ext>
                  </a:extLst>
                </p14:cNvPr>
                <p14:cNvContentPartPr/>
                <p14:nvPr/>
              </p14:nvContentPartPr>
              <p14:xfrm>
                <a:off x="5080053" y="1464547"/>
                <a:ext cx="195120" cy="143640"/>
              </p14:xfrm>
            </p:contentPart>
          </mc:Choice>
          <mc:Fallback xmlns="">
            <p:pic>
              <p:nvPicPr>
                <p:cNvPr id="421" name="Freihand 420">
                  <a:extLst>
                    <a:ext uri="{FF2B5EF4-FFF2-40B4-BE49-F238E27FC236}">
                      <a16:creationId xmlns:a16="http://schemas.microsoft.com/office/drawing/2014/main" id="{5B87D13F-B6EB-4D7F-8A60-FBB22F80F1A1}"/>
                    </a:ext>
                  </a:extLst>
                </p:cNvPr>
                <p:cNvPicPr/>
                <p:nvPr/>
              </p:nvPicPr>
              <p:blipFill>
                <a:blip r:embed="rId649"/>
                <a:stretch>
                  <a:fillRect/>
                </a:stretch>
              </p:blipFill>
              <p:spPr>
                <a:xfrm>
                  <a:off x="5075733" y="1460227"/>
                  <a:ext cx="203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2" name="Freihand 421">
                  <a:extLst>
                    <a:ext uri="{FF2B5EF4-FFF2-40B4-BE49-F238E27FC236}">
                      <a16:creationId xmlns:a16="http://schemas.microsoft.com/office/drawing/2014/main" id="{EC2B325C-82FE-4F8E-9597-3067EBE5A56D}"/>
                    </a:ext>
                  </a:extLst>
                </p14:cNvPr>
                <p14:cNvContentPartPr/>
                <p14:nvPr/>
              </p14:nvContentPartPr>
              <p14:xfrm>
                <a:off x="5188413" y="1624027"/>
                <a:ext cx="84240" cy="77400"/>
              </p14:xfrm>
            </p:contentPart>
          </mc:Choice>
          <mc:Fallback xmlns="">
            <p:pic>
              <p:nvPicPr>
                <p:cNvPr id="422" name="Freihand 421">
                  <a:extLst>
                    <a:ext uri="{FF2B5EF4-FFF2-40B4-BE49-F238E27FC236}">
                      <a16:creationId xmlns:a16="http://schemas.microsoft.com/office/drawing/2014/main" id="{EC2B325C-82FE-4F8E-9597-3067EBE5A56D}"/>
                    </a:ext>
                  </a:extLst>
                </p:cNvPr>
                <p:cNvPicPr/>
                <p:nvPr/>
              </p:nvPicPr>
              <p:blipFill>
                <a:blip r:embed="rId651"/>
                <a:stretch>
                  <a:fillRect/>
                </a:stretch>
              </p:blipFill>
              <p:spPr>
                <a:xfrm>
                  <a:off x="5184093" y="1619707"/>
                  <a:ext cx="92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3" name="Freihand 422">
                  <a:extLst>
                    <a:ext uri="{FF2B5EF4-FFF2-40B4-BE49-F238E27FC236}">
                      <a16:creationId xmlns:a16="http://schemas.microsoft.com/office/drawing/2014/main" id="{8B66F6C6-E0E9-4400-9195-6D974CD7B5F6}"/>
                    </a:ext>
                  </a:extLst>
                </p14:cNvPr>
                <p14:cNvContentPartPr/>
                <p14:nvPr/>
              </p14:nvContentPartPr>
              <p14:xfrm>
                <a:off x="5305053" y="1358707"/>
                <a:ext cx="257040" cy="281160"/>
              </p14:xfrm>
            </p:contentPart>
          </mc:Choice>
          <mc:Fallback xmlns="">
            <p:pic>
              <p:nvPicPr>
                <p:cNvPr id="423" name="Freihand 422">
                  <a:extLst>
                    <a:ext uri="{FF2B5EF4-FFF2-40B4-BE49-F238E27FC236}">
                      <a16:creationId xmlns:a16="http://schemas.microsoft.com/office/drawing/2014/main" id="{8B66F6C6-E0E9-4400-9195-6D974CD7B5F6}"/>
                    </a:ext>
                  </a:extLst>
                </p:cNvPr>
                <p:cNvPicPr/>
                <p:nvPr/>
              </p:nvPicPr>
              <p:blipFill>
                <a:blip r:embed="rId653"/>
                <a:stretch>
                  <a:fillRect/>
                </a:stretch>
              </p:blipFill>
              <p:spPr>
                <a:xfrm>
                  <a:off x="5300733" y="1354387"/>
                  <a:ext cx="2656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4" name="Freihand 423">
                  <a:extLst>
                    <a:ext uri="{FF2B5EF4-FFF2-40B4-BE49-F238E27FC236}">
                      <a16:creationId xmlns:a16="http://schemas.microsoft.com/office/drawing/2014/main" id="{A43D988A-15B8-45DA-B702-A3C44392B581}"/>
                    </a:ext>
                  </a:extLst>
                </p14:cNvPr>
                <p14:cNvContentPartPr/>
                <p14:nvPr/>
              </p14:nvContentPartPr>
              <p14:xfrm>
                <a:off x="5552013" y="1165387"/>
                <a:ext cx="399600" cy="316080"/>
              </p14:xfrm>
            </p:contentPart>
          </mc:Choice>
          <mc:Fallback xmlns="">
            <p:pic>
              <p:nvPicPr>
                <p:cNvPr id="424" name="Freihand 423">
                  <a:extLst>
                    <a:ext uri="{FF2B5EF4-FFF2-40B4-BE49-F238E27FC236}">
                      <a16:creationId xmlns:a16="http://schemas.microsoft.com/office/drawing/2014/main" id="{A43D988A-15B8-45DA-B702-A3C44392B581}"/>
                    </a:ext>
                  </a:extLst>
                </p:cNvPr>
                <p:cNvPicPr/>
                <p:nvPr/>
              </p:nvPicPr>
              <p:blipFill>
                <a:blip r:embed="rId655"/>
                <a:stretch>
                  <a:fillRect/>
                </a:stretch>
              </p:blipFill>
              <p:spPr>
                <a:xfrm>
                  <a:off x="5547693" y="1161067"/>
                  <a:ext cx="408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5" name="Freihand 424">
                  <a:extLst>
                    <a:ext uri="{FF2B5EF4-FFF2-40B4-BE49-F238E27FC236}">
                      <a16:creationId xmlns:a16="http://schemas.microsoft.com/office/drawing/2014/main" id="{6A4BC8F3-1B34-41D8-9EDC-2858FB6E721A}"/>
                    </a:ext>
                  </a:extLst>
                </p14:cNvPr>
                <p14:cNvContentPartPr/>
                <p14:nvPr/>
              </p14:nvContentPartPr>
              <p14:xfrm>
                <a:off x="5858013" y="1151707"/>
                <a:ext cx="79920" cy="7560"/>
              </p14:xfrm>
            </p:contentPart>
          </mc:Choice>
          <mc:Fallback xmlns="">
            <p:pic>
              <p:nvPicPr>
                <p:cNvPr id="425" name="Freihand 424">
                  <a:extLst>
                    <a:ext uri="{FF2B5EF4-FFF2-40B4-BE49-F238E27FC236}">
                      <a16:creationId xmlns:a16="http://schemas.microsoft.com/office/drawing/2014/main" id="{6A4BC8F3-1B34-41D8-9EDC-2858FB6E721A}"/>
                    </a:ext>
                  </a:extLst>
                </p:cNvPr>
                <p:cNvPicPr/>
                <p:nvPr/>
              </p:nvPicPr>
              <p:blipFill>
                <a:blip r:embed="rId657"/>
                <a:stretch>
                  <a:fillRect/>
                </a:stretch>
              </p:blipFill>
              <p:spPr>
                <a:xfrm>
                  <a:off x="5853693" y="1147387"/>
                  <a:ext cx="88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6" name="Freihand 425">
                  <a:extLst>
                    <a:ext uri="{FF2B5EF4-FFF2-40B4-BE49-F238E27FC236}">
                      <a16:creationId xmlns:a16="http://schemas.microsoft.com/office/drawing/2014/main" id="{6C7D5ECC-C618-4538-9D1B-743C8D5E3C5B}"/>
                    </a:ext>
                  </a:extLst>
                </p14:cNvPr>
                <p14:cNvContentPartPr/>
                <p14:nvPr/>
              </p14:nvContentPartPr>
              <p14:xfrm>
                <a:off x="5975013" y="1121467"/>
                <a:ext cx="131040" cy="324000"/>
              </p14:xfrm>
            </p:contentPart>
          </mc:Choice>
          <mc:Fallback xmlns="">
            <p:pic>
              <p:nvPicPr>
                <p:cNvPr id="426" name="Freihand 425">
                  <a:extLst>
                    <a:ext uri="{FF2B5EF4-FFF2-40B4-BE49-F238E27FC236}">
                      <a16:creationId xmlns:a16="http://schemas.microsoft.com/office/drawing/2014/main" id="{6C7D5ECC-C618-4538-9D1B-743C8D5E3C5B}"/>
                    </a:ext>
                  </a:extLst>
                </p:cNvPr>
                <p:cNvPicPr/>
                <p:nvPr/>
              </p:nvPicPr>
              <p:blipFill>
                <a:blip r:embed="rId659"/>
                <a:stretch>
                  <a:fillRect/>
                </a:stretch>
              </p:blipFill>
              <p:spPr>
                <a:xfrm>
                  <a:off x="5970693" y="1117147"/>
                  <a:ext cx="139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7" name="Freihand 426">
                  <a:extLst>
                    <a:ext uri="{FF2B5EF4-FFF2-40B4-BE49-F238E27FC236}">
                      <a16:creationId xmlns:a16="http://schemas.microsoft.com/office/drawing/2014/main" id="{5198A792-DE8B-4BBD-A9AE-2771473C764E}"/>
                    </a:ext>
                  </a:extLst>
                </p14:cNvPr>
                <p14:cNvContentPartPr/>
                <p14:nvPr/>
              </p14:nvContentPartPr>
              <p14:xfrm>
                <a:off x="6175893" y="941467"/>
                <a:ext cx="300240" cy="196200"/>
              </p14:xfrm>
            </p:contentPart>
          </mc:Choice>
          <mc:Fallback xmlns="">
            <p:pic>
              <p:nvPicPr>
                <p:cNvPr id="427" name="Freihand 426">
                  <a:extLst>
                    <a:ext uri="{FF2B5EF4-FFF2-40B4-BE49-F238E27FC236}">
                      <a16:creationId xmlns:a16="http://schemas.microsoft.com/office/drawing/2014/main" id="{5198A792-DE8B-4BBD-A9AE-2771473C764E}"/>
                    </a:ext>
                  </a:extLst>
                </p:cNvPr>
                <p:cNvPicPr/>
                <p:nvPr/>
              </p:nvPicPr>
              <p:blipFill>
                <a:blip r:embed="rId661"/>
                <a:stretch>
                  <a:fillRect/>
                </a:stretch>
              </p:blipFill>
              <p:spPr>
                <a:xfrm>
                  <a:off x="6171573" y="937147"/>
                  <a:ext cx="308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28" name="Freihand 427">
                  <a:extLst>
                    <a:ext uri="{FF2B5EF4-FFF2-40B4-BE49-F238E27FC236}">
                      <a16:creationId xmlns:a16="http://schemas.microsoft.com/office/drawing/2014/main" id="{D0BE3FC4-FFE8-408B-AAE2-D3F2FE434BCE}"/>
                    </a:ext>
                  </a:extLst>
                </p14:cNvPr>
                <p14:cNvContentPartPr/>
                <p14:nvPr/>
              </p14:nvContentPartPr>
              <p14:xfrm>
                <a:off x="6533733" y="695587"/>
                <a:ext cx="308880" cy="258120"/>
              </p14:xfrm>
            </p:contentPart>
          </mc:Choice>
          <mc:Fallback xmlns="">
            <p:pic>
              <p:nvPicPr>
                <p:cNvPr id="428" name="Freihand 427">
                  <a:extLst>
                    <a:ext uri="{FF2B5EF4-FFF2-40B4-BE49-F238E27FC236}">
                      <a16:creationId xmlns:a16="http://schemas.microsoft.com/office/drawing/2014/main" id="{D0BE3FC4-FFE8-408B-AAE2-D3F2FE434BCE}"/>
                    </a:ext>
                  </a:extLst>
                </p:cNvPr>
                <p:cNvPicPr/>
                <p:nvPr/>
              </p:nvPicPr>
              <p:blipFill>
                <a:blip r:embed="rId663"/>
                <a:stretch>
                  <a:fillRect/>
                </a:stretch>
              </p:blipFill>
              <p:spPr>
                <a:xfrm>
                  <a:off x="6529413" y="691267"/>
                  <a:ext cx="317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0" name="Freihand 429">
                  <a:extLst>
                    <a:ext uri="{FF2B5EF4-FFF2-40B4-BE49-F238E27FC236}">
                      <a16:creationId xmlns:a16="http://schemas.microsoft.com/office/drawing/2014/main" id="{B0BC159D-84BC-45DA-8F04-5CD96744FE0B}"/>
                    </a:ext>
                  </a:extLst>
                </p14:cNvPr>
                <p14:cNvContentPartPr/>
                <p14:nvPr/>
              </p14:nvContentPartPr>
              <p14:xfrm>
                <a:off x="5290293" y="1771627"/>
                <a:ext cx="338760" cy="290520"/>
              </p14:xfrm>
            </p:contentPart>
          </mc:Choice>
          <mc:Fallback xmlns="">
            <p:pic>
              <p:nvPicPr>
                <p:cNvPr id="430" name="Freihand 429">
                  <a:extLst>
                    <a:ext uri="{FF2B5EF4-FFF2-40B4-BE49-F238E27FC236}">
                      <a16:creationId xmlns:a16="http://schemas.microsoft.com/office/drawing/2014/main" id="{B0BC159D-84BC-45DA-8F04-5CD96744FE0B}"/>
                    </a:ext>
                  </a:extLst>
                </p:cNvPr>
                <p:cNvPicPr/>
                <p:nvPr/>
              </p:nvPicPr>
              <p:blipFill>
                <a:blip r:embed="rId665"/>
                <a:stretch>
                  <a:fillRect/>
                </a:stretch>
              </p:blipFill>
              <p:spPr>
                <a:xfrm>
                  <a:off x="5285973" y="1767307"/>
                  <a:ext cx="347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1" name="Freihand 430">
                  <a:extLst>
                    <a:ext uri="{FF2B5EF4-FFF2-40B4-BE49-F238E27FC236}">
                      <a16:creationId xmlns:a16="http://schemas.microsoft.com/office/drawing/2014/main" id="{4A157C74-0876-4FB2-BC69-409EEAE3D146}"/>
                    </a:ext>
                  </a:extLst>
                </p14:cNvPr>
                <p14:cNvContentPartPr/>
                <p14:nvPr/>
              </p14:nvContentPartPr>
              <p14:xfrm>
                <a:off x="5660373" y="1612867"/>
                <a:ext cx="215280" cy="250200"/>
              </p14:xfrm>
            </p:contentPart>
          </mc:Choice>
          <mc:Fallback xmlns="">
            <p:pic>
              <p:nvPicPr>
                <p:cNvPr id="431" name="Freihand 430">
                  <a:extLst>
                    <a:ext uri="{FF2B5EF4-FFF2-40B4-BE49-F238E27FC236}">
                      <a16:creationId xmlns:a16="http://schemas.microsoft.com/office/drawing/2014/main" id="{4A157C74-0876-4FB2-BC69-409EEAE3D146}"/>
                    </a:ext>
                  </a:extLst>
                </p:cNvPr>
                <p:cNvPicPr/>
                <p:nvPr/>
              </p:nvPicPr>
              <p:blipFill>
                <a:blip r:embed="rId667"/>
                <a:stretch>
                  <a:fillRect/>
                </a:stretch>
              </p:blipFill>
              <p:spPr>
                <a:xfrm>
                  <a:off x="5656053" y="1608547"/>
                  <a:ext cx="223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2" name="Freihand 431">
                  <a:extLst>
                    <a:ext uri="{FF2B5EF4-FFF2-40B4-BE49-F238E27FC236}">
                      <a16:creationId xmlns:a16="http://schemas.microsoft.com/office/drawing/2014/main" id="{00BB77B7-F6B6-44D8-A72D-CAD1F72A475A}"/>
                    </a:ext>
                  </a:extLst>
                </p14:cNvPr>
                <p14:cNvContentPartPr/>
                <p14:nvPr/>
              </p14:nvContentPartPr>
              <p14:xfrm>
                <a:off x="5631933" y="1624387"/>
                <a:ext cx="136080" cy="84240"/>
              </p14:xfrm>
            </p:contentPart>
          </mc:Choice>
          <mc:Fallback xmlns="">
            <p:pic>
              <p:nvPicPr>
                <p:cNvPr id="432" name="Freihand 431">
                  <a:extLst>
                    <a:ext uri="{FF2B5EF4-FFF2-40B4-BE49-F238E27FC236}">
                      <a16:creationId xmlns:a16="http://schemas.microsoft.com/office/drawing/2014/main" id="{00BB77B7-F6B6-44D8-A72D-CAD1F72A475A}"/>
                    </a:ext>
                  </a:extLst>
                </p:cNvPr>
                <p:cNvPicPr/>
                <p:nvPr/>
              </p:nvPicPr>
              <p:blipFill>
                <a:blip r:embed="rId669"/>
                <a:stretch>
                  <a:fillRect/>
                </a:stretch>
              </p:blipFill>
              <p:spPr>
                <a:xfrm>
                  <a:off x="5627613" y="1620067"/>
                  <a:ext cx="144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3" name="Freihand 432">
                  <a:extLst>
                    <a:ext uri="{FF2B5EF4-FFF2-40B4-BE49-F238E27FC236}">
                      <a16:creationId xmlns:a16="http://schemas.microsoft.com/office/drawing/2014/main" id="{679E43A2-2C5F-41D8-AA40-9B29DB8AB6DE}"/>
                    </a:ext>
                  </a:extLst>
                </p14:cNvPr>
                <p14:cNvContentPartPr/>
                <p14:nvPr/>
              </p14:nvContentPartPr>
              <p14:xfrm>
                <a:off x="5876373" y="1588387"/>
                <a:ext cx="139320" cy="124200"/>
              </p14:xfrm>
            </p:contentPart>
          </mc:Choice>
          <mc:Fallback xmlns="">
            <p:pic>
              <p:nvPicPr>
                <p:cNvPr id="433" name="Freihand 432">
                  <a:extLst>
                    <a:ext uri="{FF2B5EF4-FFF2-40B4-BE49-F238E27FC236}">
                      <a16:creationId xmlns:a16="http://schemas.microsoft.com/office/drawing/2014/main" id="{679E43A2-2C5F-41D8-AA40-9B29DB8AB6DE}"/>
                    </a:ext>
                  </a:extLst>
                </p:cNvPr>
                <p:cNvPicPr/>
                <p:nvPr/>
              </p:nvPicPr>
              <p:blipFill>
                <a:blip r:embed="rId671"/>
                <a:stretch>
                  <a:fillRect/>
                </a:stretch>
              </p:blipFill>
              <p:spPr>
                <a:xfrm>
                  <a:off x="5872053" y="1584067"/>
                  <a:ext cx="147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4" name="Freihand 433">
                  <a:extLst>
                    <a:ext uri="{FF2B5EF4-FFF2-40B4-BE49-F238E27FC236}">
                      <a16:creationId xmlns:a16="http://schemas.microsoft.com/office/drawing/2014/main" id="{BBB7B629-52DB-4A4F-83C8-E3A5A3341D25}"/>
                    </a:ext>
                  </a:extLst>
                </p14:cNvPr>
                <p14:cNvContentPartPr/>
                <p14:nvPr/>
              </p14:nvContentPartPr>
              <p14:xfrm>
                <a:off x="6040173" y="1366987"/>
                <a:ext cx="140400" cy="284400"/>
              </p14:xfrm>
            </p:contentPart>
          </mc:Choice>
          <mc:Fallback xmlns="">
            <p:pic>
              <p:nvPicPr>
                <p:cNvPr id="434" name="Freihand 433">
                  <a:extLst>
                    <a:ext uri="{FF2B5EF4-FFF2-40B4-BE49-F238E27FC236}">
                      <a16:creationId xmlns:a16="http://schemas.microsoft.com/office/drawing/2014/main" id="{BBB7B629-52DB-4A4F-83C8-E3A5A3341D25}"/>
                    </a:ext>
                  </a:extLst>
                </p:cNvPr>
                <p:cNvPicPr/>
                <p:nvPr/>
              </p:nvPicPr>
              <p:blipFill>
                <a:blip r:embed="rId673"/>
                <a:stretch>
                  <a:fillRect/>
                </a:stretch>
              </p:blipFill>
              <p:spPr>
                <a:xfrm>
                  <a:off x="6035853" y="1362667"/>
                  <a:ext cx="149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5" name="Freihand 434">
                  <a:extLst>
                    <a:ext uri="{FF2B5EF4-FFF2-40B4-BE49-F238E27FC236}">
                      <a16:creationId xmlns:a16="http://schemas.microsoft.com/office/drawing/2014/main" id="{E8C97061-7E5A-440E-A842-27900D0FBE8F}"/>
                    </a:ext>
                  </a:extLst>
                </p14:cNvPr>
                <p14:cNvContentPartPr/>
                <p14:nvPr/>
              </p14:nvContentPartPr>
              <p14:xfrm>
                <a:off x="6191733" y="1401187"/>
                <a:ext cx="122760" cy="135720"/>
              </p14:xfrm>
            </p:contentPart>
          </mc:Choice>
          <mc:Fallback xmlns="">
            <p:pic>
              <p:nvPicPr>
                <p:cNvPr id="435" name="Freihand 434">
                  <a:extLst>
                    <a:ext uri="{FF2B5EF4-FFF2-40B4-BE49-F238E27FC236}">
                      <a16:creationId xmlns:a16="http://schemas.microsoft.com/office/drawing/2014/main" id="{E8C97061-7E5A-440E-A842-27900D0FBE8F}"/>
                    </a:ext>
                  </a:extLst>
                </p:cNvPr>
                <p:cNvPicPr/>
                <p:nvPr/>
              </p:nvPicPr>
              <p:blipFill>
                <a:blip r:embed="rId675"/>
                <a:stretch>
                  <a:fillRect/>
                </a:stretch>
              </p:blipFill>
              <p:spPr>
                <a:xfrm>
                  <a:off x="6187413" y="1396867"/>
                  <a:ext cx="131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49951B57-0882-4932-BA41-CAB612700100}"/>
                    </a:ext>
                  </a:extLst>
                </p14:cNvPr>
                <p14:cNvContentPartPr/>
                <p14:nvPr/>
              </p14:nvContentPartPr>
              <p14:xfrm>
                <a:off x="6439773" y="1246747"/>
                <a:ext cx="175320" cy="128880"/>
              </p14:xfrm>
            </p:contentPart>
          </mc:Choice>
          <mc:Fallback xmlns="">
            <p:pic>
              <p:nvPicPr>
                <p:cNvPr id="436" name="Freihand 435">
                  <a:extLst>
                    <a:ext uri="{FF2B5EF4-FFF2-40B4-BE49-F238E27FC236}">
                      <a16:creationId xmlns:a16="http://schemas.microsoft.com/office/drawing/2014/main" id="{49951B57-0882-4932-BA41-CAB612700100}"/>
                    </a:ext>
                  </a:extLst>
                </p:cNvPr>
                <p:cNvPicPr/>
                <p:nvPr/>
              </p:nvPicPr>
              <p:blipFill>
                <a:blip r:embed="rId677"/>
                <a:stretch>
                  <a:fillRect/>
                </a:stretch>
              </p:blipFill>
              <p:spPr>
                <a:xfrm>
                  <a:off x="6435453" y="1242427"/>
                  <a:ext cx="183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7" name="Freihand 436">
                  <a:extLst>
                    <a:ext uri="{FF2B5EF4-FFF2-40B4-BE49-F238E27FC236}">
                      <a16:creationId xmlns:a16="http://schemas.microsoft.com/office/drawing/2014/main" id="{A5CDBBF4-23B5-46B7-BB4B-F593FA97B5CC}"/>
                    </a:ext>
                  </a:extLst>
                </p14:cNvPr>
                <p14:cNvContentPartPr/>
                <p14:nvPr/>
              </p14:nvContentPartPr>
              <p14:xfrm>
                <a:off x="6551013" y="1127227"/>
                <a:ext cx="33840" cy="27720"/>
              </p14:xfrm>
            </p:contentPart>
          </mc:Choice>
          <mc:Fallback xmlns="">
            <p:pic>
              <p:nvPicPr>
                <p:cNvPr id="437" name="Freihand 436">
                  <a:extLst>
                    <a:ext uri="{FF2B5EF4-FFF2-40B4-BE49-F238E27FC236}">
                      <a16:creationId xmlns:a16="http://schemas.microsoft.com/office/drawing/2014/main" id="{A5CDBBF4-23B5-46B7-BB4B-F593FA97B5CC}"/>
                    </a:ext>
                  </a:extLst>
                </p:cNvPr>
                <p:cNvPicPr/>
                <p:nvPr/>
              </p:nvPicPr>
              <p:blipFill>
                <a:blip r:embed="rId679"/>
                <a:stretch>
                  <a:fillRect/>
                </a:stretch>
              </p:blipFill>
              <p:spPr>
                <a:xfrm>
                  <a:off x="6546693" y="1122907"/>
                  <a:ext cx="42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8" name="Freihand 437">
                  <a:extLst>
                    <a:ext uri="{FF2B5EF4-FFF2-40B4-BE49-F238E27FC236}">
                      <a16:creationId xmlns:a16="http://schemas.microsoft.com/office/drawing/2014/main" id="{BB19ABDB-62D2-4E65-9F14-2B107CAC4497}"/>
                    </a:ext>
                  </a:extLst>
                </p14:cNvPr>
                <p14:cNvContentPartPr/>
                <p14:nvPr/>
              </p14:nvContentPartPr>
              <p14:xfrm>
                <a:off x="6661893" y="1116787"/>
                <a:ext cx="146160" cy="136080"/>
              </p14:xfrm>
            </p:contentPart>
          </mc:Choice>
          <mc:Fallback xmlns="">
            <p:pic>
              <p:nvPicPr>
                <p:cNvPr id="438" name="Freihand 437">
                  <a:extLst>
                    <a:ext uri="{FF2B5EF4-FFF2-40B4-BE49-F238E27FC236}">
                      <a16:creationId xmlns:a16="http://schemas.microsoft.com/office/drawing/2014/main" id="{BB19ABDB-62D2-4E65-9F14-2B107CAC4497}"/>
                    </a:ext>
                  </a:extLst>
                </p:cNvPr>
                <p:cNvPicPr/>
                <p:nvPr/>
              </p:nvPicPr>
              <p:blipFill>
                <a:blip r:embed="rId681"/>
                <a:stretch>
                  <a:fillRect/>
                </a:stretch>
              </p:blipFill>
              <p:spPr>
                <a:xfrm>
                  <a:off x="6657573" y="1112467"/>
                  <a:ext cx="154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39" name="Freihand 438">
                  <a:extLst>
                    <a:ext uri="{FF2B5EF4-FFF2-40B4-BE49-F238E27FC236}">
                      <a16:creationId xmlns:a16="http://schemas.microsoft.com/office/drawing/2014/main" id="{8B2CFCC5-2734-4FC9-AB92-92F98A9B086C}"/>
                    </a:ext>
                  </a:extLst>
                </p14:cNvPr>
                <p14:cNvContentPartPr/>
                <p14:nvPr/>
              </p14:nvContentPartPr>
              <p14:xfrm>
                <a:off x="6786453" y="978547"/>
                <a:ext cx="318960" cy="190080"/>
              </p14:xfrm>
            </p:contentPart>
          </mc:Choice>
          <mc:Fallback xmlns="">
            <p:pic>
              <p:nvPicPr>
                <p:cNvPr id="439" name="Freihand 438">
                  <a:extLst>
                    <a:ext uri="{FF2B5EF4-FFF2-40B4-BE49-F238E27FC236}">
                      <a16:creationId xmlns:a16="http://schemas.microsoft.com/office/drawing/2014/main" id="{8B2CFCC5-2734-4FC9-AB92-92F98A9B086C}"/>
                    </a:ext>
                  </a:extLst>
                </p:cNvPr>
                <p:cNvPicPr/>
                <p:nvPr/>
              </p:nvPicPr>
              <p:blipFill>
                <a:blip r:embed="rId683"/>
                <a:stretch>
                  <a:fillRect/>
                </a:stretch>
              </p:blipFill>
              <p:spPr>
                <a:xfrm>
                  <a:off x="6782133" y="974227"/>
                  <a:ext cx="327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0" name="Freihand 439">
                  <a:extLst>
                    <a:ext uri="{FF2B5EF4-FFF2-40B4-BE49-F238E27FC236}">
                      <a16:creationId xmlns:a16="http://schemas.microsoft.com/office/drawing/2014/main" id="{F8C9BE0E-3AA3-42D0-B46B-B078B55F5949}"/>
                    </a:ext>
                  </a:extLst>
                </p14:cNvPr>
                <p14:cNvContentPartPr/>
                <p14:nvPr/>
              </p14:nvContentPartPr>
              <p14:xfrm>
                <a:off x="7154733" y="837067"/>
                <a:ext cx="169200" cy="159840"/>
              </p14:xfrm>
            </p:contentPart>
          </mc:Choice>
          <mc:Fallback xmlns="">
            <p:pic>
              <p:nvPicPr>
                <p:cNvPr id="440" name="Freihand 439">
                  <a:extLst>
                    <a:ext uri="{FF2B5EF4-FFF2-40B4-BE49-F238E27FC236}">
                      <a16:creationId xmlns:a16="http://schemas.microsoft.com/office/drawing/2014/main" id="{F8C9BE0E-3AA3-42D0-B46B-B078B55F5949}"/>
                    </a:ext>
                  </a:extLst>
                </p:cNvPr>
                <p:cNvPicPr/>
                <p:nvPr/>
              </p:nvPicPr>
              <p:blipFill>
                <a:blip r:embed="rId685"/>
                <a:stretch>
                  <a:fillRect/>
                </a:stretch>
              </p:blipFill>
              <p:spPr>
                <a:xfrm>
                  <a:off x="7150413" y="832747"/>
                  <a:ext cx="177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1" name="Freihand 440">
                  <a:extLst>
                    <a:ext uri="{FF2B5EF4-FFF2-40B4-BE49-F238E27FC236}">
                      <a16:creationId xmlns:a16="http://schemas.microsoft.com/office/drawing/2014/main" id="{68E4AC89-1F36-487C-B45D-2326FE8D9A2E}"/>
                    </a:ext>
                  </a:extLst>
                </p14:cNvPr>
                <p14:cNvContentPartPr/>
                <p14:nvPr/>
              </p14:nvContentPartPr>
              <p14:xfrm>
                <a:off x="7368213" y="608107"/>
                <a:ext cx="157320" cy="222120"/>
              </p14:xfrm>
            </p:contentPart>
          </mc:Choice>
          <mc:Fallback xmlns="">
            <p:pic>
              <p:nvPicPr>
                <p:cNvPr id="441" name="Freihand 440">
                  <a:extLst>
                    <a:ext uri="{FF2B5EF4-FFF2-40B4-BE49-F238E27FC236}">
                      <a16:creationId xmlns:a16="http://schemas.microsoft.com/office/drawing/2014/main" id="{68E4AC89-1F36-487C-B45D-2326FE8D9A2E}"/>
                    </a:ext>
                  </a:extLst>
                </p:cNvPr>
                <p:cNvPicPr/>
                <p:nvPr/>
              </p:nvPicPr>
              <p:blipFill>
                <a:blip r:embed="rId687"/>
                <a:stretch>
                  <a:fillRect/>
                </a:stretch>
              </p:blipFill>
              <p:spPr>
                <a:xfrm>
                  <a:off x="7363893" y="603787"/>
                  <a:ext cx="165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2" name="Freihand 441">
                  <a:extLst>
                    <a:ext uri="{FF2B5EF4-FFF2-40B4-BE49-F238E27FC236}">
                      <a16:creationId xmlns:a16="http://schemas.microsoft.com/office/drawing/2014/main" id="{8004D68E-7FA1-441E-B27C-BC30D89568AE}"/>
                    </a:ext>
                  </a:extLst>
                </p14:cNvPr>
                <p14:cNvContentPartPr/>
                <p14:nvPr/>
              </p14:nvContentPartPr>
              <p14:xfrm>
                <a:off x="7506093" y="606307"/>
                <a:ext cx="208800" cy="133560"/>
              </p14:xfrm>
            </p:contentPart>
          </mc:Choice>
          <mc:Fallback xmlns="">
            <p:pic>
              <p:nvPicPr>
                <p:cNvPr id="442" name="Freihand 441">
                  <a:extLst>
                    <a:ext uri="{FF2B5EF4-FFF2-40B4-BE49-F238E27FC236}">
                      <a16:creationId xmlns:a16="http://schemas.microsoft.com/office/drawing/2014/main" id="{8004D68E-7FA1-441E-B27C-BC30D89568AE}"/>
                    </a:ext>
                  </a:extLst>
                </p:cNvPr>
                <p:cNvPicPr/>
                <p:nvPr/>
              </p:nvPicPr>
              <p:blipFill>
                <a:blip r:embed="rId689"/>
                <a:stretch>
                  <a:fillRect/>
                </a:stretch>
              </p:blipFill>
              <p:spPr>
                <a:xfrm>
                  <a:off x="7501773" y="601987"/>
                  <a:ext cx="217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3" name="Freihand 442">
                  <a:extLst>
                    <a:ext uri="{FF2B5EF4-FFF2-40B4-BE49-F238E27FC236}">
                      <a16:creationId xmlns:a16="http://schemas.microsoft.com/office/drawing/2014/main" id="{91EC7BB7-06AD-4F39-8705-1ECACE4B6B39}"/>
                    </a:ext>
                  </a:extLst>
                </p14:cNvPr>
                <p14:cNvContentPartPr/>
                <p14:nvPr/>
              </p14:nvContentPartPr>
              <p14:xfrm>
                <a:off x="7610133" y="531067"/>
                <a:ext cx="54000" cy="7560"/>
              </p14:xfrm>
            </p:contentPart>
          </mc:Choice>
          <mc:Fallback xmlns="">
            <p:pic>
              <p:nvPicPr>
                <p:cNvPr id="443" name="Freihand 442">
                  <a:extLst>
                    <a:ext uri="{FF2B5EF4-FFF2-40B4-BE49-F238E27FC236}">
                      <a16:creationId xmlns:a16="http://schemas.microsoft.com/office/drawing/2014/main" id="{91EC7BB7-06AD-4F39-8705-1ECACE4B6B39}"/>
                    </a:ext>
                  </a:extLst>
                </p:cNvPr>
                <p:cNvPicPr/>
                <p:nvPr/>
              </p:nvPicPr>
              <p:blipFill>
                <a:blip r:embed="rId691"/>
                <a:stretch>
                  <a:fillRect/>
                </a:stretch>
              </p:blipFill>
              <p:spPr>
                <a:xfrm>
                  <a:off x="7605813" y="526747"/>
                  <a:ext cx="62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4" name="Freihand 443">
                  <a:extLst>
                    <a:ext uri="{FF2B5EF4-FFF2-40B4-BE49-F238E27FC236}">
                      <a16:creationId xmlns:a16="http://schemas.microsoft.com/office/drawing/2014/main" id="{ADCD5568-E592-4020-A264-94E2FE592BB4}"/>
                    </a:ext>
                  </a:extLst>
                </p14:cNvPr>
                <p14:cNvContentPartPr/>
                <p14:nvPr/>
              </p14:nvContentPartPr>
              <p14:xfrm>
                <a:off x="7772133" y="471307"/>
                <a:ext cx="140400" cy="160560"/>
              </p14:xfrm>
            </p:contentPart>
          </mc:Choice>
          <mc:Fallback xmlns="">
            <p:pic>
              <p:nvPicPr>
                <p:cNvPr id="444" name="Freihand 443">
                  <a:extLst>
                    <a:ext uri="{FF2B5EF4-FFF2-40B4-BE49-F238E27FC236}">
                      <a16:creationId xmlns:a16="http://schemas.microsoft.com/office/drawing/2014/main" id="{ADCD5568-E592-4020-A264-94E2FE592BB4}"/>
                    </a:ext>
                  </a:extLst>
                </p:cNvPr>
                <p:cNvPicPr/>
                <p:nvPr/>
              </p:nvPicPr>
              <p:blipFill>
                <a:blip r:embed="rId693"/>
                <a:stretch>
                  <a:fillRect/>
                </a:stretch>
              </p:blipFill>
              <p:spPr>
                <a:xfrm>
                  <a:off x="7767813" y="466987"/>
                  <a:ext cx="149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45" name="Freihand 444">
                  <a:extLst>
                    <a:ext uri="{FF2B5EF4-FFF2-40B4-BE49-F238E27FC236}">
                      <a16:creationId xmlns:a16="http://schemas.microsoft.com/office/drawing/2014/main" id="{BF891A0D-D69B-47F6-947C-A1E84C63C125}"/>
                    </a:ext>
                  </a:extLst>
                </p14:cNvPr>
                <p14:cNvContentPartPr/>
                <p14:nvPr/>
              </p14:nvContentPartPr>
              <p14:xfrm>
                <a:off x="5579013" y="2151427"/>
                <a:ext cx="131400" cy="156240"/>
              </p14:xfrm>
            </p:contentPart>
          </mc:Choice>
          <mc:Fallback xmlns="">
            <p:pic>
              <p:nvPicPr>
                <p:cNvPr id="445" name="Freihand 444">
                  <a:extLst>
                    <a:ext uri="{FF2B5EF4-FFF2-40B4-BE49-F238E27FC236}">
                      <a16:creationId xmlns:a16="http://schemas.microsoft.com/office/drawing/2014/main" id="{BF891A0D-D69B-47F6-947C-A1E84C63C125}"/>
                    </a:ext>
                  </a:extLst>
                </p:cNvPr>
                <p:cNvPicPr/>
                <p:nvPr/>
              </p:nvPicPr>
              <p:blipFill>
                <a:blip r:embed="rId695"/>
                <a:stretch>
                  <a:fillRect/>
                </a:stretch>
              </p:blipFill>
              <p:spPr>
                <a:xfrm>
                  <a:off x="5574693" y="2147107"/>
                  <a:ext cx="140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6" name="Freihand 445">
                  <a:extLst>
                    <a:ext uri="{FF2B5EF4-FFF2-40B4-BE49-F238E27FC236}">
                      <a16:creationId xmlns:a16="http://schemas.microsoft.com/office/drawing/2014/main" id="{EBB16BC8-20DE-4B6F-A1B2-7748B71BB35D}"/>
                    </a:ext>
                  </a:extLst>
                </p14:cNvPr>
                <p14:cNvContentPartPr/>
                <p14:nvPr/>
              </p14:nvContentPartPr>
              <p14:xfrm>
                <a:off x="5722293" y="2075827"/>
                <a:ext cx="138960" cy="135720"/>
              </p14:xfrm>
            </p:contentPart>
          </mc:Choice>
          <mc:Fallback xmlns="">
            <p:pic>
              <p:nvPicPr>
                <p:cNvPr id="446" name="Freihand 445">
                  <a:extLst>
                    <a:ext uri="{FF2B5EF4-FFF2-40B4-BE49-F238E27FC236}">
                      <a16:creationId xmlns:a16="http://schemas.microsoft.com/office/drawing/2014/main" id="{EBB16BC8-20DE-4B6F-A1B2-7748B71BB35D}"/>
                    </a:ext>
                  </a:extLst>
                </p:cNvPr>
                <p:cNvPicPr/>
                <p:nvPr/>
              </p:nvPicPr>
              <p:blipFill>
                <a:blip r:embed="rId697"/>
                <a:stretch>
                  <a:fillRect/>
                </a:stretch>
              </p:blipFill>
              <p:spPr>
                <a:xfrm>
                  <a:off x="5717973" y="2071507"/>
                  <a:ext cx="147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7" name="Freihand 446">
                  <a:extLst>
                    <a:ext uri="{FF2B5EF4-FFF2-40B4-BE49-F238E27FC236}">
                      <a16:creationId xmlns:a16="http://schemas.microsoft.com/office/drawing/2014/main" id="{70A5ADEB-6EE1-4D2B-99B2-9CA4D3A7EF80}"/>
                    </a:ext>
                  </a:extLst>
                </p14:cNvPr>
                <p14:cNvContentPartPr/>
                <p14:nvPr/>
              </p14:nvContentPartPr>
              <p14:xfrm>
                <a:off x="5846133" y="1987267"/>
                <a:ext cx="151920" cy="129240"/>
              </p14:xfrm>
            </p:contentPart>
          </mc:Choice>
          <mc:Fallback xmlns="">
            <p:pic>
              <p:nvPicPr>
                <p:cNvPr id="447" name="Freihand 446">
                  <a:extLst>
                    <a:ext uri="{FF2B5EF4-FFF2-40B4-BE49-F238E27FC236}">
                      <a16:creationId xmlns:a16="http://schemas.microsoft.com/office/drawing/2014/main" id="{70A5ADEB-6EE1-4D2B-99B2-9CA4D3A7EF80}"/>
                    </a:ext>
                  </a:extLst>
                </p:cNvPr>
                <p:cNvPicPr/>
                <p:nvPr/>
              </p:nvPicPr>
              <p:blipFill>
                <a:blip r:embed="rId699"/>
                <a:stretch>
                  <a:fillRect/>
                </a:stretch>
              </p:blipFill>
              <p:spPr>
                <a:xfrm>
                  <a:off x="5841813" y="1982947"/>
                  <a:ext cx="160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8" name="Freihand 447">
                  <a:extLst>
                    <a:ext uri="{FF2B5EF4-FFF2-40B4-BE49-F238E27FC236}">
                      <a16:creationId xmlns:a16="http://schemas.microsoft.com/office/drawing/2014/main" id="{BE3D79C5-B60F-430A-B10E-4FCBD510439F}"/>
                    </a:ext>
                  </a:extLst>
                </p14:cNvPr>
                <p14:cNvContentPartPr/>
                <p14:nvPr/>
              </p14:nvContentPartPr>
              <p14:xfrm>
                <a:off x="6173013" y="1759027"/>
                <a:ext cx="140040" cy="197640"/>
              </p14:xfrm>
            </p:contentPart>
          </mc:Choice>
          <mc:Fallback xmlns="">
            <p:pic>
              <p:nvPicPr>
                <p:cNvPr id="448" name="Freihand 447">
                  <a:extLst>
                    <a:ext uri="{FF2B5EF4-FFF2-40B4-BE49-F238E27FC236}">
                      <a16:creationId xmlns:a16="http://schemas.microsoft.com/office/drawing/2014/main" id="{BE3D79C5-B60F-430A-B10E-4FCBD510439F}"/>
                    </a:ext>
                  </a:extLst>
                </p:cNvPr>
                <p:cNvPicPr/>
                <p:nvPr/>
              </p:nvPicPr>
              <p:blipFill>
                <a:blip r:embed="rId701"/>
                <a:stretch>
                  <a:fillRect/>
                </a:stretch>
              </p:blipFill>
              <p:spPr>
                <a:xfrm>
                  <a:off x="6168693" y="1754707"/>
                  <a:ext cx="148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9" name="Freihand 448">
                  <a:extLst>
                    <a:ext uri="{FF2B5EF4-FFF2-40B4-BE49-F238E27FC236}">
                      <a16:creationId xmlns:a16="http://schemas.microsoft.com/office/drawing/2014/main" id="{AFEDD61D-D6B5-40BF-839D-8ADE504A604D}"/>
                    </a:ext>
                  </a:extLst>
                </p14:cNvPr>
                <p14:cNvContentPartPr/>
                <p14:nvPr/>
              </p14:nvContentPartPr>
              <p14:xfrm>
                <a:off x="6368493" y="1671187"/>
                <a:ext cx="91440" cy="170280"/>
              </p14:xfrm>
            </p:contentPart>
          </mc:Choice>
          <mc:Fallback xmlns="">
            <p:pic>
              <p:nvPicPr>
                <p:cNvPr id="449" name="Freihand 448">
                  <a:extLst>
                    <a:ext uri="{FF2B5EF4-FFF2-40B4-BE49-F238E27FC236}">
                      <a16:creationId xmlns:a16="http://schemas.microsoft.com/office/drawing/2014/main" id="{AFEDD61D-D6B5-40BF-839D-8ADE504A604D}"/>
                    </a:ext>
                  </a:extLst>
                </p:cNvPr>
                <p:cNvPicPr/>
                <p:nvPr/>
              </p:nvPicPr>
              <p:blipFill>
                <a:blip r:embed="rId703"/>
                <a:stretch>
                  <a:fillRect/>
                </a:stretch>
              </p:blipFill>
              <p:spPr>
                <a:xfrm>
                  <a:off x="6364173" y="1666867"/>
                  <a:ext cx="100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0" name="Freihand 449">
                  <a:extLst>
                    <a:ext uri="{FF2B5EF4-FFF2-40B4-BE49-F238E27FC236}">
                      <a16:creationId xmlns:a16="http://schemas.microsoft.com/office/drawing/2014/main" id="{00A8F64D-768E-4B4C-A846-181E2F519E2F}"/>
                    </a:ext>
                  </a:extLst>
                </p14:cNvPr>
                <p14:cNvContentPartPr/>
                <p14:nvPr/>
              </p14:nvContentPartPr>
              <p14:xfrm>
                <a:off x="6634893" y="1444027"/>
                <a:ext cx="154080" cy="231840"/>
              </p14:xfrm>
            </p:contentPart>
          </mc:Choice>
          <mc:Fallback xmlns="">
            <p:pic>
              <p:nvPicPr>
                <p:cNvPr id="450" name="Freihand 449">
                  <a:extLst>
                    <a:ext uri="{FF2B5EF4-FFF2-40B4-BE49-F238E27FC236}">
                      <a16:creationId xmlns:a16="http://schemas.microsoft.com/office/drawing/2014/main" id="{00A8F64D-768E-4B4C-A846-181E2F519E2F}"/>
                    </a:ext>
                  </a:extLst>
                </p:cNvPr>
                <p:cNvPicPr/>
                <p:nvPr/>
              </p:nvPicPr>
              <p:blipFill>
                <a:blip r:embed="rId705"/>
                <a:stretch>
                  <a:fillRect/>
                </a:stretch>
              </p:blipFill>
              <p:spPr>
                <a:xfrm>
                  <a:off x="6630573" y="1439707"/>
                  <a:ext cx="162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1" name="Freihand 450">
                  <a:extLst>
                    <a:ext uri="{FF2B5EF4-FFF2-40B4-BE49-F238E27FC236}">
                      <a16:creationId xmlns:a16="http://schemas.microsoft.com/office/drawing/2014/main" id="{0FA9801A-B2F1-4D6B-B5E9-93E853616BB4}"/>
                    </a:ext>
                  </a:extLst>
                </p14:cNvPr>
                <p14:cNvContentPartPr/>
                <p14:nvPr/>
              </p14:nvContentPartPr>
              <p14:xfrm>
                <a:off x="6811653" y="1385707"/>
                <a:ext cx="220320" cy="202680"/>
              </p14:xfrm>
            </p:contentPart>
          </mc:Choice>
          <mc:Fallback xmlns="">
            <p:pic>
              <p:nvPicPr>
                <p:cNvPr id="451" name="Freihand 450">
                  <a:extLst>
                    <a:ext uri="{FF2B5EF4-FFF2-40B4-BE49-F238E27FC236}">
                      <a16:creationId xmlns:a16="http://schemas.microsoft.com/office/drawing/2014/main" id="{0FA9801A-B2F1-4D6B-B5E9-93E853616BB4}"/>
                    </a:ext>
                  </a:extLst>
                </p:cNvPr>
                <p:cNvPicPr/>
                <p:nvPr/>
              </p:nvPicPr>
              <p:blipFill>
                <a:blip r:embed="rId707"/>
                <a:stretch>
                  <a:fillRect/>
                </a:stretch>
              </p:blipFill>
              <p:spPr>
                <a:xfrm>
                  <a:off x="6807333" y="1381387"/>
                  <a:ext cx="228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52" name="Freihand 451">
                  <a:extLst>
                    <a:ext uri="{FF2B5EF4-FFF2-40B4-BE49-F238E27FC236}">
                      <a16:creationId xmlns:a16="http://schemas.microsoft.com/office/drawing/2014/main" id="{15334E90-3667-4A7D-89EB-C33BBC1510A0}"/>
                    </a:ext>
                  </a:extLst>
                </p14:cNvPr>
                <p14:cNvContentPartPr/>
                <p14:nvPr/>
              </p14:nvContentPartPr>
              <p14:xfrm>
                <a:off x="7044213" y="1312627"/>
                <a:ext cx="120960" cy="302040"/>
              </p14:xfrm>
            </p:contentPart>
          </mc:Choice>
          <mc:Fallback xmlns="">
            <p:pic>
              <p:nvPicPr>
                <p:cNvPr id="452" name="Freihand 451">
                  <a:extLst>
                    <a:ext uri="{FF2B5EF4-FFF2-40B4-BE49-F238E27FC236}">
                      <a16:creationId xmlns:a16="http://schemas.microsoft.com/office/drawing/2014/main" id="{15334E90-3667-4A7D-89EB-C33BBC1510A0}"/>
                    </a:ext>
                  </a:extLst>
                </p:cNvPr>
                <p:cNvPicPr/>
                <p:nvPr/>
              </p:nvPicPr>
              <p:blipFill>
                <a:blip r:embed="rId709"/>
                <a:stretch>
                  <a:fillRect/>
                </a:stretch>
              </p:blipFill>
              <p:spPr>
                <a:xfrm>
                  <a:off x="7039893" y="1308307"/>
                  <a:ext cx="129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3" name="Freihand 452">
                  <a:extLst>
                    <a:ext uri="{FF2B5EF4-FFF2-40B4-BE49-F238E27FC236}">
                      <a16:creationId xmlns:a16="http://schemas.microsoft.com/office/drawing/2014/main" id="{7194138A-A722-4EAB-8D12-DFC72FE9CCC4}"/>
                    </a:ext>
                  </a:extLst>
                </p14:cNvPr>
                <p14:cNvContentPartPr/>
                <p14:nvPr/>
              </p14:nvContentPartPr>
              <p14:xfrm>
                <a:off x="7169853" y="1154947"/>
                <a:ext cx="146880" cy="179640"/>
              </p14:xfrm>
            </p:contentPart>
          </mc:Choice>
          <mc:Fallback xmlns="">
            <p:pic>
              <p:nvPicPr>
                <p:cNvPr id="453" name="Freihand 452">
                  <a:extLst>
                    <a:ext uri="{FF2B5EF4-FFF2-40B4-BE49-F238E27FC236}">
                      <a16:creationId xmlns:a16="http://schemas.microsoft.com/office/drawing/2014/main" id="{7194138A-A722-4EAB-8D12-DFC72FE9CCC4}"/>
                    </a:ext>
                  </a:extLst>
                </p:cNvPr>
                <p:cNvPicPr/>
                <p:nvPr/>
              </p:nvPicPr>
              <p:blipFill>
                <a:blip r:embed="rId711"/>
                <a:stretch>
                  <a:fillRect/>
                </a:stretch>
              </p:blipFill>
              <p:spPr>
                <a:xfrm>
                  <a:off x="7165533" y="1150627"/>
                  <a:ext cx="155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4" name="Freihand 453">
                  <a:extLst>
                    <a:ext uri="{FF2B5EF4-FFF2-40B4-BE49-F238E27FC236}">
                      <a16:creationId xmlns:a16="http://schemas.microsoft.com/office/drawing/2014/main" id="{75EA2794-3C0F-40C1-86FB-83E8A6376632}"/>
                    </a:ext>
                  </a:extLst>
                </p14:cNvPr>
                <p14:cNvContentPartPr/>
                <p14:nvPr/>
              </p14:nvContentPartPr>
              <p14:xfrm>
                <a:off x="7251213" y="997987"/>
                <a:ext cx="303480" cy="280080"/>
              </p14:xfrm>
            </p:contentPart>
          </mc:Choice>
          <mc:Fallback xmlns="">
            <p:pic>
              <p:nvPicPr>
                <p:cNvPr id="454" name="Freihand 453">
                  <a:extLst>
                    <a:ext uri="{FF2B5EF4-FFF2-40B4-BE49-F238E27FC236}">
                      <a16:creationId xmlns:a16="http://schemas.microsoft.com/office/drawing/2014/main" id="{75EA2794-3C0F-40C1-86FB-83E8A6376632}"/>
                    </a:ext>
                  </a:extLst>
                </p:cNvPr>
                <p:cNvPicPr/>
                <p:nvPr/>
              </p:nvPicPr>
              <p:blipFill>
                <a:blip r:embed="rId713"/>
                <a:stretch>
                  <a:fillRect/>
                </a:stretch>
              </p:blipFill>
              <p:spPr>
                <a:xfrm>
                  <a:off x="7246893" y="993667"/>
                  <a:ext cx="3121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6" name="Freihand 455">
                  <a:extLst>
                    <a:ext uri="{FF2B5EF4-FFF2-40B4-BE49-F238E27FC236}">
                      <a16:creationId xmlns:a16="http://schemas.microsoft.com/office/drawing/2014/main" id="{971E2EBE-D6D5-454C-8DE4-10C03833EDE9}"/>
                    </a:ext>
                  </a:extLst>
                </p14:cNvPr>
                <p14:cNvContentPartPr/>
                <p14:nvPr/>
              </p14:nvContentPartPr>
              <p14:xfrm>
                <a:off x="6500613" y="1977907"/>
                <a:ext cx="863280" cy="1870200"/>
              </p14:xfrm>
            </p:contentPart>
          </mc:Choice>
          <mc:Fallback xmlns="">
            <p:pic>
              <p:nvPicPr>
                <p:cNvPr id="456" name="Freihand 455">
                  <a:extLst>
                    <a:ext uri="{FF2B5EF4-FFF2-40B4-BE49-F238E27FC236}">
                      <a16:creationId xmlns:a16="http://schemas.microsoft.com/office/drawing/2014/main" id="{971E2EBE-D6D5-454C-8DE4-10C03833EDE9}"/>
                    </a:ext>
                  </a:extLst>
                </p:cNvPr>
                <p:cNvPicPr/>
                <p:nvPr/>
              </p:nvPicPr>
              <p:blipFill>
                <a:blip r:embed="rId715"/>
                <a:stretch>
                  <a:fillRect/>
                </a:stretch>
              </p:blipFill>
              <p:spPr>
                <a:xfrm>
                  <a:off x="6496293" y="1973587"/>
                  <a:ext cx="871920" cy="18788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7" name="Freihand 456">
                  <a:extLst>
                    <a:ext uri="{FF2B5EF4-FFF2-40B4-BE49-F238E27FC236}">
                      <a16:creationId xmlns:a16="http://schemas.microsoft.com/office/drawing/2014/main" id="{35DD328A-5577-40FB-90F2-64F6398E359B}"/>
                    </a:ext>
                  </a:extLst>
                </p14:cNvPr>
                <p14:cNvContentPartPr/>
                <p14:nvPr/>
              </p14:nvContentPartPr>
              <p14:xfrm>
                <a:off x="7100373" y="3679627"/>
                <a:ext cx="372960" cy="340200"/>
              </p14:xfrm>
            </p:contentPart>
          </mc:Choice>
          <mc:Fallback xmlns="">
            <p:pic>
              <p:nvPicPr>
                <p:cNvPr id="457" name="Freihand 456">
                  <a:extLst>
                    <a:ext uri="{FF2B5EF4-FFF2-40B4-BE49-F238E27FC236}">
                      <a16:creationId xmlns:a16="http://schemas.microsoft.com/office/drawing/2014/main" id="{35DD328A-5577-40FB-90F2-64F6398E359B}"/>
                    </a:ext>
                  </a:extLst>
                </p:cNvPr>
                <p:cNvPicPr/>
                <p:nvPr/>
              </p:nvPicPr>
              <p:blipFill>
                <a:blip r:embed="rId717"/>
                <a:stretch>
                  <a:fillRect/>
                </a:stretch>
              </p:blipFill>
              <p:spPr>
                <a:xfrm>
                  <a:off x="7096053" y="3675307"/>
                  <a:ext cx="3816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9" name="Freihand 458">
                  <a:extLst>
                    <a:ext uri="{FF2B5EF4-FFF2-40B4-BE49-F238E27FC236}">
                      <a16:creationId xmlns:a16="http://schemas.microsoft.com/office/drawing/2014/main" id="{FC67C5E2-8E0C-4D5A-9298-EF67ABD17B72}"/>
                    </a:ext>
                  </a:extLst>
                </p14:cNvPr>
                <p14:cNvContentPartPr/>
                <p14:nvPr/>
              </p14:nvContentPartPr>
              <p14:xfrm>
                <a:off x="7494573" y="3215227"/>
                <a:ext cx="233640" cy="232560"/>
              </p14:xfrm>
            </p:contentPart>
          </mc:Choice>
          <mc:Fallback xmlns="">
            <p:pic>
              <p:nvPicPr>
                <p:cNvPr id="459" name="Freihand 458">
                  <a:extLst>
                    <a:ext uri="{FF2B5EF4-FFF2-40B4-BE49-F238E27FC236}">
                      <a16:creationId xmlns:a16="http://schemas.microsoft.com/office/drawing/2014/main" id="{FC67C5E2-8E0C-4D5A-9298-EF67ABD17B72}"/>
                    </a:ext>
                  </a:extLst>
                </p:cNvPr>
                <p:cNvPicPr/>
                <p:nvPr/>
              </p:nvPicPr>
              <p:blipFill>
                <a:blip r:embed="rId719"/>
                <a:stretch>
                  <a:fillRect/>
                </a:stretch>
              </p:blipFill>
              <p:spPr>
                <a:xfrm>
                  <a:off x="7490253" y="3210907"/>
                  <a:ext cx="242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0" name="Freihand 459">
                  <a:extLst>
                    <a:ext uri="{FF2B5EF4-FFF2-40B4-BE49-F238E27FC236}">
                      <a16:creationId xmlns:a16="http://schemas.microsoft.com/office/drawing/2014/main" id="{D79899F7-8C96-4ABB-8B11-3953DB66F85E}"/>
                    </a:ext>
                  </a:extLst>
                </p14:cNvPr>
                <p14:cNvContentPartPr/>
                <p14:nvPr/>
              </p14:nvContentPartPr>
              <p14:xfrm>
                <a:off x="7766733" y="3199387"/>
                <a:ext cx="94680" cy="144360"/>
              </p14:xfrm>
            </p:contentPart>
          </mc:Choice>
          <mc:Fallback xmlns="">
            <p:pic>
              <p:nvPicPr>
                <p:cNvPr id="460" name="Freihand 459">
                  <a:extLst>
                    <a:ext uri="{FF2B5EF4-FFF2-40B4-BE49-F238E27FC236}">
                      <a16:creationId xmlns:a16="http://schemas.microsoft.com/office/drawing/2014/main" id="{D79899F7-8C96-4ABB-8B11-3953DB66F85E}"/>
                    </a:ext>
                  </a:extLst>
                </p:cNvPr>
                <p:cNvPicPr/>
                <p:nvPr/>
              </p:nvPicPr>
              <p:blipFill>
                <a:blip r:embed="rId721"/>
                <a:stretch>
                  <a:fillRect/>
                </a:stretch>
              </p:blipFill>
              <p:spPr>
                <a:xfrm>
                  <a:off x="7762413" y="3195067"/>
                  <a:ext cx="103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1" name="Freihand 460">
                  <a:extLst>
                    <a:ext uri="{FF2B5EF4-FFF2-40B4-BE49-F238E27FC236}">
                      <a16:creationId xmlns:a16="http://schemas.microsoft.com/office/drawing/2014/main" id="{E11AFB23-B9D6-4316-8B3E-B9A7F7CAEE80}"/>
                    </a:ext>
                  </a:extLst>
                </p14:cNvPr>
                <p14:cNvContentPartPr/>
                <p14:nvPr/>
              </p14:nvContentPartPr>
              <p14:xfrm>
                <a:off x="8042493" y="3103267"/>
                <a:ext cx="154800" cy="130320"/>
              </p14:xfrm>
            </p:contentPart>
          </mc:Choice>
          <mc:Fallback xmlns="">
            <p:pic>
              <p:nvPicPr>
                <p:cNvPr id="461" name="Freihand 460">
                  <a:extLst>
                    <a:ext uri="{FF2B5EF4-FFF2-40B4-BE49-F238E27FC236}">
                      <a16:creationId xmlns:a16="http://schemas.microsoft.com/office/drawing/2014/main" id="{E11AFB23-B9D6-4316-8B3E-B9A7F7CAEE80}"/>
                    </a:ext>
                  </a:extLst>
                </p:cNvPr>
                <p:cNvPicPr/>
                <p:nvPr/>
              </p:nvPicPr>
              <p:blipFill>
                <a:blip r:embed="rId723"/>
                <a:stretch>
                  <a:fillRect/>
                </a:stretch>
              </p:blipFill>
              <p:spPr>
                <a:xfrm>
                  <a:off x="8038173" y="3098947"/>
                  <a:ext cx="163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2" name="Freihand 461">
                  <a:extLst>
                    <a:ext uri="{FF2B5EF4-FFF2-40B4-BE49-F238E27FC236}">
                      <a16:creationId xmlns:a16="http://schemas.microsoft.com/office/drawing/2014/main" id="{74431C3C-B7E0-4A7C-AF1C-B944E78CB777}"/>
                    </a:ext>
                  </a:extLst>
                </p14:cNvPr>
                <p14:cNvContentPartPr/>
                <p14:nvPr/>
              </p14:nvContentPartPr>
              <p14:xfrm>
                <a:off x="8178573" y="3001387"/>
                <a:ext cx="88560" cy="186480"/>
              </p14:xfrm>
            </p:contentPart>
          </mc:Choice>
          <mc:Fallback xmlns="">
            <p:pic>
              <p:nvPicPr>
                <p:cNvPr id="462" name="Freihand 461">
                  <a:extLst>
                    <a:ext uri="{FF2B5EF4-FFF2-40B4-BE49-F238E27FC236}">
                      <a16:creationId xmlns:a16="http://schemas.microsoft.com/office/drawing/2014/main" id="{74431C3C-B7E0-4A7C-AF1C-B944E78CB777}"/>
                    </a:ext>
                  </a:extLst>
                </p:cNvPr>
                <p:cNvPicPr/>
                <p:nvPr/>
              </p:nvPicPr>
              <p:blipFill>
                <a:blip r:embed="rId725"/>
                <a:stretch>
                  <a:fillRect/>
                </a:stretch>
              </p:blipFill>
              <p:spPr>
                <a:xfrm>
                  <a:off x="8174253" y="2997067"/>
                  <a:ext cx="97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3" name="Freihand 462">
                  <a:extLst>
                    <a:ext uri="{FF2B5EF4-FFF2-40B4-BE49-F238E27FC236}">
                      <a16:creationId xmlns:a16="http://schemas.microsoft.com/office/drawing/2014/main" id="{6356402B-0A59-4B2F-BE44-B09B1B07A958}"/>
                    </a:ext>
                  </a:extLst>
                </p14:cNvPr>
                <p14:cNvContentPartPr/>
                <p14:nvPr/>
              </p14:nvContentPartPr>
              <p14:xfrm>
                <a:off x="8276853" y="2978347"/>
                <a:ext cx="93600" cy="149400"/>
              </p14:xfrm>
            </p:contentPart>
          </mc:Choice>
          <mc:Fallback xmlns="">
            <p:pic>
              <p:nvPicPr>
                <p:cNvPr id="463" name="Freihand 462">
                  <a:extLst>
                    <a:ext uri="{FF2B5EF4-FFF2-40B4-BE49-F238E27FC236}">
                      <a16:creationId xmlns:a16="http://schemas.microsoft.com/office/drawing/2014/main" id="{6356402B-0A59-4B2F-BE44-B09B1B07A958}"/>
                    </a:ext>
                  </a:extLst>
                </p:cNvPr>
                <p:cNvPicPr/>
                <p:nvPr/>
              </p:nvPicPr>
              <p:blipFill>
                <a:blip r:embed="rId727"/>
                <a:stretch>
                  <a:fillRect/>
                </a:stretch>
              </p:blipFill>
              <p:spPr>
                <a:xfrm>
                  <a:off x="8272533" y="2974027"/>
                  <a:ext cx="102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4" name="Freihand 463">
                  <a:extLst>
                    <a:ext uri="{FF2B5EF4-FFF2-40B4-BE49-F238E27FC236}">
                      <a16:creationId xmlns:a16="http://schemas.microsoft.com/office/drawing/2014/main" id="{D6AB86BC-7B77-4B6C-BF49-E4C85085654F}"/>
                    </a:ext>
                  </a:extLst>
                </p14:cNvPr>
                <p14:cNvContentPartPr/>
                <p14:nvPr/>
              </p14:nvContentPartPr>
              <p14:xfrm>
                <a:off x="8379093" y="2800867"/>
                <a:ext cx="390600" cy="227520"/>
              </p14:xfrm>
            </p:contentPart>
          </mc:Choice>
          <mc:Fallback xmlns="">
            <p:pic>
              <p:nvPicPr>
                <p:cNvPr id="464" name="Freihand 463">
                  <a:extLst>
                    <a:ext uri="{FF2B5EF4-FFF2-40B4-BE49-F238E27FC236}">
                      <a16:creationId xmlns:a16="http://schemas.microsoft.com/office/drawing/2014/main" id="{D6AB86BC-7B77-4B6C-BF49-E4C85085654F}"/>
                    </a:ext>
                  </a:extLst>
                </p:cNvPr>
                <p:cNvPicPr/>
                <p:nvPr/>
              </p:nvPicPr>
              <p:blipFill>
                <a:blip r:embed="rId729"/>
                <a:stretch>
                  <a:fillRect/>
                </a:stretch>
              </p:blipFill>
              <p:spPr>
                <a:xfrm>
                  <a:off x="8374773" y="2796547"/>
                  <a:ext cx="399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5" name="Freihand 464">
                  <a:extLst>
                    <a:ext uri="{FF2B5EF4-FFF2-40B4-BE49-F238E27FC236}">
                      <a16:creationId xmlns:a16="http://schemas.microsoft.com/office/drawing/2014/main" id="{D4DC3F56-CE72-462F-A0D7-049422E271AE}"/>
                    </a:ext>
                  </a:extLst>
                </p14:cNvPr>
                <p14:cNvContentPartPr/>
                <p14:nvPr/>
              </p14:nvContentPartPr>
              <p14:xfrm>
                <a:off x="8782293" y="2670547"/>
                <a:ext cx="133560" cy="202680"/>
              </p14:xfrm>
            </p:contentPart>
          </mc:Choice>
          <mc:Fallback xmlns="">
            <p:pic>
              <p:nvPicPr>
                <p:cNvPr id="465" name="Freihand 464">
                  <a:extLst>
                    <a:ext uri="{FF2B5EF4-FFF2-40B4-BE49-F238E27FC236}">
                      <a16:creationId xmlns:a16="http://schemas.microsoft.com/office/drawing/2014/main" id="{D4DC3F56-CE72-462F-A0D7-049422E271AE}"/>
                    </a:ext>
                  </a:extLst>
                </p:cNvPr>
                <p:cNvPicPr/>
                <p:nvPr/>
              </p:nvPicPr>
              <p:blipFill>
                <a:blip r:embed="rId731"/>
                <a:stretch>
                  <a:fillRect/>
                </a:stretch>
              </p:blipFill>
              <p:spPr>
                <a:xfrm>
                  <a:off x="8777973" y="2666227"/>
                  <a:ext cx="142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7" name="Freihand 466">
                  <a:extLst>
                    <a:ext uri="{FF2B5EF4-FFF2-40B4-BE49-F238E27FC236}">
                      <a16:creationId xmlns:a16="http://schemas.microsoft.com/office/drawing/2014/main" id="{B186FD43-47B0-4DE5-8305-C9177B8BFFEB}"/>
                    </a:ext>
                  </a:extLst>
                </p14:cNvPr>
                <p14:cNvContentPartPr/>
                <p14:nvPr/>
              </p14:nvContentPartPr>
              <p14:xfrm>
                <a:off x="7640373" y="3623827"/>
                <a:ext cx="360" cy="360"/>
              </p14:xfrm>
            </p:contentPart>
          </mc:Choice>
          <mc:Fallback xmlns="">
            <p:pic>
              <p:nvPicPr>
                <p:cNvPr id="467" name="Freihand 466">
                  <a:extLst>
                    <a:ext uri="{FF2B5EF4-FFF2-40B4-BE49-F238E27FC236}">
                      <a16:creationId xmlns:a16="http://schemas.microsoft.com/office/drawing/2014/main" id="{B186FD43-47B0-4DE5-8305-C9177B8BFFEB}"/>
                    </a:ext>
                  </a:extLst>
                </p:cNvPr>
                <p:cNvPicPr/>
                <p:nvPr/>
              </p:nvPicPr>
              <p:blipFill>
                <a:blip r:embed="rId733"/>
                <a:stretch>
                  <a:fillRect/>
                </a:stretch>
              </p:blipFill>
              <p:spPr>
                <a:xfrm>
                  <a:off x="7636053" y="361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8" name="Freihand 467">
                  <a:extLst>
                    <a:ext uri="{FF2B5EF4-FFF2-40B4-BE49-F238E27FC236}">
                      <a16:creationId xmlns:a16="http://schemas.microsoft.com/office/drawing/2014/main" id="{DBDD07CA-977E-4DA2-B4E7-E0D4D5B05B91}"/>
                    </a:ext>
                  </a:extLst>
                </p14:cNvPr>
                <p14:cNvContentPartPr/>
                <p14:nvPr/>
              </p14:nvContentPartPr>
              <p14:xfrm>
                <a:off x="7711293" y="3591787"/>
                <a:ext cx="118080" cy="94680"/>
              </p14:xfrm>
            </p:contentPart>
          </mc:Choice>
          <mc:Fallback xmlns="">
            <p:pic>
              <p:nvPicPr>
                <p:cNvPr id="468" name="Freihand 467">
                  <a:extLst>
                    <a:ext uri="{FF2B5EF4-FFF2-40B4-BE49-F238E27FC236}">
                      <a16:creationId xmlns:a16="http://schemas.microsoft.com/office/drawing/2014/main" id="{DBDD07CA-977E-4DA2-B4E7-E0D4D5B05B91}"/>
                    </a:ext>
                  </a:extLst>
                </p:cNvPr>
                <p:cNvPicPr/>
                <p:nvPr/>
              </p:nvPicPr>
              <p:blipFill>
                <a:blip r:embed="rId735"/>
                <a:stretch>
                  <a:fillRect/>
                </a:stretch>
              </p:blipFill>
              <p:spPr>
                <a:xfrm>
                  <a:off x="7706973" y="3587467"/>
                  <a:ext cx="126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9" name="Freihand 468">
                  <a:extLst>
                    <a:ext uri="{FF2B5EF4-FFF2-40B4-BE49-F238E27FC236}">
                      <a16:creationId xmlns:a16="http://schemas.microsoft.com/office/drawing/2014/main" id="{1E349F13-B9DE-4696-8570-EC60DCD3C637}"/>
                    </a:ext>
                  </a:extLst>
                </p14:cNvPr>
                <p14:cNvContentPartPr/>
                <p14:nvPr/>
              </p14:nvContentPartPr>
              <p14:xfrm>
                <a:off x="7863213" y="3550027"/>
                <a:ext cx="30960" cy="78120"/>
              </p14:xfrm>
            </p:contentPart>
          </mc:Choice>
          <mc:Fallback xmlns="">
            <p:pic>
              <p:nvPicPr>
                <p:cNvPr id="469" name="Freihand 468">
                  <a:extLst>
                    <a:ext uri="{FF2B5EF4-FFF2-40B4-BE49-F238E27FC236}">
                      <a16:creationId xmlns:a16="http://schemas.microsoft.com/office/drawing/2014/main" id="{1E349F13-B9DE-4696-8570-EC60DCD3C637}"/>
                    </a:ext>
                  </a:extLst>
                </p:cNvPr>
                <p:cNvPicPr/>
                <p:nvPr/>
              </p:nvPicPr>
              <p:blipFill>
                <a:blip r:embed="rId737"/>
                <a:stretch>
                  <a:fillRect/>
                </a:stretch>
              </p:blipFill>
              <p:spPr>
                <a:xfrm>
                  <a:off x="7858893" y="3545707"/>
                  <a:ext cx="39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0" name="Freihand 469">
                  <a:extLst>
                    <a:ext uri="{FF2B5EF4-FFF2-40B4-BE49-F238E27FC236}">
                      <a16:creationId xmlns:a16="http://schemas.microsoft.com/office/drawing/2014/main" id="{62FA87C6-CE63-4865-8960-41CED1EF7D12}"/>
                    </a:ext>
                  </a:extLst>
                </p14:cNvPr>
                <p14:cNvContentPartPr/>
                <p14:nvPr/>
              </p14:nvContentPartPr>
              <p14:xfrm>
                <a:off x="7882653" y="3568387"/>
                <a:ext cx="360" cy="360"/>
              </p14:xfrm>
            </p:contentPart>
          </mc:Choice>
          <mc:Fallback xmlns="">
            <p:pic>
              <p:nvPicPr>
                <p:cNvPr id="470" name="Freihand 469">
                  <a:extLst>
                    <a:ext uri="{FF2B5EF4-FFF2-40B4-BE49-F238E27FC236}">
                      <a16:creationId xmlns:a16="http://schemas.microsoft.com/office/drawing/2014/main" id="{62FA87C6-CE63-4865-8960-41CED1EF7D12}"/>
                    </a:ext>
                  </a:extLst>
                </p:cNvPr>
                <p:cNvPicPr/>
                <p:nvPr/>
              </p:nvPicPr>
              <p:blipFill>
                <a:blip r:embed="rId733"/>
                <a:stretch>
                  <a:fillRect/>
                </a:stretch>
              </p:blipFill>
              <p:spPr>
                <a:xfrm>
                  <a:off x="7878333" y="356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1" name="Freihand 470">
                  <a:extLst>
                    <a:ext uri="{FF2B5EF4-FFF2-40B4-BE49-F238E27FC236}">
                      <a16:creationId xmlns:a16="http://schemas.microsoft.com/office/drawing/2014/main" id="{285649B9-45C7-48B7-820D-CB6E386DF4B8}"/>
                    </a:ext>
                  </a:extLst>
                </p14:cNvPr>
                <p14:cNvContentPartPr/>
                <p14:nvPr/>
              </p14:nvContentPartPr>
              <p14:xfrm>
                <a:off x="7874733" y="3514027"/>
                <a:ext cx="103680" cy="128880"/>
              </p14:xfrm>
            </p:contentPart>
          </mc:Choice>
          <mc:Fallback xmlns="">
            <p:pic>
              <p:nvPicPr>
                <p:cNvPr id="471" name="Freihand 470">
                  <a:extLst>
                    <a:ext uri="{FF2B5EF4-FFF2-40B4-BE49-F238E27FC236}">
                      <a16:creationId xmlns:a16="http://schemas.microsoft.com/office/drawing/2014/main" id="{285649B9-45C7-48B7-820D-CB6E386DF4B8}"/>
                    </a:ext>
                  </a:extLst>
                </p:cNvPr>
                <p:cNvPicPr/>
                <p:nvPr/>
              </p:nvPicPr>
              <p:blipFill>
                <a:blip r:embed="rId740"/>
                <a:stretch>
                  <a:fillRect/>
                </a:stretch>
              </p:blipFill>
              <p:spPr>
                <a:xfrm>
                  <a:off x="7870413" y="3509707"/>
                  <a:ext cx="112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72" name="Freihand 471">
                  <a:extLst>
                    <a:ext uri="{FF2B5EF4-FFF2-40B4-BE49-F238E27FC236}">
                      <a16:creationId xmlns:a16="http://schemas.microsoft.com/office/drawing/2014/main" id="{384C1175-3039-41E7-A301-4F81AF05B3B9}"/>
                    </a:ext>
                  </a:extLst>
                </p14:cNvPr>
                <p14:cNvContentPartPr/>
                <p14:nvPr/>
              </p14:nvContentPartPr>
              <p14:xfrm>
                <a:off x="7963293" y="3454267"/>
                <a:ext cx="93240" cy="83880"/>
              </p14:xfrm>
            </p:contentPart>
          </mc:Choice>
          <mc:Fallback xmlns="">
            <p:pic>
              <p:nvPicPr>
                <p:cNvPr id="472" name="Freihand 471">
                  <a:extLst>
                    <a:ext uri="{FF2B5EF4-FFF2-40B4-BE49-F238E27FC236}">
                      <a16:creationId xmlns:a16="http://schemas.microsoft.com/office/drawing/2014/main" id="{384C1175-3039-41E7-A301-4F81AF05B3B9}"/>
                    </a:ext>
                  </a:extLst>
                </p:cNvPr>
                <p:cNvPicPr/>
                <p:nvPr/>
              </p:nvPicPr>
              <p:blipFill>
                <a:blip r:embed="rId742"/>
                <a:stretch>
                  <a:fillRect/>
                </a:stretch>
              </p:blipFill>
              <p:spPr>
                <a:xfrm>
                  <a:off x="7958973" y="3449947"/>
                  <a:ext cx="101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73" name="Freihand 472">
                  <a:extLst>
                    <a:ext uri="{FF2B5EF4-FFF2-40B4-BE49-F238E27FC236}">
                      <a16:creationId xmlns:a16="http://schemas.microsoft.com/office/drawing/2014/main" id="{3B5C5832-D2E0-4ABF-8468-9AB8C90AB3AC}"/>
                    </a:ext>
                  </a:extLst>
                </p14:cNvPr>
                <p14:cNvContentPartPr/>
                <p14:nvPr/>
              </p14:nvContentPartPr>
              <p14:xfrm>
                <a:off x="8189013" y="3305227"/>
                <a:ext cx="132840" cy="164160"/>
              </p14:xfrm>
            </p:contentPart>
          </mc:Choice>
          <mc:Fallback xmlns="">
            <p:pic>
              <p:nvPicPr>
                <p:cNvPr id="473" name="Freihand 472">
                  <a:extLst>
                    <a:ext uri="{FF2B5EF4-FFF2-40B4-BE49-F238E27FC236}">
                      <a16:creationId xmlns:a16="http://schemas.microsoft.com/office/drawing/2014/main" id="{3B5C5832-D2E0-4ABF-8468-9AB8C90AB3AC}"/>
                    </a:ext>
                  </a:extLst>
                </p:cNvPr>
                <p:cNvPicPr/>
                <p:nvPr/>
              </p:nvPicPr>
              <p:blipFill>
                <a:blip r:embed="rId744"/>
                <a:stretch>
                  <a:fillRect/>
                </a:stretch>
              </p:blipFill>
              <p:spPr>
                <a:xfrm>
                  <a:off x="8184693" y="3300907"/>
                  <a:ext cx="141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74" name="Freihand 473">
                  <a:extLst>
                    <a:ext uri="{FF2B5EF4-FFF2-40B4-BE49-F238E27FC236}">
                      <a16:creationId xmlns:a16="http://schemas.microsoft.com/office/drawing/2014/main" id="{0A1E9F1C-C386-48D0-A70B-539F3AAA5DFE}"/>
                    </a:ext>
                  </a:extLst>
                </p14:cNvPr>
                <p14:cNvContentPartPr/>
                <p14:nvPr/>
              </p14:nvContentPartPr>
              <p14:xfrm>
                <a:off x="8325453" y="3202267"/>
                <a:ext cx="15480" cy="7200"/>
              </p14:xfrm>
            </p:contentPart>
          </mc:Choice>
          <mc:Fallback xmlns="">
            <p:pic>
              <p:nvPicPr>
                <p:cNvPr id="474" name="Freihand 473">
                  <a:extLst>
                    <a:ext uri="{FF2B5EF4-FFF2-40B4-BE49-F238E27FC236}">
                      <a16:creationId xmlns:a16="http://schemas.microsoft.com/office/drawing/2014/main" id="{0A1E9F1C-C386-48D0-A70B-539F3AAA5DFE}"/>
                    </a:ext>
                  </a:extLst>
                </p:cNvPr>
                <p:cNvPicPr/>
                <p:nvPr/>
              </p:nvPicPr>
              <p:blipFill>
                <a:blip r:embed="rId746"/>
                <a:stretch>
                  <a:fillRect/>
                </a:stretch>
              </p:blipFill>
              <p:spPr>
                <a:xfrm>
                  <a:off x="8321133" y="3197947"/>
                  <a:ext cx="24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75" name="Freihand 474">
                  <a:extLst>
                    <a:ext uri="{FF2B5EF4-FFF2-40B4-BE49-F238E27FC236}">
                      <a16:creationId xmlns:a16="http://schemas.microsoft.com/office/drawing/2014/main" id="{E6E37A63-FC4C-4356-AF43-D2B3E5E61E8C}"/>
                    </a:ext>
                  </a:extLst>
                </p14:cNvPr>
                <p14:cNvContentPartPr/>
                <p14:nvPr/>
              </p14:nvContentPartPr>
              <p14:xfrm>
                <a:off x="8365773" y="3217027"/>
                <a:ext cx="114480" cy="126360"/>
              </p14:xfrm>
            </p:contentPart>
          </mc:Choice>
          <mc:Fallback xmlns="">
            <p:pic>
              <p:nvPicPr>
                <p:cNvPr id="475" name="Freihand 474">
                  <a:extLst>
                    <a:ext uri="{FF2B5EF4-FFF2-40B4-BE49-F238E27FC236}">
                      <a16:creationId xmlns:a16="http://schemas.microsoft.com/office/drawing/2014/main" id="{E6E37A63-FC4C-4356-AF43-D2B3E5E61E8C}"/>
                    </a:ext>
                  </a:extLst>
                </p:cNvPr>
                <p:cNvPicPr/>
                <p:nvPr/>
              </p:nvPicPr>
              <p:blipFill>
                <a:blip r:embed="rId748"/>
                <a:stretch>
                  <a:fillRect/>
                </a:stretch>
              </p:blipFill>
              <p:spPr>
                <a:xfrm>
                  <a:off x="8361453" y="3212707"/>
                  <a:ext cx="123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76" name="Freihand 475">
                  <a:extLst>
                    <a:ext uri="{FF2B5EF4-FFF2-40B4-BE49-F238E27FC236}">
                      <a16:creationId xmlns:a16="http://schemas.microsoft.com/office/drawing/2014/main" id="{173F735F-BAD5-4ED1-9725-043EEAF64C18}"/>
                    </a:ext>
                  </a:extLst>
                </p14:cNvPr>
                <p14:cNvContentPartPr/>
                <p14:nvPr/>
              </p14:nvContentPartPr>
              <p14:xfrm>
                <a:off x="8483493" y="3111187"/>
                <a:ext cx="157680" cy="182520"/>
              </p14:xfrm>
            </p:contentPart>
          </mc:Choice>
          <mc:Fallback xmlns="">
            <p:pic>
              <p:nvPicPr>
                <p:cNvPr id="476" name="Freihand 475">
                  <a:extLst>
                    <a:ext uri="{FF2B5EF4-FFF2-40B4-BE49-F238E27FC236}">
                      <a16:creationId xmlns:a16="http://schemas.microsoft.com/office/drawing/2014/main" id="{173F735F-BAD5-4ED1-9725-043EEAF64C18}"/>
                    </a:ext>
                  </a:extLst>
                </p:cNvPr>
                <p:cNvPicPr/>
                <p:nvPr/>
              </p:nvPicPr>
              <p:blipFill>
                <a:blip r:embed="rId750"/>
                <a:stretch>
                  <a:fillRect/>
                </a:stretch>
              </p:blipFill>
              <p:spPr>
                <a:xfrm>
                  <a:off x="8479173" y="3106867"/>
                  <a:ext cx="166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77" name="Freihand 476">
                  <a:extLst>
                    <a:ext uri="{FF2B5EF4-FFF2-40B4-BE49-F238E27FC236}">
                      <a16:creationId xmlns:a16="http://schemas.microsoft.com/office/drawing/2014/main" id="{5BBEBA50-6B38-48C4-9C95-A665B9E8EFF3}"/>
                    </a:ext>
                  </a:extLst>
                </p14:cNvPr>
                <p14:cNvContentPartPr/>
                <p14:nvPr/>
              </p14:nvContentPartPr>
              <p14:xfrm>
                <a:off x="8668893" y="3073027"/>
                <a:ext cx="61920" cy="106560"/>
              </p14:xfrm>
            </p:contentPart>
          </mc:Choice>
          <mc:Fallback xmlns="">
            <p:pic>
              <p:nvPicPr>
                <p:cNvPr id="477" name="Freihand 476">
                  <a:extLst>
                    <a:ext uri="{FF2B5EF4-FFF2-40B4-BE49-F238E27FC236}">
                      <a16:creationId xmlns:a16="http://schemas.microsoft.com/office/drawing/2014/main" id="{5BBEBA50-6B38-48C4-9C95-A665B9E8EFF3}"/>
                    </a:ext>
                  </a:extLst>
                </p:cNvPr>
                <p:cNvPicPr/>
                <p:nvPr/>
              </p:nvPicPr>
              <p:blipFill>
                <a:blip r:embed="rId752"/>
                <a:stretch>
                  <a:fillRect/>
                </a:stretch>
              </p:blipFill>
              <p:spPr>
                <a:xfrm>
                  <a:off x="8664573" y="3068707"/>
                  <a:ext cx="70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78" name="Freihand 477">
                  <a:extLst>
                    <a:ext uri="{FF2B5EF4-FFF2-40B4-BE49-F238E27FC236}">
                      <a16:creationId xmlns:a16="http://schemas.microsoft.com/office/drawing/2014/main" id="{FA000839-6EE5-4745-8BB7-591926AD6DDC}"/>
                    </a:ext>
                  </a:extLst>
                </p14:cNvPr>
                <p14:cNvContentPartPr/>
                <p14:nvPr/>
              </p14:nvContentPartPr>
              <p14:xfrm>
                <a:off x="8754933" y="2886547"/>
                <a:ext cx="169560" cy="216720"/>
              </p14:xfrm>
            </p:contentPart>
          </mc:Choice>
          <mc:Fallback xmlns="">
            <p:pic>
              <p:nvPicPr>
                <p:cNvPr id="478" name="Freihand 477">
                  <a:extLst>
                    <a:ext uri="{FF2B5EF4-FFF2-40B4-BE49-F238E27FC236}">
                      <a16:creationId xmlns:a16="http://schemas.microsoft.com/office/drawing/2014/main" id="{FA000839-6EE5-4745-8BB7-591926AD6DDC}"/>
                    </a:ext>
                  </a:extLst>
                </p:cNvPr>
                <p:cNvPicPr/>
                <p:nvPr/>
              </p:nvPicPr>
              <p:blipFill>
                <a:blip r:embed="rId754"/>
                <a:stretch>
                  <a:fillRect/>
                </a:stretch>
              </p:blipFill>
              <p:spPr>
                <a:xfrm>
                  <a:off x="8750613" y="2882227"/>
                  <a:ext cx="178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9" name="Freihand 478">
                  <a:extLst>
                    <a:ext uri="{FF2B5EF4-FFF2-40B4-BE49-F238E27FC236}">
                      <a16:creationId xmlns:a16="http://schemas.microsoft.com/office/drawing/2014/main" id="{A13C2950-4B76-4AB8-A57A-E7FB27958CDE}"/>
                    </a:ext>
                  </a:extLst>
                </p14:cNvPr>
                <p14:cNvContentPartPr/>
                <p14:nvPr/>
              </p14:nvContentPartPr>
              <p14:xfrm>
                <a:off x="8939613" y="2909947"/>
                <a:ext cx="50760" cy="75240"/>
              </p14:xfrm>
            </p:contentPart>
          </mc:Choice>
          <mc:Fallback xmlns="">
            <p:pic>
              <p:nvPicPr>
                <p:cNvPr id="479" name="Freihand 478">
                  <a:extLst>
                    <a:ext uri="{FF2B5EF4-FFF2-40B4-BE49-F238E27FC236}">
                      <a16:creationId xmlns:a16="http://schemas.microsoft.com/office/drawing/2014/main" id="{A13C2950-4B76-4AB8-A57A-E7FB27958CDE}"/>
                    </a:ext>
                  </a:extLst>
                </p:cNvPr>
                <p:cNvPicPr/>
                <p:nvPr/>
              </p:nvPicPr>
              <p:blipFill>
                <a:blip r:embed="rId756"/>
                <a:stretch>
                  <a:fillRect/>
                </a:stretch>
              </p:blipFill>
              <p:spPr>
                <a:xfrm>
                  <a:off x="8935293" y="2905627"/>
                  <a:ext cx="5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0" name="Freihand 479">
                  <a:extLst>
                    <a:ext uri="{FF2B5EF4-FFF2-40B4-BE49-F238E27FC236}">
                      <a16:creationId xmlns:a16="http://schemas.microsoft.com/office/drawing/2014/main" id="{11485DD8-CA99-45CF-A493-82EBADE285D7}"/>
                    </a:ext>
                  </a:extLst>
                </p14:cNvPr>
                <p14:cNvContentPartPr/>
                <p14:nvPr/>
              </p14:nvContentPartPr>
              <p14:xfrm>
                <a:off x="8934213" y="2835787"/>
                <a:ext cx="36360" cy="39240"/>
              </p14:xfrm>
            </p:contentPart>
          </mc:Choice>
          <mc:Fallback xmlns="">
            <p:pic>
              <p:nvPicPr>
                <p:cNvPr id="480" name="Freihand 479">
                  <a:extLst>
                    <a:ext uri="{FF2B5EF4-FFF2-40B4-BE49-F238E27FC236}">
                      <a16:creationId xmlns:a16="http://schemas.microsoft.com/office/drawing/2014/main" id="{11485DD8-CA99-45CF-A493-82EBADE285D7}"/>
                    </a:ext>
                  </a:extLst>
                </p:cNvPr>
                <p:cNvPicPr/>
                <p:nvPr/>
              </p:nvPicPr>
              <p:blipFill>
                <a:blip r:embed="rId758"/>
                <a:stretch>
                  <a:fillRect/>
                </a:stretch>
              </p:blipFill>
              <p:spPr>
                <a:xfrm>
                  <a:off x="8929893" y="2831467"/>
                  <a:ext cx="45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1" name="Freihand 480">
                  <a:extLst>
                    <a:ext uri="{FF2B5EF4-FFF2-40B4-BE49-F238E27FC236}">
                      <a16:creationId xmlns:a16="http://schemas.microsoft.com/office/drawing/2014/main" id="{C4622558-8CC8-4DE1-9D6C-46440DB815A2}"/>
                    </a:ext>
                  </a:extLst>
                </p14:cNvPr>
                <p14:cNvContentPartPr/>
                <p14:nvPr/>
              </p14:nvContentPartPr>
              <p14:xfrm>
                <a:off x="9017013" y="2831107"/>
                <a:ext cx="155160" cy="98640"/>
              </p14:xfrm>
            </p:contentPart>
          </mc:Choice>
          <mc:Fallback xmlns="">
            <p:pic>
              <p:nvPicPr>
                <p:cNvPr id="481" name="Freihand 480">
                  <a:extLst>
                    <a:ext uri="{FF2B5EF4-FFF2-40B4-BE49-F238E27FC236}">
                      <a16:creationId xmlns:a16="http://schemas.microsoft.com/office/drawing/2014/main" id="{C4622558-8CC8-4DE1-9D6C-46440DB815A2}"/>
                    </a:ext>
                  </a:extLst>
                </p:cNvPr>
                <p:cNvPicPr/>
                <p:nvPr/>
              </p:nvPicPr>
              <p:blipFill>
                <a:blip r:embed="rId760"/>
                <a:stretch>
                  <a:fillRect/>
                </a:stretch>
              </p:blipFill>
              <p:spPr>
                <a:xfrm>
                  <a:off x="9012693" y="2826787"/>
                  <a:ext cx="163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2" name="Freihand 481">
                  <a:extLst>
                    <a:ext uri="{FF2B5EF4-FFF2-40B4-BE49-F238E27FC236}">
                      <a16:creationId xmlns:a16="http://schemas.microsoft.com/office/drawing/2014/main" id="{CB8E8BD6-B212-4310-B501-675BCA43208D}"/>
                    </a:ext>
                  </a:extLst>
                </p14:cNvPr>
                <p14:cNvContentPartPr/>
                <p14:nvPr/>
              </p14:nvContentPartPr>
              <p14:xfrm>
                <a:off x="7991013" y="3714547"/>
                <a:ext cx="48600" cy="120600"/>
              </p14:xfrm>
            </p:contentPart>
          </mc:Choice>
          <mc:Fallback xmlns="">
            <p:pic>
              <p:nvPicPr>
                <p:cNvPr id="482" name="Freihand 481">
                  <a:extLst>
                    <a:ext uri="{FF2B5EF4-FFF2-40B4-BE49-F238E27FC236}">
                      <a16:creationId xmlns:a16="http://schemas.microsoft.com/office/drawing/2014/main" id="{CB8E8BD6-B212-4310-B501-675BCA43208D}"/>
                    </a:ext>
                  </a:extLst>
                </p:cNvPr>
                <p:cNvPicPr/>
                <p:nvPr/>
              </p:nvPicPr>
              <p:blipFill>
                <a:blip r:embed="rId762"/>
                <a:stretch>
                  <a:fillRect/>
                </a:stretch>
              </p:blipFill>
              <p:spPr>
                <a:xfrm>
                  <a:off x="7986693" y="3710227"/>
                  <a:ext cx="57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3" name="Freihand 482">
                  <a:extLst>
                    <a:ext uri="{FF2B5EF4-FFF2-40B4-BE49-F238E27FC236}">
                      <a16:creationId xmlns:a16="http://schemas.microsoft.com/office/drawing/2014/main" id="{0F8E3D61-C5A4-4220-A471-B684ED09DCB2}"/>
                    </a:ext>
                  </a:extLst>
                </p14:cNvPr>
                <p14:cNvContentPartPr/>
                <p14:nvPr/>
              </p14:nvContentPartPr>
              <p14:xfrm>
                <a:off x="8062653" y="3613027"/>
                <a:ext cx="118440" cy="186480"/>
              </p14:xfrm>
            </p:contentPart>
          </mc:Choice>
          <mc:Fallback xmlns="">
            <p:pic>
              <p:nvPicPr>
                <p:cNvPr id="483" name="Freihand 482">
                  <a:extLst>
                    <a:ext uri="{FF2B5EF4-FFF2-40B4-BE49-F238E27FC236}">
                      <a16:creationId xmlns:a16="http://schemas.microsoft.com/office/drawing/2014/main" id="{0F8E3D61-C5A4-4220-A471-B684ED09DCB2}"/>
                    </a:ext>
                  </a:extLst>
                </p:cNvPr>
                <p:cNvPicPr/>
                <p:nvPr/>
              </p:nvPicPr>
              <p:blipFill>
                <a:blip r:embed="rId764"/>
                <a:stretch>
                  <a:fillRect/>
                </a:stretch>
              </p:blipFill>
              <p:spPr>
                <a:xfrm>
                  <a:off x="8058333" y="3608707"/>
                  <a:ext cx="127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4" name="Freihand 483">
                  <a:extLst>
                    <a:ext uri="{FF2B5EF4-FFF2-40B4-BE49-F238E27FC236}">
                      <a16:creationId xmlns:a16="http://schemas.microsoft.com/office/drawing/2014/main" id="{52B336B6-7F63-49DF-9F77-91F13CBD3B52}"/>
                    </a:ext>
                  </a:extLst>
                </p14:cNvPr>
                <p14:cNvContentPartPr/>
                <p14:nvPr/>
              </p14:nvContentPartPr>
              <p14:xfrm>
                <a:off x="7803453" y="4041067"/>
                <a:ext cx="246600" cy="198720"/>
              </p14:xfrm>
            </p:contentPart>
          </mc:Choice>
          <mc:Fallback xmlns="">
            <p:pic>
              <p:nvPicPr>
                <p:cNvPr id="484" name="Freihand 483">
                  <a:extLst>
                    <a:ext uri="{FF2B5EF4-FFF2-40B4-BE49-F238E27FC236}">
                      <a16:creationId xmlns:a16="http://schemas.microsoft.com/office/drawing/2014/main" id="{52B336B6-7F63-49DF-9F77-91F13CBD3B52}"/>
                    </a:ext>
                  </a:extLst>
                </p:cNvPr>
                <p:cNvPicPr/>
                <p:nvPr/>
              </p:nvPicPr>
              <p:blipFill>
                <a:blip r:embed="rId766"/>
                <a:stretch>
                  <a:fillRect/>
                </a:stretch>
              </p:blipFill>
              <p:spPr>
                <a:xfrm>
                  <a:off x="7799133" y="4036747"/>
                  <a:ext cx="255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5" name="Freihand 484">
                  <a:extLst>
                    <a:ext uri="{FF2B5EF4-FFF2-40B4-BE49-F238E27FC236}">
                      <a16:creationId xmlns:a16="http://schemas.microsoft.com/office/drawing/2014/main" id="{A406F1A8-0203-49B9-A8AB-6F36067D6BE4}"/>
                    </a:ext>
                  </a:extLst>
                </p14:cNvPr>
                <p14:cNvContentPartPr/>
                <p14:nvPr/>
              </p14:nvContentPartPr>
              <p14:xfrm>
                <a:off x="8021973" y="3899587"/>
                <a:ext cx="206280" cy="217080"/>
              </p14:xfrm>
            </p:contentPart>
          </mc:Choice>
          <mc:Fallback xmlns="">
            <p:pic>
              <p:nvPicPr>
                <p:cNvPr id="485" name="Freihand 484">
                  <a:extLst>
                    <a:ext uri="{FF2B5EF4-FFF2-40B4-BE49-F238E27FC236}">
                      <a16:creationId xmlns:a16="http://schemas.microsoft.com/office/drawing/2014/main" id="{A406F1A8-0203-49B9-A8AB-6F36067D6BE4}"/>
                    </a:ext>
                  </a:extLst>
                </p:cNvPr>
                <p:cNvPicPr/>
                <p:nvPr/>
              </p:nvPicPr>
              <p:blipFill>
                <a:blip r:embed="rId768"/>
                <a:stretch>
                  <a:fillRect/>
                </a:stretch>
              </p:blipFill>
              <p:spPr>
                <a:xfrm>
                  <a:off x="8017653" y="3895267"/>
                  <a:ext cx="214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86" name="Freihand 485">
                  <a:extLst>
                    <a:ext uri="{FF2B5EF4-FFF2-40B4-BE49-F238E27FC236}">
                      <a16:creationId xmlns:a16="http://schemas.microsoft.com/office/drawing/2014/main" id="{87F8532D-A06B-4CF6-B8A1-A767F81F058A}"/>
                    </a:ext>
                  </a:extLst>
                </p14:cNvPr>
                <p14:cNvContentPartPr/>
                <p14:nvPr/>
              </p14:nvContentPartPr>
              <p14:xfrm>
                <a:off x="8408973" y="3775387"/>
                <a:ext cx="32040" cy="61200"/>
              </p14:xfrm>
            </p:contentPart>
          </mc:Choice>
          <mc:Fallback xmlns="">
            <p:pic>
              <p:nvPicPr>
                <p:cNvPr id="486" name="Freihand 485">
                  <a:extLst>
                    <a:ext uri="{FF2B5EF4-FFF2-40B4-BE49-F238E27FC236}">
                      <a16:creationId xmlns:a16="http://schemas.microsoft.com/office/drawing/2014/main" id="{87F8532D-A06B-4CF6-B8A1-A767F81F058A}"/>
                    </a:ext>
                  </a:extLst>
                </p:cNvPr>
                <p:cNvPicPr/>
                <p:nvPr/>
              </p:nvPicPr>
              <p:blipFill>
                <a:blip r:embed="rId770"/>
                <a:stretch>
                  <a:fillRect/>
                </a:stretch>
              </p:blipFill>
              <p:spPr>
                <a:xfrm>
                  <a:off x="8404653" y="3771067"/>
                  <a:ext cx="40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87" name="Freihand 486">
                  <a:extLst>
                    <a:ext uri="{FF2B5EF4-FFF2-40B4-BE49-F238E27FC236}">
                      <a16:creationId xmlns:a16="http://schemas.microsoft.com/office/drawing/2014/main" id="{2F190110-2052-4C62-AC85-64153EFDC6F6}"/>
                    </a:ext>
                  </a:extLst>
                </p14:cNvPr>
                <p14:cNvContentPartPr/>
                <p14:nvPr/>
              </p14:nvContentPartPr>
              <p14:xfrm>
                <a:off x="8384493" y="3691867"/>
                <a:ext cx="41400" cy="41400"/>
              </p14:xfrm>
            </p:contentPart>
          </mc:Choice>
          <mc:Fallback xmlns="">
            <p:pic>
              <p:nvPicPr>
                <p:cNvPr id="487" name="Freihand 486">
                  <a:extLst>
                    <a:ext uri="{FF2B5EF4-FFF2-40B4-BE49-F238E27FC236}">
                      <a16:creationId xmlns:a16="http://schemas.microsoft.com/office/drawing/2014/main" id="{2F190110-2052-4C62-AC85-64153EFDC6F6}"/>
                    </a:ext>
                  </a:extLst>
                </p:cNvPr>
                <p:cNvPicPr/>
                <p:nvPr/>
              </p:nvPicPr>
              <p:blipFill>
                <a:blip r:embed="rId772"/>
                <a:stretch>
                  <a:fillRect/>
                </a:stretch>
              </p:blipFill>
              <p:spPr>
                <a:xfrm>
                  <a:off x="8380173" y="3687547"/>
                  <a:ext cx="50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88" name="Freihand 487">
                  <a:extLst>
                    <a:ext uri="{FF2B5EF4-FFF2-40B4-BE49-F238E27FC236}">
                      <a16:creationId xmlns:a16="http://schemas.microsoft.com/office/drawing/2014/main" id="{D65499DA-965F-4E38-9059-920573B03EA9}"/>
                    </a:ext>
                  </a:extLst>
                </p14:cNvPr>
                <p14:cNvContentPartPr/>
                <p14:nvPr/>
              </p14:nvContentPartPr>
              <p14:xfrm>
                <a:off x="8480613" y="3674587"/>
                <a:ext cx="91080" cy="111600"/>
              </p14:xfrm>
            </p:contentPart>
          </mc:Choice>
          <mc:Fallback xmlns="">
            <p:pic>
              <p:nvPicPr>
                <p:cNvPr id="488" name="Freihand 487">
                  <a:extLst>
                    <a:ext uri="{FF2B5EF4-FFF2-40B4-BE49-F238E27FC236}">
                      <a16:creationId xmlns:a16="http://schemas.microsoft.com/office/drawing/2014/main" id="{D65499DA-965F-4E38-9059-920573B03EA9}"/>
                    </a:ext>
                  </a:extLst>
                </p:cNvPr>
                <p:cNvPicPr/>
                <p:nvPr/>
              </p:nvPicPr>
              <p:blipFill>
                <a:blip r:embed="rId774"/>
                <a:stretch>
                  <a:fillRect/>
                </a:stretch>
              </p:blipFill>
              <p:spPr>
                <a:xfrm>
                  <a:off x="8476293" y="3670267"/>
                  <a:ext cx="99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9" name="Freihand 488">
                  <a:extLst>
                    <a:ext uri="{FF2B5EF4-FFF2-40B4-BE49-F238E27FC236}">
                      <a16:creationId xmlns:a16="http://schemas.microsoft.com/office/drawing/2014/main" id="{FAEC9BF2-D9E1-4F3D-9728-A459AC42CA0F}"/>
                    </a:ext>
                  </a:extLst>
                </p14:cNvPr>
                <p14:cNvContentPartPr/>
                <p14:nvPr/>
              </p14:nvContentPartPr>
              <p14:xfrm>
                <a:off x="8710293" y="3514027"/>
                <a:ext cx="116640" cy="140400"/>
              </p14:xfrm>
            </p:contentPart>
          </mc:Choice>
          <mc:Fallback xmlns="">
            <p:pic>
              <p:nvPicPr>
                <p:cNvPr id="489" name="Freihand 488">
                  <a:extLst>
                    <a:ext uri="{FF2B5EF4-FFF2-40B4-BE49-F238E27FC236}">
                      <a16:creationId xmlns:a16="http://schemas.microsoft.com/office/drawing/2014/main" id="{FAEC9BF2-D9E1-4F3D-9728-A459AC42CA0F}"/>
                    </a:ext>
                  </a:extLst>
                </p:cNvPr>
                <p:cNvPicPr/>
                <p:nvPr/>
              </p:nvPicPr>
              <p:blipFill>
                <a:blip r:embed="rId776"/>
                <a:stretch>
                  <a:fillRect/>
                </a:stretch>
              </p:blipFill>
              <p:spPr>
                <a:xfrm>
                  <a:off x="8705973" y="3509707"/>
                  <a:ext cx="125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90" name="Freihand 489">
                  <a:extLst>
                    <a:ext uri="{FF2B5EF4-FFF2-40B4-BE49-F238E27FC236}">
                      <a16:creationId xmlns:a16="http://schemas.microsoft.com/office/drawing/2014/main" id="{E1A1BE27-C1BD-4ED4-B576-C54947478F63}"/>
                    </a:ext>
                  </a:extLst>
                </p14:cNvPr>
                <p14:cNvContentPartPr/>
                <p14:nvPr/>
              </p14:nvContentPartPr>
              <p14:xfrm>
                <a:off x="8799213" y="3371107"/>
                <a:ext cx="62640" cy="203760"/>
              </p14:xfrm>
            </p:contentPart>
          </mc:Choice>
          <mc:Fallback xmlns="">
            <p:pic>
              <p:nvPicPr>
                <p:cNvPr id="490" name="Freihand 489">
                  <a:extLst>
                    <a:ext uri="{FF2B5EF4-FFF2-40B4-BE49-F238E27FC236}">
                      <a16:creationId xmlns:a16="http://schemas.microsoft.com/office/drawing/2014/main" id="{E1A1BE27-C1BD-4ED4-B576-C54947478F63}"/>
                    </a:ext>
                  </a:extLst>
                </p:cNvPr>
                <p:cNvPicPr/>
                <p:nvPr/>
              </p:nvPicPr>
              <p:blipFill>
                <a:blip r:embed="rId778"/>
                <a:stretch>
                  <a:fillRect/>
                </a:stretch>
              </p:blipFill>
              <p:spPr>
                <a:xfrm>
                  <a:off x="8794893" y="3366787"/>
                  <a:ext cx="71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1" name="Freihand 490">
                  <a:extLst>
                    <a:ext uri="{FF2B5EF4-FFF2-40B4-BE49-F238E27FC236}">
                      <a16:creationId xmlns:a16="http://schemas.microsoft.com/office/drawing/2014/main" id="{F0C3DF00-18D5-4337-8571-97AAD2081593}"/>
                    </a:ext>
                  </a:extLst>
                </p14:cNvPr>
                <p14:cNvContentPartPr/>
                <p14:nvPr/>
              </p14:nvContentPartPr>
              <p14:xfrm>
                <a:off x="8896413" y="3344107"/>
                <a:ext cx="153720" cy="178560"/>
              </p14:xfrm>
            </p:contentPart>
          </mc:Choice>
          <mc:Fallback xmlns="">
            <p:pic>
              <p:nvPicPr>
                <p:cNvPr id="491" name="Freihand 490">
                  <a:extLst>
                    <a:ext uri="{FF2B5EF4-FFF2-40B4-BE49-F238E27FC236}">
                      <a16:creationId xmlns:a16="http://schemas.microsoft.com/office/drawing/2014/main" id="{F0C3DF00-18D5-4337-8571-97AAD2081593}"/>
                    </a:ext>
                  </a:extLst>
                </p:cNvPr>
                <p:cNvPicPr/>
                <p:nvPr/>
              </p:nvPicPr>
              <p:blipFill>
                <a:blip r:embed="rId780"/>
                <a:stretch>
                  <a:fillRect/>
                </a:stretch>
              </p:blipFill>
              <p:spPr>
                <a:xfrm>
                  <a:off x="8892093" y="3339787"/>
                  <a:ext cx="162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2" name="Freihand 491">
                  <a:extLst>
                    <a:ext uri="{FF2B5EF4-FFF2-40B4-BE49-F238E27FC236}">
                      <a16:creationId xmlns:a16="http://schemas.microsoft.com/office/drawing/2014/main" id="{38006044-E02B-4275-8F91-6E3B9B6ADC69}"/>
                    </a:ext>
                  </a:extLst>
                </p14:cNvPr>
                <p14:cNvContentPartPr/>
                <p14:nvPr/>
              </p14:nvContentPartPr>
              <p14:xfrm>
                <a:off x="9071013" y="3166267"/>
                <a:ext cx="217440" cy="218520"/>
              </p14:xfrm>
            </p:contentPart>
          </mc:Choice>
          <mc:Fallback xmlns="">
            <p:pic>
              <p:nvPicPr>
                <p:cNvPr id="492" name="Freihand 491">
                  <a:extLst>
                    <a:ext uri="{FF2B5EF4-FFF2-40B4-BE49-F238E27FC236}">
                      <a16:creationId xmlns:a16="http://schemas.microsoft.com/office/drawing/2014/main" id="{38006044-E02B-4275-8F91-6E3B9B6ADC69}"/>
                    </a:ext>
                  </a:extLst>
                </p:cNvPr>
                <p:cNvPicPr/>
                <p:nvPr/>
              </p:nvPicPr>
              <p:blipFill>
                <a:blip r:embed="rId782"/>
                <a:stretch>
                  <a:fillRect/>
                </a:stretch>
              </p:blipFill>
              <p:spPr>
                <a:xfrm>
                  <a:off x="9066693" y="3161947"/>
                  <a:ext cx="226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93" name="Freihand 492">
                  <a:extLst>
                    <a:ext uri="{FF2B5EF4-FFF2-40B4-BE49-F238E27FC236}">
                      <a16:creationId xmlns:a16="http://schemas.microsoft.com/office/drawing/2014/main" id="{59ED27D2-B3AA-48B0-9061-EF286800A0E1}"/>
                    </a:ext>
                  </a:extLst>
                </p14:cNvPr>
                <p14:cNvContentPartPr/>
                <p14:nvPr/>
              </p14:nvContentPartPr>
              <p14:xfrm>
                <a:off x="9313293" y="3046387"/>
                <a:ext cx="148680" cy="142920"/>
              </p14:xfrm>
            </p:contentPart>
          </mc:Choice>
          <mc:Fallback xmlns="">
            <p:pic>
              <p:nvPicPr>
                <p:cNvPr id="493" name="Freihand 492">
                  <a:extLst>
                    <a:ext uri="{FF2B5EF4-FFF2-40B4-BE49-F238E27FC236}">
                      <a16:creationId xmlns:a16="http://schemas.microsoft.com/office/drawing/2014/main" id="{59ED27D2-B3AA-48B0-9061-EF286800A0E1}"/>
                    </a:ext>
                  </a:extLst>
                </p:cNvPr>
                <p:cNvPicPr/>
                <p:nvPr/>
              </p:nvPicPr>
              <p:blipFill>
                <a:blip r:embed="rId784"/>
                <a:stretch>
                  <a:fillRect/>
                </a:stretch>
              </p:blipFill>
              <p:spPr>
                <a:xfrm>
                  <a:off x="9308973" y="3042067"/>
                  <a:ext cx="157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94" name="Freihand 493">
                  <a:extLst>
                    <a:ext uri="{FF2B5EF4-FFF2-40B4-BE49-F238E27FC236}">
                      <a16:creationId xmlns:a16="http://schemas.microsoft.com/office/drawing/2014/main" id="{085E711A-5B73-4D6B-AADA-A123DE767301}"/>
                    </a:ext>
                  </a:extLst>
                </p14:cNvPr>
                <p14:cNvContentPartPr/>
                <p14:nvPr/>
              </p14:nvContentPartPr>
              <p14:xfrm>
                <a:off x="9420573" y="2844067"/>
                <a:ext cx="144360" cy="216720"/>
              </p14:xfrm>
            </p:contentPart>
          </mc:Choice>
          <mc:Fallback xmlns="">
            <p:pic>
              <p:nvPicPr>
                <p:cNvPr id="494" name="Freihand 493">
                  <a:extLst>
                    <a:ext uri="{FF2B5EF4-FFF2-40B4-BE49-F238E27FC236}">
                      <a16:creationId xmlns:a16="http://schemas.microsoft.com/office/drawing/2014/main" id="{085E711A-5B73-4D6B-AADA-A123DE767301}"/>
                    </a:ext>
                  </a:extLst>
                </p:cNvPr>
                <p:cNvPicPr/>
                <p:nvPr/>
              </p:nvPicPr>
              <p:blipFill>
                <a:blip r:embed="rId786"/>
                <a:stretch>
                  <a:fillRect/>
                </a:stretch>
              </p:blipFill>
              <p:spPr>
                <a:xfrm>
                  <a:off x="9416253" y="2839747"/>
                  <a:ext cx="153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95" name="Freihand 494">
                  <a:extLst>
                    <a:ext uri="{FF2B5EF4-FFF2-40B4-BE49-F238E27FC236}">
                      <a16:creationId xmlns:a16="http://schemas.microsoft.com/office/drawing/2014/main" id="{4BAF771F-6B39-4ED0-B471-825EAAE17D44}"/>
                    </a:ext>
                  </a:extLst>
                </p14:cNvPr>
                <p14:cNvContentPartPr/>
                <p14:nvPr/>
              </p14:nvContentPartPr>
              <p14:xfrm>
                <a:off x="9585453" y="2853067"/>
                <a:ext cx="76680" cy="146520"/>
              </p14:xfrm>
            </p:contentPart>
          </mc:Choice>
          <mc:Fallback xmlns="">
            <p:pic>
              <p:nvPicPr>
                <p:cNvPr id="495" name="Freihand 494">
                  <a:extLst>
                    <a:ext uri="{FF2B5EF4-FFF2-40B4-BE49-F238E27FC236}">
                      <a16:creationId xmlns:a16="http://schemas.microsoft.com/office/drawing/2014/main" id="{4BAF771F-6B39-4ED0-B471-825EAAE17D44}"/>
                    </a:ext>
                  </a:extLst>
                </p:cNvPr>
                <p:cNvPicPr/>
                <p:nvPr/>
              </p:nvPicPr>
              <p:blipFill>
                <a:blip r:embed="rId788"/>
                <a:stretch>
                  <a:fillRect/>
                </a:stretch>
              </p:blipFill>
              <p:spPr>
                <a:xfrm>
                  <a:off x="9581133" y="2848747"/>
                  <a:ext cx="8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96" name="Freihand 495">
                  <a:extLst>
                    <a:ext uri="{FF2B5EF4-FFF2-40B4-BE49-F238E27FC236}">
                      <a16:creationId xmlns:a16="http://schemas.microsoft.com/office/drawing/2014/main" id="{3D4AD010-0226-4D1D-85B9-69BD59099244}"/>
                    </a:ext>
                  </a:extLst>
                </p14:cNvPr>
                <p14:cNvContentPartPr/>
                <p14:nvPr/>
              </p14:nvContentPartPr>
              <p14:xfrm>
                <a:off x="9626133" y="2650387"/>
                <a:ext cx="239400" cy="294480"/>
              </p14:xfrm>
            </p:contentPart>
          </mc:Choice>
          <mc:Fallback xmlns="">
            <p:pic>
              <p:nvPicPr>
                <p:cNvPr id="496" name="Freihand 495">
                  <a:extLst>
                    <a:ext uri="{FF2B5EF4-FFF2-40B4-BE49-F238E27FC236}">
                      <a16:creationId xmlns:a16="http://schemas.microsoft.com/office/drawing/2014/main" id="{3D4AD010-0226-4D1D-85B9-69BD59099244}"/>
                    </a:ext>
                  </a:extLst>
                </p:cNvPr>
                <p:cNvPicPr/>
                <p:nvPr/>
              </p:nvPicPr>
              <p:blipFill>
                <a:blip r:embed="rId790"/>
                <a:stretch>
                  <a:fillRect/>
                </a:stretch>
              </p:blipFill>
              <p:spPr>
                <a:xfrm>
                  <a:off x="9621813" y="2646067"/>
                  <a:ext cx="248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8" name="Freihand 497">
                  <a:extLst>
                    <a:ext uri="{FF2B5EF4-FFF2-40B4-BE49-F238E27FC236}">
                      <a16:creationId xmlns:a16="http://schemas.microsoft.com/office/drawing/2014/main" id="{5E1DD33A-ED84-4F48-B59B-01D0FACF6C90}"/>
                    </a:ext>
                  </a:extLst>
                </p14:cNvPr>
                <p14:cNvContentPartPr/>
                <p14:nvPr/>
              </p14:nvContentPartPr>
              <p14:xfrm>
                <a:off x="7738653" y="4255987"/>
                <a:ext cx="176040" cy="133200"/>
              </p14:xfrm>
            </p:contentPart>
          </mc:Choice>
          <mc:Fallback xmlns="">
            <p:pic>
              <p:nvPicPr>
                <p:cNvPr id="498" name="Freihand 497">
                  <a:extLst>
                    <a:ext uri="{FF2B5EF4-FFF2-40B4-BE49-F238E27FC236}">
                      <a16:creationId xmlns:a16="http://schemas.microsoft.com/office/drawing/2014/main" id="{5E1DD33A-ED84-4F48-B59B-01D0FACF6C90}"/>
                    </a:ext>
                  </a:extLst>
                </p:cNvPr>
                <p:cNvPicPr/>
                <p:nvPr/>
              </p:nvPicPr>
              <p:blipFill>
                <a:blip r:embed="rId792"/>
                <a:stretch>
                  <a:fillRect/>
                </a:stretch>
              </p:blipFill>
              <p:spPr>
                <a:xfrm>
                  <a:off x="7734333" y="4251667"/>
                  <a:ext cx="184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9" name="Freihand 498">
                  <a:extLst>
                    <a:ext uri="{FF2B5EF4-FFF2-40B4-BE49-F238E27FC236}">
                      <a16:creationId xmlns:a16="http://schemas.microsoft.com/office/drawing/2014/main" id="{FF674589-D738-4288-B05B-19032EA8CDE9}"/>
                    </a:ext>
                  </a:extLst>
                </p14:cNvPr>
                <p14:cNvContentPartPr/>
                <p14:nvPr/>
              </p14:nvContentPartPr>
              <p14:xfrm>
                <a:off x="9779133" y="2427547"/>
                <a:ext cx="165960" cy="134280"/>
              </p14:xfrm>
            </p:contentPart>
          </mc:Choice>
          <mc:Fallback xmlns="">
            <p:pic>
              <p:nvPicPr>
                <p:cNvPr id="499" name="Freihand 498">
                  <a:extLst>
                    <a:ext uri="{FF2B5EF4-FFF2-40B4-BE49-F238E27FC236}">
                      <a16:creationId xmlns:a16="http://schemas.microsoft.com/office/drawing/2014/main" id="{FF674589-D738-4288-B05B-19032EA8CDE9}"/>
                    </a:ext>
                  </a:extLst>
                </p:cNvPr>
                <p:cNvPicPr/>
                <p:nvPr/>
              </p:nvPicPr>
              <p:blipFill>
                <a:blip r:embed="rId794"/>
                <a:stretch>
                  <a:fillRect/>
                </a:stretch>
              </p:blipFill>
              <p:spPr>
                <a:xfrm>
                  <a:off x="9774813" y="2423227"/>
                  <a:ext cx="17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00" name="Freihand 499">
                  <a:extLst>
                    <a:ext uri="{FF2B5EF4-FFF2-40B4-BE49-F238E27FC236}">
                      <a16:creationId xmlns:a16="http://schemas.microsoft.com/office/drawing/2014/main" id="{9EE712C0-9AA5-4B3C-85DE-DCBADE7981FA}"/>
                    </a:ext>
                  </a:extLst>
                </p14:cNvPr>
                <p14:cNvContentPartPr/>
                <p14:nvPr/>
              </p14:nvContentPartPr>
              <p14:xfrm>
                <a:off x="7357053" y="2214427"/>
                <a:ext cx="2760840" cy="2357280"/>
              </p14:xfrm>
            </p:contentPart>
          </mc:Choice>
          <mc:Fallback xmlns="">
            <p:pic>
              <p:nvPicPr>
                <p:cNvPr id="500" name="Freihand 499">
                  <a:extLst>
                    <a:ext uri="{FF2B5EF4-FFF2-40B4-BE49-F238E27FC236}">
                      <a16:creationId xmlns:a16="http://schemas.microsoft.com/office/drawing/2014/main" id="{9EE712C0-9AA5-4B3C-85DE-DCBADE7981FA}"/>
                    </a:ext>
                  </a:extLst>
                </p:cNvPr>
                <p:cNvPicPr/>
                <p:nvPr/>
              </p:nvPicPr>
              <p:blipFill>
                <a:blip r:embed="rId796"/>
                <a:stretch>
                  <a:fillRect/>
                </a:stretch>
              </p:blipFill>
              <p:spPr>
                <a:xfrm>
                  <a:off x="7352733" y="2210107"/>
                  <a:ext cx="2769480" cy="23659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01" name="Freihand 500">
                  <a:extLst>
                    <a:ext uri="{FF2B5EF4-FFF2-40B4-BE49-F238E27FC236}">
                      <a16:creationId xmlns:a16="http://schemas.microsoft.com/office/drawing/2014/main" id="{FB38D90F-7A10-4B68-A153-B50720A62AA0}"/>
                    </a:ext>
                  </a:extLst>
                </p14:cNvPr>
                <p14:cNvContentPartPr/>
                <p14:nvPr/>
              </p14:nvContentPartPr>
              <p14:xfrm>
                <a:off x="7009293" y="4037467"/>
                <a:ext cx="208800" cy="109440"/>
              </p14:xfrm>
            </p:contentPart>
          </mc:Choice>
          <mc:Fallback xmlns="">
            <p:pic>
              <p:nvPicPr>
                <p:cNvPr id="501" name="Freihand 500">
                  <a:extLst>
                    <a:ext uri="{FF2B5EF4-FFF2-40B4-BE49-F238E27FC236}">
                      <a16:creationId xmlns:a16="http://schemas.microsoft.com/office/drawing/2014/main" id="{FB38D90F-7A10-4B68-A153-B50720A62AA0}"/>
                    </a:ext>
                  </a:extLst>
                </p:cNvPr>
                <p:cNvPicPr/>
                <p:nvPr/>
              </p:nvPicPr>
              <p:blipFill>
                <a:blip r:embed="rId798"/>
                <a:stretch>
                  <a:fillRect/>
                </a:stretch>
              </p:blipFill>
              <p:spPr>
                <a:xfrm>
                  <a:off x="7004973" y="4033147"/>
                  <a:ext cx="217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02" name="Freihand 501">
                  <a:extLst>
                    <a:ext uri="{FF2B5EF4-FFF2-40B4-BE49-F238E27FC236}">
                      <a16:creationId xmlns:a16="http://schemas.microsoft.com/office/drawing/2014/main" id="{8AE73650-FF4B-4FE7-ACA2-C5DE51B54531}"/>
                    </a:ext>
                  </a:extLst>
                </p14:cNvPr>
                <p14:cNvContentPartPr/>
                <p14:nvPr/>
              </p14:nvContentPartPr>
              <p14:xfrm>
                <a:off x="7098573" y="3946027"/>
                <a:ext cx="291240" cy="207720"/>
              </p14:xfrm>
            </p:contentPart>
          </mc:Choice>
          <mc:Fallback xmlns="">
            <p:pic>
              <p:nvPicPr>
                <p:cNvPr id="502" name="Freihand 501">
                  <a:extLst>
                    <a:ext uri="{FF2B5EF4-FFF2-40B4-BE49-F238E27FC236}">
                      <a16:creationId xmlns:a16="http://schemas.microsoft.com/office/drawing/2014/main" id="{8AE73650-FF4B-4FE7-ACA2-C5DE51B54531}"/>
                    </a:ext>
                  </a:extLst>
                </p:cNvPr>
                <p:cNvPicPr/>
                <p:nvPr/>
              </p:nvPicPr>
              <p:blipFill>
                <a:blip r:embed="rId800"/>
                <a:stretch>
                  <a:fillRect/>
                </a:stretch>
              </p:blipFill>
              <p:spPr>
                <a:xfrm>
                  <a:off x="7094253" y="3941707"/>
                  <a:ext cx="299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03" name="Freihand 502">
                  <a:extLst>
                    <a:ext uri="{FF2B5EF4-FFF2-40B4-BE49-F238E27FC236}">
                      <a16:creationId xmlns:a16="http://schemas.microsoft.com/office/drawing/2014/main" id="{CCEC5D34-4840-4FA5-8828-AC6D7DF2FDC2}"/>
                    </a:ext>
                  </a:extLst>
                </p14:cNvPr>
                <p14:cNvContentPartPr/>
                <p14:nvPr/>
              </p14:nvContentPartPr>
              <p14:xfrm>
                <a:off x="6051333" y="4190827"/>
                <a:ext cx="153720" cy="334800"/>
              </p14:xfrm>
            </p:contentPart>
          </mc:Choice>
          <mc:Fallback xmlns="">
            <p:pic>
              <p:nvPicPr>
                <p:cNvPr id="503" name="Freihand 502">
                  <a:extLst>
                    <a:ext uri="{FF2B5EF4-FFF2-40B4-BE49-F238E27FC236}">
                      <a16:creationId xmlns:a16="http://schemas.microsoft.com/office/drawing/2014/main" id="{CCEC5D34-4840-4FA5-8828-AC6D7DF2FDC2}"/>
                    </a:ext>
                  </a:extLst>
                </p:cNvPr>
                <p:cNvPicPr/>
                <p:nvPr/>
              </p:nvPicPr>
              <p:blipFill>
                <a:blip r:embed="rId802"/>
                <a:stretch>
                  <a:fillRect/>
                </a:stretch>
              </p:blipFill>
              <p:spPr>
                <a:xfrm>
                  <a:off x="6047013" y="4186507"/>
                  <a:ext cx="1623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04" name="Freihand 503">
                  <a:extLst>
                    <a:ext uri="{FF2B5EF4-FFF2-40B4-BE49-F238E27FC236}">
                      <a16:creationId xmlns:a16="http://schemas.microsoft.com/office/drawing/2014/main" id="{DB3FCA64-63BB-4174-BF85-AC14C49EB013}"/>
                    </a:ext>
                  </a:extLst>
                </p14:cNvPr>
                <p14:cNvContentPartPr/>
                <p14:nvPr/>
              </p14:nvContentPartPr>
              <p14:xfrm>
                <a:off x="6223773" y="4212787"/>
                <a:ext cx="163440" cy="202320"/>
              </p14:xfrm>
            </p:contentPart>
          </mc:Choice>
          <mc:Fallback xmlns="">
            <p:pic>
              <p:nvPicPr>
                <p:cNvPr id="504" name="Freihand 503">
                  <a:extLst>
                    <a:ext uri="{FF2B5EF4-FFF2-40B4-BE49-F238E27FC236}">
                      <a16:creationId xmlns:a16="http://schemas.microsoft.com/office/drawing/2014/main" id="{DB3FCA64-63BB-4174-BF85-AC14C49EB013}"/>
                    </a:ext>
                  </a:extLst>
                </p:cNvPr>
                <p:cNvPicPr/>
                <p:nvPr/>
              </p:nvPicPr>
              <p:blipFill>
                <a:blip r:embed="rId804"/>
                <a:stretch>
                  <a:fillRect/>
                </a:stretch>
              </p:blipFill>
              <p:spPr>
                <a:xfrm>
                  <a:off x="6219453" y="4208467"/>
                  <a:ext cx="172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05" name="Freihand 504">
                  <a:extLst>
                    <a:ext uri="{FF2B5EF4-FFF2-40B4-BE49-F238E27FC236}">
                      <a16:creationId xmlns:a16="http://schemas.microsoft.com/office/drawing/2014/main" id="{13A01CB3-2CA6-4F12-B82B-80746CE41F23}"/>
                    </a:ext>
                  </a:extLst>
                </p14:cNvPr>
                <p14:cNvContentPartPr/>
                <p14:nvPr/>
              </p14:nvContentPartPr>
              <p14:xfrm>
                <a:off x="6355533" y="3959707"/>
                <a:ext cx="429840" cy="335160"/>
              </p14:xfrm>
            </p:contentPart>
          </mc:Choice>
          <mc:Fallback xmlns="">
            <p:pic>
              <p:nvPicPr>
                <p:cNvPr id="505" name="Freihand 504">
                  <a:extLst>
                    <a:ext uri="{FF2B5EF4-FFF2-40B4-BE49-F238E27FC236}">
                      <a16:creationId xmlns:a16="http://schemas.microsoft.com/office/drawing/2014/main" id="{13A01CB3-2CA6-4F12-B82B-80746CE41F23}"/>
                    </a:ext>
                  </a:extLst>
                </p:cNvPr>
                <p:cNvPicPr/>
                <p:nvPr/>
              </p:nvPicPr>
              <p:blipFill>
                <a:blip r:embed="rId806"/>
                <a:stretch>
                  <a:fillRect/>
                </a:stretch>
              </p:blipFill>
              <p:spPr>
                <a:xfrm>
                  <a:off x="6351213" y="3955387"/>
                  <a:ext cx="4384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06" name="Freihand 505">
                  <a:extLst>
                    <a:ext uri="{FF2B5EF4-FFF2-40B4-BE49-F238E27FC236}">
                      <a16:creationId xmlns:a16="http://schemas.microsoft.com/office/drawing/2014/main" id="{2A595ACA-2B07-442C-BE27-BE741689305A}"/>
                    </a:ext>
                  </a:extLst>
                </p14:cNvPr>
                <p14:cNvContentPartPr/>
                <p14:nvPr/>
              </p14:nvContentPartPr>
              <p14:xfrm>
                <a:off x="6794013" y="3867547"/>
                <a:ext cx="83160" cy="111240"/>
              </p14:xfrm>
            </p:contentPart>
          </mc:Choice>
          <mc:Fallback xmlns="">
            <p:pic>
              <p:nvPicPr>
                <p:cNvPr id="506" name="Freihand 505">
                  <a:extLst>
                    <a:ext uri="{FF2B5EF4-FFF2-40B4-BE49-F238E27FC236}">
                      <a16:creationId xmlns:a16="http://schemas.microsoft.com/office/drawing/2014/main" id="{2A595ACA-2B07-442C-BE27-BE741689305A}"/>
                    </a:ext>
                  </a:extLst>
                </p:cNvPr>
                <p:cNvPicPr/>
                <p:nvPr/>
              </p:nvPicPr>
              <p:blipFill>
                <a:blip r:embed="rId808"/>
                <a:stretch>
                  <a:fillRect/>
                </a:stretch>
              </p:blipFill>
              <p:spPr>
                <a:xfrm>
                  <a:off x="6789693" y="3863227"/>
                  <a:ext cx="91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07" name="Freihand 506">
                  <a:extLst>
                    <a:ext uri="{FF2B5EF4-FFF2-40B4-BE49-F238E27FC236}">
                      <a16:creationId xmlns:a16="http://schemas.microsoft.com/office/drawing/2014/main" id="{B769825A-D6F4-4B01-8682-E2598A56CAA7}"/>
                    </a:ext>
                  </a:extLst>
                </p14:cNvPr>
                <p14:cNvContentPartPr/>
                <p14:nvPr/>
              </p14:nvContentPartPr>
              <p14:xfrm>
                <a:off x="6875013" y="3789427"/>
                <a:ext cx="145800" cy="134640"/>
              </p14:xfrm>
            </p:contentPart>
          </mc:Choice>
          <mc:Fallback xmlns="">
            <p:pic>
              <p:nvPicPr>
                <p:cNvPr id="507" name="Freihand 506">
                  <a:extLst>
                    <a:ext uri="{FF2B5EF4-FFF2-40B4-BE49-F238E27FC236}">
                      <a16:creationId xmlns:a16="http://schemas.microsoft.com/office/drawing/2014/main" id="{B769825A-D6F4-4B01-8682-E2598A56CAA7}"/>
                    </a:ext>
                  </a:extLst>
                </p:cNvPr>
                <p:cNvPicPr/>
                <p:nvPr/>
              </p:nvPicPr>
              <p:blipFill>
                <a:blip r:embed="rId810"/>
                <a:stretch>
                  <a:fillRect/>
                </a:stretch>
              </p:blipFill>
              <p:spPr>
                <a:xfrm>
                  <a:off x="6870693" y="3785107"/>
                  <a:ext cx="154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02" name="Freihand 401">
                  <a:extLst>
                    <a:ext uri="{FF2B5EF4-FFF2-40B4-BE49-F238E27FC236}">
                      <a16:creationId xmlns:a16="http://schemas.microsoft.com/office/drawing/2014/main" id="{D7F52374-0121-4000-91C3-22C59CFEEAE5}"/>
                    </a:ext>
                  </a:extLst>
                </p14:cNvPr>
                <p14:cNvContentPartPr/>
                <p14:nvPr/>
              </p14:nvContentPartPr>
              <p14:xfrm>
                <a:off x="2703333" y="2351587"/>
                <a:ext cx="402840" cy="259920"/>
              </p14:xfrm>
            </p:contentPart>
          </mc:Choice>
          <mc:Fallback xmlns="">
            <p:pic>
              <p:nvPicPr>
                <p:cNvPr id="402" name="Freihand 401">
                  <a:extLst>
                    <a:ext uri="{FF2B5EF4-FFF2-40B4-BE49-F238E27FC236}">
                      <a16:creationId xmlns:a16="http://schemas.microsoft.com/office/drawing/2014/main" id="{D7F52374-0121-4000-91C3-22C59CFEEAE5}"/>
                    </a:ext>
                  </a:extLst>
                </p:cNvPr>
                <p:cNvPicPr/>
                <p:nvPr/>
              </p:nvPicPr>
              <p:blipFill>
                <a:blip r:embed="rId812"/>
                <a:stretch>
                  <a:fillRect/>
                </a:stretch>
              </p:blipFill>
              <p:spPr>
                <a:xfrm>
                  <a:off x="2699013" y="2347267"/>
                  <a:ext cx="411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03" name="Freihand 402">
                  <a:extLst>
                    <a:ext uri="{FF2B5EF4-FFF2-40B4-BE49-F238E27FC236}">
                      <a16:creationId xmlns:a16="http://schemas.microsoft.com/office/drawing/2014/main" id="{2BDC6709-66B9-4ED2-A410-97E535109FC9}"/>
                    </a:ext>
                  </a:extLst>
                </p14:cNvPr>
                <p14:cNvContentPartPr/>
                <p14:nvPr/>
              </p14:nvContentPartPr>
              <p14:xfrm>
                <a:off x="2303733" y="2469667"/>
                <a:ext cx="825120" cy="546840"/>
              </p14:xfrm>
            </p:contentPart>
          </mc:Choice>
          <mc:Fallback xmlns="">
            <p:pic>
              <p:nvPicPr>
                <p:cNvPr id="403" name="Freihand 402">
                  <a:extLst>
                    <a:ext uri="{FF2B5EF4-FFF2-40B4-BE49-F238E27FC236}">
                      <a16:creationId xmlns:a16="http://schemas.microsoft.com/office/drawing/2014/main" id="{2BDC6709-66B9-4ED2-A410-97E535109FC9}"/>
                    </a:ext>
                  </a:extLst>
                </p:cNvPr>
                <p:cNvPicPr/>
                <p:nvPr/>
              </p:nvPicPr>
              <p:blipFill>
                <a:blip r:embed="rId814"/>
                <a:stretch>
                  <a:fillRect/>
                </a:stretch>
              </p:blipFill>
              <p:spPr>
                <a:xfrm>
                  <a:off x="2299413" y="2465347"/>
                  <a:ext cx="8337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04" name="Freihand 403">
                  <a:extLst>
                    <a:ext uri="{FF2B5EF4-FFF2-40B4-BE49-F238E27FC236}">
                      <a16:creationId xmlns:a16="http://schemas.microsoft.com/office/drawing/2014/main" id="{B8143155-9104-4989-8BC8-5A1D25D0ACB6}"/>
                    </a:ext>
                  </a:extLst>
                </p14:cNvPr>
                <p14:cNvContentPartPr/>
                <p14:nvPr/>
              </p14:nvContentPartPr>
              <p14:xfrm>
                <a:off x="2387253" y="2729947"/>
                <a:ext cx="887040" cy="559800"/>
              </p14:xfrm>
            </p:contentPart>
          </mc:Choice>
          <mc:Fallback xmlns="">
            <p:pic>
              <p:nvPicPr>
                <p:cNvPr id="404" name="Freihand 403">
                  <a:extLst>
                    <a:ext uri="{FF2B5EF4-FFF2-40B4-BE49-F238E27FC236}">
                      <a16:creationId xmlns:a16="http://schemas.microsoft.com/office/drawing/2014/main" id="{B8143155-9104-4989-8BC8-5A1D25D0ACB6}"/>
                    </a:ext>
                  </a:extLst>
                </p:cNvPr>
                <p:cNvPicPr/>
                <p:nvPr/>
              </p:nvPicPr>
              <p:blipFill>
                <a:blip r:embed="rId816"/>
                <a:stretch>
                  <a:fillRect/>
                </a:stretch>
              </p:blipFill>
              <p:spPr>
                <a:xfrm>
                  <a:off x="2382933" y="2725627"/>
                  <a:ext cx="8956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06" name="Freihand 405">
                  <a:extLst>
                    <a:ext uri="{FF2B5EF4-FFF2-40B4-BE49-F238E27FC236}">
                      <a16:creationId xmlns:a16="http://schemas.microsoft.com/office/drawing/2014/main" id="{1727D2A1-B2C3-4E84-933C-BBD9F512B10B}"/>
                    </a:ext>
                  </a:extLst>
                </p14:cNvPr>
                <p14:cNvContentPartPr/>
                <p14:nvPr/>
              </p14:nvContentPartPr>
              <p14:xfrm>
                <a:off x="2911053" y="2749387"/>
                <a:ext cx="517320" cy="359280"/>
              </p14:xfrm>
            </p:contentPart>
          </mc:Choice>
          <mc:Fallback xmlns="">
            <p:pic>
              <p:nvPicPr>
                <p:cNvPr id="406" name="Freihand 405">
                  <a:extLst>
                    <a:ext uri="{FF2B5EF4-FFF2-40B4-BE49-F238E27FC236}">
                      <a16:creationId xmlns:a16="http://schemas.microsoft.com/office/drawing/2014/main" id="{1727D2A1-B2C3-4E84-933C-BBD9F512B10B}"/>
                    </a:ext>
                  </a:extLst>
                </p:cNvPr>
                <p:cNvPicPr/>
                <p:nvPr/>
              </p:nvPicPr>
              <p:blipFill>
                <a:blip r:embed="rId818"/>
                <a:stretch>
                  <a:fillRect/>
                </a:stretch>
              </p:blipFill>
              <p:spPr>
                <a:xfrm>
                  <a:off x="2906733" y="2745067"/>
                  <a:ext cx="5259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07" name="Freihand 406">
                  <a:extLst>
                    <a:ext uri="{FF2B5EF4-FFF2-40B4-BE49-F238E27FC236}">
                      <a16:creationId xmlns:a16="http://schemas.microsoft.com/office/drawing/2014/main" id="{E935EEA7-D1EA-4A05-8E1D-C43866F8763B}"/>
                    </a:ext>
                  </a:extLst>
                </p14:cNvPr>
                <p14:cNvContentPartPr/>
                <p14:nvPr/>
              </p14:nvContentPartPr>
              <p14:xfrm>
                <a:off x="2630253" y="3020827"/>
                <a:ext cx="883440" cy="613800"/>
              </p14:xfrm>
            </p:contentPart>
          </mc:Choice>
          <mc:Fallback xmlns="">
            <p:pic>
              <p:nvPicPr>
                <p:cNvPr id="407" name="Freihand 406">
                  <a:extLst>
                    <a:ext uri="{FF2B5EF4-FFF2-40B4-BE49-F238E27FC236}">
                      <a16:creationId xmlns:a16="http://schemas.microsoft.com/office/drawing/2014/main" id="{E935EEA7-D1EA-4A05-8E1D-C43866F8763B}"/>
                    </a:ext>
                  </a:extLst>
                </p:cNvPr>
                <p:cNvPicPr/>
                <p:nvPr/>
              </p:nvPicPr>
              <p:blipFill>
                <a:blip r:embed="rId820"/>
                <a:stretch>
                  <a:fillRect/>
                </a:stretch>
              </p:blipFill>
              <p:spPr>
                <a:xfrm>
                  <a:off x="2625933" y="3016507"/>
                  <a:ext cx="89208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08" name="Freihand 407">
                  <a:extLst>
                    <a:ext uri="{FF2B5EF4-FFF2-40B4-BE49-F238E27FC236}">
                      <a16:creationId xmlns:a16="http://schemas.microsoft.com/office/drawing/2014/main" id="{4CC259AE-0BC9-4892-8202-2107D87E63B6}"/>
                    </a:ext>
                  </a:extLst>
                </p14:cNvPr>
                <p14:cNvContentPartPr/>
                <p14:nvPr/>
              </p14:nvContentPartPr>
              <p14:xfrm>
                <a:off x="2744373" y="3229267"/>
                <a:ext cx="866160" cy="614160"/>
              </p14:xfrm>
            </p:contentPart>
          </mc:Choice>
          <mc:Fallback xmlns="">
            <p:pic>
              <p:nvPicPr>
                <p:cNvPr id="408" name="Freihand 407">
                  <a:extLst>
                    <a:ext uri="{FF2B5EF4-FFF2-40B4-BE49-F238E27FC236}">
                      <a16:creationId xmlns:a16="http://schemas.microsoft.com/office/drawing/2014/main" id="{4CC259AE-0BC9-4892-8202-2107D87E63B6}"/>
                    </a:ext>
                  </a:extLst>
                </p:cNvPr>
                <p:cNvPicPr/>
                <p:nvPr/>
              </p:nvPicPr>
              <p:blipFill>
                <a:blip r:embed="rId822"/>
                <a:stretch>
                  <a:fillRect/>
                </a:stretch>
              </p:blipFill>
              <p:spPr>
                <a:xfrm>
                  <a:off x="2740053" y="3224947"/>
                  <a:ext cx="87480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09" name="Freihand 408">
                  <a:extLst>
                    <a:ext uri="{FF2B5EF4-FFF2-40B4-BE49-F238E27FC236}">
                      <a16:creationId xmlns:a16="http://schemas.microsoft.com/office/drawing/2014/main" id="{0AF11E22-F7C7-4DB1-A13E-0A693EA82664}"/>
                    </a:ext>
                  </a:extLst>
                </p14:cNvPr>
                <p14:cNvContentPartPr/>
                <p14:nvPr/>
              </p14:nvContentPartPr>
              <p14:xfrm>
                <a:off x="2946333" y="3454267"/>
                <a:ext cx="806400" cy="578880"/>
              </p14:xfrm>
            </p:contentPart>
          </mc:Choice>
          <mc:Fallback xmlns="">
            <p:pic>
              <p:nvPicPr>
                <p:cNvPr id="409" name="Freihand 408">
                  <a:extLst>
                    <a:ext uri="{FF2B5EF4-FFF2-40B4-BE49-F238E27FC236}">
                      <a16:creationId xmlns:a16="http://schemas.microsoft.com/office/drawing/2014/main" id="{0AF11E22-F7C7-4DB1-A13E-0A693EA82664}"/>
                    </a:ext>
                  </a:extLst>
                </p:cNvPr>
                <p:cNvPicPr/>
                <p:nvPr/>
              </p:nvPicPr>
              <p:blipFill>
                <a:blip r:embed="rId824"/>
                <a:stretch>
                  <a:fillRect/>
                </a:stretch>
              </p:blipFill>
              <p:spPr>
                <a:xfrm>
                  <a:off x="2942013" y="3449947"/>
                  <a:ext cx="81504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10" name="Freihand 409">
                  <a:extLst>
                    <a:ext uri="{FF2B5EF4-FFF2-40B4-BE49-F238E27FC236}">
                      <a16:creationId xmlns:a16="http://schemas.microsoft.com/office/drawing/2014/main" id="{C13ACFC5-7660-431C-B38E-AC7B079103E4}"/>
                    </a:ext>
                  </a:extLst>
                </p14:cNvPr>
                <p14:cNvContentPartPr/>
                <p14:nvPr/>
              </p14:nvContentPartPr>
              <p14:xfrm>
                <a:off x="3073413" y="3660187"/>
                <a:ext cx="817560" cy="526680"/>
              </p14:xfrm>
            </p:contentPart>
          </mc:Choice>
          <mc:Fallback xmlns="">
            <p:pic>
              <p:nvPicPr>
                <p:cNvPr id="410" name="Freihand 409">
                  <a:extLst>
                    <a:ext uri="{FF2B5EF4-FFF2-40B4-BE49-F238E27FC236}">
                      <a16:creationId xmlns:a16="http://schemas.microsoft.com/office/drawing/2014/main" id="{C13ACFC5-7660-431C-B38E-AC7B079103E4}"/>
                    </a:ext>
                  </a:extLst>
                </p:cNvPr>
                <p:cNvPicPr/>
                <p:nvPr/>
              </p:nvPicPr>
              <p:blipFill>
                <a:blip r:embed="rId826"/>
                <a:stretch>
                  <a:fillRect/>
                </a:stretch>
              </p:blipFill>
              <p:spPr>
                <a:xfrm>
                  <a:off x="3069093" y="3655867"/>
                  <a:ext cx="82620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11" name="Freihand 410">
                  <a:extLst>
                    <a:ext uri="{FF2B5EF4-FFF2-40B4-BE49-F238E27FC236}">
                      <a16:creationId xmlns:a16="http://schemas.microsoft.com/office/drawing/2014/main" id="{FF227F92-44A9-4176-8C67-46B3ACB7A27E}"/>
                    </a:ext>
                  </a:extLst>
                </p14:cNvPr>
                <p14:cNvContentPartPr/>
                <p14:nvPr/>
              </p14:nvContentPartPr>
              <p14:xfrm>
                <a:off x="3206973" y="3799147"/>
                <a:ext cx="757080" cy="501480"/>
              </p14:xfrm>
            </p:contentPart>
          </mc:Choice>
          <mc:Fallback xmlns="">
            <p:pic>
              <p:nvPicPr>
                <p:cNvPr id="411" name="Freihand 410">
                  <a:extLst>
                    <a:ext uri="{FF2B5EF4-FFF2-40B4-BE49-F238E27FC236}">
                      <a16:creationId xmlns:a16="http://schemas.microsoft.com/office/drawing/2014/main" id="{FF227F92-44A9-4176-8C67-46B3ACB7A27E}"/>
                    </a:ext>
                  </a:extLst>
                </p:cNvPr>
                <p:cNvPicPr/>
                <p:nvPr/>
              </p:nvPicPr>
              <p:blipFill>
                <a:blip r:embed="rId828"/>
                <a:stretch>
                  <a:fillRect/>
                </a:stretch>
              </p:blipFill>
              <p:spPr>
                <a:xfrm>
                  <a:off x="3202653" y="3794827"/>
                  <a:ext cx="7657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12" name="Freihand 411">
                  <a:extLst>
                    <a:ext uri="{FF2B5EF4-FFF2-40B4-BE49-F238E27FC236}">
                      <a16:creationId xmlns:a16="http://schemas.microsoft.com/office/drawing/2014/main" id="{1DA34DAF-28B0-4359-94CB-22F63C7794E1}"/>
                    </a:ext>
                  </a:extLst>
                </p14:cNvPr>
                <p14:cNvContentPartPr/>
                <p14:nvPr/>
              </p14:nvContentPartPr>
              <p14:xfrm>
                <a:off x="3298413" y="3890227"/>
                <a:ext cx="680400" cy="435600"/>
              </p14:xfrm>
            </p:contentPart>
          </mc:Choice>
          <mc:Fallback xmlns="">
            <p:pic>
              <p:nvPicPr>
                <p:cNvPr id="412" name="Freihand 411">
                  <a:extLst>
                    <a:ext uri="{FF2B5EF4-FFF2-40B4-BE49-F238E27FC236}">
                      <a16:creationId xmlns:a16="http://schemas.microsoft.com/office/drawing/2014/main" id="{1DA34DAF-28B0-4359-94CB-22F63C7794E1}"/>
                    </a:ext>
                  </a:extLst>
                </p:cNvPr>
                <p:cNvPicPr/>
                <p:nvPr/>
              </p:nvPicPr>
              <p:blipFill>
                <a:blip r:embed="rId830"/>
                <a:stretch>
                  <a:fillRect/>
                </a:stretch>
              </p:blipFill>
              <p:spPr>
                <a:xfrm>
                  <a:off x="3294093" y="3885907"/>
                  <a:ext cx="6890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13" name="Freihand 412">
                  <a:extLst>
                    <a:ext uri="{FF2B5EF4-FFF2-40B4-BE49-F238E27FC236}">
                      <a16:creationId xmlns:a16="http://schemas.microsoft.com/office/drawing/2014/main" id="{32EABF13-4CC8-4FBC-8C3E-CDC2DAB4F69E}"/>
                    </a:ext>
                  </a:extLst>
                </p14:cNvPr>
                <p14:cNvContentPartPr/>
                <p14:nvPr/>
              </p14:nvContentPartPr>
              <p14:xfrm>
                <a:off x="2720253" y="3985267"/>
                <a:ext cx="1162080" cy="627120"/>
              </p14:xfrm>
            </p:contentPart>
          </mc:Choice>
          <mc:Fallback xmlns="">
            <p:pic>
              <p:nvPicPr>
                <p:cNvPr id="413" name="Freihand 412">
                  <a:extLst>
                    <a:ext uri="{FF2B5EF4-FFF2-40B4-BE49-F238E27FC236}">
                      <a16:creationId xmlns:a16="http://schemas.microsoft.com/office/drawing/2014/main" id="{32EABF13-4CC8-4FBC-8C3E-CDC2DAB4F69E}"/>
                    </a:ext>
                  </a:extLst>
                </p:cNvPr>
                <p:cNvPicPr/>
                <p:nvPr/>
              </p:nvPicPr>
              <p:blipFill>
                <a:blip r:embed="rId832"/>
                <a:stretch>
                  <a:fillRect/>
                </a:stretch>
              </p:blipFill>
              <p:spPr>
                <a:xfrm>
                  <a:off x="2715933" y="3980947"/>
                  <a:ext cx="117072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14" name="Freihand 413">
                  <a:extLst>
                    <a:ext uri="{FF2B5EF4-FFF2-40B4-BE49-F238E27FC236}">
                      <a16:creationId xmlns:a16="http://schemas.microsoft.com/office/drawing/2014/main" id="{A502378C-F068-4378-99A9-561E2943A0D8}"/>
                    </a:ext>
                  </a:extLst>
                </p14:cNvPr>
                <p14:cNvContentPartPr/>
                <p14:nvPr/>
              </p14:nvContentPartPr>
              <p14:xfrm>
                <a:off x="1793613" y="2950267"/>
                <a:ext cx="849600" cy="637200"/>
              </p14:xfrm>
            </p:contentPart>
          </mc:Choice>
          <mc:Fallback xmlns="">
            <p:pic>
              <p:nvPicPr>
                <p:cNvPr id="414" name="Freihand 413">
                  <a:extLst>
                    <a:ext uri="{FF2B5EF4-FFF2-40B4-BE49-F238E27FC236}">
                      <a16:creationId xmlns:a16="http://schemas.microsoft.com/office/drawing/2014/main" id="{A502378C-F068-4378-99A9-561E2943A0D8}"/>
                    </a:ext>
                  </a:extLst>
                </p:cNvPr>
                <p:cNvPicPr/>
                <p:nvPr/>
              </p:nvPicPr>
              <p:blipFill>
                <a:blip r:embed="rId834"/>
                <a:stretch>
                  <a:fillRect/>
                </a:stretch>
              </p:blipFill>
              <p:spPr>
                <a:xfrm>
                  <a:off x="1789293" y="2945947"/>
                  <a:ext cx="85824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15" name="Freihand 414">
                  <a:extLst>
                    <a:ext uri="{FF2B5EF4-FFF2-40B4-BE49-F238E27FC236}">
                      <a16:creationId xmlns:a16="http://schemas.microsoft.com/office/drawing/2014/main" id="{5F4D9F86-B48D-4F25-A815-82BA144E0A8F}"/>
                    </a:ext>
                  </a:extLst>
                </p14:cNvPr>
                <p14:cNvContentPartPr/>
                <p14:nvPr/>
              </p14:nvContentPartPr>
              <p14:xfrm>
                <a:off x="1603893" y="3209107"/>
                <a:ext cx="785160" cy="727560"/>
              </p14:xfrm>
            </p:contentPart>
          </mc:Choice>
          <mc:Fallback xmlns="">
            <p:pic>
              <p:nvPicPr>
                <p:cNvPr id="415" name="Freihand 414">
                  <a:extLst>
                    <a:ext uri="{FF2B5EF4-FFF2-40B4-BE49-F238E27FC236}">
                      <a16:creationId xmlns:a16="http://schemas.microsoft.com/office/drawing/2014/main" id="{5F4D9F86-B48D-4F25-A815-82BA144E0A8F}"/>
                    </a:ext>
                  </a:extLst>
                </p:cNvPr>
                <p:cNvPicPr/>
                <p:nvPr/>
              </p:nvPicPr>
              <p:blipFill>
                <a:blip r:embed="rId836"/>
                <a:stretch>
                  <a:fillRect/>
                </a:stretch>
              </p:blipFill>
              <p:spPr>
                <a:xfrm>
                  <a:off x="1599573" y="3204787"/>
                  <a:ext cx="79380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17" name="Freihand 416">
                  <a:extLst>
                    <a:ext uri="{FF2B5EF4-FFF2-40B4-BE49-F238E27FC236}">
                      <a16:creationId xmlns:a16="http://schemas.microsoft.com/office/drawing/2014/main" id="{265791B8-14B5-4C38-BDB5-06484655DB4F}"/>
                    </a:ext>
                  </a:extLst>
                </p14:cNvPr>
                <p14:cNvContentPartPr/>
                <p14:nvPr/>
              </p14:nvContentPartPr>
              <p14:xfrm>
                <a:off x="3416853" y="1945507"/>
                <a:ext cx="1507680" cy="1853280"/>
              </p14:xfrm>
            </p:contentPart>
          </mc:Choice>
          <mc:Fallback xmlns="">
            <p:pic>
              <p:nvPicPr>
                <p:cNvPr id="417" name="Freihand 416">
                  <a:extLst>
                    <a:ext uri="{FF2B5EF4-FFF2-40B4-BE49-F238E27FC236}">
                      <a16:creationId xmlns:a16="http://schemas.microsoft.com/office/drawing/2014/main" id="{265791B8-14B5-4C38-BDB5-06484655DB4F}"/>
                    </a:ext>
                  </a:extLst>
                </p:cNvPr>
                <p:cNvPicPr/>
                <p:nvPr/>
              </p:nvPicPr>
              <p:blipFill>
                <a:blip r:embed="rId838"/>
                <a:stretch>
                  <a:fillRect/>
                </a:stretch>
              </p:blipFill>
              <p:spPr>
                <a:xfrm>
                  <a:off x="3412533" y="1941187"/>
                  <a:ext cx="1516320" cy="1861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18" name="Freihand 417">
                  <a:extLst>
                    <a:ext uri="{FF2B5EF4-FFF2-40B4-BE49-F238E27FC236}">
                      <a16:creationId xmlns:a16="http://schemas.microsoft.com/office/drawing/2014/main" id="{982D4C27-431A-438D-B793-7871A5210241}"/>
                    </a:ext>
                  </a:extLst>
                </p14:cNvPr>
                <p14:cNvContentPartPr/>
                <p14:nvPr/>
              </p14:nvContentPartPr>
              <p14:xfrm>
                <a:off x="3287973" y="3502147"/>
                <a:ext cx="457920" cy="512280"/>
              </p14:xfrm>
            </p:contentPart>
          </mc:Choice>
          <mc:Fallback xmlns="">
            <p:pic>
              <p:nvPicPr>
                <p:cNvPr id="418" name="Freihand 417">
                  <a:extLst>
                    <a:ext uri="{FF2B5EF4-FFF2-40B4-BE49-F238E27FC236}">
                      <a16:creationId xmlns:a16="http://schemas.microsoft.com/office/drawing/2014/main" id="{982D4C27-431A-438D-B793-7871A5210241}"/>
                    </a:ext>
                  </a:extLst>
                </p:cNvPr>
                <p:cNvPicPr/>
                <p:nvPr/>
              </p:nvPicPr>
              <p:blipFill>
                <a:blip r:embed="rId840"/>
                <a:stretch>
                  <a:fillRect/>
                </a:stretch>
              </p:blipFill>
              <p:spPr>
                <a:xfrm>
                  <a:off x="3283653" y="3497827"/>
                  <a:ext cx="46656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09" name="Freihand 508">
                  <a:extLst>
                    <a:ext uri="{FF2B5EF4-FFF2-40B4-BE49-F238E27FC236}">
                      <a16:creationId xmlns:a16="http://schemas.microsoft.com/office/drawing/2014/main" id="{D91257A3-7585-449E-B245-D8FA35F9365C}"/>
                    </a:ext>
                  </a:extLst>
                </p14:cNvPr>
                <p14:cNvContentPartPr/>
                <p14:nvPr/>
              </p14:nvContentPartPr>
              <p14:xfrm>
                <a:off x="3296253" y="3786547"/>
                <a:ext cx="633240" cy="502560"/>
              </p14:xfrm>
            </p:contentPart>
          </mc:Choice>
          <mc:Fallback xmlns="">
            <p:pic>
              <p:nvPicPr>
                <p:cNvPr id="509" name="Freihand 508">
                  <a:extLst>
                    <a:ext uri="{FF2B5EF4-FFF2-40B4-BE49-F238E27FC236}">
                      <a16:creationId xmlns:a16="http://schemas.microsoft.com/office/drawing/2014/main" id="{D91257A3-7585-449E-B245-D8FA35F9365C}"/>
                    </a:ext>
                  </a:extLst>
                </p:cNvPr>
                <p:cNvPicPr/>
                <p:nvPr/>
              </p:nvPicPr>
              <p:blipFill>
                <a:blip r:embed="rId842"/>
                <a:stretch>
                  <a:fillRect/>
                </a:stretch>
              </p:blipFill>
              <p:spPr>
                <a:xfrm>
                  <a:off x="3291933" y="3782227"/>
                  <a:ext cx="64188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10" name="Freihand 509">
                  <a:extLst>
                    <a:ext uri="{FF2B5EF4-FFF2-40B4-BE49-F238E27FC236}">
                      <a16:creationId xmlns:a16="http://schemas.microsoft.com/office/drawing/2014/main" id="{8E0BE9B9-D0DF-408B-8280-FA3B8D92523F}"/>
                    </a:ext>
                  </a:extLst>
                </p14:cNvPr>
                <p14:cNvContentPartPr/>
                <p14:nvPr/>
              </p14:nvContentPartPr>
              <p14:xfrm>
                <a:off x="3187533" y="3682147"/>
                <a:ext cx="474840" cy="206640"/>
              </p14:xfrm>
            </p:contentPart>
          </mc:Choice>
          <mc:Fallback xmlns="">
            <p:pic>
              <p:nvPicPr>
                <p:cNvPr id="510" name="Freihand 509">
                  <a:extLst>
                    <a:ext uri="{FF2B5EF4-FFF2-40B4-BE49-F238E27FC236}">
                      <a16:creationId xmlns:a16="http://schemas.microsoft.com/office/drawing/2014/main" id="{8E0BE9B9-D0DF-408B-8280-FA3B8D92523F}"/>
                    </a:ext>
                  </a:extLst>
                </p:cNvPr>
                <p:cNvPicPr/>
                <p:nvPr/>
              </p:nvPicPr>
              <p:blipFill>
                <a:blip r:embed="rId844"/>
                <a:stretch>
                  <a:fillRect/>
                </a:stretch>
              </p:blipFill>
              <p:spPr>
                <a:xfrm>
                  <a:off x="3183213" y="3677827"/>
                  <a:ext cx="483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11" name="Freihand 510">
                  <a:extLst>
                    <a:ext uri="{FF2B5EF4-FFF2-40B4-BE49-F238E27FC236}">
                      <a16:creationId xmlns:a16="http://schemas.microsoft.com/office/drawing/2014/main" id="{5DCF95C1-2B9D-4C06-A17D-1860B97E5C37}"/>
                    </a:ext>
                  </a:extLst>
                </p14:cNvPr>
                <p14:cNvContentPartPr/>
                <p14:nvPr/>
              </p14:nvContentPartPr>
              <p14:xfrm>
                <a:off x="3143973" y="3414667"/>
                <a:ext cx="564840" cy="266400"/>
              </p14:xfrm>
            </p:contentPart>
          </mc:Choice>
          <mc:Fallback xmlns="">
            <p:pic>
              <p:nvPicPr>
                <p:cNvPr id="511" name="Freihand 510">
                  <a:extLst>
                    <a:ext uri="{FF2B5EF4-FFF2-40B4-BE49-F238E27FC236}">
                      <a16:creationId xmlns:a16="http://schemas.microsoft.com/office/drawing/2014/main" id="{5DCF95C1-2B9D-4C06-A17D-1860B97E5C37}"/>
                    </a:ext>
                  </a:extLst>
                </p:cNvPr>
                <p:cNvPicPr/>
                <p:nvPr/>
              </p:nvPicPr>
              <p:blipFill>
                <a:blip r:embed="rId846"/>
                <a:stretch>
                  <a:fillRect/>
                </a:stretch>
              </p:blipFill>
              <p:spPr>
                <a:xfrm>
                  <a:off x="3139653" y="3410347"/>
                  <a:ext cx="573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12" name="Freihand 511">
                  <a:extLst>
                    <a:ext uri="{FF2B5EF4-FFF2-40B4-BE49-F238E27FC236}">
                      <a16:creationId xmlns:a16="http://schemas.microsoft.com/office/drawing/2014/main" id="{CCF25F9F-FEFD-47B5-BC20-0973FB9A6AD3}"/>
                    </a:ext>
                  </a:extLst>
                </p14:cNvPr>
                <p14:cNvContentPartPr/>
                <p14:nvPr/>
              </p14:nvContentPartPr>
              <p14:xfrm>
                <a:off x="2733213" y="3051427"/>
                <a:ext cx="632520" cy="462240"/>
              </p14:xfrm>
            </p:contentPart>
          </mc:Choice>
          <mc:Fallback xmlns="">
            <p:pic>
              <p:nvPicPr>
                <p:cNvPr id="512" name="Freihand 511">
                  <a:extLst>
                    <a:ext uri="{FF2B5EF4-FFF2-40B4-BE49-F238E27FC236}">
                      <a16:creationId xmlns:a16="http://schemas.microsoft.com/office/drawing/2014/main" id="{CCF25F9F-FEFD-47B5-BC20-0973FB9A6AD3}"/>
                    </a:ext>
                  </a:extLst>
                </p:cNvPr>
                <p:cNvPicPr/>
                <p:nvPr/>
              </p:nvPicPr>
              <p:blipFill>
                <a:blip r:embed="rId848"/>
                <a:stretch>
                  <a:fillRect/>
                </a:stretch>
              </p:blipFill>
              <p:spPr>
                <a:xfrm>
                  <a:off x="2728893" y="3047107"/>
                  <a:ext cx="64116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13" name="Freihand 512">
                  <a:extLst>
                    <a:ext uri="{FF2B5EF4-FFF2-40B4-BE49-F238E27FC236}">
                      <a16:creationId xmlns:a16="http://schemas.microsoft.com/office/drawing/2014/main" id="{CC792B17-F677-4997-B533-E3FFB2B8D700}"/>
                    </a:ext>
                  </a:extLst>
                </p14:cNvPr>
                <p14:cNvContentPartPr/>
                <p14:nvPr/>
              </p14:nvContentPartPr>
              <p14:xfrm>
                <a:off x="2590293" y="2769547"/>
                <a:ext cx="494280" cy="144720"/>
              </p14:xfrm>
            </p:contentPart>
          </mc:Choice>
          <mc:Fallback xmlns="">
            <p:pic>
              <p:nvPicPr>
                <p:cNvPr id="513" name="Freihand 512">
                  <a:extLst>
                    <a:ext uri="{FF2B5EF4-FFF2-40B4-BE49-F238E27FC236}">
                      <a16:creationId xmlns:a16="http://schemas.microsoft.com/office/drawing/2014/main" id="{CC792B17-F677-4997-B533-E3FFB2B8D700}"/>
                    </a:ext>
                  </a:extLst>
                </p:cNvPr>
                <p:cNvPicPr/>
                <p:nvPr/>
              </p:nvPicPr>
              <p:blipFill>
                <a:blip r:embed="rId850"/>
                <a:stretch>
                  <a:fillRect/>
                </a:stretch>
              </p:blipFill>
              <p:spPr>
                <a:xfrm>
                  <a:off x="2585973" y="2765227"/>
                  <a:ext cx="502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14" name="Freihand 513">
                  <a:extLst>
                    <a:ext uri="{FF2B5EF4-FFF2-40B4-BE49-F238E27FC236}">
                      <a16:creationId xmlns:a16="http://schemas.microsoft.com/office/drawing/2014/main" id="{C7EB35FB-996C-4A6E-A078-78C5321EF301}"/>
                    </a:ext>
                  </a:extLst>
                </p14:cNvPr>
                <p14:cNvContentPartPr/>
                <p14:nvPr/>
              </p14:nvContentPartPr>
              <p14:xfrm>
                <a:off x="2278533" y="2310187"/>
                <a:ext cx="532080" cy="319680"/>
              </p14:xfrm>
            </p:contentPart>
          </mc:Choice>
          <mc:Fallback xmlns="">
            <p:pic>
              <p:nvPicPr>
                <p:cNvPr id="514" name="Freihand 513">
                  <a:extLst>
                    <a:ext uri="{FF2B5EF4-FFF2-40B4-BE49-F238E27FC236}">
                      <a16:creationId xmlns:a16="http://schemas.microsoft.com/office/drawing/2014/main" id="{C7EB35FB-996C-4A6E-A078-78C5321EF301}"/>
                    </a:ext>
                  </a:extLst>
                </p:cNvPr>
                <p:cNvPicPr/>
                <p:nvPr/>
              </p:nvPicPr>
              <p:blipFill>
                <a:blip r:embed="rId852"/>
                <a:stretch>
                  <a:fillRect/>
                </a:stretch>
              </p:blipFill>
              <p:spPr>
                <a:xfrm>
                  <a:off x="2274213" y="2305867"/>
                  <a:ext cx="5407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20" name="Freihand 519">
                  <a:extLst>
                    <a:ext uri="{FF2B5EF4-FFF2-40B4-BE49-F238E27FC236}">
                      <a16:creationId xmlns:a16="http://schemas.microsoft.com/office/drawing/2014/main" id="{C8FBBD6E-B64B-4EF1-9800-DB0C979C7820}"/>
                    </a:ext>
                  </a:extLst>
                </p14:cNvPr>
                <p14:cNvContentPartPr/>
                <p14:nvPr/>
              </p14:nvContentPartPr>
              <p14:xfrm>
                <a:off x="3252693" y="2825347"/>
                <a:ext cx="26280" cy="99000"/>
              </p14:xfrm>
            </p:contentPart>
          </mc:Choice>
          <mc:Fallback xmlns="">
            <p:pic>
              <p:nvPicPr>
                <p:cNvPr id="520" name="Freihand 519">
                  <a:extLst>
                    <a:ext uri="{FF2B5EF4-FFF2-40B4-BE49-F238E27FC236}">
                      <a16:creationId xmlns:a16="http://schemas.microsoft.com/office/drawing/2014/main" id="{C8FBBD6E-B64B-4EF1-9800-DB0C979C7820}"/>
                    </a:ext>
                  </a:extLst>
                </p:cNvPr>
                <p:cNvPicPr/>
                <p:nvPr/>
              </p:nvPicPr>
              <p:blipFill>
                <a:blip r:embed="rId854"/>
                <a:stretch>
                  <a:fillRect/>
                </a:stretch>
              </p:blipFill>
              <p:spPr>
                <a:xfrm>
                  <a:off x="3248373" y="2821027"/>
                  <a:ext cx="3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22" name="Freihand 521">
                  <a:extLst>
                    <a:ext uri="{FF2B5EF4-FFF2-40B4-BE49-F238E27FC236}">
                      <a16:creationId xmlns:a16="http://schemas.microsoft.com/office/drawing/2014/main" id="{C6007410-C74A-4C94-ADCB-E802AD28A27E}"/>
                    </a:ext>
                  </a:extLst>
                </p14:cNvPr>
                <p14:cNvContentPartPr/>
                <p14:nvPr/>
              </p14:nvContentPartPr>
              <p14:xfrm>
                <a:off x="3114093" y="2911747"/>
                <a:ext cx="153720" cy="2295720"/>
              </p14:xfrm>
            </p:contentPart>
          </mc:Choice>
          <mc:Fallback xmlns="">
            <p:pic>
              <p:nvPicPr>
                <p:cNvPr id="522" name="Freihand 521">
                  <a:extLst>
                    <a:ext uri="{FF2B5EF4-FFF2-40B4-BE49-F238E27FC236}">
                      <a16:creationId xmlns:a16="http://schemas.microsoft.com/office/drawing/2014/main" id="{C6007410-C74A-4C94-ADCB-E802AD28A27E}"/>
                    </a:ext>
                  </a:extLst>
                </p:cNvPr>
                <p:cNvPicPr/>
                <p:nvPr/>
              </p:nvPicPr>
              <p:blipFill>
                <a:blip r:embed="rId856"/>
                <a:stretch>
                  <a:fillRect/>
                </a:stretch>
              </p:blipFill>
              <p:spPr>
                <a:xfrm>
                  <a:off x="3109773" y="2907427"/>
                  <a:ext cx="162360" cy="2304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24" name="Freihand 523">
                  <a:extLst>
                    <a:ext uri="{FF2B5EF4-FFF2-40B4-BE49-F238E27FC236}">
                      <a16:creationId xmlns:a16="http://schemas.microsoft.com/office/drawing/2014/main" id="{AEC86D2C-35DA-4AA2-9F98-07E32F566257}"/>
                    </a:ext>
                  </a:extLst>
                </p14:cNvPr>
                <p14:cNvContentPartPr/>
                <p14:nvPr/>
              </p14:nvContentPartPr>
              <p14:xfrm>
                <a:off x="3089613" y="5055187"/>
                <a:ext cx="34200" cy="310320"/>
              </p14:xfrm>
            </p:contentPart>
          </mc:Choice>
          <mc:Fallback xmlns="">
            <p:pic>
              <p:nvPicPr>
                <p:cNvPr id="524" name="Freihand 523">
                  <a:extLst>
                    <a:ext uri="{FF2B5EF4-FFF2-40B4-BE49-F238E27FC236}">
                      <a16:creationId xmlns:a16="http://schemas.microsoft.com/office/drawing/2014/main" id="{AEC86D2C-35DA-4AA2-9F98-07E32F566257}"/>
                    </a:ext>
                  </a:extLst>
                </p:cNvPr>
                <p:cNvPicPr/>
                <p:nvPr/>
              </p:nvPicPr>
              <p:blipFill>
                <a:blip r:embed="rId858"/>
                <a:stretch>
                  <a:fillRect/>
                </a:stretch>
              </p:blipFill>
              <p:spPr>
                <a:xfrm>
                  <a:off x="3085293" y="5050867"/>
                  <a:ext cx="42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26" name="Freihand 525">
                  <a:extLst>
                    <a:ext uri="{FF2B5EF4-FFF2-40B4-BE49-F238E27FC236}">
                      <a16:creationId xmlns:a16="http://schemas.microsoft.com/office/drawing/2014/main" id="{53734110-AE5F-4F27-86FA-B9EC9D4AF0FC}"/>
                    </a:ext>
                  </a:extLst>
                </p14:cNvPr>
                <p14:cNvContentPartPr/>
                <p14:nvPr/>
              </p14:nvContentPartPr>
              <p14:xfrm>
                <a:off x="3267093" y="1236667"/>
                <a:ext cx="123480" cy="1651320"/>
              </p14:xfrm>
            </p:contentPart>
          </mc:Choice>
          <mc:Fallback xmlns="">
            <p:pic>
              <p:nvPicPr>
                <p:cNvPr id="526" name="Freihand 525">
                  <a:extLst>
                    <a:ext uri="{FF2B5EF4-FFF2-40B4-BE49-F238E27FC236}">
                      <a16:creationId xmlns:a16="http://schemas.microsoft.com/office/drawing/2014/main" id="{53734110-AE5F-4F27-86FA-B9EC9D4AF0FC}"/>
                    </a:ext>
                  </a:extLst>
                </p:cNvPr>
                <p:cNvPicPr/>
                <p:nvPr/>
              </p:nvPicPr>
              <p:blipFill>
                <a:blip r:embed="rId860"/>
                <a:stretch>
                  <a:fillRect/>
                </a:stretch>
              </p:blipFill>
              <p:spPr>
                <a:xfrm>
                  <a:off x="3262773" y="1232347"/>
                  <a:ext cx="132120" cy="16599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28" name="Freihand 527">
                  <a:extLst>
                    <a:ext uri="{FF2B5EF4-FFF2-40B4-BE49-F238E27FC236}">
                      <a16:creationId xmlns:a16="http://schemas.microsoft.com/office/drawing/2014/main" id="{BDF91689-7280-4B1C-931B-271BA7376E3B}"/>
                    </a:ext>
                  </a:extLst>
                </p14:cNvPr>
                <p14:cNvContentPartPr/>
                <p14:nvPr/>
              </p14:nvContentPartPr>
              <p14:xfrm>
                <a:off x="3199053" y="2787187"/>
                <a:ext cx="147240" cy="114120"/>
              </p14:xfrm>
            </p:contentPart>
          </mc:Choice>
          <mc:Fallback xmlns="">
            <p:pic>
              <p:nvPicPr>
                <p:cNvPr id="528" name="Freihand 527">
                  <a:extLst>
                    <a:ext uri="{FF2B5EF4-FFF2-40B4-BE49-F238E27FC236}">
                      <a16:creationId xmlns:a16="http://schemas.microsoft.com/office/drawing/2014/main" id="{BDF91689-7280-4B1C-931B-271BA7376E3B}"/>
                    </a:ext>
                  </a:extLst>
                </p:cNvPr>
                <p:cNvPicPr/>
                <p:nvPr/>
              </p:nvPicPr>
              <p:blipFill>
                <a:blip r:embed="rId862"/>
                <a:stretch>
                  <a:fillRect/>
                </a:stretch>
              </p:blipFill>
              <p:spPr>
                <a:xfrm>
                  <a:off x="3194733" y="2782867"/>
                  <a:ext cx="155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29" name="Freihand 528">
                  <a:extLst>
                    <a:ext uri="{FF2B5EF4-FFF2-40B4-BE49-F238E27FC236}">
                      <a16:creationId xmlns:a16="http://schemas.microsoft.com/office/drawing/2014/main" id="{C1086371-2B8E-49BE-ACB5-AC7B71ADACCF}"/>
                    </a:ext>
                  </a:extLst>
                </p14:cNvPr>
                <p14:cNvContentPartPr/>
                <p14:nvPr/>
              </p14:nvContentPartPr>
              <p14:xfrm>
                <a:off x="3213813" y="2492707"/>
                <a:ext cx="154800" cy="32400"/>
              </p14:xfrm>
            </p:contentPart>
          </mc:Choice>
          <mc:Fallback xmlns="">
            <p:pic>
              <p:nvPicPr>
                <p:cNvPr id="529" name="Freihand 528">
                  <a:extLst>
                    <a:ext uri="{FF2B5EF4-FFF2-40B4-BE49-F238E27FC236}">
                      <a16:creationId xmlns:a16="http://schemas.microsoft.com/office/drawing/2014/main" id="{C1086371-2B8E-49BE-ACB5-AC7B71ADACCF}"/>
                    </a:ext>
                  </a:extLst>
                </p:cNvPr>
                <p:cNvPicPr/>
                <p:nvPr/>
              </p:nvPicPr>
              <p:blipFill>
                <a:blip r:embed="rId864"/>
                <a:stretch>
                  <a:fillRect/>
                </a:stretch>
              </p:blipFill>
              <p:spPr>
                <a:xfrm>
                  <a:off x="3209493" y="2488387"/>
                  <a:ext cx="163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0" name="Freihand 539">
                  <a:extLst>
                    <a:ext uri="{FF2B5EF4-FFF2-40B4-BE49-F238E27FC236}">
                      <a16:creationId xmlns:a16="http://schemas.microsoft.com/office/drawing/2014/main" id="{C6BB1DEA-4E6A-4C33-B226-E5CA65B415AF}"/>
                    </a:ext>
                  </a:extLst>
                </p14:cNvPr>
                <p14:cNvContentPartPr/>
                <p14:nvPr/>
              </p14:nvContentPartPr>
              <p14:xfrm>
                <a:off x="3361413" y="1950547"/>
                <a:ext cx="546840" cy="775800"/>
              </p14:xfrm>
            </p:contentPart>
          </mc:Choice>
          <mc:Fallback xmlns="">
            <p:pic>
              <p:nvPicPr>
                <p:cNvPr id="540" name="Freihand 539">
                  <a:extLst>
                    <a:ext uri="{FF2B5EF4-FFF2-40B4-BE49-F238E27FC236}">
                      <a16:creationId xmlns:a16="http://schemas.microsoft.com/office/drawing/2014/main" id="{C6BB1DEA-4E6A-4C33-B226-E5CA65B415AF}"/>
                    </a:ext>
                  </a:extLst>
                </p:cNvPr>
                <p:cNvPicPr/>
                <p:nvPr/>
              </p:nvPicPr>
              <p:blipFill>
                <a:blip r:embed="rId866"/>
                <a:stretch>
                  <a:fillRect/>
                </a:stretch>
              </p:blipFill>
              <p:spPr>
                <a:xfrm>
                  <a:off x="3357093" y="1946227"/>
                  <a:ext cx="55548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1" name="Freihand 540">
                  <a:extLst>
                    <a:ext uri="{FF2B5EF4-FFF2-40B4-BE49-F238E27FC236}">
                      <a16:creationId xmlns:a16="http://schemas.microsoft.com/office/drawing/2014/main" id="{5B7C68EE-58A2-4CAD-861A-982320D6C965}"/>
                    </a:ext>
                  </a:extLst>
                </p14:cNvPr>
                <p14:cNvContentPartPr/>
                <p14:nvPr/>
              </p14:nvContentPartPr>
              <p14:xfrm>
                <a:off x="3314613" y="2554627"/>
                <a:ext cx="264240" cy="263880"/>
              </p14:xfrm>
            </p:contentPart>
          </mc:Choice>
          <mc:Fallback xmlns="">
            <p:pic>
              <p:nvPicPr>
                <p:cNvPr id="541" name="Freihand 540">
                  <a:extLst>
                    <a:ext uri="{FF2B5EF4-FFF2-40B4-BE49-F238E27FC236}">
                      <a16:creationId xmlns:a16="http://schemas.microsoft.com/office/drawing/2014/main" id="{5B7C68EE-58A2-4CAD-861A-982320D6C965}"/>
                    </a:ext>
                  </a:extLst>
                </p:cNvPr>
                <p:cNvPicPr/>
                <p:nvPr/>
              </p:nvPicPr>
              <p:blipFill>
                <a:blip r:embed="rId868"/>
                <a:stretch>
                  <a:fillRect/>
                </a:stretch>
              </p:blipFill>
              <p:spPr>
                <a:xfrm>
                  <a:off x="3310293" y="2550307"/>
                  <a:ext cx="272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3" name="Freihand 542">
                  <a:extLst>
                    <a:ext uri="{FF2B5EF4-FFF2-40B4-BE49-F238E27FC236}">
                      <a16:creationId xmlns:a16="http://schemas.microsoft.com/office/drawing/2014/main" id="{2E3B08CA-3295-425C-8086-185123FBAF3D}"/>
                    </a:ext>
                  </a:extLst>
                </p14:cNvPr>
                <p14:cNvContentPartPr/>
                <p14:nvPr/>
              </p14:nvContentPartPr>
              <p14:xfrm>
                <a:off x="8272173" y="3915067"/>
                <a:ext cx="48600" cy="16200"/>
              </p14:xfrm>
            </p:contentPart>
          </mc:Choice>
          <mc:Fallback xmlns="">
            <p:pic>
              <p:nvPicPr>
                <p:cNvPr id="543" name="Freihand 542">
                  <a:extLst>
                    <a:ext uri="{FF2B5EF4-FFF2-40B4-BE49-F238E27FC236}">
                      <a16:creationId xmlns:a16="http://schemas.microsoft.com/office/drawing/2014/main" id="{2E3B08CA-3295-425C-8086-185123FBAF3D}"/>
                    </a:ext>
                  </a:extLst>
                </p:cNvPr>
                <p:cNvPicPr/>
                <p:nvPr/>
              </p:nvPicPr>
              <p:blipFill>
                <a:blip r:embed="rId870"/>
                <a:stretch>
                  <a:fillRect/>
                </a:stretch>
              </p:blipFill>
              <p:spPr>
                <a:xfrm>
                  <a:off x="8267853" y="3910747"/>
                  <a:ext cx="57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4" name="Freihand 543">
                  <a:extLst>
                    <a:ext uri="{FF2B5EF4-FFF2-40B4-BE49-F238E27FC236}">
                      <a16:creationId xmlns:a16="http://schemas.microsoft.com/office/drawing/2014/main" id="{71C368E6-7D1A-40DA-AA3B-103B1436CAD2}"/>
                    </a:ext>
                  </a:extLst>
                </p14:cNvPr>
                <p14:cNvContentPartPr/>
                <p14:nvPr/>
              </p14:nvContentPartPr>
              <p14:xfrm>
                <a:off x="4032813" y="1870267"/>
                <a:ext cx="3521880" cy="2289600"/>
              </p14:xfrm>
            </p:contentPart>
          </mc:Choice>
          <mc:Fallback xmlns="">
            <p:pic>
              <p:nvPicPr>
                <p:cNvPr id="544" name="Freihand 543">
                  <a:extLst>
                    <a:ext uri="{FF2B5EF4-FFF2-40B4-BE49-F238E27FC236}">
                      <a16:creationId xmlns:a16="http://schemas.microsoft.com/office/drawing/2014/main" id="{71C368E6-7D1A-40DA-AA3B-103B1436CAD2}"/>
                    </a:ext>
                  </a:extLst>
                </p:cNvPr>
                <p:cNvPicPr/>
                <p:nvPr/>
              </p:nvPicPr>
              <p:blipFill>
                <a:blip r:embed="rId872"/>
                <a:stretch>
                  <a:fillRect/>
                </a:stretch>
              </p:blipFill>
              <p:spPr>
                <a:xfrm>
                  <a:off x="4028493" y="1865947"/>
                  <a:ext cx="3530520" cy="22982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5" name="Freihand 544">
                  <a:extLst>
                    <a:ext uri="{FF2B5EF4-FFF2-40B4-BE49-F238E27FC236}">
                      <a16:creationId xmlns:a16="http://schemas.microsoft.com/office/drawing/2014/main" id="{6C7CE145-977B-4031-9458-0F3E5802D3A2}"/>
                    </a:ext>
                  </a:extLst>
                </p14:cNvPr>
                <p14:cNvContentPartPr/>
                <p14:nvPr/>
              </p14:nvContentPartPr>
              <p14:xfrm>
                <a:off x="4056573" y="2008147"/>
                <a:ext cx="17640" cy="75600"/>
              </p14:xfrm>
            </p:contentPart>
          </mc:Choice>
          <mc:Fallback xmlns="">
            <p:pic>
              <p:nvPicPr>
                <p:cNvPr id="545" name="Freihand 544">
                  <a:extLst>
                    <a:ext uri="{FF2B5EF4-FFF2-40B4-BE49-F238E27FC236}">
                      <a16:creationId xmlns:a16="http://schemas.microsoft.com/office/drawing/2014/main" id="{6C7CE145-977B-4031-9458-0F3E5802D3A2}"/>
                    </a:ext>
                  </a:extLst>
                </p:cNvPr>
                <p:cNvPicPr/>
                <p:nvPr/>
              </p:nvPicPr>
              <p:blipFill>
                <a:blip r:embed="rId874"/>
                <a:stretch>
                  <a:fillRect/>
                </a:stretch>
              </p:blipFill>
              <p:spPr>
                <a:xfrm>
                  <a:off x="4052253" y="2003827"/>
                  <a:ext cx="26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7" name="Freihand 546">
                  <a:extLst>
                    <a:ext uri="{FF2B5EF4-FFF2-40B4-BE49-F238E27FC236}">
                      <a16:creationId xmlns:a16="http://schemas.microsoft.com/office/drawing/2014/main" id="{02E58AA9-4080-4E7C-8BE9-6AC820F595A0}"/>
                    </a:ext>
                  </a:extLst>
                </p14:cNvPr>
                <p14:cNvContentPartPr/>
                <p14:nvPr/>
              </p14:nvContentPartPr>
              <p14:xfrm>
                <a:off x="3654453" y="1368787"/>
                <a:ext cx="272880" cy="316440"/>
              </p14:xfrm>
            </p:contentPart>
          </mc:Choice>
          <mc:Fallback xmlns="">
            <p:pic>
              <p:nvPicPr>
                <p:cNvPr id="547" name="Freihand 546">
                  <a:extLst>
                    <a:ext uri="{FF2B5EF4-FFF2-40B4-BE49-F238E27FC236}">
                      <a16:creationId xmlns:a16="http://schemas.microsoft.com/office/drawing/2014/main" id="{02E58AA9-4080-4E7C-8BE9-6AC820F595A0}"/>
                    </a:ext>
                  </a:extLst>
                </p:cNvPr>
                <p:cNvPicPr/>
                <p:nvPr/>
              </p:nvPicPr>
              <p:blipFill>
                <a:blip r:embed="rId876"/>
                <a:stretch>
                  <a:fillRect/>
                </a:stretch>
              </p:blipFill>
              <p:spPr>
                <a:xfrm>
                  <a:off x="3650133" y="1364467"/>
                  <a:ext cx="2815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8" name="Freihand 547">
                  <a:extLst>
                    <a:ext uri="{FF2B5EF4-FFF2-40B4-BE49-F238E27FC236}">
                      <a16:creationId xmlns:a16="http://schemas.microsoft.com/office/drawing/2014/main" id="{839224B1-32BB-4CB5-A1AE-BF0D01F398B1}"/>
                    </a:ext>
                  </a:extLst>
                </p14:cNvPr>
                <p14:cNvContentPartPr/>
                <p14:nvPr/>
              </p14:nvContentPartPr>
              <p14:xfrm>
                <a:off x="3955413" y="1347907"/>
                <a:ext cx="72000" cy="113400"/>
              </p14:xfrm>
            </p:contentPart>
          </mc:Choice>
          <mc:Fallback xmlns="">
            <p:pic>
              <p:nvPicPr>
                <p:cNvPr id="548" name="Freihand 547">
                  <a:extLst>
                    <a:ext uri="{FF2B5EF4-FFF2-40B4-BE49-F238E27FC236}">
                      <a16:creationId xmlns:a16="http://schemas.microsoft.com/office/drawing/2014/main" id="{839224B1-32BB-4CB5-A1AE-BF0D01F398B1}"/>
                    </a:ext>
                  </a:extLst>
                </p:cNvPr>
                <p:cNvPicPr/>
                <p:nvPr/>
              </p:nvPicPr>
              <p:blipFill>
                <a:blip r:embed="rId878"/>
                <a:stretch>
                  <a:fillRect/>
                </a:stretch>
              </p:blipFill>
              <p:spPr>
                <a:xfrm>
                  <a:off x="3951093" y="1343587"/>
                  <a:ext cx="80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9" name="Freihand 548">
                  <a:extLst>
                    <a:ext uri="{FF2B5EF4-FFF2-40B4-BE49-F238E27FC236}">
                      <a16:creationId xmlns:a16="http://schemas.microsoft.com/office/drawing/2014/main" id="{B0D827E9-9AC0-49C5-96AB-A5A4375AE03F}"/>
                    </a:ext>
                  </a:extLst>
                </p14:cNvPr>
                <p14:cNvContentPartPr/>
                <p14:nvPr/>
              </p14:nvContentPartPr>
              <p14:xfrm>
                <a:off x="3920133" y="1252867"/>
                <a:ext cx="178560" cy="156240"/>
              </p14:xfrm>
            </p:contentPart>
          </mc:Choice>
          <mc:Fallback xmlns="">
            <p:pic>
              <p:nvPicPr>
                <p:cNvPr id="549" name="Freihand 548">
                  <a:extLst>
                    <a:ext uri="{FF2B5EF4-FFF2-40B4-BE49-F238E27FC236}">
                      <a16:creationId xmlns:a16="http://schemas.microsoft.com/office/drawing/2014/main" id="{B0D827E9-9AC0-49C5-96AB-A5A4375AE03F}"/>
                    </a:ext>
                  </a:extLst>
                </p:cNvPr>
                <p:cNvPicPr/>
                <p:nvPr/>
              </p:nvPicPr>
              <p:blipFill>
                <a:blip r:embed="rId880"/>
                <a:stretch>
                  <a:fillRect/>
                </a:stretch>
              </p:blipFill>
              <p:spPr>
                <a:xfrm>
                  <a:off x="3915813" y="1248547"/>
                  <a:ext cx="187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0" name="Freihand 549">
                  <a:extLst>
                    <a:ext uri="{FF2B5EF4-FFF2-40B4-BE49-F238E27FC236}">
                      <a16:creationId xmlns:a16="http://schemas.microsoft.com/office/drawing/2014/main" id="{3E5CB7C5-2BCC-4794-8196-D92AF920E15C}"/>
                    </a:ext>
                  </a:extLst>
                </p14:cNvPr>
                <p14:cNvContentPartPr/>
                <p14:nvPr/>
              </p14:nvContentPartPr>
              <p14:xfrm>
                <a:off x="4054413" y="994027"/>
                <a:ext cx="265320" cy="263160"/>
              </p14:xfrm>
            </p:contentPart>
          </mc:Choice>
          <mc:Fallback xmlns="">
            <p:pic>
              <p:nvPicPr>
                <p:cNvPr id="550" name="Freihand 549">
                  <a:extLst>
                    <a:ext uri="{FF2B5EF4-FFF2-40B4-BE49-F238E27FC236}">
                      <a16:creationId xmlns:a16="http://schemas.microsoft.com/office/drawing/2014/main" id="{3E5CB7C5-2BCC-4794-8196-D92AF920E15C}"/>
                    </a:ext>
                  </a:extLst>
                </p:cNvPr>
                <p:cNvPicPr/>
                <p:nvPr/>
              </p:nvPicPr>
              <p:blipFill>
                <a:blip r:embed="rId882"/>
                <a:stretch>
                  <a:fillRect/>
                </a:stretch>
              </p:blipFill>
              <p:spPr>
                <a:xfrm>
                  <a:off x="4050093" y="989707"/>
                  <a:ext cx="273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1" name="Freihand 550">
                  <a:extLst>
                    <a:ext uri="{FF2B5EF4-FFF2-40B4-BE49-F238E27FC236}">
                      <a16:creationId xmlns:a16="http://schemas.microsoft.com/office/drawing/2014/main" id="{3B94CAA1-ABB3-4989-ACF0-90220620EF67}"/>
                    </a:ext>
                  </a:extLst>
                </p14:cNvPr>
                <p14:cNvContentPartPr/>
                <p14:nvPr/>
              </p14:nvContentPartPr>
              <p14:xfrm>
                <a:off x="4252413" y="913387"/>
                <a:ext cx="32400" cy="3600"/>
              </p14:xfrm>
            </p:contentPart>
          </mc:Choice>
          <mc:Fallback xmlns="">
            <p:pic>
              <p:nvPicPr>
                <p:cNvPr id="551" name="Freihand 550">
                  <a:extLst>
                    <a:ext uri="{FF2B5EF4-FFF2-40B4-BE49-F238E27FC236}">
                      <a16:creationId xmlns:a16="http://schemas.microsoft.com/office/drawing/2014/main" id="{3B94CAA1-ABB3-4989-ACF0-90220620EF67}"/>
                    </a:ext>
                  </a:extLst>
                </p:cNvPr>
                <p:cNvPicPr/>
                <p:nvPr/>
              </p:nvPicPr>
              <p:blipFill>
                <a:blip r:embed="rId884"/>
                <a:stretch>
                  <a:fillRect/>
                </a:stretch>
              </p:blipFill>
              <p:spPr>
                <a:xfrm>
                  <a:off x="4248093" y="909067"/>
                  <a:ext cx="41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2" name="Freihand 551">
                  <a:extLst>
                    <a:ext uri="{FF2B5EF4-FFF2-40B4-BE49-F238E27FC236}">
                      <a16:creationId xmlns:a16="http://schemas.microsoft.com/office/drawing/2014/main" id="{22D2FB68-0EB3-4285-BC87-513393AA545A}"/>
                    </a:ext>
                  </a:extLst>
                </p14:cNvPr>
                <p14:cNvContentPartPr/>
                <p14:nvPr/>
              </p14:nvContentPartPr>
              <p14:xfrm>
                <a:off x="4346013" y="710347"/>
                <a:ext cx="375480" cy="331200"/>
              </p14:xfrm>
            </p:contentPart>
          </mc:Choice>
          <mc:Fallback xmlns="">
            <p:pic>
              <p:nvPicPr>
                <p:cNvPr id="552" name="Freihand 551">
                  <a:extLst>
                    <a:ext uri="{FF2B5EF4-FFF2-40B4-BE49-F238E27FC236}">
                      <a16:creationId xmlns:a16="http://schemas.microsoft.com/office/drawing/2014/main" id="{22D2FB68-0EB3-4285-BC87-513393AA545A}"/>
                    </a:ext>
                  </a:extLst>
                </p:cNvPr>
                <p:cNvPicPr/>
                <p:nvPr/>
              </p:nvPicPr>
              <p:blipFill>
                <a:blip r:embed="rId886"/>
                <a:stretch>
                  <a:fillRect/>
                </a:stretch>
              </p:blipFill>
              <p:spPr>
                <a:xfrm>
                  <a:off x="4341693" y="706027"/>
                  <a:ext cx="3841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4" name="Freihand 553">
                  <a:extLst>
                    <a:ext uri="{FF2B5EF4-FFF2-40B4-BE49-F238E27FC236}">
                      <a16:creationId xmlns:a16="http://schemas.microsoft.com/office/drawing/2014/main" id="{CC578265-1C6D-49AE-9F3D-238E8CD12545}"/>
                    </a:ext>
                  </a:extLst>
                </p14:cNvPr>
                <p14:cNvContentPartPr/>
                <p14:nvPr/>
              </p14:nvContentPartPr>
              <p14:xfrm>
                <a:off x="4518453" y="688027"/>
                <a:ext cx="135720" cy="221040"/>
              </p14:xfrm>
            </p:contentPart>
          </mc:Choice>
          <mc:Fallback xmlns="">
            <p:pic>
              <p:nvPicPr>
                <p:cNvPr id="554" name="Freihand 553">
                  <a:extLst>
                    <a:ext uri="{FF2B5EF4-FFF2-40B4-BE49-F238E27FC236}">
                      <a16:creationId xmlns:a16="http://schemas.microsoft.com/office/drawing/2014/main" id="{CC578265-1C6D-49AE-9F3D-238E8CD12545}"/>
                    </a:ext>
                  </a:extLst>
                </p:cNvPr>
                <p:cNvPicPr/>
                <p:nvPr/>
              </p:nvPicPr>
              <p:blipFill>
                <a:blip r:embed="rId888"/>
                <a:stretch>
                  <a:fillRect/>
                </a:stretch>
              </p:blipFill>
              <p:spPr>
                <a:xfrm>
                  <a:off x="4514133" y="683707"/>
                  <a:ext cx="144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5" name="Freihand 554">
                  <a:extLst>
                    <a:ext uri="{FF2B5EF4-FFF2-40B4-BE49-F238E27FC236}">
                      <a16:creationId xmlns:a16="http://schemas.microsoft.com/office/drawing/2014/main" id="{9F6B3C0B-E831-4092-A270-10E01C7F3DFD}"/>
                    </a:ext>
                  </a:extLst>
                </p14:cNvPr>
                <p14:cNvContentPartPr/>
                <p14:nvPr/>
              </p14:nvContentPartPr>
              <p14:xfrm>
                <a:off x="4252413" y="1355107"/>
                <a:ext cx="157320" cy="192240"/>
              </p14:xfrm>
            </p:contentPart>
          </mc:Choice>
          <mc:Fallback xmlns="">
            <p:pic>
              <p:nvPicPr>
                <p:cNvPr id="555" name="Freihand 554">
                  <a:extLst>
                    <a:ext uri="{FF2B5EF4-FFF2-40B4-BE49-F238E27FC236}">
                      <a16:creationId xmlns:a16="http://schemas.microsoft.com/office/drawing/2014/main" id="{9F6B3C0B-E831-4092-A270-10E01C7F3DFD}"/>
                    </a:ext>
                  </a:extLst>
                </p:cNvPr>
                <p:cNvPicPr/>
                <p:nvPr/>
              </p:nvPicPr>
              <p:blipFill>
                <a:blip r:embed="rId890"/>
                <a:stretch>
                  <a:fillRect/>
                </a:stretch>
              </p:blipFill>
              <p:spPr>
                <a:xfrm>
                  <a:off x="4248093" y="1350787"/>
                  <a:ext cx="165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6" name="Freihand 555">
                  <a:extLst>
                    <a:ext uri="{FF2B5EF4-FFF2-40B4-BE49-F238E27FC236}">
                      <a16:creationId xmlns:a16="http://schemas.microsoft.com/office/drawing/2014/main" id="{C790906C-A4AC-4906-A9C1-35FA984E0FC8}"/>
                    </a:ext>
                  </a:extLst>
                </p14:cNvPr>
                <p14:cNvContentPartPr/>
                <p14:nvPr/>
              </p14:nvContentPartPr>
              <p14:xfrm>
                <a:off x="4380573" y="1292827"/>
                <a:ext cx="133560" cy="253440"/>
              </p14:xfrm>
            </p:contentPart>
          </mc:Choice>
          <mc:Fallback xmlns="">
            <p:pic>
              <p:nvPicPr>
                <p:cNvPr id="556" name="Freihand 555">
                  <a:extLst>
                    <a:ext uri="{FF2B5EF4-FFF2-40B4-BE49-F238E27FC236}">
                      <a16:creationId xmlns:a16="http://schemas.microsoft.com/office/drawing/2014/main" id="{C790906C-A4AC-4906-A9C1-35FA984E0FC8}"/>
                    </a:ext>
                  </a:extLst>
                </p:cNvPr>
                <p:cNvPicPr/>
                <p:nvPr/>
              </p:nvPicPr>
              <p:blipFill>
                <a:blip r:embed="rId892"/>
                <a:stretch>
                  <a:fillRect/>
                </a:stretch>
              </p:blipFill>
              <p:spPr>
                <a:xfrm>
                  <a:off x="4376253" y="1288507"/>
                  <a:ext cx="142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7" name="Freihand 556">
                  <a:extLst>
                    <a:ext uri="{FF2B5EF4-FFF2-40B4-BE49-F238E27FC236}">
                      <a16:creationId xmlns:a16="http://schemas.microsoft.com/office/drawing/2014/main" id="{E0496D7A-B577-4500-AB7D-7F67E07C1188}"/>
                    </a:ext>
                  </a:extLst>
                </p14:cNvPr>
                <p14:cNvContentPartPr/>
                <p14:nvPr/>
              </p14:nvContentPartPr>
              <p14:xfrm>
                <a:off x="4450413" y="1172947"/>
                <a:ext cx="177120" cy="157320"/>
              </p14:xfrm>
            </p:contentPart>
          </mc:Choice>
          <mc:Fallback xmlns="">
            <p:pic>
              <p:nvPicPr>
                <p:cNvPr id="557" name="Freihand 556">
                  <a:extLst>
                    <a:ext uri="{FF2B5EF4-FFF2-40B4-BE49-F238E27FC236}">
                      <a16:creationId xmlns:a16="http://schemas.microsoft.com/office/drawing/2014/main" id="{E0496D7A-B577-4500-AB7D-7F67E07C1188}"/>
                    </a:ext>
                  </a:extLst>
                </p:cNvPr>
                <p:cNvPicPr/>
                <p:nvPr/>
              </p:nvPicPr>
              <p:blipFill>
                <a:blip r:embed="rId894"/>
                <a:stretch>
                  <a:fillRect/>
                </a:stretch>
              </p:blipFill>
              <p:spPr>
                <a:xfrm>
                  <a:off x="4446093" y="1168627"/>
                  <a:ext cx="185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8" name="Freihand 557">
                  <a:extLst>
                    <a:ext uri="{FF2B5EF4-FFF2-40B4-BE49-F238E27FC236}">
                      <a16:creationId xmlns:a16="http://schemas.microsoft.com/office/drawing/2014/main" id="{D4EDC9DE-FE44-434B-A90A-ABD04AF51CB0}"/>
                    </a:ext>
                  </a:extLst>
                </p14:cNvPr>
                <p14:cNvContentPartPr/>
                <p14:nvPr/>
              </p14:nvContentPartPr>
              <p14:xfrm>
                <a:off x="4587573" y="1102027"/>
                <a:ext cx="74880" cy="128160"/>
              </p14:xfrm>
            </p:contentPart>
          </mc:Choice>
          <mc:Fallback xmlns="">
            <p:pic>
              <p:nvPicPr>
                <p:cNvPr id="558" name="Freihand 557">
                  <a:extLst>
                    <a:ext uri="{FF2B5EF4-FFF2-40B4-BE49-F238E27FC236}">
                      <a16:creationId xmlns:a16="http://schemas.microsoft.com/office/drawing/2014/main" id="{D4EDC9DE-FE44-434B-A90A-ABD04AF51CB0}"/>
                    </a:ext>
                  </a:extLst>
                </p:cNvPr>
                <p:cNvPicPr/>
                <p:nvPr/>
              </p:nvPicPr>
              <p:blipFill>
                <a:blip r:embed="rId896"/>
                <a:stretch>
                  <a:fillRect/>
                </a:stretch>
              </p:blipFill>
              <p:spPr>
                <a:xfrm>
                  <a:off x="4583253" y="1097707"/>
                  <a:ext cx="83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9" name="Freihand 558">
                  <a:extLst>
                    <a:ext uri="{FF2B5EF4-FFF2-40B4-BE49-F238E27FC236}">
                      <a16:creationId xmlns:a16="http://schemas.microsoft.com/office/drawing/2014/main" id="{AA46826B-4091-4751-9ACB-82AAB899C236}"/>
                    </a:ext>
                  </a:extLst>
                </p14:cNvPr>
                <p14:cNvContentPartPr/>
                <p14:nvPr/>
              </p14:nvContentPartPr>
              <p14:xfrm>
                <a:off x="4685493" y="843547"/>
                <a:ext cx="212400" cy="266760"/>
              </p14:xfrm>
            </p:contentPart>
          </mc:Choice>
          <mc:Fallback xmlns="">
            <p:pic>
              <p:nvPicPr>
                <p:cNvPr id="559" name="Freihand 558">
                  <a:extLst>
                    <a:ext uri="{FF2B5EF4-FFF2-40B4-BE49-F238E27FC236}">
                      <a16:creationId xmlns:a16="http://schemas.microsoft.com/office/drawing/2014/main" id="{AA46826B-4091-4751-9ACB-82AAB899C236}"/>
                    </a:ext>
                  </a:extLst>
                </p:cNvPr>
                <p:cNvPicPr/>
                <p:nvPr/>
              </p:nvPicPr>
              <p:blipFill>
                <a:blip r:embed="rId898"/>
                <a:stretch>
                  <a:fillRect/>
                </a:stretch>
              </p:blipFill>
              <p:spPr>
                <a:xfrm>
                  <a:off x="4681173" y="839227"/>
                  <a:ext cx="221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0" name="Freihand 559">
                  <a:extLst>
                    <a:ext uri="{FF2B5EF4-FFF2-40B4-BE49-F238E27FC236}">
                      <a16:creationId xmlns:a16="http://schemas.microsoft.com/office/drawing/2014/main" id="{CE0767D9-0D2C-4B11-A67A-168A0C21EB89}"/>
                    </a:ext>
                  </a:extLst>
                </p14:cNvPr>
                <p14:cNvContentPartPr/>
                <p14:nvPr/>
              </p14:nvContentPartPr>
              <p14:xfrm>
                <a:off x="4957653" y="814747"/>
                <a:ext cx="56520" cy="166320"/>
              </p14:xfrm>
            </p:contentPart>
          </mc:Choice>
          <mc:Fallback xmlns="">
            <p:pic>
              <p:nvPicPr>
                <p:cNvPr id="560" name="Freihand 559">
                  <a:extLst>
                    <a:ext uri="{FF2B5EF4-FFF2-40B4-BE49-F238E27FC236}">
                      <a16:creationId xmlns:a16="http://schemas.microsoft.com/office/drawing/2014/main" id="{CE0767D9-0D2C-4B11-A67A-168A0C21EB89}"/>
                    </a:ext>
                  </a:extLst>
                </p:cNvPr>
                <p:cNvPicPr/>
                <p:nvPr/>
              </p:nvPicPr>
              <p:blipFill>
                <a:blip r:embed="rId900"/>
                <a:stretch>
                  <a:fillRect/>
                </a:stretch>
              </p:blipFill>
              <p:spPr>
                <a:xfrm>
                  <a:off x="4953333" y="810427"/>
                  <a:ext cx="65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1" name="Freihand 560">
                  <a:extLst>
                    <a:ext uri="{FF2B5EF4-FFF2-40B4-BE49-F238E27FC236}">
                      <a16:creationId xmlns:a16="http://schemas.microsoft.com/office/drawing/2014/main" id="{48B45F94-3D06-4539-B579-A3EDE9819110}"/>
                    </a:ext>
                  </a:extLst>
                </p14:cNvPr>
                <p14:cNvContentPartPr/>
                <p14:nvPr/>
              </p14:nvContentPartPr>
              <p14:xfrm>
                <a:off x="5127213" y="700267"/>
                <a:ext cx="88560" cy="142920"/>
              </p14:xfrm>
            </p:contentPart>
          </mc:Choice>
          <mc:Fallback xmlns="">
            <p:pic>
              <p:nvPicPr>
                <p:cNvPr id="561" name="Freihand 560">
                  <a:extLst>
                    <a:ext uri="{FF2B5EF4-FFF2-40B4-BE49-F238E27FC236}">
                      <a16:creationId xmlns:a16="http://schemas.microsoft.com/office/drawing/2014/main" id="{48B45F94-3D06-4539-B579-A3EDE9819110}"/>
                    </a:ext>
                  </a:extLst>
                </p:cNvPr>
                <p:cNvPicPr/>
                <p:nvPr/>
              </p:nvPicPr>
              <p:blipFill>
                <a:blip r:embed="rId902"/>
                <a:stretch>
                  <a:fillRect/>
                </a:stretch>
              </p:blipFill>
              <p:spPr>
                <a:xfrm>
                  <a:off x="5122893" y="695947"/>
                  <a:ext cx="97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2" name="Freihand 561">
                  <a:extLst>
                    <a:ext uri="{FF2B5EF4-FFF2-40B4-BE49-F238E27FC236}">
                      <a16:creationId xmlns:a16="http://schemas.microsoft.com/office/drawing/2014/main" id="{F241DFED-EB43-4E33-BA69-457176D95BC5}"/>
                    </a:ext>
                  </a:extLst>
                </p14:cNvPr>
                <p14:cNvContentPartPr/>
                <p14:nvPr/>
              </p14:nvContentPartPr>
              <p14:xfrm>
                <a:off x="5225133" y="657427"/>
                <a:ext cx="131400" cy="110520"/>
              </p14:xfrm>
            </p:contentPart>
          </mc:Choice>
          <mc:Fallback xmlns="">
            <p:pic>
              <p:nvPicPr>
                <p:cNvPr id="562" name="Freihand 561">
                  <a:extLst>
                    <a:ext uri="{FF2B5EF4-FFF2-40B4-BE49-F238E27FC236}">
                      <a16:creationId xmlns:a16="http://schemas.microsoft.com/office/drawing/2014/main" id="{F241DFED-EB43-4E33-BA69-457176D95BC5}"/>
                    </a:ext>
                  </a:extLst>
                </p:cNvPr>
                <p:cNvPicPr/>
                <p:nvPr/>
              </p:nvPicPr>
              <p:blipFill>
                <a:blip r:embed="rId904"/>
                <a:stretch>
                  <a:fillRect/>
                </a:stretch>
              </p:blipFill>
              <p:spPr>
                <a:xfrm>
                  <a:off x="5220813" y="653107"/>
                  <a:ext cx="140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3" name="Freihand 562">
                  <a:extLst>
                    <a:ext uri="{FF2B5EF4-FFF2-40B4-BE49-F238E27FC236}">
                      <a16:creationId xmlns:a16="http://schemas.microsoft.com/office/drawing/2014/main" id="{F5F31EB8-1F2F-465F-9889-F3D0800FF404}"/>
                    </a:ext>
                  </a:extLst>
                </p14:cNvPr>
                <p14:cNvContentPartPr/>
                <p14:nvPr/>
              </p14:nvContentPartPr>
              <p14:xfrm>
                <a:off x="5359773" y="608827"/>
                <a:ext cx="82440" cy="110520"/>
              </p14:xfrm>
            </p:contentPart>
          </mc:Choice>
          <mc:Fallback xmlns="">
            <p:pic>
              <p:nvPicPr>
                <p:cNvPr id="563" name="Freihand 562">
                  <a:extLst>
                    <a:ext uri="{FF2B5EF4-FFF2-40B4-BE49-F238E27FC236}">
                      <a16:creationId xmlns:a16="http://schemas.microsoft.com/office/drawing/2014/main" id="{F5F31EB8-1F2F-465F-9889-F3D0800FF404}"/>
                    </a:ext>
                  </a:extLst>
                </p:cNvPr>
                <p:cNvPicPr/>
                <p:nvPr/>
              </p:nvPicPr>
              <p:blipFill>
                <a:blip r:embed="rId906"/>
                <a:stretch>
                  <a:fillRect/>
                </a:stretch>
              </p:blipFill>
              <p:spPr>
                <a:xfrm>
                  <a:off x="5355453" y="604507"/>
                  <a:ext cx="91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4" name="Freihand 563">
                  <a:extLst>
                    <a:ext uri="{FF2B5EF4-FFF2-40B4-BE49-F238E27FC236}">
                      <a16:creationId xmlns:a16="http://schemas.microsoft.com/office/drawing/2014/main" id="{CE3E41C9-7101-494C-A1AD-07063FC49D29}"/>
                    </a:ext>
                  </a:extLst>
                </p14:cNvPr>
                <p14:cNvContentPartPr/>
                <p14:nvPr/>
              </p14:nvContentPartPr>
              <p14:xfrm>
                <a:off x="5463093" y="488587"/>
                <a:ext cx="289080" cy="206640"/>
              </p14:xfrm>
            </p:contentPart>
          </mc:Choice>
          <mc:Fallback xmlns="">
            <p:pic>
              <p:nvPicPr>
                <p:cNvPr id="564" name="Freihand 563">
                  <a:extLst>
                    <a:ext uri="{FF2B5EF4-FFF2-40B4-BE49-F238E27FC236}">
                      <a16:creationId xmlns:a16="http://schemas.microsoft.com/office/drawing/2014/main" id="{CE3E41C9-7101-494C-A1AD-07063FC49D29}"/>
                    </a:ext>
                  </a:extLst>
                </p:cNvPr>
                <p:cNvPicPr/>
                <p:nvPr/>
              </p:nvPicPr>
              <p:blipFill>
                <a:blip r:embed="rId908"/>
                <a:stretch>
                  <a:fillRect/>
                </a:stretch>
              </p:blipFill>
              <p:spPr>
                <a:xfrm>
                  <a:off x="5458773" y="484267"/>
                  <a:ext cx="297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5" name="Freihand 564">
                  <a:extLst>
                    <a:ext uri="{FF2B5EF4-FFF2-40B4-BE49-F238E27FC236}">
                      <a16:creationId xmlns:a16="http://schemas.microsoft.com/office/drawing/2014/main" id="{E53469A8-2850-4666-9000-A30A23386FD9}"/>
                    </a:ext>
                  </a:extLst>
                </p14:cNvPr>
                <p14:cNvContentPartPr/>
                <p14:nvPr/>
              </p14:nvContentPartPr>
              <p14:xfrm>
                <a:off x="5742813" y="400387"/>
                <a:ext cx="121680" cy="139680"/>
              </p14:xfrm>
            </p:contentPart>
          </mc:Choice>
          <mc:Fallback xmlns="">
            <p:pic>
              <p:nvPicPr>
                <p:cNvPr id="565" name="Freihand 564">
                  <a:extLst>
                    <a:ext uri="{FF2B5EF4-FFF2-40B4-BE49-F238E27FC236}">
                      <a16:creationId xmlns:a16="http://schemas.microsoft.com/office/drawing/2014/main" id="{E53469A8-2850-4666-9000-A30A23386FD9}"/>
                    </a:ext>
                  </a:extLst>
                </p:cNvPr>
                <p:cNvPicPr/>
                <p:nvPr/>
              </p:nvPicPr>
              <p:blipFill>
                <a:blip r:embed="rId910"/>
                <a:stretch>
                  <a:fillRect/>
                </a:stretch>
              </p:blipFill>
              <p:spPr>
                <a:xfrm>
                  <a:off x="5738493" y="396067"/>
                  <a:ext cx="130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6" name="Freihand 565">
                  <a:extLst>
                    <a:ext uri="{FF2B5EF4-FFF2-40B4-BE49-F238E27FC236}">
                      <a16:creationId xmlns:a16="http://schemas.microsoft.com/office/drawing/2014/main" id="{4874D1C8-ED7F-4EC2-97B7-84286B049B9C}"/>
                    </a:ext>
                  </a:extLst>
                </p14:cNvPr>
                <p14:cNvContentPartPr/>
                <p14:nvPr/>
              </p14:nvContentPartPr>
              <p14:xfrm>
                <a:off x="5828853" y="380587"/>
                <a:ext cx="57240" cy="53640"/>
              </p14:xfrm>
            </p:contentPart>
          </mc:Choice>
          <mc:Fallback xmlns="">
            <p:pic>
              <p:nvPicPr>
                <p:cNvPr id="566" name="Freihand 565">
                  <a:extLst>
                    <a:ext uri="{FF2B5EF4-FFF2-40B4-BE49-F238E27FC236}">
                      <a16:creationId xmlns:a16="http://schemas.microsoft.com/office/drawing/2014/main" id="{4874D1C8-ED7F-4EC2-97B7-84286B049B9C}"/>
                    </a:ext>
                  </a:extLst>
                </p:cNvPr>
                <p:cNvPicPr/>
                <p:nvPr/>
              </p:nvPicPr>
              <p:blipFill>
                <a:blip r:embed="rId912"/>
                <a:stretch>
                  <a:fillRect/>
                </a:stretch>
              </p:blipFill>
              <p:spPr>
                <a:xfrm>
                  <a:off x="5824533" y="376267"/>
                  <a:ext cx="65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7" name="Freihand 566">
                  <a:extLst>
                    <a:ext uri="{FF2B5EF4-FFF2-40B4-BE49-F238E27FC236}">
                      <a16:creationId xmlns:a16="http://schemas.microsoft.com/office/drawing/2014/main" id="{F8A24BB0-E736-4817-8970-D26C74A0FCC8}"/>
                    </a:ext>
                  </a:extLst>
                </p14:cNvPr>
                <p14:cNvContentPartPr/>
                <p14:nvPr/>
              </p14:nvContentPartPr>
              <p14:xfrm>
                <a:off x="5886093" y="424147"/>
                <a:ext cx="105840" cy="64800"/>
              </p14:xfrm>
            </p:contentPart>
          </mc:Choice>
          <mc:Fallback xmlns="">
            <p:pic>
              <p:nvPicPr>
                <p:cNvPr id="567" name="Freihand 566">
                  <a:extLst>
                    <a:ext uri="{FF2B5EF4-FFF2-40B4-BE49-F238E27FC236}">
                      <a16:creationId xmlns:a16="http://schemas.microsoft.com/office/drawing/2014/main" id="{F8A24BB0-E736-4817-8970-D26C74A0FCC8}"/>
                    </a:ext>
                  </a:extLst>
                </p:cNvPr>
                <p:cNvPicPr/>
                <p:nvPr/>
              </p:nvPicPr>
              <p:blipFill>
                <a:blip r:embed="rId914"/>
                <a:stretch>
                  <a:fillRect/>
                </a:stretch>
              </p:blipFill>
              <p:spPr>
                <a:xfrm>
                  <a:off x="5881773" y="419827"/>
                  <a:ext cx="114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8" name="Freihand 567">
                  <a:extLst>
                    <a:ext uri="{FF2B5EF4-FFF2-40B4-BE49-F238E27FC236}">
                      <a16:creationId xmlns:a16="http://schemas.microsoft.com/office/drawing/2014/main" id="{16184142-9FE2-455D-846E-CAB0928A6461}"/>
                    </a:ext>
                  </a:extLst>
                </p14:cNvPr>
                <p14:cNvContentPartPr/>
                <p14:nvPr/>
              </p14:nvContentPartPr>
              <p14:xfrm>
                <a:off x="4629693" y="1391467"/>
                <a:ext cx="107280" cy="169920"/>
              </p14:xfrm>
            </p:contentPart>
          </mc:Choice>
          <mc:Fallback xmlns="">
            <p:pic>
              <p:nvPicPr>
                <p:cNvPr id="568" name="Freihand 567">
                  <a:extLst>
                    <a:ext uri="{FF2B5EF4-FFF2-40B4-BE49-F238E27FC236}">
                      <a16:creationId xmlns:a16="http://schemas.microsoft.com/office/drawing/2014/main" id="{16184142-9FE2-455D-846E-CAB0928A6461}"/>
                    </a:ext>
                  </a:extLst>
                </p:cNvPr>
                <p:cNvPicPr/>
                <p:nvPr/>
              </p:nvPicPr>
              <p:blipFill>
                <a:blip r:embed="rId916"/>
                <a:stretch>
                  <a:fillRect/>
                </a:stretch>
              </p:blipFill>
              <p:spPr>
                <a:xfrm>
                  <a:off x="4625373" y="1387147"/>
                  <a:ext cx="115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9" name="Freihand 568">
                  <a:extLst>
                    <a:ext uri="{FF2B5EF4-FFF2-40B4-BE49-F238E27FC236}">
                      <a16:creationId xmlns:a16="http://schemas.microsoft.com/office/drawing/2014/main" id="{F10CBAD5-A231-4741-9EAD-023CB3A135FF}"/>
                    </a:ext>
                  </a:extLst>
                </p14:cNvPr>
                <p14:cNvContentPartPr/>
                <p14:nvPr/>
              </p14:nvContentPartPr>
              <p14:xfrm>
                <a:off x="4745973" y="1324147"/>
                <a:ext cx="19080" cy="14040"/>
              </p14:xfrm>
            </p:contentPart>
          </mc:Choice>
          <mc:Fallback xmlns="">
            <p:pic>
              <p:nvPicPr>
                <p:cNvPr id="569" name="Freihand 568">
                  <a:extLst>
                    <a:ext uri="{FF2B5EF4-FFF2-40B4-BE49-F238E27FC236}">
                      <a16:creationId xmlns:a16="http://schemas.microsoft.com/office/drawing/2014/main" id="{F10CBAD5-A231-4741-9EAD-023CB3A135FF}"/>
                    </a:ext>
                  </a:extLst>
                </p:cNvPr>
                <p:cNvPicPr/>
                <p:nvPr/>
              </p:nvPicPr>
              <p:blipFill>
                <a:blip r:embed="rId918"/>
                <a:stretch>
                  <a:fillRect/>
                </a:stretch>
              </p:blipFill>
              <p:spPr>
                <a:xfrm>
                  <a:off x="4741653" y="1319827"/>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70" name="Freihand 569">
                  <a:extLst>
                    <a:ext uri="{FF2B5EF4-FFF2-40B4-BE49-F238E27FC236}">
                      <a16:creationId xmlns:a16="http://schemas.microsoft.com/office/drawing/2014/main" id="{AED71E26-D8EF-4BA7-84C1-596837ED3326}"/>
                    </a:ext>
                  </a:extLst>
                </p14:cNvPr>
                <p14:cNvContentPartPr/>
                <p14:nvPr/>
              </p14:nvContentPartPr>
              <p14:xfrm>
                <a:off x="4726173" y="1226947"/>
                <a:ext cx="242280" cy="171720"/>
              </p14:xfrm>
            </p:contentPart>
          </mc:Choice>
          <mc:Fallback xmlns="">
            <p:pic>
              <p:nvPicPr>
                <p:cNvPr id="570" name="Freihand 569">
                  <a:extLst>
                    <a:ext uri="{FF2B5EF4-FFF2-40B4-BE49-F238E27FC236}">
                      <a16:creationId xmlns:a16="http://schemas.microsoft.com/office/drawing/2014/main" id="{AED71E26-D8EF-4BA7-84C1-596837ED3326}"/>
                    </a:ext>
                  </a:extLst>
                </p:cNvPr>
                <p:cNvPicPr/>
                <p:nvPr/>
              </p:nvPicPr>
              <p:blipFill>
                <a:blip r:embed="rId920"/>
                <a:stretch>
                  <a:fillRect/>
                </a:stretch>
              </p:blipFill>
              <p:spPr>
                <a:xfrm>
                  <a:off x="4721853" y="1222627"/>
                  <a:ext cx="250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1" name="Freihand 570">
                  <a:extLst>
                    <a:ext uri="{FF2B5EF4-FFF2-40B4-BE49-F238E27FC236}">
                      <a16:creationId xmlns:a16="http://schemas.microsoft.com/office/drawing/2014/main" id="{689B507C-AC12-432A-AB14-941D7EB06A6A}"/>
                    </a:ext>
                  </a:extLst>
                </p14:cNvPr>
                <p14:cNvContentPartPr/>
                <p14:nvPr/>
              </p14:nvContentPartPr>
              <p14:xfrm>
                <a:off x="4886013" y="1162147"/>
                <a:ext cx="40320" cy="24120"/>
              </p14:xfrm>
            </p:contentPart>
          </mc:Choice>
          <mc:Fallback xmlns="">
            <p:pic>
              <p:nvPicPr>
                <p:cNvPr id="571" name="Freihand 570">
                  <a:extLst>
                    <a:ext uri="{FF2B5EF4-FFF2-40B4-BE49-F238E27FC236}">
                      <a16:creationId xmlns:a16="http://schemas.microsoft.com/office/drawing/2014/main" id="{689B507C-AC12-432A-AB14-941D7EB06A6A}"/>
                    </a:ext>
                  </a:extLst>
                </p:cNvPr>
                <p:cNvPicPr/>
                <p:nvPr/>
              </p:nvPicPr>
              <p:blipFill>
                <a:blip r:embed="rId922"/>
                <a:stretch>
                  <a:fillRect/>
                </a:stretch>
              </p:blipFill>
              <p:spPr>
                <a:xfrm>
                  <a:off x="4881693" y="1157827"/>
                  <a:ext cx="48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2" name="Freihand 571">
                  <a:extLst>
                    <a:ext uri="{FF2B5EF4-FFF2-40B4-BE49-F238E27FC236}">
                      <a16:creationId xmlns:a16="http://schemas.microsoft.com/office/drawing/2014/main" id="{3BDB5A66-A671-4595-BEA1-17F397975454}"/>
                    </a:ext>
                  </a:extLst>
                </p14:cNvPr>
                <p14:cNvContentPartPr/>
                <p14:nvPr/>
              </p14:nvContentPartPr>
              <p14:xfrm>
                <a:off x="4938933" y="1072867"/>
                <a:ext cx="110880" cy="161640"/>
              </p14:xfrm>
            </p:contentPart>
          </mc:Choice>
          <mc:Fallback xmlns="">
            <p:pic>
              <p:nvPicPr>
                <p:cNvPr id="572" name="Freihand 571">
                  <a:extLst>
                    <a:ext uri="{FF2B5EF4-FFF2-40B4-BE49-F238E27FC236}">
                      <a16:creationId xmlns:a16="http://schemas.microsoft.com/office/drawing/2014/main" id="{3BDB5A66-A671-4595-BEA1-17F397975454}"/>
                    </a:ext>
                  </a:extLst>
                </p:cNvPr>
                <p:cNvPicPr/>
                <p:nvPr/>
              </p:nvPicPr>
              <p:blipFill>
                <a:blip r:embed="rId924"/>
                <a:stretch>
                  <a:fillRect/>
                </a:stretch>
              </p:blipFill>
              <p:spPr>
                <a:xfrm>
                  <a:off x="4934613" y="1068547"/>
                  <a:ext cx="119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3" name="Freihand 572">
                  <a:extLst>
                    <a:ext uri="{FF2B5EF4-FFF2-40B4-BE49-F238E27FC236}">
                      <a16:creationId xmlns:a16="http://schemas.microsoft.com/office/drawing/2014/main" id="{0A3F9EAD-959A-4664-838E-9163B59B9092}"/>
                    </a:ext>
                  </a:extLst>
                </p14:cNvPr>
                <p14:cNvContentPartPr/>
                <p14:nvPr/>
              </p14:nvContentPartPr>
              <p14:xfrm>
                <a:off x="5088693" y="1030747"/>
                <a:ext cx="127440" cy="140400"/>
              </p14:xfrm>
            </p:contentPart>
          </mc:Choice>
          <mc:Fallback xmlns="">
            <p:pic>
              <p:nvPicPr>
                <p:cNvPr id="573" name="Freihand 572">
                  <a:extLst>
                    <a:ext uri="{FF2B5EF4-FFF2-40B4-BE49-F238E27FC236}">
                      <a16:creationId xmlns:a16="http://schemas.microsoft.com/office/drawing/2014/main" id="{0A3F9EAD-959A-4664-838E-9163B59B9092}"/>
                    </a:ext>
                  </a:extLst>
                </p:cNvPr>
                <p:cNvPicPr/>
                <p:nvPr/>
              </p:nvPicPr>
              <p:blipFill>
                <a:blip r:embed="rId926"/>
                <a:stretch>
                  <a:fillRect/>
                </a:stretch>
              </p:blipFill>
              <p:spPr>
                <a:xfrm>
                  <a:off x="5084373" y="1026427"/>
                  <a:ext cx="136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5" name="Freihand 574">
                  <a:extLst>
                    <a:ext uri="{FF2B5EF4-FFF2-40B4-BE49-F238E27FC236}">
                      <a16:creationId xmlns:a16="http://schemas.microsoft.com/office/drawing/2014/main" id="{6260C622-6213-48EB-B954-8415BA8BEF63}"/>
                    </a:ext>
                  </a:extLst>
                </p14:cNvPr>
                <p14:cNvContentPartPr/>
                <p14:nvPr/>
              </p14:nvContentPartPr>
              <p14:xfrm>
                <a:off x="5276613" y="882787"/>
                <a:ext cx="196560" cy="167040"/>
              </p14:xfrm>
            </p:contentPart>
          </mc:Choice>
          <mc:Fallback xmlns="">
            <p:pic>
              <p:nvPicPr>
                <p:cNvPr id="575" name="Freihand 574">
                  <a:extLst>
                    <a:ext uri="{FF2B5EF4-FFF2-40B4-BE49-F238E27FC236}">
                      <a16:creationId xmlns:a16="http://schemas.microsoft.com/office/drawing/2014/main" id="{6260C622-6213-48EB-B954-8415BA8BEF63}"/>
                    </a:ext>
                  </a:extLst>
                </p:cNvPr>
                <p:cNvPicPr/>
                <p:nvPr/>
              </p:nvPicPr>
              <p:blipFill>
                <a:blip r:embed="rId928"/>
                <a:stretch>
                  <a:fillRect/>
                </a:stretch>
              </p:blipFill>
              <p:spPr>
                <a:xfrm>
                  <a:off x="5272293" y="878467"/>
                  <a:ext cx="205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6" name="Freihand 575">
                  <a:extLst>
                    <a:ext uri="{FF2B5EF4-FFF2-40B4-BE49-F238E27FC236}">
                      <a16:creationId xmlns:a16="http://schemas.microsoft.com/office/drawing/2014/main" id="{DC2BED9D-4F15-4BE4-9F9C-2FE84F961D39}"/>
                    </a:ext>
                  </a:extLst>
                </p14:cNvPr>
                <p14:cNvContentPartPr/>
                <p14:nvPr/>
              </p14:nvContentPartPr>
              <p14:xfrm>
                <a:off x="5445093" y="770827"/>
                <a:ext cx="121680" cy="153720"/>
              </p14:xfrm>
            </p:contentPart>
          </mc:Choice>
          <mc:Fallback xmlns="">
            <p:pic>
              <p:nvPicPr>
                <p:cNvPr id="576" name="Freihand 575">
                  <a:extLst>
                    <a:ext uri="{FF2B5EF4-FFF2-40B4-BE49-F238E27FC236}">
                      <a16:creationId xmlns:a16="http://schemas.microsoft.com/office/drawing/2014/main" id="{DC2BED9D-4F15-4BE4-9F9C-2FE84F961D39}"/>
                    </a:ext>
                  </a:extLst>
                </p:cNvPr>
                <p:cNvPicPr/>
                <p:nvPr/>
              </p:nvPicPr>
              <p:blipFill>
                <a:blip r:embed="rId930"/>
                <a:stretch>
                  <a:fillRect/>
                </a:stretch>
              </p:blipFill>
              <p:spPr>
                <a:xfrm>
                  <a:off x="5440773" y="766507"/>
                  <a:ext cx="130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7" name="Freihand 576">
                  <a:extLst>
                    <a:ext uri="{FF2B5EF4-FFF2-40B4-BE49-F238E27FC236}">
                      <a16:creationId xmlns:a16="http://schemas.microsoft.com/office/drawing/2014/main" id="{0B5C4B17-39FF-4D99-A134-32F257A89D6B}"/>
                    </a:ext>
                  </a:extLst>
                </p14:cNvPr>
                <p14:cNvContentPartPr/>
                <p14:nvPr/>
              </p14:nvContentPartPr>
              <p14:xfrm>
                <a:off x="5564613" y="725107"/>
                <a:ext cx="223560" cy="144720"/>
              </p14:xfrm>
            </p:contentPart>
          </mc:Choice>
          <mc:Fallback xmlns="">
            <p:pic>
              <p:nvPicPr>
                <p:cNvPr id="577" name="Freihand 576">
                  <a:extLst>
                    <a:ext uri="{FF2B5EF4-FFF2-40B4-BE49-F238E27FC236}">
                      <a16:creationId xmlns:a16="http://schemas.microsoft.com/office/drawing/2014/main" id="{0B5C4B17-39FF-4D99-A134-32F257A89D6B}"/>
                    </a:ext>
                  </a:extLst>
                </p:cNvPr>
                <p:cNvPicPr/>
                <p:nvPr/>
              </p:nvPicPr>
              <p:blipFill>
                <a:blip r:embed="rId932"/>
                <a:stretch>
                  <a:fillRect/>
                </a:stretch>
              </p:blipFill>
              <p:spPr>
                <a:xfrm>
                  <a:off x="5560293" y="720787"/>
                  <a:ext cx="232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8" name="Freihand 577">
                  <a:extLst>
                    <a:ext uri="{FF2B5EF4-FFF2-40B4-BE49-F238E27FC236}">
                      <a16:creationId xmlns:a16="http://schemas.microsoft.com/office/drawing/2014/main" id="{C09623FD-2022-471E-A008-4F9806C14D30}"/>
                    </a:ext>
                  </a:extLst>
                </p14:cNvPr>
                <p14:cNvContentPartPr/>
                <p14:nvPr/>
              </p14:nvContentPartPr>
              <p14:xfrm>
                <a:off x="5851173" y="580027"/>
                <a:ext cx="290520" cy="178200"/>
              </p14:xfrm>
            </p:contentPart>
          </mc:Choice>
          <mc:Fallback xmlns="">
            <p:pic>
              <p:nvPicPr>
                <p:cNvPr id="578" name="Freihand 577">
                  <a:extLst>
                    <a:ext uri="{FF2B5EF4-FFF2-40B4-BE49-F238E27FC236}">
                      <a16:creationId xmlns:a16="http://schemas.microsoft.com/office/drawing/2014/main" id="{C09623FD-2022-471E-A008-4F9806C14D30}"/>
                    </a:ext>
                  </a:extLst>
                </p:cNvPr>
                <p:cNvPicPr/>
                <p:nvPr/>
              </p:nvPicPr>
              <p:blipFill>
                <a:blip r:embed="rId934"/>
                <a:stretch>
                  <a:fillRect/>
                </a:stretch>
              </p:blipFill>
              <p:spPr>
                <a:xfrm>
                  <a:off x="5846853" y="575707"/>
                  <a:ext cx="299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9" name="Freihand 578">
                  <a:extLst>
                    <a:ext uri="{FF2B5EF4-FFF2-40B4-BE49-F238E27FC236}">
                      <a16:creationId xmlns:a16="http://schemas.microsoft.com/office/drawing/2014/main" id="{992FF7BC-57C3-4D6E-91BF-7B31591CD75C}"/>
                    </a:ext>
                  </a:extLst>
                </p14:cNvPr>
                <p14:cNvContentPartPr/>
                <p14:nvPr/>
              </p14:nvContentPartPr>
              <p14:xfrm>
                <a:off x="6223413" y="485347"/>
                <a:ext cx="116280" cy="120960"/>
              </p14:xfrm>
            </p:contentPart>
          </mc:Choice>
          <mc:Fallback xmlns="">
            <p:pic>
              <p:nvPicPr>
                <p:cNvPr id="579" name="Freihand 578">
                  <a:extLst>
                    <a:ext uri="{FF2B5EF4-FFF2-40B4-BE49-F238E27FC236}">
                      <a16:creationId xmlns:a16="http://schemas.microsoft.com/office/drawing/2014/main" id="{992FF7BC-57C3-4D6E-91BF-7B31591CD75C}"/>
                    </a:ext>
                  </a:extLst>
                </p:cNvPr>
                <p:cNvPicPr/>
                <p:nvPr/>
              </p:nvPicPr>
              <p:blipFill>
                <a:blip r:embed="rId936"/>
                <a:stretch>
                  <a:fillRect/>
                </a:stretch>
              </p:blipFill>
              <p:spPr>
                <a:xfrm>
                  <a:off x="6219093" y="481027"/>
                  <a:ext cx="12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0" name="Freihand 579">
                  <a:extLst>
                    <a:ext uri="{FF2B5EF4-FFF2-40B4-BE49-F238E27FC236}">
                      <a16:creationId xmlns:a16="http://schemas.microsoft.com/office/drawing/2014/main" id="{71A65470-35ED-40F1-A05E-980E702DF0D6}"/>
                    </a:ext>
                  </a:extLst>
                </p14:cNvPr>
                <p14:cNvContentPartPr/>
                <p14:nvPr/>
              </p14:nvContentPartPr>
              <p14:xfrm>
                <a:off x="6319533" y="466267"/>
                <a:ext cx="189720" cy="105480"/>
              </p14:xfrm>
            </p:contentPart>
          </mc:Choice>
          <mc:Fallback xmlns="">
            <p:pic>
              <p:nvPicPr>
                <p:cNvPr id="580" name="Freihand 579">
                  <a:extLst>
                    <a:ext uri="{FF2B5EF4-FFF2-40B4-BE49-F238E27FC236}">
                      <a16:creationId xmlns:a16="http://schemas.microsoft.com/office/drawing/2014/main" id="{71A65470-35ED-40F1-A05E-980E702DF0D6}"/>
                    </a:ext>
                  </a:extLst>
                </p:cNvPr>
                <p:cNvPicPr/>
                <p:nvPr/>
              </p:nvPicPr>
              <p:blipFill>
                <a:blip r:embed="rId938"/>
                <a:stretch>
                  <a:fillRect/>
                </a:stretch>
              </p:blipFill>
              <p:spPr>
                <a:xfrm>
                  <a:off x="6315213" y="461947"/>
                  <a:ext cx="19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2" name="Freihand 581">
                  <a:extLst>
                    <a:ext uri="{FF2B5EF4-FFF2-40B4-BE49-F238E27FC236}">
                      <a16:creationId xmlns:a16="http://schemas.microsoft.com/office/drawing/2014/main" id="{84F31B42-6FE6-46B8-AA50-868684D28422}"/>
                    </a:ext>
                  </a:extLst>
                </p14:cNvPr>
                <p14:cNvContentPartPr/>
                <p14:nvPr/>
              </p14:nvContentPartPr>
              <p14:xfrm>
                <a:off x="6556773" y="390667"/>
                <a:ext cx="120240" cy="127440"/>
              </p14:xfrm>
            </p:contentPart>
          </mc:Choice>
          <mc:Fallback xmlns="">
            <p:pic>
              <p:nvPicPr>
                <p:cNvPr id="582" name="Freihand 581">
                  <a:extLst>
                    <a:ext uri="{FF2B5EF4-FFF2-40B4-BE49-F238E27FC236}">
                      <a16:creationId xmlns:a16="http://schemas.microsoft.com/office/drawing/2014/main" id="{84F31B42-6FE6-46B8-AA50-868684D28422}"/>
                    </a:ext>
                  </a:extLst>
                </p:cNvPr>
                <p:cNvPicPr/>
                <p:nvPr/>
              </p:nvPicPr>
              <p:blipFill>
                <a:blip r:embed="rId940"/>
                <a:stretch>
                  <a:fillRect/>
                </a:stretch>
              </p:blipFill>
              <p:spPr>
                <a:xfrm>
                  <a:off x="6552453" y="386347"/>
                  <a:ext cx="128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3" name="Freihand 582">
                  <a:extLst>
                    <a:ext uri="{FF2B5EF4-FFF2-40B4-BE49-F238E27FC236}">
                      <a16:creationId xmlns:a16="http://schemas.microsoft.com/office/drawing/2014/main" id="{8BD9E4A2-746E-4C2C-A5C5-74CFA2A6D081}"/>
                    </a:ext>
                  </a:extLst>
                </p14:cNvPr>
                <p14:cNvContentPartPr/>
                <p14:nvPr/>
              </p14:nvContentPartPr>
              <p14:xfrm>
                <a:off x="6707973" y="294547"/>
                <a:ext cx="299520" cy="218520"/>
              </p14:xfrm>
            </p:contentPart>
          </mc:Choice>
          <mc:Fallback xmlns="">
            <p:pic>
              <p:nvPicPr>
                <p:cNvPr id="583" name="Freihand 582">
                  <a:extLst>
                    <a:ext uri="{FF2B5EF4-FFF2-40B4-BE49-F238E27FC236}">
                      <a16:creationId xmlns:a16="http://schemas.microsoft.com/office/drawing/2014/main" id="{8BD9E4A2-746E-4C2C-A5C5-74CFA2A6D081}"/>
                    </a:ext>
                  </a:extLst>
                </p:cNvPr>
                <p:cNvPicPr/>
                <p:nvPr/>
              </p:nvPicPr>
              <p:blipFill>
                <a:blip r:embed="rId942"/>
                <a:stretch>
                  <a:fillRect/>
                </a:stretch>
              </p:blipFill>
              <p:spPr>
                <a:xfrm>
                  <a:off x="6703653" y="290227"/>
                  <a:ext cx="308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4" name="Freihand 583">
                  <a:extLst>
                    <a:ext uri="{FF2B5EF4-FFF2-40B4-BE49-F238E27FC236}">
                      <a16:creationId xmlns:a16="http://schemas.microsoft.com/office/drawing/2014/main" id="{7D587373-57D2-4A8A-BCE7-58D4C3BC2512}"/>
                    </a:ext>
                  </a:extLst>
                </p14:cNvPr>
                <p14:cNvContentPartPr/>
                <p14:nvPr/>
              </p14:nvContentPartPr>
              <p14:xfrm>
                <a:off x="7060773" y="333787"/>
                <a:ext cx="87480" cy="135720"/>
              </p14:xfrm>
            </p:contentPart>
          </mc:Choice>
          <mc:Fallback xmlns="">
            <p:pic>
              <p:nvPicPr>
                <p:cNvPr id="584" name="Freihand 583">
                  <a:extLst>
                    <a:ext uri="{FF2B5EF4-FFF2-40B4-BE49-F238E27FC236}">
                      <a16:creationId xmlns:a16="http://schemas.microsoft.com/office/drawing/2014/main" id="{7D587373-57D2-4A8A-BCE7-58D4C3BC2512}"/>
                    </a:ext>
                  </a:extLst>
                </p:cNvPr>
                <p:cNvPicPr/>
                <p:nvPr/>
              </p:nvPicPr>
              <p:blipFill>
                <a:blip r:embed="rId944"/>
                <a:stretch>
                  <a:fillRect/>
                </a:stretch>
              </p:blipFill>
              <p:spPr>
                <a:xfrm>
                  <a:off x="7056453" y="32946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5" name="Freihand 584">
                  <a:extLst>
                    <a:ext uri="{FF2B5EF4-FFF2-40B4-BE49-F238E27FC236}">
                      <a16:creationId xmlns:a16="http://schemas.microsoft.com/office/drawing/2014/main" id="{8FF85FB3-4EED-4850-A245-F2914D621DBD}"/>
                    </a:ext>
                  </a:extLst>
                </p14:cNvPr>
                <p14:cNvContentPartPr/>
                <p14:nvPr/>
              </p14:nvContentPartPr>
              <p14:xfrm>
                <a:off x="7131333" y="87187"/>
                <a:ext cx="223920" cy="271440"/>
              </p14:xfrm>
            </p:contentPart>
          </mc:Choice>
          <mc:Fallback xmlns="">
            <p:pic>
              <p:nvPicPr>
                <p:cNvPr id="585" name="Freihand 584">
                  <a:extLst>
                    <a:ext uri="{FF2B5EF4-FFF2-40B4-BE49-F238E27FC236}">
                      <a16:creationId xmlns:a16="http://schemas.microsoft.com/office/drawing/2014/main" id="{8FF85FB3-4EED-4850-A245-F2914D621DBD}"/>
                    </a:ext>
                  </a:extLst>
                </p:cNvPr>
                <p:cNvPicPr/>
                <p:nvPr/>
              </p:nvPicPr>
              <p:blipFill>
                <a:blip r:embed="rId946"/>
                <a:stretch>
                  <a:fillRect/>
                </a:stretch>
              </p:blipFill>
              <p:spPr>
                <a:xfrm>
                  <a:off x="7127013" y="82867"/>
                  <a:ext cx="232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6" name="Freihand 585">
                  <a:extLst>
                    <a:ext uri="{FF2B5EF4-FFF2-40B4-BE49-F238E27FC236}">
                      <a16:creationId xmlns:a16="http://schemas.microsoft.com/office/drawing/2014/main" id="{C7CC4667-4D34-4E66-8EA9-8A710633E21D}"/>
                    </a:ext>
                  </a:extLst>
                </p14:cNvPr>
                <p14:cNvContentPartPr/>
                <p14:nvPr/>
              </p14:nvContentPartPr>
              <p14:xfrm>
                <a:off x="7381893" y="65587"/>
                <a:ext cx="236880" cy="209520"/>
              </p14:xfrm>
            </p:contentPart>
          </mc:Choice>
          <mc:Fallback xmlns="">
            <p:pic>
              <p:nvPicPr>
                <p:cNvPr id="586" name="Freihand 585">
                  <a:extLst>
                    <a:ext uri="{FF2B5EF4-FFF2-40B4-BE49-F238E27FC236}">
                      <a16:creationId xmlns:a16="http://schemas.microsoft.com/office/drawing/2014/main" id="{C7CC4667-4D34-4E66-8EA9-8A710633E21D}"/>
                    </a:ext>
                  </a:extLst>
                </p:cNvPr>
                <p:cNvPicPr/>
                <p:nvPr/>
              </p:nvPicPr>
              <p:blipFill>
                <a:blip r:embed="rId948"/>
                <a:stretch>
                  <a:fillRect/>
                </a:stretch>
              </p:blipFill>
              <p:spPr>
                <a:xfrm>
                  <a:off x="7377573" y="61267"/>
                  <a:ext cx="245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88" name="Freihand 587">
                  <a:extLst>
                    <a:ext uri="{FF2B5EF4-FFF2-40B4-BE49-F238E27FC236}">
                      <a16:creationId xmlns:a16="http://schemas.microsoft.com/office/drawing/2014/main" id="{ED968ACC-2137-4883-971B-E72D4680700A}"/>
                    </a:ext>
                  </a:extLst>
                </p14:cNvPr>
                <p14:cNvContentPartPr/>
                <p14:nvPr/>
              </p14:nvContentPartPr>
              <p14:xfrm>
                <a:off x="7685013" y="57307"/>
                <a:ext cx="197280" cy="161640"/>
              </p14:xfrm>
            </p:contentPart>
          </mc:Choice>
          <mc:Fallback xmlns="">
            <p:pic>
              <p:nvPicPr>
                <p:cNvPr id="588" name="Freihand 587">
                  <a:extLst>
                    <a:ext uri="{FF2B5EF4-FFF2-40B4-BE49-F238E27FC236}">
                      <a16:creationId xmlns:a16="http://schemas.microsoft.com/office/drawing/2014/main" id="{ED968ACC-2137-4883-971B-E72D4680700A}"/>
                    </a:ext>
                  </a:extLst>
                </p:cNvPr>
                <p:cNvPicPr/>
                <p:nvPr/>
              </p:nvPicPr>
              <p:blipFill>
                <a:blip r:embed="rId950"/>
                <a:stretch>
                  <a:fillRect/>
                </a:stretch>
              </p:blipFill>
              <p:spPr>
                <a:xfrm>
                  <a:off x="7680693" y="52987"/>
                  <a:ext cx="205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89" name="Freihand 588">
                  <a:extLst>
                    <a:ext uri="{FF2B5EF4-FFF2-40B4-BE49-F238E27FC236}">
                      <a16:creationId xmlns:a16="http://schemas.microsoft.com/office/drawing/2014/main" id="{04DEFBDC-4AE1-48A6-8C55-B3243DB8DF9A}"/>
                    </a:ext>
                  </a:extLst>
                </p14:cNvPr>
                <p14:cNvContentPartPr/>
                <p14:nvPr/>
              </p14:nvContentPartPr>
              <p14:xfrm>
                <a:off x="7867533" y="101227"/>
                <a:ext cx="77760" cy="115200"/>
              </p14:xfrm>
            </p:contentPart>
          </mc:Choice>
          <mc:Fallback xmlns="">
            <p:pic>
              <p:nvPicPr>
                <p:cNvPr id="589" name="Freihand 588">
                  <a:extLst>
                    <a:ext uri="{FF2B5EF4-FFF2-40B4-BE49-F238E27FC236}">
                      <a16:creationId xmlns:a16="http://schemas.microsoft.com/office/drawing/2014/main" id="{04DEFBDC-4AE1-48A6-8C55-B3243DB8DF9A}"/>
                    </a:ext>
                  </a:extLst>
                </p:cNvPr>
                <p:cNvPicPr/>
                <p:nvPr/>
              </p:nvPicPr>
              <p:blipFill>
                <a:blip r:embed="rId952"/>
                <a:stretch>
                  <a:fillRect/>
                </a:stretch>
              </p:blipFill>
              <p:spPr>
                <a:xfrm>
                  <a:off x="7863213" y="96907"/>
                  <a:ext cx="86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0" name="Freihand 589">
                  <a:extLst>
                    <a:ext uri="{FF2B5EF4-FFF2-40B4-BE49-F238E27FC236}">
                      <a16:creationId xmlns:a16="http://schemas.microsoft.com/office/drawing/2014/main" id="{16989E49-1266-4B68-8B77-A5E0A9100F34}"/>
                    </a:ext>
                  </a:extLst>
                </p14:cNvPr>
                <p14:cNvContentPartPr/>
                <p14:nvPr/>
              </p14:nvContentPartPr>
              <p14:xfrm>
                <a:off x="7964013" y="82867"/>
                <a:ext cx="75600" cy="110520"/>
              </p14:xfrm>
            </p:contentPart>
          </mc:Choice>
          <mc:Fallback xmlns="">
            <p:pic>
              <p:nvPicPr>
                <p:cNvPr id="590" name="Freihand 589">
                  <a:extLst>
                    <a:ext uri="{FF2B5EF4-FFF2-40B4-BE49-F238E27FC236}">
                      <a16:creationId xmlns:a16="http://schemas.microsoft.com/office/drawing/2014/main" id="{16989E49-1266-4B68-8B77-A5E0A9100F34}"/>
                    </a:ext>
                  </a:extLst>
                </p:cNvPr>
                <p:cNvPicPr/>
                <p:nvPr/>
              </p:nvPicPr>
              <p:blipFill>
                <a:blip r:embed="rId954"/>
                <a:stretch>
                  <a:fillRect/>
                </a:stretch>
              </p:blipFill>
              <p:spPr>
                <a:xfrm>
                  <a:off x="7959693" y="78547"/>
                  <a:ext cx="84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1" name="Freihand 590">
                  <a:extLst>
                    <a:ext uri="{FF2B5EF4-FFF2-40B4-BE49-F238E27FC236}">
                      <a16:creationId xmlns:a16="http://schemas.microsoft.com/office/drawing/2014/main" id="{72085114-E613-4A7C-8B4E-D233B02DD3E7}"/>
                    </a:ext>
                  </a:extLst>
                </p14:cNvPr>
                <p14:cNvContentPartPr/>
                <p14:nvPr/>
              </p14:nvContentPartPr>
              <p14:xfrm>
                <a:off x="8138973" y="39667"/>
                <a:ext cx="102240" cy="149400"/>
              </p14:xfrm>
            </p:contentPart>
          </mc:Choice>
          <mc:Fallback xmlns="">
            <p:pic>
              <p:nvPicPr>
                <p:cNvPr id="591" name="Freihand 590">
                  <a:extLst>
                    <a:ext uri="{FF2B5EF4-FFF2-40B4-BE49-F238E27FC236}">
                      <a16:creationId xmlns:a16="http://schemas.microsoft.com/office/drawing/2014/main" id="{72085114-E613-4A7C-8B4E-D233B02DD3E7}"/>
                    </a:ext>
                  </a:extLst>
                </p:cNvPr>
                <p:cNvPicPr/>
                <p:nvPr/>
              </p:nvPicPr>
              <p:blipFill>
                <a:blip r:embed="rId956"/>
                <a:stretch>
                  <a:fillRect/>
                </a:stretch>
              </p:blipFill>
              <p:spPr>
                <a:xfrm>
                  <a:off x="8134653" y="35347"/>
                  <a:ext cx="11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2" name="Freihand 591">
                  <a:extLst>
                    <a:ext uri="{FF2B5EF4-FFF2-40B4-BE49-F238E27FC236}">
                      <a16:creationId xmlns:a16="http://schemas.microsoft.com/office/drawing/2014/main" id="{AAC19857-0FD3-4AF3-AACF-058F23150EBC}"/>
                    </a:ext>
                  </a:extLst>
                </p14:cNvPr>
                <p14:cNvContentPartPr/>
                <p14:nvPr/>
              </p14:nvContentPartPr>
              <p14:xfrm>
                <a:off x="8267493" y="118867"/>
                <a:ext cx="97920" cy="84240"/>
              </p14:xfrm>
            </p:contentPart>
          </mc:Choice>
          <mc:Fallback xmlns="">
            <p:pic>
              <p:nvPicPr>
                <p:cNvPr id="592" name="Freihand 591">
                  <a:extLst>
                    <a:ext uri="{FF2B5EF4-FFF2-40B4-BE49-F238E27FC236}">
                      <a16:creationId xmlns:a16="http://schemas.microsoft.com/office/drawing/2014/main" id="{AAC19857-0FD3-4AF3-AACF-058F23150EBC}"/>
                    </a:ext>
                  </a:extLst>
                </p:cNvPr>
                <p:cNvPicPr/>
                <p:nvPr/>
              </p:nvPicPr>
              <p:blipFill>
                <a:blip r:embed="rId958"/>
                <a:stretch>
                  <a:fillRect/>
                </a:stretch>
              </p:blipFill>
              <p:spPr>
                <a:xfrm>
                  <a:off x="8263173" y="114547"/>
                  <a:ext cx="106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3" name="Freihand 592">
                  <a:extLst>
                    <a:ext uri="{FF2B5EF4-FFF2-40B4-BE49-F238E27FC236}">
                      <a16:creationId xmlns:a16="http://schemas.microsoft.com/office/drawing/2014/main" id="{04500161-D212-45EF-9B7F-BD1113E33CF5}"/>
                    </a:ext>
                  </a:extLst>
                </p14:cNvPr>
                <p14:cNvContentPartPr/>
                <p14:nvPr/>
              </p14:nvContentPartPr>
              <p14:xfrm>
                <a:off x="8342013" y="92947"/>
                <a:ext cx="81720" cy="105840"/>
              </p14:xfrm>
            </p:contentPart>
          </mc:Choice>
          <mc:Fallback xmlns="">
            <p:pic>
              <p:nvPicPr>
                <p:cNvPr id="593" name="Freihand 592">
                  <a:extLst>
                    <a:ext uri="{FF2B5EF4-FFF2-40B4-BE49-F238E27FC236}">
                      <a16:creationId xmlns:a16="http://schemas.microsoft.com/office/drawing/2014/main" id="{04500161-D212-45EF-9B7F-BD1113E33CF5}"/>
                    </a:ext>
                  </a:extLst>
                </p:cNvPr>
                <p:cNvPicPr/>
                <p:nvPr/>
              </p:nvPicPr>
              <p:blipFill>
                <a:blip r:embed="rId960"/>
                <a:stretch>
                  <a:fillRect/>
                </a:stretch>
              </p:blipFill>
              <p:spPr>
                <a:xfrm>
                  <a:off x="8337693" y="88627"/>
                  <a:ext cx="9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94" name="Freihand 593">
                  <a:extLst>
                    <a:ext uri="{FF2B5EF4-FFF2-40B4-BE49-F238E27FC236}">
                      <a16:creationId xmlns:a16="http://schemas.microsoft.com/office/drawing/2014/main" id="{FD7C0D93-0404-4E5A-98C2-261815166A3D}"/>
                    </a:ext>
                  </a:extLst>
                </p14:cNvPr>
                <p14:cNvContentPartPr/>
                <p14:nvPr/>
              </p14:nvContentPartPr>
              <p14:xfrm>
                <a:off x="8438853" y="36427"/>
                <a:ext cx="102600" cy="142920"/>
              </p14:xfrm>
            </p:contentPart>
          </mc:Choice>
          <mc:Fallback xmlns="">
            <p:pic>
              <p:nvPicPr>
                <p:cNvPr id="594" name="Freihand 593">
                  <a:extLst>
                    <a:ext uri="{FF2B5EF4-FFF2-40B4-BE49-F238E27FC236}">
                      <a16:creationId xmlns:a16="http://schemas.microsoft.com/office/drawing/2014/main" id="{FD7C0D93-0404-4E5A-98C2-261815166A3D}"/>
                    </a:ext>
                  </a:extLst>
                </p:cNvPr>
                <p:cNvPicPr/>
                <p:nvPr/>
              </p:nvPicPr>
              <p:blipFill>
                <a:blip r:embed="rId962"/>
                <a:stretch>
                  <a:fillRect/>
                </a:stretch>
              </p:blipFill>
              <p:spPr>
                <a:xfrm>
                  <a:off x="8434533" y="32107"/>
                  <a:ext cx="111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95" name="Freihand 594">
                  <a:extLst>
                    <a:ext uri="{FF2B5EF4-FFF2-40B4-BE49-F238E27FC236}">
                      <a16:creationId xmlns:a16="http://schemas.microsoft.com/office/drawing/2014/main" id="{80B9D8A1-BFD6-4B90-8858-ABD21D3A73D3}"/>
                    </a:ext>
                  </a:extLst>
                </p14:cNvPr>
                <p14:cNvContentPartPr/>
                <p14:nvPr/>
              </p14:nvContentPartPr>
              <p14:xfrm>
                <a:off x="8489973" y="148027"/>
                <a:ext cx="77040" cy="64080"/>
              </p14:xfrm>
            </p:contentPart>
          </mc:Choice>
          <mc:Fallback xmlns="">
            <p:pic>
              <p:nvPicPr>
                <p:cNvPr id="595" name="Freihand 594">
                  <a:extLst>
                    <a:ext uri="{FF2B5EF4-FFF2-40B4-BE49-F238E27FC236}">
                      <a16:creationId xmlns:a16="http://schemas.microsoft.com/office/drawing/2014/main" id="{80B9D8A1-BFD6-4B90-8858-ABD21D3A73D3}"/>
                    </a:ext>
                  </a:extLst>
                </p:cNvPr>
                <p:cNvPicPr/>
                <p:nvPr/>
              </p:nvPicPr>
              <p:blipFill>
                <a:blip r:embed="rId964"/>
                <a:stretch>
                  <a:fillRect/>
                </a:stretch>
              </p:blipFill>
              <p:spPr>
                <a:xfrm>
                  <a:off x="8485653" y="143707"/>
                  <a:ext cx="85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96" name="Freihand 595">
                  <a:extLst>
                    <a:ext uri="{FF2B5EF4-FFF2-40B4-BE49-F238E27FC236}">
                      <a16:creationId xmlns:a16="http://schemas.microsoft.com/office/drawing/2014/main" id="{70B17A9B-CFCD-4DFF-9191-B9D80522AB32}"/>
                    </a:ext>
                  </a:extLst>
                </p14:cNvPr>
                <p14:cNvContentPartPr/>
                <p14:nvPr/>
              </p14:nvContentPartPr>
              <p14:xfrm>
                <a:off x="8547933" y="19147"/>
                <a:ext cx="242280" cy="169920"/>
              </p14:xfrm>
            </p:contentPart>
          </mc:Choice>
          <mc:Fallback xmlns="">
            <p:pic>
              <p:nvPicPr>
                <p:cNvPr id="596" name="Freihand 595">
                  <a:extLst>
                    <a:ext uri="{FF2B5EF4-FFF2-40B4-BE49-F238E27FC236}">
                      <a16:creationId xmlns:a16="http://schemas.microsoft.com/office/drawing/2014/main" id="{70B17A9B-CFCD-4DFF-9191-B9D80522AB32}"/>
                    </a:ext>
                  </a:extLst>
                </p:cNvPr>
                <p:cNvPicPr/>
                <p:nvPr/>
              </p:nvPicPr>
              <p:blipFill>
                <a:blip r:embed="rId966"/>
                <a:stretch>
                  <a:fillRect/>
                </a:stretch>
              </p:blipFill>
              <p:spPr>
                <a:xfrm>
                  <a:off x="8543613" y="14827"/>
                  <a:ext cx="250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97" name="Freihand 596">
                  <a:extLst>
                    <a:ext uri="{FF2B5EF4-FFF2-40B4-BE49-F238E27FC236}">
                      <a16:creationId xmlns:a16="http://schemas.microsoft.com/office/drawing/2014/main" id="{62784EEC-0410-4C2C-A91F-9880454E228D}"/>
                    </a:ext>
                  </a:extLst>
                </p14:cNvPr>
                <p14:cNvContentPartPr/>
                <p14:nvPr/>
              </p14:nvContentPartPr>
              <p14:xfrm>
                <a:off x="8928453" y="86467"/>
                <a:ext cx="201960" cy="131040"/>
              </p14:xfrm>
            </p:contentPart>
          </mc:Choice>
          <mc:Fallback xmlns="">
            <p:pic>
              <p:nvPicPr>
                <p:cNvPr id="597" name="Freihand 596">
                  <a:extLst>
                    <a:ext uri="{FF2B5EF4-FFF2-40B4-BE49-F238E27FC236}">
                      <a16:creationId xmlns:a16="http://schemas.microsoft.com/office/drawing/2014/main" id="{62784EEC-0410-4C2C-A91F-9880454E228D}"/>
                    </a:ext>
                  </a:extLst>
                </p:cNvPr>
                <p:cNvPicPr/>
                <p:nvPr/>
              </p:nvPicPr>
              <p:blipFill>
                <a:blip r:embed="rId968"/>
                <a:stretch>
                  <a:fillRect/>
                </a:stretch>
              </p:blipFill>
              <p:spPr>
                <a:xfrm>
                  <a:off x="8924133" y="82147"/>
                  <a:ext cx="21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98" name="Freihand 597">
                  <a:extLst>
                    <a:ext uri="{FF2B5EF4-FFF2-40B4-BE49-F238E27FC236}">
                      <a16:creationId xmlns:a16="http://schemas.microsoft.com/office/drawing/2014/main" id="{F55680F3-10F8-45FD-9C03-F81E10508F76}"/>
                    </a:ext>
                  </a:extLst>
                </p14:cNvPr>
                <p14:cNvContentPartPr/>
                <p14:nvPr/>
              </p14:nvContentPartPr>
              <p14:xfrm>
                <a:off x="9204573" y="88267"/>
                <a:ext cx="98640" cy="209160"/>
              </p14:xfrm>
            </p:contentPart>
          </mc:Choice>
          <mc:Fallback xmlns="">
            <p:pic>
              <p:nvPicPr>
                <p:cNvPr id="598" name="Freihand 597">
                  <a:extLst>
                    <a:ext uri="{FF2B5EF4-FFF2-40B4-BE49-F238E27FC236}">
                      <a16:creationId xmlns:a16="http://schemas.microsoft.com/office/drawing/2014/main" id="{F55680F3-10F8-45FD-9C03-F81E10508F76}"/>
                    </a:ext>
                  </a:extLst>
                </p:cNvPr>
                <p:cNvPicPr/>
                <p:nvPr/>
              </p:nvPicPr>
              <p:blipFill>
                <a:blip r:embed="rId970"/>
                <a:stretch>
                  <a:fillRect/>
                </a:stretch>
              </p:blipFill>
              <p:spPr>
                <a:xfrm>
                  <a:off x="9200253" y="83947"/>
                  <a:ext cx="107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0" name="Freihand 599">
                  <a:extLst>
                    <a:ext uri="{FF2B5EF4-FFF2-40B4-BE49-F238E27FC236}">
                      <a16:creationId xmlns:a16="http://schemas.microsoft.com/office/drawing/2014/main" id="{08EEFD4B-3C62-4A38-BA81-7A9181C3BB82}"/>
                    </a:ext>
                  </a:extLst>
                </p14:cNvPr>
                <p14:cNvContentPartPr/>
                <p14:nvPr/>
              </p14:nvContentPartPr>
              <p14:xfrm>
                <a:off x="9320853" y="39307"/>
                <a:ext cx="326880" cy="205560"/>
              </p14:xfrm>
            </p:contentPart>
          </mc:Choice>
          <mc:Fallback xmlns="">
            <p:pic>
              <p:nvPicPr>
                <p:cNvPr id="600" name="Freihand 599">
                  <a:extLst>
                    <a:ext uri="{FF2B5EF4-FFF2-40B4-BE49-F238E27FC236}">
                      <a16:creationId xmlns:a16="http://schemas.microsoft.com/office/drawing/2014/main" id="{08EEFD4B-3C62-4A38-BA81-7A9181C3BB82}"/>
                    </a:ext>
                  </a:extLst>
                </p:cNvPr>
                <p:cNvPicPr/>
                <p:nvPr/>
              </p:nvPicPr>
              <p:blipFill>
                <a:blip r:embed="rId972"/>
                <a:stretch>
                  <a:fillRect/>
                </a:stretch>
              </p:blipFill>
              <p:spPr>
                <a:xfrm>
                  <a:off x="9316533" y="34987"/>
                  <a:ext cx="335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1" name="Freihand 600">
                  <a:extLst>
                    <a:ext uri="{FF2B5EF4-FFF2-40B4-BE49-F238E27FC236}">
                      <a16:creationId xmlns:a16="http://schemas.microsoft.com/office/drawing/2014/main" id="{F0D4F893-14D8-4C9B-908E-83CB0CC9340A}"/>
                    </a:ext>
                  </a:extLst>
                </p14:cNvPr>
                <p14:cNvContentPartPr/>
                <p14:nvPr/>
              </p14:nvContentPartPr>
              <p14:xfrm>
                <a:off x="9650613" y="30667"/>
                <a:ext cx="154080" cy="146520"/>
              </p14:xfrm>
            </p:contentPart>
          </mc:Choice>
          <mc:Fallback xmlns="">
            <p:pic>
              <p:nvPicPr>
                <p:cNvPr id="601" name="Freihand 600">
                  <a:extLst>
                    <a:ext uri="{FF2B5EF4-FFF2-40B4-BE49-F238E27FC236}">
                      <a16:creationId xmlns:a16="http://schemas.microsoft.com/office/drawing/2014/main" id="{F0D4F893-14D8-4C9B-908E-83CB0CC9340A}"/>
                    </a:ext>
                  </a:extLst>
                </p:cNvPr>
                <p:cNvPicPr/>
                <p:nvPr/>
              </p:nvPicPr>
              <p:blipFill>
                <a:blip r:embed="rId974"/>
                <a:stretch>
                  <a:fillRect/>
                </a:stretch>
              </p:blipFill>
              <p:spPr>
                <a:xfrm>
                  <a:off x="9646293" y="26347"/>
                  <a:ext cx="162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2" name="Freihand 601">
                  <a:extLst>
                    <a:ext uri="{FF2B5EF4-FFF2-40B4-BE49-F238E27FC236}">
                      <a16:creationId xmlns:a16="http://schemas.microsoft.com/office/drawing/2014/main" id="{C8FB683B-A667-4350-A4AC-EB416AA068E8}"/>
                    </a:ext>
                  </a:extLst>
                </p14:cNvPr>
                <p14:cNvContentPartPr/>
                <p14:nvPr/>
              </p14:nvContentPartPr>
              <p14:xfrm>
                <a:off x="9837453" y="8707"/>
                <a:ext cx="39960" cy="170280"/>
              </p14:xfrm>
            </p:contentPart>
          </mc:Choice>
          <mc:Fallback xmlns="">
            <p:pic>
              <p:nvPicPr>
                <p:cNvPr id="602" name="Freihand 601">
                  <a:extLst>
                    <a:ext uri="{FF2B5EF4-FFF2-40B4-BE49-F238E27FC236}">
                      <a16:creationId xmlns:a16="http://schemas.microsoft.com/office/drawing/2014/main" id="{C8FB683B-A667-4350-A4AC-EB416AA068E8}"/>
                    </a:ext>
                  </a:extLst>
                </p:cNvPr>
                <p:cNvPicPr/>
                <p:nvPr/>
              </p:nvPicPr>
              <p:blipFill>
                <a:blip r:embed="rId976"/>
                <a:stretch>
                  <a:fillRect/>
                </a:stretch>
              </p:blipFill>
              <p:spPr>
                <a:xfrm>
                  <a:off x="9833133" y="4387"/>
                  <a:ext cx="48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3" name="Freihand 602">
                  <a:extLst>
                    <a:ext uri="{FF2B5EF4-FFF2-40B4-BE49-F238E27FC236}">
                      <a16:creationId xmlns:a16="http://schemas.microsoft.com/office/drawing/2014/main" id="{140D9076-23B8-4BEC-8B1D-5514D369AA5A}"/>
                    </a:ext>
                  </a:extLst>
                </p14:cNvPr>
                <p14:cNvContentPartPr/>
                <p14:nvPr/>
              </p14:nvContentPartPr>
              <p14:xfrm>
                <a:off x="9881733" y="73507"/>
                <a:ext cx="96480" cy="109800"/>
              </p14:xfrm>
            </p:contentPart>
          </mc:Choice>
          <mc:Fallback xmlns="">
            <p:pic>
              <p:nvPicPr>
                <p:cNvPr id="603" name="Freihand 602">
                  <a:extLst>
                    <a:ext uri="{FF2B5EF4-FFF2-40B4-BE49-F238E27FC236}">
                      <a16:creationId xmlns:a16="http://schemas.microsoft.com/office/drawing/2014/main" id="{140D9076-23B8-4BEC-8B1D-5514D369AA5A}"/>
                    </a:ext>
                  </a:extLst>
                </p:cNvPr>
                <p:cNvPicPr/>
                <p:nvPr/>
              </p:nvPicPr>
              <p:blipFill>
                <a:blip r:embed="rId978"/>
                <a:stretch>
                  <a:fillRect/>
                </a:stretch>
              </p:blipFill>
              <p:spPr>
                <a:xfrm>
                  <a:off x="9877413" y="69187"/>
                  <a:ext cx="105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04" name="Freihand 603">
                  <a:extLst>
                    <a:ext uri="{FF2B5EF4-FFF2-40B4-BE49-F238E27FC236}">
                      <a16:creationId xmlns:a16="http://schemas.microsoft.com/office/drawing/2014/main" id="{9F1B9817-4A4C-4F1B-93A7-9C231ED75E07}"/>
                    </a:ext>
                  </a:extLst>
                </p14:cNvPr>
                <p14:cNvContentPartPr/>
                <p14:nvPr/>
              </p14:nvContentPartPr>
              <p14:xfrm>
                <a:off x="10053093" y="74947"/>
                <a:ext cx="119880" cy="88920"/>
              </p14:xfrm>
            </p:contentPart>
          </mc:Choice>
          <mc:Fallback xmlns="">
            <p:pic>
              <p:nvPicPr>
                <p:cNvPr id="604" name="Freihand 603">
                  <a:extLst>
                    <a:ext uri="{FF2B5EF4-FFF2-40B4-BE49-F238E27FC236}">
                      <a16:creationId xmlns:a16="http://schemas.microsoft.com/office/drawing/2014/main" id="{9F1B9817-4A4C-4F1B-93A7-9C231ED75E07}"/>
                    </a:ext>
                  </a:extLst>
                </p:cNvPr>
                <p:cNvPicPr/>
                <p:nvPr/>
              </p:nvPicPr>
              <p:blipFill>
                <a:blip r:embed="rId980"/>
                <a:stretch>
                  <a:fillRect/>
                </a:stretch>
              </p:blipFill>
              <p:spPr>
                <a:xfrm>
                  <a:off x="10048773" y="70627"/>
                  <a:ext cx="128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05" name="Freihand 604">
                  <a:extLst>
                    <a:ext uri="{FF2B5EF4-FFF2-40B4-BE49-F238E27FC236}">
                      <a16:creationId xmlns:a16="http://schemas.microsoft.com/office/drawing/2014/main" id="{CCEA90EB-29B8-4D0A-BE53-5BAA3A0D4CDF}"/>
                    </a:ext>
                  </a:extLst>
                </p14:cNvPr>
                <p14:cNvContentPartPr/>
                <p14:nvPr/>
              </p14:nvContentPartPr>
              <p14:xfrm>
                <a:off x="10175493" y="85027"/>
                <a:ext cx="277920" cy="81720"/>
              </p14:xfrm>
            </p:contentPart>
          </mc:Choice>
          <mc:Fallback xmlns="">
            <p:pic>
              <p:nvPicPr>
                <p:cNvPr id="605" name="Freihand 604">
                  <a:extLst>
                    <a:ext uri="{FF2B5EF4-FFF2-40B4-BE49-F238E27FC236}">
                      <a16:creationId xmlns:a16="http://schemas.microsoft.com/office/drawing/2014/main" id="{CCEA90EB-29B8-4D0A-BE53-5BAA3A0D4CDF}"/>
                    </a:ext>
                  </a:extLst>
                </p:cNvPr>
                <p:cNvPicPr/>
                <p:nvPr/>
              </p:nvPicPr>
              <p:blipFill>
                <a:blip r:embed="rId982"/>
                <a:stretch>
                  <a:fillRect/>
                </a:stretch>
              </p:blipFill>
              <p:spPr>
                <a:xfrm>
                  <a:off x="10171173" y="80707"/>
                  <a:ext cx="28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06" name="Freihand 605">
                  <a:extLst>
                    <a:ext uri="{FF2B5EF4-FFF2-40B4-BE49-F238E27FC236}">
                      <a16:creationId xmlns:a16="http://schemas.microsoft.com/office/drawing/2014/main" id="{473F557A-9EFE-48DF-A162-10110E4D402F}"/>
                    </a:ext>
                  </a:extLst>
                </p14:cNvPr>
                <p14:cNvContentPartPr/>
                <p14:nvPr/>
              </p14:nvContentPartPr>
              <p14:xfrm>
                <a:off x="10520733" y="140107"/>
                <a:ext cx="360" cy="360"/>
              </p14:xfrm>
            </p:contentPart>
          </mc:Choice>
          <mc:Fallback xmlns="">
            <p:pic>
              <p:nvPicPr>
                <p:cNvPr id="606" name="Freihand 605">
                  <a:extLst>
                    <a:ext uri="{FF2B5EF4-FFF2-40B4-BE49-F238E27FC236}">
                      <a16:creationId xmlns:a16="http://schemas.microsoft.com/office/drawing/2014/main" id="{473F557A-9EFE-48DF-A162-10110E4D402F}"/>
                    </a:ext>
                  </a:extLst>
                </p:cNvPr>
                <p:cNvPicPr/>
                <p:nvPr/>
              </p:nvPicPr>
              <p:blipFill>
                <a:blip r:embed="rId733"/>
                <a:stretch>
                  <a:fillRect/>
                </a:stretch>
              </p:blipFill>
              <p:spPr>
                <a:xfrm>
                  <a:off x="10516413" y="135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07" name="Freihand 606">
                  <a:extLst>
                    <a:ext uri="{FF2B5EF4-FFF2-40B4-BE49-F238E27FC236}">
                      <a16:creationId xmlns:a16="http://schemas.microsoft.com/office/drawing/2014/main" id="{DC84E2EE-3E0A-4F12-969B-AA6BCE57BEA7}"/>
                    </a:ext>
                  </a:extLst>
                </p14:cNvPr>
                <p14:cNvContentPartPr/>
                <p14:nvPr/>
              </p14:nvContentPartPr>
              <p14:xfrm>
                <a:off x="10505253" y="104467"/>
                <a:ext cx="88200" cy="136080"/>
              </p14:xfrm>
            </p:contentPart>
          </mc:Choice>
          <mc:Fallback xmlns="">
            <p:pic>
              <p:nvPicPr>
                <p:cNvPr id="607" name="Freihand 606">
                  <a:extLst>
                    <a:ext uri="{FF2B5EF4-FFF2-40B4-BE49-F238E27FC236}">
                      <a16:creationId xmlns:a16="http://schemas.microsoft.com/office/drawing/2014/main" id="{DC84E2EE-3E0A-4F12-969B-AA6BCE57BEA7}"/>
                    </a:ext>
                  </a:extLst>
                </p:cNvPr>
                <p:cNvPicPr/>
                <p:nvPr/>
              </p:nvPicPr>
              <p:blipFill>
                <a:blip r:embed="rId985"/>
                <a:stretch>
                  <a:fillRect/>
                </a:stretch>
              </p:blipFill>
              <p:spPr>
                <a:xfrm>
                  <a:off x="10500933" y="100147"/>
                  <a:ext cx="96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08" name="Freihand 607">
                  <a:extLst>
                    <a:ext uri="{FF2B5EF4-FFF2-40B4-BE49-F238E27FC236}">
                      <a16:creationId xmlns:a16="http://schemas.microsoft.com/office/drawing/2014/main" id="{551A4C8E-0BD0-4976-A9CF-B6573A551098}"/>
                    </a:ext>
                  </a:extLst>
                </p14:cNvPr>
                <p14:cNvContentPartPr/>
                <p14:nvPr/>
              </p14:nvContentPartPr>
              <p14:xfrm>
                <a:off x="10603173" y="97627"/>
                <a:ext cx="170280" cy="72000"/>
              </p14:xfrm>
            </p:contentPart>
          </mc:Choice>
          <mc:Fallback xmlns="">
            <p:pic>
              <p:nvPicPr>
                <p:cNvPr id="608" name="Freihand 607">
                  <a:extLst>
                    <a:ext uri="{FF2B5EF4-FFF2-40B4-BE49-F238E27FC236}">
                      <a16:creationId xmlns:a16="http://schemas.microsoft.com/office/drawing/2014/main" id="{551A4C8E-0BD0-4976-A9CF-B6573A551098}"/>
                    </a:ext>
                  </a:extLst>
                </p:cNvPr>
                <p:cNvPicPr/>
                <p:nvPr/>
              </p:nvPicPr>
              <p:blipFill>
                <a:blip r:embed="rId987"/>
                <a:stretch>
                  <a:fillRect/>
                </a:stretch>
              </p:blipFill>
              <p:spPr>
                <a:xfrm>
                  <a:off x="10598853" y="93307"/>
                  <a:ext cx="178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09" name="Freihand 608">
                  <a:extLst>
                    <a:ext uri="{FF2B5EF4-FFF2-40B4-BE49-F238E27FC236}">
                      <a16:creationId xmlns:a16="http://schemas.microsoft.com/office/drawing/2014/main" id="{D038FA4E-91C1-48E4-9453-B3B1EAA9993F}"/>
                    </a:ext>
                  </a:extLst>
                </p14:cNvPr>
                <p14:cNvContentPartPr/>
                <p14:nvPr/>
              </p14:nvContentPartPr>
              <p14:xfrm>
                <a:off x="10782453" y="38947"/>
                <a:ext cx="114120" cy="112680"/>
              </p14:xfrm>
            </p:contentPart>
          </mc:Choice>
          <mc:Fallback xmlns="">
            <p:pic>
              <p:nvPicPr>
                <p:cNvPr id="609" name="Freihand 608">
                  <a:extLst>
                    <a:ext uri="{FF2B5EF4-FFF2-40B4-BE49-F238E27FC236}">
                      <a16:creationId xmlns:a16="http://schemas.microsoft.com/office/drawing/2014/main" id="{D038FA4E-91C1-48E4-9453-B3B1EAA9993F}"/>
                    </a:ext>
                  </a:extLst>
                </p:cNvPr>
                <p:cNvPicPr/>
                <p:nvPr/>
              </p:nvPicPr>
              <p:blipFill>
                <a:blip r:embed="rId989"/>
                <a:stretch>
                  <a:fillRect/>
                </a:stretch>
              </p:blipFill>
              <p:spPr>
                <a:xfrm>
                  <a:off x="10778133" y="34627"/>
                  <a:ext cx="122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10" name="Freihand 609">
                  <a:extLst>
                    <a:ext uri="{FF2B5EF4-FFF2-40B4-BE49-F238E27FC236}">
                      <a16:creationId xmlns:a16="http://schemas.microsoft.com/office/drawing/2014/main" id="{509D1DE4-4F1C-4C9B-B805-B915A269B8A5}"/>
                    </a:ext>
                  </a:extLst>
                </p14:cNvPr>
                <p14:cNvContentPartPr/>
                <p14:nvPr/>
              </p14:nvContentPartPr>
              <p14:xfrm>
                <a:off x="10990533" y="63427"/>
                <a:ext cx="82440" cy="132480"/>
              </p14:xfrm>
            </p:contentPart>
          </mc:Choice>
          <mc:Fallback xmlns="">
            <p:pic>
              <p:nvPicPr>
                <p:cNvPr id="610" name="Freihand 609">
                  <a:extLst>
                    <a:ext uri="{FF2B5EF4-FFF2-40B4-BE49-F238E27FC236}">
                      <a16:creationId xmlns:a16="http://schemas.microsoft.com/office/drawing/2014/main" id="{509D1DE4-4F1C-4C9B-B805-B915A269B8A5}"/>
                    </a:ext>
                  </a:extLst>
                </p:cNvPr>
                <p:cNvPicPr/>
                <p:nvPr/>
              </p:nvPicPr>
              <p:blipFill>
                <a:blip r:embed="rId991"/>
                <a:stretch>
                  <a:fillRect/>
                </a:stretch>
              </p:blipFill>
              <p:spPr>
                <a:xfrm>
                  <a:off x="10986213" y="59107"/>
                  <a:ext cx="91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11" name="Freihand 610">
                  <a:extLst>
                    <a:ext uri="{FF2B5EF4-FFF2-40B4-BE49-F238E27FC236}">
                      <a16:creationId xmlns:a16="http://schemas.microsoft.com/office/drawing/2014/main" id="{394EBA23-9BFC-46A5-87D9-D98DE6D4B810}"/>
                    </a:ext>
                  </a:extLst>
                </p14:cNvPr>
                <p14:cNvContentPartPr/>
                <p14:nvPr/>
              </p14:nvContentPartPr>
              <p14:xfrm>
                <a:off x="11098533" y="103027"/>
                <a:ext cx="57240" cy="96120"/>
              </p14:xfrm>
            </p:contentPart>
          </mc:Choice>
          <mc:Fallback xmlns="">
            <p:pic>
              <p:nvPicPr>
                <p:cNvPr id="611" name="Freihand 610">
                  <a:extLst>
                    <a:ext uri="{FF2B5EF4-FFF2-40B4-BE49-F238E27FC236}">
                      <a16:creationId xmlns:a16="http://schemas.microsoft.com/office/drawing/2014/main" id="{394EBA23-9BFC-46A5-87D9-D98DE6D4B810}"/>
                    </a:ext>
                  </a:extLst>
                </p:cNvPr>
                <p:cNvPicPr/>
                <p:nvPr/>
              </p:nvPicPr>
              <p:blipFill>
                <a:blip r:embed="rId993"/>
                <a:stretch>
                  <a:fillRect/>
                </a:stretch>
              </p:blipFill>
              <p:spPr>
                <a:xfrm>
                  <a:off x="11094213" y="98707"/>
                  <a:ext cx="65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12" name="Freihand 611">
                  <a:extLst>
                    <a:ext uri="{FF2B5EF4-FFF2-40B4-BE49-F238E27FC236}">
                      <a16:creationId xmlns:a16="http://schemas.microsoft.com/office/drawing/2014/main" id="{F3DF251F-585A-4CB8-9A51-9952CA8BC0CC}"/>
                    </a:ext>
                  </a:extLst>
                </p14:cNvPr>
                <p14:cNvContentPartPr/>
                <p14:nvPr/>
              </p14:nvContentPartPr>
              <p14:xfrm>
                <a:off x="11289333" y="40747"/>
                <a:ext cx="185400" cy="173160"/>
              </p14:xfrm>
            </p:contentPart>
          </mc:Choice>
          <mc:Fallback xmlns="">
            <p:pic>
              <p:nvPicPr>
                <p:cNvPr id="612" name="Freihand 611">
                  <a:extLst>
                    <a:ext uri="{FF2B5EF4-FFF2-40B4-BE49-F238E27FC236}">
                      <a16:creationId xmlns:a16="http://schemas.microsoft.com/office/drawing/2014/main" id="{F3DF251F-585A-4CB8-9A51-9952CA8BC0CC}"/>
                    </a:ext>
                  </a:extLst>
                </p:cNvPr>
                <p:cNvPicPr/>
                <p:nvPr/>
              </p:nvPicPr>
              <p:blipFill>
                <a:blip r:embed="rId995"/>
                <a:stretch>
                  <a:fillRect/>
                </a:stretch>
              </p:blipFill>
              <p:spPr>
                <a:xfrm>
                  <a:off x="11285013" y="36427"/>
                  <a:ext cx="194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13" name="Freihand 612">
                  <a:extLst>
                    <a:ext uri="{FF2B5EF4-FFF2-40B4-BE49-F238E27FC236}">
                      <a16:creationId xmlns:a16="http://schemas.microsoft.com/office/drawing/2014/main" id="{2648CBD0-82C2-44BD-9B2E-AA52FE8A4B75}"/>
                    </a:ext>
                  </a:extLst>
                </p14:cNvPr>
                <p14:cNvContentPartPr/>
                <p14:nvPr/>
              </p14:nvContentPartPr>
              <p14:xfrm>
                <a:off x="10722333" y="336667"/>
                <a:ext cx="100800" cy="167040"/>
              </p14:xfrm>
            </p:contentPart>
          </mc:Choice>
          <mc:Fallback xmlns="">
            <p:pic>
              <p:nvPicPr>
                <p:cNvPr id="613" name="Freihand 612">
                  <a:extLst>
                    <a:ext uri="{FF2B5EF4-FFF2-40B4-BE49-F238E27FC236}">
                      <a16:creationId xmlns:a16="http://schemas.microsoft.com/office/drawing/2014/main" id="{2648CBD0-82C2-44BD-9B2E-AA52FE8A4B75}"/>
                    </a:ext>
                  </a:extLst>
                </p:cNvPr>
                <p:cNvPicPr/>
                <p:nvPr/>
              </p:nvPicPr>
              <p:blipFill>
                <a:blip r:embed="rId997"/>
                <a:stretch>
                  <a:fillRect/>
                </a:stretch>
              </p:blipFill>
              <p:spPr>
                <a:xfrm>
                  <a:off x="10718013" y="332347"/>
                  <a:ext cx="109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14" name="Freihand 613">
                  <a:extLst>
                    <a:ext uri="{FF2B5EF4-FFF2-40B4-BE49-F238E27FC236}">
                      <a16:creationId xmlns:a16="http://schemas.microsoft.com/office/drawing/2014/main" id="{7D445233-937A-4270-ADC6-1C93E498923A}"/>
                    </a:ext>
                  </a:extLst>
                </p14:cNvPr>
                <p14:cNvContentPartPr/>
                <p14:nvPr/>
              </p14:nvContentPartPr>
              <p14:xfrm>
                <a:off x="10859133" y="391747"/>
                <a:ext cx="11160" cy="113040"/>
              </p14:xfrm>
            </p:contentPart>
          </mc:Choice>
          <mc:Fallback xmlns="">
            <p:pic>
              <p:nvPicPr>
                <p:cNvPr id="614" name="Freihand 613">
                  <a:extLst>
                    <a:ext uri="{FF2B5EF4-FFF2-40B4-BE49-F238E27FC236}">
                      <a16:creationId xmlns:a16="http://schemas.microsoft.com/office/drawing/2014/main" id="{7D445233-937A-4270-ADC6-1C93E498923A}"/>
                    </a:ext>
                  </a:extLst>
                </p:cNvPr>
                <p:cNvPicPr/>
                <p:nvPr/>
              </p:nvPicPr>
              <p:blipFill>
                <a:blip r:embed="rId999"/>
                <a:stretch>
                  <a:fillRect/>
                </a:stretch>
              </p:blipFill>
              <p:spPr>
                <a:xfrm>
                  <a:off x="10854813" y="387427"/>
                  <a:ext cx="19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15" name="Freihand 614">
                  <a:extLst>
                    <a:ext uri="{FF2B5EF4-FFF2-40B4-BE49-F238E27FC236}">
                      <a16:creationId xmlns:a16="http://schemas.microsoft.com/office/drawing/2014/main" id="{48EC102F-908A-4D62-80B4-E6EDC79E6DA5}"/>
                    </a:ext>
                  </a:extLst>
                </p14:cNvPr>
                <p14:cNvContentPartPr/>
                <p14:nvPr/>
              </p14:nvContentPartPr>
              <p14:xfrm>
                <a:off x="10905213" y="271507"/>
                <a:ext cx="146880" cy="213120"/>
              </p14:xfrm>
            </p:contentPart>
          </mc:Choice>
          <mc:Fallback xmlns="">
            <p:pic>
              <p:nvPicPr>
                <p:cNvPr id="615" name="Freihand 614">
                  <a:extLst>
                    <a:ext uri="{FF2B5EF4-FFF2-40B4-BE49-F238E27FC236}">
                      <a16:creationId xmlns:a16="http://schemas.microsoft.com/office/drawing/2014/main" id="{48EC102F-908A-4D62-80B4-E6EDC79E6DA5}"/>
                    </a:ext>
                  </a:extLst>
                </p:cNvPr>
                <p:cNvPicPr/>
                <p:nvPr/>
              </p:nvPicPr>
              <p:blipFill>
                <a:blip r:embed="rId1001"/>
                <a:stretch>
                  <a:fillRect/>
                </a:stretch>
              </p:blipFill>
              <p:spPr>
                <a:xfrm>
                  <a:off x="10900893" y="267187"/>
                  <a:ext cx="155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16" name="Freihand 615">
                  <a:extLst>
                    <a:ext uri="{FF2B5EF4-FFF2-40B4-BE49-F238E27FC236}">
                      <a16:creationId xmlns:a16="http://schemas.microsoft.com/office/drawing/2014/main" id="{7E9A8555-F851-410C-AFFB-9C99E21AD57B}"/>
                    </a:ext>
                  </a:extLst>
                </p14:cNvPr>
                <p14:cNvContentPartPr/>
                <p14:nvPr/>
              </p14:nvContentPartPr>
              <p14:xfrm>
                <a:off x="11087013" y="306067"/>
                <a:ext cx="189720" cy="140400"/>
              </p14:xfrm>
            </p:contentPart>
          </mc:Choice>
          <mc:Fallback xmlns="">
            <p:pic>
              <p:nvPicPr>
                <p:cNvPr id="616" name="Freihand 615">
                  <a:extLst>
                    <a:ext uri="{FF2B5EF4-FFF2-40B4-BE49-F238E27FC236}">
                      <a16:creationId xmlns:a16="http://schemas.microsoft.com/office/drawing/2014/main" id="{7E9A8555-F851-410C-AFFB-9C99E21AD57B}"/>
                    </a:ext>
                  </a:extLst>
                </p:cNvPr>
                <p:cNvPicPr/>
                <p:nvPr/>
              </p:nvPicPr>
              <p:blipFill>
                <a:blip r:embed="rId1003"/>
                <a:stretch>
                  <a:fillRect/>
                </a:stretch>
              </p:blipFill>
              <p:spPr>
                <a:xfrm>
                  <a:off x="11082693" y="301747"/>
                  <a:ext cx="198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17" name="Freihand 616">
                  <a:extLst>
                    <a:ext uri="{FF2B5EF4-FFF2-40B4-BE49-F238E27FC236}">
                      <a16:creationId xmlns:a16="http://schemas.microsoft.com/office/drawing/2014/main" id="{629A75BB-B27C-41B9-A511-5CEF876D8880}"/>
                    </a:ext>
                  </a:extLst>
                </p14:cNvPr>
                <p14:cNvContentPartPr/>
                <p14:nvPr/>
              </p14:nvContentPartPr>
              <p14:xfrm>
                <a:off x="11222733" y="305347"/>
                <a:ext cx="31680" cy="35640"/>
              </p14:xfrm>
            </p:contentPart>
          </mc:Choice>
          <mc:Fallback xmlns="">
            <p:pic>
              <p:nvPicPr>
                <p:cNvPr id="617" name="Freihand 616">
                  <a:extLst>
                    <a:ext uri="{FF2B5EF4-FFF2-40B4-BE49-F238E27FC236}">
                      <a16:creationId xmlns:a16="http://schemas.microsoft.com/office/drawing/2014/main" id="{629A75BB-B27C-41B9-A511-5CEF876D8880}"/>
                    </a:ext>
                  </a:extLst>
                </p:cNvPr>
                <p:cNvPicPr/>
                <p:nvPr/>
              </p:nvPicPr>
              <p:blipFill>
                <a:blip r:embed="rId1005"/>
                <a:stretch>
                  <a:fillRect/>
                </a:stretch>
              </p:blipFill>
              <p:spPr>
                <a:xfrm>
                  <a:off x="11218413" y="301027"/>
                  <a:ext cx="40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18" name="Freihand 617">
                  <a:extLst>
                    <a:ext uri="{FF2B5EF4-FFF2-40B4-BE49-F238E27FC236}">
                      <a16:creationId xmlns:a16="http://schemas.microsoft.com/office/drawing/2014/main" id="{BF1AD9B2-5CAD-4ACA-9261-AE16A57E2DD7}"/>
                    </a:ext>
                  </a:extLst>
                </p14:cNvPr>
                <p14:cNvContentPartPr/>
                <p14:nvPr/>
              </p14:nvContentPartPr>
              <p14:xfrm>
                <a:off x="11250453" y="346387"/>
                <a:ext cx="185760" cy="88200"/>
              </p14:xfrm>
            </p:contentPart>
          </mc:Choice>
          <mc:Fallback xmlns="">
            <p:pic>
              <p:nvPicPr>
                <p:cNvPr id="618" name="Freihand 617">
                  <a:extLst>
                    <a:ext uri="{FF2B5EF4-FFF2-40B4-BE49-F238E27FC236}">
                      <a16:creationId xmlns:a16="http://schemas.microsoft.com/office/drawing/2014/main" id="{BF1AD9B2-5CAD-4ACA-9261-AE16A57E2DD7}"/>
                    </a:ext>
                  </a:extLst>
                </p:cNvPr>
                <p:cNvPicPr/>
                <p:nvPr/>
              </p:nvPicPr>
              <p:blipFill>
                <a:blip r:embed="rId1007"/>
                <a:stretch>
                  <a:fillRect/>
                </a:stretch>
              </p:blipFill>
              <p:spPr>
                <a:xfrm>
                  <a:off x="11246133" y="342067"/>
                  <a:ext cx="19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19" name="Freihand 618">
                  <a:extLst>
                    <a:ext uri="{FF2B5EF4-FFF2-40B4-BE49-F238E27FC236}">
                      <a16:creationId xmlns:a16="http://schemas.microsoft.com/office/drawing/2014/main" id="{8A06C93E-6A4E-447E-BE37-575D8B99BC32}"/>
                    </a:ext>
                  </a:extLst>
                </p14:cNvPr>
                <p14:cNvContentPartPr/>
                <p14:nvPr/>
              </p14:nvContentPartPr>
              <p14:xfrm>
                <a:off x="10959933" y="544027"/>
                <a:ext cx="198000" cy="294840"/>
              </p14:xfrm>
            </p:contentPart>
          </mc:Choice>
          <mc:Fallback xmlns="">
            <p:pic>
              <p:nvPicPr>
                <p:cNvPr id="619" name="Freihand 618">
                  <a:extLst>
                    <a:ext uri="{FF2B5EF4-FFF2-40B4-BE49-F238E27FC236}">
                      <a16:creationId xmlns:a16="http://schemas.microsoft.com/office/drawing/2014/main" id="{8A06C93E-6A4E-447E-BE37-575D8B99BC32}"/>
                    </a:ext>
                  </a:extLst>
                </p:cNvPr>
                <p:cNvPicPr/>
                <p:nvPr/>
              </p:nvPicPr>
              <p:blipFill>
                <a:blip r:embed="rId1009"/>
                <a:stretch>
                  <a:fillRect/>
                </a:stretch>
              </p:blipFill>
              <p:spPr>
                <a:xfrm>
                  <a:off x="10955613" y="539707"/>
                  <a:ext cx="2066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20" name="Freihand 619">
                  <a:extLst>
                    <a:ext uri="{FF2B5EF4-FFF2-40B4-BE49-F238E27FC236}">
                      <a16:creationId xmlns:a16="http://schemas.microsoft.com/office/drawing/2014/main" id="{AF3B8C8B-49C9-47DC-8BE5-7A15A9C5567D}"/>
                    </a:ext>
                  </a:extLst>
                </p14:cNvPr>
                <p14:cNvContentPartPr/>
                <p14:nvPr/>
              </p14:nvContentPartPr>
              <p14:xfrm>
                <a:off x="11242893" y="444307"/>
                <a:ext cx="629640" cy="375120"/>
              </p14:xfrm>
            </p:contentPart>
          </mc:Choice>
          <mc:Fallback xmlns="">
            <p:pic>
              <p:nvPicPr>
                <p:cNvPr id="620" name="Freihand 619">
                  <a:extLst>
                    <a:ext uri="{FF2B5EF4-FFF2-40B4-BE49-F238E27FC236}">
                      <a16:creationId xmlns:a16="http://schemas.microsoft.com/office/drawing/2014/main" id="{AF3B8C8B-49C9-47DC-8BE5-7A15A9C5567D}"/>
                    </a:ext>
                  </a:extLst>
                </p:cNvPr>
                <p:cNvPicPr/>
                <p:nvPr/>
              </p:nvPicPr>
              <p:blipFill>
                <a:blip r:embed="rId1011"/>
                <a:stretch>
                  <a:fillRect/>
                </a:stretch>
              </p:blipFill>
              <p:spPr>
                <a:xfrm>
                  <a:off x="11238573" y="439987"/>
                  <a:ext cx="6382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21" name="Freihand 620">
                  <a:extLst>
                    <a:ext uri="{FF2B5EF4-FFF2-40B4-BE49-F238E27FC236}">
                      <a16:creationId xmlns:a16="http://schemas.microsoft.com/office/drawing/2014/main" id="{54362BE7-19C6-450C-9192-C862202D4D98}"/>
                    </a:ext>
                  </a:extLst>
                </p14:cNvPr>
                <p14:cNvContentPartPr/>
                <p14:nvPr/>
              </p14:nvContentPartPr>
              <p14:xfrm>
                <a:off x="11927973" y="340267"/>
                <a:ext cx="35640" cy="325080"/>
              </p14:xfrm>
            </p:contentPart>
          </mc:Choice>
          <mc:Fallback xmlns="">
            <p:pic>
              <p:nvPicPr>
                <p:cNvPr id="621" name="Freihand 620">
                  <a:extLst>
                    <a:ext uri="{FF2B5EF4-FFF2-40B4-BE49-F238E27FC236}">
                      <a16:creationId xmlns:a16="http://schemas.microsoft.com/office/drawing/2014/main" id="{54362BE7-19C6-450C-9192-C862202D4D98}"/>
                    </a:ext>
                  </a:extLst>
                </p:cNvPr>
                <p:cNvPicPr/>
                <p:nvPr/>
              </p:nvPicPr>
              <p:blipFill>
                <a:blip r:embed="rId1013"/>
                <a:stretch>
                  <a:fillRect/>
                </a:stretch>
              </p:blipFill>
              <p:spPr>
                <a:xfrm>
                  <a:off x="11923653" y="335947"/>
                  <a:ext cx="442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25" name="Freihand 624">
                  <a:extLst>
                    <a:ext uri="{FF2B5EF4-FFF2-40B4-BE49-F238E27FC236}">
                      <a16:creationId xmlns:a16="http://schemas.microsoft.com/office/drawing/2014/main" id="{4398E7DB-BC47-49F8-A660-4C1D50C172D5}"/>
                    </a:ext>
                  </a:extLst>
                </p14:cNvPr>
                <p14:cNvContentPartPr/>
                <p14:nvPr/>
              </p14:nvContentPartPr>
              <p14:xfrm>
                <a:off x="3353493" y="2658667"/>
                <a:ext cx="65880" cy="92880"/>
              </p14:xfrm>
            </p:contentPart>
          </mc:Choice>
          <mc:Fallback xmlns="">
            <p:pic>
              <p:nvPicPr>
                <p:cNvPr id="625" name="Freihand 624">
                  <a:extLst>
                    <a:ext uri="{FF2B5EF4-FFF2-40B4-BE49-F238E27FC236}">
                      <a16:creationId xmlns:a16="http://schemas.microsoft.com/office/drawing/2014/main" id="{4398E7DB-BC47-49F8-A660-4C1D50C172D5}"/>
                    </a:ext>
                  </a:extLst>
                </p:cNvPr>
                <p:cNvPicPr/>
                <p:nvPr/>
              </p:nvPicPr>
              <p:blipFill>
                <a:blip r:embed="rId1015"/>
                <a:stretch>
                  <a:fillRect/>
                </a:stretch>
              </p:blipFill>
              <p:spPr>
                <a:xfrm>
                  <a:off x="3349173" y="2654347"/>
                  <a:ext cx="7452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6">
            <p14:nvContentPartPr>
              <p14:cNvPr id="6" name="Freihand 5">
                <a:extLst>
                  <a:ext uri="{FF2B5EF4-FFF2-40B4-BE49-F238E27FC236}">
                    <a16:creationId xmlns:a16="http://schemas.microsoft.com/office/drawing/2014/main" id="{D3D5957B-69CC-4620-B665-3961E9FFA8A6}"/>
                  </a:ext>
                </a:extLst>
              </p14:cNvPr>
              <p14:cNvContentPartPr/>
              <p14:nvPr/>
            </p14:nvContentPartPr>
            <p14:xfrm>
              <a:off x="1437933" y="2176987"/>
              <a:ext cx="2880" cy="27000"/>
            </p14:xfrm>
          </p:contentPart>
        </mc:Choice>
        <mc:Fallback>
          <p:pic>
            <p:nvPicPr>
              <p:cNvPr id="6" name="Freihand 5">
                <a:extLst>
                  <a:ext uri="{FF2B5EF4-FFF2-40B4-BE49-F238E27FC236}">
                    <a16:creationId xmlns:a16="http://schemas.microsoft.com/office/drawing/2014/main" id="{D3D5957B-69CC-4620-B665-3961E9FFA8A6}"/>
                  </a:ext>
                </a:extLst>
              </p:cNvPr>
              <p:cNvPicPr/>
              <p:nvPr/>
            </p:nvPicPr>
            <p:blipFill>
              <a:blip r:embed="rId1017"/>
              <a:stretch>
                <a:fillRect/>
              </a:stretch>
            </p:blipFill>
            <p:spPr>
              <a:xfrm>
                <a:off x="1433613" y="2172667"/>
                <a:ext cx="11520" cy="35640"/>
              </a:xfrm>
              <a:prstGeom prst="rect">
                <a:avLst/>
              </a:prstGeom>
            </p:spPr>
          </p:pic>
        </mc:Fallback>
      </mc:AlternateContent>
      <p:grpSp>
        <p:nvGrpSpPr>
          <p:cNvPr id="508" name="Gruppieren 507">
            <a:extLst>
              <a:ext uri="{FF2B5EF4-FFF2-40B4-BE49-F238E27FC236}">
                <a16:creationId xmlns:a16="http://schemas.microsoft.com/office/drawing/2014/main" id="{1963B5BB-42FB-4E27-8C32-33B06DC84193}"/>
              </a:ext>
            </a:extLst>
          </p:cNvPr>
          <p:cNvGrpSpPr/>
          <p:nvPr/>
        </p:nvGrpSpPr>
        <p:grpSpPr>
          <a:xfrm>
            <a:off x="34293" y="1055227"/>
            <a:ext cx="1035000" cy="1227600"/>
            <a:chOff x="34293" y="1055227"/>
            <a:chExt cx="1035000" cy="1227600"/>
          </a:xfrm>
        </p:grpSpPr>
        <mc:AlternateContent xmlns:mc="http://schemas.openxmlformats.org/markup-compatibility/2006">
          <mc:Choice xmlns:p14="http://schemas.microsoft.com/office/powerpoint/2010/main" Requires="p14">
            <p:contentPart p14:bwMode="auto" r:id="rId1018">
              <p14:nvContentPartPr>
                <p14:cNvPr id="23" name="Freihand 22">
                  <a:extLst>
                    <a:ext uri="{FF2B5EF4-FFF2-40B4-BE49-F238E27FC236}">
                      <a16:creationId xmlns:a16="http://schemas.microsoft.com/office/drawing/2014/main" id="{CDFAADE0-E3D6-449B-800B-31D42BC235B9}"/>
                    </a:ext>
                  </a:extLst>
                </p14:cNvPr>
                <p14:cNvContentPartPr/>
                <p14:nvPr/>
              </p14:nvContentPartPr>
              <p14:xfrm>
                <a:off x="258573" y="1287067"/>
                <a:ext cx="32400" cy="821520"/>
              </p14:xfrm>
            </p:contentPart>
          </mc:Choice>
          <mc:Fallback>
            <p:pic>
              <p:nvPicPr>
                <p:cNvPr id="23" name="Freihand 22">
                  <a:extLst>
                    <a:ext uri="{FF2B5EF4-FFF2-40B4-BE49-F238E27FC236}">
                      <a16:creationId xmlns:a16="http://schemas.microsoft.com/office/drawing/2014/main" id="{CDFAADE0-E3D6-449B-800B-31D42BC235B9}"/>
                    </a:ext>
                  </a:extLst>
                </p:cNvPr>
                <p:cNvPicPr/>
                <p:nvPr/>
              </p:nvPicPr>
              <p:blipFill>
                <a:blip r:embed="rId1019"/>
                <a:stretch>
                  <a:fillRect/>
                </a:stretch>
              </p:blipFill>
              <p:spPr>
                <a:xfrm>
                  <a:off x="254253" y="1282747"/>
                  <a:ext cx="41040" cy="8301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27" name="Freihand 26">
                  <a:extLst>
                    <a:ext uri="{FF2B5EF4-FFF2-40B4-BE49-F238E27FC236}">
                      <a16:creationId xmlns:a16="http://schemas.microsoft.com/office/drawing/2014/main" id="{3A3200BC-060E-41A8-94C5-9BAF92817C11}"/>
                    </a:ext>
                  </a:extLst>
                </p14:cNvPr>
                <p14:cNvContentPartPr/>
                <p14:nvPr/>
              </p14:nvContentPartPr>
              <p14:xfrm>
                <a:off x="146253" y="2000587"/>
                <a:ext cx="803880" cy="32760"/>
              </p14:xfrm>
            </p:contentPart>
          </mc:Choice>
          <mc:Fallback>
            <p:pic>
              <p:nvPicPr>
                <p:cNvPr id="27" name="Freihand 26">
                  <a:extLst>
                    <a:ext uri="{FF2B5EF4-FFF2-40B4-BE49-F238E27FC236}">
                      <a16:creationId xmlns:a16="http://schemas.microsoft.com/office/drawing/2014/main" id="{3A3200BC-060E-41A8-94C5-9BAF92817C11}"/>
                    </a:ext>
                  </a:extLst>
                </p:cNvPr>
                <p:cNvPicPr/>
                <p:nvPr/>
              </p:nvPicPr>
              <p:blipFill>
                <a:blip r:embed="rId1021"/>
                <a:stretch>
                  <a:fillRect/>
                </a:stretch>
              </p:blipFill>
              <p:spPr>
                <a:xfrm>
                  <a:off x="141933" y="1996267"/>
                  <a:ext cx="812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34" name="Freihand 33">
                  <a:extLst>
                    <a:ext uri="{FF2B5EF4-FFF2-40B4-BE49-F238E27FC236}">
                      <a16:creationId xmlns:a16="http://schemas.microsoft.com/office/drawing/2014/main" id="{38927F99-BFF8-48C4-98C8-2FAEF9352183}"/>
                    </a:ext>
                  </a:extLst>
                </p14:cNvPr>
                <p14:cNvContentPartPr/>
                <p14:nvPr/>
              </p14:nvContentPartPr>
              <p14:xfrm>
                <a:off x="885693" y="1937587"/>
                <a:ext cx="183600" cy="168840"/>
              </p14:xfrm>
            </p:contentPart>
          </mc:Choice>
          <mc:Fallback>
            <p:pic>
              <p:nvPicPr>
                <p:cNvPr id="34" name="Freihand 33">
                  <a:extLst>
                    <a:ext uri="{FF2B5EF4-FFF2-40B4-BE49-F238E27FC236}">
                      <a16:creationId xmlns:a16="http://schemas.microsoft.com/office/drawing/2014/main" id="{38927F99-BFF8-48C4-98C8-2FAEF9352183}"/>
                    </a:ext>
                  </a:extLst>
                </p:cNvPr>
                <p:cNvPicPr/>
                <p:nvPr/>
              </p:nvPicPr>
              <p:blipFill>
                <a:blip r:embed="rId1023"/>
                <a:stretch>
                  <a:fillRect/>
                </a:stretch>
              </p:blipFill>
              <p:spPr>
                <a:xfrm>
                  <a:off x="881373" y="1933267"/>
                  <a:ext cx="192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35" name="Freihand 34">
                  <a:extLst>
                    <a:ext uri="{FF2B5EF4-FFF2-40B4-BE49-F238E27FC236}">
                      <a16:creationId xmlns:a16="http://schemas.microsoft.com/office/drawing/2014/main" id="{8575234B-C441-4A1F-9F7C-A1577466A7A6}"/>
                    </a:ext>
                  </a:extLst>
                </p14:cNvPr>
                <p14:cNvContentPartPr/>
                <p14:nvPr/>
              </p14:nvContentPartPr>
              <p14:xfrm>
                <a:off x="170013" y="1153867"/>
                <a:ext cx="218160" cy="168840"/>
              </p14:xfrm>
            </p:contentPart>
          </mc:Choice>
          <mc:Fallback>
            <p:pic>
              <p:nvPicPr>
                <p:cNvPr id="35" name="Freihand 34">
                  <a:extLst>
                    <a:ext uri="{FF2B5EF4-FFF2-40B4-BE49-F238E27FC236}">
                      <a16:creationId xmlns:a16="http://schemas.microsoft.com/office/drawing/2014/main" id="{8575234B-C441-4A1F-9F7C-A1577466A7A6}"/>
                    </a:ext>
                  </a:extLst>
                </p:cNvPr>
                <p:cNvPicPr/>
                <p:nvPr/>
              </p:nvPicPr>
              <p:blipFill>
                <a:blip r:embed="rId1025"/>
                <a:stretch>
                  <a:fillRect/>
                </a:stretch>
              </p:blipFill>
              <p:spPr>
                <a:xfrm>
                  <a:off x="165693" y="1149547"/>
                  <a:ext cx="226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47" name="Freihand 46">
                  <a:extLst>
                    <a:ext uri="{FF2B5EF4-FFF2-40B4-BE49-F238E27FC236}">
                      <a16:creationId xmlns:a16="http://schemas.microsoft.com/office/drawing/2014/main" id="{C5382604-2252-45E5-B6B6-C9189E02DA17}"/>
                    </a:ext>
                  </a:extLst>
                </p14:cNvPr>
                <p14:cNvContentPartPr/>
                <p14:nvPr/>
              </p14:nvContentPartPr>
              <p14:xfrm>
                <a:off x="71733" y="1073227"/>
                <a:ext cx="18360" cy="118800"/>
              </p14:xfrm>
            </p:contentPart>
          </mc:Choice>
          <mc:Fallback>
            <p:pic>
              <p:nvPicPr>
                <p:cNvPr id="47" name="Freihand 46">
                  <a:extLst>
                    <a:ext uri="{FF2B5EF4-FFF2-40B4-BE49-F238E27FC236}">
                      <a16:creationId xmlns:a16="http://schemas.microsoft.com/office/drawing/2014/main" id="{C5382604-2252-45E5-B6B6-C9189E02DA17}"/>
                    </a:ext>
                  </a:extLst>
                </p:cNvPr>
                <p:cNvPicPr/>
                <p:nvPr/>
              </p:nvPicPr>
              <p:blipFill>
                <a:blip r:embed="rId1027"/>
                <a:stretch>
                  <a:fillRect/>
                </a:stretch>
              </p:blipFill>
              <p:spPr>
                <a:xfrm>
                  <a:off x="67413" y="1068907"/>
                  <a:ext cx="27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0" name="Freihand 59">
                  <a:extLst>
                    <a:ext uri="{FF2B5EF4-FFF2-40B4-BE49-F238E27FC236}">
                      <a16:creationId xmlns:a16="http://schemas.microsoft.com/office/drawing/2014/main" id="{AE38F114-776B-44FF-AF8A-87F9E9AC81C0}"/>
                    </a:ext>
                  </a:extLst>
                </p14:cNvPr>
                <p14:cNvContentPartPr/>
                <p14:nvPr/>
              </p14:nvContentPartPr>
              <p14:xfrm>
                <a:off x="34293" y="1055227"/>
                <a:ext cx="126720" cy="177120"/>
              </p14:xfrm>
            </p:contentPart>
          </mc:Choice>
          <mc:Fallback>
            <p:pic>
              <p:nvPicPr>
                <p:cNvPr id="60" name="Freihand 59">
                  <a:extLst>
                    <a:ext uri="{FF2B5EF4-FFF2-40B4-BE49-F238E27FC236}">
                      <a16:creationId xmlns:a16="http://schemas.microsoft.com/office/drawing/2014/main" id="{AE38F114-776B-44FF-AF8A-87F9E9AC81C0}"/>
                    </a:ext>
                  </a:extLst>
                </p:cNvPr>
                <p:cNvPicPr/>
                <p:nvPr/>
              </p:nvPicPr>
              <p:blipFill>
                <a:blip r:embed="rId1029"/>
                <a:stretch>
                  <a:fillRect/>
                </a:stretch>
              </p:blipFill>
              <p:spPr>
                <a:xfrm>
                  <a:off x="29973" y="1050907"/>
                  <a:ext cx="135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1" name="Freihand 60">
                  <a:extLst>
                    <a:ext uri="{FF2B5EF4-FFF2-40B4-BE49-F238E27FC236}">
                      <a16:creationId xmlns:a16="http://schemas.microsoft.com/office/drawing/2014/main" id="{9ADF4AC3-F064-4667-B7B4-E20DD3E892CD}"/>
                    </a:ext>
                  </a:extLst>
                </p14:cNvPr>
                <p14:cNvContentPartPr/>
                <p14:nvPr/>
              </p14:nvContentPartPr>
              <p14:xfrm>
                <a:off x="776973" y="2123347"/>
                <a:ext cx="166320" cy="159480"/>
              </p14:xfrm>
            </p:contentPart>
          </mc:Choice>
          <mc:Fallback>
            <p:pic>
              <p:nvPicPr>
                <p:cNvPr id="61" name="Freihand 60">
                  <a:extLst>
                    <a:ext uri="{FF2B5EF4-FFF2-40B4-BE49-F238E27FC236}">
                      <a16:creationId xmlns:a16="http://schemas.microsoft.com/office/drawing/2014/main" id="{9ADF4AC3-F064-4667-B7B4-E20DD3E892CD}"/>
                    </a:ext>
                  </a:extLst>
                </p:cNvPr>
                <p:cNvPicPr/>
                <p:nvPr/>
              </p:nvPicPr>
              <p:blipFill>
                <a:blip r:embed="rId1031"/>
                <a:stretch>
                  <a:fillRect/>
                </a:stretch>
              </p:blipFill>
              <p:spPr>
                <a:xfrm>
                  <a:off x="772653" y="2119027"/>
                  <a:ext cx="174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455" name="Freihand 454">
                  <a:extLst>
                    <a:ext uri="{FF2B5EF4-FFF2-40B4-BE49-F238E27FC236}">
                      <a16:creationId xmlns:a16="http://schemas.microsoft.com/office/drawing/2014/main" id="{D195B383-BB2F-4EE3-B0DB-899F0BFC3E8E}"/>
                    </a:ext>
                  </a:extLst>
                </p14:cNvPr>
                <p14:cNvContentPartPr/>
                <p14:nvPr/>
              </p14:nvContentPartPr>
              <p14:xfrm>
                <a:off x="909453" y="2141347"/>
                <a:ext cx="65880" cy="128520"/>
              </p14:xfrm>
            </p:contentPart>
          </mc:Choice>
          <mc:Fallback>
            <p:pic>
              <p:nvPicPr>
                <p:cNvPr id="455" name="Freihand 454">
                  <a:extLst>
                    <a:ext uri="{FF2B5EF4-FFF2-40B4-BE49-F238E27FC236}">
                      <a16:creationId xmlns:a16="http://schemas.microsoft.com/office/drawing/2014/main" id="{D195B383-BB2F-4EE3-B0DB-899F0BFC3E8E}"/>
                    </a:ext>
                  </a:extLst>
                </p:cNvPr>
                <p:cNvPicPr/>
                <p:nvPr/>
              </p:nvPicPr>
              <p:blipFill>
                <a:blip r:embed="rId1033"/>
                <a:stretch>
                  <a:fillRect/>
                </a:stretch>
              </p:blipFill>
              <p:spPr>
                <a:xfrm>
                  <a:off x="905133" y="2137027"/>
                  <a:ext cx="74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458" name="Freihand 457">
                  <a:extLst>
                    <a:ext uri="{FF2B5EF4-FFF2-40B4-BE49-F238E27FC236}">
                      <a16:creationId xmlns:a16="http://schemas.microsoft.com/office/drawing/2014/main" id="{FBCD35DA-CBAC-4695-A8FA-84983C038393}"/>
                    </a:ext>
                  </a:extLst>
                </p14:cNvPr>
                <p14:cNvContentPartPr/>
                <p14:nvPr/>
              </p14:nvContentPartPr>
              <p14:xfrm>
                <a:off x="844293" y="2211547"/>
                <a:ext cx="162000" cy="14400"/>
              </p14:xfrm>
            </p:contentPart>
          </mc:Choice>
          <mc:Fallback>
            <p:pic>
              <p:nvPicPr>
                <p:cNvPr id="458" name="Freihand 457">
                  <a:extLst>
                    <a:ext uri="{FF2B5EF4-FFF2-40B4-BE49-F238E27FC236}">
                      <a16:creationId xmlns:a16="http://schemas.microsoft.com/office/drawing/2014/main" id="{FBCD35DA-CBAC-4695-A8FA-84983C038393}"/>
                    </a:ext>
                  </a:extLst>
                </p:cNvPr>
                <p:cNvPicPr/>
                <p:nvPr/>
              </p:nvPicPr>
              <p:blipFill>
                <a:blip r:embed="rId1035"/>
                <a:stretch>
                  <a:fillRect/>
                </a:stretch>
              </p:blipFill>
              <p:spPr>
                <a:xfrm>
                  <a:off x="839973" y="2207227"/>
                  <a:ext cx="170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497" name="Freihand 496">
                  <a:extLst>
                    <a:ext uri="{FF2B5EF4-FFF2-40B4-BE49-F238E27FC236}">
                      <a16:creationId xmlns:a16="http://schemas.microsoft.com/office/drawing/2014/main" id="{3EE34513-BA6B-447C-8E02-398C8C4D289B}"/>
                    </a:ext>
                  </a:extLst>
                </p14:cNvPr>
                <p14:cNvContentPartPr/>
                <p14:nvPr/>
              </p14:nvContentPartPr>
              <p14:xfrm>
                <a:off x="276573" y="1549147"/>
                <a:ext cx="521640" cy="452880"/>
              </p14:xfrm>
            </p:contentPart>
          </mc:Choice>
          <mc:Fallback>
            <p:pic>
              <p:nvPicPr>
                <p:cNvPr id="497" name="Freihand 496">
                  <a:extLst>
                    <a:ext uri="{FF2B5EF4-FFF2-40B4-BE49-F238E27FC236}">
                      <a16:creationId xmlns:a16="http://schemas.microsoft.com/office/drawing/2014/main" id="{3EE34513-BA6B-447C-8E02-398C8C4D289B}"/>
                    </a:ext>
                  </a:extLst>
                </p:cNvPr>
                <p:cNvPicPr/>
                <p:nvPr/>
              </p:nvPicPr>
              <p:blipFill>
                <a:blip r:embed="rId1037"/>
                <a:stretch>
                  <a:fillRect/>
                </a:stretch>
              </p:blipFill>
              <p:spPr>
                <a:xfrm>
                  <a:off x="272253" y="1544827"/>
                  <a:ext cx="530280" cy="461520"/>
                </a:xfrm>
                <a:prstGeom prst="rect">
                  <a:avLst/>
                </a:prstGeom>
              </p:spPr>
            </p:pic>
          </mc:Fallback>
        </mc:AlternateContent>
      </p:grpSp>
    </p:spTree>
    <p:extLst>
      <p:ext uri="{BB962C8B-B14F-4D97-AF65-F5344CB8AC3E}">
        <p14:creationId xmlns:p14="http://schemas.microsoft.com/office/powerpoint/2010/main" val="180690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8F829-2032-9B72-542B-1EF7FB3009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B47C912-339B-D130-C08D-AF69931677EE}"/>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latin typeface="Times New Roman" panose="02020603050405020304" pitchFamily="18" charset="0"/>
                <a:cs typeface="Times New Roman" panose="02020603050405020304" pitchFamily="18" charset="0"/>
              </a:rPr>
              <a:t>Heckscher Ohlin Model</a:t>
            </a:r>
          </a:p>
        </p:txBody>
      </p:sp>
      <p:sp>
        <p:nvSpPr>
          <p:cNvPr id="2" name="Rechteck 1">
            <a:extLst>
              <a:ext uri="{FF2B5EF4-FFF2-40B4-BE49-F238E27FC236}">
                <a16:creationId xmlns:a16="http://schemas.microsoft.com/office/drawing/2014/main" id="{5D2BC7A8-4978-DAAE-549E-3EA85FFCA9C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8C034825-12EF-BCD2-EE01-5864D3CFA47C}"/>
                  </a:ext>
                </a:extLst>
              </p:cNvPr>
              <p:cNvSpPr txBox="1"/>
              <p:nvPr/>
            </p:nvSpPr>
            <p:spPr>
              <a:xfrm>
                <a:off x="159022" y="696460"/>
                <a:ext cx="9024735" cy="5915402"/>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dirty="0">
                    <a:latin typeface="Times New Roman" panose="02020603050405020304" pitchFamily="18" charset="0"/>
                  </a:rPr>
                  <a:t>2 goods (A and </a:t>
                </a:r>
                <a:r>
                  <a:rPr lang="en-US" dirty="0">
                    <a:latin typeface="Times New Roman" panose="02020603050405020304" pitchFamily="18" charset="0"/>
                  </a:rPr>
                  <a:t>B</a:t>
                </a:r>
                <a:r>
                  <a:rPr lang="en-US" sz="1800" b="0" i="0" u="none" strike="noStrike" dirty="0">
                    <a:latin typeface="Times New Roman" panose="02020603050405020304" pitchFamily="18" charset="0"/>
                  </a:rPr>
                  <a:t>), 2 factors (Capital K and Labor L), 2 countries (1 and 2)</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production technology in both countries: </a:t>
                </a:r>
                <a:r>
                  <a:rPr lang="en-US" dirty="0">
                    <a:latin typeface="Times New Roman" panose="02020603050405020304" pitchFamily="18" charset="0"/>
                  </a:rPr>
                  <a:t>A</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A </a:t>
                </a:r>
                <a:r>
                  <a:rPr lang="en-US" sz="1800" b="0" i="0" u="none" strike="noStrike" dirty="0">
                    <a:latin typeface="Times New Roman" panose="02020603050405020304" pitchFamily="18" charset="0"/>
                  </a:rPr>
                  <a:t>(K</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L</a:t>
                </a:r>
                <a:r>
                  <a:rPr lang="en-US" sz="1100" b="0" i="0" u="none" strike="noStrike" dirty="0">
                    <a:latin typeface="Times New Roman" panose="02020603050405020304" pitchFamily="18" charset="0"/>
                  </a:rPr>
                  <a:t> </a:t>
                </a:r>
                <a:r>
                  <a:rPr lang="en-US" sz="1800" b="0" i="0" u="none" strike="noStrike" dirty="0">
                    <a:latin typeface="Times New Roman" panose="02020603050405020304" pitchFamily="18" charset="0"/>
                  </a:rPr>
                  <a:t>) and </a:t>
                </a:r>
                <a:r>
                  <a:rPr lang="en-US" dirty="0">
                    <a:latin typeface="Times New Roman" panose="02020603050405020304" pitchFamily="18" charset="0"/>
                  </a:rPr>
                  <a:t>B</a:t>
                </a:r>
                <a:r>
                  <a:rPr lang="en-US" sz="1800" b="0" i="0" u="none" strike="noStrike" dirty="0">
                    <a:latin typeface="Times New Roman" panose="02020603050405020304" pitchFamily="18" charset="0"/>
                  </a:rPr>
                  <a:t>= F</a:t>
                </a:r>
                <a:r>
                  <a:rPr lang="en-US" sz="1100" b="0" i="0" u="none" strike="noStrike" dirty="0">
                    <a:latin typeface="Times New Roman" panose="02020603050405020304" pitchFamily="18" charset="0"/>
                  </a:rPr>
                  <a:t>B </a:t>
                </a:r>
                <a:r>
                  <a:rPr lang="en-US" sz="1800" b="0" i="0" u="none" strike="noStrike" dirty="0">
                    <a:latin typeface="Times New Roman" panose="02020603050405020304" pitchFamily="18" charset="0"/>
                  </a:rPr>
                  <a:t>(K; L)                                 with positive but decreasing marginal products and </a:t>
                </a:r>
                <a:r>
                  <a:rPr lang="en-US" sz="1800" b="1" i="0" u="none" strike="noStrike" dirty="0">
                    <a:latin typeface="Times New Roman" panose="02020603050405020304" pitchFamily="18" charset="0"/>
                  </a:rPr>
                  <a:t>constant returns to scale</a:t>
                </a: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buFont typeface="Arial" panose="020B0604020202020204" pitchFamily="34" charset="0"/>
                  <a:buChar char="•"/>
                </a:pPr>
                <a:r>
                  <a:rPr lang="en-US" sz="1800" b="1" i="0" u="none" strike="noStrike" dirty="0">
                    <a:latin typeface="Times New Roman" panose="02020603050405020304" pitchFamily="18" charset="0"/>
                  </a:rPr>
                  <a:t>Different</a:t>
                </a:r>
                <a:r>
                  <a:rPr lang="en-US" sz="1800" b="0" i="0" u="none" strike="noStrike" dirty="0">
                    <a:latin typeface="Times New Roman" panose="02020603050405020304" pitchFamily="18" charset="0"/>
                  </a:rPr>
                  <a:t> factor intensities for </a:t>
                </a:r>
                <a:r>
                  <a:rPr lang="en-US" sz="1800" b="1" i="0" u="none" strike="noStrike" dirty="0">
                    <a:latin typeface="Times New Roman" panose="02020603050405020304" pitchFamily="18" charset="0"/>
                  </a:rPr>
                  <a:t>given</a:t>
                </a:r>
                <a:r>
                  <a:rPr lang="en-US" sz="1800" b="0" i="0" u="none" strike="noStrike" dirty="0">
                    <a:latin typeface="Times New Roman" panose="02020603050405020304" pitchFamily="18" charset="0"/>
                  </a:rPr>
                  <a:t> wage-</a:t>
                </a:r>
                <a:r>
                  <a:rPr lang="en-US" dirty="0">
                    <a:latin typeface="Times New Roman" panose="02020603050405020304" pitchFamily="18" charset="0"/>
                  </a:rPr>
                  <a:t>rental</a:t>
                </a:r>
                <a:r>
                  <a:rPr lang="en-US" sz="1800" b="0" i="0" u="none" strike="noStrike" dirty="0">
                    <a:latin typeface="Times New Roman" panose="02020603050405020304" pitchFamily="18" charset="0"/>
                  </a:rPr>
                  <a:t> ratio (w/r)                                                         in the production of A (capital intensive) and B (labor intensive)                                      </a:t>
                </a:r>
                <a:r>
                  <a:rPr lang="en-US" dirty="0" err="1">
                    <a:latin typeface="Times New Roman" panose="02020603050405020304" pitchFamily="18" charset="0"/>
                  </a:rPr>
                  <a:t>w.l.o.g</a:t>
                </a:r>
                <a:r>
                  <a:rPr lang="en-US" dirty="0">
                    <a:latin typeface="Times New Roman" panose="02020603050405020304" pitchFamily="18" charset="0"/>
                  </a:rPr>
                  <a:t>.</a:t>
                </a:r>
                <a:r>
                  <a:rPr lang="en-US" sz="1800" b="0" i="0" u="none" strike="noStrike" dirty="0">
                    <a:latin typeface="Times New Roman" panose="02020603050405020304" pitchFamily="18" charset="0"/>
                  </a:rPr>
                  <a:t>                                            </a:t>
                </a:r>
                <a14:m>
                  <m:oMath xmlns:m="http://schemas.openxmlformats.org/officeDocument/2006/math">
                    <m:sSub>
                      <m:sSubPr>
                        <m:ctrlPr>
                          <a:rPr lang="de-DE" i="1" smtClean="0">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b="0" i="1" smtClean="0">
                                    <a:latin typeface="Cambria Math" panose="02040503050406030204" pitchFamily="18" charset="0"/>
                                  </a:rPr>
                                  <m:t>𝐾</m:t>
                                </m:r>
                              </m:num>
                              <m:den>
                                <m:r>
                                  <a:rPr lang="de-DE" b="0" i="1" smtClean="0">
                                    <a:latin typeface="Cambria Math" panose="02040503050406030204" pitchFamily="18" charset="0"/>
                                  </a:rPr>
                                  <m:t>𝐿</m:t>
                                </m:r>
                              </m:den>
                            </m:f>
                          </m:e>
                        </m:d>
                      </m:e>
                      <m:sub>
                        <m:r>
                          <a:rPr lang="de-DE" b="0" i="1" smtClean="0">
                            <a:latin typeface="Cambria Math" panose="02040503050406030204" pitchFamily="18" charset="0"/>
                          </a:rPr>
                          <m:t>𝐴</m:t>
                        </m:r>
                      </m:sub>
                    </m:sSub>
                    <m:r>
                      <a:rPr lang="de-DE" b="0" i="1" smtClean="0">
                        <a:latin typeface="Cambria Math" panose="02040503050406030204" pitchFamily="18" charset="0"/>
                      </a:rPr>
                      <m:t>&gt;</m:t>
                    </m:r>
                    <m:sSub>
                      <m:sSubPr>
                        <m:ctrlPr>
                          <a:rPr lang="de-DE" i="1">
                            <a:latin typeface="Cambria Math" panose="02040503050406030204" pitchFamily="18" charset="0"/>
                          </a:rPr>
                        </m:ctrlPr>
                      </m:sSubPr>
                      <m:e>
                        <m:d>
                          <m:dPr>
                            <m:ctrlPr>
                              <a:rPr lang="de-DE" i="1">
                                <a:latin typeface="Cambria Math" panose="02040503050406030204" pitchFamily="18" charset="0"/>
                              </a:rPr>
                            </m:ctrlPr>
                          </m:dPr>
                          <m:e>
                            <m:f>
                              <m:fPr>
                                <m:ctrlPr>
                                  <a:rPr lang="de-DE" i="1">
                                    <a:latin typeface="Cambria Math" panose="02040503050406030204" pitchFamily="18" charset="0"/>
                                  </a:rPr>
                                </m:ctrlPr>
                              </m:fPr>
                              <m:num>
                                <m:r>
                                  <a:rPr lang="de-DE" i="1">
                                    <a:latin typeface="Cambria Math" panose="02040503050406030204" pitchFamily="18" charset="0"/>
                                  </a:rPr>
                                  <m:t>𝐾</m:t>
                                </m:r>
                              </m:num>
                              <m:den>
                                <m:r>
                                  <a:rPr lang="de-DE" i="1">
                                    <a:latin typeface="Cambria Math" panose="02040503050406030204" pitchFamily="18" charset="0"/>
                                  </a:rPr>
                                  <m:t>𝐿</m:t>
                                </m:r>
                              </m:den>
                            </m:f>
                          </m:e>
                        </m:d>
                      </m:e>
                      <m:sub>
                        <m:r>
                          <a:rPr lang="de-DE" b="0" i="1" smtClean="0">
                            <a:latin typeface="Cambria Math" panose="02040503050406030204" pitchFamily="18" charset="0"/>
                          </a:rPr>
                          <m:t>𝐵</m:t>
                        </m:r>
                      </m:sub>
                    </m:sSub>
                  </m:oMath>
                </a14:m>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Factors are fully </a:t>
                </a:r>
                <a:r>
                  <a:rPr lang="en-US" sz="1800" b="1" i="0" u="none" strike="noStrike" dirty="0">
                    <a:latin typeface="Times New Roman" panose="02020603050405020304" pitchFamily="18" charset="0"/>
                  </a:rPr>
                  <a:t>mobile</a:t>
                </a:r>
                <a:r>
                  <a:rPr lang="en-US" sz="1800" b="0" i="0" u="none" strike="noStrike" dirty="0">
                    <a:latin typeface="Times New Roman" panose="02020603050405020304" pitchFamily="18" charset="0"/>
                  </a:rPr>
                  <a:t> across sectors and fully </a:t>
                </a:r>
                <a:r>
                  <a:rPr lang="en-US" sz="1800" b="1" i="0" u="none" strike="noStrike" dirty="0">
                    <a:latin typeface="Times New Roman" panose="02020603050405020304" pitchFamily="18" charset="0"/>
                  </a:rPr>
                  <a:t>immobile</a:t>
                </a:r>
                <a:r>
                  <a:rPr lang="en-US" sz="1800" b="0" i="0" u="none" strike="noStrike" dirty="0">
                    <a:latin typeface="Times New Roman" panose="02020603050405020304" pitchFamily="18" charset="0"/>
                  </a:rPr>
                  <a:t> across </a:t>
                </a:r>
                <a:r>
                  <a:rPr lang="de-DE" sz="1800" b="0" i="0" u="none" strike="noStrike" dirty="0">
                    <a:latin typeface="Times New Roman" panose="02020603050405020304" pitchFamily="18" charset="0"/>
                  </a:rPr>
                  <a:t>countries.</a:t>
                </a: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rPr>
                  <a:t>Different</a:t>
                </a:r>
                <a:r>
                  <a:rPr lang="en-US" dirty="0">
                    <a:latin typeface="Times New Roman" panose="02020603050405020304" pitchFamily="18" charset="0"/>
                  </a:rPr>
                  <a:t> relative Factor endowments in country 1 (capital abundant) and 2 (labor abundant) </a:t>
                </a:r>
                <a:r>
                  <a:rPr lang="en-US" dirty="0" err="1">
                    <a:latin typeface="Times New Roman" panose="02020603050405020304" pitchFamily="18" charset="0"/>
                  </a:rPr>
                  <a:t>w.l.o.g</a:t>
                </a:r>
                <a:r>
                  <a:rPr lang="en-US" dirty="0">
                    <a:latin typeface="Times New Roman" panose="02020603050405020304" pitchFamily="18" charset="0"/>
                  </a:rPr>
                  <a:t>.                                           </a:t>
                </a:r>
                <a14:m>
                  <m:oMath xmlns:m="http://schemas.openxmlformats.org/officeDocument/2006/math">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i="1">
                                    <a:latin typeface="Cambria Math" panose="02040503050406030204" pitchFamily="18" charset="0"/>
                                  </a:rPr>
                                  <m:t>1</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i="1">
                                    <a:latin typeface="Cambria Math" panose="02040503050406030204" pitchFamily="18" charset="0"/>
                                  </a:rPr>
                                  <m:t>1</m:t>
                                </m:r>
                              </m:sub>
                            </m:sSub>
                          </m:den>
                        </m:f>
                      </m:e>
                    </m:d>
                    <m:r>
                      <a:rPr lang="de-DE" b="0" i="1" smtClean="0">
                        <a:latin typeface="Cambria Math" panose="02040503050406030204" pitchFamily="18" charset="0"/>
                      </a:rPr>
                      <m:t>&gt;</m:t>
                    </m:r>
                    <m:d>
                      <m:dPr>
                        <m:ctrlPr>
                          <a:rPr lang="de-DE" i="1">
                            <a:latin typeface="Cambria Math" panose="02040503050406030204" pitchFamily="18" charset="0"/>
                          </a:rPr>
                        </m:ctrlPr>
                      </m:dPr>
                      <m:e>
                        <m:f>
                          <m:fPr>
                            <m:ctrlPr>
                              <a:rPr lang="de-DE" i="1">
                                <a:latin typeface="Cambria Math" panose="02040503050406030204" pitchFamily="18" charset="0"/>
                              </a:rPr>
                            </m:ctrlPr>
                          </m:fPr>
                          <m:num>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𝐾</m:t>
                                    </m:r>
                                  </m:e>
                                </m:acc>
                              </m:e>
                              <m:sub>
                                <m:r>
                                  <a:rPr lang="de-DE" b="0" i="1" smtClean="0">
                                    <a:latin typeface="Cambria Math" panose="02040503050406030204" pitchFamily="18" charset="0"/>
                                  </a:rPr>
                                  <m:t>2</m:t>
                                </m:r>
                              </m:sub>
                            </m:sSub>
                          </m:num>
                          <m:den>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𝐿</m:t>
                                    </m:r>
                                  </m:e>
                                </m:acc>
                              </m:e>
                              <m:sub>
                                <m:r>
                                  <a:rPr lang="de-DE" b="0" i="1" smtClean="0">
                                    <a:latin typeface="Cambria Math" panose="02040503050406030204" pitchFamily="18" charset="0"/>
                                  </a:rPr>
                                  <m:t>2</m:t>
                                </m:r>
                              </m:sub>
                            </m:sSub>
                          </m:den>
                        </m:f>
                      </m:e>
                    </m:d>
                  </m:oMath>
                </a14:m>
                <a:endParaRPr lang="de-DE" dirty="0">
                  <a:latin typeface="Times New Roman" panose="02020603050405020304" pitchFamily="18" charset="0"/>
                </a:endParaRPr>
              </a:p>
              <a:p>
                <a:pPr marL="285750" indent="-285750" algn="l">
                  <a:buFont typeface="Arial" panose="020B0604020202020204" pitchFamily="34" charset="0"/>
                  <a:buChar char="•"/>
                </a:pPr>
                <a:endParaRPr lang="de-DE" sz="1800" b="0" i="0" u="none" strike="noStrike" dirty="0">
                  <a:latin typeface="Times New Roman" panose="02020603050405020304" pitchFamily="18" charset="0"/>
                </a:endParaRP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0" i="0" u="none" strike="noStrike" dirty="0">
                    <a:latin typeface="Times New Roman" panose="02020603050405020304" pitchFamily="18" charset="0"/>
                  </a:rPr>
                  <a:t>Perfectly competitive goods and factor markets.</a:t>
                </a:r>
              </a:p>
              <a:p>
                <a:pPr marL="285750" indent="-285750" algn="l">
                  <a:buFont typeface="Arial" panose="020B0604020202020204" pitchFamily="34" charset="0"/>
                  <a:buChar char="•"/>
                </a:pPr>
                <a:endParaRPr lang="en-US" sz="1800" b="0" i="0" u="none" strike="noStrike" dirty="0">
                  <a:latin typeface="Times New Roman" panose="02020603050405020304" pitchFamily="18" charset="0"/>
                </a:endParaRPr>
              </a:p>
              <a:p>
                <a:pPr marL="285750" indent="-285750" algn="l">
                  <a:buFont typeface="Arial" panose="020B0604020202020204" pitchFamily="34" charset="0"/>
                  <a:buChar char="•"/>
                </a:pPr>
                <a:r>
                  <a:rPr lang="en-US" sz="1800" b="1" i="0" u="none" strike="noStrike" dirty="0">
                    <a:latin typeface="Times New Roman" panose="02020603050405020304" pitchFamily="18" charset="0"/>
                  </a:rPr>
                  <a:t>Identical</a:t>
                </a:r>
                <a:r>
                  <a:rPr lang="en-US" sz="1800" b="0" i="0" u="none" strike="noStrike" dirty="0">
                    <a:latin typeface="Times New Roman" panose="02020603050405020304" pitchFamily="18" charset="0"/>
                  </a:rPr>
                  <a:t> convex and homothetic preferences in both countries.</a:t>
                </a:r>
              </a:p>
              <a:p>
                <a:pPr marL="285750" indent="-285750" algn="l">
                  <a:buFont typeface="Arial" panose="020B0604020202020204" pitchFamily="34" charset="0"/>
                  <a:buChar char="•"/>
                </a:pPr>
                <a:endParaRPr lang="en-US" dirty="0">
                  <a:latin typeface="Times New Roman" panose="02020603050405020304" pitchFamily="18" charset="0"/>
                </a:endParaRPr>
              </a:p>
            </p:txBody>
          </p:sp>
        </mc:Choice>
        <mc:Fallback>
          <p:sp>
            <p:nvSpPr>
              <p:cNvPr id="5" name="Textfeld 4">
                <a:extLst>
                  <a:ext uri="{FF2B5EF4-FFF2-40B4-BE49-F238E27FC236}">
                    <a16:creationId xmlns:a16="http://schemas.microsoft.com/office/drawing/2014/main" id="{8C034825-12EF-BCD2-EE01-5864D3CFA47C}"/>
                  </a:ext>
                </a:extLst>
              </p:cNvPr>
              <p:cNvSpPr txBox="1">
                <a:spLocks noRot="1" noChangeAspect="1" noMove="1" noResize="1" noEditPoints="1" noAdjustHandles="1" noChangeArrowheads="1" noChangeShapeType="1" noTextEdit="1"/>
              </p:cNvSpPr>
              <p:nvPr/>
            </p:nvSpPr>
            <p:spPr>
              <a:xfrm>
                <a:off x="159022" y="696460"/>
                <a:ext cx="9024735" cy="5915402"/>
              </a:xfrm>
              <a:prstGeom prst="rect">
                <a:avLst/>
              </a:prstGeom>
              <a:blipFill>
                <a:blip r:embed="rId3"/>
                <a:stretch>
                  <a:fillRect l="-405" t="-515" r="-10466"/>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6" name="Freihand 35">
                <a:extLst>
                  <a:ext uri="{FF2B5EF4-FFF2-40B4-BE49-F238E27FC236}">
                    <a16:creationId xmlns:a16="http://schemas.microsoft.com/office/drawing/2014/main" id="{EB7B058A-80A5-45CE-8711-EF0AEDC1B361}"/>
                  </a:ext>
                </a:extLst>
              </p14:cNvPr>
              <p14:cNvContentPartPr/>
              <p14:nvPr/>
            </p14:nvContentPartPr>
            <p14:xfrm>
              <a:off x="1109973" y="1852987"/>
              <a:ext cx="3290760" cy="133920"/>
            </p14:xfrm>
          </p:contentPart>
        </mc:Choice>
        <mc:Fallback>
          <p:pic>
            <p:nvPicPr>
              <p:cNvPr id="36" name="Freihand 35">
                <a:extLst>
                  <a:ext uri="{FF2B5EF4-FFF2-40B4-BE49-F238E27FC236}">
                    <a16:creationId xmlns:a16="http://schemas.microsoft.com/office/drawing/2014/main" id="{EB7B058A-80A5-45CE-8711-EF0AEDC1B361}"/>
                  </a:ext>
                </a:extLst>
              </p:cNvPr>
              <p:cNvPicPr/>
              <p:nvPr/>
            </p:nvPicPr>
            <p:blipFill>
              <a:blip r:embed="rId5"/>
              <a:stretch>
                <a:fillRect/>
              </a:stretch>
            </p:blipFill>
            <p:spPr>
              <a:xfrm>
                <a:off x="1105653" y="1848667"/>
                <a:ext cx="3299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Freihand 36">
                <a:extLst>
                  <a:ext uri="{FF2B5EF4-FFF2-40B4-BE49-F238E27FC236}">
                    <a16:creationId xmlns:a16="http://schemas.microsoft.com/office/drawing/2014/main" id="{7D68A480-65CB-4ACF-A266-570360EC4459}"/>
                  </a:ext>
                </a:extLst>
              </p14:cNvPr>
              <p14:cNvContentPartPr/>
              <p14:nvPr/>
            </p14:nvContentPartPr>
            <p14:xfrm>
              <a:off x="5268333" y="1818067"/>
              <a:ext cx="2386440" cy="54360"/>
            </p14:xfrm>
          </p:contentPart>
        </mc:Choice>
        <mc:Fallback>
          <p:pic>
            <p:nvPicPr>
              <p:cNvPr id="37" name="Freihand 36">
                <a:extLst>
                  <a:ext uri="{FF2B5EF4-FFF2-40B4-BE49-F238E27FC236}">
                    <a16:creationId xmlns:a16="http://schemas.microsoft.com/office/drawing/2014/main" id="{7D68A480-65CB-4ACF-A266-570360EC4459}"/>
                  </a:ext>
                </a:extLst>
              </p:cNvPr>
              <p:cNvPicPr/>
              <p:nvPr/>
            </p:nvPicPr>
            <p:blipFill>
              <a:blip r:embed="rId7"/>
              <a:stretch>
                <a:fillRect/>
              </a:stretch>
            </p:blipFill>
            <p:spPr>
              <a:xfrm>
                <a:off x="5264013" y="1813747"/>
                <a:ext cx="2395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6" name="Freihand 95">
                <a:extLst>
                  <a:ext uri="{FF2B5EF4-FFF2-40B4-BE49-F238E27FC236}">
                    <a16:creationId xmlns:a16="http://schemas.microsoft.com/office/drawing/2014/main" id="{B2EB9508-A766-4182-9B62-EEC47B9D444A}"/>
                  </a:ext>
                </a:extLst>
              </p14:cNvPr>
              <p14:cNvContentPartPr/>
              <p14:nvPr/>
            </p14:nvContentPartPr>
            <p14:xfrm>
              <a:off x="3361773" y="2355187"/>
              <a:ext cx="2780280" cy="71280"/>
            </p14:xfrm>
          </p:contentPart>
        </mc:Choice>
        <mc:Fallback>
          <p:pic>
            <p:nvPicPr>
              <p:cNvPr id="96" name="Freihand 95">
                <a:extLst>
                  <a:ext uri="{FF2B5EF4-FFF2-40B4-BE49-F238E27FC236}">
                    <a16:creationId xmlns:a16="http://schemas.microsoft.com/office/drawing/2014/main" id="{B2EB9508-A766-4182-9B62-EEC47B9D444A}"/>
                  </a:ext>
                </a:extLst>
              </p:cNvPr>
              <p:cNvPicPr/>
              <p:nvPr/>
            </p:nvPicPr>
            <p:blipFill>
              <a:blip r:embed="rId9"/>
              <a:stretch>
                <a:fillRect/>
              </a:stretch>
            </p:blipFill>
            <p:spPr>
              <a:xfrm>
                <a:off x="3357453" y="2350867"/>
                <a:ext cx="2788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1" name="Freihand 100">
                <a:extLst>
                  <a:ext uri="{FF2B5EF4-FFF2-40B4-BE49-F238E27FC236}">
                    <a16:creationId xmlns:a16="http://schemas.microsoft.com/office/drawing/2014/main" id="{A69AA6AE-9B91-438F-87F6-6616C42E24A0}"/>
                  </a:ext>
                </a:extLst>
              </p14:cNvPr>
              <p14:cNvContentPartPr/>
              <p14:nvPr/>
            </p14:nvContentPartPr>
            <p14:xfrm>
              <a:off x="3683253" y="3170947"/>
              <a:ext cx="1378080" cy="42840"/>
            </p14:xfrm>
          </p:contentPart>
        </mc:Choice>
        <mc:Fallback>
          <p:pic>
            <p:nvPicPr>
              <p:cNvPr id="101" name="Freihand 100">
                <a:extLst>
                  <a:ext uri="{FF2B5EF4-FFF2-40B4-BE49-F238E27FC236}">
                    <a16:creationId xmlns:a16="http://schemas.microsoft.com/office/drawing/2014/main" id="{A69AA6AE-9B91-438F-87F6-6616C42E24A0}"/>
                  </a:ext>
                </a:extLst>
              </p:cNvPr>
              <p:cNvPicPr/>
              <p:nvPr/>
            </p:nvPicPr>
            <p:blipFill>
              <a:blip r:embed="rId11"/>
              <a:stretch>
                <a:fillRect/>
              </a:stretch>
            </p:blipFill>
            <p:spPr>
              <a:xfrm>
                <a:off x="3678933" y="3166627"/>
                <a:ext cx="1386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 name="Freihand 101">
                <a:extLst>
                  <a:ext uri="{FF2B5EF4-FFF2-40B4-BE49-F238E27FC236}">
                    <a16:creationId xmlns:a16="http://schemas.microsoft.com/office/drawing/2014/main" id="{007E3F7B-2BCA-43CA-84FE-BCA409857EAD}"/>
                  </a:ext>
                </a:extLst>
              </p14:cNvPr>
              <p14:cNvContentPartPr/>
              <p14:nvPr/>
            </p14:nvContentPartPr>
            <p14:xfrm>
              <a:off x="498333" y="3012187"/>
              <a:ext cx="727560" cy="64080"/>
            </p14:xfrm>
          </p:contentPart>
        </mc:Choice>
        <mc:Fallback>
          <p:pic>
            <p:nvPicPr>
              <p:cNvPr id="102" name="Freihand 101">
                <a:extLst>
                  <a:ext uri="{FF2B5EF4-FFF2-40B4-BE49-F238E27FC236}">
                    <a16:creationId xmlns:a16="http://schemas.microsoft.com/office/drawing/2014/main" id="{007E3F7B-2BCA-43CA-84FE-BCA409857EAD}"/>
                  </a:ext>
                </a:extLst>
              </p:cNvPr>
              <p:cNvPicPr/>
              <p:nvPr/>
            </p:nvPicPr>
            <p:blipFill>
              <a:blip r:embed="rId13"/>
              <a:stretch>
                <a:fillRect/>
              </a:stretch>
            </p:blipFill>
            <p:spPr>
              <a:xfrm>
                <a:off x="494013" y="3007867"/>
                <a:ext cx="736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 name="Freihand 102">
                <a:extLst>
                  <a:ext uri="{FF2B5EF4-FFF2-40B4-BE49-F238E27FC236}">
                    <a16:creationId xmlns:a16="http://schemas.microsoft.com/office/drawing/2014/main" id="{909A3E9C-2764-472C-912B-8A398C42122C}"/>
                  </a:ext>
                </a:extLst>
              </p14:cNvPr>
              <p14:cNvContentPartPr/>
              <p14:nvPr/>
            </p14:nvContentPartPr>
            <p14:xfrm>
              <a:off x="2580573" y="2632027"/>
              <a:ext cx="4051800" cy="82800"/>
            </p14:xfrm>
          </p:contentPart>
        </mc:Choice>
        <mc:Fallback>
          <p:pic>
            <p:nvPicPr>
              <p:cNvPr id="103" name="Freihand 102">
                <a:extLst>
                  <a:ext uri="{FF2B5EF4-FFF2-40B4-BE49-F238E27FC236}">
                    <a16:creationId xmlns:a16="http://schemas.microsoft.com/office/drawing/2014/main" id="{909A3E9C-2764-472C-912B-8A398C42122C}"/>
                  </a:ext>
                </a:extLst>
              </p:cNvPr>
              <p:cNvPicPr/>
              <p:nvPr/>
            </p:nvPicPr>
            <p:blipFill>
              <a:blip r:embed="rId15"/>
              <a:stretch>
                <a:fillRect/>
              </a:stretch>
            </p:blipFill>
            <p:spPr>
              <a:xfrm>
                <a:off x="2576253" y="2627707"/>
                <a:ext cx="4060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4" name="Freihand 103">
                <a:extLst>
                  <a:ext uri="{FF2B5EF4-FFF2-40B4-BE49-F238E27FC236}">
                    <a16:creationId xmlns:a16="http://schemas.microsoft.com/office/drawing/2014/main" id="{18A9B3E3-AB7E-4F2E-9FE3-E28782DB8177}"/>
                  </a:ext>
                </a:extLst>
              </p14:cNvPr>
              <p14:cNvContentPartPr/>
              <p14:nvPr/>
            </p14:nvContentPartPr>
            <p14:xfrm>
              <a:off x="567813" y="3696187"/>
              <a:ext cx="3528360" cy="58320"/>
            </p14:xfrm>
          </p:contentPart>
        </mc:Choice>
        <mc:Fallback>
          <p:pic>
            <p:nvPicPr>
              <p:cNvPr id="104" name="Freihand 103">
                <a:extLst>
                  <a:ext uri="{FF2B5EF4-FFF2-40B4-BE49-F238E27FC236}">
                    <a16:creationId xmlns:a16="http://schemas.microsoft.com/office/drawing/2014/main" id="{18A9B3E3-AB7E-4F2E-9FE3-E28782DB8177}"/>
                  </a:ext>
                </a:extLst>
              </p:cNvPr>
              <p:cNvPicPr/>
              <p:nvPr/>
            </p:nvPicPr>
            <p:blipFill>
              <a:blip r:embed="rId17"/>
              <a:stretch>
                <a:fillRect/>
              </a:stretch>
            </p:blipFill>
            <p:spPr>
              <a:xfrm>
                <a:off x="563493" y="3691867"/>
                <a:ext cx="3537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5" name="Freihand 104">
                <a:extLst>
                  <a:ext uri="{FF2B5EF4-FFF2-40B4-BE49-F238E27FC236}">
                    <a16:creationId xmlns:a16="http://schemas.microsoft.com/office/drawing/2014/main" id="{327D50E4-0151-47E9-AD49-55BFC99CDE92}"/>
                  </a:ext>
                </a:extLst>
              </p14:cNvPr>
              <p14:cNvContentPartPr/>
              <p14:nvPr/>
            </p14:nvContentPartPr>
            <p14:xfrm>
              <a:off x="4904013" y="3667387"/>
              <a:ext cx="2631960" cy="54360"/>
            </p14:xfrm>
          </p:contentPart>
        </mc:Choice>
        <mc:Fallback>
          <p:pic>
            <p:nvPicPr>
              <p:cNvPr id="105" name="Freihand 104">
                <a:extLst>
                  <a:ext uri="{FF2B5EF4-FFF2-40B4-BE49-F238E27FC236}">
                    <a16:creationId xmlns:a16="http://schemas.microsoft.com/office/drawing/2014/main" id="{327D50E4-0151-47E9-AD49-55BFC99CDE92}"/>
                  </a:ext>
                </a:extLst>
              </p:cNvPr>
              <p:cNvPicPr/>
              <p:nvPr/>
            </p:nvPicPr>
            <p:blipFill>
              <a:blip r:embed="rId19"/>
              <a:stretch>
                <a:fillRect/>
              </a:stretch>
            </p:blipFill>
            <p:spPr>
              <a:xfrm>
                <a:off x="4899693" y="3663067"/>
                <a:ext cx="2640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2" name="Freihand 131">
                <a:extLst>
                  <a:ext uri="{FF2B5EF4-FFF2-40B4-BE49-F238E27FC236}">
                    <a16:creationId xmlns:a16="http://schemas.microsoft.com/office/drawing/2014/main" id="{AC71EC79-D167-40C5-A940-7042ECD83E03}"/>
                  </a:ext>
                </a:extLst>
              </p14:cNvPr>
              <p14:cNvContentPartPr/>
              <p14:nvPr/>
            </p14:nvContentPartPr>
            <p14:xfrm>
              <a:off x="3808533" y="4259227"/>
              <a:ext cx="13680" cy="22320"/>
            </p14:xfrm>
          </p:contentPart>
        </mc:Choice>
        <mc:Fallback>
          <p:pic>
            <p:nvPicPr>
              <p:cNvPr id="132" name="Freihand 131">
                <a:extLst>
                  <a:ext uri="{FF2B5EF4-FFF2-40B4-BE49-F238E27FC236}">
                    <a16:creationId xmlns:a16="http://schemas.microsoft.com/office/drawing/2014/main" id="{AC71EC79-D167-40C5-A940-7042ECD83E03}"/>
                  </a:ext>
                </a:extLst>
              </p:cNvPr>
              <p:cNvPicPr/>
              <p:nvPr/>
            </p:nvPicPr>
            <p:blipFill>
              <a:blip r:embed="rId21"/>
              <a:stretch>
                <a:fillRect/>
              </a:stretch>
            </p:blipFill>
            <p:spPr>
              <a:xfrm>
                <a:off x="3804213" y="4254907"/>
                <a:ext cx="22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3" name="Freihand 132">
                <a:extLst>
                  <a:ext uri="{FF2B5EF4-FFF2-40B4-BE49-F238E27FC236}">
                    <a16:creationId xmlns:a16="http://schemas.microsoft.com/office/drawing/2014/main" id="{70F1902E-10E6-4AFE-AA7A-891CA14563C1}"/>
                  </a:ext>
                </a:extLst>
              </p14:cNvPr>
              <p14:cNvContentPartPr/>
              <p14:nvPr/>
            </p14:nvContentPartPr>
            <p14:xfrm>
              <a:off x="3838053" y="4233307"/>
              <a:ext cx="360" cy="360"/>
            </p14:xfrm>
          </p:contentPart>
        </mc:Choice>
        <mc:Fallback>
          <p:pic>
            <p:nvPicPr>
              <p:cNvPr id="133" name="Freihand 132">
                <a:extLst>
                  <a:ext uri="{FF2B5EF4-FFF2-40B4-BE49-F238E27FC236}">
                    <a16:creationId xmlns:a16="http://schemas.microsoft.com/office/drawing/2014/main" id="{70F1902E-10E6-4AFE-AA7A-891CA14563C1}"/>
                  </a:ext>
                </a:extLst>
              </p:cNvPr>
              <p:cNvPicPr/>
              <p:nvPr/>
            </p:nvPicPr>
            <p:blipFill>
              <a:blip r:embed="rId23"/>
              <a:stretch>
                <a:fillRect/>
              </a:stretch>
            </p:blipFill>
            <p:spPr>
              <a:xfrm>
                <a:off x="3833733" y="422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4" name="Freihand 133">
                <a:extLst>
                  <a:ext uri="{FF2B5EF4-FFF2-40B4-BE49-F238E27FC236}">
                    <a16:creationId xmlns:a16="http://schemas.microsoft.com/office/drawing/2014/main" id="{9335BA9C-E35B-4A5A-A85A-B350E89ABF8A}"/>
                  </a:ext>
                </a:extLst>
              </p14:cNvPr>
              <p14:cNvContentPartPr/>
              <p14:nvPr/>
            </p14:nvContentPartPr>
            <p14:xfrm>
              <a:off x="3658053" y="4146187"/>
              <a:ext cx="373320" cy="604440"/>
            </p14:xfrm>
          </p:contentPart>
        </mc:Choice>
        <mc:Fallback>
          <p:pic>
            <p:nvPicPr>
              <p:cNvPr id="134" name="Freihand 133">
                <a:extLst>
                  <a:ext uri="{FF2B5EF4-FFF2-40B4-BE49-F238E27FC236}">
                    <a16:creationId xmlns:a16="http://schemas.microsoft.com/office/drawing/2014/main" id="{9335BA9C-E35B-4A5A-A85A-B350E89ABF8A}"/>
                  </a:ext>
                </a:extLst>
              </p:cNvPr>
              <p:cNvPicPr/>
              <p:nvPr/>
            </p:nvPicPr>
            <p:blipFill>
              <a:blip r:embed="rId25"/>
              <a:stretch>
                <a:fillRect/>
              </a:stretch>
            </p:blipFill>
            <p:spPr>
              <a:xfrm>
                <a:off x="3653733" y="4141867"/>
                <a:ext cx="38196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6" name="Freihand 135">
                <a:extLst>
                  <a:ext uri="{FF2B5EF4-FFF2-40B4-BE49-F238E27FC236}">
                    <a16:creationId xmlns:a16="http://schemas.microsoft.com/office/drawing/2014/main" id="{BE310822-A847-42F7-858B-831D04C5579F}"/>
                  </a:ext>
                </a:extLst>
              </p14:cNvPr>
              <p14:cNvContentPartPr/>
              <p14:nvPr/>
            </p14:nvContentPartPr>
            <p14:xfrm>
              <a:off x="3646173" y="4689067"/>
              <a:ext cx="415800" cy="55080"/>
            </p14:xfrm>
          </p:contentPart>
        </mc:Choice>
        <mc:Fallback>
          <p:pic>
            <p:nvPicPr>
              <p:cNvPr id="136" name="Freihand 135">
                <a:extLst>
                  <a:ext uri="{FF2B5EF4-FFF2-40B4-BE49-F238E27FC236}">
                    <a16:creationId xmlns:a16="http://schemas.microsoft.com/office/drawing/2014/main" id="{BE310822-A847-42F7-858B-831D04C5579F}"/>
                  </a:ext>
                </a:extLst>
              </p:cNvPr>
              <p:cNvPicPr/>
              <p:nvPr/>
            </p:nvPicPr>
            <p:blipFill>
              <a:blip r:embed="rId27"/>
              <a:stretch>
                <a:fillRect/>
              </a:stretch>
            </p:blipFill>
            <p:spPr>
              <a:xfrm>
                <a:off x="3641853" y="4684747"/>
                <a:ext cx="424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8" name="Freihand 137">
                <a:extLst>
                  <a:ext uri="{FF2B5EF4-FFF2-40B4-BE49-F238E27FC236}">
                    <a16:creationId xmlns:a16="http://schemas.microsoft.com/office/drawing/2014/main" id="{EBC42A64-06FF-4A63-B8B7-DE6900232FF0}"/>
                  </a:ext>
                </a:extLst>
              </p14:cNvPr>
              <p14:cNvContentPartPr/>
              <p14:nvPr/>
            </p14:nvContentPartPr>
            <p14:xfrm>
              <a:off x="5033253" y="4182187"/>
              <a:ext cx="1391760" cy="77040"/>
            </p14:xfrm>
          </p:contentPart>
        </mc:Choice>
        <mc:Fallback>
          <p:pic>
            <p:nvPicPr>
              <p:cNvPr id="138" name="Freihand 137">
                <a:extLst>
                  <a:ext uri="{FF2B5EF4-FFF2-40B4-BE49-F238E27FC236}">
                    <a16:creationId xmlns:a16="http://schemas.microsoft.com/office/drawing/2014/main" id="{EBC42A64-06FF-4A63-B8B7-DE6900232FF0}"/>
                  </a:ext>
                </a:extLst>
              </p:cNvPr>
              <p:cNvPicPr/>
              <p:nvPr/>
            </p:nvPicPr>
            <p:blipFill>
              <a:blip r:embed="rId29"/>
              <a:stretch>
                <a:fillRect/>
              </a:stretch>
            </p:blipFill>
            <p:spPr>
              <a:xfrm>
                <a:off x="5028933" y="4177867"/>
                <a:ext cx="1400400" cy="85680"/>
              </a:xfrm>
              <a:prstGeom prst="rect">
                <a:avLst/>
              </a:prstGeom>
            </p:spPr>
          </p:pic>
        </mc:Fallback>
      </mc:AlternateContent>
      <p:grpSp>
        <p:nvGrpSpPr>
          <p:cNvPr id="140" name="Gruppieren 139">
            <a:extLst>
              <a:ext uri="{FF2B5EF4-FFF2-40B4-BE49-F238E27FC236}">
                <a16:creationId xmlns:a16="http://schemas.microsoft.com/office/drawing/2014/main" id="{559C1512-0E40-44BC-84C3-E444D67BBF06}"/>
              </a:ext>
            </a:extLst>
          </p:cNvPr>
          <p:cNvGrpSpPr/>
          <p:nvPr/>
        </p:nvGrpSpPr>
        <p:grpSpPr>
          <a:xfrm>
            <a:off x="3575973" y="4689787"/>
            <a:ext cx="1519920" cy="62640"/>
            <a:chOff x="3575973" y="4689787"/>
            <a:chExt cx="1519920" cy="62640"/>
          </a:xfrm>
        </p:grpSpPr>
        <mc:AlternateContent xmlns:mc="http://schemas.openxmlformats.org/markup-compatibility/2006">
          <mc:Choice xmlns:p14="http://schemas.microsoft.com/office/powerpoint/2010/main" Requires="p14">
            <p:contentPart p14:bwMode="auto" r:id="rId30">
              <p14:nvContentPartPr>
                <p14:cNvPr id="129" name="Freihand 128">
                  <a:extLst>
                    <a:ext uri="{FF2B5EF4-FFF2-40B4-BE49-F238E27FC236}">
                      <a16:creationId xmlns:a16="http://schemas.microsoft.com/office/drawing/2014/main" id="{E26FCD38-C258-4E09-9DB6-12C6B117802C}"/>
                    </a:ext>
                  </a:extLst>
                </p14:cNvPr>
                <p14:cNvContentPartPr/>
                <p14:nvPr/>
              </p14:nvContentPartPr>
              <p14:xfrm>
                <a:off x="3664533" y="4725787"/>
                <a:ext cx="21240" cy="11880"/>
              </p14:xfrm>
            </p:contentPart>
          </mc:Choice>
          <mc:Fallback>
            <p:pic>
              <p:nvPicPr>
                <p:cNvPr id="129" name="Freihand 128">
                  <a:extLst>
                    <a:ext uri="{FF2B5EF4-FFF2-40B4-BE49-F238E27FC236}">
                      <a16:creationId xmlns:a16="http://schemas.microsoft.com/office/drawing/2014/main" id="{E26FCD38-C258-4E09-9DB6-12C6B117802C}"/>
                    </a:ext>
                  </a:extLst>
                </p:cNvPr>
                <p:cNvPicPr/>
                <p:nvPr/>
              </p:nvPicPr>
              <p:blipFill>
                <a:blip r:embed="rId31"/>
                <a:stretch>
                  <a:fillRect/>
                </a:stretch>
              </p:blipFill>
              <p:spPr>
                <a:xfrm>
                  <a:off x="3660213" y="4721467"/>
                  <a:ext cx="29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0" name="Freihand 129">
                  <a:extLst>
                    <a:ext uri="{FF2B5EF4-FFF2-40B4-BE49-F238E27FC236}">
                      <a16:creationId xmlns:a16="http://schemas.microsoft.com/office/drawing/2014/main" id="{FEF22FB5-2ECE-48D5-8285-B10A4A95E67E}"/>
                    </a:ext>
                  </a:extLst>
                </p14:cNvPr>
                <p14:cNvContentPartPr/>
                <p14:nvPr/>
              </p14:nvContentPartPr>
              <p14:xfrm>
                <a:off x="3575973" y="4689787"/>
                <a:ext cx="1519920" cy="59400"/>
              </p14:xfrm>
            </p:contentPart>
          </mc:Choice>
          <mc:Fallback>
            <p:pic>
              <p:nvPicPr>
                <p:cNvPr id="130" name="Freihand 129">
                  <a:extLst>
                    <a:ext uri="{FF2B5EF4-FFF2-40B4-BE49-F238E27FC236}">
                      <a16:creationId xmlns:a16="http://schemas.microsoft.com/office/drawing/2014/main" id="{FEF22FB5-2ECE-48D5-8285-B10A4A95E67E}"/>
                    </a:ext>
                  </a:extLst>
                </p:cNvPr>
                <p:cNvPicPr/>
                <p:nvPr/>
              </p:nvPicPr>
              <p:blipFill>
                <a:blip r:embed="rId33"/>
                <a:stretch>
                  <a:fillRect/>
                </a:stretch>
              </p:blipFill>
              <p:spPr>
                <a:xfrm>
                  <a:off x="3571653" y="4685467"/>
                  <a:ext cx="1528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9" name="Freihand 138">
                  <a:extLst>
                    <a:ext uri="{FF2B5EF4-FFF2-40B4-BE49-F238E27FC236}">
                      <a16:creationId xmlns:a16="http://schemas.microsoft.com/office/drawing/2014/main" id="{C6955D67-6FB9-448D-9C1F-864489691105}"/>
                    </a:ext>
                  </a:extLst>
                </p14:cNvPr>
                <p14:cNvContentPartPr/>
                <p14:nvPr/>
              </p14:nvContentPartPr>
              <p14:xfrm>
                <a:off x="3649413" y="4692307"/>
                <a:ext cx="420120" cy="60120"/>
              </p14:xfrm>
            </p:contentPart>
          </mc:Choice>
          <mc:Fallback>
            <p:pic>
              <p:nvPicPr>
                <p:cNvPr id="139" name="Freihand 138">
                  <a:extLst>
                    <a:ext uri="{FF2B5EF4-FFF2-40B4-BE49-F238E27FC236}">
                      <a16:creationId xmlns:a16="http://schemas.microsoft.com/office/drawing/2014/main" id="{C6955D67-6FB9-448D-9C1F-864489691105}"/>
                    </a:ext>
                  </a:extLst>
                </p:cNvPr>
                <p:cNvPicPr/>
                <p:nvPr/>
              </p:nvPicPr>
              <p:blipFill>
                <a:blip r:embed="rId35"/>
                <a:stretch>
                  <a:fillRect/>
                </a:stretch>
              </p:blipFill>
              <p:spPr>
                <a:xfrm>
                  <a:off x="3645093" y="4687987"/>
                  <a:ext cx="42876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141" name="Freihand 140">
                <a:extLst>
                  <a:ext uri="{FF2B5EF4-FFF2-40B4-BE49-F238E27FC236}">
                    <a16:creationId xmlns:a16="http://schemas.microsoft.com/office/drawing/2014/main" id="{E8C48DD8-E528-434C-89D3-A49790753A67}"/>
                  </a:ext>
                </a:extLst>
              </p14:cNvPr>
              <p14:cNvContentPartPr/>
              <p14:nvPr/>
            </p14:nvContentPartPr>
            <p14:xfrm>
              <a:off x="421293" y="4581787"/>
              <a:ext cx="898200" cy="54000"/>
            </p14:xfrm>
          </p:contentPart>
        </mc:Choice>
        <mc:Fallback>
          <p:pic>
            <p:nvPicPr>
              <p:cNvPr id="141" name="Freihand 140">
                <a:extLst>
                  <a:ext uri="{FF2B5EF4-FFF2-40B4-BE49-F238E27FC236}">
                    <a16:creationId xmlns:a16="http://schemas.microsoft.com/office/drawing/2014/main" id="{E8C48DD8-E528-434C-89D3-A49790753A67}"/>
                  </a:ext>
                </a:extLst>
              </p:cNvPr>
              <p:cNvPicPr/>
              <p:nvPr/>
            </p:nvPicPr>
            <p:blipFill>
              <a:blip r:embed="rId37"/>
              <a:stretch>
                <a:fillRect/>
              </a:stretch>
            </p:blipFill>
            <p:spPr>
              <a:xfrm>
                <a:off x="416973" y="4577467"/>
                <a:ext cx="906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2" name="Freihand 141">
                <a:extLst>
                  <a:ext uri="{FF2B5EF4-FFF2-40B4-BE49-F238E27FC236}">
                    <a16:creationId xmlns:a16="http://schemas.microsoft.com/office/drawing/2014/main" id="{2F576DF2-DC51-4126-90C3-A796836E924D}"/>
                  </a:ext>
                </a:extLst>
              </p14:cNvPr>
              <p14:cNvContentPartPr/>
              <p14:nvPr/>
            </p14:nvContentPartPr>
            <p14:xfrm>
              <a:off x="402213" y="5556667"/>
              <a:ext cx="4714200" cy="153720"/>
            </p14:xfrm>
          </p:contentPart>
        </mc:Choice>
        <mc:Fallback>
          <p:pic>
            <p:nvPicPr>
              <p:cNvPr id="142" name="Freihand 141">
                <a:extLst>
                  <a:ext uri="{FF2B5EF4-FFF2-40B4-BE49-F238E27FC236}">
                    <a16:creationId xmlns:a16="http://schemas.microsoft.com/office/drawing/2014/main" id="{2F576DF2-DC51-4126-90C3-A796836E924D}"/>
                  </a:ext>
                </a:extLst>
              </p:cNvPr>
              <p:cNvPicPr/>
              <p:nvPr/>
            </p:nvPicPr>
            <p:blipFill>
              <a:blip r:embed="rId39"/>
              <a:stretch>
                <a:fillRect/>
              </a:stretch>
            </p:blipFill>
            <p:spPr>
              <a:xfrm>
                <a:off x="397893" y="5552347"/>
                <a:ext cx="4722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6" name="Freihand 145">
                <a:extLst>
                  <a:ext uri="{FF2B5EF4-FFF2-40B4-BE49-F238E27FC236}">
                    <a16:creationId xmlns:a16="http://schemas.microsoft.com/office/drawing/2014/main" id="{E98C0E63-EA44-4670-BD73-E19A20D689BD}"/>
                  </a:ext>
                </a:extLst>
              </p14:cNvPr>
              <p14:cNvContentPartPr/>
              <p14:nvPr/>
            </p14:nvContentPartPr>
            <p14:xfrm>
              <a:off x="515613" y="5508787"/>
              <a:ext cx="4105800" cy="139320"/>
            </p14:xfrm>
          </p:contentPart>
        </mc:Choice>
        <mc:Fallback>
          <p:pic>
            <p:nvPicPr>
              <p:cNvPr id="146" name="Freihand 145">
                <a:extLst>
                  <a:ext uri="{FF2B5EF4-FFF2-40B4-BE49-F238E27FC236}">
                    <a16:creationId xmlns:a16="http://schemas.microsoft.com/office/drawing/2014/main" id="{E98C0E63-EA44-4670-BD73-E19A20D689BD}"/>
                  </a:ext>
                </a:extLst>
              </p:cNvPr>
              <p:cNvPicPr/>
              <p:nvPr/>
            </p:nvPicPr>
            <p:blipFill>
              <a:blip r:embed="rId41"/>
              <a:stretch>
                <a:fillRect/>
              </a:stretch>
            </p:blipFill>
            <p:spPr>
              <a:xfrm>
                <a:off x="511293" y="5504467"/>
                <a:ext cx="4114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7" name="Freihand 146">
                <a:extLst>
                  <a:ext uri="{FF2B5EF4-FFF2-40B4-BE49-F238E27FC236}">
                    <a16:creationId xmlns:a16="http://schemas.microsoft.com/office/drawing/2014/main" id="{8B835668-E4B1-49BB-BEE0-52E52EDA12A8}"/>
                  </a:ext>
                </a:extLst>
              </p14:cNvPr>
              <p14:cNvContentPartPr/>
              <p14:nvPr/>
            </p14:nvContentPartPr>
            <p14:xfrm>
              <a:off x="463773" y="6058147"/>
              <a:ext cx="6025680" cy="44640"/>
            </p14:xfrm>
          </p:contentPart>
        </mc:Choice>
        <mc:Fallback>
          <p:pic>
            <p:nvPicPr>
              <p:cNvPr id="147" name="Freihand 146">
                <a:extLst>
                  <a:ext uri="{FF2B5EF4-FFF2-40B4-BE49-F238E27FC236}">
                    <a16:creationId xmlns:a16="http://schemas.microsoft.com/office/drawing/2014/main" id="{8B835668-E4B1-49BB-BEE0-52E52EDA12A8}"/>
                  </a:ext>
                </a:extLst>
              </p:cNvPr>
              <p:cNvPicPr/>
              <p:nvPr/>
            </p:nvPicPr>
            <p:blipFill>
              <a:blip r:embed="rId43"/>
              <a:stretch>
                <a:fillRect/>
              </a:stretch>
            </p:blipFill>
            <p:spPr>
              <a:xfrm>
                <a:off x="459453" y="6053827"/>
                <a:ext cx="6034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8" name="Freihand 147">
                <a:extLst>
                  <a:ext uri="{FF2B5EF4-FFF2-40B4-BE49-F238E27FC236}">
                    <a16:creationId xmlns:a16="http://schemas.microsoft.com/office/drawing/2014/main" id="{9E1CBCB1-84C5-47C0-8B6E-887A32F93A49}"/>
                  </a:ext>
                </a:extLst>
              </p14:cNvPr>
              <p14:cNvContentPartPr/>
              <p14:nvPr/>
            </p14:nvContentPartPr>
            <p14:xfrm>
              <a:off x="314013" y="5653507"/>
              <a:ext cx="1842840" cy="626040"/>
            </p14:xfrm>
          </p:contentPart>
        </mc:Choice>
        <mc:Fallback>
          <p:pic>
            <p:nvPicPr>
              <p:cNvPr id="148" name="Freihand 147">
                <a:extLst>
                  <a:ext uri="{FF2B5EF4-FFF2-40B4-BE49-F238E27FC236}">
                    <a16:creationId xmlns:a16="http://schemas.microsoft.com/office/drawing/2014/main" id="{9E1CBCB1-84C5-47C0-8B6E-887A32F93A49}"/>
                  </a:ext>
                </a:extLst>
              </p:cNvPr>
              <p:cNvPicPr/>
              <p:nvPr/>
            </p:nvPicPr>
            <p:blipFill>
              <a:blip r:embed="rId45"/>
              <a:stretch>
                <a:fillRect/>
              </a:stretch>
            </p:blipFill>
            <p:spPr>
              <a:xfrm>
                <a:off x="309693" y="5649187"/>
                <a:ext cx="185148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9" name="Freihand 148">
                <a:extLst>
                  <a:ext uri="{FF2B5EF4-FFF2-40B4-BE49-F238E27FC236}">
                    <a16:creationId xmlns:a16="http://schemas.microsoft.com/office/drawing/2014/main" id="{8E0B26D5-69C0-4DA8-B686-FAD9D33F7DFE}"/>
                  </a:ext>
                </a:extLst>
              </p14:cNvPr>
              <p14:cNvContentPartPr/>
              <p14:nvPr/>
            </p14:nvContentPartPr>
            <p14:xfrm>
              <a:off x="2530173" y="6002707"/>
              <a:ext cx="2386440" cy="73080"/>
            </p14:xfrm>
          </p:contentPart>
        </mc:Choice>
        <mc:Fallback>
          <p:pic>
            <p:nvPicPr>
              <p:cNvPr id="149" name="Freihand 148">
                <a:extLst>
                  <a:ext uri="{FF2B5EF4-FFF2-40B4-BE49-F238E27FC236}">
                    <a16:creationId xmlns:a16="http://schemas.microsoft.com/office/drawing/2014/main" id="{8E0B26D5-69C0-4DA8-B686-FAD9D33F7DFE}"/>
                  </a:ext>
                </a:extLst>
              </p:cNvPr>
              <p:cNvPicPr/>
              <p:nvPr/>
            </p:nvPicPr>
            <p:blipFill>
              <a:blip r:embed="rId47"/>
              <a:stretch>
                <a:fillRect/>
              </a:stretch>
            </p:blipFill>
            <p:spPr>
              <a:xfrm>
                <a:off x="2525853" y="5998387"/>
                <a:ext cx="239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0" name="Freihand 149">
                <a:extLst>
                  <a:ext uri="{FF2B5EF4-FFF2-40B4-BE49-F238E27FC236}">
                    <a16:creationId xmlns:a16="http://schemas.microsoft.com/office/drawing/2014/main" id="{A82ABF3F-FED3-4B38-89B1-7F22A527A50C}"/>
                  </a:ext>
                </a:extLst>
              </p14:cNvPr>
              <p14:cNvContentPartPr/>
              <p14:nvPr/>
            </p14:nvContentPartPr>
            <p14:xfrm>
              <a:off x="3235773" y="6118987"/>
              <a:ext cx="19080" cy="198360"/>
            </p14:xfrm>
          </p:contentPart>
        </mc:Choice>
        <mc:Fallback>
          <p:pic>
            <p:nvPicPr>
              <p:cNvPr id="150" name="Freihand 149">
                <a:extLst>
                  <a:ext uri="{FF2B5EF4-FFF2-40B4-BE49-F238E27FC236}">
                    <a16:creationId xmlns:a16="http://schemas.microsoft.com/office/drawing/2014/main" id="{A82ABF3F-FED3-4B38-89B1-7F22A527A50C}"/>
                  </a:ext>
                </a:extLst>
              </p:cNvPr>
              <p:cNvPicPr/>
              <p:nvPr/>
            </p:nvPicPr>
            <p:blipFill>
              <a:blip r:embed="rId49"/>
              <a:stretch>
                <a:fillRect/>
              </a:stretch>
            </p:blipFill>
            <p:spPr>
              <a:xfrm>
                <a:off x="3231453" y="6114667"/>
                <a:ext cx="27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1" name="Freihand 150">
                <a:extLst>
                  <a:ext uri="{FF2B5EF4-FFF2-40B4-BE49-F238E27FC236}">
                    <a16:creationId xmlns:a16="http://schemas.microsoft.com/office/drawing/2014/main" id="{241F7BF4-DEEA-451B-BCD0-557D5A01B0B2}"/>
                  </a:ext>
                </a:extLst>
              </p14:cNvPr>
              <p14:cNvContentPartPr/>
              <p14:nvPr/>
            </p14:nvContentPartPr>
            <p14:xfrm>
              <a:off x="3229653" y="6283867"/>
              <a:ext cx="219240" cy="18360"/>
            </p14:xfrm>
          </p:contentPart>
        </mc:Choice>
        <mc:Fallback>
          <p:pic>
            <p:nvPicPr>
              <p:cNvPr id="151" name="Freihand 150">
                <a:extLst>
                  <a:ext uri="{FF2B5EF4-FFF2-40B4-BE49-F238E27FC236}">
                    <a16:creationId xmlns:a16="http://schemas.microsoft.com/office/drawing/2014/main" id="{241F7BF4-DEEA-451B-BCD0-557D5A01B0B2}"/>
                  </a:ext>
                </a:extLst>
              </p:cNvPr>
              <p:cNvPicPr/>
              <p:nvPr/>
            </p:nvPicPr>
            <p:blipFill>
              <a:blip r:embed="rId51"/>
              <a:stretch>
                <a:fillRect/>
              </a:stretch>
            </p:blipFill>
            <p:spPr>
              <a:xfrm>
                <a:off x="3225333" y="6279547"/>
                <a:ext cx="227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52" name="Freihand 151">
                <a:extLst>
                  <a:ext uri="{FF2B5EF4-FFF2-40B4-BE49-F238E27FC236}">
                    <a16:creationId xmlns:a16="http://schemas.microsoft.com/office/drawing/2014/main" id="{144ACBE4-2E5B-4815-A8BB-437941FAFC4D}"/>
                  </a:ext>
                </a:extLst>
              </p14:cNvPr>
              <p14:cNvContentPartPr/>
              <p14:nvPr/>
            </p14:nvContentPartPr>
            <p14:xfrm>
              <a:off x="3347013" y="6213307"/>
              <a:ext cx="60480" cy="16920"/>
            </p14:xfrm>
          </p:contentPart>
        </mc:Choice>
        <mc:Fallback>
          <p:pic>
            <p:nvPicPr>
              <p:cNvPr id="152" name="Freihand 151">
                <a:extLst>
                  <a:ext uri="{FF2B5EF4-FFF2-40B4-BE49-F238E27FC236}">
                    <a16:creationId xmlns:a16="http://schemas.microsoft.com/office/drawing/2014/main" id="{144ACBE4-2E5B-4815-A8BB-437941FAFC4D}"/>
                  </a:ext>
                </a:extLst>
              </p:cNvPr>
              <p:cNvPicPr/>
              <p:nvPr/>
            </p:nvPicPr>
            <p:blipFill>
              <a:blip r:embed="rId53"/>
              <a:stretch>
                <a:fillRect/>
              </a:stretch>
            </p:blipFill>
            <p:spPr>
              <a:xfrm>
                <a:off x="3342693" y="6208987"/>
                <a:ext cx="69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53" name="Freihand 152">
                <a:extLst>
                  <a:ext uri="{FF2B5EF4-FFF2-40B4-BE49-F238E27FC236}">
                    <a16:creationId xmlns:a16="http://schemas.microsoft.com/office/drawing/2014/main" id="{261AF75E-3F12-4041-9E23-0FE2BCED92DB}"/>
                  </a:ext>
                </a:extLst>
              </p14:cNvPr>
              <p14:cNvContentPartPr/>
              <p14:nvPr/>
            </p14:nvContentPartPr>
            <p14:xfrm>
              <a:off x="3224253" y="6261547"/>
              <a:ext cx="287640" cy="33120"/>
            </p14:xfrm>
          </p:contentPart>
        </mc:Choice>
        <mc:Fallback>
          <p:pic>
            <p:nvPicPr>
              <p:cNvPr id="153" name="Freihand 152">
                <a:extLst>
                  <a:ext uri="{FF2B5EF4-FFF2-40B4-BE49-F238E27FC236}">
                    <a16:creationId xmlns:a16="http://schemas.microsoft.com/office/drawing/2014/main" id="{261AF75E-3F12-4041-9E23-0FE2BCED92DB}"/>
                  </a:ext>
                </a:extLst>
              </p:cNvPr>
              <p:cNvPicPr/>
              <p:nvPr/>
            </p:nvPicPr>
            <p:blipFill>
              <a:blip r:embed="rId55"/>
              <a:stretch>
                <a:fillRect/>
              </a:stretch>
            </p:blipFill>
            <p:spPr>
              <a:xfrm>
                <a:off x="3219933" y="6257227"/>
                <a:ext cx="29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54" name="Freihand 153">
                <a:extLst>
                  <a:ext uri="{FF2B5EF4-FFF2-40B4-BE49-F238E27FC236}">
                    <a16:creationId xmlns:a16="http://schemas.microsoft.com/office/drawing/2014/main" id="{52650207-F594-4108-9610-9F6BF4747B90}"/>
                  </a:ext>
                </a:extLst>
              </p14:cNvPr>
              <p14:cNvContentPartPr/>
              <p14:nvPr/>
            </p14:nvContentPartPr>
            <p14:xfrm>
              <a:off x="3434853" y="6208987"/>
              <a:ext cx="185400" cy="159840"/>
            </p14:xfrm>
          </p:contentPart>
        </mc:Choice>
        <mc:Fallback>
          <p:pic>
            <p:nvPicPr>
              <p:cNvPr id="154" name="Freihand 153">
                <a:extLst>
                  <a:ext uri="{FF2B5EF4-FFF2-40B4-BE49-F238E27FC236}">
                    <a16:creationId xmlns:a16="http://schemas.microsoft.com/office/drawing/2014/main" id="{52650207-F594-4108-9610-9F6BF4747B90}"/>
                  </a:ext>
                </a:extLst>
              </p:cNvPr>
              <p:cNvPicPr/>
              <p:nvPr/>
            </p:nvPicPr>
            <p:blipFill>
              <a:blip r:embed="rId57"/>
              <a:stretch>
                <a:fillRect/>
              </a:stretch>
            </p:blipFill>
            <p:spPr>
              <a:xfrm>
                <a:off x="3430533" y="6204667"/>
                <a:ext cx="194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6" name="Freihand 155">
                <a:extLst>
                  <a:ext uri="{FF2B5EF4-FFF2-40B4-BE49-F238E27FC236}">
                    <a16:creationId xmlns:a16="http://schemas.microsoft.com/office/drawing/2014/main" id="{ADA842A2-F931-44A0-8217-D272AF2BDC42}"/>
                  </a:ext>
                </a:extLst>
              </p14:cNvPr>
              <p14:cNvContentPartPr/>
              <p14:nvPr/>
            </p14:nvContentPartPr>
            <p14:xfrm>
              <a:off x="3734373" y="6197107"/>
              <a:ext cx="132840" cy="102960"/>
            </p14:xfrm>
          </p:contentPart>
        </mc:Choice>
        <mc:Fallback>
          <p:pic>
            <p:nvPicPr>
              <p:cNvPr id="156" name="Freihand 155">
                <a:extLst>
                  <a:ext uri="{FF2B5EF4-FFF2-40B4-BE49-F238E27FC236}">
                    <a16:creationId xmlns:a16="http://schemas.microsoft.com/office/drawing/2014/main" id="{ADA842A2-F931-44A0-8217-D272AF2BDC42}"/>
                  </a:ext>
                </a:extLst>
              </p:cNvPr>
              <p:cNvPicPr/>
              <p:nvPr/>
            </p:nvPicPr>
            <p:blipFill>
              <a:blip r:embed="rId59"/>
              <a:stretch>
                <a:fillRect/>
              </a:stretch>
            </p:blipFill>
            <p:spPr>
              <a:xfrm>
                <a:off x="3730053" y="6192787"/>
                <a:ext cx="141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7" name="Freihand 156">
                <a:extLst>
                  <a:ext uri="{FF2B5EF4-FFF2-40B4-BE49-F238E27FC236}">
                    <a16:creationId xmlns:a16="http://schemas.microsoft.com/office/drawing/2014/main" id="{78F72038-6638-47A5-B5FC-5E03831DE8C7}"/>
                  </a:ext>
                </a:extLst>
              </p14:cNvPr>
              <p14:cNvContentPartPr/>
              <p14:nvPr/>
            </p14:nvContentPartPr>
            <p14:xfrm>
              <a:off x="3896373" y="6128707"/>
              <a:ext cx="18360" cy="172800"/>
            </p14:xfrm>
          </p:contentPart>
        </mc:Choice>
        <mc:Fallback>
          <p:pic>
            <p:nvPicPr>
              <p:cNvPr id="157" name="Freihand 156">
                <a:extLst>
                  <a:ext uri="{FF2B5EF4-FFF2-40B4-BE49-F238E27FC236}">
                    <a16:creationId xmlns:a16="http://schemas.microsoft.com/office/drawing/2014/main" id="{78F72038-6638-47A5-B5FC-5E03831DE8C7}"/>
                  </a:ext>
                </a:extLst>
              </p:cNvPr>
              <p:cNvPicPr/>
              <p:nvPr/>
            </p:nvPicPr>
            <p:blipFill>
              <a:blip r:embed="rId61"/>
              <a:stretch>
                <a:fillRect/>
              </a:stretch>
            </p:blipFill>
            <p:spPr>
              <a:xfrm>
                <a:off x="3892053" y="6124387"/>
                <a:ext cx="27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9" name="Freihand 158">
                <a:extLst>
                  <a:ext uri="{FF2B5EF4-FFF2-40B4-BE49-F238E27FC236}">
                    <a16:creationId xmlns:a16="http://schemas.microsoft.com/office/drawing/2014/main" id="{339CFB6E-A667-45BB-8BAD-9A99CA266DCE}"/>
                  </a:ext>
                </a:extLst>
              </p14:cNvPr>
              <p14:cNvContentPartPr/>
              <p14:nvPr/>
            </p14:nvContentPartPr>
            <p14:xfrm>
              <a:off x="3944253" y="6206827"/>
              <a:ext cx="31680" cy="92880"/>
            </p14:xfrm>
          </p:contentPart>
        </mc:Choice>
        <mc:Fallback>
          <p:pic>
            <p:nvPicPr>
              <p:cNvPr id="159" name="Freihand 158">
                <a:extLst>
                  <a:ext uri="{FF2B5EF4-FFF2-40B4-BE49-F238E27FC236}">
                    <a16:creationId xmlns:a16="http://schemas.microsoft.com/office/drawing/2014/main" id="{339CFB6E-A667-45BB-8BAD-9A99CA266DCE}"/>
                  </a:ext>
                </a:extLst>
              </p:cNvPr>
              <p:cNvPicPr/>
              <p:nvPr/>
            </p:nvPicPr>
            <p:blipFill>
              <a:blip r:embed="rId63"/>
              <a:stretch>
                <a:fillRect/>
              </a:stretch>
            </p:blipFill>
            <p:spPr>
              <a:xfrm>
                <a:off x="3939933" y="6202507"/>
                <a:ext cx="4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0" name="Freihand 159">
                <a:extLst>
                  <a:ext uri="{FF2B5EF4-FFF2-40B4-BE49-F238E27FC236}">
                    <a16:creationId xmlns:a16="http://schemas.microsoft.com/office/drawing/2014/main" id="{835BE78B-1E11-4CC5-A66C-CE908BE6B7CC}"/>
                  </a:ext>
                </a:extLst>
              </p14:cNvPr>
              <p14:cNvContentPartPr/>
              <p14:nvPr/>
            </p14:nvContentPartPr>
            <p14:xfrm>
              <a:off x="4013733" y="6112867"/>
              <a:ext cx="104400" cy="189360"/>
            </p14:xfrm>
          </p:contentPart>
        </mc:Choice>
        <mc:Fallback>
          <p:pic>
            <p:nvPicPr>
              <p:cNvPr id="160" name="Freihand 159">
                <a:extLst>
                  <a:ext uri="{FF2B5EF4-FFF2-40B4-BE49-F238E27FC236}">
                    <a16:creationId xmlns:a16="http://schemas.microsoft.com/office/drawing/2014/main" id="{835BE78B-1E11-4CC5-A66C-CE908BE6B7CC}"/>
                  </a:ext>
                </a:extLst>
              </p:cNvPr>
              <p:cNvPicPr/>
              <p:nvPr/>
            </p:nvPicPr>
            <p:blipFill>
              <a:blip r:embed="rId65"/>
              <a:stretch>
                <a:fillRect/>
              </a:stretch>
            </p:blipFill>
            <p:spPr>
              <a:xfrm>
                <a:off x="4009413" y="6108547"/>
                <a:ext cx="113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1" name="Freihand 160">
                <a:extLst>
                  <a:ext uri="{FF2B5EF4-FFF2-40B4-BE49-F238E27FC236}">
                    <a16:creationId xmlns:a16="http://schemas.microsoft.com/office/drawing/2014/main" id="{15522957-3FFE-48D8-88D6-A0C48189215A}"/>
                  </a:ext>
                </a:extLst>
              </p14:cNvPr>
              <p14:cNvContentPartPr/>
              <p14:nvPr/>
            </p14:nvContentPartPr>
            <p14:xfrm>
              <a:off x="4093653" y="6115387"/>
              <a:ext cx="360" cy="360"/>
            </p14:xfrm>
          </p:contentPart>
        </mc:Choice>
        <mc:Fallback>
          <p:pic>
            <p:nvPicPr>
              <p:cNvPr id="161" name="Freihand 160">
                <a:extLst>
                  <a:ext uri="{FF2B5EF4-FFF2-40B4-BE49-F238E27FC236}">
                    <a16:creationId xmlns:a16="http://schemas.microsoft.com/office/drawing/2014/main" id="{15522957-3FFE-48D8-88D6-A0C48189215A}"/>
                  </a:ext>
                </a:extLst>
              </p:cNvPr>
              <p:cNvPicPr/>
              <p:nvPr/>
            </p:nvPicPr>
            <p:blipFill>
              <a:blip r:embed="rId23"/>
              <a:stretch>
                <a:fillRect/>
              </a:stretch>
            </p:blipFill>
            <p:spPr>
              <a:xfrm>
                <a:off x="4089333" y="611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2" name="Freihand 161">
                <a:extLst>
                  <a:ext uri="{FF2B5EF4-FFF2-40B4-BE49-F238E27FC236}">
                    <a16:creationId xmlns:a16="http://schemas.microsoft.com/office/drawing/2014/main" id="{D254475B-267D-4FF3-9DA6-661868794D98}"/>
                  </a:ext>
                </a:extLst>
              </p14:cNvPr>
              <p14:cNvContentPartPr/>
              <p14:nvPr/>
            </p14:nvContentPartPr>
            <p14:xfrm>
              <a:off x="3947853" y="6086587"/>
              <a:ext cx="13320" cy="1800"/>
            </p14:xfrm>
          </p:contentPart>
        </mc:Choice>
        <mc:Fallback>
          <p:pic>
            <p:nvPicPr>
              <p:cNvPr id="162" name="Freihand 161">
                <a:extLst>
                  <a:ext uri="{FF2B5EF4-FFF2-40B4-BE49-F238E27FC236}">
                    <a16:creationId xmlns:a16="http://schemas.microsoft.com/office/drawing/2014/main" id="{D254475B-267D-4FF3-9DA6-661868794D98}"/>
                  </a:ext>
                </a:extLst>
              </p:cNvPr>
              <p:cNvPicPr/>
              <p:nvPr/>
            </p:nvPicPr>
            <p:blipFill>
              <a:blip r:embed="rId68"/>
              <a:stretch>
                <a:fillRect/>
              </a:stretch>
            </p:blipFill>
            <p:spPr>
              <a:xfrm>
                <a:off x="3943533" y="6082267"/>
                <a:ext cx="219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64" name="Freihand 163">
                <a:extLst>
                  <a:ext uri="{FF2B5EF4-FFF2-40B4-BE49-F238E27FC236}">
                    <a16:creationId xmlns:a16="http://schemas.microsoft.com/office/drawing/2014/main" id="{2DEA9ED0-8408-48F0-98C4-117E3D973442}"/>
                  </a:ext>
                </a:extLst>
              </p14:cNvPr>
              <p14:cNvContentPartPr/>
              <p14:nvPr/>
            </p14:nvContentPartPr>
            <p14:xfrm>
              <a:off x="4170693" y="6120067"/>
              <a:ext cx="190080" cy="295920"/>
            </p14:xfrm>
          </p:contentPart>
        </mc:Choice>
        <mc:Fallback>
          <p:pic>
            <p:nvPicPr>
              <p:cNvPr id="164" name="Freihand 163">
                <a:extLst>
                  <a:ext uri="{FF2B5EF4-FFF2-40B4-BE49-F238E27FC236}">
                    <a16:creationId xmlns:a16="http://schemas.microsoft.com/office/drawing/2014/main" id="{2DEA9ED0-8408-48F0-98C4-117E3D973442}"/>
                  </a:ext>
                </a:extLst>
              </p:cNvPr>
              <p:cNvPicPr/>
              <p:nvPr/>
            </p:nvPicPr>
            <p:blipFill>
              <a:blip r:embed="rId70"/>
              <a:stretch>
                <a:fillRect/>
              </a:stretch>
            </p:blipFill>
            <p:spPr>
              <a:xfrm>
                <a:off x="4166373" y="6115747"/>
                <a:ext cx="198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66" name="Freihand 165">
                <a:extLst>
                  <a:ext uri="{FF2B5EF4-FFF2-40B4-BE49-F238E27FC236}">
                    <a16:creationId xmlns:a16="http://schemas.microsoft.com/office/drawing/2014/main" id="{ECE367EE-DF3C-4C4F-B46C-6F797E71F0F9}"/>
                  </a:ext>
                </a:extLst>
              </p14:cNvPr>
              <p14:cNvContentPartPr/>
              <p14:nvPr/>
            </p14:nvContentPartPr>
            <p14:xfrm>
              <a:off x="4507293" y="6198547"/>
              <a:ext cx="7920" cy="62640"/>
            </p14:xfrm>
          </p:contentPart>
        </mc:Choice>
        <mc:Fallback>
          <p:pic>
            <p:nvPicPr>
              <p:cNvPr id="166" name="Freihand 165">
                <a:extLst>
                  <a:ext uri="{FF2B5EF4-FFF2-40B4-BE49-F238E27FC236}">
                    <a16:creationId xmlns:a16="http://schemas.microsoft.com/office/drawing/2014/main" id="{ECE367EE-DF3C-4C4F-B46C-6F797E71F0F9}"/>
                  </a:ext>
                </a:extLst>
              </p:cNvPr>
              <p:cNvPicPr/>
              <p:nvPr/>
            </p:nvPicPr>
            <p:blipFill>
              <a:blip r:embed="rId72"/>
              <a:stretch>
                <a:fillRect/>
              </a:stretch>
            </p:blipFill>
            <p:spPr>
              <a:xfrm>
                <a:off x="4502973" y="6194227"/>
                <a:ext cx="16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67" name="Freihand 166">
                <a:extLst>
                  <a:ext uri="{FF2B5EF4-FFF2-40B4-BE49-F238E27FC236}">
                    <a16:creationId xmlns:a16="http://schemas.microsoft.com/office/drawing/2014/main" id="{6D357BAF-5AE0-4453-A3B7-6D4790E32038}"/>
                  </a:ext>
                </a:extLst>
              </p14:cNvPr>
              <p14:cNvContentPartPr/>
              <p14:nvPr/>
            </p14:nvContentPartPr>
            <p14:xfrm>
              <a:off x="4476693" y="6149947"/>
              <a:ext cx="51480" cy="4680"/>
            </p14:xfrm>
          </p:contentPart>
        </mc:Choice>
        <mc:Fallback>
          <p:pic>
            <p:nvPicPr>
              <p:cNvPr id="167" name="Freihand 166">
                <a:extLst>
                  <a:ext uri="{FF2B5EF4-FFF2-40B4-BE49-F238E27FC236}">
                    <a16:creationId xmlns:a16="http://schemas.microsoft.com/office/drawing/2014/main" id="{6D357BAF-5AE0-4453-A3B7-6D4790E32038}"/>
                  </a:ext>
                </a:extLst>
              </p:cNvPr>
              <p:cNvPicPr/>
              <p:nvPr/>
            </p:nvPicPr>
            <p:blipFill>
              <a:blip r:embed="rId74"/>
              <a:stretch>
                <a:fillRect/>
              </a:stretch>
            </p:blipFill>
            <p:spPr>
              <a:xfrm>
                <a:off x="4472373" y="6145627"/>
                <a:ext cx="60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8" name="Freihand 167">
                <a:extLst>
                  <a:ext uri="{FF2B5EF4-FFF2-40B4-BE49-F238E27FC236}">
                    <a16:creationId xmlns:a16="http://schemas.microsoft.com/office/drawing/2014/main" id="{C48EF6BD-774A-4D07-A0AA-AE06FC764B62}"/>
                  </a:ext>
                </a:extLst>
              </p14:cNvPr>
              <p14:cNvContentPartPr/>
              <p14:nvPr/>
            </p14:nvContentPartPr>
            <p14:xfrm>
              <a:off x="4554813" y="6167227"/>
              <a:ext cx="111960" cy="84240"/>
            </p14:xfrm>
          </p:contentPart>
        </mc:Choice>
        <mc:Fallback>
          <p:pic>
            <p:nvPicPr>
              <p:cNvPr id="168" name="Freihand 167">
                <a:extLst>
                  <a:ext uri="{FF2B5EF4-FFF2-40B4-BE49-F238E27FC236}">
                    <a16:creationId xmlns:a16="http://schemas.microsoft.com/office/drawing/2014/main" id="{C48EF6BD-774A-4D07-A0AA-AE06FC764B62}"/>
                  </a:ext>
                </a:extLst>
              </p:cNvPr>
              <p:cNvPicPr/>
              <p:nvPr/>
            </p:nvPicPr>
            <p:blipFill>
              <a:blip r:embed="rId76"/>
              <a:stretch>
                <a:fillRect/>
              </a:stretch>
            </p:blipFill>
            <p:spPr>
              <a:xfrm>
                <a:off x="4550493" y="6162907"/>
                <a:ext cx="120600" cy="92880"/>
              </a:xfrm>
              <a:prstGeom prst="rect">
                <a:avLst/>
              </a:prstGeom>
            </p:spPr>
          </p:pic>
        </mc:Fallback>
      </mc:AlternateContent>
      <p:grpSp>
        <p:nvGrpSpPr>
          <p:cNvPr id="213" name="Gruppieren 212">
            <a:extLst>
              <a:ext uri="{FF2B5EF4-FFF2-40B4-BE49-F238E27FC236}">
                <a16:creationId xmlns:a16="http://schemas.microsoft.com/office/drawing/2014/main" id="{742C0465-A4BE-47B9-AF81-7B865865BC7D}"/>
              </a:ext>
            </a:extLst>
          </p:cNvPr>
          <p:cNvGrpSpPr/>
          <p:nvPr/>
        </p:nvGrpSpPr>
        <p:grpSpPr>
          <a:xfrm>
            <a:off x="4814733" y="5900107"/>
            <a:ext cx="3585240" cy="820440"/>
            <a:chOff x="4814733" y="5900107"/>
            <a:chExt cx="3585240" cy="820440"/>
          </a:xfrm>
        </p:grpSpPr>
        <mc:AlternateContent xmlns:mc="http://schemas.openxmlformats.org/markup-compatibility/2006">
          <mc:Choice xmlns:p14="http://schemas.microsoft.com/office/powerpoint/2010/main" Requires="p14">
            <p:contentPart p14:bwMode="auto" r:id="rId77">
              <p14:nvContentPartPr>
                <p14:cNvPr id="170" name="Freihand 169">
                  <a:extLst>
                    <a:ext uri="{FF2B5EF4-FFF2-40B4-BE49-F238E27FC236}">
                      <a16:creationId xmlns:a16="http://schemas.microsoft.com/office/drawing/2014/main" id="{F48503A0-3181-4C92-8B12-80E5F2FF9C31}"/>
                    </a:ext>
                  </a:extLst>
                </p14:cNvPr>
                <p14:cNvContentPartPr/>
                <p14:nvPr/>
              </p14:nvContentPartPr>
              <p14:xfrm>
                <a:off x="4814733" y="6157147"/>
                <a:ext cx="96840" cy="89640"/>
              </p14:xfrm>
            </p:contentPart>
          </mc:Choice>
          <mc:Fallback>
            <p:pic>
              <p:nvPicPr>
                <p:cNvPr id="170" name="Freihand 169">
                  <a:extLst>
                    <a:ext uri="{FF2B5EF4-FFF2-40B4-BE49-F238E27FC236}">
                      <a16:creationId xmlns:a16="http://schemas.microsoft.com/office/drawing/2014/main" id="{F48503A0-3181-4C92-8B12-80E5F2FF9C31}"/>
                    </a:ext>
                  </a:extLst>
                </p:cNvPr>
                <p:cNvPicPr/>
                <p:nvPr/>
              </p:nvPicPr>
              <p:blipFill>
                <a:blip r:embed="rId78"/>
                <a:stretch>
                  <a:fillRect/>
                </a:stretch>
              </p:blipFill>
              <p:spPr>
                <a:xfrm>
                  <a:off x="4810413" y="6152827"/>
                  <a:ext cx="105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1" name="Freihand 170">
                  <a:extLst>
                    <a:ext uri="{FF2B5EF4-FFF2-40B4-BE49-F238E27FC236}">
                      <a16:creationId xmlns:a16="http://schemas.microsoft.com/office/drawing/2014/main" id="{D8BAB89C-5B83-4965-8682-F5FFD87B2113}"/>
                    </a:ext>
                  </a:extLst>
                </p14:cNvPr>
                <p14:cNvContentPartPr/>
                <p14:nvPr/>
              </p14:nvContentPartPr>
              <p14:xfrm>
                <a:off x="5120733" y="6059587"/>
                <a:ext cx="259200" cy="211680"/>
              </p14:xfrm>
            </p:contentPart>
          </mc:Choice>
          <mc:Fallback>
            <p:pic>
              <p:nvPicPr>
                <p:cNvPr id="171" name="Freihand 170">
                  <a:extLst>
                    <a:ext uri="{FF2B5EF4-FFF2-40B4-BE49-F238E27FC236}">
                      <a16:creationId xmlns:a16="http://schemas.microsoft.com/office/drawing/2014/main" id="{D8BAB89C-5B83-4965-8682-F5FFD87B2113}"/>
                    </a:ext>
                  </a:extLst>
                </p:cNvPr>
                <p:cNvPicPr/>
                <p:nvPr/>
              </p:nvPicPr>
              <p:blipFill>
                <a:blip r:embed="rId80"/>
                <a:stretch>
                  <a:fillRect/>
                </a:stretch>
              </p:blipFill>
              <p:spPr>
                <a:xfrm>
                  <a:off x="5116413" y="6055267"/>
                  <a:ext cx="267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2" name="Freihand 171">
                  <a:extLst>
                    <a:ext uri="{FF2B5EF4-FFF2-40B4-BE49-F238E27FC236}">
                      <a16:creationId xmlns:a16="http://schemas.microsoft.com/office/drawing/2014/main" id="{4C562AB4-07DD-48B1-AF57-98C946294383}"/>
                    </a:ext>
                  </a:extLst>
                </p14:cNvPr>
                <p14:cNvContentPartPr/>
                <p14:nvPr/>
              </p14:nvContentPartPr>
              <p14:xfrm>
                <a:off x="5343933" y="6158227"/>
                <a:ext cx="152280" cy="70200"/>
              </p14:xfrm>
            </p:contentPart>
          </mc:Choice>
          <mc:Fallback>
            <p:pic>
              <p:nvPicPr>
                <p:cNvPr id="172" name="Freihand 171">
                  <a:extLst>
                    <a:ext uri="{FF2B5EF4-FFF2-40B4-BE49-F238E27FC236}">
                      <a16:creationId xmlns:a16="http://schemas.microsoft.com/office/drawing/2014/main" id="{4C562AB4-07DD-48B1-AF57-98C946294383}"/>
                    </a:ext>
                  </a:extLst>
                </p:cNvPr>
                <p:cNvPicPr/>
                <p:nvPr/>
              </p:nvPicPr>
              <p:blipFill>
                <a:blip r:embed="rId82"/>
                <a:stretch>
                  <a:fillRect/>
                </a:stretch>
              </p:blipFill>
              <p:spPr>
                <a:xfrm>
                  <a:off x="5339613" y="6153907"/>
                  <a:ext cx="160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3" name="Freihand 172">
                  <a:extLst>
                    <a:ext uri="{FF2B5EF4-FFF2-40B4-BE49-F238E27FC236}">
                      <a16:creationId xmlns:a16="http://schemas.microsoft.com/office/drawing/2014/main" id="{785494F0-87D8-4481-A124-A30780969C7C}"/>
                    </a:ext>
                  </a:extLst>
                </p14:cNvPr>
                <p14:cNvContentPartPr/>
                <p14:nvPr/>
              </p14:nvContentPartPr>
              <p14:xfrm>
                <a:off x="5517453" y="6165067"/>
                <a:ext cx="117720" cy="60120"/>
              </p14:xfrm>
            </p:contentPart>
          </mc:Choice>
          <mc:Fallback>
            <p:pic>
              <p:nvPicPr>
                <p:cNvPr id="173" name="Freihand 172">
                  <a:extLst>
                    <a:ext uri="{FF2B5EF4-FFF2-40B4-BE49-F238E27FC236}">
                      <a16:creationId xmlns:a16="http://schemas.microsoft.com/office/drawing/2014/main" id="{785494F0-87D8-4481-A124-A30780969C7C}"/>
                    </a:ext>
                  </a:extLst>
                </p:cNvPr>
                <p:cNvPicPr/>
                <p:nvPr/>
              </p:nvPicPr>
              <p:blipFill>
                <a:blip r:embed="rId84"/>
                <a:stretch>
                  <a:fillRect/>
                </a:stretch>
              </p:blipFill>
              <p:spPr>
                <a:xfrm>
                  <a:off x="5513133" y="6160747"/>
                  <a:ext cx="126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 name="Freihand 173">
                  <a:extLst>
                    <a:ext uri="{FF2B5EF4-FFF2-40B4-BE49-F238E27FC236}">
                      <a16:creationId xmlns:a16="http://schemas.microsoft.com/office/drawing/2014/main" id="{7FEF5EE5-DFCC-4FC5-8EB4-C8A234B7A14D}"/>
                    </a:ext>
                  </a:extLst>
                </p14:cNvPr>
                <p14:cNvContentPartPr/>
                <p14:nvPr/>
              </p14:nvContentPartPr>
              <p14:xfrm>
                <a:off x="5638053" y="6081187"/>
                <a:ext cx="120960" cy="159120"/>
              </p14:xfrm>
            </p:contentPart>
          </mc:Choice>
          <mc:Fallback>
            <p:pic>
              <p:nvPicPr>
                <p:cNvPr id="174" name="Freihand 173">
                  <a:extLst>
                    <a:ext uri="{FF2B5EF4-FFF2-40B4-BE49-F238E27FC236}">
                      <a16:creationId xmlns:a16="http://schemas.microsoft.com/office/drawing/2014/main" id="{7FEF5EE5-DFCC-4FC5-8EB4-C8A234B7A14D}"/>
                    </a:ext>
                  </a:extLst>
                </p:cNvPr>
                <p:cNvPicPr/>
                <p:nvPr/>
              </p:nvPicPr>
              <p:blipFill>
                <a:blip r:embed="rId86"/>
                <a:stretch>
                  <a:fillRect/>
                </a:stretch>
              </p:blipFill>
              <p:spPr>
                <a:xfrm>
                  <a:off x="5633733" y="6076867"/>
                  <a:ext cx="129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5" name="Freihand 174">
                  <a:extLst>
                    <a:ext uri="{FF2B5EF4-FFF2-40B4-BE49-F238E27FC236}">
                      <a16:creationId xmlns:a16="http://schemas.microsoft.com/office/drawing/2014/main" id="{18CDECF4-370D-436C-B2EE-68A6277E3385}"/>
                    </a:ext>
                  </a:extLst>
                </p14:cNvPr>
                <p14:cNvContentPartPr/>
                <p14:nvPr/>
              </p14:nvContentPartPr>
              <p14:xfrm>
                <a:off x="5733453" y="6102427"/>
                <a:ext cx="19080" cy="5040"/>
              </p14:xfrm>
            </p:contentPart>
          </mc:Choice>
          <mc:Fallback>
            <p:pic>
              <p:nvPicPr>
                <p:cNvPr id="175" name="Freihand 174">
                  <a:extLst>
                    <a:ext uri="{FF2B5EF4-FFF2-40B4-BE49-F238E27FC236}">
                      <a16:creationId xmlns:a16="http://schemas.microsoft.com/office/drawing/2014/main" id="{18CDECF4-370D-436C-B2EE-68A6277E3385}"/>
                    </a:ext>
                  </a:extLst>
                </p:cNvPr>
                <p:cNvPicPr/>
                <p:nvPr/>
              </p:nvPicPr>
              <p:blipFill>
                <a:blip r:embed="rId88"/>
                <a:stretch>
                  <a:fillRect/>
                </a:stretch>
              </p:blipFill>
              <p:spPr>
                <a:xfrm>
                  <a:off x="5729133" y="6098107"/>
                  <a:ext cx="27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6" name="Freihand 175">
                  <a:extLst>
                    <a:ext uri="{FF2B5EF4-FFF2-40B4-BE49-F238E27FC236}">
                      <a16:creationId xmlns:a16="http://schemas.microsoft.com/office/drawing/2014/main" id="{E9040D0F-3248-4A50-8EC6-D6F6ED74A49A}"/>
                    </a:ext>
                  </a:extLst>
                </p14:cNvPr>
                <p14:cNvContentPartPr/>
                <p14:nvPr/>
              </p14:nvContentPartPr>
              <p14:xfrm>
                <a:off x="5765133" y="6153547"/>
                <a:ext cx="219960" cy="72000"/>
              </p14:xfrm>
            </p:contentPart>
          </mc:Choice>
          <mc:Fallback>
            <p:pic>
              <p:nvPicPr>
                <p:cNvPr id="176" name="Freihand 175">
                  <a:extLst>
                    <a:ext uri="{FF2B5EF4-FFF2-40B4-BE49-F238E27FC236}">
                      <a16:creationId xmlns:a16="http://schemas.microsoft.com/office/drawing/2014/main" id="{E9040D0F-3248-4A50-8EC6-D6F6ED74A49A}"/>
                    </a:ext>
                  </a:extLst>
                </p:cNvPr>
                <p:cNvPicPr/>
                <p:nvPr/>
              </p:nvPicPr>
              <p:blipFill>
                <a:blip r:embed="rId90"/>
                <a:stretch>
                  <a:fillRect/>
                </a:stretch>
              </p:blipFill>
              <p:spPr>
                <a:xfrm>
                  <a:off x="5760813" y="6149227"/>
                  <a:ext cx="228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8" name="Freihand 177">
                  <a:extLst>
                    <a:ext uri="{FF2B5EF4-FFF2-40B4-BE49-F238E27FC236}">
                      <a16:creationId xmlns:a16="http://schemas.microsoft.com/office/drawing/2014/main" id="{2C2ED08E-D5A8-44A6-A0EF-E19A6FD7FF98}"/>
                    </a:ext>
                  </a:extLst>
                </p14:cNvPr>
                <p14:cNvContentPartPr/>
                <p14:nvPr/>
              </p14:nvContentPartPr>
              <p14:xfrm>
                <a:off x="6131973" y="6150667"/>
                <a:ext cx="274680" cy="77040"/>
              </p14:xfrm>
            </p:contentPart>
          </mc:Choice>
          <mc:Fallback>
            <p:pic>
              <p:nvPicPr>
                <p:cNvPr id="178" name="Freihand 177">
                  <a:extLst>
                    <a:ext uri="{FF2B5EF4-FFF2-40B4-BE49-F238E27FC236}">
                      <a16:creationId xmlns:a16="http://schemas.microsoft.com/office/drawing/2014/main" id="{2C2ED08E-D5A8-44A6-A0EF-E19A6FD7FF98}"/>
                    </a:ext>
                  </a:extLst>
                </p:cNvPr>
                <p:cNvPicPr/>
                <p:nvPr/>
              </p:nvPicPr>
              <p:blipFill>
                <a:blip r:embed="rId92"/>
                <a:stretch>
                  <a:fillRect/>
                </a:stretch>
              </p:blipFill>
              <p:spPr>
                <a:xfrm>
                  <a:off x="6127653" y="6146347"/>
                  <a:ext cx="283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9" name="Freihand 178">
                  <a:extLst>
                    <a:ext uri="{FF2B5EF4-FFF2-40B4-BE49-F238E27FC236}">
                      <a16:creationId xmlns:a16="http://schemas.microsoft.com/office/drawing/2014/main" id="{EA519BC9-D13F-4D8B-89A3-5307FFE57157}"/>
                    </a:ext>
                  </a:extLst>
                </p14:cNvPr>
                <p14:cNvContentPartPr/>
                <p14:nvPr/>
              </p14:nvContentPartPr>
              <p14:xfrm>
                <a:off x="6432213" y="6123307"/>
                <a:ext cx="31680" cy="108720"/>
              </p14:xfrm>
            </p:contentPart>
          </mc:Choice>
          <mc:Fallback>
            <p:pic>
              <p:nvPicPr>
                <p:cNvPr id="179" name="Freihand 178">
                  <a:extLst>
                    <a:ext uri="{FF2B5EF4-FFF2-40B4-BE49-F238E27FC236}">
                      <a16:creationId xmlns:a16="http://schemas.microsoft.com/office/drawing/2014/main" id="{EA519BC9-D13F-4D8B-89A3-5307FFE57157}"/>
                    </a:ext>
                  </a:extLst>
                </p:cNvPr>
                <p:cNvPicPr/>
                <p:nvPr/>
              </p:nvPicPr>
              <p:blipFill>
                <a:blip r:embed="rId94"/>
                <a:stretch>
                  <a:fillRect/>
                </a:stretch>
              </p:blipFill>
              <p:spPr>
                <a:xfrm>
                  <a:off x="6427893" y="6118987"/>
                  <a:ext cx="4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80" name="Freihand 179">
                  <a:extLst>
                    <a:ext uri="{FF2B5EF4-FFF2-40B4-BE49-F238E27FC236}">
                      <a16:creationId xmlns:a16="http://schemas.microsoft.com/office/drawing/2014/main" id="{54862D04-B8D6-4F43-9873-DC1A4B50F3A9}"/>
                    </a:ext>
                  </a:extLst>
                </p14:cNvPr>
                <p14:cNvContentPartPr/>
                <p14:nvPr/>
              </p14:nvContentPartPr>
              <p14:xfrm>
                <a:off x="6483333" y="6018187"/>
                <a:ext cx="169200" cy="212400"/>
              </p14:xfrm>
            </p:contentPart>
          </mc:Choice>
          <mc:Fallback>
            <p:pic>
              <p:nvPicPr>
                <p:cNvPr id="180" name="Freihand 179">
                  <a:extLst>
                    <a:ext uri="{FF2B5EF4-FFF2-40B4-BE49-F238E27FC236}">
                      <a16:creationId xmlns:a16="http://schemas.microsoft.com/office/drawing/2014/main" id="{54862D04-B8D6-4F43-9873-DC1A4B50F3A9}"/>
                    </a:ext>
                  </a:extLst>
                </p:cNvPr>
                <p:cNvPicPr/>
                <p:nvPr/>
              </p:nvPicPr>
              <p:blipFill>
                <a:blip r:embed="rId96"/>
                <a:stretch>
                  <a:fillRect/>
                </a:stretch>
              </p:blipFill>
              <p:spPr>
                <a:xfrm>
                  <a:off x="6479013" y="6013867"/>
                  <a:ext cx="177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81" name="Freihand 180">
                  <a:extLst>
                    <a:ext uri="{FF2B5EF4-FFF2-40B4-BE49-F238E27FC236}">
                      <a16:creationId xmlns:a16="http://schemas.microsoft.com/office/drawing/2014/main" id="{8BB3078D-80FB-4B7F-BFF1-AB59278EB1F5}"/>
                    </a:ext>
                  </a:extLst>
                </p14:cNvPr>
                <p14:cNvContentPartPr/>
                <p14:nvPr/>
              </p14:nvContentPartPr>
              <p14:xfrm>
                <a:off x="6544893" y="5935747"/>
                <a:ext cx="360" cy="360"/>
              </p14:xfrm>
            </p:contentPart>
          </mc:Choice>
          <mc:Fallback>
            <p:pic>
              <p:nvPicPr>
                <p:cNvPr id="181" name="Freihand 180">
                  <a:extLst>
                    <a:ext uri="{FF2B5EF4-FFF2-40B4-BE49-F238E27FC236}">
                      <a16:creationId xmlns:a16="http://schemas.microsoft.com/office/drawing/2014/main" id="{8BB3078D-80FB-4B7F-BFF1-AB59278EB1F5}"/>
                    </a:ext>
                  </a:extLst>
                </p:cNvPr>
                <p:cNvPicPr/>
                <p:nvPr/>
              </p:nvPicPr>
              <p:blipFill>
                <a:blip r:embed="rId23"/>
                <a:stretch>
                  <a:fillRect/>
                </a:stretch>
              </p:blipFill>
              <p:spPr>
                <a:xfrm>
                  <a:off x="6540573" y="5931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82" name="Freihand 181">
                  <a:extLst>
                    <a:ext uri="{FF2B5EF4-FFF2-40B4-BE49-F238E27FC236}">
                      <a16:creationId xmlns:a16="http://schemas.microsoft.com/office/drawing/2014/main" id="{0C6A1913-63FE-437F-87FA-1FBDA00AC69E}"/>
                    </a:ext>
                  </a:extLst>
                </p14:cNvPr>
                <p14:cNvContentPartPr/>
                <p14:nvPr/>
              </p14:nvContentPartPr>
              <p14:xfrm>
                <a:off x="6819933" y="5991907"/>
                <a:ext cx="160560" cy="167040"/>
              </p14:xfrm>
            </p:contentPart>
          </mc:Choice>
          <mc:Fallback>
            <p:pic>
              <p:nvPicPr>
                <p:cNvPr id="182" name="Freihand 181">
                  <a:extLst>
                    <a:ext uri="{FF2B5EF4-FFF2-40B4-BE49-F238E27FC236}">
                      <a16:creationId xmlns:a16="http://schemas.microsoft.com/office/drawing/2014/main" id="{0C6A1913-63FE-437F-87FA-1FBDA00AC69E}"/>
                    </a:ext>
                  </a:extLst>
                </p:cNvPr>
                <p:cNvPicPr/>
                <p:nvPr/>
              </p:nvPicPr>
              <p:blipFill>
                <a:blip r:embed="rId99"/>
                <a:stretch>
                  <a:fillRect/>
                </a:stretch>
              </p:blipFill>
              <p:spPr>
                <a:xfrm>
                  <a:off x="6815613" y="5987587"/>
                  <a:ext cx="169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83" name="Freihand 182">
                  <a:extLst>
                    <a:ext uri="{FF2B5EF4-FFF2-40B4-BE49-F238E27FC236}">
                      <a16:creationId xmlns:a16="http://schemas.microsoft.com/office/drawing/2014/main" id="{FEDBB888-0B30-41B0-98BD-BC29DF13F4B4}"/>
                    </a:ext>
                  </a:extLst>
                </p14:cNvPr>
                <p14:cNvContentPartPr/>
                <p14:nvPr/>
              </p14:nvContentPartPr>
              <p14:xfrm>
                <a:off x="6979413" y="6095587"/>
                <a:ext cx="357480" cy="65160"/>
              </p14:xfrm>
            </p:contentPart>
          </mc:Choice>
          <mc:Fallback>
            <p:pic>
              <p:nvPicPr>
                <p:cNvPr id="183" name="Freihand 182">
                  <a:extLst>
                    <a:ext uri="{FF2B5EF4-FFF2-40B4-BE49-F238E27FC236}">
                      <a16:creationId xmlns:a16="http://schemas.microsoft.com/office/drawing/2014/main" id="{FEDBB888-0B30-41B0-98BD-BC29DF13F4B4}"/>
                    </a:ext>
                  </a:extLst>
                </p:cNvPr>
                <p:cNvPicPr/>
                <p:nvPr/>
              </p:nvPicPr>
              <p:blipFill>
                <a:blip r:embed="rId101"/>
                <a:stretch>
                  <a:fillRect/>
                </a:stretch>
              </p:blipFill>
              <p:spPr>
                <a:xfrm>
                  <a:off x="6975093" y="6091267"/>
                  <a:ext cx="366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84" name="Freihand 183">
                  <a:extLst>
                    <a:ext uri="{FF2B5EF4-FFF2-40B4-BE49-F238E27FC236}">
                      <a16:creationId xmlns:a16="http://schemas.microsoft.com/office/drawing/2014/main" id="{FE88F9CF-D700-4A54-B654-A12D994531A6}"/>
                    </a:ext>
                  </a:extLst>
                </p14:cNvPr>
                <p14:cNvContentPartPr/>
                <p14:nvPr/>
              </p14:nvContentPartPr>
              <p14:xfrm>
                <a:off x="7364253" y="6093787"/>
                <a:ext cx="111240" cy="52200"/>
              </p14:xfrm>
            </p:contentPart>
          </mc:Choice>
          <mc:Fallback>
            <p:pic>
              <p:nvPicPr>
                <p:cNvPr id="184" name="Freihand 183">
                  <a:extLst>
                    <a:ext uri="{FF2B5EF4-FFF2-40B4-BE49-F238E27FC236}">
                      <a16:creationId xmlns:a16="http://schemas.microsoft.com/office/drawing/2014/main" id="{FE88F9CF-D700-4A54-B654-A12D994531A6}"/>
                    </a:ext>
                  </a:extLst>
                </p:cNvPr>
                <p:cNvPicPr/>
                <p:nvPr/>
              </p:nvPicPr>
              <p:blipFill>
                <a:blip r:embed="rId103"/>
                <a:stretch>
                  <a:fillRect/>
                </a:stretch>
              </p:blipFill>
              <p:spPr>
                <a:xfrm>
                  <a:off x="7359933" y="6089467"/>
                  <a:ext cx="119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5" name="Freihand 184">
                  <a:extLst>
                    <a:ext uri="{FF2B5EF4-FFF2-40B4-BE49-F238E27FC236}">
                      <a16:creationId xmlns:a16="http://schemas.microsoft.com/office/drawing/2014/main" id="{39AA6E99-77D8-42BD-92DC-EBAA73526AE9}"/>
                    </a:ext>
                  </a:extLst>
                </p14:cNvPr>
                <p14:cNvContentPartPr/>
                <p14:nvPr/>
              </p14:nvContentPartPr>
              <p14:xfrm>
                <a:off x="7445973" y="6063907"/>
                <a:ext cx="371880" cy="205200"/>
              </p14:xfrm>
            </p:contentPart>
          </mc:Choice>
          <mc:Fallback>
            <p:pic>
              <p:nvPicPr>
                <p:cNvPr id="185" name="Freihand 184">
                  <a:extLst>
                    <a:ext uri="{FF2B5EF4-FFF2-40B4-BE49-F238E27FC236}">
                      <a16:creationId xmlns:a16="http://schemas.microsoft.com/office/drawing/2014/main" id="{39AA6E99-77D8-42BD-92DC-EBAA73526AE9}"/>
                    </a:ext>
                  </a:extLst>
                </p:cNvPr>
                <p:cNvPicPr/>
                <p:nvPr/>
              </p:nvPicPr>
              <p:blipFill>
                <a:blip r:embed="rId105"/>
                <a:stretch>
                  <a:fillRect/>
                </a:stretch>
              </p:blipFill>
              <p:spPr>
                <a:xfrm>
                  <a:off x="7441653" y="6059587"/>
                  <a:ext cx="380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86" name="Freihand 185">
                  <a:extLst>
                    <a:ext uri="{FF2B5EF4-FFF2-40B4-BE49-F238E27FC236}">
                      <a16:creationId xmlns:a16="http://schemas.microsoft.com/office/drawing/2014/main" id="{D8AC2BC8-08F9-43BD-914D-6EBD9516FFE0}"/>
                    </a:ext>
                  </a:extLst>
                </p14:cNvPr>
                <p14:cNvContentPartPr/>
                <p14:nvPr/>
              </p14:nvContentPartPr>
              <p14:xfrm>
                <a:off x="7876173" y="5996587"/>
                <a:ext cx="127800" cy="268920"/>
              </p14:xfrm>
            </p:contentPart>
          </mc:Choice>
          <mc:Fallback>
            <p:pic>
              <p:nvPicPr>
                <p:cNvPr id="186" name="Freihand 185">
                  <a:extLst>
                    <a:ext uri="{FF2B5EF4-FFF2-40B4-BE49-F238E27FC236}">
                      <a16:creationId xmlns:a16="http://schemas.microsoft.com/office/drawing/2014/main" id="{D8AC2BC8-08F9-43BD-914D-6EBD9516FFE0}"/>
                    </a:ext>
                  </a:extLst>
                </p:cNvPr>
                <p:cNvPicPr/>
                <p:nvPr/>
              </p:nvPicPr>
              <p:blipFill>
                <a:blip r:embed="rId107"/>
                <a:stretch>
                  <a:fillRect/>
                </a:stretch>
              </p:blipFill>
              <p:spPr>
                <a:xfrm>
                  <a:off x="7871853" y="5992267"/>
                  <a:ext cx="1364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87" name="Freihand 186">
                  <a:extLst>
                    <a:ext uri="{FF2B5EF4-FFF2-40B4-BE49-F238E27FC236}">
                      <a16:creationId xmlns:a16="http://schemas.microsoft.com/office/drawing/2014/main" id="{459EAF85-27E2-46D1-8865-4DC760F0E3F2}"/>
                    </a:ext>
                  </a:extLst>
                </p14:cNvPr>
                <p14:cNvContentPartPr/>
                <p14:nvPr/>
              </p14:nvContentPartPr>
              <p14:xfrm>
                <a:off x="7787973" y="5900107"/>
                <a:ext cx="37080" cy="8280"/>
              </p14:xfrm>
            </p:contentPart>
          </mc:Choice>
          <mc:Fallback>
            <p:pic>
              <p:nvPicPr>
                <p:cNvPr id="187" name="Freihand 186">
                  <a:extLst>
                    <a:ext uri="{FF2B5EF4-FFF2-40B4-BE49-F238E27FC236}">
                      <a16:creationId xmlns:a16="http://schemas.microsoft.com/office/drawing/2014/main" id="{459EAF85-27E2-46D1-8865-4DC760F0E3F2}"/>
                    </a:ext>
                  </a:extLst>
                </p:cNvPr>
                <p:cNvPicPr/>
                <p:nvPr/>
              </p:nvPicPr>
              <p:blipFill>
                <a:blip r:embed="rId109"/>
                <a:stretch>
                  <a:fillRect/>
                </a:stretch>
              </p:blipFill>
              <p:spPr>
                <a:xfrm>
                  <a:off x="7783653" y="5895787"/>
                  <a:ext cx="45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88" name="Freihand 187">
                  <a:extLst>
                    <a:ext uri="{FF2B5EF4-FFF2-40B4-BE49-F238E27FC236}">
                      <a16:creationId xmlns:a16="http://schemas.microsoft.com/office/drawing/2014/main" id="{9FCF8DD9-8362-4D28-A96C-AFD1A85B9102}"/>
                    </a:ext>
                  </a:extLst>
                </p14:cNvPr>
                <p14:cNvContentPartPr/>
                <p14:nvPr/>
              </p14:nvContentPartPr>
              <p14:xfrm>
                <a:off x="4896453" y="6344347"/>
                <a:ext cx="220680" cy="221760"/>
              </p14:xfrm>
            </p:contentPart>
          </mc:Choice>
          <mc:Fallback>
            <p:pic>
              <p:nvPicPr>
                <p:cNvPr id="188" name="Freihand 187">
                  <a:extLst>
                    <a:ext uri="{FF2B5EF4-FFF2-40B4-BE49-F238E27FC236}">
                      <a16:creationId xmlns:a16="http://schemas.microsoft.com/office/drawing/2014/main" id="{9FCF8DD9-8362-4D28-A96C-AFD1A85B9102}"/>
                    </a:ext>
                  </a:extLst>
                </p:cNvPr>
                <p:cNvPicPr/>
                <p:nvPr/>
              </p:nvPicPr>
              <p:blipFill>
                <a:blip r:embed="rId111"/>
                <a:stretch>
                  <a:fillRect/>
                </a:stretch>
              </p:blipFill>
              <p:spPr>
                <a:xfrm>
                  <a:off x="4892133" y="6340027"/>
                  <a:ext cx="229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89" name="Freihand 188">
                  <a:extLst>
                    <a:ext uri="{FF2B5EF4-FFF2-40B4-BE49-F238E27FC236}">
                      <a16:creationId xmlns:a16="http://schemas.microsoft.com/office/drawing/2014/main" id="{05410DEF-33A5-459D-B746-F9F2B2F5359C}"/>
                    </a:ext>
                  </a:extLst>
                </p14:cNvPr>
                <p14:cNvContentPartPr/>
                <p14:nvPr/>
              </p14:nvContentPartPr>
              <p14:xfrm>
                <a:off x="5211813" y="6356587"/>
                <a:ext cx="132480" cy="96480"/>
              </p14:xfrm>
            </p:contentPart>
          </mc:Choice>
          <mc:Fallback>
            <p:pic>
              <p:nvPicPr>
                <p:cNvPr id="189" name="Freihand 188">
                  <a:extLst>
                    <a:ext uri="{FF2B5EF4-FFF2-40B4-BE49-F238E27FC236}">
                      <a16:creationId xmlns:a16="http://schemas.microsoft.com/office/drawing/2014/main" id="{05410DEF-33A5-459D-B746-F9F2B2F5359C}"/>
                    </a:ext>
                  </a:extLst>
                </p:cNvPr>
                <p:cNvPicPr/>
                <p:nvPr/>
              </p:nvPicPr>
              <p:blipFill>
                <a:blip r:embed="rId113"/>
                <a:stretch>
                  <a:fillRect/>
                </a:stretch>
              </p:blipFill>
              <p:spPr>
                <a:xfrm>
                  <a:off x="5207493" y="6352267"/>
                  <a:ext cx="141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90" name="Freihand 189">
                  <a:extLst>
                    <a:ext uri="{FF2B5EF4-FFF2-40B4-BE49-F238E27FC236}">
                      <a16:creationId xmlns:a16="http://schemas.microsoft.com/office/drawing/2014/main" id="{B7E5EEB9-8395-4285-A359-F10A45A90CF9}"/>
                    </a:ext>
                  </a:extLst>
                </p14:cNvPr>
                <p14:cNvContentPartPr/>
                <p14:nvPr/>
              </p14:nvContentPartPr>
              <p14:xfrm>
                <a:off x="5375613" y="6374947"/>
                <a:ext cx="118440" cy="66960"/>
              </p14:xfrm>
            </p:contentPart>
          </mc:Choice>
          <mc:Fallback>
            <p:pic>
              <p:nvPicPr>
                <p:cNvPr id="190" name="Freihand 189">
                  <a:extLst>
                    <a:ext uri="{FF2B5EF4-FFF2-40B4-BE49-F238E27FC236}">
                      <a16:creationId xmlns:a16="http://schemas.microsoft.com/office/drawing/2014/main" id="{B7E5EEB9-8395-4285-A359-F10A45A90CF9}"/>
                    </a:ext>
                  </a:extLst>
                </p:cNvPr>
                <p:cNvPicPr/>
                <p:nvPr/>
              </p:nvPicPr>
              <p:blipFill>
                <a:blip r:embed="rId115"/>
                <a:stretch>
                  <a:fillRect/>
                </a:stretch>
              </p:blipFill>
              <p:spPr>
                <a:xfrm>
                  <a:off x="5371293" y="6370627"/>
                  <a:ext cx="127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91" name="Freihand 190">
                  <a:extLst>
                    <a:ext uri="{FF2B5EF4-FFF2-40B4-BE49-F238E27FC236}">
                      <a16:creationId xmlns:a16="http://schemas.microsoft.com/office/drawing/2014/main" id="{A4CC50EB-5B63-4178-A02D-2F8DE5820D60}"/>
                    </a:ext>
                  </a:extLst>
                </p14:cNvPr>
                <p14:cNvContentPartPr/>
                <p14:nvPr/>
              </p14:nvContentPartPr>
              <p14:xfrm>
                <a:off x="5496213" y="6360547"/>
                <a:ext cx="440280" cy="186480"/>
              </p14:xfrm>
            </p:contentPart>
          </mc:Choice>
          <mc:Fallback>
            <p:pic>
              <p:nvPicPr>
                <p:cNvPr id="191" name="Freihand 190">
                  <a:extLst>
                    <a:ext uri="{FF2B5EF4-FFF2-40B4-BE49-F238E27FC236}">
                      <a16:creationId xmlns:a16="http://schemas.microsoft.com/office/drawing/2014/main" id="{A4CC50EB-5B63-4178-A02D-2F8DE5820D60}"/>
                    </a:ext>
                  </a:extLst>
                </p:cNvPr>
                <p:cNvPicPr/>
                <p:nvPr/>
              </p:nvPicPr>
              <p:blipFill>
                <a:blip r:embed="rId117"/>
                <a:stretch>
                  <a:fillRect/>
                </a:stretch>
              </p:blipFill>
              <p:spPr>
                <a:xfrm>
                  <a:off x="5491893" y="6356227"/>
                  <a:ext cx="448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92" name="Freihand 191">
                  <a:extLst>
                    <a:ext uri="{FF2B5EF4-FFF2-40B4-BE49-F238E27FC236}">
                      <a16:creationId xmlns:a16="http://schemas.microsoft.com/office/drawing/2014/main" id="{E64A5CCC-4FCE-4D06-A9E8-F2B8B87F1F7F}"/>
                    </a:ext>
                  </a:extLst>
                </p14:cNvPr>
                <p14:cNvContentPartPr/>
                <p14:nvPr/>
              </p14:nvContentPartPr>
              <p14:xfrm>
                <a:off x="6059973" y="6296827"/>
                <a:ext cx="200880" cy="203760"/>
              </p14:xfrm>
            </p:contentPart>
          </mc:Choice>
          <mc:Fallback>
            <p:pic>
              <p:nvPicPr>
                <p:cNvPr id="192" name="Freihand 191">
                  <a:extLst>
                    <a:ext uri="{FF2B5EF4-FFF2-40B4-BE49-F238E27FC236}">
                      <a16:creationId xmlns:a16="http://schemas.microsoft.com/office/drawing/2014/main" id="{E64A5CCC-4FCE-4D06-A9E8-F2B8B87F1F7F}"/>
                    </a:ext>
                  </a:extLst>
                </p:cNvPr>
                <p:cNvPicPr/>
                <p:nvPr/>
              </p:nvPicPr>
              <p:blipFill>
                <a:blip r:embed="rId119"/>
                <a:stretch>
                  <a:fillRect/>
                </a:stretch>
              </p:blipFill>
              <p:spPr>
                <a:xfrm>
                  <a:off x="6055653" y="6292507"/>
                  <a:ext cx="209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94" name="Freihand 193">
                  <a:extLst>
                    <a:ext uri="{FF2B5EF4-FFF2-40B4-BE49-F238E27FC236}">
                      <a16:creationId xmlns:a16="http://schemas.microsoft.com/office/drawing/2014/main" id="{C02356E6-4FFB-4F50-8E7E-C36284542E3E}"/>
                    </a:ext>
                  </a:extLst>
                </p14:cNvPr>
                <p14:cNvContentPartPr/>
                <p14:nvPr/>
              </p14:nvContentPartPr>
              <p14:xfrm>
                <a:off x="6545613" y="6281707"/>
                <a:ext cx="115200" cy="217440"/>
              </p14:xfrm>
            </p:contentPart>
          </mc:Choice>
          <mc:Fallback>
            <p:pic>
              <p:nvPicPr>
                <p:cNvPr id="194" name="Freihand 193">
                  <a:extLst>
                    <a:ext uri="{FF2B5EF4-FFF2-40B4-BE49-F238E27FC236}">
                      <a16:creationId xmlns:a16="http://schemas.microsoft.com/office/drawing/2014/main" id="{C02356E6-4FFB-4F50-8E7E-C36284542E3E}"/>
                    </a:ext>
                  </a:extLst>
                </p:cNvPr>
                <p:cNvPicPr/>
                <p:nvPr/>
              </p:nvPicPr>
              <p:blipFill>
                <a:blip r:embed="rId121"/>
                <a:stretch>
                  <a:fillRect/>
                </a:stretch>
              </p:blipFill>
              <p:spPr>
                <a:xfrm>
                  <a:off x="6541293" y="6277387"/>
                  <a:ext cx="123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96" name="Freihand 195">
                  <a:extLst>
                    <a:ext uri="{FF2B5EF4-FFF2-40B4-BE49-F238E27FC236}">
                      <a16:creationId xmlns:a16="http://schemas.microsoft.com/office/drawing/2014/main" id="{723D002B-9F4B-4EB7-9424-B1CE9100E745}"/>
                    </a:ext>
                  </a:extLst>
                </p14:cNvPr>
                <p14:cNvContentPartPr/>
                <p14:nvPr/>
              </p14:nvContentPartPr>
              <p14:xfrm>
                <a:off x="6722373" y="6342187"/>
                <a:ext cx="216360" cy="86040"/>
              </p14:xfrm>
            </p:contentPart>
          </mc:Choice>
          <mc:Fallback>
            <p:pic>
              <p:nvPicPr>
                <p:cNvPr id="196" name="Freihand 195">
                  <a:extLst>
                    <a:ext uri="{FF2B5EF4-FFF2-40B4-BE49-F238E27FC236}">
                      <a16:creationId xmlns:a16="http://schemas.microsoft.com/office/drawing/2014/main" id="{723D002B-9F4B-4EB7-9424-B1CE9100E745}"/>
                    </a:ext>
                  </a:extLst>
                </p:cNvPr>
                <p:cNvPicPr/>
                <p:nvPr/>
              </p:nvPicPr>
              <p:blipFill>
                <a:blip r:embed="rId123"/>
                <a:stretch>
                  <a:fillRect/>
                </a:stretch>
              </p:blipFill>
              <p:spPr>
                <a:xfrm>
                  <a:off x="6718053" y="6337867"/>
                  <a:ext cx="225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97" name="Freihand 196">
                  <a:extLst>
                    <a:ext uri="{FF2B5EF4-FFF2-40B4-BE49-F238E27FC236}">
                      <a16:creationId xmlns:a16="http://schemas.microsoft.com/office/drawing/2014/main" id="{A07D5404-2836-4B13-A167-578E474138CC}"/>
                    </a:ext>
                  </a:extLst>
                </p14:cNvPr>
                <p14:cNvContentPartPr/>
                <p14:nvPr/>
              </p14:nvContentPartPr>
              <p14:xfrm>
                <a:off x="7041333" y="6331387"/>
                <a:ext cx="115560" cy="81000"/>
              </p14:xfrm>
            </p:contentPart>
          </mc:Choice>
          <mc:Fallback>
            <p:pic>
              <p:nvPicPr>
                <p:cNvPr id="197" name="Freihand 196">
                  <a:extLst>
                    <a:ext uri="{FF2B5EF4-FFF2-40B4-BE49-F238E27FC236}">
                      <a16:creationId xmlns:a16="http://schemas.microsoft.com/office/drawing/2014/main" id="{A07D5404-2836-4B13-A167-578E474138CC}"/>
                    </a:ext>
                  </a:extLst>
                </p:cNvPr>
                <p:cNvPicPr/>
                <p:nvPr/>
              </p:nvPicPr>
              <p:blipFill>
                <a:blip r:embed="rId125"/>
                <a:stretch>
                  <a:fillRect/>
                </a:stretch>
              </p:blipFill>
              <p:spPr>
                <a:xfrm>
                  <a:off x="7037013" y="6327067"/>
                  <a:ext cx="124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98" name="Freihand 197">
                  <a:extLst>
                    <a:ext uri="{FF2B5EF4-FFF2-40B4-BE49-F238E27FC236}">
                      <a16:creationId xmlns:a16="http://schemas.microsoft.com/office/drawing/2014/main" id="{76D04308-0080-407D-9D0D-2B6B28D48D44}"/>
                    </a:ext>
                  </a:extLst>
                </p14:cNvPr>
                <p14:cNvContentPartPr/>
                <p14:nvPr/>
              </p14:nvContentPartPr>
              <p14:xfrm>
                <a:off x="7205493" y="6334627"/>
                <a:ext cx="216360" cy="50400"/>
              </p14:xfrm>
            </p:contentPart>
          </mc:Choice>
          <mc:Fallback>
            <p:pic>
              <p:nvPicPr>
                <p:cNvPr id="198" name="Freihand 197">
                  <a:extLst>
                    <a:ext uri="{FF2B5EF4-FFF2-40B4-BE49-F238E27FC236}">
                      <a16:creationId xmlns:a16="http://schemas.microsoft.com/office/drawing/2014/main" id="{76D04308-0080-407D-9D0D-2B6B28D48D44}"/>
                    </a:ext>
                  </a:extLst>
                </p:cNvPr>
                <p:cNvPicPr/>
                <p:nvPr/>
              </p:nvPicPr>
              <p:blipFill>
                <a:blip r:embed="rId127"/>
                <a:stretch>
                  <a:fillRect/>
                </a:stretch>
              </p:blipFill>
              <p:spPr>
                <a:xfrm>
                  <a:off x="7201173" y="6330307"/>
                  <a:ext cx="225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99" name="Freihand 198">
                  <a:extLst>
                    <a:ext uri="{FF2B5EF4-FFF2-40B4-BE49-F238E27FC236}">
                      <a16:creationId xmlns:a16="http://schemas.microsoft.com/office/drawing/2014/main" id="{A8BE2E1F-7EDF-4577-B7D4-A79897DF64DC}"/>
                    </a:ext>
                  </a:extLst>
                </p14:cNvPr>
                <p14:cNvContentPartPr/>
                <p14:nvPr/>
              </p14:nvContentPartPr>
              <p14:xfrm>
                <a:off x="7432653" y="6347947"/>
                <a:ext cx="139680" cy="57600"/>
              </p14:xfrm>
            </p:contentPart>
          </mc:Choice>
          <mc:Fallback>
            <p:pic>
              <p:nvPicPr>
                <p:cNvPr id="199" name="Freihand 198">
                  <a:extLst>
                    <a:ext uri="{FF2B5EF4-FFF2-40B4-BE49-F238E27FC236}">
                      <a16:creationId xmlns:a16="http://schemas.microsoft.com/office/drawing/2014/main" id="{A8BE2E1F-7EDF-4577-B7D4-A79897DF64DC}"/>
                    </a:ext>
                  </a:extLst>
                </p:cNvPr>
                <p:cNvPicPr/>
                <p:nvPr/>
              </p:nvPicPr>
              <p:blipFill>
                <a:blip r:embed="rId129"/>
                <a:stretch>
                  <a:fillRect/>
                </a:stretch>
              </p:blipFill>
              <p:spPr>
                <a:xfrm>
                  <a:off x="7428333" y="6343627"/>
                  <a:ext cx="148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00" name="Freihand 199">
                  <a:extLst>
                    <a:ext uri="{FF2B5EF4-FFF2-40B4-BE49-F238E27FC236}">
                      <a16:creationId xmlns:a16="http://schemas.microsoft.com/office/drawing/2014/main" id="{6B7A845B-7444-4420-AEF8-25171A7F50A2}"/>
                    </a:ext>
                  </a:extLst>
                </p14:cNvPr>
                <p14:cNvContentPartPr/>
                <p14:nvPr/>
              </p14:nvContentPartPr>
              <p14:xfrm>
                <a:off x="7636053" y="6273427"/>
                <a:ext cx="306360" cy="135720"/>
              </p14:xfrm>
            </p:contentPart>
          </mc:Choice>
          <mc:Fallback>
            <p:pic>
              <p:nvPicPr>
                <p:cNvPr id="200" name="Freihand 199">
                  <a:extLst>
                    <a:ext uri="{FF2B5EF4-FFF2-40B4-BE49-F238E27FC236}">
                      <a16:creationId xmlns:a16="http://schemas.microsoft.com/office/drawing/2014/main" id="{6B7A845B-7444-4420-AEF8-25171A7F50A2}"/>
                    </a:ext>
                  </a:extLst>
                </p:cNvPr>
                <p:cNvPicPr/>
                <p:nvPr/>
              </p:nvPicPr>
              <p:blipFill>
                <a:blip r:embed="rId131"/>
                <a:stretch>
                  <a:fillRect/>
                </a:stretch>
              </p:blipFill>
              <p:spPr>
                <a:xfrm>
                  <a:off x="7631733" y="6269107"/>
                  <a:ext cx="315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01" name="Freihand 200">
                  <a:extLst>
                    <a:ext uri="{FF2B5EF4-FFF2-40B4-BE49-F238E27FC236}">
                      <a16:creationId xmlns:a16="http://schemas.microsoft.com/office/drawing/2014/main" id="{397FBCB6-8EF6-4184-9910-7F35D43687E5}"/>
                    </a:ext>
                  </a:extLst>
                </p14:cNvPr>
                <p14:cNvContentPartPr/>
                <p14:nvPr/>
              </p14:nvContentPartPr>
              <p14:xfrm>
                <a:off x="7926213" y="6318787"/>
                <a:ext cx="34560" cy="10080"/>
              </p14:xfrm>
            </p:contentPart>
          </mc:Choice>
          <mc:Fallback>
            <p:pic>
              <p:nvPicPr>
                <p:cNvPr id="201" name="Freihand 200">
                  <a:extLst>
                    <a:ext uri="{FF2B5EF4-FFF2-40B4-BE49-F238E27FC236}">
                      <a16:creationId xmlns:a16="http://schemas.microsoft.com/office/drawing/2014/main" id="{397FBCB6-8EF6-4184-9910-7F35D43687E5}"/>
                    </a:ext>
                  </a:extLst>
                </p:cNvPr>
                <p:cNvPicPr/>
                <p:nvPr/>
              </p:nvPicPr>
              <p:blipFill>
                <a:blip r:embed="rId133"/>
                <a:stretch>
                  <a:fillRect/>
                </a:stretch>
              </p:blipFill>
              <p:spPr>
                <a:xfrm>
                  <a:off x="7921893" y="6314467"/>
                  <a:ext cx="43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02" name="Freihand 201">
                  <a:extLst>
                    <a:ext uri="{FF2B5EF4-FFF2-40B4-BE49-F238E27FC236}">
                      <a16:creationId xmlns:a16="http://schemas.microsoft.com/office/drawing/2014/main" id="{7F20213F-8048-4D4E-854D-9B3053A535E3}"/>
                    </a:ext>
                  </a:extLst>
                </p14:cNvPr>
                <p14:cNvContentPartPr/>
                <p14:nvPr/>
              </p14:nvContentPartPr>
              <p14:xfrm>
                <a:off x="7980573" y="6323107"/>
                <a:ext cx="113400" cy="70560"/>
              </p14:xfrm>
            </p:contentPart>
          </mc:Choice>
          <mc:Fallback>
            <p:pic>
              <p:nvPicPr>
                <p:cNvPr id="202" name="Freihand 201">
                  <a:extLst>
                    <a:ext uri="{FF2B5EF4-FFF2-40B4-BE49-F238E27FC236}">
                      <a16:creationId xmlns:a16="http://schemas.microsoft.com/office/drawing/2014/main" id="{7F20213F-8048-4D4E-854D-9B3053A535E3}"/>
                    </a:ext>
                  </a:extLst>
                </p:cNvPr>
                <p:cNvPicPr/>
                <p:nvPr/>
              </p:nvPicPr>
              <p:blipFill>
                <a:blip r:embed="rId135"/>
                <a:stretch>
                  <a:fillRect/>
                </a:stretch>
              </p:blipFill>
              <p:spPr>
                <a:xfrm>
                  <a:off x="7976253" y="6318787"/>
                  <a:ext cx="122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04" name="Freihand 203">
                  <a:extLst>
                    <a:ext uri="{FF2B5EF4-FFF2-40B4-BE49-F238E27FC236}">
                      <a16:creationId xmlns:a16="http://schemas.microsoft.com/office/drawing/2014/main" id="{F3343195-408F-4908-8FD9-88A5F8C2B80B}"/>
                    </a:ext>
                  </a:extLst>
                </p14:cNvPr>
                <p14:cNvContentPartPr/>
                <p14:nvPr/>
              </p14:nvContentPartPr>
              <p14:xfrm>
                <a:off x="6866373" y="6551707"/>
                <a:ext cx="203040" cy="168840"/>
              </p14:xfrm>
            </p:contentPart>
          </mc:Choice>
          <mc:Fallback>
            <p:pic>
              <p:nvPicPr>
                <p:cNvPr id="204" name="Freihand 203">
                  <a:extLst>
                    <a:ext uri="{FF2B5EF4-FFF2-40B4-BE49-F238E27FC236}">
                      <a16:creationId xmlns:a16="http://schemas.microsoft.com/office/drawing/2014/main" id="{F3343195-408F-4908-8FD9-88A5F8C2B80B}"/>
                    </a:ext>
                  </a:extLst>
                </p:cNvPr>
                <p:cNvPicPr/>
                <p:nvPr/>
              </p:nvPicPr>
              <p:blipFill>
                <a:blip r:embed="rId137"/>
                <a:stretch>
                  <a:fillRect/>
                </a:stretch>
              </p:blipFill>
              <p:spPr>
                <a:xfrm>
                  <a:off x="6862053" y="6547387"/>
                  <a:ext cx="211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05" name="Freihand 204">
                  <a:extLst>
                    <a:ext uri="{FF2B5EF4-FFF2-40B4-BE49-F238E27FC236}">
                      <a16:creationId xmlns:a16="http://schemas.microsoft.com/office/drawing/2014/main" id="{C357A836-5D0F-404A-B470-49A5328D6E0F}"/>
                    </a:ext>
                  </a:extLst>
                </p14:cNvPr>
                <p14:cNvContentPartPr/>
                <p14:nvPr/>
              </p14:nvContentPartPr>
              <p14:xfrm>
                <a:off x="7049613" y="6592387"/>
                <a:ext cx="239040" cy="78120"/>
              </p14:xfrm>
            </p:contentPart>
          </mc:Choice>
          <mc:Fallback>
            <p:pic>
              <p:nvPicPr>
                <p:cNvPr id="205" name="Freihand 204">
                  <a:extLst>
                    <a:ext uri="{FF2B5EF4-FFF2-40B4-BE49-F238E27FC236}">
                      <a16:creationId xmlns:a16="http://schemas.microsoft.com/office/drawing/2014/main" id="{C357A836-5D0F-404A-B470-49A5328D6E0F}"/>
                    </a:ext>
                  </a:extLst>
                </p:cNvPr>
                <p:cNvPicPr/>
                <p:nvPr/>
              </p:nvPicPr>
              <p:blipFill>
                <a:blip r:embed="rId139"/>
                <a:stretch>
                  <a:fillRect/>
                </a:stretch>
              </p:blipFill>
              <p:spPr>
                <a:xfrm>
                  <a:off x="7045293" y="6588067"/>
                  <a:ext cx="247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06" name="Freihand 205">
                  <a:extLst>
                    <a:ext uri="{FF2B5EF4-FFF2-40B4-BE49-F238E27FC236}">
                      <a16:creationId xmlns:a16="http://schemas.microsoft.com/office/drawing/2014/main" id="{86E901F8-1A66-421F-92D7-EB7C16CE9895}"/>
                    </a:ext>
                  </a:extLst>
                </p14:cNvPr>
                <p14:cNvContentPartPr/>
                <p14:nvPr/>
              </p14:nvContentPartPr>
              <p14:xfrm>
                <a:off x="7308813" y="6579787"/>
                <a:ext cx="96480" cy="94680"/>
              </p14:xfrm>
            </p:contentPart>
          </mc:Choice>
          <mc:Fallback>
            <p:pic>
              <p:nvPicPr>
                <p:cNvPr id="206" name="Freihand 205">
                  <a:extLst>
                    <a:ext uri="{FF2B5EF4-FFF2-40B4-BE49-F238E27FC236}">
                      <a16:creationId xmlns:a16="http://schemas.microsoft.com/office/drawing/2014/main" id="{86E901F8-1A66-421F-92D7-EB7C16CE9895}"/>
                    </a:ext>
                  </a:extLst>
                </p:cNvPr>
                <p:cNvPicPr/>
                <p:nvPr/>
              </p:nvPicPr>
              <p:blipFill>
                <a:blip r:embed="rId141"/>
                <a:stretch>
                  <a:fillRect/>
                </a:stretch>
              </p:blipFill>
              <p:spPr>
                <a:xfrm>
                  <a:off x="7304493" y="6575467"/>
                  <a:ext cx="105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07" name="Freihand 206">
                  <a:extLst>
                    <a:ext uri="{FF2B5EF4-FFF2-40B4-BE49-F238E27FC236}">
                      <a16:creationId xmlns:a16="http://schemas.microsoft.com/office/drawing/2014/main" id="{43623382-7DBA-4098-96E9-9C2DD9371610}"/>
                    </a:ext>
                  </a:extLst>
                </p14:cNvPr>
                <p14:cNvContentPartPr/>
                <p14:nvPr/>
              </p14:nvContentPartPr>
              <p14:xfrm>
                <a:off x="7467573" y="6525427"/>
                <a:ext cx="85680" cy="183960"/>
              </p14:xfrm>
            </p:contentPart>
          </mc:Choice>
          <mc:Fallback>
            <p:pic>
              <p:nvPicPr>
                <p:cNvPr id="207" name="Freihand 206">
                  <a:extLst>
                    <a:ext uri="{FF2B5EF4-FFF2-40B4-BE49-F238E27FC236}">
                      <a16:creationId xmlns:a16="http://schemas.microsoft.com/office/drawing/2014/main" id="{43623382-7DBA-4098-96E9-9C2DD9371610}"/>
                    </a:ext>
                  </a:extLst>
                </p:cNvPr>
                <p:cNvPicPr/>
                <p:nvPr/>
              </p:nvPicPr>
              <p:blipFill>
                <a:blip r:embed="rId143"/>
                <a:stretch>
                  <a:fillRect/>
                </a:stretch>
              </p:blipFill>
              <p:spPr>
                <a:xfrm>
                  <a:off x="7463253" y="6521107"/>
                  <a:ext cx="94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08" name="Freihand 207">
                  <a:extLst>
                    <a:ext uri="{FF2B5EF4-FFF2-40B4-BE49-F238E27FC236}">
                      <a16:creationId xmlns:a16="http://schemas.microsoft.com/office/drawing/2014/main" id="{6DC1053C-1D31-48F5-891C-186258A324D4}"/>
                    </a:ext>
                  </a:extLst>
                </p14:cNvPr>
                <p14:cNvContentPartPr/>
                <p14:nvPr/>
              </p14:nvContentPartPr>
              <p14:xfrm>
                <a:off x="7548933" y="6580507"/>
                <a:ext cx="351000" cy="48600"/>
              </p14:xfrm>
            </p:contentPart>
          </mc:Choice>
          <mc:Fallback>
            <p:pic>
              <p:nvPicPr>
                <p:cNvPr id="208" name="Freihand 207">
                  <a:extLst>
                    <a:ext uri="{FF2B5EF4-FFF2-40B4-BE49-F238E27FC236}">
                      <a16:creationId xmlns:a16="http://schemas.microsoft.com/office/drawing/2014/main" id="{6DC1053C-1D31-48F5-891C-186258A324D4}"/>
                    </a:ext>
                  </a:extLst>
                </p:cNvPr>
                <p:cNvPicPr/>
                <p:nvPr/>
              </p:nvPicPr>
              <p:blipFill>
                <a:blip r:embed="rId145"/>
                <a:stretch>
                  <a:fillRect/>
                </a:stretch>
              </p:blipFill>
              <p:spPr>
                <a:xfrm>
                  <a:off x="7544613" y="6576187"/>
                  <a:ext cx="359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09" name="Freihand 208">
                  <a:extLst>
                    <a:ext uri="{FF2B5EF4-FFF2-40B4-BE49-F238E27FC236}">
                      <a16:creationId xmlns:a16="http://schemas.microsoft.com/office/drawing/2014/main" id="{91FC37E1-A513-45A6-9E1D-5CFD55BF9FFE}"/>
                    </a:ext>
                  </a:extLst>
                </p14:cNvPr>
                <p14:cNvContentPartPr/>
                <p14:nvPr/>
              </p14:nvContentPartPr>
              <p14:xfrm>
                <a:off x="7894893" y="6496627"/>
                <a:ext cx="221040" cy="123480"/>
              </p14:xfrm>
            </p:contentPart>
          </mc:Choice>
          <mc:Fallback>
            <p:pic>
              <p:nvPicPr>
                <p:cNvPr id="209" name="Freihand 208">
                  <a:extLst>
                    <a:ext uri="{FF2B5EF4-FFF2-40B4-BE49-F238E27FC236}">
                      <a16:creationId xmlns:a16="http://schemas.microsoft.com/office/drawing/2014/main" id="{91FC37E1-A513-45A6-9E1D-5CFD55BF9FFE}"/>
                    </a:ext>
                  </a:extLst>
                </p:cNvPr>
                <p:cNvPicPr/>
                <p:nvPr/>
              </p:nvPicPr>
              <p:blipFill>
                <a:blip r:embed="rId147"/>
                <a:stretch>
                  <a:fillRect/>
                </a:stretch>
              </p:blipFill>
              <p:spPr>
                <a:xfrm>
                  <a:off x="7890573" y="6492307"/>
                  <a:ext cx="229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 name="Freihand 209">
                  <a:extLst>
                    <a:ext uri="{FF2B5EF4-FFF2-40B4-BE49-F238E27FC236}">
                      <a16:creationId xmlns:a16="http://schemas.microsoft.com/office/drawing/2014/main" id="{06135FF8-8A7E-447F-A6EC-949BC92F6437}"/>
                    </a:ext>
                  </a:extLst>
                </p14:cNvPr>
                <p14:cNvContentPartPr/>
                <p14:nvPr/>
              </p14:nvContentPartPr>
              <p14:xfrm>
                <a:off x="8103333" y="6482587"/>
                <a:ext cx="28440" cy="23040"/>
              </p14:xfrm>
            </p:contentPart>
          </mc:Choice>
          <mc:Fallback>
            <p:pic>
              <p:nvPicPr>
                <p:cNvPr id="210" name="Freihand 209">
                  <a:extLst>
                    <a:ext uri="{FF2B5EF4-FFF2-40B4-BE49-F238E27FC236}">
                      <a16:creationId xmlns:a16="http://schemas.microsoft.com/office/drawing/2014/main" id="{06135FF8-8A7E-447F-A6EC-949BC92F6437}"/>
                    </a:ext>
                  </a:extLst>
                </p:cNvPr>
                <p:cNvPicPr/>
                <p:nvPr/>
              </p:nvPicPr>
              <p:blipFill>
                <a:blip r:embed="rId149"/>
                <a:stretch>
                  <a:fillRect/>
                </a:stretch>
              </p:blipFill>
              <p:spPr>
                <a:xfrm>
                  <a:off x="8099013" y="6478267"/>
                  <a:ext cx="37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 name="Freihand 210">
                  <a:extLst>
                    <a:ext uri="{FF2B5EF4-FFF2-40B4-BE49-F238E27FC236}">
                      <a16:creationId xmlns:a16="http://schemas.microsoft.com/office/drawing/2014/main" id="{2F6F8061-AA38-4502-8A4B-B5A6A8219369}"/>
                    </a:ext>
                  </a:extLst>
                </p14:cNvPr>
                <p14:cNvContentPartPr/>
                <p14:nvPr/>
              </p14:nvContentPartPr>
              <p14:xfrm>
                <a:off x="8136813" y="6523267"/>
                <a:ext cx="145800" cy="90720"/>
              </p14:xfrm>
            </p:contentPart>
          </mc:Choice>
          <mc:Fallback>
            <p:pic>
              <p:nvPicPr>
                <p:cNvPr id="211" name="Freihand 210">
                  <a:extLst>
                    <a:ext uri="{FF2B5EF4-FFF2-40B4-BE49-F238E27FC236}">
                      <a16:creationId xmlns:a16="http://schemas.microsoft.com/office/drawing/2014/main" id="{2F6F8061-AA38-4502-8A4B-B5A6A8219369}"/>
                    </a:ext>
                  </a:extLst>
                </p:cNvPr>
                <p:cNvPicPr/>
                <p:nvPr/>
              </p:nvPicPr>
              <p:blipFill>
                <a:blip r:embed="rId151"/>
                <a:stretch>
                  <a:fillRect/>
                </a:stretch>
              </p:blipFill>
              <p:spPr>
                <a:xfrm>
                  <a:off x="8132493" y="6518947"/>
                  <a:ext cx="154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2" name="Freihand 211">
                  <a:extLst>
                    <a:ext uri="{FF2B5EF4-FFF2-40B4-BE49-F238E27FC236}">
                      <a16:creationId xmlns:a16="http://schemas.microsoft.com/office/drawing/2014/main" id="{FC7E5FCD-FDBE-4A9C-A7BA-06B7B94B9F63}"/>
                    </a:ext>
                  </a:extLst>
                </p14:cNvPr>
                <p14:cNvContentPartPr/>
                <p14:nvPr/>
              </p14:nvContentPartPr>
              <p14:xfrm>
                <a:off x="8262453" y="6456307"/>
                <a:ext cx="137520" cy="183240"/>
              </p14:xfrm>
            </p:contentPart>
          </mc:Choice>
          <mc:Fallback>
            <p:pic>
              <p:nvPicPr>
                <p:cNvPr id="212" name="Freihand 211">
                  <a:extLst>
                    <a:ext uri="{FF2B5EF4-FFF2-40B4-BE49-F238E27FC236}">
                      <a16:creationId xmlns:a16="http://schemas.microsoft.com/office/drawing/2014/main" id="{FC7E5FCD-FDBE-4A9C-A7BA-06B7B94B9F63}"/>
                    </a:ext>
                  </a:extLst>
                </p:cNvPr>
                <p:cNvPicPr/>
                <p:nvPr/>
              </p:nvPicPr>
              <p:blipFill>
                <a:blip r:embed="rId153"/>
                <a:stretch>
                  <a:fillRect/>
                </a:stretch>
              </p:blipFill>
              <p:spPr>
                <a:xfrm>
                  <a:off x="8258133" y="6451987"/>
                  <a:ext cx="146160" cy="191880"/>
                </a:xfrm>
                <a:prstGeom prst="rect">
                  <a:avLst/>
                </a:prstGeom>
              </p:spPr>
            </p:pic>
          </mc:Fallback>
        </mc:AlternateContent>
      </p:grpSp>
      <p:grpSp>
        <p:nvGrpSpPr>
          <p:cNvPr id="216" name="Gruppieren 215">
            <a:extLst>
              <a:ext uri="{FF2B5EF4-FFF2-40B4-BE49-F238E27FC236}">
                <a16:creationId xmlns:a16="http://schemas.microsoft.com/office/drawing/2014/main" id="{F0725832-652D-45BF-91B4-7C70A3246E93}"/>
              </a:ext>
            </a:extLst>
          </p:cNvPr>
          <p:cNvGrpSpPr/>
          <p:nvPr/>
        </p:nvGrpSpPr>
        <p:grpSpPr>
          <a:xfrm>
            <a:off x="7221693" y="5268667"/>
            <a:ext cx="179640" cy="688680"/>
            <a:chOff x="7221693" y="5268667"/>
            <a:chExt cx="179640" cy="688680"/>
          </a:xfrm>
        </p:grpSpPr>
        <mc:AlternateContent xmlns:mc="http://schemas.openxmlformats.org/markup-compatibility/2006">
          <mc:Choice xmlns:p14="http://schemas.microsoft.com/office/powerpoint/2010/main" Requires="p14">
            <p:contentPart p14:bwMode="auto" r:id="rId154">
              <p14:nvContentPartPr>
                <p14:cNvPr id="214" name="Freihand 213">
                  <a:extLst>
                    <a:ext uri="{FF2B5EF4-FFF2-40B4-BE49-F238E27FC236}">
                      <a16:creationId xmlns:a16="http://schemas.microsoft.com/office/drawing/2014/main" id="{8D277B13-0F98-480C-B58F-AD721C62AEA6}"/>
                    </a:ext>
                  </a:extLst>
                </p14:cNvPr>
                <p14:cNvContentPartPr/>
                <p14:nvPr/>
              </p14:nvContentPartPr>
              <p14:xfrm>
                <a:off x="7221693" y="5538307"/>
                <a:ext cx="95760" cy="419040"/>
              </p14:xfrm>
            </p:contentPart>
          </mc:Choice>
          <mc:Fallback>
            <p:pic>
              <p:nvPicPr>
                <p:cNvPr id="214" name="Freihand 213">
                  <a:extLst>
                    <a:ext uri="{FF2B5EF4-FFF2-40B4-BE49-F238E27FC236}">
                      <a16:creationId xmlns:a16="http://schemas.microsoft.com/office/drawing/2014/main" id="{8D277B13-0F98-480C-B58F-AD721C62AEA6}"/>
                    </a:ext>
                  </a:extLst>
                </p:cNvPr>
                <p:cNvPicPr/>
                <p:nvPr/>
              </p:nvPicPr>
              <p:blipFill>
                <a:blip r:embed="rId155"/>
                <a:stretch>
                  <a:fillRect/>
                </a:stretch>
              </p:blipFill>
              <p:spPr>
                <a:xfrm>
                  <a:off x="7217373" y="5533987"/>
                  <a:ext cx="10440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5" name="Freihand 214">
                  <a:extLst>
                    <a:ext uri="{FF2B5EF4-FFF2-40B4-BE49-F238E27FC236}">
                      <a16:creationId xmlns:a16="http://schemas.microsoft.com/office/drawing/2014/main" id="{F1173A5D-D5D0-46D3-A630-5FE543A0E027}"/>
                    </a:ext>
                  </a:extLst>
                </p14:cNvPr>
                <p14:cNvContentPartPr/>
                <p14:nvPr/>
              </p14:nvContentPartPr>
              <p14:xfrm>
                <a:off x="7229973" y="5268667"/>
                <a:ext cx="171360" cy="266400"/>
              </p14:xfrm>
            </p:contentPart>
          </mc:Choice>
          <mc:Fallback>
            <p:pic>
              <p:nvPicPr>
                <p:cNvPr id="215" name="Freihand 214">
                  <a:extLst>
                    <a:ext uri="{FF2B5EF4-FFF2-40B4-BE49-F238E27FC236}">
                      <a16:creationId xmlns:a16="http://schemas.microsoft.com/office/drawing/2014/main" id="{F1173A5D-D5D0-46D3-A630-5FE543A0E027}"/>
                    </a:ext>
                  </a:extLst>
                </p:cNvPr>
                <p:cNvPicPr/>
                <p:nvPr/>
              </p:nvPicPr>
              <p:blipFill>
                <a:blip r:embed="rId157"/>
                <a:stretch>
                  <a:fillRect/>
                </a:stretch>
              </p:blipFill>
              <p:spPr>
                <a:xfrm>
                  <a:off x="7225293" y="5264347"/>
                  <a:ext cx="180000" cy="275040"/>
                </a:xfrm>
                <a:prstGeom prst="rect">
                  <a:avLst/>
                </a:prstGeom>
              </p:spPr>
            </p:pic>
          </mc:Fallback>
        </mc:AlternateContent>
      </p:grpSp>
      <p:grpSp>
        <p:nvGrpSpPr>
          <p:cNvPr id="222" name="Gruppieren 221">
            <a:extLst>
              <a:ext uri="{FF2B5EF4-FFF2-40B4-BE49-F238E27FC236}">
                <a16:creationId xmlns:a16="http://schemas.microsoft.com/office/drawing/2014/main" id="{F551367D-CA73-42F6-8697-5C3D40DE625F}"/>
              </a:ext>
            </a:extLst>
          </p:cNvPr>
          <p:cNvGrpSpPr/>
          <p:nvPr/>
        </p:nvGrpSpPr>
        <p:grpSpPr>
          <a:xfrm>
            <a:off x="6792933" y="4912267"/>
            <a:ext cx="1035000" cy="403560"/>
            <a:chOff x="6792933" y="4912267"/>
            <a:chExt cx="1035000" cy="403560"/>
          </a:xfrm>
        </p:grpSpPr>
        <mc:AlternateContent xmlns:mc="http://schemas.openxmlformats.org/markup-compatibility/2006">
          <mc:Choice xmlns:p14="http://schemas.microsoft.com/office/powerpoint/2010/main" Requires="p14">
            <p:contentPart p14:bwMode="auto" r:id="rId158">
              <p14:nvContentPartPr>
                <p14:cNvPr id="217" name="Freihand 216">
                  <a:extLst>
                    <a:ext uri="{FF2B5EF4-FFF2-40B4-BE49-F238E27FC236}">
                      <a16:creationId xmlns:a16="http://schemas.microsoft.com/office/drawing/2014/main" id="{32075A0F-9EDF-429D-93C2-7380CB9CEE9F}"/>
                    </a:ext>
                  </a:extLst>
                </p14:cNvPr>
                <p14:cNvContentPartPr/>
                <p14:nvPr/>
              </p14:nvContentPartPr>
              <p14:xfrm>
                <a:off x="6961053" y="4979587"/>
                <a:ext cx="168840" cy="189000"/>
              </p14:xfrm>
            </p:contentPart>
          </mc:Choice>
          <mc:Fallback>
            <p:pic>
              <p:nvPicPr>
                <p:cNvPr id="217" name="Freihand 216">
                  <a:extLst>
                    <a:ext uri="{FF2B5EF4-FFF2-40B4-BE49-F238E27FC236}">
                      <a16:creationId xmlns:a16="http://schemas.microsoft.com/office/drawing/2014/main" id="{32075A0F-9EDF-429D-93C2-7380CB9CEE9F}"/>
                    </a:ext>
                  </a:extLst>
                </p:cNvPr>
                <p:cNvPicPr/>
                <p:nvPr/>
              </p:nvPicPr>
              <p:blipFill>
                <a:blip r:embed="rId159"/>
                <a:stretch>
                  <a:fillRect/>
                </a:stretch>
              </p:blipFill>
              <p:spPr>
                <a:xfrm>
                  <a:off x="6956733" y="4975267"/>
                  <a:ext cx="177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8" name="Freihand 217">
                  <a:extLst>
                    <a:ext uri="{FF2B5EF4-FFF2-40B4-BE49-F238E27FC236}">
                      <a16:creationId xmlns:a16="http://schemas.microsoft.com/office/drawing/2014/main" id="{BB296227-A8EC-4BB3-9349-0C0F5F5C4735}"/>
                    </a:ext>
                  </a:extLst>
                </p14:cNvPr>
                <p14:cNvContentPartPr/>
                <p14:nvPr/>
              </p14:nvContentPartPr>
              <p14:xfrm>
                <a:off x="7213053" y="5000827"/>
                <a:ext cx="32040" cy="164520"/>
              </p14:xfrm>
            </p:contentPart>
          </mc:Choice>
          <mc:Fallback>
            <p:pic>
              <p:nvPicPr>
                <p:cNvPr id="218" name="Freihand 217">
                  <a:extLst>
                    <a:ext uri="{FF2B5EF4-FFF2-40B4-BE49-F238E27FC236}">
                      <a16:creationId xmlns:a16="http://schemas.microsoft.com/office/drawing/2014/main" id="{BB296227-A8EC-4BB3-9349-0C0F5F5C4735}"/>
                    </a:ext>
                  </a:extLst>
                </p:cNvPr>
                <p:cNvPicPr/>
                <p:nvPr/>
              </p:nvPicPr>
              <p:blipFill>
                <a:blip r:embed="rId161"/>
                <a:stretch>
                  <a:fillRect/>
                </a:stretch>
              </p:blipFill>
              <p:spPr>
                <a:xfrm>
                  <a:off x="7208733" y="4996507"/>
                  <a:ext cx="40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9" name="Freihand 218">
                  <a:extLst>
                    <a:ext uri="{FF2B5EF4-FFF2-40B4-BE49-F238E27FC236}">
                      <a16:creationId xmlns:a16="http://schemas.microsoft.com/office/drawing/2014/main" id="{B360233C-F351-4304-AFB3-219AF0FE181E}"/>
                    </a:ext>
                  </a:extLst>
                </p14:cNvPr>
                <p14:cNvContentPartPr/>
                <p14:nvPr/>
              </p14:nvContentPartPr>
              <p14:xfrm>
                <a:off x="7130253" y="4944667"/>
                <a:ext cx="240120" cy="154800"/>
              </p14:xfrm>
            </p:contentPart>
          </mc:Choice>
          <mc:Fallback>
            <p:pic>
              <p:nvPicPr>
                <p:cNvPr id="219" name="Freihand 218">
                  <a:extLst>
                    <a:ext uri="{FF2B5EF4-FFF2-40B4-BE49-F238E27FC236}">
                      <a16:creationId xmlns:a16="http://schemas.microsoft.com/office/drawing/2014/main" id="{B360233C-F351-4304-AFB3-219AF0FE181E}"/>
                    </a:ext>
                  </a:extLst>
                </p:cNvPr>
                <p:cNvPicPr/>
                <p:nvPr/>
              </p:nvPicPr>
              <p:blipFill>
                <a:blip r:embed="rId163"/>
                <a:stretch>
                  <a:fillRect/>
                </a:stretch>
              </p:blipFill>
              <p:spPr>
                <a:xfrm>
                  <a:off x="7125933" y="4940347"/>
                  <a:ext cx="248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20" name="Freihand 219">
                  <a:extLst>
                    <a:ext uri="{FF2B5EF4-FFF2-40B4-BE49-F238E27FC236}">
                      <a16:creationId xmlns:a16="http://schemas.microsoft.com/office/drawing/2014/main" id="{F4088FE6-CE19-479F-B955-CE35659B8D46}"/>
                    </a:ext>
                  </a:extLst>
                </p14:cNvPr>
                <p14:cNvContentPartPr/>
                <p14:nvPr/>
              </p14:nvContentPartPr>
              <p14:xfrm>
                <a:off x="7387293" y="4912267"/>
                <a:ext cx="229680" cy="209520"/>
              </p14:xfrm>
            </p:contentPart>
          </mc:Choice>
          <mc:Fallback>
            <p:pic>
              <p:nvPicPr>
                <p:cNvPr id="220" name="Freihand 219">
                  <a:extLst>
                    <a:ext uri="{FF2B5EF4-FFF2-40B4-BE49-F238E27FC236}">
                      <a16:creationId xmlns:a16="http://schemas.microsoft.com/office/drawing/2014/main" id="{F4088FE6-CE19-479F-B955-CE35659B8D46}"/>
                    </a:ext>
                  </a:extLst>
                </p:cNvPr>
                <p:cNvPicPr/>
                <p:nvPr/>
              </p:nvPicPr>
              <p:blipFill>
                <a:blip r:embed="rId165"/>
                <a:stretch>
                  <a:fillRect/>
                </a:stretch>
              </p:blipFill>
              <p:spPr>
                <a:xfrm>
                  <a:off x="7382973" y="4907947"/>
                  <a:ext cx="238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21" name="Freihand 220">
                  <a:extLst>
                    <a:ext uri="{FF2B5EF4-FFF2-40B4-BE49-F238E27FC236}">
                      <a16:creationId xmlns:a16="http://schemas.microsoft.com/office/drawing/2014/main" id="{6378F920-928D-47E1-9655-0AC0E4F664AE}"/>
                    </a:ext>
                  </a:extLst>
                </p14:cNvPr>
                <p14:cNvContentPartPr/>
                <p14:nvPr/>
              </p14:nvContentPartPr>
              <p14:xfrm>
                <a:off x="6792933" y="5061667"/>
                <a:ext cx="1035000" cy="254160"/>
              </p14:xfrm>
            </p:contentPart>
          </mc:Choice>
          <mc:Fallback>
            <p:pic>
              <p:nvPicPr>
                <p:cNvPr id="221" name="Freihand 220">
                  <a:extLst>
                    <a:ext uri="{FF2B5EF4-FFF2-40B4-BE49-F238E27FC236}">
                      <a16:creationId xmlns:a16="http://schemas.microsoft.com/office/drawing/2014/main" id="{6378F920-928D-47E1-9655-0AC0E4F664AE}"/>
                    </a:ext>
                  </a:extLst>
                </p:cNvPr>
                <p:cNvPicPr/>
                <p:nvPr/>
              </p:nvPicPr>
              <p:blipFill>
                <a:blip r:embed="rId167"/>
                <a:stretch>
                  <a:fillRect/>
                </a:stretch>
              </p:blipFill>
              <p:spPr>
                <a:xfrm>
                  <a:off x="6788613" y="5057347"/>
                  <a:ext cx="1043640" cy="262800"/>
                </a:xfrm>
                <a:prstGeom prst="rect">
                  <a:avLst/>
                </a:prstGeom>
              </p:spPr>
            </p:pic>
          </mc:Fallback>
        </mc:AlternateContent>
      </p:grpSp>
      <p:grpSp>
        <p:nvGrpSpPr>
          <p:cNvPr id="288" name="Gruppieren 287">
            <a:extLst>
              <a:ext uri="{FF2B5EF4-FFF2-40B4-BE49-F238E27FC236}">
                <a16:creationId xmlns:a16="http://schemas.microsoft.com/office/drawing/2014/main" id="{47EEC732-8AF9-46DC-9156-1B521A5BDD3B}"/>
              </a:ext>
            </a:extLst>
          </p:cNvPr>
          <p:cNvGrpSpPr/>
          <p:nvPr/>
        </p:nvGrpSpPr>
        <p:grpSpPr>
          <a:xfrm>
            <a:off x="5135133" y="704587"/>
            <a:ext cx="7117200" cy="4050360"/>
            <a:chOff x="5135133" y="704587"/>
            <a:chExt cx="7117200" cy="4050360"/>
          </a:xfrm>
        </p:grpSpPr>
        <mc:AlternateContent xmlns:mc="http://schemas.openxmlformats.org/markup-compatibility/2006">
          <mc:Choice xmlns:p14="http://schemas.microsoft.com/office/powerpoint/2010/main" Requires="p14">
            <p:contentPart p14:bwMode="auto" r:id="rId168">
              <p14:nvContentPartPr>
                <p14:cNvPr id="97" name="Freihand 96">
                  <a:extLst>
                    <a:ext uri="{FF2B5EF4-FFF2-40B4-BE49-F238E27FC236}">
                      <a16:creationId xmlns:a16="http://schemas.microsoft.com/office/drawing/2014/main" id="{54745CD7-300C-4781-83A6-5226FB3A532A}"/>
                    </a:ext>
                  </a:extLst>
                </p14:cNvPr>
                <p14:cNvContentPartPr/>
                <p14:nvPr/>
              </p14:nvContentPartPr>
              <p14:xfrm>
                <a:off x="5806533" y="2004907"/>
                <a:ext cx="186840" cy="164160"/>
              </p14:xfrm>
            </p:contentPart>
          </mc:Choice>
          <mc:Fallback>
            <p:pic>
              <p:nvPicPr>
                <p:cNvPr id="97" name="Freihand 96">
                  <a:extLst>
                    <a:ext uri="{FF2B5EF4-FFF2-40B4-BE49-F238E27FC236}">
                      <a16:creationId xmlns:a16="http://schemas.microsoft.com/office/drawing/2014/main" id="{54745CD7-300C-4781-83A6-5226FB3A532A}"/>
                    </a:ext>
                  </a:extLst>
                </p:cNvPr>
                <p:cNvPicPr/>
                <p:nvPr/>
              </p:nvPicPr>
              <p:blipFill>
                <a:blip r:embed="rId169"/>
                <a:stretch>
                  <a:fillRect/>
                </a:stretch>
              </p:blipFill>
              <p:spPr>
                <a:xfrm>
                  <a:off x="5802213" y="2000587"/>
                  <a:ext cx="195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8" name="Freihand 97">
                  <a:extLst>
                    <a:ext uri="{FF2B5EF4-FFF2-40B4-BE49-F238E27FC236}">
                      <a16:creationId xmlns:a16="http://schemas.microsoft.com/office/drawing/2014/main" id="{D295B060-F925-455B-BB16-4E51F8D79302}"/>
                    </a:ext>
                  </a:extLst>
                </p14:cNvPr>
                <p14:cNvContentPartPr/>
                <p14:nvPr/>
              </p14:nvContentPartPr>
              <p14:xfrm>
                <a:off x="5940453" y="1912747"/>
                <a:ext cx="127440" cy="167760"/>
              </p14:xfrm>
            </p:contentPart>
          </mc:Choice>
          <mc:Fallback>
            <p:pic>
              <p:nvPicPr>
                <p:cNvPr id="98" name="Freihand 97">
                  <a:extLst>
                    <a:ext uri="{FF2B5EF4-FFF2-40B4-BE49-F238E27FC236}">
                      <a16:creationId xmlns:a16="http://schemas.microsoft.com/office/drawing/2014/main" id="{D295B060-F925-455B-BB16-4E51F8D79302}"/>
                    </a:ext>
                  </a:extLst>
                </p:cNvPr>
                <p:cNvPicPr/>
                <p:nvPr/>
              </p:nvPicPr>
              <p:blipFill>
                <a:blip r:embed="rId171"/>
                <a:stretch>
                  <a:fillRect/>
                </a:stretch>
              </p:blipFill>
              <p:spPr>
                <a:xfrm>
                  <a:off x="5936133" y="1908427"/>
                  <a:ext cx="136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Freihand 98">
                  <a:extLst>
                    <a:ext uri="{FF2B5EF4-FFF2-40B4-BE49-F238E27FC236}">
                      <a16:creationId xmlns:a16="http://schemas.microsoft.com/office/drawing/2014/main" id="{0874A109-643C-40EA-9E61-8AC201A33FD9}"/>
                    </a:ext>
                  </a:extLst>
                </p14:cNvPr>
                <p14:cNvContentPartPr/>
                <p14:nvPr/>
              </p14:nvContentPartPr>
              <p14:xfrm>
                <a:off x="5735613" y="2040187"/>
                <a:ext cx="186480" cy="194040"/>
              </p14:xfrm>
            </p:contentPart>
          </mc:Choice>
          <mc:Fallback>
            <p:pic>
              <p:nvPicPr>
                <p:cNvPr id="99" name="Freihand 98">
                  <a:extLst>
                    <a:ext uri="{FF2B5EF4-FFF2-40B4-BE49-F238E27FC236}">
                      <a16:creationId xmlns:a16="http://schemas.microsoft.com/office/drawing/2014/main" id="{0874A109-643C-40EA-9E61-8AC201A33FD9}"/>
                    </a:ext>
                  </a:extLst>
                </p:cNvPr>
                <p:cNvPicPr/>
                <p:nvPr/>
              </p:nvPicPr>
              <p:blipFill>
                <a:blip r:embed="rId173"/>
                <a:stretch>
                  <a:fillRect/>
                </a:stretch>
              </p:blipFill>
              <p:spPr>
                <a:xfrm>
                  <a:off x="5731293" y="2035867"/>
                  <a:ext cx="195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77307DE8-23CB-418A-A36A-B4A4AED809E6}"/>
                    </a:ext>
                  </a:extLst>
                </p14:cNvPr>
                <p14:cNvContentPartPr/>
                <p14:nvPr/>
              </p14:nvContentPartPr>
              <p14:xfrm>
                <a:off x="8287293" y="3587467"/>
                <a:ext cx="259920" cy="353880"/>
              </p14:xfrm>
            </p:contentPart>
          </mc:Choice>
          <mc:Fallback>
            <p:pic>
              <p:nvPicPr>
                <p:cNvPr id="106" name="Freihand 105">
                  <a:extLst>
                    <a:ext uri="{FF2B5EF4-FFF2-40B4-BE49-F238E27FC236}">
                      <a16:creationId xmlns:a16="http://schemas.microsoft.com/office/drawing/2014/main" id="{77307DE8-23CB-418A-A36A-B4A4AED809E6}"/>
                    </a:ext>
                  </a:extLst>
                </p:cNvPr>
                <p:cNvPicPr/>
                <p:nvPr/>
              </p:nvPicPr>
              <p:blipFill>
                <a:blip r:embed="rId175"/>
                <a:stretch>
                  <a:fillRect/>
                </a:stretch>
              </p:blipFill>
              <p:spPr>
                <a:xfrm>
                  <a:off x="8282973" y="3583147"/>
                  <a:ext cx="26856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A8BD28F8-15FD-4E1F-A335-F3FB86F48CE9}"/>
                    </a:ext>
                  </a:extLst>
                </p14:cNvPr>
                <p14:cNvContentPartPr/>
                <p14:nvPr/>
              </p14:nvContentPartPr>
              <p14:xfrm>
                <a:off x="8148333" y="3748387"/>
                <a:ext cx="298440" cy="267480"/>
              </p14:xfrm>
            </p:contentPart>
          </mc:Choice>
          <mc:Fallback>
            <p:pic>
              <p:nvPicPr>
                <p:cNvPr id="107" name="Freihand 106">
                  <a:extLst>
                    <a:ext uri="{FF2B5EF4-FFF2-40B4-BE49-F238E27FC236}">
                      <a16:creationId xmlns:a16="http://schemas.microsoft.com/office/drawing/2014/main" id="{A8BD28F8-15FD-4E1F-A335-F3FB86F48CE9}"/>
                    </a:ext>
                  </a:extLst>
                </p:cNvPr>
                <p:cNvPicPr/>
                <p:nvPr/>
              </p:nvPicPr>
              <p:blipFill>
                <a:blip r:embed="rId177"/>
                <a:stretch>
                  <a:fillRect/>
                </a:stretch>
              </p:blipFill>
              <p:spPr>
                <a:xfrm>
                  <a:off x="8144013" y="3744067"/>
                  <a:ext cx="3070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352F1E0F-556E-45DA-A9A9-63D6845F851D}"/>
                    </a:ext>
                  </a:extLst>
                </p14:cNvPr>
                <p14:cNvContentPartPr/>
                <p14:nvPr/>
              </p14:nvContentPartPr>
              <p14:xfrm>
                <a:off x="8694453" y="3202267"/>
                <a:ext cx="20880" cy="241920"/>
              </p14:xfrm>
            </p:contentPart>
          </mc:Choice>
          <mc:Fallback>
            <p:pic>
              <p:nvPicPr>
                <p:cNvPr id="108" name="Freihand 107">
                  <a:extLst>
                    <a:ext uri="{FF2B5EF4-FFF2-40B4-BE49-F238E27FC236}">
                      <a16:creationId xmlns:a16="http://schemas.microsoft.com/office/drawing/2014/main" id="{352F1E0F-556E-45DA-A9A9-63D6845F851D}"/>
                    </a:ext>
                  </a:extLst>
                </p:cNvPr>
                <p:cNvPicPr/>
                <p:nvPr/>
              </p:nvPicPr>
              <p:blipFill>
                <a:blip r:embed="rId179"/>
                <a:stretch>
                  <a:fillRect/>
                </a:stretch>
              </p:blipFill>
              <p:spPr>
                <a:xfrm>
                  <a:off x="8690133" y="3197947"/>
                  <a:ext cx="295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0610BEDC-5544-4E42-9AFE-C47677712DF2}"/>
                    </a:ext>
                  </a:extLst>
                </p14:cNvPr>
                <p14:cNvContentPartPr/>
                <p14:nvPr/>
              </p14:nvContentPartPr>
              <p14:xfrm>
                <a:off x="8563773" y="3164467"/>
                <a:ext cx="240840" cy="231480"/>
              </p14:xfrm>
            </p:contentPart>
          </mc:Choice>
          <mc:Fallback>
            <p:pic>
              <p:nvPicPr>
                <p:cNvPr id="109" name="Freihand 108">
                  <a:extLst>
                    <a:ext uri="{FF2B5EF4-FFF2-40B4-BE49-F238E27FC236}">
                      <a16:creationId xmlns:a16="http://schemas.microsoft.com/office/drawing/2014/main" id="{0610BEDC-5544-4E42-9AFE-C47677712DF2}"/>
                    </a:ext>
                  </a:extLst>
                </p:cNvPr>
                <p:cNvPicPr/>
                <p:nvPr/>
              </p:nvPicPr>
              <p:blipFill>
                <a:blip r:embed="rId181"/>
                <a:stretch>
                  <a:fillRect/>
                </a:stretch>
              </p:blipFill>
              <p:spPr>
                <a:xfrm>
                  <a:off x="8559453" y="3160147"/>
                  <a:ext cx="249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BDA5BE18-F385-495E-BE30-21FCE7DD6254}"/>
                    </a:ext>
                  </a:extLst>
                </p14:cNvPr>
                <p14:cNvContentPartPr/>
                <p14:nvPr/>
              </p14:nvContentPartPr>
              <p14:xfrm>
                <a:off x="8841693" y="3291907"/>
                <a:ext cx="49680" cy="114120"/>
              </p14:xfrm>
            </p:contentPart>
          </mc:Choice>
          <mc:Fallback>
            <p:pic>
              <p:nvPicPr>
                <p:cNvPr id="110" name="Freihand 109">
                  <a:extLst>
                    <a:ext uri="{FF2B5EF4-FFF2-40B4-BE49-F238E27FC236}">
                      <a16:creationId xmlns:a16="http://schemas.microsoft.com/office/drawing/2014/main" id="{BDA5BE18-F385-495E-BE30-21FCE7DD6254}"/>
                    </a:ext>
                  </a:extLst>
                </p:cNvPr>
                <p:cNvPicPr/>
                <p:nvPr/>
              </p:nvPicPr>
              <p:blipFill>
                <a:blip r:embed="rId183"/>
                <a:stretch>
                  <a:fillRect/>
                </a:stretch>
              </p:blipFill>
              <p:spPr>
                <a:xfrm>
                  <a:off x="8837373" y="3287587"/>
                  <a:ext cx="58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F15DD8C2-2938-48DF-B87A-C86F69A250EA}"/>
                    </a:ext>
                  </a:extLst>
                </p14:cNvPr>
                <p14:cNvContentPartPr/>
                <p14:nvPr/>
              </p14:nvContentPartPr>
              <p14:xfrm>
                <a:off x="8926653" y="3058987"/>
                <a:ext cx="475560" cy="343080"/>
              </p14:xfrm>
            </p:contentPart>
          </mc:Choice>
          <mc:Fallback>
            <p:pic>
              <p:nvPicPr>
                <p:cNvPr id="111" name="Freihand 110">
                  <a:extLst>
                    <a:ext uri="{FF2B5EF4-FFF2-40B4-BE49-F238E27FC236}">
                      <a16:creationId xmlns:a16="http://schemas.microsoft.com/office/drawing/2014/main" id="{F15DD8C2-2938-48DF-B87A-C86F69A250EA}"/>
                    </a:ext>
                  </a:extLst>
                </p:cNvPr>
                <p:cNvPicPr/>
                <p:nvPr/>
              </p:nvPicPr>
              <p:blipFill>
                <a:blip r:embed="rId185"/>
                <a:stretch>
                  <a:fillRect/>
                </a:stretch>
              </p:blipFill>
              <p:spPr>
                <a:xfrm>
                  <a:off x="8922333" y="3054667"/>
                  <a:ext cx="4842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9B2E26AE-CC71-49BA-BA29-B91424AB2DB4}"/>
                    </a:ext>
                  </a:extLst>
                </p14:cNvPr>
                <p14:cNvContentPartPr/>
                <p14:nvPr/>
              </p14:nvContentPartPr>
              <p14:xfrm>
                <a:off x="9413373" y="3127387"/>
                <a:ext cx="55440" cy="77040"/>
              </p14:xfrm>
            </p:contentPart>
          </mc:Choice>
          <mc:Fallback>
            <p:pic>
              <p:nvPicPr>
                <p:cNvPr id="112" name="Freihand 111">
                  <a:extLst>
                    <a:ext uri="{FF2B5EF4-FFF2-40B4-BE49-F238E27FC236}">
                      <a16:creationId xmlns:a16="http://schemas.microsoft.com/office/drawing/2014/main" id="{9B2E26AE-CC71-49BA-BA29-B91424AB2DB4}"/>
                    </a:ext>
                  </a:extLst>
                </p:cNvPr>
                <p:cNvPicPr/>
                <p:nvPr/>
              </p:nvPicPr>
              <p:blipFill>
                <a:blip r:embed="rId187"/>
                <a:stretch>
                  <a:fillRect/>
                </a:stretch>
              </p:blipFill>
              <p:spPr>
                <a:xfrm>
                  <a:off x="9409053" y="3123067"/>
                  <a:ext cx="64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Freihand 112">
                  <a:extLst>
                    <a:ext uri="{FF2B5EF4-FFF2-40B4-BE49-F238E27FC236}">
                      <a16:creationId xmlns:a16="http://schemas.microsoft.com/office/drawing/2014/main" id="{76809037-AF98-45C6-8EFA-7FB7930D81EE}"/>
                    </a:ext>
                  </a:extLst>
                </p14:cNvPr>
                <p14:cNvContentPartPr/>
                <p14:nvPr/>
              </p14:nvContentPartPr>
              <p14:xfrm>
                <a:off x="9488613" y="3094267"/>
                <a:ext cx="137520" cy="111240"/>
              </p14:xfrm>
            </p:contentPart>
          </mc:Choice>
          <mc:Fallback>
            <p:pic>
              <p:nvPicPr>
                <p:cNvPr id="113" name="Freihand 112">
                  <a:extLst>
                    <a:ext uri="{FF2B5EF4-FFF2-40B4-BE49-F238E27FC236}">
                      <a16:creationId xmlns:a16="http://schemas.microsoft.com/office/drawing/2014/main" id="{76809037-AF98-45C6-8EFA-7FB7930D81EE}"/>
                    </a:ext>
                  </a:extLst>
                </p:cNvPr>
                <p:cNvPicPr/>
                <p:nvPr/>
              </p:nvPicPr>
              <p:blipFill>
                <a:blip r:embed="rId189"/>
                <a:stretch>
                  <a:fillRect/>
                </a:stretch>
              </p:blipFill>
              <p:spPr>
                <a:xfrm>
                  <a:off x="9484293" y="3089947"/>
                  <a:ext cx="146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375F313C-92DA-4594-8797-3D1263D7CC5C}"/>
                    </a:ext>
                  </a:extLst>
                </p14:cNvPr>
                <p14:cNvContentPartPr/>
                <p14:nvPr/>
              </p14:nvContentPartPr>
              <p14:xfrm>
                <a:off x="8913693" y="2929747"/>
                <a:ext cx="360" cy="360"/>
              </p14:xfrm>
            </p:contentPart>
          </mc:Choice>
          <mc:Fallback>
            <p:pic>
              <p:nvPicPr>
                <p:cNvPr id="114" name="Freihand 113">
                  <a:extLst>
                    <a:ext uri="{FF2B5EF4-FFF2-40B4-BE49-F238E27FC236}">
                      <a16:creationId xmlns:a16="http://schemas.microsoft.com/office/drawing/2014/main" id="{375F313C-92DA-4594-8797-3D1263D7CC5C}"/>
                    </a:ext>
                  </a:extLst>
                </p:cNvPr>
                <p:cNvPicPr/>
                <p:nvPr/>
              </p:nvPicPr>
              <p:blipFill>
                <a:blip r:embed="rId23"/>
                <a:stretch>
                  <a:fillRect/>
                </a:stretch>
              </p:blipFill>
              <p:spPr>
                <a:xfrm>
                  <a:off x="8909373" y="2925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15356C61-F656-4A15-A023-D160A3326A66}"/>
                    </a:ext>
                  </a:extLst>
                </p14:cNvPr>
                <p14:cNvContentPartPr/>
                <p14:nvPr/>
              </p14:nvContentPartPr>
              <p14:xfrm>
                <a:off x="9771933" y="2953867"/>
                <a:ext cx="92160" cy="219960"/>
              </p14:xfrm>
            </p:contentPart>
          </mc:Choice>
          <mc:Fallback>
            <p:pic>
              <p:nvPicPr>
                <p:cNvPr id="115" name="Freihand 114">
                  <a:extLst>
                    <a:ext uri="{FF2B5EF4-FFF2-40B4-BE49-F238E27FC236}">
                      <a16:creationId xmlns:a16="http://schemas.microsoft.com/office/drawing/2014/main" id="{15356C61-F656-4A15-A023-D160A3326A66}"/>
                    </a:ext>
                  </a:extLst>
                </p:cNvPr>
                <p:cNvPicPr/>
                <p:nvPr/>
              </p:nvPicPr>
              <p:blipFill>
                <a:blip r:embed="rId192"/>
                <a:stretch>
                  <a:fillRect/>
                </a:stretch>
              </p:blipFill>
              <p:spPr>
                <a:xfrm>
                  <a:off x="9767613" y="2949547"/>
                  <a:ext cx="100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EDEBA12D-0160-4CE6-A793-3D1FFB325560}"/>
                    </a:ext>
                  </a:extLst>
                </p14:cNvPr>
                <p14:cNvContentPartPr/>
                <p14:nvPr/>
              </p14:nvContentPartPr>
              <p14:xfrm>
                <a:off x="9893613" y="3031267"/>
                <a:ext cx="120960" cy="115560"/>
              </p14:xfrm>
            </p:contentPart>
          </mc:Choice>
          <mc:Fallback>
            <p:pic>
              <p:nvPicPr>
                <p:cNvPr id="116" name="Freihand 115">
                  <a:extLst>
                    <a:ext uri="{FF2B5EF4-FFF2-40B4-BE49-F238E27FC236}">
                      <a16:creationId xmlns:a16="http://schemas.microsoft.com/office/drawing/2014/main" id="{EDEBA12D-0160-4CE6-A793-3D1FFB325560}"/>
                    </a:ext>
                  </a:extLst>
                </p:cNvPr>
                <p:cNvPicPr/>
                <p:nvPr/>
              </p:nvPicPr>
              <p:blipFill>
                <a:blip r:embed="rId194"/>
                <a:stretch>
                  <a:fillRect/>
                </a:stretch>
              </p:blipFill>
              <p:spPr>
                <a:xfrm>
                  <a:off x="9889293" y="3026947"/>
                  <a:ext cx="129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CA55DFAF-5224-4B54-9B92-7DCBDB68AAEA}"/>
                    </a:ext>
                  </a:extLst>
                </p14:cNvPr>
                <p14:cNvContentPartPr/>
                <p14:nvPr/>
              </p14:nvContentPartPr>
              <p14:xfrm>
                <a:off x="10016013" y="2925427"/>
                <a:ext cx="78480" cy="206280"/>
              </p14:xfrm>
            </p:contentPart>
          </mc:Choice>
          <mc:Fallback>
            <p:pic>
              <p:nvPicPr>
                <p:cNvPr id="117" name="Freihand 116">
                  <a:extLst>
                    <a:ext uri="{FF2B5EF4-FFF2-40B4-BE49-F238E27FC236}">
                      <a16:creationId xmlns:a16="http://schemas.microsoft.com/office/drawing/2014/main" id="{CA55DFAF-5224-4B54-9B92-7DCBDB68AAEA}"/>
                    </a:ext>
                  </a:extLst>
                </p:cNvPr>
                <p:cNvPicPr/>
                <p:nvPr/>
              </p:nvPicPr>
              <p:blipFill>
                <a:blip r:embed="rId196"/>
                <a:stretch>
                  <a:fillRect/>
                </a:stretch>
              </p:blipFill>
              <p:spPr>
                <a:xfrm>
                  <a:off x="10011693" y="2921107"/>
                  <a:ext cx="87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3A7EAAE3-8263-4274-B766-316B453BEB6C}"/>
                    </a:ext>
                  </a:extLst>
                </p14:cNvPr>
                <p14:cNvContentPartPr/>
                <p14:nvPr/>
              </p14:nvContentPartPr>
              <p14:xfrm>
                <a:off x="10160373" y="2976187"/>
                <a:ext cx="489600" cy="149760"/>
              </p14:xfrm>
            </p:contentPart>
          </mc:Choice>
          <mc:Fallback>
            <p:pic>
              <p:nvPicPr>
                <p:cNvPr id="118" name="Freihand 117">
                  <a:extLst>
                    <a:ext uri="{FF2B5EF4-FFF2-40B4-BE49-F238E27FC236}">
                      <a16:creationId xmlns:a16="http://schemas.microsoft.com/office/drawing/2014/main" id="{3A7EAAE3-8263-4274-B766-316B453BEB6C}"/>
                    </a:ext>
                  </a:extLst>
                </p:cNvPr>
                <p:cNvPicPr/>
                <p:nvPr/>
              </p:nvPicPr>
              <p:blipFill>
                <a:blip r:embed="rId198"/>
                <a:stretch>
                  <a:fillRect/>
                </a:stretch>
              </p:blipFill>
              <p:spPr>
                <a:xfrm>
                  <a:off x="10156053" y="2971867"/>
                  <a:ext cx="498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A42F7157-DC50-4501-BA05-F072F53C2AE1}"/>
                    </a:ext>
                  </a:extLst>
                </p14:cNvPr>
                <p14:cNvContentPartPr/>
                <p14:nvPr/>
              </p14:nvContentPartPr>
              <p14:xfrm>
                <a:off x="10829613" y="2923267"/>
                <a:ext cx="85680" cy="129240"/>
              </p14:xfrm>
            </p:contentPart>
          </mc:Choice>
          <mc:Fallback>
            <p:pic>
              <p:nvPicPr>
                <p:cNvPr id="119" name="Freihand 118">
                  <a:extLst>
                    <a:ext uri="{FF2B5EF4-FFF2-40B4-BE49-F238E27FC236}">
                      <a16:creationId xmlns:a16="http://schemas.microsoft.com/office/drawing/2014/main" id="{A42F7157-DC50-4501-BA05-F072F53C2AE1}"/>
                    </a:ext>
                  </a:extLst>
                </p:cNvPr>
                <p:cNvPicPr/>
                <p:nvPr/>
              </p:nvPicPr>
              <p:blipFill>
                <a:blip r:embed="rId200"/>
                <a:stretch>
                  <a:fillRect/>
                </a:stretch>
              </p:blipFill>
              <p:spPr>
                <a:xfrm>
                  <a:off x="10825293" y="2918947"/>
                  <a:ext cx="94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5605A1A5-F966-41E9-8EB3-F4A479E8E03A}"/>
                    </a:ext>
                  </a:extLst>
                </p14:cNvPr>
                <p14:cNvContentPartPr/>
                <p14:nvPr/>
              </p14:nvContentPartPr>
              <p14:xfrm>
                <a:off x="10968213" y="2943427"/>
                <a:ext cx="258840" cy="81000"/>
              </p14:xfrm>
            </p:contentPart>
          </mc:Choice>
          <mc:Fallback>
            <p:pic>
              <p:nvPicPr>
                <p:cNvPr id="120" name="Freihand 119">
                  <a:extLst>
                    <a:ext uri="{FF2B5EF4-FFF2-40B4-BE49-F238E27FC236}">
                      <a16:creationId xmlns:a16="http://schemas.microsoft.com/office/drawing/2014/main" id="{5605A1A5-F966-41E9-8EB3-F4A479E8E03A}"/>
                    </a:ext>
                  </a:extLst>
                </p:cNvPr>
                <p:cNvPicPr/>
                <p:nvPr/>
              </p:nvPicPr>
              <p:blipFill>
                <a:blip r:embed="rId202"/>
                <a:stretch>
                  <a:fillRect/>
                </a:stretch>
              </p:blipFill>
              <p:spPr>
                <a:xfrm>
                  <a:off x="10963893" y="2939107"/>
                  <a:ext cx="267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C3B16AEB-430A-49CC-A458-2EBAF234A006}"/>
                    </a:ext>
                  </a:extLst>
                </p14:cNvPr>
                <p14:cNvContentPartPr/>
                <p14:nvPr/>
              </p14:nvContentPartPr>
              <p14:xfrm>
                <a:off x="11232093" y="2809507"/>
                <a:ext cx="129240" cy="168120"/>
              </p14:xfrm>
            </p:contentPart>
          </mc:Choice>
          <mc:Fallback>
            <p:pic>
              <p:nvPicPr>
                <p:cNvPr id="121" name="Freihand 120">
                  <a:extLst>
                    <a:ext uri="{FF2B5EF4-FFF2-40B4-BE49-F238E27FC236}">
                      <a16:creationId xmlns:a16="http://schemas.microsoft.com/office/drawing/2014/main" id="{C3B16AEB-430A-49CC-A458-2EBAF234A006}"/>
                    </a:ext>
                  </a:extLst>
                </p:cNvPr>
                <p:cNvPicPr/>
                <p:nvPr/>
              </p:nvPicPr>
              <p:blipFill>
                <a:blip r:embed="rId204"/>
                <a:stretch>
                  <a:fillRect/>
                </a:stretch>
              </p:blipFill>
              <p:spPr>
                <a:xfrm>
                  <a:off x="11227773" y="2805187"/>
                  <a:ext cx="137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4DE4FF11-0A36-4CBC-B50E-CA53C0270F8B}"/>
                    </a:ext>
                  </a:extLst>
                </p14:cNvPr>
                <p14:cNvContentPartPr/>
                <p14:nvPr/>
              </p14:nvContentPartPr>
              <p14:xfrm>
                <a:off x="11291133" y="2863507"/>
                <a:ext cx="232560" cy="137880"/>
              </p14:xfrm>
            </p:contentPart>
          </mc:Choice>
          <mc:Fallback>
            <p:pic>
              <p:nvPicPr>
                <p:cNvPr id="122" name="Freihand 121">
                  <a:extLst>
                    <a:ext uri="{FF2B5EF4-FFF2-40B4-BE49-F238E27FC236}">
                      <a16:creationId xmlns:a16="http://schemas.microsoft.com/office/drawing/2014/main" id="{4DE4FF11-0A36-4CBC-B50E-CA53C0270F8B}"/>
                    </a:ext>
                  </a:extLst>
                </p:cNvPr>
                <p:cNvPicPr/>
                <p:nvPr/>
              </p:nvPicPr>
              <p:blipFill>
                <a:blip r:embed="rId206"/>
                <a:stretch>
                  <a:fillRect/>
                </a:stretch>
              </p:blipFill>
              <p:spPr>
                <a:xfrm>
                  <a:off x="11286813" y="2859187"/>
                  <a:ext cx="241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6D123DC4-90F1-4F15-9413-944F66893EAC}"/>
                    </a:ext>
                  </a:extLst>
                </p14:cNvPr>
                <p14:cNvContentPartPr/>
                <p14:nvPr/>
              </p14:nvContentPartPr>
              <p14:xfrm>
                <a:off x="11434413" y="2777107"/>
                <a:ext cx="360" cy="360"/>
              </p14:xfrm>
            </p:contentPart>
          </mc:Choice>
          <mc:Fallback>
            <p:pic>
              <p:nvPicPr>
                <p:cNvPr id="123" name="Freihand 122">
                  <a:extLst>
                    <a:ext uri="{FF2B5EF4-FFF2-40B4-BE49-F238E27FC236}">
                      <a16:creationId xmlns:a16="http://schemas.microsoft.com/office/drawing/2014/main" id="{6D123DC4-90F1-4F15-9413-944F66893EAC}"/>
                    </a:ext>
                  </a:extLst>
                </p:cNvPr>
                <p:cNvPicPr/>
                <p:nvPr/>
              </p:nvPicPr>
              <p:blipFill>
                <a:blip r:embed="rId23"/>
                <a:stretch>
                  <a:fillRect/>
                </a:stretch>
              </p:blipFill>
              <p:spPr>
                <a:xfrm>
                  <a:off x="11430093" y="2772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98008168-388E-4418-BC88-6E93739963C0}"/>
                    </a:ext>
                  </a:extLst>
                </p14:cNvPr>
                <p14:cNvContentPartPr/>
                <p14:nvPr/>
              </p14:nvContentPartPr>
              <p14:xfrm>
                <a:off x="11494893" y="2833267"/>
                <a:ext cx="167040" cy="144720"/>
              </p14:xfrm>
            </p:contentPart>
          </mc:Choice>
          <mc:Fallback>
            <p:pic>
              <p:nvPicPr>
                <p:cNvPr id="124" name="Freihand 123">
                  <a:extLst>
                    <a:ext uri="{FF2B5EF4-FFF2-40B4-BE49-F238E27FC236}">
                      <a16:creationId xmlns:a16="http://schemas.microsoft.com/office/drawing/2014/main" id="{98008168-388E-4418-BC88-6E93739963C0}"/>
                    </a:ext>
                  </a:extLst>
                </p:cNvPr>
                <p:cNvPicPr/>
                <p:nvPr/>
              </p:nvPicPr>
              <p:blipFill>
                <a:blip r:embed="rId209"/>
                <a:stretch>
                  <a:fillRect/>
                </a:stretch>
              </p:blipFill>
              <p:spPr>
                <a:xfrm>
                  <a:off x="11490573" y="2828947"/>
                  <a:ext cx="175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7B5B832E-19AF-40B4-BC0E-A4B4AD7E7D85}"/>
                    </a:ext>
                  </a:extLst>
                </p14:cNvPr>
                <p14:cNvContentPartPr/>
                <p14:nvPr/>
              </p14:nvContentPartPr>
              <p14:xfrm>
                <a:off x="10157133" y="3353467"/>
                <a:ext cx="228960" cy="46800"/>
              </p14:xfrm>
            </p:contentPart>
          </mc:Choice>
          <mc:Fallback>
            <p:pic>
              <p:nvPicPr>
                <p:cNvPr id="125" name="Freihand 124">
                  <a:extLst>
                    <a:ext uri="{FF2B5EF4-FFF2-40B4-BE49-F238E27FC236}">
                      <a16:creationId xmlns:a16="http://schemas.microsoft.com/office/drawing/2014/main" id="{7B5B832E-19AF-40B4-BC0E-A4B4AD7E7D85}"/>
                    </a:ext>
                  </a:extLst>
                </p:cNvPr>
                <p:cNvPicPr/>
                <p:nvPr/>
              </p:nvPicPr>
              <p:blipFill>
                <a:blip r:embed="rId211"/>
                <a:stretch>
                  <a:fillRect/>
                </a:stretch>
              </p:blipFill>
              <p:spPr>
                <a:xfrm>
                  <a:off x="10152813" y="3349147"/>
                  <a:ext cx="237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FB7AC66F-0FD3-47F9-9FF6-E7B166E0D7C1}"/>
                    </a:ext>
                  </a:extLst>
                </p14:cNvPr>
                <p14:cNvContentPartPr/>
                <p14:nvPr/>
              </p14:nvContentPartPr>
              <p14:xfrm>
                <a:off x="9444693" y="3089227"/>
                <a:ext cx="2807640" cy="377640"/>
              </p14:xfrm>
            </p:contentPart>
          </mc:Choice>
          <mc:Fallback>
            <p:pic>
              <p:nvPicPr>
                <p:cNvPr id="126" name="Freihand 125">
                  <a:extLst>
                    <a:ext uri="{FF2B5EF4-FFF2-40B4-BE49-F238E27FC236}">
                      <a16:creationId xmlns:a16="http://schemas.microsoft.com/office/drawing/2014/main" id="{FB7AC66F-0FD3-47F9-9FF6-E7B166E0D7C1}"/>
                    </a:ext>
                  </a:extLst>
                </p:cNvPr>
                <p:cNvPicPr/>
                <p:nvPr/>
              </p:nvPicPr>
              <p:blipFill>
                <a:blip r:embed="rId213"/>
                <a:stretch>
                  <a:fillRect/>
                </a:stretch>
              </p:blipFill>
              <p:spPr>
                <a:xfrm>
                  <a:off x="9440373" y="3084907"/>
                  <a:ext cx="281628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 name="Freihand 2">
                  <a:extLst>
                    <a:ext uri="{FF2B5EF4-FFF2-40B4-BE49-F238E27FC236}">
                      <a16:creationId xmlns:a16="http://schemas.microsoft.com/office/drawing/2014/main" id="{7D2BACA1-EDDB-496C-AF28-75F21BC2C63A}"/>
                    </a:ext>
                  </a:extLst>
                </p14:cNvPr>
                <p14:cNvContentPartPr/>
                <p14:nvPr/>
              </p14:nvContentPartPr>
              <p14:xfrm>
                <a:off x="8266773" y="1489027"/>
                <a:ext cx="223560" cy="47880"/>
              </p14:xfrm>
            </p:contentPart>
          </mc:Choice>
          <mc:Fallback>
            <p:pic>
              <p:nvPicPr>
                <p:cNvPr id="3" name="Freihand 2">
                  <a:extLst>
                    <a:ext uri="{FF2B5EF4-FFF2-40B4-BE49-F238E27FC236}">
                      <a16:creationId xmlns:a16="http://schemas.microsoft.com/office/drawing/2014/main" id="{7D2BACA1-EDDB-496C-AF28-75F21BC2C63A}"/>
                    </a:ext>
                  </a:extLst>
                </p:cNvPr>
                <p:cNvPicPr/>
                <p:nvPr/>
              </p:nvPicPr>
              <p:blipFill>
                <a:blip r:embed="rId215"/>
                <a:stretch>
                  <a:fillRect/>
                </a:stretch>
              </p:blipFill>
              <p:spPr>
                <a:xfrm>
                  <a:off x="8262453" y="1484707"/>
                  <a:ext cx="232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 name="Freihand 5">
                  <a:extLst>
                    <a:ext uri="{FF2B5EF4-FFF2-40B4-BE49-F238E27FC236}">
                      <a16:creationId xmlns:a16="http://schemas.microsoft.com/office/drawing/2014/main" id="{819681C2-6188-44EA-AD2A-03A3181C00B4}"/>
                    </a:ext>
                  </a:extLst>
                </p14:cNvPr>
                <p14:cNvContentPartPr/>
                <p14:nvPr/>
              </p14:nvContentPartPr>
              <p14:xfrm>
                <a:off x="8133213" y="1409827"/>
                <a:ext cx="242640" cy="175320"/>
              </p14:xfrm>
            </p:contentPart>
          </mc:Choice>
          <mc:Fallback>
            <p:pic>
              <p:nvPicPr>
                <p:cNvPr id="6" name="Freihand 5">
                  <a:extLst>
                    <a:ext uri="{FF2B5EF4-FFF2-40B4-BE49-F238E27FC236}">
                      <a16:creationId xmlns:a16="http://schemas.microsoft.com/office/drawing/2014/main" id="{819681C2-6188-44EA-AD2A-03A3181C00B4}"/>
                    </a:ext>
                  </a:extLst>
                </p:cNvPr>
                <p:cNvPicPr/>
                <p:nvPr/>
              </p:nvPicPr>
              <p:blipFill>
                <a:blip r:embed="rId217"/>
                <a:stretch>
                  <a:fillRect/>
                </a:stretch>
              </p:blipFill>
              <p:spPr>
                <a:xfrm>
                  <a:off x="8128893" y="1405507"/>
                  <a:ext cx="251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7" name="Freihand 6">
                  <a:extLst>
                    <a:ext uri="{FF2B5EF4-FFF2-40B4-BE49-F238E27FC236}">
                      <a16:creationId xmlns:a16="http://schemas.microsoft.com/office/drawing/2014/main" id="{BE711DEA-5259-4DC4-860A-9396DE8C78E6}"/>
                    </a:ext>
                  </a:extLst>
                </p14:cNvPr>
                <p14:cNvContentPartPr/>
                <p14:nvPr/>
              </p14:nvContentPartPr>
              <p14:xfrm>
                <a:off x="8613453" y="1442587"/>
                <a:ext cx="130680" cy="110160"/>
              </p14:xfrm>
            </p:contentPart>
          </mc:Choice>
          <mc:Fallback>
            <p:pic>
              <p:nvPicPr>
                <p:cNvPr id="7" name="Freihand 6">
                  <a:extLst>
                    <a:ext uri="{FF2B5EF4-FFF2-40B4-BE49-F238E27FC236}">
                      <a16:creationId xmlns:a16="http://schemas.microsoft.com/office/drawing/2014/main" id="{BE711DEA-5259-4DC4-860A-9396DE8C78E6}"/>
                    </a:ext>
                  </a:extLst>
                </p:cNvPr>
                <p:cNvPicPr/>
                <p:nvPr/>
              </p:nvPicPr>
              <p:blipFill>
                <a:blip r:embed="rId219"/>
                <a:stretch>
                  <a:fillRect/>
                </a:stretch>
              </p:blipFill>
              <p:spPr>
                <a:xfrm>
                  <a:off x="8609133" y="1438267"/>
                  <a:ext cx="139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8" name="Freihand 7">
                  <a:extLst>
                    <a:ext uri="{FF2B5EF4-FFF2-40B4-BE49-F238E27FC236}">
                      <a16:creationId xmlns:a16="http://schemas.microsoft.com/office/drawing/2014/main" id="{AEA46291-DF46-44E1-B80D-9FCCAD678FF4}"/>
                    </a:ext>
                  </a:extLst>
                </p14:cNvPr>
                <p14:cNvContentPartPr/>
                <p14:nvPr/>
              </p14:nvContentPartPr>
              <p14:xfrm>
                <a:off x="8782293" y="1442587"/>
                <a:ext cx="64800" cy="84240"/>
              </p14:xfrm>
            </p:contentPart>
          </mc:Choice>
          <mc:Fallback>
            <p:pic>
              <p:nvPicPr>
                <p:cNvPr id="8" name="Freihand 7">
                  <a:extLst>
                    <a:ext uri="{FF2B5EF4-FFF2-40B4-BE49-F238E27FC236}">
                      <a16:creationId xmlns:a16="http://schemas.microsoft.com/office/drawing/2014/main" id="{AEA46291-DF46-44E1-B80D-9FCCAD678FF4}"/>
                    </a:ext>
                  </a:extLst>
                </p:cNvPr>
                <p:cNvPicPr/>
                <p:nvPr/>
              </p:nvPicPr>
              <p:blipFill>
                <a:blip r:embed="rId221"/>
                <a:stretch>
                  <a:fillRect/>
                </a:stretch>
              </p:blipFill>
              <p:spPr>
                <a:xfrm>
                  <a:off x="8777973" y="1438267"/>
                  <a:ext cx="73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 name="Freihand 8">
                  <a:extLst>
                    <a:ext uri="{FF2B5EF4-FFF2-40B4-BE49-F238E27FC236}">
                      <a16:creationId xmlns:a16="http://schemas.microsoft.com/office/drawing/2014/main" id="{B3E72745-8EDA-4651-9512-D9B72E520B0B}"/>
                    </a:ext>
                  </a:extLst>
                </p14:cNvPr>
                <p14:cNvContentPartPr/>
                <p14:nvPr/>
              </p14:nvContentPartPr>
              <p14:xfrm>
                <a:off x="8704173" y="1415947"/>
                <a:ext cx="84240" cy="125280"/>
              </p14:xfrm>
            </p:contentPart>
          </mc:Choice>
          <mc:Fallback>
            <p:pic>
              <p:nvPicPr>
                <p:cNvPr id="9" name="Freihand 8">
                  <a:extLst>
                    <a:ext uri="{FF2B5EF4-FFF2-40B4-BE49-F238E27FC236}">
                      <a16:creationId xmlns:a16="http://schemas.microsoft.com/office/drawing/2014/main" id="{B3E72745-8EDA-4651-9512-D9B72E520B0B}"/>
                    </a:ext>
                  </a:extLst>
                </p:cNvPr>
                <p:cNvPicPr/>
                <p:nvPr/>
              </p:nvPicPr>
              <p:blipFill>
                <a:blip r:embed="rId223"/>
                <a:stretch>
                  <a:fillRect/>
                </a:stretch>
              </p:blipFill>
              <p:spPr>
                <a:xfrm>
                  <a:off x="8699853" y="1411627"/>
                  <a:ext cx="92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 name="Freihand 9">
                  <a:extLst>
                    <a:ext uri="{FF2B5EF4-FFF2-40B4-BE49-F238E27FC236}">
                      <a16:creationId xmlns:a16="http://schemas.microsoft.com/office/drawing/2014/main" id="{94EF376D-F786-4FD3-ACBF-5A22C66EC971}"/>
                    </a:ext>
                  </a:extLst>
                </p14:cNvPr>
                <p14:cNvContentPartPr/>
                <p14:nvPr/>
              </p14:nvContentPartPr>
              <p14:xfrm>
                <a:off x="8904693" y="1422787"/>
                <a:ext cx="79560" cy="112680"/>
              </p14:xfrm>
            </p:contentPart>
          </mc:Choice>
          <mc:Fallback>
            <p:pic>
              <p:nvPicPr>
                <p:cNvPr id="10" name="Freihand 9">
                  <a:extLst>
                    <a:ext uri="{FF2B5EF4-FFF2-40B4-BE49-F238E27FC236}">
                      <a16:creationId xmlns:a16="http://schemas.microsoft.com/office/drawing/2014/main" id="{94EF376D-F786-4FD3-ACBF-5A22C66EC971}"/>
                    </a:ext>
                  </a:extLst>
                </p:cNvPr>
                <p:cNvPicPr/>
                <p:nvPr/>
              </p:nvPicPr>
              <p:blipFill>
                <a:blip r:embed="rId225"/>
                <a:stretch>
                  <a:fillRect/>
                </a:stretch>
              </p:blipFill>
              <p:spPr>
                <a:xfrm>
                  <a:off x="8900373" y="1418467"/>
                  <a:ext cx="88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 name="Freihand 10">
                  <a:extLst>
                    <a:ext uri="{FF2B5EF4-FFF2-40B4-BE49-F238E27FC236}">
                      <a16:creationId xmlns:a16="http://schemas.microsoft.com/office/drawing/2014/main" id="{1A687AF1-5BFC-4A2A-B3A1-D64950A5D84F}"/>
                    </a:ext>
                  </a:extLst>
                </p14:cNvPr>
                <p14:cNvContentPartPr/>
                <p14:nvPr/>
              </p14:nvContentPartPr>
              <p14:xfrm>
                <a:off x="9020253" y="1293547"/>
                <a:ext cx="50760" cy="183960"/>
              </p14:xfrm>
            </p:contentPart>
          </mc:Choice>
          <mc:Fallback>
            <p:pic>
              <p:nvPicPr>
                <p:cNvPr id="11" name="Freihand 10">
                  <a:extLst>
                    <a:ext uri="{FF2B5EF4-FFF2-40B4-BE49-F238E27FC236}">
                      <a16:creationId xmlns:a16="http://schemas.microsoft.com/office/drawing/2014/main" id="{1A687AF1-5BFC-4A2A-B3A1-D64950A5D84F}"/>
                    </a:ext>
                  </a:extLst>
                </p:cNvPr>
                <p:cNvPicPr/>
                <p:nvPr/>
              </p:nvPicPr>
              <p:blipFill>
                <a:blip r:embed="rId227"/>
                <a:stretch>
                  <a:fillRect/>
                </a:stretch>
              </p:blipFill>
              <p:spPr>
                <a:xfrm>
                  <a:off x="9015933" y="1289227"/>
                  <a:ext cx="59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 name="Freihand 11">
                  <a:extLst>
                    <a:ext uri="{FF2B5EF4-FFF2-40B4-BE49-F238E27FC236}">
                      <a16:creationId xmlns:a16="http://schemas.microsoft.com/office/drawing/2014/main" id="{3881690A-8C75-46B9-9F78-F1BF32D2C45B}"/>
                    </a:ext>
                  </a:extLst>
                </p14:cNvPr>
                <p14:cNvContentPartPr/>
                <p14:nvPr/>
              </p14:nvContentPartPr>
              <p14:xfrm>
                <a:off x="9112413" y="1369147"/>
                <a:ext cx="61920" cy="101880"/>
              </p14:xfrm>
            </p:contentPart>
          </mc:Choice>
          <mc:Fallback>
            <p:pic>
              <p:nvPicPr>
                <p:cNvPr id="12" name="Freihand 11">
                  <a:extLst>
                    <a:ext uri="{FF2B5EF4-FFF2-40B4-BE49-F238E27FC236}">
                      <a16:creationId xmlns:a16="http://schemas.microsoft.com/office/drawing/2014/main" id="{3881690A-8C75-46B9-9F78-F1BF32D2C45B}"/>
                    </a:ext>
                  </a:extLst>
                </p:cNvPr>
                <p:cNvPicPr/>
                <p:nvPr/>
              </p:nvPicPr>
              <p:blipFill>
                <a:blip r:embed="rId229"/>
                <a:stretch>
                  <a:fillRect/>
                </a:stretch>
              </p:blipFill>
              <p:spPr>
                <a:xfrm>
                  <a:off x="9108093" y="1364827"/>
                  <a:ext cx="70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 name="Freihand 12">
                  <a:extLst>
                    <a:ext uri="{FF2B5EF4-FFF2-40B4-BE49-F238E27FC236}">
                      <a16:creationId xmlns:a16="http://schemas.microsoft.com/office/drawing/2014/main" id="{C59A344F-69F4-44BF-8AAE-392ECC7FADAB}"/>
                    </a:ext>
                  </a:extLst>
                </p14:cNvPr>
                <p14:cNvContentPartPr/>
                <p14:nvPr/>
              </p14:nvContentPartPr>
              <p14:xfrm>
                <a:off x="9187293" y="1348267"/>
                <a:ext cx="71280" cy="92880"/>
              </p14:xfrm>
            </p:contentPart>
          </mc:Choice>
          <mc:Fallback>
            <p:pic>
              <p:nvPicPr>
                <p:cNvPr id="13" name="Freihand 12">
                  <a:extLst>
                    <a:ext uri="{FF2B5EF4-FFF2-40B4-BE49-F238E27FC236}">
                      <a16:creationId xmlns:a16="http://schemas.microsoft.com/office/drawing/2014/main" id="{C59A344F-69F4-44BF-8AAE-392ECC7FADAB}"/>
                    </a:ext>
                  </a:extLst>
                </p:cNvPr>
                <p:cNvPicPr/>
                <p:nvPr/>
              </p:nvPicPr>
              <p:blipFill>
                <a:blip r:embed="rId231"/>
                <a:stretch>
                  <a:fillRect/>
                </a:stretch>
              </p:blipFill>
              <p:spPr>
                <a:xfrm>
                  <a:off x="9182973" y="1343947"/>
                  <a:ext cx="79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 name="Freihand 13">
                  <a:extLst>
                    <a:ext uri="{FF2B5EF4-FFF2-40B4-BE49-F238E27FC236}">
                      <a16:creationId xmlns:a16="http://schemas.microsoft.com/office/drawing/2014/main" id="{4DA06795-9CFA-4F3F-A05C-D173B8E7B783}"/>
                    </a:ext>
                  </a:extLst>
                </p14:cNvPr>
                <p14:cNvContentPartPr/>
                <p14:nvPr/>
              </p14:nvContentPartPr>
              <p14:xfrm>
                <a:off x="9266493" y="1332067"/>
                <a:ext cx="64440" cy="95040"/>
              </p14:xfrm>
            </p:contentPart>
          </mc:Choice>
          <mc:Fallback>
            <p:pic>
              <p:nvPicPr>
                <p:cNvPr id="14" name="Freihand 13">
                  <a:extLst>
                    <a:ext uri="{FF2B5EF4-FFF2-40B4-BE49-F238E27FC236}">
                      <a16:creationId xmlns:a16="http://schemas.microsoft.com/office/drawing/2014/main" id="{4DA06795-9CFA-4F3F-A05C-D173B8E7B783}"/>
                    </a:ext>
                  </a:extLst>
                </p:cNvPr>
                <p:cNvPicPr/>
                <p:nvPr/>
              </p:nvPicPr>
              <p:blipFill>
                <a:blip r:embed="rId233"/>
                <a:stretch>
                  <a:fillRect/>
                </a:stretch>
              </p:blipFill>
              <p:spPr>
                <a:xfrm>
                  <a:off x="9262173" y="1327747"/>
                  <a:ext cx="73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 name="Freihand 14">
                  <a:extLst>
                    <a:ext uri="{FF2B5EF4-FFF2-40B4-BE49-F238E27FC236}">
                      <a16:creationId xmlns:a16="http://schemas.microsoft.com/office/drawing/2014/main" id="{F0AFE777-307C-4808-8BAC-F0E70B15F1D8}"/>
                    </a:ext>
                  </a:extLst>
                </p14:cNvPr>
                <p14:cNvContentPartPr/>
                <p14:nvPr/>
              </p14:nvContentPartPr>
              <p14:xfrm>
                <a:off x="9348933" y="1221547"/>
                <a:ext cx="25920" cy="180720"/>
              </p14:xfrm>
            </p:contentPart>
          </mc:Choice>
          <mc:Fallback>
            <p:pic>
              <p:nvPicPr>
                <p:cNvPr id="15" name="Freihand 14">
                  <a:extLst>
                    <a:ext uri="{FF2B5EF4-FFF2-40B4-BE49-F238E27FC236}">
                      <a16:creationId xmlns:a16="http://schemas.microsoft.com/office/drawing/2014/main" id="{F0AFE777-307C-4808-8BAC-F0E70B15F1D8}"/>
                    </a:ext>
                  </a:extLst>
                </p:cNvPr>
                <p:cNvPicPr/>
                <p:nvPr/>
              </p:nvPicPr>
              <p:blipFill>
                <a:blip r:embed="rId235"/>
                <a:stretch>
                  <a:fillRect/>
                </a:stretch>
              </p:blipFill>
              <p:spPr>
                <a:xfrm>
                  <a:off x="9344613" y="1217227"/>
                  <a:ext cx="34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 name="Freihand 15">
                  <a:extLst>
                    <a:ext uri="{FF2B5EF4-FFF2-40B4-BE49-F238E27FC236}">
                      <a16:creationId xmlns:a16="http://schemas.microsoft.com/office/drawing/2014/main" id="{B06E5051-AED8-4A09-A4A6-A7662F73277E}"/>
                    </a:ext>
                  </a:extLst>
                </p14:cNvPr>
                <p14:cNvContentPartPr/>
                <p14:nvPr/>
              </p14:nvContentPartPr>
              <p14:xfrm>
                <a:off x="9402213" y="1297867"/>
                <a:ext cx="72720" cy="67320"/>
              </p14:xfrm>
            </p:contentPart>
          </mc:Choice>
          <mc:Fallback>
            <p:pic>
              <p:nvPicPr>
                <p:cNvPr id="16" name="Freihand 15">
                  <a:extLst>
                    <a:ext uri="{FF2B5EF4-FFF2-40B4-BE49-F238E27FC236}">
                      <a16:creationId xmlns:a16="http://schemas.microsoft.com/office/drawing/2014/main" id="{B06E5051-AED8-4A09-A4A6-A7662F73277E}"/>
                    </a:ext>
                  </a:extLst>
                </p:cNvPr>
                <p:cNvPicPr/>
                <p:nvPr/>
              </p:nvPicPr>
              <p:blipFill>
                <a:blip r:embed="rId237"/>
                <a:stretch>
                  <a:fillRect/>
                </a:stretch>
              </p:blipFill>
              <p:spPr>
                <a:xfrm>
                  <a:off x="9397893" y="1293547"/>
                  <a:ext cx="81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 name="Freihand 16">
                  <a:extLst>
                    <a:ext uri="{FF2B5EF4-FFF2-40B4-BE49-F238E27FC236}">
                      <a16:creationId xmlns:a16="http://schemas.microsoft.com/office/drawing/2014/main" id="{1383B85B-E233-43AA-9172-2BA0F39CA228}"/>
                    </a:ext>
                  </a:extLst>
                </p14:cNvPr>
                <p14:cNvContentPartPr/>
                <p14:nvPr/>
              </p14:nvContentPartPr>
              <p14:xfrm>
                <a:off x="9477453" y="1147027"/>
                <a:ext cx="219240" cy="205920"/>
              </p14:xfrm>
            </p:contentPart>
          </mc:Choice>
          <mc:Fallback>
            <p:pic>
              <p:nvPicPr>
                <p:cNvPr id="17" name="Freihand 16">
                  <a:extLst>
                    <a:ext uri="{FF2B5EF4-FFF2-40B4-BE49-F238E27FC236}">
                      <a16:creationId xmlns:a16="http://schemas.microsoft.com/office/drawing/2014/main" id="{1383B85B-E233-43AA-9172-2BA0F39CA228}"/>
                    </a:ext>
                  </a:extLst>
                </p:cNvPr>
                <p:cNvPicPr/>
                <p:nvPr/>
              </p:nvPicPr>
              <p:blipFill>
                <a:blip r:embed="rId239"/>
                <a:stretch>
                  <a:fillRect/>
                </a:stretch>
              </p:blipFill>
              <p:spPr>
                <a:xfrm>
                  <a:off x="9473133" y="1142707"/>
                  <a:ext cx="2278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 name="Freihand 18">
                  <a:extLst>
                    <a:ext uri="{FF2B5EF4-FFF2-40B4-BE49-F238E27FC236}">
                      <a16:creationId xmlns:a16="http://schemas.microsoft.com/office/drawing/2014/main" id="{FB087F61-843E-4326-B9C8-EDEC940CF471}"/>
                    </a:ext>
                  </a:extLst>
                </p14:cNvPr>
                <p14:cNvContentPartPr/>
                <p14:nvPr/>
              </p14:nvContentPartPr>
              <p14:xfrm>
                <a:off x="9856533" y="1163227"/>
                <a:ext cx="75240" cy="250920"/>
              </p14:xfrm>
            </p:contentPart>
          </mc:Choice>
          <mc:Fallback>
            <p:pic>
              <p:nvPicPr>
                <p:cNvPr id="19" name="Freihand 18">
                  <a:extLst>
                    <a:ext uri="{FF2B5EF4-FFF2-40B4-BE49-F238E27FC236}">
                      <a16:creationId xmlns:a16="http://schemas.microsoft.com/office/drawing/2014/main" id="{FB087F61-843E-4326-B9C8-EDEC940CF471}"/>
                    </a:ext>
                  </a:extLst>
                </p:cNvPr>
                <p:cNvPicPr/>
                <p:nvPr/>
              </p:nvPicPr>
              <p:blipFill>
                <a:blip r:embed="rId241"/>
                <a:stretch>
                  <a:fillRect/>
                </a:stretch>
              </p:blipFill>
              <p:spPr>
                <a:xfrm>
                  <a:off x="9852213" y="1158907"/>
                  <a:ext cx="838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 name="Freihand 19">
                  <a:extLst>
                    <a:ext uri="{FF2B5EF4-FFF2-40B4-BE49-F238E27FC236}">
                      <a16:creationId xmlns:a16="http://schemas.microsoft.com/office/drawing/2014/main" id="{8484587B-6C44-4D41-B7C0-FC0DC22EA485}"/>
                    </a:ext>
                  </a:extLst>
                </p14:cNvPr>
                <p14:cNvContentPartPr/>
                <p14:nvPr/>
              </p14:nvContentPartPr>
              <p14:xfrm>
                <a:off x="9969213" y="1119307"/>
                <a:ext cx="63000" cy="101880"/>
              </p14:xfrm>
            </p:contentPart>
          </mc:Choice>
          <mc:Fallback>
            <p:pic>
              <p:nvPicPr>
                <p:cNvPr id="20" name="Freihand 19">
                  <a:extLst>
                    <a:ext uri="{FF2B5EF4-FFF2-40B4-BE49-F238E27FC236}">
                      <a16:creationId xmlns:a16="http://schemas.microsoft.com/office/drawing/2014/main" id="{8484587B-6C44-4D41-B7C0-FC0DC22EA485}"/>
                    </a:ext>
                  </a:extLst>
                </p:cNvPr>
                <p:cNvPicPr/>
                <p:nvPr/>
              </p:nvPicPr>
              <p:blipFill>
                <a:blip r:embed="rId243"/>
                <a:stretch>
                  <a:fillRect/>
                </a:stretch>
              </p:blipFill>
              <p:spPr>
                <a:xfrm>
                  <a:off x="9964893" y="1114987"/>
                  <a:ext cx="71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 name="Freihand 20">
                  <a:extLst>
                    <a:ext uri="{FF2B5EF4-FFF2-40B4-BE49-F238E27FC236}">
                      <a16:creationId xmlns:a16="http://schemas.microsoft.com/office/drawing/2014/main" id="{A2FD3D04-369E-40F1-838A-8651B6A2A4C1}"/>
                    </a:ext>
                  </a:extLst>
                </p14:cNvPr>
                <p14:cNvContentPartPr/>
                <p14:nvPr/>
              </p14:nvContentPartPr>
              <p14:xfrm>
                <a:off x="10034373" y="1094827"/>
                <a:ext cx="38160" cy="86400"/>
              </p14:xfrm>
            </p:contentPart>
          </mc:Choice>
          <mc:Fallback>
            <p:pic>
              <p:nvPicPr>
                <p:cNvPr id="21" name="Freihand 20">
                  <a:extLst>
                    <a:ext uri="{FF2B5EF4-FFF2-40B4-BE49-F238E27FC236}">
                      <a16:creationId xmlns:a16="http://schemas.microsoft.com/office/drawing/2014/main" id="{A2FD3D04-369E-40F1-838A-8651B6A2A4C1}"/>
                    </a:ext>
                  </a:extLst>
                </p:cNvPr>
                <p:cNvPicPr/>
                <p:nvPr/>
              </p:nvPicPr>
              <p:blipFill>
                <a:blip r:embed="rId245"/>
                <a:stretch>
                  <a:fillRect/>
                </a:stretch>
              </p:blipFill>
              <p:spPr>
                <a:xfrm>
                  <a:off x="10030053" y="1090507"/>
                  <a:ext cx="46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2" name="Freihand 21">
                  <a:extLst>
                    <a:ext uri="{FF2B5EF4-FFF2-40B4-BE49-F238E27FC236}">
                      <a16:creationId xmlns:a16="http://schemas.microsoft.com/office/drawing/2014/main" id="{7B17A779-9E38-4D3E-8756-F43D50BC6A0B}"/>
                    </a:ext>
                  </a:extLst>
                </p14:cNvPr>
                <p14:cNvContentPartPr/>
                <p14:nvPr/>
              </p14:nvContentPartPr>
              <p14:xfrm>
                <a:off x="10118973" y="961627"/>
                <a:ext cx="219600" cy="183240"/>
              </p14:xfrm>
            </p:contentPart>
          </mc:Choice>
          <mc:Fallback>
            <p:pic>
              <p:nvPicPr>
                <p:cNvPr id="22" name="Freihand 21">
                  <a:extLst>
                    <a:ext uri="{FF2B5EF4-FFF2-40B4-BE49-F238E27FC236}">
                      <a16:creationId xmlns:a16="http://schemas.microsoft.com/office/drawing/2014/main" id="{7B17A779-9E38-4D3E-8756-F43D50BC6A0B}"/>
                    </a:ext>
                  </a:extLst>
                </p:cNvPr>
                <p:cNvPicPr/>
                <p:nvPr/>
              </p:nvPicPr>
              <p:blipFill>
                <a:blip r:embed="rId247"/>
                <a:stretch>
                  <a:fillRect/>
                </a:stretch>
              </p:blipFill>
              <p:spPr>
                <a:xfrm>
                  <a:off x="10114653" y="957307"/>
                  <a:ext cx="228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3" name="Freihand 22">
                  <a:extLst>
                    <a:ext uri="{FF2B5EF4-FFF2-40B4-BE49-F238E27FC236}">
                      <a16:creationId xmlns:a16="http://schemas.microsoft.com/office/drawing/2014/main" id="{3E690A1F-CC2D-45CB-AAD1-DBFC9C50215C}"/>
                    </a:ext>
                  </a:extLst>
                </p14:cNvPr>
                <p14:cNvContentPartPr/>
                <p14:nvPr/>
              </p14:nvContentPartPr>
              <p14:xfrm>
                <a:off x="10364493" y="1005547"/>
                <a:ext cx="59400" cy="89280"/>
              </p14:xfrm>
            </p:contentPart>
          </mc:Choice>
          <mc:Fallback>
            <p:pic>
              <p:nvPicPr>
                <p:cNvPr id="23" name="Freihand 22">
                  <a:extLst>
                    <a:ext uri="{FF2B5EF4-FFF2-40B4-BE49-F238E27FC236}">
                      <a16:creationId xmlns:a16="http://schemas.microsoft.com/office/drawing/2014/main" id="{3E690A1F-CC2D-45CB-AAD1-DBFC9C50215C}"/>
                    </a:ext>
                  </a:extLst>
                </p:cNvPr>
                <p:cNvPicPr/>
                <p:nvPr/>
              </p:nvPicPr>
              <p:blipFill>
                <a:blip r:embed="rId249"/>
                <a:stretch>
                  <a:fillRect/>
                </a:stretch>
              </p:blipFill>
              <p:spPr>
                <a:xfrm>
                  <a:off x="10360173" y="1001227"/>
                  <a:ext cx="68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4" name="Freihand 23">
                  <a:extLst>
                    <a:ext uri="{FF2B5EF4-FFF2-40B4-BE49-F238E27FC236}">
                      <a16:creationId xmlns:a16="http://schemas.microsoft.com/office/drawing/2014/main" id="{A86DC6F7-9297-4AD6-AD7E-551F3E5D4EED}"/>
                    </a:ext>
                  </a:extLst>
                </p14:cNvPr>
                <p14:cNvContentPartPr/>
                <p14:nvPr/>
              </p14:nvContentPartPr>
              <p14:xfrm>
                <a:off x="10459173" y="901147"/>
                <a:ext cx="131760" cy="161640"/>
              </p14:xfrm>
            </p:contentPart>
          </mc:Choice>
          <mc:Fallback>
            <p:pic>
              <p:nvPicPr>
                <p:cNvPr id="24" name="Freihand 23">
                  <a:extLst>
                    <a:ext uri="{FF2B5EF4-FFF2-40B4-BE49-F238E27FC236}">
                      <a16:creationId xmlns:a16="http://schemas.microsoft.com/office/drawing/2014/main" id="{A86DC6F7-9297-4AD6-AD7E-551F3E5D4EED}"/>
                    </a:ext>
                  </a:extLst>
                </p:cNvPr>
                <p:cNvPicPr/>
                <p:nvPr/>
              </p:nvPicPr>
              <p:blipFill>
                <a:blip r:embed="rId251"/>
                <a:stretch>
                  <a:fillRect/>
                </a:stretch>
              </p:blipFill>
              <p:spPr>
                <a:xfrm>
                  <a:off x="10454853" y="896827"/>
                  <a:ext cx="140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5" name="Freihand 24">
                  <a:extLst>
                    <a:ext uri="{FF2B5EF4-FFF2-40B4-BE49-F238E27FC236}">
                      <a16:creationId xmlns:a16="http://schemas.microsoft.com/office/drawing/2014/main" id="{30144036-EEF2-46E7-B1E3-282D8034D857}"/>
                    </a:ext>
                  </a:extLst>
                </p14:cNvPr>
                <p14:cNvContentPartPr/>
                <p14:nvPr/>
              </p14:nvContentPartPr>
              <p14:xfrm>
                <a:off x="10571853" y="892507"/>
                <a:ext cx="38520" cy="53640"/>
              </p14:xfrm>
            </p:contentPart>
          </mc:Choice>
          <mc:Fallback>
            <p:pic>
              <p:nvPicPr>
                <p:cNvPr id="25" name="Freihand 24">
                  <a:extLst>
                    <a:ext uri="{FF2B5EF4-FFF2-40B4-BE49-F238E27FC236}">
                      <a16:creationId xmlns:a16="http://schemas.microsoft.com/office/drawing/2014/main" id="{30144036-EEF2-46E7-B1E3-282D8034D857}"/>
                    </a:ext>
                  </a:extLst>
                </p:cNvPr>
                <p:cNvPicPr/>
                <p:nvPr/>
              </p:nvPicPr>
              <p:blipFill>
                <a:blip r:embed="rId253"/>
                <a:stretch>
                  <a:fillRect/>
                </a:stretch>
              </p:blipFill>
              <p:spPr>
                <a:xfrm>
                  <a:off x="10567533" y="888187"/>
                  <a:ext cx="47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 name="Freihand 25">
                  <a:extLst>
                    <a:ext uri="{FF2B5EF4-FFF2-40B4-BE49-F238E27FC236}">
                      <a16:creationId xmlns:a16="http://schemas.microsoft.com/office/drawing/2014/main" id="{8246D0D2-2438-4D87-954B-833A37AD69AE}"/>
                    </a:ext>
                  </a:extLst>
                </p14:cNvPr>
                <p14:cNvContentPartPr/>
                <p14:nvPr/>
              </p14:nvContentPartPr>
              <p14:xfrm>
                <a:off x="10604253" y="942907"/>
                <a:ext cx="179280" cy="51480"/>
              </p14:xfrm>
            </p:contentPart>
          </mc:Choice>
          <mc:Fallback>
            <p:pic>
              <p:nvPicPr>
                <p:cNvPr id="26" name="Freihand 25">
                  <a:extLst>
                    <a:ext uri="{FF2B5EF4-FFF2-40B4-BE49-F238E27FC236}">
                      <a16:creationId xmlns:a16="http://schemas.microsoft.com/office/drawing/2014/main" id="{8246D0D2-2438-4D87-954B-833A37AD69AE}"/>
                    </a:ext>
                  </a:extLst>
                </p:cNvPr>
                <p:cNvPicPr/>
                <p:nvPr/>
              </p:nvPicPr>
              <p:blipFill>
                <a:blip r:embed="rId255"/>
                <a:stretch>
                  <a:fillRect/>
                </a:stretch>
              </p:blipFill>
              <p:spPr>
                <a:xfrm>
                  <a:off x="10599933" y="938587"/>
                  <a:ext cx="187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7" name="Freihand 26">
                  <a:extLst>
                    <a:ext uri="{FF2B5EF4-FFF2-40B4-BE49-F238E27FC236}">
                      <a16:creationId xmlns:a16="http://schemas.microsoft.com/office/drawing/2014/main" id="{0F849CC4-7CA4-44EE-ACD8-544B2A14A00C}"/>
                    </a:ext>
                  </a:extLst>
                </p14:cNvPr>
                <p14:cNvContentPartPr/>
                <p14:nvPr/>
              </p14:nvContentPartPr>
              <p14:xfrm>
                <a:off x="10917813" y="767587"/>
                <a:ext cx="95400" cy="295920"/>
              </p14:xfrm>
            </p:contentPart>
          </mc:Choice>
          <mc:Fallback>
            <p:pic>
              <p:nvPicPr>
                <p:cNvPr id="27" name="Freihand 26">
                  <a:extLst>
                    <a:ext uri="{FF2B5EF4-FFF2-40B4-BE49-F238E27FC236}">
                      <a16:creationId xmlns:a16="http://schemas.microsoft.com/office/drawing/2014/main" id="{0F849CC4-7CA4-44EE-ACD8-544B2A14A00C}"/>
                    </a:ext>
                  </a:extLst>
                </p:cNvPr>
                <p:cNvPicPr/>
                <p:nvPr/>
              </p:nvPicPr>
              <p:blipFill>
                <a:blip r:embed="rId257"/>
                <a:stretch>
                  <a:fillRect/>
                </a:stretch>
              </p:blipFill>
              <p:spPr>
                <a:xfrm>
                  <a:off x="10913493" y="763267"/>
                  <a:ext cx="1040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8" name="Freihand 27">
                  <a:extLst>
                    <a:ext uri="{FF2B5EF4-FFF2-40B4-BE49-F238E27FC236}">
                      <a16:creationId xmlns:a16="http://schemas.microsoft.com/office/drawing/2014/main" id="{EF57CB5F-39CB-41CE-9B45-979952D3E061}"/>
                    </a:ext>
                  </a:extLst>
                </p14:cNvPr>
                <p14:cNvContentPartPr/>
                <p14:nvPr/>
              </p14:nvContentPartPr>
              <p14:xfrm>
                <a:off x="11064333" y="864427"/>
                <a:ext cx="8280" cy="19800"/>
              </p14:xfrm>
            </p:contentPart>
          </mc:Choice>
          <mc:Fallback>
            <p:pic>
              <p:nvPicPr>
                <p:cNvPr id="28" name="Freihand 27">
                  <a:extLst>
                    <a:ext uri="{FF2B5EF4-FFF2-40B4-BE49-F238E27FC236}">
                      <a16:creationId xmlns:a16="http://schemas.microsoft.com/office/drawing/2014/main" id="{EF57CB5F-39CB-41CE-9B45-979952D3E061}"/>
                    </a:ext>
                  </a:extLst>
                </p:cNvPr>
                <p:cNvPicPr/>
                <p:nvPr/>
              </p:nvPicPr>
              <p:blipFill>
                <a:blip r:embed="rId259"/>
                <a:stretch>
                  <a:fillRect/>
                </a:stretch>
              </p:blipFill>
              <p:spPr>
                <a:xfrm>
                  <a:off x="11060013" y="860107"/>
                  <a:ext cx="16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 name="Freihand 28">
                  <a:extLst>
                    <a:ext uri="{FF2B5EF4-FFF2-40B4-BE49-F238E27FC236}">
                      <a16:creationId xmlns:a16="http://schemas.microsoft.com/office/drawing/2014/main" id="{9BDFA202-5223-42DB-A216-1C818E56E13C}"/>
                    </a:ext>
                  </a:extLst>
                </p14:cNvPr>
                <p14:cNvContentPartPr/>
                <p14:nvPr/>
              </p14:nvContentPartPr>
              <p14:xfrm>
                <a:off x="11006733" y="860107"/>
                <a:ext cx="156960" cy="90360"/>
              </p14:xfrm>
            </p:contentPart>
          </mc:Choice>
          <mc:Fallback>
            <p:pic>
              <p:nvPicPr>
                <p:cNvPr id="29" name="Freihand 28">
                  <a:extLst>
                    <a:ext uri="{FF2B5EF4-FFF2-40B4-BE49-F238E27FC236}">
                      <a16:creationId xmlns:a16="http://schemas.microsoft.com/office/drawing/2014/main" id="{9BDFA202-5223-42DB-A216-1C818E56E13C}"/>
                    </a:ext>
                  </a:extLst>
                </p:cNvPr>
                <p:cNvPicPr/>
                <p:nvPr/>
              </p:nvPicPr>
              <p:blipFill>
                <a:blip r:embed="rId261"/>
                <a:stretch>
                  <a:fillRect/>
                </a:stretch>
              </p:blipFill>
              <p:spPr>
                <a:xfrm>
                  <a:off x="11002413" y="855787"/>
                  <a:ext cx="165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0" name="Freihand 29">
                  <a:extLst>
                    <a:ext uri="{FF2B5EF4-FFF2-40B4-BE49-F238E27FC236}">
                      <a16:creationId xmlns:a16="http://schemas.microsoft.com/office/drawing/2014/main" id="{01B8D5FC-4541-4D7F-AD08-1BA06AB96533}"/>
                    </a:ext>
                  </a:extLst>
                </p14:cNvPr>
                <p14:cNvContentPartPr/>
                <p14:nvPr/>
              </p14:nvContentPartPr>
              <p14:xfrm>
                <a:off x="11184933" y="835627"/>
                <a:ext cx="86760" cy="67320"/>
              </p14:xfrm>
            </p:contentPart>
          </mc:Choice>
          <mc:Fallback>
            <p:pic>
              <p:nvPicPr>
                <p:cNvPr id="30" name="Freihand 29">
                  <a:extLst>
                    <a:ext uri="{FF2B5EF4-FFF2-40B4-BE49-F238E27FC236}">
                      <a16:creationId xmlns:a16="http://schemas.microsoft.com/office/drawing/2014/main" id="{01B8D5FC-4541-4D7F-AD08-1BA06AB96533}"/>
                    </a:ext>
                  </a:extLst>
                </p:cNvPr>
                <p:cNvPicPr/>
                <p:nvPr/>
              </p:nvPicPr>
              <p:blipFill>
                <a:blip r:embed="rId263"/>
                <a:stretch>
                  <a:fillRect/>
                </a:stretch>
              </p:blipFill>
              <p:spPr>
                <a:xfrm>
                  <a:off x="11180613" y="831307"/>
                  <a:ext cx="95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1" name="Freihand 30">
                  <a:extLst>
                    <a:ext uri="{FF2B5EF4-FFF2-40B4-BE49-F238E27FC236}">
                      <a16:creationId xmlns:a16="http://schemas.microsoft.com/office/drawing/2014/main" id="{512F2790-B215-48C3-A06B-1B82ED523A5F}"/>
                    </a:ext>
                  </a:extLst>
                </p14:cNvPr>
                <p14:cNvContentPartPr/>
                <p14:nvPr/>
              </p14:nvContentPartPr>
              <p14:xfrm>
                <a:off x="11319933" y="705667"/>
                <a:ext cx="117000" cy="167400"/>
              </p14:xfrm>
            </p:contentPart>
          </mc:Choice>
          <mc:Fallback>
            <p:pic>
              <p:nvPicPr>
                <p:cNvPr id="31" name="Freihand 30">
                  <a:extLst>
                    <a:ext uri="{FF2B5EF4-FFF2-40B4-BE49-F238E27FC236}">
                      <a16:creationId xmlns:a16="http://schemas.microsoft.com/office/drawing/2014/main" id="{512F2790-B215-48C3-A06B-1B82ED523A5F}"/>
                    </a:ext>
                  </a:extLst>
                </p:cNvPr>
                <p:cNvPicPr/>
                <p:nvPr/>
              </p:nvPicPr>
              <p:blipFill>
                <a:blip r:embed="rId265"/>
                <a:stretch>
                  <a:fillRect/>
                </a:stretch>
              </p:blipFill>
              <p:spPr>
                <a:xfrm>
                  <a:off x="11315613" y="701347"/>
                  <a:ext cx="125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2" name="Freihand 31">
                  <a:extLst>
                    <a:ext uri="{FF2B5EF4-FFF2-40B4-BE49-F238E27FC236}">
                      <a16:creationId xmlns:a16="http://schemas.microsoft.com/office/drawing/2014/main" id="{01A4495B-E456-423B-9563-F8093C684BEC}"/>
                    </a:ext>
                  </a:extLst>
                </p14:cNvPr>
                <p14:cNvContentPartPr/>
                <p14:nvPr/>
              </p14:nvContentPartPr>
              <p14:xfrm>
                <a:off x="11416053" y="704587"/>
                <a:ext cx="32760" cy="69120"/>
              </p14:xfrm>
            </p:contentPart>
          </mc:Choice>
          <mc:Fallback>
            <p:pic>
              <p:nvPicPr>
                <p:cNvPr id="32" name="Freihand 31">
                  <a:extLst>
                    <a:ext uri="{FF2B5EF4-FFF2-40B4-BE49-F238E27FC236}">
                      <a16:creationId xmlns:a16="http://schemas.microsoft.com/office/drawing/2014/main" id="{01A4495B-E456-423B-9563-F8093C684BEC}"/>
                    </a:ext>
                  </a:extLst>
                </p:cNvPr>
                <p:cNvPicPr/>
                <p:nvPr/>
              </p:nvPicPr>
              <p:blipFill>
                <a:blip r:embed="rId267"/>
                <a:stretch>
                  <a:fillRect/>
                </a:stretch>
              </p:blipFill>
              <p:spPr>
                <a:xfrm>
                  <a:off x="11411733" y="700267"/>
                  <a:ext cx="41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3" name="Freihand 32">
                  <a:extLst>
                    <a:ext uri="{FF2B5EF4-FFF2-40B4-BE49-F238E27FC236}">
                      <a16:creationId xmlns:a16="http://schemas.microsoft.com/office/drawing/2014/main" id="{1EA75F41-334F-487A-BF29-6AB2A6B717B1}"/>
                    </a:ext>
                  </a:extLst>
                </p14:cNvPr>
                <p14:cNvContentPartPr/>
                <p14:nvPr/>
              </p14:nvContentPartPr>
              <p14:xfrm>
                <a:off x="11466093" y="772627"/>
                <a:ext cx="133560" cy="60120"/>
              </p14:xfrm>
            </p:contentPart>
          </mc:Choice>
          <mc:Fallback>
            <p:pic>
              <p:nvPicPr>
                <p:cNvPr id="33" name="Freihand 32">
                  <a:extLst>
                    <a:ext uri="{FF2B5EF4-FFF2-40B4-BE49-F238E27FC236}">
                      <a16:creationId xmlns:a16="http://schemas.microsoft.com/office/drawing/2014/main" id="{1EA75F41-334F-487A-BF29-6AB2A6B717B1}"/>
                    </a:ext>
                  </a:extLst>
                </p:cNvPr>
                <p:cNvPicPr/>
                <p:nvPr/>
              </p:nvPicPr>
              <p:blipFill>
                <a:blip r:embed="rId269"/>
                <a:stretch>
                  <a:fillRect/>
                </a:stretch>
              </p:blipFill>
              <p:spPr>
                <a:xfrm>
                  <a:off x="11461773" y="768307"/>
                  <a:ext cx="142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4" name="Freihand 33">
                  <a:extLst>
                    <a:ext uri="{FF2B5EF4-FFF2-40B4-BE49-F238E27FC236}">
                      <a16:creationId xmlns:a16="http://schemas.microsoft.com/office/drawing/2014/main" id="{BFF63422-CBF3-4117-A3D4-0D516C39DAE6}"/>
                    </a:ext>
                  </a:extLst>
                </p14:cNvPr>
                <p14:cNvContentPartPr/>
                <p14:nvPr/>
              </p14:nvContentPartPr>
              <p14:xfrm>
                <a:off x="11614773" y="724747"/>
                <a:ext cx="136800" cy="93240"/>
              </p14:xfrm>
            </p:contentPart>
          </mc:Choice>
          <mc:Fallback>
            <p:pic>
              <p:nvPicPr>
                <p:cNvPr id="34" name="Freihand 33">
                  <a:extLst>
                    <a:ext uri="{FF2B5EF4-FFF2-40B4-BE49-F238E27FC236}">
                      <a16:creationId xmlns:a16="http://schemas.microsoft.com/office/drawing/2014/main" id="{BFF63422-CBF3-4117-A3D4-0D516C39DAE6}"/>
                    </a:ext>
                  </a:extLst>
                </p:cNvPr>
                <p:cNvPicPr/>
                <p:nvPr/>
              </p:nvPicPr>
              <p:blipFill>
                <a:blip r:embed="rId271"/>
                <a:stretch>
                  <a:fillRect/>
                </a:stretch>
              </p:blipFill>
              <p:spPr>
                <a:xfrm>
                  <a:off x="11610453" y="720427"/>
                  <a:ext cx="145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8" name="Freihand 37">
                  <a:extLst>
                    <a:ext uri="{FF2B5EF4-FFF2-40B4-BE49-F238E27FC236}">
                      <a16:creationId xmlns:a16="http://schemas.microsoft.com/office/drawing/2014/main" id="{C2EB4E8D-E283-48F4-B3C6-763D60449701}"/>
                    </a:ext>
                  </a:extLst>
                </p14:cNvPr>
                <p14:cNvContentPartPr/>
                <p14:nvPr/>
              </p14:nvContentPartPr>
              <p14:xfrm>
                <a:off x="7864653" y="1734547"/>
                <a:ext cx="167400" cy="14040"/>
              </p14:xfrm>
            </p:contentPart>
          </mc:Choice>
          <mc:Fallback>
            <p:pic>
              <p:nvPicPr>
                <p:cNvPr id="38" name="Freihand 37">
                  <a:extLst>
                    <a:ext uri="{FF2B5EF4-FFF2-40B4-BE49-F238E27FC236}">
                      <a16:creationId xmlns:a16="http://schemas.microsoft.com/office/drawing/2014/main" id="{C2EB4E8D-E283-48F4-B3C6-763D60449701}"/>
                    </a:ext>
                  </a:extLst>
                </p:cNvPr>
                <p:cNvPicPr/>
                <p:nvPr/>
              </p:nvPicPr>
              <p:blipFill>
                <a:blip r:embed="rId273"/>
                <a:stretch>
                  <a:fillRect/>
                </a:stretch>
              </p:blipFill>
              <p:spPr>
                <a:xfrm>
                  <a:off x="7860333" y="1730227"/>
                  <a:ext cx="176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 name="Freihand 38">
                  <a:extLst>
                    <a:ext uri="{FF2B5EF4-FFF2-40B4-BE49-F238E27FC236}">
                      <a16:creationId xmlns:a16="http://schemas.microsoft.com/office/drawing/2014/main" id="{136C8EB8-7AE7-40E5-91C6-439148D60990}"/>
                    </a:ext>
                  </a:extLst>
                </p14:cNvPr>
                <p14:cNvContentPartPr/>
                <p14:nvPr/>
              </p14:nvContentPartPr>
              <p14:xfrm>
                <a:off x="7721013" y="1641667"/>
                <a:ext cx="210240" cy="181440"/>
              </p14:xfrm>
            </p:contentPart>
          </mc:Choice>
          <mc:Fallback>
            <p:pic>
              <p:nvPicPr>
                <p:cNvPr id="39" name="Freihand 38">
                  <a:extLst>
                    <a:ext uri="{FF2B5EF4-FFF2-40B4-BE49-F238E27FC236}">
                      <a16:creationId xmlns:a16="http://schemas.microsoft.com/office/drawing/2014/main" id="{136C8EB8-7AE7-40E5-91C6-439148D60990}"/>
                    </a:ext>
                  </a:extLst>
                </p:cNvPr>
                <p:cNvPicPr/>
                <p:nvPr/>
              </p:nvPicPr>
              <p:blipFill>
                <a:blip r:embed="rId275"/>
                <a:stretch>
                  <a:fillRect/>
                </a:stretch>
              </p:blipFill>
              <p:spPr>
                <a:xfrm>
                  <a:off x="7716693" y="1637347"/>
                  <a:ext cx="218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1" name="Freihand 40">
                  <a:extLst>
                    <a:ext uri="{FF2B5EF4-FFF2-40B4-BE49-F238E27FC236}">
                      <a16:creationId xmlns:a16="http://schemas.microsoft.com/office/drawing/2014/main" id="{78CB7FC9-CD7B-4A29-81D3-CE40975F42AB}"/>
                    </a:ext>
                  </a:extLst>
                </p14:cNvPr>
                <p14:cNvContentPartPr/>
                <p14:nvPr/>
              </p14:nvContentPartPr>
              <p14:xfrm>
                <a:off x="8254893" y="1690627"/>
                <a:ext cx="101880" cy="109080"/>
              </p14:xfrm>
            </p:contentPart>
          </mc:Choice>
          <mc:Fallback>
            <p:pic>
              <p:nvPicPr>
                <p:cNvPr id="41" name="Freihand 40">
                  <a:extLst>
                    <a:ext uri="{FF2B5EF4-FFF2-40B4-BE49-F238E27FC236}">
                      <a16:creationId xmlns:a16="http://schemas.microsoft.com/office/drawing/2014/main" id="{78CB7FC9-CD7B-4A29-81D3-CE40975F42AB}"/>
                    </a:ext>
                  </a:extLst>
                </p:cNvPr>
                <p:cNvPicPr/>
                <p:nvPr/>
              </p:nvPicPr>
              <p:blipFill>
                <a:blip r:embed="rId277"/>
                <a:stretch>
                  <a:fillRect/>
                </a:stretch>
              </p:blipFill>
              <p:spPr>
                <a:xfrm>
                  <a:off x="8250573" y="1686307"/>
                  <a:ext cx="11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2" name="Freihand 41">
                  <a:extLst>
                    <a:ext uri="{FF2B5EF4-FFF2-40B4-BE49-F238E27FC236}">
                      <a16:creationId xmlns:a16="http://schemas.microsoft.com/office/drawing/2014/main" id="{99348650-7A28-43E3-B729-0E751F11E151}"/>
                    </a:ext>
                  </a:extLst>
                </p14:cNvPr>
                <p14:cNvContentPartPr/>
                <p14:nvPr/>
              </p14:nvContentPartPr>
              <p14:xfrm>
                <a:off x="8227173" y="1728787"/>
                <a:ext cx="157320" cy="12600"/>
              </p14:xfrm>
            </p:contentPart>
          </mc:Choice>
          <mc:Fallback>
            <p:pic>
              <p:nvPicPr>
                <p:cNvPr id="42" name="Freihand 41">
                  <a:extLst>
                    <a:ext uri="{FF2B5EF4-FFF2-40B4-BE49-F238E27FC236}">
                      <a16:creationId xmlns:a16="http://schemas.microsoft.com/office/drawing/2014/main" id="{99348650-7A28-43E3-B729-0E751F11E151}"/>
                    </a:ext>
                  </a:extLst>
                </p:cNvPr>
                <p:cNvPicPr/>
                <p:nvPr/>
              </p:nvPicPr>
              <p:blipFill>
                <a:blip r:embed="rId279"/>
                <a:stretch>
                  <a:fillRect/>
                </a:stretch>
              </p:blipFill>
              <p:spPr>
                <a:xfrm>
                  <a:off x="8222853" y="1724467"/>
                  <a:ext cx="165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3" name="Freihand 42">
                  <a:extLst>
                    <a:ext uri="{FF2B5EF4-FFF2-40B4-BE49-F238E27FC236}">
                      <a16:creationId xmlns:a16="http://schemas.microsoft.com/office/drawing/2014/main" id="{044DEB0D-4040-4FCA-9DE7-93B6715713A1}"/>
                    </a:ext>
                  </a:extLst>
                </p14:cNvPr>
                <p14:cNvContentPartPr/>
                <p14:nvPr/>
              </p14:nvContentPartPr>
              <p14:xfrm>
                <a:off x="8402853" y="1696027"/>
                <a:ext cx="133560" cy="78480"/>
              </p14:xfrm>
            </p:contentPart>
          </mc:Choice>
          <mc:Fallback>
            <p:pic>
              <p:nvPicPr>
                <p:cNvPr id="43" name="Freihand 42">
                  <a:extLst>
                    <a:ext uri="{FF2B5EF4-FFF2-40B4-BE49-F238E27FC236}">
                      <a16:creationId xmlns:a16="http://schemas.microsoft.com/office/drawing/2014/main" id="{044DEB0D-4040-4FCA-9DE7-93B6715713A1}"/>
                    </a:ext>
                  </a:extLst>
                </p:cNvPr>
                <p:cNvPicPr/>
                <p:nvPr/>
              </p:nvPicPr>
              <p:blipFill>
                <a:blip r:embed="rId281"/>
                <a:stretch>
                  <a:fillRect/>
                </a:stretch>
              </p:blipFill>
              <p:spPr>
                <a:xfrm>
                  <a:off x="8398533" y="1691707"/>
                  <a:ext cx="142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4" name="Freihand 43">
                  <a:extLst>
                    <a:ext uri="{FF2B5EF4-FFF2-40B4-BE49-F238E27FC236}">
                      <a16:creationId xmlns:a16="http://schemas.microsoft.com/office/drawing/2014/main" id="{35D18EC0-74A5-4DEF-9165-A162CC53DD9B}"/>
                    </a:ext>
                  </a:extLst>
                </p14:cNvPr>
                <p14:cNvContentPartPr/>
                <p14:nvPr/>
              </p14:nvContentPartPr>
              <p14:xfrm>
                <a:off x="8578533" y="1708267"/>
                <a:ext cx="54000" cy="73440"/>
              </p14:xfrm>
            </p:contentPart>
          </mc:Choice>
          <mc:Fallback>
            <p:pic>
              <p:nvPicPr>
                <p:cNvPr id="44" name="Freihand 43">
                  <a:extLst>
                    <a:ext uri="{FF2B5EF4-FFF2-40B4-BE49-F238E27FC236}">
                      <a16:creationId xmlns:a16="http://schemas.microsoft.com/office/drawing/2014/main" id="{35D18EC0-74A5-4DEF-9165-A162CC53DD9B}"/>
                    </a:ext>
                  </a:extLst>
                </p:cNvPr>
                <p:cNvPicPr/>
                <p:nvPr/>
              </p:nvPicPr>
              <p:blipFill>
                <a:blip r:embed="rId283"/>
                <a:stretch>
                  <a:fillRect/>
                </a:stretch>
              </p:blipFill>
              <p:spPr>
                <a:xfrm>
                  <a:off x="8574213" y="1703947"/>
                  <a:ext cx="62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5" name="Freihand 44">
                  <a:extLst>
                    <a:ext uri="{FF2B5EF4-FFF2-40B4-BE49-F238E27FC236}">
                      <a16:creationId xmlns:a16="http://schemas.microsoft.com/office/drawing/2014/main" id="{4BEB1511-C29B-4C6A-BB82-DBABC2699245}"/>
                    </a:ext>
                  </a:extLst>
                </p14:cNvPr>
                <p14:cNvContentPartPr/>
                <p14:nvPr/>
              </p14:nvContentPartPr>
              <p14:xfrm>
                <a:off x="8846373" y="1685947"/>
                <a:ext cx="119520" cy="215640"/>
              </p14:xfrm>
            </p:contentPart>
          </mc:Choice>
          <mc:Fallback>
            <p:pic>
              <p:nvPicPr>
                <p:cNvPr id="45" name="Freihand 44">
                  <a:extLst>
                    <a:ext uri="{FF2B5EF4-FFF2-40B4-BE49-F238E27FC236}">
                      <a16:creationId xmlns:a16="http://schemas.microsoft.com/office/drawing/2014/main" id="{4BEB1511-C29B-4C6A-BB82-DBABC2699245}"/>
                    </a:ext>
                  </a:extLst>
                </p:cNvPr>
                <p:cNvPicPr/>
                <p:nvPr/>
              </p:nvPicPr>
              <p:blipFill>
                <a:blip r:embed="rId285"/>
                <a:stretch>
                  <a:fillRect/>
                </a:stretch>
              </p:blipFill>
              <p:spPr>
                <a:xfrm>
                  <a:off x="8842053" y="1681627"/>
                  <a:ext cx="1281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6" name="Freihand 45">
                  <a:extLst>
                    <a:ext uri="{FF2B5EF4-FFF2-40B4-BE49-F238E27FC236}">
                      <a16:creationId xmlns:a16="http://schemas.microsoft.com/office/drawing/2014/main" id="{4F3E2F46-38F4-435E-B86C-A23DFA4558AA}"/>
                    </a:ext>
                  </a:extLst>
                </p14:cNvPr>
                <p14:cNvContentPartPr/>
                <p14:nvPr/>
              </p14:nvContentPartPr>
              <p14:xfrm>
                <a:off x="8998293" y="1671187"/>
                <a:ext cx="68760" cy="82080"/>
              </p14:xfrm>
            </p:contentPart>
          </mc:Choice>
          <mc:Fallback>
            <p:pic>
              <p:nvPicPr>
                <p:cNvPr id="46" name="Freihand 45">
                  <a:extLst>
                    <a:ext uri="{FF2B5EF4-FFF2-40B4-BE49-F238E27FC236}">
                      <a16:creationId xmlns:a16="http://schemas.microsoft.com/office/drawing/2014/main" id="{4F3E2F46-38F4-435E-B86C-A23DFA4558AA}"/>
                    </a:ext>
                  </a:extLst>
                </p:cNvPr>
                <p:cNvPicPr/>
                <p:nvPr/>
              </p:nvPicPr>
              <p:blipFill>
                <a:blip r:embed="rId287"/>
                <a:stretch>
                  <a:fillRect/>
                </a:stretch>
              </p:blipFill>
              <p:spPr>
                <a:xfrm>
                  <a:off x="8993973" y="1666867"/>
                  <a:ext cx="77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 name="Freihand 46">
                  <a:extLst>
                    <a:ext uri="{FF2B5EF4-FFF2-40B4-BE49-F238E27FC236}">
                      <a16:creationId xmlns:a16="http://schemas.microsoft.com/office/drawing/2014/main" id="{059D60B7-6034-44E4-8221-6BFEE2589F55}"/>
                    </a:ext>
                  </a:extLst>
                </p14:cNvPr>
                <p14:cNvContentPartPr/>
                <p14:nvPr/>
              </p14:nvContentPartPr>
              <p14:xfrm>
                <a:off x="9085413" y="1652827"/>
                <a:ext cx="66240" cy="85320"/>
              </p14:xfrm>
            </p:contentPart>
          </mc:Choice>
          <mc:Fallback>
            <p:pic>
              <p:nvPicPr>
                <p:cNvPr id="47" name="Freihand 46">
                  <a:extLst>
                    <a:ext uri="{FF2B5EF4-FFF2-40B4-BE49-F238E27FC236}">
                      <a16:creationId xmlns:a16="http://schemas.microsoft.com/office/drawing/2014/main" id="{059D60B7-6034-44E4-8221-6BFEE2589F55}"/>
                    </a:ext>
                  </a:extLst>
                </p:cNvPr>
                <p:cNvPicPr/>
                <p:nvPr/>
              </p:nvPicPr>
              <p:blipFill>
                <a:blip r:embed="rId289"/>
                <a:stretch>
                  <a:fillRect/>
                </a:stretch>
              </p:blipFill>
              <p:spPr>
                <a:xfrm>
                  <a:off x="9081093" y="1648507"/>
                  <a:ext cx="74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 name="Freihand 47">
                  <a:extLst>
                    <a:ext uri="{FF2B5EF4-FFF2-40B4-BE49-F238E27FC236}">
                      <a16:creationId xmlns:a16="http://schemas.microsoft.com/office/drawing/2014/main" id="{9CF8B54B-C4D7-4B1E-AB5E-1975A1CCC469}"/>
                    </a:ext>
                  </a:extLst>
                </p14:cNvPr>
                <p14:cNvContentPartPr/>
                <p14:nvPr/>
              </p14:nvContentPartPr>
              <p14:xfrm>
                <a:off x="9195933" y="1593427"/>
                <a:ext cx="134280" cy="162000"/>
              </p14:xfrm>
            </p:contentPart>
          </mc:Choice>
          <mc:Fallback>
            <p:pic>
              <p:nvPicPr>
                <p:cNvPr id="48" name="Freihand 47">
                  <a:extLst>
                    <a:ext uri="{FF2B5EF4-FFF2-40B4-BE49-F238E27FC236}">
                      <a16:creationId xmlns:a16="http://schemas.microsoft.com/office/drawing/2014/main" id="{9CF8B54B-C4D7-4B1E-AB5E-1975A1CCC469}"/>
                    </a:ext>
                  </a:extLst>
                </p:cNvPr>
                <p:cNvPicPr/>
                <p:nvPr/>
              </p:nvPicPr>
              <p:blipFill>
                <a:blip r:embed="rId291"/>
                <a:stretch>
                  <a:fillRect/>
                </a:stretch>
              </p:blipFill>
              <p:spPr>
                <a:xfrm>
                  <a:off x="9191613" y="1589107"/>
                  <a:ext cx="142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9" name="Freihand 48">
                  <a:extLst>
                    <a:ext uri="{FF2B5EF4-FFF2-40B4-BE49-F238E27FC236}">
                      <a16:creationId xmlns:a16="http://schemas.microsoft.com/office/drawing/2014/main" id="{1FA52A27-FBFA-4067-BFC4-944F549DBFA9}"/>
                    </a:ext>
                  </a:extLst>
                </p14:cNvPr>
                <p14:cNvContentPartPr/>
                <p14:nvPr/>
              </p14:nvContentPartPr>
              <p14:xfrm>
                <a:off x="9321213" y="1527907"/>
                <a:ext cx="86760" cy="147240"/>
              </p14:xfrm>
            </p:contentPart>
          </mc:Choice>
          <mc:Fallback>
            <p:pic>
              <p:nvPicPr>
                <p:cNvPr id="49" name="Freihand 48">
                  <a:extLst>
                    <a:ext uri="{FF2B5EF4-FFF2-40B4-BE49-F238E27FC236}">
                      <a16:creationId xmlns:a16="http://schemas.microsoft.com/office/drawing/2014/main" id="{1FA52A27-FBFA-4067-BFC4-944F549DBFA9}"/>
                    </a:ext>
                  </a:extLst>
                </p:cNvPr>
                <p:cNvPicPr/>
                <p:nvPr/>
              </p:nvPicPr>
              <p:blipFill>
                <a:blip r:embed="rId293"/>
                <a:stretch>
                  <a:fillRect/>
                </a:stretch>
              </p:blipFill>
              <p:spPr>
                <a:xfrm>
                  <a:off x="9316893" y="1523587"/>
                  <a:ext cx="95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0" name="Freihand 49">
                  <a:extLst>
                    <a:ext uri="{FF2B5EF4-FFF2-40B4-BE49-F238E27FC236}">
                      <a16:creationId xmlns:a16="http://schemas.microsoft.com/office/drawing/2014/main" id="{4CF6F8D8-942C-4FC6-A63F-8E3E317116E5}"/>
                    </a:ext>
                  </a:extLst>
                </p14:cNvPr>
                <p14:cNvContentPartPr/>
                <p14:nvPr/>
              </p14:nvContentPartPr>
              <p14:xfrm>
                <a:off x="9294933" y="1559227"/>
                <a:ext cx="38160" cy="5040"/>
              </p14:xfrm>
            </p:contentPart>
          </mc:Choice>
          <mc:Fallback>
            <p:pic>
              <p:nvPicPr>
                <p:cNvPr id="50" name="Freihand 49">
                  <a:extLst>
                    <a:ext uri="{FF2B5EF4-FFF2-40B4-BE49-F238E27FC236}">
                      <a16:creationId xmlns:a16="http://schemas.microsoft.com/office/drawing/2014/main" id="{4CF6F8D8-942C-4FC6-A63F-8E3E317116E5}"/>
                    </a:ext>
                  </a:extLst>
                </p:cNvPr>
                <p:cNvPicPr/>
                <p:nvPr/>
              </p:nvPicPr>
              <p:blipFill>
                <a:blip r:embed="rId295"/>
                <a:stretch>
                  <a:fillRect/>
                </a:stretch>
              </p:blipFill>
              <p:spPr>
                <a:xfrm>
                  <a:off x="9290613" y="1554907"/>
                  <a:ext cx="46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1" name="Freihand 50">
                  <a:extLst>
                    <a:ext uri="{FF2B5EF4-FFF2-40B4-BE49-F238E27FC236}">
                      <a16:creationId xmlns:a16="http://schemas.microsoft.com/office/drawing/2014/main" id="{553A3D2D-3388-4D75-BDD8-2227B3D8C3A3}"/>
                    </a:ext>
                  </a:extLst>
                </p14:cNvPr>
                <p14:cNvContentPartPr/>
                <p14:nvPr/>
              </p14:nvContentPartPr>
              <p14:xfrm>
                <a:off x="9414453" y="1589827"/>
                <a:ext cx="62640" cy="96480"/>
              </p14:xfrm>
            </p:contentPart>
          </mc:Choice>
          <mc:Fallback>
            <p:pic>
              <p:nvPicPr>
                <p:cNvPr id="51" name="Freihand 50">
                  <a:extLst>
                    <a:ext uri="{FF2B5EF4-FFF2-40B4-BE49-F238E27FC236}">
                      <a16:creationId xmlns:a16="http://schemas.microsoft.com/office/drawing/2014/main" id="{553A3D2D-3388-4D75-BDD8-2227B3D8C3A3}"/>
                    </a:ext>
                  </a:extLst>
                </p:cNvPr>
                <p:cNvPicPr/>
                <p:nvPr/>
              </p:nvPicPr>
              <p:blipFill>
                <a:blip r:embed="rId297"/>
                <a:stretch>
                  <a:fillRect/>
                </a:stretch>
              </p:blipFill>
              <p:spPr>
                <a:xfrm>
                  <a:off x="9410133" y="1585507"/>
                  <a:ext cx="71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2" name="Freihand 51">
                  <a:extLst>
                    <a:ext uri="{FF2B5EF4-FFF2-40B4-BE49-F238E27FC236}">
                      <a16:creationId xmlns:a16="http://schemas.microsoft.com/office/drawing/2014/main" id="{084B95E2-3E26-44EC-B081-8BC3860A77C0}"/>
                    </a:ext>
                  </a:extLst>
                </p14:cNvPr>
                <p14:cNvContentPartPr/>
                <p14:nvPr/>
              </p14:nvContentPartPr>
              <p14:xfrm>
                <a:off x="9662493" y="1602067"/>
                <a:ext cx="192960" cy="69840"/>
              </p14:xfrm>
            </p:contentPart>
          </mc:Choice>
          <mc:Fallback>
            <p:pic>
              <p:nvPicPr>
                <p:cNvPr id="52" name="Freihand 51">
                  <a:extLst>
                    <a:ext uri="{FF2B5EF4-FFF2-40B4-BE49-F238E27FC236}">
                      <a16:creationId xmlns:a16="http://schemas.microsoft.com/office/drawing/2014/main" id="{084B95E2-3E26-44EC-B081-8BC3860A77C0}"/>
                    </a:ext>
                  </a:extLst>
                </p:cNvPr>
                <p:cNvPicPr/>
                <p:nvPr/>
              </p:nvPicPr>
              <p:blipFill>
                <a:blip r:embed="rId299"/>
                <a:stretch>
                  <a:fillRect/>
                </a:stretch>
              </p:blipFill>
              <p:spPr>
                <a:xfrm>
                  <a:off x="9658173" y="1597747"/>
                  <a:ext cx="201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3" name="Freihand 52">
                  <a:extLst>
                    <a:ext uri="{FF2B5EF4-FFF2-40B4-BE49-F238E27FC236}">
                      <a16:creationId xmlns:a16="http://schemas.microsoft.com/office/drawing/2014/main" id="{B8005D4C-1560-4796-8DA0-162CD4795EED}"/>
                    </a:ext>
                  </a:extLst>
                </p14:cNvPr>
                <p14:cNvContentPartPr/>
                <p14:nvPr/>
              </p14:nvContentPartPr>
              <p14:xfrm>
                <a:off x="9815853" y="1501267"/>
                <a:ext cx="360" cy="360"/>
              </p14:xfrm>
            </p:contentPart>
          </mc:Choice>
          <mc:Fallback>
            <p:pic>
              <p:nvPicPr>
                <p:cNvPr id="53" name="Freihand 52">
                  <a:extLst>
                    <a:ext uri="{FF2B5EF4-FFF2-40B4-BE49-F238E27FC236}">
                      <a16:creationId xmlns:a16="http://schemas.microsoft.com/office/drawing/2014/main" id="{B8005D4C-1560-4796-8DA0-162CD4795EED}"/>
                    </a:ext>
                  </a:extLst>
                </p:cNvPr>
                <p:cNvPicPr/>
                <p:nvPr/>
              </p:nvPicPr>
              <p:blipFill>
                <a:blip r:embed="rId23"/>
                <a:stretch>
                  <a:fillRect/>
                </a:stretch>
              </p:blipFill>
              <p:spPr>
                <a:xfrm>
                  <a:off x="9811533" y="1496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54" name="Freihand 53">
                  <a:extLst>
                    <a:ext uri="{FF2B5EF4-FFF2-40B4-BE49-F238E27FC236}">
                      <a16:creationId xmlns:a16="http://schemas.microsoft.com/office/drawing/2014/main" id="{08DF3688-DFF4-4762-A395-F0EB66CD881D}"/>
                    </a:ext>
                  </a:extLst>
                </p14:cNvPr>
                <p14:cNvContentPartPr/>
                <p14:nvPr/>
              </p14:nvContentPartPr>
              <p14:xfrm>
                <a:off x="10015293" y="1555987"/>
                <a:ext cx="216360" cy="238320"/>
              </p14:xfrm>
            </p:contentPart>
          </mc:Choice>
          <mc:Fallback>
            <p:pic>
              <p:nvPicPr>
                <p:cNvPr id="54" name="Freihand 53">
                  <a:extLst>
                    <a:ext uri="{FF2B5EF4-FFF2-40B4-BE49-F238E27FC236}">
                      <a16:creationId xmlns:a16="http://schemas.microsoft.com/office/drawing/2014/main" id="{08DF3688-DFF4-4762-A395-F0EB66CD881D}"/>
                    </a:ext>
                  </a:extLst>
                </p:cNvPr>
                <p:cNvPicPr/>
                <p:nvPr/>
              </p:nvPicPr>
              <p:blipFill>
                <a:blip r:embed="rId302"/>
                <a:stretch>
                  <a:fillRect/>
                </a:stretch>
              </p:blipFill>
              <p:spPr>
                <a:xfrm>
                  <a:off x="10010973" y="1551667"/>
                  <a:ext cx="225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55" name="Freihand 54">
                  <a:extLst>
                    <a:ext uri="{FF2B5EF4-FFF2-40B4-BE49-F238E27FC236}">
                      <a16:creationId xmlns:a16="http://schemas.microsoft.com/office/drawing/2014/main" id="{C057282B-EEB5-4E09-96C3-FECCCDBF32E0}"/>
                    </a:ext>
                  </a:extLst>
                </p14:cNvPr>
                <p14:cNvContentPartPr/>
                <p14:nvPr/>
              </p14:nvContentPartPr>
              <p14:xfrm>
                <a:off x="10269093" y="1452307"/>
                <a:ext cx="118800" cy="201240"/>
              </p14:xfrm>
            </p:contentPart>
          </mc:Choice>
          <mc:Fallback>
            <p:pic>
              <p:nvPicPr>
                <p:cNvPr id="55" name="Freihand 54">
                  <a:extLst>
                    <a:ext uri="{FF2B5EF4-FFF2-40B4-BE49-F238E27FC236}">
                      <a16:creationId xmlns:a16="http://schemas.microsoft.com/office/drawing/2014/main" id="{C057282B-EEB5-4E09-96C3-FECCCDBF32E0}"/>
                    </a:ext>
                  </a:extLst>
                </p:cNvPr>
                <p:cNvPicPr/>
                <p:nvPr/>
              </p:nvPicPr>
              <p:blipFill>
                <a:blip r:embed="rId304"/>
                <a:stretch>
                  <a:fillRect/>
                </a:stretch>
              </p:blipFill>
              <p:spPr>
                <a:xfrm>
                  <a:off x="10264773" y="1447987"/>
                  <a:ext cx="127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6" name="Freihand 55">
                  <a:extLst>
                    <a:ext uri="{FF2B5EF4-FFF2-40B4-BE49-F238E27FC236}">
                      <a16:creationId xmlns:a16="http://schemas.microsoft.com/office/drawing/2014/main" id="{E8CF7D61-252B-42B2-B3CB-AA1603F738BE}"/>
                    </a:ext>
                  </a:extLst>
                </p14:cNvPr>
                <p14:cNvContentPartPr/>
                <p14:nvPr/>
              </p14:nvContentPartPr>
              <p14:xfrm>
                <a:off x="10427493" y="1540867"/>
                <a:ext cx="214560" cy="72000"/>
              </p14:xfrm>
            </p:contentPart>
          </mc:Choice>
          <mc:Fallback>
            <p:pic>
              <p:nvPicPr>
                <p:cNvPr id="56" name="Freihand 55">
                  <a:extLst>
                    <a:ext uri="{FF2B5EF4-FFF2-40B4-BE49-F238E27FC236}">
                      <a16:creationId xmlns:a16="http://schemas.microsoft.com/office/drawing/2014/main" id="{E8CF7D61-252B-42B2-B3CB-AA1603F738BE}"/>
                    </a:ext>
                  </a:extLst>
                </p:cNvPr>
                <p:cNvPicPr/>
                <p:nvPr/>
              </p:nvPicPr>
              <p:blipFill>
                <a:blip r:embed="rId306"/>
                <a:stretch>
                  <a:fillRect/>
                </a:stretch>
              </p:blipFill>
              <p:spPr>
                <a:xfrm>
                  <a:off x="10423173" y="1536547"/>
                  <a:ext cx="223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7" name="Freihand 56">
                  <a:extLst>
                    <a:ext uri="{FF2B5EF4-FFF2-40B4-BE49-F238E27FC236}">
                      <a16:creationId xmlns:a16="http://schemas.microsoft.com/office/drawing/2014/main" id="{D4C9C0D4-7D4B-43C9-BDF4-A54030E4BDB5}"/>
                    </a:ext>
                  </a:extLst>
                </p14:cNvPr>
                <p14:cNvContentPartPr/>
                <p14:nvPr/>
              </p14:nvContentPartPr>
              <p14:xfrm>
                <a:off x="10661853" y="1526467"/>
                <a:ext cx="320760" cy="63720"/>
              </p14:xfrm>
            </p:contentPart>
          </mc:Choice>
          <mc:Fallback>
            <p:pic>
              <p:nvPicPr>
                <p:cNvPr id="57" name="Freihand 56">
                  <a:extLst>
                    <a:ext uri="{FF2B5EF4-FFF2-40B4-BE49-F238E27FC236}">
                      <a16:creationId xmlns:a16="http://schemas.microsoft.com/office/drawing/2014/main" id="{D4C9C0D4-7D4B-43C9-BDF4-A54030E4BDB5}"/>
                    </a:ext>
                  </a:extLst>
                </p:cNvPr>
                <p:cNvPicPr/>
                <p:nvPr/>
              </p:nvPicPr>
              <p:blipFill>
                <a:blip r:embed="rId308"/>
                <a:stretch>
                  <a:fillRect/>
                </a:stretch>
              </p:blipFill>
              <p:spPr>
                <a:xfrm>
                  <a:off x="10657533" y="1522147"/>
                  <a:ext cx="329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8" name="Freihand 57">
                  <a:extLst>
                    <a:ext uri="{FF2B5EF4-FFF2-40B4-BE49-F238E27FC236}">
                      <a16:creationId xmlns:a16="http://schemas.microsoft.com/office/drawing/2014/main" id="{6CA32DEC-E7DC-4088-915B-59EE8C6C05CF}"/>
                    </a:ext>
                  </a:extLst>
                </p14:cNvPr>
                <p14:cNvContentPartPr/>
                <p14:nvPr/>
              </p14:nvContentPartPr>
              <p14:xfrm>
                <a:off x="10853013" y="1352947"/>
                <a:ext cx="246240" cy="130680"/>
              </p14:xfrm>
            </p:contentPart>
          </mc:Choice>
          <mc:Fallback>
            <p:pic>
              <p:nvPicPr>
                <p:cNvPr id="58" name="Freihand 57">
                  <a:extLst>
                    <a:ext uri="{FF2B5EF4-FFF2-40B4-BE49-F238E27FC236}">
                      <a16:creationId xmlns:a16="http://schemas.microsoft.com/office/drawing/2014/main" id="{6CA32DEC-E7DC-4088-915B-59EE8C6C05CF}"/>
                    </a:ext>
                  </a:extLst>
                </p:cNvPr>
                <p:cNvPicPr/>
                <p:nvPr/>
              </p:nvPicPr>
              <p:blipFill>
                <a:blip r:embed="rId310"/>
                <a:stretch>
                  <a:fillRect/>
                </a:stretch>
              </p:blipFill>
              <p:spPr>
                <a:xfrm>
                  <a:off x="10848693" y="1348627"/>
                  <a:ext cx="254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9" name="Freihand 58">
                  <a:extLst>
                    <a:ext uri="{FF2B5EF4-FFF2-40B4-BE49-F238E27FC236}">
                      <a16:creationId xmlns:a16="http://schemas.microsoft.com/office/drawing/2014/main" id="{4BB81F26-6197-443B-B309-17D2FA8BBCA0}"/>
                    </a:ext>
                  </a:extLst>
                </p14:cNvPr>
                <p14:cNvContentPartPr/>
                <p14:nvPr/>
              </p14:nvContentPartPr>
              <p14:xfrm>
                <a:off x="11089173" y="1627987"/>
                <a:ext cx="3240" cy="2880"/>
              </p14:xfrm>
            </p:contentPart>
          </mc:Choice>
          <mc:Fallback>
            <p:pic>
              <p:nvPicPr>
                <p:cNvPr id="59" name="Freihand 58">
                  <a:extLst>
                    <a:ext uri="{FF2B5EF4-FFF2-40B4-BE49-F238E27FC236}">
                      <a16:creationId xmlns:a16="http://schemas.microsoft.com/office/drawing/2014/main" id="{4BB81F26-6197-443B-B309-17D2FA8BBCA0}"/>
                    </a:ext>
                  </a:extLst>
                </p:cNvPr>
                <p:cNvPicPr/>
                <p:nvPr/>
              </p:nvPicPr>
              <p:blipFill>
                <a:blip r:embed="rId312"/>
                <a:stretch>
                  <a:fillRect/>
                </a:stretch>
              </p:blipFill>
              <p:spPr>
                <a:xfrm>
                  <a:off x="11084853" y="1623667"/>
                  <a:ext cx="11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2" name="Freihand 61">
                  <a:extLst>
                    <a:ext uri="{FF2B5EF4-FFF2-40B4-BE49-F238E27FC236}">
                      <a16:creationId xmlns:a16="http://schemas.microsoft.com/office/drawing/2014/main" id="{032C5671-C619-4144-B652-C52DC53152EC}"/>
                    </a:ext>
                  </a:extLst>
                </p14:cNvPr>
                <p14:cNvContentPartPr/>
                <p14:nvPr/>
              </p14:nvContentPartPr>
              <p14:xfrm>
                <a:off x="9159933" y="1898347"/>
                <a:ext cx="196200" cy="201960"/>
              </p14:xfrm>
            </p:contentPart>
          </mc:Choice>
          <mc:Fallback>
            <p:pic>
              <p:nvPicPr>
                <p:cNvPr id="62" name="Freihand 61">
                  <a:extLst>
                    <a:ext uri="{FF2B5EF4-FFF2-40B4-BE49-F238E27FC236}">
                      <a16:creationId xmlns:a16="http://schemas.microsoft.com/office/drawing/2014/main" id="{032C5671-C619-4144-B652-C52DC53152EC}"/>
                    </a:ext>
                  </a:extLst>
                </p:cNvPr>
                <p:cNvPicPr/>
                <p:nvPr/>
              </p:nvPicPr>
              <p:blipFill>
                <a:blip r:embed="rId314"/>
                <a:stretch>
                  <a:fillRect/>
                </a:stretch>
              </p:blipFill>
              <p:spPr>
                <a:xfrm>
                  <a:off x="9155613" y="1894027"/>
                  <a:ext cx="204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3" name="Freihand 62">
                  <a:extLst>
                    <a:ext uri="{FF2B5EF4-FFF2-40B4-BE49-F238E27FC236}">
                      <a16:creationId xmlns:a16="http://schemas.microsoft.com/office/drawing/2014/main" id="{0D7565F2-E12B-48DF-BCB8-F5CB798C0E79}"/>
                    </a:ext>
                  </a:extLst>
                </p14:cNvPr>
                <p14:cNvContentPartPr/>
                <p14:nvPr/>
              </p14:nvContentPartPr>
              <p14:xfrm>
                <a:off x="9369453" y="1997707"/>
                <a:ext cx="147960" cy="106920"/>
              </p14:xfrm>
            </p:contentPart>
          </mc:Choice>
          <mc:Fallback>
            <p:pic>
              <p:nvPicPr>
                <p:cNvPr id="63" name="Freihand 62">
                  <a:extLst>
                    <a:ext uri="{FF2B5EF4-FFF2-40B4-BE49-F238E27FC236}">
                      <a16:creationId xmlns:a16="http://schemas.microsoft.com/office/drawing/2014/main" id="{0D7565F2-E12B-48DF-BCB8-F5CB798C0E79}"/>
                    </a:ext>
                  </a:extLst>
                </p:cNvPr>
                <p:cNvPicPr/>
                <p:nvPr/>
              </p:nvPicPr>
              <p:blipFill>
                <a:blip r:embed="rId316"/>
                <a:stretch>
                  <a:fillRect/>
                </a:stretch>
              </p:blipFill>
              <p:spPr>
                <a:xfrm>
                  <a:off x="9365133" y="1993387"/>
                  <a:ext cx="156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4" name="Freihand 63">
                  <a:extLst>
                    <a:ext uri="{FF2B5EF4-FFF2-40B4-BE49-F238E27FC236}">
                      <a16:creationId xmlns:a16="http://schemas.microsoft.com/office/drawing/2014/main" id="{F2F5469C-B0F6-426C-8AD7-D60C04F0E894}"/>
                    </a:ext>
                  </a:extLst>
                </p14:cNvPr>
                <p14:cNvContentPartPr/>
                <p14:nvPr/>
              </p14:nvContentPartPr>
              <p14:xfrm>
                <a:off x="9680853" y="2013187"/>
                <a:ext cx="162360" cy="75600"/>
              </p14:xfrm>
            </p:contentPart>
          </mc:Choice>
          <mc:Fallback>
            <p:pic>
              <p:nvPicPr>
                <p:cNvPr id="64" name="Freihand 63">
                  <a:extLst>
                    <a:ext uri="{FF2B5EF4-FFF2-40B4-BE49-F238E27FC236}">
                      <a16:creationId xmlns:a16="http://schemas.microsoft.com/office/drawing/2014/main" id="{F2F5469C-B0F6-426C-8AD7-D60C04F0E894}"/>
                    </a:ext>
                  </a:extLst>
                </p:cNvPr>
                <p:cNvPicPr/>
                <p:nvPr/>
              </p:nvPicPr>
              <p:blipFill>
                <a:blip r:embed="rId318"/>
                <a:stretch>
                  <a:fillRect/>
                </a:stretch>
              </p:blipFill>
              <p:spPr>
                <a:xfrm>
                  <a:off x="9676533" y="2008867"/>
                  <a:ext cx="171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5" name="Freihand 64">
                  <a:extLst>
                    <a:ext uri="{FF2B5EF4-FFF2-40B4-BE49-F238E27FC236}">
                      <a16:creationId xmlns:a16="http://schemas.microsoft.com/office/drawing/2014/main" id="{2C772E18-707E-43A4-BBB0-A3D1E09A9024}"/>
                    </a:ext>
                  </a:extLst>
                </p14:cNvPr>
                <p14:cNvContentPartPr/>
                <p14:nvPr/>
              </p14:nvContentPartPr>
              <p14:xfrm>
                <a:off x="9826293" y="1933987"/>
                <a:ext cx="9720" cy="21240"/>
              </p14:xfrm>
            </p:contentPart>
          </mc:Choice>
          <mc:Fallback>
            <p:pic>
              <p:nvPicPr>
                <p:cNvPr id="65" name="Freihand 64">
                  <a:extLst>
                    <a:ext uri="{FF2B5EF4-FFF2-40B4-BE49-F238E27FC236}">
                      <a16:creationId xmlns:a16="http://schemas.microsoft.com/office/drawing/2014/main" id="{2C772E18-707E-43A4-BBB0-A3D1E09A9024}"/>
                    </a:ext>
                  </a:extLst>
                </p:cNvPr>
                <p:cNvPicPr/>
                <p:nvPr/>
              </p:nvPicPr>
              <p:blipFill>
                <a:blip r:embed="rId320"/>
                <a:stretch>
                  <a:fillRect/>
                </a:stretch>
              </p:blipFill>
              <p:spPr>
                <a:xfrm>
                  <a:off x="9821973" y="1929667"/>
                  <a:ext cx="18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6" name="Freihand 65">
                  <a:extLst>
                    <a:ext uri="{FF2B5EF4-FFF2-40B4-BE49-F238E27FC236}">
                      <a16:creationId xmlns:a16="http://schemas.microsoft.com/office/drawing/2014/main" id="{4C23A178-41CA-4257-8A0D-37965BF1D354}"/>
                    </a:ext>
                  </a:extLst>
                </p14:cNvPr>
                <p14:cNvContentPartPr/>
                <p14:nvPr/>
              </p14:nvContentPartPr>
              <p14:xfrm>
                <a:off x="9953373" y="1917427"/>
                <a:ext cx="218880" cy="151200"/>
              </p14:xfrm>
            </p:contentPart>
          </mc:Choice>
          <mc:Fallback>
            <p:pic>
              <p:nvPicPr>
                <p:cNvPr id="66" name="Freihand 65">
                  <a:extLst>
                    <a:ext uri="{FF2B5EF4-FFF2-40B4-BE49-F238E27FC236}">
                      <a16:creationId xmlns:a16="http://schemas.microsoft.com/office/drawing/2014/main" id="{4C23A178-41CA-4257-8A0D-37965BF1D354}"/>
                    </a:ext>
                  </a:extLst>
                </p:cNvPr>
                <p:cNvPicPr/>
                <p:nvPr/>
              </p:nvPicPr>
              <p:blipFill>
                <a:blip r:embed="rId322"/>
                <a:stretch>
                  <a:fillRect/>
                </a:stretch>
              </p:blipFill>
              <p:spPr>
                <a:xfrm>
                  <a:off x="9949053" y="1913107"/>
                  <a:ext cx="227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67" name="Freihand 66">
                  <a:extLst>
                    <a:ext uri="{FF2B5EF4-FFF2-40B4-BE49-F238E27FC236}">
                      <a16:creationId xmlns:a16="http://schemas.microsoft.com/office/drawing/2014/main" id="{92BA6488-94DC-4A7D-A6B0-357A90E9A887}"/>
                    </a:ext>
                  </a:extLst>
                </p14:cNvPr>
                <p14:cNvContentPartPr/>
                <p14:nvPr/>
              </p14:nvContentPartPr>
              <p14:xfrm>
                <a:off x="10161093" y="1958827"/>
                <a:ext cx="24840" cy="27720"/>
              </p14:xfrm>
            </p:contentPart>
          </mc:Choice>
          <mc:Fallback>
            <p:pic>
              <p:nvPicPr>
                <p:cNvPr id="67" name="Freihand 66">
                  <a:extLst>
                    <a:ext uri="{FF2B5EF4-FFF2-40B4-BE49-F238E27FC236}">
                      <a16:creationId xmlns:a16="http://schemas.microsoft.com/office/drawing/2014/main" id="{92BA6488-94DC-4A7D-A6B0-357A90E9A887}"/>
                    </a:ext>
                  </a:extLst>
                </p:cNvPr>
                <p:cNvPicPr/>
                <p:nvPr/>
              </p:nvPicPr>
              <p:blipFill>
                <a:blip r:embed="rId324"/>
                <a:stretch>
                  <a:fillRect/>
                </a:stretch>
              </p:blipFill>
              <p:spPr>
                <a:xfrm>
                  <a:off x="10156773" y="1954507"/>
                  <a:ext cx="33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68" name="Freihand 67">
                  <a:extLst>
                    <a:ext uri="{FF2B5EF4-FFF2-40B4-BE49-F238E27FC236}">
                      <a16:creationId xmlns:a16="http://schemas.microsoft.com/office/drawing/2014/main" id="{567197B6-74BB-414A-A9A5-9B2A49370371}"/>
                    </a:ext>
                  </a:extLst>
                </p14:cNvPr>
                <p14:cNvContentPartPr/>
                <p14:nvPr/>
              </p14:nvContentPartPr>
              <p14:xfrm>
                <a:off x="10215093" y="1988707"/>
                <a:ext cx="107280" cy="81000"/>
              </p14:xfrm>
            </p:contentPart>
          </mc:Choice>
          <mc:Fallback>
            <p:pic>
              <p:nvPicPr>
                <p:cNvPr id="68" name="Freihand 67">
                  <a:extLst>
                    <a:ext uri="{FF2B5EF4-FFF2-40B4-BE49-F238E27FC236}">
                      <a16:creationId xmlns:a16="http://schemas.microsoft.com/office/drawing/2014/main" id="{567197B6-74BB-414A-A9A5-9B2A49370371}"/>
                    </a:ext>
                  </a:extLst>
                </p:cNvPr>
                <p:cNvPicPr/>
                <p:nvPr/>
              </p:nvPicPr>
              <p:blipFill>
                <a:blip r:embed="rId326"/>
                <a:stretch>
                  <a:fillRect/>
                </a:stretch>
              </p:blipFill>
              <p:spPr>
                <a:xfrm>
                  <a:off x="10210773" y="1984387"/>
                  <a:ext cx="115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71" name="Freihand 70">
                  <a:extLst>
                    <a:ext uri="{FF2B5EF4-FFF2-40B4-BE49-F238E27FC236}">
                      <a16:creationId xmlns:a16="http://schemas.microsoft.com/office/drawing/2014/main" id="{8D11245C-A640-400E-BA0F-788100855587}"/>
                    </a:ext>
                  </a:extLst>
                </p14:cNvPr>
                <p14:cNvContentPartPr/>
                <p14:nvPr/>
              </p14:nvContentPartPr>
              <p14:xfrm>
                <a:off x="10528293" y="1866667"/>
                <a:ext cx="171720" cy="196200"/>
              </p14:xfrm>
            </p:contentPart>
          </mc:Choice>
          <mc:Fallback>
            <p:pic>
              <p:nvPicPr>
                <p:cNvPr id="71" name="Freihand 70">
                  <a:extLst>
                    <a:ext uri="{FF2B5EF4-FFF2-40B4-BE49-F238E27FC236}">
                      <a16:creationId xmlns:a16="http://schemas.microsoft.com/office/drawing/2014/main" id="{8D11245C-A640-400E-BA0F-788100855587}"/>
                    </a:ext>
                  </a:extLst>
                </p:cNvPr>
                <p:cNvPicPr/>
                <p:nvPr/>
              </p:nvPicPr>
              <p:blipFill>
                <a:blip r:embed="rId328"/>
                <a:stretch>
                  <a:fillRect/>
                </a:stretch>
              </p:blipFill>
              <p:spPr>
                <a:xfrm>
                  <a:off x="10523973" y="1862347"/>
                  <a:ext cx="180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2" name="Freihand 71">
                  <a:extLst>
                    <a:ext uri="{FF2B5EF4-FFF2-40B4-BE49-F238E27FC236}">
                      <a16:creationId xmlns:a16="http://schemas.microsoft.com/office/drawing/2014/main" id="{D0374ED4-2CEC-4CAF-9ADC-6B7AC8E26FAF}"/>
                    </a:ext>
                  </a:extLst>
                </p14:cNvPr>
                <p14:cNvContentPartPr/>
                <p14:nvPr/>
              </p14:nvContentPartPr>
              <p14:xfrm>
                <a:off x="10711533" y="1928947"/>
                <a:ext cx="19440" cy="80280"/>
              </p14:xfrm>
            </p:contentPart>
          </mc:Choice>
          <mc:Fallback>
            <p:pic>
              <p:nvPicPr>
                <p:cNvPr id="72" name="Freihand 71">
                  <a:extLst>
                    <a:ext uri="{FF2B5EF4-FFF2-40B4-BE49-F238E27FC236}">
                      <a16:creationId xmlns:a16="http://schemas.microsoft.com/office/drawing/2014/main" id="{D0374ED4-2CEC-4CAF-9ADC-6B7AC8E26FAF}"/>
                    </a:ext>
                  </a:extLst>
                </p:cNvPr>
                <p:cNvPicPr/>
                <p:nvPr/>
              </p:nvPicPr>
              <p:blipFill>
                <a:blip r:embed="rId330"/>
                <a:stretch>
                  <a:fillRect/>
                </a:stretch>
              </p:blipFill>
              <p:spPr>
                <a:xfrm>
                  <a:off x="10707213" y="1924627"/>
                  <a:ext cx="28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3" name="Freihand 72">
                  <a:extLst>
                    <a:ext uri="{FF2B5EF4-FFF2-40B4-BE49-F238E27FC236}">
                      <a16:creationId xmlns:a16="http://schemas.microsoft.com/office/drawing/2014/main" id="{27BEB137-5954-4634-BEB0-A93BD45B1900}"/>
                    </a:ext>
                  </a:extLst>
                </p14:cNvPr>
                <p14:cNvContentPartPr/>
                <p14:nvPr/>
              </p14:nvContentPartPr>
              <p14:xfrm>
                <a:off x="10762653" y="1823467"/>
                <a:ext cx="144720" cy="179280"/>
              </p14:xfrm>
            </p:contentPart>
          </mc:Choice>
          <mc:Fallback>
            <p:pic>
              <p:nvPicPr>
                <p:cNvPr id="73" name="Freihand 72">
                  <a:extLst>
                    <a:ext uri="{FF2B5EF4-FFF2-40B4-BE49-F238E27FC236}">
                      <a16:creationId xmlns:a16="http://schemas.microsoft.com/office/drawing/2014/main" id="{27BEB137-5954-4634-BEB0-A93BD45B1900}"/>
                    </a:ext>
                  </a:extLst>
                </p:cNvPr>
                <p:cNvPicPr/>
                <p:nvPr/>
              </p:nvPicPr>
              <p:blipFill>
                <a:blip r:embed="rId332"/>
                <a:stretch>
                  <a:fillRect/>
                </a:stretch>
              </p:blipFill>
              <p:spPr>
                <a:xfrm>
                  <a:off x="10758333" y="1819147"/>
                  <a:ext cx="153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4" name="Freihand 73">
                  <a:extLst>
                    <a:ext uri="{FF2B5EF4-FFF2-40B4-BE49-F238E27FC236}">
                      <a16:creationId xmlns:a16="http://schemas.microsoft.com/office/drawing/2014/main" id="{CA48DEF4-8F3E-47F0-99B5-8570C135392C}"/>
                    </a:ext>
                  </a:extLst>
                </p14:cNvPr>
                <p14:cNvContentPartPr/>
                <p14:nvPr/>
              </p14:nvContentPartPr>
              <p14:xfrm>
                <a:off x="10761933" y="1776307"/>
                <a:ext cx="360" cy="360"/>
              </p14:xfrm>
            </p:contentPart>
          </mc:Choice>
          <mc:Fallback>
            <p:pic>
              <p:nvPicPr>
                <p:cNvPr id="74" name="Freihand 73">
                  <a:extLst>
                    <a:ext uri="{FF2B5EF4-FFF2-40B4-BE49-F238E27FC236}">
                      <a16:creationId xmlns:a16="http://schemas.microsoft.com/office/drawing/2014/main" id="{CA48DEF4-8F3E-47F0-99B5-8570C135392C}"/>
                    </a:ext>
                  </a:extLst>
                </p:cNvPr>
                <p:cNvPicPr/>
                <p:nvPr/>
              </p:nvPicPr>
              <p:blipFill>
                <a:blip r:embed="rId23"/>
                <a:stretch>
                  <a:fillRect/>
                </a:stretch>
              </p:blipFill>
              <p:spPr>
                <a:xfrm>
                  <a:off x="10757613" y="1771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75" name="Freihand 74">
                  <a:extLst>
                    <a:ext uri="{FF2B5EF4-FFF2-40B4-BE49-F238E27FC236}">
                      <a16:creationId xmlns:a16="http://schemas.microsoft.com/office/drawing/2014/main" id="{4EDF4B71-CC00-4D97-8EB2-A0178E61C027}"/>
                    </a:ext>
                  </a:extLst>
                </p14:cNvPr>
                <p14:cNvContentPartPr/>
                <p14:nvPr/>
              </p14:nvContentPartPr>
              <p14:xfrm>
                <a:off x="11078013" y="1819867"/>
                <a:ext cx="188280" cy="249120"/>
              </p14:xfrm>
            </p:contentPart>
          </mc:Choice>
          <mc:Fallback>
            <p:pic>
              <p:nvPicPr>
                <p:cNvPr id="75" name="Freihand 74">
                  <a:extLst>
                    <a:ext uri="{FF2B5EF4-FFF2-40B4-BE49-F238E27FC236}">
                      <a16:creationId xmlns:a16="http://schemas.microsoft.com/office/drawing/2014/main" id="{4EDF4B71-CC00-4D97-8EB2-A0178E61C027}"/>
                    </a:ext>
                  </a:extLst>
                </p:cNvPr>
                <p:cNvPicPr/>
                <p:nvPr/>
              </p:nvPicPr>
              <p:blipFill>
                <a:blip r:embed="rId335"/>
                <a:stretch>
                  <a:fillRect/>
                </a:stretch>
              </p:blipFill>
              <p:spPr>
                <a:xfrm>
                  <a:off x="11073693" y="1815547"/>
                  <a:ext cx="1969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76" name="Freihand 75">
                  <a:extLst>
                    <a:ext uri="{FF2B5EF4-FFF2-40B4-BE49-F238E27FC236}">
                      <a16:creationId xmlns:a16="http://schemas.microsoft.com/office/drawing/2014/main" id="{E5A48C27-9163-4741-A75A-B30E0884821B}"/>
                    </a:ext>
                  </a:extLst>
                </p14:cNvPr>
                <p14:cNvContentPartPr/>
                <p14:nvPr/>
              </p14:nvContentPartPr>
              <p14:xfrm>
                <a:off x="11290053" y="1779907"/>
                <a:ext cx="28080" cy="193320"/>
              </p14:xfrm>
            </p:contentPart>
          </mc:Choice>
          <mc:Fallback>
            <p:pic>
              <p:nvPicPr>
                <p:cNvPr id="76" name="Freihand 75">
                  <a:extLst>
                    <a:ext uri="{FF2B5EF4-FFF2-40B4-BE49-F238E27FC236}">
                      <a16:creationId xmlns:a16="http://schemas.microsoft.com/office/drawing/2014/main" id="{E5A48C27-9163-4741-A75A-B30E0884821B}"/>
                    </a:ext>
                  </a:extLst>
                </p:cNvPr>
                <p:cNvPicPr/>
                <p:nvPr/>
              </p:nvPicPr>
              <p:blipFill>
                <a:blip r:embed="rId337"/>
                <a:stretch>
                  <a:fillRect/>
                </a:stretch>
              </p:blipFill>
              <p:spPr>
                <a:xfrm>
                  <a:off x="11285733" y="1775587"/>
                  <a:ext cx="36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77" name="Freihand 76">
                  <a:extLst>
                    <a:ext uri="{FF2B5EF4-FFF2-40B4-BE49-F238E27FC236}">
                      <a16:creationId xmlns:a16="http://schemas.microsoft.com/office/drawing/2014/main" id="{F28C400F-3ACA-4AEE-80B7-633A7E26CFD9}"/>
                    </a:ext>
                  </a:extLst>
                </p14:cNvPr>
                <p14:cNvContentPartPr/>
                <p14:nvPr/>
              </p14:nvContentPartPr>
              <p14:xfrm>
                <a:off x="11342253" y="1779187"/>
                <a:ext cx="33840" cy="183600"/>
              </p14:xfrm>
            </p:contentPart>
          </mc:Choice>
          <mc:Fallback>
            <p:pic>
              <p:nvPicPr>
                <p:cNvPr id="77" name="Freihand 76">
                  <a:extLst>
                    <a:ext uri="{FF2B5EF4-FFF2-40B4-BE49-F238E27FC236}">
                      <a16:creationId xmlns:a16="http://schemas.microsoft.com/office/drawing/2014/main" id="{F28C400F-3ACA-4AEE-80B7-633A7E26CFD9}"/>
                    </a:ext>
                  </a:extLst>
                </p:cNvPr>
                <p:cNvPicPr/>
                <p:nvPr/>
              </p:nvPicPr>
              <p:blipFill>
                <a:blip r:embed="rId339"/>
                <a:stretch>
                  <a:fillRect/>
                </a:stretch>
              </p:blipFill>
              <p:spPr>
                <a:xfrm>
                  <a:off x="11337933" y="1774867"/>
                  <a:ext cx="42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78" name="Freihand 77">
                  <a:extLst>
                    <a:ext uri="{FF2B5EF4-FFF2-40B4-BE49-F238E27FC236}">
                      <a16:creationId xmlns:a16="http://schemas.microsoft.com/office/drawing/2014/main" id="{AFB69993-88F0-460E-99BB-0DB58DB31259}"/>
                    </a:ext>
                  </a:extLst>
                </p14:cNvPr>
                <p14:cNvContentPartPr/>
                <p14:nvPr/>
              </p14:nvContentPartPr>
              <p14:xfrm>
                <a:off x="11437293" y="1866307"/>
                <a:ext cx="114480" cy="292320"/>
              </p14:xfrm>
            </p:contentPart>
          </mc:Choice>
          <mc:Fallback>
            <p:pic>
              <p:nvPicPr>
                <p:cNvPr id="78" name="Freihand 77">
                  <a:extLst>
                    <a:ext uri="{FF2B5EF4-FFF2-40B4-BE49-F238E27FC236}">
                      <a16:creationId xmlns:a16="http://schemas.microsoft.com/office/drawing/2014/main" id="{AFB69993-88F0-460E-99BB-0DB58DB31259}"/>
                    </a:ext>
                  </a:extLst>
                </p:cNvPr>
                <p:cNvPicPr/>
                <p:nvPr/>
              </p:nvPicPr>
              <p:blipFill>
                <a:blip r:embed="rId341"/>
                <a:stretch>
                  <a:fillRect/>
                </a:stretch>
              </p:blipFill>
              <p:spPr>
                <a:xfrm>
                  <a:off x="11432973" y="1861987"/>
                  <a:ext cx="1231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79" name="Freihand 78">
                  <a:extLst>
                    <a:ext uri="{FF2B5EF4-FFF2-40B4-BE49-F238E27FC236}">
                      <a16:creationId xmlns:a16="http://schemas.microsoft.com/office/drawing/2014/main" id="{B63614F7-21A3-43C4-B4EE-A0E82E77A6E4}"/>
                    </a:ext>
                  </a:extLst>
                </p14:cNvPr>
                <p14:cNvContentPartPr/>
                <p14:nvPr/>
              </p14:nvContentPartPr>
              <p14:xfrm>
                <a:off x="9626853" y="2335747"/>
                <a:ext cx="155520" cy="131760"/>
              </p14:xfrm>
            </p:contentPart>
          </mc:Choice>
          <mc:Fallback>
            <p:pic>
              <p:nvPicPr>
                <p:cNvPr id="79" name="Freihand 78">
                  <a:extLst>
                    <a:ext uri="{FF2B5EF4-FFF2-40B4-BE49-F238E27FC236}">
                      <a16:creationId xmlns:a16="http://schemas.microsoft.com/office/drawing/2014/main" id="{B63614F7-21A3-43C4-B4EE-A0E82E77A6E4}"/>
                    </a:ext>
                  </a:extLst>
                </p:cNvPr>
                <p:cNvPicPr/>
                <p:nvPr/>
              </p:nvPicPr>
              <p:blipFill>
                <a:blip r:embed="rId343"/>
                <a:stretch>
                  <a:fillRect/>
                </a:stretch>
              </p:blipFill>
              <p:spPr>
                <a:xfrm>
                  <a:off x="9622533" y="2331427"/>
                  <a:ext cx="164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80" name="Freihand 79">
                  <a:extLst>
                    <a:ext uri="{FF2B5EF4-FFF2-40B4-BE49-F238E27FC236}">
                      <a16:creationId xmlns:a16="http://schemas.microsoft.com/office/drawing/2014/main" id="{D2E66B8E-6C3D-4AD2-82C9-4D7346135220}"/>
                    </a:ext>
                  </a:extLst>
                </p14:cNvPr>
                <p14:cNvContentPartPr/>
                <p14:nvPr/>
              </p14:nvContentPartPr>
              <p14:xfrm>
                <a:off x="9781653" y="2352667"/>
                <a:ext cx="265680" cy="80640"/>
              </p14:xfrm>
            </p:contentPart>
          </mc:Choice>
          <mc:Fallback>
            <p:pic>
              <p:nvPicPr>
                <p:cNvPr id="80" name="Freihand 79">
                  <a:extLst>
                    <a:ext uri="{FF2B5EF4-FFF2-40B4-BE49-F238E27FC236}">
                      <a16:creationId xmlns:a16="http://schemas.microsoft.com/office/drawing/2014/main" id="{D2E66B8E-6C3D-4AD2-82C9-4D7346135220}"/>
                    </a:ext>
                  </a:extLst>
                </p:cNvPr>
                <p:cNvPicPr/>
                <p:nvPr/>
              </p:nvPicPr>
              <p:blipFill>
                <a:blip r:embed="rId345"/>
                <a:stretch>
                  <a:fillRect/>
                </a:stretch>
              </p:blipFill>
              <p:spPr>
                <a:xfrm>
                  <a:off x="9777333" y="2348347"/>
                  <a:ext cx="274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81" name="Freihand 80">
                  <a:extLst>
                    <a:ext uri="{FF2B5EF4-FFF2-40B4-BE49-F238E27FC236}">
                      <a16:creationId xmlns:a16="http://schemas.microsoft.com/office/drawing/2014/main" id="{2ADA7F4F-FE1A-4923-B1C2-B6FD87B0E11B}"/>
                    </a:ext>
                  </a:extLst>
                </p14:cNvPr>
                <p14:cNvContentPartPr/>
                <p14:nvPr/>
              </p14:nvContentPartPr>
              <p14:xfrm>
                <a:off x="10106733" y="2355907"/>
                <a:ext cx="105840" cy="185400"/>
              </p14:xfrm>
            </p:contentPart>
          </mc:Choice>
          <mc:Fallback>
            <p:pic>
              <p:nvPicPr>
                <p:cNvPr id="81" name="Freihand 80">
                  <a:extLst>
                    <a:ext uri="{FF2B5EF4-FFF2-40B4-BE49-F238E27FC236}">
                      <a16:creationId xmlns:a16="http://schemas.microsoft.com/office/drawing/2014/main" id="{2ADA7F4F-FE1A-4923-B1C2-B6FD87B0E11B}"/>
                    </a:ext>
                  </a:extLst>
                </p:cNvPr>
                <p:cNvPicPr/>
                <p:nvPr/>
              </p:nvPicPr>
              <p:blipFill>
                <a:blip r:embed="rId347"/>
                <a:stretch>
                  <a:fillRect/>
                </a:stretch>
              </p:blipFill>
              <p:spPr>
                <a:xfrm>
                  <a:off x="10102413" y="2351587"/>
                  <a:ext cx="114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82" name="Freihand 81">
                  <a:extLst>
                    <a:ext uri="{FF2B5EF4-FFF2-40B4-BE49-F238E27FC236}">
                      <a16:creationId xmlns:a16="http://schemas.microsoft.com/office/drawing/2014/main" id="{F00AF022-C043-469A-8C6B-DA1B1A620F0C}"/>
                    </a:ext>
                  </a:extLst>
                </p14:cNvPr>
                <p14:cNvContentPartPr/>
                <p14:nvPr/>
              </p14:nvContentPartPr>
              <p14:xfrm>
                <a:off x="10246053" y="2308387"/>
                <a:ext cx="140760" cy="115200"/>
              </p14:xfrm>
            </p:contentPart>
          </mc:Choice>
          <mc:Fallback>
            <p:pic>
              <p:nvPicPr>
                <p:cNvPr id="82" name="Freihand 81">
                  <a:extLst>
                    <a:ext uri="{FF2B5EF4-FFF2-40B4-BE49-F238E27FC236}">
                      <a16:creationId xmlns:a16="http://schemas.microsoft.com/office/drawing/2014/main" id="{F00AF022-C043-469A-8C6B-DA1B1A620F0C}"/>
                    </a:ext>
                  </a:extLst>
                </p:cNvPr>
                <p:cNvPicPr/>
                <p:nvPr/>
              </p:nvPicPr>
              <p:blipFill>
                <a:blip r:embed="rId349"/>
                <a:stretch>
                  <a:fillRect/>
                </a:stretch>
              </p:blipFill>
              <p:spPr>
                <a:xfrm>
                  <a:off x="10241733" y="2304067"/>
                  <a:ext cx="149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83" name="Freihand 82">
                  <a:extLst>
                    <a:ext uri="{FF2B5EF4-FFF2-40B4-BE49-F238E27FC236}">
                      <a16:creationId xmlns:a16="http://schemas.microsoft.com/office/drawing/2014/main" id="{AD5AA177-3D7A-4597-9C63-DCE910DADF21}"/>
                    </a:ext>
                  </a:extLst>
                </p14:cNvPr>
                <p14:cNvContentPartPr/>
                <p14:nvPr/>
              </p14:nvContentPartPr>
              <p14:xfrm>
                <a:off x="10408053" y="2234227"/>
                <a:ext cx="124920" cy="165600"/>
              </p14:xfrm>
            </p:contentPart>
          </mc:Choice>
          <mc:Fallback>
            <p:pic>
              <p:nvPicPr>
                <p:cNvPr id="83" name="Freihand 82">
                  <a:extLst>
                    <a:ext uri="{FF2B5EF4-FFF2-40B4-BE49-F238E27FC236}">
                      <a16:creationId xmlns:a16="http://schemas.microsoft.com/office/drawing/2014/main" id="{AD5AA177-3D7A-4597-9C63-DCE910DADF21}"/>
                    </a:ext>
                  </a:extLst>
                </p:cNvPr>
                <p:cNvPicPr/>
                <p:nvPr/>
              </p:nvPicPr>
              <p:blipFill>
                <a:blip r:embed="rId351"/>
                <a:stretch>
                  <a:fillRect/>
                </a:stretch>
              </p:blipFill>
              <p:spPr>
                <a:xfrm>
                  <a:off x="10403733" y="2229907"/>
                  <a:ext cx="133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84" name="Freihand 83">
                  <a:extLst>
                    <a:ext uri="{FF2B5EF4-FFF2-40B4-BE49-F238E27FC236}">
                      <a16:creationId xmlns:a16="http://schemas.microsoft.com/office/drawing/2014/main" id="{AE01EC06-D988-4B88-8AC4-58789582A8E6}"/>
                    </a:ext>
                  </a:extLst>
                </p14:cNvPr>
                <p14:cNvContentPartPr/>
                <p14:nvPr/>
              </p14:nvContentPartPr>
              <p14:xfrm>
                <a:off x="10534413" y="2201467"/>
                <a:ext cx="22320" cy="159480"/>
              </p14:xfrm>
            </p:contentPart>
          </mc:Choice>
          <mc:Fallback>
            <p:pic>
              <p:nvPicPr>
                <p:cNvPr id="84" name="Freihand 83">
                  <a:extLst>
                    <a:ext uri="{FF2B5EF4-FFF2-40B4-BE49-F238E27FC236}">
                      <a16:creationId xmlns:a16="http://schemas.microsoft.com/office/drawing/2014/main" id="{AE01EC06-D988-4B88-8AC4-58789582A8E6}"/>
                    </a:ext>
                  </a:extLst>
                </p:cNvPr>
                <p:cNvPicPr/>
                <p:nvPr/>
              </p:nvPicPr>
              <p:blipFill>
                <a:blip r:embed="rId353"/>
                <a:stretch>
                  <a:fillRect/>
                </a:stretch>
              </p:blipFill>
              <p:spPr>
                <a:xfrm>
                  <a:off x="10530093" y="2197147"/>
                  <a:ext cx="30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85" name="Freihand 84">
                  <a:extLst>
                    <a:ext uri="{FF2B5EF4-FFF2-40B4-BE49-F238E27FC236}">
                      <a16:creationId xmlns:a16="http://schemas.microsoft.com/office/drawing/2014/main" id="{98BA6D94-C9B0-4385-9D1F-12DC2E8FA8EC}"/>
                    </a:ext>
                  </a:extLst>
                </p14:cNvPr>
                <p14:cNvContentPartPr/>
                <p14:nvPr/>
              </p14:nvContentPartPr>
              <p14:xfrm>
                <a:off x="10594533" y="2282107"/>
                <a:ext cx="20880" cy="98280"/>
              </p14:xfrm>
            </p:contentPart>
          </mc:Choice>
          <mc:Fallback>
            <p:pic>
              <p:nvPicPr>
                <p:cNvPr id="85" name="Freihand 84">
                  <a:extLst>
                    <a:ext uri="{FF2B5EF4-FFF2-40B4-BE49-F238E27FC236}">
                      <a16:creationId xmlns:a16="http://schemas.microsoft.com/office/drawing/2014/main" id="{98BA6D94-C9B0-4385-9D1F-12DC2E8FA8EC}"/>
                    </a:ext>
                  </a:extLst>
                </p:cNvPr>
                <p:cNvPicPr/>
                <p:nvPr/>
              </p:nvPicPr>
              <p:blipFill>
                <a:blip r:embed="rId355"/>
                <a:stretch>
                  <a:fillRect/>
                </a:stretch>
              </p:blipFill>
              <p:spPr>
                <a:xfrm>
                  <a:off x="10590213" y="2277787"/>
                  <a:ext cx="29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86" name="Freihand 85">
                  <a:extLst>
                    <a:ext uri="{FF2B5EF4-FFF2-40B4-BE49-F238E27FC236}">
                      <a16:creationId xmlns:a16="http://schemas.microsoft.com/office/drawing/2014/main" id="{B45960D6-A979-492A-9E4F-64FC73E7F8BB}"/>
                    </a:ext>
                  </a:extLst>
                </p14:cNvPr>
                <p14:cNvContentPartPr/>
                <p14:nvPr/>
              </p14:nvContentPartPr>
              <p14:xfrm>
                <a:off x="10597053" y="2233867"/>
                <a:ext cx="19080" cy="20880"/>
              </p14:xfrm>
            </p:contentPart>
          </mc:Choice>
          <mc:Fallback>
            <p:pic>
              <p:nvPicPr>
                <p:cNvPr id="86" name="Freihand 85">
                  <a:extLst>
                    <a:ext uri="{FF2B5EF4-FFF2-40B4-BE49-F238E27FC236}">
                      <a16:creationId xmlns:a16="http://schemas.microsoft.com/office/drawing/2014/main" id="{B45960D6-A979-492A-9E4F-64FC73E7F8BB}"/>
                    </a:ext>
                  </a:extLst>
                </p:cNvPr>
                <p:cNvPicPr/>
                <p:nvPr/>
              </p:nvPicPr>
              <p:blipFill>
                <a:blip r:embed="rId357"/>
                <a:stretch>
                  <a:fillRect/>
                </a:stretch>
              </p:blipFill>
              <p:spPr>
                <a:xfrm>
                  <a:off x="10592733" y="2229547"/>
                  <a:ext cx="27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87" name="Freihand 86">
                  <a:extLst>
                    <a:ext uri="{FF2B5EF4-FFF2-40B4-BE49-F238E27FC236}">
                      <a16:creationId xmlns:a16="http://schemas.microsoft.com/office/drawing/2014/main" id="{1C2A9143-86CD-466A-9B83-E446DB4BC0AB}"/>
                    </a:ext>
                  </a:extLst>
                </p14:cNvPr>
                <p14:cNvContentPartPr/>
                <p14:nvPr/>
              </p14:nvContentPartPr>
              <p14:xfrm>
                <a:off x="10643133" y="2266267"/>
                <a:ext cx="178200" cy="139680"/>
              </p14:xfrm>
            </p:contentPart>
          </mc:Choice>
          <mc:Fallback>
            <p:pic>
              <p:nvPicPr>
                <p:cNvPr id="87" name="Freihand 86">
                  <a:extLst>
                    <a:ext uri="{FF2B5EF4-FFF2-40B4-BE49-F238E27FC236}">
                      <a16:creationId xmlns:a16="http://schemas.microsoft.com/office/drawing/2014/main" id="{1C2A9143-86CD-466A-9B83-E446DB4BC0AB}"/>
                    </a:ext>
                  </a:extLst>
                </p:cNvPr>
                <p:cNvPicPr/>
                <p:nvPr/>
              </p:nvPicPr>
              <p:blipFill>
                <a:blip r:embed="rId359"/>
                <a:stretch>
                  <a:fillRect/>
                </a:stretch>
              </p:blipFill>
              <p:spPr>
                <a:xfrm>
                  <a:off x="10638813" y="2261947"/>
                  <a:ext cx="186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88" name="Freihand 87">
                  <a:extLst>
                    <a:ext uri="{FF2B5EF4-FFF2-40B4-BE49-F238E27FC236}">
                      <a16:creationId xmlns:a16="http://schemas.microsoft.com/office/drawing/2014/main" id="{48396717-F5E2-4FE8-BD02-1D81120E019C}"/>
                    </a:ext>
                  </a:extLst>
                </p14:cNvPr>
                <p14:cNvContentPartPr/>
                <p14:nvPr/>
              </p14:nvContentPartPr>
              <p14:xfrm>
                <a:off x="10506693" y="2105707"/>
                <a:ext cx="360" cy="360"/>
              </p14:xfrm>
            </p:contentPart>
          </mc:Choice>
          <mc:Fallback>
            <p:pic>
              <p:nvPicPr>
                <p:cNvPr id="88" name="Freihand 87">
                  <a:extLst>
                    <a:ext uri="{FF2B5EF4-FFF2-40B4-BE49-F238E27FC236}">
                      <a16:creationId xmlns:a16="http://schemas.microsoft.com/office/drawing/2014/main" id="{48396717-F5E2-4FE8-BD02-1D81120E019C}"/>
                    </a:ext>
                  </a:extLst>
                </p:cNvPr>
                <p:cNvPicPr/>
                <p:nvPr/>
              </p:nvPicPr>
              <p:blipFill>
                <a:blip r:embed="rId23"/>
                <a:stretch>
                  <a:fillRect/>
                </a:stretch>
              </p:blipFill>
              <p:spPr>
                <a:xfrm>
                  <a:off x="10502373" y="210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89" name="Freihand 88">
                  <a:extLst>
                    <a:ext uri="{FF2B5EF4-FFF2-40B4-BE49-F238E27FC236}">
                      <a16:creationId xmlns:a16="http://schemas.microsoft.com/office/drawing/2014/main" id="{47097189-D2B4-4AA8-8E32-2DE039AB1C1F}"/>
                    </a:ext>
                  </a:extLst>
                </p14:cNvPr>
                <p14:cNvContentPartPr/>
                <p14:nvPr/>
              </p14:nvContentPartPr>
              <p14:xfrm>
                <a:off x="10955253" y="2266267"/>
                <a:ext cx="156960" cy="113760"/>
              </p14:xfrm>
            </p:contentPart>
          </mc:Choice>
          <mc:Fallback>
            <p:pic>
              <p:nvPicPr>
                <p:cNvPr id="89" name="Freihand 88">
                  <a:extLst>
                    <a:ext uri="{FF2B5EF4-FFF2-40B4-BE49-F238E27FC236}">
                      <a16:creationId xmlns:a16="http://schemas.microsoft.com/office/drawing/2014/main" id="{47097189-D2B4-4AA8-8E32-2DE039AB1C1F}"/>
                    </a:ext>
                  </a:extLst>
                </p:cNvPr>
                <p:cNvPicPr/>
                <p:nvPr/>
              </p:nvPicPr>
              <p:blipFill>
                <a:blip r:embed="rId362"/>
                <a:stretch>
                  <a:fillRect/>
                </a:stretch>
              </p:blipFill>
              <p:spPr>
                <a:xfrm>
                  <a:off x="10950933" y="2261947"/>
                  <a:ext cx="165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0" name="Freihand 89">
                  <a:extLst>
                    <a:ext uri="{FF2B5EF4-FFF2-40B4-BE49-F238E27FC236}">
                      <a16:creationId xmlns:a16="http://schemas.microsoft.com/office/drawing/2014/main" id="{370A9073-6C89-4256-86E1-700EB414B9E2}"/>
                    </a:ext>
                  </a:extLst>
                </p14:cNvPr>
                <p14:cNvContentPartPr/>
                <p14:nvPr/>
              </p14:nvContentPartPr>
              <p14:xfrm>
                <a:off x="11145693" y="2229187"/>
                <a:ext cx="164880" cy="114120"/>
              </p14:xfrm>
            </p:contentPart>
          </mc:Choice>
          <mc:Fallback>
            <p:pic>
              <p:nvPicPr>
                <p:cNvPr id="90" name="Freihand 89">
                  <a:extLst>
                    <a:ext uri="{FF2B5EF4-FFF2-40B4-BE49-F238E27FC236}">
                      <a16:creationId xmlns:a16="http://schemas.microsoft.com/office/drawing/2014/main" id="{370A9073-6C89-4256-86E1-700EB414B9E2}"/>
                    </a:ext>
                  </a:extLst>
                </p:cNvPr>
                <p:cNvPicPr/>
                <p:nvPr/>
              </p:nvPicPr>
              <p:blipFill>
                <a:blip r:embed="rId364"/>
                <a:stretch>
                  <a:fillRect/>
                </a:stretch>
              </p:blipFill>
              <p:spPr>
                <a:xfrm>
                  <a:off x="11141373" y="2224867"/>
                  <a:ext cx="173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1" name="Freihand 90">
                  <a:extLst>
                    <a:ext uri="{FF2B5EF4-FFF2-40B4-BE49-F238E27FC236}">
                      <a16:creationId xmlns:a16="http://schemas.microsoft.com/office/drawing/2014/main" id="{CB084BA2-23EA-4B9E-9045-626C8FD08BBC}"/>
                    </a:ext>
                  </a:extLst>
                </p14:cNvPr>
                <p14:cNvContentPartPr/>
                <p14:nvPr/>
              </p14:nvContentPartPr>
              <p14:xfrm>
                <a:off x="11304093" y="2149987"/>
                <a:ext cx="63720" cy="213120"/>
              </p14:xfrm>
            </p:contentPart>
          </mc:Choice>
          <mc:Fallback>
            <p:pic>
              <p:nvPicPr>
                <p:cNvPr id="91" name="Freihand 90">
                  <a:extLst>
                    <a:ext uri="{FF2B5EF4-FFF2-40B4-BE49-F238E27FC236}">
                      <a16:creationId xmlns:a16="http://schemas.microsoft.com/office/drawing/2014/main" id="{CB084BA2-23EA-4B9E-9045-626C8FD08BBC}"/>
                    </a:ext>
                  </a:extLst>
                </p:cNvPr>
                <p:cNvPicPr/>
                <p:nvPr/>
              </p:nvPicPr>
              <p:blipFill>
                <a:blip r:embed="rId366"/>
                <a:stretch>
                  <a:fillRect/>
                </a:stretch>
              </p:blipFill>
              <p:spPr>
                <a:xfrm>
                  <a:off x="11299773" y="2145667"/>
                  <a:ext cx="72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92" name="Freihand 91">
                  <a:extLst>
                    <a:ext uri="{FF2B5EF4-FFF2-40B4-BE49-F238E27FC236}">
                      <a16:creationId xmlns:a16="http://schemas.microsoft.com/office/drawing/2014/main" id="{73B71E8C-5DA9-4F2D-AC89-CCB71DAD7137}"/>
                    </a:ext>
                  </a:extLst>
                </p14:cNvPr>
                <p14:cNvContentPartPr/>
                <p14:nvPr/>
              </p14:nvContentPartPr>
              <p14:xfrm>
                <a:off x="11421453" y="2162227"/>
                <a:ext cx="104400" cy="190800"/>
              </p14:xfrm>
            </p:contentPart>
          </mc:Choice>
          <mc:Fallback>
            <p:pic>
              <p:nvPicPr>
                <p:cNvPr id="92" name="Freihand 91">
                  <a:extLst>
                    <a:ext uri="{FF2B5EF4-FFF2-40B4-BE49-F238E27FC236}">
                      <a16:creationId xmlns:a16="http://schemas.microsoft.com/office/drawing/2014/main" id="{73B71E8C-5DA9-4F2D-AC89-CCB71DAD7137}"/>
                    </a:ext>
                  </a:extLst>
                </p:cNvPr>
                <p:cNvPicPr/>
                <p:nvPr/>
              </p:nvPicPr>
              <p:blipFill>
                <a:blip r:embed="rId368"/>
                <a:stretch>
                  <a:fillRect/>
                </a:stretch>
              </p:blipFill>
              <p:spPr>
                <a:xfrm>
                  <a:off x="11417133" y="2157907"/>
                  <a:ext cx="113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93" name="Freihand 92">
                  <a:extLst>
                    <a:ext uri="{FF2B5EF4-FFF2-40B4-BE49-F238E27FC236}">
                      <a16:creationId xmlns:a16="http://schemas.microsoft.com/office/drawing/2014/main" id="{CB8A5C72-C588-4045-9B70-93E91DDFB6C2}"/>
                    </a:ext>
                  </a:extLst>
                </p14:cNvPr>
                <p14:cNvContentPartPr/>
                <p14:nvPr/>
              </p14:nvContentPartPr>
              <p14:xfrm>
                <a:off x="11389773" y="2227027"/>
                <a:ext cx="105120" cy="103320"/>
              </p14:xfrm>
            </p:contentPart>
          </mc:Choice>
          <mc:Fallback>
            <p:pic>
              <p:nvPicPr>
                <p:cNvPr id="93" name="Freihand 92">
                  <a:extLst>
                    <a:ext uri="{FF2B5EF4-FFF2-40B4-BE49-F238E27FC236}">
                      <a16:creationId xmlns:a16="http://schemas.microsoft.com/office/drawing/2014/main" id="{CB8A5C72-C588-4045-9B70-93E91DDFB6C2}"/>
                    </a:ext>
                  </a:extLst>
                </p:cNvPr>
                <p:cNvPicPr/>
                <p:nvPr/>
              </p:nvPicPr>
              <p:blipFill>
                <a:blip r:embed="rId370"/>
                <a:stretch>
                  <a:fillRect/>
                </a:stretch>
              </p:blipFill>
              <p:spPr>
                <a:xfrm>
                  <a:off x="11385453" y="2222707"/>
                  <a:ext cx="113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94" name="Freihand 93">
                  <a:extLst>
                    <a:ext uri="{FF2B5EF4-FFF2-40B4-BE49-F238E27FC236}">
                      <a16:creationId xmlns:a16="http://schemas.microsoft.com/office/drawing/2014/main" id="{2124A219-4435-4675-A256-97CB48A3E375}"/>
                    </a:ext>
                  </a:extLst>
                </p14:cNvPr>
                <p14:cNvContentPartPr/>
                <p14:nvPr/>
              </p14:nvContentPartPr>
              <p14:xfrm>
                <a:off x="11504253" y="2146387"/>
                <a:ext cx="197640" cy="203040"/>
              </p14:xfrm>
            </p:contentPart>
          </mc:Choice>
          <mc:Fallback>
            <p:pic>
              <p:nvPicPr>
                <p:cNvPr id="94" name="Freihand 93">
                  <a:extLst>
                    <a:ext uri="{FF2B5EF4-FFF2-40B4-BE49-F238E27FC236}">
                      <a16:creationId xmlns:a16="http://schemas.microsoft.com/office/drawing/2014/main" id="{2124A219-4435-4675-A256-97CB48A3E375}"/>
                    </a:ext>
                  </a:extLst>
                </p:cNvPr>
                <p:cNvPicPr/>
                <p:nvPr/>
              </p:nvPicPr>
              <p:blipFill>
                <a:blip r:embed="rId372"/>
                <a:stretch>
                  <a:fillRect/>
                </a:stretch>
              </p:blipFill>
              <p:spPr>
                <a:xfrm>
                  <a:off x="11499933" y="2142067"/>
                  <a:ext cx="206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3" name="Freihand 142">
                  <a:extLst>
                    <a:ext uri="{FF2B5EF4-FFF2-40B4-BE49-F238E27FC236}">
                      <a16:creationId xmlns:a16="http://schemas.microsoft.com/office/drawing/2014/main" id="{90C94E90-9322-450E-8F3F-889E63D3207F}"/>
                    </a:ext>
                  </a:extLst>
                </p14:cNvPr>
                <p14:cNvContentPartPr/>
                <p14:nvPr/>
              </p14:nvContentPartPr>
              <p14:xfrm>
                <a:off x="8815773" y="1010947"/>
                <a:ext cx="2174760" cy="604800"/>
              </p14:xfrm>
            </p:contentPart>
          </mc:Choice>
          <mc:Fallback>
            <p:pic>
              <p:nvPicPr>
                <p:cNvPr id="143" name="Freihand 142">
                  <a:extLst>
                    <a:ext uri="{FF2B5EF4-FFF2-40B4-BE49-F238E27FC236}">
                      <a16:creationId xmlns:a16="http://schemas.microsoft.com/office/drawing/2014/main" id="{90C94E90-9322-450E-8F3F-889E63D3207F}"/>
                    </a:ext>
                  </a:extLst>
                </p:cNvPr>
                <p:cNvPicPr/>
                <p:nvPr/>
              </p:nvPicPr>
              <p:blipFill>
                <a:blip r:embed="rId374"/>
                <a:stretch>
                  <a:fillRect/>
                </a:stretch>
              </p:blipFill>
              <p:spPr>
                <a:xfrm>
                  <a:off x="8811453" y="1006627"/>
                  <a:ext cx="218340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5" name="Freihand 144">
                  <a:extLst>
                    <a:ext uri="{FF2B5EF4-FFF2-40B4-BE49-F238E27FC236}">
                      <a16:creationId xmlns:a16="http://schemas.microsoft.com/office/drawing/2014/main" id="{B70FBA98-34BA-4F2A-8BC8-3E30A6591299}"/>
                    </a:ext>
                  </a:extLst>
                </p14:cNvPr>
                <p14:cNvContentPartPr/>
                <p14:nvPr/>
              </p14:nvContentPartPr>
              <p14:xfrm>
                <a:off x="5135133" y="1836787"/>
                <a:ext cx="2721240" cy="86040"/>
              </p14:xfrm>
            </p:contentPart>
          </mc:Choice>
          <mc:Fallback>
            <p:pic>
              <p:nvPicPr>
                <p:cNvPr id="145" name="Freihand 144">
                  <a:extLst>
                    <a:ext uri="{FF2B5EF4-FFF2-40B4-BE49-F238E27FC236}">
                      <a16:creationId xmlns:a16="http://schemas.microsoft.com/office/drawing/2014/main" id="{B70FBA98-34BA-4F2A-8BC8-3E30A6591299}"/>
                    </a:ext>
                  </a:extLst>
                </p:cNvPr>
                <p:cNvPicPr/>
                <p:nvPr/>
              </p:nvPicPr>
              <p:blipFill>
                <a:blip r:embed="rId376"/>
                <a:stretch>
                  <a:fillRect/>
                </a:stretch>
              </p:blipFill>
              <p:spPr>
                <a:xfrm>
                  <a:off x="5130813" y="1832467"/>
                  <a:ext cx="2729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Freihand 222">
                  <a:extLst>
                    <a:ext uri="{FF2B5EF4-FFF2-40B4-BE49-F238E27FC236}">
                      <a16:creationId xmlns:a16="http://schemas.microsoft.com/office/drawing/2014/main" id="{C3A5FA81-CCF2-4E0B-AC50-C54B35F193F8}"/>
                    </a:ext>
                  </a:extLst>
                </p14:cNvPr>
                <p14:cNvContentPartPr/>
                <p14:nvPr/>
              </p14:nvContentPartPr>
              <p14:xfrm>
                <a:off x="6124053" y="4550107"/>
                <a:ext cx="147600" cy="138600"/>
              </p14:xfrm>
            </p:contentPart>
          </mc:Choice>
          <mc:Fallback>
            <p:pic>
              <p:nvPicPr>
                <p:cNvPr id="223" name="Freihand 222">
                  <a:extLst>
                    <a:ext uri="{FF2B5EF4-FFF2-40B4-BE49-F238E27FC236}">
                      <a16:creationId xmlns:a16="http://schemas.microsoft.com/office/drawing/2014/main" id="{C3A5FA81-CCF2-4E0B-AC50-C54B35F193F8}"/>
                    </a:ext>
                  </a:extLst>
                </p:cNvPr>
                <p:cNvPicPr/>
                <p:nvPr/>
              </p:nvPicPr>
              <p:blipFill>
                <a:blip r:embed="rId378"/>
                <a:stretch>
                  <a:fillRect/>
                </a:stretch>
              </p:blipFill>
              <p:spPr>
                <a:xfrm>
                  <a:off x="6119733" y="4545787"/>
                  <a:ext cx="156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Freihand 223">
                  <a:extLst>
                    <a:ext uri="{FF2B5EF4-FFF2-40B4-BE49-F238E27FC236}">
                      <a16:creationId xmlns:a16="http://schemas.microsoft.com/office/drawing/2014/main" id="{43137A5A-50E9-45E3-821A-117D96FA93F6}"/>
                    </a:ext>
                  </a:extLst>
                </p14:cNvPr>
                <p14:cNvContentPartPr/>
                <p14:nvPr/>
              </p14:nvContentPartPr>
              <p14:xfrm>
                <a:off x="6305853" y="4461547"/>
                <a:ext cx="95400" cy="214920"/>
              </p14:xfrm>
            </p:contentPart>
          </mc:Choice>
          <mc:Fallback>
            <p:pic>
              <p:nvPicPr>
                <p:cNvPr id="224" name="Freihand 223">
                  <a:extLst>
                    <a:ext uri="{FF2B5EF4-FFF2-40B4-BE49-F238E27FC236}">
                      <a16:creationId xmlns:a16="http://schemas.microsoft.com/office/drawing/2014/main" id="{43137A5A-50E9-45E3-821A-117D96FA93F6}"/>
                    </a:ext>
                  </a:extLst>
                </p:cNvPr>
                <p:cNvPicPr/>
                <p:nvPr/>
              </p:nvPicPr>
              <p:blipFill>
                <a:blip r:embed="rId380"/>
                <a:stretch>
                  <a:fillRect/>
                </a:stretch>
              </p:blipFill>
              <p:spPr>
                <a:xfrm>
                  <a:off x="6301533" y="4457227"/>
                  <a:ext cx="104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5" name="Freihand 224">
                  <a:extLst>
                    <a:ext uri="{FF2B5EF4-FFF2-40B4-BE49-F238E27FC236}">
                      <a16:creationId xmlns:a16="http://schemas.microsoft.com/office/drawing/2014/main" id="{C05CD48A-2191-4AA4-91E9-9B63349D303B}"/>
                    </a:ext>
                  </a:extLst>
                </p14:cNvPr>
                <p14:cNvContentPartPr/>
                <p14:nvPr/>
              </p14:nvContentPartPr>
              <p14:xfrm>
                <a:off x="6372813" y="4501867"/>
                <a:ext cx="85680" cy="116640"/>
              </p14:xfrm>
            </p:contentPart>
          </mc:Choice>
          <mc:Fallback>
            <p:pic>
              <p:nvPicPr>
                <p:cNvPr id="225" name="Freihand 224">
                  <a:extLst>
                    <a:ext uri="{FF2B5EF4-FFF2-40B4-BE49-F238E27FC236}">
                      <a16:creationId xmlns:a16="http://schemas.microsoft.com/office/drawing/2014/main" id="{C05CD48A-2191-4AA4-91E9-9B63349D303B}"/>
                    </a:ext>
                  </a:extLst>
                </p:cNvPr>
                <p:cNvPicPr/>
                <p:nvPr/>
              </p:nvPicPr>
              <p:blipFill>
                <a:blip r:embed="rId382"/>
                <a:stretch>
                  <a:fillRect/>
                </a:stretch>
              </p:blipFill>
              <p:spPr>
                <a:xfrm>
                  <a:off x="6368493" y="4497547"/>
                  <a:ext cx="94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6" name="Freihand 225">
                  <a:extLst>
                    <a:ext uri="{FF2B5EF4-FFF2-40B4-BE49-F238E27FC236}">
                      <a16:creationId xmlns:a16="http://schemas.microsoft.com/office/drawing/2014/main" id="{7F2ECF2F-A5D0-4DE8-842D-600CF50B2B6B}"/>
                    </a:ext>
                  </a:extLst>
                </p14:cNvPr>
                <p14:cNvContentPartPr/>
                <p14:nvPr/>
              </p14:nvContentPartPr>
              <p14:xfrm>
                <a:off x="6360933" y="4555147"/>
                <a:ext cx="108720" cy="42120"/>
              </p14:xfrm>
            </p:contentPart>
          </mc:Choice>
          <mc:Fallback>
            <p:pic>
              <p:nvPicPr>
                <p:cNvPr id="226" name="Freihand 225">
                  <a:extLst>
                    <a:ext uri="{FF2B5EF4-FFF2-40B4-BE49-F238E27FC236}">
                      <a16:creationId xmlns:a16="http://schemas.microsoft.com/office/drawing/2014/main" id="{7F2ECF2F-A5D0-4DE8-842D-600CF50B2B6B}"/>
                    </a:ext>
                  </a:extLst>
                </p:cNvPr>
                <p:cNvPicPr/>
                <p:nvPr/>
              </p:nvPicPr>
              <p:blipFill>
                <a:blip r:embed="rId384"/>
                <a:stretch>
                  <a:fillRect/>
                </a:stretch>
              </p:blipFill>
              <p:spPr>
                <a:xfrm>
                  <a:off x="6356613" y="4550827"/>
                  <a:ext cx="117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7" name="Freihand 226">
                  <a:extLst>
                    <a:ext uri="{FF2B5EF4-FFF2-40B4-BE49-F238E27FC236}">
                      <a16:creationId xmlns:a16="http://schemas.microsoft.com/office/drawing/2014/main" id="{131B2CE3-BA01-447D-A892-3906D4A6A648}"/>
                    </a:ext>
                  </a:extLst>
                </p14:cNvPr>
                <p14:cNvContentPartPr/>
                <p14:nvPr/>
              </p14:nvContentPartPr>
              <p14:xfrm>
                <a:off x="6470733" y="4585747"/>
                <a:ext cx="115920" cy="91440"/>
              </p14:xfrm>
            </p:contentPart>
          </mc:Choice>
          <mc:Fallback>
            <p:pic>
              <p:nvPicPr>
                <p:cNvPr id="227" name="Freihand 226">
                  <a:extLst>
                    <a:ext uri="{FF2B5EF4-FFF2-40B4-BE49-F238E27FC236}">
                      <a16:creationId xmlns:a16="http://schemas.microsoft.com/office/drawing/2014/main" id="{131B2CE3-BA01-447D-A892-3906D4A6A648}"/>
                    </a:ext>
                  </a:extLst>
                </p:cNvPr>
                <p:cNvPicPr/>
                <p:nvPr/>
              </p:nvPicPr>
              <p:blipFill>
                <a:blip r:embed="rId386"/>
                <a:stretch>
                  <a:fillRect/>
                </a:stretch>
              </p:blipFill>
              <p:spPr>
                <a:xfrm>
                  <a:off x="6466413" y="4581427"/>
                  <a:ext cx="124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8" name="Freihand 227">
                  <a:extLst>
                    <a:ext uri="{FF2B5EF4-FFF2-40B4-BE49-F238E27FC236}">
                      <a16:creationId xmlns:a16="http://schemas.microsoft.com/office/drawing/2014/main" id="{0E3CA018-2F72-4467-A23F-1E9914ADFCD0}"/>
                    </a:ext>
                  </a:extLst>
                </p14:cNvPr>
                <p14:cNvContentPartPr/>
                <p14:nvPr/>
              </p14:nvContentPartPr>
              <p14:xfrm>
                <a:off x="6650013" y="4477387"/>
                <a:ext cx="82440" cy="122760"/>
              </p14:xfrm>
            </p:contentPart>
          </mc:Choice>
          <mc:Fallback>
            <p:pic>
              <p:nvPicPr>
                <p:cNvPr id="228" name="Freihand 227">
                  <a:extLst>
                    <a:ext uri="{FF2B5EF4-FFF2-40B4-BE49-F238E27FC236}">
                      <a16:creationId xmlns:a16="http://schemas.microsoft.com/office/drawing/2014/main" id="{0E3CA018-2F72-4467-A23F-1E9914ADFCD0}"/>
                    </a:ext>
                  </a:extLst>
                </p:cNvPr>
                <p:cNvPicPr/>
                <p:nvPr/>
              </p:nvPicPr>
              <p:blipFill>
                <a:blip r:embed="rId388"/>
                <a:stretch>
                  <a:fillRect/>
                </a:stretch>
              </p:blipFill>
              <p:spPr>
                <a:xfrm>
                  <a:off x="6645693" y="4473067"/>
                  <a:ext cx="91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Freihand 228">
                  <a:extLst>
                    <a:ext uri="{FF2B5EF4-FFF2-40B4-BE49-F238E27FC236}">
                      <a16:creationId xmlns:a16="http://schemas.microsoft.com/office/drawing/2014/main" id="{9302F129-F477-4DBE-84B5-D1EA9E17244E}"/>
                    </a:ext>
                  </a:extLst>
                </p14:cNvPr>
                <p14:cNvContentPartPr/>
                <p14:nvPr/>
              </p14:nvContentPartPr>
              <p14:xfrm>
                <a:off x="6635973" y="4527427"/>
                <a:ext cx="112320" cy="41400"/>
              </p14:xfrm>
            </p:contentPart>
          </mc:Choice>
          <mc:Fallback>
            <p:pic>
              <p:nvPicPr>
                <p:cNvPr id="229" name="Freihand 228">
                  <a:extLst>
                    <a:ext uri="{FF2B5EF4-FFF2-40B4-BE49-F238E27FC236}">
                      <a16:creationId xmlns:a16="http://schemas.microsoft.com/office/drawing/2014/main" id="{9302F129-F477-4DBE-84B5-D1EA9E17244E}"/>
                    </a:ext>
                  </a:extLst>
                </p:cNvPr>
                <p:cNvPicPr/>
                <p:nvPr/>
              </p:nvPicPr>
              <p:blipFill>
                <a:blip r:embed="rId390"/>
                <a:stretch>
                  <a:fillRect/>
                </a:stretch>
              </p:blipFill>
              <p:spPr>
                <a:xfrm>
                  <a:off x="6631653" y="4523107"/>
                  <a:ext cx="120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F93092C3-C939-462B-8AD1-7429B5F823A8}"/>
                    </a:ext>
                  </a:extLst>
                </p14:cNvPr>
                <p14:cNvContentPartPr/>
                <p14:nvPr/>
              </p14:nvContentPartPr>
              <p14:xfrm>
                <a:off x="6774573" y="4543267"/>
                <a:ext cx="115560" cy="81000"/>
              </p14:xfrm>
            </p:contentPart>
          </mc:Choice>
          <mc:Fallback>
            <p:pic>
              <p:nvPicPr>
                <p:cNvPr id="230" name="Freihand 229">
                  <a:extLst>
                    <a:ext uri="{FF2B5EF4-FFF2-40B4-BE49-F238E27FC236}">
                      <a16:creationId xmlns:a16="http://schemas.microsoft.com/office/drawing/2014/main" id="{F93092C3-C939-462B-8AD1-7429B5F823A8}"/>
                    </a:ext>
                  </a:extLst>
                </p:cNvPr>
                <p:cNvPicPr/>
                <p:nvPr/>
              </p:nvPicPr>
              <p:blipFill>
                <a:blip r:embed="rId392"/>
                <a:stretch>
                  <a:fillRect/>
                </a:stretch>
              </p:blipFill>
              <p:spPr>
                <a:xfrm>
                  <a:off x="6770253" y="4538947"/>
                  <a:ext cx="124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BB88565B-B5C2-48C8-8808-52AF3A1950B1}"/>
                    </a:ext>
                  </a:extLst>
                </p14:cNvPr>
                <p14:cNvContentPartPr/>
                <p14:nvPr/>
              </p14:nvContentPartPr>
              <p14:xfrm>
                <a:off x="6815253" y="4412587"/>
                <a:ext cx="145800" cy="234000"/>
              </p14:xfrm>
            </p:contentPart>
          </mc:Choice>
          <mc:Fallback>
            <p:pic>
              <p:nvPicPr>
                <p:cNvPr id="231" name="Freihand 230">
                  <a:extLst>
                    <a:ext uri="{FF2B5EF4-FFF2-40B4-BE49-F238E27FC236}">
                      <a16:creationId xmlns:a16="http://schemas.microsoft.com/office/drawing/2014/main" id="{BB88565B-B5C2-48C8-8808-52AF3A1950B1}"/>
                    </a:ext>
                  </a:extLst>
                </p:cNvPr>
                <p:cNvPicPr/>
                <p:nvPr/>
              </p:nvPicPr>
              <p:blipFill>
                <a:blip r:embed="rId394"/>
                <a:stretch>
                  <a:fillRect/>
                </a:stretch>
              </p:blipFill>
              <p:spPr>
                <a:xfrm>
                  <a:off x="6810933" y="4408267"/>
                  <a:ext cx="154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3" name="Freihand 232">
                  <a:extLst>
                    <a:ext uri="{FF2B5EF4-FFF2-40B4-BE49-F238E27FC236}">
                      <a16:creationId xmlns:a16="http://schemas.microsoft.com/office/drawing/2014/main" id="{CFB27124-D088-4B91-83C6-A1051B8EED3C}"/>
                    </a:ext>
                  </a:extLst>
                </p14:cNvPr>
                <p14:cNvContentPartPr/>
                <p14:nvPr/>
              </p14:nvContentPartPr>
              <p14:xfrm>
                <a:off x="5760453" y="4592947"/>
                <a:ext cx="139680" cy="162000"/>
              </p14:xfrm>
            </p:contentPart>
          </mc:Choice>
          <mc:Fallback>
            <p:pic>
              <p:nvPicPr>
                <p:cNvPr id="233" name="Freihand 232">
                  <a:extLst>
                    <a:ext uri="{FF2B5EF4-FFF2-40B4-BE49-F238E27FC236}">
                      <a16:creationId xmlns:a16="http://schemas.microsoft.com/office/drawing/2014/main" id="{CFB27124-D088-4B91-83C6-A1051B8EED3C}"/>
                    </a:ext>
                  </a:extLst>
                </p:cNvPr>
                <p:cNvPicPr/>
                <p:nvPr/>
              </p:nvPicPr>
              <p:blipFill>
                <a:blip r:embed="rId396"/>
                <a:stretch>
                  <a:fillRect/>
                </a:stretch>
              </p:blipFill>
              <p:spPr>
                <a:xfrm>
                  <a:off x="5756133" y="4588627"/>
                  <a:ext cx="148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4" name="Freihand 233">
                  <a:extLst>
                    <a:ext uri="{FF2B5EF4-FFF2-40B4-BE49-F238E27FC236}">
                      <a16:creationId xmlns:a16="http://schemas.microsoft.com/office/drawing/2014/main" id="{70720EE2-3B76-4DB8-8699-7543E97271F6}"/>
                    </a:ext>
                  </a:extLst>
                </p14:cNvPr>
                <p14:cNvContentPartPr/>
                <p14:nvPr/>
              </p14:nvContentPartPr>
              <p14:xfrm>
                <a:off x="5800413" y="4513027"/>
                <a:ext cx="156960" cy="233280"/>
              </p14:xfrm>
            </p:contentPart>
          </mc:Choice>
          <mc:Fallback>
            <p:pic>
              <p:nvPicPr>
                <p:cNvPr id="234" name="Freihand 233">
                  <a:extLst>
                    <a:ext uri="{FF2B5EF4-FFF2-40B4-BE49-F238E27FC236}">
                      <a16:creationId xmlns:a16="http://schemas.microsoft.com/office/drawing/2014/main" id="{70720EE2-3B76-4DB8-8699-7543E97271F6}"/>
                    </a:ext>
                  </a:extLst>
                </p:cNvPr>
                <p:cNvPicPr/>
                <p:nvPr/>
              </p:nvPicPr>
              <p:blipFill>
                <a:blip r:embed="rId398"/>
                <a:stretch>
                  <a:fillRect/>
                </a:stretch>
              </p:blipFill>
              <p:spPr>
                <a:xfrm>
                  <a:off x="5796093" y="4508707"/>
                  <a:ext cx="1656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6" name="Freihand 235">
                  <a:extLst>
                    <a:ext uri="{FF2B5EF4-FFF2-40B4-BE49-F238E27FC236}">
                      <a16:creationId xmlns:a16="http://schemas.microsoft.com/office/drawing/2014/main" id="{B1DFA6E0-7492-483E-ADC7-E45981D031BE}"/>
                    </a:ext>
                  </a:extLst>
                </p14:cNvPr>
                <p14:cNvContentPartPr/>
                <p14:nvPr/>
              </p14:nvContentPartPr>
              <p14:xfrm>
                <a:off x="7014333" y="4461907"/>
                <a:ext cx="195480" cy="40320"/>
              </p14:xfrm>
            </p:contentPart>
          </mc:Choice>
          <mc:Fallback>
            <p:pic>
              <p:nvPicPr>
                <p:cNvPr id="236" name="Freihand 235">
                  <a:extLst>
                    <a:ext uri="{FF2B5EF4-FFF2-40B4-BE49-F238E27FC236}">
                      <a16:creationId xmlns:a16="http://schemas.microsoft.com/office/drawing/2014/main" id="{B1DFA6E0-7492-483E-ADC7-E45981D031BE}"/>
                    </a:ext>
                  </a:extLst>
                </p:cNvPr>
                <p:cNvPicPr/>
                <p:nvPr/>
              </p:nvPicPr>
              <p:blipFill>
                <a:blip r:embed="rId400"/>
                <a:stretch>
                  <a:fillRect/>
                </a:stretch>
              </p:blipFill>
              <p:spPr>
                <a:xfrm>
                  <a:off x="7010013" y="4457587"/>
                  <a:ext cx="204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Freihand 236">
                  <a:extLst>
                    <a:ext uri="{FF2B5EF4-FFF2-40B4-BE49-F238E27FC236}">
                      <a16:creationId xmlns:a16="http://schemas.microsoft.com/office/drawing/2014/main" id="{F0BB8774-5C31-4AF3-B172-EEE57909C445}"/>
                    </a:ext>
                  </a:extLst>
                </p14:cNvPr>
                <p14:cNvContentPartPr/>
                <p14:nvPr/>
              </p14:nvContentPartPr>
              <p14:xfrm>
                <a:off x="7043493" y="4507627"/>
                <a:ext cx="200160" cy="17280"/>
              </p14:xfrm>
            </p:contentPart>
          </mc:Choice>
          <mc:Fallback>
            <p:pic>
              <p:nvPicPr>
                <p:cNvPr id="237" name="Freihand 236">
                  <a:extLst>
                    <a:ext uri="{FF2B5EF4-FFF2-40B4-BE49-F238E27FC236}">
                      <a16:creationId xmlns:a16="http://schemas.microsoft.com/office/drawing/2014/main" id="{F0BB8774-5C31-4AF3-B172-EEE57909C445}"/>
                    </a:ext>
                  </a:extLst>
                </p:cNvPr>
                <p:cNvPicPr/>
                <p:nvPr/>
              </p:nvPicPr>
              <p:blipFill>
                <a:blip r:embed="rId402"/>
                <a:stretch>
                  <a:fillRect/>
                </a:stretch>
              </p:blipFill>
              <p:spPr>
                <a:xfrm>
                  <a:off x="7039173" y="4503307"/>
                  <a:ext cx="208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9" name="Freihand 238">
                  <a:extLst>
                    <a:ext uri="{FF2B5EF4-FFF2-40B4-BE49-F238E27FC236}">
                      <a16:creationId xmlns:a16="http://schemas.microsoft.com/office/drawing/2014/main" id="{765A8430-B1F0-4726-A18B-A41AB61E8676}"/>
                    </a:ext>
                  </a:extLst>
                </p14:cNvPr>
                <p14:cNvContentPartPr/>
                <p14:nvPr/>
              </p14:nvContentPartPr>
              <p14:xfrm>
                <a:off x="7289013" y="4477747"/>
                <a:ext cx="360" cy="360"/>
              </p14:xfrm>
            </p:contentPart>
          </mc:Choice>
          <mc:Fallback>
            <p:pic>
              <p:nvPicPr>
                <p:cNvPr id="239" name="Freihand 238">
                  <a:extLst>
                    <a:ext uri="{FF2B5EF4-FFF2-40B4-BE49-F238E27FC236}">
                      <a16:creationId xmlns:a16="http://schemas.microsoft.com/office/drawing/2014/main" id="{765A8430-B1F0-4726-A18B-A41AB61E8676}"/>
                    </a:ext>
                  </a:extLst>
                </p:cNvPr>
                <p:cNvPicPr/>
                <p:nvPr/>
              </p:nvPicPr>
              <p:blipFill>
                <a:blip r:embed="rId23"/>
                <a:stretch>
                  <a:fillRect/>
                </a:stretch>
              </p:blipFill>
              <p:spPr>
                <a:xfrm>
                  <a:off x="7284693" y="4473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Freihand 239">
                  <a:extLst>
                    <a:ext uri="{FF2B5EF4-FFF2-40B4-BE49-F238E27FC236}">
                      <a16:creationId xmlns:a16="http://schemas.microsoft.com/office/drawing/2014/main" id="{D5EBE5B7-87DB-4ACA-B172-7FB68AEE7A59}"/>
                    </a:ext>
                  </a:extLst>
                </p14:cNvPr>
                <p14:cNvContentPartPr/>
                <p14:nvPr/>
              </p14:nvContentPartPr>
              <p14:xfrm>
                <a:off x="7273173" y="4413667"/>
                <a:ext cx="159840" cy="114120"/>
              </p14:xfrm>
            </p:contentPart>
          </mc:Choice>
          <mc:Fallback>
            <p:pic>
              <p:nvPicPr>
                <p:cNvPr id="240" name="Freihand 239">
                  <a:extLst>
                    <a:ext uri="{FF2B5EF4-FFF2-40B4-BE49-F238E27FC236}">
                      <a16:creationId xmlns:a16="http://schemas.microsoft.com/office/drawing/2014/main" id="{D5EBE5B7-87DB-4ACA-B172-7FB68AEE7A59}"/>
                    </a:ext>
                  </a:extLst>
                </p:cNvPr>
                <p:cNvPicPr/>
                <p:nvPr/>
              </p:nvPicPr>
              <p:blipFill>
                <a:blip r:embed="rId405"/>
                <a:stretch>
                  <a:fillRect/>
                </a:stretch>
              </p:blipFill>
              <p:spPr>
                <a:xfrm>
                  <a:off x="7268853" y="4409347"/>
                  <a:ext cx="168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1" name="Freihand 240">
                  <a:extLst>
                    <a:ext uri="{FF2B5EF4-FFF2-40B4-BE49-F238E27FC236}">
                      <a16:creationId xmlns:a16="http://schemas.microsoft.com/office/drawing/2014/main" id="{FAC7D767-5CFE-4A1C-9CA1-07A15F10708C}"/>
                    </a:ext>
                  </a:extLst>
                </p14:cNvPr>
                <p14:cNvContentPartPr/>
                <p14:nvPr/>
              </p14:nvContentPartPr>
              <p14:xfrm>
                <a:off x="7440933" y="4332667"/>
                <a:ext cx="87120" cy="176760"/>
              </p14:xfrm>
            </p:contentPart>
          </mc:Choice>
          <mc:Fallback>
            <p:pic>
              <p:nvPicPr>
                <p:cNvPr id="241" name="Freihand 240">
                  <a:extLst>
                    <a:ext uri="{FF2B5EF4-FFF2-40B4-BE49-F238E27FC236}">
                      <a16:creationId xmlns:a16="http://schemas.microsoft.com/office/drawing/2014/main" id="{FAC7D767-5CFE-4A1C-9CA1-07A15F10708C}"/>
                    </a:ext>
                  </a:extLst>
                </p:cNvPr>
                <p:cNvPicPr/>
                <p:nvPr/>
              </p:nvPicPr>
              <p:blipFill>
                <a:blip r:embed="rId407"/>
                <a:stretch>
                  <a:fillRect/>
                </a:stretch>
              </p:blipFill>
              <p:spPr>
                <a:xfrm>
                  <a:off x="7436613" y="4328347"/>
                  <a:ext cx="95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3" name="Freihand 242">
                  <a:extLst>
                    <a:ext uri="{FF2B5EF4-FFF2-40B4-BE49-F238E27FC236}">
                      <a16:creationId xmlns:a16="http://schemas.microsoft.com/office/drawing/2014/main" id="{195471E8-0487-4FAC-B356-62C439F0A2B2}"/>
                    </a:ext>
                  </a:extLst>
                </p14:cNvPr>
                <p14:cNvContentPartPr/>
                <p14:nvPr/>
              </p14:nvContentPartPr>
              <p14:xfrm>
                <a:off x="7508973" y="4336627"/>
                <a:ext cx="118440" cy="128880"/>
              </p14:xfrm>
            </p:contentPart>
          </mc:Choice>
          <mc:Fallback>
            <p:pic>
              <p:nvPicPr>
                <p:cNvPr id="243" name="Freihand 242">
                  <a:extLst>
                    <a:ext uri="{FF2B5EF4-FFF2-40B4-BE49-F238E27FC236}">
                      <a16:creationId xmlns:a16="http://schemas.microsoft.com/office/drawing/2014/main" id="{195471E8-0487-4FAC-B356-62C439F0A2B2}"/>
                    </a:ext>
                  </a:extLst>
                </p:cNvPr>
                <p:cNvPicPr/>
                <p:nvPr/>
              </p:nvPicPr>
              <p:blipFill>
                <a:blip r:embed="rId409"/>
                <a:stretch>
                  <a:fillRect/>
                </a:stretch>
              </p:blipFill>
              <p:spPr>
                <a:xfrm>
                  <a:off x="7504653" y="4332307"/>
                  <a:ext cx="12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4" name="Freihand 243">
                  <a:extLst>
                    <a:ext uri="{FF2B5EF4-FFF2-40B4-BE49-F238E27FC236}">
                      <a16:creationId xmlns:a16="http://schemas.microsoft.com/office/drawing/2014/main" id="{EC006B64-6A64-43AC-B72F-B985A0B1AF93}"/>
                    </a:ext>
                  </a:extLst>
                </p14:cNvPr>
                <p14:cNvContentPartPr/>
                <p14:nvPr/>
              </p14:nvContentPartPr>
              <p14:xfrm>
                <a:off x="7652613" y="4341307"/>
                <a:ext cx="73440" cy="99000"/>
              </p14:xfrm>
            </p:contentPart>
          </mc:Choice>
          <mc:Fallback>
            <p:pic>
              <p:nvPicPr>
                <p:cNvPr id="244" name="Freihand 243">
                  <a:extLst>
                    <a:ext uri="{FF2B5EF4-FFF2-40B4-BE49-F238E27FC236}">
                      <a16:creationId xmlns:a16="http://schemas.microsoft.com/office/drawing/2014/main" id="{EC006B64-6A64-43AC-B72F-B985A0B1AF93}"/>
                    </a:ext>
                  </a:extLst>
                </p:cNvPr>
                <p:cNvPicPr/>
                <p:nvPr/>
              </p:nvPicPr>
              <p:blipFill>
                <a:blip r:embed="rId411"/>
                <a:stretch>
                  <a:fillRect/>
                </a:stretch>
              </p:blipFill>
              <p:spPr>
                <a:xfrm>
                  <a:off x="7648293" y="4336987"/>
                  <a:ext cx="82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5" name="Freihand 244">
                  <a:extLst>
                    <a:ext uri="{FF2B5EF4-FFF2-40B4-BE49-F238E27FC236}">
                      <a16:creationId xmlns:a16="http://schemas.microsoft.com/office/drawing/2014/main" id="{2FB51C57-80DF-49AB-A90E-61908B5A9C54}"/>
                    </a:ext>
                  </a:extLst>
                </p14:cNvPr>
                <p14:cNvContentPartPr/>
                <p14:nvPr/>
              </p14:nvContentPartPr>
              <p14:xfrm>
                <a:off x="7737213" y="4399987"/>
                <a:ext cx="66600" cy="86400"/>
              </p14:xfrm>
            </p:contentPart>
          </mc:Choice>
          <mc:Fallback>
            <p:pic>
              <p:nvPicPr>
                <p:cNvPr id="245" name="Freihand 244">
                  <a:extLst>
                    <a:ext uri="{FF2B5EF4-FFF2-40B4-BE49-F238E27FC236}">
                      <a16:creationId xmlns:a16="http://schemas.microsoft.com/office/drawing/2014/main" id="{2FB51C57-80DF-49AB-A90E-61908B5A9C54}"/>
                    </a:ext>
                  </a:extLst>
                </p:cNvPr>
                <p:cNvPicPr/>
                <p:nvPr/>
              </p:nvPicPr>
              <p:blipFill>
                <a:blip r:embed="rId413"/>
                <a:stretch>
                  <a:fillRect/>
                </a:stretch>
              </p:blipFill>
              <p:spPr>
                <a:xfrm>
                  <a:off x="7732893" y="4395667"/>
                  <a:ext cx="75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6" name="Freihand 245">
                  <a:extLst>
                    <a:ext uri="{FF2B5EF4-FFF2-40B4-BE49-F238E27FC236}">
                      <a16:creationId xmlns:a16="http://schemas.microsoft.com/office/drawing/2014/main" id="{AFACFBF1-2C2F-4A2D-97E5-DA04B824C3CD}"/>
                    </a:ext>
                  </a:extLst>
                </p14:cNvPr>
                <p14:cNvContentPartPr/>
                <p14:nvPr/>
              </p14:nvContentPartPr>
              <p14:xfrm>
                <a:off x="7855293" y="4377667"/>
                <a:ext cx="14760" cy="90720"/>
              </p14:xfrm>
            </p:contentPart>
          </mc:Choice>
          <mc:Fallback>
            <p:pic>
              <p:nvPicPr>
                <p:cNvPr id="246" name="Freihand 245">
                  <a:extLst>
                    <a:ext uri="{FF2B5EF4-FFF2-40B4-BE49-F238E27FC236}">
                      <a16:creationId xmlns:a16="http://schemas.microsoft.com/office/drawing/2014/main" id="{AFACFBF1-2C2F-4A2D-97E5-DA04B824C3CD}"/>
                    </a:ext>
                  </a:extLst>
                </p:cNvPr>
                <p:cNvPicPr/>
                <p:nvPr/>
              </p:nvPicPr>
              <p:blipFill>
                <a:blip r:embed="rId415"/>
                <a:stretch>
                  <a:fillRect/>
                </a:stretch>
              </p:blipFill>
              <p:spPr>
                <a:xfrm>
                  <a:off x="7850973" y="4373347"/>
                  <a:ext cx="23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7" name="Freihand 246">
                  <a:extLst>
                    <a:ext uri="{FF2B5EF4-FFF2-40B4-BE49-F238E27FC236}">
                      <a16:creationId xmlns:a16="http://schemas.microsoft.com/office/drawing/2014/main" id="{847EF134-3C25-48A8-BE1E-D331F051D895}"/>
                    </a:ext>
                  </a:extLst>
                </p14:cNvPr>
                <p14:cNvContentPartPr/>
                <p14:nvPr/>
              </p14:nvContentPartPr>
              <p14:xfrm>
                <a:off x="7913613" y="4302427"/>
                <a:ext cx="70920" cy="109800"/>
              </p14:xfrm>
            </p:contentPart>
          </mc:Choice>
          <mc:Fallback>
            <p:pic>
              <p:nvPicPr>
                <p:cNvPr id="247" name="Freihand 246">
                  <a:extLst>
                    <a:ext uri="{FF2B5EF4-FFF2-40B4-BE49-F238E27FC236}">
                      <a16:creationId xmlns:a16="http://schemas.microsoft.com/office/drawing/2014/main" id="{847EF134-3C25-48A8-BE1E-D331F051D895}"/>
                    </a:ext>
                  </a:extLst>
                </p:cNvPr>
                <p:cNvPicPr/>
                <p:nvPr/>
              </p:nvPicPr>
              <p:blipFill>
                <a:blip r:embed="rId417"/>
                <a:stretch>
                  <a:fillRect/>
                </a:stretch>
              </p:blipFill>
              <p:spPr>
                <a:xfrm>
                  <a:off x="7909293" y="4298107"/>
                  <a:ext cx="79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8" name="Freihand 247">
                  <a:extLst>
                    <a:ext uri="{FF2B5EF4-FFF2-40B4-BE49-F238E27FC236}">
                      <a16:creationId xmlns:a16="http://schemas.microsoft.com/office/drawing/2014/main" id="{E528F804-AF4D-41E9-8B7D-6B03BD432BC8}"/>
                    </a:ext>
                  </a:extLst>
                </p14:cNvPr>
                <p14:cNvContentPartPr/>
                <p14:nvPr/>
              </p14:nvContentPartPr>
              <p14:xfrm>
                <a:off x="7944933" y="4257067"/>
                <a:ext cx="81360" cy="113040"/>
              </p14:xfrm>
            </p:contentPart>
          </mc:Choice>
          <mc:Fallback>
            <p:pic>
              <p:nvPicPr>
                <p:cNvPr id="248" name="Freihand 247">
                  <a:extLst>
                    <a:ext uri="{FF2B5EF4-FFF2-40B4-BE49-F238E27FC236}">
                      <a16:creationId xmlns:a16="http://schemas.microsoft.com/office/drawing/2014/main" id="{E528F804-AF4D-41E9-8B7D-6B03BD432BC8}"/>
                    </a:ext>
                  </a:extLst>
                </p:cNvPr>
                <p:cNvPicPr/>
                <p:nvPr/>
              </p:nvPicPr>
              <p:blipFill>
                <a:blip r:embed="rId419"/>
                <a:stretch>
                  <a:fillRect/>
                </a:stretch>
              </p:blipFill>
              <p:spPr>
                <a:xfrm>
                  <a:off x="7940613" y="4252747"/>
                  <a:ext cx="90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9" name="Freihand 248">
                  <a:extLst>
                    <a:ext uri="{FF2B5EF4-FFF2-40B4-BE49-F238E27FC236}">
                      <a16:creationId xmlns:a16="http://schemas.microsoft.com/office/drawing/2014/main" id="{9D04ABA7-1799-499A-8A66-128267760563}"/>
                    </a:ext>
                  </a:extLst>
                </p14:cNvPr>
                <p14:cNvContentPartPr/>
                <p14:nvPr/>
              </p14:nvContentPartPr>
              <p14:xfrm>
                <a:off x="8069853" y="4280467"/>
                <a:ext cx="64440" cy="100800"/>
              </p14:xfrm>
            </p:contentPart>
          </mc:Choice>
          <mc:Fallback>
            <p:pic>
              <p:nvPicPr>
                <p:cNvPr id="249" name="Freihand 248">
                  <a:extLst>
                    <a:ext uri="{FF2B5EF4-FFF2-40B4-BE49-F238E27FC236}">
                      <a16:creationId xmlns:a16="http://schemas.microsoft.com/office/drawing/2014/main" id="{9D04ABA7-1799-499A-8A66-128267760563}"/>
                    </a:ext>
                  </a:extLst>
                </p:cNvPr>
                <p:cNvPicPr/>
                <p:nvPr/>
              </p:nvPicPr>
              <p:blipFill>
                <a:blip r:embed="rId421"/>
                <a:stretch>
                  <a:fillRect/>
                </a:stretch>
              </p:blipFill>
              <p:spPr>
                <a:xfrm>
                  <a:off x="8065533" y="4276147"/>
                  <a:ext cx="73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0" name="Freihand 249">
                  <a:extLst>
                    <a:ext uri="{FF2B5EF4-FFF2-40B4-BE49-F238E27FC236}">
                      <a16:creationId xmlns:a16="http://schemas.microsoft.com/office/drawing/2014/main" id="{A3C19BB0-73A0-4A48-896C-7F5F726C423A}"/>
                    </a:ext>
                  </a:extLst>
                </p14:cNvPr>
                <p14:cNvContentPartPr/>
                <p14:nvPr/>
              </p14:nvContentPartPr>
              <p14:xfrm>
                <a:off x="8060853" y="4317907"/>
                <a:ext cx="102240" cy="45360"/>
              </p14:xfrm>
            </p:contentPart>
          </mc:Choice>
          <mc:Fallback>
            <p:pic>
              <p:nvPicPr>
                <p:cNvPr id="250" name="Freihand 249">
                  <a:extLst>
                    <a:ext uri="{FF2B5EF4-FFF2-40B4-BE49-F238E27FC236}">
                      <a16:creationId xmlns:a16="http://schemas.microsoft.com/office/drawing/2014/main" id="{A3C19BB0-73A0-4A48-896C-7F5F726C423A}"/>
                    </a:ext>
                  </a:extLst>
                </p:cNvPr>
                <p:cNvPicPr/>
                <p:nvPr/>
              </p:nvPicPr>
              <p:blipFill>
                <a:blip r:embed="rId423"/>
                <a:stretch>
                  <a:fillRect/>
                </a:stretch>
              </p:blipFill>
              <p:spPr>
                <a:xfrm>
                  <a:off x="8056533" y="4313587"/>
                  <a:ext cx="110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1" name="Freihand 250">
                  <a:extLst>
                    <a:ext uri="{FF2B5EF4-FFF2-40B4-BE49-F238E27FC236}">
                      <a16:creationId xmlns:a16="http://schemas.microsoft.com/office/drawing/2014/main" id="{70523024-9245-4C56-975D-C4CCD998EF15}"/>
                    </a:ext>
                  </a:extLst>
                </p14:cNvPr>
                <p14:cNvContentPartPr/>
                <p14:nvPr/>
              </p14:nvContentPartPr>
              <p14:xfrm>
                <a:off x="8156253" y="4329427"/>
                <a:ext cx="126720" cy="75600"/>
              </p14:xfrm>
            </p:contentPart>
          </mc:Choice>
          <mc:Fallback>
            <p:pic>
              <p:nvPicPr>
                <p:cNvPr id="251" name="Freihand 250">
                  <a:extLst>
                    <a:ext uri="{FF2B5EF4-FFF2-40B4-BE49-F238E27FC236}">
                      <a16:creationId xmlns:a16="http://schemas.microsoft.com/office/drawing/2014/main" id="{70523024-9245-4C56-975D-C4CCD998EF15}"/>
                    </a:ext>
                  </a:extLst>
                </p:cNvPr>
                <p:cNvPicPr/>
                <p:nvPr/>
              </p:nvPicPr>
              <p:blipFill>
                <a:blip r:embed="rId425"/>
                <a:stretch>
                  <a:fillRect/>
                </a:stretch>
              </p:blipFill>
              <p:spPr>
                <a:xfrm>
                  <a:off x="8151933" y="4325107"/>
                  <a:ext cx="135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Freihand 251">
                  <a:extLst>
                    <a:ext uri="{FF2B5EF4-FFF2-40B4-BE49-F238E27FC236}">
                      <a16:creationId xmlns:a16="http://schemas.microsoft.com/office/drawing/2014/main" id="{D48B40E4-129B-4108-8BD7-5D85229AAB28}"/>
                    </a:ext>
                  </a:extLst>
                </p14:cNvPr>
                <p14:cNvContentPartPr/>
                <p14:nvPr/>
              </p14:nvContentPartPr>
              <p14:xfrm>
                <a:off x="8225373" y="4218187"/>
                <a:ext cx="117000" cy="232920"/>
              </p14:xfrm>
            </p:contentPart>
          </mc:Choice>
          <mc:Fallback>
            <p:pic>
              <p:nvPicPr>
                <p:cNvPr id="252" name="Freihand 251">
                  <a:extLst>
                    <a:ext uri="{FF2B5EF4-FFF2-40B4-BE49-F238E27FC236}">
                      <a16:creationId xmlns:a16="http://schemas.microsoft.com/office/drawing/2014/main" id="{D48B40E4-129B-4108-8BD7-5D85229AAB28}"/>
                    </a:ext>
                  </a:extLst>
                </p:cNvPr>
                <p:cNvPicPr/>
                <p:nvPr/>
              </p:nvPicPr>
              <p:blipFill>
                <a:blip r:embed="rId427"/>
                <a:stretch>
                  <a:fillRect/>
                </a:stretch>
              </p:blipFill>
              <p:spPr>
                <a:xfrm>
                  <a:off x="8221053" y="4213867"/>
                  <a:ext cx="125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4" name="Freihand 253">
                  <a:extLst>
                    <a:ext uri="{FF2B5EF4-FFF2-40B4-BE49-F238E27FC236}">
                      <a16:creationId xmlns:a16="http://schemas.microsoft.com/office/drawing/2014/main" id="{85CC596B-4C95-4576-B94B-2C8A39519C54}"/>
                    </a:ext>
                  </a:extLst>
                </p14:cNvPr>
                <p14:cNvContentPartPr/>
                <p14:nvPr/>
              </p14:nvContentPartPr>
              <p14:xfrm>
                <a:off x="6980133" y="1931107"/>
                <a:ext cx="123840" cy="2366280"/>
              </p14:xfrm>
            </p:contentPart>
          </mc:Choice>
          <mc:Fallback>
            <p:pic>
              <p:nvPicPr>
                <p:cNvPr id="254" name="Freihand 253">
                  <a:extLst>
                    <a:ext uri="{FF2B5EF4-FFF2-40B4-BE49-F238E27FC236}">
                      <a16:creationId xmlns:a16="http://schemas.microsoft.com/office/drawing/2014/main" id="{85CC596B-4C95-4576-B94B-2C8A39519C54}"/>
                    </a:ext>
                  </a:extLst>
                </p:cNvPr>
                <p:cNvPicPr/>
                <p:nvPr/>
              </p:nvPicPr>
              <p:blipFill>
                <a:blip r:embed="rId429"/>
                <a:stretch>
                  <a:fillRect/>
                </a:stretch>
              </p:blipFill>
              <p:spPr>
                <a:xfrm>
                  <a:off x="6975813" y="1926787"/>
                  <a:ext cx="132480" cy="2374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5" name="Freihand 254">
                  <a:extLst>
                    <a:ext uri="{FF2B5EF4-FFF2-40B4-BE49-F238E27FC236}">
                      <a16:creationId xmlns:a16="http://schemas.microsoft.com/office/drawing/2014/main" id="{E11F436C-FD88-4397-9892-DA5A04107183}"/>
                    </a:ext>
                  </a:extLst>
                </p14:cNvPr>
                <p14:cNvContentPartPr/>
                <p14:nvPr/>
              </p14:nvContentPartPr>
              <p14:xfrm>
                <a:off x="6883293" y="1845787"/>
                <a:ext cx="266400" cy="195120"/>
              </p14:xfrm>
            </p:contentPart>
          </mc:Choice>
          <mc:Fallback>
            <p:pic>
              <p:nvPicPr>
                <p:cNvPr id="255" name="Freihand 254">
                  <a:extLst>
                    <a:ext uri="{FF2B5EF4-FFF2-40B4-BE49-F238E27FC236}">
                      <a16:creationId xmlns:a16="http://schemas.microsoft.com/office/drawing/2014/main" id="{E11F436C-FD88-4397-9892-DA5A04107183}"/>
                    </a:ext>
                  </a:extLst>
                </p:cNvPr>
                <p:cNvPicPr/>
                <p:nvPr/>
              </p:nvPicPr>
              <p:blipFill>
                <a:blip r:embed="rId431"/>
                <a:stretch>
                  <a:fillRect/>
                </a:stretch>
              </p:blipFill>
              <p:spPr>
                <a:xfrm>
                  <a:off x="6878973" y="1841467"/>
                  <a:ext cx="275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7" name="Freihand 256">
                  <a:extLst>
                    <a:ext uri="{FF2B5EF4-FFF2-40B4-BE49-F238E27FC236}">
                      <a16:creationId xmlns:a16="http://schemas.microsoft.com/office/drawing/2014/main" id="{F2A31BBF-F8A2-4CAC-8483-7F7777D6FE1A}"/>
                    </a:ext>
                  </a:extLst>
                </p14:cNvPr>
                <p14:cNvContentPartPr/>
                <p14:nvPr/>
              </p14:nvContentPartPr>
              <p14:xfrm>
                <a:off x="7184253" y="2140267"/>
                <a:ext cx="29160" cy="166320"/>
              </p14:xfrm>
            </p:contentPart>
          </mc:Choice>
          <mc:Fallback>
            <p:pic>
              <p:nvPicPr>
                <p:cNvPr id="257" name="Freihand 256">
                  <a:extLst>
                    <a:ext uri="{FF2B5EF4-FFF2-40B4-BE49-F238E27FC236}">
                      <a16:creationId xmlns:a16="http://schemas.microsoft.com/office/drawing/2014/main" id="{F2A31BBF-F8A2-4CAC-8483-7F7777D6FE1A}"/>
                    </a:ext>
                  </a:extLst>
                </p:cNvPr>
                <p:cNvPicPr/>
                <p:nvPr/>
              </p:nvPicPr>
              <p:blipFill>
                <a:blip r:embed="rId433"/>
                <a:stretch>
                  <a:fillRect/>
                </a:stretch>
              </p:blipFill>
              <p:spPr>
                <a:xfrm>
                  <a:off x="7179933" y="2135947"/>
                  <a:ext cx="37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8" name="Freihand 257">
                  <a:extLst>
                    <a:ext uri="{FF2B5EF4-FFF2-40B4-BE49-F238E27FC236}">
                      <a16:creationId xmlns:a16="http://schemas.microsoft.com/office/drawing/2014/main" id="{B2CF9E0B-9E84-463C-972E-B696586CEDB0}"/>
                    </a:ext>
                  </a:extLst>
                </p14:cNvPr>
                <p14:cNvContentPartPr/>
                <p14:nvPr/>
              </p14:nvContentPartPr>
              <p14:xfrm>
                <a:off x="7103253" y="2106067"/>
                <a:ext cx="171360" cy="48960"/>
              </p14:xfrm>
            </p:contentPart>
          </mc:Choice>
          <mc:Fallback>
            <p:pic>
              <p:nvPicPr>
                <p:cNvPr id="258" name="Freihand 257">
                  <a:extLst>
                    <a:ext uri="{FF2B5EF4-FFF2-40B4-BE49-F238E27FC236}">
                      <a16:creationId xmlns:a16="http://schemas.microsoft.com/office/drawing/2014/main" id="{B2CF9E0B-9E84-463C-972E-B696586CEDB0}"/>
                    </a:ext>
                  </a:extLst>
                </p:cNvPr>
                <p:cNvPicPr/>
                <p:nvPr/>
              </p:nvPicPr>
              <p:blipFill>
                <a:blip r:embed="rId435"/>
                <a:stretch>
                  <a:fillRect/>
                </a:stretch>
              </p:blipFill>
              <p:spPr>
                <a:xfrm>
                  <a:off x="7098933" y="2101747"/>
                  <a:ext cx="180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9" name="Freihand 258">
                  <a:extLst>
                    <a:ext uri="{FF2B5EF4-FFF2-40B4-BE49-F238E27FC236}">
                      <a16:creationId xmlns:a16="http://schemas.microsoft.com/office/drawing/2014/main" id="{0EFCCDEC-9D45-4EF5-AAC4-8E24186E86B8}"/>
                    </a:ext>
                  </a:extLst>
                </p14:cNvPr>
                <p14:cNvContentPartPr/>
                <p14:nvPr/>
              </p14:nvContentPartPr>
              <p14:xfrm>
                <a:off x="7123773" y="2169067"/>
                <a:ext cx="155880" cy="36360"/>
              </p14:xfrm>
            </p:contentPart>
          </mc:Choice>
          <mc:Fallback>
            <p:pic>
              <p:nvPicPr>
                <p:cNvPr id="259" name="Freihand 258">
                  <a:extLst>
                    <a:ext uri="{FF2B5EF4-FFF2-40B4-BE49-F238E27FC236}">
                      <a16:creationId xmlns:a16="http://schemas.microsoft.com/office/drawing/2014/main" id="{0EFCCDEC-9D45-4EF5-AAC4-8E24186E86B8}"/>
                    </a:ext>
                  </a:extLst>
                </p:cNvPr>
                <p:cNvPicPr/>
                <p:nvPr/>
              </p:nvPicPr>
              <p:blipFill>
                <a:blip r:embed="rId437"/>
                <a:stretch>
                  <a:fillRect/>
                </a:stretch>
              </p:blipFill>
              <p:spPr>
                <a:xfrm>
                  <a:off x="7119453" y="2164747"/>
                  <a:ext cx="164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0" name="Freihand 259">
                  <a:extLst>
                    <a:ext uri="{FF2B5EF4-FFF2-40B4-BE49-F238E27FC236}">
                      <a16:creationId xmlns:a16="http://schemas.microsoft.com/office/drawing/2014/main" id="{458A438E-9C2D-43D9-9058-F615262A98D9}"/>
                    </a:ext>
                  </a:extLst>
                </p14:cNvPr>
                <p14:cNvContentPartPr/>
                <p14:nvPr/>
              </p14:nvContentPartPr>
              <p14:xfrm>
                <a:off x="6993093" y="2240347"/>
                <a:ext cx="102240" cy="134640"/>
              </p14:xfrm>
            </p:contentPart>
          </mc:Choice>
          <mc:Fallback>
            <p:pic>
              <p:nvPicPr>
                <p:cNvPr id="260" name="Freihand 259">
                  <a:extLst>
                    <a:ext uri="{FF2B5EF4-FFF2-40B4-BE49-F238E27FC236}">
                      <a16:creationId xmlns:a16="http://schemas.microsoft.com/office/drawing/2014/main" id="{458A438E-9C2D-43D9-9058-F615262A98D9}"/>
                    </a:ext>
                  </a:extLst>
                </p:cNvPr>
                <p:cNvPicPr/>
                <p:nvPr/>
              </p:nvPicPr>
              <p:blipFill>
                <a:blip r:embed="rId439"/>
                <a:stretch>
                  <a:fillRect/>
                </a:stretch>
              </p:blipFill>
              <p:spPr>
                <a:xfrm>
                  <a:off x="6988773" y="2236027"/>
                  <a:ext cx="110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1" name="Freihand 260">
                  <a:extLst>
                    <a:ext uri="{FF2B5EF4-FFF2-40B4-BE49-F238E27FC236}">
                      <a16:creationId xmlns:a16="http://schemas.microsoft.com/office/drawing/2014/main" id="{40A24F7E-A7E5-4B6C-9647-DFC3F21EB6B9}"/>
                    </a:ext>
                  </a:extLst>
                </p14:cNvPr>
                <p14:cNvContentPartPr/>
                <p14:nvPr/>
              </p14:nvContentPartPr>
              <p14:xfrm>
                <a:off x="6994173" y="2170147"/>
                <a:ext cx="142560" cy="158760"/>
              </p14:xfrm>
            </p:contentPart>
          </mc:Choice>
          <mc:Fallback>
            <p:pic>
              <p:nvPicPr>
                <p:cNvPr id="261" name="Freihand 260">
                  <a:extLst>
                    <a:ext uri="{FF2B5EF4-FFF2-40B4-BE49-F238E27FC236}">
                      <a16:creationId xmlns:a16="http://schemas.microsoft.com/office/drawing/2014/main" id="{40A24F7E-A7E5-4B6C-9647-DFC3F21EB6B9}"/>
                    </a:ext>
                  </a:extLst>
                </p:cNvPr>
                <p:cNvPicPr/>
                <p:nvPr/>
              </p:nvPicPr>
              <p:blipFill>
                <a:blip r:embed="rId441"/>
                <a:stretch>
                  <a:fillRect/>
                </a:stretch>
              </p:blipFill>
              <p:spPr>
                <a:xfrm>
                  <a:off x="6989853" y="2165827"/>
                  <a:ext cx="151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2" name="Freihand 261">
                  <a:extLst>
                    <a:ext uri="{FF2B5EF4-FFF2-40B4-BE49-F238E27FC236}">
                      <a16:creationId xmlns:a16="http://schemas.microsoft.com/office/drawing/2014/main" id="{18C6B7F7-038F-41AB-BD4E-F0A73C6634F8}"/>
                    </a:ext>
                  </a:extLst>
                </p14:cNvPr>
                <p14:cNvContentPartPr/>
                <p14:nvPr/>
              </p14:nvContentPartPr>
              <p14:xfrm>
                <a:off x="7278213" y="2044147"/>
                <a:ext cx="85680" cy="235800"/>
              </p14:xfrm>
            </p:contentPart>
          </mc:Choice>
          <mc:Fallback>
            <p:pic>
              <p:nvPicPr>
                <p:cNvPr id="262" name="Freihand 261">
                  <a:extLst>
                    <a:ext uri="{FF2B5EF4-FFF2-40B4-BE49-F238E27FC236}">
                      <a16:creationId xmlns:a16="http://schemas.microsoft.com/office/drawing/2014/main" id="{18C6B7F7-038F-41AB-BD4E-F0A73C6634F8}"/>
                    </a:ext>
                  </a:extLst>
                </p:cNvPr>
                <p:cNvPicPr/>
                <p:nvPr/>
              </p:nvPicPr>
              <p:blipFill>
                <a:blip r:embed="rId443"/>
                <a:stretch>
                  <a:fillRect/>
                </a:stretch>
              </p:blipFill>
              <p:spPr>
                <a:xfrm>
                  <a:off x="7273893" y="2039827"/>
                  <a:ext cx="94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4" name="Freihand 263">
                  <a:extLst>
                    <a:ext uri="{FF2B5EF4-FFF2-40B4-BE49-F238E27FC236}">
                      <a16:creationId xmlns:a16="http://schemas.microsoft.com/office/drawing/2014/main" id="{8066D07A-386B-498C-A3BB-65F801E2E46B}"/>
                    </a:ext>
                  </a:extLst>
                </p14:cNvPr>
                <p14:cNvContentPartPr/>
                <p14:nvPr/>
              </p14:nvContentPartPr>
              <p14:xfrm>
                <a:off x="7362093" y="2097787"/>
                <a:ext cx="112680" cy="108000"/>
              </p14:xfrm>
            </p:contentPart>
          </mc:Choice>
          <mc:Fallback>
            <p:pic>
              <p:nvPicPr>
                <p:cNvPr id="264" name="Freihand 263">
                  <a:extLst>
                    <a:ext uri="{FF2B5EF4-FFF2-40B4-BE49-F238E27FC236}">
                      <a16:creationId xmlns:a16="http://schemas.microsoft.com/office/drawing/2014/main" id="{8066D07A-386B-498C-A3BB-65F801E2E46B}"/>
                    </a:ext>
                  </a:extLst>
                </p:cNvPr>
                <p:cNvPicPr/>
                <p:nvPr/>
              </p:nvPicPr>
              <p:blipFill>
                <a:blip r:embed="rId445"/>
                <a:stretch>
                  <a:fillRect/>
                </a:stretch>
              </p:blipFill>
              <p:spPr>
                <a:xfrm>
                  <a:off x="7357773" y="2093467"/>
                  <a:ext cx="121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5" name="Freihand 264">
                  <a:extLst>
                    <a:ext uri="{FF2B5EF4-FFF2-40B4-BE49-F238E27FC236}">
                      <a16:creationId xmlns:a16="http://schemas.microsoft.com/office/drawing/2014/main" id="{D580E91E-B7C2-44E8-9BDA-4CB8F5095C37}"/>
                    </a:ext>
                  </a:extLst>
                </p14:cNvPr>
                <p14:cNvContentPartPr/>
                <p14:nvPr/>
              </p14:nvContentPartPr>
              <p14:xfrm>
                <a:off x="7431933" y="2162947"/>
                <a:ext cx="111960" cy="88560"/>
              </p14:xfrm>
            </p:contentPart>
          </mc:Choice>
          <mc:Fallback>
            <p:pic>
              <p:nvPicPr>
                <p:cNvPr id="265" name="Freihand 264">
                  <a:extLst>
                    <a:ext uri="{FF2B5EF4-FFF2-40B4-BE49-F238E27FC236}">
                      <a16:creationId xmlns:a16="http://schemas.microsoft.com/office/drawing/2014/main" id="{D580E91E-B7C2-44E8-9BDA-4CB8F5095C37}"/>
                    </a:ext>
                  </a:extLst>
                </p:cNvPr>
                <p:cNvPicPr/>
                <p:nvPr/>
              </p:nvPicPr>
              <p:blipFill>
                <a:blip r:embed="rId447"/>
                <a:stretch>
                  <a:fillRect/>
                </a:stretch>
              </p:blipFill>
              <p:spPr>
                <a:xfrm>
                  <a:off x="7427613" y="2158627"/>
                  <a:ext cx="120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6" name="Freihand 265">
                  <a:extLst>
                    <a:ext uri="{FF2B5EF4-FFF2-40B4-BE49-F238E27FC236}">
                      <a16:creationId xmlns:a16="http://schemas.microsoft.com/office/drawing/2014/main" id="{0182C26E-E68D-4B08-BFFB-E3F2BD2C4A0F}"/>
                    </a:ext>
                  </a:extLst>
                </p14:cNvPr>
                <p14:cNvContentPartPr/>
                <p14:nvPr/>
              </p14:nvContentPartPr>
              <p14:xfrm>
                <a:off x="7570173" y="2053867"/>
                <a:ext cx="94680" cy="119160"/>
              </p14:xfrm>
            </p:contentPart>
          </mc:Choice>
          <mc:Fallback>
            <p:pic>
              <p:nvPicPr>
                <p:cNvPr id="266" name="Freihand 265">
                  <a:extLst>
                    <a:ext uri="{FF2B5EF4-FFF2-40B4-BE49-F238E27FC236}">
                      <a16:creationId xmlns:a16="http://schemas.microsoft.com/office/drawing/2014/main" id="{0182C26E-E68D-4B08-BFFB-E3F2BD2C4A0F}"/>
                    </a:ext>
                  </a:extLst>
                </p:cNvPr>
                <p:cNvPicPr/>
                <p:nvPr/>
              </p:nvPicPr>
              <p:blipFill>
                <a:blip r:embed="rId449"/>
                <a:stretch>
                  <a:fillRect/>
                </a:stretch>
              </p:blipFill>
              <p:spPr>
                <a:xfrm>
                  <a:off x="7565853" y="2049547"/>
                  <a:ext cx="103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7" name="Freihand 266">
                  <a:extLst>
                    <a:ext uri="{FF2B5EF4-FFF2-40B4-BE49-F238E27FC236}">
                      <a16:creationId xmlns:a16="http://schemas.microsoft.com/office/drawing/2014/main" id="{BC83CAD5-89F0-407D-B4CB-C5A47C9491A4}"/>
                    </a:ext>
                  </a:extLst>
                </p14:cNvPr>
                <p14:cNvContentPartPr/>
                <p14:nvPr/>
              </p14:nvContentPartPr>
              <p14:xfrm>
                <a:off x="7643253" y="2008867"/>
                <a:ext cx="59760" cy="224280"/>
              </p14:xfrm>
            </p:contentPart>
          </mc:Choice>
          <mc:Fallback>
            <p:pic>
              <p:nvPicPr>
                <p:cNvPr id="267" name="Freihand 266">
                  <a:extLst>
                    <a:ext uri="{FF2B5EF4-FFF2-40B4-BE49-F238E27FC236}">
                      <a16:creationId xmlns:a16="http://schemas.microsoft.com/office/drawing/2014/main" id="{BC83CAD5-89F0-407D-B4CB-C5A47C9491A4}"/>
                    </a:ext>
                  </a:extLst>
                </p:cNvPr>
                <p:cNvPicPr/>
                <p:nvPr/>
              </p:nvPicPr>
              <p:blipFill>
                <a:blip r:embed="rId451"/>
                <a:stretch>
                  <a:fillRect/>
                </a:stretch>
              </p:blipFill>
              <p:spPr>
                <a:xfrm>
                  <a:off x="7638933" y="2004547"/>
                  <a:ext cx="68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8" name="Freihand 267">
                  <a:extLst>
                    <a:ext uri="{FF2B5EF4-FFF2-40B4-BE49-F238E27FC236}">
                      <a16:creationId xmlns:a16="http://schemas.microsoft.com/office/drawing/2014/main" id="{8D3001EB-9093-444B-B16E-59CD97E9E5F5}"/>
                    </a:ext>
                  </a:extLst>
                </p14:cNvPr>
                <p14:cNvContentPartPr/>
                <p14:nvPr/>
              </p14:nvContentPartPr>
              <p14:xfrm>
                <a:off x="7762053" y="2075107"/>
                <a:ext cx="110160" cy="85680"/>
              </p14:xfrm>
            </p:contentPart>
          </mc:Choice>
          <mc:Fallback>
            <p:pic>
              <p:nvPicPr>
                <p:cNvPr id="268" name="Freihand 267">
                  <a:extLst>
                    <a:ext uri="{FF2B5EF4-FFF2-40B4-BE49-F238E27FC236}">
                      <a16:creationId xmlns:a16="http://schemas.microsoft.com/office/drawing/2014/main" id="{8D3001EB-9093-444B-B16E-59CD97E9E5F5}"/>
                    </a:ext>
                  </a:extLst>
                </p:cNvPr>
                <p:cNvPicPr/>
                <p:nvPr/>
              </p:nvPicPr>
              <p:blipFill>
                <a:blip r:embed="rId453"/>
                <a:stretch>
                  <a:fillRect/>
                </a:stretch>
              </p:blipFill>
              <p:spPr>
                <a:xfrm>
                  <a:off x="7757733" y="2070787"/>
                  <a:ext cx="118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0" name="Freihand 269">
                  <a:extLst>
                    <a:ext uri="{FF2B5EF4-FFF2-40B4-BE49-F238E27FC236}">
                      <a16:creationId xmlns:a16="http://schemas.microsoft.com/office/drawing/2014/main" id="{71AB333E-F908-4569-87F8-B5E01CC13D1A}"/>
                    </a:ext>
                  </a:extLst>
                </p14:cNvPr>
                <p14:cNvContentPartPr/>
                <p14:nvPr/>
              </p14:nvContentPartPr>
              <p14:xfrm>
                <a:off x="7973373" y="2006347"/>
                <a:ext cx="20160" cy="158760"/>
              </p14:xfrm>
            </p:contentPart>
          </mc:Choice>
          <mc:Fallback>
            <p:pic>
              <p:nvPicPr>
                <p:cNvPr id="270" name="Freihand 269">
                  <a:extLst>
                    <a:ext uri="{FF2B5EF4-FFF2-40B4-BE49-F238E27FC236}">
                      <a16:creationId xmlns:a16="http://schemas.microsoft.com/office/drawing/2014/main" id="{71AB333E-F908-4569-87F8-B5E01CC13D1A}"/>
                    </a:ext>
                  </a:extLst>
                </p:cNvPr>
                <p:cNvPicPr/>
                <p:nvPr/>
              </p:nvPicPr>
              <p:blipFill>
                <a:blip r:embed="rId455"/>
                <a:stretch>
                  <a:fillRect/>
                </a:stretch>
              </p:blipFill>
              <p:spPr>
                <a:xfrm>
                  <a:off x="7969053" y="2002027"/>
                  <a:ext cx="28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1" name="Freihand 270">
                  <a:extLst>
                    <a:ext uri="{FF2B5EF4-FFF2-40B4-BE49-F238E27FC236}">
                      <a16:creationId xmlns:a16="http://schemas.microsoft.com/office/drawing/2014/main" id="{30A64D5F-CA36-425F-AEB3-3EB1EE0BF1B2}"/>
                    </a:ext>
                  </a:extLst>
                </p14:cNvPr>
                <p14:cNvContentPartPr/>
                <p14:nvPr/>
              </p14:nvContentPartPr>
              <p14:xfrm>
                <a:off x="7895613" y="1984387"/>
                <a:ext cx="180360" cy="39240"/>
              </p14:xfrm>
            </p:contentPart>
          </mc:Choice>
          <mc:Fallback>
            <p:pic>
              <p:nvPicPr>
                <p:cNvPr id="271" name="Freihand 270">
                  <a:extLst>
                    <a:ext uri="{FF2B5EF4-FFF2-40B4-BE49-F238E27FC236}">
                      <a16:creationId xmlns:a16="http://schemas.microsoft.com/office/drawing/2014/main" id="{30A64D5F-CA36-425F-AEB3-3EB1EE0BF1B2}"/>
                    </a:ext>
                  </a:extLst>
                </p:cNvPr>
                <p:cNvPicPr/>
                <p:nvPr/>
              </p:nvPicPr>
              <p:blipFill>
                <a:blip r:embed="rId457"/>
                <a:stretch>
                  <a:fillRect/>
                </a:stretch>
              </p:blipFill>
              <p:spPr>
                <a:xfrm>
                  <a:off x="7891293" y="1980067"/>
                  <a:ext cx="189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3" name="Freihand 272">
                  <a:extLst>
                    <a:ext uri="{FF2B5EF4-FFF2-40B4-BE49-F238E27FC236}">
                      <a16:creationId xmlns:a16="http://schemas.microsoft.com/office/drawing/2014/main" id="{2D1F89B0-53A7-4892-B02F-86C421314FF0}"/>
                    </a:ext>
                  </a:extLst>
                </p14:cNvPr>
                <p14:cNvContentPartPr/>
                <p14:nvPr/>
              </p14:nvContentPartPr>
              <p14:xfrm>
                <a:off x="7915773" y="2047027"/>
                <a:ext cx="107640" cy="43200"/>
              </p14:xfrm>
            </p:contentPart>
          </mc:Choice>
          <mc:Fallback>
            <p:pic>
              <p:nvPicPr>
                <p:cNvPr id="273" name="Freihand 272">
                  <a:extLst>
                    <a:ext uri="{FF2B5EF4-FFF2-40B4-BE49-F238E27FC236}">
                      <a16:creationId xmlns:a16="http://schemas.microsoft.com/office/drawing/2014/main" id="{2D1F89B0-53A7-4892-B02F-86C421314FF0}"/>
                    </a:ext>
                  </a:extLst>
                </p:cNvPr>
                <p:cNvPicPr/>
                <p:nvPr/>
              </p:nvPicPr>
              <p:blipFill>
                <a:blip r:embed="rId459"/>
                <a:stretch>
                  <a:fillRect/>
                </a:stretch>
              </p:blipFill>
              <p:spPr>
                <a:xfrm>
                  <a:off x="7911453" y="2042707"/>
                  <a:ext cx="116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4" name="Freihand 273">
                  <a:extLst>
                    <a:ext uri="{FF2B5EF4-FFF2-40B4-BE49-F238E27FC236}">
                      <a16:creationId xmlns:a16="http://schemas.microsoft.com/office/drawing/2014/main" id="{ADD5994F-DAFB-4E71-8B78-8DAC104B9C7A}"/>
                    </a:ext>
                  </a:extLst>
                </p14:cNvPr>
                <p14:cNvContentPartPr/>
                <p14:nvPr/>
              </p14:nvContentPartPr>
              <p14:xfrm>
                <a:off x="8078133" y="1918867"/>
                <a:ext cx="76320" cy="225360"/>
              </p14:xfrm>
            </p:contentPart>
          </mc:Choice>
          <mc:Fallback>
            <p:pic>
              <p:nvPicPr>
                <p:cNvPr id="274" name="Freihand 273">
                  <a:extLst>
                    <a:ext uri="{FF2B5EF4-FFF2-40B4-BE49-F238E27FC236}">
                      <a16:creationId xmlns:a16="http://schemas.microsoft.com/office/drawing/2014/main" id="{ADD5994F-DAFB-4E71-8B78-8DAC104B9C7A}"/>
                    </a:ext>
                  </a:extLst>
                </p:cNvPr>
                <p:cNvPicPr/>
                <p:nvPr/>
              </p:nvPicPr>
              <p:blipFill>
                <a:blip r:embed="rId461"/>
                <a:stretch>
                  <a:fillRect/>
                </a:stretch>
              </p:blipFill>
              <p:spPr>
                <a:xfrm>
                  <a:off x="8073813" y="1914547"/>
                  <a:ext cx="84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5" name="Freihand 274">
                  <a:extLst>
                    <a:ext uri="{FF2B5EF4-FFF2-40B4-BE49-F238E27FC236}">
                      <a16:creationId xmlns:a16="http://schemas.microsoft.com/office/drawing/2014/main" id="{8FA01BB8-995A-4E89-BD96-520C9F134C0E}"/>
                    </a:ext>
                  </a:extLst>
                </p14:cNvPr>
                <p14:cNvContentPartPr/>
                <p14:nvPr/>
              </p14:nvContentPartPr>
              <p14:xfrm>
                <a:off x="8128893" y="1995907"/>
                <a:ext cx="86760" cy="100440"/>
              </p14:xfrm>
            </p:contentPart>
          </mc:Choice>
          <mc:Fallback>
            <p:pic>
              <p:nvPicPr>
                <p:cNvPr id="275" name="Freihand 274">
                  <a:extLst>
                    <a:ext uri="{FF2B5EF4-FFF2-40B4-BE49-F238E27FC236}">
                      <a16:creationId xmlns:a16="http://schemas.microsoft.com/office/drawing/2014/main" id="{8FA01BB8-995A-4E89-BD96-520C9F134C0E}"/>
                    </a:ext>
                  </a:extLst>
                </p:cNvPr>
                <p:cNvPicPr/>
                <p:nvPr/>
              </p:nvPicPr>
              <p:blipFill>
                <a:blip r:embed="rId463"/>
                <a:stretch>
                  <a:fillRect/>
                </a:stretch>
              </p:blipFill>
              <p:spPr>
                <a:xfrm>
                  <a:off x="8124573" y="1991587"/>
                  <a:ext cx="9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6" name="Freihand 275">
                  <a:extLst>
                    <a:ext uri="{FF2B5EF4-FFF2-40B4-BE49-F238E27FC236}">
                      <a16:creationId xmlns:a16="http://schemas.microsoft.com/office/drawing/2014/main" id="{C96C4456-92B2-415E-BC98-574310A7FAA1}"/>
                    </a:ext>
                  </a:extLst>
                </p14:cNvPr>
                <p14:cNvContentPartPr/>
                <p14:nvPr/>
              </p14:nvContentPartPr>
              <p14:xfrm>
                <a:off x="8193693" y="1925707"/>
                <a:ext cx="54360" cy="154080"/>
              </p14:xfrm>
            </p:contentPart>
          </mc:Choice>
          <mc:Fallback>
            <p:pic>
              <p:nvPicPr>
                <p:cNvPr id="276" name="Freihand 275">
                  <a:extLst>
                    <a:ext uri="{FF2B5EF4-FFF2-40B4-BE49-F238E27FC236}">
                      <a16:creationId xmlns:a16="http://schemas.microsoft.com/office/drawing/2014/main" id="{C96C4456-92B2-415E-BC98-574310A7FAA1}"/>
                    </a:ext>
                  </a:extLst>
                </p:cNvPr>
                <p:cNvPicPr/>
                <p:nvPr/>
              </p:nvPicPr>
              <p:blipFill>
                <a:blip r:embed="rId465"/>
                <a:stretch>
                  <a:fillRect/>
                </a:stretch>
              </p:blipFill>
              <p:spPr>
                <a:xfrm>
                  <a:off x="8189373" y="1921387"/>
                  <a:ext cx="63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8" name="Freihand 277">
                  <a:extLst>
                    <a:ext uri="{FF2B5EF4-FFF2-40B4-BE49-F238E27FC236}">
                      <a16:creationId xmlns:a16="http://schemas.microsoft.com/office/drawing/2014/main" id="{EA39B0D8-4DC0-4A9D-8DE8-5B25514B0FCF}"/>
                    </a:ext>
                  </a:extLst>
                </p14:cNvPr>
                <p14:cNvContentPartPr/>
                <p14:nvPr/>
              </p14:nvContentPartPr>
              <p14:xfrm>
                <a:off x="8278293" y="1919587"/>
                <a:ext cx="93600" cy="117720"/>
              </p14:xfrm>
            </p:contentPart>
          </mc:Choice>
          <mc:Fallback>
            <p:pic>
              <p:nvPicPr>
                <p:cNvPr id="278" name="Freihand 277">
                  <a:extLst>
                    <a:ext uri="{FF2B5EF4-FFF2-40B4-BE49-F238E27FC236}">
                      <a16:creationId xmlns:a16="http://schemas.microsoft.com/office/drawing/2014/main" id="{EA39B0D8-4DC0-4A9D-8DE8-5B25514B0FCF}"/>
                    </a:ext>
                  </a:extLst>
                </p:cNvPr>
                <p:cNvPicPr/>
                <p:nvPr/>
              </p:nvPicPr>
              <p:blipFill>
                <a:blip r:embed="rId467"/>
                <a:stretch>
                  <a:fillRect/>
                </a:stretch>
              </p:blipFill>
              <p:spPr>
                <a:xfrm>
                  <a:off x="8273973" y="1915267"/>
                  <a:ext cx="102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9" name="Freihand 278">
                  <a:extLst>
                    <a:ext uri="{FF2B5EF4-FFF2-40B4-BE49-F238E27FC236}">
                      <a16:creationId xmlns:a16="http://schemas.microsoft.com/office/drawing/2014/main" id="{94594B58-47D6-47FA-8F19-C8232A660B6C}"/>
                    </a:ext>
                  </a:extLst>
                </p14:cNvPr>
                <p14:cNvContentPartPr/>
                <p14:nvPr/>
              </p14:nvContentPartPr>
              <p14:xfrm>
                <a:off x="8315013" y="1990867"/>
                <a:ext cx="54000" cy="52200"/>
              </p14:xfrm>
            </p:contentPart>
          </mc:Choice>
          <mc:Fallback>
            <p:pic>
              <p:nvPicPr>
                <p:cNvPr id="279" name="Freihand 278">
                  <a:extLst>
                    <a:ext uri="{FF2B5EF4-FFF2-40B4-BE49-F238E27FC236}">
                      <a16:creationId xmlns:a16="http://schemas.microsoft.com/office/drawing/2014/main" id="{94594B58-47D6-47FA-8F19-C8232A660B6C}"/>
                    </a:ext>
                  </a:extLst>
                </p:cNvPr>
                <p:cNvPicPr/>
                <p:nvPr/>
              </p:nvPicPr>
              <p:blipFill>
                <a:blip r:embed="rId469"/>
                <a:stretch>
                  <a:fillRect/>
                </a:stretch>
              </p:blipFill>
              <p:spPr>
                <a:xfrm>
                  <a:off x="8310693" y="1986547"/>
                  <a:ext cx="62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0" name="Freihand 279">
                  <a:extLst>
                    <a:ext uri="{FF2B5EF4-FFF2-40B4-BE49-F238E27FC236}">
                      <a16:creationId xmlns:a16="http://schemas.microsoft.com/office/drawing/2014/main" id="{EF3F1C7D-22B2-4C59-9E0F-E129737B5F2F}"/>
                    </a:ext>
                  </a:extLst>
                </p14:cNvPr>
                <p14:cNvContentPartPr/>
                <p14:nvPr/>
              </p14:nvContentPartPr>
              <p14:xfrm>
                <a:off x="8399253" y="2014987"/>
                <a:ext cx="9360" cy="92880"/>
              </p14:xfrm>
            </p:contentPart>
          </mc:Choice>
          <mc:Fallback>
            <p:pic>
              <p:nvPicPr>
                <p:cNvPr id="280" name="Freihand 279">
                  <a:extLst>
                    <a:ext uri="{FF2B5EF4-FFF2-40B4-BE49-F238E27FC236}">
                      <a16:creationId xmlns:a16="http://schemas.microsoft.com/office/drawing/2014/main" id="{EF3F1C7D-22B2-4C59-9E0F-E129737B5F2F}"/>
                    </a:ext>
                  </a:extLst>
                </p:cNvPr>
                <p:cNvPicPr/>
                <p:nvPr/>
              </p:nvPicPr>
              <p:blipFill>
                <a:blip r:embed="rId471"/>
                <a:stretch>
                  <a:fillRect/>
                </a:stretch>
              </p:blipFill>
              <p:spPr>
                <a:xfrm>
                  <a:off x="8394933" y="2010667"/>
                  <a:ext cx="1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1" name="Freihand 280">
                  <a:extLst>
                    <a:ext uri="{FF2B5EF4-FFF2-40B4-BE49-F238E27FC236}">
                      <a16:creationId xmlns:a16="http://schemas.microsoft.com/office/drawing/2014/main" id="{1DFA4643-307B-49D4-9029-2BC2BF48BF59}"/>
                    </a:ext>
                  </a:extLst>
                </p14:cNvPr>
                <p14:cNvContentPartPr/>
                <p14:nvPr/>
              </p14:nvContentPartPr>
              <p14:xfrm>
                <a:off x="8443173" y="1967467"/>
                <a:ext cx="65880" cy="95040"/>
              </p14:xfrm>
            </p:contentPart>
          </mc:Choice>
          <mc:Fallback>
            <p:pic>
              <p:nvPicPr>
                <p:cNvPr id="281" name="Freihand 280">
                  <a:extLst>
                    <a:ext uri="{FF2B5EF4-FFF2-40B4-BE49-F238E27FC236}">
                      <a16:creationId xmlns:a16="http://schemas.microsoft.com/office/drawing/2014/main" id="{1DFA4643-307B-49D4-9029-2BC2BF48BF59}"/>
                    </a:ext>
                  </a:extLst>
                </p:cNvPr>
                <p:cNvPicPr/>
                <p:nvPr/>
              </p:nvPicPr>
              <p:blipFill>
                <a:blip r:embed="rId473"/>
                <a:stretch>
                  <a:fillRect/>
                </a:stretch>
              </p:blipFill>
              <p:spPr>
                <a:xfrm>
                  <a:off x="8438853" y="1963147"/>
                  <a:ext cx="74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2" name="Freihand 281">
                  <a:extLst>
                    <a:ext uri="{FF2B5EF4-FFF2-40B4-BE49-F238E27FC236}">
                      <a16:creationId xmlns:a16="http://schemas.microsoft.com/office/drawing/2014/main" id="{443C2894-6BF6-470B-A777-17EA65DF2BBC}"/>
                    </a:ext>
                  </a:extLst>
                </p14:cNvPr>
                <p14:cNvContentPartPr/>
                <p14:nvPr/>
              </p14:nvContentPartPr>
              <p14:xfrm>
                <a:off x="8472333" y="1910947"/>
                <a:ext cx="59760" cy="127440"/>
              </p14:xfrm>
            </p:contentPart>
          </mc:Choice>
          <mc:Fallback>
            <p:pic>
              <p:nvPicPr>
                <p:cNvPr id="282" name="Freihand 281">
                  <a:extLst>
                    <a:ext uri="{FF2B5EF4-FFF2-40B4-BE49-F238E27FC236}">
                      <a16:creationId xmlns:a16="http://schemas.microsoft.com/office/drawing/2014/main" id="{443C2894-6BF6-470B-A777-17EA65DF2BBC}"/>
                    </a:ext>
                  </a:extLst>
                </p:cNvPr>
                <p:cNvPicPr/>
                <p:nvPr/>
              </p:nvPicPr>
              <p:blipFill>
                <a:blip r:embed="rId475"/>
                <a:stretch>
                  <a:fillRect/>
                </a:stretch>
              </p:blipFill>
              <p:spPr>
                <a:xfrm>
                  <a:off x="8468013" y="1906627"/>
                  <a:ext cx="68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3" name="Freihand 282">
                  <a:extLst>
                    <a:ext uri="{FF2B5EF4-FFF2-40B4-BE49-F238E27FC236}">
                      <a16:creationId xmlns:a16="http://schemas.microsoft.com/office/drawing/2014/main" id="{C6E8A4AA-B69D-41AF-A31C-10B2157B8D3A}"/>
                    </a:ext>
                  </a:extLst>
                </p14:cNvPr>
                <p14:cNvContentPartPr/>
                <p14:nvPr/>
              </p14:nvContentPartPr>
              <p14:xfrm>
                <a:off x="8583213" y="1887907"/>
                <a:ext cx="102240" cy="142200"/>
              </p14:xfrm>
            </p:contentPart>
          </mc:Choice>
          <mc:Fallback>
            <p:pic>
              <p:nvPicPr>
                <p:cNvPr id="283" name="Freihand 282">
                  <a:extLst>
                    <a:ext uri="{FF2B5EF4-FFF2-40B4-BE49-F238E27FC236}">
                      <a16:creationId xmlns:a16="http://schemas.microsoft.com/office/drawing/2014/main" id="{C6E8A4AA-B69D-41AF-A31C-10B2157B8D3A}"/>
                    </a:ext>
                  </a:extLst>
                </p:cNvPr>
                <p:cNvPicPr/>
                <p:nvPr/>
              </p:nvPicPr>
              <p:blipFill>
                <a:blip r:embed="rId477"/>
                <a:stretch>
                  <a:fillRect/>
                </a:stretch>
              </p:blipFill>
              <p:spPr>
                <a:xfrm>
                  <a:off x="8578893" y="1883587"/>
                  <a:ext cx="110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4" name="Freihand 283">
                  <a:extLst>
                    <a:ext uri="{FF2B5EF4-FFF2-40B4-BE49-F238E27FC236}">
                      <a16:creationId xmlns:a16="http://schemas.microsoft.com/office/drawing/2014/main" id="{0840CC8F-2CF7-49F7-ACFB-B52BA5CAB69A}"/>
                    </a:ext>
                  </a:extLst>
                </p14:cNvPr>
                <p14:cNvContentPartPr/>
                <p14:nvPr/>
              </p14:nvContentPartPr>
              <p14:xfrm>
                <a:off x="8626053" y="1982587"/>
                <a:ext cx="64800" cy="30960"/>
              </p14:xfrm>
            </p:contentPart>
          </mc:Choice>
          <mc:Fallback>
            <p:pic>
              <p:nvPicPr>
                <p:cNvPr id="284" name="Freihand 283">
                  <a:extLst>
                    <a:ext uri="{FF2B5EF4-FFF2-40B4-BE49-F238E27FC236}">
                      <a16:creationId xmlns:a16="http://schemas.microsoft.com/office/drawing/2014/main" id="{0840CC8F-2CF7-49F7-ACFB-B52BA5CAB69A}"/>
                    </a:ext>
                  </a:extLst>
                </p:cNvPr>
                <p:cNvPicPr/>
                <p:nvPr/>
              </p:nvPicPr>
              <p:blipFill>
                <a:blip r:embed="rId479"/>
                <a:stretch>
                  <a:fillRect/>
                </a:stretch>
              </p:blipFill>
              <p:spPr>
                <a:xfrm>
                  <a:off x="8621733" y="1978267"/>
                  <a:ext cx="73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5" name="Freihand 284">
                  <a:extLst>
                    <a:ext uri="{FF2B5EF4-FFF2-40B4-BE49-F238E27FC236}">
                      <a16:creationId xmlns:a16="http://schemas.microsoft.com/office/drawing/2014/main" id="{FD781FB4-2558-41C5-9C95-FA18B1A83860}"/>
                    </a:ext>
                  </a:extLst>
                </p14:cNvPr>
                <p14:cNvContentPartPr/>
                <p14:nvPr/>
              </p14:nvContentPartPr>
              <p14:xfrm>
                <a:off x="8682933" y="1846507"/>
                <a:ext cx="87120" cy="276120"/>
              </p14:xfrm>
            </p:contentPart>
          </mc:Choice>
          <mc:Fallback>
            <p:pic>
              <p:nvPicPr>
                <p:cNvPr id="285" name="Freihand 284">
                  <a:extLst>
                    <a:ext uri="{FF2B5EF4-FFF2-40B4-BE49-F238E27FC236}">
                      <a16:creationId xmlns:a16="http://schemas.microsoft.com/office/drawing/2014/main" id="{FD781FB4-2558-41C5-9C95-FA18B1A83860}"/>
                    </a:ext>
                  </a:extLst>
                </p:cNvPr>
                <p:cNvPicPr/>
                <p:nvPr/>
              </p:nvPicPr>
              <p:blipFill>
                <a:blip r:embed="rId481"/>
                <a:stretch>
                  <a:fillRect/>
                </a:stretch>
              </p:blipFill>
              <p:spPr>
                <a:xfrm>
                  <a:off x="8678613" y="1842187"/>
                  <a:ext cx="957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7" name="Freihand 286">
                  <a:extLst>
                    <a:ext uri="{FF2B5EF4-FFF2-40B4-BE49-F238E27FC236}">
                      <a16:creationId xmlns:a16="http://schemas.microsoft.com/office/drawing/2014/main" id="{870C8D08-2189-48CE-90EE-F01ED94656AD}"/>
                    </a:ext>
                  </a:extLst>
                </p14:cNvPr>
                <p14:cNvContentPartPr/>
                <p14:nvPr/>
              </p14:nvContentPartPr>
              <p14:xfrm>
                <a:off x="5135133" y="1759027"/>
                <a:ext cx="2083680" cy="160200"/>
              </p14:xfrm>
            </p:contentPart>
          </mc:Choice>
          <mc:Fallback>
            <p:pic>
              <p:nvPicPr>
                <p:cNvPr id="287" name="Freihand 286">
                  <a:extLst>
                    <a:ext uri="{FF2B5EF4-FFF2-40B4-BE49-F238E27FC236}">
                      <a16:creationId xmlns:a16="http://schemas.microsoft.com/office/drawing/2014/main" id="{870C8D08-2189-48CE-90EE-F01ED94656AD}"/>
                    </a:ext>
                  </a:extLst>
                </p:cNvPr>
                <p:cNvPicPr/>
                <p:nvPr/>
              </p:nvPicPr>
              <p:blipFill>
                <a:blip r:embed="rId483"/>
                <a:stretch>
                  <a:fillRect/>
                </a:stretch>
              </p:blipFill>
              <p:spPr>
                <a:xfrm>
                  <a:off x="5130813" y="1754707"/>
                  <a:ext cx="209232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4">
            <p14:nvContentPartPr>
              <p14:cNvPr id="289" name="Freihand 288">
                <a:extLst>
                  <a:ext uri="{FF2B5EF4-FFF2-40B4-BE49-F238E27FC236}">
                    <a16:creationId xmlns:a16="http://schemas.microsoft.com/office/drawing/2014/main" id="{C2A6AC14-AA06-453F-93D8-89E6C5383C03}"/>
                  </a:ext>
                </a:extLst>
              </p14:cNvPr>
              <p14:cNvContentPartPr/>
              <p14:nvPr/>
            </p14:nvContentPartPr>
            <p14:xfrm>
              <a:off x="3714213" y="3154027"/>
              <a:ext cx="232200" cy="62640"/>
            </p14:xfrm>
          </p:contentPart>
        </mc:Choice>
        <mc:Fallback>
          <p:pic>
            <p:nvPicPr>
              <p:cNvPr id="289" name="Freihand 288">
                <a:extLst>
                  <a:ext uri="{FF2B5EF4-FFF2-40B4-BE49-F238E27FC236}">
                    <a16:creationId xmlns:a16="http://schemas.microsoft.com/office/drawing/2014/main" id="{C2A6AC14-AA06-453F-93D8-89E6C5383C03}"/>
                  </a:ext>
                </a:extLst>
              </p:cNvPr>
              <p:cNvPicPr/>
              <p:nvPr/>
            </p:nvPicPr>
            <p:blipFill>
              <a:blip r:embed="rId485"/>
              <a:stretch>
                <a:fillRect/>
              </a:stretch>
            </p:blipFill>
            <p:spPr>
              <a:xfrm>
                <a:off x="3709893" y="3149707"/>
                <a:ext cx="240840" cy="71280"/>
              </a:xfrm>
              <a:prstGeom prst="rect">
                <a:avLst/>
              </a:prstGeom>
            </p:spPr>
          </p:pic>
        </mc:Fallback>
      </mc:AlternateContent>
    </p:spTree>
    <p:extLst>
      <p:ext uri="{BB962C8B-B14F-4D97-AF65-F5344CB8AC3E}">
        <p14:creationId xmlns:p14="http://schemas.microsoft.com/office/powerpoint/2010/main" val="338028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0A18-EEC1-6D67-2E94-AEB9B6DD40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8F17828-7A1C-D6B4-85F4-4D7A4C877BCF}"/>
              </a:ext>
            </a:extLst>
          </p:cNvPr>
          <p:cNvSpPr txBox="1">
            <a:spLocks/>
          </p:cNvSpPr>
          <p:nvPr/>
        </p:nvSpPr>
        <p:spPr>
          <a:xfrm>
            <a:off x="0" y="92865"/>
            <a:ext cx="12186971" cy="45378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Cost Minimization – Factor Intensities – Factor Price Ratios -- Edgeworth Box </a:t>
            </a:r>
          </a:p>
        </p:txBody>
      </p:sp>
      <p:sp>
        <p:nvSpPr>
          <p:cNvPr id="2" name="Rechteck 1">
            <a:extLst>
              <a:ext uri="{FF2B5EF4-FFF2-40B4-BE49-F238E27FC236}">
                <a16:creationId xmlns:a16="http://schemas.microsoft.com/office/drawing/2014/main" id="{DC02CE08-523A-A563-9E38-8FEB74AF0FA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6CB73524-E8B9-4868-A465-4013651B3D3D}"/>
                  </a:ext>
                </a:extLst>
              </p14:cNvPr>
              <p14:cNvContentPartPr/>
              <p14:nvPr/>
            </p14:nvContentPartPr>
            <p14:xfrm>
              <a:off x="9746013" y="720427"/>
              <a:ext cx="360" cy="360"/>
            </p14:xfrm>
          </p:contentPart>
        </mc:Choice>
        <mc:Fallback>
          <p:pic>
            <p:nvPicPr>
              <p:cNvPr id="3" name="Freihand 2">
                <a:extLst>
                  <a:ext uri="{FF2B5EF4-FFF2-40B4-BE49-F238E27FC236}">
                    <a16:creationId xmlns:a16="http://schemas.microsoft.com/office/drawing/2014/main" id="{6CB73524-E8B9-4868-A465-4013651B3D3D}"/>
                  </a:ext>
                </a:extLst>
              </p:cNvPr>
              <p:cNvPicPr/>
              <p:nvPr/>
            </p:nvPicPr>
            <p:blipFill>
              <a:blip r:embed="rId4"/>
              <a:stretch>
                <a:fillRect/>
              </a:stretch>
            </p:blipFill>
            <p:spPr>
              <a:xfrm>
                <a:off x="9741693" y="716107"/>
                <a:ext cx="9000" cy="9000"/>
              </a:xfrm>
              <a:prstGeom prst="rect">
                <a:avLst/>
              </a:prstGeom>
            </p:spPr>
          </p:pic>
        </mc:Fallback>
      </mc:AlternateContent>
      <p:cxnSp>
        <p:nvCxnSpPr>
          <p:cNvPr id="124" name="Gerader Verbinder 123">
            <a:extLst>
              <a:ext uri="{FF2B5EF4-FFF2-40B4-BE49-F238E27FC236}">
                <a16:creationId xmlns:a16="http://schemas.microsoft.com/office/drawing/2014/main" id="{B5C385FF-19C0-4438-98EE-5E786A45B76D}"/>
              </a:ext>
            </a:extLst>
          </p:cNvPr>
          <p:cNvCxnSpPr>
            <a:cxnSpLocks/>
          </p:cNvCxnSpPr>
          <p:nvPr/>
        </p:nvCxnSpPr>
        <p:spPr>
          <a:xfrm>
            <a:off x="678693" y="715852"/>
            <a:ext cx="1144800" cy="123505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128" name="Freihand 127">
                <a:extLst>
                  <a:ext uri="{FF2B5EF4-FFF2-40B4-BE49-F238E27FC236}">
                    <a16:creationId xmlns:a16="http://schemas.microsoft.com/office/drawing/2014/main" id="{7BE370E2-DCCD-4344-9215-28C58C3B4F68}"/>
                  </a:ext>
                </a:extLst>
              </p14:cNvPr>
              <p14:cNvContentPartPr/>
              <p14:nvPr/>
            </p14:nvContentPartPr>
            <p14:xfrm>
              <a:off x="1166493" y="1214707"/>
              <a:ext cx="23040" cy="54000"/>
            </p14:xfrm>
          </p:contentPart>
        </mc:Choice>
        <mc:Fallback>
          <p:pic>
            <p:nvPicPr>
              <p:cNvPr id="128" name="Freihand 127">
                <a:extLst>
                  <a:ext uri="{FF2B5EF4-FFF2-40B4-BE49-F238E27FC236}">
                    <a16:creationId xmlns:a16="http://schemas.microsoft.com/office/drawing/2014/main" id="{7BE370E2-DCCD-4344-9215-28C58C3B4F68}"/>
                  </a:ext>
                </a:extLst>
              </p:cNvPr>
              <p:cNvPicPr/>
              <p:nvPr/>
            </p:nvPicPr>
            <p:blipFill>
              <a:blip r:embed="rId6"/>
              <a:stretch>
                <a:fillRect/>
              </a:stretch>
            </p:blipFill>
            <p:spPr>
              <a:xfrm>
                <a:off x="1162173" y="1210387"/>
                <a:ext cx="31680" cy="62640"/>
              </a:xfrm>
              <a:prstGeom prst="rect">
                <a:avLst/>
              </a:prstGeom>
            </p:spPr>
          </p:pic>
        </mc:Fallback>
      </mc:AlternateContent>
      <p:cxnSp>
        <p:nvCxnSpPr>
          <p:cNvPr id="129" name="Gerader Verbinder 128">
            <a:extLst>
              <a:ext uri="{FF2B5EF4-FFF2-40B4-BE49-F238E27FC236}">
                <a16:creationId xmlns:a16="http://schemas.microsoft.com/office/drawing/2014/main" id="{BB56FD58-C1F6-4715-AB4C-3D089AB46AC5}"/>
              </a:ext>
            </a:extLst>
          </p:cNvPr>
          <p:cNvCxnSpPr>
            <a:cxnSpLocks/>
          </p:cNvCxnSpPr>
          <p:nvPr/>
        </p:nvCxnSpPr>
        <p:spPr>
          <a:xfrm>
            <a:off x="663213" y="991867"/>
            <a:ext cx="900270" cy="959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8ED9CF26-C735-43BD-9F5F-62371C66012B}"/>
              </a:ext>
            </a:extLst>
          </p:cNvPr>
          <p:cNvCxnSpPr>
            <a:cxnSpLocks/>
          </p:cNvCxnSpPr>
          <p:nvPr/>
        </p:nvCxnSpPr>
        <p:spPr>
          <a:xfrm flipH="1">
            <a:off x="593374" y="753652"/>
            <a:ext cx="979952" cy="1167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64EE2F15-2D28-4708-B231-37B07790C043}"/>
              </a:ext>
            </a:extLst>
          </p:cNvPr>
          <p:cNvCxnSpPr>
            <a:cxnSpLocks/>
          </p:cNvCxnSpPr>
          <p:nvPr/>
        </p:nvCxnSpPr>
        <p:spPr>
          <a:xfrm flipH="1">
            <a:off x="603618" y="1096627"/>
            <a:ext cx="1414275" cy="803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7">
            <p14:nvContentPartPr>
              <p14:cNvPr id="148" name="Freihand 147">
                <a:extLst>
                  <a:ext uri="{FF2B5EF4-FFF2-40B4-BE49-F238E27FC236}">
                    <a16:creationId xmlns:a16="http://schemas.microsoft.com/office/drawing/2014/main" id="{494172D2-0B88-488C-AECE-F70573CF773B}"/>
                  </a:ext>
                </a:extLst>
              </p14:cNvPr>
              <p14:cNvContentPartPr/>
              <p14:nvPr/>
            </p14:nvContentPartPr>
            <p14:xfrm>
              <a:off x="1517493" y="505147"/>
              <a:ext cx="94680" cy="276120"/>
            </p14:xfrm>
          </p:contentPart>
        </mc:Choice>
        <mc:Fallback>
          <p:pic>
            <p:nvPicPr>
              <p:cNvPr id="148" name="Freihand 147">
                <a:extLst>
                  <a:ext uri="{FF2B5EF4-FFF2-40B4-BE49-F238E27FC236}">
                    <a16:creationId xmlns:a16="http://schemas.microsoft.com/office/drawing/2014/main" id="{494172D2-0B88-488C-AECE-F70573CF773B}"/>
                  </a:ext>
                </a:extLst>
              </p:cNvPr>
              <p:cNvPicPr/>
              <p:nvPr/>
            </p:nvPicPr>
            <p:blipFill>
              <a:blip r:embed="rId8"/>
              <a:stretch>
                <a:fillRect/>
              </a:stretch>
            </p:blipFill>
            <p:spPr>
              <a:xfrm>
                <a:off x="1513173" y="500827"/>
                <a:ext cx="103320" cy="284760"/>
              </a:xfrm>
              <a:prstGeom prst="rect">
                <a:avLst/>
              </a:prstGeom>
            </p:spPr>
          </p:pic>
        </mc:Fallback>
      </mc:AlternateContent>
      <p:cxnSp>
        <p:nvCxnSpPr>
          <p:cNvPr id="191" name="Gerade Verbindung mit Pfeil 190">
            <a:extLst>
              <a:ext uri="{FF2B5EF4-FFF2-40B4-BE49-F238E27FC236}">
                <a16:creationId xmlns:a16="http://schemas.microsoft.com/office/drawing/2014/main" id="{BC194F7E-9911-4E68-9946-EB4DECE4D04C}"/>
              </a:ext>
            </a:extLst>
          </p:cNvPr>
          <p:cNvCxnSpPr>
            <a:cxnSpLocks/>
          </p:cNvCxnSpPr>
          <p:nvPr/>
        </p:nvCxnSpPr>
        <p:spPr>
          <a:xfrm flipV="1">
            <a:off x="3395133" y="655194"/>
            <a:ext cx="0" cy="141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Gerade Verbindung mit Pfeil 192">
            <a:extLst>
              <a:ext uri="{FF2B5EF4-FFF2-40B4-BE49-F238E27FC236}">
                <a16:creationId xmlns:a16="http://schemas.microsoft.com/office/drawing/2014/main" id="{C819D07A-7ACE-46DF-80AF-2A3F75AFC3E9}"/>
              </a:ext>
            </a:extLst>
          </p:cNvPr>
          <p:cNvCxnSpPr>
            <a:cxnSpLocks/>
          </p:cNvCxnSpPr>
          <p:nvPr/>
        </p:nvCxnSpPr>
        <p:spPr>
          <a:xfrm>
            <a:off x="3217333" y="1938347"/>
            <a:ext cx="165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9">
            <p14:nvContentPartPr>
              <p14:cNvPr id="195" name="Freihand 194">
                <a:extLst>
                  <a:ext uri="{FF2B5EF4-FFF2-40B4-BE49-F238E27FC236}">
                    <a16:creationId xmlns:a16="http://schemas.microsoft.com/office/drawing/2014/main" id="{82F085A8-08FE-4BEA-BD70-F444E97F49FB}"/>
                  </a:ext>
                </a:extLst>
              </p14:cNvPr>
              <p14:cNvContentPartPr/>
              <p14:nvPr/>
            </p14:nvContentPartPr>
            <p14:xfrm>
              <a:off x="7384413" y="586507"/>
              <a:ext cx="360" cy="360"/>
            </p14:xfrm>
          </p:contentPart>
        </mc:Choice>
        <mc:Fallback>
          <p:pic>
            <p:nvPicPr>
              <p:cNvPr id="195" name="Freihand 194">
                <a:extLst>
                  <a:ext uri="{FF2B5EF4-FFF2-40B4-BE49-F238E27FC236}">
                    <a16:creationId xmlns:a16="http://schemas.microsoft.com/office/drawing/2014/main" id="{82F085A8-08FE-4BEA-BD70-F444E97F49FB}"/>
                  </a:ext>
                </a:extLst>
              </p:cNvPr>
              <p:cNvPicPr/>
              <p:nvPr/>
            </p:nvPicPr>
            <p:blipFill>
              <a:blip r:embed="rId4"/>
              <a:stretch>
                <a:fillRect/>
              </a:stretch>
            </p:blipFill>
            <p:spPr>
              <a:xfrm>
                <a:off x="7380093" y="582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8" name="Freihand 207">
                <a:extLst>
                  <a:ext uri="{FF2B5EF4-FFF2-40B4-BE49-F238E27FC236}">
                    <a16:creationId xmlns:a16="http://schemas.microsoft.com/office/drawing/2014/main" id="{84E6D45D-7EA1-4ECB-8AEF-733F5DF263C6}"/>
                  </a:ext>
                </a:extLst>
              </p14:cNvPr>
              <p14:cNvContentPartPr/>
              <p14:nvPr/>
            </p14:nvContentPartPr>
            <p14:xfrm>
              <a:off x="3350613" y="1505947"/>
              <a:ext cx="86760" cy="26280"/>
            </p14:xfrm>
          </p:contentPart>
        </mc:Choice>
        <mc:Fallback>
          <p:pic>
            <p:nvPicPr>
              <p:cNvPr id="208" name="Freihand 207">
                <a:extLst>
                  <a:ext uri="{FF2B5EF4-FFF2-40B4-BE49-F238E27FC236}">
                    <a16:creationId xmlns:a16="http://schemas.microsoft.com/office/drawing/2014/main" id="{84E6D45D-7EA1-4ECB-8AEF-733F5DF263C6}"/>
                  </a:ext>
                </a:extLst>
              </p:cNvPr>
              <p:cNvPicPr/>
              <p:nvPr/>
            </p:nvPicPr>
            <p:blipFill>
              <a:blip r:embed="rId11"/>
              <a:stretch>
                <a:fillRect/>
              </a:stretch>
            </p:blipFill>
            <p:spPr>
              <a:xfrm>
                <a:off x="3346293" y="1501627"/>
                <a:ext cx="95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5" name="Freihand 234">
                <a:extLst>
                  <a:ext uri="{FF2B5EF4-FFF2-40B4-BE49-F238E27FC236}">
                    <a16:creationId xmlns:a16="http://schemas.microsoft.com/office/drawing/2014/main" id="{5B76A0F9-1401-460D-A141-80CDA35E1EEF}"/>
                  </a:ext>
                </a:extLst>
              </p14:cNvPr>
              <p14:cNvContentPartPr/>
              <p14:nvPr/>
            </p14:nvContentPartPr>
            <p14:xfrm>
              <a:off x="4192653" y="1477507"/>
              <a:ext cx="12240" cy="23400"/>
            </p14:xfrm>
          </p:contentPart>
        </mc:Choice>
        <mc:Fallback>
          <p:pic>
            <p:nvPicPr>
              <p:cNvPr id="235" name="Freihand 234">
                <a:extLst>
                  <a:ext uri="{FF2B5EF4-FFF2-40B4-BE49-F238E27FC236}">
                    <a16:creationId xmlns:a16="http://schemas.microsoft.com/office/drawing/2014/main" id="{5B76A0F9-1401-460D-A141-80CDA35E1EEF}"/>
                  </a:ext>
                </a:extLst>
              </p:cNvPr>
              <p:cNvPicPr/>
              <p:nvPr/>
            </p:nvPicPr>
            <p:blipFill>
              <a:blip r:embed="rId13"/>
              <a:stretch>
                <a:fillRect/>
              </a:stretch>
            </p:blipFill>
            <p:spPr>
              <a:xfrm>
                <a:off x="4188333" y="1473187"/>
                <a:ext cx="20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7" name="Freihand 236">
                <a:extLst>
                  <a:ext uri="{FF2B5EF4-FFF2-40B4-BE49-F238E27FC236}">
                    <a16:creationId xmlns:a16="http://schemas.microsoft.com/office/drawing/2014/main" id="{AE810293-5CA1-47DD-A9AB-F5842676D489}"/>
                  </a:ext>
                </a:extLst>
              </p14:cNvPr>
              <p14:cNvContentPartPr/>
              <p14:nvPr/>
            </p14:nvContentPartPr>
            <p14:xfrm>
              <a:off x="3275013" y="1336027"/>
              <a:ext cx="17280" cy="76320"/>
            </p14:xfrm>
          </p:contentPart>
        </mc:Choice>
        <mc:Fallback>
          <p:pic>
            <p:nvPicPr>
              <p:cNvPr id="237" name="Freihand 236">
                <a:extLst>
                  <a:ext uri="{FF2B5EF4-FFF2-40B4-BE49-F238E27FC236}">
                    <a16:creationId xmlns:a16="http://schemas.microsoft.com/office/drawing/2014/main" id="{AE810293-5CA1-47DD-A9AB-F5842676D489}"/>
                  </a:ext>
                </a:extLst>
              </p:cNvPr>
              <p:cNvPicPr/>
              <p:nvPr/>
            </p:nvPicPr>
            <p:blipFill>
              <a:blip r:embed="rId15"/>
              <a:stretch>
                <a:fillRect/>
              </a:stretch>
            </p:blipFill>
            <p:spPr>
              <a:xfrm>
                <a:off x="3270693" y="1331707"/>
                <a:ext cx="25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0" name="Freihand 269">
                <a:extLst>
                  <a:ext uri="{FF2B5EF4-FFF2-40B4-BE49-F238E27FC236}">
                    <a16:creationId xmlns:a16="http://schemas.microsoft.com/office/drawing/2014/main" id="{514912D1-B0D9-47E4-AC15-4F2FEAB3FB85}"/>
                  </a:ext>
                </a:extLst>
              </p14:cNvPr>
              <p14:cNvContentPartPr/>
              <p14:nvPr/>
            </p14:nvContentPartPr>
            <p14:xfrm>
              <a:off x="4592613" y="1998787"/>
              <a:ext cx="302760" cy="424440"/>
            </p14:xfrm>
          </p:contentPart>
        </mc:Choice>
        <mc:Fallback>
          <p:pic>
            <p:nvPicPr>
              <p:cNvPr id="270" name="Freihand 269">
                <a:extLst>
                  <a:ext uri="{FF2B5EF4-FFF2-40B4-BE49-F238E27FC236}">
                    <a16:creationId xmlns:a16="http://schemas.microsoft.com/office/drawing/2014/main" id="{514912D1-B0D9-47E4-AC15-4F2FEAB3FB85}"/>
                  </a:ext>
                </a:extLst>
              </p:cNvPr>
              <p:cNvPicPr/>
              <p:nvPr/>
            </p:nvPicPr>
            <p:blipFill>
              <a:blip r:embed="rId17"/>
              <a:stretch>
                <a:fillRect/>
              </a:stretch>
            </p:blipFill>
            <p:spPr>
              <a:xfrm>
                <a:off x="4588293" y="1994467"/>
                <a:ext cx="31140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9" name="Freihand 318">
                <a:extLst>
                  <a:ext uri="{FF2B5EF4-FFF2-40B4-BE49-F238E27FC236}">
                    <a16:creationId xmlns:a16="http://schemas.microsoft.com/office/drawing/2014/main" id="{546DF4A9-5848-4FFA-B275-6551CD6877FC}"/>
                  </a:ext>
                </a:extLst>
              </p14:cNvPr>
              <p14:cNvContentPartPr/>
              <p14:nvPr/>
            </p14:nvContentPartPr>
            <p14:xfrm>
              <a:off x="2920053" y="2646787"/>
              <a:ext cx="2493720" cy="101520"/>
            </p14:xfrm>
          </p:contentPart>
        </mc:Choice>
        <mc:Fallback>
          <p:pic>
            <p:nvPicPr>
              <p:cNvPr id="319" name="Freihand 318">
                <a:extLst>
                  <a:ext uri="{FF2B5EF4-FFF2-40B4-BE49-F238E27FC236}">
                    <a16:creationId xmlns:a16="http://schemas.microsoft.com/office/drawing/2014/main" id="{546DF4A9-5848-4FFA-B275-6551CD6877FC}"/>
                  </a:ext>
                </a:extLst>
              </p:cNvPr>
              <p:cNvPicPr/>
              <p:nvPr/>
            </p:nvPicPr>
            <p:blipFill>
              <a:blip r:embed="rId19"/>
              <a:stretch>
                <a:fillRect/>
              </a:stretch>
            </p:blipFill>
            <p:spPr>
              <a:xfrm>
                <a:off x="2915733" y="2642467"/>
                <a:ext cx="2502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20" name="Freihand 319">
                <a:extLst>
                  <a:ext uri="{FF2B5EF4-FFF2-40B4-BE49-F238E27FC236}">
                    <a16:creationId xmlns:a16="http://schemas.microsoft.com/office/drawing/2014/main" id="{EFB78603-D126-44D5-83BD-6751E3ECB684}"/>
                  </a:ext>
                </a:extLst>
              </p14:cNvPr>
              <p14:cNvContentPartPr/>
              <p14:nvPr/>
            </p14:nvContentPartPr>
            <p14:xfrm>
              <a:off x="1318893" y="1367107"/>
              <a:ext cx="23040" cy="54000"/>
            </p14:xfrm>
          </p:contentPart>
        </mc:Choice>
        <mc:Fallback>
          <p:pic>
            <p:nvPicPr>
              <p:cNvPr id="320" name="Freihand 319">
                <a:extLst>
                  <a:ext uri="{FF2B5EF4-FFF2-40B4-BE49-F238E27FC236}">
                    <a16:creationId xmlns:a16="http://schemas.microsoft.com/office/drawing/2014/main" id="{EFB78603-D126-44D5-83BD-6751E3ECB684}"/>
                  </a:ext>
                </a:extLst>
              </p:cNvPr>
              <p:cNvPicPr/>
              <p:nvPr/>
            </p:nvPicPr>
            <p:blipFill>
              <a:blip r:embed="rId6"/>
              <a:stretch>
                <a:fillRect/>
              </a:stretch>
            </p:blipFill>
            <p:spPr>
              <a:xfrm>
                <a:off x="1314573" y="1362787"/>
                <a:ext cx="31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4" name="Freihand 323">
                <a:extLst>
                  <a:ext uri="{FF2B5EF4-FFF2-40B4-BE49-F238E27FC236}">
                    <a16:creationId xmlns:a16="http://schemas.microsoft.com/office/drawing/2014/main" id="{B490977D-3C96-48ED-BD4B-CDA7498A15C9}"/>
                  </a:ext>
                </a:extLst>
              </p14:cNvPr>
              <p14:cNvContentPartPr/>
              <p14:nvPr/>
            </p14:nvContentPartPr>
            <p14:xfrm>
              <a:off x="701133" y="626587"/>
              <a:ext cx="194400" cy="183600"/>
            </p14:xfrm>
          </p:contentPart>
        </mc:Choice>
        <mc:Fallback>
          <p:pic>
            <p:nvPicPr>
              <p:cNvPr id="324" name="Freihand 323">
                <a:extLst>
                  <a:ext uri="{FF2B5EF4-FFF2-40B4-BE49-F238E27FC236}">
                    <a16:creationId xmlns:a16="http://schemas.microsoft.com/office/drawing/2014/main" id="{B490977D-3C96-48ED-BD4B-CDA7498A15C9}"/>
                  </a:ext>
                </a:extLst>
              </p:cNvPr>
              <p:cNvPicPr/>
              <p:nvPr/>
            </p:nvPicPr>
            <p:blipFill>
              <a:blip r:embed="rId22"/>
              <a:stretch>
                <a:fillRect/>
              </a:stretch>
            </p:blipFill>
            <p:spPr>
              <a:xfrm>
                <a:off x="696813" y="622267"/>
                <a:ext cx="203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5" name="Freihand 324">
                <a:extLst>
                  <a:ext uri="{FF2B5EF4-FFF2-40B4-BE49-F238E27FC236}">
                    <a16:creationId xmlns:a16="http://schemas.microsoft.com/office/drawing/2014/main" id="{F9D1E21F-3533-4294-8A9E-3EF421D5B416}"/>
                  </a:ext>
                </a:extLst>
              </p14:cNvPr>
              <p14:cNvContentPartPr/>
              <p14:nvPr/>
            </p14:nvContentPartPr>
            <p14:xfrm>
              <a:off x="500253" y="564667"/>
              <a:ext cx="87120" cy="107280"/>
            </p14:xfrm>
          </p:contentPart>
        </mc:Choice>
        <mc:Fallback>
          <p:pic>
            <p:nvPicPr>
              <p:cNvPr id="325" name="Freihand 324">
                <a:extLst>
                  <a:ext uri="{FF2B5EF4-FFF2-40B4-BE49-F238E27FC236}">
                    <a16:creationId xmlns:a16="http://schemas.microsoft.com/office/drawing/2014/main" id="{F9D1E21F-3533-4294-8A9E-3EF421D5B416}"/>
                  </a:ext>
                </a:extLst>
              </p:cNvPr>
              <p:cNvPicPr/>
              <p:nvPr/>
            </p:nvPicPr>
            <p:blipFill>
              <a:blip r:embed="rId24"/>
              <a:stretch>
                <a:fillRect/>
              </a:stretch>
            </p:blipFill>
            <p:spPr>
              <a:xfrm>
                <a:off x="495933" y="560347"/>
                <a:ext cx="95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6" name="Freihand 325">
                <a:extLst>
                  <a:ext uri="{FF2B5EF4-FFF2-40B4-BE49-F238E27FC236}">
                    <a16:creationId xmlns:a16="http://schemas.microsoft.com/office/drawing/2014/main" id="{C57F3F4C-4F13-4E63-A686-7B7A0449B204}"/>
                  </a:ext>
                </a:extLst>
              </p14:cNvPr>
              <p14:cNvContentPartPr/>
              <p14:nvPr/>
            </p14:nvContentPartPr>
            <p14:xfrm>
              <a:off x="554253" y="621907"/>
              <a:ext cx="61920" cy="48960"/>
            </p14:xfrm>
          </p:contentPart>
        </mc:Choice>
        <mc:Fallback>
          <p:pic>
            <p:nvPicPr>
              <p:cNvPr id="326" name="Freihand 325">
                <a:extLst>
                  <a:ext uri="{FF2B5EF4-FFF2-40B4-BE49-F238E27FC236}">
                    <a16:creationId xmlns:a16="http://schemas.microsoft.com/office/drawing/2014/main" id="{C57F3F4C-4F13-4E63-A686-7B7A0449B204}"/>
                  </a:ext>
                </a:extLst>
              </p:cNvPr>
              <p:cNvPicPr/>
              <p:nvPr/>
            </p:nvPicPr>
            <p:blipFill>
              <a:blip r:embed="rId26"/>
              <a:stretch>
                <a:fillRect/>
              </a:stretch>
            </p:blipFill>
            <p:spPr>
              <a:xfrm>
                <a:off x="549933" y="617587"/>
                <a:ext cx="70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8" name="Freihand 327">
                <a:extLst>
                  <a:ext uri="{FF2B5EF4-FFF2-40B4-BE49-F238E27FC236}">
                    <a16:creationId xmlns:a16="http://schemas.microsoft.com/office/drawing/2014/main" id="{3447D29F-9D1D-45E7-9028-15CFF264C329}"/>
                  </a:ext>
                </a:extLst>
              </p14:cNvPr>
              <p14:cNvContentPartPr/>
              <p14:nvPr/>
            </p14:nvContentPartPr>
            <p14:xfrm>
              <a:off x="1003533" y="772387"/>
              <a:ext cx="1005120" cy="1069200"/>
            </p14:xfrm>
          </p:contentPart>
        </mc:Choice>
        <mc:Fallback>
          <p:pic>
            <p:nvPicPr>
              <p:cNvPr id="328" name="Freihand 327">
                <a:extLst>
                  <a:ext uri="{FF2B5EF4-FFF2-40B4-BE49-F238E27FC236}">
                    <a16:creationId xmlns:a16="http://schemas.microsoft.com/office/drawing/2014/main" id="{3447D29F-9D1D-45E7-9028-15CFF264C329}"/>
                  </a:ext>
                </a:extLst>
              </p:cNvPr>
              <p:cNvPicPr/>
              <p:nvPr/>
            </p:nvPicPr>
            <p:blipFill>
              <a:blip r:embed="rId28"/>
              <a:stretch>
                <a:fillRect/>
              </a:stretch>
            </p:blipFill>
            <p:spPr>
              <a:xfrm>
                <a:off x="999213" y="768067"/>
                <a:ext cx="1013760" cy="107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0" name="Freihand 329">
                <a:extLst>
                  <a:ext uri="{FF2B5EF4-FFF2-40B4-BE49-F238E27FC236}">
                    <a16:creationId xmlns:a16="http://schemas.microsoft.com/office/drawing/2014/main" id="{5902BBA9-E51D-45D1-A4CA-B80D5B696F3C}"/>
                  </a:ext>
                </a:extLst>
              </p14:cNvPr>
              <p14:cNvContentPartPr/>
              <p14:nvPr/>
            </p14:nvContentPartPr>
            <p14:xfrm>
              <a:off x="2149413" y="1850947"/>
              <a:ext cx="126000" cy="32760"/>
            </p14:xfrm>
          </p:contentPart>
        </mc:Choice>
        <mc:Fallback>
          <p:pic>
            <p:nvPicPr>
              <p:cNvPr id="330" name="Freihand 329">
                <a:extLst>
                  <a:ext uri="{FF2B5EF4-FFF2-40B4-BE49-F238E27FC236}">
                    <a16:creationId xmlns:a16="http://schemas.microsoft.com/office/drawing/2014/main" id="{5902BBA9-E51D-45D1-A4CA-B80D5B696F3C}"/>
                  </a:ext>
                </a:extLst>
              </p:cNvPr>
              <p:cNvPicPr/>
              <p:nvPr/>
            </p:nvPicPr>
            <p:blipFill>
              <a:blip r:embed="rId30"/>
              <a:stretch>
                <a:fillRect/>
              </a:stretch>
            </p:blipFill>
            <p:spPr>
              <a:xfrm>
                <a:off x="2145093" y="1846627"/>
                <a:ext cx="134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4" name="Freihand 333">
                <a:extLst>
                  <a:ext uri="{FF2B5EF4-FFF2-40B4-BE49-F238E27FC236}">
                    <a16:creationId xmlns:a16="http://schemas.microsoft.com/office/drawing/2014/main" id="{F340C1DE-5D09-41B3-B459-C89BA3633D07}"/>
                  </a:ext>
                </a:extLst>
              </p14:cNvPr>
              <p14:cNvContentPartPr/>
              <p14:nvPr/>
            </p14:nvContentPartPr>
            <p14:xfrm>
              <a:off x="2294493" y="1847347"/>
              <a:ext cx="78480" cy="34560"/>
            </p14:xfrm>
          </p:contentPart>
        </mc:Choice>
        <mc:Fallback>
          <p:pic>
            <p:nvPicPr>
              <p:cNvPr id="334" name="Freihand 333">
                <a:extLst>
                  <a:ext uri="{FF2B5EF4-FFF2-40B4-BE49-F238E27FC236}">
                    <a16:creationId xmlns:a16="http://schemas.microsoft.com/office/drawing/2014/main" id="{F340C1DE-5D09-41B3-B459-C89BA3633D07}"/>
                  </a:ext>
                </a:extLst>
              </p:cNvPr>
              <p:cNvPicPr/>
              <p:nvPr/>
            </p:nvPicPr>
            <p:blipFill>
              <a:blip r:embed="rId32"/>
              <a:stretch>
                <a:fillRect/>
              </a:stretch>
            </p:blipFill>
            <p:spPr>
              <a:xfrm>
                <a:off x="2290173" y="1843027"/>
                <a:ext cx="87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5" name="Freihand 334">
                <a:extLst>
                  <a:ext uri="{FF2B5EF4-FFF2-40B4-BE49-F238E27FC236}">
                    <a16:creationId xmlns:a16="http://schemas.microsoft.com/office/drawing/2014/main" id="{67D54ED3-84D4-427D-B319-C64FAD690A7E}"/>
                  </a:ext>
                </a:extLst>
              </p14:cNvPr>
              <p14:cNvContentPartPr/>
              <p14:nvPr/>
            </p14:nvContentPartPr>
            <p14:xfrm>
              <a:off x="897333" y="1018627"/>
              <a:ext cx="635040" cy="731880"/>
            </p14:xfrm>
          </p:contentPart>
        </mc:Choice>
        <mc:Fallback>
          <p:pic>
            <p:nvPicPr>
              <p:cNvPr id="335" name="Freihand 334">
                <a:extLst>
                  <a:ext uri="{FF2B5EF4-FFF2-40B4-BE49-F238E27FC236}">
                    <a16:creationId xmlns:a16="http://schemas.microsoft.com/office/drawing/2014/main" id="{67D54ED3-84D4-427D-B319-C64FAD690A7E}"/>
                  </a:ext>
                </a:extLst>
              </p:cNvPr>
              <p:cNvPicPr/>
              <p:nvPr/>
            </p:nvPicPr>
            <p:blipFill>
              <a:blip r:embed="rId34"/>
              <a:stretch>
                <a:fillRect/>
              </a:stretch>
            </p:blipFill>
            <p:spPr>
              <a:xfrm>
                <a:off x="893013" y="1014307"/>
                <a:ext cx="64368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6" name="Freihand 335">
                <a:extLst>
                  <a:ext uri="{FF2B5EF4-FFF2-40B4-BE49-F238E27FC236}">
                    <a16:creationId xmlns:a16="http://schemas.microsoft.com/office/drawing/2014/main" id="{4F2B5D1B-4FA5-4703-9F5D-158824DAFF3E}"/>
                  </a:ext>
                </a:extLst>
              </p14:cNvPr>
              <p14:cNvContentPartPr/>
              <p14:nvPr/>
            </p14:nvContentPartPr>
            <p14:xfrm>
              <a:off x="1180293" y="1504627"/>
              <a:ext cx="42120" cy="92520"/>
            </p14:xfrm>
          </p:contentPart>
        </mc:Choice>
        <mc:Fallback>
          <p:pic>
            <p:nvPicPr>
              <p:cNvPr id="336" name="Freihand 335">
                <a:extLst>
                  <a:ext uri="{FF2B5EF4-FFF2-40B4-BE49-F238E27FC236}">
                    <a16:creationId xmlns:a16="http://schemas.microsoft.com/office/drawing/2014/main" id="{4F2B5D1B-4FA5-4703-9F5D-158824DAFF3E}"/>
                  </a:ext>
                </a:extLst>
              </p:cNvPr>
              <p:cNvPicPr/>
              <p:nvPr/>
            </p:nvPicPr>
            <p:blipFill>
              <a:blip r:embed="rId36"/>
              <a:stretch>
                <a:fillRect/>
              </a:stretch>
            </p:blipFill>
            <p:spPr>
              <a:xfrm>
                <a:off x="1175973" y="1500307"/>
                <a:ext cx="50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7" name="Freihand 346">
                <a:extLst>
                  <a:ext uri="{FF2B5EF4-FFF2-40B4-BE49-F238E27FC236}">
                    <a16:creationId xmlns:a16="http://schemas.microsoft.com/office/drawing/2014/main" id="{3529F489-63F4-4068-BB8E-C42BDD154ED2}"/>
                  </a:ext>
                </a:extLst>
              </p14:cNvPr>
              <p14:cNvContentPartPr/>
              <p14:nvPr/>
            </p14:nvContentPartPr>
            <p14:xfrm>
              <a:off x="1492053" y="1395547"/>
              <a:ext cx="217800" cy="363240"/>
            </p14:xfrm>
          </p:contentPart>
        </mc:Choice>
        <mc:Fallback>
          <p:pic>
            <p:nvPicPr>
              <p:cNvPr id="347" name="Freihand 346">
                <a:extLst>
                  <a:ext uri="{FF2B5EF4-FFF2-40B4-BE49-F238E27FC236}">
                    <a16:creationId xmlns:a16="http://schemas.microsoft.com/office/drawing/2014/main" id="{3529F489-63F4-4068-BB8E-C42BDD154ED2}"/>
                  </a:ext>
                </a:extLst>
              </p:cNvPr>
              <p:cNvPicPr/>
              <p:nvPr/>
            </p:nvPicPr>
            <p:blipFill>
              <a:blip r:embed="rId38"/>
              <a:stretch>
                <a:fillRect/>
              </a:stretch>
            </p:blipFill>
            <p:spPr>
              <a:xfrm>
                <a:off x="1487733" y="1391227"/>
                <a:ext cx="2264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8" name="Freihand 347">
                <a:extLst>
                  <a:ext uri="{FF2B5EF4-FFF2-40B4-BE49-F238E27FC236}">
                    <a16:creationId xmlns:a16="http://schemas.microsoft.com/office/drawing/2014/main" id="{E7BB38A5-83E8-4998-A193-5A1F74DB20D2}"/>
                  </a:ext>
                </a:extLst>
              </p14:cNvPr>
              <p14:cNvContentPartPr/>
              <p14:nvPr/>
            </p14:nvContentPartPr>
            <p14:xfrm>
              <a:off x="1285413" y="1564747"/>
              <a:ext cx="203760" cy="247320"/>
            </p14:xfrm>
          </p:contentPart>
        </mc:Choice>
        <mc:Fallback>
          <p:pic>
            <p:nvPicPr>
              <p:cNvPr id="348" name="Freihand 347">
                <a:extLst>
                  <a:ext uri="{FF2B5EF4-FFF2-40B4-BE49-F238E27FC236}">
                    <a16:creationId xmlns:a16="http://schemas.microsoft.com/office/drawing/2014/main" id="{E7BB38A5-83E8-4998-A193-5A1F74DB20D2}"/>
                  </a:ext>
                </a:extLst>
              </p:cNvPr>
              <p:cNvPicPr/>
              <p:nvPr/>
            </p:nvPicPr>
            <p:blipFill>
              <a:blip r:embed="rId40"/>
              <a:stretch>
                <a:fillRect/>
              </a:stretch>
            </p:blipFill>
            <p:spPr>
              <a:xfrm>
                <a:off x="1281093" y="1560427"/>
                <a:ext cx="212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9" name="Freihand 348">
                <a:extLst>
                  <a:ext uri="{FF2B5EF4-FFF2-40B4-BE49-F238E27FC236}">
                    <a16:creationId xmlns:a16="http://schemas.microsoft.com/office/drawing/2014/main" id="{AC070D23-E268-41BB-BB1E-6B149AD41B25}"/>
                  </a:ext>
                </a:extLst>
              </p14:cNvPr>
              <p14:cNvContentPartPr/>
              <p14:nvPr/>
            </p14:nvContentPartPr>
            <p14:xfrm>
              <a:off x="1311333" y="1718467"/>
              <a:ext cx="58680" cy="34560"/>
            </p14:xfrm>
          </p:contentPart>
        </mc:Choice>
        <mc:Fallback>
          <p:pic>
            <p:nvPicPr>
              <p:cNvPr id="349" name="Freihand 348">
                <a:extLst>
                  <a:ext uri="{FF2B5EF4-FFF2-40B4-BE49-F238E27FC236}">
                    <a16:creationId xmlns:a16="http://schemas.microsoft.com/office/drawing/2014/main" id="{AC070D23-E268-41BB-BB1E-6B149AD41B25}"/>
                  </a:ext>
                </a:extLst>
              </p:cNvPr>
              <p:cNvPicPr/>
              <p:nvPr/>
            </p:nvPicPr>
            <p:blipFill>
              <a:blip r:embed="rId42"/>
              <a:stretch>
                <a:fillRect/>
              </a:stretch>
            </p:blipFill>
            <p:spPr>
              <a:xfrm>
                <a:off x="1307013" y="1714147"/>
                <a:ext cx="67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0" name="Freihand 349">
                <a:extLst>
                  <a:ext uri="{FF2B5EF4-FFF2-40B4-BE49-F238E27FC236}">
                    <a16:creationId xmlns:a16="http://schemas.microsoft.com/office/drawing/2014/main" id="{88AEBFF4-601E-42E7-84BD-C9CCB89774A7}"/>
                  </a:ext>
                </a:extLst>
              </p14:cNvPr>
              <p14:cNvContentPartPr/>
              <p14:nvPr/>
            </p14:nvContentPartPr>
            <p14:xfrm>
              <a:off x="1508973" y="1606147"/>
              <a:ext cx="32760" cy="20160"/>
            </p14:xfrm>
          </p:contentPart>
        </mc:Choice>
        <mc:Fallback>
          <p:pic>
            <p:nvPicPr>
              <p:cNvPr id="350" name="Freihand 349">
                <a:extLst>
                  <a:ext uri="{FF2B5EF4-FFF2-40B4-BE49-F238E27FC236}">
                    <a16:creationId xmlns:a16="http://schemas.microsoft.com/office/drawing/2014/main" id="{88AEBFF4-601E-42E7-84BD-C9CCB89774A7}"/>
                  </a:ext>
                </a:extLst>
              </p:cNvPr>
              <p:cNvPicPr/>
              <p:nvPr/>
            </p:nvPicPr>
            <p:blipFill>
              <a:blip r:embed="rId44"/>
              <a:stretch>
                <a:fillRect/>
              </a:stretch>
            </p:blipFill>
            <p:spPr>
              <a:xfrm>
                <a:off x="1504653" y="1601827"/>
                <a:ext cx="41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7" name="Freihand 356">
                <a:extLst>
                  <a:ext uri="{FF2B5EF4-FFF2-40B4-BE49-F238E27FC236}">
                    <a16:creationId xmlns:a16="http://schemas.microsoft.com/office/drawing/2014/main" id="{5E340BB6-0654-4EA1-AF54-1E0A915B5D3B}"/>
                  </a:ext>
                </a:extLst>
              </p14:cNvPr>
              <p14:cNvContentPartPr/>
              <p14:nvPr/>
            </p14:nvContentPartPr>
            <p14:xfrm>
              <a:off x="1408173" y="2329747"/>
              <a:ext cx="360" cy="360"/>
            </p14:xfrm>
          </p:contentPart>
        </mc:Choice>
        <mc:Fallback>
          <p:pic>
            <p:nvPicPr>
              <p:cNvPr id="357" name="Freihand 356">
                <a:extLst>
                  <a:ext uri="{FF2B5EF4-FFF2-40B4-BE49-F238E27FC236}">
                    <a16:creationId xmlns:a16="http://schemas.microsoft.com/office/drawing/2014/main" id="{5E340BB6-0654-4EA1-AF54-1E0A915B5D3B}"/>
                  </a:ext>
                </a:extLst>
              </p:cNvPr>
              <p:cNvPicPr/>
              <p:nvPr/>
            </p:nvPicPr>
            <p:blipFill>
              <a:blip r:embed="rId4"/>
              <a:stretch>
                <a:fillRect/>
              </a:stretch>
            </p:blipFill>
            <p:spPr>
              <a:xfrm>
                <a:off x="1403853" y="2325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4" name="Freihand 373">
                <a:extLst>
                  <a:ext uri="{FF2B5EF4-FFF2-40B4-BE49-F238E27FC236}">
                    <a16:creationId xmlns:a16="http://schemas.microsoft.com/office/drawing/2014/main" id="{AE585F5F-0DE7-46C9-A0EE-44A80F96E077}"/>
                  </a:ext>
                </a:extLst>
              </p14:cNvPr>
              <p14:cNvContentPartPr/>
              <p14:nvPr/>
            </p14:nvContentPartPr>
            <p14:xfrm>
              <a:off x="2213853" y="991627"/>
              <a:ext cx="11520" cy="6120"/>
            </p14:xfrm>
          </p:contentPart>
        </mc:Choice>
        <mc:Fallback>
          <p:pic>
            <p:nvPicPr>
              <p:cNvPr id="374" name="Freihand 373">
                <a:extLst>
                  <a:ext uri="{FF2B5EF4-FFF2-40B4-BE49-F238E27FC236}">
                    <a16:creationId xmlns:a16="http://schemas.microsoft.com/office/drawing/2014/main" id="{AE585F5F-0DE7-46C9-A0EE-44A80F96E077}"/>
                  </a:ext>
                </a:extLst>
              </p:cNvPr>
              <p:cNvPicPr/>
              <p:nvPr/>
            </p:nvPicPr>
            <p:blipFill>
              <a:blip r:embed="rId47"/>
              <a:stretch>
                <a:fillRect/>
              </a:stretch>
            </p:blipFill>
            <p:spPr>
              <a:xfrm>
                <a:off x="2209533" y="987307"/>
                <a:ext cx="20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5" name="Freihand 374">
                <a:extLst>
                  <a:ext uri="{FF2B5EF4-FFF2-40B4-BE49-F238E27FC236}">
                    <a16:creationId xmlns:a16="http://schemas.microsoft.com/office/drawing/2014/main" id="{839AADE3-DA73-4410-967C-5175DF1ED467}"/>
                  </a:ext>
                </a:extLst>
              </p14:cNvPr>
              <p14:cNvContentPartPr/>
              <p14:nvPr/>
            </p14:nvContentPartPr>
            <p14:xfrm>
              <a:off x="2198733" y="997387"/>
              <a:ext cx="26640" cy="6840"/>
            </p14:xfrm>
          </p:contentPart>
        </mc:Choice>
        <mc:Fallback>
          <p:pic>
            <p:nvPicPr>
              <p:cNvPr id="375" name="Freihand 374">
                <a:extLst>
                  <a:ext uri="{FF2B5EF4-FFF2-40B4-BE49-F238E27FC236}">
                    <a16:creationId xmlns:a16="http://schemas.microsoft.com/office/drawing/2014/main" id="{839AADE3-DA73-4410-967C-5175DF1ED467}"/>
                  </a:ext>
                </a:extLst>
              </p:cNvPr>
              <p:cNvPicPr/>
              <p:nvPr/>
            </p:nvPicPr>
            <p:blipFill>
              <a:blip r:embed="rId49"/>
              <a:stretch>
                <a:fillRect/>
              </a:stretch>
            </p:blipFill>
            <p:spPr>
              <a:xfrm>
                <a:off x="2194413" y="993067"/>
                <a:ext cx="35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59" name="Freihand 558">
                <a:extLst>
                  <a:ext uri="{FF2B5EF4-FFF2-40B4-BE49-F238E27FC236}">
                    <a16:creationId xmlns:a16="http://schemas.microsoft.com/office/drawing/2014/main" id="{F6A1182B-0FAC-46C1-A340-390F0F7B3EC9}"/>
                  </a:ext>
                </a:extLst>
              </p14:cNvPr>
              <p14:cNvContentPartPr/>
              <p14:nvPr/>
            </p14:nvContentPartPr>
            <p14:xfrm>
              <a:off x="7740093" y="3018667"/>
              <a:ext cx="1366200" cy="92880"/>
            </p14:xfrm>
          </p:contentPart>
        </mc:Choice>
        <mc:Fallback>
          <p:pic>
            <p:nvPicPr>
              <p:cNvPr id="559" name="Freihand 558">
                <a:extLst>
                  <a:ext uri="{FF2B5EF4-FFF2-40B4-BE49-F238E27FC236}">
                    <a16:creationId xmlns:a16="http://schemas.microsoft.com/office/drawing/2014/main" id="{F6A1182B-0FAC-46C1-A340-390F0F7B3EC9}"/>
                  </a:ext>
                </a:extLst>
              </p:cNvPr>
              <p:cNvPicPr/>
              <p:nvPr/>
            </p:nvPicPr>
            <p:blipFill>
              <a:blip r:embed="rId51"/>
              <a:stretch>
                <a:fillRect/>
              </a:stretch>
            </p:blipFill>
            <p:spPr>
              <a:xfrm>
                <a:off x="7735773" y="3014347"/>
                <a:ext cx="1374840" cy="101520"/>
              </a:xfrm>
              <a:prstGeom prst="rect">
                <a:avLst/>
              </a:prstGeom>
            </p:spPr>
          </p:pic>
        </mc:Fallback>
      </mc:AlternateContent>
      <p:cxnSp>
        <p:nvCxnSpPr>
          <p:cNvPr id="561" name="Gerade Verbindung mit Pfeil 560">
            <a:extLst>
              <a:ext uri="{FF2B5EF4-FFF2-40B4-BE49-F238E27FC236}">
                <a16:creationId xmlns:a16="http://schemas.microsoft.com/office/drawing/2014/main" id="{01A3F4E7-BBBE-45B8-8B28-FB9A0F7B7B5A}"/>
              </a:ext>
            </a:extLst>
          </p:cNvPr>
          <p:cNvCxnSpPr>
            <a:cxnSpLocks/>
          </p:cNvCxnSpPr>
          <p:nvPr/>
        </p:nvCxnSpPr>
        <p:spPr>
          <a:xfrm flipV="1">
            <a:off x="1020466" y="32427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2" name="Gerade Verbindung mit Pfeil 561">
            <a:extLst>
              <a:ext uri="{FF2B5EF4-FFF2-40B4-BE49-F238E27FC236}">
                <a16:creationId xmlns:a16="http://schemas.microsoft.com/office/drawing/2014/main" id="{0F24BBD2-3F46-44B0-AAFD-62AC6A1C7164}"/>
              </a:ext>
            </a:extLst>
          </p:cNvPr>
          <p:cNvCxnSpPr>
            <a:cxnSpLocks/>
          </p:cNvCxnSpPr>
          <p:nvPr/>
        </p:nvCxnSpPr>
        <p:spPr>
          <a:xfrm>
            <a:off x="842666" y="54520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9" name="Gruppieren 568">
            <a:extLst>
              <a:ext uri="{FF2B5EF4-FFF2-40B4-BE49-F238E27FC236}">
                <a16:creationId xmlns:a16="http://schemas.microsoft.com/office/drawing/2014/main" id="{4185C741-26D8-4A7B-8A40-8863B86DB7FF}"/>
              </a:ext>
            </a:extLst>
          </p:cNvPr>
          <p:cNvGrpSpPr/>
          <p:nvPr/>
        </p:nvGrpSpPr>
        <p:grpSpPr>
          <a:xfrm rot="10800000">
            <a:off x="859598" y="3310463"/>
            <a:ext cx="4658587" cy="2344748"/>
            <a:chOff x="995066" y="3395133"/>
            <a:chExt cx="4658587" cy="2344748"/>
          </a:xfrm>
        </p:grpSpPr>
        <p:cxnSp>
          <p:nvCxnSpPr>
            <p:cNvPr id="567" name="Gerade Verbindung mit Pfeil 566">
              <a:extLst>
                <a:ext uri="{FF2B5EF4-FFF2-40B4-BE49-F238E27FC236}">
                  <a16:creationId xmlns:a16="http://schemas.microsoft.com/office/drawing/2014/main" id="{07725E94-10C9-4281-98BA-09CE27A4F365}"/>
                </a:ext>
              </a:extLst>
            </p:cNvPr>
            <p:cNvCxnSpPr>
              <a:cxnSpLocks/>
            </p:cNvCxnSpPr>
            <p:nvPr/>
          </p:nvCxnSpPr>
          <p:spPr>
            <a:xfrm flipV="1">
              <a:off x="1172866" y="3395133"/>
              <a:ext cx="7427" cy="234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8" name="Gerade Verbindung mit Pfeil 567">
              <a:extLst>
                <a:ext uri="{FF2B5EF4-FFF2-40B4-BE49-F238E27FC236}">
                  <a16:creationId xmlns:a16="http://schemas.microsoft.com/office/drawing/2014/main" id="{4B324A07-29DA-4B5B-9F1A-2242B14E5B51}"/>
                </a:ext>
              </a:extLst>
            </p:cNvPr>
            <p:cNvCxnSpPr>
              <a:cxnSpLocks/>
            </p:cNvCxnSpPr>
            <p:nvPr/>
          </p:nvCxnSpPr>
          <p:spPr>
            <a:xfrm>
              <a:off x="995066" y="5604414"/>
              <a:ext cx="4658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52">
            <p14:nvContentPartPr>
              <p14:cNvPr id="570" name="Freihand 569">
                <a:extLst>
                  <a:ext uri="{FF2B5EF4-FFF2-40B4-BE49-F238E27FC236}">
                    <a16:creationId xmlns:a16="http://schemas.microsoft.com/office/drawing/2014/main" id="{AF9D4093-7743-4EE8-88CD-8D75AB7E8CD5}"/>
                  </a:ext>
                </a:extLst>
              </p14:cNvPr>
              <p14:cNvContentPartPr/>
              <p14:nvPr/>
            </p14:nvContentPartPr>
            <p14:xfrm>
              <a:off x="7133853" y="3481987"/>
              <a:ext cx="44280" cy="9720"/>
            </p14:xfrm>
          </p:contentPart>
        </mc:Choice>
        <mc:Fallback>
          <p:pic>
            <p:nvPicPr>
              <p:cNvPr id="570" name="Freihand 569">
                <a:extLst>
                  <a:ext uri="{FF2B5EF4-FFF2-40B4-BE49-F238E27FC236}">
                    <a16:creationId xmlns:a16="http://schemas.microsoft.com/office/drawing/2014/main" id="{AF9D4093-7743-4EE8-88CD-8D75AB7E8CD5}"/>
                  </a:ext>
                </a:extLst>
              </p:cNvPr>
              <p:cNvPicPr/>
              <p:nvPr/>
            </p:nvPicPr>
            <p:blipFill>
              <a:blip r:embed="rId53"/>
              <a:stretch>
                <a:fillRect/>
              </a:stretch>
            </p:blipFill>
            <p:spPr>
              <a:xfrm>
                <a:off x="7129533" y="3477667"/>
                <a:ext cx="52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4" name="Freihand 573">
                <a:extLst>
                  <a:ext uri="{FF2B5EF4-FFF2-40B4-BE49-F238E27FC236}">
                    <a16:creationId xmlns:a16="http://schemas.microsoft.com/office/drawing/2014/main" id="{DD2F65B9-2C0F-4C6F-9113-7240A7812F2A}"/>
                  </a:ext>
                </a:extLst>
              </p14:cNvPr>
              <p14:cNvContentPartPr/>
              <p14:nvPr/>
            </p14:nvContentPartPr>
            <p14:xfrm>
              <a:off x="1433973" y="3833707"/>
              <a:ext cx="1467720" cy="1323360"/>
            </p14:xfrm>
          </p:contentPart>
        </mc:Choice>
        <mc:Fallback>
          <p:pic>
            <p:nvPicPr>
              <p:cNvPr id="574" name="Freihand 573">
                <a:extLst>
                  <a:ext uri="{FF2B5EF4-FFF2-40B4-BE49-F238E27FC236}">
                    <a16:creationId xmlns:a16="http://schemas.microsoft.com/office/drawing/2014/main" id="{DD2F65B9-2C0F-4C6F-9113-7240A7812F2A}"/>
                  </a:ext>
                </a:extLst>
              </p:cNvPr>
              <p:cNvPicPr/>
              <p:nvPr/>
            </p:nvPicPr>
            <p:blipFill>
              <a:blip r:embed="rId55"/>
              <a:stretch>
                <a:fillRect/>
              </a:stretch>
            </p:blipFill>
            <p:spPr>
              <a:xfrm>
                <a:off x="1429653" y="3829387"/>
                <a:ext cx="1476360" cy="1332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3" name="Freihand 582">
                <a:extLst>
                  <a:ext uri="{FF2B5EF4-FFF2-40B4-BE49-F238E27FC236}">
                    <a16:creationId xmlns:a16="http://schemas.microsoft.com/office/drawing/2014/main" id="{617721AD-38B7-4228-954B-0321C96192A9}"/>
                  </a:ext>
                </a:extLst>
              </p14:cNvPr>
              <p14:cNvContentPartPr/>
              <p14:nvPr/>
            </p14:nvContentPartPr>
            <p14:xfrm>
              <a:off x="5408013" y="5573587"/>
              <a:ext cx="109800" cy="154440"/>
            </p14:xfrm>
          </p:contentPart>
        </mc:Choice>
        <mc:Fallback>
          <p:pic>
            <p:nvPicPr>
              <p:cNvPr id="583" name="Freihand 582">
                <a:extLst>
                  <a:ext uri="{FF2B5EF4-FFF2-40B4-BE49-F238E27FC236}">
                    <a16:creationId xmlns:a16="http://schemas.microsoft.com/office/drawing/2014/main" id="{617721AD-38B7-4228-954B-0321C96192A9}"/>
                  </a:ext>
                </a:extLst>
              </p:cNvPr>
              <p:cNvPicPr/>
              <p:nvPr/>
            </p:nvPicPr>
            <p:blipFill>
              <a:blip r:embed="rId57"/>
              <a:stretch>
                <a:fillRect/>
              </a:stretch>
            </p:blipFill>
            <p:spPr>
              <a:xfrm>
                <a:off x="5403693" y="5569267"/>
                <a:ext cx="118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7" name="Freihand 596">
                <a:extLst>
                  <a:ext uri="{FF2B5EF4-FFF2-40B4-BE49-F238E27FC236}">
                    <a16:creationId xmlns:a16="http://schemas.microsoft.com/office/drawing/2014/main" id="{8C47CACA-D240-462B-A75F-091DDC14691C}"/>
                  </a:ext>
                </a:extLst>
              </p14:cNvPr>
              <p14:cNvContentPartPr/>
              <p14:nvPr/>
            </p14:nvContentPartPr>
            <p14:xfrm>
              <a:off x="2618373" y="5419867"/>
              <a:ext cx="56160" cy="81000"/>
            </p14:xfrm>
          </p:contentPart>
        </mc:Choice>
        <mc:Fallback>
          <p:pic>
            <p:nvPicPr>
              <p:cNvPr id="597" name="Freihand 596">
                <a:extLst>
                  <a:ext uri="{FF2B5EF4-FFF2-40B4-BE49-F238E27FC236}">
                    <a16:creationId xmlns:a16="http://schemas.microsoft.com/office/drawing/2014/main" id="{8C47CACA-D240-462B-A75F-091DDC14691C}"/>
                  </a:ext>
                </a:extLst>
              </p:cNvPr>
              <p:cNvPicPr/>
              <p:nvPr/>
            </p:nvPicPr>
            <p:blipFill>
              <a:blip r:embed="rId59"/>
              <a:stretch>
                <a:fillRect/>
              </a:stretch>
            </p:blipFill>
            <p:spPr>
              <a:xfrm>
                <a:off x="2614053" y="5415547"/>
                <a:ext cx="64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11" name="Freihand 610">
                <a:extLst>
                  <a:ext uri="{FF2B5EF4-FFF2-40B4-BE49-F238E27FC236}">
                    <a16:creationId xmlns:a16="http://schemas.microsoft.com/office/drawing/2014/main" id="{69F91FCF-7EF3-4C87-B54D-72D554286218}"/>
                  </a:ext>
                </a:extLst>
              </p14:cNvPr>
              <p14:cNvContentPartPr/>
              <p14:nvPr/>
            </p14:nvContentPartPr>
            <p14:xfrm>
              <a:off x="5329533" y="3428347"/>
              <a:ext cx="39960" cy="24840"/>
            </p14:xfrm>
          </p:contentPart>
        </mc:Choice>
        <mc:Fallback>
          <p:pic>
            <p:nvPicPr>
              <p:cNvPr id="611" name="Freihand 610">
                <a:extLst>
                  <a:ext uri="{FF2B5EF4-FFF2-40B4-BE49-F238E27FC236}">
                    <a16:creationId xmlns:a16="http://schemas.microsoft.com/office/drawing/2014/main" id="{69F91FCF-7EF3-4C87-B54D-72D554286218}"/>
                  </a:ext>
                </a:extLst>
              </p:cNvPr>
              <p:cNvPicPr/>
              <p:nvPr/>
            </p:nvPicPr>
            <p:blipFill>
              <a:blip r:embed="rId61"/>
              <a:stretch>
                <a:fillRect/>
              </a:stretch>
            </p:blipFill>
            <p:spPr>
              <a:xfrm>
                <a:off x="5325213" y="3424027"/>
                <a:ext cx="48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2" name="Freihand 611">
                <a:extLst>
                  <a:ext uri="{FF2B5EF4-FFF2-40B4-BE49-F238E27FC236}">
                    <a16:creationId xmlns:a16="http://schemas.microsoft.com/office/drawing/2014/main" id="{7FF44E45-E3A4-43F2-B934-203E33AD4FBC}"/>
                  </a:ext>
                </a:extLst>
              </p14:cNvPr>
              <p14:cNvContentPartPr/>
              <p14:nvPr/>
            </p14:nvContentPartPr>
            <p14:xfrm>
              <a:off x="5333493" y="3434467"/>
              <a:ext cx="33480" cy="40680"/>
            </p14:xfrm>
          </p:contentPart>
        </mc:Choice>
        <mc:Fallback>
          <p:pic>
            <p:nvPicPr>
              <p:cNvPr id="612" name="Freihand 611">
                <a:extLst>
                  <a:ext uri="{FF2B5EF4-FFF2-40B4-BE49-F238E27FC236}">
                    <a16:creationId xmlns:a16="http://schemas.microsoft.com/office/drawing/2014/main" id="{7FF44E45-E3A4-43F2-B934-203E33AD4FBC}"/>
                  </a:ext>
                </a:extLst>
              </p:cNvPr>
              <p:cNvPicPr/>
              <p:nvPr/>
            </p:nvPicPr>
            <p:blipFill>
              <a:blip r:embed="rId63"/>
              <a:stretch>
                <a:fillRect/>
              </a:stretch>
            </p:blipFill>
            <p:spPr>
              <a:xfrm>
                <a:off x="5329173" y="3430147"/>
                <a:ext cx="42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13" name="Freihand 612">
                <a:extLst>
                  <a:ext uri="{FF2B5EF4-FFF2-40B4-BE49-F238E27FC236}">
                    <a16:creationId xmlns:a16="http://schemas.microsoft.com/office/drawing/2014/main" id="{FEDB66CC-FA06-46CA-B4A7-FB62C17DCB94}"/>
                  </a:ext>
                </a:extLst>
              </p14:cNvPr>
              <p14:cNvContentPartPr/>
              <p14:nvPr/>
            </p14:nvContentPartPr>
            <p14:xfrm>
              <a:off x="1378893" y="3917947"/>
              <a:ext cx="1351080" cy="1311120"/>
            </p14:xfrm>
          </p:contentPart>
        </mc:Choice>
        <mc:Fallback>
          <p:pic>
            <p:nvPicPr>
              <p:cNvPr id="613" name="Freihand 612">
                <a:extLst>
                  <a:ext uri="{FF2B5EF4-FFF2-40B4-BE49-F238E27FC236}">
                    <a16:creationId xmlns:a16="http://schemas.microsoft.com/office/drawing/2014/main" id="{FEDB66CC-FA06-46CA-B4A7-FB62C17DCB94}"/>
                  </a:ext>
                </a:extLst>
              </p:cNvPr>
              <p:cNvPicPr/>
              <p:nvPr/>
            </p:nvPicPr>
            <p:blipFill>
              <a:blip r:embed="rId65"/>
              <a:stretch>
                <a:fillRect/>
              </a:stretch>
            </p:blipFill>
            <p:spPr>
              <a:xfrm>
                <a:off x="1374573" y="3913627"/>
                <a:ext cx="1359720" cy="1319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67" name="Freihand 766">
                <a:extLst>
                  <a:ext uri="{FF2B5EF4-FFF2-40B4-BE49-F238E27FC236}">
                    <a16:creationId xmlns:a16="http://schemas.microsoft.com/office/drawing/2014/main" id="{5432DCBF-6156-4128-BBCB-B47D7488491E}"/>
                  </a:ext>
                </a:extLst>
              </p14:cNvPr>
              <p14:cNvContentPartPr/>
              <p14:nvPr/>
            </p14:nvContentPartPr>
            <p14:xfrm>
              <a:off x="1061373" y="3733627"/>
              <a:ext cx="317520" cy="420120"/>
            </p14:xfrm>
          </p:contentPart>
        </mc:Choice>
        <mc:Fallback>
          <p:pic>
            <p:nvPicPr>
              <p:cNvPr id="767" name="Freihand 766">
                <a:extLst>
                  <a:ext uri="{FF2B5EF4-FFF2-40B4-BE49-F238E27FC236}">
                    <a16:creationId xmlns:a16="http://schemas.microsoft.com/office/drawing/2014/main" id="{5432DCBF-6156-4128-BBCB-B47D7488491E}"/>
                  </a:ext>
                </a:extLst>
              </p:cNvPr>
              <p:cNvPicPr/>
              <p:nvPr/>
            </p:nvPicPr>
            <p:blipFill>
              <a:blip r:embed="rId67"/>
              <a:stretch>
                <a:fillRect/>
              </a:stretch>
            </p:blipFill>
            <p:spPr>
              <a:xfrm>
                <a:off x="1057053" y="3729307"/>
                <a:ext cx="3261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69" name="Freihand 768">
                <a:extLst>
                  <a:ext uri="{FF2B5EF4-FFF2-40B4-BE49-F238E27FC236}">
                    <a16:creationId xmlns:a16="http://schemas.microsoft.com/office/drawing/2014/main" id="{B198CA2A-1680-49C6-87BF-73BF975F9A71}"/>
                  </a:ext>
                </a:extLst>
              </p14:cNvPr>
              <p14:cNvContentPartPr/>
              <p14:nvPr/>
            </p14:nvContentPartPr>
            <p14:xfrm>
              <a:off x="8408973" y="5061667"/>
              <a:ext cx="16200" cy="96840"/>
            </p14:xfrm>
          </p:contentPart>
        </mc:Choice>
        <mc:Fallback>
          <p:pic>
            <p:nvPicPr>
              <p:cNvPr id="769" name="Freihand 768">
                <a:extLst>
                  <a:ext uri="{FF2B5EF4-FFF2-40B4-BE49-F238E27FC236}">
                    <a16:creationId xmlns:a16="http://schemas.microsoft.com/office/drawing/2014/main" id="{B198CA2A-1680-49C6-87BF-73BF975F9A71}"/>
                  </a:ext>
                </a:extLst>
              </p:cNvPr>
              <p:cNvPicPr/>
              <p:nvPr/>
            </p:nvPicPr>
            <p:blipFill>
              <a:blip r:embed="rId69"/>
              <a:stretch>
                <a:fillRect/>
              </a:stretch>
            </p:blipFill>
            <p:spPr>
              <a:xfrm>
                <a:off x="8404653" y="5057347"/>
                <a:ext cx="24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09" name="Freihand 808">
                <a:extLst>
                  <a:ext uri="{FF2B5EF4-FFF2-40B4-BE49-F238E27FC236}">
                    <a16:creationId xmlns:a16="http://schemas.microsoft.com/office/drawing/2014/main" id="{37380EBF-E0D4-495D-B226-6F515C8D510E}"/>
                  </a:ext>
                </a:extLst>
              </p14:cNvPr>
              <p14:cNvContentPartPr/>
              <p14:nvPr/>
            </p14:nvContentPartPr>
            <p14:xfrm>
              <a:off x="1040133" y="3714907"/>
              <a:ext cx="302760" cy="449640"/>
            </p14:xfrm>
          </p:contentPart>
        </mc:Choice>
        <mc:Fallback>
          <p:pic>
            <p:nvPicPr>
              <p:cNvPr id="809" name="Freihand 808">
                <a:extLst>
                  <a:ext uri="{FF2B5EF4-FFF2-40B4-BE49-F238E27FC236}">
                    <a16:creationId xmlns:a16="http://schemas.microsoft.com/office/drawing/2014/main" id="{37380EBF-E0D4-495D-B226-6F515C8D510E}"/>
                  </a:ext>
                </a:extLst>
              </p:cNvPr>
              <p:cNvPicPr/>
              <p:nvPr/>
            </p:nvPicPr>
            <p:blipFill>
              <a:blip r:embed="rId71"/>
              <a:stretch>
                <a:fillRect/>
              </a:stretch>
            </p:blipFill>
            <p:spPr>
              <a:xfrm>
                <a:off x="1035813" y="3710587"/>
                <a:ext cx="31140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11" name="Freihand 810">
                <a:extLst>
                  <a:ext uri="{FF2B5EF4-FFF2-40B4-BE49-F238E27FC236}">
                    <a16:creationId xmlns:a16="http://schemas.microsoft.com/office/drawing/2014/main" id="{D9FF2014-39DF-44C3-B0AE-BD273569BD8D}"/>
                  </a:ext>
                </a:extLst>
              </p14:cNvPr>
              <p14:cNvContentPartPr/>
              <p14:nvPr/>
            </p14:nvContentPartPr>
            <p14:xfrm>
              <a:off x="2944533" y="4992187"/>
              <a:ext cx="348120" cy="442080"/>
            </p14:xfrm>
          </p:contentPart>
        </mc:Choice>
        <mc:Fallback>
          <p:pic>
            <p:nvPicPr>
              <p:cNvPr id="811" name="Freihand 810">
                <a:extLst>
                  <a:ext uri="{FF2B5EF4-FFF2-40B4-BE49-F238E27FC236}">
                    <a16:creationId xmlns:a16="http://schemas.microsoft.com/office/drawing/2014/main" id="{D9FF2014-39DF-44C3-B0AE-BD273569BD8D}"/>
                  </a:ext>
                </a:extLst>
              </p:cNvPr>
              <p:cNvPicPr/>
              <p:nvPr/>
            </p:nvPicPr>
            <p:blipFill>
              <a:blip r:embed="rId73"/>
              <a:stretch>
                <a:fillRect/>
              </a:stretch>
            </p:blipFill>
            <p:spPr>
              <a:xfrm>
                <a:off x="2940213" y="4987867"/>
                <a:ext cx="35676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13" name="Freihand 812">
                <a:extLst>
                  <a:ext uri="{FF2B5EF4-FFF2-40B4-BE49-F238E27FC236}">
                    <a16:creationId xmlns:a16="http://schemas.microsoft.com/office/drawing/2014/main" id="{B47A42D1-DACA-4DE7-A24D-5129C7774C08}"/>
                  </a:ext>
                </a:extLst>
              </p14:cNvPr>
              <p14:cNvContentPartPr/>
              <p14:nvPr/>
            </p14:nvContentPartPr>
            <p14:xfrm>
              <a:off x="1076493" y="3706987"/>
              <a:ext cx="304560" cy="445680"/>
            </p14:xfrm>
          </p:contentPart>
        </mc:Choice>
        <mc:Fallback>
          <p:pic>
            <p:nvPicPr>
              <p:cNvPr id="813" name="Freihand 812">
                <a:extLst>
                  <a:ext uri="{FF2B5EF4-FFF2-40B4-BE49-F238E27FC236}">
                    <a16:creationId xmlns:a16="http://schemas.microsoft.com/office/drawing/2014/main" id="{B47A42D1-DACA-4DE7-A24D-5129C7774C08}"/>
                  </a:ext>
                </a:extLst>
              </p:cNvPr>
              <p:cNvPicPr/>
              <p:nvPr/>
            </p:nvPicPr>
            <p:blipFill>
              <a:blip r:embed="rId75"/>
              <a:stretch>
                <a:fillRect/>
              </a:stretch>
            </p:blipFill>
            <p:spPr>
              <a:xfrm>
                <a:off x="1072173" y="3702667"/>
                <a:ext cx="31320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15" name="Freihand 814">
                <a:extLst>
                  <a:ext uri="{FF2B5EF4-FFF2-40B4-BE49-F238E27FC236}">
                    <a16:creationId xmlns:a16="http://schemas.microsoft.com/office/drawing/2014/main" id="{1D378391-CA0B-4A3C-8919-FF75337D0C6A}"/>
                  </a:ext>
                </a:extLst>
              </p14:cNvPr>
              <p14:cNvContentPartPr/>
              <p14:nvPr/>
            </p14:nvContentPartPr>
            <p14:xfrm>
              <a:off x="1047693" y="3710947"/>
              <a:ext cx="301320" cy="436680"/>
            </p14:xfrm>
          </p:contentPart>
        </mc:Choice>
        <mc:Fallback>
          <p:pic>
            <p:nvPicPr>
              <p:cNvPr id="815" name="Freihand 814">
                <a:extLst>
                  <a:ext uri="{FF2B5EF4-FFF2-40B4-BE49-F238E27FC236}">
                    <a16:creationId xmlns:a16="http://schemas.microsoft.com/office/drawing/2014/main" id="{1D378391-CA0B-4A3C-8919-FF75337D0C6A}"/>
                  </a:ext>
                </a:extLst>
              </p:cNvPr>
              <p:cNvPicPr/>
              <p:nvPr/>
            </p:nvPicPr>
            <p:blipFill>
              <a:blip r:embed="rId77"/>
              <a:stretch>
                <a:fillRect/>
              </a:stretch>
            </p:blipFill>
            <p:spPr>
              <a:xfrm>
                <a:off x="1043373" y="3706627"/>
                <a:ext cx="30996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17" name="Freihand 816">
                <a:extLst>
                  <a:ext uri="{FF2B5EF4-FFF2-40B4-BE49-F238E27FC236}">
                    <a16:creationId xmlns:a16="http://schemas.microsoft.com/office/drawing/2014/main" id="{0CED287A-6175-403E-A546-7CE5D9C6A262}"/>
                  </a:ext>
                </a:extLst>
              </p14:cNvPr>
              <p14:cNvContentPartPr/>
              <p14:nvPr/>
            </p14:nvContentPartPr>
            <p14:xfrm>
              <a:off x="7856013" y="5301787"/>
              <a:ext cx="536760" cy="79200"/>
            </p14:xfrm>
          </p:contentPart>
        </mc:Choice>
        <mc:Fallback>
          <p:pic>
            <p:nvPicPr>
              <p:cNvPr id="817" name="Freihand 816">
                <a:extLst>
                  <a:ext uri="{FF2B5EF4-FFF2-40B4-BE49-F238E27FC236}">
                    <a16:creationId xmlns:a16="http://schemas.microsoft.com/office/drawing/2014/main" id="{0CED287A-6175-403E-A546-7CE5D9C6A262}"/>
                  </a:ext>
                </a:extLst>
              </p:cNvPr>
              <p:cNvPicPr/>
              <p:nvPr/>
            </p:nvPicPr>
            <p:blipFill>
              <a:blip r:embed="rId79"/>
              <a:stretch>
                <a:fillRect/>
              </a:stretch>
            </p:blipFill>
            <p:spPr>
              <a:xfrm>
                <a:off x="7851693" y="5297467"/>
                <a:ext cx="545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22" name="Freihand 821">
                <a:extLst>
                  <a:ext uri="{FF2B5EF4-FFF2-40B4-BE49-F238E27FC236}">
                    <a16:creationId xmlns:a16="http://schemas.microsoft.com/office/drawing/2014/main" id="{99F6ED8D-12A2-4DE3-9B70-7FCE15CCB9D1}"/>
                  </a:ext>
                </a:extLst>
              </p14:cNvPr>
              <p14:cNvContentPartPr/>
              <p14:nvPr/>
            </p14:nvContentPartPr>
            <p14:xfrm>
              <a:off x="1022133" y="1368067"/>
              <a:ext cx="42840" cy="113040"/>
            </p14:xfrm>
          </p:contentPart>
        </mc:Choice>
        <mc:Fallback>
          <p:pic>
            <p:nvPicPr>
              <p:cNvPr id="822" name="Freihand 821">
                <a:extLst>
                  <a:ext uri="{FF2B5EF4-FFF2-40B4-BE49-F238E27FC236}">
                    <a16:creationId xmlns:a16="http://schemas.microsoft.com/office/drawing/2014/main" id="{99F6ED8D-12A2-4DE3-9B70-7FCE15CCB9D1}"/>
                  </a:ext>
                </a:extLst>
              </p:cNvPr>
              <p:cNvPicPr/>
              <p:nvPr/>
            </p:nvPicPr>
            <p:blipFill>
              <a:blip r:embed="rId81"/>
              <a:stretch>
                <a:fillRect/>
              </a:stretch>
            </p:blipFill>
            <p:spPr>
              <a:xfrm>
                <a:off x="1017813" y="1363747"/>
                <a:ext cx="51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41" name="Freihand 840">
                <a:extLst>
                  <a:ext uri="{FF2B5EF4-FFF2-40B4-BE49-F238E27FC236}">
                    <a16:creationId xmlns:a16="http://schemas.microsoft.com/office/drawing/2014/main" id="{3798ABFC-FB1A-4A6A-9E07-02B1DE395D27}"/>
                  </a:ext>
                </a:extLst>
              </p14:cNvPr>
              <p14:cNvContentPartPr/>
              <p14:nvPr/>
            </p14:nvContentPartPr>
            <p14:xfrm>
              <a:off x="2336853" y="4381627"/>
              <a:ext cx="53640" cy="107280"/>
            </p14:xfrm>
          </p:contentPart>
        </mc:Choice>
        <mc:Fallback>
          <p:pic>
            <p:nvPicPr>
              <p:cNvPr id="841" name="Freihand 840">
                <a:extLst>
                  <a:ext uri="{FF2B5EF4-FFF2-40B4-BE49-F238E27FC236}">
                    <a16:creationId xmlns:a16="http://schemas.microsoft.com/office/drawing/2014/main" id="{3798ABFC-FB1A-4A6A-9E07-02B1DE395D27}"/>
                  </a:ext>
                </a:extLst>
              </p:cNvPr>
              <p:cNvPicPr/>
              <p:nvPr/>
            </p:nvPicPr>
            <p:blipFill>
              <a:blip r:embed="rId83"/>
              <a:stretch>
                <a:fillRect/>
              </a:stretch>
            </p:blipFill>
            <p:spPr>
              <a:xfrm>
                <a:off x="2332533" y="4377307"/>
                <a:ext cx="62280" cy="115920"/>
              </a:xfrm>
              <a:prstGeom prst="rect">
                <a:avLst/>
              </a:prstGeom>
            </p:spPr>
          </p:pic>
        </mc:Fallback>
      </mc:AlternateContent>
      <p:grpSp>
        <p:nvGrpSpPr>
          <p:cNvPr id="867" name="Gruppieren 866">
            <a:extLst>
              <a:ext uri="{FF2B5EF4-FFF2-40B4-BE49-F238E27FC236}">
                <a16:creationId xmlns:a16="http://schemas.microsoft.com/office/drawing/2014/main" id="{A6799211-01C7-458F-972E-126FF72B0470}"/>
              </a:ext>
            </a:extLst>
          </p:cNvPr>
          <p:cNvGrpSpPr/>
          <p:nvPr/>
        </p:nvGrpSpPr>
        <p:grpSpPr>
          <a:xfrm>
            <a:off x="2992413" y="3625987"/>
            <a:ext cx="1524240" cy="820800"/>
            <a:chOff x="2992413" y="3625987"/>
            <a:chExt cx="1524240" cy="820800"/>
          </a:xfrm>
        </p:grpSpPr>
        <mc:AlternateContent xmlns:mc="http://schemas.openxmlformats.org/markup-compatibility/2006">
          <mc:Choice xmlns:p14="http://schemas.microsoft.com/office/powerpoint/2010/main" Requires="p14">
            <p:contentPart p14:bwMode="auto" r:id="rId84">
              <p14:nvContentPartPr>
                <p14:cNvPr id="843" name="Freihand 842">
                  <a:extLst>
                    <a:ext uri="{FF2B5EF4-FFF2-40B4-BE49-F238E27FC236}">
                      <a16:creationId xmlns:a16="http://schemas.microsoft.com/office/drawing/2014/main" id="{0DCFDE9A-6DF0-4B3E-9E42-B8F9016634E6}"/>
                    </a:ext>
                  </a:extLst>
                </p14:cNvPr>
                <p14:cNvContentPartPr/>
                <p14:nvPr/>
              </p14:nvContentPartPr>
              <p14:xfrm>
                <a:off x="3271773" y="3699787"/>
                <a:ext cx="820800" cy="692280"/>
              </p14:xfrm>
            </p:contentPart>
          </mc:Choice>
          <mc:Fallback>
            <p:pic>
              <p:nvPicPr>
                <p:cNvPr id="843" name="Freihand 842">
                  <a:extLst>
                    <a:ext uri="{FF2B5EF4-FFF2-40B4-BE49-F238E27FC236}">
                      <a16:creationId xmlns:a16="http://schemas.microsoft.com/office/drawing/2014/main" id="{0DCFDE9A-6DF0-4B3E-9E42-B8F9016634E6}"/>
                    </a:ext>
                  </a:extLst>
                </p:cNvPr>
                <p:cNvPicPr/>
                <p:nvPr/>
              </p:nvPicPr>
              <p:blipFill>
                <a:blip r:embed="rId85"/>
                <a:stretch>
                  <a:fillRect/>
                </a:stretch>
              </p:blipFill>
              <p:spPr>
                <a:xfrm>
                  <a:off x="3267453" y="3695467"/>
                  <a:ext cx="82944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44" name="Freihand 843">
                  <a:extLst>
                    <a:ext uri="{FF2B5EF4-FFF2-40B4-BE49-F238E27FC236}">
                      <a16:creationId xmlns:a16="http://schemas.microsoft.com/office/drawing/2014/main" id="{FACA1A8B-D99A-4846-9D28-13B7921CAA04}"/>
                    </a:ext>
                  </a:extLst>
                </p14:cNvPr>
                <p14:cNvContentPartPr/>
                <p14:nvPr/>
              </p14:nvContentPartPr>
              <p14:xfrm>
                <a:off x="3330093" y="3625987"/>
                <a:ext cx="873000" cy="725760"/>
              </p14:xfrm>
            </p:contentPart>
          </mc:Choice>
          <mc:Fallback>
            <p:pic>
              <p:nvPicPr>
                <p:cNvPr id="844" name="Freihand 843">
                  <a:extLst>
                    <a:ext uri="{FF2B5EF4-FFF2-40B4-BE49-F238E27FC236}">
                      <a16:creationId xmlns:a16="http://schemas.microsoft.com/office/drawing/2014/main" id="{FACA1A8B-D99A-4846-9D28-13B7921CAA04}"/>
                    </a:ext>
                  </a:extLst>
                </p:cNvPr>
                <p:cNvPicPr/>
                <p:nvPr/>
              </p:nvPicPr>
              <p:blipFill>
                <a:blip r:embed="rId87"/>
                <a:stretch>
                  <a:fillRect/>
                </a:stretch>
              </p:blipFill>
              <p:spPr>
                <a:xfrm>
                  <a:off x="3325773" y="3621667"/>
                  <a:ext cx="88164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45" name="Freihand 844">
                  <a:extLst>
                    <a:ext uri="{FF2B5EF4-FFF2-40B4-BE49-F238E27FC236}">
                      <a16:creationId xmlns:a16="http://schemas.microsoft.com/office/drawing/2014/main" id="{3F73C071-FCF1-4976-B690-7F4B85EA376F}"/>
                    </a:ext>
                  </a:extLst>
                </p14:cNvPr>
                <p14:cNvContentPartPr/>
                <p14:nvPr/>
              </p14:nvContentPartPr>
              <p14:xfrm>
                <a:off x="4308573" y="4286227"/>
                <a:ext cx="32040" cy="108360"/>
              </p14:xfrm>
            </p:contentPart>
          </mc:Choice>
          <mc:Fallback>
            <p:pic>
              <p:nvPicPr>
                <p:cNvPr id="845" name="Freihand 844">
                  <a:extLst>
                    <a:ext uri="{FF2B5EF4-FFF2-40B4-BE49-F238E27FC236}">
                      <a16:creationId xmlns:a16="http://schemas.microsoft.com/office/drawing/2014/main" id="{3F73C071-FCF1-4976-B690-7F4B85EA376F}"/>
                    </a:ext>
                  </a:extLst>
                </p:cNvPr>
                <p:cNvPicPr/>
                <p:nvPr/>
              </p:nvPicPr>
              <p:blipFill>
                <a:blip r:embed="rId89"/>
                <a:stretch>
                  <a:fillRect/>
                </a:stretch>
              </p:blipFill>
              <p:spPr>
                <a:xfrm>
                  <a:off x="4304253" y="4281907"/>
                  <a:ext cx="40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46" name="Freihand 845">
                  <a:extLst>
                    <a:ext uri="{FF2B5EF4-FFF2-40B4-BE49-F238E27FC236}">
                      <a16:creationId xmlns:a16="http://schemas.microsoft.com/office/drawing/2014/main" id="{03231DB0-1130-47D5-B983-EA156250E69B}"/>
                    </a:ext>
                  </a:extLst>
                </p14:cNvPr>
                <p14:cNvContentPartPr/>
                <p14:nvPr/>
              </p14:nvContentPartPr>
              <p14:xfrm>
                <a:off x="4280853" y="4381267"/>
                <a:ext cx="103680" cy="28800"/>
              </p14:xfrm>
            </p:contentPart>
          </mc:Choice>
          <mc:Fallback>
            <p:pic>
              <p:nvPicPr>
                <p:cNvPr id="846" name="Freihand 845">
                  <a:extLst>
                    <a:ext uri="{FF2B5EF4-FFF2-40B4-BE49-F238E27FC236}">
                      <a16:creationId xmlns:a16="http://schemas.microsoft.com/office/drawing/2014/main" id="{03231DB0-1130-47D5-B983-EA156250E69B}"/>
                    </a:ext>
                  </a:extLst>
                </p:cNvPr>
                <p:cNvPicPr/>
                <p:nvPr/>
              </p:nvPicPr>
              <p:blipFill>
                <a:blip r:embed="rId91"/>
                <a:stretch>
                  <a:fillRect/>
                </a:stretch>
              </p:blipFill>
              <p:spPr>
                <a:xfrm>
                  <a:off x="4276533" y="4376947"/>
                  <a:ext cx="112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47" name="Freihand 846">
                  <a:extLst>
                    <a:ext uri="{FF2B5EF4-FFF2-40B4-BE49-F238E27FC236}">
                      <a16:creationId xmlns:a16="http://schemas.microsoft.com/office/drawing/2014/main" id="{57E8B4D7-2B30-48F6-BAAD-1E910BAD0B78}"/>
                    </a:ext>
                  </a:extLst>
                </p14:cNvPr>
                <p14:cNvContentPartPr/>
                <p14:nvPr/>
              </p14:nvContentPartPr>
              <p14:xfrm>
                <a:off x="4248813" y="4239787"/>
                <a:ext cx="154080" cy="34560"/>
              </p14:xfrm>
            </p:contentPart>
          </mc:Choice>
          <mc:Fallback>
            <p:pic>
              <p:nvPicPr>
                <p:cNvPr id="847" name="Freihand 846">
                  <a:extLst>
                    <a:ext uri="{FF2B5EF4-FFF2-40B4-BE49-F238E27FC236}">
                      <a16:creationId xmlns:a16="http://schemas.microsoft.com/office/drawing/2014/main" id="{57E8B4D7-2B30-48F6-BAAD-1E910BAD0B78}"/>
                    </a:ext>
                  </a:extLst>
                </p:cNvPr>
                <p:cNvPicPr/>
                <p:nvPr/>
              </p:nvPicPr>
              <p:blipFill>
                <a:blip r:embed="rId93"/>
                <a:stretch>
                  <a:fillRect/>
                </a:stretch>
              </p:blipFill>
              <p:spPr>
                <a:xfrm>
                  <a:off x="4244493" y="4235467"/>
                  <a:ext cx="162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49" name="Freihand 848">
                  <a:extLst>
                    <a:ext uri="{FF2B5EF4-FFF2-40B4-BE49-F238E27FC236}">
                      <a16:creationId xmlns:a16="http://schemas.microsoft.com/office/drawing/2014/main" id="{043FA2E2-A019-4C95-B306-1CF84CE0DFE4}"/>
                    </a:ext>
                  </a:extLst>
                </p14:cNvPr>
                <p14:cNvContentPartPr/>
                <p14:nvPr/>
              </p14:nvContentPartPr>
              <p14:xfrm>
                <a:off x="4388493" y="4367227"/>
                <a:ext cx="48600" cy="79560"/>
              </p14:xfrm>
            </p:contentPart>
          </mc:Choice>
          <mc:Fallback>
            <p:pic>
              <p:nvPicPr>
                <p:cNvPr id="849" name="Freihand 848">
                  <a:extLst>
                    <a:ext uri="{FF2B5EF4-FFF2-40B4-BE49-F238E27FC236}">
                      <a16:creationId xmlns:a16="http://schemas.microsoft.com/office/drawing/2014/main" id="{043FA2E2-A019-4C95-B306-1CF84CE0DFE4}"/>
                    </a:ext>
                  </a:extLst>
                </p:cNvPr>
                <p:cNvPicPr/>
                <p:nvPr/>
              </p:nvPicPr>
              <p:blipFill>
                <a:blip r:embed="rId95"/>
                <a:stretch>
                  <a:fillRect/>
                </a:stretch>
              </p:blipFill>
              <p:spPr>
                <a:xfrm>
                  <a:off x="4384173" y="4362907"/>
                  <a:ext cx="5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50" name="Freihand 849">
                  <a:extLst>
                    <a:ext uri="{FF2B5EF4-FFF2-40B4-BE49-F238E27FC236}">
                      <a16:creationId xmlns:a16="http://schemas.microsoft.com/office/drawing/2014/main" id="{87921728-BF2F-494E-A67B-3BA4B3C9FA4D}"/>
                    </a:ext>
                  </a:extLst>
                </p14:cNvPr>
                <p14:cNvContentPartPr/>
                <p14:nvPr/>
              </p14:nvContentPartPr>
              <p14:xfrm>
                <a:off x="4409373" y="4357507"/>
                <a:ext cx="57240" cy="83160"/>
              </p14:xfrm>
            </p:contentPart>
          </mc:Choice>
          <mc:Fallback>
            <p:pic>
              <p:nvPicPr>
                <p:cNvPr id="850" name="Freihand 849">
                  <a:extLst>
                    <a:ext uri="{FF2B5EF4-FFF2-40B4-BE49-F238E27FC236}">
                      <a16:creationId xmlns:a16="http://schemas.microsoft.com/office/drawing/2014/main" id="{87921728-BF2F-494E-A67B-3BA4B3C9FA4D}"/>
                    </a:ext>
                  </a:extLst>
                </p:cNvPr>
                <p:cNvPicPr/>
                <p:nvPr/>
              </p:nvPicPr>
              <p:blipFill>
                <a:blip r:embed="rId97"/>
                <a:stretch>
                  <a:fillRect/>
                </a:stretch>
              </p:blipFill>
              <p:spPr>
                <a:xfrm>
                  <a:off x="4405053" y="4353187"/>
                  <a:ext cx="65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1" name="Freihand 850">
                  <a:extLst>
                    <a:ext uri="{FF2B5EF4-FFF2-40B4-BE49-F238E27FC236}">
                      <a16:creationId xmlns:a16="http://schemas.microsoft.com/office/drawing/2014/main" id="{A3C9339F-5286-44C7-93EA-BE9BAD0CADC9}"/>
                    </a:ext>
                  </a:extLst>
                </p14:cNvPr>
                <p14:cNvContentPartPr/>
                <p14:nvPr/>
              </p14:nvContentPartPr>
              <p14:xfrm>
                <a:off x="4484253" y="4310707"/>
                <a:ext cx="32400" cy="47160"/>
              </p14:xfrm>
            </p:contentPart>
          </mc:Choice>
          <mc:Fallback>
            <p:pic>
              <p:nvPicPr>
                <p:cNvPr id="851" name="Freihand 850">
                  <a:extLst>
                    <a:ext uri="{FF2B5EF4-FFF2-40B4-BE49-F238E27FC236}">
                      <a16:creationId xmlns:a16="http://schemas.microsoft.com/office/drawing/2014/main" id="{A3C9339F-5286-44C7-93EA-BE9BAD0CADC9}"/>
                    </a:ext>
                  </a:extLst>
                </p:cNvPr>
                <p:cNvPicPr/>
                <p:nvPr/>
              </p:nvPicPr>
              <p:blipFill>
                <a:blip r:embed="rId99"/>
                <a:stretch>
                  <a:fillRect/>
                </a:stretch>
              </p:blipFill>
              <p:spPr>
                <a:xfrm>
                  <a:off x="4479933" y="4306387"/>
                  <a:ext cx="41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3" name="Freihand 852">
                  <a:extLst>
                    <a:ext uri="{FF2B5EF4-FFF2-40B4-BE49-F238E27FC236}">
                      <a16:creationId xmlns:a16="http://schemas.microsoft.com/office/drawing/2014/main" id="{5BEB5378-514F-479D-86B3-46DA9A172202}"/>
                    </a:ext>
                  </a:extLst>
                </p14:cNvPr>
                <p14:cNvContentPartPr/>
                <p14:nvPr/>
              </p14:nvContentPartPr>
              <p14:xfrm>
                <a:off x="3045333" y="3714547"/>
                <a:ext cx="20880" cy="89640"/>
              </p14:xfrm>
            </p:contentPart>
          </mc:Choice>
          <mc:Fallback>
            <p:pic>
              <p:nvPicPr>
                <p:cNvPr id="853" name="Freihand 852">
                  <a:extLst>
                    <a:ext uri="{FF2B5EF4-FFF2-40B4-BE49-F238E27FC236}">
                      <a16:creationId xmlns:a16="http://schemas.microsoft.com/office/drawing/2014/main" id="{5BEB5378-514F-479D-86B3-46DA9A172202}"/>
                    </a:ext>
                  </a:extLst>
                </p:cNvPr>
                <p:cNvPicPr/>
                <p:nvPr/>
              </p:nvPicPr>
              <p:blipFill>
                <a:blip r:embed="rId101"/>
                <a:stretch>
                  <a:fillRect/>
                </a:stretch>
              </p:blipFill>
              <p:spPr>
                <a:xfrm>
                  <a:off x="3041013" y="3710227"/>
                  <a:ext cx="29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54" name="Freihand 853">
                  <a:extLst>
                    <a:ext uri="{FF2B5EF4-FFF2-40B4-BE49-F238E27FC236}">
                      <a16:creationId xmlns:a16="http://schemas.microsoft.com/office/drawing/2014/main" id="{38317411-9CF9-423E-8492-83C3CC782C32}"/>
                    </a:ext>
                  </a:extLst>
                </p14:cNvPr>
                <p14:cNvContentPartPr/>
                <p14:nvPr/>
              </p14:nvContentPartPr>
              <p14:xfrm>
                <a:off x="3004653" y="3781147"/>
                <a:ext cx="95760" cy="21960"/>
              </p14:xfrm>
            </p:contentPart>
          </mc:Choice>
          <mc:Fallback>
            <p:pic>
              <p:nvPicPr>
                <p:cNvPr id="854" name="Freihand 853">
                  <a:extLst>
                    <a:ext uri="{FF2B5EF4-FFF2-40B4-BE49-F238E27FC236}">
                      <a16:creationId xmlns:a16="http://schemas.microsoft.com/office/drawing/2014/main" id="{38317411-9CF9-423E-8492-83C3CC782C32}"/>
                    </a:ext>
                  </a:extLst>
                </p:cNvPr>
                <p:cNvPicPr/>
                <p:nvPr/>
              </p:nvPicPr>
              <p:blipFill>
                <a:blip r:embed="rId103"/>
                <a:stretch>
                  <a:fillRect/>
                </a:stretch>
              </p:blipFill>
              <p:spPr>
                <a:xfrm>
                  <a:off x="3000333" y="3776827"/>
                  <a:ext cx="104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55" name="Freihand 854">
                  <a:extLst>
                    <a:ext uri="{FF2B5EF4-FFF2-40B4-BE49-F238E27FC236}">
                      <a16:creationId xmlns:a16="http://schemas.microsoft.com/office/drawing/2014/main" id="{4FA3D0F0-6B72-4F4B-96ED-59576322F983}"/>
                    </a:ext>
                  </a:extLst>
                </p14:cNvPr>
                <p14:cNvContentPartPr/>
                <p14:nvPr/>
              </p14:nvContentPartPr>
              <p14:xfrm>
                <a:off x="2992413" y="3687907"/>
                <a:ext cx="128160" cy="128160"/>
              </p14:xfrm>
            </p:contentPart>
          </mc:Choice>
          <mc:Fallback>
            <p:pic>
              <p:nvPicPr>
                <p:cNvPr id="855" name="Freihand 854">
                  <a:extLst>
                    <a:ext uri="{FF2B5EF4-FFF2-40B4-BE49-F238E27FC236}">
                      <a16:creationId xmlns:a16="http://schemas.microsoft.com/office/drawing/2014/main" id="{4FA3D0F0-6B72-4F4B-96ED-59576322F983}"/>
                    </a:ext>
                  </a:extLst>
                </p:cNvPr>
                <p:cNvPicPr/>
                <p:nvPr/>
              </p:nvPicPr>
              <p:blipFill>
                <a:blip r:embed="rId105"/>
                <a:stretch>
                  <a:fillRect/>
                </a:stretch>
              </p:blipFill>
              <p:spPr>
                <a:xfrm>
                  <a:off x="2988093" y="3683587"/>
                  <a:ext cx="136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56" name="Freihand 855">
                  <a:extLst>
                    <a:ext uri="{FF2B5EF4-FFF2-40B4-BE49-F238E27FC236}">
                      <a16:creationId xmlns:a16="http://schemas.microsoft.com/office/drawing/2014/main" id="{516A1933-173F-457A-90A1-D60B2A71D366}"/>
                    </a:ext>
                  </a:extLst>
                </p14:cNvPr>
                <p14:cNvContentPartPr/>
                <p14:nvPr/>
              </p14:nvContentPartPr>
              <p14:xfrm>
                <a:off x="3087093" y="3737947"/>
                <a:ext cx="94320" cy="97920"/>
              </p14:xfrm>
            </p:contentPart>
          </mc:Choice>
          <mc:Fallback>
            <p:pic>
              <p:nvPicPr>
                <p:cNvPr id="856" name="Freihand 855">
                  <a:extLst>
                    <a:ext uri="{FF2B5EF4-FFF2-40B4-BE49-F238E27FC236}">
                      <a16:creationId xmlns:a16="http://schemas.microsoft.com/office/drawing/2014/main" id="{516A1933-173F-457A-90A1-D60B2A71D366}"/>
                    </a:ext>
                  </a:extLst>
                </p:cNvPr>
                <p:cNvPicPr/>
                <p:nvPr/>
              </p:nvPicPr>
              <p:blipFill>
                <a:blip r:embed="rId107"/>
                <a:stretch>
                  <a:fillRect/>
                </a:stretch>
              </p:blipFill>
              <p:spPr>
                <a:xfrm>
                  <a:off x="3082773" y="3733627"/>
                  <a:ext cx="102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7" name="Freihand 856">
                  <a:extLst>
                    <a:ext uri="{FF2B5EF4-FFF2-40B4-BE49-F238E27FC236}">
                      <a16:creationId xmlns:a16="http://schemas.microsoft.com/office/drawing/2014/main" id="{2611827D-AA78-4B4C-BCFA-A527DA94E291}"/>
                    </a:ext>
                  </a:extLst>
                </p14:cNvPr>
                <p14:cNvContentPartPr/>
                <p14:nvPr/>
              </p14:nvContentPartPr>
              <p14:xfrm>
                <a:off x="3137493" y="3677467"/>
                <a:ext cx="48240" cy="61920"/>
              </p14:xfrm>
            </p:contentPart>
          </mc:Choice>
          <mc:Fallback>
            <p:pic>
              <p:nvPicPr>
                <p:cNvPr id="857" name="Freihand 856">
                  <a:extLst>
                    <a:ext uri="{FF2B5EF4-FFF2-40B4-BE49-F238E27FC236}">
                      <a16:creationId xmlns:a16="http://schemas.microsoft.com/office/drawing/2014/main" id="{2611827D-AA78-4B4C-BCFA-A527DA94E291}"/>
                    </a:ext>
                  </a:extLst>
                </p:cNvPr>
                <p:cNvPicPr/>
                <p:nvPr/>
              </p:nvPicPr>
              <p:blipFill>
                <a:blip r:embed="rId109"/>
                <a:stretch>
                  <a:fillRect/>
                </a:stretch>
              </p:blipFill>
              <p:spPr>
                <a:xfrm>
                  <a:off x="3133173" y="3673147"/>
                  <a:ext cx="56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59" name="Freihand 858">
                  <a:extLst>
                    <a:ext uri="{FF2B5EF4-FFF2-40B4-BE49-F238E27FC236}">
                      <a16:creationId xmlns:a16="http://schemas.microsoft.com/office/drawing/2014/main" id="{70417EB1-8D56-4956-AABE-55D9782385C1}"/>
                    </a:ext>
                  </a:extLst>
                </p14:cNvPr>
                <p14:cNvContentPartPr/>
                <p14:nvPr/>
              </p14:nvContentPartPr>
              <p14:xfrm>
                <a:off x="3435573" y="4018747"/>
                <a:ext cx="333720" cy="312120"/>
              </p14:xfrm>
            </p:contentPart>
          </mc:Choice>
          <mc:Fallback>
            <p:pic>
              <p:nvPicPr>
                <p:cNvPr id="859" name="Freihand 858">
                  <a:extLst>
                    <a:ext uri="{FF2B5EF4-FFF2-40B4-BE49-F238E27FC236}">
                      <a16:creationId xmlns:a16="http://schemas.microsoft.com/office/drawing/2014/main" id="{70417EB1-8D56-4956-AABE-55D9782385C1}"/>
                    </a:ext>
                  </a:extLst>
                </p:cNvPr>
                <p:cNvPicPr/>
                <p:nvPr/>
              </p:nvPicPr>
              <p:blipFill>
                <a:blip r:embed="rId111"/>
                <a:stretch>
                  <a:fillRect/>
                </a:stretch>
              </p:blipFill>
              <p:spPr>
                <a:xfrm>
                  <a:off x="3431253" y="4014427"/>
                  <a:ext cx="3423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60" name="Freihand 859">
                  <a:extLst>
                    <a:ext uri="{FF2B5EF4-FFF2-40B4-BE49-F238E27FC236}">
                      <a16:creationId xmlns:a16="http://schemas.microsoft.com/office/drawing/2014/main" id="{11945C90-A69F-465B-99AF-D2D182E90228}"/>
                    </a:ext>
                  </a:extLst>
                </p14:cNvPr>
                <p14:cNvContentPartPr/>
                <p14:nvPr/>
              </p14:nvContentPartPr>
              <p14:xfrm>
                <a:off x="3281493" y="4191907"/>
                <a:ext cx="199440" cy="250560"/>
              </p14:xfrm>
            </p:contentPart>
          </mc:Choice>
          <mc:Fallback>
            <p:pic>
              <p:nvPicPr>
                <p:cNvPr id="860" name="Freihand 859">
                  <a:extLst>
                    <a:ext uri="{FF2B5EF4-FFF2-40B4-BE49-F238E27FC236}">
                      <a16:creationId xmlns:a16="http://schemas.microsoft.com/office/drawing/2014/main" id="{11945C90-A69F-465B-99AF-D2D182E90228}"/>
                    </a:ext>
                  </a:extLst>
                </p:cNvPr>
                <p:cNvPicPr/>
                <p:nvPr/>
              </p:nvPicPr>
              <p:blipFill>
                <a:blip r:embed="rId113"/>
                <a:stretch>
                  <a:fillRect/>
                </a:stretch>
              </p:blipFill>
              <p:spPr>
                <a:xfrm>
                  <a:off x="3277173" y="4187587"/>
                  <a:ext cx="208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2" name="Freihand 861">
                  <a:extLst>
                    <a:ext uri="{FF2B5EF4-FFF2-40B4-BE49-F238E27FC236}">
                      <a16:creationId xmlns:a16="http://schemas.microsoft.com/office/drawing/2014/main" id="{924FC679-F29D-46E2-A21D-E3755B52A60F}"/>
                    </a:ext>
                  </a:extLst>
                </p14:cNvPr>
                <p14:cNvContentPartPr/>
                <p14:nvPr/>
              </p14:nvContentPartPr>
              <p14:xfrm>
                <a:off x="3264573" y="3836947"/>
                <a:ext cx="492480" cy="458640"/>
              </p14:xfrm>
            </p:contentPart>
          </mc:Choice>
          <mc:Fallback>
            <p:pic>
              <p:nvPicPr>
                <p:cNvPr id="862" name="Freihand 861">
                  <a:extLst>
                    <a:ext uri="{FF2B5EF4-FFF2-40B4-BE49-F238E27FC236}">
                      <a16:creationId xmlns:a16="http://schemas.microsoft.com/office/drawing/2014/main" id="{924FC679-F29D-46E2-A21D-E3755B52A60F}"/>
                    </a:ext>
                  </a:extLst>
                </p:cNvPr>
                <p:cNvPicPr/>
                <p:nvPr/>
              </p:nvPicPr>
              <p:blipFill>
                <a:blip r:embed="rId115"/>
                <a:stretch>
                  <a:fillRect/>
                </a:stretch>
              </p:blipFill>
              <p:spPr>
                <a:xfrm>
                  <a:off x="3260253" y="3832627"/>
                  <a:ext cx="50112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3" name="Freihand 862">
                  <a:extLst>
                    <a:ext uri="{FF2B5EF4-FFF2-40B4-BE49-F238E27FC236}">
                      <a16:creationId xmlns:a16="http://schemas.microsoft.com/office/drawing/2014/main" id="{BFFDEBC3-590E-40BD-AA14-0436AF783F3F}"/>
                    </a:ext>
                  </a:extLst>
                </p14:cNvPr>
                <p14:cNvContentPartPr/>
                <p14:nvPr/>
              </p14:nvContentPartPr>
              <p14:xfrm>
                <a:off x="3542133" y="3993187"/>
                <a:ext cx="42120" cy="77760"/>
              </p14:xfrm>
            </p:contentPart>
          </mc:Choice>
          <mc:Fallback>
            <p:pic>
              <p:nvPicPr>
                <p:cNvPr id="863" name="Freihand 862">
                  <a:extLst>
                    <a:ext uri="{FF2B5EF4-FFF2-40B4-BE49-F238E27FC236}">
                      <a16:creationId xmlns:a16="http://schemas.microsoft.com/office/drawing/2014/main" id="{BFFDEBC3-590E-40BD-AA14-0436AF783F3F}"/>
                    </a:ext>
                  </a:extLst>
                </p:cNvPr>
                <p:cNvPicPr/>
                <p:nvPr/>
              </p:nvPicPr>
              <p:blipFill>
                <a:blip r:embed="rId117"/>
                <a:stretch>
                  <a:fillRect/>
                </a:stretch>
              </p:blipFill>
              <p:spPr>
                <a:xfrm>
                  <a:off x="3537813" y="3988867"/>
                  <a:ext cx="50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5" name="Freihand 864">
                  <a:extLst>
                    <a:ext uri="{FF2B5EF4-FFF2-40B4-BE49-F238E27FC236}">
                      <a16:creationId xmlns:a16="http://schemas.microsoft.com/office/drawing/2014/main" id="{7D0D0BF6-E1FB-47D3-9BAA-C5596B076D1A}"/>
                    </a:ext>
                  </a:extLst>
                </p14:cNvPr>
                <p14:cNvContentPartPr/>
                <p14:nvPr/>
              </p14:nvContentPartPr>
              <p14:xfrm>
                <a:off x="3564813" y="4099747"/>
                <a:ext cx="73440" cy="340200"/>
              </p14:xfrm>
            </p:contentPart>
          </mc:Choice>
          <mc:Fallback>
            <p:pic>
              <p:nvPicPr>
                <p:cNvPr id="865" name="Freihand 864">
                  <a:extLst>
                    <a:ext uri="{FF2B5EF4-FFF2-40B4-BE49-F238E27FC236}">
                      <a16:creationId xmlns:a16="http://schemas.microsoft.com/office/drawing/2014/main" id="{7D0D0BF6-E1FB-47D3-9BAA-C5596B076D1A}"/>
                    </a:ext>
                  </a:extLst>
                </p:cNvPr>
                <p:cNvPicPr/>
                <p:nvPr/>
              </p:nvPicPr>
              <p:blipFill>
                <a:blip r:embed="rId119"/>
                <a:stretch>
                  <a:fillRect/>
                </a:stretch>
              </p:blipFill>
              <p:spPr>
                <a:xfrm>
                  <a:off x="3560493" y="4095427"/>
                  <a:ext cx="820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6" name="Freihand 865">
                  <a:extLst>
                    <a:ext uri="{FF2B5EF4-FFF2-40B4-BE49-F238E27FC236}">
                      <a16:creationId xmlns:a16="http://schemas.microsoft.com/office/drawing/2014/main" id="{E631BDC6-37E4-4B89-ABF7-EBD36489E190}"/>
                    </a:ext>
                  </a:extLst>
                </p14:cNvPr>
                <p14:cNvContentPartPr/>
                <p14:nvPr/>
              </p14:nvContentPartPr>
              <p14:xfrm>
                <a:off x="3510453" y="4057627"/>
                <a:ext cx="121680" cy="103320"/>
              </p14:xfrm>
            </p:contentPart>
          </mc:Choice>
          <mc:Fallback>
            <p:pic>
              <p:nvPicPr>
                <p:cNvPr id="866" name="Freihand 865">
                  <a:extLst>
                    <a:ext uri="{FF2B5EF4-FFF2-40B4-BE49-F238E27FC236}">
                      <a16:creationId xmlns:a16="http://schemas.microsoft.com/office/drawing/2014/main" id="{E631BDC6-37E4-4B89-ABF7-EBD36489E190}"/>
                    </a:ext>
                  </a:extLst>
                </p:cNvPr>
                <p:cNvPicPr/>
                <p:nvPr/>
              </p:nvPicPr>
              <p:blipFill>
                <a:blip r:embed="rId121"/>
                <a:stretch>
                  <a:fillRect/>
                </a:stretch>
              </p:blipFill>
              <p:spPr>
                <a:xfrm>
                  <a:off x="3506133" y="4053307"/>
                  <a:ext cx="130320" cy="111960"/>
                </a:xfrm>
                <a:prstGeom prst="rect">
                  <a:avLst/>
                </a:prstGeom>
              </p:spPr>
            </p:pic>
          </mc:Fallback>
        </mc:AlternateContent>
      </p:grpSp>
      <p:grpSp>
        <p:nvGrpSpPr>
          <p:cNvPr id="889" name="Gruppieren 888">
            <a:extLst>
              <a:ext uri="{FF2B5EF4-FFF2-40B4-BE49-F238E27FC236}">
                <a16:creationId xmlns:a16="http://schemas.microsoft.com/office/drawing/2014/main" id="{1F382A15-2278-423D-AC87-2709AF590C6C}"/>
              </a:ext>
            </a:extLst>
          </p:cNvPr>
          <p:cNvGrpSpPr/>
          <p:nvPr/>
        </p:nvGrpSpPr>
        <p:grpSpPr>
          <a:xfrm>
            <a:off x="3549693" y="4524907"/>
            <a:ext cx="1390680" cy="641160"/>
            <a:chOff x="3549693" y="4524907"/>
            <a:chExt cx="1390680" cy="641160"/>
          </a:xfrm>
        </p:grpSpPr>
        <mc:AlternateContent xmlns:mc="http://schemas.openxmlformats.org/markup-compatibility/2006">
          <mc:Choice xmlns:p14="http://schemas.microsoft.com/office/powerpoint/2010/main" Requires="p14">
            <p:contentPart p14:bwMode="auto" r:id="rId122">
              <p14:nvContentPartPr>
                <p14:cNvPr id="868" name="Freihand 867">
                  <a:extLst>
                    <a:ext uri="{FF2B5EF4-FFF2-40B4-BE49-F238E27FC236}">
                      <a16:creationId xmlns:a16="http://schemas.microsoft.com/office/drawing/2014/main" id="{EC7B8126-8AF3-4A89-A97E-371ACE364C09}"/>
                    </a:ext>
                  </a:extLst>
                </p14:cNvPr>
                <p14:cNvContentPartPr/>
                <p14:nvPr/>
              </p14:nvContentPartPr>
              <p14:xfrm>
                <a:off x="3641853" y="4704907"/>
                <a:ext cx="14760" cy="164880"/>
              </p14:xfrm>
            </p:contentPart>
          </mc:Choice>
          <mc:Fallback>
            <p:pic>
              <p:nvPicPr>
                <p:cNvPr id="868" name="Freihand 867">
                  <a:extLst>
                    <a:ext uri="{FF2B5EF4-FFF2-40B4-BE49-F238E27FC236}">
                      <a16:creationId xmlns:a16="http://schemas.microsoft.com/office/drawing/2014/main" id="{EC7B8126-8AF3-4A89-A97E-371ACE364C09}"/>
                    </a:ext>
                  </a:extLst>
                </p:cNvPr>
                <p:cNvPicPr/>
                <p:nvPr/>
              </p:nvPicPr>
              <p:blipFill>
                <a:blip r:embed="rId123"/>
                <a:stretch>
                  <a:fillRect/>
                </a:stretch>
              </p:blipFill>
              <p:spPr>
                <a:xfrm>
                  <a:off x="3637533" y="4700587"/>
                  <a:ext cx="23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9" name="Freihand 868">
                  <a:extLst>
                    <a:ext uri="{FF2B5EF4-FFF2-40B4-BE49-F238E27FC236}">
                      <a16:creationId xmlns:a16="http://schemas.microsoft.com/office/drawing/2014/main" id="{87DF5AAB-2F5E-478F-AB6A-28BFE7282F1F}"/>
                    </a:ext>
                  </a:extLst>
                </p14:cNvPr>
                <p14:cNvContentPartPr/>
                <p14:nvPr/>
              </p14:nvContentPartPr>
              <p14:xfrm>
                <a:off x="3549693" y="4676467"/>
                <a:ext cx="131760" cy="96120"/>
              </p14:xfrm>
            </p:contentPart>
          </mc:Choice>
          <mc:Fallback>
            <p:pic>
              <p:nvPicPr>
                <p:cNvPr id="869" name="Freihand 868">
                  <a:extLst>
                    <a:ext uri="{FF2B5EF4-FFF2-40B4-BE49-F238E27FC236}">
                      <a16:creationId xmlns:a16="http://schemas.microsoft.com/office/drawing/2014/main" id="{87DF5AAB-2F5E-478F-AB6A-28BFE7282F1F}"/>
                    </a:ext>
                  </a:extLst>
                </p:cNvPr>
                <p:cNvPicPr/>
                <p:nvPr/>
              </p:nvPicPr>
              <p:blipFill>
                <a:blip r:embed="rId125"/>
                <a:stretch>
                  <a:fillRect/>
                </a:stretch>
              </p:blipFill>
              <p:spPr>
                <a:xfrm>
                  <a:off x="3545373" y="4672147"/>
                  <a:ext cx="140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0" name="Freihand 869">
                  <a:extLst>
                    <a:ext uri="{FF2B5EF4-FFF2-40B4-BE49-F238E27FC236}">
                      <a16:creationId xmlns:a16="http://schemas.microsoft.com/office/drawing/2014/main" id="{FEBEA562-DE5F-4BB4-9C94-DEB6C28010ED}"/>
                    </a:ext>
                  </a:extLst>
                </p14:cNvPr>
                <p14:cNvContentPartPr/>
                <p14:nvPr/>
              </p14:nvContentPartPr>
              <p14:xfrm>
                <a:off x="3678213" y="4756387"/>
                <a:ext cx="203040" cy="111600"/>
              </p14:xfrm>
            </p:contentPart>
          </mc:Choice>
          <mc:Fallback>
            <p:pic>
              <p:nvPicPr>
                <p:cNvPr id="870" name="Freihand 869">
                  <a:extLst>
                    <a:ext uri="{FF2B5EF4-FFF2-40B4-BE49-F238E27FC236}">
                      <a16:creationId xmlns:a16="http://schemas.microsoft.com/office/drawing/2014/main" id="{FEBEA562-DE5F-4BB4-9C94-DEB6C28010ED}"/>
                    </a:ext>
                  </a:extLst>
                </p:cNvPr>
                <p:cNvPicPr/>
                <p:nvPr/>
              </p:nvPicPr>
              <p:blipFill>
                <a:blip r:embed="rId127"/>
                <a:stretch>
                  <a:fillRect/>
                </a:stretch>
              </p:blipFill>
              <p:spPr>
                <a:xfrm>
                  <a:off x="3673893" y="4752067"/>
                  <a:ext cx="211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1" name="Freihand 870">
                  <a:extLst>
                    <a:ext uri="{FF2B5EF4-FFF2-40B4-BE49-F238E27FC236}">
                      <a16:creationId xmlns:a16="http://schemas.microsoft.com/office/drawing/2014/main" id="{2E15C317-F0FC-424D-92FE-913A166B5B03}"/>
                    </a:ext>
                  </a:extLst>
                </p14:cNvPr>
                <p14:cNvContentPartPr/>
                <p14:nvPr/>
              </p14:nvContentPartPr>
              <p14:xfrm>
                <a:off x="3855693" y="4668187"/>
                <a:ext cx="116640" cy="156240"/>
              </p14:xfrm>
            </p:contentPart>
          </mc:Choice>
          <mc:Fallback>
            <p:pic>
              <p:nvPicPr>
                <p:cNvPr id="871" name="Freihand 870">
                  <a:extLst>
                    <a:ext uri="{FF2B5EF4-FFF2-40B4-BE49-F238E27FC236}">
                      <a16:creationId xmlns:a16="http://schemas.microsoft.com/office/drawing/2014/main" id="{2E15C317-F0FC-424D-92FE-913A166B5B03}"/>
                    </a:ext>
                  </a:extLst>
                </p:cNvPr>
                <p:cNvPicPr/>
                <p:nvPr/>
              </p:nvPicPr>
              <p:blipFill>
                <a:blip r:embed="rId129"/>
                <a:stretch>
                  <a:fillRect/>
                </a:stretch>
              </p:blipFill>
              <p:spPr>
                <a:xfrm>
                  <a:off x="3851373" y="4663867"/>
                  <a:ext cx="12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72" name="Freihand 871">
                  <a:extLst>
                    <a:ext uri="{FF2B5EF4-FFF2-40B4-BE49-F238E27FC236}">
                      <a16:creationId xmlns:a16="http://schemas.microsoft.com/office/drawing/2014/main" id="{42938804-AF51-49E5-A65D-6AF1189E4582}"/>
                    </a:ext>
                  </a:extLst>
                </p14:cNvPr>
                <p14:cNvContentPartPr/>
                <p14:nvPr/>
              </p14:nvContentPartPr>
              <p14:xfrm>
                <a:off x="4042893" y="4720387"/>
                <a:ext cx="74160" cy="81720"/>
              </p14:xfrm>
            </p:contentPart>
          </mc:Choice>
          <mc:Fallback>
            <p:pic>
              <p:nvPicPr>
                <p:cNvPr id="872" name="Freihand 871">
                  <a:extLst>
                    <a:ext uri="{FF2B5EF4-FFF2-40B4-BE49-F238E27FC236}">
                      <a16:creationId xmlns:a16="http://schemas.microsoft.com/office/drawing/2014/main" id="{42938804-AF51-49E5-A65D-6AF1189E4582}"/>
                    </a:ext>
                  </a:extLst>
                </p:cNvPr>
                <p:cNvPicPr/>
                <p:nvPr/>
              </p:nvPicPr>
              <p:blipFill>
                <a:blip r:embed="rId131"/>
                <a:stretch>
                  <a:fillRect/>
                </a:stretch>
              </p:blipFill>
              <p:spPr>
                <a:xfrm>
                  <a:off x="4038573" y="4716067"/>
                  <a:ext cx="82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3" name="Freihand 872">
                  <a:extLst>
                    <a:ext uri="{FF2B5EF4-FFF2-40B4-BE49-F238E27FC236}">
                      <a16:creationId xmlns:a16="http://schemas.microsoft.com/office/drawing/2014/main" id="{9DEC2939-4127-4A1B-BCD3-0EEAB72739C5}"/>
                    </a:ext>
                  </a:extLst>
                </p14:cNvPr>
                <p14:cNvContentPartPr/>
                <p14:nvPr/>
              </p14:nvContentPartPr>
              <p14:xfrm>
                <a:off x="4144773" y="4685827"/>
                <a:ext cx="77400" cy="81360"/>
              </p14:xfrm>
            </p:contentPart>
          </mc:Choice>
          <mc:Fallback>
            <p:pic>
              <p:nvPicPr>
                <p:cNvPr id="873" name="Freihand 872">
                  <a:extLst>
                    <a:ext uri="{FF2B5EF4-FFF2-40B4-BE49-F238E27FC236}">
                      <a16:creationId xmlns:a16="http://schemas.microsoft.com/office/drawing/2014/main" id="{9DEC2939-4127-4A1B-BCD3-0EEAB72739C5}"/>
                    </a:ext>
                  </a:extLst>
                </p:cNvPr>
                <p:cNvPicPr/>
                <p:nvPr/>
              </p:nvPicPr>
              <p:blipFill>
                <a:blip r:embed="rId133"/>
                <a:stretch>
                  <a:fillRect/>
                </a:stretch>
              </p:blipFill>
              <p:spPr>
                <a:xfrm>
                  <a:off x="4140453" y="4681507"/>
                  <a:ext cx="86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4" name="Freihand 873">
                  <a:extLst>
                    <a:ext uri="{FF2B5EF4-FFF2-40B4-BE49-F238E27FC236}">
                      <a16:creationId xmlns:a16="http://schemas.microsoft.com/office/drawing/2014/main" id="{D8DF6136-7E24-46CF-B9F4-935999F61C89}"/>
                    </a:ext>
                  </a:extLst>
                </p14:cNvPr>
                <p14:cNvContentPartPr/>
                <p14:nvPr/>
              </p14:nvContentPartPr>
              <p14:xfrm>
                <a:off x="4224333" y="4598707"/>
                <a:ext cx="47880" cy="202680"/>
              </p14:xfrm>
            </p:contentPart>
          </mc:Choice>
          <mc:Fallback>
            <p:pic>
              <p:nvPicPr>
                <p:cNvPr id="874" name="Freihand 873">
                  <a:extLst>
                    <a:ext uri="{FF2B5EF4-FFF2-40B4-BE49-F238E27FC236}">
                      <a16:creationId xmlns:a16="http://schemas.microsoft.com/office/drawing/2014/main" id="{D8DF6136-7E24-46CF-B9F4-935999F61C89}"/>
                    </a:ext>
                  </a:extLst>
                </p:cNvPr>
                <p:cNvPicPr/>
                <p:nvPr/>
              </p:nvPicPr>
              <p:blipFill>
                <a:blip r:embed="rId135"/>
                <a:stretch>
                  <a:fillRect/>
                </a:stretch>
              </p:blipFill>
              <p:spPr>
                <a:xfrm>
                  <a:off x="4220013" y="4594387"/>
                  <a:ext cx="56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5" name="Freihand 874">
                  <a:extLst>
                    <a:ext uri="{FF2B5EF4-FFF2-40B4-BE49-F238E27FC236}">
                      <a16:creationId xmlns:a16="http://schemas.microsoft.com/office/drawing/2014/main" id="{5BE46406-19EC-43CF-A24E-E172C62E82A5}"/>
                    </a:ext>
                  </a:extLst>
                </p14:cNvPr>
                <p14:cNvContentPartPr/>
                <p14:nvPr/>
              </p14:nvContentPartPr>
              <p14:xfrm>
                <a:off x="4171053" y="4587187"/>
                <a:ext cx="63360" cy="209160"/>
              </p14:xfrm>
            </p:contentPart>
          </mc:Choice>
          <mc:Fallback>
            <p:pic>
              <p:nvPicPr>
                <p:cNvPr id="875" name="Freihand 874">
                  <a:extLst>
                    <a:ext uri="{FF2B5EF4-FFF2-40B4-BE49-F238E27FC236}">
                      <a16:creationId xmlns:a16="http://schemas.microsoft.com/office/drawing/2014/main" id="{5BE46406-19EC-43CF-A24E-E172C62E82A5}"/>
                    </a:ext>
                  </a:extLst>
                </p:cNvPr>
                <p:cNvPicPr/>
                <p:nvPr/>
              </p:nvPicPr>
              <p:blipFill>
                <a:blip r:embed="rId137"/>
                <a:stretch>
                  <a:fillRect/>
                </a:stretch>
              </p:blipFill>
              <p:spPr>
                <a:xfrm>
                  <a:off x="4166733" y="4582867"/>
                  <a:ext cx="72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6" name="Freihand 875">
                  <a:extLst>
                    <a:ext uri="{FF2B5EF4-FFF2-40B4-BE49-F238E27FC236}">
                      <a16:creationId xmlns:a16="http://schemas.microsoft.com/office/drawing/2014/main" id="{845CB848-B785-430E-9E25-A1959DF3CEF5}"/>
                    </a:ext>
                  </a:extLst>
                </p14:cNvPr>
                <p14:cNvContentPartPr/>
                <p14:nvPr/>
              </p14:nvContentPartPr>
              <p14:xfrm>
                <a:off x="4147293" y="4652707"/>
                <a:ext cx="108360" cy="91440"/>
              </p14:xfrm>
            </p:contentPart>
          </mc:Choice>
          <mc:Fallback>
            <p:pic>
              <p:nvPicPr>
                <p:cNvPr id="876" name="Freihand 875">
                  <a:extLst>
                    <a:ext uri="{FF2B5EF4-FFF2-40B4-BE49-F238E27FC236}">
                      <a16:creationId xmlns:a16="http://schemas.microsoft.com/office/drawing/2014/main" id="{845CB848-B785-430E-9E25-A1959DF3CEF5}"/>
                    </a:ext>
                  </a:extLst>
                </p:cNvPr>
                <p:cNvPicPr/>
                <p:nvPr/>
              </p:nvPicPr>
              <p:blipFill>
                <a:blip r:embed="rId139"/>
                <a:stretch>
                  <a:fillRect/>
                </a:stretch>
              </p:blipFill>
              <p:spPr>
                <a:xfrm>
                  <a:off x="4142973" y="4648387"/>
                  <a:ext cx="11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7" name="Freihand 876">
                  <a:extLst>
                    <a:ext uri="{FF2B5EF4-FFF2-40B4-BE49-F238E27FC236}">
                      <a16:creationId xmlns:a16="http://schemas.microsoft.com/office/drawing/2014/main" id="{AE01F388-C102-4CE4-A031-25863D2F749F}"/>
                    </a:ext>
                  </a:extLst>
                </p14:cNvPr>
                <p14:cNvContentPartPr/>
                <p14:nvPr/>
              </p14:nvContentPartPr>
              <p14:xfrm>
                <a:off x="4261053" y="4600507"/>
                <a:ext cx="98280" cy="202680"/>
              </p14:xfrm>
            </p:contentPart>
          </mc:Choice>
          <mc:Fallback>
            <p:pic>
              <p:nvPicPr>
                <p:cNvPr id="877" name="Freihand 876">
                  <a:extLst>
                    <a:ext uri="{FF2B5EF4-FFF2-40B4-BE49-F238E27FC236}">
                      <a16:creationId xmlns:a16="http://schemas.microsoft.com/office/drawing/2014/main" id="{AE01F388-C102-4CE4-A031-25863D2F749F}"/>
                    </a:ext>
                  </a:extLst>
                </p:cNvPr>
                <p:cNvPicPr/>
                <p:nvPr/>
              </p:nvPicPr>
              <p:blipFill>
                <a:blip r:embed="rId141"/>
                <a:stretch>
                  <a:fillRect/>
                </a:stretch>
              </p:blipFill>
              <p:spPr>
                <a:xfrm>
                  <a:off x="4256733" y="4596187"/>
                  <a:ext cx="106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8" name="Freihand 877">
                  <a:extLst>
                    <a:ext uri="{FF2B5EF4-FFF2-40B4-BE49-F238E27FC236}">
                      <a16:creationId xmlns:a16="http://schemas.microsoft.com/office/drawing/2014/main" id="{093C0B89-927C-49AA-9EAF-81366ED8012D}"/>
                    </a:ext>
                  </a:extLst>
                </p14:cNvPr>
                <p14:cNvContentPartPr/>
                <p14:nvPr/>
              </p14:nvContentPartPr>
              <p14:xfrm>
                <a:off x="4339893" y="4587907"/>
                <a:ext cx="101160" cy="120600"/>
              </p14:xfrm>
            </p:contentPart>
          </mc:Choice>
          <mc:Fallback>
            <p:pic>
              <p:nvPicPr>
                <p:cNvPr id="878" name="Freihand 877">
                  <a:extLst>
                    <a:ext uri="{FF2B5EF4-FFF2-40B4-BE49-F238E27FC236}">
                      <a16:creationId xmlns:a16="http://schemas.microsoft.com/office/drawing/2014/main" id="{093C0B89-927C-49AA-9EAF-81366ED8012D}"/>
                    </a:ext>
                  </a:extLst>
                </p:cNvPr>
                <p:cNvPicPr/>
                <p:nvPr/>
              </p:nvPicPr>
              <p:blipFill>
                <a:blip r:embed="rId143"/>
                <a:stretch>
                  <a:fillRect/>
                </a:stretch>
              </p:blipFill>
              <p:spPr>
                <a:xfrm>
                  <a:off x="4335573" y="4583587"/>
                  <a:ext cx="109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9" name="Freihand 878">
                  <a:extLst>
                    <a:ext uri="{FF2B5EF4-FFF2-40B4-BE49-F238E27FC236}">
                      <a16:creationId xmlns:a16="http://schemas.microsoft.com/office/drawing/2014/main" id="{7F18C793-FC5B-4673-BA2D-48F2CB594D6D}"/>
                    </a:ext>
                  </a:extLst>
                </p14:cNvPr>
                <p14:cNvContentPartPr/>
                <p14:nvPr/>
              </p14:nvContentPartPr>
              <p14:xfrm>
                <a:off x="4438533" y="4624987"/>
                <a:ext cx="30240" cy="75960"/>
              </p14:xfrm>
            </p:contentPart>
          </mc:Choice>
          <mc:Fallback>
            <p:pic>
              <p:nvPicPr>
                <p:cNvPr id="879" name="Freihand 878">
                  <a:extLst>
                    <a:ext uri="{FF2B5EF4-FFF2-40B4-BE49-F238E27FC236}">
                      <a16:creationId xmlns:a16="http://schemas.microsoft.com/office/drawing/2014/main" id="{7F18C793-FC5B-4673-BA2D-48F2CB594D6D}"/>
                    </a:ext>
                  </a:extLst>
                </p:cNvPr>
                <p:cNvPicPr/>
                <p:nvPr/>
              </p:nvPicPr>
              <p:blipFill>
                <a:blip r:embed="rId145"/>
                <a:stretch>
                  <a:fillRect/>
                </a:stretch>
              </p:blipFill>
              <p:spPr>
                <a:xfrm>
                  <a:off x="4434213" y="4620667"/>
                  <a:ext cx="38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0" name="Freihand 879">
                  <a:extLst>
                    <a:ext uri="{FF2B5EF4-FFF2-40B4-BE49-F238E27FC236}">
                      <a16:creationId xmlns:a16="http://schemas.microsoft.com/office/drawing/2014/main" id="{5A61621F-66F2-4745-924B-D765B193A748}"/>
                    </a:ext>
                  </a:extLst>
                </p14:cNvPr>
                <p14:cNvContentPartPr/>
                <p14:nvPr/>
              </p14:nvContentPartPr>
              <p14:xfrm>
                <a:off x="4460133" y="4524907"/>
                <a:ext cx="195840" cy="152280"/>
              </p14:xfrm>
            </p:contentPart>
          </mc:Choice>
          <mc:Fallback>
            <p:pic>
              <p:nvPicPr>
                <p:cNvPr id="880" name="Freihand 879">
                  <a:extLst>
                    <a:ext uri="{FF2B5EF4-FFF2-40B4-BE49-F238E27FC236}">
                      <a16:creationId xmlns:a16="http://schemas.microsoft.com/office/drawing/2014/main" id="{5A61621F-66F2-4745-924B-D765B193A748}"/>
                    </a:ext>
                  </a:extLst>
                </p:cNvPr>
                <p:cNvPicPr/>
                <p:nvPr/>
              </p:nvPicPr>
              <p:blipFill>
                <a:blip r:embed="rId147"/>
                <a:stretch>
                  <a:fillRect/>
                </a:stretch>
              </p:blipFill>
              <p:spPr>
                <a:xfrm>
                  <a:off x="4455813" y="4520587"/>
                  <a:ext cx="204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1" name="Freihand 880">
                  <a:extLst>
                    <a:ext uri="{FF2B5EF4-FFF2-40B4-BE49-F238E27FC236}">
                      <a16:creationId xmlns:a16="http://schemas.microsoft.com/office/drawing/2014/main" id="{3738FFBF-421F-4D60-801A-94DE54AAF013}"/>
                    </a:ext>
                  </a:extLst>
                </p14:cNvPr>
                <p14:cNvContentPartPr/>
                <p14:nvPr/>
              </p14:nvContentPartPr>
              <p14:xfrm>
                <a:off x="4115253" y="4839907"/>
                <a:ext cx="287640" cy="214200"/>
              </p14:xfrm>
            </p:contentPart>
          </mc:Choice>
          <mc:Fallback>
            <p:pic>
              <p:nvPicPr>
                <p:cNvPr id="881" name="Freihand 880">
                  <a:extLst>
                    <a:ext uri="{FF2B5EF4-FFF2-40B4-BE49-F238E27FC236}">
                      <a16:creationId xmlns:a16="http://schemas.microsoft.com/office/drawing/2014/main" id="{3738FFBF-421F-4D60-801A-94DE54AAF013}"/>
                    </a:ext>
                  </a:extLst>
                </p:cNvPr>
                <p:cNvPicPr/>
                <p:nvPr/>
              </p:nvPicPr>
              <p:blipFill>
                <a:blip r:embed="rId149"/>
                <a:stretch>
                  <a:fillRect/>
                </a:stretch>
              </p:blipFill>
              <p:spPr>
                <a:xfrm>
                  <a:off x="4110933" y="4835587"/>
                  <a:ext cx="2962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2" name="Freihand 881">
                  <a:extLst>
                    <a:ext uri="{FF2B5EF4-FFF2-40B4-BE49-F238E27FC236}">
                      <a16:creationId xmlns:a16="http://schemas.microsoft.com/office/drawing/2014/main" id="{EB223BB2-7496-4CE9-8D3A-902DFB93721F}"/>
                    </a:ext>
                  </a:extLst>
                </p14:cNvPr>
                <p14:cNvContentPartPr/>
                <p14:nvPr/>
              </p14:nvContentPartPr>
              <p14:xfrm>
                <a:off x="4409013" y="4864387"/>
                <a:ext cx="83520" cy="171000"/>
              </p14:xfrm>
            </p:contentPart>
          </mc:Choice>
          <mc:Fallback>
            <p:pic>
              <p:nvPicPr>
                <p:cNvPr id="882" name="Freihand 881">
                  <a:extLst>
                    <a:ext uri="{FF2B5EF4-FFF2-40B4-BE49-F238E27FC236}">
                      <a16:creationId xmlns:a16="http://schemas.microsoft.com/office/drawing/2014/main" id="{EB223BB2-7496-4CE9-8D3A-902DFB93721F}"/>
                    </a:ext>
                  </a:extLst>
                </p:cNvPr>
                <p:cNvPicPr/>
                <p:nvPr/>
              </p:nvPicPr>
              <p:blipFill>
                <a:blip r:embed="rId151"/>
                <a:stretch>
                  <a:fillRect/>
                </a:stretch>
              </p:blipFill>
              <p:spPr>
                <a:xfrm>
                  <a:off x="4404693" y="4860067"/>
                  <a:ext cx="92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3" name="Freihand 882">
                  <a:extLst>
                    <a:ext uri="{FF2B5EF4-FFF2-40B4-BE49-F238E27FC236}">
                      <a16:creationId xmlns:a16="http://schemas.microsoft.com/office/drawing/2014/main" id="{843584B1-64BE-441A-BB3D-928D49896EBB}"/>
                    </a:ext>
                  </a:extLst>
                </p14:cNvPr>
                <p14:cNvContentPartPr/>
                <p14:nvPr/>
              </p14:nvContentPartPr>
              <p14:xfrm>
                <a:off x="4518093" y="4749187"/>
                <a:ext cx="139320" cy="170280"/>
              </p14:xfrm>
            </p:contentPart>
          </mc:Choice>
          <mc:Fallback>
            <p:pic>
              <p:nvPicPr>
                <p:cNvPr id="883" name="Freihand 882">
                  <a:extLst>
                    <a:ext uri="{FF2B5EF4-FFF2-40B4-BE49-F238E27FC236}">
                      <a16:creationId xmlns:a16="http://schemas.microsoft.com/office/drawing/2014/main" id="{843584B1-64BE-441A-BB3D-928D49896EBB}"/>
                    </a:ext>
                  </a:extLst>
                </p:cNvPr>
                <p:cNvPicPr/>
                <p:nvPr/>
              </p:nvPicPr>
              <p:blipFill>
                <a:blip r:embed="rId153"/>
                <a:stretch>
                  <a:fillRect/>
                </a:stretch>
              </p:blipFill>
              <p:spPr>
                <a:xfrm>
                  <a:off x="4513773" y="4744867"/>
                  <a:ext cx="147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4" name="Freihand 883">
                  <a:extLst>
                    <a:ext uri="{FF2B5EF4-FFF2-40B4-BE49-F238E27FC236}">
                      <a16:creationId xmlns:a16="http://schemas.microsoft.com/office/drawing/2014/main" id="{C9144BE2-1A9B-4326-94B9-FEDCFAB130E3}"/>
                    </a:ext>
                  </a:extLst>
                </p14:cNvPr>
                <p14:cNvContentPartPr/>
                <p14:nvPr/>
              </p14:nvContentPartPr>
              <p14:xfrm>
                <a:off x="4559853" y="5010547"/>
                <a:ext cx="61920" cy="155520"/>
              </p14:xfrm>
            </p:contentPart>
          </mc:Choice>
          <mc:Fallback>
            <p:pic>
              <p:nvPicPr>
                <p:cNvPr id="884" name="Freihand 883">
                  <a:extLst>
                    <a:ext uri="{FF2B5EF4-FFF2-40B4-BE49-F238E27FC236}">
                      <a16:creationId xmlns:a16="http://schemas.microsoft.com/office/drawing/2014/main" id="{C9144BE2-1A9B-4326-94B9-FEDCFAB130E3}"/>
                    </a:ext>
                  </a:extLst>
                </p:cNvPr>
                <p:cNvPicPr/>
                <p:nvPr/>
              </p:nvPicPr>
              <p:blipFill>
                <a:blip r:embed="rId155"/>
                <a:stretch>
                  <a:fillRect/>
                </a:stretch>
              </p:blipFill>
              <p:spPr>
                <a:xfrm>
                  <a:off x="4555533" y="5006227"/>
                  <a:ext cx="70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5" name="Freihand 884">
                  <a:extLst>
                    <a:ext uri="{FF2B5EF4-FFF2-40B4-BE49-F238E27FC236}">
                      <a16:creationId xmlns:a16="http://schemas.microsoft.com/office/drawing/2014/main" id="{2E51A11E-79C0-4B32-BE0A-6DC051CBE7E5}"/>
                    </a:ext>
                  </a:extLst>
                </p14:cNvPr>
                <p14:cNvContentPartPr/>
                <p14:nvPr/>
              </p14:nvContentPartPr>
              <p14:xfrm>
                <a:off x="4624293" y="5016667"/>
                <a:ext cx="110160" cy="112680"/>
              </p14:xfrm>
            </p:contentPart>
          </mc:Choice>
          <mc:Fallback>
            <p:pic>
              <p:nvPicPr>
                <p:cNvPr id="885" name="Freihand 884">
                  <a:extLst>
                    <a:ext uri="{FF2B5EF4-FFF2-40B4-BE49-F238E27FC236}">
                      <a16:creationId xmlns:a16="http://schemas.microsoft.com/office/drawing/2014/main" id="{2E51A11E-79C0-4B32-BE0A-6DC051CBE7E5}"/>
                    </a:ext>
                  </a:extLst>
                </p:cNvPr>
                <p:cNvPicPr/>
                <p:nvPr/>
              </p:nvPicPr>
              <p:blipFill>
                <a:blip r:embed="rId157"/>
                <a:stretch>
                  <a:fillRect/>
                </a:stretch>
              </p:blipFill>
              <p:spPr>
                <a:xfrm>
                  <a:off x="4619973" y="5012347"/>
                  <a:ext cx="118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6" name="Freihand 885">
                  <a:extLst>
                    <a:ext uri="{FF2B5EF4-FFF2-40B4-BE49-F238E27FC236}">
                      <a16:creationId xmlns:a16="http://schemas.microsoft.com/office/drawing/2014/main" id="{4DB7D9B7-CDFF-4F90-A60C-684E60A886C7}"/>
                    </a:ext>
                  </a:extLst>
                </p14:cNvPr>
                <p14:cNvContentPartPr/>
                <p14:nvPr/>
              </p14:nvContentPartPr>
              <p14:xfrm>
                <a:off x="4743453" y="5002987"/>
                <a:ext cx="64800" cy="107640"/>
              </p14:xfrm>
            </p:contentPart>
          </mc:Choice>
          <mc:Fallback>
            <p:pic>
              <p:nvPicPr>
                <p:cNvPr id="886" name="Freihand 885">
                  <a:extLst>
                    <a:ext uri="{FF2B5EF4-FFF2-40B4-BE49-F238E27FC236}">
                      <a16:creationId xmlns:a16="http://schemas.microsoft.com/office/drawing/2014/main" id="{4DB7D9B7-CDFF-4F90-A60C-684E60A886C7}"/>
                    </a:ext>
                  </a:extLst>
                </p:cNvPr>
                <p:cNvPicPr/>
                <p:nvPr/>
              </p:nvPicPr>
              <p:blipFill>
                <a:blip r:embed="rId159"/>
                <a:stretch>
                  <a:fillRect/>
                </a:stretch>
              </p:blipFill>
              <p:spPr>
                <a:xfrm>
                  <a:off x="4739133" y="4998667"/>
                  <a:ext cx="73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87" name="Freihand 886">
                  <a:extLst>
                    <a:ext uri="{FF2B5EF4-FFF2-40B4-BE49-F238E27FC236}">
                      <a16:creationId xmlns:a16="http://schemas.microsoft.com/office/drawing/2014/main" id="{3CC020EB-6A76-406D-B705-3CF483664601}"/>
                    </a:ext>
                  </a:extLst>
                </p14:cNvPr>
                <p14:cNvContentPartPr/>
                <p14:nvPr/>
              </p14:nvContentPartPr>
              <p14:xfrm>
                <a:off x="4823733" y="4969867"/>
                <a:ext cx="90000" cy="99720"/>
              </p14:xfrm>
            </p:contentPart>
          </mc:Choice>
          <mc:Fallback>
            <p:pic>
              <p:nvPicPr>
                <p:cNvPr id="887" name="Freihand 886">
                  <a:extLst>
                    <a:ext uri="{FF2B5EF4-FFF2-40B4-BE49-F238E27FC236}">
                      <a16:creationId xmlns:a16="http://schemas.microsoft.com/office/drawing/2014/main" id="{3CC020EB-6A76-406D-B705-3CF483664601}"/>
                    </a:ext>
                  </a:extLst>
                </p:cNvPr>
                <p:cNvPicPr/>
                <p:nvPr/>
              </p:nvPicPr>
              <p:blipFill>
                <a:blip r:embed="rId161"/>
                <a:stretch>
                  <a:fillRect/>
                </a:stretch>
              </p:blipFill>
              <p:spPr>
                <a:xfrm>
                  <a:off x="4819413" y="4965547"/>
                  <a:ext cx="98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8" name="Freihand 887">
                  <a:extLst>
                    <a:ext uri="{FF2B5EF4-FFF2-40B4-BE49-F238E27FC236}">
                      <a16:creationId xmlns:a16="http://schemas.microsoft.com/office/drawing/2014/main" id="{12D69343-9DDD-44A7-A602-A53868406C68}"/>
                    </a:ext>
                  </a:extLst>
                </p14:cNvPr>
                <p14:cNvContentPartPr/>
                <p14:nvPr/>
              </p14:nvContentPartPr>
              <p14:xfrm>
                <a:off x="4889973" y="4881667"/>
                <a:ext cx="50400" cy="164160"/>
              </p14:xfrm>
            </p:contentPart>
          </mc:Choice>
          <mc:Fallback>
            <p:pic>
              <p:nvPicPr>
                <p:cNvPr id="888" name="Freihand 887">
                  <a:extLst>
                    <a:ext uri="{FF2B5EF4-FFF2-40B4-BE49-F238E27FC236}">
                      <a16:creationId xmlns:a16="http://schemas.microsoft.com/office/drawing/2014/main" id="{12D69343-9DDD-44A7-A602-A53868406C68}"/>
                    </a:ext>
                  </a:extLst>
                </p:cNvPr>
                <p:cNvPicPr/>
                <p:nvPr/>
              </p:nvPicPr>
              <p:blipFill>
                <a:blip r:embed="rId163"/>
                <a:stretch>
                  <a:fillRect/>
                </a:stretch>
              </p:blipFill>
              <p:spPr>
                <a:xfrm>
                  <a:off x="4885653" y="4877347"/>
                  <a:ext cx="5904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963" name="Freihand 962">
                <a:extLst>
                  <a:ext uri="{FF2B5EF4-FFF2-40B4-BE49-F238E27FC236}">
                    <a16:creationId xmlns:a16="http://schemas.microsoft.com/office/drawing/2014/main" id="{5C21D3AA-1ABF-4B62-B098-DCAE61715243}"/>
                  </a:ext>
                </a:extLst>
              </p14:cNvPr>
              <p14:cNvContentPartPr/>
              <p14:nvPr/>
            </p14:nvContentPartPr>
            <p14:xfrm>
              <a:off x="1455213" y="2455627"/>
              <a:ext cx="5148720" cy="831240"/>
            </p14:xfrm>
          </p:contentPart>
        </mc:Choice>
        <mc:Fallback>
          <p:pic>
            <p:nvPicPr>
              <p:cNvPr id="963" name="Freihand 962">
                <a:extLst>
                  <a:ext uri="{FF2B5EF4-FFF2-40B4-BE49-F238E27FC236}">
                    <a16:creationId xmlns:a16="http://schemas.microsoft.com/office/drawing/2014/main" id="{5C21D3AA-1ABF-4B62-B098-DCAE61715243}"/>
                  </a:ext>
                </a:extLst>
              </p:cNvPr>
              <p:cNvPicPr/>
              <p:nvPr/>
            </p:nvPicPr>
            <p:blipFill>
              <a:blip r:embed="rId165"/>
              <a:stretch>
                <a:fillRect/>
              </a:stretch>
            </p:blipFill>
            <p:spPr>
              <a:xfrm>
                <a:off x="1450893" y="2451307"/>
                <a:ext cx="5157360" cy="839880"/>
              </a:xfrm>
              <a:prstGeom prst="rect">
                <a:avLst/>
              </a:prstGeom>
            </p:spPr>
          </p:pic>
        </mc:Fallback>
      </mc:AlternateContent>
      <p:grpSp>
        <p:nvGrpSpPr>
          <p:cNvPr id="966" name="Gruppieren 965">
            <a:extLst>
              <a:ext uri="{FF2B5EF4-FFF2-40B4-BE49-F238E27FC236}">
                <a16:creationId xmlns:a16="http://schemas.microsoft.com/office/drawing/2014/main" id="{5E0BBA07-EA16-45C4-9169-2EE7BC2CFFF8}"/>
              </a:ext>
            </a:extLst>
          </p:cNvPr>
          <p:cNvGrpSpPr/>
          <p:nvPr/>
        </p:nvGrpSpPr>
        <p:grpSpPr>
          <a:xfrm>
            <a:off x="128973" y="412267"/>
            <a:ext cx="11813040" cy="5685120"/>
            <a:chOff x="128973" y="412267"/>
            <a:chExt cx="11813040" cy="5685120"/>
          </a:xfrm>
        </p:grpSpPr>
        <mc:AlternateContent xmlns:mc="http://schemas.openxmlformats.org/markup-compatibility/2006">
          <mc:Choice xmlns:p14="http://schemas.microsoft.com/office/powerpoint/2010/main" Requires="p14">
            <p:contentPart p14:bwMode="auto" r:id="rId166">
              <p14:nvContentPartPr>
                <p14:cNvPr id="54" name="Freihand 53">
                  <a:extLst>
                    <a:ext uri="{FF2B5EF4-FFF2-40B4-BE49-F238E27FC236}">
                      <a16:creationId xmlns:a16="http://schemas.microsoft.com/office/drawing/2014/main" id="{6E36D46B-48EC-45BD-B32D-F304E3BD01EF}"/>
                    </a:ext>
                  </a:extLst>
                </p14:cNvPr>
                <p14:cNvContentPartPr/>
                <p14:nvPr/>
              </p14:nvContentPartPr>
              <p14:xfrm>
                <a:off x="8384133" y="1274827"/>
                <a:ext cx="181080" cy="82080"/>
              </p14:xfrm>
            </p:contentPart>
          </mc:Choice>
          <mc:Fallback>
            <p:pic>
              <p:nvPicPr>
                <p:cNvPr id="54" name="Freihand 53">
                  <a:extLst>
                    <a:ext uri="{FF2B5EF4-FFF2-40B4-BE49-F238E27FC236}">
                      <a16:creationId xmlns:a16="http://schemas.microsoft.com/office/drawing/2014/main" id="{6E36D46B-48EC-45BD-B32D-F304E3BD01EF}"/>
                    </a:ext>
                  </a:extLst>
                </p:cNvPr>
                <p:cNvPicPr/>
                <p:nvPr/>
              </p:nvPicPr>
              <p:blipFill>
                <a:blip r:embed="rId167"/>
                <a:stretch>
                  <a:fillRect/>
                </a:stretch>
              </p:blipFill>
              <p:spPr>
                <a:xfrm>
                  <a:off x="8379813" y="1270507"/>
                  <a:ext cx="189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5" name="Freihand 54">
                  <a:extLst>
                    <a:ext uri="{FF2B5EF4-FFF2-40B4-BE49-F238E27FC236}">
                      <a16:creationId xmlns:a16="http://schemas.microsoft.com/office/drawing/2014/main" id="{3925A238-E3A0-4A10-9256-57F053DF6531}"/>
                    </a:ext>
                  </a:extLst>
                </p14:cNvPr>
                <p14:cNvContentPartPr/>
                <p14:nvPr/>
              </p14:nvContentPartPr>
              <p14:xfrm>
                <a:off x="8612373" y="1296067"/>
                <a:ext cx="144720" cy="70920"/>
              </p14:xfrm>
            </p:contentPart>
          </mc:Choice>
          <mc:Fallback>
            <p:pic>
              <p:nvPicPr>
                <p:cNvPr id="55" name="Freihand 54">
                  <a:extLst>
                    <a:ext uri="{FF2B5EF4-FFF2-40B4-BE49-F238E27FC236}">
                      <a16:creationId xmlns:a16="http://schemas.microsoft.com/office/drawing/2014/main" id="{3925A238-E3A0-4A10-9256-57F053DF6531}"/>
                    </a:ext>
                  </a:extLst>
                </p:cNvPr>
                <p:cNvPicPr/>
                <p:nvPr/>
              </p:nvPicPr>
              <p:blipFill>
                <a:blip r:embed="rId169"/>
                <a:stretch>
                  <a:fillRect/>
                </a:stretch>
              </p:blipFill>
              <p:spPr>
                <a:xfrm>
                  <a:off x="8608053" y="1291747"/>
                  <a:ext cx="153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 name="Freihand 55">
                  <a:extLst>
                    <a:ext uri="{FF2B5EF4-FFF2-40B4-BE49-F238E27FC236}">
                      <a16:creationId xmlns:a16="http://schemas.microsoft.com/office/drawing/2014/main" id="{95ECA08E-116D-4E37-A037-83B310555BD0}"/>
                    </a:ext>
                  </a:extLst>
                </p14:cNvPr>
                <p14:cNvContentPartPr/>
                <p14:nvPr/>
              </p14:nvContentPartPr>
              <p14:xfrm>
                <a:off x="8727933" y="1226587"/>
                <a:ext cx="360" cy="360"/>
              </p14:xfrm>
            </p:contentPart>
          </mc:Choice>
          <mc:Fallback>
            <p:pic>
              <p:nvPicPr>
                <p:cNvPr id="56" name="Freihand 55">
                  <a:extLst>
                    <a:ext uri="{FF2B5EF4-FFF2-40B4-BE49-F238E27FC236}">
                      <a16:creationId xmlns:a16="http://schemas.microsoft.com/office/drawing/2014/main" id="{95ECA08E-116D-4E37-A037-83B310555BD0}"/>
                    </a:ext>
                  </a:extLst>
                </p:cNvPr>
                <p:cNvPicPr/>
                <p:nvPr/>
              </p:nvPicPr>
              <p:blipFill>
                <a:blip r:embed="rId4"/>
                <a:stretch>
                  <a:fillRect/>
                </a:stretch>
              </p:blipFill>
              <p:spPr>
                <a:xfrm>
                  <a:off x="8723613" y="1222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7" name="Freihand 56">
                  <a:extLst>
                    <a:ext uri="{FF2B5EF4-FFF2-40B4-BE49-F238E27FC236}">
                      <a16:creationId xmlns:a16="http://schemas.microsoft.com/office/drawing/2014/main" id="{59C795A6-7902-47A0-A11A-C1261CC6EF2E}"/>
                    </a:ext>
                  </a:extLst>
                </p14:cNvPr>
                <p14:cNvContentPartPr/>
                <p14:nvPr/>
              </p14:nvContentPartPr>
              <p14:xfrm>
                <a:off x="8864733" y="1275187"/>
                <a:ext cx="123480" cy="57960"/>
              </p14:xfrm>
            </p:contentPart>
          </mc:Choice>
          <mc:Fallback>
            <p:pic>
              <p:nvPicPr>
                <p:cNvPr id="57" name="Freihand 56">
                  <a:extLst>
                    <a:ext uri="{FF2B5EF4-FFF2-40B4-BE49-F238E27FC236}">
                      <a16:creationId xmlns:a16="http://schemas.microsoft.com/office/drawing/2014/main" id="{59C795A6-7902-47A0-A11A-C1261CC6EF2E}"/>
                    </a:ext>
                  </a:extLst>
                </p:cNvPr>
                <p:cNvPicPr/>
                <p:nvPr/>
              </p:nvPicPr>
              <p:blipFill>
                <a:blip r:embed="rId172"/>
                <a:stretch>
                  <a:fillRect/>
                </a:stretch>
              </p:blipFill>
              <p:spPr>
                <a:xfrm>
                  <a:off x="8860413" y="1270867"/>
                  <a:ext cx="132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8" name="Freihand 57">
                  <a:extLst>
                    <a:ext uri="{FF2B5EF4-FFF2-40B4-BE49-F238E27FC236}">
                      <a16:creationId xmlns:a16="http://schemas.microsoft.com/office/drawing/2014/main" id="{AFC06A4C-62A3-44EB-AE81-05CE1320300C}"/>
                    </a:ext>
                  </a:extLst>
                </p14:cNvPr>
                <p14:cNvContentPartPr/>
                <p14:nvPr/>
              </p14:nvContentPartPr>
              <p14:xfrm>
                <a:off x="9014853" y="1210027"/>
                <a:ext cx="70920" cy="131400"/>
              </p14:xfrm>
            </p:contentPart>
          </mc:Choice>
          <mc:Fallback>
            <p:pic>
              <p:nvPicPr>
                <p:cNvPr id="58" name="Freihand 57">
                  <a:extLst>
                    <a:ext uri="{FF2B5EF4-FFF2-40B4-BE49-F238E27FC236}">
                      <a16:creationId xmlns:a16="http://schemas.microsoft.com/office/drawing/2014/main" id="{AFC06A4C-62A3-44EB-AE81-05CE1320300C}"/>
                    </a:ext>
                  </a:extLst>
                </p:cNvPr>
                <p:cNvPicPr/>
                <p:nvPr/>
              </p:nvPicPr>
              <p:blipFill>
                <a:blip r:embed="rId174"/>
                <a:stretch>
                  <a:fillRect/>
                </a:stretch>
              </p:blipFill>
              <p:spPr>
                <a:xfrm>
                  <a:off x="9010533" y="1205707"/>
                  <a:ext cx="79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9" name="Freihand 58">
                  <a:extLst>
                    <a:ext uri="{FF2B5EF4-FFF2-40B4-BE49-F238E27FC236}">
                      <a16:creationId xmlns:a16="http://schemas.microsoft.com/office/drawing/2014/main" id="{D6608C95-07D7-4607-A404-A5940C99D505}"/>
                    </a:ext>
                  </a:extLst>
                </p14:cNvPr>
                <p14:cNvContentPartPr/>
                <p14:nvPr/>
              </p14:nvContentPartPr>
              <p14:xfrm>
                <a:off x="9109533" y="1241707"/>
                <a:ext cx="92160" cy="69840"/>
              </p14:xfrm>
            </p:contentPart>
          </mc:Choice>
          <mc:Fallback>
            <p:pic>
              <p:nvPicPr>
                <p:cNvPr id="59" name="Freihand 58">
                  <a:extLst>
                    <a:ext uri="{FF2B5EF4-FFF2-40B4-BE49-F238E27FC236}">
                      <a16:creationId xmlns:a16="http://schemas.microsoft.com/office/drawing/2014/main" id="{D6608C95-07D7-4607-A404-A5940C99D505}"/>
                    </a:ext>
                  </a:extLst>
                </p:cNvPr>
                <p:cNvPicPr/>
                <p:nvPr/>
              </p:nvPicPr>
              <p:blipFill>
                <a:blip r:embed="rId176"/>
                <a:stretch>
                  <a:fillRect/>
                </a:stretch>
              </p:blipFill>
              <p:spPr>
                <a:xfrm>
                  <a:off x="9105213" y="1237387"/>
                  <a:ext cx="100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0" name="Freihand 59">
                  <a:extLst>
                    <a:ext uri="{FF2B5EF4-FFF2-40B4-BE49-F238E27FC236}">
                      <a16:creationId xmlns:a16="http://schemas.microsoft.com/office/drawing/2014/main" id="{A84FAB95-A3F4-4F17-B34A-2C001ECE71C6}"/>
                    </a:ext>
                  </a:extLst>
                </p14:cNvPr>
                <p14:cNvContentPartPr/>
                <p14:nvPr/>
              </p14:nvContentPartPr>
              <p14:xfrm>
                <a:off x="9163173" y="1295347"/>
                <a:ext cx="29880" cy="43560"/>
              </p14:xfrm>
            </p:contentPart>
          </mc:Choice>
          <mc:Fallback>
            <p:pic>
              <p:nvPicPr>
                <p:cNvPr id="60" name="Freihand 59">
                  <a:extLst>
                    <a:ext uri="{FF2B5EF4-FFF2-40B4-BE49-F238E27FC236}">
                      <a16:creationId xmlns:a16="http://schemas.microsoft.com/office/drawing/2014/main" id="{A84FAB95-A3F4-4F17-B34A-2C001ECE71C6}"/>
                    </a:ext>
                  </a:extLst>
                </p:cNvPr>
                <p:cNvPicPr/>
                <p:nvPr/>
              </p:nvPicPr>
              <p:blipFill>
                <a:blip r:embed="rId178"/>
                <a:stretch>
                  <a:fillRect/>
                </a:stretch>
              </p:blipFill>
              <p:spPr>
                <a:xfrm>
                  <a:off x="9158853" y="1291027"/>
                  <a:ext cx="38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1" name="Freihand 60">
                  <a:extLst>
                    <a:ext uri="{FF2B5EF4-FFF2-40B4-BE49-F238E27FC236}">
                      <a16:creationId xmlns:a16="http://schemas.microsoft.com/office/drawing/2014/main" id="{1DA47F2E-8B4E-4C8F-AA22-91746BA0DC3F}"/>
                    </a:ext>
                  </a:extLst>
                </p14:cNvPr>
                <p14:cNvContentPartPr/>
                <p14:nvPr/>
              </p14:nvContentPartPr>
              <p14:xfrm>
                <a:off x="9250653" y="1306147"/>
                <a:ext cx="6840" cy="68400"/>
              </p14:xfrm>
            </p:contentPart>
          </mc:Choice>
          <mc:Fallback>
            <p:pic>
              <p:nvPicPr>
                <p:cNvPr id="61" name="Freihand 60">
                  <a:extLst>
                    <a:ext uri="{FF2B5EF4-FFF2-40B4-BE49-F238E27FC236}">
                      <a16:creationId xmlns:a16="http://schemas.microsoft.com/office/drawing/2014/main" id="{1DA47F2E-8B4E-4C8F-AA22-91746BA0DC3F}"/>
                    </a:ext>
                  </a:extLst>
                </p:cNvPr>
                <p:cNvPicPr/>
                <p:nvPr/>
              </p:nvPicPr>
              <p:blipFill>
                <a:blip r:embed="rId180"/>
                <a:stretch>
                  <a:fillRect/>
                </a:stretch>
              </p:blipFill>
              <p:spPr>
                <a:xfrm>
                  <a:off x="9246333" y="1301827"/>
                  <a:ext cx="15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2" name="Freihand 61">
                  <a:extLst>
                    <a:ext uri="{FF2B5EF4-FFF2-40B4-BE49-F238E27FC236}">
                      <a16:creationId xmlns:a16="http://schemas.microsoft.com/office/drawing/2014/main" id="{6B78737F-5C50-403F-A9A5-B6648689114D}"/>
                    </a:ext>
                  </a:extLst>
                </p14:cNvPr>
                <p14:cNvContentPartPr/>
                <p14:nvPr/>
              </p14:nvContentPartPr>
              <p14:xfrm>
                <a:off x="9305013" y="1222267"/>
                <a:ext cx="76320" cy="90720"/>
              </p14:xfrm>
            </p:contentPart>
          </mc:Choice>
          <mc:Fallback>
            <p:pic>
              <p:nvPicPr>
                <p:cNvPr id="62" name="Freihand 61">
                  <a:extLst>
                    <a:ext uri="{FF2B5EF4-FFF2-40B4-BE49-F238E27FC236}">
                      <a16:creationId xmlns:a16="http://schemas.microsoft.com/office/drawing/2014/main" id="{6B78737F-5C50-403F-A9A5-B6648689114D}"/>
                    </a:ext>
                  </a:extLst>
                </p:cNvPr>
                <p:cNvPicPr/>
                <p:nvPr/>
              </p:nvPicPr>
              <p:blipFill>
                <a:blip r:embed="rId182"/>
                <a:stretch>
                  <a:fillRect/>
                </a:stretch>
              </p:blipFill>
              <p:spPr>
                <a:xfrm>
                  <a:off x="9300693" y="1217947"/>
                  <a:ext cx="84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3" name="Freihand 62">
                  <a:extLst>
                    <a:ext uri="{FF2B5EF4-FFF2-40B4-BE49-F238E27FC236}">
                      <a16:creationId xmlns:a16="http://schemas.microsoft.com/office/drawing/2014/main" id="{58B675C2-8BF1-421B-901E-B7405FE1CC3D}"/>
                    </a:ext>
                  </a:extLst>
                </p14:cNvPr>
                <p14:cNvContentPartPr/>
                <p14:nvPr/>
              </p14:nvContentPartPr>
              <p14:xfrm>
                <a:off x="9410493" y="1182667"/>
                <a:ext cx="36720" cy="159120"/>
              </p14:xfrm>
            </p:contentPart>
          </mc:Choice>
          <mc:Fallback>
            <p:pic>
              <p:nvPicPr>
                <p:cNvPr id="63" name="Freihand 62">
                  <a:extLst>
                    <a:ext uri="{FF2B5EF4-FFF2-40B4-BE49-F238E27FC236}">
                      <a16:creationId xmlns:a16="http://schemas.microsoft.com/office/drawing/2014/main" id="{58B675C2-8BF1-421B-901E-B7405FE1CC3D}"/>
                    </a:ext>
                  </a:extLst>
                </p:cNvPr>
                <p:cNvPicPr/>
                <p:nvPr/>
              </p:nvPicPr>
              <p:blipFill>
                <a:blip r:embed="rId184"/>
                <a:stretch>
                  <a:fillRect/>
                </a:stretch>
              </p:blipFill>
              <p:spPr>
                <a:xfrm>
                  <a:off x="9406173" y="1178347"/>
                  <a:ext cx="45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5" name="Freihand 64">
                  <a:extLst>
                    <a:ext uri="{FF2B5EF4-FFF2-40B4-BE49-F238E27FC236}">
                      <a16:creationId xmlns:a16="http://schemas.microsoft.com/office/drawing/2014/main" id="{7FAEAE3A-A26C-4F76-B8C7-297A378254A5}"/>
                    </a:ext>
                  </a:extLst>
                </p14:cNvPr>
                <p14:cNvContentPartPr/>
                <p14:nvPr/>
              </p14:nvContentPartPr>
              <p14:xfrm>
                <a:off x="9719733" y="1228387"/>
                <a:ext cx="113400" cy="95760"/>
              </p14:xfrm>
            </p:contentPart>
          </mc:Choice>
          <mc:Fallback>
            <p:pic>
              <p:nvPicPr>
                <p:cNvPr id="65" name="Freihand 64">
                  <a:extLst>
                    <a:ext uri="{FF2B5EF4-FFF2-40B4-BE49-F238E27FC236}">
                      <a16:creationId xmlns:a16="http://schemas.microsoft.com/office/drawing/2014/main" id="{7FAEAE3A-A26C-4F76-B8C7-297A378254A5}"/>
                    </a:ext>
                  </a:extLst>
                </p:cNvPr>
                <p:cNvPicPr/>
                <p:nvPr/>
              </p:nvPicPr>
              <p:blipFill>
                <a:blip r:embed="rId186"/>
                <a:stretch>
                  <a:fillRect/>
                </a:stretch>
              </p:blipFill>
              <p:spPr>
                <a:xfrm>
                  <a:off x="9715413" y="1224067"/>
                  <a:ext cx="122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6" name="Freihand 65">
                  <a:extLst>
                    <a:ext uri="{FF2B5EF4-FFF2-40B4-BE49-F238E27FC236}">
                      <a16:creationId xmlns:a16="http://schemas.microsoft.com/office/drawing/2014/main" id="{6CBC5106-8307-4EDB-89B7-AD125988D3F1}"/>
                    </a:ext>
                  </a:extLst>
                </p14:cNvPr>
                <p14:cNvContentPartPr/>
                <p14:nvPr/>
              </p14:nvContentPartPr>
              <p14:xfrm>
                <a:off x="9882813" y="1303987"/>
                <a:ext cx="5040" cy="4680"/>
              </p14:xfrm>
            </p:contentPart>
          </mc:Choice>
          <mc:Fallback>
            <p:pic>
              <p:nvPicPr>
                <p:cNvPr id="66" name="Freihand 65">
                  <a:extLst>
                    <a:ext uri="{FF2B5EF4-FFF2-40B4-BE49-F238E27FC236}">
                      <a16:creationId xmlns:a16="http://schemas.microsoft.com/office/drawing/2014/main" id="{6CBC5106-8307-4EDB-89B7-AD125988D3F1}"/>
                    </a:ext>
                  </a:extLst>
                </p:cNvPr>
                <p:cNvPicPr/>
                <p:nvPr/>
              </p:nvPicPr>
              <p:blipFill>
                <a:blip r:embed="rId188"/>
                <a:stretch>
                  <a:fillRect/>
                </a:stretch>
              </p:blipFill>
              <p:spPr>
                <a:xfrm>
                  <a:off x="9878493" y="1299667"/>
                  <a:ext cx="13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7" name="Freihand 66">
                  <a:extLst>
                    <a:ext uri="{FF2B5EF4-FFF2-40B4-BE49-F238E27FC236}">
                      <a16:creationId xmlns:a16="http://schemas.microsoft.com/office/drawing/2014/main" id="{EBD6BBAB-9E2B-4D2B-99D4-E2FAB8F1AE91}"/>
                    </a:ext>
                  </a:extLst>
                </p14:cNvPr>
                <p14:cNvContentPartPr/>
                <p14:nvPr/>
              </p14:nvContentPartPr>
              <p14:xfrm>
                <a:off x="9892893" y="1178347"/>
                <a:ext cx="118440" cy="149760"/>
              </p14:xfrm>
            </p:contentPart>
          </mc:Choice>
          <mc:Fallback>
            <p:pic>
              <p:nvPicPr>
                <p:cNvPr id="67" name="Freihand 66">
                  <a:extLst>
                    <a:ext uri="{FF2B5EF4-FFF2-40B4-BE49-F238E27FC236}">
                      <a16:creationId xmlns:a16="http://schemas.microsoft.com/office/drawing/2014/main" id="{EBD6BBAB-9E2B-4D2B-99D4-E2FAB8F1AE91}"/>
                    </a:ext>
                  </a:extLst>
                </p:cNvPr>
                <p:cNvPicPr/>
                <p:nvPr/>
              </p:nvPicPr>
              <p:blipFill>
                <a:blip r:embed="rId190"/>
                <a:stretch>
                  <a:fillRect/>
                </a:stretch>
              </p:blipFill>
              <p:spPr>
                <a:xfrm>
                  <a:off x="9888573" y="1174027"/>
                  <a:ext cx="127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8" name="Freihand 67">
                  <a:extLst>
                    <a:ext uri="{FF2B5EF4-FFF2-40B4-BE49-F238E27FC236}">
                      <a16:creationId xmlns:a16="http://schemas.microsoft.com/office/drawing/2014/main" id="{CA1916D6-17F4-40B8-A8C7-8C276D445AC4}"/>
                    </a:ext>
                  </a:extLst>
                </p14:cNvPr>
                <p14:cNvContentPartPr/>
                <p14:nvPr/>
              </p14:nvContentPartPr>
              <p14:xfrm>
                <a:off x="10072893" y="1301107"/>
                <a:ext cx="7920" cy="18360"/>
              </p14:xfrm>
            </p:contentPart>
          </mc:Choice>
          <mc:Fallback>
            <p:pic>
              <p:nvPicPr>
                <p:cNvPr id="68" name="Freihand 67">
                  <a:extLst>
                    <a:ext uri="{FF2B5EF4-FFF2-40B4-BE49-F238E27FC236}">
                      <a16:creationId xmlns:a16="http://schemas.microsoft.com/office/drawing/2014/main" id="{CA1916D6-17F4-40B8-A8C7-8C276D445AC4}"/>
                    </a:ext>
                  </a:extLst>
                </p:cNvPr>
                <p:cNvPicPr/>
                <p:nvPr/>
              </p:nvPicPr>
              <p:blipFill>
                <a:blip r:embed="rId192"/>
                <a:stretch>
                  <a:fillRect/>
                </a:stretch>
              </p:blipFill>
              <p:spPr>
                <a:xfrm>
                  <a:off x="10068573" y="1296787"/>
                  <a:ext cx="16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9" name="Freihand 68">
                  <a:extLst>
                    <a:ext uri="{FF2B5EF4-FFF2-40B4-BE49-F238E27FC236}">
                      <a16:creationId xmlns:a16="http://schemas.microsoft.com/office/drawing/2014/main" id="{03B6A82D-2FA8-44B7-A8CA-7CAB93DE1535}"/>
                    </a:ext>
                  </a:extLst>
                </p14:cNvPr>
                <p14:cNvContentPartPr/>
                <p14:nvPr/>
              </p14:nvContentPartPr>
              <p14:xfrm>
                <a:off x="10323093" y="1173667"/>
                <a:ext cx="92880" cy="115920"/>
              </p14:xfrm>
            </p:contentPart>
          </mc:Choice>
          <mc:Fallback>
            <p:pic>
              <p:nvPicPr>
                <p:cNvPr id="69" name="Freihand 68">
                  <a:extLst>
                    <a:ext uri="{FF2B5EF4-FFF2-40B4-BE49-F238E27FC236}">
                      <a16:creationId xmlns:a16="http://schemas.microsoft.com/office/drawing/2014/main" id="{03B6A82D-2FA8-44B7-A8CA-7CAB93DE1535}"/>
                    </a:ext>
                  </a:extLst>
                </p:cNvPr>
                <p:cNvPicPr/>
                <p:nvPr/>
              </p:nvPicPr>
              <p:blipFill>
                <a:blip r:embed="rId194"/>
                <a:stretch>
                  <a:fillRect/>
                </a:stretch>
              </p:blipFill>
              <p:spPr>
                <a:xfrm>
                  <a:off x="10318773" y="1169347"/>
                  <a:ext cx="101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0" name="Freihand 69">
                  <a:extLst>
                    <a:ext uri="{FF2B5EF4-FFF2-40B4-BE49-F238E27FC236}">
                      <a16:creationId xmlns:a16="http://schemas.microsoft.com/office/drawing/2014/main" id="{E3F80FAE-100E-4D4F-9C61-9AFF07945099}"/>
                    </a:ext>
                  </a:extLst>
                </p14:cNvPr>
                <p14:cNvContentPartPr/>
                <p14:nvPr/>
              </p14:nvContentPartPr>
              <p14:xfrm>
                <a:off x="10412373" y="1173667"/>
                <a:ext cx="37800" cy="129600"/>
              </p14:xfrm>
            </p:contentPart>
          </mc:Choice>
          <mc:Fallback>
            <p:pic>
              <p:nvPicPr>
                <p:cNvPr id="70" name="Freihand 69">
                  <a:extLst>
                    <a:ext uri="{FF2B5EF4-FFF2-40B4-BE49-F238E27FC236}">
                      <a16:creationId xmlns:a16="http://schemas.microsoft.com/office/drawing/2014/main" id="{E3F80FAE-100E-4D4F-9C61-9AFF07945099}"/>
                    </a:ext>
                  </a:extLst>
                </p:cNvPr>
                <p:cNvPicPr/>
                <p:nvPr/>
              </p:nvPicPr>
              <p:blipFill>
                <a:blip r:embed="rId196"/>
                <a:stretch>
                  <a:fillRect/>
                </a:stretch>
              </p:blipFill>
              <p:spPr>
                <a:xfrm>
                  <a:off x="10408053" y="1169347"/>
                  <a:ext cx="46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1" name="Freihand 70">
                  <a:extLst>
                    <a:ext uri="{FF2B5EF4-FFF2-40B4-BE49-F238E27FC236}">
                      <a16:creationId xmlns:a16="http://schemas.microsoft.com/office/drawing/2014/main" id="{CF008060-5288-42C3-AF39-09C9647CECF7}"/>
                    </a:ext>
                  </a:extLst>
                </p14:cNvPr>
                <p14:cNvContentPartPr/>
                <p14:nvPr/>
              </p14:nvContentPartPr>
              <p14:xfrm>
                <a:off x="10357293" y="1255747"/>
                <a:ext cx="70200" cy="12240"/>
              </p14:xfrm>
            </p:contentPart>
          </mc:Choice>
          <mc:Fallback>
            <p:pic>
              <p:nvPicPr>
                <p:cNvPr id="71" name="Freihand 70">
                  <a:extLst>
                    <a:ext uri="{FF2B5EF4-FFF2-40B4-BE49-F238E27FC236}">
                      <a16:creationId xmlns:a16="http://schemas.microsoft.com/office/drawing/2014/main" id="{CF008060-5288-42C3-AF39-09C9647CECF7}"/>
                    </a:ext>
                  </a:extLst>
                </p:cNvPr>
                <p:cNvPicPr/>
                <p:nvPr/>
              </p:nvPicPr>
              <p:blipFill>
                <a:blip r:embed="rId198"/>
                <a:stretch>
                  <a:fillRect/>
                </a:stretch>
              </p:blipFill>
              <p:spPr>
                <a:xfrm>
                  <a:off x="10352973" y="1251427"/>
                  <a:ext cx="78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2" name="Freihand 71">
                  <a:extLst>
                    <a:ext uri="{FF2B5EF4-FFF2-40B4-BE49-F238E27FC236}">
                      <a16:creationId xmlns:a16="http://schemas.microsoft.com/office/drawing/2014/main" id="{8FB1A2C2-BC01-4467-96A3-F93882D650B0}"/>
                    </a:ext>
                  </a:extLst>
                </p14:cNvPr>
                <p14:cNvContentPartPr/>
                <p14:nvPr/>
              </p14:nvContentPartPr>
              <p14:xfrm>
                <a:off x="10539093" y="1208947"/>
                <a:ext cx="155520" cy="47880"/>
              </p14:xfrm>
            </p:contentPart>
          </mc:Choice>
          <mc:Fallback>
            <p:pic>
              <p:nvPicPr>
                <p:cNvPr id="72" name="Freihand 71">
                  <a:extLst>
                    <a:ext uri="{FF2B5EF4-FFF2-40B4-BE49-F238E27FC236}">
                      <a16:creationId xmlns:a16="http://schemas.microsoft.com/office/drawing/2014/main" id="{8FB1A2C2-BC01-4467-96A3-F93882D650B0}"/>
                    </a:ext>
                  </a:extLst>
                </p:cNvPr>
                <p:cNvPicPr/>
                <p:nvPr/>
              </p:nvPicPr>
              <p:blipFill>
                <a:blip r:embed="rId200"/>
                <a:stretch>
                  <a:fillRect/>
                </a:stretch>
              </p:blipFill>
              <p:spPr>
                <a:xfrm>
                  <a:off x="10534773" y="1204627"/>
                  <a:ext cx="164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5" name="Freihand 74">
                  <a:extLst>
                    <a:ext uri="{FF2B5EF4-FFF2-40B4-BE49-F238E27FC236}">
                      <a16:creationId xmlns:a16="http://schemas.microsoft.com/office/drawing/2014/main" id="{B4E0D9A8-7BB4-4FA5-B6DB-A4F3214E1BCF}"/>
                    </a:ext>
                  </a:extLst>
                </p14:cNvPr>
                <p14:cNvContentPartPr/>
                <p14:nvPr/>
              </p14:nvContentPartPr>
              <p14:xfrm>
                <a:off x="10784253" y="1125427"/>
                <a:ext cx="81720" cy="122760"/>
              </p14:xfrm>
            </p:contentPart>
          </mc:Choice>
          <mc:Fallback>
            <p:pic>
              <p:nvPicPr>
                <p:cNvPr id="75" name="Freihand 74">
                  <a:extLst>
                    <a:ext uri="{FF2B5EF4-FFF2-40B4-BE49-F238E27FC236}">
                      <a16:creationId xmlns:a16="http://schemas.microsoft.com/office/drawing/2014/main" id="{B4E0D9A8-7BB4-4FA5-B6DB-A4F3214E1BCF}"/>
                    </a:ext>
                  </a:extLst>
                </p:cNvPr>
                <p:cNvPicPr/>
                <p:nvPr/>
              </p:nvPicPr>
              <p:blipFill>
                <a:blip r:embed="rId202"/>
                <a:stretch>
                  <a:fillRect/>
                </a:stretch>
              </p:blipFill>
              <p:spPr>
                <a:xfrm>
                  <a:off x="10779933" y="1121107"/>
                  <a:ext cx="90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6" name="Freihand 75">
                  <a:extLst>
                    <a:ext uri="{FF2B5EF4-FFF2-40B4-BE49-F238E27FC236}">
                      <a16:creationId xmlns:a16="http://schemas.microsoft.com/office/drawing/2014/main" id="{3FAC95DE-5C08-431D-BF46-79721B215739}"/>
                    </a:ext>
                  </a:extLst>
                </p14:cNvPr>
                <p14:cNvContentPartPr/>
                <p14:nvPr/>
              </p14:nvContentPartPr>
              <p14:xfrm>
                <a:off x="10864173" y="1116427"/>
                <a:ext cx="37800" cy="150840"/>
              </p14:xfrm>
            </p:contentPart>
          </mc:Choice>
          <mc:Fallback>
            <p:pic>
              <p:nvPicPr>
                <p:cNvPr id="76" name="Freihand 75">
                  <a:extLst>
                    <a:ext uri="{FF2B5EF4-FFF2-40B4-BE49-F238E27FC236}">
                      <a16:creationId xmlns:a16="http://schemas.microsoft.com/office/drawing/2014/main" id="{3FAC95DE-5C08-431D-BF46-79721B215739}"/>
                    </a:ext>
                  </a:extLst>
                </p:cNvPr>
                <p:cNvPicPr/>
                <p:nvPr/>
              </p:nvPicPr>
              <p:blipFill>
                <a:blip r:embed="rId204"/>
                <a:stretch>
                  <a:fillRect/>
                </a:stretch>
              </p:blipFill>
              <p:spPr>
                <a:xfrm>
                  <a:off x="10859853" y="1112107"/>
                  <a:ext cx="46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7" name="Freihand 76">
                  <a:extLst>
                    <a:ext uri="{FF2B5EF4-FFF2-40B4-BE49-F238E27FC236}">
                      <a16:creationId xmlns:a16="http://schemas.microsoft.com/office/drawing/2014/main" id="{A53FB12C-6DAB-41EE-A21D-CCDCB0E3843D}"/>
                    </a:ext>
                  </a:extLst>
                </p14:cNvPr>
                <p14:cNvContentPartPr/>
                <p14:nvPr/>
              </p14:nvContentPartPr>
              <p14:xfrm>
                <a:off x="10791813" y="1194187"/>
                <a:ext cx="113040" cy="15120"/>
              </p14:xfrm>
            </p:contentPart>
          </mc:Choice>
          <mc:Fallback>
            <p:pic>
              <p:nvPicPr>
                <p:cNvPr id="77" name="Freihand 76">
                  <a:extLst>
                    <a:ext uri="{FF2B5EF4-FFF2-40B4-BE49-F238E27FC236}">
                      <a16:creationId xmlns:a16="http://schemas.microsoft.com/office/drawing/2014/main" id="{A53FB12C-6DAB-41EE-A21D-CCDCB0E3843D}"/>
                    </a:ext>
                  </a:extLst>
                </p:cNvPr>
                <p:cNvPicPr/>
                <p:nvPr/>
              </p:nvPicPr>
              <p:blipFill>
                <a:blip r:embed="rId206"/>
                <a:stretch>
                  <a:fillRect/>
                </a:stretch>
              </p:blipFill>
              <p:spPr>
                <a:xfrm>
                  <a:off x="10787493" y="1189867"/>
                  <a:ext cx="121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8" name="Freihand 77">
                  <a:extLst>
                    <a:ext uri="{FF2B5EF4-FFF2-40B4-BE49-F238E27FC236}">
                      <a16:creationId xmlns:a16="http://schemas.microsoft.com/office/drawing/2014/main" id="{34A35CC1-91F2-4013-963A-7D3347ABC441}"/>
                    </a:ext>
                  </a:extLst>
                </p14:cNvPr>
                <p14:cNvContentPartPr/>
                <p14:nvPr/>
              </p14:nvContentPartPr>
              <p14:xfrm>
                <a:off x="10765893" y="1063147"/>
                <a:ext cx="166680" cy="33480"/>
              </p14:xfrm>
            </p:contentPart>
          </mc:Choice>
          <mc:Fallback>
            <p:pic>
              <p:nvPicPr>
                <p:cNvPr id="78" name="Freihand 77">
                  <a:extLst>
                    <a:ext uri="{FF2B5EF4-FFF2-40B4-BE49-F238E27FC236}">
                      <a16:creationId xmlns:a16="http://schemas.microsoft.com/office/drawing/2014/main" id="{34A35CC1-91F2-4013-963A-7D3347ABC441}"/>
                    </a:ext>
                  </a:extLst>
                </p:cNvPr>
                <p:cNvPicPr/>
                <p:nvPr/>
              </p:nvPicPr>
              <p:blipFill>
                <a:blip r:embed="rId208"/>
                <a:stretch>
                  <a:fillRect/>
                </a:stretch>
              </p:blipFill>
              <p:spPr>
                <a:xfrm>
                  <a:off x="10761573" y="1058827"/>
                  <a:ext cx="175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4" name="Freihand 83">
                  <a:extLst>
                    <a:ext uri="{FF2B5EF4-FFF2-40B4-BE49-F238E27FC236}">
                      <a16:creationId xmlns:a16="http://schemas.microsoft.com/office/drawing/2014/main" id="{901006AA-EA9C-4311-AACD-426AB62E0320}"/>
                    </a:ext>
                  </a:extLst>
                </p14:cNvPr>
                <p14:cNvContentPartPr/>
                <p14:nvPr/>
              </p14:nvContentPartPr>
              <p14:xfrm>
                <a:off x="602373" y="627907"/>
                <a:ext cx="66240" cy="1324440"/>
              </p14:xfrm>
            </p:contentPart>
          </mc:Choice>
          <mc:Fallback>
            <p:pic>
              <p:nvPicPr>
                <p:cNvPr id="84" name="Freihand 83">
                  <a:extLst>
                    <a:ext uri="{FF2B5EF4-FFF2-40B4-BE49-F238E27FC236}">
                      <a16:creationId xmlns:a16="http://schemas.microsoft.com/office/drawing/2014/main" id="{901006AA-EA9C-4311-AACD-426AB62E0320}"/>
                    </a:ext>
                  </a:extLst>
                </p:cNvPr>
                <p:cNvPicPr/>
                <p:nvPr/>
              </p:nvPicPr>
              <p:blipFill>
                <a:blip r:embed="rId210"/>
                <a:stretch>
                  <a:fillRect/>
                </a:stretch>
              </p:blipFill>
              <p:spPr>
                <a:xfrm>
                  <a:off x="598053" y="623587"/>
                  <a:ext cx="74880" cy="1333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5" name="Freihand 84">
                  <a:extLst>
                    <a:ext uri="{FF2B5EF4-FFF2-40B4-BE49-F238E27FC236}">
                      <a16:creationId xmlns:a16="http://schemas.microsoft.com/office/drawing/2014/main" id="{B00EEC9D-230D-4571-BCD6-C336B2917FD5}"/>
                    </a:ext>
                  </a:extLst>
                </p14:cNvPr>
                <p14:cNvContentPartPr/>
                <p14:nvPr/>
              </p14:nvContentPartPr>
              <p14:xfrm>
                <a:off x="505533" y="1900507"/>
                <a:ext cx="1666080" cy="50400"/>
              </p14:xfrm>
            </p:contentPart>
          </mc:Choice>
          <mc:Fallback>
            <p:pic>
              <p:nvPicPr>
                <p:cNvPr id="85" name="Freihand 84">
                  <a:extLst>
                    <a:ext uri="{FF2B5EF4-FFF2-40B4-BE49-F238E27FC236}">
                      <a16:creationId xmlns:a16="http://schemas.microsoft.com/office/drawing/2014/main" id="{B00EEC9D-230D-4571-BCD6-C336B2917FD5}"/>
                    </a:ext>
                  </a:extLst>
                </p:cNvPr>
                <p:cNvPicPr/>
                <p:nvPr/>
              </p:nvPicPr>
              <p:blipFill>
                <a:blip r:embed="rId212"/>
                <a:stretch>
                  <a:fillRect/>
                </a:stretch>
              </p:blipFill>
              <p:spPr>
                <a:xfrm>
                  <a:off x="501213" y="1896187"/>
                  <a:ext cx="1674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6" name="Freihand 85">
                  <a:extLst>
                    <a:ext uri="{FF2B5EF4-FFF2-40B4-BE49-F238E27FC236}">
                      <a16:creationId xmlns:a16="http://schemas.microsoft.com/office/drawing/2014/main" id="{F76AE72A-375A-47DF-9AFC-EEE471BEB1E4}"/>
                    </a:ext>
                  </a:extLst>
                </p14:cNvPr>
                <p14:cNvContentPartPr/>
                <p14:nvPr/>
              </p14:nvContentPartPr>
              <p14:xfrm>
                <a:off x="2168373" y="1876387"/>
                <a:ext cx="116280" cy="127800"/>
              </p14:xfrm>
            </p:contentPart>
          </mc:Choice>
          <mc:Fallback>
            <p:pic>
              <p:nvPicPr>
                <p:cNvPr id="86" name="Freihand 85">
                  <a:extLst>
                    <a:ext uri="{FF2B5EF4-FFF2-40B4-BE49-F238E27FC236}">
                      <a16:creationId xmlns:a16="http://schemas.microsoft.com/office/drawing/2014/main" id="{F76AE72A-375A-47DF-9AFC-EEE471BEB1E4}"/>
                    </a:ext>
                  </a:extLst>
                </p:cNvPr>
                <p:cNvPicPr/>
                <p:nvPr/>
              </p:nvPicPr>
              <p:blipFill>
                <a:blip r:embed="rId214"/>
                <a:stretch>
                  <a:fillRect/>
                </a:stretch>
              </p:blipFill>
              <p:spPr>
                <a:xfrm>
                  <a:off x="2164053" y="1872067"/>
                  <a:ext cx="124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7" name="Freihand 86">
                  <a:extLst>
                    <a:ext uri="{FF2B5EF4-FFF2-40B4-BE49-F238E27FC236}">
                      <a16:creationId xmlns:a16="http://schemas.microsoft.com/office/drawing/2014/main" id="{71E236E6-02A8-4AEE-A8BE-04E7411B630C}"/>
                    </a:ext>
                  </a:extLst>
                </p14:cNvPr>
                <p14:cNvContentPartPr/>
                <p14:nvPr/>
              </p14:nvContentPartPr>
              <p14:xfrm>
                <a:off x="548733" y="474187"/>
                <a:ext cx="194400" cy="183600"/>
              </p14:xfrm>
            </p:contentPart>
          </mc:Choice>
          <mc:Fallback>
            <p:pic>
              <p:nvPicPr>
                <p:cNvPr id="87" name="Freihand 86">
                  <a:extLst>
                    <a:ext uri="{FF2B5EF4-FFF2-40B4-BE49-F238E27FC236}">
                      <a16:creationId xmlns:a16="http://schemas.microsoft.com/office/drawing/2014/main" id="{71E236E6-02A8-4AEE-A8BE-04E7411B630C}"/>
                    </a:ext>
                  </a:extLst>
                </p:cNvPr>
                <p:cNvPicPr/>
                <p:nvPr/>
              </p:nvPicPr>
              <p:blipFill>
                <a:blip r:embed="rId22"/>
                <a:stretch>
                  <a:fillRect/>
                </a:stretch>
              </p:blipFill>
              <p:spPr>
                <a:xfrm>
                  <a:off x="544413" y="469867"/>
                  <a:ext cx="203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9" name="Freihand 88">
                  <a:extLst>
                    <a:ext uri="{FF2B5EF4-FFF2-40B4-BE49-F238E27FC236}">
                      <a16:creationId xmlns:a16="http://schemas.microsoft.com/office/drawing/2014/main" id="{2C1EB827-0633-4F76-9948-9574317E11F1}"/>
                    </a:ext>
                  </a:extLst>
                </p14:cNvPr>
                <p14:cNvContentPartPr/>
                <p14:nvPr/>
              </p14:nvContentPartPr>
              <p14:xfrm>
                <a:off x="347853" y="412267"/>
                <a:ext cx="87120" cy="107280"/>
              </p14:xfrm>
            </p:contentPart>
          </mc:Choice>
          <mc:Fallback>
            <p:pic>
              <p:nvPicPr>
                <p:cNvPr id="89" name="Freihand 88">
                  <a:extLst>
                    <a:ext uri="{FF2B5EF4-FFF2-40B4-BE49-F238E27FC236}">
                      <a16:creationId xmlns:a16="http://schemas.microsoft.com/office/drawing/2014/main" id="{2C1EB827-0633-4F76-9948-9574317E11F1}"/>
                    </a:ext>
                  </a:extLst>
                </p:cNvPr>
                <p:cNvPicPr/>
                <p:nvPr/>
              </p:nvPicPr>
              <p:blipFill>
                <a:blip r:embed="rId24"/>
                <a:stretch>
                  <a:fillRect/>
                </a:stretch>
              </p:blipFill>
              <p:spPr>
                <a:xfrm>
                  <a:off x="343533" y="407947"/>
                  <a:ext cx="95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0" name="Freihand 89">
                  <a:extLst>
                    <a:ext uri="{FF2B5EF4-FFF2-40B4-BE49-F238E27FC236}">
                      <a16:creationId xmlns:a16="http://schemas.microsoft.com/office/drawing/2014/main" id="{F8A631C6-568A-4CDC-B29E-2011D45A75BB}"/>
                    </a:ext>
                  </a:extLst>
                </p14:cNvPr>
                <p14:cNvContentPartPr/>
                <p14:nvPr/>
              </p14:nvContentPartPr>
              <p14:xfrm>
                <a:off x="401853" y="469507"/>
                <a:ext cx="61920" cy="48960"/>
              </p14:xfrm>
            </p:contentPart>
          </mc:Choice>
          <mc:Fallback>
            <p:pic>
              <p:nvPicPr>
                <p:cNvPr id="90" name="Freihand 89">
                  <a:extLst>
                    <a:ext uri="{FF2B5EF4-FFF2-40B4-BE49-F238E27FC236}">
                      <a16:creationId xmlns:a16="http://schemas.microsoft.com/office/drawing/2014/main" id="{F8A631C6-568A-4CDC-B29E-2011D45A75BB}"/>
                    </a:ext>
                  </a:extLst>
                </p:cNvPr>
                <p:cNvPicPr/>
                <p:nvPr/>
              </p:nvPicPr>
              <p:blipFill>
                <a:blip r:embed="rId26"/>
                <a:stretch>
                  <a:fillRect/>
                </a:stretch>
              </p:blipFill>
              <p:spPr>
                <a:xfrm>
                  <a:off x="397533" y="465187"/>
                  <a:ext cx="70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4" name="Freihand 113">
                  <a:extLst>
                    <a:ext uri="{FF2B5EF4-FFF2-40B4-BE49-F238E27FC236}">
                      <a16:creationId xmlns:a16="http://schemas.microsoft.com/office/drawing/2014/main" id="{A060532C-092A-4B07-91C4-A0055D4D06CA}"/>
                    </a:ext>
                  </a:extLst>
                </p14:cNvPr>
                <p14:cNvContentPartPr/>
                <p14:nvPr/>
              </p14:nvContentPartPr>
              <p14:xfrm>
                <a:off x="851133" y="619987"/>
                <a:ext cx="1005120" cy="1069200"/>
              </p14:xfrm>
            </p:contentPart>
          </mc:Choice>
          <mc:Fallback>
            <p:pic>
              <p:nvPicPr>
                <p:cNvPr id="114" name="Freihand 113">
                  <a:extLst>
                    <a:ext uri="{FF2B5EF4-FFF2-40B4-BE49-F238E27FC236}">
                      <a16:creationId xmlns:a16="http://schemas.microsoft.com/office/drawing/2014/main" id="{A060532C-092A-4B07-91C4-A0055D4D06CA}"/>
                    </a:ext>
                  </a:extLst>
                </p:cNvPr>
                <p:cNvPicPr/>
                <p:nvPr/>
              </p:nvPicPr>
              <p:blipFill>
                <a:blip r:embed="rId28"/>
                <a:stretch>
                  <a:fillRect/>
                </a:stretch>
              </p:blipFill>
              <p:spPr>
                <a:xfrm>
                  <a:off x="846813" y="615667"/>
                  <a:ext cx="1013760" cy="1077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6" name="Freihand 115">
                  <a:extLst>
                    <a:ext uri="{FF2B5EF4-FFF2-40B4-BE49-F238E27FC236}">
                      <a16:creationId xmlns:a16="http://schemas.microsoft.com/office/drawing/2014/main" id="{E844D852-4EA8-4DF9-9C63-82448C6C3CDF}"/>
                    </a:ext>
                  </a:extLst>
                </p14:cNvPr>
                <p14:cNvContentPartPr/>
                <p14:nvPr/>
              </p14:nvContentPartPr>
              <p14:xfrm>
                <a:off x="2044173" y="1608547"/>
                <a:ext cx="22320" cy="104400"/>
              </p14:xfrm>
            </p:contentPart>
          </mc:Choice>
          <mc:Fallback>
            <p:pic>
              <p:nvPicPr>
                <p:cNvPr id="116" name="Freihand 115">
                  <a:extLst>
                    <a:ext uri="{FF2B5EF4-FFF2-40B4-BE49-F238E27FC236}">
                      <a16:creationId xmlns:a16="http://schemas.microsoft.com/office/drawing/2014/main" id="{E844D852-4EA8-4DF9-9C63-82448C6C3CDF}"/>
                    </a:ext>
                  </a:extLst>
                </p:cNvPr>
                <p:cNvPicPr/>
                <p:nvPr/>
              </p:nvPicPr>
              <p:blipFill>
                <a:blip r:embed="rId220"/>
                <a:stretch>
                  <a:fillRect/>
                </a:stretch>
              </p:blipFill>
              <p:spPr>
                <a:xfrm>
                  <a:off x="2039853" y="1604227"/>
                  <a:ext cx="30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7" name="Freihand 116">
                  <a:extLst>
                    <a:ext uri="{FF2B5EF4-FFF2-40B4-BE49-F238E27FC236}">
                      <a16:creationId xmlns:a16="http://schemas.microsoft.com/office/drawing/2014/main" id="{A3AF9A8D-CA97-4690-B480-BE9443BF5EA8}"/>
                    </a:ext>
                  </a:extLst>
                </p14:cNvPr>
                <p14:cNvContentPartPr/>
                <p14:nvPr/>
              </p14:nvContentPartPr>
              <p14:xfrm>
                <a:off x="1997013" y="1698547"/>
                <a:ext cx="126000" cy="32760"/>
              </p14:xfrm>
            </p:contentPart>
          </mc:Choice>
          <mc:Fallback>
            <p:pic>
              <p:nvPicPr>
                <p:cNvPr id="117" name="Freihand 116">
                  <a:extLst>
                    <a:ext uri="{FF2B5EF4-FFF2-40B4-BE49-F238E27FC236}">
                      <a16:creationId xmlns:a16="http://schemas.microsoft.com/office/drawing/2014/main" id="{A3AF9A8D-CA97-4690-B480-BE9443BF5EA8}"/>
                    </a:ext>
                  </a:extLst>
                </p:cNvPr>
                <p:cNvPicPr/>
                <p:nvPr/>
              </p:nvPicPr>
              <p:blipFill>
                <a:blip r:embed="rId30"/>
                <a:stretch>
                  <a:fillRect/>
                </a:stretch>
              </p:blipFill>
              <p:spPr>
                <a:xfrm>
                  <a:off x="1992693" y="1694227"/>
                  <a:ext cx="134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8" name="Freihand 117">
                  <a:extLst>
                    <a:ext uri="{FF2B5EF4-FFF2-40B4-BE49-F238E27FC236}">
                      <a16:creationId xmlns:a16="http://schemas.microsoft.com/office/drawing/2014/main" id="{46E62D3E-2E16-4CED-9CD8-CFBB872C02BF}"/>
                    </a:ext>
                  </a:extLst>
                </p14:cNvPr>
                <p14:cNvContentPartPr/>
                <p14:nvPr/>
              </p14:nvContentPartPr>
              <p14:xfrm>
                <a:off x="1988373" y="1570027"/>
                <a:ext cx="144360" cy="38520"/>
              </p14:xfrm>
            </p:contentPart>
          </mc:Choice>
          <mc:Fallback>
            <p:pic>
              <p:nvPicPr>
                <p:cNvPr id="118" name="Freihand 117">
                  <a:extLst>
                    <a:ext uri="{FF2B5EF4-FFF2-40B4-BE49-F238E27FC236}">
                      <a16:creationId xmlns:a16="http://schemas.microsoft.com/office/drawing/2014/main" id="{46E62D3E-2E16-4CED-9CD8-CFBB872C02BF}"/>
                    </a:ext>
                  </a:extLst>
                </p:cNvPr>
                <p:cNvPicPr/>
                <p:nvPr/>
              </p:nvPicPr>
              <p:blipFill>
                <a:blip r:embed="rId223"/>
                <a:stretch>
                  <a:fillRect/>
                </a:stretch>
              </p:blipFill>
              <p:spPr>
                <a:xfrm>
                  <a:off x="1984053" y="1565707"/>
                  <a:ext cx="153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9" name="Freihand 118">
                  <a:extLst>
                    <a:ext uri="{FF2B5EF4-FFF2-40B4-BE49-F238E27FC236}">
                      <a16:creationId xmlns:a16="http://schemas.microsoft.com/office/drawing/2014/main" id="{05D694C4-25CF-490A-B9B4-54EE05296C72}"/>
                    </a:ext>
                  </a:extLst>
                </p14:cNvPr>
                <p14:cNvContentPartPr/>
                <p14:nvPr/>
              </p14:nvContentPartPr>
              <p14:xfrm>
                <a:off x="2128053" y="1653187"/>
                <a:ext cx="65520" cy="106200"/>
              </p14:xfrm>
            </p:contentPart>
          </mc:Choice>
          <mc:Fallback>
            <p:pic>
              <p:nvPicPr>
                <p:cNvPr id="119" name="Freihand 118">
                  <a:extLst>
                    <a:ext uri="{FF2B5EF4-FFF2-40B4-BE49-F238E27FC236}">
                      <a16:creationId xmlns:a16="http://schemas.microsoft.com/office/drawing/2014/main" id="{05D694C4-25CF-490A-B9B4-54EE05296C72}"/>
                    </a:ext>
                  </a:extLst>
                </p:cNvPr>
                <p:cNvPicPr/>
                <p:nvPr/>
              </p:nvPicPr>
              <p:blipFill>
                <a:blip r:embed="rId225"/>
                <a:stretch>
                  <a:fillRect/>
                </a:stretch>
              </p:blipFill>
              <p:spPr>
                <a:xfrm>
                  <a:off x="2123733" y="1648867"/>
                  <a:ext cx="74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1" name="Freihand 120">
                  <a:extLst>
                    <a:ext uri="{FF2B5EF4-FFF2-40B4-BE49-F238E27FC236}">
                      <a16:creationId xmlns:a16="http://schemas.microsoft.com/office/drawing/2014/main" id="{1072EC32-30CD-495D-B7B9-FD14B6E57B0C}"/>
                    </a:ext>
                  </a:extLst>
                </p14:cNvPr>
                <p14:cNvContentPartPr/>
                <p14:nvPr/>
              </p14:nvContentPartPr>
              <p14:xfrm>
                <a:off x="2131653" y="1603507"/>
                <a:ext cx="111240" cy="125640"/>
              </p14:xfrm>
            </p:contentPart>
          </mc:Choice>
          <mc:Fallback>
            <p:pic>
              <p:nvPicPr>
                <p:cNvPr id="121" name="Freihand 120">
                  <a:extLst>
                    <a:ext uri="{FF2B5EF4-FFF2-40B4-BE49-F238E27FC236}">
                      <a16:creationId xmlns:a16="http://schemas.microsoft.com/office/drawing/2014/main" id="{1072EC32-30CD-495D-B7B9-FD14B6E57B0C}"/>
                    </a:ext>
                  </a:extLst>
                </p:cNvPr>
                <p:cNvPicPr/>
                <p:nvPr/>
              </p:nvPicPr>
              <p:blipFill>
                <a:blip r:embed="rId32"/>
                <a:stretch>
                  <a:fillRect/>
                </a:stretch>
              </p:blipFill>
              <p:spPr>
                <a:xfrm>
                  <a:off x="2127333" y="1599187"/>
                  <a:ext cx="119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3" name="Freihand 172">
                  <a:extLst>
                    <a:ext uri="{FF2B5EF4-FFF2-40B4-BE49-F238E27FC236}">
                      <a16:creationId xmlns:a16="http://schemas.microsoft.com/office/drawing/2014/main" id="{523B93E4-7EE2-41A9-808F-7D4740F29584}"/>
                    </a:ext>
                  </a:extLst>
                </p14:cNvPr>
                <p14:cNvContentPartPr/>
                <p14:nvPr/>
              </p14:nvContentPartPr>
              <p14:xfrm>
                <a:off x="496893" y="2228107"/>
                <a:ext cx="106920" cy="78840"/>
              </p14:xfrm>
            </p:contentPart>
          </mc:Choice>
          <mc:Fallback>
            <p:pic>
              <p:nvPicPr>
                <p:cNvPr id="173" name="Freihand 172">
                  <a:extLst>
                    <a:ext uri="{FF2B5EF4-FFF2-40B4-BE49-F238E27FC236}">
                      <a16:creationId xmlns:a16="http://schemas.microsoft.com/office/drawing/2014/main" id="{523B93E4-7EE2-41A9-808F-7D4740F29584}"/>
                    </a:ext>
                  </a:extLst>
                </p:cNvPr>
                <p:cNvPicPr/>
                <p:nvPr/>
              </p:nvPicPr>
              <p:blipFill>
                <a:blip r:embed="rId228"/>
                <a:stretch>
                  <a:fillRect/>
                </a:stretch>
              </p:blipFill>
              <p:spPr>
                <a:xfrm>
                  <a:off x="492573" y="2223787"/>
                  <a:ext cx="115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 name="Freihand 173">
                  <a:extLst>
                    <a:ext uri="{FF2B5EF4-FFF2-40B4-BE49-F238E27FC236}">
                      <a16:creationId xmlns:a16="http://schemas.microsoft.com/office/drawing/2014/main" id="{1FCD5E5B-1836-45EE-9B1D-BCDA15AC07EE}"/>
                    </a:ext>
                  </a:extLst>
                </p14:cNvPr>
                <p14:cNvContentPartPr/>
                <p14:nvPr/>
              </p14:nvContentPartPr>
              <p14:xfrm>
                <a:off x="592293" y="2233867"/>
                <a:ext cx="84240" cy="82440"/>
              </p14:xfrm>
            </p:contentPart>
          </mc:Choice>
          <mc:Fallback>
            <p:pic>
              <p:nvPicPr>
                <p:cNvPr id="174" name="Freihand 173">
                  <a:extLst>
                    <a:ext uri="{FF2B5EF4-FFF2-40B4-BE49-F238E27FC236}">
                      <a16:creationId xmlns:a16="http://schemas.microsoft.com/office/drawing/2014/main" id="{1FCD5E5B-1836-45EE-9B1D-BCDA15AC07EE}"/>
                    </a:ext>
                  </a:extLst>
                </p:cNvPr>
                <p:cNvPicPr/>
                <p:nvPr/>
              </p:nvPicPr>
              <p:blipFill>
                <a:blip r:embed="rId230"/>
                <a:stretch>
                  <a:fillRect/>
                </a:stretch>
              </p:blipFill>
              <p:spPr>
                <a:xfrm>
                  <a:off x="587973" y="2229547"/>
                  <a:ext cx="92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7" name="Freihand 176">
                  <a:extLst>
                    <a:ext uri="{FF2B5EF4-FFF2-40B4-BE49-F238E27FC236}">
                      <a16:creationId xmlns:a16="http://schemas.microsoft.com/office/drawing/2014/main" id="{654C3B36-06E3-4422-9D2A-266984C7B865}"/>
                    </a:ext>
                  </a:extLst>
                </p14:cNvPr>
                <p14:cNvContentPartPr/>
                <p14:nvPr/>
              </p14:nvContentPartPr>
              <p14:xfrm>
                <a:off x="951213" y="2239627"/>
                <a:ext cx="147600" cy="60120"/>
              </p14:xfrm>
            </p:contentPart>
          </mc:Choice>
          <mc:Fallback>
            <p:pic>
              <p:nvPicPr>
                <p:cNvPr id="177" name="Freihand 176">
                  <a:extLst>
                    <a:ext uri="{FF2B5EF4-FFF2-40B4-BE49-F238E27FC236}">
                      <a16:creationId xmlns:a16="http://schemas.microsoft.com/office/drawing/2014/main" id="{654C3B36-06E3-4422-9D2A-266984C7B865}"/>
                    </a:ext>
                  </a:extLst>
                </p:cNvPr>
                <p:cNvPicPr/>
                <p:nvPr/>
              </p:nvPicPr>
              <p:blipFill>
                <a:blip r:embed="rId232"/>
                <a:stretch>
                  <a:fillRect/>
                </a:stretch>
              </p:blipFill>
              <p:spPr>
                <a:xfrm>
                  <a:off x="946893" y="2235307"/>
                  <a:ext cx="156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8" name="Freihand 177">
                  <a:extLst>
                    <a:ext uri="{FF2B5EF4-FFF2-40B4-BE49-F238E27FC236}">
                      <a16:creationId xmlns:a16="http://schemas.microsoft.com/office/drawing/2014/main" id="{587FC2D2-1489-4093-9994-987ECA04E07B}"/>
                    </a:ext>
                  </a:extLst>
                </p14:cNvPr>
                <p14:cNvContentPartPr/>
                <p14:nvPr/>
              </p14:nvContentPartPr>
              <p14:xfrm>
                <a:off x="1131573" y="2237467"/>
                <a:ext cx="131760" cy="55080"/>
              </p14:xfrm>
            </p:contentPart>
          </mc:Choice>
          <mc:Fallback>
            <p:pic>
              <p:nvPicPr>
                <p:cNvPr id="178" name="Freihand 177">
                  <a:extLst>
                    <a:ext uri="{FF2B5EF4-FFF2-40B4-BE49-F238E27FC236}">
                      <a16:creationId xmlns:a16="http://schemas.microsoft.com/office/drawing/2014/main" id="{587FC2D2-1489-4093-9994-987ECA04E07B}"/>
                    </a:ext>
                  </a:extLst>
                </p:cNvPr>
                <p:cNvPicPr/>
                <p:nvPr/>
              </p:nvPicPr>
              <p:blipFill>
                <a:blip r:embed="rId234"/>
                <a:stretch>
                  <a:fillRect/>
                </a:stretch>
              </p:blipFill>
              <p:spPr>
                <a:xfrm>
                  <a:off x="1127253" y="2233147"/>
                  <a:ext cx="140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9" name="Freihand 178">
                  <a:extLst>
                    <a:ext uri="{FF2B5EF4-FFF2-40B4-BE49-F238E27FC236}">
                      <a16:creationId xmlns:a16="http://schemas.microsoft.com/office/drawing/2014/main" id="{95FB1BDB-FFDD-48AD-9951-ED1CB26424A4}"/>
                    </a:ext>
                  </a:extLst>
                </p14:cNvPr>
                <p14:cNvContentPartPr/>
                <p14:nvPr/>
              </p14:nvContentPartPr>
              <p14:xfrm>
                <a:off x="1255773" y="2177347"/>
                <a:ext cx="360" cy="360"/>
              </p14:xfrm>
            </p:contentPart>
          </mc:Choice>
          <mc:Fallback>
            <p:pic>
              <p:nvPicPr>
                <p:cNvPr id="179" name="Freihand 178">
                  <a:extLst>
                    <a:ext uri="{FF2B5EF4-FFF2-40B4-BE49-F238E27FC236}">
                      <a16:creationId xmlns:a16="http://schemas.microsoft.com/office/drawing/2014/main" id="{95FB1BDB-FFDD-48AD-9951-ED1CB26424A4}"/>
                    </a:ext>
                  </a:extLst>
                </p:cNvPr>
                <p:cNvPicPr/>
                <p:nvPr/>
              </p:nvPicPr>
              <p:blipFill>
                <a:blip r:embed="rId4"/>
                <a:stretch>
                  <a:fillRect/>
                </a:stretch>
              </p:blipFill>
              <p:spPr>
                <a:xfrm>
                  <a:off x="1251453" y="2173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0" name="Freihand 179">
                  <a:extLst>
                    <a:ext uri="{FF2B5EF4-FFF2-40B4-BE49-F238E27FC236}">
                      <a16:creationId xmlns:a16="http://schemas.microsoft.com/office/drawing/2014/main" id="{0D2E7011-515B-4392-807E-7D06234EFB7F}"/>
                    </a:ext>
                  </a:extLst>
                </p14:cNvPr>
                <p14:cNvContentPartPr/>
                <p14:nvPr/>
              </p14:nvContentPartPr>
              <p14:xfrm>
                <a:off x="1323093" y="2232427"/>
                <a:ext cx="16920" cy="55440"/>
              </p14:xfrm>
            </p:contentPart>
          </mc:Choice>
          <mc:Fallback>
            <p:pic>
              <p:nvPicPr>
                <p:cNvPr id="180" name="Freihand 179">
                  <a:extLst>
                    <a:ext uri="{FF2B5EF4-FFF2-40B4-BE49-F238E27FC236}">
                      <a16:creationId xmlns:a16="http://schemas.microsoft.com/office/drawing/2014/main" id="{0D2E7011-515B-4392-807E-7D06234EFB7F}"/>
                    </a:ext>
                  </a:extLst>
                </p:cNvPr>
                <p:cNvPicPr/>
                <p:nvPr/>
              </p:nvPicPr>
              <p:blipFill>
                <a:blip r:embed="rId237"/>
                <a:stretch>
                  <a:fillRect/>
                </a:stretch>
              </p:blipFill>
              <p:spPr>
                <a:xfrm>
                  <a:off x="1318773" y="2228107"/>
                  <a:ext cx="25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1" name="Freihand 180">
                  <a:extLst>
                    <a:ext uri="{FF2B5EF4-FFF2-40B4-BE49-F238E27FC236}">
                      <a16:creationId xmlns:a16="http://schemas.microsoft.com/office/drawing/2014/main" id="{B624EE86-C0B5-4B82-A6A5-84A8F3184FE7}"/>
                    </a:ext>
                  </a:extLst>
                </p14:cNvPr>
                <p14:cNvContentPartPr/>
                <p14:nvPr/>
              </p14:nvContentPartPr>
              <p14:xfrm>
                <a:off x="1379613" y="2235307"/>
                <a:ext cx="115560" cy="57600"/>
              </p14:xfrm>
            </p:contentPart>
          </mc:Choice>
          <mc:Fallback>
            <p:pic>
              <p:nvPicPr>
                <p:cNvPr id="181" name="Freihand 180">
                  <a:extLst>
                    <a:ext uri="{FF2B5EF4-FFF2-40B4-BE49-F238E27FC236}">
                      <a16:creationId xmlns:a16="http://schemas.microsoft.com/office/drawing/2014/main" id="{B624EE86-C0B5-4B82-A6A5-84A8F3184FE7}"/>
                    </a:ext>
                  </a:extLst>
                </p:cNvPr>
                <p:cNvPicPr/>
                <p:nvPr/>
              </p:nvPicPr>
              <p:blipFill>
                <a:blip r:embed="rId239"/>
                <a:stretch>
                  <a:fillRect/>
                </a:stretch>
              </p:blipFill>
              <p:spPr>
                <a:xfrm>
                  <a:off x="1375293" y="2230987"/>
                  <a:ext cx="124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2" name="Freihand 181">
                  <a:extLst>
                    <a:ext uri="{FF2B5EF4-FFF2-40B4-BE49-F238E27FC236}">
                      <a16:creationId xmlns:a16="http://schemas.microsoft.com/office/drawing/2014/main" id="{4C170948-E215-42E3-985A-AC16DE68FE4A}"/>
                    </a:ext>
                  </a:extLst>
                </p14:cNvPr>
                <p14:cNvContentPartPr/>
                <p14:nvPr/>
              </p14:nvContentPartPr>
              <p14:xfrm>
                <a:off x="1520373" y="2241067"/>
                <a:ext cx="50400" cy="56160"/>
              </p14:xfrm>
            </p:contentPart>
          </mc:Choice>
          <mc:Fallback>
            <p:pic>
              <p:nvPicPr>
                <p:cNvPr id="182" name="Freihand 181">
                  <a:extLst>
                    <a:ext uri="{FF2B5EF4-FFF2-40B4-BE49-F238E27FC236}">
                      <a16:creationId xmlns:a16="http://schemas.microsoft.com/office/drawing/2014/main" id="{4C170948-E215-42E3-985A-AC16DE68FE4A}"/>
                    </a:ext>
                  </a:extLst>
                </p:cNvPr>
                <p:cNvPicPr/>
                <p:nvPr/>
              </p:nvPicPr>
              <p:blipFill>
                <a:blip r:embed="rId241"/>
                <a:stretch>
                  <a:fillRect/>
                </a:stretch>
              </p:blipFill>
              <p:spPr>
                <a:xfrm>
                  <a:off x="1516053" y="2236747"/>
                  <a:ext cx="59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3" name="Freihand 182">
                  <a:extLst>
                    <a:ext uri="{FF2B5EF4-FFF2-40B4-BE49-F238E27FC236}">
                      <a16:creationId xmlns:a16="http://schemas.microsoft.com/office/drawing/2014/main" id="{B128E2DF-44E6-44B2-B437-5A0A6950219B}"/>
                    </a:ext>
                  </a:extLst>
                </p14:cNvPr>
                <p14:cNvContentPartPr/>
                <p14:nvPr/>
              </p14:nvContentPartPr>
              <p14:xfrm>
                <a:off x="1586613" y="2224147"/>
                <a:ext cx="66240" cy="70560"/>
              </p14:xfrm>
            </p:contentPart>
          </mc:Choice>
          <mc:Fallback>
            <p:pic>
              <p:nvPicPr>
                <p:cNvPr id="183" name="Freihand 182">
                  <a:extLst>
                    <a:ext uri="{FF2B5EF4-FFF2-40B4-BE49-F238E27FC236}">
                      <a16:creationId xmlns:a16="http://schemas.microsoft.com/office/drawing/2014/main" id="{B128E2DF-44E6-44B2-B437-5A0A6950219B}"/>
                    </a:ext>
                  </a:extLst>
                </p:cNvPr>
                <p:cNvPicPr/>
                <p:nvPr/>
              </p:nvPicPr>
              <p:blipFill>
                <a:blip r:embed="rId243"/>
                <a:stretch>
                  <a:fillRect/>
                </a:stretch>
              </p:blipFill>
              <p:spPr>
                <a:xfrm>
                  <a:off x="1582293" y="2219827"/>
                  <a:ext cx="74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4" name="Freihand 183">
                  <a:extLst>
                    <a:ext uri="{FF2B5EF4-FFF2-40B4-BE49-F238E27FC236}">
                      <a16:creationId xmlns:a16="http://schemas.microsoft.com/office/drawing/2014/main" id="{0CD5BC14-2C44-4B94-9F0F-2D87D337F505}"/>
                    </a:ext>
                  </a:extLst>
                </p14:cNvPr>
                <p14:cNvContentPartPr/>
                <p14:nvPr/>
              </p14:nvContentPartPr>
              <p14:xfrm>
                <a:off x="1583013" y="2235667"/>
                <a:ext cx="142200" cy="61200"/>
              </p14:xfrm>
            </p:contentPart>
          </mc:Choice>
          <mc:Fallback>
            <p:pic>
              <p:nvPicPr>
                <p:cNvPr id="184" name="Freihand 183">
                  <a:extLst>
                    <a:ext uri="{FF2B5EF4-FFF2-40B4-BE49-F238E27FC236}">
                      <a16:creationId xmlns:a16="http://schemas.microsoft.com/office/drawing/2014/main" id="{0CD5BC14-2C44-4B94-9F0F-2D87D337F505}"/>
                    </a:ext>
                  </a:extLst>
                </p:cNvPr>
                <p:cNvPicPr/>
                <p:nvPr/>
              </p:nvPicPr>
              <p:blipFill>
                <a:blip r:embed="rId245"/>
                <a:stretch>
                  <a:fillRect/>
                </a:stretch>
              </p:blipFill>
              <p:spPr>
                <a:xfrm>
                  <a:off x="1578693" y="2231347"/>
                  <a:ext cx="150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5" name="Freihand 184">
                  <a:extLst>
                    <a:ext uri="{FF2B5EF4-FFF2-40B4-BE49-F238E27FC236}">
                      <a16:creationId xmlns:a16="http://schemas.microsoft.com/office/drawing/2014/main" id="{B679ADD1-56B6-449A-BD62-688DFBAAEA0C}"/>
                    </a:ext>
                  </a:extLst>
                </p14:cNvPr>
                <p14:cNvContentPartPr/>
                <p14:nvPr/>
              </p14:nvContentPartPr>
              <p14:xfrm>
                <a:off x="1745733" y="2175907"/>
                <a:ext cx="74520" cy="110160"/>
              </p14:xfrm>
            </p:contentPart>
          </mc:Choice>
          <mc:Fallback>
            <p:pic>
              <p:nvPicPr>
                <p:cNvPr id="185" name="Freihand 184">
                  <a:extLst>
                    <a:ext uri="{FF2B5EF4-FFF2-40B4-BE49-F238E27FC236}">
                      <a16:creationId xmlns:a16="http://schemas.microsoft.com/office/drawing/2014/main" id="{B679ADD1-56B6-449A-BD62-688DFBAAEA0C}"/>
                    </a:ext>
                  </a:extLst>
                </p:cNvPr>
                <p:cNvPicPr/>
                <p:nvPr/>
              </p:nvPicPr>
              <p:blipFill>
                <a:blip r:embed="rId247"/>
                <a:stretch>
                  <a:fillRect/>
                </a:stretch>
              </p:blipFill>
              <p:spPr>
                <a:xfrm>
                  <a:off x="1741413" y="2171587"/>
                  <a:ext cx="83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6" name="Freihand 185">
                  <a:extLst>
                    <a:ext uri="{FF2B5EF4-FFF2-40B4-BE49-F238E27FC236}">
                      <a16:creationId xmlns:a16="http://schemas.microsoft.com/office/drawing/2014/main" id="{839BD790-37E8-49C4-BEB4-542BF45FEFD0}"/>
                    </a:ext>
                  </a:extLst>
                </p14:cNvPr>
                <p14:cNvContentPartPr/>
                <p14:nvPr/>
              </p14:nvContentPartPr>
              <p14:xfrm>
                <a:off x="1824213" y="2198227"/>
                <a:ext cx="16200" cy="39960"/>
              </p14:xfrm>
            </p:contentPart>
          </mc:Choice>
          <mc:Fallback>
            <p:pic>
              <p:nvPicPr>
                <p:cNvPr id="186" name="Freihand 185">
                  <a:extLst>
                    <a:ext uri="{FF2B5EF4-FFF2-40B4-BE49-F238E27FC236}">
                      <a16:creationId xmlns:a16="http://schemas.microsoft.com/office/drawing/2014/main" id="{839BD790-37E8-49C4-BEB4-542BF45FEFD0}"/>
                    </a:ext>
                  </a:extLst>
                </p:cNvPr>
                <p:cNvPicPr/>
                <p:nvPr/>
              </p:nvPicPr>
              <p:blipFill>
                <a:blip r:embed="rId249"/>
                <a:stretch>
                  <a:fillRect/>
                </a:stretch>
              </p:blipFill>
              <p:spPr>
                <a:xfrm>
                  <a:off x="1819893" y="2193907"/>
                  <a:ext cx="24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7" name="Freihand 186">
                  <a:extLst>
                    <a:ext uri="{FF2B5EF4-FFF2-40B4-BE49-F238E27FC236}">
                      <a16:creationId xmlns:a16="http://schemas.microsoft.com/office/drawing/2014/main" id="{C62A6D72-FD29-4331-8D95-67F2BE8997A7}"/>
                    </a:ext>
                  </a:extLst>
                </p14:cNvPr>
                <p14:cNvContentPartPr/>
                <p14:nvPr/>
              </p14:nvContentPartPr>
              <p14:xfrm>
                <a:off x="1854813" y="2246107"/>
                <a:ext cx="75960" cy="52200"/>
              </p14:xfrm>
            </p:contentPart>
          </mc:Choice>
          <mc:Fallback>
            <p:pic>
              <p:nvPicPr>
                <p:cNvPr id="187" name="Freihand 186">
                  <a:extLst>
                    <a:ext uri="{FF2B5EF4-FFF2-40B4-BE49-F238E27FC236}">
                      <a16:creationId xmlns:a16="http://schemas.microsoft.com/office/drawing/2014/main" id="{C62A6D72-FD29-4331-8D95-67F2BE8997A7}"/>
                    </a:ext>
                  </a:extLst>
                </p:cNvPr>
                <p:cNvPicPr/>
                <p:nvPr/>
              </p:nvPicPr>
              <p:blipFill>
                <a:blip r:embed="rId251"/>
                <a:stretch>
                  <a:fillRect/>
                </a:stretch>
              </p:blipFill>
              <p:spPr>
                <a:xfrm>
                  <a:off x="1850493" y="2241787"/>
                  <a:ext cx="84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 name="Freihand 8">
                  <a:extLst>
                    <a:ext uri="{FF2B5EF4-FFF2-40B4-BE49-F238E27FC236}">
                      <a16:creationId xmlns:a16="http://schemas.microsoft.com/office/drawing/2014/main" id="{D48BAC3C-4BFE-42C5-B8ED-AA86EA4707BB}"/>
                    </a:ext>
                  </a:extLst>
                </p14:cNvPr>
                <p14:cNvContentPartPr/>
                <p14:nvPr/>
              </p14:nvContentPartPr>
              <p14:xfrm>
                <a:off x="8690493" y="565267"/>
                <a:ext cx="17640" cy="140040"/>
              </p14:xfrm>
            </p:contentPart>
          </mc:Choice>
          <mc:Fallback>
            <p:pic>
              <p:nvPicPr>
                <p:cNvPr id="9" name="Freihand 8">
                  <a:extLst>
                    <a:ext uri="{FF2B5EF4-FFF2-40B4-BE49-F238E27FC236}">
                      <a16:creationId xmlns:a16="http://schemas.microsoft.com/office/drawing/2014/main" id="{D48BAC3C-4BFE-42C5-B8ED-AA86EA4707BB}"/>
                    </a:ext>
                  </a:extLst>
                </p:cNvPr>
                <p:cNvPicPr/>
                <p:nvPr/>
              </p:nvPicPr>
              <p:blipFill>
                <a:blip r:embed="rId253"/>
                <a:stretch>
                  <a:fillRect/>
                </a:stretch>
              </p:blipFill>
              <p:spPr>
                <a:xfrm>
                  <a:off x="8686173" y="560947"/>
                  <a:ext cx="26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 name="Freihand 9">
                  <a:extLst>
                    <a:ext uri="{FF2B5EF4-FFF2-40B4-BE49-F238E27FC236}">
                      <a16:creationId xmlns:a16="http://schemas.microsoft.com/office/drawing/2014/main" id="{FF95EDC0-4EAF-4E10-9F20-DB6A038EE89F}"/>
                    </a:ext>
                  </a:extLst>
                </p14:cNvPr>
                <p14:cNvContentPartPr/>
                <p14:nvPr/>
              </p14:nvContentPartPr>
              <p14:xfrm>
                <a:off x="8604453" y="545107"/>
                <a:ext cx="168120" cy="11880"/>
              </p14:xfrm>
            </p:contentPart>
          </mc:Choice>
          <mc:Fallback>
            <p:pic>
              <p:nvPicPr>
                <p:cNvPr id="10" name="Freihand 9">
                  <a:extLst>
                    <a:ext uri="{FF2B5EF4-FFF2-40B4-BE49-F238E27FC236}">
                      <a16:creationId xmlns:a16="http://schemas.microsoft.com/office/drawing/2014/main" id="{FF95EDC0-4EAF-4E10-9F20-DB6A038EE89F}"/>
                    </a:ext>
                  </a:extLst>
                </p:cNvPr>
                <p:cNvPicPr/>
                <p:nvPr/>
              </p:nvPicPr>
              <p:blipFill>
                <a:blip r:embed="rId255"/>
                <a:stretch>
                  <a:fillRect/>
                </a:stretch>
              </p:blipFill>
              <p:spPr>
                <a:xfrm>
                  <a:off x="8600133" y="540787"/>
                  <a:ext cx="176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 name="Freihand 10">
                  <a:extLst>
                    <a:ext uri="{FF2B5EF4-FFF2-40B4-BE49-F238E27FC236}">
                      <a16:creationId xmlns:a16="http://schemas.microsoft.com/office/drawing/2014/main" id="{C1F97DDD-2F96-49B4-89D1-A3C329BB8B67}"/>
                    </a:ext>
                  </a:extLst>
                </p14:cNvPr>
                <p14:cNvContentPartPr/>
                <p14:nvPr/>
              </p14:nvContentPartPr>
              <p14:xfrm>
                <a:off x="8587893" y="624667"/>
                <a:ext cx="164880" cy="9360"/>
              </p14:xfrm>
            </p:contentPart>
          </mc:Choice>
          <mc:Fallback>
            <p:pic>
              <p:nvPicPr>
                <p:cNvPr id="11" name="Freihand 10">
                  <a:extLst>
                    <a:ext uri="{FF2B5EF4-FFF2-40B4-BE49-F238E27FC236}">
                      <a16:creationId xmlns:a16="http://schemas.microsoft.com/office/drawing/2014/main" id="{C1F97DDD-2F96-49B4-89D1-A3C329BB8B67}"/>
                    </a:ext>
                  </a:extLst>
                </p:cNvPr>
                <p:cNvPicPr/>
                <p:nvPr/>
              </p:nvPicPr>
              <p:blipFill>
                <a:blip r:embed="rId257"/>
                <a:stretch>
                  <a:fillRect/>
                </a:stretch>
              </p:blipFill>
              <p:spPr>
                <a:xfrm>
                  <a:off x="8583573" y="620347"/>
                  <a:ext cx="173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 name="Freihand 11">
                  <a:extLst>
                    <a:ext uri="{FF2B5EF4-FFF2-40B4-BE49-F238E27FC236}">
                      <a16:creationId xmlns:a16="http://schemas.microsoft.com/office/drawing/2014/main" id="{7BFF89B8-EF80-4963-9FAF-20F5EF494F10}"/>
                    </a:ext>
                  </a:extLst>
                </p14:cNvPr>
                <p14:cNvContentPartPr/>
                <p14:nvPr/>
              </p14:nvContentPartPr>
              <p14:xfrm>
                <a:off x="8701293" y="745987"/>
                <a:ext cx="360" cy="360"/>
              </p14:xfrm>
            </p:contentPart>
          </mc:Choice>
          <mc:Fallback>
            <p:pic>
              <p:nvPicPr>
                <p:cNvPr id="12" name="Freihand 11">
                  <a:extLst>
                    <a:ext uri="{FF2B5EF4-FFF2-40B4-BE49-F238E27FC236}">
                      <a16:creationId xmlns:a16="http://schemas.microsoft.com/office/drawing/2014/main" id="{7BFF89B8-EF80-4963-9FAF-20F5EF494F10}"/>
                    </a:ext>
                  </a:extLst>
                </p:cNvPr>
                <p:cNvPicPr/>
                <p:nvPr/>
              </p:nvPicPr>
              <p:blipFill>
                <a:blip r:embed="rId4"/>
                <a:stretch>
                  <a:fillRect/>
                </a:stretch>
              </p:blipFill>
              <p:spPr>
                <a:xfrm>
                  <a:off x="8696973" y="74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 name="Freihand 12">
                  <a:extLst>
                    <a:ext uri="{FF2B5EF4-FFF2-40B4-BE49-F238E27FC236}">
                      <a16:creationId xmlns:a16="http://schemas.microsoft.com/office/drawing/2014/main" id="{6A3739ED-51C4-4988-B248-3E706C44DACF}"/>
                    </a:ext>
                  </a:extLst>
                </p14:cNvPr>
                <p14:cNvContentPartPr/>
                <p14:nvPr/>
              </p14:nvContentPartPr>
              <p14:xfrm>
                <a:off x="8724693" y="685147"/>
                <a:ext cx="72000" cy="91080"/>
              </p14:xfrm>
            </p:contentPart>
          </mc:Choice>
          <mc:Fallback>
            <p:pic>
              <p:nvPicPr>
                <p:cNvPr id="13" name="Freihand 12">
                  <a:extLst>
                    <a:ext uri="{FF2B5EF4-FFF2-40B4-BE49-F238E27FC236}">
                      <a16:creationId xmlns:a16="http://schemas.microsoft.com/office/drawing/2014/main" id="{6A3739ED-51C4-4988-B248-3E706C44DACF}"/>
                    </a:ext>
                  </a:extLst>
                </p:cNvPr>
                <p:cNvPicPr/>
                <p:nvPr/>
              </p:nvPicPr>
              <p:blipFill>
                <a:blip r:embed="rId260"/>
                <a:stretch>
                  <a:fillRect/>
                </a:stretch>
              </p:blipFill>
              <p:spPr>
                <a:xfrm>
                  <a:off x="8720373" y="680827"/>
                  <a:ext cx="80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 name="Freihand 13">
                  <a:extLst>
                    <a:ext uri="{FF2B5EF4-FFF2-40B4-BE49-F238E27FC236}">
                      <a16:creationId xmlns:a16="http://schemas.microsoft.com/office/drawing/2014/main" id="{3CDF84FE-51E9-4E83-A4C5-0C739E383CEA}"/>
                    </a:ext>
                  </a:extLst>
                </p14:cNvPr>
                <p14:cNvContentPartPr/>
                <p14:nvPr/>
              </p14:nvContentPartPr>
              <p14:xfrm>
                <a:off x="8794173" y="672547"/>
                <a:ext cx="19440" cy="116280"/>
              </p14:xfrm>
            </p:contentPart>
          </mc:Choice>
          <mc:Fallback>
            <p:pic>
              <p:nvPicPr>
                <p:cNvPr id="14" name="Freihand 13">
                  <a:extLst>
                    <a:ext uri="{FF2B5EF4-FFF2-40B4-BE49-F238E27FC236}">
                      <a16:creationId xmlns:a16="http://schemas.microsoft.com/office/drawing/2014/main" id="{3CDF84FE-51E9-4E83-A4C5-0C739E383CEA}"/>
                    </a:ext>
                  </a:extLst>
                </p:cNvPr>
                <p:cNvPicPr/>
                <p:nvPr/>
              </p:nvPicPr>
              <p:blipFill>
                <a:blip r:embed="rId262"/>
                <a:stretch>
                  <a:fillRect/>
                </a:stretch>
              </p:blipFill>
              <p:spPr>
                <a:xfrm>
                  <a:off x="8789853" y="668227"/>
                  <a:ext cx="28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 name="Freihand 14">
                  <a:extLst>
                    <a:ext uri="{FF2B5EF4-FFF2-40B4-BE49-F238E27FC236}">
                      <a16:creationId xmlns:a16="http://schemas.microsoft.com/office/drawing/2014/main" id="{304B092F-B1A0-4A3E-8E0F-E6473BDA2353}"/>
                    </a:ext>
                  </a:extLst>
                </p14:cNvPr>
                <p14:cNvContentPartPr/>
                <p14:nvPr/>
              </p14:nvContentPartPr>
              <p14:xfrm>
                <a:off x="8749533" y="747427"/>
                <a:ext cx="82440" cy="8640"/>
              </p14:xfrm>
            </p:contentPart>
          </mc:Choice>
          <mc:Fallback>
            <p:pic>
              <p:nvPicPr>
                <p:cNvPr id="15" name="Freihand 14">
                  <a:extLst>
                    <a:ext uri="{FF2B5EF4-FFF2-40B4-BE49-F238E27FC236}">
                      <a16:creationId xmlns:a16="http://schemas.microsoft.com/office/drawing/2014/main" id="{304B092F-B1A0-4A3E-8E0F-E6473BDA2353}"/>
                    </a:ext>
                  </a:extLst>
                </p:cNvPr>
                <p:cNvPicPr/>
                <p:nvPr/>
              </p:nvPicPr>
              <p:blipFill>
                <a:blip r:embed="rId264"/>
                <a:stretch>
                  <a:fillRect/>
                </a:stretch>
              </p:blipFill>
              <p:spPr>
                <a:xfrm>
                  <a:off x="8745213" y="743107"/>
                  <a:ext cx="91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 name="Freihand 16">
                  <a:extLst>
                    <a:ext uri="{FF2B5EF4-FFF2-40B4-BE49-F238E27FC236}">
                      <a16:creationId xmlns:a16="http://schemas.microsoft.com/office/drawing/2014/main" id="{A92234C8-7040-4B75-A5CA-B52744A7218A}"/>
                    </a:ext>
                  </a:extLst>
                </p14:cNvPr>
                <p14:cNvContentPartPr/>
                <p14:nvPr/>
              </p14:nvContentPartPr>
              <p14:xfrm>
                <a:off x="8886693" y="495067"/>
                <a:ext cx="65880" cy="213480"/>
              </p14:xfrm>
            </p:contentPart>
          </mc:Choice>
          <mc:Fallback>
            <p:pic>
              <p:nvPicPr>
                <p:cNvPr id="17" name="Freihand 16">
                  <a:extLst>
                    <a:ext uri="{FF2B5EF4-FFF2-40B4-BE49-F238E27FC236}">
                      <a16:creationId xmlns:a16="http://schemas.microsoft.com/office/drawing/2014/main" id="{A92234C8-7040-4B75-A5CA-B52744A7218A}"/>
                    </a:ext>
                  </a:extLst>
                </p:cNvPr>
                <p:cNvPicPr/>
                <p:nvPr/>
              </p:nvPicPr>
              <p:blipFill>
                <a:blip r:embed="rId266"/>
                <a:stretch>
                  <a:fillRect/>
                </a:stretch>
              </p:blipFill>
              <p:spPr>
                <a:xfrm>
                  <a:off x="8882373" y="490747"/>
                  <a:ext cx="74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 name="Freihand 17">
                  <a:extLst>
                    <a:ext uri="{FF2B5EF4-FFF2-40B4-BE49-F238E27FC236}">
                      <a16:creationId xmlns:a16="http://schemas.microsoft.com/office/drawing/2014/main" id="{2060AB9A-8FD7-4364-9A47-D3E153A0E8D6}"/>
                    </a:ext>
                  </a:extLst>
                </p14:cNvPr>
                <p14:cNvContentPartPr/>
                <p14:nvPr/>
              </p14:nvContentPartPr>
              <p14:xfrm>
                <a:off x="8986773" y="523867"/>
                <a:ext cx="104760" cy="114480"/>
              </p14:xfrm>
            </p:contentPart>
          </mc:Choice>
          <mc:Fallback>
            <p:pic>
              <p:nvPicPr>
                <p:cNvPr id="18" name="Freihand 17">
                  <a:extLst>
                    <a:ext uri="{FF2B5EF4-FFF2-40B4-BE49-F238E27FC236}">
                      <a16:creationId xmlns:a16="http://schemas.microsoft.com/office/drawing/2014/main" id="{2060AB9A-8FD7-4364-9A47-D3E153A0E8D6}"/>
                    </a:ext>
                  </a:extLst>
                </p:cNvPr>
                <p:cNvPicPr/>
                <p:nvPr/>
              </p:nvPicPr>
              <p:blipFill>
                <a:blip r:embed="rId268"/>
                <a:stretch>
                  <a:fillRect/>
                </a:stretch>
              </p:blipFill>
              <p:spPr>
                <a:xfrm>
                  <a:off x="8982453" y="519547"/>
                  <a:ext cx="113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 name="Freihand 18">
                  <a:extLst>
                    <a:ext uri="{FF2B5EF4-FFF2-40B4-BE49-F238E27FC236}">
                      <a16:creationId xmlns:a16="http://schemas.microsoft.com/office/drawing/2014/main" id="{15FF96ED-5935-4B53-9524-21499F1DA339}"/>
                    </a:ext>
                  </a:extLst>
                </p14:cNvPr>
                <p14:cNvContentPartPr/>
                <p14:nvPr/>
              </p14:nvContentPartPr>
              <p14:xfrm>
                <a:off x="9026373" y="613147"/>
                <a:ext cx="45360" cy="34920"/>
              </p14:xfrm>
            </p:contentPart>
          </mc:Choice>
          <mc:Fallback>
            <p:pic>
              <p:nvPicPr>
                <p:cNvPr id="19" name="Freihand 18">
                  <a:extLst>
                    <a:ext uri="{FF2B5EF4-FFF2-40B4-BE49-F238E27FC236}">
                      <a16:creationId xmlns:a16="http://schemas.microsoft.com/office/drawing/2014/main" id="{15FF96ED-5935-4B53-9524-21499F1DA339}"/>
                    </a:ext>
                  </a:extLst>
                </p:cNvPr>
                <p:cNvPicPr/>
                <p:nvPr/>
              </p:nvPicPr>
              <p:blipFill>
                <a:blip r:embed="rId270"/>
                <a:stretch>
                  <a:fillRect/>
                </a:stretch>
              </p:blipFill>
              <p:spPr>
                <a:xfrm>
                  <a:off x="9022053" y="608827"/>
                  <a:ext cx="54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 name="Freihand 19">
                  <a:extLst>
                    <a:ext uri="{FF2B5EF4-FFF2-40B4-BE49-F238E27FC236}">
                      <a16:creationId xmlns:a16="http://schemas.microsoft.com/office/drawing/2014/main" id="{727AEAF0-69C4-4422-891C-940E5A065F70}"/>
                    </a:ext>
                  </a:extLst>
                </p14:cNvPr>
                <p14:cNvContentPartPr/>
                <p14:nvPr/>
              </p14:nvContentPartPr>
              <p14:xfrm>
                <a:off x="9122493" y="630427"/>
                <a:ext cx="19080" cy="90000"/>
              </p14:xfrm>
            </p:contentPart>
          </mc:Choice>
          <mc:Fallback>
            <p:pic>
              <p:nvPicPr>
                <p:cNvPr id="20" name="Freihand 19">
                  <a:extLst>
                    <a:ext uri="{FF2B5EF4-FFF2-40B4-BE49-F238E27FC236}">
                      <a16:creationId xmlns:a16="http://schemas.microsoft.com/office/drawing/2014/main" id="{727AEAF0-69C4-4422-891C-940E5A065F70}"/>
                    </a:ext>
                  </a:extLst>
                </p:cNvPr>
                <p:cNvPicPr/>
                <p:nvPr/>
              </p:nvPicPr>
              <p:blipFill>
                <a:blip r:embed="rId272"/>
                <a:stretch>
                  <a:fillRect/>
                </a:stretch>
              </p:blipFill>
              <p:spPr>
                <a:xfrm>
                  <a:off x="9118173" y="626107"/>
                  <a:ext cx="27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 name="Freihand 20">
                  <a:extLst>
                    <a:ext uri="{FF2B5EF4-FFF2-40B4-BE49-F238E27FC236}">
                      <a16:creationId xmlns:a16="http://schemas.microsoft.com/office/drawing/2014/main" id="{EBE793CF-05CC-4B6F-AD15-28F694D8A570}"/>
                    </a:ext>
                  </a:extLst>
                </p14:cNvPr>
                <p14:cNvContentPartPr/>
                <p14:nvPr/>
              </p14:nvContentPartPr>
              <p14:xfrm>
                <a:off x="9189093" y="542587"/>
                <a:ext cx="98640" cy="114120"/>
              </p14:xfrm>
            </p:contentPart>
          </mc:Choice>
          <mc:Fallback>
            <p:pic>
              <p:nvPicPr>
                <p:cNvPr id="21" name="Freihand 20">
                  <a:extLst>
                    <a:ext uri="{FF2B5EF4-FFF2-40B4-BE49-F238E27FC236}">
                      <a16:creationId xmlns:a16="http://schemas.microsoft.com/office/drawing/2014/main" id="{EBE793CF-05CC-4B6F-AD15-28F694D8A570}"/>
                    </a:ext>
                  </a:extLst>
                </p:cNvPr>
                <p:cNvPicPr/>
                <p:nvPr/>
              </p:nvPicPr>
              <p:blipFill>
                <a:blip r:embed="rId274"/>
                <a:stretch>
                  <a:fillRect/>
                </a:stretch>
              </p:blipFill>
              <p:spPr>
                <a:xfrm>
                  <a:off x="9184773" y="538267"/>
                  <a:ext cx="107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 name="Freihand 21">
                  <a:extLst>
                    <a:ext uri="{FF2B5EF4-FFF2-40B4-BE49-F238E27FC236}">
                      <a16:creationId xmlns:a16="http://schemas.microsoft.com/office/drawing/2014/main" id="{3756CC81-43AC-402C-9F57-0D7F3248D03B}"/>
                    </a:ext>
                  </a:extLst>
                </p14:cNvPr>
                <p14:cNvContentPartPr/>
                <p14:nvPr/>
              </p14:nvContentPartPr>
              <p14:xfrm>
                <a:off x="9274773" y="508027"/>
                <a:ext cx="83160" cy="222840"/>
              </p14:xfrm>
            </p:contentPart>
          </mc:Choice>
          <mc:Fallback>
            <p:pic>
              <p:nvPicPr>
                <p:cNvPr id="22" name="Freihand 21">
                  <a:extLst>
                    <a:ext uri="{FF2B5EF4-FFF2-40B4-BE49-F238E27FC236}">
                      <a16:creationId xmlns:a16="http://schemas.microsoft.com/office/drawing/2014/main" id="{3756CC81-43AC-402C-9F57-0D7F3248D03B}"/>
                    </a:ext>
                  </a:extLst>
                </p:cNvPr>
                <p:cNvPicPr/>
                <p:nvPr/>
              </p:nvPicPr>
              <p:blipFill>
                <a:blip r:embed="rId276"/>
                <a:stretch>
                  <a:fillRect/>
                </a:stretch>
              </p:blipFill>
              <p:spPr>
                <a:xfrm>
                  <a:off x="9270453" y="503707"/>
                  <a:ext cx="91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 name="Freihand 23">
                  <a:extLst>
                    <a:ext uri="{FF2B5EF4-FFF2-40B4-BE49-F238E27FC236}">
                      <a16:creationId xmlns:a16="http://schemas.microsoft.com/office/drawing/2014/main" id="{1454424A-2A5F-49D7-AFAA-D28736749913}"/>
                    </a:ext>
                  </a:extLst>
                </p14:cNvPr>
                <p14:cNvContentPartPr/>
                <p14:nvPr/>
              </p14:nvContentPartPr>
              <p14:xfrm>
                <a:off x="9486813" y="571387"/>
                <a:ext cx="150120" cy="22320"/>
              </p14:xfrm>
            </p:contentPart>
          </mc:Choice>
          <mc:Fallback>
            <p:pic>
              <p:nvPicPr>
                <p:cNvPr id="24" name="Freihand 23">
                  <a:extLst>
                    <a:ext uri="{FF2B5EF4-FFF2-40B4-BE49-F238E27FC236}">
                      <a16:creationId xmlns:a16="http://schemas.microsoft.com/office/drawing/2014/main" id="{1454424A-2A5F-49D7-AFAA-D28736749913}"/>
                    </a:ext>
                  </a:extLst>
                </p:cNvPr>
                <p:cNvPicPr/>
                <p:nvPr/>
              </p:nvPicPr>
              <p:blipFill>
                <a:blip r:embed="rId278"/>
                <a:stretch>
                  <a:fillRect/>
                </a:stretch>
              </p:blipFill>
              <p:spPr>
                <a:xfrm>
                  <a:off x="9482493" y="567067"/>
                  <a:ext cx="158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5" name="Freihand 24">
                  <a:extLst>
                    <a:ext uri="{FF2B5EF4-FFF2-40B4-BE49-F238E27FC236}">
                      <a16:creationId xmlns:a16="http://schemas.microsoft.com/office/drawing/2014/main" id="{EA44FD46-42A2-4853-8383-C2A8FA5F41E2}"/>
                    </a:ext>
                  </a:extLst>
                </p14:cNvPr>
                <p14:cNvContentPartPr/>
                <p14:nvPr/>
              </p14:nvContentPartPr>
              <p14:xfrm>
                <a:off x="9495813" y="630067"/>
                <a:ext cx="131760" cy="8280"/>
              </p14:xfrm>
            </p:contentPart>
          </mc:Choice>
          <mc:Fallback>
            <p:pic>
              <p:nvPicPr>
                <p:cNvPr id="25" name="Freihand 24">
                  <a:extLst>
                    <a:ext uri="{FF2B5EF4-FFF2-40B4-BE49-F238E27FC236}">
                      <a16:creationId xmlns:a16="http://schemas.microsoft.com/office/drawing/2014/main" id="{EA44FD46-42A2-4853-8383-C2A8FA5F41E2}"/>
                    </a:ext>
                  </a:extLst>
                </p:cNvPr>
                <p:cNvPicPr/>
                <p:nvPr/>
              </p:nvPicPr>
              <p:blipFill>
                <a:blip r:embed="rId280"/>
                <a:stretch>
                  <a:fillRect/>
                </a:stretch>
              </p:blipFill>
              <p:spPr>
                <a:xfrm>
                  <a:off x="9491493" y="625747"/>
                  <a:ext cx="140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 name="Freihand 25">
                  <a:extLst>
                    <a:ext uri="{FF2B5EF4-FFF2-40B4-BE49-F238E27FC236}">
                      <a16:creationId xmlns:a16="http://schemas.microsoft.com/office/drawing/2014/main" id="{A8E4F09E-5B90-41D5-BC71-28368BFDFF77}"/>
                    </a:ext>
                  </a:extLst>
                </p14:cNvPr>
                <p14:cNvContentPartPr/>
                <p14:nvPr/>
              </p14:nvContentPartPr>
              <p14:xfrm>
                <a:off x="9706773" y="537547"/>
                <a:ext cx="154080" cy="137520"/>
              </p14:xfrm>
            </p:contentPart>
          </mc:Choice>
          <mc:Fallback>
            <p:pic>
              <p:nvPicPr>
                <p:cNvPr id="26" name="Freihand 25">
                  <a:extLst>
                    <a:ext uri="{FF2B5EF4-FFF2-40B4-BE49-F238E27FC236}">
                      <a16:creationId xmlns:a16="http://schemas.microsoft.com/office/drawing/2014/main" id="{A8E4F09E-5B90-41D5-BC71-28368BFDFF77}"/>
                    </a:ext>
                  </a:extLst>
                </p:cNvPr>
                <p:cNvPicPr/>
                <p:nvPr/>
              </p:nvPicPr>
              <p:blipFill>
                <a:blip r:embed="rId282"/>
                <a:stretch>
                  <a:fillRect/>
                </a:stretch>
              </p:blipFill>
              <p:spPr>
                <a:xfrm>
                  <a:off x="9702453" y="533227"/>
                  <a:ext cx="162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7" name="Freihand 26">
                  <a:extLst>
                    <a:ext uri="{FF2B5EF4-FFF2-40B4-BE49-F238E27FC236}">
                      <a16:creationId xmlns:a16="http://schemas.microsoft.com/office/drawing/2014/main" id="{1ECFFA00-A210-498A-84A7-EE6168CFCE88}"/>
                    </a:ext>
                  </a:extLst>
                </p14:cNvPr>
                <p14:cNvContentPartPr/>
                <p14:nvPr/>
              </p14:nvContentPartPr>
              <p14:xfrm>
                <a:off x="9765093" y="530347"/>
                <a:ext cx="126000" cy="122400"/>
              </p14:xfrm>
            </p:contentPart>
          </mc:Choice>
          <mc:Fallback>
            <p:pic>
              <p:nvPicPr>
                <p:cNvPr id="27" name="Freihand 26">
                  <a:extLst>
                    <a:ext uri="{FF2B5EF4-FFF2-40B4-BE49-F238E27FC236}">
                      <a16:creationId xmlns:a16="http://schemas.microsoft.com/office/drawing/2014/main" id="{1ECFFA00-A210-498A-84A7-EE6168CFCE88}"/>
                    </a:ext>
                  </a:extLst>
                </p:cNvPr>
                <p:cNvPicPr/>
                <p:nvPr/>
              </p:nvPicPr>
              <p:blipFill>
                <a:blip r:embed="rId284"/>
                <a:stretch>
                  <a:fillRect/>
                </a:stretch>
              </p:blipFill>
              <p:spPr>
                <a:xfrm>
                  <a:off x="9760773" y="526027"/>
                  <a:ext cx="134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9" name="Freihand 28">
                  <a:extLst>
                    <a:ext uri="{FF2B5EF4-FFF2-40B4-BE49-F238E27FC236}">
                      <a16:creationId xmlns:a16="http://schemas.microsoft.com/office/drawing/2014/main" id="{FAF0C447-8383-464E-A4AF-BCA34E40F2AA}"/>
                    </a:ext>
                  </a:extLst>
                </p14:cNvPr>
                <p14:cNvContentPartPr/>
                <p14:nvPr/>
              </p14:nvContentPartPr>
              <p14:xfrm>
                <a:off x="8325453" y="951907"/>
                <a:ext cx="108720" cy="86400"/>
              </p14:xfrm>
            </p:contentPart>
          </mc:Choice>
          <mc:Fallback>
            <p:pic>
              <p:nvPicPr>
                <p:cNvPr id="29" name="Freihand 28">
                  <a:extLst>
                    <a:ext uri="{FF2B5EF4-FFF2-40B4-BE49-F238E27FC236}">
                      <a16:creationId xmlns:a16="http://schemas.microsoft.com/office/drawing/2014/main" id="{FAF0C447-8383-464E-A4AF-BCA34E40F2AA}"/>
                    </a:ext>
                  </a:extLst>
                </p:cNvPr>
                <p:cNvPicPr/>
                <p:nvPr/>
              </p:nvPicPr>
              <p:blipFill>
                <a:blip r:embed="rId286"/>
                <a:stretch>
                  <a:fillRect/>
                </a:stretch>
              </p:blipFill>
              <p:spPr>
                <a:xfrm>
                  <a:off x="8321133" y="947587"/>
                  <a:ext cx="117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0" name="Freihand 29">
                  <a:extLst>
                    <a:ext uri="{FF2B5EF4-FFF2-40B4-BE49-F238E27FC236}">
                      <a16:creationId xmlns:a16="http://schemas.microsoft.com/office/drawing/2014/main" id="{451474D7-4ED0-415B-8299-ADFA6AFE9786}"/>
                    </a:ext>
                  </a:extLst>
                </p14:cNvPr>
                <p14:cNvContentPartPr/>
                <p14:nvPr/>
              </p14:nvContentPartPr>
              <p14:xfrm>
                <a:off x="8448213" y="970987"/>
                <a:ext cx="91800" cy="48960"/>
              </p14:xfrm>
            </p:contentPart>
          </mc:Choice>
          <mc:Fallback>
            <p:pic>
              <p:nvPicPr>
                <p:cNvPr id="30" name="Freihand 29">
                  <a:extLst>
                    <a:ext uri="{FF2B5EF4-FFF2-40B4-BE49-F238E27FC236}">
                      <a16:creationId xmlns:a16="http://schemas.microsoft.com/office/drawing/2014/main" id="{451474D7-4ED0-415B-8299-ADFA6AFE9786}"/>
                    </a:ext>
                  </a:extLst>
                </p:cNvPr>
                <p:cNvPicPr/>
                <p:nvPr/>
              </p:nvPicPr>
              <p:blipFill>
                <a:blip r:embed="rId288"/>
                <a:stretch>
                  <a:fillRect/>
                </a:stretch>
              </p:blipFill>
              <p:spPr>
                <a:xfrm>
                  <a:off x="8443893" y="966667"/>
                  <a:ext cx="100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1" name="Freihand 30">
                  <a:extLst>
                    <a:ext uri="{FF2B5EF4-FFF2-40B4-BE49-F238E27FC236}">
                      <a16:creationId xmlns:a16="http://schemas.microsoft.com/office/drawing/2014/main" id="{6C8437C0-75B5-4E8A-A9EB-09A5788DC99F}"/>
                    </a:ext>
                  </a:extLst>
                </p14:cNvPr>
                <p14:cNvContentPartPr/>
                <p14:nvPr/>
              </p14:nvContentPartPr>
              <p14:xfrm>
                <a:off x="8540733" y="958747"/>
                <a:ext cx="91080" cy="85320"/>
              </p14:xfrm>
            </p:contentPart>
          </mc:Choice>
          <mc:Fallback>
            <p:pic>
              <p:nvPicPr>
                <p:cNvPr id="31" name="Freihand 30">
                  <a:extLst>
                    <a:ext uri="{FF2B5EF4-FFF2-40B4-BE49-F238E27FC236}">
                      <a16:creationId xmlns:a16="http://schemas.microsoft.com/office/drawing/2014/main" id="{6C8437C0-75B5-4E8A-A9EB-09A5788DC99F}"/>
                    </a:ext>
                  </a:extLst>
                </p:cNvPr>
                <p:cNvPicPr/>
                <p:nvPr/>
              </p:nvPicPr>
              <p:blipFill>
                <a:blip r:embed="rId290"/>
                <a:stretch>
                  <a:fillRect/>
                </a:stretch>
              </p:blipFill>
              <p:spPr>
                <a:xfrm>
                  <a:off x="8536413" y="954427"/>
                  <a:ext cx="99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2" name="Freihand 31">
                  <a:extLst>
                    <a:ext uri="{FF2B5EF4-FFF2-40B4-BE49-F238E27FC236}">
                      <a16:creationId xmlns:a16="http://schemas.microsoft.com/office/drawing/2014/main" id="{18668CED-DA1B-4A27-8A84-97E38E54D19A}"/>
                    </a:ext>
                  </a:extLst>
                </p14:cNvPr>
                <p14:cNvContentPartPr/>
                <p14:nvPr/>
              </p14:nvContentPartPr>
              <p14:xfrm>
                <a:off x="8641893" y="904387"/>
                <a:ext cx="76680" cy="122040"/>
              </p14:xfrm>
            </p:contentPart>
          </mc:Choice>
          <mc:Fallback>
            <p:pic>
              <p:nvPicPr>
                <p:cNvPr id="32" name="Freihand 31">
                  <a:extLst>
                    <a:ext uri="{FF2B5EF4-FFF2-40B4-BE49-F238E27FC236}">
                      <a16:creationId xmlns:a16="http://schemas.microsoft.com/office/drawing/2014/main" id="{18668CED-DA1B-4A27-8A84-97E38E54D19A}"/>
                    </a:ext>
                  </a:extLst>
                </p:cNvPr>
                <p:cNvPicPr/>
                <p:nvPr/>
              </p:nvPicPr>
              <p:blipFill>
                <a:blip r:embed="rId292"/>
                <a:stretch>
                  <a:fillRect/>
                </a:stretch>
              </p:blipFill>
              <p:spPr>
                <a:xfrm>
                  <a:off x="8637573" y="900067"/>
                  <a:ext cx="85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3" name="Freihand 32">
                  <a:extLst>
                    <a:ext uri="{FF2B5EF4-FFF2-40B4-BE49-F238E27FC236}">
                      <a16:creationId xmlns:a16="http://schemas.microsoft.com/office/drawing/2014/main" id="{4E438DD4-2F6F-466B-8A8B-9333B05A49F9}"/>
                    </a:ext>
                  </a:extLst>
                </p14:cNvPr>
                <p14:cNvContentPartPr/>
                <p14:nvPr/>
              </p14:nvContentPartPr>
              <p14:xfrm>
                <a:off x="8726493" y="938227"/>
                <a:ext cx="101880" cy="81360"/>
              </p14:xfrm>
            </p:contentPart>
          </mc:Choice>
          <mc:Fallback>
            <p:pic>
              <p:nvPicPr>
                <p:cNvPr id="33" name="Freihand 32">
                  <a:extLst>
                    <a:ext uri="{FF2B5EF4-FFF2-40B4-BE49-F238E27FC236}">
                      <a16:creationId xmlns:a16="http://schemas.microsoft.com/office/drawing/2014/main" id="{4E438DD4-2F6F-466B-8A8B-9333B05A49F9}"/>
                    </a:ext>
                  </a:extLst>
                </p:cNvPr>
                <p:cNvPicPr/>
                <p:nvPr/>
              </p:nvPicPr>
              <p:blipFill>
                <a:blip r:embed="rId294"/>
                <a:stretch>
                  <a:fillRect/>
                </a:stretch>
              </p:blipFill>
              <p:spPr>
                <a:xfrm>
                  <a:off x="8722173" y="933907"/>
                  <a:ext cx="110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5" name="Freihand 34">
                  <a:extLst>
                    <a:ext uri="{FF2B5EF4-FFF2-40B4-BE49-F238E27FC236}">
                      <a16:creationId xmlns:a16="http://schemas.microsoft.com/office/drawing/2014/main" id="{548F7301-F9D3-4B27-9E7A-B106015699B1}"/>
                    </a:ext>
                  </a:extLst>
                </p14:cNvPr>
                <p14:cNvContentPartPr/>
                <p14:nvPr/>
              </p14:nvContentPartPr>
              <p14:xfrm>
                <a:off x="9098733" y="887827"/>
                <a:ext cx="98640" cy="109440"/>
              </p14:xfrm>
            </p:contentPart>
          </mc:Choice>
          <mc:Fallback>
            <p:pic>
              <p:nvPicPr>
                <p:cNvPr id="35" name="Freihand 34">
                  <a:extLst>
                    <a:ext uri="{FF2B5EF4-FFF2-40B4-BE49-F238E27FC236}">
                      <a16:creationId xmlns:a16="http://schemas.microsoft.com/office/drawing/2014/main" id="{548F7301-F9D3-4B27-9E7A-B106015699B1}"/>
                    </a:ext>
                  </a:extLst>
                </p:cNvPr>
                <p:cNvPicPr/>
                <p:nvPr/>
              </p:nvPicPr>
              <p:blipFill>
                <a:blip r:embed="rId296"/>
                <a:stretch>
                  <a:fillRect/>
                </a:stretch>
              </p:blipFill>
              <p:spPr>
                <a:xfrm>
                  <a:off x="9094413" y="883507"/>
                  <a:ext cx="107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6" name="Freihand 35">
                  <a:extLst>
                    <a:ext uri="{FF2B5EF4-FFF2-40B4-BE49-F238E27FC236}">
                      <a16:creationId xmlns:a16="http://schemas.microsoft.com/office/drawing/2014/main" id="{F64CB121-0616-44FF-906A-95604DACDF69}"/>
                    </a:ext>
                  </a:extLst>
                </p14:cNvPr>
                <p14:cNvContentPartPr/>
                <p14:nvPr/>
              </p14:nvContentPartPr>
              <p14:xfrm>
                <a:off x="9278733" y="830947"/>
                <a:ext cx="69120" cy="160920"/>
              </p14:xfrm>
            </p:contentPart>
          </mc:Choice>
          <mc:Fallback>
            <p:pic>
              <p:nvPicPr>
                <p:cNvPr id="36" name="Freihand 35">
                  <a:extLst>
                    <a:ext uri="{FF2B5EF4-FFF2-40B4-BE49-F238E27FC236}">
                      <a16:creationId xmlns:a16="http://schemas.microsoft.com/office/drawing/2014/main" id="{F64CB121-0616-44FF-906A-95604DACDF69}"/>
                    </a:ext>
                  </a:extLst>
                </p:cNvPr>
                <p:cNvPicPr/>
                <p:nvPr/>
              </p:nvPicPr>
              <p:blipFill>
                <a:blip r:embed="rId298"/>
                <a:stretch>
                  <a:fillRect/>
                </a:stretch>
              </p:blipFill>
              <p:spPr>
                <a:xfrm>
                  <a:off x="9274413" y="826627"/>
                  <a:ext cx="77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8" name="Freihand 37">
                  <a:extLst>
                    <a:ext uri="{FF2B5EF4-FFF2-40B4-BE49-F238E27FC236}">
                      <a16:creationId xmlns:a16="http://schemas.microsoft.com/office/drawing/2014/main" id="{53765B37-D12B-4FB5-978C-8EF8F01EFDDD}"/>
                    </a:ext>
                  </a:extLst>
                </p14:cNvPr>
                <p14:cNvContentPartPr/>
                <p14:nvPr/>
              </p14:nvContentPartPr>
              <p14:xfrm>
                <a:off x="9410493" y="848587"/>
                <a:ext cx="88200" cy="85680"/>
              </p14:xfrm>
            </p:contentPart>
          </mc:Choice>
          <mc:Fallback>
            <p:pic>
              <p:nvPicPr>
                <p:cNvPr id="38" name="Freihand 37">
                  <a:extLst>
                    <a:ext uri="{FF2B5EF4-FFF2-40B4-BE49-F238E27FC236}">
                      <a16:creationId xmlns:a16="http://schemas.microsoft.com/office/drawing/2014/main" id="{53765B37-D12B-4FB5-978C-8EF8F01EFDDD}"/>
                    </a:ext>
                  </a:extLst>
                </p:cNvPr>
                <p:cNvPicPr/>
                <p:nvPr/>
              </p:nvPicPr>
              <p:blipFill>
                <a:blip r:embed="rId300"/>
                <a:stretch>
                  <a:fillRect/>
                </a:stretch>
              </p:blipFill>
              <p:spPr>
                <a:xfrm>
                  <a:off x="9405813" y="844267"/>
                  <a:ext cx="96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9" name="Freihand 38">
                  <a:extLst>
                    <a:ext uri="{FF2B5EF4-FFF2-40B4-BE49-F238E27FC236}">
                      <a16:creationId xmlns:a16="http://schemas.microsoft.com/office/drawing/2014/main" id="{6CD1C74D-8701-428F-8588-B7EEC0BB52BD}"/>
                    </a:ext>
                  </a:extLst>
                </p14:cNvPr>
                <p14:cNvContentPartPr/>
                <p14:nvPr/>
              </p14:nvContentPartPr>
              <p14:xfrm>
                <a:off x="9460533" y="900787"/>
                <a:ext cx="48960" cy="55800"/>
              </p14:xfrm>
            </p:contentPart>
          </mc:Choice>
          <mc:Fallback>
            <p:pic>
              <p:nvPicPr>
                <p:cNvPr id="39" name="Freihand 38">
                  <a:extLst>
                    <a:ext uri="{FF2B5EF4-FFF2-40B4-BE49-F238E27FC236}">
                      <a16:creationId xmlns:a16="http://schemas.microsoft.com/office/drawing/2014/main" id="{6CD1C74D-8701-428F-8588-B7EEC0BB52BD}"/>
                    </a:ext>
                  </a:extLst>
                </p:cNvPr>
                <p:cNvPicPr/>
                <p:nvPr/>
              </p:nvPicPr>
              <p:blipFill>
                <a:blip r:embed="rId302"/>
                <a:stretch>
                  <a:fillRect/>
                </a:stretch>
              </p:blipFill>
              <p:spPr>
                <a:xfrm>
                  <a:off x="9456213" y="896467"/>
                  <a:ext cx="57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0" name="Freihand 39">
                  <a:extLst>
                    <a:ext uri="{FF2B5EF4-FFF2-40B4-BE49-F238E27FC236}">
                      <a16:creationId xmlns:a16="http://schemas.microsoft.com/office/drawing/2014/main" id="{32AC512D-92B4-4026-9FDB-DB85E16B3BC7}"/>
                    </a:ext>
                  </a:extLst>
                </p14:cNvPr>
                <p14:cNvContentPartPr/>
                <p14:nvPr/>
              </p14:nvContentPartPr>
              <p14:xfrm>
                <a:off x="9541173" y="947587"/>
                <a:ext cx="2160" cy="38880"/>
              </p14:xfrm>
            </p:contentPart>
          </mc:Choice>
          <mc:Fallback>
            <p:pic>
              <p:nvPicPr>
                <p:cNvPr id="40" name="Freihand 39">
                  <a:extLst>
                    <a:ext uri="{FF2B5EF4-FFF2-40B4-BE49-F238E27FC236}">
                      <a16:creationId xmlns:a16="http://schemas.microsoft.com/office/drawing/2014/main" id="{32AC512D-92B4-4026-9FDB-DB85E16B3BC7}"/>
                    </a:ext>
                  </a:extLst>
                </p:cNvPr>
                <p:cNvPicPr/>
                <p:nvPr/>
              </p:nvPicPr>
              <p:blipFill>
                <a:blip r:embed="rId304"/>
                <a:stretch>
                  <a:fillRect/>
                </a:stretch>
              </p:blipFill>
              <p:spPr>
                <a:xfrm>
                  <a:off x="9536853" y="943267"/>
                  <a:ext cx="10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1" name="Freihand 40">
                  <a:extLst>
                    <a:ext uri="{FF2B5EF4-FFF2-40B4-BE49-F238E27FC236}">
                      <a16:creationId xmlns:a16="http://schemas.microsoft.com/office/drawing/2014/main" id="{11212C64-232F-449A-8DDC-F243BE97FBC4}"/>
                    </a:ext>
                  </a:extLst>
                </p14:cNvPr>
                <p14:cNvContentPartPr/>
                <p14:nvPr/>
              </p14:nvContentPartPr>
              <p14:xfrm>
                <a:off x="9605613" y="831307"/>
                <a:ext cx="128880" cy="152280"/>
              </p14:xfrm>
            </p:contentPart>
          </mc:Choice>
          <mc:Fallback>
            <p:pic>
              <p:nvPicPr>
                <p:cNvPr id="41" name="Freihand 40">
                  <a:extLst>
                    <a:ext uri="{FF2B5EF4-FFF2-40B4-BE49-F238E27FC236}">
                      <a16:creationId xmlns:a16="http://schemas.microsoft.com/office/drawing/2014/main" id="{11212C64-232F-449A-8DDC-F243BE97FBC4}"/>
                    </a:ext>
                  </a:extLst>
                </p:cNvPr>
                <p:cNvPicPr/>
                <p:nvPr/>
              </p:nvPicPr>
              <p:blipFill>
                <a:blip r:embed="rId306"/>
                <a:stretch>
                  <a:fillRect/>
                </a:stretch>
              </p:blipFill>
              <p:spPr>
                <a:xfrm>
                  <a:off x="9601293" y="826987"/>
                  <a:ext cx="137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2" name="Freihand 41">
                  <a:extLst>
                    <a:ext uri="{FF2B5EF4-FFF2-40B4-BE49-F238E27FC236}">
                      <a16:creationId xmlns:a16="http://schemas.microsoft.com/office/drawing/2014/main" id="{C8D6B479-1768-4A1F-AF47-017F002FD899}"/>
                    </a:ext>
                  </a:extLst>
                </p14:cNvPr>
                <p14:cNvContentPartPr/>
                <p14:nvPr/>
              </p14:nvContentPartPr>
              <p14:xfrm>
                <a:off x="9823413" y="907267"/>
                <a:ext cx="141840" cy="9360"/>
              </p14:xfrm>
            </p:contentPart>
          </mc:Choice>
          <mc:Fallback>
            <p:pic>
              <p:nvPicPr>
                <p:cNvPr id="42" name="Freihand 41">
                  <a:extLst>
                    <a:ext uri="{FF2B5EF4-FFF2-40B4-BE49-F238E27FC236}">
                      <a16:creationId xmlns:a16="http://schemas.microsoft.com/office/drawing/2014/main" id="{C8D6B479-1768-4A1F-AF47-017F002FD899}"/>
                    </a:ext>
                  </a:extLst>
                </p:cNvPr>
                <p:cNvPicPr/>
                <p:nvPr/>
              </p:nvPicPr>
              <p:blipFill>
                <a:blip r:embed="rId308"/>
                <a:stretch>
                  <a:fillRect/>
                </a:stretch>
              </p:blipFill>
              <p:spPr>
                <a:xfrm>
                  <a:off x="9819093" y="902947"/>
                  <a:ext cx="150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3" name="Freihand 42">
                  <a:extLst>
                    <a:ext uri="{FF2B5EF4-FFF2-40B4-BE49-F238E27FC236}">
                      <a16:creationId xmlns:a16="http://schemas.microsoft.com/office/drawing/2014/main" id="{9F003399-259A-44BB-A5CA-29C03BF55839}"/>
                    </a:ext>
                  </a:extLst>
                </p14:cNvPr>
                <p14:cNvContentPartPr/>
                <p14:nvPr/>
              </p14:nvContentPartPr>
              <p14:xfrm>
                <a:off x="9857613" y="946867"/>
                <a:ext cx="103680" cy="2880"/>
              </p14:xfrm>
            </p:contentPart>
          </mc:Choice>
          <mc:Fallback>
            <p:pic>
              <p:nvPicPr>
                <p:cNvPr id="43" name="Freihand 42">
                  <a:extLst>
                    <a:ext uri="{FF2B5EF4-FFF2-40B4-BE49-F238E27FC236}">
                      <a16:creationId xmlns:a16="http://schemas.microsoft.com/office/drawing/2014/main" id="{9F003399-259A-44BB-A5CA-29C03BF55839}"/>
                    </a:ext>
                  </a:extLst>
                </p:cNvPr>
                <p:cNvPicPr/>
                <p:nvPr/>
              </p:nvPicPr>
              <p:blipFill>
                <a:blip r:embed="rId310"/>
                <a:stretch>
                  <a:fillRect/>
                </a:stretch>
              </p:blipFill>
              <p:spPr>
                <a:xfrm>
                  <a:off x="9853293" y="942547"/>
                  <a:ext cx="112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4" name="Freihand 43">
                  <a:extLst>
                    <a:ext uri="{FF2B5EF4-FFF2-40B4-BE49-F238E27FC236}">
                      <a16:creationId xmlns:a16="http://schemas.microsoft.com/office/drawing/2014/main" id="{4613683F-5A15-47BF-A32E-340A796B8DC0}"/>
                    </a:ext>
                  </a:extLst>
                </p14:cNvPr>
                <p14:cNvContentPartPr/>
                <p14:nvPr/>
              </p14:nvContentPartPr>
              <p14:xfrm>
                <a:off x="10099893" y="855427"/>
                <a:ext cx="150840" cy="95760"/>
              </p14:xfrm>
            </p:contentPart>
          </mc:Choice>
          <mc:Fallback>
            <p:pic>
              <p:nvPicPr>
                <p:cNvPr id="44" name="Freihand 43">
                  <a:extLst>
                    <a:ext uri="{FF2B5EF4-FFF2-40B4-BE49-F238E27FC236}">
                      <a16:creationId xmlns:a16="http://schemas.microsoft.com/office/drawing/2014/main" id="{4613683F-5A15-47BF-A32E-340A796B8DC0}"/>
                    </a:ext>
                  </a:extLst>
                </p:cNvPr>
                <p:cNvPicPr/>
                <p:nvPr/>
              </p:nvPicPr>
              <p:blipFill>
                <a:blip r:embed="rId312"/>
                <a:stretch>
                  <a:fillRect/>
                </a:stretch>
              </p:blipFill>
              <p:spPr>
                <a:xfrm>
                  <a:off x="10095573" y="851107"/>
                  <a:ext cx="159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6" name="Freihand 45">
                  <a:extLst>
                    <a:ext uri="{FF2B5EF4-FFF2-40B4-BE49-F238E27FC236}">
                      <a16:creationId xmlns:a16="http://schemas.microsoft.com/office/drawing/2014/main" id="{CA33225B-AE39-4234-A479-6826CDBCD863}"/>
                    </a:ext>
                  </a:extLst>
                </p14:cNvPr>
                <p14:cNvContentPartPr/>
                <p14:nvPr/>
              </p14:nvContentPartPr>
              <p14:xfrm>
                <a:off x="10295733" y="828787"/>
                <a:ext cx="104400" cy="101880"/>
              </p14:xfrm>
            </p:contentPart>
          </mc:Choice>
          <mc:Fallback>
            <p:pic>
              <p:nvPicPr>
                <p:cNvPr id="46" name="Freihand 45">
                  <a:extLst>
                    <a:ext uri="{FF2B5EF4-FFF2-40B4-BE49-F238E27FC236}">
                      <a16:creationId xmlns:a16="http://schemas.microsoft.com/office/drawing/2014/main" id="{CA33225B-AE39-4234-A479-6826CDBCD863}"/>
                    </a:ext>
                  </a:extLst>
                </p:cNvPr>
                <p:cNvPicPr/>
                <p:nvPr/>
              </p:nvPicPr>
              <p:blipFill>
                <a:blip r:embed="rId314"/>
                <a:stretch>
                  <a:fillRect/>
                </a:stretch>
              </p:blipFill>
              <p:spPr>
                <a:xfrm>
                  <a:off x="10291413" y="824467"/>
                  <a:ext cx="113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7" name="Freihand 46">
                  <a:extLst>
                    <a:ext uri="{FF2B5EF4-FFF2-40B4-BE49-F238E27FC236}">
                      <a16:creationId xmlns:a16="http://schemas.microsoft.com/office/drawing/2014/main" id="{F2BC5670-03F8-4132-90E7-A76E282FD744}"/>
                    </a:ext>
                  </a:extLst>
                </p14:cNvPr>
                <p14:cNvContentPartPr/>
                <p14:nvPr/>
              </p14:nvContentPartPr>
              <p14:xfrm>
                <a:off x="10492293" y="863347"/>
                <a:ext cx="11160" cy="89640"/>
              </p14:xfrm>
            </p:contentPart>
          </mc:Choice>
          <mc:Fallback>
            <p:pic>
              <p:nvPicPr>
                <p:cNvPr id="47" name="Freihand 46">
                  <a:extLst>
                    <a:ext uri="{FF2B5EF4-FFF2-40B4-BE49-F238E27FC236}">
                      <a16:creationId xmlns:a16="http://schemas.microsoft.com/office/drawing/2014/main" id="{F2BC5670-03F8-4132-90E7-A76E282FD744}"/>
                    </a:ext>
                  </a:extLst>
                </p:cNvPr>
                <p:cNvPicPr/>
                <p:nvPr/>
              </p:nvPicPr>
              <p:blipFill>
                <a:blip r:embed="rId316"/>
                <a:stretch>
                  <a:fillRect/>
                </a:stretch>
              </p:blipFill>
              <p:spPr>
                <a:xfrm>
                  <a:off x="10487973" y="859027"/>
                  <a:ext cx="19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 name="Freihand 47">
                  <a:extLst>
                    <a:ext uri="{FF2B5EF4-FFF2-40B4-BE49-F238E27FC236}">
                      <a16:creationId xmlns:a16="http://schemas.microsoft.com/office/drawing/2014/main" id="{9C11C3D0-100C-42EC-AF7C-33858F67D321}"/>
                    </a:ext>
                  </a:extLst>
                </p14:cNvPr>
                <p14:cNvContentPartPr/>
                <p14:nvPr/>
              </p14:nvContentPartPr>
              <p14:xfrm>
                <a:off x="10456653" y="902587"/>
                <a:ext cx="97200" cy="7200"/>
              </p14:xfrm>
            </p:contentPart>
          </mc:Choice>
          <mc:Fallback>
            <p:pic>
              <p:nvPicPr>
                <p:cNvPr id="48" name="Freihand 47">
                  <a:extLst>
                    <a:ext uri="{FF2B5EF4-FFF2-40B4-BE49-F238E27FC236}">
                      <a16:creationId xmlns:a16="http://schemas.microsoft.com/office/drawing/2014/main" id="{9C11C3D0-100C-42EC-AF7C-33858F67D321}"/>
                    </a:ext>
                  </a:extLst>
                </p:cNvPr>
                <p:cNvPicPr/>
                <p:nvPr/>
              </p:nvPicPr>
              <p:blipFill>
                <a:blip r:embed="rId318"/>
                <a:stretch>
                  <a:fillRect/>
                </a:stretch>
              </p:blipFill>
              <p:spPr>
                <a:xfrm>
                  <a:off x="10452333" y="898267"/>
                  <a:ext cx="105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9" name="Freihand 48">
                  <a:extLst>
                    <a:ext uri="{FF2B5EF4-FFF2-40B4-BE49-F238E27FC236}">
                      <a16:creationId xmlns:a16="http://schemas.microsoft.com/office/drawing/2014/main" id="{4B58AB55-0D9A-46C1-8E7A-CD44BE697DC1}"/>
                    </a:ext>
                  </a:extLst>
                </p14:cNvPr>
                <p14:cNvContentPartPr/>
                <p14:nvPr/>
              </p14:nvContentPartPr>
              <p14:xfrm>
                <a:off x="10612893" y="846427"/>
                <a:ext cx="127440" cy="79920"/>
              </p14:xfrm>
            </p:contentPart>
          </mc:Choice>
          <mc:Fallback>
            <p:pic>
              <p:nvPicPr>
                <p:cNvPr id="49" name="Freihand 48">
                  <a:extLst>
                    <a:ext uri="{FF2B5EF4-FFF2-40B4-BE49-F238E27FC236}">
                      <a16:creationId xmlns:a16="http://schemas.microsoft.com/office/drawing/2014/main" id="{4B58AB55-0D9A-46C1-8E7A-CD44BE697DC1}"/>
                    </a:ext>
                  </a:extLst>
                </p:cNvPr>
                <p:cNvPicPr/>
                <p:nvPr/>
              </p:nvPicPr>
              <p:blipFill>
                <a:blip r:embed="rId320"/>
                <a:stretch>
                  <a:fillRect/>
                </a:stretch>
              </p:blipFill>
              <p:spPr>
                <a:xfrm>
                  <a:off x="10608573" y="842107"/>
                  <a:ext cx="136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1" name="Freihand 50">
                  <a:extLst>
                    <a:ext uri="{FF2B5EF4-FFF2-40B4-BE49-F238E27FC236}">
                      <a16:creationId xmlns:a16="http://schemas.microsoft.com/office/drawing/2014/main" id="{412103DA-696A-452E-9279-BD1E8A830C99}"/>
                    </a:ext>
                  </a:extLst>
                </p14:cNvPr>
                <p14:cNvContentPartPr/>
                <p14:nvPr/>
              </p14:nvContentPartPr>
              <p14:xfrm>
                <a:off x="10760493" y="755347"/>
                <a:ext cx="121680" cy="166320"/>
              </p14:xfrm>
            </p:contentPart>
          </mc:Choice>
          <mc:Fallback>
            <p:pic>
              <p:nvPicPr>
                <p:cNvPr id="51" name="Freihand 50">
                  <a:extLst>
                    <a:ext uri="{FF2B5EF4-FFF2-40B4-BE49-F238E27FC236}">
                      <a16:creationId xmlns:a16="http://schemas.microsoft.com/office/drawing/2014/main" id="{412103DA-696A-452E-9279-BD1E8A830C99}"/>
                    </a:ext>
                  </a:extLst>
                </p:cNvPr>
                <p:cNvPicPr/>
                <p:nvPr/>
              </p:nvPicPr>
              <p:blipFill>
                <a:blip r:embed="rId322"/>
                <a:stretch>
                  <a:fillRect/>
                </a:stretch>
              </p:blipFill>
              <p:spPr>
                <a:xfrm>
                  <a:off x="10756173" y="751027"/>
                  <a:ext cx="130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2" name="Freihand 51">
                  <a:extLst>
                    <a:ext uri="{FF2B5EF4-FFF2-40B4-BE49-F238E27FC236}">
                      <a16:creationId xmlns:a16="http://schemas.microsoft.com/office/drawing/2014/main" id="{9F2F0675-8E9C-49A1-9FCF-477DADAF35A3}"/>
                    </a:ext>
                  </a:extLst>
                </p14:cNvPr>
                <p14:cNvContentPartPr/>
                <p14:nvPr/>
              </p14:nvContentPartPr>
              <p14:xfrm>
                <a:off x="10821693" y="854707"/>
                <a:ext cx="70920" cy="51120"/>
              </p14:xfrm>
            </p:contentPart>
          </mc:Choice>
          <mc:Fallback>
            <p:pic>
              <p:nvPicPr>
                <p:cNvPr id="52" name="Freihand 51">
                  <a:extLst>
                    <a:ext uri="{FF2B5EF4-FFF2-40B4-BE49-F238E27FC236}">
                      <a16:creationId xmlns:a16="http://schemas.microsoft.com/office/drawing/2014/main" id="{9F2F0675-8E9C-49A1-9FCF-477DADAF35A3}"/>
                    </a:ext>
                  </a:extLst>
                </p:cNvPr>
                <p:cNvPicPr/>
                <p:nvPr/>
              </p:nvPicPr>
              <p:blipFill>
                <a:blip r:embed="rId324"/>
                <a:stretch>
                  <a:fillRect/>
                </a:stretch>
              </p:blipFill>
              <p:spPr>
                <a:xfrm>
                  <a:off x="10817373" y="850387"/>
                  <a:ext cx="79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80" name="Freihand 79">
                  <a:extLst>
                    <a:ext uri="{FF2B5EF4-FFF2-40B4-BE49-F238E27FC236}">
                      <a16:creationId xmlns:a16="http://schemas.microsoft.com/office/drawing/2014/main" id="{BC64AACE-2B82-4727-8BAC-64C4F0629CEA}"/>
                    </a:ext>
                  </a:extLst>
                </p14:cNvPr>
                <p14:cNvContentPartPr/>
                <p14:nvPr/>
              </p14:nvContentPartPr>
              <p14:xfrm>
                <a:off x="10114293" y="973147"/>
                <a:ext cx="30960" cy="720"/>
              </p14:xfrm>
            </p:contentPart>
          </mc:Choice>
          <mc:Fallback>
            <p:pic>
              <p:nvPicPr>
                <p:cNvPr id="80" name="Freihand 79">
                  <a:extLst>
                    <a:ext uri="{FF2B5EF4-FFF2-40B4-BE49-F238E27FC236}">
                      <a16:creationId xmlns:a16="http://schemas.microsoft.com/office/drawing/2014/main" id="{BC64AACE-2B82-4727-8BAC-64C4F0629CEA}"/>
                    </a:ext>
                  </a:extLst>
                </p:cNvPr>
                <p:cNvPicPr/>
                <p:nvPr/>
              </p:nvPicPr>
              <p:blipFill>
                <a:blip r:embed="rId326"/>
                <a:stretch>
                  <a:fillRect/>
                </a:stretch>
              </p:blipFill>
              <p:spPr>
                <a:xfrm>
                  <a:off x="10109973" y="968827"/>
                  <a:ext cx="396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81" name="Freihand 80">
                  <a:extLst>
                    <a:ext uri="{FF2B5EF4-FFF2-40B4-BE49-F238E27FC236}">
                      <a16:creationId xmlns:a16="http://schemas.microsoft.com/office/drawing/2014/main" id="{00C4AEE6-3A1B-4E47-B5E8-4984AE50426F}"/>
                    </a:ext>
                  </a:extLst>
                </p14:cNvPr>
                <p14:cNvContentPartPr/>
                <p14:nvPr/>
              </p14:nvContentPartPr>
              <p14:xfrm>
                <a:off x="10044453" y="998347"/>
                <a:ext cx="161640" cy="6840"/>
              </p14:xfrm>
            </p:contentPart>
          </mc:Choice>
          <mc:Fallback>
            <p:pic>
              <p:nvPicPr>
                <p:cNvPr id="81" name="Freihand 80">
                  <a:extLst>
                    <a:ext uri="{FF2B5EF4-FFF2-40B4-BE49-F238E27FC236}">
                      <a16:creationId xmlns:a16="http://schemas.microsoft.com/office/drawing/2014/main" id="{00C4AEE6-3A1B-4E47-B5E8-4984AE50426F}"/>
                    </a:ext>
                  </a:extLst>
                </p:cNvPr>
                <p:cNvPicPr/>
                <p:nvPr/>
              </p:nvPicPr>
              <p:blipFill>
                <a:blip r:embed="rId328"/>
                <a:stretch>
                  <a:fillRect/>
                </a:stretch>
              </p:blipFill>
              <p:spPr>
                <a:xfrm>
                  <a:off x="10040133" y="994027"/>
                  <a:ext cx="170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82" name="Freihand 81">
                  <a:extLst>
                    <a:ext uri="{FF2B5EF4-FFF2-40B4-BE49-F238E27FC236}">
                      <a16:creationId xmlns:a16="http://schemas.microsoft.com/office/drawing/2014/main" id="{C31AD899-BCD3-445B-BBDA-49AD6B24F0AF}"/>
                    </a:ext>
                  </a:extLst>
                </p14:cNvPr>
                <p14:cNvContentPartPr/>
                <p14:nvPr/>
              </p14:nvContentPartPr>
              <p14:xfrm>
                <a:off x="10574733" y="1004827"/>
                <a:ext cx="97920" cy="10080"/>
              </p14:xfrm>
            </p:contentPart>
          </mc:Choice>
          <mc:Fallback>
            <p:pic>
              <p:nvPicPr>
                <p:cNvPr id="82" name="Freihand 81">
                  <a:extLst>
                    <a:ext uri="{FF2B5EF4-FFF2-40B4-BE49-F238E27FC236}">
                      <a16:creationId xmlns:a16="http://schemas.microsoft.com/office/drawing/2014/main" id="{C31AD899-BCD3-445B-BBDA-49AD6B24F0AF}"/>
                    </a:ext>
                  </a:extLst>
                </p:cNvPr>
                <p:cNvPicPr/>
                <p:nvPr/>
              </p:nvPicPr>
              <p:blipFill>
                <a:blip r:embed="rId330"/>
                <a:stretch>
                  <a:fillRect/>
                </a:stretch>
              </p:blipFill>
              <p:spPr>
                <a:xfrm>
                  <a:off x="10570413" y="1000507"/>
                  <a:ext cx="106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94" name="Freihand 93">
                  <a:extLst>
                    <a:ext uri="{FF2B5EF4-FFF2-40B4-BE49-F238E27FC236}">
                      <a16:creationId xmlns:a16="http://schemas.microsoft.com/office/drawing/2014/main" id="{4DFF1340-8556-470D-9EDC-4576CCDCE5D2}"/>
                    </a:ext>
                  </a:extLst>
                </p14:cNvPr>
                <p14:cNvContentPartPr/>
                <p14:nvPr/>
              </p14:nvContentPartPr>
              <p14:xfrm>
                <a:off x="10016013" y="587587"/>
                <a:ext cx="105840" cy="7200"/>
              </p14:xfrm>
            </p:contentPart>
          </mc:Choice>
          <mc:Fallback>
            <p:pic>
              <p:nvPicPr>
                <p:cNvPr id="94" name="Freihand 93">
                  <a:extLst>
                    <a:ext uri="{FF2B5EF4-FFF2-40B4-BE49-F238E27FC236}">
                      <a16:creationId xmlns:a16="http://schemas.microsoft.com/office/drawing/2014/main" id="{4DFF1340-8556-470D-9EDC-4576CCDCE5D2}"/>
                    </a:ext>
                  </a:extLst>
                </p:cNvPr>
                <p:cNvPicPr/>
                <p:nvPr/>
              </p:nvPicPr>
              <p:blipFill>
                <a:blip r:embed="rId332"/>
                <a:stretch>
                  <a:fillRect/>
                </a:stretch>
              </p:blipFill>
              <p:spPr>
                <a:xfrm>
                  <a:off x="10011693" y="583267"/>
                  <a:ext cx="114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95" name="Freihand 94">
                  <a:extLst>
                    <a:ext uri="{FF2B5EF4-FFF2-40B4-BE49-F238E27FC236}">
                      <a16:creationId xmlns:a16="http://schemas.microsoft.com/office/drawing/2014/main" id="{BA4CBD5F-4039-4E6F-A2C0-B38A01BDE001}"/>
                    </a:ext>
                  </a:extLst>
                </p14:cNvPr>
                <p14:cNvContentPartPr/>
                <p14:nvPr/>
              </p14:nvContentPartPr>
              <p14:xfrm>
                <a:off x="10006293" y="624307"/>
                <a:ext cx="116640" cy="15480"/>
              </p14:xfrm>
            </p:contentPart>
          </mc:Choice>
          <mc:Fallback>
            <p:pic>
              <p:nvPicPr>
                <p:cNvPr id="95" name="Freihand 94">
                  <a:extLst>
                    <a:ext uri="{FF2B5EF4-FFF2-40B4-BE49-F238E27FC236}">
                      <a16:creationId xmlns:a16="http://schemas.microsoft.com/office/drawing/2014/main" id="{BA4CBD5F-4039-4E6F-A2C0-B38A01BDE001}"/>
                    </a:ext>
                  </a:extLst>
                </p:cNvPr>
                <p:cNvPicPr/>
                <p:nvPr/>
              </p:nvPicPr>
              <p:blipFill>
                <a:blip r:embed="rId334"/>
                <a:stretch>
                  <a:fillRect/>
                </a:stretch>
              </p:blipFill>
              <p:spPr>
                <a:xfrm>
                  <a:off x="10001973" y="619987"/>
                  <a:ext cx="125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96" name="Freihand 95">
                  <a:extLst>
                    <a:ext uri="{FF2B5EF4-FFF2-40B4-BE49-F238E27FC236}">
                      <a16:creationId xmlns:a16="http://schemas.microsoft.com/office/drawing/2014/main" id="{4B803269-7763-49B4-95DD-EA73604A1907}"/>
                    </a:ext>
                  </a:extLst>
                </p14:cNvPr>
                <p14:cNvContentPartPr/>
                <p14:nvPr/>
              </p14:nvContentPartPr>
              <p14:xfrm>
                <a:off x="10246773" y="542227"/>
                <a:ext cx="94320" cy="104040"/>
              </p14:xfrm>
            </p:contentPart>
          </mc:Choice>
          <mc:Fallback>
            <p:pic>
              <p:nvPicPr>
                <p:cNvPr id="96" name="Freihand 95">
                  <a:extLst>
                    <a:ext uri="{FF2B5EF4-FFF2-40B4-BE49-F238E27FC236}">
                      <a16:creationId xmlns:a16="http://schemas.microsoft.com/office/drawing/2014/main" id="{4B803269-7763-49B4-95DD-EA73604A1907}"/>
                    </a:ext>
                  </a:extLst>
                </p:cNvPr>
                <p:cNvPicPr/>
                <p:nvPr/>
              </p:nvPicPr>
              <p:blipFill>
                <a:blip r:embed="rId336"/>
                <a:stretch>
                  <a:fillRect/>
                </a:stretch>
              </p:blipFill>
              <p:spPr>
                <a:xfrm>
                  <a:off x="10242453" y="537907"/>
                  <a:ext cx="102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97" name="Freihand 96">
                  <a:extLst>
                    <a:ext uri="{FF2B5EF4-FFF2-40B4-BE49-F238E27FC236}">
                      <a16:creationId xmlns:a16="http://schemas.microsoft.com/office/drawing/2014/main" id="{83BFECD7-BC20-4F01-8D28-3C16742601E1}"/>
                    </a:ext>
                  </a:extLst>
                </p14:cNvPr>
                <p14:cNvContentPartPr/>
                <p14:nvPr/>
              </p14:nvContentPartPr>
              <p14:xfrm>
                <a:off x="10261893" y="561667"/>
                <a:ext cx="112320" cy="76320"/>
              </p14:xfrm>
            </p:contentPart>
          </mc:Choice>
          <mc:Fallback>
            <p:pic>
              <p:nvPicPr>
                <p:cNvPr id="97" name="Freihand 96">
                  <a:extLst>
                    <a:ext uri="{FF2B5EF4-FFF2-40B4-BE49-F238E27FC236}">
                      <a16:creationId xmlns:a16="http://schemas.microsoft.com/office/drawing/2014/main" id="{83BFECD7-BC20-4F01-8D28-3C16742601E1}"/>
                    </a:ext>
                  </a:extLst>
                </p:cNvPr>
                <p:cNvPicPr/>
                <p:nvPr/>
              </p:nvPicPr>
              <p:blipFill>
                <a:blip r:embed="rId338"/>
                <a:stretch>
                  <a:fillRect/>
                </a:stretch>
              </p:blipFill>
              <p:spPr>
                <a:xfrm>
                  <a:off x="10257573" y="557347"/>
                  <a:ext cx="120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98" name="Freihand 97">
                  <a:extLst>
                    <a:ext uri="{FF2B5EF4-FFF2-40B4-BE49-F238E27FC236}">
                      <a16:creationId xmlns:a16="http://schemas.microsoft.com/office/drawing/2014/main" id="{0DFB5CE7-80B2-41F7-9B94-9AD8DE9CAB8B}"/>
                    </a:ext>
                  </a:extLst>
                </p14:cNvPr>
                <p14:cNvContentPartPr/>
                <p14:nvPr/>
              </p14:nvContentPartPr>
              <p14:xfrm>
                <a:off x="10232733" y="502267"/>
                <a:ext cx="187560" cy="6480"/>
              </p14:xfrm>
            </p:contentPart>
          </mc:Choice>
          <mc:Fallback>
            <p:pic>
              <p:nvPicPr>
                <p:cNvPr id="98" name="Freihand 97">
                  <a:extLst>
                    <a:ext uri="{FF2B5EF4-FFF2-40B4-BE49-F238E27FC236}">
                      <a16:creationId xmlns:a16="http://schemas.microsoft.com/office/drawing/2014/main" id="{0DFB5CE7-80B2-41F7-9B94-9AD8DE9CAB8B}"/>
                    </a:ext>
                  </a:extLst>
                </p:cNvPr>
                <p:cNvPicPr/>
                <p:nvPr/>
              </p:nvPicPr>
              <p:blipFill>
                <a:blip r:embed="rId340"/>
                <a:stretch>
                  <a:fillRect/>
                </a:stretch>
              </p:blipFill>
              <p:spPr>
                <a:xfrm>
                  <a:off x="10228413" y="497947"/>
                  <a:ext cx="196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00" name="Freihand 99">
                  <a:extLst>
                    <a:ext uri="{FF2B5EF4-FFF2-40B4-BE49-F238E27FC236}">
                      <a16:creationId xmlns:a16="http://schemas.microsoft.com/office/drawing/2014/main" id="{4CD53BC9-C33D-4ED3-873D-F87DD81B23DE}"/>
                    </a:ext>
                  </a:extLst>
                </p14:cNvPr>
                <p14:cNvContentPartPr/>
                <p14:nvPr/>
              </p14:nvContentPartPr>
              <p14:xfrm>
                <a:off x="10529733" y="579307"/>
                <a:ext cx="114840" cy="7560"/>
              </p14:xfrm>
            </p:contentPart>
          </mc:Choice>
          <mc:Fallback>
            <p:pic>
              <p:nvPicPr>
                <p:cNvPr id="100" name="Freihand 99">
                  <a:extLst>
                    <a:ext uri="{FF2B5EF4-FFF2-40B4-BE49-F238E27FC236}">
                      <a16:creationId xmlns:a16="http://schemas.microsoft.com/office/drawing/2014/main" id="{4CD53BC9-C33D-4ED3-873D-F87DD81B23DE}"/>
                    </a:ext>
                  </a:extLst>
                </p:cNvPr>
                <p:cNvPicPr/>
                <p:nvPr/>
              </p:nvPicPr>
              <p:blipFill>
                <a:blip r:embed="rId342"/>
                <a:stretch>
                  <a:fillRect/>
                </a:stretch>
              </p:blipFill>
              <p:spPr>
                <a:xfrm>
                  <a:off x="10525413" y="574987"/>
                  <a:ext cx="123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01" name="Freihand 100">
                  <a:extLst>
                    <a:ext uri="{FF2B5EF4-FFF2-40B4-BE49-F238E27FC236}">
                      <a16:creationId xmlns:a16="http://schemas.microsoft.com/office/drawing/2014/main" id="{CFDFD9F8-C16A-4865-974E-53F5FB3FE22C}"/>
                    </a:ext>
                  </a:extLst>
                </p14:cNvPr>
                <p14:cNvContentPartPr/>
                <p14:nvPr/>
              </p14:nvContentPartPr>
              <p14:xfrm>
                <a:off x="10608213" y="525667"/>
                <a:ext cx="123840" cy="101160"/>
              </p14:xfrm>
            </p:contentPart>
          </mc:Choice>
          <mc:Fallback>
            <p:pic>
              <p:nvPicPr>
                <p:cNvPr id="101" name="Freihand 100">
                  <a:extLst>
                    <a:ext uri="{FF2B5EF4-FFF2-40B4-BE49-F238E27FC236}">
                      <a16:creationId xmlns:a16="http://schemas.microsoft.com/office/drawing/2014/main" id="{CFDFD9F8-C16A-4865-974E-53F5FB3FE22C}"/>
                    </a:ext>
                  </a:extLst>
                </p:cNvPr>
                <p:cNvPicPr/>
                <p:nvPr/>
              </p:nvPicPr>
              <p:blipFill>
                <a:blip r:embed="rId344"/>
                <a:stretch>
                  <a:fillRect/>
                </a:stretch>
              </p:blipFill>
              <p:spPr>
                <a:xfrm>
                  <a:off x="10603893" y="521347"/>
                  <a:ext cx="132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03" name="Freihand 102">
                  <a:extLst>
                    <a:ext uri="{FF2B5EF4-FFF2-40B4-BE49-F238E27FC236}">
                      <a16:creationId xmlns:a16="http://schemas.microsoft.com/office/drawing/2014/main" id="{214A0455-77EA-4F17-ACD0-CEC4CD97E607}"/>
                    </a:ext>
                  </a:extLst>
                </p14:cNvPr>
                <p14:cNvContentPartPr/>
                <p14:nvPr/>
              </p14:nvContentPartPr>
              <p14:xfrm>
                <a:off x="10862013" y="497587"/>
                <a:ext cx="16200" cy="116280"/>
              </p14:xfrm>
            </p:contentPart>
          </mc:Choice>
          <mc:Fallback>
            <p:pic>
              <p:nvPicPr>
                <p:cNvPr id="103" name="Freihand 102">
                  <a:extLst>
                    <a:ext uri="{FF2B5EF4-FFF2-40B4-BE49-F238E27FC236}">
                      <a16:creationId xmlns:a16="http://schemas.microsoft.com/office/drawing/2014/main" id="{214A0455-77EA-4F17-ACD0-CEC4CD97E607}"/>
                    </a:ext>
                  </a:extLst>
                </p:cNvPr>
                <p:cNvPicPr/>
                <p:nvPr/>
              </p:nvPicPr>
              <p:blipFill>
                <a:blip r:embed="rId346"/>
                <a:stretch>
                  <a:fillRect/>
                </a:stretch>
              </p:blipFill>
              <p:spPr>
                <a:xfrm>
                  <a:off x="10857693" y="493267"/>
                  <a:ext cx="24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04" name="Freihand 103">
                  <a:extLst>
                    <a:ext uri="{FF2B5EF4-FFF2-40B4-BE49-F238E27FC236}">
                      <a16:creationId xmlns:a16="http://schemas.microsoft.com/office/drawing/2014/main" id="{2B970EED-D85E-42B2-94E6-B81B7F470158}"/>
                    </a:ext>
                  </a:extLst>
                </p14:cNvPr>
                <p14:cNvContentPartPr/>
                <p14:nvPr/>
              </p14:nvContentPartPr>
              <p14:xfrm>
                <a:off x="10784253" y="581467"/>
                <a:ext cx="168480" cy="39240"/>
              </p14:xfrm>
            </p:contentPart>
          </mc:Choice>
          <mc:Fallback>
            <p:pic>
              <p:nvPicPr>
                <p:cNvPr id="104" name="Freihand 103">
                  <a:extLst>
                    <a:ext uri="{FF2B5EF4-FFF2-40B4-BE49-F238E27FC236}">
                      <a16:creationId xmlns:a16="http://schemas.microsoft.com/office/drawing/2014/main" id="{2B970EED-D85E-42B2-94E6-B81B7F470158}"/>
                    </a:ext>
                  </a:extLst>
                </p:cNvPr>
                <p:cNvPicPr/>
                <p:nvPr/>
              </p:nvPicPr>
              <p:blipFill>
                <a:blip r:embed="rId348"/>
                <a:stretch>
                  <a:fillRect/>
                </a:stretch>
              </p:blipFill>
              <p:spPr>
                <a:xfrm>
                  <a:off x="10779933" y="577147"/>
                  <a:ext cx="177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05" name="Freihand 104">
                  <a:extLst>
                    <a:ext uri="{FF2B5EF4-FFF2-40B4-BE49-F238E27FC236}">
                      <a16:creationId xmlns:a16="http://schemas.microsoft.com/office/drawing/2014/main" id="{6E3A1B8E-2783-4B95-98F4-ABCD9F381827}"/>
                    </a:ext>
                  </a:extLst>
                </p14:cNvPr>
                <p14:cNvContentPartPr/>
                <p14:nvPr/>
              </p14:nvContentPartPr>
              <p14:xfrm>
                <a:off x="10792533" y="486787"/>
                <a:ext cx="147600" cy="36360"/>
              </p14:xfrm>
            </p:contentPart>
          </mc:Choice>
          <mc:Fallback>
            <p:pic>
              <p:nvPicPr>
                <p:cNvPr id="105" name="Freihand 104">
                  <a:extLst>
                    <a:ext uri="{FF2B5EF4-FFF2-40B4-BE49-F238E27FC236}">
                      <a16:creationId xmlns:a16="http://schemas.microsoft.com/office/drawing/2014/main" id="{6E3A1B8E-2783-4B95-98F4-ABCD9F381827}"/>
                    </a:ext>
                  </a:extLst>
                </p:cNvPr>
                <p:cNvPicPr/>
                <p:nvPr/>
              </p:nvPicPr>
              <p:blipFill>
                <a:blip r:embed="rId350"/>
                <a:stretch>
                  <a:fillRect/>
                </a:stretch>
              </p:blipFill>
              <p:spPr>
                <a:xfrm>
                  <a:off x="10788213" y="482467"/>
                  <a:ext cx="156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06" name="Freihand 105">
                  <a:extLst>
                    <a:ext uri="{FF2B5EF4-FFF2-40B4-BE49-F238E27FC236}">
                      <a16:creationId xmlns:a16="http://schemas.microsoft.com/office/drawing/2014/main" id="{81610D2C-ADBD-471F-87DD-4038EE1A8AD7}"/>
                    </a:ext>
                  </a:extLst>
                </p14:cNvPr>
                <p14:cNvContentPartPr/>
                <p14:nvPr/>
              </p14:nvContentPartPr>
              <p14:xfrm>
                <a:off x="10949853" y="533587"/>
                <a:ext cx="100440" cy="80280"/>
              </p14:xfrm>
            </p:contentPart>
          </mc:Choice>
          <mc:Fallback>
            <p:pic>
              <p:nvPicPr>
                <p:cNvPr id="106" name="Freihand 105">
                  <a:extLst>
                    <a:ext uri="{FF2B5EF4-FFF2-40B4-BE49-F238E27FC236}">
                      <a16:creationId xmlns:a16="http://schemas.microsoft.com/office/drawing/2014/main" id="{81610D2C-ADBD-471F-87DD-4038EE1A8AD7}"/>
                    </a:ext>
                  </a:extLst>
                </p:cNvPr>
                <p:cNvPicPr/>
                <p:nvPr/>
              </p:nvPicPr>
              <p:blipFill>
                <a:blip r:embed="rId352"/>
                <a:stretch>
                  <a:fillRect/>
                </a:stretch>
              </p:blipFill>
              <p:spPr>
                <a:xfrm>
                  <a:off x="10945533" y="529267"/>
                  <a:ext cx="109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07" name="Freihand 106">
                  <a:extLst>
                    <a:ext uri="{FF2B5EF4-FFF2-40B4-BE49-F238E27FC236}">
                      <a16:creationId xmlns:a16="http://schemas.microsoft.com/office/drawing/2014/main" id="{4FB57F41-8468-4775-87FA-49097103ADBE}"/>
                    </a:ext>
                  </a:extLst>
                </p14:cNvPr>
                <p14:cNvContentPartPr/>
                <p14:nvPr/>
              </p14:nvContentPartPr>
              <p14:xfrm>
                <a:off x="11050653" y="543307"/>
                <a:ext cx="78480" cy="51120"/>
              </p14:xfrm>
            </p:contentPart>
          </mc:Choice>
          <mc:Fallback>
            <p:pic>
              <p:nvPicPr>
                <p:cNvPr id="107" name="Freihand 106">
                  <a:extLst>
                    <a:ext uri="{FF2B5EF4-FFF2-40B4-BE49-F238E27FC236}">
                      <a16:creationId xmlns:a16="http://schemas.microsoft.com/office/drawing/2014/main" id="{4FB57F41-8468-4775-87FA-49097103ADBE}"/>
                    </a:ext>
                  </a:extLst>
                </p:cNvPr>
                <p:cNvPicPr/>
                <p:nvPr/>
              </p:nvPicPr>
              <p:blipFill>
                <a:blip r:embed="rId354"/>
                <a:stretch>
                  <a:fillRect/>
                </a:stretch>
              </p:blipFill>
              <p:spPr>
                <a:xfrm>
                  <a:off x="11046333" y="538987"/>
                  <a:ext cx="87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08" name="Freihand 107">
                  <a:extLst>
                    <a:ext uri="{FF2B5EF4-FFF2-40B4-BE49-F238E27FC236}">
                      <a16:creationId xmlns:a16="http://schemas.microsoft.com/office/drawing/2014/main" id="{B0BF4651-076A-4B62-A6C1-61F64372E93C}"/>
                    </a:ext>
                  </a:extLst>
                </p14:cNvPr>
                <p14:cNvContentPartPr/>
                <p14:nvPr/>
              </p14:nvContentPartPr>
              <p14:xfrm>
                <a:off x="11156493" y="525307"/>
                <a:ext cx="95040" cy="185040"/>
              </p14:xfrm>
            </p:contentPart>
          </mc:Choice>
          <mc:Fallback>
            <p:pic>
              <p:nvPicPr>
                <p:cNvPr id="108" name="Freihand 107">
                  <a:extLst>
                    <a:ext uri="{FF2B5EF4-FFF2-40B4-BE49-F238E27FC236}">
                      <a16:creationId xmlns:a16="http://schemas.microsoft.com/office/drawing/2014/main" id="{B0BF4651-076A-4B62-A6C1-61F64372E93C}"/>
                    </a:ext>
                  </a:extLst>
                </p:cNvPr>
                <p:cNvPicPr/>
                <p:nvPr/>
              </p:nvPicPr>
              <p:blipFill>
                <a:blip r:embed="rId356"/>
                <a:stretch>
                  <a:fillRect/>
                </a:stretch>
              </p:blipFill>
              <p:spPr>
                <a:xfrm>
                  <a:off x="11152173" y="520987"/>
                  <a:ext cx="103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09" name="Freihand 108">
                  <a:extLst>
                    <a:ext uri="{FF2B5EF4-FFF2-40B4-BE49-F238E27FC236}">
                      <a16:creationId xmlns:a16="http://schemas.microsoft.com/office/drawing/2014/main" id="{71AA9BCF-3AE1-4072-B272-CA91528CD39C}"/>
                    </a:ext>
                  </a:extLst>
                </p14:cNvPr>
                <p14:cNvContentPartPr/>
                <p14:nvPr/>
              </p14:nvContentPartPr>
              <p14:xfrm>
                <a:off x="11263053" y="533947"/>
                <a:ext cx="86040" cy="62280"/>
              </p14:xfrm>
            </p:contentPart>
          </mc:Choice>
          <mc:Fallback>
            <p:pic>
              <p:nvPicPr>
                <p:cNvPr id="109" name="Freihand 108">
                  <a:extLst>
                    <a:ext uri="{FF2B5EF4-FFF2-40B4-BE49-F238E27FC236}">
                      <a16:creationId xmlns:a16="http://schemas.microsoft.com/office/drawing/2014/main" id="{71AA9BCF-3AE1-4072-B272-CA91528CD39C}"/>
                    </a:ext>
                  </a:extLst>
                </p:cNvPr>
                <p:cNvPicPr/>
                <p:nvPr/>
              </p:nvPicPr>
              <p:blipFill>
                <a:blip r:embed="rId358"/>
                <a:stretch>
                  <a:fillRect/>
                </a:stretch>
              </p:blipFill>
              <p:spPr>
                <a:xfrm>
                  <a:off x="11258733" y="529627"/>
                  <a:ext cx="94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0" name="Freihand 109">
                  <a:extLst>
                    <a:ext uri="{FF2B5EF4-FFF2-40B4-BE49-F238E27FC236}">
                      <a16:creationId xmlns:a16="http://schemas.microsoft.com/office/drawing/2014/main" id="{41111A61-B62F-4FFB-B8DE-222CBF4D3579}"/>
                    </a:ext>
                  </a:extLst>
                </p14:cNvPr>
                <p14:cNvContentPartPr/>
                <p14:nvPr/>
              </p14:nvContentPartPr>
              <p14:xfrm>
                <a:off x="11398413" y="524587"/>
                <a:ext cx="163080" cy="54000"/>
              </p14:xfrm>
            </p:contentPart>
          </mc:Choice>
          <mc:Fallback>
            <p:pic>
              <p:nvPicPr>
                <p:cNvPr id="110" name="Freihand 109">
                  <a:extLst>
                    <a:ext uri="{FF2B5EF4-FFF2-40B4-BE49-F238E27FC236}">
                      <a16:creationId xmlns:a16="http://schemas.microsoft.com/office/drawing/2014/main" id="{41111A61-B62F-4FFB-B8DE-222CBF4D3579}"/>
                    </a:ext>
                  </a:extLst>
                </p:cNvPr>
                <p:cNvPicPr/>
                <p:nvPr/>
              </p:nvPicPr>
              <p:blipFill>
                <a:blip r:embed="rId360"/>
                <a:stretch>
                  <a:fillRect/>
                </a:stretch>
              </p:blipFill>
              <p:spPr>
                <a:xfrm>
                  <a:off x="11394093" y="520267"/>
                  <a:ext cx="171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1" name="Freihand 110">
                  <a:extLst>
                    <a:ext uri="{FF2B5EF4-FFF2-40B4-BE49-F238E27FC236}">
                      <a16:creationId xmlns:a16="http://schemas.microsoft.com/office/drawing/2014/main" id="{955737A0-6FCF-49B2-849C-3859F459785B}"/>
                    </a:ext>
                  </a:extLst>
                </p14:cNvPr>
                <p14:cNvContentPartPr/>
                <p14:nvPr/>
              </p14:nvContentPartPr>
              <p14:xfrm>
                <a:off x="11601813" y="452947"/>
                <a:ext cx="56880" cy="131760"/>
              </p14:xfrm>
            </p:contentPart>
          </mc:Choice>
          <mc:Fallback>
            <p:pic>
              <p:nvPicPr>
                <p:cNvPr id="111" name="Freihand 110">
                  <a:extLst>
                    <a:ext uri="{FF2B5EF4-FFF2-40B4-BE49-F238E27FC236}">
                      <a16:creationId xmlns:a16="http://schemas.microsoft.com/office/drawing/2014/main" id="{955737A0-6FCF-49B2-849C-3859F459785B}"/>
                    </a:ext>
                  </a:extLst>
                </p:cNvPr>
                <p:cNvPicPr/>
                <p:nvPr/>
              </p:nvPicPr>
              <p:blipFill>
                <a:blip r:embed="rId362"/>
                <a:stretch>
                  <a:fillRect/>
                </a:stretch>
              </p:blipFill>
              <p:spPr>
                <a:xfrm>
                  <a:off x="11597493" y="448627"/>
                  <a:ext cx="65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12" name="Freihand 111">
                  <a:extLst>
                    <a:ext uri="{FF2B5EF4-FFF2-40B4-BE49-F238E27FC236}">
                      <a16:creationId xmlns:a16="http://schemas.microsoft.com/office/drawing/2014/main" id="{255EE9A3-8D46-4A4C-881B-E1DD36BA5C8A}"/>
                    </a:ext>
                  </a:extLst>
                </p14:cNvPr>
                <p14:cNvContentPartPr/>
                <p14:nvPr/>
              </p14:nvContentPartPr>
              <p14:xfrm>
                <a:off x="11664093" y="504067"/>
                <a:ext cx="104400" cy="84960"/>
              </p14:xfrm>
            </p:contentPart>
          </mc:Choice>
          <mc:Fallback>
            <p:pic>
              <p:nvPicPr>
                <p:cNvPr id="112" name="Freihand 111">
                  <a:extLst>
                    <a:ext uri="{FF2B5EF4-FFF2-40B4-BE49-F238E27FC236}">
                      <a16:creationId xmlns:a16="http://schemas.microsoft.com/office/drawing/2014/main" id="{255EE9A3-8D46-4A4C-881B-E1DD36BA5C8A}"/>
                    </a:ext>
                  </a:extLst>
                </p:cNvPr>
                <p:cNvPicPr/>
                <p:nvPr/>
              </p:nvPicPr>
              <p:blipFill>
                <a:blip r:embed="rId364"/>
                <a:stretch>
                  <a:fillRect/>
                </a:stretch>
              </p:blipFill>
              <p:spPr>
                <a:xfrm>
                  <a:off x="11659773" y="499747"/>
                  <a:ext cx="11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6" name="Freihand 195">
                  <a:extLst>
                    <a:ext uri="{FF2B5EF4-FFF2-40B4-BE49-F238E27FC236}">
                      <a16:creationId xmlns:a16="http://schemas.microsoft.com/office/drawing/2014/main" id="{3BA1711B-E747-4727-99AB-55D45A41B21C}"/>
                    </a:ext>
                  </a:extLst>
                </p14:cNvPr>
                <p14:cNvContentPartPr/>
                <p14:nvPr/>
              </p14:nvContentPartPr>
              <p14:xfrm>
                <a:off x="6806253" y="475267"/>
                <a:ext cx="2018160" cy="39960"/>
              </p14:xfrm>
            </p:contentPart>
          </mc:Choice>
          <mc:Fallback>
            <p:pic>
              <p:nvPicPr>
                <p:cNvPr id="196" name="Freihand 195">
                  <a:extLst>
                    <a:ext uri="{FF2B5EF4-FFF2-40B4-BE49-F238E27FC236}">
                      <a16:creationId xmlns:a16="http://schemas.microsoft.com/office/drawing/2014/main" id="{3BA1711B-E747-4727-99AB-55D45A41B21C}"/>
                    </a:ext>
                  </a:extLst>
                </p:cNvPr>
                <p:cNvPicPr/>
                <p:nvPr/>
              </p:nvPicPr>
              <p:blipFill>
                <a:blip r:embed="rId366"/>
                <a:stretch>
                  <a:fillRect/>
                </a:stretch>
              </p:blipFill>
              <p:spPr>
                <a:xfrm>
                  <a:off x="6801933" y="470947"/>
                  <a:ext cx="2026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7" name="Freihand 196">
                  <a:extLst>
                    <a:ext uri="{FF2B5EF4-FFF2-40B4-BE49-F238E27FC236}">
                      <a16:creationId xmlns:a16="http://schemas.microsoft.com/office/drawing/2014/main" id="{9286E2F6-A1B4-46A6-801D-7039313E7E3B}"/>
                    </a:ext>
                  </a:extLst>
                </p14:cNvPr>
                <p14:cNvContentPartPr/>
                <p14:nvPr/>
              </p14:nvContentPartPr>
              <p14:xfrm>
                <a:off x="9227973" y="431707"/>
                <a:ext cx="2284200" cy="44640"/>
              </p14:xfrm>
            </p:contentPart>
          </mc:Choice>
          <mc:Fallback>
            <p:pic>
              <p:nvPicPr>
                <p:cNvPr id="197" name="Freihand 196">
                  <a:extLst>
                    <a:ext uri="{FF2B5EF4-FFF2-40B4-BE49-F238E27FC236}">
                      <a16:creationId xmlns:a16="http://schemas.microsoft.com/office/drawing/2014/main" id="{9286E2F6-A1B4-46A6-801D-7039313E7E3B}"/>
                    </a:ext>
                  </a:extLst>
                </p:cNvPr>
                <p:cNvPicPr/>
                <p:nvPr/>
              </p:nvPicPr>
              <p:blipFill>
                <a:blip r:embed="rId368"/>
                <a:stretch>
                  <a:fillRect/>
                </a:stretch>
              </p:blipFill>
              <p:spPr>
                <a:xfrm>
                  <a:off x="9223653" y="427387"/>
                  <a:ext cx="2292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9" name="Freihand 198">
                  <a:extLst>
                    <a:ext uri="{FF2B5EF4-FFF2-40B4-BE49-F238E27FC236}">
                      <a16:creationId xmlns:a16="http://schemas.microsoft.com/office/drawing/2014/main" id="{2586631D-ABA1-47F0-8D55-817C18837546}"/>
                    </a:ext>
                  </a:extLst>
                </p14:cNvPr>
                <p14:cNvContentPartPr/>
                <p14:nvPr/>
              </p14:nvContentPartPr>
              <p14:xfrm>
                <a:off x="3053613" y="560227"/>
                <a:ext cx="147600" cy="85680"/>
              </p14:xfrm>
            </p:contentPart>
          </mc:Choice>
          <mc:Fallback>
            <p:pic>
              <p:nvPicPr>
                <p:cNvPr id="199" name="Freihand 198">
                  <a:extLst>
                    <a:ext uri="{FF2B5EF4-FFF2-40B4-BE49-F238E27FC236}">
                      <a16:creationId xmlns:a16="http://schemas.microsoft.com/office/drawing/2014/main" id="{2586631D-ABA1-47F0-8D55-817C18837546}"/>
                    </a:ext>
                  </a:extLst>
                </p:cNvPr>
                <p:cNvPicPr/>
                <p:nvPr/>
              </p:nvPicPr>
              <p:blipFill>
                <a:blip r:embed="rId370"/>
                <a:stretch>
                  <a:fillRect/>
                </a:stretch>
              </p:blipFill>
              <p:spPr>
                <a:xfrm>
                  <a:off x="3049293" y="555907"/>
                  <a:ext cx="15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0" name="Freihand 199">
                  <a:extLst>
                    <a:ext uri="{FF2B5EF4-FFF2-40B4-BE49-F238E27FC236}">
                      <a16:creationId xmlns:a16="http://schemas.microsoft.com/office/drawing/2014/main" id="{92CF0E36-5647-4923-BA98-194EF77B2404}"/>
                    </a:ext>
                  </a:extLst>
                </p14:cNvPr>
                <p14:cNvContentPartPr/>
                <p14:nvPr/>
              </p14:nvContentPartPr>
              <p14:xfrm>
                <a:off x="3023373" y="649507"/>
                <a:ext cx="152280" cy="22320"/>
              </p14:xfrm>
            </p:contentPart>
          </mc:Choice>
          <mc:Fallback>
            <p:pic>
              <p:nvPicPr>
                <p:cNvPr id="200" name="Freihand 199">
                  <a:extLst>
                    <a:ext uri="{FF2B5EF4-FFF2-40B4-BE49-F238E27FC236}">
                      <a16:creationId xmlns:a16="http://schemas.microsoft.com/office/drawing/2014/main" id="{92CF0E36-5647-4923-BA98-194EF77B2404}"/>
                    </a:ext>
                  </a:extLst>
                </p:cNvPr>
                <p:cNvPicPr/>
                <p:nvPr/>
              </p:nvPicPr>
              <p:blipFill>
                <a:blip r:embed="rId372"/>
                <a:stretch>
                  <a:fillRect/>
                </a:stretch>
              </p:blipFill>
              <p:spPr>
                <a:xfrm>
                  <a:off x="3019053" y="645187"/>
                  <a:ext cx="160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1" name="Freihand 200">
                  <a:extLst>
                    <a:ext uri="{FF2B5EF4-FFF2-40B4-BE49-F238E27FC236}">
                      <a16:creationId xmlns:a16="http://schemas.microsoft.com/office/drawing/2014/main" id="{EF938440-F476-48CC-92D2-868D8F8A7228}"/>
                    </a:ext>
                  </a:extLst>
                </p14:cNvPr>
                <p14:cNvContentPartPr/>
                <p14:nvPr/>
              </p14:nvContentPartPr>
              <p14:xfrm>
                <a:off x="3044973" y="702427"/>
                <a:ext cx="126720" cy="90720"/>
              </p14:xfrm>
            </p:contentPart>
          </mc:Choice>
          <mc:Fallback>
            <p:pic>
              <p:nvPicPr>
                <p:cNvPr id="201" name="Freihand 200">
                  <a:extLst>
                    <a:ext uri="{FF2B5EF4-FFF2-40B4-BE49-F238E27FC236}">
                      <a16:creationId xmlns:a16="http://schemas.microsoft.com/office/drawing/2014/main" id="{EF938440-F476-48CC-92D2-868D8F8A7228}"/>
                    </a:ext>
                  </a:extLst>
                </p:cNvPr>
                <p:cNvPicPr/>
                <p:nvPr/>
              </p:nvPicPr>
              <p:blipFill>
                <a:blip r:embed="rId374"/>
                <a:stretch>
                  <a:fillRect/>
                </a:stretch>
              </p:blipFill>
              <p:spPr>
                <a:xfrm>
                  <a:off x="3040653" y="698107"/>
                  <a:ext cx="135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9" name="Freihand 208">
                  <a:extLst>
                    <a:ext uri="{FF2B5EF4-FFF2-40B4-BE49-F238E27FC236}">
                      <a16:creationId xmlns:a16="http://schemas.microsoft.com/office/drawing/2014/main" id="{775CC196-2462-44BA-BDA6-4EFE9A75E64C}"/>
                    </a:ext>
                  </a:extLst>
                </p14:cNvPr>
                <p14:cNvContentPartPr/>
                <p14:nvPr/>
              </p14:nvContentPartPr>
              <p14:xfrm>
                <a:off x="3102933" y="1418107"/>
                <a:ext cx="132120" cy="93240"/>
              </p14:xfrm>
            </p:contentPart>
          </mc:Choice>
          <mc:Fallback>
            <p:pic>
              <p:nvPicPr>
                <p:cNvPr id="209" name="Freihand 208">
                  <a:extLst>
                    <a:ext uri="{FF2B5EF4-FFF2-40B4-BE49-F238E27FC236}">
                      <a16:creationId xmlns:a16="http://schemas.microsoft.com/office/drawing/2014/main" id="{775CC196-2462-44BA-BDA6-4EFE9A75E64C}"/>
                    </a:ext>
                  </a:extLst>
                </p:cNvPr>
                <p:cNvPicPr/>
                <p:nvPr/>
              </p:nvPicPr>
              <p:blipFill>
                <a:blip r:embed="rId376"/>
                <a:stretch>
                  <a:fillRect/>
                </a:stretch>
              </p:blipFill>
              <p:spPr>
                <a:xfrm>
                  <a:off x="3098613" y="1413787"/>
                  <a:ext cx="140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0" name="Freihand 209">
                  <a:extLst>
                    <a:ext uri="{FF2B5EF4-FFF2-40B4-BE49-F238E27FC236}">
                      <a16:creationId xmlns:a16="http://schemas.microsoft.com/office/drawing/2014/main" id="{BB02F898-AE34-4008-B48E-98D270FBFEE5}"/>
                    </a:ext>
                  </a:extLst>
                </p14:cNvPr>
                <p14:cNvContentPartPr/>
                <p14:nvPr/>
              </p14:nvContentPartPr>
              <p14:xfrm>
                <a:off x="3093213" y="1527187"/>
                <a:ext cx="114120" cy="28800"/>
              </p14:xfrm>
            </p:contentPart>
          </mc:Choice>
          <mc:Fallback>
            <p:pic>
              <p:nvPicPr>
                <p:cNvPr id="210" name="Freihand 209">
                  <a:extLst>
                    <a:ext uri="{FF2B5EF4-FFF2-40B4-BE49-F238E27FC236}">
                      <a16:creationId xmlns:a16="http://schemas.microsoft.com/office/drawing/2014/main" id="{BB02F898-AE34-4008-B48E-98D270FBFEE5}"/>
                    </a:ext>
                  </a:extLst>
                </p:cNvPr>
                <p:cNvPicPr/>
                <p:nvPr/>
              </p:nvPicPr>
              <p:blipFill>
                <a:blip r:embed="rId378"/>
                <a:stretch>
                  <a:fillRect/>
                </a:stretch>
              </p:blipFill>
              <p:spPr>
                <a:xfrm>
                  <a:off x="3088893" y="1522867"/>
                  <a:ext cx="122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 name="Freihand 210">
                  <a:extLst>
                    <a:ext uri="{FF2B5EF4-FFF2-40B4-BE49-F238E27FC236}">
                      <a16:creationId xmlns:a16="http://schemas.microsoft.com/office/drawing/2014/main" id="{0F9C606B-2010-4DEE-A940-509C8B29DF21}"/>
                    </a:ext>
                  </a:extLst>
                </p14:cNvPr>
                <p14:cNvContentPartPr/>
                <p14:nvPr/>
              </p14:nvContentPartPr>
              <p14:xfrm>
                <a:off x="3114093" y="1557067"/>
                <a:ext cx="111960" cy="108000"/>
              </p14:xfrm>
            </p:contentPart>
          </mc:Choice>
          <mc:Fallback>
            <p:pic>
              <p:nvPicPr>
                <p:cNvPr id="211" name="Freihand 210">
                  <a:extLst>
                    <a:ext uri="{FF2B5EF4-FFF2-40B4-BE49-F238E27FC236}">
                      <a16:creationId xmlns:a16="http://schemas.microsoft.com/office/drawing/2014/main" id="{0F9C606B-2010-4DEE-A940-509C8B29DF21}"/>
                    </a:ext>
                  </a:extLst>
                </p:cNvPr>
                <p:cNvPicPr/>
                <p:nvPr/>
              </p:nvPicPr>
              <p:blipFill>
                <a:blip r:embed="rId380"/>
                <a:stretch>
                  <a:fillRect/>
                </a:stretch>
              </p:blipFill>
              <p:spPr>
                <a:xfrm>
                  <a:off x="3109773" y="1552747"/>
                  <a:ext cx="120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2" name="Freihand 211">
                  <a:extLst>
                    <a:ext uri="{FF2B5EF4-FFF2-40B4-BE49-F238E27FC236}">
                      <a16:creationId xmlns:a16="http://schemas.microsoft.com/office/drawing/2014/main" id="{1EB6F5DE-B33F-48B5-9D52-0871212E081F}"/>
                    </a:ext>
                  </a:extLst>
                </p14:cNvPr>
                <p14:cNvContentPartPr/>
                <p14:nvPr/>
              </p14:nvContentPartPr>
              <p14:xfrm>
                <a:off x="3129213" y="1419187"/>
                <a:ext cx="131760" cy="244440"/>
              </p14:xfrm>
            </p:contentPart>
          </mc:Choice>
          <mc:Fallback>
            <p:pic>
              <p:nvPicPr>
                <p:cNvPr id="212" name="Freihand 211">
                  <a:extLst>
                    <a:ext uri="{FF2B5EF4-FFF2-40B4-BE49-F238E27FC236}">
                      <a16:creationId xmlns:a16="http://schemas.microsoft.com/office/drawing/2014/main" id="{1EB6F5DE-B33F-48B5-9D52-0871212E081F}"/>
                    </a:ext>
                  </a:extLst>
                </p:cNvPr>
                <p:cNvPicPr/>
                <p:nvPr/>
              </p:nvPicPr>
              <p:blipFill>
                <a:blip r:embed="rId382"/>
                <a:stretch>
                  <a:fillRect/>
                </a:stretch>
              </p:blipFill>
              <p:spPr>
                <a:xfrm>
                  <a:off x="3124893" y="1414867"/>
                  <a:ext cx="140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3" name="Freihand 212">
                  <a:extLst>
                    <a:ext uri="{FF2B5EF4-FFF2-40B4-BE49-F238E27FC236}">
                      <a16:creationId xmlns:a16="http://schemas.microsoft.com/office/drawing/2014/main" id="{AF8FFC0D-5C80-4AA3-9677-8C3409AD7D93}"/>
                    </a:ext>
                  </a:extLst>
                </p14:cNvPr>
                <p14:cNvContentPartPr/>
                <p14:nvPr/>
              </p14:nvContentPartPr>
              <p14:xfrm>
                <a:off x="3005013" y="1434667"/>
                <a:ext cx="122040" cy="219600"/>
              </p14:xfrm>
            </p:contentPart>
          </mc:Choice>
          <mc:Fallback>
            <p:pic>
              <p:nvPicPr>
                <p:cNvPr id="213" name="Freihand 212">
                  <a:extLst>
                    <a:ext uri="{FF2B5EF4-FFF2-40B4-BE49-F238E27FC236}">
                      <a16:creationId xmlns:a16="http://schemas.microsoft.com/office/drawing/2014/main" id="{AF8FFC0D-5C80-4AA3-9677-8C3409AD7D93}"/>
                    </a:ext>
                  </a:extLst>
                </p:cNvPr>
                <p:cNvPicPr/>
                <p:nvPr/>
              </p:nvPicPr>
              <p:blipFill>
                <a:blip r:embed="rId384"/>
                <a:stretch>
                  <a:fillRect/>
                </a:stretch>
              </p:blipFill>
              <p:spPr>
                <a:xfrm>
                  <a:off x="3000693" y="1430347"/>
                  <a:ext cx="130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4" name="Freihand 213">
                  <a:extLst>
                    <a:ext uri="{FF2B5EF4-FFF2-40B4-BE49-F238E27FC236}">
                      <a16:creationId xmlns:a16="http://schemas.microsoft.com/office/drawing/2014/main" id="{84AF7D81-8024-4654-B639-E1D96E5225AB}"/>
                    </a:ext>
                  </a:extLst>
                </p14:cNvPr>
                <p14:cNvContentPartPr/>
                <p14:nvPr/>
              </p14:nvContentPartPr>
              <p14:xfrm>
                <a:off x="3268173" y="1332067"/>
                <a:ext cx="6120" cy="92880"/>
              </p14:xfrm>
            </p:contentPart>
          </mc:Choice>
          <mc:Fallback>
            <p:pic>
              <p:nvPicPr>
                <p:cNvPr id="214" name="Freihand 213">
                  <a:extLst>
                    <a:ext uri="{FF2B5EF4-FFF2-40B4-BE49-F238E27FC236}">
                      <a16:creationId xmlns:a16="http://schemas.microsoft.com/office/drawing/2014/main" id="{84AF7D81-8024-4654-B639-E1D96E5225AB}"/>
                    </a:ext>
                  </a:extLst>
                </p:cNvPr>
                <p:cNvPicPr/>
                <p:nvPr/>
              </p:nvPicPr>
              <p:blipFill>
                <a:blip r:embed="rId386"/>
                <a:stretch>
                  <a:fillRect/>
                </a:stretch>
              </p:blipFill>
              <p:spPr>
                <a:xfrm>
                  <a:off x="3263853" y="1327747"/>
                  <a:ext cx="14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1" name="Freihand 220">
                  <a:extLst>
                    <a:ext uri="{FF2B5EF4-FFF2-40B4-BE49-F238E27FC236}">
                      <a16:creationId xmlns:a16="http://schemas.microsoft.com/office/drawing/2014/main" id="{7214A68B-ACCA-4A29-8374-70532E77243B}"/>
                    </a:ext>
                  </a:extLst>
                </p14:cNvPr>
                <p14:cNvContentPartPr/>
                <p14:nvPr/>
              </p14:nvContentPartPr>
              <p14:xfrm>
                <a:off x="4135053" y="2004547"/>
                <a:ext cx="61560" cy="72000"/>
              </p14:xfrm>
            </p:contentPart>
          </mc:Choice>
          <mc:Fallback>
            <p:pic>
              <p:nvPicPr>
                <p:cNvPr id="221" name="Freihand 220">
                  <a:extLst>
                    <a:ext uri="{FF2B5EF4-FFF2-40B4-BE49-F238E27FC236}">
                      <a16:creationId xmlns:a16="http://schemas.microsoft.com/office/drawing/2014/main" id="{7214A68B-ACCA-4A29-8374-70532E77243B}"/>
                    </a:ext>
                  </a:extLst>
                </p:cNvPr>
                <p:cNvPicPr/>
                <p:nvPr/>
              </p:nvPicPr>
              <p:blipFill>
                <a:blip r:embed="rId388"/>
                <a:stretch>
                  <a:fillRect/>
                </a:stretch>
              </p:blipFill>
              <p:spPr>
                <a:xfrm>
                  <a:off x="4130733" y="2000227"/>
                  <a:ext cx="70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2" name="Freihand 221">
                  <a:extLst>
                    <a:ext uri="{FF2B5EF4-FFF2-40B4-BE49-F238E27FC236}">
                      <a16:creationId xmlns:a16="http://schemas.microsoft.com/office/drawing/2014/main" id="{494DA3C2-3972-4D6B-A61F-D9EA80649274}"/>
                    </a:ext>
                  </a:extLst>
                </p14:cNvPr>
                <p14:cNvContentPartPr/>
                <p14:nvPr/>
              </p14:nvContentPartPr>
              <p14:xfrm>
                <a:off x="4173933" y="2032987"/>
                <a:ext cx="38160" cy="54000"/>
              </p14:xfrm>
            </p:contentPart>
          </mc:Choice>
          <mc:Fallback>
            <p:pic>
              <p:nvPicPr>
                <p:cNvPr id="222" name="Freihand 221">
                  <a:extLst>
                    <a:ext uri="{FF2B5EF4-FFF2-40B4-BE49-F238E27FC236}">
                      <a16:creationId xmlns:a16="http://schemas.microsoft.com/office/drawing/2014/main" id="{494DA3C2-3972-4D6B-A61F-D9EA80649274}"/>
                    </a:ext>
                  </a:extLst>
                </p:cNvPr>
                <p:cNvPicPr/>
                <p:nvPr/>
              </p:nvPicPr>
              <p:blipFill>
                <a:blip r:embed="rId390"/>
                <a:stretch>
                  <a:fillRect/>
                </a:stretch>
              </p:blipFill>
              <p:spPr>
                <a:xfrm>
                  <a:off x="4169613" y="2028667"/>
                  <a:ext cx="46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3" name="Freihand 222">
                  <a:extLst>
                    <a:ext uri="{FF2B5EF4-FFF2-40B4-BE49-F238E27FC236}">
                      <a16:creationId xmlns:a16="http://schemas.microsoft.com/office/drawing/2014/main" id="{3C356A7E-8FB8-4A0F-8CC5-5202813199BA}"/>
                    </a:ext>
                  </a:extLst>
                </p14:cNvPr>
                <p14:cNvContentPartPr/>
                <p14:nvPr/>
              </p14:nvContentPartPr>
              <p14:xfrm>
                <a:off x="4094733" y="2117587"/>
                <a:ext cx="121320" cy="17640"/>
              </p14:xfrm>
            </p:contentPart>
          </mc:Choice>
          <mc:Fallback>
            <p:pic>
              <p:nvPicPr>
                <p:cNvPr id="223" name="Freihand 222">
                  <a:extLst>
                    <a:ext uri="{FF2B5EF4-FFF2-40B4-BE49-F238E27FC236}">
                      <a16:creationId xmlns:a16="http://schemas.microsoft.com/office/drawing/2014/main" id="{3C356A7E-8FB8-4A0F-8CC5-5202813199BA}"/>
                    </a:ext>
                  </a:extLst>
                </p:cNvPr>
                <p:cNvPicPr/>
                <p:nvPr/>
              </p:nvPicPr>
              <p:blipFill>
                <a:blip r:embed="rId392"/>
                <a:stretch>
                  <a:fillRect/>
                </a:stretch>
              </p:blipFill>
              <p:spPr>
                <a:xfrm>
                  <a:off x="4090413" y="2113267"/>
                  <a:ext cx="129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4" name="Freihand 223">
                  <a:extLst>
                    <a:ext uri="{FF2B5EF4-FFF2-40B4-BE49-F238E27FC236}">
                      <a16:creationId xmlns:a16="http://schemas.microsoft.com/office/drawing/2014/main" id="{9FE561BE-4540-40ED-B410-043BC99FD526}"/>
                    </a:ext>
                  </a:extLst>
                </p14:cNvPr>
                <p14:cNvContentPartPr/>
                <p14:nvPr/>
              </p14:nvContentPartPr>
              <p14:xfrm>
                <a:off x="4115973" y="2157187"/>
                <a:ext cx="92160" cy="87480"/>
              </p14:xfrm>
            </p:contentPart>
          </mc:Choice>
          <mc:Fallback>
            <p:pic>
              <p:nvPicPr>
                <p:cNvPr id="224" name="Freihand 223">
                  <a:extLst>
                    <a:ext uri="{FF2B5EF4-FFF2-40B4-BE49-F238E27FC236}">
                      <a16:creationId xmlns:a16="http://schemas.microsoft.com/office/drawing/2014/main" id="{9FE561BE-4540-40ED-B410-043BC99FD526}"/>
                    </a:ext>
                  </a:extLst>
                </p:cNvPr>
                <p:cNvPicPr/>
                <p:nvPr/>
              </p:nvPicPr>
              <p:blipFill>
                <a:blip r:embed="rId394"/>
                <a:stretch>
                  <a:fillRect/>
                </a:stretch>
              </p:blipFill>
              <p:spPr>
                <a:xfrm>
                  <a:off x="4111653" y="2152867"/>
                  <a:ext cx="100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5" name="Freihand 224">
                  <a:extLst>
                    <a:ext uri="{FF2B5EF4-FFF2-40B4-BE49-F238E27FC236}">
                      <a16:creationId xmlns:a16="http://schemas.microsoft.com/office/drawing/2014/main" id="{6B9C4131-7DA1-4A9B-83D8-EC404B123AE2}"/>
                    </a:ext>
                  </a:extLst>
                </p14:cNvPr>
                <p14:cNvContentPartPr/>
                <p14:nvPr/>
              </p14:nvContentPartPr>
              <p14:xfrm>
                <a:off x="4173933" y="2041267"/>
                <a:ext cx="74880" cy="204480"/>
              </p14:xfrm>
            </p:contentPart>
          </mc:Choice>
          <mc:Fallback>
            <p:pic>
              <p:nvPicPr>
                <p:cNvPr id="225" name="Freihand 224">
                  <a:extLst>
                    <a:ext uri="{FF2B5EF4-FFF2-40B4-BE49-F238E27FC236}">
                      <a16:creationId xmlns:a16="http://schemas.microsoft.com/office/drawing/2014/main" id="{6B9C4131-7DA1-4A9B-83D8-EC404B123AE2}"/>
                    </a:ext>
                  </a:extLst>
                </p:cNvPr>
                <p:cNvPicPr/>
                <p:nvPr/>
              </p:nvPicPr>
              <p:blipFill>
                <a:blip r:embed="rId396"/>
                <a:stretch>
                  <a:fillRect/>
                </a:stretch>
              </p:blipFill>
              <p:spPr>
                <a:xfrm>
                  <a:off x="4169613" y="2036947"/>
                  <a:ext cx="83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6" name="Freihand 225">
                  <a:extLst>
                    <a:ext uri="{FF2B5EF4-FFF2-40B4-BE49-F238E27FC236}">
                      <a16:creationId xmlns:a16="http://schemas.microsoft.com/office/drawing/2014/main" id="{24B51876-D61B-44F3-A01D-F1E8A7817CA2}"/>
                    </a:ext>
                  </a:extLst>
                </p14:cNvPr>
                <p14:cNvContentPartPr/>
                <p14:nvPr/>
              </p14:nvContentPartPr>
              <p14:xfrm>
                <a:off x="4035693" y="2054227"/>
                <a:ext cx="66600" cy="178920"/>
              </p14:xfrm>
            </p:contentPart>
          </mc:Choice>
          <mc:Fallback>
            <p:pic>
              <p:nvPicPr>
                <p:cNvPr id="226" name="Freihand 225">
                  <a:extLst>
                    <a:ext uri="{FF2B5EF4-FFF2-40B4-BE49-F238E27FC236}">
                      <a16:creationId xmlns:a16="http://schemas.microsoft.com/office/drawing/2014/main" id="{24B51876-D61B-44F3-A01D-F1E8A7817CA2}"/>
                    </a:ext>
                  </a:extLst>
                </p:cNvPr>
                <p:cNvPicPr/>
                <p:nvPr/>
              </p:nvPicPr>
              <p:blipFill>
                <a:blip r:embed="rId398"/>
                <a:stretch>
                  <a:fillRect/>
                </a:stretch>
              </p:blipFill>
              <p:spPr>
                <a:xfrm>
                  <a:off x="4031373" y="2049907"/>
                  <a:ext cx="75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7" name="Freihand 226">
                  <a:extLst>
                    <a:ext uri="{FF2B5EF4-FFF2-40B4-BE49-F238E27FC236}">
                      <a16:creationId xmlns:a16="http://schemas.microsoft.com/office/drawing/2014/main" id="{C0ACD385-1BD9-406D-87C9-53C1EBFF8290}"/>
                    </a:ext>
                  </a:extLst>
                </p14:cNvPr>
                <p14:cNvContentPartPr/>
                <p14:nvPr/>
              </p14:nvContentPartPr>
              <p14:xfrm>
                <a:off x="4199493" y="2207587"/>
                <a:ext cx="37800" cy="81720"/>
              </p14:xfrm>
            </p:contentPart>
          </mc:Choice>
          <mc:Fallback>
            <p:pic>
              <p:nvPicPr>
                <p:cNvPr id="227" name="Freihand 226">
                  <a:extLst>
                    <a:ext uri="{FF2B5EF4-FFF2-40B4-BE49-F238E27FC236}">
                      <a16:creationId xmlns:a16="http://schemas.microsoft.com/office/drawing/2014/main" id="{C0ACD385-1BD9-406D-87C9-53C1EBFF8290}"/>
                    </a:ext>
                  </a:extLst>
                </p:cNvPr>
                <p:cNvPicPr/>
                <p:nvPr/>
              </p:nvPicPr>
              <p:blipFill>
                <a:blip r:embed="rId400"/>
                <a:stretch>
                  <a:fillRect/>
                </a:stretch>
              </p:blipFill>
              <p:spPr>
                <a:xfrm>
                  <a:off x="4195173" y="2203267"/>
                  <a:ext cx="46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8" name="Freihand 227">
                  <a:extLst>
                    <a:ext uri="{FF2B5EF4-FFF2-40B4-BE49-F238E27FC236}">
                      <a16:creationId xmlns:a16="http://schemas.microsoft.com/office/drawing/2014/main" id="{8524B39A-752D-4F56-93D9-3EDBF966F0AC}"/>
                    </a:ext>
                  </a:extLst>
                </p14:cNvPr>
                <p14:cNvContentPartPr/>
                <p14:nvPr/>
              </p14:nvContentPartPr>
              <p14:xfrm>
                <a:off x="4243413" y="2202547"/>
                <a:ext cx="10080" cy="82080"/>
              </p14:xfrm>
            </p:contentPart>
          </mc:Choice>
          <mc:Fallback>
            <p:pic>
              <p:nvPicPr>
                <p:cNvPr id="228" name="Freihand 227">
                  <a:extLst>
                    <a:ext uri="{FF2B5EF4-FFF2-40B4-BE49-F238E27FC236}">
                      <a16:creationId xmlns:a16="http://schemas.microsoft.com/office/drawing/2014/main" id="{8524B39A-752D-4F56-93D9-3EDBF966F0AC}"/>
                    </a:ext>
                  </a:extLst>
                </p:cNvPr>
                <p:cNvPicPr/>
                <p:nvPr/>
              </p:nvPicPr>
              <p:blipFill>
                <a:blip r:embed="rId402"/>
                <a:stretch>
                  <a:fillRect/>
                </a:stretch>
              </p:blipFill>
              <p:spPr>
                <a:xfrm>
                  <a:off x="4239093" y="2198227"/>
                  <a:ext cx="1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9" name="Freihand 228">
                  <a:extLst>
                    <a:ext uri="{FF2B5EF4-FFF2-40B4-BE49-F238E27FC236}">
                      <a16:creationId xmlns:a16="http://schemas.microsoft.com/office/drawing/2014/main" id="{898B998D-6BBF-41A4-B8AB-AF3586E5FC3F}"/>
                    </a:ext>
                  </a:extLst>
                </p14:cNvPr>
                <p14:cNvContentPartPr/>
                <p14:nvPr/>
              </p14:nvContentPartPr>
              <p14:xfrm>
                <a:off x="4203453" y="2238187"/>
                <a:ext cx="65880" cy="14040"/>
              </p14:xfrm>
            </p:contentPart>
          </mc:Choice>
          <mc:Fallback>
            <p:pic>
              <p:nvPicPr>
                <p:cNvPr id="229" name="Freihand 228">
                  <a:extLst>
                    <a:ext uri="{FF2B5EF4-FFF2-40B4-BE49-F238E27FC236}">
                      <a16:creationId xmlns:a16="http://schemas.microsoft.com/office/drawing/2014/main" id="{898B998D-6BBF-41A4-B8AB-AF3586E5FC3F}"/>
                    </a:ext>
                  </a:extLst>
                </p:cNvPr>
                <p:cNvPicPr/>
                <p:nvPr/>
              </p:nvPicPr>
              <p:blipFill>
                <a:blip r:embed="rId404"/>
                <a:stretch>
                  <a:fillRect/>
                </a:stretch>
              </p:blipFill>
              <p:spPr>
                <a:xfrm>
                  <a:off x="4199133" y="2233867"/>
                  <a:ext cx="74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0" name="Freihand 229">
                  <a:extLst>
                    <a:ext uri="{FF2B5EF4-FFF2-40B4-BE49-F238E27FC236}">
                      <a16:creationId xmlns:a16="http://schemas.microsoft.com/office/drawing/2014/main" id="{3D5345B1-1172-484E-8293-E2E812E1679C}"/>
                    </a:ext>
                  </a:extLst>
                </p14:cNvPr>
                <p14:cNvContentPartPr/>
                <p14:nvPr/>
              </p14:nvContentPartPr>
              <p14:xfrm>
                <a:off x="4284453" y="2013547"/>
                <a:ext cx="6840" cy="68400"/>
              </p14:xfrm>
            </p:contentPart>
          </mc:Choice>
          <mc:Fallback>
            <p:pic>
              <p:nvPicPr>
                <p:cNvPr id="230" name="Freihand 229">
                  <a:extLst>
                    <a:ext uri="{FF2B5EF4-FFF2-40B4-BE49-F238E27FC236}">
                      <a16:creationId xmlns:a16="http://schemas.microsoft.com/office/drawing/2014/main" id="{3D5345B1-1172-484E-8293-E2E812E1679C}"/>
                    </a:ext>
                  </a:extLst>
                </p:cNvPr>
                <p:cNvPicPr/>
                <p:nvPr/>
              </p:nvPicPr>
              <p:blipFill>
                <a:blip r:embed="rId406"/>
                <a:stretch>
                  <a:fillRect/>
                </a:stretch>
              </p:blipFill>
              <p:spPr>
                <a:xfrm>
                  <a:off x="4280133" y="2009227"/>
                  <a:ext cx="15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5" name="Freihand 244">
                  <a:extLst>
                    <a:ext uri="{FF2B5EF4-FFF2-40B4-BE49-F238E27FC236}">
                      <a16:creationId xmlns:a16="http://schemas.microsoft.com/office/drawing/2014/main" id="{6FC585F9-6A2E-41A0-9BD2-1C62DC0ACDEA}"/>
                    </a:ext>
                  </a:extLst>
                </p14:cNvPr>
                <p14:cNvContentPartPr/>
                <p14:nvPr/>
              </p14:nvContentPartPr>
              <p14:xfrm>
                <a:off x="3816453" y="2017147"/>
                <a:ext cx="69480" cy="82800"/>
              </p14:xfrm>
            </p:contentPart>
          </mc:Choice>
          <mc:Fallback>
            <p:pic>
              <p:nvPicPr>
                <p:cNvPr id="245" name="Freihand 244">
                  <a:extLst>
                    <a:ext uri="{FF2B5EF4-FFF2-40B4-BE49-F238E27FC236}">
                      <a16:creationId xmlns:a16="http://schemas.microsoft.com/office/drawing/2014/main" id="{6FC585F9-6A2E-41A0-9BD2-1C62DC0ACDEA}"/>
                    </a:ext>
                  </a:extLst>
                </p:cNvPr>
                <p:cNvPicPr/>
                <p:nvPr/>
              </p:nvPicPr>
              <p:blipFill>
                <a:blip r:embed="rId408"/>
                <a:stretch>
                  <a:fillRect/>
                </a:stretch>
              </p:blipFill>
              <p:spPr>
                <a:xfrm>
                  <a:off x="3812133" y="2012827"/>
                  <a:ext cx="78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6" name="Freihand 245">
                  <a:extLst>
                    <a:ext uri="{FF2B5EF4-FFF2-40B4-BE49-F238E27FC236}">
                      <a16:creationId xmlns:a16="http://schemas.microsoft.com/office/drawing/2014/main" id="{31166A0C-FBBB-4750-87CD-AAFA2063290A}"/>
                    </a:ext>
                  </a:extLst>
                </p14:cNvPr>
                <p14:cNvContentPartPr/>
                <p14:nvPr/>
              </p14:nvContentPartPr>
              <p14:xfrm>
                <a:off x="3862893" y="2065747"/>
                <a:ext cx="27000" cy="43200"/>
              </p14:xfrm>
            </p:contentPart>
          </mc:Choice>
          <mc:Fallback>
            <p:pic>
              <p:nvPicPr>
                <p:cNvPr id="246" name="Freihand 245">
                  <a:extLst>
                    <a:ext uri="{FF2B5EF4-FFF2-40B4-BE49-F238E27FC236}">
                      <a16:creationId xmlns:a16="http://schemas.microsoft.com/office/drawing/2014/main" id="{31166A0C-FBBB-4750-87CD-AAFA2063290A}"/>
                    </a:ext>
                  </a:extLst>
                </p:cNvPr>
                <p:cNvPicPr/>
                <p:nvPr/>
              </p:nvPicPr>
              <p:blipFill>
                <a:blip r:embed="rId410"/>
                <a:stretch>
                  <a:fillRect/>
                </a:stretch>
              </p:blipFill>
              <p:spPr>
                <a:xfrm>
                  <a:off x="3858573" y="2061427"/>
                  <a:ext cx="35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7" name="Freihand 246">
                  <a:extLst>
                    <a:ext uri="{FF2B5EF4-FFF2-40B4-BE49-F238E27FC236}">
                      <a16:creationId xmlns:a16="http://schemas.microsoft.com/office/drawing/2014/main" id="{65FF7C97-A823-4F2F-A34B-2A381A141768}"/>
                    </a:ext>
                  </a:extLst>
                </p14:cNvPr>
                <p14:cNvContentPartPr/>
                <p14:nvPr/>
              </p14:nvContentPartPr>
              <p14:xfrm>
                <a:off x="3791613" y="2154307"/>
                <a:ext cx="88560" cy="18720"/>
              </p14:xfrm>
            </p:contentPart>
          </mc:Choice>
          <mc:Fallback>
            <p:pic>
              <p:nvPicPr>
                <p:cNvPr id="247" name="Freihand 246">
                  <a:extLst>
                    <a:ext uri="{FF2B5EF4-FFF2-40B4-BE49-F238E27FC236}">
                      <a16:creationId xmlns:a16="http://schemas.microsoft.com/office/drawing/2014/main" id="{65FF7C97-A823-4F2F-A34B-2A381A141768}"/>
                    </a:ext>
                  </a:extLst>
                </p:cNvPr>
                <p:cNvPicPr/>
                <p:nvPr/>
              </p:nvPicPr>
              <p:blipFill>
                <a:blip r:embed="rId412"/>
                <a:stretch>
                  <a:fillRect/>
                </a:stretch>
              </p:blipFill>
              <p:spPr>
                <a:xfrm>
                  <a:off x="3787293" y="2149987"/>
                  <a:ext cx="97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8" name="Freihand 247">
                  <a:extLst>
                    <a:ext uri="{FF2B5EF4-FFF2-40B4-BE49-F238E27FC236}">
                      <a16:creationId xmlns:a16="http://schemas.microsoft.com/office/drawing/2014/main" id="{46747860-30DA-45DB-AC09-EAA3AFC2A4C4}"/>
                    </a:ext>
                  </a:extLst>
                </p14:cNvPr>
                <p14:cNvContentPartPr/>
                <p14:nvPr/>
              </p14:nvContentPartPr>
              <p14:xfrm>
                <a:off x="3793053" y="2180227"/>
                <a:ext cx="82440" cy="101520"/>
              </p14:xfrm>
            </p:contentPart>
          </mc:Choice>
          <mc:Fallback>
            <p:pic>
              <p:nvPicPr>
                <p:cNvPr id="248" name="Freihand 247">
                  <a:extLst>
                    <a:ext uri="{FF2B5EF4-FFF2-40B4-BE49-F238E27FC236}">
                      <a16:creationId xmlns:a16="http://schemas.microsoft.com/office/drawing/2014/main" id="{46747860-30DA-45DB-AC09-EAA3AFC2A4C4}"/>
                    </a:ext>
                  </a:extLst>
                </p:cNvPr>
                <p:cNvPicPr/>
                <p:nvPr/>
              </p:nvPicPr>
              <p:blipFill>
                <a:blip r:embed="rId414"/>
                <a:stretch>
                  <a:fillRect/>
                </a:stretch>
              </p:blipFill>
              <p:spPr>
                <a:xfrm>
                  <a:off x="3788733" y="2175907"/>
                  <a:ext cx="91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9" name="Freihand 248">
                  <a:extLst>
                    <a:ext uri="{FF2B5EF4-FFF2-40B4-BE49-F238E27FC236}">
                      <a16:creationId xmlns:a16="http://schemas.microsoft.com/office/drawing/2014/main" id="{AF048D58-875A-42D7-BF6A-106BEEB6D703}"/>
                    </a:ext>
                  </a:extLst>
                </p14:cNvPr>
                <p14:cNvContentPartPr/>
                <p14:nvPr/>
              </p14:nvContentPartPr>
              <p14:xfrm>
                <a:off x="3831573" y="2050627"/>
                <a:ext cx="91080" cy="215640"/>
              </p14:xfrm>
            </p:contentPart>
          </mc:Choice>
          <mc:Fallback>
            <p:pic>
              <p:nvPicPr>
                <p:cNvPr id="249" name="Freihand 248">
                  <a:extLst>
                    <a:ext uri="{FF2B5EF4-FFF2-40B4-BE49-F238E27FC236}">
                      <a16:creationId xmlns:a16="http://schemas.microsoft.com/office/drawing/2014/main" id="{AF048D58-875A-42D7-BF6A-106BEEB6D703}"/>
                    </a:ext>
                  </a:extLst>
                </p:cNvPr>
                <p:cNvPicPr/>
                <p:nvPr/>
              </p:nvPicPr>
              <p:blipFill>
                <a:blip r:embed="rId416"/>
                <a:stretch>
                  <a:fillRect/>
                </a:stretch>
              </p:blipFill>
              <p:spPr>
                <a:xfrm>
                  <a:off x="3827253" y="2046307"/>
                  <a:ext cx="99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0" name="Freihand 249">
                  <a:extLst>
                    <a:ext uri="{FF2B5EF4-FFF2-40B4-BE49-F238E27FC236}">
                      <a16:creationId xmlns:a16="http://schemas.microsoft.com/office/drawing/2014/main" id="{5B5DBAAD-50AB-4ED5-A8FD-C2B7F8D4AE29}"/>
                    </a:ext>
                  </a:extLst>
                </p14:cNvPr>
                <p14:cNvContentPartPr/>
                <p14:nvPr/>
              </p14:nvContentPartPr>
              <p14:xfrm>
                <a:off x="3703053" y="2047747"/>
                <a:ext cx="86400" cy="212040"/>
              </p14:xfrm>
            </p:contentPart>
          </mc:Choice>
          <mc:Fallback>
            <p:pic>
              <p:nvPicPr>
                <p:cNvPr id="250" name="Freihand 249">
                  <a:extLst>
                    <a:ext uri="{FF2B5EF4-FFF2-40B4-BE49-F238E27FC236}">
                      <a16:creationId xmlns:a16="http://schemas.microsoft.com/office/drawing/2014/main" id="{5B5DBAAD-50AB-4ED5-A8FD-C2B7F8D4AE29}"/>
                    </a:ext>
                  </a:extLst>
                </p:cNvPr>
                <p:cNvPicPr/>
                <p:nvPr/>
              </p:nvPicPr>
              <p:blipFill>
                <a:blip r:embed="rId418"/>
                <a:stretch>
                  <a:fillRect/>
                </a:stretch>
              </p:blipFill>
              <p:spPr>
                <a:xfrm>
                  <a:off x="3698733" y="2043427"/>
                  <a:ext cx="95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3" name="Freihand 252">
                  <a:extLst>
                    <a:ext uri="{FF2B5EF4-FFF2-40B4-BE49-F238E27FC236}">
                      <a16:creationId xmlns:a16="http://schemas.microsoft.com/office/drawing/2014/main" id="{B08EB17A-FBA3-4827-934A-7A092866B887}"/>
                    </a:ext>
                  </a:extLst>
                </p14:cNvPr>
                <p14:cNvContentPartPr/>
                <p14:nvPr/>
              </p14:nvContentPartPr>
              <p14:xfrm>
                <a:off x="3909693" y="2220547"/>
                <a:ext cx="7920" cy="45000"/>
              </p14:xfrm>
            </p:contentPart>
          </mc:Choice>
          <mc:Fallback>
            <p:pic>
              <p:nvPicPr>
                <p:cNvPr id="253" name="Freihand 252">
                  <a:extLst>
                    <a:ext uri="{FF2B5EF4-FFF2-40B4-BE49-F238E27FC236}">
                      <a16:creationId xmlns:a16="http://schemas.microsoft.com/office/drawing/2014/main" id="{B08EB17A-FBA3-4827-934A-7A092866B887}"/>
                    </a:ext>
                  </a:extLst>
                </p:cNvPr>
                <p:cNvPicPr/>
                <p:nvPr/>
              </p:nvPicPr>
              <p:blipFill>
                <a:blip r:embed="rId420"/>
                <a:stretch>
                  <a:fillRect/>
                </a:stretch>
              </p:blipFill>
              <p:spPr>
                <a:xfrm>
                  <a:off x="3905373" y="2216227"/>
                  <a:ext cx="16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4" name="Freihand 253">
                  <a:extLst>
                    <a:ext uri="{FF2B5EF4-FFF2-40B4-BE49-F238E27FC236}">
                      <a16:creationId xmlns:a16="http://schemas.microsoft.com/office/drawing/2014/main" id="{982881E4-A208-4482-9E07-4F8A4C8A0203}"/>
                    </a:ext>
                  </a:extLst>
                </p14:cNvPr>
                <p14:cNvContentPartPr/>
                <p14:nvPr/>
              </p14:nvContentPartPr>
              <p14:xfrm>
                <a:off x="3891333" y="2199667"/>
                <a:ext cx="61920" cy="91800"/>
              </p14:xfrm>
            </p:contentPart>
          </mc:Choice>
          <mc:Fallback>
            <p:pic>
              <p:nvPicPr>
                <p:cNvPr id="254" name="Freihand 253">
                  <a:extLst>
                    <a:ext uri="{FF2B5EF4-FFF2-40B4-BE49-F238E27FC236}">
                      <a16:creationId xmlns:a16="http://schemas.microsoft.com/office/drawing/2014/main" id="{982881E4-A208-4482-9E07-4F8A4C8A0203}"/>
                    </a:ext>
                  </a:extLst>
                </p:cNvPr>
                <p:cNvPicPr/>
                <p:nvPr/>
              </p:nvPicPr>
              <p:blipFill>
                <a:blip r:embed="rId422"/>
                <a:stretch>
                  <a:fillRect/>
                </a:stretch>
              </p:blipFill>
              <p:spPr>
                <a:xfrm>
                  <a:off x="3887013" y="2195347"/>
                  <a:ext cx="7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5" name="Freihand 254">
                  <a:extLst>
                    <a:ext uri="{FF2B5EF4-FFF2-40B4-BE49-F238E27FC236}">
                      <a16:creationId xmlns:a16="http://schemas.microsoft.com/office/drawing/2014/main" id="{28988CFB-D719-498A-89CD-869790870C92}"/>
                    </a:ext>
                  </a:extLst>
                </p14:cNvPr>
                <p14:cNvContentPartPr/>
                <p14:nvPr/>
              </p14:nvContentPartPr>
              <p14:xfrm>
                <a:off x="3943893" y="2012107"/>
                <a:ext cx="8280" cy="88560"/>
              </p14:xfrm>
            </p:contentPart>
          </mc:Choice>
          <mc:Fallback>
            <p:pic>
              <p:nvPicPr>
                <p:cNvPr id="255" name="Freihand 254">
                  <a:extLst>
                    <a:ext uri="{FF2B5EF4-FFF2-40B4-BE49-F238E27FC236}">
                      <a16:creationId xmlns:a16="http://schemas.microsoft.com/office/drawing/2014/main" id="{28988CFB-D719-498A-89CD-869790870C92}"/>
                    </a:ext>
                  </a:extLst>
                </p:cNvPr>
                <p:cNvPicPr/>
                <p:nvPr/>
              </p:nvPicPr>
              <p:blipFill>
                <a:blip r:embed="rId424"/>
                <a:stretch>
                  <a:fillRect/>
                </a:stretch>
              </p:blipFill>
              <p:spPr>
                <a:xfrm>
                  <a:off x="3939573" y="2007787"/>
                  <a:ext cx="16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D119D68D-43C5-4CB5-A7DE-2DCCB22618A8}"/>
                    </a:ext>
                  </a:extLst>
                </p14:cNvPr>
                <p14:cNvContentPartPr/>
                <p14:nvPr/>
              </p14:nvContentPartPr>
              <p14:xfrm>
                <a:off x="3350973" y="1041547"/>
                <a:ext cx="117000" cy="17640"/>
              </p14:xfrm>
            </p:contentPart>
          </mc:Choice>
          <mc:Fallback>
            <p:pic>
              <p:nvPicPr>
                <p:cNvPr id="257" name="Freihand 256">
                  <a:extLst>
                    <a:ext uri="{FF2B5EF4-FFF2-40B4-BE49-F238E27FC236}">
                      <a16:creationId xmlns:a16="http://schemas.microsoft.com/office/drawing/2014/main" id="{D119D68D-43C5-4CB5-A7DE-2DCCB22618A8}"/>
                    </a:ext>
                  </a:extLst>
                </p:cNvPr>
                <p:cNvPicPr/>
                <p:nvPr/>
              </p:nvPicPr>
              <p:blipFill>
                <a:blip r:embed="rId426"/>
                <a:stretch>
                  <a:fillRect/>
                </a:stretch>
              </p:blipFill>
              <p:spPr>
                <a:xfrm>
                  <a:off x="3346653" y="1037227"/>
                  <a:ext cx="125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5A68BB9D-4038-4A20-B60F-D2BFA4805A3F}"/>
                    </a:ext>
                  </a:extLst>
                </p14:cNvPr>
                <p14:cNvContentPartPr/>
                <p14:nvPr/>
              </p14:nvContentPartPr>
              <p14:xfrm>
                <a:off x="3106173" y="927067"/>
                <a:ext cx="100800" cy="76320"/>
              </p14:xfrm>
            </p:contentPart>
          </mc:Choice>
          <mc:Fallback>
            <p:pic>
              <p:nvPicPr>
                <p:cNvPr id="258" name="Freihand 257">
                  <a:extLst>
                    <a:ext uri="{FF2B5EF4-FFF2-40B4-BE49-F238E27FC236}">
                      <a16:creationId xmlns:a16="http://schemas.microsoft.com/office/drawing/2014/main" id="{5A68BB9D-4038-4A20-B60F-D2BFA4805A3F}"/>
                    </a:ext>
                  </a:extLst>
                </p:cNvPr>
                <p:cNvPicPr/>
                <p:nvPr/>
              </p:nvPicPr>
              <p:blipFill>
                <a:blip r:embed="rId428"/>
                <a:stretch>
                  <a:fillRect/>
                </a:stretch>
              </p:blipFill>
              <p:spPr>
                <a:xfrm>
                  <a:off x="3101853" y="922747"/>
                  <a:ext cx="109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0" name="Freihand 259">
                  <a:extLst>
                    <a:ext uri="{FF2B5EF4-FFF2-40B4-BE49-F238E27FC236}">
                      <a16:creationId xmlns:a16="http://schemas.microsoft.com/office/drawing/2014/main" id="{4FEFDAE7-CFEA-4F0F-A066-A44E7B658A02}"/>
                    </a:ext>
                  </a:extLst>
                </p14:cNvPr>
                <p14:cNvContentPartPr/>
                <p14:nvPr/>
              </p14:nvContentPartPr>
              <p14:xfrm>
                <a:off x="3064413" y="1027147"/>
                <a:ext cx="137520" cy="14760"/>
              </p14:xfrm>
            </p:contentPart>
          </mc:Choice>
          <mc:Fallback>
            <p:pic>
              <p:nvPicPr>
                <p:cNvPr id="260" name="Freihand 259">
                  <a:extLst>
                    <a:ext uri="{FF2B5EF4-FFF2-40B4-BE49-F238E27FC236}">
                      <a16:creationId xmlns:a16="http://schemas.microsoft.com/office/drawing/2014/main" id="{4FEFDAE7-CFEA-4F0F-A066-A44E7B658A02}"/>
                    </a:ext>
                  </a:extLst>
                </p:cNvPr>
                <p:cNvPicPr/>
                <p:nvPr/>
              </p:nvPicPr>
              <p:blipFill>
                <a:blip r:embed="rId430"/>
                <a:stretch>
                  <a:fillRect/>
                </a:stretch>
              </p:blipFill>
              <p:spPr>
                <a:xfrm>
                  <a:off x="3060093" y="1022827"/>
                  <a:ext cx="146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2" name="Freihand 261">
                  <a:extLst>
                    <a:ext uri="{FF2B5EF4-FFF2-40B4-BE49-F238E27FC236}">
                      <a16:creationId xmlns:a16="http://schemas.microsoft.com/office/drawing/2014/main" id="{3C3A6317-E18E-4DAC-9C14-5511E12F5143}"/>
                    </a:ext>
                  </a:extLst>
                </p14:cNvPr>
                <p14:cNvContentPartPr/>
                <p14:nvPr/>
              </p14:nvContentPartPr>
              <p14:xfrm>
                <a:off x="3095373" y="1072867"/>
                <a:ext cx="86760" cy="66240"/>
              </p14:xfrm>
            </p:contentPart>
          </mc:Choice>
          <mc:Fallback>
            <p:pic>
              <p:nvPicPr>
                <p:cNvPr id="262" name="Freihand 261">
                  <a:extLst>
                    <a:ext uri="{FF2B5EF4-FFF2-40B4-BE49-F238E27FC236}">
                      <a16:creationId xmlns:a16="http://schemas.microsoft.com/office/drawing/2014/main" id="{3C3A6317-E18E-4DAC-9C14-5511E12F5143}"/>
                    </a:ext>
                  </a:extLst>
                </p:cNvPr>
                <p:cNvPicPr/>
                <p:nvPr/>
              </p:nvPicPr>
              <p:blipFill>
                <a:blip r:embed="rId432"/>
                <a:stretch>
                  <a:fillRect/>
                </a:stretch>
              </p:blipFill>
              <p:spPr>
                <a:xfrm>
                  <a:off x="3091053" y="1068547"/>
                  <a:ext cx="95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4" name="Freihand 263">
                  <a:extLst>
                    <a:ext uri="{FF2B5EF4-FFF2-40B4-BE49-F238E27FC236}">
                      <a16:creationId xmlns:a16="http://schemas.microsoft.com/office/drawing/2014/main" id="{7D03A88B-B4ED-4FE4-8B56-C7328CFD5478}"/>
                    </a:ext>
                  </a:extLst>
                </p14:cNvPr>
                <p14:cNvContentPartPr/>
                <p14:nvPr/>
              </p14:nvContentPartPr>
              <p14:xfrm>
                <a:off x="3196533" y="877747"/>
                <a:ext cx="61560" cy="249120"/>
              </p14:xfrm>
            </p:contentPart>
          </mc:Choice>
          <mc:Fallback>
            <p:pic>
              <p:nvPicPr>
                <p:cNvPr id="264" name="Freihand 263">
                  <a:extLst>
                    <a:ext uri="{FF2B5EF4-FFF2-40B4-BE49-F238E27FC236}">
                      <a16:creationId xmlns:a16="http://schemas.microsoft.com/office/drawing/2014/main" id="{7D03A88B-B4ED-4FE4-8B56-C7328CFD5478}"/>
                    </a:ext>
                  </a:extLst>
                </p:cNvPr>
                <p:cNvPicPr/>
                <p:nvPr/>
              </p:nvPicPr>
              <p:blipFill>
                <a:blip r:embed="rId434"/>
                <a:stretch>
                  <a:fillRect/>
                </a:stretch>
              </p:blipFill>
              <p:spPr>
                <a:xfrm>
                  <a:off x="3192213" y="873427"/>
                  <a:ext cx="70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5" name="Freihand 264">
                  <a:extLst>
                    <a:ext uri="{FF2B5EF4-FFF2-40B4-BE49-F238E27FC236}">
                      <a16:creationId xmlns:a16="http://schemas.microsoft.com/office/drawing/2014/main" id="{C9AA5C15-C0FA-41C8-AE05-7FB70336B0AE}"/>
                    </a:ext>
                  </a:extLst>
                </p14:cNvPr>
                <p14:cNvContentPartPr/>
                <p14:nvPr/>
              </p14:nvContentPartPr>
              <p14:xfrm>
                <a:off x="3006453" y="893587"/>
                <a:ext cx="51120" cy="246600"/>
              </p14:xfrm>
            </p:contentPart>
          </mc:Choice>
          <mc:Fallback>
            <p:pic>
              <p:nvPicPr>
                <p:cNvPr id="265" name="Freihand 264">
                  <a:extLst>
                    <a:ext uri="{FF2B5EF4-FFF2-40B4-BE49-F238E27FC236}">
                      <a16:creationId xmlns:a16="http://schemas.microsoft.com/office/drawing/2014/main" id="{C9AA5C15-C0FA-41C8-AE05-7FB70336B0AE}"/>
                    </a:ext>
                  </a:extLst>
                </p:cNvPr>
                <p:cNvPicPr/>
                <p:nvPr/>
              </p:nvPicPr>
              <p:blipFill>
                <a:blip r:embed="rId436"/>
                <a:stretch>
                  <a:fillRect/>
                </a:stretch>
              </p:blipFill>
              <p:spPr>
                <a:xfrm>
                  <a:off x="3002133" y="889267"/>
                  <a:ext cx="597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6" name="Freihand 265">
                  <a:extLst>
                    <a:ext uri="{FF2B5EF4-FFF2-40B4-BE49-F238E27FC236}">
                      <a16:creationId xmlns:a16="http://schemas.microsoft.com/office/drawing/2014/main" id="{4695D23D-DA10-4E08-A878-503BEF92C2C1}"/>
                    </a:ext>
                  </a:extLst>
                </p14:cNvPr>
                <p14:cNvContentPartPr/>
                <p14:nvPr/>
              </p14:nvContentPartPr>
              <p14:xfrm>
                <a:off x="3257373" y="782347"/>
                <a:ext cx="6840" cy="84600"/>
              </p14:xfrm>
            </p:contentPart>
          </mc:Choice>
          <mc:Fallback>
            <p:pic>
              <p:nvPicPr>
                <p:cNvPr id="266" name="Freihand 265">
                  <a:extLst>
                    <a:ext uri="{FF2B5EF4-FFF2-40B4-BE49-F238E27FC236}">
                      <a16:creationId xmlns:a16="http://schemas.microsoft.com/office/drawing/2014/main" id="{4695D23D-DA10-4E08-A878-503BEF92C2C1}"/>
                    </a:ext>
                  </a:extLst>
                </p:cNvPr>
                <p:cNvPicPr/>
                <p:nvPr/>
              </p:nvPicPr>
              <p:blipFill>
                <a:blip r:embed="rId438"/>
                <a:stretch>
                  <a:fillRect/>
                </a:stretch>
              </p:blipFill>
              <p:spPr>
                <a:xfrm>
                  <a:off x="3253053" y="778027"/>
                  <a:ext cx="1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8" name="Freihand 267">
                  <a:extLst>
                    <a:ext uri="{FF2B5EF4-FFF2-40B4-BE49-F238E27FC236}">
                      <a16:creationId xmlns:a16="http://schemas.microsoft.com/office/drawing/2014/main" id="{35A2D113-4BC9-449E-939A-E06B95EAAC07}"/>
                    </a:ext>
                  </a:extLst>
                </p14:cNvPr>
                <p14:cNvContentPartPr/>
                <p14:nvPr/>
              </p14:nvContentPartPr>
              <p14:xfrm>
                <a:off x="3287253" y="781627"/>
                <a:ext cx="11160" cy="82080"/>
              </p14:xfrm>
            </p:contentPart>
          </mc:Choice>
          <mc:Fallback>
            <p:pic>
              <p:nvPicPr>
                <p:cNvPr id="268" name="Freihand 267">
                  <a:extLst>
                    <a:ext uri="{FF2B5EF4-FFF2-40B4-BE49-F238E27FC236}">
                      <a16:creationId xmlns:a16="http://schemas.microsoft.com/office/drawing/2014/main" id="{35A2D113-4BC9-449E-939A-E06B95EAAC07}"/>
                    </a:ext>
                  </a:extLst>
                </p:cNvPr>
                <p:cNvPicPr/>
                <p:nvPr/>
              </p:nvPicPr>
              <p:blipFill>
                <a:blip r:embed="rId440"/>
                <a:stretch>
                  <a:fillRect/>
                </a:stretch>
              </p:blipFill>
              <p:spPr>
                <a:xfrm>
                  <a:off x="3282933" y="777307"/>
                  <a:ext cx="19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3" name="Freihand 202">
                  <a:extLst>
                    <a:ext uri="{FF2B5EF4-FFF2-40B4-BE49-F238E27FC236}">
                      <a16:creationId xmlns:a16="http://schemas.microsoft.com/office/drawing/2014/main" id="{B4B855C1-BA3D-4CC3-B4AD-BC64C6830A6F}"/>
                    </a:ext>
                  </a:extLst>
                </p14:cNvPr>
                <p14:cNvContentPartPr/>
                <p14:nvPr/>
              </p14:nvContentPartPr>
              <p14:xfrm>
                <a:off x="4697013" y="2058907"/>
                <a:ext cx="84240" cy="100440"/>
              </p14:xfrm>
            </p:contentPart>
          </mc:Choice>
          <mc:Fallback>
            <p:pic>
              <p:nvPicPr>
                <p:cNvPr id="203" name="Freihand 202">
                  <a:extLst>
                    <a:ext uri="{FF2B5EF4-FFF2-40B4-BE49-F238E27FC236}">
                      <a16:creationId xmlns:a16="http://schemas.microsoft.com/office/drawing/2014/main" id="{B4B855C1-BA3D-4CC3-B4AD-BC64C6830A6F}"/>
                    </a:ext>
                  </a:extLst>
                </p:cNvPr>
                <p:cNvPicPr/>
                <p:nvPr/>
              </p:nvPicPr>
              <p:blipFill>
                <a:blip r:embed="rId442"/>
                <a:stretch>
                  <a:fillRect/>
                </a:stretch>
              </p:blipFill>
              <p:spPr>
                <a:xfrm>
                  <a:off x="4692693" y="2054587"/>
                  <a:ext cx="92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04" name="Freihand 203">
                  <a:extLst>
                    <a:ext uri="{FF2B5EF4-FFF2-40B4-BE49-F238E27FC236}">
                      <a16:creationId xmlns:a16="http://schemas.microsoft.com/office/drawing/2014/main" id="{F0CDAE94-7FD3-40D9-93F4-E195217B659F}"/>
                    </a:ext>
                  </a:extLst>
                </p14:cNvPr>
                <p14:cNvContentPartPr/>
                <p14:nvPr/>
              </p14:nvContentPartPr>
              <p14:xfrm>
                <a:off x="4736253" y="2117587"/>
                <a:ext cx="61200" cy="45720"/>
              </p14:xfrm>
            </p:contentPart>
          </mc:Choice>
          <mc:Fallback>
            <p:pic>
              <p:nvPicPr>
                <p:cNvPr id="204" name="Freihand 203">
                  <a:extLst>
                    <a:ext uri="{FF2B5EF4-FFF2-40B4-BE49-F238E27FC236}">
                      <a16:creationId xmlns:a16="http://schemas.microsoft.com/office/drawing/2014/main" id="{F0CDAE94-7FD3-40D9-93F4-E195217B659F}"/>
                    </a:ext>
                  </a:extLst>
                </p:cNvPr>
                <p:cNvPicPr/>
                <p:nvPr/>
              </p:nvPicPr>
              <p:blipFill>
                <a:blip r:embed="rId444"/>
                <a:stretch>
                  <a:fillRect/>
                </a:stretch>
              </p:blipFill>
              <p:spPr>
                <a:xfrm>
                  <a:off x="4731933" y="2113267"/>
                  <a:ext cx="69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05" name="Freihand 204">
                  <a:extLst>
                    <a:ext uri="{FF2B5EF4-FFF2-40B4-BE49-F238E27FC236}">
                      <a16:creationId xmlns:a16="http://schemas.microsoft.com/office/drawing/2014/main" id="{BC982BAB-AEAC-444B-AAB6-3E5590D9ED65}"/>
                    </a:ext>
                  </a:extLst>
                </p14:cNvPr>
                <p14:cNvContentPartPr/>
                <p14:nvPr/>
              </p14:nvContentPartPr>
              <p14:xfrm>
                <a:off x="4671813" y="2201467"/>
                <a:ext cx="147600" cy="12240"/>
              </p14:xfrm>
            </p:contentPart>
          </mc:Choice>
          <mc:Fallback>
            <p:pic>
              <p:nvPicPr>
                <p:cNvPr id="205" name="Freihand 204">
                  <a:extLst>
                    <a:ext uri="{FF2B5EF4-FFF2-40B4-BE49-F238E27FC236}">
                      <a16:creationId xmlns:a16="http://schemas.microsoft.com/office/drawing/2014/main" id="{BC982BAB-AEAC-444B-AAB6-3E5590D9ED65}"/>
                    </a:ext>
                  </a:extLst>
                </p:cNvPr>
                <p:cNvPicPr/>
                <p:nvPr/>
              </p:nvPicPr>
              <p:blipFill>
                <a:blip r:embed="rId446"/>
                <a:stretch>
                  <a:fillRect/>
                </a:stretch>
              </p:blipFill>
              <p:spPr>
                <a:xfrm>
                  <a:off x="4667493" y="2197147"/>
                  <a:ext cx="156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6" name="Freihand 205">
                  <a:extLst>
                    <a:ext uri="{FF2B5EF4-FFF2-40B4-BE49-F238E27FC236}">
                      <a16:creationId xmlns:a16="http://schemas.microsoft.com/office/drawing/2014/main" id="{146F2C80-4EC7-4B85-8515-EF00ED1A7775}"/>
                    </a:ext>
                  </a:extLst>
                </p14:cNvPr>
                <p14:cNvContentPartPr/>
                <p14:nvPr/>
              </p14:nvContentPartPr>
              <p14:xfrm>
                <a:off x="4689813" y="2227747"/>
                <a:ext cx="119160" cy="127080"/>
              </p14:xfrm>
            </p:contentPart>
          </mc:Choice>
          <mc:Fallback>
            <p:pic>
              <p:nvPicPr>
                <p:cNvPr id="206" name="Freihand 205">
                  <a:extLst>
                    <a:ext uri="{FF2B5EF4-FFF2-40B4-BE49-F238E27FC236}">
                      <a16:creationId xmlns:a16="http://schemas.microsoft.com/office/drawing/2014/main" id="{146F2C80-4EC7-4B85-8515-EF00ED1A7775}"/>
                    </a:ext>
                  </a:extLst>
                </p:cNvPr>
                <p:cNvPicPr/>
                <p:nvPr/>
              </p:nvPicPr>
              <p:blipFill>
                <a:blip r:embed="rId448"/>
                <a:stretch>
                  <a:fillRect/>
                </a:stretch>
              </p:blipFill>
              <p:spPr>
                <a:xfrm>
                  <a:off x="4685493" y="2223427"/>
                  <a:ext cx="12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6" name="Freihand 215">
                  <a:extLst>
                    <a:ext uri="{FF2B5EF4-FFF2-40B4-BE49-F238E27FC236}">
                      <a16:creationId xmlns:a16="http://schemas.microsoft.com/office/drawing/2014/main" id="{370349D7-2671-4599-8287-EA625B1DAC2A}"/>
                    </a:ext>
                  </a:extLst>
                </p14:cNvPr>
                <p14:cNvContentPartPr/>
                <p14:nvPr/>
              </p14:nvContentPartPr>
              <p14:xfrm>
                <a:off x="4169253" y="1491187"/>
                <a:ext cx="28080" cy="34560"/>
              </p14:xfrm>
            </p:contentPart>
          </mc:Choice>
          <mc:Fallback>
            <p:pic>
              <p:nvPicPr>
                <p:cNvPr id="216" name="Freihand 215">
                  <a:extLst>
                    <a:ext uri="{FF2B5EF4-FFF2-40B4-BE49-F238E27FC236}">
                      <a16:creationId xmlns:a16="http://schemas.microsoft.com/office/drawing/2014/main" id="{370349D7-2671-4599-8287-EA625B1DAC2A}"/>
                    </a:ext>
                  </a:extLst>
                </p:cNvPr>
                <p:cNvPicPr/>
                <p:nvPr/>
              </p:nvPicPr>
              <p:blipFill>
                <a:blip r:embed="rId450"/>
                <a:stretch>
                  <a:fillRect/>
                </a:stretch>
              </p:blipFill>
              <p:spPr>
                <a:xfrm>
                  <a:off x="4164933" y="1486867"/>
                  <a:ext cx="36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7" name="Freihand 216">
                  <a:extLst>
                    <a:ext uri="{FF2B5EF4-FFF2-40B4-BE49-F238E27FC236}">
                      <a16:creationId xmlns:a16="http://schemas.microsoft.com/office/drawing/2014/main" id="{12739C0C-A809-4676-AD79-3B83C1006FE4}"/>
                    </a:ext>
                  </a:extLst>
                </p14:cNvPr>
                <p14:cNvContentPartPr/>
                <p14:nvPr/>
              </p14:nvContentPartPr>
              <p14:xfrm>
                <a:off x="4184733" y="1512067"/>
                <a:ext cx="12960" cy="31320"/>
              </p14:xfrm>
            </p:contentPart>
          </mc:Choice>
          <mc:Fallback>
            <p:pic>
              <p:nvPicPr>
                <p:cNvPr id="217" name="Freihand 216">
                  <a:extLst>
                    <a:ext uri="{FF2B5EF4-FFF2-40B4-BE49-F238E27FC236}">
                      <a16:creationId xmlns:a16="http://schemas.microsoft.com/office/drawing/2014/main" id="{12739C0C-A809-4676-AD79-3B83C1006FE4}"/>
                    </a:ext>
                  </a:extLst>
                </p:cNvPr>
                <p:cNvPicPr/>
                <p:nvPr/>
              </p:nvPicPr>
              <p:blipFill>
                <a:blip r:embed="rId452"/>
                <a:stretch>
                  <a:fillRect/>
                </a:stretch>
              </p:blipFill>
              <p:spPr>
                <a:xfrm>
                  <a:off x="4180413" y="1507747"/>
                  <a:ext cx="21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8" name="Freihand 217">
                  <a:extLst>
                    <a:ext uri="{FF2B5EF4-FFF2-40B4-BE49-F238E27FC236}">
                      <a16:creationId xmlns:a16="http://schemas.microsoft.com/office/drawing/2014/main" id="{91123542-B0CB-4D18-A127-E986A0E39207}"/>
                    </a:ext>
                  </a:extLst>
                </p14:cNvPr>
                <p14:cNvContentPartPr/>
                <p14:nvPr/>
              </p14:nvContentPartPr>
              <p14:xfrm>
                <a:off x="4173573" y="1595227"/>
                <a:ext cx="10800" cy="165240"/>
              </p14:xfrm>
            </p:contentPart>
          </mc:Choice>
          <mc:Fallback>
            <p:pic>
              <p:nvPicPr>
                <p:cNvPr id="218" name="Freihand 217">
                  <a:extLst>
                    <a:ext uri="{FF2B5EF4-FFF2-40B4-BE49-F238E27FC236}">
                      <a16:creationId xmlns:a16="http://schemas.microsoft.com/office/drawing/2014/main" id="{91123542-B0CB-4D18-A127-E986A0E39207}"/>
                    </a:ext>
                  </a:extLst>
                </p:cNvPr>
                <p:cNvPicPr/>
                <p:nvPr/>
              </p:nvPicPr>
              <p:blipFill>
                <a:blip r:embed="rId454"/>
                <a:stretch>
                  <a:fillRect/>
                </a:stretch>
              </p:blipFill>
              <p:spPr>
                <a:xfrm>
                  <a:off x="4169253" y="1590907"/>
                  <a:ext cx="19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9" name="Freihand 218">
                  <a:extLst>
                    <a:ext uri="{FF2B5EF4-FFF2-40B4-BE49-F238E27FC236}">
                      <a16:creationId xmlns:a16="http://schemas.microsoft.com/office/drawing/2014/main" id="{3A791DA0-AF10-480A-8826-AA33772D6FF1}"/>
                    </a:ext>
                  </a:extLst>
                </p14:cNvPr>
                <p14:cNvContentPartPr/>
                <p14:nvPr/>
              </p14:nvContentPartPr>
              <p14:xfrm>
                <a:off x="4181493" y="1783147"/>
                <a:ext cx="16920" cy="108720"/>
              </p14:xfrm>
            </p:contentPart>
          </mc:Choice>
          <mc:Fallback>
            <p:pic>
              <p:nvPicPr>
                <p:cNvPr id="219" name="Freihand 218">
                  <a:extLst>
                    <a:ext uri="{FF2B5EF4-FFF2-40B4-BE49-F238E27FC236}">
                      <a16:creationId xmlns:a16="http://schemas.microsoft.com/office/drawing/2014/main" id="{3A791DA0-AF10-480A-8826-AA33772D6FF1}"/>
                    </a:ext>
                  </a:extLst>
                </p:cNvPr>
                <p:cNvPicPr/>
                <p:nvPr/>
              </p:nvPicPr>
              <p:blipFill>
                <a:blip r:embed="rId456"/>
                <a:stretch>
                  <a:fillRect/>
                </a:stretch>
              </p:blipFill>
              <p:spPr>
                <a:xfrm>
                  <a:off x="4177173" y="1778827"/>
                  <a:ext cx="25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1" name="Freihand 240">
                  <a:extLst>
                    <a:ext uri="{FF2B5EF4-FFF2-40B4-BE49-F238E27FC236}">
                      <a16:creationId xmlns:a16="http://schemas.microsoft.com/office/drawing/2014/main" id="{F8CEF5E2-A020-4A1A-B5C5-1F84D9C4BFDB}"/>
                    </a:ext>
                  </a:extLst>
                </p14:cNvPr>
                <p14:cNvContentPartPr/>
                <p14:nvPr/>
              </p14:nvContentPartPr>
              <p14:xfrm>
                <a:off x="3885933" y="1489387"/>
                <a:ext cx="33120" cy="30960"/>
              </p14:xfrm>
            </p:contentPart>
          </mc:Choice>
          <mc:Fallback>
            <p:pic>
              <p:nvPicPr>
                <p:cNvPr id="241" name="Freihand 240">
                  <a:extLst>
                    <a:ext uri="{FF2B5EF4-FFF2-40B4-BE49-F238E27FC236}">
                      <a16:creationId xmlns:a16="http://schemas.microsoft.com/office/drawing/2014/main" id="{F8CEF5E2-A020-4A1A-B5C5-1F84D9C4BFDB}"/>
                    </a:ext>
                  </a:extLst>
                </p:cNvPr>
                <p:cNvPicPr/>
                <p:nvPr/>
              </p:nvPicPr>
              <p:blipFill>
                <a:blip r:embed="rId458"/>
                <a:stretch>
                  <a:fillRect/>
                </a:stretch>
              </p:blipFill>
              <p:spPr>
                <a:xfrm>
                  <a:off x="3881613" y="1485067"/>
                  <a:ext cx="41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2" name="Freihand 241">
                  <a:extLst>
                    <a:ext uri="{FF2B5EF4-FFF2-40B4-BE49-F238E27FC236}">
                      <a16:creationId xmlns:a16="http://schemas.microsoft.com/office/drawing/2014/main" id="{768F7F04-1AD3-418D-BE7A-DD4177FCCE03}"/>
                    </a:ext>
                  </a:extLst>
                </p14:cNvPr>
                <p14:cNvContentPartPr/>
                <p14:nvPr/>
              </p14:nvContentPartPr>
              <p14:xfrm>
                <a:off x="3884853" y="1540147"/>
                <a:ext cx="5760" cy="63000"/>
              </p14:xfrm>
            </p:contentPart>
          </mc:Choice>
          <mc:Fallback>
            <p:pic>
              <p:nvPicPr>
                <p:cNvPr id="242" name="Freihand 241">
                  <a:extLst>
                    <a:ext uri="{FF2B5EF4-FFF2-40B4-BE49-F238E27FC236}">
                      <a16:creationId xmlns:a16="http://schemas.microsoft.com/office/drawing/2014/main" id="{768F7F04-1AD3-418D-BE7A-DD4177FCCE03}"/>
                    </a:ext>
                  </a:extLst>
                </p:cNvPr>
                <p:cNvPicPr/>
                <p:nvPr/>
              </p:nvPicPr>
              <p:blipFill>
                <a:blip r:embed="rId460"/>
                <a:stretch>
                  <a:fillRect/>
                </a:stretch>
              </p:blipFill>
              <p:spPr>
                <a:xfrm>
                  <a:off x="3880533" y="1535827"/>
                  <a:ext cx="14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3" name="Freihand 242">
                  <a:extLst>
                    <a:ext uri="{FF2B5EF4-FFF2-40B4-BE49-F238E27FC236}">
                      <a16:creationId xmlns:a16="http://schemas.microsoft.com/office/drawing/2014/main" id="{00D0EAD7-138E-4DF2-B3D7-FB264A0A5575}"/>
                    </a:ext>
                  </a:extLst>
                </p14:cNvPr>
                <p14:cNvContentPartPr/>
                <p14:nvPr/>
              </p14:nvContentPartPr>
              <p14:xfrm>
                <a:off x="3892413" y="1654987"/>
                <a:ext cx="19800" cy="151920"/>
              </p14:xfrm>
            </p:contentPart>
          </mc:Choice>
          <mc:Fallback>
            <p:pic>
              <p:nvPicPr>
                <p:cNvPr id="243" name="Freihand 242">
                  <a:extLst>
                    <a:ext uri="{FF2B5EF4-FFF2-40B4-BE49-F238E27FC236}">
                      <a16:creationId xmlns:a16="http://schemas.microsoft.com/office/drawing/2014/main" id="{00D0EAD7-138E-4DF2-B3D7-FB264A0A5575}"/>
                    </a:ext>
                  </a:extLst>
                </p:cNvPr>
                <p:cNvPicPr/>
                <p:nvPr/>
              </p:nvPicPr>
              <p:blipFill>
                <a:blip r:embed="rId462"/>
                <a:stretch>
                  <a:fillRect/>
                </a:stretch>
              </p:blipFill>
              <p:spPr>
                <a:xfrm>
                  <a:off x="3888093" y="1650667"/>
                  <a:ext cx="2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4" name="Freihand 243">
                  <a:extLst>
                    <a:ext uri="{FF2B5EF4-FFF2-40B4-BE49-F238E27FC236}">
                      <a16:creationId xmlns:a16="http://schemas.microsoft.com/office/drawing/2014/main" id="{C072C44A-B9AB-477C-A09E-4C45458F0F00}"/>
                    </a:ext>
                  </a:extLst>
                </p14:cNvPr>
                <p14:cNvContentPartPr/>
                <p14:nvPr/>
              </p14:nvContentPartPr>
              <p14:xfrm>
                <a:off x="3902493" y="1856227"/>
                <a:ext cx="5400" cy="32040"/>
              </p14:xfrm>
            </p:contentPart>
          </mc:Choice>
          <mc:Fallback>
            <p:pic>
              <p:nvPicPr>
                <p:cNvPr id="244" name="Freihand 243">
                  <a:extLst>
                    <a:ext uri="{FF2B5EF4-FFF2-40B4-BE49-F238E27FC236}">
                      <a16:creationId xmlns:a16="http://schemas.microsoft.com/office/drawing/2014/main" id="{C072C44A-B9AB-477C-A09E-4C45458F0F00}"/>
                    </a:ext>
                  </a:extLst>
                </p:cNvPr>
                <p:cNvPicPr/>
                <p:nvPr/>
              </p:nvPicPr>
              <p:blipFill>
                <a:blip r:embed="rId464"/>
                <a:stretch>
                  <a:fillRect/>
                </a:stretch>
              </p:blipFill>
              <p:spPr>
                <a:xfrm>
                  <a:off x="3898173" y="1851907"/>
                  <a:ext cx="14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6" name="Freihand 275">
                  <a:extLst>
                    <a:ext uri="{FF2B5EF4-FFF2-40B4-BE49-F238E27FC236}">
                      <a16:creationId xmlns:a16="http://schemas.microsoft.com/office/drawing/2014/main" id="{6D3AD169-C357-4ACE-8A2B-87F6EC44CE0B}"/>
                    </a:ext>
                  </a:extLst>
                </p14:cNvPr>
                <p14:cNvContentPartPr/>
                <p14:nvPr/>
              </p14:nvContentPartPr>
              <p14:xfrm>
                <a:off x="4720053" y="1036867"/>
                <a:ext cx="10800" cy="21600"/>
              </p14:xfrm>
            </p:contentPart>
          </mc:Choice>
          <mc:Fallback>
            <p:pic>
              <p:nvPicPr>
                <p:cNvPr id="276" name="Freihand 275">
                  <a:extLst>
                    <a:ext uri="{FF2B5EF4-FFF2-40B4-BE49-F238E27FC236}">
                      <a16:creationId xmlns:a16="http://schemas.microsoft.com/office/drawing/2014/main" id="{6D3AD169-C357-4ACE-8A2B-87F6EC44CE0B}"/>
                    </a:ext>
                  </a:extLst>
                </p:cNvPr>
                <p:cNvPicPr/>
                <p:nvPr/>
              </p:nvPicPr>
              <p:blipFill>
                <a:blip r:embed="rId466"/>
                <a:stretch>
                  <a:fillRect/>
                </a:stretch>
              </p:blipFill>
              <p:spPr>
                <a:xfrm>
                  <a:off x="4715733" y="1032547"/>
                  <a:ext cx="19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7" name="Freihand 276">
                  <a:extLst>
                    <a:ext uri="{FF2B5EF4-FFF2-40B4-BE49-F238E27FC236}">
                      <a16:creationId xmlns:a16="http://schemas.microsoft.com/office/drawing/2014/main" id="{95FFAF82-4C52-4FCD-81C3-59F6604C18BA}"/>
                    </a:ext>
                  </a:extLst>
                </p14:cNvPr>
                <p14:cNvContentPartPr/>
                <p14:nvPr/>
              </p14:nvContentPartPr>
              <p14:xfrm>
                <a:off x="4279053" y="1045147"/>
                <a:ext cx="14400" cy="16920"/>
              </p14:xfrm>
            </p:contentPart>
          </mc:Choice>
          <mc:Fallback>
            <p:pic>
              <p:nvPicPr>
                <p:cNvPr id="277" name="Freihand 276">
                  <a:extLst>
                    <a:ext uri="{FF2B5EF4-FFF2-40B4-BE49-F238E27FC236}">
                      <a16:creationId xmlns:a16="http://schemas.microsoft.com/office/drawing/2014/main" id="{95FFAF82-4C52-4FCD-81C3-59F6604C18BA}"/>
                    </a:ext>
                  </a:extLst>
                </p:cNvPr>
                <p:cNvPicPr/>
                <p:nvPr/>
              </p:nvPicPr>
              <p:blipFill>
                <a:blip r:embed="rId468"/>
                <a:stretch>
                  <a:fillRect/>
                </a:stretch>
              </p:blipFill>
              <p:spPr>
                <a:xfrm>
                  <a:off x="4274733" y="1040827"/>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8" name="Freihand 277">
                  <a:extLst>
                    <a:ext uri="{FF2B5EF4-FFF2-40B4-BE49-F238E27FC236}">
                      <a16:creationId xmlns:a16="http://schemas.microsoft.com/office/drawing/2014/main" id="{E5CCC656-6AD8-4EFB-B24B-EEFBC26D3E67}"/>
                    </a:ext>
                  </a:extLst>
                </p14:cNvPr>
                <p14:cNvContentPartPr/>
                <p14:nvPr/>
              </p14:nvContentPartPr>
              <p14:xfrm>
                <a:off x="3557613" y="783787"/>
                <a:ext cx="1283760" cy="961920"/>
              </p14:xfrm>
            </p:contentPart>
          </mc:Choice>
          <mc:Fallback>
            <p:pic>
              <p:nvPicPr>
                <p:cNvPr id="278" name="Freihand 277">
                  <a:extLst>
                    <a:ext uri="{FF2B5EF4-FFF2-40B4-BE49-F238E27FC236}">
                      <a16:creationId xmlns:a16="http://schemas.microsoft.com/office/drawing/2014/main" id="{E5CCC656-6AD8-4EFB-B24B-EEFBC26D3E67}"/>
                    </a:ext>
                  </a:extLst>
                </p:cNvPr>
                <p:cNvPicPr/>
                <p:nvPr/>
              </p:nvPicPr>
              <p:blipFill>
                <a:blip r:embed="rId470"/>
                <a:stretch>
                  <a:fillRect/>
                </a:stretch>
              </p:blipFill>
              <p:spPr>
                <a:xfrm>
                  <a:off x="3553293" y="779467"/>
                  <a:ext cx="1292400" cy="9705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9" name="Freihand 278">
                  <a:extLst>
                    <a:ext uri="{FF2B5EF4-FFF2-40B4-BE49-F238E27FC236}">
                      <a16:creationId xmlns:a16="http://schemas.microsoft.com/office/drawing/2014/main" id="{A52D2B41-E152-4096-A6F6-A6C323D7AD06}"/>
                    </a:ext>
                  </a:extLst>
                </p14:cNvPr>
                <p14:cNvContentPartPr/>
                <p14:nvPr/>
              </p14:nvContentPartPr>
              <p14:xfrm>
                <a:off x="3786213" y="886387"/>
                <a:ext cx="1309320" cy="944280"/>
              </p14:xfrm>
            </p:contentPart>
          </mc:Choice>
          <mc:Fallback>
            <p:pic>
              <p:nvPicPr>
                <p:cNvPr id="279" name="Freihand 278">
                  <a:extLst>
                    <a:ext uri="{FF2B5EF4-FFF2-40B4-BE49-F238E27FC236}">
                      <a16:creationId xmlns:a16="http://schemas.microsoft.com/office/drawing/2014/main" id="{A52D2B41-E152-4096-A6F6-A6C323D7AD06}"/>
                    </a:ext>
                  </a:extLst>
                </p:cNvPr>
                <p:cNvPicPr/>
                <p:nvPr/>
              </p:nvPicPr>
              <p:blipFill>
                <a:blip r:embed="rId472"/>
                <a:stretch>
                  <a:fillRect/>
                </a:stretch>
              </p:blipFill>
              <p:spPr>
                <a:xfrm>
                  <a:off x="3781893" y="882067"/>
                  <a:ext cx="1317960" cy="952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7" name="Freihand 286">
                  <a:extLst>
                    <a:ext uri="{FF2B5EF4-FFF2-40B4-BE49-F238E27FC236}">
                      <a16:creationId xmlns:a16="http://schemas.microsoft.com/office/drawing/2014/main" id="{0B420045-6B89-4FCA-8059-4D6906FC004C}"/>
                    </a:ext>
                  </a:extLst>
                </p14:cNvPr>
                <p14:cNvContentPartPr/>
                <p14:nvPr/>
              </p14:nvContentPartPr>
              <p14:xfrm>
                <a:off x="5170773" y="803227"/>
                <a:ext cx="92520" cy="165960"/>
              </p14:xfrm>
            </p:contentPart>
          </mc:Choice>
          <mc:Fallback>
            <p:pic>
              <p:nvPicPr>
                <p:cNvPr id="287" name="Freihand 286">
                  <a:extLst>
                    <a:ext uri="{FF2B5EF4-FFF2-40B4-BE49-F238E27FC236}">
                      <a16:creationId xmlns:a16="http://schemas.microsoft.com/office/drawing/2014/main" id="{0B420045-6B89-4FCA-8059-4D6906FC004C}"/>
                    </a:ext>
                  </a:extLst>
                </p:cNvPr>
                <p:cNvPicPr/>
                <p:nvPr/>
              </p:nvPicPr>
              <p:blipFill>
                <a:blip r:embed="rId474"/>
                <a:stretch>
                  <a:fillRect/>
                </a:stretch>
              </p:blipFill>
              <p:spPr>
                <a:xfrm>
                  <a:off x="5166453" y="798907"/>
                  <a:ext cx="101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8" name="Freihand 287">
                  <a:extLst>
                    <a:ext uri="{FF2B5EF4-FFF2-40B4-BE49-F238E27FC236}">
                      <a16:creationId xmlns:a16="http://schemas.microsoft.com/office/drawing/2014/main" id="{ED90BCD6-E4A2-4FEE-8587-FA6E3BAF6AC8}"/>
                    </a:ext>
                  </a:extLst>
                </p14:cNvPr>
                <p14:cNvContentPartPr/>
                <p14:nvPr/>
              </p14:nvContentPartPr>
              <p14:xfrm>
                <a:off x="5258253" y="827707"/>
                <a:ext cx="15480" cy="119160"/>
              </p14:xfrm>
            </p:contentPart>
          </mc:Choice>
          <mc:Fallback>
            <p:pic>
              <p:nvPicPr>
                <p:cNvPr id="288" name="Freihand 287">
                  <a:extLst>
                    <a:ext uri="{FF2B5EF4-FFF2-40B4-BE49-F238E27FC236}">
                      <a16:creationId xmlns:a16="http://schemas.microsoft.com/office/drawing/2014/main" id="{ED90BCD6-E4A2-4FEE-8587-FA6E3BAF6AC8}"/>
                    </a:ext>
                  </a:extLst>
                </p:cNvPr>
                <p:cNvPicPr/>
                <p:nvPr/>
              </p:nvPicPr>
              <p:blipFill>
                <a:blip r:embed="rId476"/>
                <a:stretch>
                  <a:fillRect/>
                </a:stretch>
              </p:blipFill>
              <p:spPr>
                <a:xfrm>
                  <a:off x="5253933" y="823387"/>
                  <a:ext cx="24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9" name="Freihand 288">
                  <a:extLst>
                    <a:ext uri="{FF2B5EF4-FFF2-40B4-BE49-F238E27FC236}">
                      <a16:creationId xmlns:a16="http://schemas.microsoft.com/office/drawing/2014/main" id="{86107745-B448-4076-83CB-A73B0BE126B7}"/>
                    </a:ext>
                  </a:extLst>
                </p14:cNvPr>
                <p14:cNvContentPartPr/>
                <p14:nvPr/>
              </p14:nvContentPartPr>
              <p14:xfrm>
                <a:off x="5192733" y="882427"/>
                <a:ext cx="103680" cy="39960"/>
              </p14:xfrm>
            </p:contentPart>
          </mc:Choice>
          <mc:Fallback>
            <p:pic>
              <p:nvPicPr>
                <p:cNvPr id="289" name="Freihand 288">
                  <a:extLst>
                    <a:ext uri="{FF2B5EF4-FFF2-40B4-BE49-F238E27FC236}">
                      <a16:creationId xmlns:a16="http://schemas.microsoft.com/office/drawing/2014/main" id="{86107745-B448-4076-83CB-A73B0BE126B7}"/>
                    </a:ext>
                  </a:extLst>
                </p:cNvPr>
                <p:cNvPicPr/>
                <p:nvPr/>
              </p:nvPicPr>
              <p:blipFill>
                <a:blip r:embed="rId478"/>
                <a:stretch>
                  <a:fillRect/>
                </a:stretch>
              </p:blipFill>
              <p:spPr>
                <a:xfrm>
                  <a:off x="5188413" y="878107"/>
                  <a:ext cx="112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0" name="Freihand 289">
                  <a:extLst>
                    <a:ext uri="{FF2B5EF4-FFF2-40B4-BE49-F238E27FC236}">
                      <a16:creationId xmlns:a16="http://schemas.microsoft.com/office/drawing/2014/main" id="{17FB7903-2BEA-410A-9E77-02DCD90EB4A8}"/>
                    </a:ext>
                  </a:extLst>
                </p14:cNvPr>
                <p14:cNvContentPartPr/>
                <p14:nvPr/>
              </p14:nvContentPartPr>
              <p14:xfrm>
                <a:off x="5028933" y="627547"/>
                <a:ext cx="1440" cy="96480"/>
              </p14:xfrm>
            </p:contentPart>
          </mc:Choice>
          <mc:Fallback>
            <p:pic>
              <p:nvPicPr>
                <p:cNvPr id="290" name="Freihand 289">
                  <a:extLst>
                    <a:ext uri="{FF2B5EF4-FFF2-40B4-BE49-F238E27FC236}">
                      <a16:creationId xmlns:a16="http://schemas.microsoft.com/office/drawing/2014/main" id="{17FB7903-2BEA-410A-9E77-02DCD90EB4A8}"/>
                    </a:ext>
                  </a:extLst>
                </p:cNvPr>
                <p:cNvPicPr/>
                <p:nvPr/>
              </p:nvPicPr>
              <p:blipFill>
                <a:blip r:embed="rId480"/>
                <a:stretch>
                  <a:fillRect/>
                </a:stretch>
              </p:blipFill>
              <p:spPr>
                <a:xfrm>
                  <a:off x="5024613" y="623227"/>
                  <a:ext cx="10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1" name="Freihand 290">
                  <a:extLst>
                    <a:ext uri="{FF2B5EF4-FFF2-40B4-BE49-F238E27FC236}">
                      <a16:creationId xmlns:a16="http://schemas.microsoft.com/office/drawing/2014/main" id="{FEE29DC1-9825-48DA-8B20-B90950671E35}"/>
                    </a:ext>
                  </a:extLst>
                </p14:cNvPr>
                <p14:cNvContentPartPr/>
                <p14:nvPr/>
              </p14:nvContentPartPr>
              <p14:xfrm>
                <a:off x="4967733" y="594787"/>
                <a:ext cx="141120" cy="169560"/>
              </p14:xfrm>
            </p:contentPart>
          </mc:Choice>
          <mc:Fallback>
            <p:pic>
              <p:nvPicPr>
                <p:cNvPr id="291" name="Freihand 290">
                  <a:extLst>
                    <a:ext uri="{FF2B5EF4-FFF2-40B4-BE49-F238E27FC236}">
                      <a16:creationId xmlns:a16="http://schemas.microsoft.com/office/drawing/2014/main" id="{FEE29DC1-9825-48DA-8B20-B90950671E35}"/>
                    </a:ext>
                  </a:extLst>
                </p:cNvPr>
                <p:cNvPicPr/>
                <p:nvPr/>
              </p:nvPicPr>
              <p:blipFill>
                <a:blip r:embed="rId482"/>
                <a:stretch>
                  <a:fillRect/>
                </a:stretch>
              </p:blipFill>
              <p:spPr>
                <a:xfrm>
                  <a:off x="4963413" y="590467"/>
                  <a:ext cx="149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3" name="Freihand 292">
                  <a:extLst>
                    <a:ext uri="{FF2B5EF4-FFF2-40B4-BE49-F238E27FC236}">
                      <a16:creationId xmlns:a16="http://schemas.microsoft.com/office/drawing/2014/main" id="{70BB0325-CAF1-4312-9315-210705F6B7E6}"/>
                    </a:ext>
                  </a:extLst>
                </p14:cNvPr>
                <p14:cNvContentPartPr/>
                <p14:nvPr/>
              </p14:nvContentPartPr>
              <p14:xfrm>
                <a:off x="5426013" y="847867"/>
                <a:ext cx="93240" cy="63000"/>
              </p14:xfrm>
            </p:contentPart>
          </mc:Choice>
          <mc:Fallback>
            <p:pic>
              <p:nvPicPr>
                <p:cNvPr id="293" name="Freihand 292">
                  <a:extLst>
                    <a:ext uri="{FF2B5EF4-FFF2-40B4-BE49-F238E27FC236}">
                      <a16:creationId xmlns:a16="http://schemas.microsoft.com/office/drawing/2014/main" id="{70BB0325-CAF1-4312-9315-210705F6B7E6}"/>
                    </a:ext>
                  </a:extLst>
                </p:cNvPr>
                <p:cNvPicPr/>
                <p:nvPr/>
              </p:nvPicPr>
              <p:blipFill>
                <a:blip r:embed="rId484"/>
                <a:stretch>
                  <a:fillRect/>
                </a:stretch>
              </p:blipFill>
              <p:spPr>
                <a:xfrm>
                  <a:off x="5421693" y="843547"/>
                  <a:ext cx="101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4" name="Freihand 293">
                  <a:extLst>
                    <a:ext uri="{FF2B5EF4-FFF2-40B4-BE49-F238E27FC236}">
                      <a16:creationId xmlns:a16="http://schemas.microsoft.com/office/drawing/2014/main" id="{35664342-14DC-4F09-89E7-9F54599E8867}"/>
                    </a:ext>
                  </a:extLst>
                </p14:cNvPr>
                <p14:cNvContentPartPr/>
                <p14:nvPr/>
              </p14:nvContentPartPr>
              <p14:xfrm>
                <a:off x="5518173" y="845707"/>
                <a:ext cx="68040" cy="71640"/>
              </p14:xfrm>
            </p:contentPart>
          </mc:Choice>
          <mc:Fallback>
            <p:pic>
              <p:nvPicPr>
                <p:cNvPr id="294" name="Freihand 293">
                  <a:extLst>
                    <a:ext uri="{FF2B5EF4-FFF2-40B4-BE49-F238E27FC236}">
                      <a16:creationId xmlns:a16="http://schemas.microsoft.com/office/drawing/2014/main" id="{35664342-14DC-4F09-89E7-9F54599E8867}"/>
                    </a:ext>
                  </a:extLst>
                </p:cNvPr>
                <p:cNvPicPr/>
                <p:nvPr/>
              </p:nvPicPr>
              <p:blipFill>
                <a:blip r:embed="rId486"/>
                <a:stretch>
                  <a:fillRect/>
                </a:stretch>
              </p:blipFill>
              <p:spPr>
                <a:xfrm>
                  <a:off x="5513853" y="841387"/>
                  <a:ext cx="76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5" name="Freihand 294">
                  <a:extLst>
                    <a:ext uri="{FF2B5EF4-FFF2-40B4-BE49-F238E27FC236}">
                      <a16:creationId xmlns:a16="http://schemas.microsoft.com/office/drawing/2014/main" id="{1DE289AD-A92E-4ECB-B050-D9A6B4E74278}"/>
                    </a:ext>
                  </a:extLst>
                </p14:cNvPr>
                <p14:cNvContentPartPr/>
                <p14:nvPr/>
              </p14:nvContentPartPr>
              <p14:xfrm>
                <a:off x="5572893" y="847507"/>
                <a:ext cx="88200" cy="167040"/>
              </p14:xfrm>
            </p:contentPart>
          </mc:Choice>
          <mc:Fallback>
            <p:pic>
              <p:nvPicPr>
                <p:cNvPr id="295" name="Freihand 294">
                  <a:extLst>
                    <a:ext uri="{FF2B5EF4-FFF2-40B4-BE49-F238E27FC236}">
                      <a16:creationId xmlns:a16="http://schemas.microsoft.com/office/drawing/2014/main" id="{1DE289AD-A92E-4ECB-B050-D9A6B4E74278}"/>
                    </a:ext>
                  </a:extLst>
                </p:cNvPr>
                <p:cNvPicPr/>
                <p:nvPr/>
              </p:nvPicPr>
              <p:blipFill>
                <a:blip r:embed="rId488"/>
                <a:stretch>
                  <a:fillRect/>
                </a:stretch>
              </p:blipFill>
              <p:spPr>
                <a:xfrm>
                  <a:off x="5568573" y="843187"/>
                  <a:ext cx="96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6" name="Freihand 295">
                  <a:extLst>
                    <a:ext uri="{FF2B5EF4-FFF2-40B4-BE49-F238E27FC236}">
                      <a16:creationId xmlns:a16="http://schemas.microsoft.com/office/drawing/2014/main" id="{745E782C-2767-46AD-86DA-EFBE3232A80E}"/>
                    </a:ext>
                  </a:extLst>
                </p14:cNvPr>
                <p14:cNvContentPartPr/>
                <p14:nvPr/>
              </p14:nvContentPartPr>
              <p14:xfrm>
                <a:off x="5674413" y="843547"/>
                <a:ext cx="48600" cy="72360"/>
              </p14:xfrm>
            </p:contentPart>
          </mc:Choice>
          <mc:Fallback>
            <p:pic>
              <p:nvPicPr>
                <p:cNvPr id="296" name="Freihand 295">
                  <a:extLst>
                    <a:ext uri="{FF2B5EF4-FFF2-40B4-BE49-F238E27FC236}">
                      <a16:creationId xmlns:a16="http://schemas.microsoft.com/office/drawing/2014/main" id="{745E782C-2767-46AD-86DA-EFBE3232A80E}"/>
                    </a:ext>
                  </a:extLst>
                </p:cNvPr>
                <p:cNvPicPr/>
                <p:nvPr/>
              </p:nvPicPr>
              <p:blipFill>
                <a:blip r:embed="rId490"/>
                <a:stretch>
                  <a:fillRect/>
                </a:stretch>
              </p:blipFill>
              <p:spPr>
                <a:xfrm>
                  <a:off x="5670093" y="839227"/>
                  <a:ext cx="5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7" name="Freihand 296">
                  <a:extLst>
                    <a:ext uri="{FF2B5EF4-FFF2-40B4-BE49-F238E27FC236}">
                      <a16:creationId xmlns:a16="http://schemas.microsoft.com/office/drawing/2014/main" id="{3A111865-5CFB-4C5B-B7DC-A1C36AA129D3}"/>
                    </a:ext>
                  </a:extLst>
                </p14:cNvPr>
                <p14:cNvContentPartPr/>
                <p14:nvPr/>
              </p14:nvContentPartPr>
              <p14:xfrm>
                <a:off x="5733453" y="771547"/>
                <a:ext cx="67320" cy="125640"/>
              </p14:xfrm>
            </p:contentPart>
          </mc:Choice>
          <mc:Fallback>
            <p:pic>
              <p:nvPicPr>
                <p:cNvPr id="297" name="Freihand 296">
                  <a:extLst>
                    <a:ext uri="{FF2B5EF4-FFF2-40B4-BE49-F238E27FC236}">
                      <a16:creationId xmlns:a16="http://schemas.microsoft.com/office/drawing/2014/main" id="{3A111865-5CFB-4C5B-B7DC-A1C36AA129D3}"/>
                    </a:ext>
                  </a:extLst>
                </p:cNvPr>
                <p:cNvPicPr/>
                <p:nvPr/>
              </p:nvPicPr>
              <p:blipFill>
                <a:blip r:embed="rId492"/>
                <a:stretch>
                  <a:fillRect/>
                </a:stretch>
              </p:blipFill>
              <p:spPr>
                <a:xfrm>
                  <a:off x="5729133" y="767227"/>
                  <a:ext cx="75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8" name="Freihand 297">
                  <a:extLst>
                    <a:ext uri="{FF2B5EF4-FFF2-40B4-BE49-F238E27FC236}">
                      <a16:creationId xmlns:a16="http://schemas.microsoft.com/office/drawing/2014/main" id="{C5C98B89-58AC-4D34-B644-09FE09D9B387}"/>
                    </a:ext>
                  </a:extLst>
                </p14:cNvPr>
                <p14:cNvContentPartPr/>
                <p14:nvPr/>
              </p14:nvContentPartPr>
              <p14:xfrm>
                <a:off x="5795733" y="838867"/>
                <a:ext cx="87840" cy="61560"/>
              </p14:xfrm>
            </p:contentPart>
          </mc:Choice>
          <mc:Fallback>
            <p:pic>
              <p:nvPicPr>
                <p:cNvPr id="298" name="Freihand 297">
                  <a:extLst>
                    <a:ext uri="{FF2B5EF4-FFF2-40B4-BE49-F238E27FC236}">
                      <a16:creationId xmlns:a16="http://schemas.microsoft.com/office/drawing/2014/main" id="{C5C98B89-58AC-4D34-B644-09FE09D9B387}"/>
                    </a:ext>
                  </a:extLst>
                </p:cNvPr>
                <p:cNvPicPr/>
                <p:nvPr/>
              </p:nvPicPr>
              <p:blipFill>
                <a:blip r:embed="rId494"/>
                <a:stretch>
                  <a:fillRect/>
                </a:stretch>
              </p:blipFill>
              <p:spPr>
                <a:xfrm>
                  <a:off x="5791413" y="834547"/>
                  <a:ext cx="96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9" name="Freihand 298">
                  <a:extLst>
                    <a:ext uri="{FF2B5EF4-FFF2-40B4-BE49-F238E27FC236}">
                      <a16:creationId xmlns:a16="http://schemas.microsoft.com/office/drawing/2014/main" id="{E00A70E1-C9E2-45EA-B559-A8B85B1C3CEE}"/>
                    </a:ext>
                  </a:extLst>
                </p14:cNvPr>
                <p14:cNvContentPartPr/>
                <p14:nvPr/>
              </p14:nvContentPartPr>
              <p14:xfrm>
                <a:off x="5888613" y="757147"/>
                <a:ext cx="15120" cy="148320"/>
              </p14:xfrm>
            </p:contentPart>
          </mc:Choice>
          <mc:Fallback>
            <p:pic>
              <p:nvPicPr>
                <p:cNvPr id="299" name="Freihand 298">
                  <a:extLst>
                    <a:ext uri="{FF2B5EF4-FFF2-40B4-BE49-F238E27FC236}">
                      <a16:creationId xmlns:a16="http://schemas.microsoft.com/office/drawing/2014/main" id="{E00A70E1-C9E2-45EA-B559-A8B85B1C3CEE}"/>
                    </a:ext>
                  </a:extLst>
                </p:cNvPr>
                <p:cNvPicPr/>
                <p:nvPr/>
              </p:nvPicPr>
              <p:blipFill>
                <a:blip r:embed="rId496"/>
                <a:stretch>
                  <a:fillRect/>
                </a:stretch>
              </p:blipFill>
              <p:spPr>
                <a:xfrm>
                  <a:off x="5884293" y="752827"/>
                  <a:ext cx="23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0" name="Freihand 299">
                  <a:extLst>
                    <a:ext uri="{FF2B5EF4-FFF2-40B4-BE49-F238E27FC236}">
                      <a16:creationId xmlns:a16="http://schemas.microsoft.com/office/drawing/2014/main" id="{9DDE25CD-DC9A-49C7-90F3-E25F4D59E203}"/>
                    </a:ext>
                  </a:extLst>
                </p14:cNvPr>
                <p14:cNvContentPartPr/>
                <p14:nvPr/>
              </p14:nvContentPartPr>
              <p14:xfrm>
                <a:off x="5975013" y="846787"/>
                <a:ext cx="142920" cy="56520"/>
              </p14:xfrm>
            </p:contentPart>
          </mc:Choice>
          <mc:Fallback>
            <p:pic>
              <p:nvPicPr>
                <p:cNvPr id="300" name="Freihand 299">
                  <a:extLst>
                    <a:ext uri="{FF2B5EF4-FFF2-40B4-BE49-F238E27FC236}">
                      <a16:creationId xmlns:a16="http://schemas.microsoft.com/office/drawing/2014/main" id="{9DDE25CD-DC9A-49C7-90F3-E25F4D59E203}"/>
                    </a:ext>
                  </a:extLst>
                </p:cNvPr>
                <p:cNvPicPr/>
                <p:nvPr/>
              </p:nvPicPr>
              <p:blipFill>
                <a:blip r:embed="rId498"/>
                <a:stretch>
                  <a:fillRect/>
                </a:stretch>
              </p:blipFill>
              <p:spPr>
                <a:xfrm>
                  <a:off x="5970693" y="842467"/>
                  <a:ext cx="151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1" name="Freihand 300">
                  <a:extLst>
                    <a:ext uri="{FF2B5EF4-FFF2-40B4-BE49-F238E27FC236}">
                      <a16:creationId xmlns:a16="http://schemas.microsoft.com/office/drawing/2014/main" id="{87651428-DC2E-44F7-B344-8D3DF1C6C554}"/>
                    </a:ext>
                  </a:extLst>
                </p14:cNvPr>
                <p14:cNvContentPartPr/>
                <p14:nvPr/>
              </p14:nvContentPartPr>
              <p14:xfrm>
                <a:off x="6155373" y="773707"/>
                <a:ext cx="176040" cy="128520"/>
              </p14:xfrm>
            </p:contentPart>
          </mc:Choice>
          <mc:Fallback>
            <p:pic>
              <p:nvPicPr>
                <p:cNvPr id="301" name="Freihand 300">
                  <a:extLst>
                    <a:ext uri="{FF2B5EF4-FFF2-40B4-BE49-F238E27FC236}">
                      <a16:creationId xmlns:a16="http://schemas.microsoft.com/office/drawing/2014/main" id="{87651428-DC2E-44F7-B344-8D3DF1C6C554}"/>
                    </a:ext>
                  </a:extLst>
                </p:cNvPr>
                <p:cNvPicPr/>
                <p:nvPr/>
              </p:nvPicPr>
              <p:blipFill>
                <a:blip r:embed="rId500"/>
                <a:stretch>
                  <a:fillRect/>
                </a:stretch>
              </p:blipFill>
              <p:spPr>
                <a:xfrm>
                  <a:off x="6151053" y="769387"/>
                  <a:ext cx="184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2" name="Freihand 301">
                  <a:extLst>
                    <a:ext uri="{FF2B5EF4-FFF2-40B4-BE49-F238E27FC236}">
                      <a16:creationId xmlns:a16="http://schemas.microsoft.com/office/drawing/2014/main" id="{53E499A3-900C-493E-986E-0AF329140A49}"/>
                    </a:ext>
                  </a:extLst>
                </p14:cNvPr>
                <p14:cNvContentPartPr/>
                <p14:nvPr/>
              </p14:nvContentPartPr>
              <p14:xfrm>
                <a:off x="6335733" y="833107"/>
                <a:ext cx="81360" cy="82440"/>
              </p14:xfrm>
            </p:contentPart>
          </mc:Choice>
          <mc:Fallback>
            <p:pic>
              <p:nvPicPr>
                <p:cNvPr id="302" name="Freihand 301">
                  <a:extLst>
                    <a:ext uri="{FF2B5EF4-FFF2-40B4-BE49-F238E27FC236}">
                      <a16:creationId xmlns:a16="http://schemas.microsoft.com/office/drawing/2014/main" id="{53E499A3-900C-493E-986E-0AF329140A49}"/>
                    </a:ext>
                  </a:extLst>
                </p:cNvPr>
                <p:cNvPicPr/>
                <p:nvPr/>
              </p:nvPicPr>
              <p:blipFill>
                <a:blip r:embed="rId502"/>
                <a:stretch>
                  <a:fillRect/>
                </a:stretch>
              </p:blipFill>
              <p:spPr>
                <a:xfrm>
                  <a:off x="6331413" y="828787"/>
                  <a:ext cx="9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3" name="Freihand 302">
                  <a:extLst>
                    <a:ext uri="{FF2B5EF4-FFF2-40B4-BE49-F238E27FC236}">
                      <a16:creationId xmlns:a16="http://schemas.microsoft.com/office/drawing/2014/main" id="{1E7AC089-F8A4-40BC-8F6A-DBB2307E1F95}"/>
                    </a:ext>
                  </a:extLst>
                </p14:cNvPr>
                <p14:cNvContentPartPr/>
                <p14:nvPr/>
              </p14:nvContentPartPr>
              <p14:xfrm>
                <a:off x="6418173" y="840667"/>
                <a:ext cx="15120" cy="68040"/>
              </p14:xfrm>
            </p:contentPart>
          </mc:Choice>
          <mc:Fallback>
            <p:pic>
              <p:nvPicPr>
                <p:cNvPr id="303" name="Freihand 302">
                  <a:extLst>
                    <a:ext uri="{FF2B5EF4-FFF2-40B4-BE49-F238E27FC236}">
                      <a16:creationId xmlns:a16="http://schemas.microsoft.com/office/drawing/2014/main" id="{1E7AC089-F8A4-40BC-8F6A-DBB2307E1F95}"/>
                    </a:ext>
                  </a:extLst>
                </p:cNvPr>
                <p:cNvPicPr/>
                <p:nvPr/>
              </p:nvPicPr>
              <p:blipFill>
                <a:blip r:embed="rId504"/>
                <a:stretch>
                  <a:fillRect/>
                </a:stretch>
              </p:blipFill>
              <p:spPr>
                <a:xfrm>
                  <a:off x="6413853" y="836347"/>
                  <a:ext cx="23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4" name="Freihand 303">
                  <a:extLst>
                    <a:ext uri="{FF2B5EF4-FFF2-40B4-BE49-F238E27FC236}">
                      <a16:creationId xmlns:a16="http://schemas.microsoft.com/office/drawing/2014/main" id="{181A5806-C8D5-4CF8-9488-18B5F4FFC14E}"/>
                    </a:ext>
                  </a:extLst>
                </p14:cNvPr>
                <p14:cNvContentPartPr/>
                <p14:nvPr/>
              </p14:nvContentPartPr>
              <p14:xfrm>
                <a:off x="6478653" y="835267"/>
                <a:ext cx="83160" cy="78840"/>
              </p14:xfrm>
            </p:contentPart>
          </mc:Choice>
          <mc:Fallback>
            <p:pic>
              <p:nvPicPr>
                <p:cNvPr id="304" name="Freihand 303">
                  <a:extLst>
                    <a:ext uri="{FF2B5EF4-FFF2-40B4-BE49-F238E27FC236}">
                      <a16:creationId xmlns:a16="http://schemas.microsoft.com/office/drawing/2014/main" id="{181A5806-C8D5-4CF8-9488-18B5F4FFC14E}"/>
                    </a:ext>
                  </a:extLst>
                </p:cNvPr>
                <p:cNvPicPr/>
                <p:nvPr/>
              </p:nvPicPr>
              <p:blipFill>
                <a:blip r:embed="rId506"/>
                <a:stretch>
                  <a:fillRect/>
                </a:stretch>
              </p:blipFill>
              <p:spPr>
                <a:xfrm>
                  <a:off x="6474333" y="830947"/>
                  <a:ext cx="91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5" name="Freihand 304">
                  <a:extLst>
                    <a:ext uri="{FF2B5EF4-FFF2-40B4-BE49-F238E27FC236}">
                      <a16:creationId xmlns:a16="http://schemas.microsoft.com/office/drawing/2014/main" id="{AB8C5018-BAA7-4712-9B4E-6307499AC9FF}"/>
                    </a:ext>
                  </a:extLst>
                </p14:cNvPr>
                <p14:cNvContentPartPr/>
                <p14:nvPr/>
              </p14:nvContentPartPr>
              <p14:xfrm>
                <a:off x="6570453" y="820867"/>
                <a:ext cx="71280" cy="64440"/>
              </p14:xfrm>
            </p:contentPart>
          </mc:Choice>
          <mc:Fallback>
            <p:pic>
              <p:nvPicPr>
                <p:cNvPr id="305" name="Freihand 304">
                  <a:extLst>
                    <a:ext uri="{FF2B5EF4-FFF2-40B4-BE49-F238E27FC236}">
                      <a16:creationId xmlns:a16="http://schemas.microsoft.com/office/drawing/2014/main" id="{AB8C5018-BAA7-4712-9B4E-6307499AC9FF}"/>
                    </a:ext>
                  </a:extLst>
                </p:cNvPr>
                <p:cNvPicPr/>
                <p:nvPr/>
              </p:nvPicPr>
              <p:blipFill>
                <a:blip r:embed="rId508"/>
                <a:stretch>
                  <a:fillRect/>
                </a:stretch>
              </p:blipFill>
              <p:spPr>
                <a:xfrm>
                  <a:off x="6566133" y="816547"/>
                  <a:ext cx="79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6" name="Freihand 305">
                  <a:extLst>
                    <a:ext uri="{FF2B5EF4-FFF2-40B4-BE49-F238E27FC236}">
                      <a16:creationId xmlns:a16="http://schemas.microsoft.com/office/drawing/2014/main" id="{60B9C50E-6F3D-4566-A4B8-6905E93B483F}"/>
                    </a:ext>
                  </a:extLst>
                </p14:cNvPr>
                <p14:cNvContentPartPr/>
                <p14:nvPr/>
              </p14:nvContentPartPr>
              <p14:xfrm>
                <a:off x="6491253" y="738787"/>
                <a:ext cx="21240" cy="4680"/>
              </p14:xfrm>
            </p:contentPart>
          </mc:Choice>
          <mc:Fallback>
            <p:pic>
              <p:nvPicPr>
                <p:cNvPr id="306" name="Freihand 305">
                  <a:extLst>
                    <a:ext uri="{FF2B5EF4-FFF2-40B4-BE49-F238E27FC236}">
                      <a16:creationId xmlns:a16="http://schemas.microsoft.com/office/drawing/2014/main" id="{60B9C50E-6F3D-4566-A4B8-6905E93B483F}"/>
                    </a:ext>
                  </a:extLst>
                </p:cNvPr>
                <p:cNvPicPr/>
                <p:nvPr/>
              </p:nvPicPr>
              <p:blipFill>
                <a:blip r:embed="rId510"/>
                <a:stretch>
                  <a:fillRect/>
                </a:stretch>
              </p:blipFill>
              <p:spPr>
                <a:xfrm>
                  <a:off x="6486933" y="734467"/>
                  <a:ext cx="298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8" name="Freihand 307">
                  <a:extLst>
                    <a:ext uri="{FF2B5EF4-FFF2-40B4-BE49-F238E27FC236}">
                      <a16:creationId xmlns:a16="http://schemas.microsoft.com/office/drawing/2014/main" id="{8ACB2EBA-4647-4A47-A944-05625FF4E7D5}"/>
                    </a:ext>
                  </a:extLst>
                </p14:cNvPr>
                <p14:cNvContentPartPr/>
                <p14:nvPr/>
              </p14:nvContentPartPr>
              <p14:xfrm>
                <a:off x="5291373" y="543667"/>
                <a:ext cx="56160" cy="122400"/>
              </p14:xfrm>
            </p:contentPart>
          </mc:Choice>
          <mc:Fallback>
            <p:pic>
              <p:nvPicPr>
                <p:cNvPr id="308" name="Freihand 307">
                  <a:extLst>
                    <a:ext uri="{FF2B5EF4-FFF2-40B4-BE49-F238E27FC236}">
                      <a16:creationId xmlns:a16="http://schemas.microsoft.com/office/drawing/2014/main" id="{8ACB2EBA-4647-4A47-A944-05625FF4E7D5}"/>
                    </a:ext>
                  </a:extLst>
                </p:cNvPr>
                <p:cNvPicPr/>
                <p:nvPr/>
              </p:nvPicPr>
              <p:blipFill>
                <a:blip r:embed="rId512"/>
                <a:stretch>
                  <a:fillRect/>
                </a:stretch>
              </p:blipFill>
              <p:spPr>
                <a:xfrm>
                  <a:off x="5287053" y="539347"/>
                  <a:ext cx="64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9" name="Freihand 308">
                  <a:extLst>
                    <a:ext uri="{FF2B5EF4-FFF2-40B4-BE49-F238E27FC236}">
                      <a16:creationId xmlns:a16="http://schemas.microsoft.com/office/drawing/2014/main" id="{558E00CD-9A9F-4F06-863E-0B4481B69576}"/>
                    </a:ext>
                  </a:extLst>
                </p14:cNvPr>
                <p14:cNvContentPartPr/>
                <p14:nvPr/>
              </p14:nvContentPartPr>
              <p14:xfrm>
                <a:off x="5346093" y="609547"/>
                <a:ext cx="101520" cy="50040"/>
              </p14:xfrm>
            </p:contentPart>
          </mc:Choice>
          <mc:Fallback>
            <p:pic>
              <p:nvPicPr>
                <p:cNvPr id="309" name="Freihand 308">
                  <a:extLst>
                    <a:ext uri="{FF2B5EF4-FFF2-40B4-BE49-F238E27FC236}">
                      <a16:creationId xmlns:a16="http://schemas.microsoft.com/office/drawing/2014/main" id="{558E00CD-9A9F-4F06-863E-0B4481B69576}"/>
                    </a:ext>
                  </a:extLst>
                </p:cNvPr>
                <p:cNvPicPr/>
                <p:nvPr/>
              </p:nvPicPr>
              <p:blipFill>
                <a:blip r:embed="rId514"/>
                <a:stretch>
                  <a:fillRect/>
                </a:stretch>
              </p:blipFill>
              <p:spPr>
                <a:xfrm>
                  <a:off x="5341773" y="605227"/>
                  <a:ext cx="110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0" name="Freihand 309">
                  <a:extLst>
                    <a:ext uri="{FF2B5EF4-FFF2-40B4-BE49-F238E27FC236}">
                      <a16:creationId xmlns:a16="http://schemas.microsoft.com/office/drawing/2014/main" id="{0597EBE1-0237-422F-B27E-9F2E952E5306}"/>
                    </a:ext>
                  </a:extLst>
                </p14:cNvPr>
                <p14:cNvContentPartPr/>
                <p14:nvPr/>
              </p14:nvContentPartPr>
              <p14:xfrm>
                <a:off x="5459853" y="534667"/>
                <a:ext cx="75240" cy="137880"/>
              </p14:xfrm>
            </p:contentPart>
          </mc:Choice>
          <mc:Fallback>
            <p:pic>
              <p:nvPicPr>
                <p:cNvPr id="310" name="Freihand 309">
                  <a:extLst>
                    <a:ext uri="{FF2B5EF4-FFF2-40B4-BE49-F238E27FC236}">
                      <a16:creationId xmlns:a16="http://schemas.microsoft.com/office/drawing/2014/main" id="{0597EBE1-0237-422F-B27E-9F2E952E5306}"/>
                    </a:ext>
                  </a:extLst>
                </p:cNvPr>
                <p:cNvPicPr/>
                <p:nvPr/>
              </p:nvPicPr>
              <p:blipFill>
                <a:blip r:embed="rId516"/>
                <a:stretch>
                  <a:fillRect/>
                </a:stretch>
              </p:blipFill>
              <p:spPr>
                <a:xfrm>
                  <a:off x="5455533" y="530347"/>
                  <a:ext cx="83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1" name="Freihand 310">
                  <a:extLst>
                    <a:ext uri="{FF2B5EF4-FFF2-40B4-BE49-F238E27FC236}">
                      <a16:creationId xmlns:a16="http://schemas.microsoft.com/office/drawing/2014/main" id="{737337F8-7ED2-4E7B-904D-7FEAE680D55F}"/>
                    </a:ext>
                  </a:extLst>
                </p14:cNvPr>
                <p14:cNvContentPartPr/>
                <p14:nvPr/>
              </p14:nvContentPartPr>
              <p14:xfrm>
                <a:off x="5533293" y="581467"/>
                <a:ext cx="142920" cy="52920"/>
              </p14:xfrm>
            </p:contentPart>
          </mc:Choice>
          <mc:Fallback>
            <p:pic>
              <p:nvPicPr>
                <p:cNvPr id="311" name="Freihand 310">
                  <a:extLst>
                    <a:ext uri="{FF2B5EF4-FFF2-40B4-BE49-F238E27FC236}">
                      <a16:creationId xmlns:a16="http://schemas.microsoft.com/office/drawing/2014/main" id="{737337F8-7ED2-4E7B-904D-7FEAE680D55F}"/>
                    </a:ext>
                  </a:extLst>
                </p:cNvPr>
                <p:cNvPicPr/>
                <p:nvPr/>
              </p:nvPicPr>
              <p:blipFill>
                <a:blip r:embed="rId518"/>
                <a:stretch>
                  <a:fillRect/>
                </a:stretch>
              </p:blipFill>
              <p:spPr>
                <a:xfrm>
                  <a:off x="5528973" y="577147"/>
                  <a:ext cx="151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2" name="Freihand 311">
                  <a:extLst>
                    <a:ext uri="{FF2B5EF4-FFF2-40B4-BE49-F238E27FC236}">
                      <a16:creationId xmlns:a16="http://schemas.microsoft.com/office/drawing/2014/main" id="{10154FBD-3120-4DB7-BA8E-3EE793B78D12}"/>
                    </a:ext>
                  </a:extLst>
                </p14:cNvPr>
                <p14:cNvContentPartPr/>
                <p14:nvPr/>
              </p14:nvContentPartPr>
              <p14:xfrm>
                <a:off x="5742813" y="577147"/>
                <a:ext cx="150480" cy="50760"/>
              </p14:xfrm>
            </p:contentPart>
          </mc:Choice>
          <mc:Fallback>
            <p:pic>
              <p:nvPicPr>
                <p:cNvPr id="312" name="Freihand 311">
                  <a:extLst>
                    <a:ext uri="{FF2B5EF4-FFF2-40B4-BE49-F238E27FC236}">
                      <a16:creationId xmlns:a16="http://schemas.microsoft.com/office/drawing/2014/main" id="{10154FBD-3120-4DB7-BA8E-3EE793B78D12}"/>
                    </a:ext>
                  </a:extLst>
                </p:cNvPr>
                <p:cNvPicPr/>
                <p:nvPr/>
              </p:nvPicPr>
              <p:blipFill>
                <a:blip r:embed="rId520"/>
                <a:stretch>
                  <a:fillRect/>
                </a:stretch>
              </p:blipFill>
              <p:spPr>
                <a:xfrm>
                  <a:off x="5738493" y="572827"/>
                  <a:ext cx="159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3" name="Freihand 312">
                  <a:extLst>
                    <a:ext uri="{FF2B5EF4-FFF2-40B4-BE49-F238E27FC236}">
                      <a16:creationId xmlns:a16="http://schemas.microsoft.com/office/drawing/2014/main" id="{0F36F5DE-E42B-4052-A93B-E2EC0E241EDF}"/>
                    </a:ext>
                  </a:extLst>
                </p14:cNvPr>
                <p14:cNvContentPartPr/>
                <p14:nvPr/>
              </p14:nvContentPartPr>
              <p14:xfrm>
                <a:off x="5852613" y="500467"/>
                <a:ext cx="21600" cy="16200"/>
              </p14:xfrm>
            </p:contentPart>
          </mc:Choice>
          <mc:Fallback>
            <p:pic>
              <p:nvPicPr>
                <p:cNvPr id="313" name="Freihand 312">
                  <a:extLst>
                    <a:ext uri="{FF2B5EF4-FFF2-40B4-BE49-F238E27FC236}">
                      <a16:creationId xmlns:a16="http://schemas.microsoft.com/office/drawing/2014/main" id="{0F36F5DE-E42B-4052-A93B-E2EC0E241EDF}"/>
                    </a:ext>
                  </a:extLst>
                </p:cNvPr>
                <p:cNvPicPr/>
                <p:nvPr/>
              </p:nvPicPr>
              <p:blipFill>
                <a:blip r:embed="rId522"/>
                <a:stretch>
                  <a:fillRect/>
                </a:stretch>
              </p:blipFill>
              <p:spPr>
                <a:xfrm>
                  <a:off x="5848293" y="496147"/>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4" name="Freihand 313">
                  <a:extLst>
                    <a:ext uri="{FF2B5EF4-FFF2-40B4-BE49-F238E27FC236}">
                      <a16:creationId xmlns:a16="http://schemas.microsoft.com/office/drawing/2014/main" id="{FA50E4B6-D4B8-492A-BA35-EF1D536000ED}"/>
                    </a:ext>
                  </a:extLst>
                </p14:cNvPr>
                <p14:cNvContentPartPr/>
                <p14:nvPr/>
              </p14:nvContentPartPr>
              <p14:xfrm>
                <a:off x="5926773" y="484267"/>
                <a:ext cx="198720" cy="127080"/>
              </p14:xfrm>
            </p:contentPart>
          </mc:Choice>
          <mc:Fallback>
            <p:pic>
              <p:nvPicPr>
                <p:cNvPr id="314" name="Freihand 313">
                  <a:extLst>
                    <a:ext uri="{FF2B5EF4-FFF2-40B4-BE49-F238E27FC236}">
                      <a16:creationId xmlns:a16="http://schemas.microsoft.com/office/drawing/2014/main" id="{FA50E4B6-D4B8-492A-BA35-EF1D536000ED}"/>
                    </a:ext>
                  </a:extLst>
                </p:cNvPr>
                <p:cNvPicPr/>
                <p:nvPr/>
              </p:nvPicPr>
              <p:blipFill>
                <a:blip r:embed="rId524"/>
                <a:stretch>
                  <a:fillRect/>
                </a:stretch>
              </p:blipFill>
              <p:spPr>
                <a:xfrm>
                  <a:off x="5922453" y="479947"/>
                  <a:ext cx="207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5" name="Freihand 314">
                  <a:extLst>
                    <a:ext uri="{FF2B5EF4-FFF2-40B4-BE49-F238E27FC236}">
                      <a16:creationId xmlns:a16="http://schemas.microsoft.com/office/drawing/2014/main" id="{7AD4C85A-6780-44B3-A6F1-8B48DF1800EC}"/>
                    </a:ext>
                  </a:extLst>
                </p14:cNvPr>
                <p14:cNvContentPartPr/>
                <p14:nvPr/>
              </p14:nvContentPartPr>
              <p14:xfrm>
                <a:off x="6137733" y="542227"/>
                <a:ext cx="70920" cy="57240"/>
              </p14:xfrm>
            </p:contentPart>
          </mc:Choice>
          <mc:Fallback>
            <p:pic>
              <p:nvPicPr>
                <p:cNvPr id="315" name="Freihand 314">
                  <a:extLst>
                    <a:ext uri="{FF2B5EF4-FFF2-40B4-BE49-F238E27FC236}">
                      <a16:creationId xmlns:a16="http://schemas.microsoft.com/office/drawing/2014/main" id="{7AD4C85A-6780-44B3-A6F1-8B48DF1800EC}"/>
                    </a:ext>
                  </a:extLst>
                </p:cNvPr>
                <p:cNvPicPr/>
                <p:nvPr/>
              </p:nvPicPr>
              <p:blipFill>
                <a:blip r:embed="rId526"/>
                <a:stretch>
                  <a:fillRect/>
                </a:stretch>
              </p:blipFill>
              <p:spPr>
                <a:xfrm>
                  <a:off x="6133413" y="537907"/>
                  <a:ext cx="79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6" name="Freihand 315">
                  <a:extLst>
                    <a:ext uri="{FF2B5EF4-FFF2-40B4-BE49-F238E27FC236}">
                      <a16:creationId xmlns:a16="http://schemas.microsoft.com/office/drawing/2014/main" id="{D8AE7E2A-E331-41DE-863F-6CC666066729}"/>
                    </a:ext>
                  </a:extLst>
                </p14:cNvPr>
                <p14:cNvContentPartPr/>
                <p14:nvPr/>
              </p14:nvContentPartPr>
              <p14:xfrm>
                <a:off x="6224133" y="495427"/>
                <a:ext cx="30600" cy="87840"/>
              </p14:xfrm>
            </p:contentPart>
          </mc:Choice>
          <mc:Fallback>
            <p:pic>
              <p:nvPicPr>
                <p:cNvPr id="316" name="Freihand 315">
                  <a:extLst>
                    <a:ext uri="{FF2B5EF4-FFF2-40B4-BE49-F238E27FC236}">
                      <a16:creationId xmlns:a16="http://schemas.microsoft.com/office/drawing/2014/main" id="{D8AE7E2A-E331-41DE-863F-6CC666066729}"/>
                    </a:ext>
                  </a:extLst>
                </p:cNvPr>
                <p:cNvPicPr/>
                <p:nvPr/>
              </p:nvPicPr>
              <p:blipFill>
                <a:blip r:embed="rId528"/>
                <a:stretch>
                  <a:fillRect/>
                </a:stretch>
              </p:blipFill>
              <p:spPr>
                <a:xfrm>
                  <a:off x="6219813" y="491107"/>
                  <a:ext cx="39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7" name="Freihand 316">
                  <a:extLst>
                    <a:ext uri="{FF2B5EF4-FFF2-40B4-BE49-F238E27FC236}">
                      <a16:creationId xmlns:a16="http://schemas.microsoft.com/office/drawing/2014/main" id="{7B327ACF-DA0B-4573-8A8F-1FAC84B6BFCE}"/>
                    </a:ext>
                  </a:extLst>
                </p14:cNvPr>
                <p14:cNvContentPartPr/>
                <p14:nvPr/>
              </p14:nvContentPartPr>
              <p14:xfrm>
                <a:off x="6258693" y="506947"/>
                <a:ext cx="197280" cy="79560"/>
              </p14:xfrm>
            </p:contentPart>
          </mc:Choice>
          <mc:Fallback>
            <p:pic>
              <p:nvPicPr>
                <p:cNvPr id="317" name="Freihand 316">
                  <a:extLst>
                    <a:ext uri="{FF2B5EF4-FFF2-40B4-BE49-F238E27FC236}">
                      <a16:creationId xmlns:a16="http://schemas.microsoft.com/office/drawing/2014/main" id="{7B327ACF-DA0B-4573-8A8F-1FAC84B6BFCE}"/>
                    </a:ext>
                  </a:extLst>
                </p:cNvPr>
                <p:cNvPicPr/>
                <p:nvPr/>
              </p:nvPicPr>
              <p:blipFill>
                <a:blip r:embed="rId530"/>
                <a:stretch>
                  <a:fillRect/>
                </a:stretch>
              </p:blipFill>
              <p:spPr>
                <a:xfrm>
                  <a:off x="6254373" y="502627"/>
                  <a:ext cx="205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39" name="Freihand 138">
                  <a:extLst>
                    <a:ext uri="{FF2B5EF4-FFF2-40B4-BE49-F238E27FC236}">
                      <a16:creationId xmlns:a16="http://schemas.microsoft.com/office/drawing/2014/main" id="{77C72D8F-E1E2-4C8B-A9F5-78239D9AD3AE}"/>
                    </a:ext>
                  </a:extLst>
                </p14:cNvPr>
                <p14:cNvContentPartPr/>
                <p14:nvPr/>
              </p14:nvContentPartPr>
              <p14:xfrm>
                <a:off x="1626933" y="507307"/>
                <a:ext cx="65160" cy="99000"/>
              </p14:xfrm>
            </p:contentPart>
          </mc:Choice>
          <mc:Fallback>
            <p:pic>
              <p:nvPicPr>
                <p:cNvPr id="139" name="Freihand 138">
                  <a:extLst>
                    <a:ext uri="{FF2B5EF4-FFF2-40B4-BE49-F238E27FC236}">
                      <a16:creationId xmlns:a16="http://schemas.microsoft.com/office/drawing/2014/main" id="{77C72D8F-E1E2-4C8B-A9F5-78239D9AD3AE}"/>
                    </a:ext>
                  </a:extLst>
                </p:cNvPr>
                <p:cNvPicPr/>
                <p:nvPr/>
              </p:nvPicPr>
              <p:blipFill>
                <a:blip r:embed="rId532"/>
                <a:stretch>
                  <a:fillRect/>
                </a:stretch>
              </p:blipFill>
              <p:spPr>
                <a:xfrm>
                  <a:off x="1622613" y="502987"/>
                  <a:ext cx="73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40" name="Freihand 139">
                  <a:extLst>
                    <a:ext uri="{FF2B5EF4-FFF2-40B4-BE49-F238E27FC236}">
                      <a16:creationId xmlns:a16="http://schemas.microsoft.com/office/drawing/2014/main" id="{E5F477AB-3608-4FFD-814E-47281DFEA395}"/>
                    </a:ext>
                  </a:extLst>
                </p14:cNvPr>
                <p14:cNvContentPartPr/>
                <p14:nvPr/>
              </p14:nvContentPartPr>
              <p14:xfrm>
                <a:off x="1662933" y="569227"/>
                <a:ext cx="70560" cy="28440"/>
              </p14:xfrm>
            </p:contentPart>
          </mc:Choice>
          <mc:Fallback>
            <p:pic>
              <p:nvPicPr>
                <p:cNvPr id="140" name="Freihand 139">
                  <a:extLst>
                    <a:ext uri="{FF2B5EF4-FFF2-40B4-BE49-F238E27FC236}">
                      <a16:creationId xmlns:a16="http://schemas.microsoft.com/office/drawing/2014/main" id="{E5F477AB-3608-4FFD-814E-47281DFEA395}"/>
                    </a:ext>
                  </a:extLst>
                </p:cNvPr>
                <p:cNvPicPr/>
                <p:nvPr/>
              </p:nvPicPr>
              <p:blipFill>
                <a:blip r:embed="rId534"/>
                <a:stretch>
                  <a:fillRect/>
                </a:stretch>
              </p:blipFill>
              <p:spPr>
                <a:xfrm>
                  <a:off x="1658613" y="564907"/>
                  <a:ext cx="79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41" name="Freihand 140">
                  <a:extLst>
                    <a:ext uri="{FF2B5EF4-FFF2-40B4-BE49-F238E27FC236}">
                      <a16:creationId xmlns:a16="http://schemas.microsoft.com/office/drawing/2014/main" id="{A54D8316-FDA3-4CF9-B3AE-ABD0B17E6503}"/>
                    </a:ext>
                  </a:extLst>
                </p14:cNvPr>
                <p14:cNvContentPartPr/>
                <p14:nvPr/>
              </p14:nvContentPartPr>
              <p14:xfrm>
                <a:off x="1597413" y="616387"/>
                <a:ext cx="159840" cy="46440"/>
              </p14:xfrm>
            </p:contentPart>
          </mc:Choice>
          <mc:Fallback>
            <p:pic>
              <p:nvPicPr>
                <p:cNvPr id="141" name="Freihand 140">
                  <a:extLst>
                    <a:ext uri="{FF2B5EF4-FFF2-40B4-BE49-F238E27FC236}">
                      <a16:creationId xmlns:a16="http://schemas.microsoft.com/office/drawing/2014/main" id="{A54D8316-FDA3-4CF9-B3AE-ABD0B17E6503}"/>
                    </a:ext>
                  </a:extLst>
                </p:cNvPr>
                <p:cNvPicPr/>
                <p:nvPr/>
              </p:nvPicPr>
              <p:blipFill>
                <a:blip r:embed="rId536"/>
                <a:stretch>
                  <a:fillRect/>
                </a:stretch>
              </p:blipFill>
              <p:spPr>
                <a:xfrm>
                  <a:off x="1593093" y="612067"/>
                  <a:ext cx="168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52" name="Freihand 551">
                  <a:extLst>
                    <a:ext uri="{FF2B5EF4-FFF2-40B4-BE49-F238E27FC236}">
                      <a16:creationId xmlns:a16="http://schemas.microsoft.com/office/drawing/2014/main" id="{FACE6039-C64C-4571-B0B7-DE826A60A7B8}"/>
                    </a:ext>
                  </a:extLst>
                </p14:cNvPr>
                <p14:cNvContentPartPr/>
                <p14:nvPr/>
              </p14:nvContentPartPr>
              <p14:xfrm>
                <a:off x="1665453" y="722227"/>
                <a:ext cx="111960" cy="38520"/>
              </p14:xfrm>
            </p:contentPart>
          </mc:Choice>
          <mc:Fallback>
            <p:pic>
              <p:nvPicPr>
                <p:cNvPr id="552" name="Freihand 551">
                  <a:extLst>
                    <a:ext uri="{FF2B5EF4-FFF2-40B4-BE49-F238E27FC236}">
                      <a16:creationId xmlns:a16="http://schemas.microsoft.com/office/drawing/2014/main" id="{FACE6039-C64C-4571-B0B7-DE826A60A7B8}"/>
                    </a:ext>
                  </a:extLst>
                </p:cNvPr>
                <p:cNvPicPr/>
                <p:nvPr/>
              </p:nvPicPr>
              <p:blipFill>
                <a:blip r:embed="rId538"/>
                <a:stretch>
                  <a:fillRect/>
                </a:stretch>
              </p:blipFill>
              <p:spPr>
                <a:xfrm>
                  <a:off x="1661133" y="717907"/>
                  <a:ext cx="120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53" name="Freihand 552">
                  <a:extLst>
                    <a:ext uri="{FF2B5EF4-FFF2-40B4-BE49-F238E27FC236}">
                      <a16:creationId xmlns:a16="http://schemas.microsoft.com/office/drawing/2014/main" id="{A107C277-0FDF-4AA9-97A5-460F480D0618}"/>
                    </a:ext>
                  </a:extLst>
                </p14:cNvPr>
                <p14:cNvContentPartPr/>
                <p14:nvPr/>
              </p14:nvContentPartPr>
              <p14:xfrm>
                <a:off x="1783533" y="462307"/>
                <a:ext cx="46440" cy="189720"/>
              </p14:xfrm>
            </p:contentPart>
          </mc:Choice>
          <mc:Fallback>
            <p:pic>
              <p:nvPicPr>
                <p:cNvPr id="553" name="Freihand 552">
                  <a:extLst>
                    <a:ext uri="{FF2B5EF4-FFF2-40B4-BE49-F238E27FC236}">
                      <a16:creationId xmlns:a16="http://schemas.microsoft.com/office/drawing/2014/main" id="{A107C277-0FDF-4AA9-97A5-460F480D0618}"/>
                    </a:ext>
                  </a:extLst>
                </p:cNvPr>
                <p:cNvPicPr/>
                <p:nvPr/>
              </p:nvPicPr>
              <p:blipFill>
                <a:blip r:embed="rId540"/>
                <a:stretch>
                  <a:fillRect/>
                </a:stretch>
              </p:blipFill>
              <p:spPr>
                <a:xfrm>
                  <a:off x="1779213" y="457987"/>
                  <a:ext cx="55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54" name="Freihand 553">
                  <a:extLst>
                    <a:ext uri="{FF2B5EF4-FFF2-40B4-BE49-F238E27FC236}">
                      <a16:creationId xmlns:a16="http://schemas.microsoft.com/office/drawing/2014/main" id="{A031E553-3800-4BAE-A18E-C00C4B86E3FC}"/>
                    </a:ext>
                  </a:extLst>
                </p14:cNvPr>
                <p14:cNvContentPartPr/>
                <p14:nvPr/>
              </p14:nvContentPartPr>
              <p14:xfrm>
                <a:off x="1855893" y="589027"/>
                <a:ext cx="28080" cy="122760"/>
              </p14:xfrm>
            </p:contentPart>
          </mc:Choice>
          <mc:Fallback>
            <p:pic>
              <p:nvPicPr>
                <p:cNvPr id="554" name="Freihand 553">
                  <a:extLst>
                    <a:ext uri="{FF2B5EF4-FFF2-40B4-BE49-F238E27FC236}">
                      <a16:creationId xmlns:a16="http://schemas.microsoft.com/office/drawing/2014/main" id="{A031E553-3800-4BAE-A18E-C00C4B86E3FC}"/>
                    </a:ext>
                  </a:extLst>
                </p:cNvPr>
                <p:cNvPicPr/>
                <p:nvPr/>
              </p:nvPicPr>
              <p:blipFill>
                <a:blip r:embed="rId542"/>
                <a:stretch>
                  <a:fillRect/>
                </a:stretch>
              </p:blipFill>
              <p:spPr>
                <a:xfrm>
                  <a:off x="1851573" y="584707"/>
                  <a:ext cx="36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55" name="Freihand 554">
                  <a:extLst>
                    <a:ext uri="{FF2B5EF4-FFF2-40B4-BE49-F238E27FC236}">
                      <a16:creationId xmlns:a16="http://schemas.microsoft.com/office/drawing/2014/main" id="{DDF30C82-3F23-4FD5-8EF6-9219355A40D0}"/>
                    </a:ext>
                  </a:extLst>
                </p14:cNvPr>
                <p14:cNvContentPartPr/>
                <p14:nvPr/>
              </p14:nvContentPartPr>
              <p14:xfrm>
                <a:off x="1871733" y="576067"/>
                <a:ext cx="90720" cy="97200"/>
              </p14:xfrm>
            </p:contentPart>
          </mc:Choice>
          <mc:Fallback>
            <p:pic>
              <p:nvPicPr>
                <p:cNvPr id="555" name="Freihand 554">
                  <a:extLst>
                    <a:ext uri="{FF2B5EF4-FFF2-40B4-BE49-F238E27FC236}">
                      <a16:creationId xmlns:a16="http://schemas.microsoft.com/office/drawing/2014/main" id="{DDF30C82-3F23-4FD5-8EF6-9219355A40D0}"/>
                    </a:ext>
                  </a:extLst>
                </p:cNvPr>
                <p:cNvPicPr/>
                <p:nvPr/>
              </p:nvPicPr>
              <p:blipFill>
                <a:blip r:embed="rId544"/>
                <a:stretch>
                  <a:fillRect/>
                </a:stretch>
              </p:blipFill>
              <p:spPr>
                <a:xfrm>
                  <a:off x="1867413" y="571747"/>
                  <a:ext cx="99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2" name="Freihand 161">
                  <a:extLst>
                    <a:ext uri="{FF2B5EF4-FFF2-40B4-BE49-F238E27FC236}">
                      <a16:creationId xmlns:a16="http://schemas.microsoft.com/office/drawing/2014/main" id="{7D771398-43A7-4315-A0D3-F3D7ECA32128}"/>
                    </a:ext>
                  </a:extLst>
                </p14:cNvPr>
                <p14:cNvContentPartPr/>
                <p14:nvPr/>
              </p14:nvContentPartPr>
              <p14:xfrm>
                <a:off x="2141733" y="923827"/>
                <a:ext cx="61560" cy="108720"/>
              </p14:xfrm>
            </p:contentPart>
          </mc:Choice>
          <mc:Fallback>
            <p:pic>
              <p:nvPicPr>
                <p:cNvPr id="162" name="Freihand 161">
                  <a:extLst>
                    <a:ext uri="{FF2B5EF4-FFF2-40B4-BE49-F238E27FC236}">
                      <a16:creationId xmlns:a16="http://schemas.microsoft.com/office/drawing/2014/main" id="{7D771398-43A7-4315-A0D3-F3D7ECA32128}"/>
                    </a:ext>
                  </a:extLst>
                </p:cNvPr>
                <p:cNvPicPr/>
                <p:nvPr/>
              </p:nvPicPr>
              <p:blipFill>
                <a:blip r:embed="rId546"/>
                <a:stretch>
                  <a:fillRect/>
                </a:stretch>
              </p:blipFill>
              <p:spPr>
                <a:xfrm>
                  <a:off x="2137413" y="919507"/>
                  <a:ext cx="7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63" name="Freihand 162">
                  <a:extLst>
                    <a:ext uri="{FF2B5EF4-FFF2-40B4-BE49-F238E27FC236}">
                      <a16:creationId xmlns:a16="http://schemas.microsoft.com/office/drawing/2014/main" id="{3C058C8F-7B66-44AB-BF17-BE81C38166DF}"/>
                    </a:ext>
                  </a:extLst>
                </p14:cNvPr>
                <p14:cNvContentPartPr/>
                <p14:nvPr/>
              </p14:nvContentPartPr>
              <p14:xfrm>
                <a:off x="2173413" y="989347"/>
                <a:ext cx="59400" cy="22320"/>
              </p14:xfrm>
            </p:contentPart>
          </mc:Choice>
          <mc:Fallback>
            <p:pic>
              <p:nvPicPr>
                <p:cNvPr id="163" name="Freihand 162">
                  <a:extLst>
                    <a:ext uri="{FF2B5EF4-FFF2-40B4-BE49-F238E27FC236}">
                      <a16:creationId xmlns:a16="http://schemas.microsoft.com/office/drawing/2014/main" id="{3C058C8F-7B66-44AB-BF17-BE81C38166DF}"/>
                    </a:ext>
                  </a:extLst>
                </p:cNvPr>
                <p:cNvPicPr/>
                <p:nvPr/>
              </p:nvPicPr>
              <p:blipFill>
                <a:blip r:embed="rId548"/>
                <a:stretch>
                  <a:fillRect/>
                </a:stretch>
              </p:blipFill>
              <p:spPr>
                <a:xfrm>
                  <a:off x="2169093" y="985027"/>
                  <a:ext cx="68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64" name="Freihand 163">
                  <a:extLst>
                    <a:ext uri="{FF2B5EF4-FFF2-40B4-BE49-F238E27FC236}">
                      <a16:creationId xmlns:a16="http://schemas.microsoft.com/office/drawing/2014/main" id="{FDA52AC4-E2FE-4DAD-9334-BACF15D831C0}"/>
                    </a:ext>
                  </a:extLst>
                </p14:cNvPr>
                <p14:cNvContentPartPr/>
                <p14:nvPr/>
              </p14:nvContentPartPr>
              <p14:xfrm>
                <a:off x="2120493" y="1058107"/>
                <a:ext cx="123480" cy="24840"/>
              </p14:xfrm>
            </p:contentPart>
          </mc:Choice>
          <mc:Fallback>
            <p:pic>
              <p:nvPicPr>
                <p:cNvPr id="164" name="Freihand 163">
                  <a:extLst>
                    <a:ext uri="{FF2B5EF4-FFF2-40B4-BE49-F238E27FC236}">
                      <a16:creationId xmlns:a16="http://schemas.microsoft.com/office/drawing/2014/main" id="{FDA52AC4-E2FE-4DAD-9334-BACF15D831C0}"/>
                    </a:ext>
                  </a:extLst>
                </p:cNvPr>
                <p:cNvPicPr/>
                <p:nvPr/>
              </p:nvPicPr>
              <p:blipFill>
                <a:blip r:embed="rId550"/>
                <a:stretch>
                  <a:fillRect/>
                </a:stretch>
              </p:blipFill>
              <p:spPr>
                <a:xfrm>
                  <a:off x="2116173" y="1053787"/>
                  <a:ext cx="132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65" name="Freihand 164">
                  <a:extLst>
                    <a:ext uri="{FF2B5EF4-FFF2-40B4-BE49-F238E27FC236}">
                      <a16:creationId xmlns:a16="http://schemas.microsoft.com/office/drawing/2014/main" id="{DF99BE15-7CA8-4573-B460-B7C344F0BECB}"/>
                    </a:ext>
                  </a:extLst>
                </p14:cNvPr>
                <p14:cNvContentPartPr/>
                <p14:nvPr/>
              </p14:nvContentPartPr>
              <p14:xfrm>
                <a:off x="2148213" y="1123987"/>
                <a:ext cx="77040" cy="97560"/>
              </p14:xfrm>
            </p:contentPart>
          </mc:Choice>
          <mc:Fallback>
            <p:pic>
              <p:nvPicPr>
                <p:cNvPr id="165" name="Freihand 164">
                  <a:extLst>
                    <a:ext uri="{FF2B5EF4-FFF2-40B4-BE49-F238E27FC236}">
                      <a16:creationId xmlns:a16="http://schemas.microsoft.com/office/drawing/2014/main" id="{DF99BE15-7CA8-4573-B460-B7C344F0BECB}"/>
                    </a:ext>
                  </a:extLst>
                </p:cNvPr>
                <p:cNvPicPr/>
                <p:nvPr/>
              </p:nvPicPr>
              <p:blipFill>
                <a:blip r:embed="rId552"/>
                <a:stretch>
                  <a:fillRect/>
                </a:stretch>
              </p:blipFill>
              <p:spPr>
                <a:xfrm>
                  <a:off x="2143893" y="1119667"/>
                  <a:ext cx="85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66" name="Freihand 165">
                  <a:extLst>
                    <a:ext uri="{FF2B5EF4-FFF2-40B4-BE49-F238E27FC236}">
                      <a16:creationId xmlns:a16="http://schemas.microsoft.com/office/drawing/2014/main" id="{C2F43A15-B153-491A-83D4-AF61B4C65C0D}"/>
                    </a:ext>
                  </a:extLst>
                </p14:cNvPr>
                <p14:cNvContentPartPr/>
                <p14:nvPr/>
              </p14:nvContentPartPr>
              <p14:xfrm>
                <a:off x="2201133" y="888907"/>
                <a:ext cx="70200" cy="329760"/>
              </p14:xfrm>
            </p:contentPart>
          </mc:Choice>
          <mc:Fallback>
            <p:pic>
              <p:nvPicPr>
                <p:cNvPr id="166" name="Freihand 165">
                  <a:extLst>
                    <a:ext uri="{FF2B5EF4-FFF2-40B4-BE49-F238E27FC236}">
                      <a16:creationId xmlns:a16="http://schemas.microsoft.com/office/drawing/2014/main" id="{C2F43A15-B153-491A-83D4-AF61B4C65C0D}"/>
                    </a:ext>
                  </a:extLst>
                </p:cNvPr>
                <p:cNvPicPr/>
                <p:nvPr/>
              </p:nvPicPr>
              <p:blipFill>
                <a:blip r:embed="rId554"/>
                <a:stretch>
                  <a:fillRect/>
                </a:stretch>
              </p:blipFill>
              <p:spPr>
                <a:xfrm>
                  <a:off x="2196813" y="884587"/>
                  <a:ext cx="788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7" name="Freihand 166">
                  <a:extLst>
                    <a:ext uri="{FF2B5EF4-FFF2-40B4-BE49-F238E27FC236}">
                      <a16:creationId xmlns:a16="http://schemas.microsoft.com/office/drawing/2014/main" id="{8081F28B-1689-466C-9EB2-FBA8CBA0EF4E}"/>
                    </a:ext>
                  </a:extLst>
                </p14:cNvPr>
                <p14:cNvContentPartPr/>
                <p14:nvPr/>
              </p14:nvContentPartPr>
              <p14:xfrm>
                <a:off x="2041653" y="887467"/>
                <a:ext cx="90000" cy="375480"/>
              </p14:xfrm>
            </p:contentPart>
          </mc:Choice>
          <mc:Fallback>
            <p:pic>
              <p:nvPicPr>
                <p:cNvPr id="167" name="Freihand 166">
                  <a:extLst>
                    <a:ext uri="{FF2B5EF4-FFF2-40B4-BE49-F238E27FC236}">
                      <a16:creationId xmlns:a16="http://schemas.microsoft.com/office/drawing/2014/main" id="{8081F28B-1689-466C-9EB2-FBA8CBA0EF4E}"/>
                    </a:ext>
                  </a:extLst>
                </p:cNvPr>
                <p:cNvPicPr/>
                <p:nvPr/>
              </p:nvPicPr>
              <p:blipFill>
                <a:blip r:embed="rId556"/>
                <a:stretch>
                  <a:fillRect/>
                </a:stretch>
              </p:blipFill>
              <p:spPr>
                <a:xfrm>
                  <a:off x="2037333" y="883147"/>
                  <a:ext cx="986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32" name="Freihand 231">
                  <a:extLst>
                    <a:ext uri="{FF2B5EF4-FFF2-40B4-BE49-F238E27FC236}">
                      <a16:creationId xmlns:a16="http://schemas.microsoft.com/office/drawing/2014/main" id="{5BA8DBBF-3BAA-429B-966A-1528DC312517}"/>
                    </a:ext>
                  </a:extLst>
                </p14:cNvPr>
                <p14:cNvContentPartPr/>
                <p14:nvPr/>
              </p14:nvContentPartPr>
              <p14:xfrm>
                <a:off x="2061453" y="839227"/>
                <a:ext cx="11520" cy="6120"/>
              </p14:xfrm>
            </p:contentPart>
          </mc:Choice>
          <mc:Fallback>
            <p:pic>
              <p:nvPicPr>
                <p:cNvPr id="232" name="Freihand 231">
                  <a:extLst>
                    <a:ext uri="{FF2B5EF4-FFF2-40B4-BE49-F238E27FC236}">
                      <a16:creationId xmlns:a16="http://schemas.microsoft.com/office/drawing/2014/main" id="{5BA8DBBF-3BAA-429B-966A-1528DC312517}"/>
                    </a:ext>
                  </a:extLst>
                </p:cNvPr>
                <p:cNvPicPr/>
                <p:nvPr/>
              </p:nvPicPr>
              <p:blipFill>
                <a:blip r:embed="rId47"/>
                <a:stretch>
                  <a:fillRect/>
                </a:stretch>
              </p:blipFill>
              <p:spPr>
                <a:xfrm>
                  <a:off x="2057133" y="834907"/>
                  <a:ext cx="20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33" name="Freihand 232">
                  <a:extLst>
                    <a:ext uri="{FF2B5EF4-FFF2-40B4-BE49-F238E27FC236}">
                      <a16:creationId xmlns:a16="http://schemas.microsoft.com/office/drawing/2014/main" id="{9D209918-91D3-4FE6-A7D9-F100AB50F17F}"/>
                    </a:ext>
                  </a:extLst>
                </p14:cNvPr>
                <p14:cNvContentPartPr/>
                <p14:nvPr/>
              </p14:nvContentPartPr>
              <p14:xfrm>
                <a:off x="2046333" y="844987"/>
                <a:ext cx="26640" cy="6840"/>
              </p14:xfrm>
            </p:contentPart>
          </mc:Choice>
          <mc:Fallback>
            <p:pic>
              <p:nvPicPr>
                <p:cNvPr id="233" name="Freihand 232">
                  <a:extLst>
                    <a:ext uri="{FF2B5EF4-FFF2-40B4-BE49-F238E27FC236}">
                      <a16:creationId xmlns:a16="http://schemas.microsoft.com/office/drawing/2014/main" id="{9D209918-91D3-4FE6-A7D9-F100AB50F17F}"/>
                    </a:ext>
                  </a:extLst>
                </p:cNvPr>
                <p:cNvPicPr/>
                <p:nvPr/>
              </p:nvPicPr>
              <p:blipFill>
                <a:blip r:embed="rId49"/>
                <a:stretch>
                  <a:fillRect/>
                </a:stretch>
              </p:blipFill>
              <p:spPr>
                <a:xfrm>
                  <a:off x="2042013" y="840667"/>
                  <a:ext cx="35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56" name="Freihand 555">
                  <a:extLst>
                    <a:ext uri="{FF2B5EF4-FFF2-40B4-BE49-F238E27FC236}">
                      <a16:creationId xmlns:a16="http://schemas.microsoft.com/office/drawing/2014/main" id="{C052C32B-BEC0-4E90-A2D0-58EFF699D340}"/>
                    </a:ext>
                  </a:extLst>
                </p14:cNvPr>
                <p14:cNvContentPartPr/>
                <p14:nvPr/>
              </p14:nvContentPartPr>
              <p14:xfrm>
                <a:off x="2313093" y="1089067"/>
                <a:ext cx="158040" cy="205200"/>
              </p14:xfrm>
            </p:contentPart>
          </mc:Choice>
          <mc:Fallback>
            <p:pic>
              <p:nvPicPr>
                <p:cNvPr id="556" name="Freihand 555">
                  <a:extLst>
                    <a:ext uri="{FF2B5EF4-FFF2-40B4-BE49-F238E27FC236}">
                      <a16:creationId xmlns:a16="http://schemas.microsoft.com/office/drawing/2014/main" id="{C052C32B-BEC0-4E90-A2D0-58EFF699D340}"/>
                    </a:ext>
                  </a:extLst>
                </p:cNvPr>
                <p:cNvPicPr/>
                <p:nvPr/>
              </p:nvPicPr>
              <p:blipFill>
                <a:blip r:embed="rId560"/>
                <a:stretch>
                  <a:fillRect/>
                </a:stretch>
              </p:blipFill>
              <p:spPr>
                <a:xfrm>
                  <a:off x="2308773" y="1084747"/>
                  <a:ext cx="166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84" name="Freihand 583">
                  <a:extLst>
                    <a:ext uri="{FF2B5EF4-FFF2-40B4-BE49-F238E27FC236}">
                      <a16:creationId xmlns:a16="http://schemas.microsoft.com/office/drawing/2014/main" id="{B6B61305-BFB3-4713-96DD-64A63141F220}"/>
                    </a:ext>
                  </a:extLst>
                </p14:cNvPr>
                <p14:cNvContentPartPr/>
                <p14:nvPr/>
              </p14:nvContentPartPr>
              <p14:xfrm>
                <a:off x="789933" y="3186427"/>
                <a:ext cx="89640" cy="171720"/>
              </p14:xfrm>
            </p:contentPart>
          </mc:Choice>
          <mc:Fallback>
            <p:pic>
              <p:nvPicPr>
                <p:cNvPr id="584" name="Freihand 583">
                  <a:extLst>
                    <a:ext uri="{FF2B5EF4-FFF2-40B4-BE49-F238E27FC236}">
                      <a16:creationId xmlns:a16="http://schemas.microsoft.com/office/drawing/2014/main" id="{B6B61305-BFB3-4713-96DD-64A63141F220}"/>
                    </a:ext>
                  </a:extLst>
                </p:cNvPr>
                <p:cNvPicPr/>
                <p:nvPr/>
              </p:nvPicPr>
              <p:blipFill>
                <a:blip r:embed="rId562"/>
                <a:stretch>
                  <a:fillRect/>
                </a:stretch>
              </p:blipFill>
              <p:spPr>
                <a:xfrm>
                  <a:off x="785613" y="3182107"/>
                  <a:ext cx="98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85" name="Freihand 584">
                  <a:extLst>
                    <a:ext uri="{FF2B5EF4-FFF2-40B4-BE49-F238E27FC236}">
                      <a16:creationId xmlns:a16="http://schemas.microsoft.com/office/drawing/2014/main" id="{2321247A-739A-4868-BBD5-8638798C7AD5}"/>
                    </a:ext>
                  </a:extLst>
                </p14:cNvPr>
                <p14:cNvContentPartPr/>
                <p14:nvPr/>
              </p14:nvContentPartPr>
              <p14:xfrm>
                <a:off x="824853" y="3281467"/>
                <a:ext cx="85680" cy="50400"/>
              </p14:xfrm>
            </p:contentPart>
          </mc:Choice>
          <mc:Fallback>
            <p:pic>
              <p:nvPicPr>
                <p:cNvPr id="585" name="Freihand 584">
                  <a:extLst>
                    <a:ext uri="{FF2B5EF4-FFF2-40B4-BE49-F238E27FC236}">
                      <a16:creationId xmlns:a16="http://schemas.microsoft.com/office/drawing/2014/main" id="{2321247A-739A-4868-BBD5-8638798C7AD5}"/>
                    </a:ext>
                  </a:extLst>
                </p:cNvPr>
                <p:cNvPicPr/>
                <p:nvPr/>
              </p:nvPicPr>
              <p:blipFill>
                <a:blip r:embed="rId564"/>
                <a:stretch>
                  <a:fillRect/>
                </a:stretch>
              </p:blipFill>
              <p:spPr>
                <a:xfrm>
                  <a:off x="820533" y="3277147"/>
                  <a:ext cx="94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34" name="Freihand 433">
                  <a:extLst>
                    <a:ext uri="{FF2B5EF4-FFF2-40B4-BE49-F238E27FC236}">
                      <a16:creationId xmlns:a16="http://schemas.microsoft.com/office/drawing/2014/main" id="{55FD65E4-1B41-467B-89CD-3B197DF654B9}"/>
                    </a:ext>
                  </a:extLst>
                </p14:cNvPr>
                <p14:cNvContentPartPr/>
                <p14:nvPr/>
              </p14:nvContentPartPr>
              <p14:xfrm>
                <a:off x="6061773" y="1786027"/>
                <a:ext cx="103320" cy="159840"/>
              </p14:xfrm>
            </p:contentPart>
          </mc:Choice>
          <mc:Fallback>
            <p:pic>
              <p:nvPicPr>
                <p:cNvPr id="434" name="Freihand 433">
                  <a:extLst>
                    <a:ext uri="{FF2B5EF4-FFF2-40B4-BE49-F238E27FC236}">
                      <a16:creationId xmlns:a16="http://schemas.microsoft.com/office/drawing/2014/main" id="{55FD65E4-1B41-467B-89CD-3B197DF654B9}"/>
                    </a:ext>
                  </a:extLst>
                </p:cNvPr>
                <p:cNvPicPr/>
                <p:nvPr/>
              </p:nvPicPr>
              <p:blipFill>
                <a:blip r:embed="rId566"/>
                <a:stretch>
                  <a:fillRect/>
                </a:stretch>
              </p:blipFill>
              <p:spPr>
                <a:xfrm>
                  <a:off x="6057453" y="1781707"/>
                  <a:ext cx="11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35" name="Freihand 434">
                  <a:extLst>
                    <a:ext uri="{FF2B5EF4-FFF2-40B4-BE49-F238E27FC236}">
                      <a16:creationId xmlns:a16="http://schemas.microsoft.com/office/drawing/2014/main" id="{C7CDE866-FA16-4E49-814F-4D4775FA0A40}"/>
                    </a:ext>
                  </a:extLst>
                </p14:cNvPr>
                <p14:cNvContentPartPr/>
                <p14:nvPr/>
              </p14:nvContentPartPr>
              <p14:xfrm>
                <a:off x="6188493" y="1867747"/>
                <a:ext cx="167400" cy="83520"/>
              </p14:xfrm>
            </p:contentPart>
          </mc:Choice>
          <mc:Fallback>
            <p:pic>
              <p:nvPicPr>
                <p:cNvPr id="435" name="Freihand 434">
                  <a:extLst>
                    <a:ext uri="{FF2B5EF4-FFF2-40B4-BE49-F238E27FC236}">
                      <a16:creationId xmlns:a16="http://schemas.microsoft.com/office/drawing/2014/main" id="{C7CDE866-FA16-4E49-814F-4D4775FA0A40}"/>
                    </a:ext>
                  </a:extLst>
                </p:cNvPr>
                <p:cNvPicPr/>
                <p:nvPr/>
              </p:nvPicPr>
              <p:blipFill>
                <a:blip r:embed="rId568"/>
                <a:stretch>
                  <a:fillRect/>
                </a:stretch>
              </p:blipFill>
              <p:spPr>
                <a:xfrm>
                  <a:off x="6184173" y="1863427"/>
                  <a:ext cx="176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36" name="Freihand 435">
                  <a:extLst>
                    <a:ext uri="{FF2B5EF4-FFF2-40B4-BE49-F238E27FC236}">
                      <a16:creationId xmlns:a16="http://schemas.microsoft.com/office/drawing/2014/main" id="{0AE7BFBC-DB06-4F20-9A4C-E5D9F7324896}"/>
                    </a:ext>
                  </a:extLst>
                </p14:cNvPr>
                <p14:cNvContentPartPr/>
                <p14:nvPr/>
              </p14:nvContentPartPr>
              <p14:xfrm>
                <a:off x="6317733" y="1790707"/>
                <a:ext cx="360" cy="360"/>
              </p14:xfrm>
            </p:contentPart>
          </mc:Choice>
          <mc:Fallback>
            <p:pic>
              <p:nvPicPr>
                <p:cNvPr id="436" name="Freihand 435">
                  <a:extLst>
                    <a:ext uri="{FF2B5EF4-FFF2-40B4-BE49-F238E27FC236}">
                      <a16:creationId xmlns:a16="http://schemas.microsoft.com/office/drawing/2014/main" id="{0AE7BFBC-DB06-4F20-9A4C-E5D9F7324896}"/>
                    </a:ext>
                  </a:extLst>
                </p:cNvPr>
                <p:cNvPicPr/>
                <p:nvPr/>
              </p:nvPicPr>
              <p:blipFill>
                <a:blip r:embed="rId4"/>
                <a:stretch>
                  <a:fillRect/>
                </a:stretch>
              </p:blipFill>
              <p:spPr>
                <a:xfrm>
                  <a:off x="6313413" y="178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37" name="Freihand 436">
                  <a:extLst>
                    <a:ext uri="{FF2B5EF4-FFF2-40B4-BE49-F238E27FC236}">
                      <a16:creationId xmlns:a16="http://schemas.microsoft.com/office/drawing/2014/main" id="{31811F62-EA39-4D5B-AB83-37C6A24BF6F5}"/>
                    </a:ext>
                  </a:extLst>
                </p14:cNvPr>
                <p14:cNvContentPartPr/>
                <p14:nvPr/>
              </p14:nvContentPartPr>
              <p14:xfrm>
                <a:off x="6417453" y="1860547"/>
                <a:ext cx="102960" cy="105480"/>
              </p14:xfrm>
            </p:contentPart>
          </mc:Choice>
          <mc:Fallback>
            <p:pic>
              <p:nvPicPr>
                <p:cNvPr id="437" name="Freihand 436">
                  <a:extLst>
                    <a:ext uri="{FF2B5EF4-FFF2-40B4-BE49-F238E27FC236}">
                      <a16:creationId xmlns:a16="http://schemas.microsoft.com/office/drawing/2014/main" id="{31811F62-EA39-4D5B-AB83-37C6A24BF6F5}"/>
                    </a:ext>
                  </a:extLst>
                </p:cNvPr>
                <p:cNvPicPr/>
                <p:nvPr/>
              </p:nvPicPr>
              <p:blipFill>
                <a:blip r:embed="rId571"/>
                <a:stretch>
                  <a:fillRect/>
                </a:stretch>
              </p:blipFill>
              <p:spPr>
                <a:xfrm>
                  <a:off x="6413133" y="1856227"/>
                  <a:ext cx="111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38" name="Freihand 437">
                  <a:extLst>
                    <a:ext uri="{FF2B5EF4-FFF2-40B4-BE49-F238E27FC236}">
                      <a16:creationId xmlns:a16="http://schemas.microsoft.com/office/drawing/2014/main" id="{088BBD8E-A6BF-44E2-AEF3-A0C22D135381}"/>
                    </a:ext>
                  </a:extLst>
                </p14:cNvPr>
                <p14:cNvContentPartPr/>
                <p14:nvPr/>
              </p14:nvContentPartPr>
              <p14:xfrm>
                <a:off x="6536613" y="1847227"/>
                <a:ext cx="146520" cy="107280"/>
              </p14:xfrm>
            </p:contentPart>
          </mc:Choice>
          <mc:Fallback>
            <p:pic>
              <p:nvPicPr>
                <p:cNvPr id="438" name="Freihand 437">
                  <a:extLst>
                    <a:ext uri="{FF2B5EF4-FFF2-40B4-BE49-F238E27FC236}">
                      <a16:creationId xmlns:a16="http://schemas.microsoft.com/office/drawing/2014/main" id="{088BBD8E-A6BF-44E2-AEF3-A0C22D135381}"/>
                    </a:ext>
                  </a:extLst>
                </p:cNvPr>
                <p:cNvPicPr/>
                <p:nvPr/>
              </p:nvPicPr>
              <p:blipFill>
                <a:blip r:embed="rId573"/>
                <a:stretch>
                  <a:fillRect/>
                </a:stretch>
              </p:blipFill>
              <p:spPr>
                <a:xfrm>
                  <a:off x="6532293" y="1842907"/>
                  <a:ext cx="155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40" name="Freihand 439">
                  <a:extLst>
                    <a:ext uri="{FF2B5EF4-FFF2-40B4-BE49-F238E27FC236}">
                      <a16:creationId xmlns:a16="http://schemas.microsoft.com/office/drawing/2014/main" id="{D57C0E5A-8185-4E5B-8BB9-31910FE91C6C}"/>
                    </a:ext>
                  </a:extLst>
                </p14:cNvPr>
                <p14:cNvContentPartPr/>
                <p14:nvPr/>
              </p14:nvContentPartPr>
              <p14:xfrm>
                <a:off x="6855213" y="1850467"/>
                <a:ext cx="255600" cy="105840"/>
              </p14:xfrm>
            </p:contentPart>
          </mc:Choice>
          <mc:Fallback>
            <p:pic>
              <p:nvPicPr>
                <p:cNvPr id="440" name="Freihand 439">
                  <a:extLst>
                    <a:ext uri="{FF2B5EF4-FFF2-40B4-BE49-F238E27FC236}">
                      <a16:creationId xmlns:a16="http://schemas.microsoft.com/office/drawing/2014/main" id="{D57C0E5A-8185-4E5B-8BB9-31910FE91C6C}"/>
                    </a:ext>
                  </a:extLst>
                </p:cNvPr>
                <p:cNvPicPr/>
                <p:nvPr/>
              </p:nvPicPr>
              <p:blipFill>
                <a:blip r:embed="rId575"/>
                <a:stretch>
                  <a:fillRect/>
                </a:stretch>
              </p:blipFill>
              <p:spPr>
                <a:xfrm>
                  <a:off x="6850893" y="1846147"/>
                  <a:ext cx="264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41" name="Freihand 440">
                  <a:extLst>
                    <a:ext uri="{FF2B5EF4-FFF2-40B4-BE49-F238E27FC236}">
                      <a16:creationId xmlns:a16="http://schemas.microsoft.com/office/drawing/2014/main" id="{6E1D1909-DAB9-4B91-B334-8C0170AC7C55}"/>
                    </a:ext>
                  </a:extLst>
                </p14:cNvPr>
                <p14:cNvContentPartPr/>
                <p14:nvPr/>
              </p14:nvContentPartPr>
              <p14:xfrm>
                <a:off x="7215213" y="1751827"/>
                <a:ext cx="145800" cy="173880"/>
              </p14:xfrm>
            </p:contentPart>
          </mc:Choice>
          <mc:Fallback>
            <p:pic>
              <p:nvPicPr>
                <p:cNvPr id="441" name="Freihand 440">
                  <a:extLst>
                    <a:ext uri="{FF2B5EF4-FFF2-40B4-BE49-F238E27FC236}">
                      <a16:creationId xmlns:a16="http://schemas.microsoft.com/office/drawing/2014/main" id="{6E1D1909-DAB9-4B91-B334-8C0170AC7C55}"/>
                    </a:ext>
                  </a:extLst>
                </p:cNvPr>
                <p:cNvPicPr/>
                <p:nvPr/>
              </p:nvPicPr>
              <p:blipFill>
                <a:blip r:embed="rId577"/>
                <a:stretch>
                  <a:fillRect/>
                </a:stretch>
              </p:blipFill>
              <p:spPr>
                <a:xfrm>
                  <a:off x="7210893" y="1747507"/>
                  <a:ext cx="154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42" name="Freihand 441">
                  <a:extLst>
                    <a:ext uri="{FF2B5EF4-FFF2-40B4-BE49-F238E27FC236}">
                      <a16:creationId xmlns:a16="http://schemas.microsoft.com/office/drawing/2014/main" id="{BB6B60C0-09C5-4767-8859-6E149820E143}"/>
                    </a:ext>
                  </a:extLst>
                </p14:cNvPr>
                <p14:cNvContentPartPr/>
                <p14:nvPr/>
              </p14:nvContentPartPr>
              <p14:xfrm>
                <a:off x="7367853" y="1842187"/>
                <a:ext cx="98280" cy="90000"/>
              </p14:xfrm>
            </p:contentPart>
          </mc:Choice>
          <mc:Fallback>
            <p:pic>
              <p:nvPicPr>
                <p:cNvPr id="442" name="Freihand 441">
                  <a:extLst>
                    <a:ext uri="{FF2B5EF4-FFF2-40B4-BE49-F238E27FC236}">
                      <a16:creationId xmlns:a16="http://schemas.microsoft.com/office/drawing/2014/main" id="{BB6B60C0-09C5-4767-8859-6E149820E143}"/>
                    </a:ext>
                  </a:extLst>
                </p:cNvPr>
                <p:cNvPicPr/>
                <p:nvPr/>
              </p:nvPicPr>
              <p:blipFill>
                <a:blip r:embed="rId579"/>
                <a:stretch>
                  <a:fillRect/>
                </a:stretch>
              </p:blipFill>
              <p:spPr>
                <a:xfrm>
                  <a:off x="7363533" y="1837867"/>
                  <a:ext cx="106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43" name="Freihand 442">
                  <a:extLst>
                    <a:ext uri="{FF2B5EF4-FFF2-40B4-BE49-F238E27FC236}">
                      <a16:creationId xmlns:a16="http://schemas.microsoft.com/office/drawing/2014/main" id="{7EA558C0-0283-4D6D-9B34-CA37A85113B2}"/>
                    </a:ext>
                  </a:extLst>
                </p14:cNvPr>
                <p14:cNvContentPartPr/>
                <p14:nvPr/>
              </p14:nvContentPartPr>
              <p14:xfrm>
                <a:off x="7495293" y="1816627"/>
                <a:ext cx="202680" cy="105840"/>
              </p14:xfrm>
            </p:contentPart>
          </mc:Choice>
          <mc:Fallback>
            <p:pic>
              <p:nvPicPr>
                <p:cNvPr id="443" name="Freihand 442">
                  <a:extLst>
                    <a:ext uri="{FF2B5EF4-FFF2-40B4-BE49-F238E27FC236}">
                      <a16:creationId xmlns:a16="http://schemas.microsoft.com/office/drawing/2014/main" id="{7EA558C0-0283-4D6D-9B34-CA37A85113B2}"/>
                    </a:ext>
                  </a:extLst>
                </p:cNvPr>
                <p:cNvPicPr/>
                <p:nvPr/>
              </p:nvPicPr>
              <p:blipFill>
                <a:blip r:embed="rId581"/>
                <a:stretch>
                  <a:fillRect/>
                </a:stretch>
              </p:blipFill>
              <p:spPr>
                <a:xfrm>
                  <a:off x="7490973" y="1812307"/>
                  <a:ext cx="211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45" name="Freihand 444">
                  <a:extLst>
                    <a:ext uri="{FF2B5EF4-FFF2-40B4-BE49-F238E27FC236}">
                      <a16:creationId xmlns:a16="http://schemas.microsoft.com/office/drawing/2014/main" id="{4355EB6C-7D89-4080-8F5B-BA988E2FC2AE}"/>
                    </a:ext>
                  </a:extLst>
                </p14:cNvPr>
                <p14:cNvContentPartPr/>
                <p14:nvPr/>
              </p14:nvContentPartPr>
              <p14:xfrm>
                <a:off x="7907133" y="1692427"/>
                <a:ext cx="235440" cy="158040"/>
              </p14:xfrm>
            </p:contentPart>
          </mc:Choice>
          <mc:Fallback>
            <p:pic>
              <p:nvPicPr>
                <p:cNvPr id="445" name="Freihand 444">
                  <a:extLst>
                    <a:ext uri="{FF2B5EF4-FFF2-40B4-BE49-F238E27FC236}">
                      <a16:creationId xmlns:a16="http://schemas.microsoft.com/office/drawing/2014/main" id="{4355EB6C-7D89-4080-8F5B-BA988E2FC2AE}"/>
                    </a:ext>
                  </a:extLst>
                </p:cNvPr>
                <p:cNvPicPr/>
                <p:nvPr/>
              </p:nvPicPr>
              <p:blipFill>
                <a:blip r:embed="rId583"/>
                <a:stretch>
                  <a:fillRect/>
                </a:stretch>
              </p:blipFill>
              <p:spPr>
                <a:xfrm>
                  <a:off x="7902813" y="1688107"/>
                  <a:ext cx="244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46" name="Freihand 445">
                  <a:extLst>
                    <a:ext uri="{FF2B5EF4-FFF2-40B4-BE49-F238E27FC236}">
                      <a16:creationId xmlns:a16="http://schemas.microsoft.com/office/drawing/2014/main" id="{7F619641-54CA-40B2-8681-AA4ADC9D38BD}"/>
                    </a:ext>
                  </a:extLst>
                </p14:cNvPr>
                <p14:cNvContentPartPr/>
                <p14:nvPr/>
              </p14:nvContentPartPr>
              <p14:xfrm>
                <a:off x="8307093" y="1754347"/>
                <a:ext cx="189720" cy="152640"/>
              </p14:xfrm>
            </p:contentPart>
          </mc:Choice>
          <mc:Fallback>
            <p:pic>
              <p:nvPicPr>
                <p:cNvPr id="446" name="Freihand 445">
                  <a:extLst>
                    <a:ext uri="{FF2B5EF4-FFF2-40B4-BE49-F238E27FC236}">
                      <a16:creationId xmlns:a16="http://schemas.microsoft.com/office/drawing/2014/main" id="{7F619641-54CA-40B2-8681-AA4ADC9D38BD}"/>
                    </a:ext>
                  </a:extLst>
                </p:cNvPr>
                <p:cNvPicPr/>
                <p:nvPr/>
              </p:nvPicPr>
              <p:blipFill>
                <a:blip r:embed="rId585"/>
                <a:stretch>
                  <a:fillRect/>
                </a:stretch>
              </p:blipFill>
              <p:spPr>
                <a:xfrm>
                  <a:off x="8302773" y="1750027"/>
                  <a:ext cx="19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47" name="Freihand 446">
                  <a:extLst>
                    <a:ext uri="{FF2B5EF4-FFF2-40B4-BE49-F238E27FC236}">
                      <a16:creationId xmlns:a16="http://schemas.microsoft.com/office/drawing/2014/main" id="{1EFCAFDE-0131-4EA4-B29B-A04BEE6534A8}"/>
                    </a:ext>
                  </a:extLst>
                </p14:cNvPr>
                <p14:cNvContentPartPr/>
                <p14:nvPr/>
              </p14:nvContentPartPr>
              <p14:xfrm>
                <a:off x="8483853" y="1752547"/>
                <a:ext cx="113040" cy="129600"/>
              </p14:xfrm>
            </p:contentPart>
          </mc:Choice>
          <mc:Fallback>
            <p:pic>
              <p:nvPicPr>
                <p:cNvPr id="447" name="Freihand 446">
                  <a:extLst>
                    <a:ext uri="{FF2B5EF4-FFF2-40B4-BE49-F238E27FC236}">
                      <a16:creationId xmlns:a16="http://schemas.microsoft.com/office/drawing/2014/main" id="{1EFCAFDE-0131-4EA4-B29B-A04BEE6534A8}"/>
                    </a:ext>
                  </a:extLst>
                </p:cNvPr>
                <p:cNvPicPr/>
                <p:nvPr/>
              </p:nvPicPr>
              <p:blipFill>
                <a:blip r:embed="rId587"/>
                <a:stretch>
                  <a:fillRect/>
                </a:stretch>
              </p:blipFill>
              <p:spPr>
                <a:xfrm>
                  <a:off x="8479533" y="1748227"/>
                  <a:ext cx="121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48" name="Freihand 447">
                  <a:extLst>
                    <a:ext uri="{FF2B5EF4-FFF2-40B4-BE49-F238E27FC236}">
                      <a16:creationId xmlns:a16="http://schemas.microsoft.com/office/drawing/2014/main" id="{3863F188-8A42-4C4B-A1B3-9968D6A9BEBD}"/>
                    </a:ext>
                  </a:extLst>
                </p14:cNvPr>
                <p14:cNvContentPartPr/>
                <p14:nvPr/>
              </p14:nvContentPartPr>
              <p14:xfrm>
                <a:off x="8597253" y="1773427"/>
                <a:ext cx="286560" cy="86400"/>
              </p14:xfrm>
            </p:contentPart>
          </mc:Choice>
          <mc:Fallback>
            <p:pic>
              <p:nvPicPr>
                <p:cNvPr id="448" name="Freihand 447">
                  <a:extLst>
                    <a:ext uri="{FF2B5EF4-FFF2-40B4-BE49-F238E27FC236}">
                      <a16:creationId xmlns:a16="http://schemas.microsoft.com/office/drawing/2014/main" id="{3863F188-8A42-4C4B-A1B3-9968D6A9BEBD}"/>
                    </a:ext>
                  </a:extLst>
                </p:cNvPr>
                <p:cNvPicPr/>
                <p:nvPr/>
              </p:nvPicPr>
              <p:blipFill>
                <a:blip r:embed="rId589"/>
                <a:stretch>
                  <a:fillRect/>
                </a:stretch>
              </p:blipFill>
              <p:spPr>
                <a:xfrm>
                  <a:off x="8592933" y="1769107"/>
                  <a:ext cx="295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49" name="Freihand 448">
                  <a:extLst>
                    <a:ext uri="{FF2B5EF4-FFF2-40B4-BE49-F238E27FC236}">
                      <a16:creationId xmlns:a16="http://schemas.microsoft.com/office/drawing/2014/main" id="{1C80A467-5A17-4533-89B8-895E893D7F5A}"/>
                    </a:ext>
                  </a:extLst>
                </p14:cNvPr>
                <p14:cNvContentPartPr/>
                <p14:nvPr/>
              </p14:nvContentPartPr>
              <p14:xfrm>
                <a:off x="8894613" y="1779187"/>
                <a:ext cx="76680" cy="57600"/>
              </p14:xfrm>
            </p:contentPart>
          </mc:Choice>
          <mc:Fallback>
            <p:pic>
              <p:nvPicPr>
                <p:cNvPr id="449" name="Freihand 448">
                  <a:extLst>
                    <a:ext uri="{FF2B5EF4-FFF2-40B4-BE49-F238E27FC236}">
                      <a16:creationId xmlns:a16="http://schemas.microsoft.com/office/drawing/2014/main" id="{1C80A467-5A17-4533-89B8-895E893D7F5A}"/>
                    </a:ext>
                  </a:extLst>
                </p:cNvPr>
                <p:cNvPicPr/>
                <p:nvPr/>
              </p:nvPicPr>
              <p:blipFill>
                <a:blip r:embed="rId591"/>
                <a:stretch>
                  <a:fillRect/>
                </a:stretch>
              </p:blipFill>
              <p:spPr>
                <a:xfrm>
                  <a:off x="8890293" y="1774867"/>
                  <a:ext cx="85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50" name="Freihand 449">
                  <a:extLst>
                    <a:ext uri="{FF2B5EF4-FFF2-40B4-BE49-F238E27FC236}">
                      <a16:creationId xmlns:a16="http://schemas.microsoft.com/office/drawing/2014/main" id="{51F01C53-8C8D-44D2-8306-0E0595511FD8}"/>
                    </a:ext>
                  </a:extLst>
                </p14:cNvPr>
                <p14:cNvContentPartPr/>
                <p14:nvPr/>
              </p14:nvContentPartPr>
              <p14:xfrm>
                <a:off x="9011253" y="1779187"/>
                <a:ext cx="101520" cy="65520"/>
              </p14:xfrm>
            </p:contentPart>
          </mc:Choice>
          <mc:Fallback>
            <p:pic>
              <p:nvPicPr>
                <p:cNvPr id="450" name="Freihand 449">
                  <a:extLst>
                    <a:ext uri="{FF2B5EF4-FFF2-40B4-BE49-F238E27FC236}">
                      <a16:creationId xmlns:a16="http://schemas.microsoft.com/office/drawing/2014/main" id="{51F01C53-8C8D-44D2-8306-0E0595511FD8}"/>
                    </a:ext>
                  </a:extLst>
                </p:cNvPr>
                <p:cNvPicPr/>
                <p:nvPr/>
              </p:nvPicPr>
              <p:blipFill>
                <a:blip r:embed="rId593"/>
                <a:stretch>
                  <a:fillRect/>
                </a:stretch>
              </p:blipFill>
              <p:spPr>
                <a:xfrm>
                  <a:off x="9006933" y="1774867"/>
                  <a:ext cx="110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51" name="Freihand 450">
                  <a:extLst>
                    <a:ext uri="{FF2B5EF4-FFF2-40B4-BE49-F238E27FC236}">
                      <a16:creationId xmlns:a16="http://schemas.microsoft.com/office/drawing/2014/main" id="{5E16952F-683A-4605-94D1-7E2EB2955A0C}"/>
                    </a:ext>
                  </a:extLst>
                </p14:cNvPr>
                <p14:cNvContentPartPr/>
                <p14:nvPr/>
              </p14:nvContentPartPr>
              <p14:xfrm>
                <a:off x="9343533" y="1742827"/>
                <a:ext cx="105840" cy="110880"/>
              </p14:xfrm>
            </p:contentPart>
          </mc:Choice>
          <mc:Fallback>
            <p:pic>
              <p:nvPicPr>
                <p:cNvPr id="451" name="Freihand 450">
                  <a:extLst>
                    <a:ext uri="{FF2B5EF4-FFF2-40B4-BE49-F238E27FC236}">
                      <a16:creationId xmlns:a16="http://schemas.microsoft.com/office/drawing/2014/main" id="{5E16952F-683A-4605-94D1-7E2EB2955A0C}"/>
                    </a:ext>
                  </a:extLst>
                </p:cNvPr>
                <p:cNvPicPr/>
                <p:nvPr/>
              </p:nvPicPr>
              <p:blipFill>
                <a:blip r:embed="rId595"/>
                <a:stretch>
                  <a:fillRect/>
                </a:stretch>
              </p:blipFill>
              <p:spPr>
                <a:xfrm>
                  <a:off x="9339213" y="1738507"/>
                  <a:ext cx="11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52" name="Freihand 451">
                  <a:extLst>
                    <a:ext uri="{FF2B5EF4-FFF2-40B4-BE49-F238E27FC236}">
                      <a16:creationId xmlns:a16="http://schemas.microsoft.com/office/drawing/2014/main" id="{3541A7EC-B1E4-42C3-8123-F88FED07C6A1}"/>
                    </a:ext>
                  </a:extLst>
                </p14:cNvPr>
                <p14:cNvContentPartPr/>
                <p14:nvPr/>
              </p14:nvContentPartPr>
              <p14:xfrm>
                <a:off x="9467013" y="1756147"/>
                <a:ext cx="193320" cy="77040"/>
              </p14:xfrm>
            </p:contentPart>
          </mc:Choice>
          <mc:Fallback>
            <p:pic>
              <p:nvPicPr>
                <p:cNvPr id="452" name="Freihand 451">
                  <a:extLst>
                    <a:ext uri="{FF2B5EF4-FFF2-40B4-BE49-F238E27FC236}">
                      <a16:creationId xmlns:a16="http://schemas.microsoft.com/office/drawing/2014/main" id="{3541A7EC-B1E4-42C3-8123-F88FED07C6A1}"/>
                    </a:ext>
                  </a:extLst>
                </p:cNvPr>
                <p:cNvPicPr/>
                <p:nvPr/>
              </p:nvPicPr>
              <p:blipFill>
                <a:blip r:embed="rId597"/>
                <a:stretch>
                  <a:fillRect/>
                </a:stretch>
              </p:blipFill>
              <p:spPr>
                <a:xfrm>
                  <a:off x="9462693" y="1751827"/>
                  <a:ext cx="201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53" name="Freihand 452">
                  <a:extLst>
                    <a:ext uri="{FF2B5EF4-FFF2-40B4-BE49-F238E27FC236}">
                      <a16:creationId xmlns:a16="http://schemas.microsoft.com/office/drawing/2014/main" id="{6D245DC8-92E4-41C3-8F4F-6E3190535A42}"/>
                    </a:ext>
                  </a:extLst>
                </p14:cNvPr>
                <p14:cNvContentPartPr/>
                <p14:nvPr/>
              </p14:nvContentPartPr>
              <p14:xfrm>
                <a:off x="9692013" y="1724827"/>
                <a:ext cx="97200" cy="107640"/>
              </p14:xfrm>
            </p:contentPart>
          </mc:Choice>
          <mc:Fallback>
            <p:pic>
              <p:nvPicPr>
                <p:cNvPr id="453" name="Freihand 452">
                  <a:extLst>
                    <a:ext uri="{FF2B5EF4-FFF2-40B4-BE49-F238E27FC236}">
                      <a16:creationId xmlns:a16="http://schemas.microsoft.com/office/drawing/2014/main" id="{6D245DC8-92E4-41C3-8F4F-6E3190535A42}"/>
                    </a:ext>
                  </a:extLst>
                </p:cNvPr>
                <p:cNvPicPr/>
                <p:nvPr/>
              </p:nvPicPr>
              <p:blipFill>
                <a:blip r:embed="rId599"/>
                <a:stretch>
                  <a:fillRect/>
                </a:stretch>
              </p:blipFill>
              <p:spPr>
                <a:xfrm>
                  <a:off x="9687693" y="1720507"/>
                  <a:ext cx="105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54" name="Freihand 453">
                  <a:extLst>
                    <a:ext uri="{FF2B5EF4-FFF2-40B4-BE49-F238E27FC236}">
                      <a16:creationId xmlns:a16="http://schemas.microsoft.com/office/drawing/2014/main" id="{87A07926-C145-4450-9278-E97080EB1B62}"/>
                    </a:ext>
                  </a:extLst>
                </p14:cNvPr>
                <p14:cNvContentPartPr/>
                <p14:nvPr/>
              </p14:nvContentPartPr>
              <p14:xfrm>
                <a:off x="9802173" y="1636627"/>
                <a:ext cx="117720" cy="158040"/>
              </p14:xfrm>
            </p:contentPart>
          </mc:Choice>
          <mc:Fallback>
            <p:pic>
              <p:nvPicPr>
                <p:cNvPr id="454" name="Freihand 453">
                  <a:extLst>
                    <a:ext uri="{FF2B5EF4-FFF2-40B4-BE49-F238E27FC236}">
                      <a16:creationId xmlns:a16="http://schemas.microsoft.com/office/drawing/2014/main" id="{87A07926-C145-4450-9278-E97080EB1B62}"/>
                    </a:ext>
                  </a:extLst>
                </p:cNvPr>
                <p:cNvPicPr/>
                <p:nvPr/>
              </p:nvPicPr>
              <p:blipFill>
                <a:blip r:embed="rId601"/>
                <a:stretch>
                  <a:fillRect/>
                </a:stretch>
              </p:blipFill>
              <p:spPr>
                <a:xfrm>
                  <a:off x="9797853" y="1632307"/>
                  <a:ext cx="126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55" name="Freihand 454">
                  <a:extLst>
                    <a:ext uri="{FF2B5EF4-FFF2-40B4-BE49-F238E27FC236}">
                      <a16:creationId xmlns:a16="http://schemas.microsoft.com/office/drawing/2014/main" id="{A5DD738F-8151-409F-9EB0-D95B1A583D29}"/>
                    </a:ext>
                  </a:extLst>
                </p14:cNvPr>
                <p14:cNvContentPartPr/>
                <p14:nvPr/>
              </p14:nvContentPartPr>
              <p14:xfrm>
                <a:off x="9947613" y="1721587"/>
                <a:ext cx="244800" cy="74160"/>
              </p14:xfrm>
            </p:contentPart>
          </mc:Choice>
          <mc:Fallback>
            <p:pic>
              <p:nvPicPr>
                <p:cNvPr id="455" name="Freihand 454">
                  <a:extLst>
                    <a:ext uri="{FF2B5EF4-FFF2-40B4-BE49-F238E27FC236}">
                      <a16:creationId xmlns:a16="http://schemas.microsoft.com/office/drawing/2014/main" id="{A5DD738F-8151-409F-9EB0-D95B1A583D29}"/>
                    </a:ext>
                  </a:extLst>
                </p:cNvPr>
                <p:cNvPicPr/>
                <p:nvPr/>
              </p:nvPicPr>
              <p:blipFill>
                <a:blip r:embed="rId603"/>
                <a:stretch>
                  <a:fillRect/>
                </a:stretch>
              </p:blipFill>
              <p:spPr>
                <a:xfrm>
                  <a:off x="9943293" y="1717267"/>
                  <a:ext cx="253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56" name="Freihand 455">
                  <a:extLst>
                    <a:ext uri="{FF2B5EF4-FFF2-40B4-BE49-F238E27FC236}">
                      <a16:creationId xmlns:a16="http://schemas.microsoft.com/office/drawing/2014/main" id="{DAB8145F-FA5F-4B5F-8B1C-E3FDE7C7F748}"/>
                    </a:ext>
                  </a:extLst>
                </p14:cNvPr>
                <p14:cNvContentPartPr/>
                <p14:nvPr/>
              </p14:nvContentPartPr>
              <p14:xfrm>
                <a:off x="10168653" y="1623667"/>
                <a:ext cx="360" cy="360"/>
              </p14:xfrm>
            </p:contentPart>
          </mc:Choice>
          <mc:Fallback>
            <p:pic>
              <p:nvPicPr>
                <p:cNvPr id="456" name="Freihand 455">
                  <a:extLst>
                    <a:ext uri="{FF2B5EF4-FFF2-40B4-BE49-F238E27FC236}">
                      <a16:creationId xmlns:a16="http://schemas.microsoft.com/office/drawing/2014/main" id="{DAB8145F-FA5F-4B5F-8B1C-E3FDE7C7F748}"/>
                    </a:ext>
                  </a:extLst>
                </p:cNvPr>
                <p:cNvPicPr/>
                <p:nvPr/>
              </p:nvPicPr>
              <p:blipFill>
                <a:blip r:embed="rId4"/>
                <a:stretch>
                  <a:fillRect/>
                </a:stretch>
              </p:blipFill>
              <p:spPr>
                <a:xfrm>
                  <a:off x="10164333" y="161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57" name="Freihand 456">
                  <a:extLst>
                    <a:ext uri="{FF2B5EF4-FFF2-40B4-BE49-F238E27FC236}">
                      <a16:creationId xmlns:a16="http://schemas.microsoft.com/office/drawing/2014/main" id="{B0E3C567-3E75-4386-81DC-6FF30CBF090B}"/>
                    </a:ext>
                  </a:extLst>
                </p14:cNvPr>
                <p14:cNvContentPartPr/>
                <p14:nvPr/>
              </p14:nvContentPartPr>
              <p14:xfrm>
                <a:off x="10221573" y="1580467"/>
                <a:ext cx="155520" cy="207000"/>
              </p14:xfrm>
            </p:contentPart>
          </mc:Choice>
          <mc:Fallback>
            <p:pic>
              <p:nvPicPr>
                <p:cNvPr id="457" name="Freihand 456">
                  <a:extLst>
                    <a:ext uri="{FF2B5EF4-FFF2-40B4-BE49-F238E27FC236}">
                      <a16:creationId xmlns:a16="http://schemas.microsoft.com/office/drawing/2014/main" id="{B0E3C567-3E75-4386-81DC-6FF30CBF090B}"/>
                    </a:ext>
                  </a:extLst>
                </p:cNvPr>
                <p:cNvPicPr/>
                <p:nvPr/>
              </p:nvPicPr>
              <p:blipFill>
                <a:blip r:embed="rId606"/>
                <a:stretch>
                  <a:fillRect/>
                </a:stretch>
              </p:blipFill>
              <p:spPr>
                <a:xfrm>
                  <a:off x="10217253" y="1576147"/>
                  <a:ext cx="164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65" name="Freihand 464">
                  <a:extLst>
                    <a:ext uri="{FF2B5EF4-FFF2-40B4-BE49-F238E27FC236}">
                      <a16:creationId xmlns:a16="http://schemas.microsoft.com/office/drawing/2014/main" id="{135E5DE4-24A1-467A-A4E8-8D163BF5B2B7}"/>
                    </a:ext>
                  </a:extLst>
                </p14:cNvPr>
                <p14:cNvContentPartPr/>
                <p14:nvPr/>
              </p14:nvContentPartPr>
              <p14:xfrm>
                <a:off x="5396853" y="2104267"/>
                <a:ext cx="113760" cy="190800"/>
              </p14:xfrm>
            </p:contentPart>
          </mc:Choice>
          <mc:Fallback>
            <p:pic>
              <p:nvPicPr>
                <p:cNvPr id="465" name="Freihand 464">
                  <a:extLst>
                    <a:ext uri="{FF2B5EF4-FFF2-40B4-BE49-F238E27FC236}">
                      <a16:creationId xmlns:a16="http://schemas.microsoft.com/office/drawing/2014/main" id="{135E5DE4-24A1-467A-A4E8-8D163BF5B2B7}"/>
                    </a:ext>
                  </a:extLst>
                </p:cNvPr>
                <p:cNvPicPr/>
                <p:nvPr/>
              </p:nvPicPr>
              <p:blipFill>
                <a:blip r:embed="rId608"/>
                <a:stretch>
                  <a:fillRect/>
                </a:stretch>
              </p:blipFill>
              <p:spPr>
                <a:xfrm>
                  <a:off x="5392533" y="2099947"/>
                  <a:ext cx="122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66" name="Freihand 465">
                  <a:extLst>
                    <a:ext uri="{FF2B5EF4-FFF2-40B4-BE49-F238E27FC236}">
                      <a16:creationId xmlns:a16="http://schemas.microsoft.com/office/drawing/2014/main" id="{8ADDF404-3998-4670-A4B4-1ED100BF6454}"/>
                    </a:ext>
                  </a:extLst>
                </p14:cNvPr>
                <p14:cNvContentPartPr/>
                <p14:nvPr/>
              </p14:nvContentPartPr>
              <p14:xfrm>
                <a:off x="5501253" y="2197507"/>
                <a:ext cx="143280" cy="68760"/>
              </p14:xfrm>
            </p:contentPart>
          </mc:Choice>
          <mc:Fallback>
            <p:pic>
              <p:nvPicPr>
                <p:cNvPr id="466" name="Freihand 465">
                  <a:extLst>
                    <a:ext uri="{FF2B5EF4-FFF2-40B4-BE49-F238E27FC236}">
                      <a16:creationId xmlns:a16="http://schemas.microsoft.com/office/drawing/2014/main" id="{8ADDF404-3998-4670-A4B4-1ED100BF6454}"/>
                    </a:ext>
                  </a:extLst>
                </p:cNvPr>
                <p:cNvPicPr/>
                <p:nvPr/>
              </p:nvPicPr>
              <p:blipFill>
                <a:blip r:embed="rId610"/>
                <a:stretch>
                  <a:fillRect/>
                </a:stretch>
              </p:blipFill>
              <p:spPr>
                <a:xfrm>
                  <a:off x="5496933" y="2193187"/>
                  <a:ext cx="151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67" name="Freihand 466">
                  <a:extLst>
                    <a:ext uri="{FF2B5EF4-FFF2-40B4-BE49-F238E27FC236}">
                      <a16:creationId xmlns:a16="http://schemas.microsoft.com/office/drawing/2014/main" id="{BF4F69DB-5485-45B9-94FE-759FAF3CA9E0}"/>
                    </a:ext>
                  </a:extLst>
                </p14:cNvPr>
                <p14:cNvContentPartPr/>
                <p14:nvPr/>
              </p14:nvContentPartPr>
              <p14:xfrm>
                <a:off x="5639493" y="2119027"/>
                <a:ext cx="114480" cy="120960"/>
              </p14:xfrm>
            </p:contentPart>
          </mc:Choice>
          <mc:Fallback>
            <p:pic>
              <p:nvPicPr>
                <p:cNvPr id="467" name="Freihand 466">
                  <a:extLst>
                    <a:ext uri="{FF2B5EF4-FFF2-40B4-BE49-F238E27FC236}">
                      <a16:creationId xmlns:a16="http://schemas.microsoft.com/office/drawing/2014/main" id="{BF4F69DB-5485-45B9-94FE-759FAF3CA9E0}"/>
                    </a:ext>
                  </a:extLst>
                </p:cNvPr>
                <p:cNvPicPr/>
                <p:nvPr/>
              </p:nvPicPr>
              <p:blipFill>
                <a:blip r:embed="rId612"/>
                <a:stretch>
                  <a:fillRect/>
                </a:stretch>
              </p:blipFill>
              <p:spPr>
                <a:xfrm>
                  <a:off x="5635173" y="2114707"/>
                  <a:ext cx="12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68" name="Freihand 467">
                  <a:extLst>
                    <a:ext uri="{FF2B5EF4-FFF2-40B4-BE49-F238E27FC236}">
                      <a16:creationId xmlns:a16="http://schemas.microsoft.com/office/drawing/2014/main" id="{165DB10A-CBF9-46F0-BBA3-09D07A168025}"/>
                    </a:ext>
                  </a:extLst>
                </p14:cNvPr>
                <p14:cNvContentPartPr/>
                <p14:nvPr/>
              </p14:nvContentPartPr>
              <p14:xfrm>
                <a:off x="5733453" y="2171947"/>
                <a:ext cx="75960" cy="217440"/>
              </p14:xfrm>
            </p:contentPart>
          </mc:Choice>
          <mc:Fallback>
            <p:pic>
              <p:nvPicPr>
                <p:cNvPr id="468" name="Freihand 467">
                  <a:extLst>
                    <a:ext uri="{FF2B5EF4-FFF2-40B4-BE49-F238E27FC236}">
                      <a16:creationId xmlns:a16="http://schemas.microsoft.com/office/drawing/2014/main" id="{165DB10A-CBF9-46F0-BBA3-09D07A168025}"/>
                    </a:ext>
                  </a:extLst>
                </p:cNvPr>
                <p:cNvPicPr/>
                <p:nvPr/>
              </p:nvPicPr>
              <p:blipFill>
                <a:blip r:embed="rId614"/>
                <a:stretch>
                  <a:fillRect/>
                </a:stretch>
              </p:blipFill>
              <p:spPr>
                <a:xfrm>
                  <a:off x="5729133" y="2167627"/>
                  <a:ext cx="84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69" name="Freihand 468">
                  <a:extLst>
                    <a:ext uri="{FF2B5EF4-FFF2-40B4-BE49-F238E27FC236}">
                      <a16:creationId xmlns:a16="http://schemas.microsoft.com/office/drawing/2014/main" id="{BC7B6BF7-2457-48E8-96B8-05EF0916A537}"/>
                    </a:ext>
                  </a:extLst>
                </p14:cNvPr>
                <p14:cNvContentPartPr/>
                <p14:nvPr/>
              </p14:nvContentPartPr>
              <p14:xfrm>
                <a:off x="5837493" y="2149627"/>
                <a:ext cx="92160" cy="140040"/>
              </p14:xfrm>
            </p:contentPart>
          </mc:Choice>
          <mc:Fallback>
            <p:pic>
              <p:nvPicPr>
                <p:cNvPr id="469" name="Freihand 468">
                  <a:extLst>
                    <a:ext uri="{FF2B5EF4-FFF2-40B4-BE49-F238E27FC236}">
                      <a16:creationId xmlns:a16="http://schemas.microsoft.com/office/drawing/2014/main" id="{BC7B6BF7-2457-48E8-96B8-05EF0916A537}"/>
                    </a:ext>
                  </a:extLst>
                </p:cNvPr>
                <p:cNvPicPr/>
                <p:nvPr/>
              </p:nvPicPr>
              <p:blipFill>
                <a:blip r:embed="rId616"/>
                <a:stretch>
                  <a:fillRect/>
                </a:stretch>
              </p:blipFill>
              <p:spPr>
                <a:xfrm>
                  <a:off x="5833173" y="2145307"/>
                  <a:ext cx="100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70" name="Freihand 469">
                  <a:extLst>
                    <a:ext uri="{FF2B5EF4-FFF2-40B4-BE49-F238E27FC236}">
                      <a16:creationId xmlns:a16="http://schemas.microsoft.com/office/drawing/2014/main" id="{98612B71-912E-497D-83FB-0D9E8421918F}"/>
                    </a:ext>
                  </a:extLst>
                </p14:cNvPr>
                <p14:cNvContentPartPr/>
                <p14:nvPr/>
              </p14:nvContentPartPr>
              <p14:xfrm>
                <a:off x="6012453" y="2182387"/>
                <a:ext cx="17640" cy="83160"/>
              </p14:xfrm>
            </p:contentPart>
          </mc:Choice>
          <mc:Fallback>
            <p:pic>
              <p:nvPicPr>
                <p:cNvPr id="470" name="Freihand 469">
                  <a:extLst>
                    <a:ext uri="{FF2B5EF4-FFF2-40B4-BE49-F238E27FC236}">
                      <a16:creationId xmlns:a16="http://schemas.microsoft.com/office/drawing/2014/main" id="{98612B71-912E-497D-83FB-0D9E8421918F}"/>
                    </a:ext>
                  </a:extLst>
                </p:cNvPr>
                <p:cNvPicPr/>
                <p:nvPr/>
              </p:nvPicPr>
              <p:blipFill>
                <a:blip r:embed="rId618"/>
                <a:stretch>
                  <a:fillRect/>
                </a:stretch>
              </p:blipFill>
              <p:spPr>
                <a:xfrm>
                  <a:off x="6008133" y="2178067"/>
                  <a:ext cx="26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60" name="Freihand 459">
                  <a:extLst>
                    <a:ext uri="{FF2B5EF4-FFF2-40B4-BE49-F238E27FC236}">
                      <a16:creationId xmlns:a16="http://schemas.microsoft.com/office/drawing/2014/main" id="{D7CDEBBC-4FCA-4AED-A8DB-15F2638C698C}"/>
                    </a:ext>
                  </a:extLst>
                </p14:cNvPr>
                <p14:cNvContentPartPr/>
                <p14:nvPr/>
              </p14:nvContentPartPr>
              <p14:xfrm>
                <a:off x="6296853" y="2137027"/>
                <a:ext cx="147600" cy="205920"/>
              </p14:xfrm>
            </p:contentPart>
          </mc:Choice>
          <mc:Fallback>
            <p:pic>
              <p:nvPicPr>
                <p:cNvPr id="460" name="Freihand 459">
                  <a:extLst>
                    <a:ext uri="{FF2B5EF4-FFF2-40B4-BE49-F238E27FC236}">
                      <a16:creationId xmlns:a16="http://schemas.microsoft.com/office/drawing/2014/main" id="{D7CDEBBC-4FCA-4AED-A8DB-15F2638C698C}"/>
                    </a:ext>
                  </a:extLst>
                </p:cNvPr>
                <p:cNvPicPr/>
                <p:nvPr/>
              </p:nvPicPr>
              <p:blipFill>
                <a:blip r:embed="rId620"/>
                <a:stretch>
                  <a:fillRect/>
                </a:stretch>
              </p:blipFill>
              <p:spPr>
                <a:xfrm>
                  <a:off x="6292533" y="2132707"/>
                  <a:ext cx="156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61" name="Freihand 460">
                  <a:extLst>
                    <a:ext uri="{FF2B5EF4-FFF2-40B4-BE49-F238E27FC236}">
                      <a16:creationId xmlns:a16="http://schemas.microsoft.com/office/drawing/2014/main" id="{24C35D17-101E-4062-A987-66F61E8ED404}"/>
                    </a:ext>
                  </a:extLst>
                </p14:cNvPr>
                <p14:cNvContentPartPr/>
                <p14:nvPr/>
              </p14:nvContentPartPr>
              <p14:xfrm>
                <a:off x="6449133" y="2256547"/>
                <a:ext cx="114840" cy="135360"/>
              </p14:xfrm>
            </p:contentPart>
          </mc:Choice>
          <mc:Fallback>
            <p:pic>
              <p:nvPicPr>
                <p:cNvPr id="461" name="Freihand 460">
                  <a:extLst>
                    <a:ext uri="{FF2B5EF4-FFF2-40B4-BE49-F238E27FC236}">
                      <a16:creationId xmlns:a16="http://schemas.microsoft.com/office/drawing/2014/main" id="{24C35D17-101E-4062-A987-66F61E8ED404}"/>
                    </a:ext>
                  </a:extLst>
                </p:cNvPr>
                <p:cNvPicPr/>
                <p:nvPr/>
              </p:nvPicPr>
              <p:blipFill>
                <a:blip r:embed="rId622"/>
                <a:stretch>
                  <a:fillRect/>
                </a:stretch>
              </p:blipFill>
              <p:spPr>
                <a:xfrm>
                  <a:off x="6444813" y="2252227"/>
                  <a:ext cx="123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62" name="Freihand 461">
                  <a:extLst>
                    <a:ext uri="{FF2B5EF4-FFF2-40B4-BE49-F238E27FC236}">
                      <a16:creationId xmlns:a16="http://schemas.microsoft.com/office/drawing/2014/main" id="{A376F80C-38FB-40E8-8682-56639F6108F2}"/>
                    </a:ext>
                  </a:extLst>
                </p14:cNvPr>
                <p14:cNvContentPartPr/>
                <p14:nvPr/>
              </p14:nvContentPartPr>
              <p14:xfrm>
                <a:off x="6542373" y="2271307"/>
                <a:ext cx="38880" cy="122040"/>
              </p14:xfrm>
            </p:contentPart>
          </mc:Choice>
          <mc:Fallback>
            <p:pic>
              <p:nvPicPr>
                <p:cNvPr id="462" name="Freihand 461">
                  <a:extLst>
                    <a:ext uri="{FF2B5EF4-FFF2-40B4-BE49-F238E27FC236}">
                      <a16:creationId xmlns:a16="http://schemas.microsoft.com/office/drawing/2014/main" id="{A376F80C-38FB-40E8-8682-56639F6108F2}"/>
                    </a:ext>
                  </a:extLst>
                </p:cNvPr>
                <p:cNvPicPr/>
                <p:nvPr/>
              </p:nvPicPr>
              <p:blipFill>
                <a:blip r:embed="rId624"/>
                <a:stretch>
                  <a:fillRect/>
                </a:stretch>
              </p:blipFill>
              <p:spPr>
                <a:xfrm>
                  <a:off x="6538053" y="2266987"/>
                  <a:ext cx="47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63" name="Freihand 462">
                  <a:extLst>
                    <a:ext uri="{FF2B5EF4-FFF2-40B4-BE49-F238E27FC236}">
                      <a16:creationId xmlns:a16="http://schemas.microsoft.com/office/drawing/2014/main" id="{71AB9BA6-92FA-47F2-B870-A78C65C147C7}"/>
                    </a:ext>
                  </a:extLst>
                </p14:cNvPr>
                <p14:cNvContentPartPr/>
                <p14:nvPr/>
              </p14:nvContentPartPr>
              <p14:xfrm>
                <a:off x="6487653" y="2341867"/>
                <a:ext cx="90000" cy="8280"/>
              </p14:xfrm>
            </p:contentPart>
          </mc:Choice>
          <mc:Fallback>
            <p:pic>
              <p:nvPicPr>
                <p:cNvPr id="463" name="Freihand 462">
                  <a:extLst>
                    <a:ext uri="{FF2B5EF4-FFF2-40B4-BE49-F238E27FC236}">
                      <a16:creationId xmlns:a16="http://schemas.microsoft.com/office/drawing/2014/main" id="{71AB9BA6-92FA-47F2-B870-A78C65C147C7}"/>
                    </a:ext>
                  </a:extLst>
                </p:cNvPr>
                <p:cNvPicPr/>
                <p:nvPr/>
              </p:nvPicPr>
              <p:blipFill>
                <a:blip r:embed="rId626"/>
                <a:stretch>
                  <a:fillRect/>
                </a:stretch>
              </p:blipFill>
              <p:spPr>
                <a:xfrm>
                  <a:off x="6483333" y="2337547"/>
                  <a:ext cx="98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72" name="Freihand 471">
                  <a:extLst>
                    <a:ext uri="{FF2B5EF4-FFF2-40B4-BE49-F238E27FC236}">
                      <a16:creationId xmlns:a16="http://schemas.microsoft.com/office/drawing/2014/main" id="{5E040DB1-1825-4A82-A12D-6A4E358A2E5D}"/>
                    </a:ext>
                  </a:extLst>
                </p14:cNvPr>
                <p14:cNvContentPartPr/>
                <p14:nvPr/>
              </p14:nvContentPartPr>
              <p14:xfrm>
                <a:off x="6748653" y="2268067"/>
                <a:ext cx="4320" cy="7920"/>
              </p14:xfrm>
            </p:contentPart>
          </mc:Choice>
          <mc:Fallback>
            <p:pic>
              <p:nvPicPr>
                <p:cNvPr id="472" name="Freihand 471">
                  <a:extLst>
                    <a:ext uri="{FF2B5EF4-FFF2-40B4-BE49-F238E27FC236}">
                      <a16:creationId xmlns:a16="http://schemas.microsoft.com/office/drawing/2014/main" id="{5E040DB1-1825-4A82-A12D-6A4E358A2E5D}"/>
                    </a:ext>
                  </a:extLst>
                </p:cNvPr>
                <p:cNvPicPr/>
                <p:nvPr/>
              </p:nvPicPr>
              <p:blipFill>
                <a:blip r:embed="rId628"/>
                <a:stretch>
                  <a:fillRect/>
                </a:stretch>
              </p:blipFill>
              <p:spPr>
                <a:xfrm>
                  <a:off x="6744333" y="2263747"/>
                  <a:ext cx="12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73" name="Freihand 472">
                  <a:extLst>
                    <a:ext uri="{FF2B5EF4-FFF2-40B4-BE49-F238E27FC236}">
                      <a16:creationId xmlns:a16="http://schemas.microsoft.com/office/drawing/2014/main" id="{CC8D8CDD-2169-4600-A42E-F67EED5C07AA}"/>
                    </a:ext>
                  </a:extLst>
                </p14:cNvPr>
                <p14:cNvContentPartPr/>
                <p14:nvPr/>
              </p14:nvContentPartPr>
              <p14:xfrm>
                <a:off x="6794373" y="2186347"/>
                <a:ext cx="13320" cy="119520"/>
              </p14:xfrm>
            </p:contentPart>
          </mc:Choice>
          <mc:Fallback>
            <p:pic>
              <p:nvPicPr>
                <p:cNvPr id="473" name="Freihand 472">
                  <a:extLst>
                    <a:ext uri="{FF2B5EF4-FFF2-40B4-BE49-F238E27FC236}">
                      <a16:creationId xmlns:a16="http://schemas.microsoft.com/office/drawing/2014/main" id="{CC8D8CDD-2169-4600-A42E-F67EED5C07AA}"/>
                    </a:ext>
                  </a:extLst>
                </p:cNvPr>
                <p:cNvPicPr/>
                <p:nvPr/>
              </p:nvPicPr>
              <p:blipFill>
                <a:blip r:embed="rId630"/>
                <a:stretch>
                  <a:fillRect/>
                </a:stretch>
              </p:blipFill>
              <p:spPr>
                <a:xfrm>
                  <a:off x="6790053" y="2182027"/>
                  <a:ext cx="21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74" name="Freihand 473">
                  <a:extLst>
                    <a:ext uri="{FF2B5EF4-FFF2-40B4-BE49-F238E27FC236}">
                      <a16:creationId xmlns:a16="http://schemas.microsoft.com/office/drawing/2014/main" id="{CBB02A54-B79D-44A1-A545-F35233F039B3}"/>
                    </a:ext>
                  </a:extLst>
                </p14:cNvPr>
                <p14:cNvContentPartPr/>
                <p14:nvPr/>
              </p14:nvContentPartPr>
              <p14:xfrm>
                <a:off x="6727413" y="2236027"/>
                <a:ext cx="154800" cy="1800"/>
              </p14:xfrm>
            </p:contentPart>
          </mc:Choice>
          <mc:Fallback>
            <p:pic>
              <p:nvPicPr>
                <p:cNvPr id="474" name="Freihand 473">
                  <a:extLst>
                    <a:ext uri="{FF2B5EF4-FFF2-40B4-BE49-F238E27FC236}">
                      <a16:creationId xmlns:a16="http://schemas.microsoft.com/office/drawing/2014/main" id="{CBB02A54-B79D-44A1-A545-F35233F039B3}"/>
                    </a:ext>
                  </a:extLst>
                </p:cNvPr>
                <p:cNvPicPr/>
                <p:nvPr/>
              </p:nvPicPr>
              <p:blipFill>
                <a:blip r:embed="rId632"/>
                <a:stretch>
                  <a:fillRect/>
                </a:stretch>
              </p:blipFill>
              <p:spPr>
                <a:xfrm>
                  <a:off x="6723093" y="2231707"/>
                  <a:ext cx="163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75" name="Freihand 474">
                  <a:extLst>
                    <a:ext uri="{FF2B5EF4-FFF2-40B4-BE49-F238E27FC236}">
                      <a16:creationId xmlns:a16="http://schemas.microsoft.com/office/drawing/2014/main" id="{AA95944F-7E8E-40F3-9049-7FE9A93A8C4D}"/>
                    </a:ext>
                  </a:extLst>
                </p14:cNvPr>
                <p14:cNvContentPartPr/>
                <p14:nvPr/>
              </p14:nvContentPartPr>
              <p14:xfrm>
                <a:off x="6939093" y="2131627"/>
                <a:ext cx="141480" cy="168120"/>
              </p14:xfrm>
            </p:contentPart>
          </mc:Choice>
          <mc:Fallback>
            <p:pic>
              <p:nvPicPr>
                <p:cNvPr id="475" name="Freihand 474">
                  <a:extLst>
                    <a:ext uri="{FF2B5EF4-FFF2-40B4-BE49-F238E27FC236}">
                      <a16:creationId xmlns:a16="http://schemas.microsoft.com/office/drawing/2014/main" id="{AA95944F-7E8E-40F3-9049-7FE9A93A8C4D}"/>
                    </a:ext>
                  </a:extLst>
                </p:cNvPr>
                <p:cNvPicPr/>
                <p:nvPr/>
              </p:nvPicPr>
              <p:blipFill>
                <a:blip r:embed="rId634"/>
                <a:stretch>
                  <a:fillRect/>
                </a:stretch>
              </p:blipFill>
              <p:spPr>
                <a:xfrm>
                  <a:off x="6934773" y="2127307"/>
                  <a:ext cx="150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76" name="Freihand 475">
                  <a:extLst>
                    <a:ext uri="{FF2B5EF4-FFF2-40B4-BE49-F238E27FC236}">
                      <a16:creationId xmlns:a16="http://schemas.microsoft.com/office/drawing/2014/main" id="{05F469DB-50F8-4C22-A97F-F5F8DE0BF9F5}"/>
                    </a:ext>
                  </a:extLst>
                </p14:cNvPr>
                <p14:cNvContentPartPr/>
                <p14:nvPr/>
              </p14:nvContentPartPr>
              <p14:xfrm>
                <a:off x="7169493" y="2247907"/>
                <a:ext cx="16920" cy="117360"/>
              </p14:xfrm>
            </p:contentPart>
          </mc:Choice>
          <mc:Fallback>
            <p:pic>
              <p:nvPicPr>
                <p:cNvPr id="476" name="Freihand 475">
                  <a:extLst>
                    <a:ext uri="{FF2B5EF4-FFF2-40B4-BE49-F238E27FC236}">
                      <a16:creationId xmlns:a16="http://schemas.microsoft.com/office/drawing/2014/main" id="{05F469DB-50F8-4C22-A97F-F5F8DE0BF9F5}"/>
                    </a:ext>
                  </a:extLst>
                </p:cNvPr>
                <p:cNvPicPr/>
                <p:nvPr/>
              </p:nvPicPr>
              <p:blipFill>
                <a:blip r:embed="rId636"/>
                <a:stretch>
                  <a:fillRect/>
                </a:stretch>
              </p:blipFill>
              <p:spPr>
                <a:xfrm>
                  <a:off x="7165173" y="2243587"/>
                  <a:ext cx="2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77" name="Freihand 476">
                  <a:extLst>
                    <a:ext uri="{FF2B5EF4-FFF2-40B4-BE49-F238E27FC236}">
                      <a16:creationId xmlns:a16="http://schemas.microsoft.com/office/drawing/2014/main" id="{808D1B0F-5A7E-4DE5-B6AF-B9E93C1B1FE9}"/>
                    </a:ext>
                  </a:extLst>
                </p14:cNvPr>
                <p14:cNvContentPartPr/>
                <p14:nvPr/>
              </p14:nvContentPartPr>
              <p14:xfrm>
                <a:off x="7122693" y="2214067"/>
                <a:ext cx="174240" cy="183600"/>
              </p14:xfrm>
            </p:contentPart>
          </mc:Choice>
          <mc:Fallback>
            <p:pic>
              <p:nvPicPr>
                <p:cNvPr id="477" name="Freihand 476">
                  <a:extLst>
                    <a:ext uri="{FF2B5EF4-FFF2-40B4-BE49-F238E27FC236}">
                      <a16:creationId xmlns:a16="http://schemas.microsoft.com/office/drawing/2014/main" id="{808D1B0F-5A7E-4DE5-B6AF-B9E93C1B1FE9}"/>
                    </a:ext>
                  </a:extLst>
                </p:cNvPr>
                <p:cNvPicPr/>
                <p:nvPr/>
              </p:nvPicPr>
              <p:blipFill>
                <a:blip r:embed="rId638"/>
                <a:stretch>
                  <a:fillRect/>
                </a:stretch>
              </p:blipFill>
              <p:spPr>
                <a:xfrm>
                  <a:off x="7118373" y="2209747"/>
                  <a:ext cx="182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78" name="Freihand 477">
                  <a:extLst>
                    <a:ext uri="{FF2B5EF4-FFF2-40B4-BE49-F238E27FC236}">
                      <a16:creationId xmlns:a16="http://schemas.microsoft.com/office/drawing/2014/main" id="{3AD5AF4A-758B-458D-ACC3-5214FA2D4E60}"/>
                    </a:ext>
                  </a:extLst>
                </p14:cNvPr>
                <p14:cNvContentPartPr/>
                <p14:nvPr/>
              </p14:nvContentPartPr>
              <p14:xfrm>
                <a:off x="7438053" y="2189947"/>
                <a:ext cx="178560" cy="6840"/>
              </p14:xfrm>
            </p:contentPart>
          </mc:Choice>
          <mc:Fallback>
            <p:pic>
              <p:nvPicPr>
                <p:cNvPr id="478" name="Freihand 477">
                  <a:extLst>
                    <a:ext uri="{FF2B5EF4-FFF2-40B4-BE49-F238E27FC236}">
                      <a16:creationId xmlns:a16="http://schemas.microsoft.com/office/drawing/2014/main" id="{3AD5AF4A-758B-458D-ACC3-5214FA2D4E60}"/>
                    </a:ext>
                  </a:extLst>
                </p:cNvPr>
                <p:cNvPicPr/>
                <p:nvPr/>
              </p:nvPicPr>
              <p:blipFill>
                <a:blip r:embed="rId640"/>
                <a:stretch>
                  <a:fillRect/>
                </a:stretch>
              </p:blipFill>
              <p:spPr>
                <a:xfrm>
                  <a:off x="7433733" y="2185627"/>
                  <a:ext cx="187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79" name="Freihand 478">
                  <a:extLst>
                    <a:ext uri="{FF2B5EF4-FFF2-40B4-BE49-F238E27FC236}">
                      <a16:creationId xmlns:a16="http://schemas.microsoft.com/office/drawing/2014/main" id="{0E41496F-412A-4AB6-9D83-7F8A709007B1}"/>
                    </a:ext>
                  </a:extLst>
                </p14:cNvPr>
                <p14:cNvContentPartPr/>
                <p14:nvPr/>
              </p14:nvContentPartPr>
              <p14:xfrm>
                <a:off x="7455693" y="2225587"/>
                <a:ext cx="165600" cy="18360"/>
              </p14:xfrm>
            </p:contentPart>
          </mc:Choice>
          <mc:Fallback>
            <p:pic>
              <p:nvPicPr>
                <p:cNvPr id="479" name="Freihand 478">
                  <a:extLst>
                    <a:ext uri="{FF2B5EF4-FFF2-40B4-BE49-F238E27FC236}">
                      <a16:creationId xmlns:a16="http://schemas.microsoft.com/office/drawing/2014/main" id="{0E41496F-412A-4AB6-9D83-7F8A709007B1}"/>
                    </a:ext>
                  </a:extLst>
                </p:cNvPr>
                <p:cNvPicPr/>
                <p:nvPr/>
              </p:nvPicPr>
              <p:blipFill>
                <a:blip r:embed="rId642"/>
                <a:stretch>
                  <a:fillRect/>
                </a:stretch>
              </p:blipFill>
              <p:spPr>
                <a:xfrm>
                  <a:off x="7451373" y="2221267"/>
                  <a:ext cx="174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81" name="Freihand 480">
                  <a:extLst>
                    <a:ext uri="{FF2B5EF4-FFF2-40B4-BE49-F238E27FC236}">
                      <a16:creationId xmlns:a16="http://schemas.microsoft.com/office/drawing/2014/main" id="{8827ACE5-2EC9-4031-85D8-A905C61129AD}"/>
                    </a:ext>
                  </a:extLst>
                </p14:cNvPr>
                <p14:cNvContentPartPr/>
                <p14:nvPr/>
              </p14:nvContentPartPr>
              <p14:xfrm>
                <a:off x="7769973" y="2216227"/>
                <a:ext cx="24840" cy="28080"/>
              </p14:xfrm>
            </p:contentPart>
          </mc:Choice>
          <mc:Fallback>
            <p:pic>
              <p:nvPicPr>
                <p:cNvPr id="481" name="Freihand 480">
                  <a:extLst>
                    <a:ext uri="{FF2B5EF4-FFF2-40B4-BE49-F238E27FC236}">
                      <a16:creationId xmlns:a16="http://schemas.microsoft.com/office/drawing/2014/main" id="{8827ACE5-2EC9-4031-85D8-A905C61129AD}"/>
                    </a:ext>
                  </a:extLst>
                </p:cNvPr>
                <p:cNvPicPr/>
                <p:nvPr/>
              </p:nvPicPr>
              <p:blipFill>
                <a:blip r:embed="rId644"/>
                <a:stretch>
                  <a:fillRect/>
                </a:stretch>
              </p:blipFill>
              <p:spPr>
                <a:xfrm>
                  <a:off x="7765653" y="2211907"/>
                  <a:ext cx="33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82" name="Freihand 481">
                  <a:extLst>
                    <a:ext uri="{FF2B5EF4-FFF2-40B4-BE49-F238E27FC236}">
                      <a16:creationId xmlns:a16="http://schemas.microsoft.com/office/drawing/2014/main" id="{21BD5F31-CB93-4CD3-AB93-8DFE9E246023}"/>
                    </a:ext>
                  </a:extLst>
                </p14:cNvPr>
                <p14:cNvContentPartPr/>
                <p14:nvPr/>
              </p14:nvContentPartPr>
              <p14:xfrm>
                <a:off x="7759533" y="2090587"/>
                <a:ext cx="144720" cy="191520"/>
              </p14:xfrm>
            </p:contentPart>
          </mc:Choice>
          <mc:Fallback>
            <p:pic>
              <p:nvPicPr>
                <p:cNvPr id="482" name="Freihand 481">
                  <a:extLst>
                    <a:ext uri="{FF2B5EF4-FFF2-40B4-BE49-F238E27FC236}">
                      <a16:creationId xmlns:a16="http://schemas.microsoft.com/office/drawing/2014/main" id="{21BD5F31-CB93-4CD3-AB93-8DFE9E246023}"/>
                    </a:ext>
                  </a:extLst>
                </p:cNvPr>
                <p:cNvPicPr/>
                <p:nvPr/>
              </p:nvPicPr>
              <p:blipFill>
                <a:blip r:embed="rId646"/>
                <a:stretch>
                  <a:fillRect/>
                </a:stretch>
              </p:blipFill>
              <p:spPr>
                <a:xfrm>
                  <a:off x="7755213" y="2086267"/>
                  <a:ext cx="153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84" name="Freihand 483">
                  <a:extLst>
                    <a:ext uri="{FF2B5EF4-FFF2-40B4-BE49-F238E27FC236}">
                      <a16:creationId xmlns:a16="http://schemas.microsoft.com/office/drawing/2014/main" id="{85A5405D-92FD-470B-8741-0D28B1DA93D1}"/>
                    </a:ext>
                  </a:extLst>
                </p14:cNvPr>
                <p14:cNvContentPartPr/>
                <p14:nvPr/>
              </p14:nvContentPartPr>
              <p14:xfrm>
                <a:off x="7900293" y="2219467"/>
                <a:ext cx="82080" cy="104040"/>
              </p14:xfrm>
            </p:contentPart>
          </mc:Choice>
          <mc:Fallback>
            <p:pic>
              <p:nvPicPr>
                <p:cNvPr id="484" name="Freihand 483">
                  <a:extLst>
                    <a:ext uri="{FF2B5EF4-FFF2-40B4-BE49-F238E27FC236}">
                      <a16:creationId xmlns:a16="http://schemas.microsoft.com/office/drawing/2014/main" id="{85A5405D-92FD-470B-8741-0D28B1DA93D1}"/>
                    </a:ext>
                  </a:extLst>
                </p:cNvPr>
                <p:cNvPicPr/>
                <p:nvPr/>
              </p:nvPicPr>
              <p:blipFill>
                <a:blip r:embed="rId648"/>
                <a:stretch>
                  <a:fillRect/>
                </a:stretch>
              </p:blipFill>
              <p:spPr>
                <a:xfrm>
                  <a:off x="7895973" y="2215147"/>
                  <a:ext cx="90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85" name="Freihand 484">
                  <a:extLst>
                    <a:ext uri="{FF2B5EF4-FFF2-40B4-BE49-F238E27FC236}">
                      <a16:creationId xmlns:a16="http://schemas.microsoft.com/office/drawing/2014/main" id="{AF4EDD52-C285-4D89-A531-075FCFF7A38D}"/>
                    </a:ext>
                  </a:extLst>
                </p14:cNvPr>
                <p14:cNvContentPartPr/>
                <p14:nvPr/>
              </p14:nvContentPartPr>
              <p14:xfrm>
                <a:off x="7709493" y="2034787"/>
                <a:ext cx="234720" cy="24120"/>
              </p14:xfrm>
            </p:contentPart>
          </mc:Choice>
          <mc:Fallback>
            <p:pic>
              <p:nvPicPr>
                <p:cNvPr id="485" name="Freihand 484">
                  <a:extLst>
                    <a:ext uri="{FF2B5EF4-FFF2-40B4-BE49-F238E27FC236}">
                      <a16:creationId xmlns:a16="http://schemas.microsoft.com/office/drawing/2014/main" id="{AF4EDD52-C285-4D89-A531-075FCFF7A38D}"/>
                    </a:ext>
                  </a:extLst>
                </p:cNvPr>
                <p:cNvPicPr/>
                <p:nvPr/>
              </p:nvPicPr>
              <p:blipFill>
                <a:blip r:embed="rId650"/>
                <a:stretch>
                  <a:fillRect/>
                </a:stretch>
              </p:blipFill>
              <p:spPr>
                <a:xfrm>
                  <a:off x="7705173" y="2030467"/>
                  <a:ext cx="243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92" name="Freihand 491">
                  <a:extLst>
                    <a:ext uri="{FF2B5EF4-FFF2-40B4-BE49-F238E27FC236}">
                      <a16:creationId xmlns:a16="http://schemas.microsoft.com/office/drawing/2014/main" id="{EAD2D56E-B7DF-489F-B06F-FA6F39CC0733}"/>
                    </a:ext>
                  </a:extLst>
                </p14:cNvPr>
                <p14:cNvContentPartPr/>
                <p14:nvPr/>
              </p14:nvContentPartPr>
              <p14:xfrm>
                <a:off x="6460653" y="2075467"/>
                <a:ext cx="72720" cy="92880"/>
              </p14:xfrm>
            </p:contentPart>
          </mc:Choice>
          <mc:Fallback>
            <p:pic>
              <p:nvPicPr>
                <p:cNvPr id="492" name="Freihand 491">
                  <a:extLst>
                    <a:ext uri="{FF2B5EF4-FFF2-40B4-BE49-F238E27FC236}">
                      <a16:creationId xmlns:a16="http://schemas.microsoft.com/office/drawing/2014/main" id="{EAD2D56E-B7DF-489F-B06F-FA6F39CC0733}"/>
                    </a:ext>
                  </a:extLst>
                </p:cNvPr>
                <p:cNvPicPr/>
                <p:nvPr/>
              </p:nvPicPr>
              <p:blipFill>
                <a:blip r:embed="rId652"/>
                <a:stretch>
                  <a:fillRect/>
                </a:stretch>
              </p:blipFill>
              <p:spPr>
                <a:xfrm>
                  <a:off x="6456333" y="2071147"/>
                  <a:ext cx="81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3" name="Freihand 492">
                  <a:extLst>
                    <a:ext uri="{FF2B5EF4-FFF2-40B4-BE49-F238E27FC236}">
                      <a16:creationId xmlns:a16="http://schemas.microsoft.com/office/drawing/2014/main" id="{7544680D-4F31-4F88-B47F-1E3339375E30}"/>
                    </a:ext>
                  </a:extLst>
                </p14:cNvPr>
                <p14:cNvContentPartPr/>
                <p14:nvPr/>
              </p14:nvContentPartPr>
              <p14:xfrm>
                <a:off x="7082373" y="2062147"/>
                <a:ext cx="65520" cy="73440"/>
              </p14:xfrm>
            </p:contentPart>
          </mc:Choice>
          <mc:Fallback>
            <p:pic>
              <p:nvPicPr>
                <p:cNvPr id="493" name="Freihand 492">
                  <a:extLst>
                    <a:ext uri="{FF2B5EF4-FFF2-40B4-BE49-F238E27FC236}">
                      <a16:creationId xmlns:a16="http://schemas.microsoft.com/office/drawing/2014/main" id="{7544680D-4F31-4F88-B47F-1E3339375E30}"/>
                    </a:ext>
                  </a:extLst>
                </p:cNvPr>
                <p:cNvPicPr/>
                <p:nvPr/>
              </p:nvPicPr>
              <p:blipFill>
                <a:blip r:embed="rId654"/>
                <a:stretch>
                  <a:fillRect/>
                </a:stretch>
              </p:blipFill>
              <p:spPr>
                <a:xfrm>
                  <a:off x="7078053" y="2057827"/>
                  <a:ext cx="74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87" name="Freihand 486">
                  <a:extLst>
                    <a:ext uri="{FF2B5EF4-FFF2-40B4-BE49-F238E27FC236}">
                      <a16:creationId xmlns:a16="http://schemas.microsoft.com/office/drawing/2014/main" id="{10DB3403-1956-40D3-A601-A5F695415296}"/>
                    </a:ext>
                  </a:extLst>
                </p14:cNvPr>
                <p14:cNvContentPartPr/>
                <p14:nvPr/>
              </p14:nvContentPartPr>
              <p14:xfrm>
                <a:off x="8750973" y="2065387"/>
                <a:ext cx="143280" cy="162720"/>
              </p14:xfrm>
            </p:contentPart>
          </mc:Choice>
          <mc:Fallback>
            <p:pic>
              <p:nvPicPr>
                <p:cNvPr id="487" name="Freihand 486">
                  <a:extLst>
                    <a:ext uri="{FF2B5EF4-FFF2-40B4-BE49-F238E27FC236}">
                      <a16:creationId xmlns:a16="http://schemas.microsoft.com/office/drawing/2014/main" id="{10DB3403-1956-40D3-A601-A5F695415296}"/>
                    </a:ext>
                  </a:extLst>
                </p:cNvPr>
                <p:cNvPicPr/>
                <p:nvPr/>
              </p:nvPicPr>
              <p:blipFill>
                <a:blip r:embed="rId656"/>
                <a:stretch>
                  <a:fillRect/>
                </a:stretch>
              </p:blipFill>
              <p:spPr>
                <a:xfrm>
                  <a:off x="8746653" y="2061067"/>
                  <a:ext cx="151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88" name="Freihand 487">
                  <a:extLst>
                    <a:ext uri="{FF2B5EF4-FFF2-40B4-BE49-F238E27FC236}">
                      <a16:creationId xmlns:a16="http://schemas.microsoft.com/office/drawing/2014/main" id="{524123EF-EA0E-48A8-A37C-F127543F2CF2}"/>
                    </a:ext>
                  </a:extLst>
                </p14:cNvPr>
                <p14:cNvContentPartPr/>
                <p14:nvPr/>
              </p14:nvContentPartPr>
              <p14:xfrm>
                <a:off x="8808213" y="2159707"/>
                <a:ext cx="68040" cy="69480"/>
              </p14:xfrm>
            </p:contentPart>
          </mc:Choice>
          <mc:Fallback>
            <p:pic>
              <p:nvPicPr>
                <p:cNvPr id="488" name="Freihand 487">
                  <a:extLst>
                    <a:ext uri="{FF2B5EF4-FFF2-40B4-BE49-F238E27FC236}">
                      <a16:creationId xmlns:a16="http://schemas.microsoft.com/office/drawing/2014/main" id="{524123EF-EA0E-48A8-A37C-F127543F2CF2}"/>
                    </a:ext>
                  </a:extLst>
                </p:cNvPr>
                <p:cNvPicPr/>
                <p:nvPr/>
              </p:nvPicPr>
              <p:blipFill>
                <a:blip r:embed="rId658"/>
                <a:stretch>
                  <a:fillRect/>
                </a:stretch>
              </p:blipFill>
              <p:spPr>
                <a:xfrm>
                  <a:off x="8803893" y="2155387"/>
                  <a:ext cx="76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89" name="Freihand 488">
                  <a:extLst>
                    <a:ext uri="{FF2B5EF4-FFF2-40B4-BE49-F238E27FC236}">
                      <a16:creationId xmlns:a16="http://schemas.microsoft.com/office/drawing/2014/main" id="{DCE568D0-1A8D-4798-9640-11EB314B5660}"/>
                    </a:ext>
                  </a:extLst>
                </p14:cNvPr>
                <p14:cNvContentPartPr/>
                <p14:nvPr/>
              </p14:nvContentPartPr>
              <p14:xfrm>
                <a:off x="8908293" y="2184907"/>
                <a:ext cx="70560" cy="123480"/>
              </p14:xfrm>
            </p:contentPart>
          </mc:Choice>
          <mc:Fallback>
            <p:pic>
              <p:nvPicPr>
                <p:cNvPr id="489" name="Freihand 488">
                  <a:extLst>
                    <a:ext uri="{FF2B5EF4-FFF2-40B4-BE49-F238E27FC236}">
                      <a16:creationId xmlns:a16="http://schemas.microsoft.com/office/drawing/2014/main" id="{DCE568D0-1A8D-4798-9640-11EB314B5660}"/>
                    </a:ext>
                  </a:extLst>
                </p:cNvPr>
                <p:cNvPicPr/>
                <p:nvPr/>
              </p:nvPicPr>
              <p:blipFill>
                <a:blip r:embed="rId660"/>
                <a:stretch>
                  <a:fillRect/>
                </a:stretch>
              </p:blipFill>
              <p:spPr>
                <a:xfrm>
                  <a:off x="8903973" y="2180587"/>
                  <a:ext cx="79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90" name="Freihand 489">
                  <a:extLst>
                    <a:ext uri="{FF2B5EF4-FFF2-40B4-BE49-F238E27FC236}">
                      <a16:creationId xmlns:a16="http://schemas.microsoft.com/office/drawing/2014/main" id="{4EBF8675-E320-4AA2-B562-9F826CEA74C5}"/>
                    </a:ext>
                  </a:extLst>
                </p14:cNvPr>
                <p14:cNvContentPartPr/>
                <p14:nvPr/>
              </p14:nvContentPartPr>
              <p14:xfrm>
                <a:off x="8939613" y="2192107"/>
                <a:ext cx="61560" cy="109440"/>
              </p14:xfrm>
            </p:contentPart>
          </mc:Choice>
          <mc:Fallback>
            <p:pic>
              <p:nvPicPr>
                <p:cNvPr id="490" name="Freihand 489">
                  <a:extLst>
                    <a:ext uri="{FF2B5EF4-FFF2-40B4-BE49-F238E27FC236}">
                      <a16:creationId xmlns:a16="http://schemas.microsoft.com/office/drawing/2014/main" id="{4EBF8675-E320-4AA2-B562-9F826CEA74C5}"/>
                    </a:ext>
                  </a:extLst>
                </p:cNvPr>
                <p:cNvPicPr/>
                <p:nvPr/>
              </p:nvPicPr>
              <p:blipFill>
                <a:blip r:embed="rId662"/>
                <a:stretch>
                  <a:fillRect/>
                </a:stretch>
              </p:blipFill>
              <p:spPr>
                <a:xfrm>
                  <a:off x="8935293" y="2187787"/>
                  <a:ext cx="70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94" name="Freihand 493">
                  <a:extLst>
                    <a:ext uri="{FF2B5EF4-FFF2-40B4-BE49-F238E27FC236}">
                      <a16:creationId xmlns:a16="http://schemas.microsoft.com/office/drawing/2014/main" id="{A1CCECCC-CF2D-4080-A4F1-29B2DE8B43E6}"/>
                    </a:ext>
                  </a:extLst>
                </p14:cNvPr>
                <p14:cNvContentPartPr/>
                <p14:nvPr/>
              </p14:nvContentPartPr>
              <p14:xfrm>
                <a:off x="8957253" y="2007427"/>
                <a:ext cx="41400" cy="68400"/>
              </p14:xfrm>
            </p:contentPart>
          </mc:Choice>
          <mc:Fallback>
            <p:pic>
              <p:nvPicPr>
                <p:cNvPr id="494" name="Freihand 493">
                  <a:extLst>
                    <a:ext uri="{FF2B5EF4-FFF2-40B4-BE49-F238E27FC236}">
                      <a16:creationId xmlns:a16="http://schemas.microsoft.com/office/drawing/2014/main" id="{A1CCECCC-CF2D-4080-A4F1-29B2DE8B43E6}"/>
                    </a:ext>
                  </a:extLst>
                </p:cNvPr>
                <p:cNvPicPr/>
                <p:nvPr/>
              </p:nvPicPr>
              <p:blipFill>
                <a:blip r:embed="rId664"/>
                <a:stretch>
                  <a:fillRect/>
                </a:stretch>
              </p:blipFill>
              <p:spPr>
                <a:xfrm>
                  <a:off x="8952933" y="2003107"/>
                  <a:ext cx="50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95" name="Freihand 494">
                  <a:extLst>
                    <a:ext uri="{FF2B5EF4-FFF2-40B4-BE49-F238E27FC236}">
                      <a16:creationId xmlns:a16="http://schemas.microsoft.com/office/drawing/2014/main" id="{13339868-1546-48F9-BDD9-7DA5CEACB06E}"/>
                    </a:ext>
                  </a:extLst>
                </p14:cNvPr>
                <p14:cNvContentPartPr/>
                <p14:nvPr/>
              </p14:nvContentPartPr>
              <p14:xfrm>
                <a:off x="9188373" y="2105707"/>
                <a:ext cx="7560" cy="101160"/>
              </p14:xfrm>
            </p:contentPart>
          </mc:Choice>
          <mc:Fallback>
            <p:pic>
              <p:nvPicPr>
                <p:cNvPr id="495" name="Freihand 494">
                  <a:extLst>
                    <a:ext uri="{FF2B5EF4-FFF2-40B4-BE49-F238E27FC236}">
                      <a16:creationId xmlns:a16="http://schemas.microsoft.com/office/drawing/2014/main" id="{13339868-1546-48F9-BDD9-7DA5CEACB06E}"/>
                    </a:ext>
                  </a:extLst>
                </p:cNvPr>
                <p:cNvPicPr/>
                <p:nvPr/>
              </p:nvPicPr>
              <p:blipFill>
                <a:blip r:embed="rId666"/>
                <a:stretch>
                  <a:fillRect/>
                </a:stretch>
              </p:blipFill>
              <p:spPr>
                <a:xfrm>
                  <a:off x="9184053" y="2101387"/>
                  <a:ext cx="16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96" name="Freihand 495">
                  <a:extLst>
                    <a:ext uri="{FF2B5EF4-FFF2-40B4-BE49-F238E27FC236}">
                      <a16:creationId xmlns:a16="http://schemas.microsoft.com/office/drawing/2014/main" id="{04274773-FAEA-4E1D-9432-FD4689EA4A3F}"/>
                    </a:ext>
                  </a:extLst>
                </p14:cNvPr>
                <p14:cNvContentPartPr/>
                <p14:nvPr/>
              </p14:nvContentPartPr>
              <p14:xfrm>
                <a:off x="9150213" y="2153227"/>
                <a:ext cx="115560" cy="6840"/>
              </p14:xfrm>
            </p:contentPart>
          </mc:Choice>
          <mc:Fallback>
            <p:pic>
              <p:nvPicPr>
                <p:cNvPr id="496" name="Freihand 495">
                  <a:extLst>
                    <a:ext uri="{FF2B5EF4-FFF2-40B4-BE49-F238E27FC236}">
                      <a16:creationId xmlns:a16="http://schemas.microsoft.com/office/drawing/2014/main" id="{04274773-FAEA-4E1D-9432-FD4689EA4A3F}"/>
                    </a:ext>
                  </a:extLst>
                </p:cNvPr>
                <p:cNvPicPr/>
                <p:nvPr/>
              </p:nvPicPr>
              <p:blipFill>
                <a:blip r:embed="rId668"/>
                <a:stretch>
                  <a:fillRect/>
                </a:stretch>
              </p:blipFill>
              <p:spPr>
                <a:xfrm>
                  <a:off x="9145893" y="2148907"/>
                  <a:ext cx="124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98" name="Freihand 497">
                  <a:extLst>
                    <a:ext uri="{FF2B5EF4-FFF2-40B4-BE49-F238E27FC236}">
                      <a16:creationId xmlns:a16="http://schemas.microsoft.com/office/drawing/2014/main" id="{470E11E7-AB7F-45E1-9AF2-6B47F762CE98}"/>
                    </a:ext>
                  </a:extLst>
                </p14:cNvPr>
                <p14:cNvContentPartPr/>
                <p14:nvPr/>
              </p14:nvContentPartPr>
              <p14:xfrm>
                <a:off x="9404733" y="2065747"/>
                <a:ext cx="114480" cy="131760"/>
              </p14:xfrm>
            </p:contentPart>
          </mc:Choice>
          <mc:Fallback>
            <p:pic>
              <p:nvPicPr>
                <p:cNvPr id="498" name="Freihand 497">
                  <a:extLst>
                    <a:ext uri="{FF2B5EF4-FFF2-40B4-BE49-F238E27FC236}">
                      <a16:creationId xmlns:a16="http://schemas.microsoft.com/office/drawing/2014/main" id="{470E11E7-AB7F-45E1-9AF2-6B47F762CE98}"/>
                    </a:ext>
                  </a:extLst>
                </p:cNvPr>
                <p:cNvPicPr/>
                <p:nvPr/>
              </p:nvPicPr>
              <p:blipFill>
                <a:blip r:embed="rId670"/>
                <a:stretch>
                  <a:fillRect/>
                </a:stretch>
              </p:blipFill>
              <p:spPr>
                <a:xfrm>
                  <a:off x="9400413" y="2061427"/>
                  <a:ext cx="123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99" name="Freihand 498">
                  <a:extLst>
                    <a:ext uri="{FF2B5EF4-FFF2-40B4-BE49-F238E27FC236}">
                      <a16:creationId xmlns:a16="http://schemas.microsoft.com/office/drawing/2014/main" id="{5C18ACA4-690D-4405-B2C1-DEBFA9C4C85E}"/>
                    </a:ext>
                  </a:extLst>
                </p14:cNvPr>
                <p14:cNvContentPartPr/>
                <p14:nvPr/>
              </p14:nvContentPartPr>
              <p14:xfrm>
                <a:off x="9469893" y="2124067"/>
                <a:ext cx="62640" cy="63720"/>
              </p14:xfrm>
            </p:contentPart>
          </mc:Choice>
          <mc:Fallback>
            <p:pic>
              <p:nvPicPr>
                <p:cNvPr id="499" name="Freihand 498">
                  <a:extLst>
                    <a:ext uri="{FF2B5EF4-FFF2-40B4-BE49-F238E27FC236}">
                      <a16:creationId xmlns:a16="http://schemas.microsoft.com/office/drawing/2014/main" id="{5C18ACA4-690D-4405-B2C1-DEBFA9C4C85E}"/>
                    </a:ext>
                  </a:extLst>
                </p:cNvPr>
                <p:cNvPicPr/>
                <p:nvPr/>
              </p:nvPicPr>
              <p:blipFill>
                <a:blip r:embed="rId672"/>
                <a:stretch>
                  <a:fillRect/>
                </a:stretch>
              </p:blipFill>
              <p:spPr>
                <a:xfrm>
                  <a:off x="9465573" y="2119747"/>
                  <a:ext cx="71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01" name="Freihand 500">
                  <a:extLst>
                    <a:ext uri="{FF2B5EF4-FFF2-40B4-BE49-F238E27FC236}">
                      <a16:creationId xmlns:a16="http://schemas.microsoft.com/office/drawing/2014/main" id="{41CE01E5-035B-486C-BA0C-110E2C969C5F}"/>
                    </a:ext>
                  </a:extLst>
                </p14:cNvPr>
                <p14:cNvContentPartPr/>
                <p14:nvPr/>
              </p14:nvContentPartPr>
              <p14:xfrm>
                <a:off x="9580053" y="2183827"/>
                <a:ext cx="6120" cy="84240"/>
              </p14:xfrm>
            </p:contentPart>
          </mc:Choice>
          <mc:Fallback>
            <p:pic>
              <p:nvPicPr>
                <p:cNvPr id="501" name="Freihand 500">
                  <a:extLst>
                    <a:ext uri="{FF2B5EF4-FFF2-40B4-BE49-F238E27FC236}">
                      <a16:creationId xmlns:a16="http://schemas.microsoft.com/office/drawing/2014/main" id="{41CE01E5-035B-486C-BA0C-110E2C969C5F}"/>
                    </a:ext>
                  </a:extLst>
                </p:cNvPr>
                <p:cNvPicPr/>
                <p:nvPr/>
              </p:nvPicPr>
              <p:blipFill>
                <a:blip r:embed="rId674"/>
                <a:stretch>
                  <a:fillRect/>
                </a:stretch>
              </p:blipFill>
              <p:spPr>
                <a:xfrm>
                  <a:off x="9575733" y="2179507"/>
                  <a:ext cx="14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502" name="Freihand 501">
                  <a:extLst>
                    <a:ext uri="{FF2B5EF4-FFF2-40B4-BE49-F238E27FC236}">
                      <a16:creationId xmlns:a16="http://schemas.microsoft.com/office/drawing/2014/main" id="{8B578C44-9E41-4A35-9ADA-A24ABA99168E}"/>
                    </a:ext>
                  </a:extLst>
                </p14:cNvPr>
                <p14:cNvContentPartPr/>
                <p14:nvPr/>
              </p14:nvContentPartPr>
              <p14:xfrm>
                <a:off x="9554853" y="2169787"/>
                <a:ext cx="70200" cy="112320"/>
              </p14:xfrm>
            </p:contentPart>
          </mc:Choice>
          <mc:Fallback>
            <p:pic>
              <p:nvPicPr>
                <p:cNvPr id="502" name="Freihand 501">
                  <a:extLst>
                    <a:ext uri="{FF2B5EF4-FFF2-40B4-BE49-F238E27FC236}">
                      <a16:creationId xmlns:a16="http://schemas.microsoft.com/office/drawing/2014/main" id="{8B578C44-9E41-4A35-9ADA-A24ABA99168E}"/>
                    </a:ext>
                  </a:extLst>
                </p:cNvPr>
                <p:cNvPicPr/>
                <p:nvPr/>
              </p:nvPicPr>
              <p:blipFill>
                <a:blip r:embed="rId676"/>
                <a:stretch>
                  <a:fillRect/>
                </a:stretch>
              </p:blipFill>
              <p:spPr>
                <a:xfrm>
                  <a:off x="9550533" y="2165467"/>
                  <a:ext cx="78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503" name="Freihand 502">
                  <a:extLst>
                    <a:ext uri="{FF2B5EF4-FFF2-40B4-BE49-F238E27FC236}">
                      <a16:creationId xmlns:a16="http://schemas.microsoft.com/office/drawing/2014/main" id="{D5364A29-7C23-4E82-B5AB-E28A8FFD2416}"/>
                    </a:ext>
                  </a:extLst>
                </p14:cNvPr>
                <p14:cNvContentPartPr/>
                <p14:nvPr/>
              </p14:nvContentPartPr>
              <p14:xfrm>
                <a:off x="9553773" y="1959187"/>
                <a:ext cx="81000" cy="98280"/>
              </p14:xfrm>
            </p:contentPart>
          </mc:Choice>
          <mc:Fallback>
            <p:pic>
              <p:nvPicPr>
                <p:cNvPr id="503" name="Freihand 502">
                  <a:extLst>
                    <a:ext uri="{FF2B5EF4-FFF2-40B4-BE49-F238E27FC236}">
                      <a16:creationId xmlns:a16="http://schemas.microsoft.com/office/drawing/2014/main" id="{D5364A29-7C23-4E82-B5AB-E28A8FFD2416}"/>
                    </a:ext>
                  </a:extLst>
                </p:cNvPr>
                <p:cNvPicPr/>
                <p:nvPr/>
              </p:nvPicPr>
              <p:blipFill>
                <a:blip r:embed="rId678"/>
                <a:stretch>
                  <a:fillRect/>
                </a:stretch>
              </p:blipFill>
              <p:spPr>
                <a:xfrm>
                  <a:off x="9549453" y="1954867"/>
                  <a:ext cx="89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504" name="Freihand 503">
                  <a:extLst>
                    <a:ext uri="{FF2B5EF4-FFF2-40B4-BE49-F238E27FC236}">
                      <a16:creationId xmlns:a16="http://schemas.microsoft.com/office/drawing/2014/main" id="{EF951D79-E6CB-426B-8891-4FB623153DA2}"/>
                    </a:ext>
                  </a:extLst>
                </p14:cNvPr>
                <p14:cNvContentPartPr/>
                <p14:nvPr/>
              </p14:nvContentPartPr>
              <p14:xfrm>
                <a:off x="9751413" y="2117587"/>
                <a:ext cx="145080" cy="11160"/>
              </p14:xfrm>
            </p:contentPart>
          </mc:Choice>
          <mc:Fallback>
            <p:pic>
              <p:nvPicPr>
                <p:cNvPr id="504" name="Freihand 503">
                  <a:extLst>
                    <a:ext uri="{FF2B5EF4-FFF2-40B4-BE49-F238E27FC236}">
                      <a16:creationId xmlns:a16="http://schemas.microsoft.com/office/drawing/2014/main" id="{EF951D79-E6CB-426B-8891-4FB623153DA2}"/>
                    </a:ext>
                  </a:extLst>
                </p:cNvPr>
                <p:cNvPicPr/>
                <p:nvPr/>
              </p:nvPicPr>
              <p:blipFill>
                <a:blip r:embed="rId680"/>
                <a:stretch>
                  <a:fillRect/>
                </a:stretch>
              </p:blipFill>
              <p:spPr>
                <a:xfrm>
                  <a:off x="9747093" y="2113267"/>
                  <a:ext cx="153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505" name="Freihand 504">
                  <a:extLst>
                    <a:ext uri="{FF2B5EF4-FFF2-40B4-BE49-F238E27FC236}">
                      <a16:creationId xmlns:a16="http://schemas.microsoft.com/office/drawing/2014/main" id="{58BD6385-1FA0-42DA-B622-1DFBBB79BCC2}"/>
                    </a:ext>
                  </a:extLst>
                </p14:cNvPr>
                <p14:cNvContentPartPr/>
                <p14:nvPr/>
              </p14:nvContentPartPr>
              <p14:xfrm>
                <a:off x="9769413" y="2164027"/>
                <a:ext cx="137880" cy="15480"/>
              </p14:xfrm>
            </p:contentPart>
          </mc:Choice>
          <mc:Fallback>
            <p:pic>
              <p:nvPicPr>
                <p:cNvPr id="505" name="Freihand 504">
                  <a:extLst>
                    <a:ext uri="{FF2B5EF4-FFF2-40B4-BE49-F238E27FC236}">
                      <a16:creationId xmlns:a16="http://schemas.microsoft.com/office/drawing/2014/main" id="{58BD6385-1FA0-42DA-B622-1DFBBB79BCC2}"/>
                    </a:ext>
                  </a:extLst>
                </p:cNvPr>
                <p:cNvPicPr/>
                <p:nvPr/>
              </p:nvPicPr>
              <p:blipFill>
                <a:blip r:embed="rId682"/>
                <a:stretch>
                  <a:fillRect/>
                </a:stretch>
              </p:blipFill>
              <p:spPr>
                <a:xfrm>
                  <a:off x="9765093" y="2159707"/>
                  <a:ext cx="146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507" name="Freihand 506">
                  <a:extLst>
                    <a:ext uri="{FF2B5EF4-FFF2-40B4-BE49-F238E27FC236}">
                      <a16:creationId xmlns:a16="http://schemas.microsoft.com/office/drawing/2014/main" id="{84955BB7-4037-46CB-B290-3183C4F2BAEB}"/>
                    </a:ext>
                  </a:extLst>
                </p14:cNvPr>
                <p14:cNvContentPartPr/>
                <p14:nvPr/>
              </p14:nvContentPartPr>
              <p14:xfrm>
                <a:off x="10058493" y="2029027"/>
                <a:ext cx="40320" cy="171360"/>
              </p14:xfrm>
            </p:contentPart>
          </mc:Choice>
          <mc:Fallback>
            <p:pic>
              <p:nvPicPr>
                <p:cNvPr id="507" name="Freihand 506">
                  <a:extLst>
                    <a:ext uri="{FF2B5EF4-FFF2-40B4-BE49-F238E27FC236}">
                      <a16:creationId xmlns:a16="http://schemas.microsoft.com/office/drawing/2014/main" id="{84955BB7-4037-46CB-B290-3183C4F2BAEB}"/>
                    </a:ext>
                  </a:extLst>
                </p:cNvPr>
                <p:cNvPicPr/>
                <p:nvPr/>
              </p:nvPicPr>
              <p:blipFill>
                <a:blip r:embed="rId684"/>
                <a:stretch>
                  <a:fillRect/>
                </a:stretch>
              </p:blipFill>
              <p:spPr>
                <a:xfrm>
                  <a:off x="10054173" y="2024707"/>
                  <a:ext cx="48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508" name="Freihand 507">
                  <a:extLst>
                    <a:ext uri="{FF2B5EF4-FFF2-40B4-BE49-F238E27FC236}">
                      <a16:creationId xmlns:a16="http://schemas.microsoft.com/office/drawing/2014/main" id="{69F9162B-952B-416F-BA17-6DB00325D490}"/>
                    </a:ext>
                  </a:extLst>
                </p14:cNvPr>
                <p14:cNvContentPartPr/>
                <p14:nvPr/>
              </p14:nvContentPartPr>
              <p14:xfrm>
                <a:off x="10081533" y="2058547"/>
                <a:ext cx="117720" cy="82800"/>
              </p14:xfrm>
            </p:contentPart>
          </mc:Choice>
          <mc:Fallback>
            <p:pic>
              <p:nvPicPr>
                <p:cNvPr id="508" name="Freihand 507">
                  <a:extLst>
                    <a:ext uri="{FF2B5EF4-FFF2-40B4-BE49-F238E27FC236}">
                      <a16:creationId xmlns:a16="http://schemas.microsoft.com/office/drawing/2014/main" id="{69F9162B-952B-416F-BA17-6DB00325D490}"/>
                    </a:ext>
                  </a:extLst>
                </p:cNvPr>
                <p:cNvPicPr/>
                <p:nvPr/>
              </p:nvPicPr>
              <p:blipFill>
                <a:blip r:embed="rId686"/>
                <a:stretch>
                  <a:fillRect/>
                </a:stretch>
              </p:blipFill>
              <p:spPr>
                <a:xfrm>
                  <a:off x="10077213" y="2054227"/>
                  <a:ext cx="12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509" name="Freihand 508">
                  <a:extLst>
                    <a:ext uri="{FF2B5EF4-FFF2-40B4-BE49-F238E27FC236}">
                      <a16:creationId xmlns:a16="http://schemas.microsoft.com/office/drawing/2014/main" id="{08EC45D5-FD42-4ABD-8A8B-57472ADA8D9D}"/>
                    </a:ext>
                  </a:extLst>
                </p14:cNvPr>
                <p14:cNvContentPartPr/>
                <p14:nvPr/>
              </p14:nvContentPartPr>
              <p14:xfrm>
                <a:off x="10104213" y="2117587"/>
                <a:ext cx="91800" cy="122400"/>
              </p14:xfrm>
            </p:contentPart>
          </mc:Choice>
          <mc:Fallback>
            <p:pic>
              <p:nvPicPr>
                <p:cNvPr id="509" name="Freihand 508">
                  <a:extLst>
                    <a:ext uri="{FF2B5EF4-FFF2-40B4-BE49-F238E27FC236}">
                      <a16:creationId xmlns:a16="http://schemas.microsoft.com/office/drawing/2014/main" id="{08EC45D5-FD42-4ABD-8A8B-57472ADA8D9D}"/>
                    </a:ext>
                  </a:extLst>
                </p:cNvPr>
                <p:cNvPicPr/>
                <p:nvPr/>
              </p:nvPicPr>
              <p:blipFill>
                <a:blip r:embed="rId688"/>
                <a:stretch>
                  <a:fillRect/>
                </a:stretch>
              </p:blipFill>
              <p:spPr>
                <a:xfrm>
                  <a:off x="10099893" y="2113267"/>
                  <a:ext cx="100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511" name="Freihand 510">
                  <a:extLst>
                    <a:ext uri="{FF2B5EF4-FFF2-40B4-BE49-F238E27FC236}">
                      <a16:creationId xmlns:a16="http://schemas.microsoft.com/office/drawing/2014/main" id="{BDA36EC8-81AE-47DF-9B0A-D627873E00F8}"/>
                    </a:ext>
                  </a:extLst>
                </p14:cNvPr>
                <p14:cNvContentPartPr/>
                <p14:nvPr/>
              </p14:nvContentPartPr>
              <p14:xfrm>
                <a:off x="10214733" y="2182027"/>
                <a:ext cx="77040" cy="86760"/>
              </p14:xfrm>
            </p:contentPart>
          </mc:Choice>
          <mc:Fallback>
            <p:pic>
              <p:nvPicPr>
                <p:cNvPr id="511" name="Freihand 510">
                  <a:extLst>
                    <a:ext uri="{FF2B5EF4-FFF2-40B4-BE49-F238E27FC236}">
                      <a16:creationId xmlns:a16="http://schemas.microsoft.com/office/drawing/2014/main" id="{BDA36EC8-81AE-47DF-9B0A-D627873E00F8}"/>
                    </a:ext>
                  </a:extLst>
                </p:cNvPr>
                <p:cNvPicPr/>
                <p:nvPr/>
              </p:nvPicPr>
              <p:blipFill>
                <a:blip r:embed="rId690"/>
                <a:stretch>
                  <a:fillRect/>
                </a:stretch>
              </p:blipFill>
              <p:spPr>
                <a:xfrm>
                  <a:off x="10210413" y="2177707"/>
                  <a:ext cx="85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513" name="Freihand 512">
                  <a:extLst>
                    <a:ext uri="{FF2B5EF4-FFF2-40B4-BE49-F238E27FC236}">
                      <a16:creationId xmlns:a16="http://schemas.microsoft.com/office/drawing/2014/main" id="{34A6E29A-EEEF-4ACE-9C8E-282204ECB7C7}"/>
                    </a:ext>
                  </a:extLst>
                </p14:cNvPr>
                <p14:cNvContentPartPr/>
                <p14:nvPr/>
              </p14:nvContentPartPr>
              <p14:xfrm>
                <a:off x="10005933" y="1939747"/>
                <a:ext cx="179640" cy="45000"/>
              </p14:xfrm>
            </p:contentPart>
          </mc:Choice>
          <mc:Fallback>
            <p:pic>
              <p:nvPicPr>
                <p:cNvPr id="513" name="Freihand 512">
                  <a:extLst>
                    <a:ext uri="{FF2B5EF4-FFF2-40B4-BE49-F238E27FC236}">
                      <a16:creationId xmlns:a16="http://schemas.microsoft.com/office/drawing/2014/main" id="{34A6E29A-EEEF-4ACE-9C8E-282204ECB7C7}"/>
                    </a:ext>
                  </a:extLst>
                </p:cNvPr>
                <p:cNvPicPr/>
                <p:nvPr/>
              </p:nvPicPr>
              <p:blipFill>
                <a:blip r:embed="rId692"/>
                <a:stretch>
                  <a:fillRect/>
                </a:stretch>
              </p:blipFill>
              <p:spPr>
                <a:xfrm>
                  <a:off x="10001613" y="1935427"/>
                  <a:ext cx="188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514" name="Freihand 513">
                  <a:extLst>
                    <a:ext uri="{FF2B5EF4-FFF2-40B4-BE49-F238E27FC236}">
                      <a16:creationId xmlns:a16="http://schemas.microsoft.com/office/drawing/2014/main" id="{9AE677EC-753D-4622-A4F6-4B9B44442E81}"/>
                    </a:ext>
                  </a:extLst>
                </p14:cNvPr>
                <p14:cNvContentPartPr/>
                <p14:nvPr/>
              </p14:nvContentPartPr>
              <p14:xfrm>
                <a:off x="6766653" y="2520427"/>
                <a:ext cx="119160" cy="184680"/>
              </p14:xfrm>
            </p:contentPart>
          </mc:Choice>
          <mc:Fallback>
            <p:pic>
              <p:nvPicPr>
                <p:cNvPr id="514" name="Freihand 513">
                  <a:extLst>
                    <a:ext uri="{FF2B5EF4-FFF2-40B4-BE49-F238E27FC236}">
                      <a16:creationId xmlns:a16="http://schemas.microsoft.com/office/drawing/2014/main" id="{9AE677EC-753D-4622-A4F6-4B9B44442E81}"/>
                    </a:ext>
                  </a:extLst>
                </p:cNvPr>
                <p:cNvPicPr/>
                <p:nvPr/>
              </p:nvPicPr>
              <p:blipFill>
                <a:blip r:embed="rId694"/>
                <a:stretch>
                  <a:fillRect/>
                </a:stretch>
              </p:blipFill>
              <p:spPr>
                <a:xfrm>
                  <a:off x="6762333" y="2516107"/>
                  <a:ext cx="127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15" name="Freihand 514">
                  <a:extLst>
                    <a:ext uri="{FF2B5EF4-FFF2-40B4-BE49-F238E27FC236}">
                      <a16:creationId xmlns:a16="http://schemas.microsoft.com/office/drawing/2014/main" id="{C9C6F393-913A-4908-BC03-AD33B711E33F}"/>
                    </a:ext>
                  </a:extLst>
                </p14:cNvPr>
                <p14:cNvContentPartPr/>
                <p14:nvPr/>
              </p14:nvContentPartPr>
              <p14:xfrm>
                <a:off x="6931893" y="2585947"/>
                <a:ext cx="258480" cy="97920"/>
              </p14:xfrm>
            </p:contentPart>
          </mc:Choice>
          <mc:Fallback>
            <p:pic>
              <p:nvPicPr>
                <p:cNvPr id="515" name="Freihand 514">
                  <a:extLst>
                    <a:ext uri="{FF2B5EF4-FFF2-40B4-BE49-F238E27FC236}">
                      <a16:creationId xmlns:a16="http://schemas.microsoft.com/office/drawing/2014/main" id="{C9C6F393-913A-4908-BC03-AD33B711E33F}"/>
                    </a:ext>
                  </a:extLst>
                </p:cNvPr>
                <p:cNvPicPr/>
                <p:nvPr/>
              </p:nvPicPr>
              <p:blipFill>
                <a:blip r:embed="rId696"/>
                <a:stretch>
                  <a:fillRect/>
                </a:stretch>
              </p:blipFill>
              <p:spPr>
                <a:xfrm>
                  <a:off x="6927573" y="2581627"/>
                  <a:ext cx="267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17" name="Freihand 516">
                  <a:extLst>
                    <a:ext uri="{FF2B5EF4-FFF2-40B4-BE49-F238E27FC236}">
                      <a16:creationId xmlns:a16="http://schemas.microsoft.com/office/drawing/2014/main" id="{6C791897-D8E0-4290-A4A9-1D6D030F93F9}"/>
                    </a:ext>
                  </a:extLst>
                </p14:cNvPr>
                <p14:cNvContentPartPr/>
                <p14:nvPr/>
              </p14:nvContentPartPr>
              <p14:xfrm>
                <a:off x="7422933" y="2534107"/>
                <a:ext cx="149400" cy="124920"/>
              </p14:xfrm>
            </p:contentPart>
          </mc:Choice>
          <mc:Fallback>
            <p:pic>
              <p:nvPicPr>
                <p:cNvPr id="517" name="Freihand 516">
                  <a:extLst>
                    <a:ext uri="{FF2B5EF4-FFF2-40B4-BE49-F238E27FC236}">
                      <a16:creationId xmlns:a16="http://schemas.microsoft.com/office/drawing/2014/main" id="{6C791897-D8E0-4290-A4A9-1D6D030F93F9}"/>
                    </a:ext>
                  </a:extLst>
                </p:cNvPr>
                <p:cNvPicPr/>
                <p:nvPr/>
              </p:nvPicPr>
              <p:blipFill>
                <a:blip r:embed="rId698"/>
                <a:stretch>
                  <a:fillRect/>
                </a:stretch>
              </p:blipFill>
              <p:spPr>
                <a:xfrm>
                  <a:off x="7418613" y="2529787"/>
                  <a:ext cx="158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518" name="Freihand 517">
                  <a:extLst>
                    <a:ext uri="{FF2B5EF4-FFF2-40B4-BE49-F238E27FC236}">
                      <a16:creationId xmlns:a16="http://schemas.microsoft.com/office/drawing/2014/main" id="{5EEDD7E6-A523-40C7-9D2D-68B1CA451AF8}"/>
                    </a:ext>
                  </a:extLst>
                </p14:cNvPr>
                <p14:cNvContentPartPr/>
                <p14:nvPr/>
              </p14:nvContentPartPr>
              <p14:xfrm>
                <a:off x="7597173" y="2590987"/>
                <a:ext cx="69120" cy="60120"/>
              </p14:xfrm>
            </p:contentPart>
          </mc:Choice>
          <mc:Fallback>
            <p:pic>
              <p:nvPicPr>
                <p:cNvPr id="518" name="Freihand 517">
                  <a:extLst>
                    <a:ext uri="{FF2B5EF4-FFF2-40B4-BE49-F238E27FC236}">
                      <a16:creationId xmlns:a16="http://schemas.microsoft.com/office/drawing/2014/main" id="{5EEDD7E6-A523-40C7-9D2D-68B1CA451AF8}"/>
                    </a:ext>
                  </a:extLst>
                </p:cNvPr>
                <p:cNvPicPr/>
                <p:nvPr/>
              </p:nvPicPr>
              <p:blipFill>
                <a:blip r:embed="rId700"/>
                <a:stretch>
                  <a:fillRect/>
                </a:stretch>
              </p:blipFill>
              <p:spPr>
                <a:xfrm>
                  <a:off x="7592853" y="2586667"/>
                  <a:ext cx="77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20" name="Freihand 519">
                  <a:extLst>
                    <a:ext uri="{FF2B5EF4-FFF2-40B4-BE49-F238E27FC236}">
                      <a16:creationId xmlns:a16="http://schemas.microsoft.com/office/drawing/2014/main" id="{6316C785-6B96-4E7A-AE88-8A8CB22F2B7B}"/>
                    </a:ext>
                  </a:extLst>
                </p14:cNvPr>
                <p14:cNvContentPartPr/>
                <p14:nvPr/>
              </p14:nvContentPartPr>
              <p14:xfrm>
                <a:off x="7902093" y="2546347"/>
                <a:ext cx="333360" cy="110880"/>
              </p14:xfrm>
            </p:contentPart>
          </mc:Choice>
          <mc:Fallback>
            <p:pic>
              <p:nvPicPr>
                <p:cNvPr id="520" name="Freihand 519">
                  <a:extLst>
                    <a:ext uri="{FF2B5EF4-FFF2-40B4-BE49-F238E27FC236}">
                      <a16:creationId xmlns:a16="http://schemas.microsoft.com/office/drawing/2014/main" id="{6316C785-6B96-4E7A-AE88-8A8CB22F2B7B}"/>
                    </a:ext>
                  </a:extLst>
                </p:cNvPr>
                <p:cNvPicPr/>
                <p:nvPr/>
              </p:nvPicPr>
              <p:blipFill>
                <a:blip r:embed="rId702"/>
                <a:stretch>
                  <a:fillRect/>
                </a:stretch>
              </p:blipFill>
              <p:spPr>
                <a:xfrm>
                  <a:off x="7897773" y="2542027"/>
                  <a:ext cx="342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21" name="Freihand 520">
                  <a:extLst>
                    <a:ext uri="{FF2B5EF4-FFF2-40B4-BE49-F238E27FC236}">
                      <a16:creationId xmlns:a16="http://schemas.microsoft.com/office/drawing/2014/main" id="{D20C59D0-EEE3-4352-AF8B-0A69D39A464B}"/>
                    </a:ext>
                  </a:extLst>
                </p14:cNvPr>
                <p14:cNvContentPartPr/>
                <p14:nvPr/>
              </p14:nvContentPartPr>
              <p14:xfrm>
                <a:off x="8477013" y="2494507"/>
                <a:ext cx="154800" cy="139680"/>
              </p14:xfrm>
            </p:contentPart>
          </mc:Choice>
          <mc:Fallback>
            <p:pic>
              <p:nvPicPr>
                <p:cNvPr id="521" name="Freihand 520">
                  <a:extLst>
                    <a:ext uri="{FF2B5EF4-FFF2-40B4-BE49-F238E27FC236}">
                      <a16:creationId xmlns:a16="http://schemas.microsoft.com/office/drawing/2014/main" id="{D20C59D0-EEE3-4352-AF8B-0A69D39A464B}"/>
                    </a:ext>
                  </a:extLst>
                </p:cNvPr>
                <p:cNvPicPr/>
                <p:nvPr/>
              </p:nvPicPr>
              <p:blipFill>
                <a:blip r:embed="rId704"/>
                <a:stretch>
                  <a:fillRect/>
                </a:stretch>
              </p:blipFill>
              <p:spPr>
                <a:xfrm>
                  <a:off x="8472693" y="2490187"/>
                  <a:ext cx="163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22" name="Freihand 521">
                  <a:extLst>
                    <a:ext uri="{FF2B5EF4-FFF2-40B4-BE49-F238E27FC236}">
                      <a16:creationId xmlns:a16="http://schemas.microsoft.com/office/drawing/2014/main" id="{8E518B04-57DF-4705-8712-E9748C1D833D}"/>
                    </a:ext>
                  </a:extLst>
                </p14:cNvPr>
                <p14:cNvContentPartPr/>
                <p14:nvPr/>
              </p14:nvContentPartPr>
              <p14:xfrm>
                <a:off x="8661693" y="2545627"/>
                <a:ext cx="8640" cy="66240"/>
              </p14:xfrm>
            </p:contentPart>
          </mc:Choice>
          <mc:Fallback>
            <p:pic>
              <p:nvPicPr>
                <p:cNvPr id="522" name="Freihand 521">
                  <a:extLst>
                    <a:ext uri="{FF2B5EF4-FFF2-40B4-BE49-F238E27FC236}">
                      <a16:creationId xmlns:a16="http://schemas.microsoft.com/office/drawing/2014/main" id="{8E518B04-57DF-4705-8712-E9748C1D833D}"/>
                    </a:ext>
                  </a:extLst>
                </p:cNvPr>
                <p:cNvPicPr/>
                <p:nvPr/>
              </p:nvPicPr>
              <p:blipFill>
                <a:blip r:embed="rId706"/>
                <a:stretch>
                  <a:fillRect/>
                </a:stretch>
              </p:blipFill>
              <p:spPr>
                <a:xfrm>
                  <a:off x="8657373" y="2541307"/>
                  <a:ext cx="17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23" name="Freihand 522">
                  <a:extLst>
                    <a:ext uri="{FF2B5EF4-FFF2-40B4-BE49-F238E27FC236}">
                      <a16:creationId xmlns:a16="http://schemas.microsoft.com/office/drawing/2014/main" id="{D30A350A-0D57-4A01-ACFB-8F7BBD2FDB7A}"/>
                    </a:ext>
                  </a:extLst>
                </p14:cNvPr>
                <p14:cNvContentPartPr/>
                <p14:nvPr/>
              </p14:nvContentPartPr>
              <p14:xfrm>
                <a:off x="8678613" y="2454547"/>
                <a:ext cx="4680" cy="17640"/>
              </p14:xfrm>
            </p:contentPart>
          </mc:Choice>
          <mc:Fallback>
            <p:pic>
              <p:nvPicPr>
                <p:cNvPr id="523" name="Freihand 522">
                  <a:extLst>
                    <a:ext uri="{FF2B5EF4-FFF2-40B4-BE49-F238E27FC236}">
                      <a16:creationId xmlns:a16="http://schemas.microsoft.com/office/drawing/2014/main" id="{D30A350A-0D57-4A01-ACFB-8F7BBD2FDB7A}"/>
                    </a:ext>
                  </a:extLst>
                </p:cNvPr>
                <p:cNvPicPr/>
                <p:nvPr/>
              </p:nvPicPr>
              <p:blipFill>
                <a:blip r:embed="rId708"/>
                <a:stretch>
                  <a:fillRect/>
                </a:stretch>
              </p:blipFill>
              <p:spPr>
                <a:xfrm>
                  <a:off x="8674293" y="2450227"/>
                  <a:ext cx="13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24" name="Freihand 523">
                  <a:extLst>
                    <a:ext uri="{FF2B5EF4-FFF2-40B4-BE49-F238E27FC236}">
                      <a16:creationId xmlns:a16="http://schemas.microsoft.com/office/drawing/2014/main" id="{A8481016-AD18-49CA-BA44-F3896722662E}"/>
                    </a:ext>
                  </a:extLst>
                </p14:cNvPr>
                <p14:cNvContentPartPr/>
                <p14:nvPr/>
              </p14:nvContentPartPr>
              <p14:xfrm>
                <a:off x="8717133" y="2508907"/>
                <a:ext cx="192960" cy="105120"/>
              </p14:xfrm>
            </p:contentPart>
          </mc:Choice>
          <mc:Fallback>
            <p:pic>
              <p:nvPicPr>
                <p:cNvPr id="524" name="Freihand 523">
                  <a:extLst>
                    <a:ext uri="{FF2B5EF4-FFF2-40B4-BE49-F238E27FC236}">
                      <a16:creationId xmlns:a16="http://schemas.microsoft.com/office/drawing/2014/main" id="{A8481016-AD18-49CA-BA44-F3896722662E}"/>
                    </a:ext>
                  </a:extLst>
                </p:cNvPr>
                <p:cNvPicPr/>
                <p:nvPr/>
              </p:nvPicPr>
              <p:blipFill>
                <a:blip r:embed="rId710"/>
                <a:stretch>
                  <a:fillRect/>
                </a:stretch>
              </p:blipFill>
              <p:spPr>
                <a:xfrm>
                  <a:off x="8712813" y="2504587"/>
                  <a:ext cx="20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525" name="Freihand 524">
                  <a:extLst>
                    <a:ext uri="{FF2B5EF4-FFF2-40B4-BE49-F238E27FC236}">
                      <a16:creationId xmlns:a16="http://schemas.microsoft.com/office/drawing/2014/main" id="{C2CC60DE-356C-4F44-B585-3B1B9C9B7B3B}"/>
                    </a:ext>
                  </a:extLst>
                </p14:cNvPr>
                <p14:cNvContentPartPr/>
                <p14:nvPr/>
              </p14:nvContentPartPr>
              <p14:xfrm>
                <a:off x="8912253" y="2470387"/>
                <a:ext cx="11880" cy="29520"/>
              </p14:xfrm>
            </p:contentPart>
          </mc:Choice>
          <mc:Fallback>
            <p:pic>
              <p:nvPicPr>
                <p:cNvPr id="525" name="Freihand 524">
                  <a:extLst>
                    <a:ext uri="{FF2B5EF4-FFF2-40B4-BE49-F238E27FC236}">
                      <a16:creationId xmlns:a16="http://schemas.microsoft.com/office/drawing/2014/main" id="{C2CC60DE-356C-4F44-B585-3B1B9C9B7B3B}"/>
                    </a:ext>
                  </a:extLst>
                </p:cNvPr>
                <p:cNvPicPr/>
                <p:nvPr/>
              </p:nvPicPr>
              <p:blipFill>
                <a:blip r:embed="rId712"/>
                <a:stretch>
                  <a:fillRect/>
                </a:stretch>
              </p:blipFill>
              <p:spPr>
                <a:xfrm>
                  <a:off x="8907933" y="2466067"/>
                  <a:ext cx="2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526" name="Freihand 525">
                  <a:extLst>
                    <a:ext uri="{FF2B5EF4-FFF2-40B4-BE49-F238E27FC236}">
                      <a16:creationId xmlns:a16="http://schemas.microsoft.com/office/drawing/2014/main" id="{E4265921-0040-4277-8608-7CC4CF25BC85}"/>
                    </a:ext>
                  </a:extLst>
                </p14:cNvPr>
                <p14:cNvContentPartPr/>
                <p14:nvPr/>
              </p14:nvContentPartPr>
              <p14:xfrm>
                <a:off x="8941773" y="2459587"/>
                <a:ext cx="101880" cy="126360"/>
              </p14:xfrm>
            </p:contentPart>
          </mc:Choice>
          <mc:Fallback>
            <p:pic>
              <p:nvPicPr>
                <p:cNvPr id="526" name="Freihand 525">
                  <a:extLst>
                    <a:ext uri="{FF2B5EF4-FFF2-40B4-BE49-F238E27FC236}">
                      <a16:creationId xmlns:a16="http://schemas.microsoft.com/office/drawing/2014/main" id="{E4265921-0040-4277-8608-7CC4CF25BC85}"/>
                    </a:ext>
                  </a:extLst>
                </p:cNvPr>
                <p:cNvPicPr/>
                <p:nvPr/>
              </p:nvPicPr>
              <p:blipFill>
                <a:blip r:embed="rId714"/>
                <a:stretch>
                  <a:fillRect/>
                </a:stretch>
              </p:blipFill>
              <p:spPr>
                <a:xfrm>
                  <a:off x="8937453" y="2455267"/>
                  <a:ext cx="11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527" name="Freihand 526">
                  <a:extLst>
                    <a:ext uri="{FF2B5EF4-FFF2-40B4-BE49-F238E27FC236}">
                      <a16:creationId xmlns:a16="http://schemas.microsoft.com/office/drawing/2014/main" id="{86030655-0985-4B76-9281-8735FBEEE584}"/>
                    </a:ext>
                  </a:extLst>
                </p14:cNvPr>
                <p14:cNvContentPartPr/>
                <p14:nvPr/>
              </p14:nvContentPartPr>
              <p14:xfrm>
                <a:off x="9077493" y="2513227"/>
                <a:ext cx="74880" cy="55440"/>
              </p14:xfrm>
            </p:contentPart>
          </mc:Choice>
          <mc:Fallback>
            <p:pic>
              <p:nvPicPr>
                <p:cNvPr id="527" name="Freihand 526">
                  <a:extLst>
                    <a:ext uri="{FF2B5EF4-FFF2-40B4-BE49-F238E27FC236}">
                      <a16:creationId xmlns:a16="http://schemas.microsoft.com/office/drawing/2014/main" id="{86030655-0985-4B76-9281-8735FBEEE584}"/>
                    </a:ext>
                  </a:extLst>
                </p:cNvPr>
                <p:cNvPicPr/>
                <p:nvPr/>
              </p:nvPicPr>
              <p:blipFill>
                <a:blip r:embed="rId716"/>
                <a:stretch>
                  <a:fillRect/>
                </a:stretch>
              </p:blipFill>
              <p:spPr>
                <a:xfrm>
                  <a:off x="9073173" y="2508907"/>
                  <a:ext cx="83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28" name="Freihand 527">
                  <a:extLst>
                    <a:ext uri="{FF2B5EF4-FFF2-40B4-BE49-F238E27FC236}">
                      <a16:creationId xmlns:a16="http://schemas.microsoft.com/office/drawing/2014/main" id="{F4FAA881-2C8B-4531-A9F4-6BAA38273BB3}"/>
                    </a:ext>
                  </a:extLst>
                </p14:cNvPr>
                <p14:cNvContentPartPr/>
                <p14:nvPr/>
              </p14:nvContentPartPr>
              <p14:xfrm>
                <a:off x="9316893" y="2457787"/>
                <a:ext cx="109080" cy="138600"/>
              </p14:xfrm>
            </p:contentPart>
          </mc:Choice>
          <mc:Fallback>
            <p:pic>
              <p:nvPicPr>
                <p:cNvPr id="528" name="Freihand 527">
                  <a:extLst>
                    <a:ext uri="{FF2B5EF4-FFF2-40B4-BE49-F238E27FC236}">
                      <a16:creationId xmlns:a16="http://schemas.microsoft.com/office/drawing/2014/main" id="{F4FAA881-2C8B-4531-A9F4-6BAA38273BB3}"/>
                    </a:ext>
                  </a:extLst>
                </p:cNvPr>
                <p:cNvPicPr/>
                <p:nvPr/>
              </p:nvPicPr>
              <p:blipFill>
                <a:blip r:embed="rId718"/>
                <a:stretch>
                  <a:fillRect/>
                </a:stretch>
              </p:blipFill>
              <p:spPr>
                <a:xfrm>
                  <a:off x="9312573" y="2453467"/>
                  <a:ext cx="117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529" name="Freihand 528">
                  <a:extLst>
                    <a:ext uri="{FF2B5EF4-FFF2-40B4-BE49-F238E27FC236}">
                      <a16:creationId xmlns:a16="http://schemas.microsoft.com/office/drawing/2014/main" id="{0414AD5D-6761-41BF-B8F5-3999335AB198}"/>
                    </a:ext>
                  </a:extLst>
                </p14:cNvPr>
                <p14:cNvContentPartPr/>
                <p14:nvPr/>
              </p14:nvContentPartPr>
              <p14:xfrm>
                <a:off x="9441093" y="2513947"/>
                <a:ext cx="114120" cy="79920"/>
              </p14:xfrm>
            </p:contentPart>
          </mc:Choice>
          <mc:Fallback>
            <p:pic>
              <p:nvPicPr>
                <p:cNvPr id="529" name="Freihand 528">
                  <a:extLst>
                    <a:ext uri="{FF2B5EF4-FFF2-40B4-BE49-F238E27FC236}">
                      <a16:creationId xmlns:a16="http://schemas.microsoft.com/office/drawing/2014/main" id="{0414AD5D-6761-41BF-B8F5-3999335AB198}"/>
                    </a:ext>
                  </a:extLst>
                </p:cNvPr>
                <p:cNvPicPr/>
                <p:nvPr/>
              </p:nvPicPr>
              <p:blipFill>
                <a:blip r:embed="rId720"/>
                <a:stretch>
                  <a:fillRect/>
                </a:stretch>
              </p:blipFill>
              <p:spPr>
                <a:xfrm>
                  <a:off x="9436773" y="2509627"/>
                  <a:ext cx="122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30" name="Freihand 529">
                  <a:extLst>
                    <a:ext uri="{FF2B5EF4-FFF2-40B4-BE49-F238E27FC236}">
                      <a16:creationId xmlns:a16="http://schemas.microsoft.com/office/drawing/2014/main" id="{D2C9FFDC-CF33-4793-B0BE-EB14499C22AA}"/>
                    </a:ext>
                  </a:extLst>
                </p14:cNvPr>
                <p14:cNvContentPartPr/>
                <p14:nvPr/>
              </p14:nvContentPartPr>
              <p14:xfrm>
                <a:off x="9590493" y="2403787"/>
                <a:ext cx="192240" cy="159840"/>
              </p14:xfrm>
            </p:contentPart>
          </mc:Choice>
          <mc:Fallback>
            <p:pic>
              <p:nvPicPr>
                <p:cNvPr id="530" name="Freihand 529">
                  <a:extLst>
                    <a:ext uri="{FF2B5EF4-FFF2-40B4-BE49-F238E27FC236}">
                      <a16:creationId xmlns:a16="http://schemas.microsoft.com/office/drawing/2014/main" id="{D2C9FFDC-CF33-4793-B0BE-EB14499C22AA}"/>
                    </a:ext>
                  </a:extLst>
                </p:cNvPr>
                <p:cNvPicPr/>
                <p:nvPr/>
              </p:nvPicPr>
              <p:blipFill>
                <a:blip r:embed="rId722"/>
                <a:stretch>
                  <a:fillRect/>
                </a:stretch>
              </p:blipFill>
              <p:spPr>
                <a:xfrm>
                  <a:off x="9586173" y="2399467"/>
                  <a:ext cx="200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31" name="Freihand 530">
                  <a:extLst>
                    <a:ext uri="{FF2B5EF4-FFF2-40B4-BE49-F238E27FC236}">
                      <a16:creationId xmlns:a16="http://schemas.microsoft.com/office/drawing/2014/main" id="{6366DB9E-D88B-4565-87D5-38C4C7495176}"/>
                    </a:ext>
                  </a:extLst>
                </p14:cNvPr>
                <p14:cNvContentPartPr/>
                <p14:nvPr/>
              </p14:nvContentPartPr>
              <p14:xfrm>
                <a:off x="9950133" y="2377867"/>
                <a:ext cx="99000" cy="186120"/>
              </p14:xfrm>
            </p:contentPart>
          </mc:Choice>
          <mc:Fallback>
            <p:pic>
              <p:nvPicPr>
                <p:cNvPr id="531" name="Freihand 530">
                  <a:extLst>
                    <a:ext uri="{FF2B5EF4-FFF2-40B4-BE49-F238E27FC236}">
                      <a16:creationId xmlns:a16="http://schemas.microsoft.com/office/drawing/2014/main" id="{6366DB9E-D88B-4565-87D5-38C4C7495176}"/>
                    </a:ext>
                  </a:extLst>
                </p:cNvPr>
                <p:cNvPicPr/>
                <p:nvPr/>
              </p:nvPicPr>
              <p:blipFill>
                <a:blip r:embed="rId724"/>
                <a:stretch>
                  <a:fillRect/>
                </a:stretch>
              </p:blipFill>
              <p:spPr>
                <a:xfrm>
                  <a:off x="9945813" y="2373547"/>
                  <a:ext cx="107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32" name="Freihand 531">
                  <a:extLst>
                    <a:ext uri="{FF2B5EF4-FFF2-40B4-BE49-F238E27FC236}">
                      <a16:creationId xmlns:a16="http://schemas.microsoft.com/office/drawing/2014/main" id="{CC3ACF3D-5CA2-4345-9C18-6231FF1E489E}"/>
                    </a:ext>
                  </a:extLst>
                </p14:cNvPr>
                <p14:cNvContentPartPr/>
                <p14:nvPr/>
              </p14:nvContentPartPr>
              <p14:xfrm>
                <a:off x="10067133" y="2456707"/>
                <a:ext cx="107280" cy="73800"/>
              </p14:xfrm>
            </p:contentPart>
          </mc:Choice>
          <mc:Fallback>
            <p:pic>
              <p:nvPicPr>
                <p:cNvPr id="532" name="Freihand 531">
                  <a:extLst>
                    <a:ext uri="{FF2B5EF4-FFF2-40B4-BE49-F238E27FC236}">
                      <a16:creationId xmlns:a16="http://schemas.microsoft.com/office/drawing/2014/main" id="{CC3ACF3D-5CA2-4345-9C18-6231FF1E489E}"/>
                    </a:ext>
                  </a:extLst>
                </p:cNvPr>
                <p:cNvPicPr/>
                <p:nvPr/>
              </p:nvPicPr>
              <p:blipFill>
                <a:blip r:embed="rId726"/>
                <a:stretch>
                  <a:fillRect/>
                </a:stretch>
              </p:blipFill>
              <p:spPr>
                <a:xfrm>
                  <a:off x="10062813" y="2452387"/>
                  <a:ext cx="11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33" name="Freihand 532">
                  <a:extLst>
                    <a:ext uri="{FF2B5EF4-FFF2-40B4-BE49-F238E27FC236}">
                      <a16:creationId xmlns:a16="http://schemas.microsoft.com/office/drawing/2014/main" id="{D8E35583-9921-406E-ACB1-41DA7DA4597C}"/>
                    </a:ext>
                  </a:extLst>
                </p14:cNvPr>
                <p14:cNvContentPartPr/>
                <p14:nvPr/>
              </p14:nvContentPartPr>
              <p14:xfrm>
                <a:off x="10178013" y="2460667"/>
                <a:ext cx="96120" cy="40320"/>
              </p14:xfrm>
            </p:contentPart>
          </mc:Choice>
          <mc:Fallback>
            <p:pic>
              <p:nvPicPr>
                <p:cNvPr id="533" name="Freihand 532">
                  <a:extLst>
                    <a:ext uri="{FF2B5EF4-FFF2-40B4-BE49-F238E27FC236}">
                      <a16:creationId xmlns:a16="http://schemas.microsoft.com/office/drawing/2014/main" id="{D8E35583-9921-406E-ACB1-41DA7DA4597C}"/>
                    </a:ext>
                  </a:extLst>
                </p:cNvPr>
                <p:cNvPicPr/>
                <p:nvPr/>
              </p:nvPicPr>
              <p:blipFill>
                <a:blip r:embed="rId728"/>
                <a:stretch>
                  <a:fillRect/>
                </a:stretch>
              </p:blipFill>
              <p:spPr>
                <a:xfrm>
                  <a:off x="10173693" y="2456347"/>
                  <a:ext cx="104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34" name="Freihand 533">
                  <a:extLst>
                    <a:ext uri="{FF2B5EF4-FFF2-40B4-BE49-F238E27FC236}">
                      <a16:creationId xmlns:a16="http://schemas.microsoft.com/office/drawing/2014/main" id="{54E4E0BC-2599-4449-AF22-9FC672097F91}"/>
                    </a:ext>
                  </a:extLst>
                </p14:cNvPr>
                <p14:cNvContentPartPr/>
                <p14:nvPr/>
              </p14:nvContentPartPr>
              <p14:xfrm>
                <a:off x="10318773" y="2363827"/>
                <a:ext cx="48600" cy="155520"/>
              </p14:xfrm>
            </p:contentPart>
          </mc:Choice>
          <mc:Fallback>
            <p:pic>
              <p:nvPicPr>
                <p:cNvPr id="534" name="Freihand 533">
                  <a:extLst>
                    <a:ext uri="{FF2B5EF4-FFF2-40B4-BE49-F238E27FC236}">
                      <a16:creationId xmlns:a16="http://schemas.microsoft.com/office/drawing/2014/main" id="{54E4E0BC-2599-4449-AF22-9FC672097F91}"/>
                    </a:ext>
                  </a:extLst>
                </p:cNvPr>
                <p:cNvPicPr/>
                <p:nvPr/>
              </p:nvPicPr>
              <p:blipFill>
                <a:blip r:embed="rId730"/>
                <a:stretch>
                  <a:fillRect/>
                </a:stretch>
              </p:blipFill>
              <p:spPr>
                <a:xfrm>
                  <a:off x="10314453" y="2359507"/>
                  <a:ext cx="57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35" name="Freihand 534">
                  <a:extLst>
                    <a:ext uri="{FF2B5EF4-FFF2-40B4-BE49-F238E27FC236}">
                      <a16:creationId xmlns:a16="http://schemas.microsoft.com/office/drawing/2014/main" id="{17162704-5B4D-47E9-A127-BF23521784C5}"/>
                    </a:ext>
                  </a:extLst>
                </p14:cNvPr>
                <p14:cNvContentPartPr/>
                <p14:nvPr/>
              </p14:nvContentPartPr>
              <p14:xfrm>
                <a:off x="10391853" y="2410267"/>
                <a:ext cx="143280" cy="65160"/>
              </p14:xfrm>
            </p:contentPart>
          </mc:Choice>
          <mc:Fallback>
            <p:pic>
              <p:nvPicPr>
                <p:cNvPr id="535" name="Freihand 534">
                  <a:extLst>
                    <a:ext uri="{FF2B5EF4-FFF2-40B4-BE49-F238E27FC236}">
                      <a16:creationId xmlns:a16="http://schemas.microsoft.com/office/drawing/2014/main" id="{17162704-5B4D-47E9-A127-BF23521784C5}"/>
                    </a:ext>
                  </a:extLst>
                </p:cNvPr>
                <p:cNvPicPr/>
                <p:nvPr/>
              </p:nvPicPr>
              <p:blipFill>
                <a:blip r:embed="rId732"/>
                <a:stretch>
                  <a:fillRect/>
                </a:stretch>
              </p:blipFill>
              <p:spPr>
                <a:xfrm>
                  <a:off x="10387533" y="2405947"/>
                  <a:ext cx="151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36" name="Freihand 535">
                  <a:extLst>
                    <a:ext uri="{FF2B5EF4-FFF2-40B4-BE49-F238E27FC236}">
                      <a16:creationId xmlns:a16="http://schemas.microsoft.com/office/drawing/2014/main" id="{245259CD-F85C-495E-A9B9-23D8923A6C4B}"/>
                    </a:ext>
                  </a:extLst>
                </p14:cNvPr>
                <p14:cNvContentPartPr/>
                <p14:nvPr/>
              </p14:nvContentPartPr>
              <p14:xfrm>
                <a:off x="10567533" y="2376427"/>
                <a:ext cx="99000" cy="106200"/>
              </p14:xfrm>
            </p:contentPart>
          </mc:Choice>
          <mc:Fallback>
            <p:pic>
              <p:nvPicPr>
                <p:cNvPr id="536" name="Freihand 535">
                  <a:extLst>
                    <a:ext uri="{FF2B5EF4-FFF2-40B4-BE49-F238E27FC236}">
                      <a16:creationId xmlns:a16="http://schemas.microsoft.com/office/drawing/2014/main" id="{245259CD-F85C-495E-A9B9-23D8923A6C4B}"/>
                    </a:ext>
                  </a:extLst>
                </p:cNvPr>
                <p:cNvPicPr/>
                <p:nvPr/>
              </p:nvPicPr>
              <p:blipFill>
                <a:blip r:embed="rId734"/>
                <a:stretch>
                  <a:fillRect/>
                </a:stretch>
              </p:blipFill>
              <p:spPr>
                <a:xfrm>
                  <a:off x="10563213" y="2372107"/>
                  <a:ext cx="107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39" name="Freihand 538">
                  <a:extLst>
                    <a:ext uri="{FF2B5EF4-FFF2-40B4-BE49-F238E27FC236}">
                      <a16:creationId xmlns:a16="http://schemas.microsoft.com/office/drawing/2014/main" id="{C2CAE695-DB3E-42C5-AA83-B535FE1C0BD2}"/>
                    </a:ext>
                  </a:extLst>
                </p14:cNvPr>
                <p14:cNvContentPartPr/>
                <p14:nvPr/>
              </p14:nvContentPartPr>
              <p14:xfrm>
                <a:off x="10848333" y="2235667"/>
                <a:ext cx="111240" cy="216000"/>
              </p14:xfrm>
            </p:contentPart>
          </mc:Choice>
          <mc:Fallback>
            <p:pic>
              <p:nvPicPr>
                <p:cNvPr id="539" name="Freihand 538">
                  <a:extLst>
                    <a:ext uri="{FF2B5EF4-FFF2-40B4-BE49-F238E27FC236}">
                      <a16:creationId xmlns:a16="http://schemas.microsoft.com/office/drawing/2014/main" id="{C2CAE695-DB3E-42C5-AA83-B535FE1C0BD2}"/>
                    </a:ext>
                  </a:extLst>
                </p:cNvPr>
                <p:cNvPicPr/>
                <p:nvPr/>
              </p:nvPicPr>
              <p:blipFill>
                <a:blip r:embed="rId736"/>
                <a:stretch>
                  <a:fillRect/>
                </a:stretch>
              </p:blipFill>
              <p:spPr>
                <a:xfrm>
                  <a:off x="10844013" y="2231347"/>
                  <a:ext cx="119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40" name="Freihand 539">
                  <a:extLst>
                    <a:ext uri="{FF2B5EF4-FFF2-40B4-BE49-F238E27FC236}">
                      <a16:creationId xmlns:a16="http://schemas.microsoft.com/office/drawing/2014/main" id="{DC0CDD57-15DE-4BA3-942B-7C5AC37ACA70}"/>
                    </a:ext>
                  </a:extLst>
                </p14:cNvPr>
                <p14:cNvContentPartPr/>
                <p14:nvPr/>
              </p14:nvContentPartPr>
              <p14:xfrm>
                <a:off x="10969653" y="2307307"/>
                <a:ext cx="150480" cy="145440"/>
              </p14:xfrm>
            </p:contentPart>
          </mc:Choice>
          <mc:Fallback>
            <p:pic>
              <p:nvPicPr>
                <p:cNvPr id="540" name="Freihand 539">
                  <a:extLst>
                    <a:ext uri="{FF2B5EF4-FFF2-40B4-BE49-F238E27FC236}">
                      <a16:creationId xmlns:a16="http://schemas.microsoft.com/office/drawing/2014/main" id="{DC0CDD57-15DE-4BA3-942B-7C5AC37ACA70}"/>
                    </a:ext>
                  </a:extLst>
                </p:cNvPr>
                <p:cNvPicPr/>
                <p:nvPr/>
              </p:nvPicPr>
              <p:blipFill>
                <a:blip r:embed="rId738"/>
                <a:stretch>
                  <a:fillRect/>
                </a:stretch>
              </p:blipFill>
              <p:spPr>
                <a:xfrm>
                  <a:off x="10965333" y="2302987"/>
                  <a:ext cx="159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41" name="Freihand 540">
                  <a:extLst>
                    <a:ext uri="{FF2B5EF4-FFF2-40B4-BE49-F238E27FC236}">
                      <a16:creationId xmlns:a16="http://schemas.microsoft.com/office/drawing/2014/main" id="{A220306E-A6B3-4DFA-AF8A-DAFCB94E7617}"/>
                    </a:ext>
                  </a:extLst>
                </p14:cNvPr>
                <p14:cNvContentPartPr/>
                <p14:nvPr/>
              </p14:nvContentPartPr>
              <p14:xfrm>
                <a:off x="11094213" y="2220187"/>
                <a:ext cx="550080" cy="257400"/>
              </p14:xfrm>
            </p:contentPart>
          </mc:Choice>
          <mc:Fallback>
            <p:pic>
              <p:nvPicPr>
                <p:cNvPr id="541" name="Freihand 540">
                  <a:extLst>
                    <a:ext uri="{FF2B5EF4-FFF2-40B4-BE49-F238E27FC236}">
                      <a16:creationId xmlns:a16="http://schemas.microsoft.com/office/drawing/2014/main" id="{A220306E-A6B3-4DFA-AF8A-DAFCB94E7617}"/>
                    </a:ext>
                  </a:extLst>
                </p:cNvPr>
                <p:cNvPicPr/>
                <p:nvPr/>
              </p:nvPicPr>
              <p:blipFill>
                <a:blip r:embed="rId740"/>
                <a:stretch>
                  <a:fillRect/>
                </a:stretch>
              </p:blipFill>
              <p:spPr>
                <a:xfrm>
                  <a:off x="11089893" y="2215867"/>
                  <a:ext cx="5587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42" name="Freihand 541">
                  <a:extLst>
                    <a:ext uri="{FF2B5EF4-FFF2-40B4-BE49-F238E27FC236}">
                      <a16:creationId xmlns:a16="http://schemas.microsoft.com/office/drawing/2014/main" id="{C061A720-40D0-489C-8AF2-814404289338}"/>
                    </a:ext>
                  </a:extLst>
                </p14:cNvPr>
                <p14:cNvContentPartPr/>
                <p14:nvPr/>
              </p14:nvContentPartPr>
              <p14:xfrm>
                <a:off x="11677053" y="2318107"/>
                <a:ext cx="90720" cy="81360"/>
              </p14:xfrm>
            </p:contentPart>
          </mc:Choice>
          <mc:Fallback>
            <p:pic>
              <p:nvPicPr>
                <p:cNvPr id="542" name="Freihand 541">
                  <a:extLst>
                    <a:ext uri="{FF2B5EF4-FFF2-40B4-BE49-F238E27FC236}">
                      <a16:creationId xmlns:a16="http://schemas.microsoft.com/office/drawing/2014/main" id="{C061A720-40D0-489C-8AF2-814404289338}"/>
                    </a:ext>
                  </a:extLst>
                </p:cNvPr>
                <p:cNvPicPr/>
                <p:nvPr/>
              </p:nvPicPr>
              <p:blipFill>
                <a:blip r:embed="rId742"/>
                <a:stretch>
                  <a:fillRect/>
                </a:stretch>
              </p:blipFill>
              <p:spPr>
                <a:xfrm>
                  <a:off x="11672733" y="2313787"/>
                  <a:ext cx="99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44" name="Freihand 543">
                  <a:extLst>
                    <a:ext uri="{FF2B5EF4-FFF2-40B4-BE49-F238E27FC236}">
                      <a16:creationId xmlns:a16="http://schemas.microsoft.com/office/drawing/2014/main" id="{51E75ECB-EB23-489A-A71F-2BDE014F3356}"/>
                    </a:ext>
                  </a:extLst>
                </p14:cNvPr>
                <p14:cNvContentPartPr/>
                <p14:nvPr/>
              </p14:nvContentPartPr>
              <p14:xfrm>
                <a:off x="7942413" y="2790427"/>
                <a:ext cx="104040" cy="179640"/>
              </p14:xfrm>
            </p:contentPart>
          </mc:Choice>
          <mc:Fallback>
            <p:pic>
              <p:nvPicPr>
                <p:cNvPr id="544" name="Freihand 543">
                  <a:extLst>
                    <a:ext uri="{FF2B5EF4-FFF2-40B4-BE49-F238E27FC236}">
                      <a16:creationId xmlns:a16="http://schemas.microsoft.com/office/drawing/2014/main" id="{51E75ECB-EB23-489A-A71F-2BDE014F3356}"/>
                    </a:ext>
                  </a:extLst>
                </p:cNvPr>
                <p:cNvPicPr/>
                <p:nvPr/>
              </p:nvPicPr>
              <p:blipFill>
                <a:blip r:embed="rId744"/>
                <a:stretch>
                  <a:fillRect/>
                </a:stretch>
              </p:blipFill>
              <p:spPr>
                <a:xfrm>
                  <a:off x="7938093" y="2786107"/>
                  <a:ext cx="112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45" name="Freihand 544">
                  <a:extLst>
                    <a:ext uri="{FF2B5EF4-FFF2-40B4-BE49-F238E27FC236}">
                      <a16:creationId xmlns:a16="http://schemas.microsoft.com/office/drawing/2014/main" id="{CB63E2FE-C9B2-4236-A1C1-ECF299470704}"/>
                    </a:ext>
                  </a:extLst>
                </p14:cNvPr>
                <p14:cNvContentPartPr/>
                <p14:nvPr/>
              </p14:nvContentPartPr>
              <p14:xfrm>
                <a:off x="8031693" y="2785747"/>
                <a:ext cx="32760" cy="171360"/>
              </p14:xfrm>
            </p:contentPart>
          </mc:Choice>
          <mc:Fallback>
            <p:pic>
              <p:nvPicPr>
                <p:cNvPr id="545" name="Freihand 544">
                  <a:extLst>
                    <a:ext uri="{FF2B5EF4-FFF2-40B4-BE49-F238E27FC236}">
                      <a16:creationId xmlns:a16="http://schemas.microsoft.com/office/drawing/2014/main" id="{CB63E2FE-C9B2-4236-A1C1-ECF299470704}"/>
                    </a:ext>
                  </a:extLst>
                </p:cNvPr>
                <p:cNvPicPr/>
                <p:nvPr/>
              </p:nvPicPr>
              <p:blipFill>
                <a:blip r:embed="rId746"/>
                <a:stretch>
                  <a:fillRect/>
                </a:stretch>
              </p:blipFill>
              <p:spPr>
                <a:xfrm>
                  <a:off x="8027373" y="2781427"/>
                  <a:ext cx="41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46" name="Freihand 545">
                  <a:extLst>
                    <a:ext uri="{FF2B5EF4-FFF2-40B4-BE49-F238E27FC236}">
                      <a16:creationId xmlns:a16="http://schemas.microsoft.com/office/drawing/2014/main" id="{9EC4E2CC-9DF8-4337-8BCD-38B7A5A7EDA9}"/>
                    </a:ext>
                  </a:extLst>
                </p14:cNvPr>
                <p14:cNvContentPartPr/>
                <p14:nvPr/>
              </p14:nvContentPartPr>
              <p14:xfrm>
                <a:off x="7976253" y="2886187"/>
                <a:ext cx="99000" cy="16200"/>
              </p14:xfrm>
            </p:contentPart>
          </mc:Choice>
          <mc:Fallback>
            <p:pic>
              <p:nvPicPr>
                <p:cNvPr id="546" name="Freihand 545">
                  <a:extLst>
                    <a:ext uri="{FF2B5EF4-FFF2-40B4-BE49-F238E27FC236}">
                      <a16:creationId xmlns:a16="http://schemas.microsoft.com/office/drawing/2014/main" id="{9EC4E2CC-9DF8-4337-8BCD-38B7A5A7EDA9}"/>
                    </a:ext>
                  </a:extLst>
                </p:cNvPr>
                <p:cNvPicPr/>
                <p:nvPr/>
              </p:nvPicPr>
              <p:blipFill>
                <a:blip r:embed="rId748"/>
                <a:stretch>
                  <a:fillRect/>
                </a:stretch>
              </p:blipFill>
              <p:spPr>
                <a:xfrm>
                  <a:off x="7971933" y="2881867"/>
                  <a:ext cx="10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47" name="Freihand 546">
                  <a:extLst>
                    <a:ext uri="{FF2B5EF4-FFF2-40B4-BE49-F238E27FC236}">
                      <a16:creationId xmlns:a16="http://schemas.microsoft.com/office/drawing/2014/main" id="{2943519F-A16A-4752-B015-E276F8218074}"/>
                    </a:ext>
                  </a:extLst>
                </p14:cNvPr>
                <p14:cNvContentPartPr/>
                <p14:nvPr/>
              </p14:nvContentPartPr>
              <p14:xfrm>
                <a:off x="8229333" y="2840827"/>
                <a:ext cx="254520" cy="89280"/>
              </p14:xfrm>
            </p:contentPart>
          </mc:Choice>
          <mc:Fallback>
            <p:pic>
              <p:nvPicPr>
                <p:cNvPr id="547" name="Freihand 546">
                  <a:extLst>
                    <a:ext uri="{FF2B5EF4-FFF2-40B4-BE49-F238E27FC236}">
                      <a16:creationId xmlns:a16="http://schemas.microsoft.com/office/drawing/2014/main" id="{2943519F-A16A-4752-B015-E276F8218074}"/>
                    </a:ext>
                  </a:extLst>
                </p:cNvPr>
                <p:cNvPicPr/>
                <p:nvPr/>
              </p:nvPicPr>
              <p:blipFill>
                <a:blip r:embed="rId750"/>
                <a:stretch>
                  <a:fillRect/>
                </a:stretch>
              </p:blipFill>
              <p:spPr>
                <a:xfrm>
                  <a:off x="8225013" y="2836507"/>
                  <a:ext cx="263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48" name="Freihand 547">
                  <a:extLst>
                    <a:ext uri="{FF2B5EF4-FFF2-40B4-BE49-F238E27FC236}">
                      <a16:creationId xmlns:a16="http://schemas.microsoft.com/office/drawing/2014/main" id="{55A3C352-748B-4AFE-9E8F-21016C238C41}"/>
                    </a:ext>
                  </a:extLst>
                </p14:cNvPr>
                <p14:cNvContentPartPr/>
                <p14:nvPr/>
              </p14:nvContentPartPr>
              <p14:xfrm>
                <a:off x="8506533" y="2774227"/>
                <a:ext cx="160200" cy="114840"/>
              </p14:xfrm>
            </p:contentPart>
          </mc:Choice>
          <mc:Fallback>
            <p:pic>
              <p:nvPicPr>
                <p:cNvPr id="548" name="Freihand 547">
                  <a:extLst>
                    <a:ext uri="{FF2B5EF4-FFF2-40B4-BE49-F238E27FC236}">
                      <a16:creationId xmlns:a16="http://schemas.microsoft.com/office/drawing/2014/main" id="{55A3C352-748B-4AFE-9E8F-21016C238C41}"/>
                    </a:ext>
                  </a:extLst>
                </p:cNvPr>
                <p:cNvPicPr/>
                <p:nvPr/>
              </p:nvPicPr>
              <p:blipFill>
                <a:blip r:embed="rId752"/>
                <a:stretch>
                  <a:fillRect/>
                </a:stretch>
              </p:blipFill>
              <p:spPr>
                <a:xfrm>
                  <a:off x="8502213" y="2769907"/>
                  <a:ext cx="168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49" name="Freihand 548">
                  <a:extLst>
                    <a:ext uri="{FF2B5EF4-FFF2-40B4-BE49-F238E27FC236}">
                      <a16:creationId xmlns:a16="http://schemas.microsoft.com/office/drawing/2014/main" id="{2BF92265-7AE3-4128-A2F3-9974A800EF9E}"/>
                    </a:ext>
                  </a:extLst>
                </p14:cNvPr>
                <p14:cNvContentPartPr/>
                <p14:nvPr/>
              </p14:nvContentPartPr>
              <p14:xfrm>
                <a:off x="8800653" y="2756587"/>
                <a:ext cx="4680" cy="123840"/>
              </p14:xfrm>
            </p:contentPart>
          </mc:Choice>
          <mc:Fallback>
            <p:pic>
              <p:nvPicPr>
                <p:cNvPr id="549" name="Freihand 548">
                  <a:extLst>
                    <a:ext uri="{FF2B5EF4-FFF2-40B4-BE49-F238E27FC236}">
                      <a16:creationId xmlns:a16="http://schemas.microsoft.com/office/drawing/2014/main" id="{2BF92265-7AE3-4128-A2F3-9974A800EF9E}"/>
                    </a:ext>
                  </a:extLst>
                </p:cNvPr>
                <p:cNvPicPr/>
                <p:nvPr/>
              </p:nvPicPr>
              <p:blipFill>
                <a:blip r:embed="rId754"/>
                <a:stretch>
                  <a:fillRect/>
                </a:stretch>
              </p:blipFill>
              <p:spPr>
                <a:xfrm>
                  <a:off x="8796333" y="2752267"/>
                  <a:ext cx="13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50" name="Freihand 549">
                  <a:extLst>
                    <a:ext uri="{FF2B5EF4-FFF2-40B4-BE49-F238E27FC236}">
                      <a16:creationId xmlns:a16="http://schemas.microsoft.com/office/drawing/2014/main" id="{4399B952-7D58-4385-A466-1DB85F8CF200}"/>
                    </a:ext>
                  </a:extLst>
                </p14:cNvPr>
                <p14:cNvContentPartPr/>
                <p14:nvPr/>
              </p14:nvContentPartPr>
              <p14:xfrm>
                <a:off x="8748453" y="2726707"/>
                <a:ext cx="162000" cy="183960"/>
              </p14:xfrm>
            </p:contentPart>
          </mc:Choice>
          <mc:Fallback>
            <p:pic>
              <p:nvPicPr>
                <p:cNvPr id="550" name="Freihand 549">
                  <a:extLst>
                    <a:ext uri="{FF2B5EF4-FFF2-40B4-BE49-F238E27FC236}">
                      <a16:creationId xmlns:a16="http://schemas.microsoft.com/office/drawing/2014/main" id="{4399B952-7D58-4385-A466-1DB85F8CF200}"/>
                    </a:ext>
                  </a:extLst>
                </p:cNvPr>
                <p:cNvPicPr/>
                <p:nvPr/>
              </p:nvPicPr>
              <p:blipFill>
                <a:blip r:embed="rId756"/>
                <a:stretch>
                  <a:fillRect/>
                </a:stretch>
              </p:blipFill>
              <p:spPr>
                <a:xfrm>
                  <a:off x="8744133" y="2722387"/>
                  <a:ext cx="170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87" name="Freihand 586">
                  <a:extLst>
                    <a:ext uri="{FF2B5EF4-FFF2-40B4-BE49-F238E27FC236}">
                      <a16:creationId xmlns:a16="http://schemas.microsoft.com/office/drawing/2014/main" id="{F23F5B06-B57F-421A-AD19-6D1A835BCFF0}"/>
                    </a:ext>
                  </a:extLst>
                </p14:cNvPr>
                <p14:cNvContentPartPr/>
                <p14:nvPr/>
              </p14:nvContentPartPr>
              <p14:xfrm>
                <a:off x="7706253" y="2368147"/>
                <a:ext cx="323640" cy="80280"/>
              </p14:xfrm>
            </p:contentPart>
          </mc:Choice>
          <mc:Fallback>
            <p:pic>
              <p:nvPicPr>
                <p:cNvPr id="587" name="Freihand 586">
                  <a:extLst>
                    <a:ext uri="{FF2B5EF4-FFF2-40B4-BE49-F238E27FC236}">
                      <a16:creationId xmlns:a16="http://schemas.microsoft.com/office/drawing/2014/main" id="{F23F5B06-B57F-421A-AD19-6D1A835BCFF0}"/>
                    </a:ext>
                  </a:extLst>
                </p:cNvPr>
                <p:cNvPicPr/>
                <p:nvPr/>
              </p:nvPicPr>
              <p:blipFill>
                <a:blip r:embed="rId758"/>
                <a:stretch>
                  <a:fillRect/>
                </a:stretch>
              </p:blipFill>
              <p:spPr>
                <a:xfrm>
                  <a:off x="7701933" y="2363827"/>
                  <a:ext cx="332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88" name="Freihand 587">
                  <a:extLst>
                    <a:ext uri="{FF2B5EF4-FFF2-40B4-BE49-F238E27FC236}">
                      <a16:creationId xmlns:a16="http://schemas.microsoft.com/office/drawing/2014/main" id="{0192E00D-9A03-4A8C-993F-3C462267ED36}"/>
                    </a:ext>
                  </a:extLst>
                </p14:cNvPr>
                <p14:cNvContentPartPr/>
                <p14:nvPr/>
              </p14:nvContentPartPr>
              <p14:xfrm>
                <a:off x="9976053" y="2333947"/>
                <a:ext cx="371520" cy="10800"/>
              </p14:xfrm>
            </p:contentPart>
          </mc:Choice>
          <mc:Fallback>
            <p:pic>
              <p:nvPicPr>
                <p:cNvPr id="588" name="Freihand 587">
                  <a:extLst>
                    <a:ext uri="{FF2B5EF4-FFF2-40B4-BE49-F238E27FC236}">
                      <a16:creationId xmlns:a16="http://schemas.microsoft.com/office/drawing/2014/main" id="{0192E00D-9A03-4A8C-993F-3C462267ED36}"/>
                    </a:ext>
                  </a:extLst>
                </p:cNvPr>
                <p:cNvPicPr/>
                <p:nvPr/>
              </p:nvPicPr>
              <p:blipFill>
                <a:blip r:embed="rId760"/>
                <a:stretch>
                  <a:fillRect/>
                </a:stretch>
              </p:blipFill>
              <p:spPr>
                <a:xfrm>
                  <a:off x="9971733" y="2329627"/>
                  <a:ext cx="380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71" name="Freihand 570">
                  <a:extLst>
                    <a:ext uri="{FF2B5EF4-FFF2-40B4-BE49-F238E27FC236}">
                      <a16:creationId xmlns:a16="http://schemas.microsoft.com/office/drawing/2014/main" id="{1F98C63A-9792-4E7A-A7FD-9ECBC299D077}"/>
                    </a:ext>
                  </a:extLst>
                </p14:cNvPr>
                <p14:cNvContentPartPr/>
                <p14:nvPr/>
              </p14:nvContentPartPr>
              <p14:xfrm>
                <a:off x="727653" y="5545147"/>
                <a:ext cx="136440" cy="199800"/>
              </p14:xfrm>
            </p:contentPart>
          </mc:Choice>
          <mc:Fallback>
            <p:pic>
              <p:nvPicPr>
                <p:cNvPr id="571" name="Freihand 570">
                  <a:extLst>
                    <a:ext uri="{FF2B5EF4-FFF2-40B4-BE49-F238E27FC236}">
                      <a16:creationId xmlns:a16="http://schemas.microsoft.com/office/drawing/2014/main" id="{1F98C63A-9792-4E7A-A7FD-9ECBC299D077}"/>
                    </a:ext>
                  </a:extLst>
                </p:cNvPr>
                <p:cNvPicPr/>
                <p:nvPr/>
              </p:nvPicPr>
              <p:blipFill>
                <a:blip r:embed="rId762"/>
                <a:stretch>
                  <a:fillRect/>
                </a:stretch>
              </p:blipFill>
              <p:spPr>
                <a:xfrm>
                  <a:off x="723333" y="5540827"/>
                  <a:ext cx="145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72" name="Freihand 571">
                  <a:extLst>
                    <a:ext uri="{FF2B5EF4-FFF2-40B4-BE49-F238E27FC236}">
                      <a16:creationId xmlns:a16="http://schemas.microsoft.com/office/drawing/2014/main" id="{AD6DBCE6-EB4B-40FE-977B-2EFFB8D1D546}"/>
                    </a:ext>
                  </a:extLst>
                </p14:cNvPr>
                <p14:cNvContentPartPr/>
                <p14:nvPr/>
              </p14:nvContentPartPr>
              <p14:xfrm>
                <a:off x="767973" y="5642707"/>
                <a:ext cx="126720" cy="32760"/>
              </p14:xfrm>
            </p:contentPart>
          </mc:Choice>
          <mc:Fallback>
            <p:pic>
              <p:nvPicPr>
                <p:cNvPr id="572" name="Freihand 571">
                  <a:extLst>
                    <a:ext uri="{FF2B5EF4-FFF2-40B4-BE49-F238E27FC236}">
                      <a16:creationId xmlns:a16="http://schemas.microsoft.com/office/drawing/2014/main" id="{AD6DBCE6-EB4B-40FE-977B-2EFFB8D1D546}"/>
                    </a:ext>
                  </a:extLst>
                </p:cNvPr>
                <p:cNvPicPr/>
                <p:nvPr/>
              </p:nvPicPr>
              <p:blipFill>
                <a:blip r:embed="rId764"/>
                <a:stretch>
                  <a:fillRect/>
                </a:stretch>
              </p:blipFill>
              <p:spPr>
                <a:xfrm>
                  <a:off x="763653" y="5638387"/>
                  <a:ext cx="13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90" name="Freihand 589">
                  <a:extLst>
                    <a:ext uri="{FF2B5EF4-FFF2-40B4-BE49-F238E27FC236}">
                      <a16:creationId xmlns:a16="http://schemas.microsoft.com/office/drawing/2014/main" id="{1A7B0745-3FFE-4FF2-9E11-01FCC909A126}"/>
                    </a:ext>
                  </a:extLst>
                </p14:cNvPr>
                <p14:cNvContentPartPr/>
                <p14:nvPr/>
              </p14:nvContentPartPr>
              <p14:xfrm>
                <a:off x="1017453" y="5739907"/>
                <a:ext cx="20880" cy="207720"/>
              </p14:xfrm>
            </p:contentPart>
          </mc:Choice>
          <mc:Fallback>
            <p:pic>
              <p:nvPicPr>
                <p:cNvPr id="590" name="Freihand 589">
                  <a:extLst>
                    <a:ext uri="{FF2B5EF4-FFF2-40B4-BE49-F238E27FC236}">
                      <a16:creationId xmlns:a16="http://schemas.microsoft.com/office/drawing/2014/main" id="{1A7B0745-3FFE-4FF2-9E11-01FCC909A126}"/>
                    </a:ext>
                  </a:extLst>
                </p:cNvPr>
                <p:cNvPicPr/>
                <p:nvPr/>
              </p:nvPicPr>
              <p:blipFill>
                <a:blip r:embed="rId766"/>
                <a:stretch>
                  <a:fillRect/>
                </a:stretch>
              </p:blipFill>
              <p:spPr>
                <a:xfrm>
                  <a:off x="1013133" y="5735587"/>
                  <a:ext cx="29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91" name="Freihand 590">
                  <a:extLst>
                    <a:ext uri="{FF2B5EF4-FFF2-40B4-BE49-F238E27FC236}">
                      <a16:creationId xmlns:a16="http://schemas.microsoft.com/office/drawing/2014/main" id="{F3B4587D-02C4-4A71-923E-2F8BE9151FAC}"/>
                    </a:ext>
                  </a:extLst>
                </p14:cNvPr>
                <p14:cNvContentPartPr/>
                <p14:nvPr/>
              </p14:nvContentPartPr>
              <p14:xfrm>
                <a:off x="1080813" y="5825587"/>
                <a:ext cx="4245480" cy="92880"/>
              </p14:xfrm>
            </p:contentPart>
          </mc:Choice>
          <mc:Fallback>
            <p:pic>
              <p:nvPicPr>
                <p:cNvPr id="591" name="Freihand 590">
                  <a:extLst>
                    <a:ext uri="{FF2B5EF4-FFF2-40B4-BE49-F238E27FC236}">
                      <a16:creationId xmlns:a16="http://schemas.microsoft.com/office/drawing/2014/main" id="{F3B4587D-02C4-4A71-923E-2F8BE9151FAC}"/>
                    </a:ext>
                  </a:extLst>
                </p:cNvPr>
                <p:cNvPicPr/>
                <p:nvPr/>
              </p:nvPicPr>
              <p:blipFill>
                <a:blip r:embed="rId768"/>
                <a:stretch>
                  <a:fillRect/>
                </a:stretch>
              </p:blipFill>
              <p:spPr>
                <a:xfrm>
                  <a:off x="1076493" y="5821267"/>
                  <a:ext cx="4254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92" name="Freihand 591">
                  <a:extLst>
                    <a:ext uri="{FF2B5EF4-FFF2-40B4-BE49-F238E27FC236}">
                      <a16:creationId xmlns:a16="http://schemas.microsoft.com/office/drawing/2014/main" id="{71E317A3-8F35-4783-BE01-0B45E865AD77}"/>
                    </a:ext>
                  </a:extLst>
                </p14:cNvPr>
                <p14:cNvContentPartPr/>
                <p14:nvPr/>
              </p14:nvContentPartPr>
              <p14:xfrm>
                <a:off x="5321613" y="5802907"/>
                <a:ext cx="24120" cy="147240"/>
              </p14:xfrm>
            </p:contentPart>
          </mc:Choice>
          <mc:Fallback>
            <p:pic>
              <p:nvPicPr>
                <p:cNvPr id="592" name="Freihand 591">
                  <a:extLst>
                    <a:ext uri="{FF2B5EF4-FFF2-40B4-BE49-F238E27FC236}">
                      <a16:creationId xmlns:a16="http://schemas.microsoft.com/office/drawing/2014/main" id="{71E317A3-8F35-4783-BE01-0B45E865AD77}"/>
                    </a:ext>
                  </a:extLst>
                </p:cNvPr>
                <p:cNvPicPr/>
                <p:nvPr/>
              </p:nvPicPr>
              <p:blipFill>
                <a:blip r:embed="rId770"/>
                <a:stretch>
                  <a:fillRect/>
                </a:stretch>
              </p:blipFill>
              <p:spPr>
                <a:xfrm>
                  <a:off x="5317293" y="5798587"/>
                  <a:ext cx="32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94" name="Freihand 593">
                  <a:extLst>
                    <a:ext uri="{FF2B5EF4-FFF2-40B4-BE49-F238E27FC236}">
                      <a16:creationId xmlns:a16="http://schemas.microsoft.com/office/drawing/2014/main" id="{6A4D5362-2BF5-4BB4-AF3E-A40990BD2256}"/>
                    </a:ext>
                  </a:extLst>
                </p14:cNvPr>
                <p14:cNvContentPartPr/>
                <p14:nvPr/>
              </p14:nvContentPartPr>
              <p14:xfrm>
                <a:off x="3147213" y="5984707"/>
                <a:ext cx="103680" cy="112680"/>
              </p14:xfrm>
            </p:contentPart>
          </mc:Choice>
          <mc:Fallback>
            <p:pic>
              <p:nvPicPr>
                <p:cNvPr id="594" name="Freihand 593">
                  <a:extLst>
                    <a:ext uri="{FF2B5EF4-FFF2-40B4-BE49-F238E27FC236}">
                      <a16:creationId xmlns:a16="http://schemas.microsoft.com/office/drawing/2014/main" id="{6A4D5362-2BF5-4BB4-AF3E-A40990BD2256}"/>
                    </a:ext>
                  </a:extLst>
                </p:cNvPr>
                <p:cNvPicPr/>
                <p:nvPr/>
              </p:nvPicPr>
              <p:blipFill>
                <a:blip r:embed="rId772"/>
                <a:stretch>
                  <a:fillRect/>
                </a:stretch>
              </p:blipFill>
              <p:spPr>
                <a:xfrm>
                  <a:off x="3142893" y="5980387"/>
                  <a:ext cx="112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95" name="Freihand 594">
                  <a:extLst>
                    <a:ext uri="{FF2B5EF4-FFF2-40B4-BE49-F238E27FC236}">
                      <a16:creationId xmlns:a16="http://schemas.microsoft.com/office/drawing/2014/main" id="{C82D8F71-4C98-41BA-B911-0726D1A7C988}"/>
                    </a:ext>
                  </a:extLst>
                </p14:cNvPr>
                <p14:cNvContentPartPr/>
                <p14:nvPr/>
              </p14:nvContentPartPr>
              <p14:xfrm>
                <a:off x="3066573" y="5927827"/>
                <a:ext cx="185400" cy="10800"/>
              </p14:xfrm>
            </p:contentPart>
          </mc:Choice>
          <mc:Fallback>
            <p:pic>
              <p:nvPicPr>
                <p:cNvPr id="595" name="Freihand 594">
                  <a:extLst>
                    <a:ext uri="{FF2B5EF4-FFF2-40B4-BE49-F238E27FC236}">
                      <a16:creationId xmlns:a16="http://schemas.microsoft.com/office/drawing/2014/main" id="{C82D8F71-4C98-41BA-B911-0726D1A7C988}"/>
                    </a:ext>
                  </a:extLst>
                </p:cNvPr>
                <p:cNvPicPr/>
                <p:nvPr/>
              </p:nvPicPr>
              <p:blipFill>
                <a:blip r:embed="rId774"/>
                <a:stretch>
                  <a:fillRect/>
                </a:stretch>
              </p:blipFill>
              <p:spPr>
                <a:xfrm>
                  <a:off x="3062253" y="5923507"/>
                  <a:ext cx="194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603" name="Freihand 602">
                  <a:extLst>
                    <a:ext uri="{FF2B5EF4-FFF2-40B4-BE49-F238E27FC236}">
                      <a16:creationId xmlns:a16="http://schemas.microsoft.com/office/drawing/2014/main" id="{114D2DB2-2D6C-438E-8218-518B3443AEA0}"/>
                    </a:ext>
                  </a:extLst>
                </p14:cNvPr>
                <p14:cNvContentPartPr/>
                <p14:nvPr/>
              </p14:nvContentPartPr>
              <p14:xfrm>
                <a:off x="519573" y="3583507"/>
                <a:ext cx="84240" cy="1611360"/>
              </p14:xfrm>
            </p:contentPart>
          </mc:Choice>
          <mc:Fallback>
            <p:pic>
              <p:nvPicPr>
                <p:cNvPr id="603" name="Freihand 602">
                  <a:extLst>
                    <a:ext uri="{FF2B5EF4-FFF2-40B4-BE49-F238E27FC236}">
                      <a16:creationId xmlns:a16="http://schemas.microsoft.com/office/drawing/2014/main" id="{114D2DB2-2D6C-438E-8218-518B3443AEA0}"/>
                    </a:ext>
                  </a:extLst>
                </p:cNvPr>
                <p:cNvPicPr/>
                <p:nvPr/>
              </p:nvPicPr>
              <p:blipFill>
                <a:blip r:embed="rId776"/>
                <a:stretch>
                  <a:fillRect/>
                </a:stretch>
              </p:blipFill>
              <p:spPr>
                <a:xfrm>
                  <a:off x="515253" y="3579187"/>
                  <a:ext cx="92880" cy="1620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604" name="Freihand 603">
                  <a:extLst>
                    <a:ext uri="{FF2B5EF4-FFF2-40B4-BE49-F238E27FC236}">
                      <a16:creationId xmlns:a16="http://schemas.microsoft.com/office/drawing/2014/main" id="{0A75F706-E048-4721-A972-139044D771EC}"/>
                    </a:ext>
                  </a:extLst>
                </p14:cNvPr>
                <p14:cNvContentPartPr/>
                <p14:nvPr/>
              </p14:nvContentPartPr>
              <p14:xfrm>
                <a:off x="416253" y="5272987"/>
                <a:ext cx="167760" cy="41040"/>
              </p14:xfrm>
            </p:contentPart>
          </mc:Choice>
          <mc:Fallback>
            <p:pic>
              <p:nvPicPr>
                <p:cNvPr id="604" name="Freihand 603">
                  <a:extLst>
                    <a:ext uri="{FF2B5EF4-FFF2-40B4-BE49-F238E27FC236}">
                      <a16:creationId xmlns:a16="http://schemas.microsoft.com/office/drawing/2014/main" id="{0A75F706-E048-4721-A972-139044D771EC}"/>
                    </a:ext>
                  </a:extLst>
                </p:cNvPr>
                <p:cNvPicPr/>
                <p:nvPr/>
              </p:nvPicPr>
              <p:blipFill>
                <a:blip r:embed="rId778"/>
                <a:stretch>
                  <a:fillRect/>
                </a:stretch>
              </p:blipFill>
              <p:spPr>
                <a:xfrm>
                  <a:off x="411933" y="5268667"/>
                  <a:ext cx="176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605" name="Freihand 604">
                  <a:extLst>
                    <a:ext uri="{FF2B5EF4-FFF2-40B4-BE49-F238E27FC236}">
                      <a16:creationId xmlns:a16="http://schemas.microsoft.com/office/drawing/2014/main" id="{4EE99D53-B446-49D7-B028-F7374E326FB9}"/>
                    </a:ext>
                  </a:extLst>
                </p14:cNvPr>
                <p14:cNvContentPartPr/>
                <p14:nvPr/>
              </p14:nvContentPartPr>
              <p14:xfrm>
                <a:off x="507333" y="3520507"/>
                <a:ext cx="180000" cy="56880"/>
              </p14:xfrm>
            </p:contentPart>
          </mc:Choice>
          <mc:Fallback>
            <p:pic>
              <p:nvPicPr>
                <p:cNvPr id="605" name="Freihand 604">
                  <a:extLst>
                    <a:ext uri="{FF2B5EF4-FFF2-40B4-BE49-F238E27FC236}">
                      <a16:creationId xmlns:a16="http://schemas.microsoft.com/office/drawing/2014/main" id="{4EE99D53-B446-49D7-B028-F7374E326FB9}"/>
                    </a:ext>
                  </a:extLst>
                </p:cNvPr>
                <p:cNvPicPr/>
                <p:nvPr/>
              </p:nvPicPr>
              <p:blipFill>
                <a:blip r:embed="rId780"/>
                <a:stretch>
                  <a:fillRect/>
                </a:stretch>
              </p:blipFill>
              <p:spPr>
                <a:xfrm>
                  <a:off x="503013" y="3516187"/>
                  <a:ext cx="188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607" name="Freihand 606">
                  <a:extLst>
                    <a:ext uri="{FF2B5EF4-FFF2-40B4-BE49-F238E27FC236}">
                      <a16:creationId xmlns:a16="http://schemas.microsoft.com/office/drawing/2014/main" id="{4684A80C-A59E-48CA-9690-D0BA8FCF0ADF}"/>
                    </a:ext>
                  </a:extLst>
                </p14:cNvPr>
                <p14:cNvContentPartPr/>
                <p14:nvPr/>
              </p14:nvContentPartPr>
              <p14:xfrm>
                <a:off x="162453" y="4048267"/>
                <a:ext cx="105840" cy="173160"/>
              </p14:xfrm>
            </p:contentPart>
          </mc:Choice>
          <mc:Fallback>
            <p:pic>
              <p:nvPicPr>
                <p:cNvPr id="607" name="Freihand 606">
                  <a:extLst>
                    <a:ext uri="{FF2B5EF4-FFF2-40B4-BE49-F238E27FC236}">
                      <a16:creationId xmlns:a16="http://schemas.microsoft.com/office/drawing/2014/main" id="{4684A80C-A59E-48CA-9690-D0BA8FCF0ADF}"/>
                    </a:ext>
                  </a:extLst>
                </p:cNvPr>
                <p:cNvPicPr/>
                <p:nvPr/>
              </p:nvPicPr>
              <p:blipFill>
                <a:blip r:embed="rId782"/>
                <a:stretch>
                  <a:fillRect/>
                </a:stretch>
              </p:blipFill>
              <p:spPr>
                <a:xfrm>
                  <a:off x="158133" y="4043947"/>
                  <a:ext cx="114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608" name="Freihand 607">
                  <a:extLst>
                    <a:ext uri="{FF2B5EF4-FFF2-40B4-BE49-F238E27FC236}">
                      <a16:creationId xmlns:a16="http://schemas.microsoft.com/office/drawing/2014/main" id="{06F0D41F-7F5C-4F99-9F6F-1B65367115D5}"/>
                    </a:ext>
                  </a:extLst>
                </p14:cNvPr>
                <p14:cNvContentPartPr/>
                <p14:nvPr/>
              </p14:nvContentPartPr>
              <p14:xfrm>
                <a:off x="234453" y="4145827"/>
                <a:ext cx="84240" cy="36000"/>
              </p14:xfrm>
            </p:contentPart>
          </mc:Choice>
          <mc:Fallback>
            <p:pic>
              <p:nvPicPr>
                <p:cNvPr id="608" name="Freihand 607">
                  <a:extLst>
                    <a:ext uri="{FF2B5EF4-FFF2-40B4-BE49-F238E27FC236}">
                      <a16:creationId xmlns:a16="http://schemas.microsoft.com/office/drawing/2014/main" id="{06F0D41F-7F5C-4F99-9F6F-1B65367115D5}"/>
                    </a:ext>
                  </a:extLst>
                </p:cNvPr>
                <p:cNvPicPr/>
                <p:nvPr/>
              </p:nvPicPr>
              <p:blipFill>
                <a:blip r:embed="rId784"/>
                <a:stretch>
                  <a:fillRect/>
                </a:stretch>
              </p:blipFill>
              <p:spPr>
                <a:xfrm>
                  <a:off x="230133" y="4141507"/>
                  <a:ext cx="92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609" name="Freihand 608">
                  <a:extLst>
                    <a:ext uri="{FF2B5EF4-FFF2-40B4-BE49-F238E27FC236}">
                      <a16:creationId xmlns:a16="http://schemas.microsoft.com/office/drawing/2014/main" id="{C1753B31-A181-43F4-B50E-68EA8865842A}"/>
                    </a:ext>
                  </a:extLst>
                </p14:cNvPr>
                <p14:cNvContentPartPr/>
                <p14:nvPr/>
              </p14:nvContentPartPr>
              <p14:xfrm>
                <a:off x="128973" y="3916147"/>
                <a:ext cx="191520" cy="25560"/>
              </p14:xfrm>
            </p:contentPart>
          </mc:Choice>
          <mc:Fallback>
            <p:pic>
              <p:nvPicPr>
                <p:cNvPr id="609" name="Freihand 608">
                  <a:extLst>
                    <a:ext uri="{FF2B5EF4-FFF2-40B4-BE49-F238E27FC236}">
                      <a16:creationId xmlns:a16="http://schemas.microsoft.com/office/drawing/2014/main" id="{C1753B31-A181-43F4-B50E-68EA8865842A}"/>
                    </a:ext>
                  </a:extLst>
                </p:cNvPr>
                <p:cNvPicPr/>
                <p:nvPr/>
              </p:nvPicPr>
              <p:blipFill>
                <a:blip r:embed="rId786"/>
                <a:stretch>
                  <a:fillRect/>
                </a:stretch>
              </p:blipFill>
              <p:spPr>
                <a:xfrm>
                  <a:off x="124653" y="3911827"/>
                  <a:ext cx="200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621" name="Freihand 620">
                  <a:extLst>
                    <a:ext uri="{FF2B5EF4-FFF2-40B4-BE49-F238E27FC236}">
                      <a16:creationId xmlns:a16="http://schemas.microsoft.com/office/drawing/2014/main" id="{F9BF605C-49D4-4574-A877-B4F4F0D4A58C}"/>
                    </a:ext>
                  </a:extLst>
                </p14:cNvPr>
                <p14:cNvContentPartPr/>
                <p14:nvPr/>
              </p14:nvContentPartPr>
              <p14:xfrm>
                <a:off x="5582613" y="3646147"/>
                <a:ext cx="156600" cy="23040"/>
              </p14:xfrm>
            </p:contentPart>
          </mc:Choice>
          <mc:Fallback>
            <p:pic>
              <p:nvPicPr>
                <p:cNvPr id="621" name="Freihand 620">
                  <a:extLst>
                    <a:ext uri="{FF2B5EF4-FFF2-40B4-BE49-F238E27FC236}">
                      <a16:creationId xmlns:a16="http://schemas.microsoft.com/office/drawing/2014/main" id="{F9BF605C-49D4-4574-A877-B4F4F0D4A58C}"/>
                    </a:ext>
                  </a:extLst>
                </p:cNvPr>
                <p:cNvPicPr/>
                <p:nvPr/>
              </p:nvPicPr>
              <p:blipFill>
                <a:blip r:embed="rId788"/>
                <a:stretch>
                  <a:fillRect/>
                </a:stretch>
              </p:blipFill>
              <p:spPr>
                <a:xfrm>
                  <a:off x="5578293" y="3641827"/>
                  <a:ext cx="165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622" name="Freihand 621">
                  <a:extLst>
                    <a:ext uri="{FF2B5EF4-FFF2-40B4-BE49-F238E27FC236}">
                      <a16:creationId xmlns:a16="http://schemas.microsoft.com/office/drawing/2014/main" id="{96E4196A-10E0-42CE-AC3E-46FCD4F4346E}"/>
                    </a:ext>
                  </a:extLst>
                </p14:cNvPr>
                <p14:cNvContentPartPr/>
                <p14:nvPr/>
              </p14:nvContentPartPr>
              <p14:xfrm>
                <a:off x="5706813" y="3588907"/>
                <a:ext cx="136080" cy="174240"/>
              </p14:xfrm>
            </p:contentPart>
          </mc:Choice>
          <mc:Fallback>
            <p:pic>
              <p:nvPicPr>
                <p:cNvPr id="622" name="Freihand 621">
                  <a:extLst>
                    <a:ext uri="{FF2B5EF4-FFF2-40B4-BE49-F238E27FC236}">
                      <a16:creationId xmlns:a16="http://schemas.microsoft.com/office/drawing/2014/main" id="{96E4196A-10E0-42CE-AC3E-46FCD4F4346E}"/>
                    </a:ext>
                  </a:extLst>
                </p:cNvPr>
                <p:cNvPicPr/>
                <p:nvPr/>
              </p:nvPicPr>
              <p:blipFill>
                <a:blip r:embed="rId790"/>
                <a:stretch>
                  <a:fillRect/>
                </a:stretch>
              </p:blipFill>
              <p:spPr>
                <a:xfrm>
                  <a:off x="5702493" y="3584587"/>
                  <a:ext cx="144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643" name="Freihand 642">
                  <a:extLst>
                    <a:ext uri="{FF2B5EF4-FFF2-40B4-BE49-F238E27FC236}">
                      <a16:creationId xmlns:a16="http://schemas.microsoft.com/office/drawing/2014/main" id="{158C0D3A-2F59-41A6-BD70-B528B7774788}"/>
                    </a:ext>
                  </a:extLst>
                </p14:cNvPr>
                <p14:cNvContentPartPr/>
                <p14:nvPr/>
              </p14:nvContentPartPr>
              <p14:xfrm>
                <a:off x="8570253" y="3475147"/>
                <a:ext cx="5040" cy="5400"/>
              </p14:xfrm>
            </p:contentPart>
          </mc:Choice>
          <mc:Fallback>
            <p:pic>
              <p:nvPicPr>
                <p:cNvPr id="643" name="Freihand 642">
                  <a:extLst>
                    <a:ext uri="{FF2B5EF4-FFF2-40B4-BE49-F238E27FC236}">
                      <a16:creationId xmlns:a16="http://schemas.microsoft.com/office/drawing/2014/main" id="{158C0D3A-2F59-41A6-BD70-B528B7774788}"/>
                    </a:ext>
                  </a:extLst>
                </p:cNvPr>
                <p:cNvPicPr/>
                <p:nvPr/>
              </p:nvPicPr>
              <p:blipFill>
                <a:blip r:embed="rId792"/>
                <a:stretch>
                  <a:fillRect/>
                </a:stretch>
              </p:blipFill>
              <p:spPr>
                <a:xfrm>
                  <a:off x="8565933" y="3470827"/>
                  <a:ext cx="13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644" name="Freihand 643">
                  <a:extLst>
                    <a:ext uri="{FF2B5EF4-FFF2-40B4-BE49-F238E27FC236}">
                      <a16:creationId xmlns:a16="http://schemas.microsoft.com/office/drawing/2014/main" id="{CB41E2E1-6A3B-41BF-B2A3-6DB632150BDC}"/>
                    </a:ext>
                  </a:extLst>
                </p14:cNvPr>
                <p14:cNvContentPartPr/>
                <p14:nvPr/>
              </p14:nvContentPartPr>
              <p14:xfrm>
                <a:off x="8578533" y="3346267"/>
                <a:ext cx="75960" cy="197640"/>
              </p14:xfrm>
            </p:contentPart>
          </mc:Choice>
          <mc:Fallback>
            <p:pic>
              <p:nvPicPr>
                <p:cNvPr id="644" name="Freihand 643">
                  <a:extLst>
                    <a:ext uri="{FF2B5EF4-FFF2-40B4-BE49-F238E27FC236}">
                      <a16:creationId xmlns:a16="http://schemas.microsoft.com/office/drawing/2014/main" id="{CB41E2E1-6A3B-41BF-B2A3-6DB632150BDC}"/>
                    </a:ext>
                  </a:extLst>
                </p:cNvPr>
                <p:cNvPicPr/>
                <p:nvPr/>
              </p:nvPicPr>
              <p:blipFill>
                <a:blip r:embed="rId794"/>
                <a:stretch>
                  <a:fillRect/>
                </a:stretch>
              </p:blipFill>
              <p:spPr>
                <a:xfrm>
                  <a:off x="8574213" y="3341947"/>
                  <a:ext cx="84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645" name="Freihand 644">
                  <a:extLst>
                    <a:ext uri="{FF2B5EF4-FFF2-40B4-BE49-F238E27FC236}">
                      <a16:creationId xmlns:a16="http://schemas.microsoft.com/office/drawing/2014/main" id="{DF84CC38-91B3-48F3-9DC2-E7D35B6ACB45}"/>
                    </a:ext>
                  </a:extLst>
                </p14:cNvPr>
                <p14:cNvContentPartPr/>
                <p14:nvPr/>
              </p14:nvContentPartPr>
              <p14:xfrm>
                <a:off x="8673213" y="3451027"/>
                <a:ext cx="78480" cy="75240"/>
              </p14:xfrm>
            </p:contentPart>
          </mc:Choice>
          <mc:Fallback>
            <p:pic>
              <p:nvPicPr>
                <p:cNvPr id="645" name="Freihand 644">
                  <a:extLst>
                    <a:ext uri="{FF2B5EF4-FFF2-40B4-BE49-F238E27FC236}">
                      <a16:creationId xmlns:a16="http://schemas.microsoft.com/office/drawing/2014/main" id="{DF84CC38-91B3-48F3-9DC2-E7D35B6ACB45}"/>
                    </a:ext>
                  </a:extLst>
                </p:cNvPr>
                <p:cNvPicPr/>
                <p:nvPr/>
              </p:nvPicPr>
              <p:blipFill>
                <a:blip r:embed="rId796"/>
                <a:stretch>
                  <a:fillRect/>
                </a:stretch>
              </p:blipFill>
              <p:spPr>
                <a:xfrm>
                  <a:off x="8668893" y="3446707"/>
                  <a:ext cx="87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646" name="Freihand 645">
                  <a:extLst>
                    <a:ext uri="{FF2B5EF4-FFF2-40B4-BE49-F238E27FC236}">
                      <a16:creationId xmlns:a16="http://schemas.microsoft.com/office/drawing/2014/main" id="{BBF43612-EC77-41BC-8166-BB12E272632F}"/>
                    </a:ext>
                  </a:extLst>
                </p14:cNvPr>
                <p14:cNvContentPartPr/>
                <p14:nvPr/>
              </p14:nvContentPartPr>
              <p14:xfrm>
                <a:off x="8768973" y="3423307"/>
                <a:ext cx="75240" cy="102960"/>
              </p14:xfrm>
            </p:contentPart>
          </mc:Choice>
          <mc:Fallback>
            <p:pic>
              <p:nvPicPr>
                <p:cNvPr id="646" name="Freihand 645">
                  <a:extLst>
                    <a:ext uri="{FF2B5EF4-FFF2-40B4-BE49-F238E27FC236}">
                      <a16:creationId xmlns:a16="http://schemas.microsoft.com/office/drawing/2014/main" id="{BBF43612-EC77-41BC-8166-BB12E272632F}"/>
                    </a:ext>
                  </a:extLst>
                </p:cNvPr>
                <p:cNvPicPr/>
                <p:nvPr/>
              </p:nvPicPr>
              <p:blipFill>
                <a:blip r:embed="rId798"/>
                <a:stretch>
                  <a:fillRect/>
                </a:stretch>
              </p:blipFill>
              <p:spPr>
                <a:xfrm>
                  <a:off x="8764653" y="3418987"/>
                  <a:ext cx="83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647" name="Freihand 646">
                  <a:extLst>
                    <a:ext uri="{FF2B5EF4-FFF2-40B4-BE49-F238E27FC236}">
                      <a16:creationId xmlns:a16="http://schemas.microsoft.com/office/drawing/2014/main" id="{E8910F9D-461A-465D-BD13-1B7CE36CBF9D}"/>
                    </a:ext>
                  </a:extLst>
                </p14:cNvPr>
                <p14:cNvContentPartPr/>
                <p14:nvPr/>
              </p14:nvContentPartPr>
              <p14:xfrm>
                <a:off x="8889933" y="3337987"/>
                <a:ext cx="108360" cy="145440"/>
              </p14:xfrm>
            </p:contentPart>
          </mc:Choice>
          <mc:Fallback>
            <p:pic>
              <p:nvPicPr>
                <p:cNvPr id="647" name="Freihand 646">
                  <a:extLst>
                    <a:ext uri="{FF2B5EF4-FFF2-40B4-BE49-F238E27FC236}">
                      <a16:creationId xmlns:a16="http://schemas.microsoft.com/office/drawing/2014/main" id="{E8910F9D-461A-465D-BD13-1B7CE36CBF9D}"/>
                    </a:ext>
                  </a:extLst>
                </p:cNvPr>
                <p:cNvPicPr/>
                <p:nvPr/>
              </p:nvPicPr>
              <p:blipFill>
                <a:blip r:embed="rId800"/>
                <a:stretch>
                  <a:fillRect/>
                </a:stretch>
              </p:blipFill>
              <p:spPr>
                <a:xfrm>
                  <a:off x="8885613" y="3333667"/>
                  <a:ext cx="117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648" name="Freihand 647">
                  <a:extLst>
                    <a:ext uri="{FF2B5EF4-FFF2-40B4-BE49-F238E27FC236}">
                      <a16:creationId xmlns:a16="http://schemas.microsoft.com/office/drawing/2014/main" id="{72EBE822-34D4-474D-A5CB-1CAE6C1066EC}"/>
                    </a:ext>
                  </a:extLst>
                </p14:cNvPr>
                <p14:cNvContentPartPr/>
                <p14:nvPr/>
              </p14:nvContentPartPr>
              <p14:xfrm>
                <a:off x="8948973" y="3452467"/>
                <a:ext cx="41040" cy="47160"/>
              </p14:xfrm>
            </p:contentPart>
          </mc:Choice>
          <mc:Fallback>
            <p:pic>
              <p:nvPicPr>
                <p:cNvPr id="648" name="Freihand 647">
                  <a:extLst>
                    <a:ext uri="{FF2B5EF4-FFF2-40B4-BE49-F238E27FC236}">
                      <a16:creationId xmlns:a16="http://schemas.microsoft.com/office/drawing/2014/main" id="{72EBE822-34D4-474D-A5CB-1CAE6C1066EC}"/>
                    </a:ext>
                  </a:extLst>
                </p:cNvPr>
                <p:cNvPicPr/>
                <p:nvPr/>
              </p:nvPicPr>
              <p:blipFill>
                <a:blip r:embed="rId802"/>
                <a:stretch>
                  <a:fillRect/>
                </a:stretch>
              </p:blipFill>
              <p:spPr>
                <a:xfrm>
                  <a:off x="8944653" y="3448147"/>
                  <a:ext cx="49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649" name="Freihand 648">
                  <a:extLst>
                    <a:ext uri="{FF2B5EF4-FFF2-40B4-BE49-F238E27FC236}">
                      <a16:creationId xmlns:a16="http://schemas.microsoft.com/office/drawing/2014/main" id="{CA61A525-7E8F-48A3-9315-8C02EE3DE63D}"/>
                    </a:ext>
                  </a:extLst>
                </p14:cNvPr>
                <p14:cNvContentPartPr/>
                <p14:nvPr/>
              </p14:nvContentPartPr>
              <p14:xfrm>
                <a:off x="9007653" y="3311707"/>
                <a:ext cx="191880" cy="178560"/>
              </p14:xfrm>
            </p:contentPart>
          </mc:Choice>
          <mc:Fallback>
            <p:pic>
              <p:nvPicPr>
                <p:cNvPr id="649" name="Freihand 648">
                  <a:extLst>
                    <a:ext uri="{FF2B5EF4-FFF2-40B4-BE49-F238E27FC236}">
                      <a16:creationId xmlns:a16="http://schemas.microsoft.com/office/drawing/2014/main" id="{CA61A525-7E8F-48A3-9315-8C02EE3DE63D}"/>
                    </a:ext>
                  </a:extLst>
                </p:cNvPr>
                <p:cNvPicPr/>
                <p:nvPr/>
              </p:nvPicPr>
              <p:blipFill>
                <a:blip r:embed="rId804"/>
                <a:stretch>
                  <a:fillRect/>
                </a:stretch>
              </p:blipFill>
              <p:spPr>
                <a:xfrm>
                  <a:off x="9003333" y="3307387"/>
                  <a:ext cx="200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650" name="Freihand 649">
                  <a:extLst>
                    <a:ext uri="{FF2B5EF4-FFF2-40B4-BE49-F238E27FC236}">
                      <a16:creationId xmlns:a16="http://schemas.microsoft.com/office/drawing/2014/main" id="{D7BC0017-ED65-41C6-9CFB-500E77078DE9}"/>
                    </a:ext>
                  </a:extLst>
                </p14:cNvPr>
                <p14:cNvContentPartPr/>
                <p14:nvPr/>
              </p14:nvContentPartPr>
              <p14:xfrm>
                <a:off x="9302493" y="3317467"/>
                <a:ext cx="191880" cy="252720"/>
              </p14:xfrm>
            </p:contentPart>
          </mc:Choice>
          <mc:Fallback>
            <p:pic>
              <p:nvPicPr>
                <p:cNvPr id="650" name="Freihand 649">
                  <a:extLst>
                    <a:ext uri="{FF2B5EF4-FFF2-40B4-BE49-F238E27FC236}">
                      <a16:creationId xmlns:a16="http://schemas.microsoft.com/office/drawing/2014/main" id="{D7BC0017-ED65-41C6-9CFB-500E77078DE9}"/>
                    </a:ext>
                  </a:extLst>
                </p:cNvPr>
                <p:cNvPicPr/>
                <p:nvPr/>
              </p:nvPicPr>
              <p:blipFill>
                <a:blip r:embed="rId806"/>
                <a:stretch>
                  <a:fillRect/>
                </a:stretch>
              </p:blipFill>
              <p:spPr>
                <a:xfrm>
                  <a:off x="9298173" y="3313147"/>
                  <a:ext cx="2005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652" name="Freihand 651">
                  <a:extLst>
                    <a:ext uri="{FF2B5EF4-FFF2-40B4-BE49-F238E27FC236}">
                      <a16:creationId xmlns:a16="http://schemas.microsoft.com/office/drawing/2014/main" id="{79236832-0BFB-4B57-87D5-D7EAB920AA2D}"/>
                    </a:ext>
                  </a:extLst>
                </p14:cNvPr>
                <p14:cNvContentPartPr/>
                <p14:nvPr/>
              </p14:nvContentPartPr>
              <p14:xfrm>
                <a:off x="9614613" y="3370027"/>
                <a:ext cx="106560" cy="182880"/>
              </p14:xfrm>
            </p:contentPart>
          </mc:Choice>
          <mc:Fallback>
            <p:pic>
              <p:nvPicPr>
                <p:cNvPr id="652" name="Freihand 651">
                  <a:extLst>
                    <a:ext uri="{FF2B5EF4-FFF2-40B4-BE49-F238E27FC236}">
                      <a16:creationId xmlns:a16="http://schemas.microsoft.com/office/drawing/2014/main" id="{79236832-0BFB-4B57-87D5-D7EAB920AA2D}"/>
                    </a:ext>
                  </a:extLst>
                </p:cNvPr>
                <p:cNvPicPr/>
                <p:nvPr/>
              </p:nvPicPr>
              <p:blipFill>
                <a:blip r:embed="rId808"/>
                <a:stretch>
                  <a:fillRect/>
                </a:stretch>
              </p:blipFill>
              <p:spPr>
                <a:xfrm>
                  <a:off x="9610293" y="3365707"/>
                  <a:ext cx="115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653" name="Freihand 652">
                  <a:extLst>
                    <a:ext uri="{FF2B5EF4-FFF2-40B4-BE49-F238E27FC236}">
                      <a16:creationId xmlns:a16="http://schemas.microsoft.com/office/drawing/2014/main" id="{8685037C-F9CC-46F3-9824-80A5C19D8D3C}"/>
                    </a:ext>
                  </a:extLst>
                </p14:cNvPr>
                <p14:cNvContentPartPr/>
                <p14:nvPr/>
              </p14:nvContentPartPr>
              <p14:xfrm>
                <a:off x="9719373" y="3348787"/>
                <a:ext cx="91800" cy="95400"/>
              </p14:xfrm>
            </p:contentPart>
          </mc:Choice>
          <mc:Fallback>
            <p:pic>
              <p:nvPicPr>
                <p:cNvPr id="653" name="Freihand 652">
                  <a:extLst>
                    <a:ext uri="{FF2B5EF4-FFF2-40B4-BE49-F238E27FC236}">
                      <a16:creationId xmlns:a16="http://schemas.microsoft.com/office/drawing/2014/main" id="{8685037C-F9CC-46F3-9824-80A5C19D8D3C}"/>
                    </a:ext>
                  </a:extLst>
                </p:cNvPr>
                <p:cNvPicPr/>
                <p:nvPr/>
              </p:nvPicPr>
              <p:blipFill>
                <a:blip r:embed="rId810"/>
                <a:stretch>
                  <a:fillRect/>
                </a:stretch>
              </p:blipFill>
              <p:spPr>
                <a:xfrm>
                  <a:off x="9715053" y="3344467"/>
                  <a:ext cx="100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654" name="Freihand 653">
                  <a:extLst>
                    <a:ext uri="{FF2B5EF4-FFF2-40B4-BE49-F238E27FC236}">
                      <a16:creationId xmlns:a16="http://schemas.microsoft.com/office/drawing/2014/main" id="{3DBBCC0E-D003-4DBC-ADD8-BF0487AEA75E}"/>
                    </a:ext>
                  </a:extLst>
                </p14:cNvPr>
                <p14:cNvContentPartPr/>
                <p14:nvPr/>
              </p14:nvContentPartPr>
              <p14:xfrm>
                <a:off x="9809733" y="3346267"/>
                <a:ext cx="60840" cy="68400"/>
              </p14:xfrm>
            </p:contentPart>
          </mc:Choice>
          <mc:Fallback>
            <p:pic>
              <p:nvPicPr>
                <p:cNvPr id="654" name="Freihand 653">
                  <a:extLst>
                    <a:ext uri="{FF2B5EF4-FFF2-40B4-BE49-F238E27FC236}">
                      <a16:creationId xmlns:a16="http://schemas.microsoft.com/office/drawing/2014/main" id="{3DBBCC0E-D003-4DBC-ADD8-BF0487AEA75E}"/>
                    </a:ext>
                  </a:extLst>
                </p:cNvPr>
                <p:cNvPicPr/>
                <p:nvPr/>
              </p:nvPicPr>
              <p:blipFill>
                <a:blip r:embed="rId812"/>
                <a:stretch>
                  <a:fillRect/>
                </a:stretch>
              </p:blipFill>
              <p:spPr>
                <a:xfrm>
                  <a:off x="9805413" y="3341947"/>
                  <a:ext cx="69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655" name="Freihand 654">
                  <a:extLst>
                    <a:ext uri="{FF2B5EF4-FFF2-40B4-BE49-F238E27FC236}">
                      <a16:creationId xmlns:a16="http://schemas.microsoft.com/office/drawing/2014/main" id="{E76DD853-FDEF-4751-A65A-29C0B11E0B3E}"/>
                    </a:ext>
                  </a:extLst>
                </p14:cNvPr>
                <p14:cNvContentPartPr/>
                <p14:nvPr/>
              </p14:nvContentPartPr>
              <p14:xfrm>
                <a:off x="9890373" y="3263107"/>
                <a:ext cx="223920" cy="131760"/>
              </p14:xfrm>
            </p:contentPart>
          </mc:Choice>
          <mc:Fallback>
            <p:pic>
              <p:nvPicPr>
                <p:cNvPr id="655" name="Freihand 654">
                  <a:extLst>
                    <a:ext uri="{FF2B5EF4-FFF2-40B4-BE49-F238E27FC236}">
                      <a16:creationId xmlns:a16="http://schemas.microsoft.com/office/drawing/2014/main" id="{E76DD853-FDEF-4751-A65A-29C0B11E0B3E}"/>
                    </a:ext>
                  </a:extLst>
                </p:cNvPr>
                <p:cNvPicPr/>
                <p:nvPr/>
              </p:nvPicPr>
              <p:blipFill>
                <a:blip r:embed="rId814"/>
                <a:stretch>
                  <a:fillRect/>
                </a:stretch>
              </p:blipFill>
              <p:spPr>
                <a:xfrm>
                  <a:off x="9886053" y="3258787"/>
                  <a:ext cx="23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656" name="Freihand 655">
                  <a:extLst>
                    <a:ext uri="{FF2B5EF4-FFF2-40B4-BE49-F238E27FC236}">
                      <a16:creationId xmlns:a16="http://schemas.microsoft.com/office/drawing/2014/main" id="{B849059F-B503-4537-9523-8CACE169506D}"/>
                    </a:ext>
                  </a:extLst>
                </p14:cNvPr>
                <p14:cNvContentPartPr/>
                <p14:nvPr/>
              </p14:nvContentPartPr>
              <p14:xfrm>
                <a:off x="10130133" y="3316387"/>
                <a:ext cx="98640" cy="57240"/>
              </p14:xfrm>
            </p:contentPart>
          </mc:Choice>
          <mc:Fallback>
            <p:pic>
              <p:nvPicPr>
                <p:cNvPr id="656" name="Freihand 655">
                  <a:extLst>
                    <a:ext uri="{FF2B5EF4-FFF2-40B4-BE49-F238E27FC236}">
                      <a16:creationId xmlns:a16="http://schemas.microsoft.com/office/drawing/2014/main" id="{B849059F-B503-4537-9523-8CACE169506D}"/>
                    </a:ext>
                  </a:extLst>
                </p:cNvPr>
                <p:cNvPicPr/>
                <p:nvPr/>
              </p:nvPicPr>
              <p:blipFill>
                <a:blip r:embed="rId816"/>
                <a:stretch>
                  <a:fillRect/>
                </a:stretch>
              </p:blipFill>
              <p:spPr>
                <a:xfrm>
                  <a:off x="10125813" y="3312067"/>
                  <a:ext cx="107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657" name="Freihand 656">
                  <a:extLst>
                    <a:ext uri="{FF2B5EF4-FFF2-40B4-BE49-F238E27FC236}">
                      <a16:creationId xmlns:a16="http://schemas.microsoft.com/office/drawing/2014/main" id="{8CBE2084-8599-413B-A0C7-643DB60AF617}"/>
                    </a:ext>
                  </a:extLst>
                </p14:cNvPr>
                <p14:cNvContentPartPr/>
                <p14:nvPr/>
              </p14:nvContentPartPr>
              <p14:xfrm>
                <a:off x="10245333" y="3209827"/>
                <a:ext cx="127440" cy="168840"/>
              </p14:xfrm>
            </p:contentPart>
          </mc:Choice>
          <mc:Fallback>
            <p:pic>
              <p:nvPicPr>
                <p:cNvPr id="657" name="Freihand 656">
                  <a:extLst>
                    <a:ext uri="{FF2B5EF4-FFF2-40B4-BE49-F238E27FC236}">
                      <a16:creationId xmlns:a16="http://schemas.microsoft.com/office/drawing/2014/main" id="{8CBE2084-8599-413B-A0C7-643DB60AF617}"/>
                    </a:ext>
                  </a:extLst>
                </p:cNvPr>
                <p:cNvPicPr/>
                <p:nvPr/>
              </p:nvPicPr>
              <p:blipFill>
                <a:blip r:embed="rId818"/>
                <a:stretch>
                  <a:fillRect/>
                </a:stretch>
              </p:blipFill>
              <p:spPr>
                <a:xfrm>
                  <a:off x="10241013" y="3205507"/>
                  <a:ext cx="136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658" name="Freihand 657">
                  <a:extLst>
                    <a:ext uri="{FF2B5EF4-FFF2-40B4-BE49-F238E27FC236}">
                      <a16:creationId xmlns:a16="http://schemas.microsoft.com/office/drawing/2014/main" id="{9149BD2C-FF47-4939-9B5D-B7CA5FE22508}"/>
                    </a:ext>
                  </a:extLst>
                </p14:cNvPr>
                <p14:cNvContentPartPr/>
                <p14:nvPr/>
              </p14:nvContentPartPr>
              <p14:xfrm>
                <a:off x="10353333" y="3228547"/>
                <a:ext cx="30960" cy="63360"/>
              </p14:xfrm>
            </p:contentPart>
          </mc:Choice>
          <mc:Fallback>
            <p:pic>
              <p:nvPicPr>
                <p:cNvPr id="658" name="Freihand 657">
                  <a:extLst>
                    <a:ext uri="{FF2B5EF4-FFF2-40B4-BE49-F238E27FC236}">
                      <a16:creationId xmlns:a16="http://schemas.microsoft.com/office/drawing/2014/main" id="{9149BD2C-FF47-4939-9B5D-B7CA5FE22508}"/>
                    </a:ext>
                  </a:extLst>
                </p:cNvPr>
                <p:cNvPicPr/>
                <p:nvPr/>
              </p:nvPicPr>
              <p:blipFill>
                <a:blip r:embed="rId820"/>
                <a:stretch>
                  <a:fillRect/>
                </a:stretch>
              </p:blipFill>
              <p:spPr>
                <a:xfrm>
                  <a:off x="10349013" y="3224227"/>
                  <a:ext cx="39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659" name="Freihand 658">
                  <a:extLst>
                    <a:ext uri="{FF2B5EF4-FFF2-40B4-BE49-F238E27FC236}">
                      <a16:creationId xmlns:a16="http://schemas.microsoft.com/office/drawing/2014/main" id="{1E9F3055-C636-42B3-A0D4-9C2E7225A124}"/>
                    </a:ext>
                  </a:extLst>
                </p14:cNvPr>
                <p14:cNvContentPartPr/>
                <p14:nvPr/>
              </p14:nvContentPartPr>
              <p14:xfrm>
                <a:off x="10388973" y="3290467"/>
                <a:ext cx="162000" cy="63720"/>
              </p14:xfrm>
            </p:contentPart>
          </mc:Choice>
          <mc:Fallback>
            <p:pic>
              <p:nvPicPr>
                <p:cNvPr id="659" name="Freihand 658">
                  <a:extLst>
                    <a:ext uri="{FF2B5EF4-FFF2-40B4-BE49-F238E27FC236}">
                      <a16:creationId xmlns:a16="http://schemas.microsoft.com/office/drawing/2014/main" id="{1E9F3055-C636-42B3-A0D4-9C2E7225A124}"/>
                    </a:ext>
                  </a:extLst>
                </p:cNvPr>
                <p:cNvPicPr/>
                <p:nvPr/>
              </p:nvPicPr>
              <p:blipFill>
                <a:blip r:embed="rId822"/>
                <a:stretch>
                  <a:fillRect/>
                </a:stretch>
              </p:blipFill>
              <p:spPr>
                <a:xfrm>
                  <a:off x="10384653" y="3286147"/>
                  <a:ext cx="170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660" name="Freihand 659">
                  <a:extLst>
                    <a:ext uri="{FF2B5EF4-FFF2-40B4-BE49-F238E27FC236}">
                      <a16:creationId xmlns:a16="http://schemas.microsoft.com/office/drawing/2014/main" id="{111E2C84-CF0D-4D9C-9AB0-3A5EA006780F}"/>
                    </a:ext>
                  </a:extLst>
                </p14:cNvPr>
                <p14:cNvContentPartPr/>
                <p14:nvPr/>
              </p14:nvContentPartPr>
              <p14:xfrm>
                <a:off x="10676973" y="3192187"/>
                <a:ext cx="188280" cy="264240"/>
              </p14:xfrm>
            </p:contentPart>
          </mc:Choice>
          <mc:Fallback>
            <p:pic>
              <p:nvPicPr>
                <p:cNvPr id="660" name="Freihand 659">
                  <a:extLst>
                    <a:ext uri="{FF2B5EF4-FFF2-40B4-BE49-F238E27FC236}">
                      <a16:creationId xmlns:a16="http://schemas.microsoft.com/office/drawing/2014/main" id="{111E2C84-CF0D-4D9C-9AB0-3A5EA006780F}"/>
                    </a:ext>
                  </a:extLst>
                </p:cNvPr>
                <p:cNvPicPr/>
                <p:nvPr/>
              </p:nvPicPr>
              <p:blipFill>
                <a:blip r:embed="rId824"/>
                <a:stretch>
                  <a:fillRect/>
                </a:stretch>
              </p:blipFill>
              <p:spPr>
                <a:xfrm>
                  <a:off x="10672653" y="3187867"/>
                  <a:ext cx="1969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661" name="Freihand 660">
                  <a:extLst>
                    <a:ext uri="{FF2B5EF4-FFF2-40B4-BE49-F238E27FC236}">
                      <a16:creationId xmlns:a16="http://schemas.microsoft.com/office/drawing/2014/main" id="{3B180617-3648-454E-94A8-91CF8A373A30}"/>
                    </a:ext>
                  </a:extLst>
                </p14:cNvPr>
                <p14:cNvContentPartPr/>
                <p14:nvPr/>
              </p14:nvContentPartPr>
              <p14:xfrm>
                <a:off x="11030493" y="3173107"/>
                <a:ext cx="94320" cy="159480"/>
              </p14:xfrm>
            </p:contentPart>
          </mc:Choice>
          <mc:Fallback>
            <p:pic>
              <p:nvPicPr>
                <p:cNvPr id="661" name="Freihand 660">
                  <a:extLst>
                    <a:ext uri="{FF2B5EF4-FFF2-40B4-BE49-F238E27FC236}">
                      <a16:creationId xmlns:a16="http://schemas.microsoft.com/office/drawing/2014/main" id="{3B180617-3648-454E-94A8-91CF8A373A30}"/>
                    </a:ext>
                  </a:extLst>
                </p:cNvPr>
                <p:cNvPicPr/>
                <p:nvPr/>
              </p:nvPicPr>
              <p:blipFill>
                <a:blip r:embed="rId826"/>
                <a:stretch>
                  <a:fillRect/>
                </a:stretch>
              </p:blipFill>
              <p:spPr>
                <a:xfrm>
                  <a:off x="11026173" y="3168787"/>
                  <a:ext cx="102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662" name="Freihand 661">
                  <a:extLst>
                    <a:ext uri="{FF2B5EF4-FFF2-40B4-BE49-F238E27FC236}">
                      <a16:creationId xmlns:a16="http://schemas.microsoft.com/office/drawing/2014/main" id="{A06F2106-263A-4F1A-AA4F-AA67DB96BD32}"/>
                    </a:ext>
                  </a:extLst>
                </p14:cNvPr>
                <p14:cNvContentPartPr/>
                <p14:nvPr/>
              </p14:nvContentPartPr>
              <p14:xfrm>
                <a:off x="11166573" y="3232867"/>
                <a:ext cx="241200" cy="65160"/>
              </p14:xfrm>
            </p:contentPart>
          </mc:Choice>
          <mc:Fallback>
            <p:pic>
              <p:nvPicPr>
                <p:cNvPr id="662" name="Freihand 661">
                  <a:extLst>
                    <a:ext uri="{FF2B5EF4-FFF2-40B4-BE49-F238E27FC236}">
                      <a16:creationId xmlns:a16="http://schemas.microsoft.com/office/drawing/2014/main" id="{A06F2106-263A-4F1A-AA4F-AA67DB96BD32}"/>
                    </a:ext>
                  </a:extLst>
                </p:cNvPr>
                <p:cNvPicPr/>
                <p:nvPr/>
              </p:nvPicPr>
              <p:blipFill>
                <a:blip r:embed="rId828"/>
                <a:stretch>
                  <a:fillRect/>
                </a:stretch>
              </p:blipFill>
              <p:spPr>
                <a:xfrm>
                  <a:off x="11162253" y="3228547"/>
                  <a:ext cx="249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663" name="Freihand 662">
                  <a:extLst>
                    <a:ext uri="{FF2B5EF4-FFF2-40B4-BE49-F238E27FC236}">
                      <a16:creationId xmlns:a16="http://schemas.microsoft.com/office/drawing/2014/main" id="{7D4B0B03-78D5-4317-B34E-D01C61D3EA0E}"/>
                    </a:ext>
                  </a:extLst>
                </p14:cNvPr>
                <p14:cNvContentPartPr/>
                <p14:nvPr/>
              </p14:nvContentPartPr>
              <p14:xfrm>
                <a:off x="11438013" y="3177787"/>
                <a:ext cx="108360" cy="109440"/>
              </p14:xfrm>
            </p:contentPart>
          </mc:Choice>
          <mc:Fallback>
            <p:pic>
              <p:nvPicPr>
                <p:cNvPr id="663" name="Freihand 662">
                  <a:extLst>
                    <a:ext uri="{FF2B5EF4-FFF2-40B4-BE49-F238E27FC236}">
                      <a16:creationId xmlns:a16="http://schemas.microsoft.com/office/drawing/2014/main" id="{7D4B0B03-78D5-4317-B34E-D01C61D3EA0E}"/>
                    </a:ext>
                  </a:extLst>
                </p:cNvPr>
                <p:cNvPicPr/>
                <p:nvPr/>
              </p:nvPicPr>
              <p:blipFill>
                <a:blip r:embed="rId830"/>
                <a:stretch>
                  <a:fillRect/>
                </a:stretch>
              </p:blipFill>
              <p:spPr>
                <a:xfrm>
                  <a:off x="11433693" y="3173467"/>
                  <a:ext cx="117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664" name="Freihand 663">
                  <a:extLst>
                    <a:ext uri="{FF2B5EF4-FFF2-40B4-BE49-F238E27FC236}">
                      <a16:creationId xmlns:a16="http://schemas.microsoft.com/office/drawing/2014/main" id="{835B6CDF-A587-4D46-AE39-E69C1FED3E55}"/>
                    </a:ext>
                  </a:extLst>
                </p14:cNvPr>
                <p14:cNvContentPartPr/>
                <p14:nvPr/>
              </p14:nvContentPartPr>
              <p14:xfrm>
                <a:off x="11655813" y="3163387"/>
                <a:ext cx="17640" cy="127440"/>
              </p14:xfrm>
            </p:contentPart>
          </mc:Choice>
          <mc:Fallback>
            <p:pic>
              <p:nvPicPr>
                <p:cNvPr id="664" name="Freihand 663">
                  <a:extLst>
                    <a:ext uri="{FF2B5EF4-FFF2-40B4-BE49-F238E27FC236}">
                      <a16:creationId xmlns:a16="http://schemas.microsoft.com/office/drawing/2014/main" id="{835B6CDF-A587-4D46-AE39-E69C1FED3E55}"/>
                    </a:ext>
                  </a:extLst>
                </p:cNvPr>
                <p:cNvPicPr/>
                <p:nvPr/>
              </p:nvPicPr>
              <p:blipFill>
                <a:blip r:embed="rId832"/>
                <a:stretch>
                  <a:fillRect/>
                </a:stretch>
              </p:blipFill>
              <p:spPr>
                <a:xfrm>
                  <a:off x="11651493" y="3159067"/>
                  <a:ext cx="26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665" name="Freihand 664">
                  <a:extLst>
                    <a:ext uri="{FF2B5EF4-FFF2-40B4-BE49-F238E27FC236}">
                      <a16:creationId xmlns:a16="http://schemas.microsoft.com/office/drawing/2014/main" id="{A2889E42-F180-4A15-B553-AB3257B1A6B5}"/>
                    </a:ext>
                  </a:extLst>
                </p14:cNvPr>
                <p14:cNvContentPartPr/>
                <p14:nvPr/>
              </p14:nvContentPartPr>
              <p14:xfrm>
                <a:off x="11577333" y="3125587"/>
                <a:ext cx="154080" cy="191880"/>
              </p14:xfrm>
            </p:contentPart>
          </mc:Choice>
          <mc:Fallback>
            <p:pic>
              <p:nvPicPr>
                <p:cNvPr id="665" name="Freihand 664">
                  <a:extLst>
                    <a:ext uri="{FF2B5EF4-FFF2-40B4-BE49-F238E27FC236}">
                      <a16:creationId xmlns:a16="http://schemas.microsoft.com/office/drawing/2014/main" id="{A2889E42-F180-4A15-B553-AB3257B1A6B5}"/>
                    </a:ext>
                  </a:extLst>
                </p:cNvPr>
                <p:cNvPicPr/>
                <p:nvPr/>
              </p:nvPicPr>
              <p:blipFill>
                <a:blip r:embed="rId834"/>
                <a:stretch>
                  <a:fillRect/>
                </a:stretch>
              </p:blipFill>
              <p:spPr>
                <a:xfrm>
                  <a:off x="11573013" y="3121267"/>
                  <a:ext cx="162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668" name="Freihand 667">
                  <a:extLst>
                    <a:ext uri="{FF2B5EF4-FFF2-40B4-BE49-F238E27FC236}">
                      <a16:creationId xmlns:a16="http://schemas.microsoft.com/office/drawing/2014/main" id="{2D24D4DA-9B0F-4D57-A2CA-EEA486702969}"/>
                    </a:ext>
                  </a:extLst>
                </p14:cNvPr>
                <p14:cNvContentPartPr/>
                <p14:nvPr/>
              </p14:nvContentPartPr>
              <p14:xfrm>
                <a:off x="11812053" y="3037387"/>
                <a:ext cx="129960" cy="131760"/>
              </p14:xfrm>
            </p:contentPart>
          </mc:Choice>
          <mc:Fallback>
            <p:pic>
              <p:nvPicPr>
                <p:cNvPr id="668" name="Freihand 667">
                  <a:extLst>
                    <a:ext uri="{FF2B5EF4-FFF2-40B4-BE49-F238E27FC236}">
                      <a16:creationId xmlns:a16="http://schemas.microsoft.com/office/drawing/2014/main" id="{2D24D4DA-9B0F-4D57-A2CA-EEA486702969}"/>
                    </a:ext>
                  </a:extLst>
                </p:cNvPr>
                <p:cNvPicPr/>
                <p:nvPr/>
              </p:nvPicPr>
              <p:blipFill>
                <a:blip r:embed="rId836"/>
                <a:stretch>
                  <a:fillRect/>
                </a:stretch>
              </p:blipFill>
              <p:spPr>
                <a:xfrm>
                  <a:off x="11807733" y="3033067"/>
                  <a:ext cx="138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669" name="Freihand 668">
                  <a:extLst>
                    <a:ext uri="{FF2B5EF4-FFF2-40B4-BE49-F238E27FC236}">
                      <a16:creationId xmlns:a16="http://schemas.microsoft.com/office/drawing/2014/main" id="{4F8C1CBF-0973-44BF-A3E7-2036F29A6A08}"/>
                    </a:ext>
                  </a:extLst>
                </p14:cNvPr>
                <p14:cNvContentPartPr/>
                <p14:nvPr/>
              </p14:nvContentPartPr>
              <p14:xfrm>
                <a:off x="11857053" y="3249427"/>
                <a:ext cx="29160" cy="12240"/>
              </p14:xfrm>
            </p:contentPart>
          </mc:Choice>
          <mc:Fallback>
            <p:pic>
              <p:nvPicPr>
                <p:cNvPr id="669" name="Freihand 668">
                  <a:extLst>
                    <a:ext uri="{FF2B5EF4-FFF2-40B4-BE49-F238E27FC236}">
                      <a16:creationId xmlns:a16="http://schemas.microsoft.com/office/drawing/2014/main" id="{4F8C1CBF-0973-44BF-A3E7-2036F29A6A08}"/>
                    </a:ext>
                  </a:extLst>
                </p:cNvPr>
                <p:cNvPicPr/>
                <p:nvPr/>
              </p:nvPicPr>
              <p:blipFill>
                <a:blip r:embed="rId838"/>
                <a:stretch>
                  <a:fillRect/>
                </a:stretch>
              </p:blipFill>
              <p:spPr>
                <a:xfrm>
                  <a:off x="11852733" y="3245107"/>
                  <a:ext cx="37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624" name="Freihand 623">
                  <a:extLst>
                    <a:ext uri="{FF2B5EF4-FFF2-40B4-BE49-F238E27FC236}">
                      <a16:creationId xmlns:a16="http://schemas.microsoft.com/office/drawing/2014/main" id="{82753881-FB5A-4ADB-9C80-EC789AF20B77}"/>
                    </a:ext>
                  </a:extLst>
                </p14:cNvPr>
                <p14:cNvContentPartPr/>
                <p14:nvPr/>
              </p14:nvContentPartPr>
              <p14:xfrm>
                <a:off x="5952693" y="3613747"/>
                <a:ext cx="88920" cy="91440"/>
              </p14:xfrm>
            </p:contentPart>
          </mc:Choice>
          <mc:Fallback>
            <p:pic>
              <p:nvPicPr>
                <p:cNvPr id="624" name="Freihand 623">
                  <a:extLst>
                    <a:ext uri="{FF2B5EF4-FFF2-40B4-BE49-F238E27FC236}">
                      <a16:creationId xmlns:a16="http://schemas.microsoft.com/office/drawing/2014/main" id="{82753881-FB5A-4ADB-9C80-EC789AF20B77}"/>
                    </a:ext>
                  </a:extLst>
                </p:cNvPr>
                <p:cNvPicPr/>
                <p:nvPr/>
              </p:nvPicPr>
              <p:blipFill>
                <a:blip r:embed="rId840"/>
                <a:stretch>
                  <a:fillRect/>
                </a:stretch>
              </p:blipFill>
              <p:spPr>
                <a:xfrm>
                  <a:off x="5948373" y="3609427"/>
                  <a:ext cx="97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25" name="Freihand 624">
                  <a:extLst>
                    <a:ext uri="{FF2B5EF4-FFF2-40B4-BE49-F238E27FC236}">
                      <a16:creationId xmlns:a16="http://schemas.microsoft.com/office/drawing/2014/main" id="{D8F857EB-E3E2-4082-B95B-6228B80D0723}"/>
                    </a:ext>
                  </a:extLst>
                </p14:cNvPr>
                <p14:cNvContentPartPr/>
                <p14:nvPr/>
              </p14:nvContentPartPr>
              <p14:xfrm>
                <a:off x="6067893" y="3598627"/>
                <a:ext cx="68760" cy="115920"/>
              </p14:xfrm>
            </p:contentPart>
          </mc:Choice>
          <mc:Fallback>
            <p:pic>
              <p:nvPicPr>
                <p:cNvPr id="625" name="Freihand 624">
                  <a:extLst>
                    <a:ext uri="{FF2B5EF4-FFF2-40B4-BE49-F238E27FC236}">
                      <a16:creationId xmlns:a16="http://schemas.microsoft.com/office/drawing/2014/main" id="{D8F857EB-E3E2-4082-B95B-6228B80D0723}"/>
                    </a:ext>
                  </a:extLst>
                </p:cNvPr>
                <p:cNvPicPr/>
                <p:nvPr/>
              </p:nvPicPr>
              <p:blipFill>
                <a:blip r:embed="rId842"/>
                <a:stretch>
                  <a:fillRect/>
                </a:stretch>
              </p:blipFill>
              <p:spPr>
                <a:xfrm>
                  <a:off x="6063573" y="3594307"/>
                  <a:ext cx="77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26" name="Freihand 625">
                  <a:extLst>
                    <a:ext uri="{FF2B5EF4-FFF2-40B4-BE49-F238E27FC236}">
                      <a16:creationId xmlns:a16="http://schemas.microsoft.com/office/drawing/2014/main" id="{8EED3CD6-C62F-4CA7-B0CE-6E3F1286BD43}"/>
                    </a:ext>
                  </a:extLst>
                </p14:cNvPr>
                <p14:cNvContentPartPr/>
                <p14:nvPr/>
              </p14:nvContentPartPr>
              <p14:xfrm>
                <a:off x="6166173" y="3530227"/>
                <a:ext cx="302760" cy="149760"/>
              </p14:xfrm>
            </p:contentPart>
          </mc:Choice>
          <mc:Fallback>
            <p:pic>
              <p:nvPicPr>
                <p:cNvPr id="626" name="Freihand 625">
                  <a:extLst>
                    <a:ext uri="{FF2B5EF4-FFF2-40B4-BE49-F238E27FC236}">
                      <a16:creationId xmlns:a16="http://schemas.microsoft.com/office/drawing/2014/main" id="{8EED3CD6-C62F-4CA7-B0CE-6E3F1286BD43}"/>
                    </a:ext>
                  </a:extLst>
                </p:cNvPr>
                <p:cNvPicPr/>
                <p:nvPr/>
              </p:nvPicPr>
              <p:blipFill>
                <a:blip r:embed="rId844"/>
                <a:stretch>
                  <a:fillRect/>
                </a:stretch>
              </p:blipFill>
              <p:spPr>
                <a:xfrm>
                  <a:off x="6161853" y="3525907"/>
                  <a:ext cx="311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27" name="Freihand 626">
                  <a:extLst>
                    <a:ext uri="{FF2B5EF4-FFF2-40B4-BE49-F238E27FC236}">
                      <a16:creationId xmlns:a16="http://schemas.microsoft.com/office/drawing/2014/main" id="{7E155A41-D35F-4D64-A17E-01B5B1AD9D8B}"/>
                    </a:ext>
                  </a:extLst>
                </p14:cNvPr>
                <p14:cNvContentPartPr/>
                <p14:nvPr/>
              </p14:nvContentPartPr>
              <p14:xfrm>
                <a:off x="6487653" y="3573067"/>
                <a:ext cx="32760" cy="12240"/>
              </p14:xfrm>
            </p:contentPart>
          </mc:Choice>
          <mc:Fallback>
            <p:pic>
              <p:nvPicPr>
                <p:cNvPr id="627" name="Freihand 626">
                  <a:extLst>
                    <a:ext uri="{FF2B5EF4-FFF2-40B4-BE49-F238E27FC236}">
                      <a16:creationId xmlns:a16="http://schemas.microsoft.com/office/drawing/2014/main" id="{7E155A41-D35F-4D64-A17E-01B5B1AD9D8B}"/>
                    </a:ext>
                  </a:extLst>
                </p:cNvPr>
                <p:cNvPicPr/>
                <p:nvPr/>
              </p:nvPicPr>
              <p:blipFill>
                <a:blip r:embed="rId846"/>
                <a:stretch>
                  <a:fillRect/>
                </a:stretch>
              </p:blipFill>
              <p:spPr>
                <a:xfrm>
                  <a:off x="6483333" y="3568747"/>
                  <a:ext cx="41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28" name="Freihand 627">
                  <a:extLst>
                    <a:ext uri="{FF2B5EF4-FFF2-40B4-BE49-F238E27FC236}">
                      <a16:creationId xmlns:a16="http://schemas.microsoft.com/office/drawing/2014/main" id="{9382670D-0B1C-4376-8753-D82A842E5CE7}"/>
                    </a:ext>
                  </a:extLst>
                </p14:cNvPr>
                <p14:cNvContentPartPr/>
                <p14:nvPr/>
              </p14:nvContentPartPr>
              <p14:xfrm>
                <a:off x="6524733" y="3516907"/>
                <a:ext cx="242280" cy="149400"/>
              </p14:xfrm>
            </p:contentPart>
          </mc:Choice>
          <mc:Fallback>
            <p:pic>
              <p:nvPicPr>
                <p:cNvPr id="628" name="Freihand 627">
                  <a:extLst>
                    <a:ext uri="{FF2B5EF4-FFF2-40B4-BE49-F238E27FC236}">
                      <a16:creationId xmlns:a16="http://schemas.microsoft.com/office/drawing/2014/main" id="{9382670D-0B1C-4376-8753-D82A842E5CE7}"/>
                    </a:ext>
                  </a:extLst>
                </p:cNvPr>
                <p:cNvPicPr/>
                <p:nvPr/>
              </p:nvPicPr>
              <p:blipFill>
                <a:blip r:embed="rId848"/>
                <a:stretch>
                  <a:fillRect/>
                </a:stretch>
              </p:blipFill>
              <p:spPr>
                <a:xfrm>
                  <a:off x="6520413" y="3512587"/>
                  <a:ext cx="250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30" name="Freihand 629">
                  <a:extLst>
                    <a:ext uri="{FF2B5EF4-FFF2-40B4-BE49-F238E27FC236}">
                      <a16:creationId xmlns:a16="http://schemas.microsoft.com/office/drawing/2014/main" id="{5558C58A-853D-468A-BD6B-5E20876DC84F}"/>
                    </a:ext>
                  </a:extLst>
                </p14:cNvPr>
                <p14:cNvContentPartPr/>
                <p14:nvPr/>
              </p14:nvContentPartPr>
              <p14:xfrm>
                <a:off x="6952773" y="3566227"/>
                <a:ext cx="96480" cy="226080"/>
              </p14:xfrm>
            </p:contentPart>
          </mc:Choice>
          <mc:Fallback>
            <p:pic>
              <p:nvPicPr>
                <p:cNvPr id="630" name="Freihand 629">
                  <a:extLst>
                    <a:ext uri="{FF2B5EF4-FFF2-40B4-BE49-F238E27FC236}">
                      <a16:creationId xmlns:a16="http://schemas.microsoft.com/office/drawing/2014/main" id="{5558C58A-853D-468A-BD6B-5E20876DC84F}"/>
                    </a:ext>
                  </a:extLst>
                </p:cNvPr>
                <p:cNvPicPr/>
                <p:nvPr/>
              </p:nvPicPr>
              <p:blipFill>
                <a:blip r:embed="rId850"/>
                <a:stretch>
                  <a:fillRect/>
                </a:stretch>
              </p:blipFill>
              <p:spPr>
                <a:xfrm>
                  <a:off x="6948453" y="3561907"/>
                  <a:ext cx="105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31" name="Freihand 630">
                  <a:extLst>
                    <a:ext uri="{FF2B5EF4-FFF2-40B4-BE49-F238E27FC236}">
                      <a16:creationId xmlns:a16="http://schemas.microsoft.com/office/drawing/2014/main" id="{9E25A07B-C38C-4CFC-8FCD-727B234121E0}"/>
                    </a:ext>
                  </a:extLst>
                </p14:cNvPr>
                <p14:cNvContentPartPr/>
                <p14:nvPr/>
              </p14:nvContentPartPr>
              <p14:xfrm>
                <a:off x="7085613" y="3553987"/>
                <a:ext cx="225360" cy="96480"/>
              </p14:xfrm>
            </p:contentPart>
          </mc:Choice>
          <mc:Fallback>
            <p:pic>
              <p:nvPicPr>
                <p:cNvPr id="631" name="Freihand 630">
                  <a:extLst>
                    <a:ext uri="{FF2B5EF4-FFF2-40B4-BE49-F238E27FC236}">
                      <a16:creationId xmlns:a16="http://schemas.microsoft.com/office/drawing/2014/main" id="{9E25A07B-C38C-4CFC-8FCD-727B234121E0}"/>
                    </a:ext>
                  </a:extLst>
                </p:cNvPr>
                <p:cNvPicPr/>
                <p:nvPr/>
              </p:nvPicPr>
              <p:blipFill>
                <a:blip r:embed="rId852"/>
                <a:stretch>
                  <a:fillRect/>
                </a:stretch>
              </p:blipFill>
              <p:spPr>
                <a:xfrm>
                  <a:off x="7081293" y="3549667"/>
                  <a:ext cx="234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32" name="Freihand 631">
                  <a:extLst>
                    <a:ext uri="{FF2B5EF4-FFF2-40B4-BE49-F238E27FC236}">
                      <a16:creationId xmlns:a16="http://schemas.microsoft.com/office/drawing/2014/main" id="{FE35E279-7267-443F-ADD5-780AECF24479}"/>
                    </a:ext>
                  </a:extLst>
                </p14:cNvPr>
                <p14:cNvContentPartPr/>
                <p14:nvPr/>
              </p14:nvContentPartPr>
              <p14:xfrm>
                <a:off x="7316013" y="3461107"/>
                <a:ext cx="66240" cy="173520"/>
              </p14:xfrm>
            </p:contentPart>
          </mc:Choice>
          <mc:Fallback>
            <p:pic>
              <p:nvPicPr>
                <p:cNvPr id="632" name="Freihand 631">
                  <a:extLst>
                    <a:ext uri="{FF2B5EF4-FFF2-40B4-BE49-F238E27FC236}">
                      <a16:creationId xmlns:a16="http://schemas.microsoft.com/office/drawing/2014/main" id="{FE35E279-7267-443F-ADD5-780AECF24479}"/>
                    </a:ext>
                  </a:extLst>
                </p:cNvPr>
                <p:cNvPicPr/>
                <p:nvPr/>
              </p:nvPicPr>
              <p:blipFill>
                <a:blip r:embed="rId854"/>
                <a:stretch>
                  <a:fillRect/>
                </a:stretch>
              </p:blipFill>
              <p:spPr>
                <a:xfrm>
                  <a:off x="7311693" y="3456787"/>
                  <a:ext cx="74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33" name="Freihand 632">
                  <a:extLst>
                    <a:ext uri="{FF2B5EF4-FFF2-40B4-BE49-F238E27FC236}">
                      <a16:creationId xmlns:a16="http://schemas.microsoft.com/office/drawing/2014/main" id="{47A82DF4-FAA7-4F6E-985A-0AB337146EA5}"/>
                    </a:ext>
                  </a:extLst>
                </p14:cNvPr>
                <p14:cNvContentPartPr/>
                <p14:nvPr/>
              </p14:nvContentPartPr>
              <p14:xfrm>
                <a:off x="7387293" y="3532027"/>
                <a:ext cx="63720" cy="63720"/>
              </p14:xfrm>
            </p:contentPart>
          </mc:Choice>
          <mc:Fallback>
            <p:pic>
              <p:nvPicPr>
                <p:cNvPr id="633" name="Freihand 632">
                  <a:extLst>
                    <a:ext uri="{FF2B5EF4-FFF2-40B4-BE49-F238E27FC236}">
                      <a16:creationId xmlns:a16="http://schemas.microsoft.com/office/drawing/2014/main" id="{47A82DF4-FAA7-4F6E-985A-0AB337146EA5}"/>
                    </a:ext>
                  </a:extLst>
                </p:cNvPr>
                <p:cNvPicPr/>
                <p:nvPr/>
              </p:nvPicPr>
              <p:blipFill>
                <a:blip r:embed="rId856"/>
                <a:stretch>
                  <a:fillRect/>
                </a:stretch>
              </p:blipFill>
              <p:spPr>
                <a:xfrm>
                  <a:off x="7382973" y="3527707"/>
                  <a:ext cx="72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34" name="Freihand 633">
                  <a:extLst>
                    <a:ext uri="{FF2B5EF4-FFF2-40B4-BE49-F238E27FC236}">
                      <a16:creationId xmlns:a16="http://schemas.microsoft.com/office/drawing/2014/main" id="{DA73DDBA-BA01-452A-BEA1-A74CD4E762FE}"/>
                    </a:ext>
                  </a:extLst>
                </p14:cNvPr>
                <p14:cNvContentPartPr/>
                <p14:nvPr/>
              </p14:nvContentPartPr>
              <p14:xfrm>
                <a:off x="7547853" y="3506467"/>
                <a:ext cx="148320" cy="127800"/>
              </p14:xfrm>
            </p:contentPart>
          </mc:Choice>
          <mc:Fallback>
            <p:pic>
              <p:nvPicPr>
                <p:cNvPr id="634" name="Freihand 633">
                  <a:extLst>
                    <a:ext uri="{FF2B5EF4-FFF2-40B4-BE49-F238E27FC236}">
                      <a16:creationId xmlns:a16="http://schemas.microsoft.com/office/drawing/2014/main" id="{DA73DDBA-BA01-452A-BEA1-A74CD4E762FE}"/>
                    </a:ext>
                  </a:extLst>
                </p:cNvPr>
                <p:cNvPicPr/>
                <p:nvPr/>
              </p:nvPicPr>
              <p:blipFill>
                <a:blip r:embed="rId858"/>
                <a:stretch>
                  <a:fillRect/>
                </a:stretch>
              </p:blipFill>
              <p:spPr>
                <a:xfrm>
                  <a:off x="7543533" y="3502147"/>
                  <a:ext cx="156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635" name="Freihand 634">
                  <a:extLst>
                    <a:ext uri="{FF2B5EF4-FFF2-40B4-BE49-F238E27FC236}">
                      <a16:creationId xmlns:a16="http://schemas.microsoft.com/office/drawing/2014/main" id="{7D7840FF-6044-4DBF-8BD3-D102E92645F0}"/>
                    </a:ext>
                  </a:extLst>
                </p14:cNvPr>
                <p14:cNvContentPartPr/>
                <p14:nvPr/>
              </p14:nvContentPartPr>
              <p14:xfrm>
                <a:off x="7697613" y="3417187"/>
                <a:ext cx="218520" cy="245880"/>
              </p14:xfrm>
            </p:contentPart>
          </mc:Choice>
          <mc:Fallback>
            <p:pic>
              <p:nvPicPr>
                <p:cNvPr id="635" name="Freihand 634">
                  <a:extLst>
                    <a:ext uri="{FF2B5EF4-FFF2-40B4-BE49-F238E27FC236}">
                      <a16:creationId xmlns:a16="http://schemas.microsoft.com/office/drawing/2014/main" id="{7D7840FF-6044-4DBF-8BD3-D102E92645F0}"/>
                    </a:ext>
                  </a:extLst>
                </p:cNvPr>
                <p:cNvPicPr/>
                <p:nvPr/>
              </p:nvPicPr>
              <p:blipFill>
                <a:blip r:embed="rId860"/>
                <a:stretch>
                  <a:fillRect/>
                </a:stretch>
              </p:blipFill>
              <p:spPr>
                <a:xfrm>
                  <a:off x="7693293" y="3412867"/>
                  <a:ext cx="2271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636" name="Freihand 635">
                  <a:extLst>
                    <a:ext uri="{FF2B5EF4-FFF2-40B4-BE49-F238E27FC236}">
                      <a16:creationId xmlns:a16="http://schemas.microsoft.com/office/drawing/2014/main" id="{220F75B7-98DB-4C3C-8226-7111289F31AF}"/>
                    </a:ext>
                  </a:extLst>
                </p14:cNvPr>
                <p14:cNvContentPartPr/>
                <p14:nvPr/>
              </p14:nvContentPartPr>
              <p14:xfrm>
                <a:off x="7914333" y="3442747"/>
                <a:ext cx="7920" cy="26280"/>
              </p14:xfrm>
            </p:contentPart>
          </mc:Choice>
          <mc:Fallback>
            <p:pic>
              <p:nvPicPr>
                <p:cNvPr id="636" name="Freihand 635">
                  <a:extLst>
                    <a:ext uri="{FF2B5EF4-FFF2-40B4-BE49-F238E27FC236}">
                      <a16:creationId xmlns:a16="http://schemas.microsoft.com/office/drawing/2014/main" id="{220F75B7-98DB-4C3C-8226-7111289F31AF}"/>
                    </a:ext>
                  </a:extLst>
                </p:cNvPr>
                <p:cNvPicPr/>
                <p:nvPr/>
              </p:nvPicPr>
              <p:blipFill>
                <a:blip r:embed="rId862"/>
                <a:stretch>
                  <a:fillRect/>
                </a:stretch>
              </p:blipFill>
              <p:spPr>
                <a:xfrm>
                  <a:off x="7910013" y="3438427"/>
                  <a:ext cx="1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37" name="Freihand 636">
                  <a:extLst>
                    <a:ext uri="{FF2B5EF4-FFF2-40B4-BE49-F238E27FC236}">
                      <a16:creationId xmlns:a16="http://schemas.microsoft.com/office/drawing/2014/main" id="{30B7A6FA-156D-44DF-9FE9-51A0E82B3C96}"/>
                    </a:ext>
                  </a:extLst>
                </p14:cNvPr>
                <p14:cNvContentPartPr/>
                <p14:nvPr/>
              </p14:nvContentPartPr>
              <p14:xfrm>
                <a:off x="7928373" y="3485947"/>
                <a:ext cx="132840" cy="101160"/>
              </p14:xfrm>
            </p:contentPart>
          </mc:Choice>
          <mc:Fallback>
            <p:pic>
              <p:nvPicPr>
                <p:cNvPr id="637" name="Freihand 636">
                  <a:extLst>
                    <a:ext uri="{FF2B5EF4-FFF2-40B4-BE49-F238E27FC236}">
                      <a16:creationId xmlns:a16="http://schemas.microsoft.com/office/drawing/2014/main" id="{30B7A6FA-156D-44DF-9FE9-51A0E82B3C96}"/>
                    </a:ext>
                  </a:extLst>
                </p:cNvPr>
                <p:cNvPicPr/>
                <p:nvPr/>
              </p:nvPicPr>
              <p:blipFill>
                <a:blip r:embed="rId864"/>
                <a:stretch>
                  <a:fillRect/>
                </a:stretch>
              </p:blipFill>
              <p:spPr>
                <a:xfrm>
                  <a:off x="7924053" y="3481627"/>
                  <a:ext cx="141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38" name="Freihand 637">
                  <a:extLst>
                    <a:ext uri="{FF2B5EF4-FFF2-40B4-BE49-F238E27FC236}">
                      <a16:creationId xmlns:a16="http://schemas.microsoft.com/office/drawing/2014/main" id="{01FDF538-19C8-40B0-9C53-829A95FE5726}"/>
                    </a:ext>
                  </a:extLst>
                </p14:cNvPr>
                <p14:cNvContentPartPr/>
                <p14:nvPr/>
              </p14:nvContentPartPr>
              <p14:xfrm>
                <a:off x="8095053" y="3510787"/>
                <a:ext cx="360" cy="360"/>
              </p14:xfrm>
            </p:contentPart>
          </mc:Choice>
          <mc:Fallback>
            <p:pic>
              <p:nvPicPr>
                <p:cNvPr id="638" name="Freihand 637">
                  <a:extLst>
                    <a:ext uri="{FF2B5EF4-FFF2-40B4-BE49-F238E27FC236}">
                      <a16:creationId xmlns:a16="http://schemas.microsoft.com/office/drawing/2014/main" id="{01FDF538-19C8-40B0-9C53-829A95FE5726}"/>
                    </a:ext>
                  </a:extLst>
                </p:cNvPr>
                <p:cNvPicPr/>
                <p:nvPr/>
              </p:nvPicPr>
              <p:blipFill>
                <a:blip r:embed="rId4"/>
                <a:stretch>
                  <a:fillRect/>
                </a:stretch>
              </p:blipFill>
              <p:spPr>
                <a:xfrm>
                  <a:off x="8090733" y="3506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39" name="Freihand 638">
                  <a:extLst>
                    <a:ext uri="{FF2B5EF4-FFF2-40B4-BE49-F238E27FC236}">
                      <a16:creationId xmlns:a16="http://schemas.microsoft.com/office/drawing/2014/main" id="{2956101B-59B1-4077-BFB4-F77F4D90B4E9}"/>
                    </a:ext>
                  </a:extLst>
                </p14:cNvPr>
                <p14:cNvContentPartPr/>
                <p14:nvPr/>
              </p14:nvContentPartPr>
              <p14:xfrm>
                <a:off x="8095053" y="3474787"/>
                <a:ext cx="193320" cy="89640"/>
              </p14:xfrm>
            </p:contentPart>
          </mc:Choice>
          <mc:Fallback>
            <p:pic>
              <p:nvPicPr>
                <p:cNvPr id="639" name="Freihand 638">
                  <a:extLst>
                    <a:ext uri="{FF2B5EF4-FFF2-40B4-BE49-F238E27FC236}">
                      <a16:creationId xmlns:a16="http://schemas.microsoft.com/office/drawing/2014/main" id="{2956101B-59B1-4077-BFB4-F77F4D90B4E9}"/>
                    </a:ext>
                  </a:extLst>
                </p:cNvPr>
                <p:cNvPicPr/>
                <p:nvPr/>
              </p:nvPicPr>
              <p:blipFill>
                <a:blip r:embed="rId867"/>
                <a:stretch>
                  <a:fillRect/>
                </a:stretch>
              </p:blipFill>
              <p:spPr>
                <a:xfrm>
                  <a:off x="8090733" y="3470467"/>
                  <a:ext cx="201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640" name="Freihand 639">
                  <a:extLst>
                    <a:ext uri="{FF2B5EF4-FFF2-40B4-BE49-F238E27FC236}">
                      <a16:creationId xmlns:a16="http://schemas.microsoft.com/office/drawing/2014/main" id="{A5C8BEAD-4839-4F7B-9D7F-009F4B03FC55}"/>
                    </a:ext>
                  </a:extLst>
                </p14:cNvPr>
                <p14:cNvContentPartPr/>
                <p14:nvPr/>
              </p14:nvContentPartPr>
              <p14:xfrm>
                <a:off x="8317173" y="3388747"/>
                <a:ext cx="104400" cy="156240"/>
              </p14:xfrm>
            </p:contentPart>
          </mc:Choice>
          <mc:Fallback>
            <p:pic>
              <p:nvPicPr>
                <p:cNvPr id="640" name="Freihand 639">
                  <a:extLst>
                    <a:ext uri="{FF2B5EF4-FFF2-40B4-BE49-F238E27FC236}">
                      <a16:creationId xmlns:a16="http://schemas.microsoft.com/office/drawing/2014/main" id="{A5C8BEAD-4839-4F7B-9D7F-009F4B03FC55}"/>
                    </a:ext>
                  </a:extLst>
                </p:cNvPr>
                <p:cNvPicPr/>
                <p:nvPr/>
              </p:nvPicPr>
              <p:blipFill>
                <a:blip r:embed="rId869"/>
                <a:stretch>
                  <a:fillRect/>
                </a:stretch>
              </p:blipFill>
              <p:spPr>
                <a:xfrm>
                  <a:off x="8312853" y="3384427"/>
                  <a:ext cx="113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641" name="Freihand 640">
                  <a:extLst>
                    <a:ext uri="{FF2B5EF4-FFF2-40B4-BE49-F238E27FC236}">
                      <a16:creationId xmlns:a16="http://schemas.microsoft.com/office/drawing/2014/main" id="{50A2540C-AC79-4826-8977-DA314397F08F}"/>
                    </a:ext>
                  </a:extLst>
                </p14:cNvPr>
                <p14:cNvContentPartPr/>
                <p14:nvPr/>
              </p14:nvContentPartPr>
              <p14:xfrm>
                <a:off x="8178573" y="3337267"/>
                <a:ext cx="19800" cy="1080"/>
              </p14:xfrm>
            </p:contentPart>
          </mc:Choice>
          <mc:Fallback>
            <p:pic>
              <p:nvPicPr>
                <p:cNvPr id="641" name="Freihand 640">
                  <a:extLst>
                    <a:ext uri="{FF2B5EF4-FFF2-40B4-BE49-F238E27FC236}">
                      <a16:creationId xmlns:a16="http://schemas.microsoft.com/office/drawing/2014/main" id="{50A2540C-AC79-4826-8977-DA314397F08F}"/>
                    </a:ext>
                  </a:extLst>
                </p:cNvPr>
                <p:cNvPicPr/>
                <p:nvPr/>
              </p:nvPicPr>
              <p:blipFill>
                <a:blip r:embed="rId871"/>
                <a:stretch>
                  <a:fillRect/>
                </a:stretch>
              </p:blipFill>
              <p:spPr>
                <a:xfrm>
                  <a:off x="8174253" y="3332947"/>
                  <a:ext cx="284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671" name="Freihand 670">
                  <a:extLst>
                    <a:ext uri="{FF2B5EF4-FFF2-40B4-BE49-F238E27FC236}">
                      <a16:creationId xmlns:a16="http://schemas.microsoft.com/office/drawing/2014/main" id="{510C004E-327F-47EC-8F34-940DD8F26C18}"/>
                    </a:ext>
                  </a:extLst>
                </p14:cNvPr>
                <p14:cNvContentPartPr/>
                <p14:nvPr/>
              </p14:nvContentPartPr>
              <p14:xfrm>
                <a:off x="6872133" y="3650467"/>
                <a:ext cx="1509480" cy="153000"/>
              </p14:xfrm>
            </p:contentPart>
          </mc:Choice>
          <mc:Fallback>
            <p:pic>
              <p:nvPicPr>
                <p:cNvPr id="671" name="Freihand 670">
                  <a:extLst>
                    <a:ext uri="{FF2B5EF4-FFF2-40B4-BE49-F238E27FC236}">
                      <a16:creationId xmlns:a16="http://schemas.microsoft.com/office/drawing/2014/main" id="{510C004E-327F-47EC-8F34-940DD8F26C18}"/>
                    </a:ext>
                  </a:extLst>
                </p:cNvPr>
                <p:cNvPicPr/>
                <p:nvPr/>
              </p:nvPicPr>
              <p:blipFill>
                <a:blip r:embed="rId873"/>
                <a:stretch>
                  <a:fillRect/>
                </a:stretch>
              </p:blipFill>
              <p:spPr>
                <a:xfrm>
                  <a:off x="6867813" y="3646147"/>
                  <a:ext cx="1518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673" name="Freihand 672">
                  <a:extLst>
                    <a:ext uri="{FF2B5EF4-FFF2-40B4-BE49-F238E27FC236}">
                      <a16:creationId xmlns:a16="http://schemas.microsoft.com/office/drawing/2014/main" id="{3FDAA572-EC2D-4DA6-8951-F65666E23AD3}"/>
                    </a:ext>
                  </a:extLst>
                </p14:cNvPr>
                <p14:cNvContentPartPr/>
                <p14:nvPr/>
              </p14:nvContentPartPr>
              <p14:xfrm>
                <a:off x="6994173" y="3909667"/>
                <a:ext cx="135720" cy="25920"/>
              </p14:xfrm>
            </p:contentPart>
          </mc:Choice>
          <mc:Fallback>
            <p:pic>
              <p:nvPicPr>
                <p:cNvPr id="673" name="Freihand 672">
                  <a:extLst>
                    <a:ext uri="{FF2B5EF4-FFF2-40B4-BE49-F238E27FC236}">
                      <a16:creationId xmlns:a16="http://schemas.microsoft.com/office/drawing/2014/main" id="{3FDAA572-EC2D-4DA6-8951-F65666E23AD3}"/>
                    </a:ext>
                  </a:extLst>
                </p:cNvPr>
                <p:cNvPicPr/>
                <p:nvPr/>
              </p:nvPicPr>
              <p:blipFill>
                <a:blip r:embed="rId875"/>
                <a:stretch>
                  <a:fillRect/>
                </a:stretch>
              </p:blipFill>
              <p:spPr>
                <a:xfrm>
                  <a:off x="6989853" y="3905347"/>
                  <a:ext cx="144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674" name="Freihand 673">
                  <a:extLst>
                    <a:ext uri="{FF2B5EF4-FFF2-40B4-BE49-F238E27FC236}">
                      <a16:creationId xmlns:a16="http://schemas.microsoft.com/office/drawing/2014/main" id="{E14DD776-5EFD-4BD6-979B-A632B195EEE9}"/>
                    </a:ext>
                  </a:extLst>
                </p14:cNvPr>
                <p14:cNvContentPartPr/>
                <p14:nvPr/>
              </p14:nvContentPartPr>
              <p14:xfrm>
                <a:off x="7124853" y="3860707"/>
                <a:ext cx="132120" cy="155160"/>
              </p14:xfrm>
            </p:contentPart>
          </mc:Choice>
          <mc:Fallback>
            <p:pic>
              <p:nvPicPr>
                <p:cNvPr id="674" name="Freihand 673">
                  <a:extLst>
                    <a:ext uri="{FF2B5EF4-FFF2-40B4-BE49-F238E27FC236}">
                      <a16:creationId xmlns:a16="http://schemas.microsoft.com/office/drawing/2014/main" id="{E14DD776-5EFD-4BD6-979B-A632B195EEE9}"/>
                    </a:ext>
                  </a:extLst>
                </p:cNvPr>
                <p:cNvPicPr/>
                <p:nvPr/>
              </p:nvPicPr>
              <p:blipFill>
                <a:blip r:embed="rId877"/>
                <a:stretch>
                  <a:fillRect/>
                </a:stretch>
              </p:blipFill>
              <p:spPr>
                <a:xfrm>
                  <a:off x="7120533" y="3856387"/>
                  <a:ext cx="140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676" name="Freihand 675">
                  <a:extLst>
                    <a:ext uri="{FF2B5EF4-FFF2-40B4-BE49-F238E27FC236}">
                      <a16:creationId xmlns:a16="http://schemas.microsoft.com/office/drawing/2014/main" id="{CA85AF07-2DF3-4736-BFD2-1C4E8A44ACDE}"/>
                    </a:ext>
                  </a:extLst>
                </p14:cNvPr>
                <p14:cNvContentPartPr/>
                <p14:nvPr/>
              </p14:nvContentPartPr>
              <p14:xfrm>
                <a:off x="7385493" y="3868627"/>
                <a:ext cx="136080" cy="80280"/>
              </p14:xfrm>
            </p:contentPart>
          </mc:Choice>
          <mc:Fallback>
            <p:pic>
              <p:nvPicPr>
                <p:cNvPr id="676" name="Freihand 675">
                  <a:extLst>
                    <a:ext uri="{FF2B5EF4-FFF2-40B4-BE49-F238E27FC236}">
                      <a16:creationId xmlns:a16="http://schemas.microsoft.com/office/drawing/2014/main" id="{CA85AF07-2DF3-4736-BFD2-1C4E8A44ACDE}"/>
                    </a:ext>
                  </a:extLst>
                </p:cNvPr>
                <p:cNvPicPr/>
                <p:nvPr/>
              </p:nvPicPr>
              <p:blipFill>
                <a:blip r:embed="rId879"/>
                <a:stretch>
                  <a:fillRect/>
                </a:stretch>
              </p:blipFill>
              <p:spPr>
                <a:xfrm>
                  <a:off x="7381173" y="3864307"/>
                  <a:ext cx="144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677" name="Freihand 676">
                  <a:extLst>
                    <a:ext uri="{FF2B5EF4-FFF2-40B4-BE49-F238E27FC236}">
                      <a16:creationId xmlns:a16="http://schemas.microsoft.com/office/drawing/2014/main" id="{72056569-969C-4911-B6C2-2BC50D5F9D7C}"/>
                    </a:ext>
                  </a:extLst>
                </p14:cNvPr>
                <p14:cNvContentPartPr/>
                <p14:nvPr/>
              </p14:nvContentPartPr>
              <p14:xfrm>
                <a:off x="7525893" y="3862507"/>
                <a:ext cx="64800" cy="71640"/>
              </p14:xfrm>
            </p:contentPart>
          </mc:Choice>
          <mc:Fallback>
            <p:pic>
              <p:nvPicPr>
                <p:cNvPr id="677" name="Freihand 676">
                  <a:extLst>
                    <a:ext uri="{FF2B5EF4-FFF2-40B4-BE49-F238E27FC236}">
                      <a16:creationId xmlns:a16="http://schemas.microsoft.com/office/drawing/2014/main" id="{72056569-969C-4911-B6C2-2BC50D5F9D7C}"/>
                    </a:ext>
                  </a:extLst>
                </p:cNvPr>
                <p:cNvPicPr/>
                <p:nvPr/>
              </p:nvPicPr>
              <p:blipFill>
                <a:blip r:embed="rId881"/>
                <a:stretch>
                  <a:fillRect/>
                </a:stretch>
              </p:blipFill>
              <p:spPr>
                <a:xfrm>
                  <a:off x="7521573" y="3858187"/>
                  <a:ext cx="73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678" name="Freihand 677">
                  <a:extLst>
                    <a:ext uri="{FF2B5EF4-FFF2-40B4-BE49-F238E27FC236}">
                      <a16:creationId xmlns:a16="http://schemas.microsoft.com/office/drawing/2014/main" id="{DA007EBA-7F15-40DE-9726-CC09C95E2949}"/>
                    </a:ext>
                  </a:extLst>
                </p14:cNvPr>
                <p14:cNvContentPartPr/>
                <p14:nvPr/>
              </p14:nvContentPartPr>
              <p14:xfrm>
                <a:off x="7725333" y="3851347"/>
                <a:ext cx="161280" cy="84960"/>
              </p14:xfrm>
            </p:contentPart>
          </mc:Choice>
          <mc:Fallback>
            <p:pic>
              <p:nvPicPr>
                <p:cNvPr id="678" name="Freihand 677">
                  <a:extLst>
                    <a:ext uri="{FF2B5EF4-FFF2-40B4-BE49-F238E27FC236}">
                      <a16:creationId xmlns:a16="http://schemas.microsoft.com/office/drawing/2014/main" id="{DA007EBA-7F15-40DE-9726-CC09C95E2949}"/>
                    </a:ext>
                  </a:extLst>
                </p:cNvPr>
                <p:cNvPicPr/>
                <p:nvPr/>
              </p:nvPicPr>
              <p:blipFill>
                <a:blip r:embed="rId883"/>
                <a:stretch>
                  <a:fillRect/>
                </a:stretch>
              </p:blipFill>
              <p:spPr>
                <a:xfrm>
                  <a:off x="7721013" y="3847027"/>
                  <a:ext cx="169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679" name="Freihand 678">
                  <a:extLst>
                    <a:ext uri="{FF2B5EF4-FFF2-40B4-BE49-F238E27FC236}">
                      <a16:creationId xmlns:a16="http://schemas.microsoft.com/office/drawing/2014/main" id="{E9A77B75-666C-4546-B217-D5F5C79548C2}"/>
                    </a:ext>
                  </a:extLst>
                </p14:cNvPr>
                <p14:cNvContentPartPr/>
                <p14:nvPr/>
              </p14:nvContentPartPr>
              <p14:xfrm>
                <a:off x="7916133" y="3852067"/>
                <a:ext cx="125640" cy="76680"/>
              </p14:xfrm>
            </p:contentPart>
          </mc:Choice>
          <mc:Fallback>
            <p:pic>
              <p:nvPicPr>
                <p:cNvPr id="679" name="Freihand 678">
                  <a:extLst>
                    <a:ext uri="{FF2B5EF4-FFF2-40B4-BE49-F238E27FC236}">
                      <a16:creationId xmlns:a16="http://schemas.microsoft.com/office/drawing/2014/main" id="{E9A77B75-666C-4546-B217-D5F5C79548C2}"/>
                    </a:ext>
                  </a:extLst>
                </p:cNvPr>
                <p:cNvPicPr/>
                <p:nvPr/>
              </p:nvPicPr>
              <p:blipFill>
                <a:blip r:embed="rId885"/>
                <a:stretch>
                  <a:fillRect/>
                </a:stretch>
              </p:blipFill>
              <p:spPr>
                <a:xfrm>
                  <a:off x="7911813" y="3847747"/>
                  <a:ext cx="134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680" name="Freihand 679">
                  <a:extLst>
                    <a:ext uri="{FF2B5EF4-FFF2-40B4-BE49-F238E27FC236}">
                      <a16:creationId xmlns:a16="http://schemas.microsoft.com/office/drawing/2014/main" id="{3FFC7F9F-10B1-4762-8CBE-C63072928199}"/>
                    </a:ext>
                  </a:extLst>
                </p14:cNvPr>
                <p14:cNvContentPartPr/>
                <p14:nvPr/>
              </p14:nvContentPartPr>
              <p14:xfrm>
                <a:off x="8023773" y="3829027"/>
                <a:ext cx="69480" cy="96840"/>
              </p14:xfrm>
            </p:contentPart>
          </mc:Choice>
          <mc:Fallback>
            <p:pic>
              <p:nvPicPr>
                <p:cNvPr id="680" name="Freihand 679">
                  <a:extLst>
                    <a:ext uri="{FF2B5EF4-FFF2-40B4-BE49-F238E27FC236}">
                      <a16:creationId xmlns:a16="http://schemas.microsoft.com/office/drawing/2014/main" id="{3FFC7F9F-10B1-4762-8CBE-C63072928199}"/>
                    </a:ext>
                  </a:extLst>
                </p:cNvPr>
                <p:cNvPicPr/>
                <p:nvPr/>
              </p:nvPicPr>
              <p:blipFill>
                <a:blip r:embed="rId887"/>
                <a:stretch>
                  <a:fillRect/>
                </a:stretch>
              </p:blipFill>
              <p:spPr>
                <a:xfrm>
                  <a:off x="8019453" y="3824707"/>
                  <a:ext cx="78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681" name="Freihand 680">
                  <a:extLst>
                    <a:ext uri="{FF2B5EF4-FFF2-40B4-BE49-F238E27FC236}">
                      <a16:creationId xmlns:a16="http://schemas.microsoft.com/office/drawing/2014/main" id="{F51B3A8B-3793-47A9-987C-0AD9647C3DFA}"/>
                    </a:ext>
                  </a:extLst>
                </p14:cNvPr>
                <p14:cNvContentPartPr/>
                <p14:nvPr/>
              </p14:nvContentPartPr>
              <p14:xfrm>
                <a:off x="8117733" y="3746947"/>
                <a:ext cx="283680" cy="145080"/>
              </p14:xfrm>
            </p:contentPart>
          </mc:Choice>
          <mc:Fallback>
            <p:pic>
              <p:nvPicPr>
                <p:cNvPr id="681" name="Freihand 680">
                  <a:extLst>
                    <a:ext uri="{FF2B5EF4-FFF2-40B4-BE49-F238E27FC236}">
                      <a16:creationId xmlns:a16="http://schemas.microsoft.com/office/drawing/2014/main" id="{F51B3A8B-3793-47A9-987C-0AD9647C3DFA}"/>
                    </a:ext>
                  </a:extLst>
                </p:cNvPr>
                <p:cNvPicPr/>
                <p:nvPr/>
              </p:nvPicPr>
              <p:blipFill>
                <a:blip r:embed="rId889"/>
                <a:stretch>
                  <a:fillRect/>
                </a:stretch>
              </p:blipFill>
              <p:spPr>
                <a:xfrm>
                  <a:off x="8113413" y="3742627"/>
                  <a:ext cx="292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682" name="Freihand 681">
                  <a:extLst>
                    <a:ext uri="{FF2B5EF4-FFF2-40B4-BE49-F238E27FC236}">
                      <a16:creationId xmlns:a16="http://schemas.microsoft.com/office/drawing/2014/main" id="{F92FF4F1-C588-4960-9877-8672B78D6313}"/>
                    </a:ext>
                  </a:extLst>
                </p14:cNvPr>
                <p14:cNvContentPartPr/>
                <p14:nvPr/>
              </p14:nvContentPartPr>
              <p14:xfrm>
                <a:off x="8365053" y="3785107"/>
                <a:ext cx="63720" cy="12600"/>
              </p14:xfrm>
            </p:contentPart>
          </mc:Choice>
          <mc:Fallback>
            <p:pic>
              <p:nvPicPr>
                <p:cNvPr id="682" name="Freihand 681">
                  <a:extLst>
                    <a:ext uri="{FF2B5EF4-FFF2-40B4-BE49-F238E27FC236}">
                      <a16:creationId xmlns:a16="http://schemas.microsoft.com/office/drawing/2014/main" id="{F92FF4F1-C588-4960-9877-8672B78D6313}"/>
                    </a:ext>
                  </a:extLst>
                </p:cNvPr>
                <p:cNvPicPr/>
                <p:nvPr/>
              </p:nvPicPr>
              <p:blipFill>
                <a:blip r:embed="rId891"/>
                <a:stretch>
                  <a:fillRect/>
                </a:stretch>
              </p:blipFill>
              <p:spPr>
                <a:xfrm>
                  <a:off x="8360733" y="3780787"/>
                  <a:ext cx="72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683" name="Freihand 682">
                  <a:extLst>
                    <a:ext uri="{FF2B5EF4-FFF2-40B4-BE49-F238E27FC236}">
                      <a16:creationId xmlns:a16="http://schemas.microsoft.com/office/drawing/2014/main" id="{D6CA9720-1E23-427E-893A-2801D6FC896E}"/>
                    </a:ext>
                  </a:extLst>
                </p14:cNvPr>
                <p14:cNvContentPartPr/>
                <p14:nvPr/>
              </p14:nvContentPartPr>
              <p14:xfrm>
                <a:off x="8437413" y="3796267"/>
                <a:ext cx="65160" cy="164520"/>
              </p14:xfrm>
            </p:contentPart>
          </mc:Choice>
          <mc:Fallback>
            <p:pic>
              <p:nvPicPr>
                <p:cNvPr id="683" name="Freihand 682">
                  <a:extLst>
                    <a:ext uri="{FF2B5EF4-FFF2-40B4-BE49-F238E27FC236}">
                      <a16:creationId xmlns:a16="http://schemas.microsoft.com/office/drawing/2014/main" id="{D6CA9720-1E23-427E-893A-2801D6FC896E}"/>
                    </a:ext>
                  </a:extLst>
                </p:cNvPr>
                <p:cNvPicPr/>
                <p:nvPr/>
              </p:nvPicPr>
              <p:blipFill>
                <a:blip r:embed="rId893"/>
                <a:stretch>
                  <a:fillRect/>
                </a:stretch>
              </p:blipFill>
              <p:spPr>
                <a:xfrm>
                  <a:off x="8433093" y="3791947"/>
                  <a:ext cx="73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684" name="Freihand 683">
                  <a:extLst>
                    <a:ext uri="{FF2B5EF4-FFF2-40B4-BE49-F238E27FC236}">
                      <a16:creationId xmlns:a16="http://schemas.microsoft.com/office/drawing/2014/main" id="{DA918AF6-C7BD-4ECE-AC76-BEA23BCF4E28}"/>
                    </a:ext>
                  </a:extLst>
                </p14:cNvPr>
                <p14:cNvContentPartPr/>
                <p14:nvPr/>
              </p14:nvContentPartPr>
              <p14:xfrm>
                <a:off x="8604453" y="3699787"/>
                <a:ext cx="221400" cy="204120"/>
              </p14:xfrm>
            </p:contentPart>
          </mc:Choice>
          <mc:Fallback>
            <p:pic>
              <p:nvPicPr>
                <p:cNvPr id="684" name="Freihand 683">
                  <a:extLst>
                    <a:ext uri="{FF2B5EF4-FFF2-40B4-BE49-F238E27FC236}">
                      <a16:creationId xmlns:a16="http://schemas.microsoft.com/office/drawing/2014/main" id="{DA918AF6-C7BD-4ECE-AC76-BEA23BCF4E28}"/>
                    </a:ext>
                  </a:extLst>
                </p:cNvPr>
                <p:cNvPicPr/>
                <p:nvPr/>
              </p:nvPicPr>
              <p:blipFill>
                <a:blip r:embed="rId895"/>
                <a:stretch>
                  <a:fillRect/>
                </a:stretch>
              </p:blipFill>
              <p:spPr>
                <a:xfrm>
                  <a:off x="8600133" y="3695467"/>
                  <a:ext cx="230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685" name="Freihand 684">
                  <a:extLst>
                    <a:ext uri="{FF2B5EF4-FFF2-40B4-BE49-F238E27FC236}">
                      <a16:creationId xmlns:a16="http://schemas.microsoft.com/office/drawing/2014/main" id="{37612D19-F1E4-49AE-8A8C-5316F207BB81}"/>
                    </a:ext>
                  </a:extLst>
                </p14:cNvPr>
                <p14:cNvContentPartPr/>
                <p14:nvPr/>
              </p14:nvContentPartPr>
              <p14:xfrm>
                <a:off x="7333293" y="3997147"/>
                <a:ext cx="97920" cy="68760"/>
              </p14:xfrm>
            </p:contentPart>
          </mc:Choice>
          <mc:Fallback>
            <p:pic>
              <p:nvPicPr>
                <p:cNvPr id="685" name="Freihand 684">
                  <a:extLst>
                    <a:ext uri="{FF2B5EF4-FFF2-40B4-BE49-F238E27FC236}">
                      <a16:creationId xmlns:a16="http://schemas.microsoft.com/office/drawing/2014/main" id="{37612D19-F1E4-49AE-8A8C-5316F207BB81}"/>
                    </a:ext>
                  </a:extLst>
                </p:cNvPr>
                <p:cNvPicPr/>
                <p:nvPr/>
              </p:nvPicPr>
              <p:blipFill>
                <a:blip r:embed="rId897"/>
                <a:stretch>
                  <a:fillRect/>
                </a:stretch>
              </p:blipFill>
              <p:spPr>
                <a:xfrm>
                  <a:off x="7328973" y="3992827"/>
                  <a:ext cx="106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686" name="Freihand 685">
                  <a:extLst>
                    <a:ext uri="{FF2B5EF4-FFF2-40B4-BE49-F238E27FC236}">
                      <a16:creationId xmlns:a16="http://schemas.microsoft.com/office/drawing/2014/main" id="{E4513842-6FA9-451A-8EFF-049C5405D29F}"/>
                    </a:ext>
                  </a:extLst>
                </p14:cNvPr>
                <p14:cNvContentPartPr/>
                <p14:nvPr/>
              </p14:nvContentPartPr>
              <p14:xfrm>
                <a:off x="8925573" y="3700147"/>
                <a:ext cx="168480" cy="109440"/>
              </p14:xfrm>
            </p:contentPart>
          </mc:Choice>
          <mc:Fallback>
            <p:pic>
              <p:nvPicPr>
                <p:cNvPr id="686" name="Freihand 685">
                  <a:extLst>
                    <a:ext uri="{FF2B5EF4-FFF2-40B4-BE49-F238E27FC236}">
                      <a16:creationId xmlns:a16="http://schemas.microsoft.com/office/drawing/2014/main" id="{E4513842-6FA9-451A-8EFF-049C5405D29F}"/>
                    </a:ext>
                  </a:extLst>
                </p:cNvPr>
                <p:cNvPicPr/>
                <p:nvPr/>
              </p:nvPicPr>
              <p:blipFill>
                <a:blip r:embed="rId899"/>
                <a:stretch>
                  <a:fillRect/>
                </a:stretch>
              </p:blipFill>
              <p:spPr>
                <a:xfrm>
                  <a:off x="8921253" y="3695827"/>
                  <a:ext cx="177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687" name="Freihand 686">
                  <a:extLst>
                    <a:ext uri="{FF2B5EF4-FFF2-40B4-BE49-F238E27FC236}">
                      <a16:creationId xmlns:a16="http://schemas.microsoft.com/office/drawing/2014/main" id="{DEA042F9-010E-4B13-BDF1-0399919C6030}"/>
                    </a:ext>
                  </a:extLst>
                </p14:cNvPr>
                <p14:cNvContentPartPr/>
                <p14:nvPr/>
              </p14:nvContentPartPr>
              <p14:xfrm>
                <a:off x="9075693" y="3712027"/>
                <a:ext cx="114840" cy="89640"/>
              </p14:xfrm>
            </p:contentPart>
          </mc:Choice>
          <mc:Fallback>
            <p:pic>
              <p:nvPicPr>
                <p:cNvPr id="687" name="Freihand 686">
                  <a:extLst>
                    <a:ext uri="{FF2B5EF4-FFF2-40B4-BE49-F238E27FC236}">
                      <a16:creationId xmlns:a16="http://schemas.microsoft.com/office/drawing/2014/main" id="{DEA042F9-010E-4B13-BDF1-0399919C6030}"/>
                    </a:ext>
                  </a:extLst>
                </p:cNvPr>
                <p:cNvPicPr/>
                <p:nvPr/>
              </p:nvPicPr>
              <p:blipFill>
                <a:blip r:embed="rId901"/>
                <a:stretch>
                  <a:fillRect/>
                </a:stretch>
              </p:blipFill>
              <p:spPr>
                <a:xfrm>
                  <a:off x="9071373" y="3707707"/>
                  <a:ext cx="123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688" name="Freihand 687">
                  <a:extLst>
                    <a:ext uri="{FF2B5EF4-FFF2-40B4-BE49-F238E27FC236}">
                      <a16:creationId xmlns:a16="http://schemas.microsoft.com/office/drawing/2014/main" id="{D00D17BF-37FE-4BC6-B127-F41A3726AF31}"/>
                    </a:ext>
                  </a:extLst>
                </p14:cNvPr>
                <p14:cNvContentPartPr/>
                <p14:nvPr/>
              </p14:nvContentPartPr>
              <p14:xfrm>
                <a:off x="9184053" y="3672787"/>
                <a:ext cx="317880" cy="100080"/>
              </p14:xfrm>
            </p:contentPart>
          </mc:Choice>
          <mc:Fallback>
            <p:pic>
              <p:nvPicPr>
                <p:cNvPr id="688" name="Freihand 687">
                  <a:extLst>
                    <a:ext uri="{FF2B5EF4-FFF2-40B4-BE49-F238E27FC236}">
                      <a16:creationId xmlns:a16="http://schemas.microsoft.com/office/drawing/2014/main" id="{D00D17BF-37FE-4BC6-B127-F41A3726AF31}"/>
                    </a:ext>
                  </a:extLst>
                </p:cNvPr>
                <p:cNvPicPr/>
                <p:nvPr/>
              </p:nvPicPr>
              <p:blipFill>
                <a:blip r:embed="rId903"/>
                <a:stretch>
                  <a:fillRect/>
                </a:stretch>
              </p:blipFill>
              <p:spPr>
                <a:xfrm>
                  <a:off x="9179733" y="3668467"/>
                  <a:ext cx="326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689" name="Freihand 688">
                  <a:extLst>
                    <a:ext uri="{FF2B5EF4-FFF2-40B4-BE49-F238E27FC236}">
                      <a16:creationId xmlns:a16="http://schemas.microsoft.com/office/drawing/2014/main" id="{0086028C-DE49-4306-980D-36439F899A98}"/>
                    </a:ext>
                  </a:extLst>
                </p14:cNvPr>
                <p14:cNvContentPartPr/>
                <p14:nvPr/>
              </p14:nvContentPartPr>
              <p14:xfrm>
                <a:off x="9505893" y="3662347"/>
                <a:ext cx="64440" cy="74520"/>
              </p14:xfrm>
            </p:contentPart>
          </mc:Choice>
          <mc:Fallback>
            <p:pic>
              <p:nvPicPr>
                <p:cNvPr id="689" name="Freihand 688">
                  <a:extLst>
                    <a:ext uri="{FF2B5EF4-FFF2-40B4-BE49-F238E27FC236}">
                      <a16:creationId xmlns:a16="http://schemas.microsoft.com/office/drawing/2014/main" id="{0086028C-DE49-4306-980D-36439F899A98}"/>
                    </a:ext>
                  </a:extLst>
                </p:cNvPr>
                <p:cNvPicPr/>
                <p:nvPr/>
              </p:nvPicPr>
              <p:blipFill>
                <a:blip r:embed="rId905"/>
                <a:stretch>
                  <a:fillRect/>
                </a:stretch>
              </p:blipFill>
              <p:spPr>
                <a:xfrm>
                  <a:off x="9501573" y="3658027"/>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690" name="Freihand 689">
                  <a:extLst>
                    <a:ext uri="{FF2B5EF4-FFF2-40B4-BE49-F238E27FC236}">
                      <a16:creationId xmlns:a16="http://schemas.microsoft.com/office/drawing/2014/main" id="{C4DB9390-B3E9-46BA-861B-C237ABEE80D8}"/>
                    </a:ext>
                  </a:extLst>
                </p14:cNvPr>
                <p14:cNvContentPartPr/>
                <p14:nvPr/>
              </p14:nvContentPartPr>
              <p14:xfrm>
                <a:off x="9585093" y="3637507"/>
                <a:ext cx="105480" cy="77040"/>
              </p14:xfrm>
            </p:contentPart>
          </mc:Choice>
          <mc:Fallback>
            <p:pic>
              <p:nvPicPr>
                <p:cNvPr id="690" name="Freihand 689">
                  <a:extLst>
                    <a:ext uri="{FF2B5EF4-FFF2-40B4-BE49-F238E27FC236}">
                      <a16:creationId xmlns:a16="http://schemas.microsoft.com/office/drawing/2014/main" id="{C4DB9390-B3E9-46BA-861B-C237ABEE80D8}"/>
                    </a:ext>
                  </a:extLst>
                </p:cNvPr>
                <p:cNvPicPr/>
                <p:nvPr/>
              </p:nvPicPr>
              <p:blipFill>
                <a:blip r:embed="rId907"/>
                <a:stretch>
                  <a:fillRect/>
                </a:stretch>
              </p:blipFill>
              <p:spPr>
                <a:xfrm>
                  <a:off x="9580773" y="3633187"/>
                  <a:ext cx="114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691" name="Freihand 690">
                  <a:extLst>
                    <a:ext uri="{FF2B5EF4-FFF2-40B4-BE49-F238E27FC236}">
                      <a16:creationId xmlns:a16="http://schemas.microsoft.com/office/drawing/2014/main" id="{1E55C88D-3E3A-4F1E-9BF4-B682B4C2BBB7}"/>
                    </a:ext>
                  </a:extLst>
                </p14:cNvPr>
                <p14:cNvContentPartPr/>
                <p14:nvPr/>
              </p14:nvContentPartPr>
              <p14:xfrm>
                <a:off x="9704973" y="3629227"/>
                <a:ext cx="112320" cy="108720"/>
              </p14:xfrm>
            </p:contentPart>
          </mc:Choice>
          <mc:Fallback>
            <p:pic>
              <p:nvPicPr>
                <p:cNvPr id="691" name="Freihand 690">
                  <a:extLst>
                    <a:ext uri="{FF2B5EF4-FFF2-40B4-BE49-F238E27FC236}">
                      <a16:creationId xmlns:a16="http://schemas.microsoft.com/office/drawing/2014/main" id="{1E55C88D-3E3A-4F1E-9BF4-B682B4C2BBB7}"/>
                    </a:ext>
                  </a:extLst>
                </p:cNvPr>
                <p:cNvPicPr/>
                <p:nvPr/>
              </p:nvPicPr>
              <p:blipFill>
                <a:blip r:embed="rId909"/>
                <a:stretch>
                  <a:fillRect/>
                </a:stretch>
              </p:blipFill>
              <p:spPr>
                <a:xfrm>
                  <a:off x="9700653" y="3624907"/>
                  <a:ext cx="120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93" name="Freihand 692">
                  <a:extLst>
                    <a:ext uri="{FF2B5EF4-FFF2-40B4-BE49-F238E27FC236}">
                      <a16:creationId xmlns:a16="http://schemas.microsoft.com/office/drawing/2014/main" id="{108F8455-48EF-432E-BC9B-793C044119DC}"/>
                    </a:ext>
                  </a:extLst>
                </p14:cNvPr>
                <p14:cNvContentPartPr/>
                <p14:nvPr/>
              </p14:nvContentPartPr>
              <p14:xfrm>
                <a:off x="5584773" y="4422307"/>
                <a:ext cx="154800" cy="23040"/>
              </p14:xfrm>
            </p:contentPart>
          </mc:Choice>
          <mc:Fallback>
            <p:pic>
              <p:nvPicPr>
                <p:cNvPr id="693" name="Freihand 692">
                  <a:extLst>
                    <a:ext uri="{FF2B5EF4-FFF2-40B4-BE49-F238E27FC236}">
                      <a16:creationId xmlns:a16="http://schemas.microsoft.com/office/drawing/2014/main" id="{108F8455-48EF-432E-BC9B-793C044119DC}"/>
                    </a:ext>
                  </a:extLst>
                </p:cNvPr>
                <p:cNvPicPr/>
                <p:nvPr/>
              </p:nvPicPr>
              <p:blipFill>
                <a:blip r:embed="rId911"/>
                <a:stretch>
                  <a:fillRect/>
                </a:stretch>
              </p:blipFill>
              <p:spPr>
                <a:xfrm>
                  <a:off x="5580453" y="4417987"/>
                  <a:ext cx="163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694" name="Freihand 693">
                  <a:extLst>
                    <a:ext uri="{FF2B5EF4-FFF2-40B4-BE49-F238E27FC236}">
                      <a16:creationId xmlns:a16="http://schemas.microsoft.com/office/drawing/2014/main" id="{F3E6A52A-9DC3-4790-93B7-F85773CF36EE}"/>
                    </a:ext>
                  </a:extLst>
                </p14:cNvPr>
                <p14:cNvContentPartPr/>
                <p14:nvPr/>
              </p14:nvContentPartPr>
              <p14:xfrm>
                <a:off x="5703933" y="4369747"/>
                <a:ext cx="125640" cy="142920"/>
              </p14:xfrm>
            </p:contentPart>
          </mc:Choice>
          <mc:Fallback>
            <p:pic>
              <p:nvPicPr>
                <p:cNvPr id="694" name="Freihand 693">
                  <a:extLst>
                    <a:ext uri="{FF2B5EF4-FFF2-40B4-BE49-F238E27FC236}">
                      <a16:creationId xmlns:a16="http://schemas.microsoft.com/office/drawing/2014/main" id="{F3E6A52A-9DC3-4790-93B7-F85773CF36EE}"/>
                    </a:ext>
                  </a:extLst>
                </p:cNvPr>
                <p:cNvPicPr/>
                <p:nvPr/>
              </p:nvPicPr>
              <p:blipFill>
                <a:blip r:embed="rId913"/>
                <a:stretch>
                  <a:fillRect/>
                </a:stretch>
              </p:blipFill>
              <p:spPr>
                <a:xfrm>
                  <a:off x="5699613" y="4365427"/>
                  <a:ext cx="134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696" name="Freihand 695">
                  <a:extLst>
                    <a:ext uri="{FF2B5EF4-FFF2-40B4-BE49-F238E27FC236}">
                      <a16:creationId xmlns:a16="http://schemas.microsoft.com/office/drawing/2014/main" id="{436D074D-931A-4FB2-AE61-C6FE8294DD40}"/>
                    </a:ext>
                  </a:extLst>
                </p14:cNvPr>
                <p14:cNvContentPartPr/>
                <p14:nvPr/>
              </p14:nvContentPartPr>
              <p14:xfrm>
                <a:off x="5976093" y="4381267"/>
                <a:ext cx="173520" cy="64440"/>
              </p14:xfrm>
            </p:contentPart>
          </mc:Choice>
          <mc:Fallback>
            <p:pic>
              <p:nvPicPr>
                <p:cNvPr id="696" name="Freihand 695">
                  <a:extLst>
                    <a:ext uri="{FF2B5EF4-FFF2-40B4-BE49-F238E27FC236}">
                      <a16:creationId xmlns:a16="http://schemas.microsoft.com/office/drawing/2014/main" id="{436D074D-931A-4FB2-AE61-C6FE8294DD40}"/>
                    </a:ext>
                  </a:extLst>
                </p:cNvPr>
                <p:cNvPicPr/>
                <p:nvPr/>
              </p:nvPicPr>
              <p:blipFill>
                <a:blip r:embed="rId915"/>
                <a:stretch>
                  <a:fillRect/>
                </a:stretch>
              </p:blipFill>
              <p:spPr>
                <a:xfrm>
                  <a:off x="5971773" y="4376947"/>
                  <a:ext cx="182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97" name="Freihand 696">
                  <a:extLst>
                    <a:ext uri="{FF2B5EF4-FFF2-40B4-BE49-F238E27FC236}">
                      <a16:creationId xmlns:a16="http://schemas.microsoft.com/office/drawing/2014/main" id="{104BA802-7349-404A-97AC-9631329C5984}"/>
                    </a:ext>
                  </a:extLst>
                </p14:cNvPr>
                <p14:cNvContentPartPr/>
                <p14:nvPr/>
              </p14:nvContentPartPr>
              <p14:xfrm>
                <a:off x="6142413" y="4382347"/>
                <a:ext cx="125640" cy="72720"/>
              </p14:xfrm>
            </p:contentPart>
          </mc:Choice>
          <mc:Fallback>
            <p:pic>
              <p:nvPicPr>
                <p:cNvPr id="697" name="Freihand 696">
                  <a:extLst>
                    <a:ext uri="{FF2B5EF4-FFF2-40B4-BE49-F238E27FC236}">
                      <a16:creationId xmlns:a16="http://schemas.microsoft.com/office/drawing/2014/main" id="{104BA802-7349-404A-97AC-9631329C5984}"/>
                    </a:ext>
                  </a:extLst>
                </p:cNvPr>
                <p:cNvPicPr/>
                <p:nvPr/>
              </p:nvPicPr>
              <p:blipFill>
                <a:blip r:embed="rId917"/>
                <a:stretch>
                  <a:fillRect/>
                </a:stretch>
              </p:blipFill>
              <p:spPr>
                <a:xfrm>
                  <a:off x="6138093" y="4378027"/>
                  <a:ext cx="134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98" name="Freihand 697">
                  <a:extLst>
                    <a:ext uri="{FF2B5EF4-FFF2-40B4-BE49-F238E27FC236}">
                      <a16:creationId xmlns:a16="http://schemas.microsoft.com/office/drawing/2014/main" id="{3E290D37-CBA3-41BC-9158-AD11C845B485}"/>
                    </a:ext>
                  </a:extLst>
                </p14:cNvPr>
                <p14:cNvContentPartPr/>
                <p14:nvPr/>
              </p14:nvContentPartPr>
              <p14:xfrm>
                <a:off x="6281733" y="4346347"/>
                <a:ext cx="101160" cy="108360"/>
              </p14:xfrm>
            </p:contentPart>
          </mc:Choice>
          <mc:Fallback>
            <p:pic>
              <p:nvPicPr>
                <p:cNvPr id="698" name="Freihand 697">
                  <a:extLst>
                    <a:ext uri="{FF2B5EF4-FFF2-40B4-BE49-F238E27FC236}">
                      <a16:creationId xmlns:a16="http://schemas.microsoft.com/office/drawing/2014/main" id="{3E290D37-CBA3-41BC-9158-AD11C845B485}"/>
                    </a:ext>
                  </a:extLst>
                </p:cNvPr>
                <p:cNvPicPr/>
                <p:nvPr/>
              </p:nvPicPr>
              <p:blipFill>
                <a:blip r:embed="rId919"/>
                <a:stretch>
                  <a:fillRect/>
                </a:stretch>
              </p:blipFill>
              <p:spPr>
                <a:xfrm>
                  <a:off x="6277413" y="4342027"/>
                  <a:ext cx="109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700" name="Freihand 699">
                  <a:extLst>
                    <a:ext uri="{FF2B5EF4-FFF2-40B4-BE49-F238E27FC236}">
                      <a16:creationId xmlns:a16="http://schemas.microsoft.com/office/drawing/2014/main" id="{8109602E-87A0-4DEC-B028-6CA88E80C763}"/>
                    </a:ext>
                  </a:extLst>
                </p14:cNvPr>
                <p14:cNvContentPartPr/>
                <p14:nvPr/>
              </p14:nvContentPartPr>
              <p14:xfrm>
                <a:off x="6536253" y="4465507"/>
                <a:ext cx="360" cy="360"/>
              </p14:xfrm>
            </p:contentPart>
          </mc:Choice>
          <mc:Fallback>
            <p:pic>
              <p:nvPicPr>
                <p:cNvPr id="700" name="Freihand 699">
                  <a:extLst>
                    <a:ext uri="{FF2B5EF4-FFF2-40B4-BE49-F238E27FC236}">
                      <a16:creationId xmlns:a16="http://schemas.microsoft.com/office/drawing/2014/main" id="{8109602E-87A0-4DEC-B028-6CA88E80C763}"/>
                    </a:ext>
                  </a:extLst>
                </p:cNvPr>
                <p:cNvPicPr/>
                <p:nvPr/>
              </p:nvPicPr>
              <p:blipFill>
                <a:blip r:embed="rId4"/>
                <a:stretch>
                  <a:fillRect/>
                </a:stretch>
              </p:blipFill>
              <p:spPr>
                <a:xfrm>
                  <a:off x="6531933" y="4461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701" name="Freihand 700">
                  <a:extLst>
                    <a:ext uri="{FF2B5EF4-FFF2-40B4-BE49-F238E27FC236}">
                      <a16:creationId xmlns:a16="http://schemas.microsoft.com/office/drawing/2014/main" id="{4E5CAAF3-C5D1-4B2E-AC2B-A20FE082E343}"/>
                    </a:ext>
                  </a:extLst>
                </p14:cNvPr>
                <p14:cNvContentPartPr/>
                <p14:nvPr/>
              </p14:nvContentPartPr>
              <p14:xfrm>
                <a:off x="6509613" y="4352107"/>
                <a:ext cx="100800" cy="185040"/>
              </p14:xfrm>
            </p:contentPart>
          </mc:Choice>
          <mc:Fallback>
            <p:pic>
              <p:nvPicPr>
                <p:cNvPr id="701" name="Freihand 700">
                  <a:extLst>
                    <a:ext uri="{FF2B5EF4-FFF2-40B4-BE49-F238E27FC236}">
                      <a16:creationId xmlns:a16="http://schemas.microsoft.com/office/drawing/2014/main" id="{4E5CAAF3-C5D1-4B2E-AC2B-A20FE082E343}"/>
                    </a:ext>
                  </a:extLst>
                </p:cNvPr>
                <p:cNvPicPr/>
                <p:nvPr/>
              </p:nvPicPr>
              <p:blipFill>
                <a:blip r:embed="rId922"/>
                <a:stretch>
                  <a:fillRect/>
                </a:stretch>
              </p:blipFill>
              <p:spPr>
                <a:xfrm>
                  <a:off x="6505293" y="4347787"/>
                  <a:ext cx="109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702" name="Freihand 701">
                  <a:extLst>
                    <a:ext uri="{FF2B5EF4-FFF2-40B4-BE49-F238E27FC236}">
                      <a16:creationId xmlns:a16="http://schemas.microsoft.com/office/drawing/2014/main" id="{5E4DC461-CF43-4494-AEAC-1699299586B6}"/>
                    </a:ext>
                  </a:extLst>
                </p14:cNvPr>
                <p14:cNvContentPartPr/>
                <p14:nvPr/>
              </p14:nvContentPartPr>
              <p14:xfrm>
                <a:off x="6633453" y="4350667"/>
                <a:ext cx="61920" cy="75240"/>
              </p14:xfrm>
            </p:contentPart>
          </mc:Choice>
          <mc:Fallback>
            <p:pic>
              <p:nvPicPr>
                <p:cNvPr id="702" name="Freihand 701">
                  <a:extLst>
                    <a:ext uri="{FF2B5EF4-FFF2-40B4-BE49-F238E27FC236}">
                      <a16:creationId xmlns:a16="http://schemas.microsoft.com/office/drawing/2014/main" id="{5E4DC461-CF43-4494-AEAC-1699299586B6}"/>
                    </a:ext>
                  </a:extLst>
                </p:cNvPr>
                <p:cNvPicPr/>
                <p:nvPr/>
              </p:nvPicPr>
              <p:blipFill>
                <a:blip r:embed="rId924"/>
                <a:stretch>
                  <a:fillRect/>
                </a:stretch>
              </p:blipFill>
              <p:spPr>
                <a:xfrm>
                  <a:off x="6629133" y="4346347"/>
                  <a:ext cx="70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703" name="Freihand 702">
                  <a:extLst>
                    <a:ext uri="{FF2B5EF4-FFF2-40B4-BE49-F238E27FC236}">
                      <a16:creationId xmlns:a16="http://schemas.microsoft.com/office/drawing/2014/main" id="{0D049799-4283-4D9A-A3D9-7E25DAEC8E0C}"/>
                    </a:ext>
                  </a:extLst>
                </p14:cNvPr>
                <p14:cNvContentPartPr/>
                <p14:nvPr/>
              </p14:nvContentPartPr>
              <p14:xfrm>
                <a:off x="6705813" y="4345627"/>
                <a:ext cx="65520" cy="43200"/>
              </p14:xfrm>
            </p:contentPart>
          </mc:Choice>
          <mc:Fallback>
            <p:pic>
              <p:nvPicPr>
                <p:cNvPr id="703" name="Freihand 702">
                  <a:extLst>
                    <a:ext uri="{FF2B5EF4-FFF2-40B4-BE49-F238E27FC236}">
                      <a16:creationId xmlns:a16="http://schemas.microsoft.com/office/drawing/2014/main" id="{0D049799-4283-4D9A-A3D9-7E25DAEC8E0C}"/>
                    </a:ext>
                  </a:extLst>
                </p:cNvPr>
                <p:cNvPicPr/>
                <p:nvPr/>
              </p:nvPicPr>
              <p:blipFill>
                <a:blip r:embed="rId926"/>
                <a:stretch>
                  <a:fillRect/>
                </a:stretch>
              </p:blipFill>
              <p:spPr>
                <a:xfrm>
                  <a:off x="6701133" y="4341307"/>
                  <a:ext cx="74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704" name="Freihand 703">
                  <a:extLst>
                    <a:ext uri="{FF2B5EF4-FFF2-40B4-BE49-F238E27FC236}">
                      <a16:creationId xmlns:a16="http://schemas.microsoft.com/office/drawing/2014/main" id="{0F432246-8CF8-4F60-B8F3-36601F81B6A8}"/>
                    </a:ext>
                  </a:extLst>
                </p14:cNvPr>
                <p14:cNvContentPartPr/>
                <p14:nvPr/>
              </p14:nvContentPartPr>
              <p14:xfrm>
                <a:off x="6806613" y="4272187"/>
                <a:ext cx="251640" cy="125280"/>
              </p14:xfrm>
            </p:contentPart>
          </mc:Choice>
          <mc:Fallback>
            <p:pic>
              <p:nvPicPr>
                <p:cNvPr id="704" name="Freihand 703">
                  <a:extLst>
                    <a:ext uri="{FF2B5EF4-FFF2-40B4-BE49-F238E27FC236}">
                      <a16:creationId xmlns:a16="http://schemas.microsoft.com/office/drawing/2014/main" id="{0F432246-8CF8-4F60-B8F3-36601F81B6A8}"/>
                    </a:ext>
                  </a:extLst>
                </p:cNvPr>
                <p:cNvPicPr/>
                <p:nvPr/>
              </p:nvPicPr>
              <p:blipFill>
                <a:blip r:embed="rId928"/>
                <a:stretch>
                  <a:fillRect/>
                </a:stretch>
              </p:blipFill>
              <p:spPr>
                <a:xfrm>
                  <a:off x="6802293" y="4267867"/>
                  <a:ext cx="260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705" name="Freihand 704">
                  <a:extLst>
                    <a:ext uri="{FF2B5EF4-FFF2-40B4-BE49-F238E27FC236}">
                      <a16:creationId xmlns:a16="http://schemas.microsoft.com/office/drawing/2014/main" id="{D1A7192B-0E0B-4119-8261-55C522D3A2AC}"/>
                    </a:ext>
                  </a:extLst>
                </p14:cNvPr>
                <p14:cNvContentPartPr/>
                <p14:nvPr/>
              </p14:nvContentPartPr>
              <p14:xfrm>
                <a:off x="7067613" y="4233307"/>
                <a:ext cx="257400" cy="152640"/>
              </p14:xfrm>
            </p:contentPart>
          </mc:Choice>
          <mc:Fallback>
            <p:pic>
              <p:nvPicPr>
                <p:cNvPr id="705" name="Freihand 704">
                  <a:extLst>
                    <a:ext uri="{FF2B5EF4-FFF2-40B4-BE49-F238E27FC236}">
                      <a16:creationId xmlns:a16="http://schemas.microsoft.com/office/drawing/2014/main" id="{D1A7192B-0E0B-4119-8261-55C522D3A2AC}"/>
                    </a:ext>
                  </a:extLst>
                </p:cNvPr>
                <p:cNvPicPr/>
                <p:nvPr/>
              </p:nvPicPr>
              <p:blipFill>
                <a:blip r:embed="rId930"/>
                <a:stretch>
                  <a:fillRect/>
                </a:stretch>
              </p:blipFill>
              <p:spPr>
                <a:xfrm>
                  <a:off x="7063293" y="4228987"/>
                  <a:ext cx="266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706" name="Freihand 705">
                  <a:extLst>
                    <a:ext uri="{FF2B5EF4-FFF2-40B4-BE49-F238E27FC236}">
                      <a16:creationId xmlns:a16="http://schemas.microsoft.com/office/drawing/2014/main" id="{AE88E1F6-9A11-40E3-A3E7-2F213B38CE47}"/>
                    </a:ext>
                  </a:extLst>
                </p14:cNvPr>
                <p14:cNvContentPartPr/>
                <p14:nvPr/>
              </p14:nvContentPartPr>
              <p14:xfrm>
                <a:off x="7290093" y="4247347"/>
                <a:ext cx="43200" cy="16200"/>
              </p14:xfrm>
            </p:contentPart>
          </mc:Choice>
          <mc:Fallback>
            <p:pic>
              <p:nvPicPr>
                <p:cNvPr id="706" name="Freihand 705">
                  <a:extLst>
                    <a:ext uri="{FF2B5EF4-FFF2-40B4-BE49-F238E27FC236}">
                      <a16:creationId xmlns:a16="http://schemas.microsoft.com/office/drawing/2014/main" id="{AE88E1F6-9A11-40E3-A3E7-2F213B38CE47}"/>
                    </a:ext>
                  </a:extLst>
                </p:cNvPr>
                <p:cNvPicPr/>
                <p:nvPr/>
              </p:nvPicPr>
              <p:blipFill>
                <a:blip r:embed="rId932"/>
                <a:stretch>
                  <a:fillRect/>
                </a:stretch>
              </p:blipFill>
              <p:spPr>
                <a:xfrm>
                  <a:off x="7285773" y="4243027"/>
                  <a:ext cx="51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707" name="Freihand 706">
                  <a:extLst>
                    <a:ext uri="{FF2B5EF4-FFF2-40B4-BE49-F238E27FC236}">
                      <a16:creationId xmlns:a16="http://schemas.microsoft.com/office/drawing/2014/main" id="{0A5EE9C9-46AD-405B-B144-AC9CD98B8BF9}"/>
                    </a:ext>
                  </a:extLst>
                </p14:cNvPr>
                <p14:cNvContentPartPr/>
                <p14:nvPr/>
              </p14:nvContentPartPr>
              <p14:xfrm>
                <a:off x="7331133" y="4277227"/>
                <a:ext cx="195120" cy="79560"/>
              </p14:xfrm>
            </p:contentPart>
          </mc:Choice>
          <mc:Fallback>
            <p:pic>
              <p:nvPicPr>
                <p:cNvPr id="707" name="Freihand 706">
                  <a:extLst>
                    <a:ext uri="{FF2B5EF4-FFF2-40B4-BE49-F238E27FC236}">
                      <a16:creationId xmlns:a16="http://schemas.microsoft.com/office/drawing/2014/main" id="{0A5EE9C9-46AD-405B-B144-AC9CD98B8BF9}"/>
                    </a:ext>
                  </a:extLst>
                </p:cNvPr>
                <p:cNvPicPr/>
                <p:nvPr/>
              </p:nvPicPr>
              <p:blipFill>
                <a:blip r:embed="rId934"/>
                <a:stretch>
                  <a:fillRect/>
                </a:stretch>
              </p:blipFill>
              <p:spPr>
                <a:xfrm>
                  <a:off x="7326813" y="4272907"/>
                  <a:ext cx="20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708" name="Freihand 707">
                  <a:extLst>
                    <a:ext uri="{FF2B5EF4-FFF2-40B4-BE49-F238E27FC236}">
                      <a16:creationId xmlns:a16="http://schemas.microsoft.com/office/drawing/2014/main" id="{CB31C688-8B39-456E-A869-BD78BD492AEF}"/>
                    </a:ext>
                  </a:extLst>
                </p14:cNvPr>
                <p14:cNvContentPartPr/>
                <p14:nvPr/>
              </p14:nvContentPartPr>
              <p14:xfrm>
                <a:off x="7706613" y="4185787"/>
                <a:ext cx="178200" cy="288000"/>
              </p14:xfrm>
            </p:contentPart>
          </mc:Choice>
          <mc:Fallback>
            <p:pic>
              <p:nvPicPr>
                <p:cNvPr id="708" name="Freihand 707">
                  <a:extLst>
                    <a:ext uri="{FF2B5EF4-FFF2-40B4-BE49-F238E27FC236}">
                      <a16:creationId xmlns:a16="http://schemas.microsoft.com/office/drawing/2014/main" id="{CB31C688-8B39-456E-A869-BD78BD492AEF}"/>
                    </a:ext>
                  </a:extLst>
                </p:cNvPr>
                <p:cNvPicPr/>
                <p:nvPr/>
              </p:nvPicPr>
              <p:blipFill>
                <a:blip r:embed="rId936"/>
                <a:stretch>
                  <a:fillRect/>
                </a:stretch>
              </p:blipFill>
              <p:spPr>
                <a:xfrm>
                  <a:off x="7702293" y="4181467"/>
                  <a:ext cx="1868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709" name="Freihand 708">
                  <a:extLst>
                    <a:ext uri="{FF2B5EF4-FFF2-40B4-BE49-F238E27FC236}">
                      <a16:creationId xmlns:a16="http://schemas.microsoft.com/office/drawing/2014/main" id="{19CCAB09-79F4-400C-9603-C51637DE8379}"/>
                    </a:ext>
                  </a:extLst>
                </p14:cNvPr>
                <p14:cNvContentPartPr/>
                <p14:nvPr/>
              </p14:nvContentPartPr>
              <p14:xfrm>
                <a:off x="7995693" y="4171027"/>
                <a:ext cx="124920" cy="147240"/>
              </p14:xfrm>
            </p:contentPart>
          </mc:Choice>
          <mc:Fallback>
            <p:pic>
              <p:nvPicPr>
                <p:cNvPr id="709" name="Freihand 708">
                  <a:extLst>
                    <a:ext uri="{FF2B5EF4-FFF2-40B4-BE49-F238E27FC236}">
                      <a16:creationId xmlns:a16="http://schemas.microsoft.com/office/drawing/2014/main" id="{19CCAB09-79F4-400C-9603-C51637DE8379}"/>
                    </a:ext>
                  </a:extLst>
                </p:cNvPr>
                <p:cNvPicPr/>
                <p:nvPr/>
              </p:nvPicPr>
              <p:blipFill>
                <a:blip r:embed="rId938"/>
                <a:stretch>
                  <a:fillRect/>
                </a:stretch>
              </p:blipFill>
              <p:spPr>
                <a:xfrm>
                  <a:off x="7991373" y="4166707"/>
                  <a:ext cx="133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710" name="Freihand 709">
                  <a:extLst>
                    <a:ext uri="{FF2B5EF4-FFF2-40B4-BE49-F238E27FC236}">
                      <a16:creationId xmlns:a16="http://schemas.microsoft.com/office/drawing/2014/main" id="{FAC43DD8-0404-41C0-A7A3-853A6CA226EC}"/>
                    </a:ext>
                  </a:extLst>
                </p14:cNvPr>
                <p14:cNvContentPartPr/>
                <p14:nvPr/>
              </p14:nvContentPartPr>
              <p14:xfrm>
                <a:off x="8044293" y="4192267"/>
                <a:ext cx="146160" cy="143640"/>
              </p14:xfrm>
            </p:contentPart>
          </mc:Choice>
          <mc:Fallback>
            <p:pic>
              <p:nvPicPr>
                <p:cNvPr id="710" name="Freihand 709">
                  <a:extLst>
                    <a:ext uri="{FF2B5EF4-FFF2-40B4-BE49-F238E27FC236}">
                      <a16:creationId xmlns:a16="http://schemas.microsoft.com/office/drawing/2014/main" id="{FAC43DD8-0404-41C0-A7A3-853A6CA226EC}"/>
                    </a:ext>
                  </a:extLst>
                </p:cNvPr>
                <p:cNvPicPr/>
                <p:nvPr/>
              </p:nvPicPr>
              <p:blipFill>
                <a:blip r:embed="rId940"/>
                <a:stretch>
                  <a:fillRect/>
                </a:stretch>
              </p:blipFill>
              <p:spPr>
                <a:xfrm>
                  <a:off x="8039973" y="4187947"/>
                  <a:ext cx="154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713" name="Freihand 712">
                  <a:extLst>
                    <a:ext uri="{FF2B5EF4-FFF2-40B4-BE49-F238E27FC236}">
                      <a16:creationId xmlns:a16="http://schemas.microsoft.com/office/drawing/2014/main" id="{843EA49C-DA91-408F-9EC6-E4B77EF75749}"/>
                    </a:ext>
                  </a:extLst>
                </p14:cNvPr>
                <p14:cNvContentPartPr/>
                <p14:nvPr/>
              </p14:nvContentPartPr>
              <p14:xfrm>
                <a:off x="5999853" y="4723627"/>
                <a:ext cx="360" cy="360"/>
              </p14:xfrm>
            </p:contentPart>
          </mc:Choice>
          <mc:Fallback>
            <p:pic>
              <p:nvPicPr>
                <p:cNvPr id="713" name="Freihand 712">
                  <a:extLst>
                    <a:ext uri="{FF2B5EF4-FFF2-40B4-BE49-F238E27FC236}">
                      <a16:creationId xmlns:a16="http://schemas.microsoft.com/office/drawing/2014/main" id="{843EA49C-DA91-408F-9EC6-E4B77EF75749}"/>
                    </a:ext>
                  </a:extLst>
                </p:cNvPr>
                <p:cNvPicPr/>
                <p:nvPr/>
              </p:nvPicPr>
              <p:blipFill>
                <a:blip r:embed="rId4"/>
                <a:stretch>
                  <a:fillRect/>
                </a:stretch>
              </p:blipFill>
              <p:spPr>
                <a:xfrm>
                  <a:off x="5995533" y="4719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714" name="Freihand 713">
                  <a:extLst>
                    <a:ext uri="{FF2B5EF4-FFF2-40B4-BE49-F238E27FC236}">
                      <a16:creationId xmlns:a16="http://schemas.microsoft.com/office/drawing/2014/main" id="{92FCA919-5890-4062-AD8F-FC376C403243}"/>
                    </a:ext>
                  </a:extLst>
                </p14:cNvPr>
                <p14:cNvContentPartPr/>
                <p14:nvPr/>
              </p14:nvContentPartPr>
              <p14:xfrm>
                <a:off x="5976453" y="4675747"/>
                <a:ext cx="81360" cy="268920"/>
              </p14:xfrm>
            </p:contentPart>
          </mc:Choice>
          <mc:Fallback>
            <p:pic>
              <p:nvPicPr>
                <p:cNvPr id="714" name="Freihand 713">
                  <a:extLst>
                    <a:ext uri="{FF2B5EF4-FFF2-40B4-BE49-F238E27FC236}">
                      <a16:creationId xmlns:a16="http://schemas.microsoft.com/office/drawing/2014/main" id="{92FCA919-5890-4062-AD8F-FC376C403243}"/>
                    </a:ext>
                  </a:extLst>
                </p:cNvPr>
                <p:cNvPicPr/>
                <p:nvPr/>
              </p:nvPicPr>
              <p:blipFill>
                <a:blip r:embed="rId943"/>
                <a:stretch>
                  <a:fillRect/>
                </a:stretch>
              </p:blipFill>
              <p:spPr>
                <a:xfrm>
                  <a:off x="5972133" y="4671427"/>
                  <a:ext cx="900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715" name="Freihand 714">
                  <a:extLst>
                    <a:ext uri="{FF2B5EF4-FFF2-40B4-BE49-F238E27FC236}">
                      <a16:creationId xmlns:a16="http://schemas.microsoft.com/office/drawing/2014/main" id="{6B0CD928-E700-4B5A-9416-DADF2436FFA3}"/>
                    </a:ext>
                  </a:extLst>
                </p14:cNvPr>
                <p14:cNvContentPartPr/>
                <p14:nvPr/>
              </p14:nvContentPartPr>
              <p14:xfrm>
                <a:off x="6105693" y="4669987"/>
                <a:ext cx="9720" cy="95400"/>
              </p14:xfrm>
            </p:contentPart>
          </mc:Choice>
          <mc:Fallback>
            <p:pic>
              <p:nvPicPr>
                <p:cNvPr id="715" name="Freihand 714">
                  <a:extLst>
                    <a:ext uri="{FF2B5EF4-FFF2-40B4-BE49-F238E27FC236}">
                      <a16:creationId xmlns:a16="http://schemas.microsoft.com/office/drawing/2014/main" id="{6B0CD928-E700-4B5A-9416-DADF2436FFA3}"/>
                    </a:ext>
                  </a:extLst>
                </p:cNvPr>
                <p:cNvPicPr/>
                <p:nvPr/>
              </p:nvPicPr>
              <p:blipFill>
                <a:blip r:embed="rId945"/>
                <a:stretch>
                  <a:fillRect/>
                </a:stretch>
              </p:blipFill>
              <p:spPr>
                <a:xfrm>
                  <a:off x="6101373" y="4665667"/>
                  <a:ext cx="18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716" name="Freihand 715">
                  <a:extLst>
                    <a:ext uri="{FF2B5EF4-FFF2-40B4-BE49-F238E27FC236}">
                      <a16:creationId xmlns:a16="http://schemas.microsoft.com/office/drawing/2014/main" id="{4B1D1972-AF16-4125-9CDC-5F5D23EC974C}"/>
                    </a:ext>
                  </a:extLst>
                </p14:cNvPr>
                <p14:cNvContentPartPr/>
                <p14:nvPr/>
              </p14:nvContentPartPr>
              <p14:xfrm>
                <a:off x="6163293" y="4661347"/>
                <a:ext cx="296280" cy="105120"/>
              </p14:xfrm>
            </p:contentPart>
          </mc:Choice>
          <mc:Fallback>
            <p:pic>
              <p:nvPicPr>
                <p:cNvPr id="716" name="Freihand 715">
                  <a:extLst>
                    <a:ext uri="{FF2B5EF4-FFF2-40B4-BE49-F238E27FC236}">
                      <a16:creationId xmlns:a16="http://schemas.microsoft.com/office/drawing/2014/main" id="{4B1D1972-AF16-4125-9CDC-5F5D23EC974C}"/>
                    </a:ext>
                  </a:extLst>
                </p:cNvPr>
                <p:cNvPicPr/>
                <p:nvPr/>
              </p:nvPicPr>
              <p:blipFill>
                <a:blip r:embed="rId947"/>
                <a:stretch>
                  <a:fillRect/>
                </a:stretch>
              </p:blipFill>
              <p:spPr>
                <a:xfrm>
                  <a:off x="6158973" y="4657027"/>
                  <a:ext cx="304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717" name="Freihand 716">
                  <a:extLst>
                    <a:ext uri="{FF2B5EF4-FFF2-40B4-BE49-F238E27FC236}">
                      <a16:creationId xmlns:a16="http://schemas.microsoft.com/office/drawing/2014/main" id="{4F5A59DE-885B-42F9-B75D-272FF0743620}"/>
                    </a:ext>
                  </a:extLst>
                </p14:cNvPr>
                <p14:cNvContentPartPr/>
                <p14:nvPr/>
              </p14:nvContentPartPr>
              <p14:xfrm>
                <a:off x="6593133" y="4657747"/>
                <a:ext cx="134640" cy="73080"/>
              </p14:xfrm>
            </p:contentPart>
          </mc:Choice>
          <mc:Fallback>
            <p:pic>
              <p:nvPicPr>
                <p:cNvPr id="717" name="Freihand 716">
                  <a:extLst>
                    <a:ext uri="{FF2B5EF4-FFF2-40B4-BE49-F238E27FC236}">
                      <a16:creationId xmlns:a16="http://schemas.microsoft.com/office/drawing/2014/main" id="{4F5A59DE-885B-42F9-B75D-272FF0743620}"/>
                    </a:ext>
                  </a:extLst>
                </p:cNvPr>
                <p:cNvPicPr/>
                <p:nvPr/>
              </p:nvPicPr>
              <p:blipFill>
                <a:blip r:embed="rId949"/>
                <a:stretch>
                  <a:fillRect/>
                </a:stretch>
              </p:blipFill>
              <p:spPr>
                <a:xfrm>
                  <a:off x="6588813" y="4653427"/>
                  <a:ext cx="143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718" name="Freihand 717">
                  <a:extLst>
                    <a:ext uri="{FF2B5EF4-FFF2-40B4-BE49-F238E27FC236}">
                      <a16:creationId xmlns:a16="http://schemas.microsoft.com/office/drawing/2014/main" id="{04DFC3A6-5BA8-44FC-B768-589C40C7D434}"/>
                    </a:ext>
                  </a:extLst>
                </p14:cNvPr>
                <p14:cNvContentPartPr/>
                <p14:nvPr/>
              </p14:nvContentPartPr>
              <p14:xfrm>
                <a:off x="6903453" y="4602307"/>
                <a:ext cx="137160" cy="201600"/>
              </p14:xfrm>
            </p:contentPart>
          </mc:Choice>
          <mc:Fallback>
            <p:pic>
              <p:nvPicPr>
                <p:cNvPr id="718" name="Freihand 717">
                  <a:extLst>
                    <a:ext uri="{FF2B5EF4-FFF2-40B4-BE49-F238E27FC236}">
                      <a16:creationId xmlns:a16="http://schemas.microsoft.com/office/drawing/2014/main" id="{04DFC3A6-5BA8-44FC-B768-589C40C7D434}"/>
                    </a:ext>
                  </a:extLst>
                </p:cNvPr>
                <p:cNvPicPr/>
                <p:nvPr/>
              </p:nvPicPr>
              <p:blipFill>
                <a:blip r:embed="rId951"/>
                <a:stretch>
                  <a:fillRect/>
                </a:stretch>
              </p:blipFill>
              <p:spPr>
                <a:xfrm>
                  <a:off x="6899133" y="4597987"/>
                  <a:ext cx="145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719" name="Freihand 718">
                  <a:extLst>
                    <a:ext uri="{FF2B5EF4-FFF2-40B4-BE49-F238E27FC236}">
                      <a16:creationId xmlns:a16="http://schemas.microsoft.com/office/drawing/2014/main" id="{EE704FDA-CAA0-4C1F-B4CA-908B728F4F52}"/>
                    </a:ext>
                  </a:extLst>
                </p14:cNvPr>
                <p14:cNvContentPartPr/>
                <p14:nvPr/>
              </p14:nvContentPartPr>
              <p14:xfrm>
                <a:off x="7032693" y="4594387"/>
                <a:ext cx="360" cy="360"/>
              </p14:xfrm>
            </p:contentPart>
          </mc:Choice>
          <mc:Fallback>
            <p:pic>
              <p:nvPicPr>
                <p:cNvPr id="719" name="Freihand 718">
                  <a:extLst>
                    <a:ext uri="{FF2B5EF4-FFF2-40B4-BE49-F238E27FC236}">
                      <a16:creationId xmlns:a16="http://schemas.microsoft.com/office/drawing/2014/main" id="{EE704FDA-CAA0-4C1F-B4CA-908B728F4F52}"/>
                    </a:ext>
                  </a:extLst>
                </p:cNvPr>
                <p:cNvPicPr/>
                <p:nvPr/>
              </p:nvPicPr>
              <p:blipFill>
                <a:blip r:embed="rId4"/>
                <a:stretch>
                  <a:fillRect/>
                </a:stretch>
              </p:blipFill>
              <p:spPr>
                <a:xfrm>
                  <a:off x="7028373" y="4590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720" name="Freihand 719">
                  <a:extLst>
                    <a:ext uri="{FF2B5EF4-FFF2-40B4-BE49-F238E27FC236}">
                      <a16:creationId xmlns:a16="http://schemas.microsoft.com/office/drawing/2014/main" id="{56689EE4-F3EB-4504-87E1-0C299343A645}"/>
                    </a:ext>
                  </a:extLst>
                </p14:cNvPr>
                <p14:cNvContentPartPr/>
                <p14:nvPr/>
              </p14:nvContentPartPr>
              <p14:xfrm>
                <a:off x="7056453" y="4637227"/>
                <a:ext cx="99360" cy="91080"/>
              </p14:xfrm>
            </p:contentPart>
          </mc:Choice>
          <mc:Fallback>
            <p:pic>
              <p:nvPicPr>
                <p:cNvPr id="720" name="Freihand 719">
                  <a:extLst>
                    <a:ext uri="{FF2B5EF4-FFF2-40B4-BE49-F238E27FC236}">
                      <a16:creationId xmlns:a16="http://schemas.microsoft.com/office/drawing/2014/main" id="{56689EE4-F3EB-4504-87E1-0C299343A645}"/>
                    </a:ext>
                  </a:extLst>
                </p:cNvPr>
                <p:cNvPicPr/>
                <p:nvPr/>
              </p:nvPicPr>
              <p:blipFill>
                <a:blip r:embed="rId954"/>
                <a:stretch>
                  <a:fillRect/>
                </a:stretch>
              </p:blipFill>
              <p:spPr>
                <a:xfrm>
                  <a:off x="7052133" y="4632907"/>
                  <a:ext cx="108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721" name="Freihand 720">
                  <a:extLst>
                    <a:ext uri="{FF2B5EF4-FFF2-40B4-BE49-F238E27FC236}">
                      <a16:creationId xmlns:a16="http://schemas.microsoft.com/office/drawing/2014/main" id="{41C8BC1F-9E18-4D1E-BCCC-9BC66B8CE8EE}"/>
                    </a:ext>
                  </a:extLst>
                </p14:cNvPr>
                <p14:cNvContentPartPr/>
                <p14:nvPr/>
              </p14:nvContentPartPr>
              <p14:xfrm>
                <a:off x="7067613" y="4610587"/>
                <a:ext cx="82800" cy="127440"/>
              </p14:xfrm>
            </p:contentPart>
          </mc:Choice>
          <mc:Fallback>
            <p:pic>
              <p:nvPicPr>
                <p:cNvPr id="721" name="Freihand 720">
                  <a:extLst>
                    <a:ext uri="{FF2B5EF4-FFF2-40B4-BE49-F238E27FC236}">
                      <a16:creationId xmlns:a16="http://schemas.microsoft.com/office/drawing/2014/main" id="{41C8BC1F-9E18-4D1E-BCCC-9BC66B8CE8EE}"/>
                    </a:ext>
                  </a:extLst>
                </p:cNvPr>
                <p:cNvPicPr/>
                <p:nvPr/>
              </p:nvPicPr>
              <p:blipFill>
                <a:blip r:embed="rId956"/>
                <a:stretch>
                  <a:fillRect/>
                </a:stretch>
              </p:blipFill>
              <p:spPr>
                <a:xfrm>
                  <a:off x="7063293" y="4606267"/>
                  <a:ext cx="91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722" name="Freihand 721">
                  <a:extLst>
                    <a:ext uri="{FF2B5EF4-FFF2-40B4-BE49-F238E27FC236}">
                      <a16:creationId xmlns:a16="http://schemas.microsoft.com/office/drawing/2014/main" id="{FEEB789F-A6D5-458D-92D3-22A3B7DA42D5}"/>
                    </a:ext>
                  </a:extLst>
                </p14:cNvPr>
                <p14:cNvContentPartPr/>
                <p14:nvPr/>
              </p14:nvContentPartPr>
              <p14:xfrm>
                <a:off x="7070133" y="4636867"/>
                <a:ext cx="114840" cy="92880"/>
              </p14:xfrm>
            </p:contentPart>
          </mc:Choice>
          <mc:Fallback>
            <p:pic>
              <p:nvPicPr>
                <p:cNvPr id="722" name="Freihand 721">
                  <a:extLst>
                    <a:ext uri="{FF2B5EF4-FFF2-40B4-BE49-F238E27FC236}">
                      <a16:creationId xmlns:a16="http://schemas.microsoft.com/office/drawing/2014/main" id="{FEEB789F-A6D5-458D-92D3-22A3B7DA42D5}"/>
                    </a:ext>
                  </a:extLst>
                </p:cNvPr>
                <p:cNvPicPr/>
                <p:nvPr/>
              </p:nvPicPr>
              <p:blipFill>
                <a:blip r:embed="rId958"/>
                <a:stretch>
                  <a:fillRect/>
                </a:stretch>
              </p:blipFill>
              <p:spPr>
                <a:xfrm>
                  <a:off x="7065813" y="4632547"/>
                  <a:ext cx="12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723" name="Freihand 722">
                  <a:extLst>
                    <a:ext uri="{FF2B5EF4-FFF2-40B4-BE49-F238E27FC236}">
                      <a16:creationId xmlns:a16="http://schemas.microsoft.com/office/drawing/2014/main" id="{EAEB724A-EFCD-4537-A23B-E8B888063087}"/>
                    </a:ext>
                  </a:extLst>
                </p14:cNvPr>
                <p14:cNvContentPartPr/>
                <p14:nvPr/>
              </p14:nvContentPartPr>
              <p14:xfrm>
                <a:off x="7162653" y="4636147"/>
                <a:ext cx="124560" cy="72000"/>
              </p14:xfrm>
            </p:contentPart>
          </mc:Choice>
          <mc:Fallback>
            <p:pic>
              <p:nvPicPr>
                <p:cNvPr id="723" name="Freihand 722">
                  <a:extLst>
                    <a:ext uri="{FF2B5EF4-FFF2-40B4-BE49-F238E27FC236}">
                      <a16:creationId xmlns:a16="http://schemas.microsoft.com/office/drawing/2014/main" id="{EAEB724A-EFCD-4537-A23B-E8B888063087}"/>
                    </a:ext>
                  </a:extLst>
                </p:cNvPr>
                <p:cNvPicPr/>
                <p:nvPr/>
              </p:nvPicPr>
              <p:blipFill>
                <a:blip r:embed="rId960"/>
                <a:stretch>
                  <a:fillRect/>
                </a:stretch>
              </p:blipFill>
              <p:spPr>
                <a:xfrm>
                  <a:off x="7158333" y="4631827"/>
                  <a:ext cx="133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724" name="Freihand 723">
                  <a:extLst>
                    <a:ext uri="{FF2B5EF4-FFF2-40B4-BE49-F238E27FC236}">
                      <a16:creationId xmlns:a16="http://schemas.microsoft.com/office/drawing/2014/main" id="{FA1A4BF6-41FD-4BBF-8E7A-B282B8BF52C2}"/>
                    </a:ext>
                  </a:extLst>
                </p14:cNvPr>
                <p14:cNvContentPartPr/>
                <p14:nvPr/>
              </p14:nvContentPartPr>
              <p14:xfrm>
                <a:off x="7290453" y="4581067"/>
                <a:ext cx="114840" cy="116640"/>
              </p14:xfrm>
            </p:contentPart>
          </mc:Choice>
          <mc:Fallback>
            <p:pic>
              <p:nvPicPr>
                <p:cNvPr id="724" name="Freihand 723">
                  <a:extLst>
                    <a:ext uri="{FF2B5EF4-FFF2-40B4-BE49-F238E27FC236}">
                      <a16:creationId xmlns:a16="http://schemas.microsoft.com/office/drawing/2014/main" id="{FA1A4BF6-41FD-4BBF-8E7A-B282B8BF52C2}"/>
                    </a:ext>
                  </a:extLst>
                </p:cNvPr>
                <p:cNvPicPr/>
                <p:nvPr/>
              </p:nvPicPr>
              <p:blipFill>
                <a:blip r:embed="rId962"/>
                <a:stretch>
                  <a:fillRect/>
                </a:stretch>
              </p:blipFill>
              <p:spPr>
                <a:xfrm>
                  <a:off x="7286133" y="4576747"/>
                  <a:ext cx="12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725" name="Freihand 724">
                  <a:extLst>
                    <a:ext uri="{FF2B5EF4-FFF2-40B4-BE49-F238E27FC236}">
                      <a16:creationId xmlns:a16="http://schemas.microsoft.com/office/drawing/2014/main" id="{6415EBE0-3657-46B4-B4BE-016BA69A46D8}"/>
                    </a:ext>
                  </a:extLst>
                </p14:cNvPr>
                <p14:cNvContentPartPr/>
                <p14:nvPr/>
              </p14:nvContentPartPr>
              <p14:xfrm>
                <a:off x="7557213" y="4595107"/>
                <a:ext cx="307800" cy="86400"/>
              </p14:xfrm>
            </p:contentPart>
          </mc:Choice>
          <mc:Fallback>
            <p:pic>
              <p:nvPicPr>
                <p:cNvPr id="725" name="Freihand 724">
                  <a:extLst>
                    <a:ext uri="{FF2B5EF4-FFF2-40B4-BE49-F238E27FC236}">
                      <a16:creationId xmlns:a16="http://schemas.microsoft.com/office/drawing/2014/main" id="{6415EBE0-3657-46B4-B4BE-016BA69A46D8}"/>
                    </a:ext>
                  </a:extLst>
                </p:cNvPr>
                <p:cNvPicPr/>
                <p:nvPr/>
              </p:nvPicPr>
              <p:blipFill>
                <a:blip r:embed="rId964"/>
                <a:stretch>
                  <a:fillRect/>
                </a:stretch>
              </p:blipFill>
              <p:spPr>
                <a:xfrm>
                  <a:off x="7552893" y="4590787"/>
                  <a:ext cx="316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728" name="Freihand 727">
                  <a:extLst>
                    <a:ext uri="{FF2B5EF4-FFF2-40B4-BE49-F238E27FC236}">
                      <a16:creationId xmlns:a16="http://schemas.microsoft.com/office/drawing/2014/main" id="{9B0C8DD4-7C02-4CBD-817F-0A9373A19E8A}"/>
                    </a:ext>
                  </a:extLst>
                </p14:cNvPr>
                <p14:cNvContentPartPr/>
                <p14:nvPr/>
              </p14:nvContentPartPr>
              <p14:xfrm>
                <a:off x="7890933" y="4597987"/>
                <a:ext cx="297360" cy="63720"/>
              </p14:xfrm>
            </p:contentPart>
          </mc:Choice>
          <mc:Fallback>
            <p:pic>
              <p:nvPicPr>
                <p:cNvPr id="728" name="Freihand 727">
                  <a:extLst>
                    <a:ext uri="{FF2B5EF4-FFF2-40B4-BE49-F238E27FC236}">
                      <a16:creationId xmlns:a16="http://schemas.microsoft.com/office/drawing/2014/main" id="{9B0C8DD4-7C02-4CBD-817F-0A9373A19E8A}"/>
                    </a:ext>
                  </a:extLst>
                </p:cNvPr>
                <p:cNvPicPr/>
                <p:nvPr/>
              </p:nvPicPr>
              <p:blipFill>
                <a:blip r:embed="rId966"/>
                <a:stretch>
                  <a:fillRect/>
                </a:stretch>
              </p:blipFill>
              <p:spPr>
                <a:xfrm>
                  <a:off x="7886613" y="4593667"/>
                  <a:ext cx="306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729" name="Freihand 728">
                  <a:extLst>
                    <a:ext uri="{FF2B5EF4-FFF2-40B4-BE49-F238E27FC236}">
                      <a16:creationId xmlns:a16="http://schemas.microsoft.com/office/drawing/2014/main" id="{2B3872E7-D553-44B6-9D3E-84B5EEBBE853}"/>
                    </a:ext>
                  </a:extLst>
                </p14:cNvPr>
                <p14:cNvContentPartPr/>
                <p14:nvPr/>
              </p14:nvContentPartPr>
              <p14:xfrm>
                <a:off x="8221773" y="4565227"/>
                <a:ext cx="50400" cy="46440"/>
              </p14:xfrm>
            </p:contentPart>
          </mc:Choice>
          <mc:Fallback>
            <p:pic>
              <p:nvPicPr>
                <p:cNvPr id="729" name="Freihand 728">
                  <a:extLst>
                    <a:ext uri="{FF2B5EF4-FFF2-40B4-BE49-F238E27FC236}">
                      <a16:creationId xmlns:a16="http://schemas.microsoft.com/office/drawing/2014/main" id="{2B3872E7-D553-44B6-9D3E-84B5EEBBE853}"/>
                    </a:ext>
                  </a:extLst>
                </p:cNvPr>
                <p:cNvPicPr/>
                <p:nvPr/>
              </p:nvPicPr>
              <p:blipFill>
                <a:blip r:embed="rId968"/>
                <a:stretch>
                  <a:fillRect/>
                </a:stretch>
              </p:blipFill>
              <p:spPr>
                <a:xfrm>
                  <a:off x="8217453" y="4560907"/>
                  <a:ext cx="59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730" name="Freihand 729">
                  <a:extLst>
                    <a:ext uri="{FF2B5EF4-FFF2-40B4-BE49-F238E27FC236}">
                      <a16:creationId xmlns:a16="http://schemas.microsoft.com/office/drawing/2014/main" id="{480A11A4-7150-45B4-BB6C-2228960B31D0}"/>
                    </a:ext>
                  </a:extLst>
                </p14:cNvPr>
                <p14:cNvContentPartPr/>
                <p14:nvPr/>
              </p14:nvContentPartPr>
              <p14:xfrm>
                <a:off x="8228613" y="4488907"/>
                <a:ext cx="105840" cy="172080"/>
              </p14:xfrm>
            </p:contentPart>
          </mc:Choice>
          <mc:Fallback>
            <p:pic>
              <p:nvPicPr>
                <p:cNvPr id="730" name="Freihand 729">
                  <a:extLst>
                    <a:ext uri="{FF2B5EF4-FFF2-40B4-BE49-F238E27FC236}">
                      <a16:creationId xmlns:a16="http://schemas.microsoft.com/office/drawing/2014/main" id="{480A11A4-7150-45B4-BB6C-2228960B31D0}"/>
                    </a:ext>
                  </a:extLst>
                </p:cNvPr>
                <p:cNvPicPr/>
                <p:nvPr/>
              </p:nvPicPr>
              <p:blipFill>
                <a:blip r:embed="rId970"/>
                <a:stretch>
                  <a:fillRect/>
                </a:stretch>
              </p:blipFill>
              <p:spPr>
                <a:xfrm>
                  <a:off x="8224293" y="4484587"/>
                  <a:ext cx="114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731" name="Freihand 730">
                  <a:extLst>
                    <a:ext uri="{FF2B5EF4-FFF2-40B4-BE49-F238E27FC236}">
                      <a16:creationId xmlns:a16="http://schemas.microsoft.com/office/drawing/2014/main" id="{2B2A426E-12BB-4094-A402-A51E84AE4CDF}"/>
                    </a:ext>
                  </a:extLst>
                </p14:cNvPr>
                <p14:cNvContentPartPr/>
                <p14:nvPr/>
              </p14:nvContentPartPr>
              <p14:xfrm>
                <a:off x="6143493" y="4922707"/>
                <a:ext cx="197640" cy="249840"/>
              </p14:xfrm>
            </p:contentPart>
          </mc:Choice>
          <mc:Fallback>
            <p:pic>
              <p:nvPicPr>
                <p:cNvPr id="731" name="Freihand 730">
                  <a:extLst>
                    <a:ext uri="{FF2B5EF4-FFF2-40B4-BE49-F238E27FC236}">
                      <a16:creationId xmlns:a16="http://schemas.microsoft.com/office/drawing/2014/main" id="{2B2A426E-12BB-4094-A402-A51E84AE4CDF}"/>
                    </a:ext>
                  </a:extLst>
                </p:cNvPr>
                <p:cNvPicPr/>
                <p:nvPr/>
              </p:nvPicPr>
              <p:blipFill>
                <a:blip r:embed="rId972"/>
                <a:stretch>
                  <a:fillRect/>
                </a:stretch>
              </p:blipFill>
              <p:spPr>
                <a:xfrm>
                  <a:off x="6139173" y="4918387"/>
                  <a:ext cx="2062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732" name="Freihand 731">
                  <a:extLst>
                    <a:ext uri="{FF2B5EF4-FFF2-40B4-BE49-F238E27FC236}">
                      <a16:creationId xmlns:a16="http://schemas.microsoft.com/office/drawing/2014/main" id="{B27924F8-BA99-4EAC-9EC5-0E9E3D033BD4}"/>
                    </a:ext>
                  </a:extLst>
                </p14:cNvPr>
                <p14:cNvContentPartPr/>
                <p14:nvPr/>
              </p14:nvContentPartPr>
              <p14:xfrm>
                <a:off x="6501333" y="4919107"/>
                <a:ext cx="28800" cy="126720"/>
              </p14:xfrm>
            </p:contentPart>
          </mc:Choice>
          <mc:Fallback>
            <p:pic>
              <p:nvPicPr>
                <p:cNvPr id="732" name="Freihand 731">
                  <a:extLst>
                    <a:ext uri="{FF2B5EF4-FFF2-40B4-BE49-F238E27FC236}">
                      <a16:creationId xmlns:a16="http://schemas.microsoft.com/office/drawing/2014/main" id="{B27924F8-BA99-4EAC-9EC5-0E9E3D033BD4}"/>
                    </a:ext>
                  </a:extLst>
                </p:cNvPr>
                <p:cNvPicPr/>
                <p:nvPr/>
              </p:nvPicPr>
              <p:blipFill>
                <a:blip r:embed="rId974"/>
                <a:stretch>
                  <a:fillRect/>
                </a:stretch>
              </p:blipFill>
              <p:spPr>
                <a:xfrm>
                  <a:off x="6497013" y="4914787"/>
                  <a:ext cx="37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733" name="Freihand 732">
                  <a:extLst>
                    <a:ext uri="{FF2B5EF4-FFF2-40B4-BE49-F238E27FC236}">
                      <a16:creationId xmlns:a16="http://schemas.microsoft.com/office/drawing/2014/main" id="{B48059E9-2D3C-4CFD-A987-B8BB4E72F5D7}"/>
                    </a:ext>
                  </a:extLst>
                </p14:cNvPr>
                <p14:cNvContentPartPr/>
                <p14:nvPr/>
              </p14:nvContentPartPr>
              <p14:xfrm>
                <a:off x="6446253" y="4894627"/>
                <a:ext cx="177120" cy="185040"/>
              </p14:xfrm>
            </p:contentPart>
          </mc:Choice>
          <mc:Fallback>
            <p:pic>
              <p:nvPicPr>
                <p:cNvPr id="733" name="Freihand 732">
                  <a:extLst>
                    <a:ext uri="{FF2B5EF4-FFF2-40B4-BE49-F238E27FC236}">
                      <a16:creationId xmlns:a16="http://schemas.microsoft.com/office/drawing/2014/main" id="{B48059E9-2D3C-4CFD-A987-B8BB4E72F5D7}"/>
                    </a:ext>
                  </a:extLst>
                </p:cNvPr>
                <p:cNvPicPr/>
                <p:nvPr/>
              </p:nvPicPr>
              <p:blipFill>
                <a:blip r:embed="rId976"/>
                <a:stretch>
                  <a:fillRect/>
                </a:stretch>
              </p:blipFill>
              <p:spPr>
                <a:xfrm>
                  <a:off x="6441933" y="4890307"/>
                  <a:ext cx="185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736" name="Freihand 735">
                  <a:extLst>
                    <a:ext uri="{FF2B5EF4-FFF2-40B4-BE49-F238E27FC236}">
                      <a16:creationId xmlns:a16="http://schemas.microsoft.com/office/drawing/2014/main" id="{A713727E-AF72-4385-9FFA-05C8E4275C0E}"/>
                    </a:ext>
                  </a:extLst>
                </p14:cNvPr>
                <p14:cNvContentPartPr/>
                <p14:nvPr/>
              </p14:nvContentPartPr>
              <p14:xfrm>
                <a:off x="6073293" y="5329507"/>
                <a:ext cx="173520" cy="84240"/>
              </p14:xfrm>
            </p:contentPart>
          </mc:Choice>
          <mc:Fallback>
            <p:pic>
              <p:nvPicPr>
                <p:cNvPr id="736" name="Freihand 735">
                  <a:extLst>
                    <a:ext uri="{FF2B5EF4-FFF2-40B4-BE49-F238E27FC236}">
                      <a16:creationId xmlns:a16="http://schemas.microsoft.com/office/drawing/2014/main" id="{A713727E-AF72-4385-9FFA-05C8E4275C0E}"/>
                    </a:ext>
                  </a:extLst>
                </p:cNvPr>
                <p:cNvPicPr/>
                <p:nvPr/>
              </p:nvPicPr>
              <p:blipFill>
                <a:blip r:embed="rId978"/>
                <a:stretch>
                  <a:fillRect/>
                </a:stretch>
              </p:blipFill>
              <p:spPr>
                <a:xfrm>
                  <a:off x="6068973" y="5325187"/>
                  <a:ext cx="182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737" name="Freihand 736">
                  <a:extLst>
                    <a:ext uri="{FF2B5EF4-FFF2-40B4-BE49-F238E27FC236}">
                      <a16:creationId xmlns:a16="http://schemas.microsoft.com/office/drawing/2014/main" id="{22303558-46F8-4BA5-AC96-74BF66FFF39D}"/>
                    </a:ext>
                  </a:extLst>
                </p14:cNvPr>
                <p14:cNvContentPartPr/>
                <p14:nvPr/>
              </p14:nvContentPartPr>
              <p14:xfrm>
                <a:off x="6295773" y="5320147"/>
                <a:ext cx="90720" cy="91800"/>
              </p14:xfrm>
            </p:contentPart>
          </mc:Choice>
          <mc:Fallback>
            <p:pic>
              <p:nvPicPr>
                <p:cNvPr id="737" name="Freihand 736">
                  <a:extLst>
                    <a:ext uri="{FF2B5EF4-FFF2-40B4-BE49-F238E27FC236}">
                      <a16:creationId xmlns:a16="http://schemas.microsoft.com/office/drawing/2014/main" id="{22303558-46F8-4BA5-AC96-74BF66FFF39D}"/>
                    </a:ext>
                  </a:extLst>
                </p:cNvPr>
                <p:cNvPicPr/>
                <p:nvPr/>
              </p:nvPicPr>
              <p:blipFill>
                <a:blip r:embed="rId980"/>
                <a:stretch>
                  <a:fillRect/>
                </a:stretch>
              </p:blipFill>
              <p:spPr>
                <a:xfrm>
                  <a:off x="6291453" y="5315827"/>
                  <a:ext cx="99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738" name="Freihand 737">
                  <a:extLst>
                    <a:ext uri="{FF2B5EF4-FFF2-40B4-BE49-F238E27FC236}">
                      <a16:creationId xmlns:a16="http://schemas.microsoft.com/office/drawing/2014/main" id="{CC161125-BA12-4886-B8BC-3369C19F4C5C}"/>
                    </a:ext>
                  </a:extLst>
                </p14:cNvPr>
                <p14:cNvContentPartPr/>
                <p14:nvPr/>
              </p14:nvContentPartPr>
              <p14:xfrm>
                <a:off x="6436173" y="5301427"/>
                <a:ext cx="62640" cy="104400"/>
              </p14:xfrm>
            </p:contentPart>
          </mc:Choice>
          <mc:Fallback>
            <p:pic>
              <p:nvPicPr>
                <p:cNvPr id="738" name="Freihand 737">
                  <a:extLst>
                    <a:ext uri="{FF2B5EF4-FFF2-40B4-BE49-F238E27FC236}">
                      <a16:creationId xmlns:a16="http://schemas.microsoft.com/office/drawing/2014/main" id="{CC161125-BA12-4886-B8BC-3369C19F4C5C}"/>
                    </a:ext>
                  </a:extLst>
                </p:cNvPr>
                <p:cNvPicPr/>
                <p:nvPr/>
              </p:nvPicPr>
              <p:blipFill>
                <a:blip r:embed="rId982"/>
                <a:stretch>
                  <a:fillRect/>
                </a:stretch>
              </p:blipFill>
              <p:spPr>
                <a:xfrm>
                  <a:off x="6431853" y="5297107"/>
                  <a:ext cx="71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739" name="Freihand 738">
                  <a:extLst>
                    <a:ext uri="{FF2B5EF4-FFF2-40B4-BE49-F238E27FC236}">
                      <a16:creationId xmlns:a16="http://schemas.microsoft.com/office/drawing/2014/main" id="{48C095C2-4AD7-4865-89E7-489F96332621}"/>
                    </a:ext>
                  </a:extLst>
                </p14:cNvPr>
                <p14:cNvContentPartPr/>
                <p14:nvPr/>
              </p14:nvContentPartPr>
              <p14:xfrm>
                <a:off x="6436173" y="5327347"/>
                <a:ext cx="81000" cy="71640"/>
              </p14:xfrm>
            </p:contentPart>
          </mc:Choice>
          <mc:Fallback>
            <p:pic>
              <p:nvPicPr>
                <p:cNvPr id="739" name="Freihand 738">
                  <a:extLst>
                    <a:ext uri="{FF2B5EF4-FFF2-40B4-BE49-F238E27FC236}">
                      <a16:creationId xmlns:a16="http://schemas.microsoft.com/office/drawing/2014/main" id="{48C095C2-4AD7-4865-89E7-489F96332621}"/>
                    </a:ext>
                  </a:extLst>
                </p:cNvPr>
                <p:cNvPicPr/>
                <p:nvPr/>
              </p:nvPicPr>
              <p:blipFill>
                <a:blip r:embed="rId984"/>
                <a:stretch>
                  <a:fillRect/>
                </a:stretch>
              </p:blipFill>
              <p:spPr>
                <a:xfrm>
                  <a:off x="6431853" y="5323027"/>
                  <a:ext cx="89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741" name="Freihand 740">
                  <a:extLst>
                    <a:ext uri="{FF2B5EF4-FFF2-40B4-BE49-F238E27FC236}">
                      <a16:creationId xmlns:a16="http://schemas.microsoft.com/office/drawing/2014/main" id="{141BFF32-4463-4B5D-8D4B-CB5C919F4601}"/>
                    </a:ext>
                  </a:extLst>
                </p14:cNvPr>
                <p14:cNvContentPartPr/>
                <p14:nvPr/>
              </p14:nvContentPartPr>
              <p14:xfrm>
                <a:off x="6677013" y="5258227"/>
                <a:ext cx="24120" cy="131760"/>
              </p14:xfrm>
            </p:contentPart>
          </mc:Choice>
          <mc:Fallback>
            <p:pic>
              <p:nvPicPr>
                <p:cNvPr id="741" name="Freihand 740">
                  <a:extLst>
                    <a:ext uri="{FF2B5EF4-FFF2-40B4-BE49-F238E27FC236}">
                      <a16:creationId xmlns:a16="http://schemas.microsoft.com/office/drawing/2014/main" id="{141BFF32-4463-4B5D-8D4B-CB5C919F4601}"/>
                    </a:ext>
                  </a:extLst>
                </p:cNvPr>
                <p:cNvPicPr/>
                <p:nvPr/>
              </p:nvPicPr>
              <p:blipFill>
                <a:blip r:embed="rId986"/>
                <a:stretch>
                  <a:fillRect/>
                </a:stretch>
              </p:blipFill>
              <p:spPr>
                <a:xfrm>
                  <a:off x="6672693" y="5253907"/>
                  <a:ext cx="32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742" name="Freihand 741">
                  <a:extLst>
                    <a:ext uri="{FF2B5EF4-FFF2-40B4-BE49-F238E27FC236}">
                      <a16:creationId xmlns:a16="http://schemas.microsoft.com/office/drawing/2014/main" id="{3E836B9E-9805-4B0D-B873-8D69D376F388}"/>
                    </a:ext>
                  </a:extLst>
                </p14:cNvPr>
                <p14:cNvContentPartPr/>
                <p14:nvPr/>
              </p14:nvContentPartPr>
              <p14:xfrm>
                <a:off x="6615453" y="5253547"/>
                <a:ext cx="150480" cy="2880"/>
              </p14:xfrm>
            </p:contentPart>
          </mc:Choice>
          <mc:Fallback>
            <p:pic>
              <p:nvPicPr>
                <p:cNvPr id="742" name="Freihand 741">
                  <a:extLst>
                    <a:ext uri="{FF2B5EF4-FFF2-40B4-BE49-F238E27FC236}">
                      <a16:creationId xmlns:a16="http://schemas.microsoft.com/office/drawing/2014/main" id="{3E836B9E-9805-4B0D-B873-8D69D376F388}"/>
                    </a:ext>
                  </a:extLst>
                </p:cNvPr>
                <p:cNvPicPr/>
                <p:nvPr/>
              </p:nvPicPr>
              <p:blipFill>
                <a:blip r:embed="rId988"/>
                <a:stretch>
                  <a:fillRect/>
                </a:stretch>
              </p:blipFill>
              <p:spPr>
                <a:xfrm>
                  <a:off x="6611133" y="5249227"/>
                  <a:ext cx="159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743" name="Freihand 742">
                  <a:extLst>
                    <a:ext uri="{FF2B5EF4-FFF2-40B4-BE49-F238E27FC236}">
                      <a16:creationId xmlns:a16="http://schemas.microsoft.com/office/drawing/2014/main" id="{0DD4455E-690C-4B8F-BEBB-1AFE0607DA0B}"/>
                    </a:ext>
                  </a:extLst>
                </p14:cNvPr>
                <p14:cNvContentPartPr/>
                <p14:nvPr/>
              </p14:nvContentPartPr>
              <p14:xfrm>
                <a:off x="6609333" y="5309707"/>
                <a:ext cx="151200" cy="21600"/>
              </p14:xfrm>
            </p:contentPart>
          </mc:Choice>
          <mc:Fallback>
            <p:pic>
              <p:nvPicPr>
                <p:cNvPr id="743" name="Freihand 742">
                  <a:extLst>
                    <a:ext uri="{FF2B5EF4-FFF2-40B4-BE49-F238E27FC236}">
                      <a16:creationId xmlns:a16="http://schemas.microsoft.com/office/drawing/2014/main" id="{0DD4455E-690C-4B8F-BEBB-1AFE0607DA0B}"/>
                    </a:ext>
                  </a:extLst>
                </p:cNvPr>
                <p:cNvPicPr/>
                <p:nvPr/>
              </p:nvPicPr>
              <p:blipFill>
                <a:blip r:embed="rId990"/>
                <a:stretch>
                  <a:fillRect/>
                </a:stretch>
              </p:blipFill>
              <p:spPr>
                <a:xfrm>
                  <a:off x="6605013" y="5305387"/>
                  <a:ext cx="159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744" name="Freihand 743">
                  <a:extLst>
                    <a:ext uri="{FF2B5EF4-FFF2-40B4-BE49-F238E27FC236}">
                      <a16:creationId xmlns:a16="http://schemas.microsoft.com/office/drawing/2014/main" id="{D5724F0F-37AD-434B-B0D5-B4264C1563E8}"/>
                    </a:ext>
                  </a:extLst>
                </p14:cNvPr>
                <p14:cNvContentPartPr/>
                <p14:nvPr/>
              </p14:nvContentPartPr>
              <p14:xfrm>
                <a:off x="6675933" y="5357587"/>
                <a:ext cx="79560" cy="96480"/>
              </p14:xfrm>
            </p:contentPart>
          </mc:Choice>
          <mc:Fallback>
            <p:pic>
              <p:nvPicPr>
                <p:cNvPr id="744" name="Freihand 743">
                  <a:extLst>
                    <a:ext uri="{FF2B5EF4-FFF2-40B4-BE49-F238E27FC236}">
                      <a16:creationId xmlns:a16="http://schemas.microsoft.com/office/drawing/2014/main" id="{D5724F0F-37AD-434B-B0D5-B4264C1563E8}"/>
                    </a:ext>
                  </a:extLst>
                </p:cNvPr>
                <p:cNvPicPr/>
                <p:nvPr/>
              </p:nvPicPr>
              <p:blipFill>
                <a:blip r:embed="rId992"/>
                <a:stretch>
                  <a:fillRect/>
                </a:stretch>
              </p:blipFill>
              <p:spPr>
                <a:xfrm>
                  <a:off x="6671613" y="5353267"/>
                  <a:ext cx="88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745" name="Freihand 744">
                  <a:extLst>
                    <a:ext uri="{FF2B5EF4-FFF2-40B4-BE49-F238E27FC236}">
                      <a16:creationId xmlns:a16="http://schemas.microsoft.com/office/drawing/2014/main" id="{C3B2DB4E-FA7A-471E-8B30-E6252AB2BA8F}"/>
                    </a:ext>
                  </a:extLst>
                </p14:cNvPr>
                <p14:cNvContentPartPr/>
                <p14:nvPr/>
              </p14:nvContentPartPr>
              <p14:xfrm>
                <a:off x="6714453" y="5335987"/>
                <a:ext cx="78120" cy="127440"/>
              </p14:xfrm>
            </p:contentPart>
          </mc:Choice>
          <mc:Fallback>
            <p:pic>
              <p:nvPicPr>
                <p:cNvPr id="745" name="Freihand 744">
                  <a:extLst>
                    <a:ext uri="{FF2B5EF4-FFF2-40B4-BE49-F238E27FC236}">
                      <a16:creationId xmlns:a16="http://schemas.microsoft.com/office/drawing/2014/main" id="{C3B2DB4E-FA7A-471E-8B30-E6252AB2BA8F}"/>
                    </a:ext>
                  </a:extLst>
                </p:cNvPr>
                <p:cNvPicPr/>
                <p:nvPr/>
              </p:nvPicPr>
              <p:blipFill>
                <a:blip r:embed="rId994"/>
                <a:stretch>
                  <a:fillRect/>
                </a:stretch>
              </p:blipFill>
              <p:spPr>
                <a:xfrm>
                  <a:off x="6710133" y="5331667"/>
                  <a:ext cx="86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746" name="Freihand 745">
                  <a:extLst>
                    <a:ext uri="{FF2B5EF4-FFF2-40B4-BE49-F238E27FC236}">
                      <a16:creationId xmlns:a16="http://schemas.microsoft.com/office/drawing/2014/main" id="{439CB4BF-7B0A-46B4-8F4D-3B220606DA31}"/>
                    </a:ext>
                  </a:extLst>
                </p14:cNvPr>
                <p14:cNvContentPartPr/>
                <p14:nvPr/>
              </p14:nvContentPartPr>
              <p14:xfrm>
                <a:off x="6838653" y="5218987"/>
                <a:ext cx="76680" cy="198720"/>
              </p14:xfrm>
            </p:contentPart>
          </mc:Choice>
          <mc:Fallback>
            <p:pic>
              <p:nvPicPr>
                <p:cNvPr id="746" name="Freihand 745">
                  <a:extLst>
                    <a:ext uri="{FF2B5EF4-FFF2-40B4-BE49-F238E27FC236}">
                      <a16:creationId xmlns:a16="http://schemas.microsoft.com/office/drawing/2014/main" id="{439CB4BF-7B0A-46B4-8F4D-3B220606DA31}"/>
                    </a:ext>
                  </a:extLst>
                </p:cNvPr>
                <p:cNvPicPr/>
                <p:nvPr/>
              </p:nvPicPr>
              <p:blipFill>
                <a:blip r:embed="rId996"/>
                <a:stretch>
                  <a:fillRect/>
                </a:stretch>
              </p:blipFill>
              <p:spPr>
                <a:xfrm>
                  <a:off x="6834333" y="5214667"/>
                  <a:ext cx="85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748" name="Freihand 747">
                  <a:extLst>
                    <a:ext uri="{FF2B5EF4-FFF2-40B4-BE49-F238E27FC236}">
                      <a16:creationId xmlns:a16="http://schemas.microsoft.com/office/drawing/2014/main" id="{9BDE040C-6FBA-426E-A11C-4D9F9765079F}"/>
                    </a:ext>
                  </a:extLst>
                </p14:cNvPr>
                <p14:cNvContentPartPr/>
                <p14:nvPr/>
              </p14:nvContentPartPr>
              <p14:xfrm>
                <a:off x="6971133" y="5234827"/>
                <a:ext cx="85680" cy="113040"/>
              </p14:xfrm>
            </p:contentPart>
          </mc:Choice>
          <mc:Fallback>
            <p:pic>
              <p:nvPicPr>
                <p:cNvPr id="748" name="Freihand 747">
                  <a:extLst>
                    <a:ext uri="{FF2B5EF4-FFF2-40B4-BE49-F238E27FC236}">
                      <a16:creationId xmlns:a16="http://schemas.microsoft.com/office/drawing/2014/main" id="{9BDE040C-6FBA-426E-A11C-4D9F9765079F}"/>
                    </a:ext>
                  </a:extLst>
                </p:cNvPr>
                <p:cNvPicPr/>
                <p:nvPr/>
              </p:nvPicPr>
              <p:blipFill>
                <a:blip r:embed="rId998"/>
                <a:stretch>
                  <a:fillRect/>
                </a:stretch>
              </p:blipFill>
              <p:spPr>
                <a:xfrm>
                  <a:off x="6966813" y="5230507"/>
                  <a:ext cx="94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749" name="Freihand 748">
                  <a:extLst>
                    <a:ext uri="{FF2B5EF4-FFF2-40B4-BE49-F238E27FC236}">
                      <a16:creationId xmlns:a16="http://schemas.microsoft.com/office/drawing/2014/main" id="{EF23C876-DA29-44E2-B4B6-CA2F4AB28A98}"/>
                    </a:ext>
                  </a:extLst>
                </p14:cNvPr>
                <p14:cNvContentPartPr/>
                <p14:nvPr/>
              </p14:nvContentPartPr>
              <p14:xfrm>
                <a:off x="7012173" y="5296027"/>
                <a:ext cx="91800" cy="93600"/>
              </p14:xfrm>
            </p:contentPart>
          </mc:Choice>
          <mc:Fallback>
            <p:pic>
              <p:nvPicPr>
                <p:cNvPr id="749" name="Freihand 748">
                  <a:extLst>
                    <a:ext uri="{FF2B5EF4-FFF2-40B4-BE49-F238E27FC236}">
                      <a16:creationId xmlns:a16="http://schemas.microsoft.com/office/drawing/2014/main" id="{EF23C876-DA29-44E2-B4B6-CA2F4AB28A98}"/>
                    </a:ext>
                  </a:extLst>
                </p:cNvPr>
                <p:cNvPicPr/>
                <p:nvPr/>
              </p:nvPicPr>
              <p:blipFill>
                <a:blip r:embed="rId1000"/>
                <a:stretch>
                  <a:fillRect/>
                </a:stretch>
              </p:blipFill>
              <p:spPr>
                <a:xfrm>
                  <a:off x="7007853" y="5291707"/>
                  <a:ext cx="100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750" name="Freihand 749">
                  <a:extLst>
                    <a:ext uri="{FF2B5EF4-FFF2-40B4-BE49-F238E27FC236}">
                      <a16:creationId xmlns:a16="http://schemas.microsoft.com/office/drawing/2014/main" id="{00499A16-BE2C-4A4D-888E-E919DFD5070E}"/>
                    </a:ext>
                  </a:extLst>
                </p14:cNvPr>
                <p14:cNvContentPartPr/>
                <p14:nvPr/>
              </p14:nvContentPartPr>
              <p14:xfrm>
                <a:off x="7134573" y="5235187"/>
                <a:ext cx="105480" cy="117000"/>
              </p14:xfrm>
            </p:contentPart>
          </mc:Choice>
          <mc:Fallback>
            <p:pic>
              <p:nvPicPr>
                <p:cNvPr id="750" name="Freihand 749">
                  <a:extLst>
                    <a:ext uri="{FF2B5EF4-FFF2-40B4-BE49-F238E27FC236}">
                      <a16:creationId xmlns:a16="http://schemas.microsoft.com/office/drawing/2014/main" id="{00499A16-BE2C-4A4D-888E-E919DFD5070E}"/>
                    </a:ext>
                  </a:extLst>
                </p:cNvPr>
                <p:cNvPicPr/>
                <p:nvPr/>
              </p:nvPicPr>
              <p:blipFill>
                <a:blip r:embed="rId1002"/>
                <a:stretch>
                  <a:fillRect/>
                </a:stretch>
              </p:blipFill>
              <p:spPr>
                <a:xfrm>
                  <a:off x="7130253" y="5230867"/>
                  <a:ext cx="114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751" name="Freihand 750">
                  <a:extLst>
                    <a:ext uri="{FF2B5EF4-FFF2-40B4-BE49-F238E27FC236}">
                      <a16:creationId xmlns:a16="http://schemas.microsoft.com/office/drawing/2014/main" id="{87510941-862E-4E46-8941-37F51813267A}"/>
                    </a:ext>
                  </a:extLst>
                </p14:cNvPr>
                <p14:cNvContentPartPr/>
                <p14:nvPr/>
              </p14:nvContentPartPr>
              <p14:xfrm>
                <a:off x="7224933" y="5185507"/>
                <a:ext cx="61200" cy="250920"/>
              </p14:xfrm>
            </p:contentPart>
          </mc:Choice>
          <mc:Fallback>
            <p:pic>
              <p:nvPicPr>
                <p:cNvPr id="751" name="Freihand 750">
                  <a:extLst>
                    <a:ext uri="{FF2B5EF4-FFF2-40B4-BE49-F238E27FC236}">
                      <a16:creationId xmlns:a16="http://schemas.microsoft.com/office/drawing/2014/main" id="{87510941-862E-4E46-8941-37F51813267A}"/>
                    </a:ext>
                  </a:extLst>
                </p:cNvPr>
                <p:cNvPicPr/>
                <p:nvPr/>
              </p:nvPicPr>
              <p:blipFill>
                <a:blip r:embed="rId1004"/>
                <a:stretch>
                  <a:fillRect/>
                </a:stretch>
              </p:blipFill>
              <p:spPr>
                <a:xfrm>
                  <a:off x="7220613" y="5181187"/>
                  <a:ext cx="698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753" name="Freihand 752">
                  <a:extLst>
                    <a:ext uri="{FF2B5EF4-FFF2-40B4-BE49-F238E27FC236}">
                      <a16:creationId xmlns:a16="http://schemas.microsoft.com/office/drawing/2014/main" id="{35243AAB-B52C-467D-A771-A6471EFA57F4}"/>
                    </a:ext>
                  </a:extLst>
                </p14:cNvPr>
                <p14:cNvContentPartPr/>
                <p14:nvPr/>
              </p14:nvContentPartPr>
              <p14:xfrm>
                <a:off x="7407813" y="5234827"/>
                <a:ext cx="115200" cy="113400"/>
              </p14:xfrm>
            </p:contentPart>
          </mc:Choice>
          <mc:Fallback>
            <p:pic>
              <p:nvPicPr>
                <p:cNvPr id="753" name="Freihand 752">
                  <a:extLst>
                    <a:ext uri="{FF2B5EF4-FFF2-40B4-BE49-F238E27FC236}">
                      <a16:creationId xmlns:a16="http://schemas.microsoft.com/office/drawing/2014/main" id="{35243AAB-B52C-467D-A771-A6471EFA57F4}"/>
                    </a:ext>
                  </a:extLst>
                </p:cNvPr>
                <p:cNvPicPr/>
                <p:nvPr/>
              </p:nvPicPr>
              <p:blipFill>
                <a:blip r:embed="rId1006"/>
                <a:stretch>
                  <a:fillRect/>
                </a:stretch>
              </p:blipFill>
              <p:spPr>
                <a:xfrm>
                  <a:off x="7403493" y="5230507"/>
                  <a:ext cx="123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754" name="Freihand 753">
                  <a:extLst>
                    <a:ext uri="{FF2B5EF4-FFF2-40B4-BE49-F238E27FC236}">
                      <a16:creationId xmlns:a16="http://schemas.microsoft.com/office/drawing/2014/main" id="{F73174D0-0462-44CF-B902-F5A150A2D340}"/>
                    </a:ext>
                  </a:extLst>
                </p14:cNvPr>
                <p14:cNvContentPartPr/>
                <p14:nvPr/>
              </p14:nvContentPartPr>
              <p14:xfrm>
                <a:off x="7541013" y="5311507"/>
                <a:ext cx="4680" cy="12960"/>
              </p14:xfrm>
            </p:contentPart>
          </mc:Choice>
          <mc:Fallback>
            <p:pic>
              <p:nvPicPr>
                <p:cNvPr id="754" name="Freihand 753">
                  <a:extLst>
                    <a:ext uri="{FF2B5EF4-FFF2-40B4-BE49-F238E27FC236}">
                      <a16:creationId xmlns:a16="http://schemas.microsoft.com/office/drawing/2014/main" id="{F73174D0-0462-44CF-B902-F5A150A2D340}"/>
                    </a:ext>
                  </a:extLst>
                </p:cNvPr>
                <p:cNvPicPr/>
                <p:nvPr/>
              </p:nvPicPr>
              <p:blipFill>
                <a:blip r:embed="rId1008"/>
                <a:stretch>
                  <a:fillRect/>
                </a:stretch>
              </p:blipFill>
              <p:spPr>
                <a:xfrm>
                  <a:off x="7536693" y="5307187"/>
                  <a:ext cx="1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755" name="Freihand 754">
                  <a:extLst>
                    <a:ext uri="{FF2B5EF4-FFF2-40B4-BE49-F238E27FC236}">
                      <a16:creationId xmlns:a16="http://schemas.microsoft.com/office/drawing/2014/main" id="{9413EB61-223E-4500-828B-250F73030B72}"/>
                    </a:ext>
                  </a:extLst>
                </p14:cNvPr>
                <p14:cNvContentPartPr/>
                <p14:nvPr/>
              </p14:nvContentPartPr>
              <p14:xfrm>
                <a:off x="7625973" y="5142667"/>
                <a:ext cx="78840" cy="182880"/>
              </p14:xfrm>
            </p:contentPart>
          </mc:Choice>
          <mc:Fallback>
            <p:pic>
              <p:nvPicPr>
                <p:cNvPr id="755" name="Freihand 754">
                  <a:extLst>
                    <a:ext uri="{FF2B5EF4-FFF2-40B4-BE49-F238E27FC236}">
                      <a16:creationId xmlns:a16="http://schemas.microsoft.com/office/drawing/2014/main" id="{9413EB61-223E-4500-828B-250F73030B72}"/>
                    </a:ext>
                  </a:extLst>
                </p:cNvPr>
                <p:cNvPicPr/>
                <p:nvPr/>
              </p:nvPicPr>
              <p:blipFill>
                <a:blip r:embed="rId1010"/>
                <a:stretch>
                  <a:fillRect/>
                </a:stretch>
              </p:blipFill>
              <p:spPr>
                <a:xfrm>
                  <a:off x="7621653" y="5138347"/>
                  <a:ext cx="87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756" name="Freihand 755">
                  <a:extLst>
                    <a:ext uri="{FF2B5EF4-FFF2-40B4-BE49-F238E27FC236}">
                      <a16:creationId xmlns:a16="http://schemas.microsoft.com/office/drawing/2014/main" id="{35CACF7D-432B-41A4-9E2E-CBF3CECA5171}"/>
                    </a:ext>
                  </a:extLst>
                </p14:cNvPr>
                <p14:cNvContentPartPr/>
                <p14:nvPr/>
              </p14:nvContentPartPr>
              <p14:xfrm>
                <a:off x="7593213" y="5216467"/>
                <a:ext cx="109440" cy="4320"/>
              </p14:xfrm>
            </p:contentPart>
          </mc:Choice>
          <mc:Fallback>
            <p:pic>
              <p:nvPicPr>
                <p:cNvPr id="756" name="Freihand 755">
                  <a:extLst>
                    <a:ext uri="{FF2B5EF4-FFF2-40B4-BE49-F238E27FC236}">
                      <a16:creationId xmlns:a16="http://schemas.microsoft.com/office/drawing/2014/main" id="{35CACF7D-432B-41A4-9E2E-CBF3CECA5171}"/>
                    </a:ext>
                  </a:extLst>
                </p:cNvPr>
                <p:cNvPicPr/>
                <p:nvPr/>
              </p:nvPicPr>
              <p:blipFill>
                <a:blip r:embed="rId1012"/>
                <a:stretch>
                  <a:fillRect/>
                </a:stretch>
              </p:blipFill>
              <p:spPr>
                <a:xfrm>
                  <a:off x="7588893" y="5212147"/>
                  <a:ext cx="118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757" name="Freihand 756">
                  <a:extLst>
                    <a:ext uri="{FF2B5EF4-FFF2-40B4-BE49-F238E27FC236}">
                      <a16:creationId xmlns:a16="http://schemas.microsoft.com/office/drawing/2014/main" id="{C3CD27CD-130C-4E1E-B743-A2FCCDD76A43}"/>
                    </a:ext>
                  </a:extLst>
                </p14:cNvPr>
                <p14:cNvContentPartPr/>
                <p14:nvPr/>
              </p14:nvContentPartPr>
              <p14:xfrm>
                <a:off x="7785093" y="5314747"/>
                <a:ext cx="6840" cy="3600"/>
              </p14:xfrm>
            </p:contentPart>
          </mc:Choice>
          <mc:Fallback>
            <p:pic>
              <p:nvPicPr>
                <p:cNvPr id="757" name="Freihand 756">
                  <a:extLst>
                    <a:ext uri="{FF2B5EF4-FFF2-40B4-BE49-F238E27FC236}">
                      <a16:creationId xmlns:a16="http://schemas.microsoft.com/office/drawing/2014/main" id="{C3CD27CD-130C-4E1E-B743-A2FCCDD76A43}"/>
                    </a:ext>
                  </a:extLst>
                </p:cNvPr>
                <p:cNvPicPr/>
                <p:nvPr/>
              </p:nvPicPr>
              <p:blipFill>
                <a:blip r:embed="rId1014"/>
                <a:stretch>
                  <a:fillRect/>
                </a:stretch>
              </p:blipFill>
              <p:spPr>
                <a:xfrm>
                  <a:off x="7780773" y="5310427"/>
                  <a:ext cx="15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759" name="Freihand 758">
                  <a:extLst>
                    <a:ext uri="{FF2B5EF4-FFF2-40B4-BE49-F238E27FC236}">
                      <a16:creationId xmlns:a16="http://schemas.microsoft.com/office/drawing/2014/main" id="{3EB9B31C-16E4-471A-855A-5BA7AA3219F4}"/>
                    </a:ext>
                  </a:extLst>
                </p14:cNvPr>
                <p14:cNvContentPartPr/>
                <p14:nvPr/>
              </p14:nvContentPartPr>
              <p14:xfrm>
                <a:off x="7948533" y="5194507"/>
                <a:ext cx="15120" cy="95040"/>
              </p14:xfrm>
            </p:contentPart>
          </mc:Choice>
          <mc:Fallback>
            <p:pic>
              <p:nvPicPr>
                <p:cNvPr id="759" name="Freihand 758">
                  <a:extLst>
                    <a:ext uri="{FF2B5EF4-FFF2-40B4-BE49-F238E27FC236}">
                      <a16:creationId xmlns:a16="http://schemas.microsoft.com/office/drawing/2014/main" id="{3EB9B31C-16E4-471A-855A-5BA7AA3219F4}"/>
                    </a:ext>
                  </a:extLst>
                </p:cNvPr>
                <p:cNvPicPr/>
                <p:nvPr/>
              </p:nvPicPr>
              <p:blipFill>
                <a:blip r:embed="rId1016"/>
                <a:stretch>
                  <a:fillRect/>
                </a:stretch>
              </p:blipFill>
              <p:spPr>
                <a:xfrm>
                  <a:off x="7944213" y="5190187"/>
                  <a:ext cx="23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760" name="Freihand 759">
                  <a:extLst>
                    <a:ext uri="{FF2B5EF4-FFF2-40B4-BE49-F238E27FC236}">
                      <a16:creationId xmlns:a16="http://schemas.microsoft.com/office/drawing/2014/main" id="{9BF2361F-A689-428F-89C7-A4D56CAE7682}"/>
                    </a:ext>
                  </a:extLst>
                </p14:cNvPr>
                <p14:cNvContentPartPr/>
                <p14:nvPr/>
              </p14:nvContentPartPr>
              <p14:xfrm>
                <a:off x="7886613" y="5171827"/>
                <a:ext cx="132120" cy="150840"/>
              </p14:xfrm>
            </p:contentPart>
          </mc:Choice>
          <mc:Fallback>
            <p:pic>
              <p:nvPicPr>
                <p:cNvPr id="760" name="Freihand 759">
                  <a:extLst>
                    <a:ext uri="{FF2B5EF4-FFF2-40B4-BE49-F238E27FC236}">
                      <a16:creationId xmlns:a16="http://schemas.microsoft.com/office/drawing/2014/main" id="{9BF2361F-A689-428F-89C7-A4D56CAE7682}"/>
                    </a:ext>
                  </a:extLst>
                </p:cNvPr>
                <p:cNvPicPr/>
                <p:nvPr/>
              </p:nvPicPr>
              <p:blipFill>
                <a:blip r:embed="rId1018"/>
                <a:stretch>
                  <a:fillRect/>
                </a:stretch>
              </p:blipFill>
              <p:spPr>
                <a:xfrm>
                  <a:off x="7882293" y="5167507"/>
                  <a:ext cx="140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761" name="Freihand 760">
                  <a:extLst>
                    <a:ext uri="{FF2B5EF4-FFF2-40B4-BE49-F238E27FC236}">
                      <a16:creationId xmlns:a16="http://schemas.microsoft.com/office/drawing/2014/main" id="{EBE9FFB4-D0FD-435A-B0A0-8744792A41BD}"/>
                    </a:ext>
                  </a:extLst>
                </p14:cNvPr>
                <p14:cNvContentPartPr/>
                <p14:nvPr/>
              </p14:nvContentPartPr>
              <p14:xfrm>
                <a:off x="8072373" y="5221867"/>
                <a:ext cx="134640" cy="8640"/>
              </p14:xfrm>
            </p:contentPart>
          </mc:Choice>
          <mc:Fallback>
            <p:pic>
              <p:nvPicPr>
                <p:cNvPr id="761" name="Freihand 760">
                  <a:extLst>
                    <a:ext uri="{FF2B5EF4-FFF2-40B4-BE49-F238E27FC236}">
                      <a16:creationId xmlns:a16="http://schemas.microsoft.com/office/drawing/2014/main" id="{EBE9FFB4-D0FD-435A-B0A0-8744792A41BD}"/>
                    </a:ext>
                  </a:extLst>
                </p:cNvPr>
                <p:cNvPicPr/>
                <p:nvPr/>
              </p:nvPicPr>
              <p:blipFill>
                <a:blip r:embed="rId1020"/>
                <a:stretch>
                  <a:fillRect/>
                </a:stretch>
              </p:blipFill>
              <p:spPr>
                <a:xfrm>
                  <a:off x="8068053" y="5217547"/>
                  <a:ext cx="143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762" name="Freihand 761">
                  <a:extLst>
                    <a:ext uri="{FF2B5EF4-FFF2-40B4-BE49-F238E27FC236}">
                      <a16:creationId xmlns:a16="http://schemas.microsoft.com/office/drawing/2014/main" id="{575C7AD1-B296-4357-B5E9-AF8D19904966}"/>
                    </a:ext>
                  </a:extLst>
                </p14:cNvPr>
                <p14:cNvContentPartPr/>
                <p14:nvPr/>
              </p14:nvContentPartPr>
              <p14:xfrm>
                <a:off x="8083893" y="5267587"/>
                <a:ext cx="114840" cy="11160"/>
              </p14:xfrm>
            </p:contentPart>
          </mc:Choice>
          <mc:Fallback>
            <p:pic>
              <p:nvPicPr>
                <p:cNvPr id="762" name="Freihand 761">
                  <a:extLst>
                    <a:ext uri="{FF2B5EF4-FFF2-40B4-BE49-F238E27FC236}">
                      <a16:creationId xmlns:a16="http://schemas.microsoft.com/office/drawing/2014/main" id="{575C7AD1-B296-4357-B5E9-AF8D19904966}"/>
                    </a:ext>
                  </a:extLst>
                </p:cNvPr>
                <p:cNvPicPr/>
                <p:nvPr/>
              </p:nvPicPr>
              <p:blipFill>
                <a:blip r:embed="rId1022"/>
                <a:stretch>
                  <a:fillRect/>
                </a:stretch>
              </p:blipFill>
              <p:spPr>
                <a:xfrm>
                  <a:off x="8079573" y="5263267"/>
                  <a:ext cx="123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763" name="Freihand 762">
                  <a:extLst>
                    <a:ext uri="{FF2B5EF4-FFF2-40B4-BE49-F238E27FC236}">
                      <a16:creationId xmlns:a16="http://schemas.microsoft.com/office/drawing/2014/main" id="{F6D7BC0D-1BCB-4101-A735-ABD9B516DB8C}"/>
                    </a:ext>
                  </a:extLst>
                </p14:cNvPr>
                <p14:cNvContentPartPr/>
                <p14:nvPr/>
              </p14:nvContentPartPr>
              <p14:xfrm>
                <a:off x="8299893" y="5187307"/>
                <a:ext cx="1080" cy="104400"/>
              </p14:xfrm>
            </p:contentPart>
          </mc:Choice>
          <mc:Fallback>
            <p:pic>
              <p:nvPicPr>
                <p:cNvPr id="763" name="Freihand 762">
                  <a:extLst>
                    <a:ext uri="{FF2B5EF4-FFF2-40B4-BE49-F238E27FC236}">
                      <a16:creationId xmlns:a16="http://schemas.microsoft.com/office/drawing/2014/main" id="{F6D7BC0D-1BCB-4101-A735-ABD9B516DB8C}"/>
                    </a:ext>
                  </a:extLst>
                </p:cNvPr>
                <p:cNvPicPr/>
                <p:nvPr/>
              </p:nvPicPr>
              <p:blipFill>
                <a:blip r:embed="rId1024"/>
                <a:stretch>
                  <a:fillRect/>
                </a:stretch>
              </p:blipFill>
              <p:spPr>
                <a:xfrm>
                  <a:off x="8295573" y="5182987"/>
                  <a:ext cx="9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764" name="Freihand 763">
                  <a:extLst>
                    <a:ext uri="{FF2B5EF4-FFF2-40B4-BE49-F238E27FC236}">
                      <a16:creationId xmlns:a16="http://schemas.microsoft.com/office/drawing/2014/main" id="{BB5F4617-65A2-44FA-8731-1CCB71A120B3}"/>
                    </a:ext>
                  </a:extLst>
                </p14:cNvPr>
                <p14:cNvContentPartPr/>
                <p14:nvPr/>
              </p14:nvContentPartPr>
              <p14:xfrm>
                <a:off x="8241573" y="5160307"/>
                <a:ext cx="137160" cy="140400"/>
              </p14:xfrm>
            </p:contentPart>
          </mc:Choice>
          <mc:Fallback>
            <p:pic>
              <p:nvPicPr>
                <p:cNvPr id="764" name="Freihand 763">
                  <a:extLst>
                    <a:ext uri="{FF2B5EF4-FFF2-40B4-BE49-F238E27FC236}">
                      <a16:creationId xmlns:a16="http://schemas.microsoft.com/office/drawing/2014/main" id="{BB5F4617-65A2-44FA-8731-1CCB71A120B3}"/>
                    </a:ext>
                  </a:extLst>
                </p:cNvPr>
                <p:cNvPicPr/>
                <p:nvPr/>
              </p:nvPicPr>
              <p:blipFill>
                <a:blip r:embed="rId1026"/>
                <a:stretch>
                  <a:fillRect/>
                </a:stretch>
              </p:blipFill>
              <p:spPr>
                <a:xfrm>
                  <a:off x="8237253" y="5155987"/>
                  <a:ext cx="145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771" name="Freihand 770">
                  <a:extLst>
                    <a:ext uri="{FF2B5EF4-FFF2-40B4-BE49-F238E27FC236}">
                      <a16:creationId xmlns:a16="http://schemas.microsoft.com/office/drawing/2014/main" id="{EF0D2DA1-CE61-48CA-8DD1-398D9174766A}"/>
                    </a:ext>
                  </a:extLst>
                </p14:cNvPr>
                <p14:cNvContentPartPr/>
                <p14:nvPr/>
              </p14:nvContentPartPr>
              <p14:xfrm>
                <a:off x="7451373" y="5473867"/>
                <a:ext cx="77760" cy="105480"/>
              </p14:xfrm>
            </p:contentPart>
          </mc:Choice>
          <mc:Fallback>
            <p:pic>
              <p:nvPicPr>
                <p:cNvPr id="771" name="Freihand 770">
                  <a:extLst>
                    <a:ext uri="{FF2B5EF4-FFF2-40B4-BE49-F238E27FC236}">
                      <a16:creationId xmlns:a16="http://schemas.microsoft.com/office/drawing/2014/main" id="{EF0D2DA1-CE61-48CA-8DD1-398D9174766A}"/>
                    </a:ext>
                  </a:extLst>
                </p:cNvPr>
                <p:cNvPicPr/>
                <p:nvPr/>
              </p:nvPicPr>
              <p:blipFill>
                <a:blip r:embed="rId1028"/>
                <a:stretch>
                  <a:fillRect/>
                </a:stretch>
              </p:blipFill>
              <p:spPr>
                <a:xfrm>
                  <a:off x="7447053" y="5469547"/>
                  <a:ext cx="86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772" name="Freihand 771">
                  <a:extLst>
                    <a:ext uri="{FF2B5EF4-FFF2-40B4-BE49-F238E27FC236}">
                      <a16:creationId xmlns:a16="http://schemas.microsoft.com/office/drawing/2014/main" id="{2E0D233E-5AE4-4E6D-B20E-0EC4CD0ACB2A}"/>
                    </a:ext>
                  </a:extLst>
                </p14:cNvPr>
                <p14:cNvContentPartPr/>
                <p14:nvPr/>
              </p14:nvContentPartPr>
              <p14:xfrm>
                <a:off x="7637853" y="5437147"/>
                <a:ext cx="14040" cy="141840"/>
              </p14:xfrm>
            </p:contentPart>
          </mc:Choice>
          <mc:Fallback>
            <p:pic>
              <p:nvPicPr>
                <p:cNvPr id="772" name="Freihand 771">
                  <a:extLst>
                    <a:ext uri="{FF2B5EF4-FFF2-40B4-BE49-F238E27FC236}">
                      <a16:creationId xmlns:a16="http://schemas.microsoft.com/office/drawing/2014/main" id="{2E0D233E-5AE4-4E6D-B20E-0EC4CD0ACB2A}"/>
                    </a:ext>
                  </a:extLst>
                </p:cNvPr>
                <p:cNvPicPr/>
                <p:nvPr/>
              </p:nvPicPr>
              <p:blipFill>
                <a:blip r:embed="rId1030"/>
                <a:stretch>
                  <a:fillRect/>
                </a:stretch>
              </p:blipFill>
              <p:spPr>
                <a:xfrm>
                  <a:off x="7633533" y="5432827"/>
                  <a:ext cx="22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773" name="Freihand 772">
                  <a:extLst>
                    <a:ext uri="{FF2B5EF4-FFF2-40B4-BE49-F238E27FC236}">
                      <a16:creationId xmlns:a16="http://schemas.microsoft.com/office/drawing/2014/main" id="{3939AAFD-9CE1-4FBB-BE5D-DFB5AD27E468}"/>
                    </a:ext>
                  </a:extLst>
                </p14:cNvPr>
                <p14:cNvContentPartPr/>
                <p14:nvPr/>
              </p14:nvContentPartPr>
              <p14:xfrm>
                <a:off x="7600053" y="5485027"/>
                <a:ext cx="140040" cy="74160"/>
              </p14:xfrm>
            </p:contentPart>
          </mc:Choice>
          <mc:Fallback>
            <p:pic>
              <p:nvPicPr>
                <p:cNvPr id="773" name="Freihand 772">
                  <a:extLst>
                    <a:ext uri="{FF2B5EF4-FFF2-40B4-BE49-F238E27FC236}">
                      <a16:creationId xmlns:a16="http://schemas.microsoft.com/office/drawing/2014/main" id="{3939AAFD-9CE1-4FBB-BE5D-DFB5AD27E468}"/>
                    </a:ext>
                  </a:extLst>
                </p:cNvPr>
                <p:cNvPicPr/>
                <p:nvPr/>
              </p:nvPicPr>
              <p:blipFill>
                <a:blip r:embed="rId1032"/>
                <a:stretch>
                  <a:fillRect/>
                </a:stretch>
              </p:blipFill>
              <p:spPr>
                <a:xfrm>
                  <a:off x="7595733" y="5480707"/>
                  <a:ext cx="148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775" name="Freihand 774">
                  <a:extLst>
                    <a:ext uri="{FF2B5EF4-FFF2-40B4-BE49-F238E27FC236}">
                      <a16:creationId xmlns:a16="http://schemas.microsoft.com/office/drawing/2014/main" id="{395D79D3-B7D4-4931-B2A4-A0968575F24A}"/>
                    </a:ext>
                  </a:extLst>
                </p14:cNvPr>
                <p14:cNvContentPartPr/>
                <p14:nvPr/>
              </p14:nvContentPartPr>
              <p14:xfrm>
                <a:off x="7843053" y="5430307"/>
                <a:ext cx="90000" cy="117720"/>
              </p14:xfrm>
            </p:contentPart>
          </mc:Choice>
          <mc:Fallback>
            <p:pic>
              <p:nvPicPr>
                <p:cNvPr id="775" name="Freihand 774">
                  <a:extLst>
                    <a:ext uri="{FF2B5EF4-FFF2-40B4-BE49-F238E27FC236}">
                      <a16:creationId xmlns:a16="http://schemas.microsoft.com/office/drawing/2014/main" id="{395D79D3-B7D4-4931-B2A4-A0968575F24A}"/>
                    </a:ext>
                  </a:extLst>
                </p:cNvPr>
                <p:cNvPicPr/>
                <p:nvPr/>
              </p:nvPicPr>
              <p:blipFill>
                <a:blip r:embed="rId1034"/>
                <a:stretch>
                  <a:fillRect/>
                </a:stretch>
              </p:blipFill>
              <p:spPr>
                <a:xfrm>
                  <a:off x="7838733" y="5425987"/>
                  <a:ext cx="98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776" name="Freihand 775">
                  <a:extLst>
                    <a:ext uri="{FF2B5EF4-FFF2-40B4-BE49-F238E27FC236}">
                      <a16:creationId xmlns:a16="http://schemas.microsoft.com/office/drawing/2014/main" id="{1B387699-2F8A-4D08-9395-0E6F47369898}"/>
                    </a:ext>
                  </a:extLst>
                </p14:cNvPr>
                <p14:cNvContentPartPr/>
                <p14:nvPr/>
              </p14:nvContentPartPr>
              <p14:xfrm>
                <a:off x="7923333" y="5503387"/>
                <a:ext cx="64080" cy="93960"/>
              </p14:xfrm>
            </p:contentPart>
          </mc:Choice>
          <mc:Fallback>
            <p:pic>
              <p:nvPicPr>
                <p:cNvPr id="776" name="Freihand 775">
                  <a:extLst>
                    <a:ext uri="{FF2B5EF4-FFF2-40B4-BE49-F238E27FC236}">
                      <a16:creationId xmlns:a16="http://schemas.microsoft.com/office/drawing/2014/main" id="{1B387699-2F8A-4D08-9395-0E6F47369898}"/>
                    </a:ext>
                  </a:extLst>
                </p:cNvPr>
                <p:cNvPicPr/>
                <p:nvPr/>
              </p:nvPicPr>
              <p:blipFill>
                <a:blip r:embed="rId1036"/>
                <a:stretch>
                  <a:fillRect/>
                </a:stretch>
              </p:blipFill>
              <p:spPr>
                <a:xfrm>
                  <a:off x="7919013" y="5499067"/>
                  <a:ext cx="72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777" name="Freihand 776">
                  <a:extLst>
                    <a:ext uri="{FF2B5EF4-FFF2-40B4-BE49-F238E27FC236}">
                      <a16:creationId xmlns:a16="http://schemas.microsoft.com/office/drawing/2014/main" id="{4076CE5A-6F74-438F-B601-5D50CADD99BA}"/>
                    </a:ext>
                  </a:extLst>
                </p14:cNvPr>
                <p14:cNvContentPartPr/>
                <p14:nvPr/>
              </p14:nvContentPartPr>
              <p14:xfrm>
                <a:off x="7982373" y="5504107"/>
                <a:ext cx="39600" cy="74520"/>
              </p14:xfrm>
            </p:contentPart>
          </mc:Choice>
          <mc:Fallback>
            <p:pic>
              <p:nvPicPr>
                <p:cNvPr id="777" name="Freihand 776">
                  <a:extLst>
                    <a:ext uri="{FF2B5EF4-FFF2-40B4-BE49-F238E27FC236}">
                      <a16:creationId xmlns:a16="http://schemas.microsoft.com/office/drawing/2014/main" id="{4076CE5A-6F74-438F-B601-5D50CADD99BA}"/>
                    </a:ext>
                  </a:extLst>
                </p:cNvPr>
                <p:cNvPicPr/>
                <p:nvPr/>
              </p:nvPicPr>
              <p:blipFill>
                <a:blip r:embed="rId1038"/>
                <a:stretch>
                  <a:fillRect/>
                </a:stretch>
              </p:blipFill>
              <p:spPr>
                <a:xfrm>
                  <a:off x="7978053" y="5499787"/>
                  <a:ext cx="4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778" name="Freihand 777">
                  <a:extLst>
                    <a:ext uri="{FF2B5EF4-FFF2-40B4-BE49-F238E27FC236}">
                      <a16:creationId xmlns:a16="http://schemas.microsoft.com/office/drawing/2014/main" id="{ED7B4FEB-286F-4AF1-9A00-7471C789B024}"/>
                    </a:ext>
                  </a:extLst>
                </p14:cNvPr>
                <p14:cNvContentPartPr/>
                <p14:nvPr/>
              </p14:nvContentPartPr>
              <p14:xfrm>
                <a:off x="7960413" y="5557387"/>
                <a:ext cx="59760" cy="3600"/>
              </p14:xfrm>
            </p:contentPart>
          </mc:Choice>
          <mc:Fallback>
            <p:pic>
              <p:nvPicPr>
                <p:cNvPr id="778" name="Freihand 777">
                  <a:extLst>
                    <a:ext uri="{FF2B5EF4-FFF2-40B4-BE49-F238E27FC236}">
                      <a16:creationId xmlns:a16="http://schemas.microsoft.com/office/drawing/2014/main" id="{ED7B4FEB-286F-4AF1-9A00-7471C789B024}"/>
                    </a:ext>
                  </a:extLst>
                </p:cNvPr>
                <p:cNvPicPr/>
                <p:nvPr/>
              </p:nvPicPr>
              <p:blipFill>
                <a:blip r:embed="rId1040"/>
                <a:stretch>
                  <a:fillRect/>
                </a:stretch>
              </p:blipFill>
              <p:spPr>
                <a:xfrm>
                  <a:off x="7956093" y="5553067"/>
                  <a:ext cx="68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779" name="Freihand 778">
                  <a:extLst>
                    <a:ext uri="{FF2B5EF4-FFF2-40B4-BE49-F238E27FC236}">
                      <a16:creationId xmlns:a16="http://schemas.microsoft.com/office/drawing/2014/main" id="{9997717F-0505-4837-85BD-879D4DCA9416}"/>
                    </a:ext>
                  </a:extLst>
                </p14:cNvPr>
                <p14:cNvContentPartPr/>
                <p14:nvPr/>
              </p14:nvContentPartPr>
              <p14:xfrm>
                <a:off x="8048973" y="5454067"/>
                <a:ext cx="78120" cy="87480"/>
              </p14:xfrm>
            </p:contentPart>
          </mc:Choice>
          <mc:Fallback>
            <p:pic>
              <p:nvPicPr>
                <p:cNvPr id="779" name="Freihand 778">
                  <a:extLst>
                    <a:ext uri="{FF2B5EF4-FFF2-40B4-BE49-F238E27FC236}">
                      <a16:creationId xmlns:a16="http://schemas.microsoft.com/office/drawing/2014/main" id="{9997717F-0505-4837-85BD-879D4DCA9416}"/>
                    </a:ext>
                  </a:extLst>
                </p:cNvPr>
                <p:cNvPicPr/>
                <p:nvPr/>
              </p:nvPicPr>
              <p:blipFill>
                <a:blip r:embed="rId1042"/>
                <a:stretch>
                  <a:fillRect/>
                </a:stretch>
              </p:blipFill>
              <p:spPr>
                <a:xfrm>
                  <a:off x="8044653" y="5449747"/>
                  <a:ext cx="86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780" name="Freihand 779">
                  <a:extLst>
                    <a:ext uri="{FF2B5EF4-FFF2-40B4-BE49-F238E27FC236}">
                      <a16:creationId xmlns:a16="http://schemas.microsoft.com/office/drawing/2014/main" id="{0E9B6CEA-4C9F-467D-B075-721EE5A33CA8}"/>
                    </a:ext>
                  </a:extLst>
                </p14:cNvPr>
                <p14:cNvContentPartPr/>
                <p14:nvPr/>
              </p14:nvContentPartPr>
              <p14:xfrm>
                <a:off x="8154093" y="5410147"/>
                <a:ext cx="71640" cy="102960"/>
              </p14:xfrm>
            </p:contentPart>
          </mc:Choice>
          <mc:Fallback>
            <p:pic>
              <p:nvPicPr>
                <p:cNvPr id="780" name="Freihand 779">
                  <a:extLst>
                    <a:ext uri="{FF2B5EF4-FFF2-40B4-BE49-F238E27FC236}">
                      <a16:creationId xmlns:a16="http://schemas.microsoft.com/office/drawing/2014/main" id="{0E9B6CEA-4C9F-467D-B075-721EE5A33CA8}"/>
                    </a:ext>
                  </a:extLst>
                </p:cNvPr>
                <p:cNvPicPr/>
                <p:nvPr/>
              </p:nvPicPr>
              <p:blipFill>
                <a:blip r:embed="rId1044"/>
                <a:stretch>
                  <a:fillRect/>
                </a:stretch>
              </p:blipFill>
              <p:spPr>
                <a:xfrm>
                  <a:off x="8149773" y="5405827"/>
                  <a:ext cx="80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781" name="Freihand 780">
                  <a:extLst>
                    <a:ext uri="{FF2B5EF4-FFF2-40B4-BE49-F238E27FC236}">
                      <a16:creationId xmlns:a16="http://schemas.microsoft.com/office/drawing/2014/main" id="{635D1654-7104-4C48-BB47-3A6D6834928D}"/>
                    </a:ext>
                  </a:extLst>
                </p14:cNvPr>
                <p14:cNvContentPartPr/>
                <p14:nvPr/>
              </p14:nvContentPartPr>
              <p14:xfrm>
                <a:off x="8245533" y="5502307"/>
                <a:ext cx="13680" cy="83520"/>
              </p14:xfrm>
            </p:contentPart>
          </mc:Choice>
          <mc:Fallback>
            <p:pic>
              <p:nvPicPr>
                <p:cNvPr id="781" name="Freihand 780">
                  <a:extLst>
                    <a:ext uri="{FF2B5EF4-FFF2-40B4-BE49-F238E27FC236}">
                      <a16:creationId xmlns:a16="http://schemas.microsoft.com/office/drawing/2014/main" id="{635D1654-7104-4C48-BB47-3A6D6834928D}"/>
                    </a:ext>
                  </a:extLst>
                </p:cNvPr>
                <p:cNvPicPr/>
                <p:nvPr/>
              </p:nvPicPr>
              <p:blipFill>
                <a:blip r:embed="rId1046"/>
                <a:stretch>
                  <a:fillRect/>
                </a:stretch>
              </p:blipFill>
              <p:spPr>
                <a:xfrm>
                  <a:off x="8241213" y="5497987"/>
                  <a:ext cx="22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782" name="Freihand 781">
                  <a:extLst>
                    <a:ext uri="{FF2B5EF4-FFF2-40B4-BE49-F238E27FC236}">
                      <a16:creationId xmlns:a16="http://schemas.microsoft.com/office/drawing/2014/main" id="{C2EBDE4C-6ECE-4390-8D7C-D6B408B21F76}"/>
                    </a:ext>
                  </a:extLst>
                </p14:cNvPr>
                <p14:cNvContentPartPr/>
                <p14:nvPr/>
              </p14:nvContentPartPr>
              <p14:xfrm>
                <a:off x="8214573" y="5488267"/>
                <a:ext cx="73080" cy="111960"/>
              </p14:xfrm>
            </p:contentPart>
          </mc:Choice>
          <mc:Fallback>
            <p:pic>
              <p:nvPicPr>
                <p:cNvPr id="782" name="Freihand 781">
                  <a:extLst>
                    <a:ext uri="{FF2B5EF4-FFF2-40B4-BE49-F238E27FC236}">
                      <a16:creationId xmlns:a16="http://schemas.microsoft.com/office/drawing/2014/main" id="{C2EBDE4C-6ECE-4390-8D7C-D6B408B21F76}"/>
                    </a:ext>
                  </a:extLst>
                </p:cNvPr>
                <p:cNvPicPr/>
                <p:nvPr/>
              </p:nvPicPr>
              <p:blipFill>
                <a:blip r:embed="rId1048"/>
                <a:stretch>
                  <a:fillRect/>
                </a:stretch>
              </p:blipFill>
              <p:spPr>
                <a:xfrm>
                  <a:off x="8210253" y="5483947"/>
                  <a:ext cx="81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783" name="Freihand 782">
                  <a:extLst>
                    <a:ext uri="{FF2B5EF4-FFF2-40B4-BE49-F238E27FC236}">
                      <a16:creationId xmlns:a16="http://schemas.microsoft.com/office/drawing/2014/main" id="{7F86A73D-B526-4063-BD55-1D5AB221A4FF}"/>
                    </a:ext>
                  </a:extLst>
                </p14:cNvPr>
                <p14:cNvContentPartPr/>
                <p14:nvPr/>
              </p14:nvContentPartPr>
              <p14:xfrm>
                <a:off x="8321493" y="5448307"/>
                <a:ext cx="110880" cy="43560"/>
              </p14:xfrm>
            </p:contentPart>
          </mc:Choice>
          <mc:Fallback>
            <p:pic>
              <p:nvPicPr>
                <p:cNvPr id="783" name="Freihand 782">
                  <a:extLst>
                    <a:ext uri="{FF2B5EF4-FFF2-40B4-BE49-F238E27FC236}">
                      <a16:creationId xmlns:a16="http://schemas.microsoft.com/office/drawing/2014/main" id="{7F86A73D-B526-4063-BD55-1D5AB221A4FF}"/>
                    </a:ext>
                  </a:extLst>
                </p:cNvPr>
                <p:cNvPicPr/>
                <p:nvPr/>
              </p:nvPicPr>
              <p:blipFill>
                <a:blip r:embed="rId1050"/>
                <a:stretch>
                  <a:fillRect/>
                </a:stretch>
              </p:blipFill>
              <p:spPr>
                <a:xfrm>
                  <a:off x="8317173" y="5443987"/>
                  <a:ext cx="119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784" name="Freihand 783">
                  <a:extLst>
                    <a:ext uri="{FF2B5EF4-FFF2-40B4-BE49-F238E27FC236}">
                      <a16:creationId xmlns:a16="http://schemas.microsoft.com/office/drawing/2014/main" id="{13ACB731-81B3-4E6F-9EBE-FDE7728E0920}"/>
                    </a:ext>
                  </a:extLst>
                </p14:cNvPr>
                <p14:cNvContentPartPr/>
                <p14:nvPr/>
              </p14:nvContentPartPr>
              <p14:xfrm>
                <a:off x="8417973" y="5344627"/>
                <a:ext cx="173160" cy="147960"/>
              </p14:xfrm>
            </p:contentPart>
          </mc:Choice>
          <mc:Fallback>
            <p:pic>
              <p:nvPicPr>
                <p:cNvPr id="784" name="Freihand 783">
                  <a:extLst>
                    <a:ext uri="{FF2B5EF4-FFF2-40B4-BE49-F238E27FC236}">
                      <a16:creationId xmlns:a16="http://schemas.microsoft.com/office/drawing/2014/main" id="{13ACB731-81B3-4E6F-9EBE-FDE7728E0920}"/>
                    </a:ext>
                  </a:extLst>
                </p:cNvPr>
                <p:cNvPicPr/>
                <p:nvPr/>
              </p:nvPicPr>
              <p:blipFill>
                <a:blip r:embed="rId1052"/>
                <a:stretch>
                  <a:fillRect/>
                </a:stretch>
              </p:blipFill>
              <p:spPr>
                <a:xfrm>
                  <a:off x="8413653" y="5340307"/>
                  <a:ext cx="181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86" name="Freihand 785">
                  <a:extLst>
                    <a:ext uri="{FF2B5EF4-FFF2-40B4-BE49-F238E27FC236}">
                      <a16:creationId xmlns:a16="http://schemas.microsoft.com/office/drawing/2014/main" id="{B87FF43C-0320-4656-A0B9-5D000D1B4049}"/>
                    </a:ext>
                  </a:extLst>
                </p14:cNvPr>
                <p14:cNvContentPartPr/>
                <p14:nvPr/>
              </p14:nvContentPartPr>
              <p14:xfrm>
                <a:off x="7449933" y="5684467"/>
                <a:ext cx="83520" cy="93600"/>
              </p14:xfrm>
            </p:contentPart>
          </mc:Choice>
          <mc:Fallback>
            <p:pic>
              <p:nvPicPr>
                <p:cNvPr id="786" name="Freihand 785">
                  <a:extLst>
                    <a:ext uri="{FF2B5EF4-FFF2-40B4-BE49-F238E27FC236}">
                      <a16:creationId xmlns:a16="http://schemas.microsoft.com/office/drawing/2014/main" id="{B87FF43C-0320-4656-A0B9-5D000D1B4049}"/>
                    </a:ext>
                  </a:extLst>
                </p:cNvPr>
                <p:cNvPicPr/>
                <p:nvPr/>
              </p:nvPicPr>
              <p:blipFill>
                <a:blip r:embed="rId1054"/>
                <a:stretch>
                  <a:fillRect/>
                </a:stretch>
              </p:blipFill>
              <p:spPr>
                <a:xfrm>
                  <a:off x="7445613" y="5680147"/>
                  <a:ext cx="92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87" name="Freihand 786">
                  <a:extLst>
                    <a:ext uri="{FF2B5EF4-FFF2-40B4-BE49-F238E27FC236}">
                      <a16:creationId xmlns:a16="http://schemas.microsoft.com/office/drawing/2014/main" id="{6033A0EE-B5CC-4ACA-9C0B-38CA011F1053}"/>
                    </a:ext>
                  </a:extLst>
                </p14:cNvPr>
                <p14:cNvContentPartPr/>
                <p14:nvPr/>
              </p14:nvContentPartPr>
              <p14:xfrm>
                <a:off x="7600773" y="5625427"/>
                <a:ext cx="41760" cy="156240"/>
              </p14:xfrm>
            </p:contentPart>
          </mc:Choice>
          <mc:Fallback>
            <p:pic>
              <p:nvPicPr>
                <p:cNvPr id="787" name="Freihand 786">
                  <a:extLst>
                    <a:ext uri="{FF2B5EF4-FFF2-40B4-BE49-F238E27FC236}">
                      <a16:creationId xmlns:a16="http://schemas.microsoft.com/office/drawing/2014/main" id="{6033A0EE-B5CC-4ACA-9C0B-38CA011F1053}"/>
                    </a:ext>
                  </a:extLst>
                </p:cNvPr>
                <p:cNvPicPr/>
                <p:nvPr/>
              </p:nvPicPr>
              <p:blipFill>
                <a:blip r:embed="rId1056"/>
                <a:stretch>
                  <a:fillRect/>
                </a:stretch>
              </p:blipFill>
              <p:spPr>
                <a:xfrm>
                  <a:off x="7596453" y="5621107"/>
                  <a:ext cx="50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88" name="Freihand 787">
                  <a:extLst>
                    <a:ext uri="{FF2B5EF4-FFF2-40B4-BE49-F238E27FC236}">
                      <a16:creationId xmlns:a16="http://schemas.microsoft.com/office/drawing/2014/main" id="{9209C2F4-E681-4925-BFCF-2F07771D6847}"/>
                    </a:ext>
                  </a:extLst>
                </p14:cNvPr>
                <p14:cNvContentPartPr/>
                <p14:nvPr/>
              </p14:nvContentPartPr>
              <p14:xfrm>
                <a:off x="7554333" y="5673307"/>
                <a:ext cx="126720" cy="22680"/>
              </p14:xfrm>
            </p:contentPart>
          </mc:Choice>
          <mc:Fallback>
            <p:pic>
              <p:nvPicPr>
                <p:cNvPr id="788" name="Freihand 787">
                  <a:extLst>
                    <a:ext uri="{FF2B5EF4-FFF2-40B4-BE49-F238E27FC236}">
                      <a16:creationId xmlns:a16="http://schemas.microsoft.com/office/drawing/2014/main" id="{9209C2F4-E681-4925-BFCF-2F07771D6847}"/>
                    </a:ext>
                  </a:extLst>
                </p:cNvPr>
                <p:cNvPicPr/>
                <p:nvPr/>
              </p:nvPicPr>
              <p:blipFill>
                <a:blip r:embed="rId1058"/>
                <a:stretch>
                  <a:fillRect/>
                </a:stretch>
              </p:blipFill>
              <p:spPr>
                <a:xfrm>
                  <a:off x="7550013" y="5668987"/>
                  <a:ext cx="135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789" name="Freihand 788">
                  <a:extLst>
                    <a:ext uri="{FF2B5EF4-FFF2-40B4-BE49-F238E27FC236}">
                      <a16:creationId xmlns:a16="http://schemas.microsoft.com/office/drawing/2014/main" id="{630D4710-C733-4581-ADA5-3714AED012D7}"/>
                    </a:ext>
                  </a:extLst>
                </p14:cNvPr>
                <p14:cNvContentPartPr/>
                <p14:nvPr/>
              </p14:nvContentPartPr>
              <p14:xfrm>
                <a:off x="7544253" y="5746027"/>
                <a:ext cx="167040" cy="11880"/>
              </p14:xfrm>
            </p:contentPart>
          </mc:Choice>
          <mc:Fallback>
            <p:pic>
              <p:nvPicPr>
                <p:cNvPr id="789" name="Freihand 788">
                  <a:extLst>
                    <a:ext uri="{FF2B5EF4-FFF2-40B4-BE49-F238E27FC236}">
                      <a16:creationId xmlns:a16="http://schemas.microsoft.com/office/drawing/2014/main" id="{630D4710-C733-4581-ADA5-3714AED012D7}"/>
                    </a:ext>
                  </a:extLst>
                </p:cNvPr>
                <p:cNvPicPr/>
                <p:nvPr/>
              </p:nvPicPr>
              <p:blipFill>
                <a:blip r:embed="rId1060"/>
                <a:stretch>
                  <a:fillRect/>
                </a:stretch>
              </p:blipFill>
              <p:spPr>
                <a:xfrm>
                  <a:off x="7539933" y="5741707"/>
                  <a:ext cx="175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790" name="Freihand 789">
                  <a:extLst>
                    <a:ext uri="{FF2B5EF4-FFF2-40B4-BE49-F238E27FC236}">
                      <a16:creationId xmlns:a16="http://schemas.microsoft.com/office/drawing/2014/main" id="{71693E7C-CE12-46E9-A965-5558D3618964}"/>
                    </a:ext>
                  </a:extLst>
                </p14:cNvPr>
                <p14:cNvContentPartPr/>
                <p14:nvPr/>
              </p14:nvContentPartPr>
              <p14:xfrm>
                <a:off x="7842333" y="5653507"/>
                <a:ext cx="85680" cy="96120"/>
              </p14:xfrm>
            </p:contentPart>
          </mc:Choice>
          <mc:Fallback>
            <p:pic>
              <p:nvPicPr>
                <p:cNvPr id="790" name="Freihand 789">
                  <a:extLst>
                    <a:ext uri="{FF2B5EF4-FFF2-40B4-BE49-F238E27FC236}">
                      <a16:creationId xmlns:a16="http://schemas.microsoft.com/office/drawing/2014/main" id="{71693E7C-CE12-46E9-A965-5558D3618964}"/>
                    </a:ext>
                  </a:extLst>
                </p:cNvPr>
                <p:cNvPicPr/>
                <p:nvPr/>
              </p:nvPicPr>
              <p:blipFill>
                <a:blip r:embed="rId1062"/>
                <a:stretch>
                  <a:fillRect/>
                </a:stretch>
              </p:blipFill>
              <p:spPr>
                <a:xfrm>
                  <a:off x="7838013" y="5649187"/>
                  <a:ext cx="94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792" name="Freihand 791">
                  <a:extLst>
                    <a:ext uri="{FF2B5EF4-FFF2-40B4-BE49-F238E27FC236}">
                      <a16:creationId xmlns:a16="http://schemas.microsoft.com/office/drawing/2014/main" id="{16BF994D-CE12-4CF3-A248-5E73D225295A}"/>
                    </a:ext>
                  </a:extLst>
                </p14:cNvPr>
                <p14:cNvContentPartPr/>
                <p14:nvPr/>
              </p14:nvContentPartPr>
              <p14:xfrm>
                <a:off x="7833693" y="5640547"/>
                <a:ext cx="87840" cy="80280"/>
              </p14:xfrm>
            </p:contentPart>
          </mc:Choice>
          <mc:Fallback>
            <p:pic>
              <p:nvPicPr>
                <p:cNvPr id="792" name="Freihand 791">
                  <a:extLst>
                    <a:ext uri="{FF2B5EF4-FFF2-40B4-BE49-F238E27FC236}">
                      <a16:creationId xmlns:a16="http://schemas.microsoft.com/office/drawing/2014/main" id="{16BF994D-CE12-4CF3-A248-5E73D225295A}"/>
                    </a:ext>
                  </a:extLst>
                </p:cNvPr>
                <p:cNvPicPr/>
                <p:nvPr/>
              </p:nvPicPr>
              <p:blipFill>
                <a:blip r:embed="rId1064"/>
                <a:stretch>
                  <a:fillRect/>
                </a:stretch>
              </p:blipFill>
              <p:spPr>
                <a:xfrm>
                  <a:off x="7829373" y="5636227"/>
                  <a:ext cx="96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793" name="Freihand 792">
                  <a:extLst>
                    <a:ext uri="{FF2B5EF4-FFF2-40B4-BE49-F238E27FC236}">
                      <a16:creationId xmlns:a16="http://schemas.microsoft.com/office/drawing/2014/main" id="{B709D606-29CD-4C1D-8F91-306A7F498673}"/>
                    </a:ext>
                  </a:extLst>
                </p14:cNvPr>
                <p14:cNvContentPartPr/>
                <p14:nvPr/>
              </p14:nvContentPartPr>
              <p14:xfrm>
                <a:off x="7871493" y="5687707"/>
                <a:ext cx="67680" cy="66240"/>
              </p14:xfrm>
            </p:contentPart>
          </mc:Choice>
          <mc:Fallback>
            <p:pic>
              <p:nvPicPr>
                <p:cNvPr id="793" name="Freihand 792">
                  <a:extLst>
                    <a:ext uri="{FF2B5EF4-FFF2-40B4-BE49-F238E27FC236}">
                      <a16:creationId xmlns:a16="http://schemas.microsoft.com/office/drawing/2014/main" id="{B709D606-29CD-4C1D-8F91-306A7F498673}"/>
                    </a:ext>
                  </a:extLst>
                </p:cNvPr>
                <p:cNvPicPr/>
                <p:nvPr/>
              </p:nvPicPr>
              <p:blipFill>
                <a:blip r:embed="rId1066"/>
                <a:stretch>
                  <a:fillRect/>
                </a:stretch>
              </p:blipFill>
              <p:spPr>
                <a:xfrm>
                  <a:off x="7867173" y="5683387"/>
                  <a:ext cx="76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794" name="Freihand 793">
                  <a:extLst>
                    <a:ext uri="{FF2B5EF4-FFF2-40B4-BE49-F238E27FC236}">
                      <a16:creationId xmlns:a16="http://schemas.microsoft.com/office/drawing/2014/main" id="{7E3A0A62-A2C3-4708-A450-42BD220301A2}"/>
                    </a:ext>
                  </a:extLst>
                </p14:cNvPr>
                <p14:cNvContentPartPr/>
                <p14:nvPr/>
              </p14:nvContentPartPr>
              <p14:xfrm>
                <a:off x="7940973" y="5718667"/>
                <a:ext cx="53280" cy="72360"/>
              </p14:xfrm>
            </p:contentPart>
          </mc:Choice>
          <mc:Fallback>
            <p:pic>
              <p:nvPicPr>
                <p:cNvPr id="794" name="Freihand 793">
                  <a:extLst>
                    <a:ext uri="{FF2B5EF4-FFF2-40B4-BE49-F238E27FC236}">
                      <a16:creationId xmlns:a16="http://schemas.microsoft.com/office/drawing/2014/main" id="{7E3A0A62-A2C3-4708-A450-42BD220301A2}"/>
                    </a:ext>
                  </a:extLst>
                </p:cNvPr>
                <p:cNvPicPr/>
                <p:nvPr/>
              </p:nvPicPr>
              <p:blipFill>
                <a:blip r:embed="rId1068"/>
                <a:stretch>
                  <a:fillRect/>
                </a:stretch>
              </p:blipFill>
              <p:spPr>
                <a:xfrm>
                  <a:off x="7936653" y="5714347"/>
                  <a:ext cx="61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795" name="Freihand 794">
                  <a:extLst>
                    <a:ext uri="{FF2B5EF4-FFF2-40B4-BE49-F238E27FC236}">
                      <a16:creationId xmlns:a16="http://schemas.microsoft.com/office/drawing/2014/main" id="{B16F49E7-9B73-4872-9C66-93D5D23AEE2E}"/>
                    </a:ext>
                  </a:extLst>
                </p14:cNvPr>
                <p14:cNvContentPartPr/>
                <p14:nvPr/>
              </p14:nvContentPartPr>
              <p14:xfrm>
                <a:off x="7989933" y="5687347"/>
                <a:ext cx="18720" cy="107640"/>
              </p14:xfrm>
            </p:contentPart>
          </mc:Choice>
          <mc:Fallback>
            <p:pic>
              <p:nvPicPr>
                <p:cNvPr id="795" name="Freihand 794">
                  <a:extLst>
                    <a:ext uri="{FF2B5EF4-FFF2-40B4-BE49-F238E27FC236}">
                      <a16:creationId xmlns:a16="http://schemas.microsoft.com/office/drawing/2014/main" id="{B16F49E7-9B73-4872-9C66-93D5D23AEE2E}"/>
                    </a:ext>
                  </a:extLst>
                </p:cNvPr>
                <p:cNvPicPr/>
                <p:nvPr/>
              </p:nvPicPr>
              <p:blipFill>
                <a:blip r:embed="rId1070"/>
                <a:stretch>
                  <a:fillRect/>
                </a:stretch>
              </p:blipFill>
              <p:spPr>
                <a:xfrm>
                  <a:off x="7985613" y="5683027"/>
                  <a:ext cx="27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796" name="Freihand 795">
                  <a:extLst>
                    <a:ext uri="{FF2B5EF4-FFF2-40B4-BE49-F238E27FC236}">
                      <a16:creationId xmlns:a16="http://schemas.microsoft.com/office/drawing/2014/main" id="{45DC76CD-A2C3-4CDA-AA58-4A4C8FD54DC9}"/>
                    </a:ext>
                  </a:extLst>
                </p14:cNvPr>
                <p14:cNvContentPartPr/>
                <p14:nvPr/>
              </p14:nvContentPartPr>
              <p14:xfrm>
                <a:off x="7970493" y="5654227"/>
                <a:ext cx="133200" cy="96840"/>
              </p14:xfrm>
            </p:contentPart>
          </mc:Choice>
          <mc:Fallback>
            <p:pic>
              <p:nvPicPr>
                <p:cNvPr id="796" name="Freihand 795">
                  <a:extLst>
                    <a:ext uri="{FF2B5EF4-FFF2-40B4-BE49-F238E27FC236}">
                      <a16:creationId xmlns:a16="http://schemas.microsoft.com/office/drawing/2014/main" id="{45DC76CD-A2C3-4CDA-AA58-4A4C8FD54DC9}"/>
                    </a:ext>
                  </a:extLst>
                </p:cNvPr>
                <p:cNvPicPr/>
                <p:nvPr/>
              </p:nvPicPr>
              <p:blipFill>
                <a:blip r:embed="rId1072"/>
                <a:stretch>
                  <a:fillRect/>
                </a:stretch>
              </p:blipFill>
              <p:spPr>
                <a:xfrm>
                  <a:off x="7966173" y="5649907"/>
                  <a:ext cx="141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797" name="Freihand 796">
                  <a:extLst>
                    <a:ext uri="{FF2B5EF4-FFF2-40B4-BE49-F238E27FC236}">
                      <a16:creationId xmlns:a16="http://schemas.microsoft.com/office/drawing/2014/main" id="{871FB151-CA05-4C03-A0C7-914A45DDC33F}"/>
                    </a:ext>
                  </a:extLst>
                </p14:cNvPr>
                <p14:cNvContentPartPr/>
                <p14:nvPr/>
              </p14:nvContentPartPr>
              <p14:xfrm>
                <a:off x="8055453" y="5693827"/>
                <a:ext cx="80640" cy="3600"/>
              </p14:xfrm>
            </p:contentPart>
          </mc:Choice>
          <mc:Fallback>
            <p:pic>
              <p:nvPicPr>
                <p:cNvPr id="797" name="Freihand 796">
                  <a:extLst>
                    <a:ext uri="{FF2B5EF4-FFF2-40B4-BE49-F238E27FC236}">
                      <a16:creationId xmlns:a16="http://schemas.microsoft.com/office/drawing/2014/main" id="{871FB151-CA05-4C03-A0C7-914A45DDC33F}"/>
                    </a:ext>
                  </a:extLst>
                </p:cNvPr>
                <p:cNvPicPr/>
                <p:nvPr/>
              </p:nvPicPr>
              <p:blipFill>
                <a:blip r:embed="rId1074"/>
                <a:stretch>
                  <a:fillRect/>
                </a:stretch>
              </p:blipFill>
              <p:spPr>
                <a:xfrm>
                  <a:off x="8051133" y="5689507"/>
                  <a:ext cx="89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798" name="Freihand 797">
                  <a:extLst>
                    <a:ext uri="{FF2B5EF4-FFF2-40B4-BE49-F238E27FC236}">
                      <a16:creationId xmlns:a16="http://schemas.microsoft.com/office/drawing/2014/main" id="{0CAB531D-AD1E-4E53-9857-6FDB48F61FF8}"/>
                    </a:ext>
                  </a:extLst>
                </p14:cNvPr>
                <p14:cNvContentPartPr/>
                <p14:nvPr/>
              </p14:nvContentPartPr>
              <p14:xfrm>
                <a:off x="8190093" y="5649187"/>
                <a:ext cx="72360" cy="96120"/>
              </p14:xfrm>
            </p:contentPart>
          </mc:Choice>
          <mc:Fallback>
            <p:pic>
              <p:nvPicPr>
                <p:cNvPr id="798" name="Freihand 797">
                  <a:extLst>
                    <a:ext uri="{FF2B5EF4-FFF2-40B4-BE49-F238E27FC236}">
                      <a16:creationId xmlns:a16="http://schemas.microsoft.com/office/drawing/2014/main" id="{0CAB531D-AD1E-4E53-9857-6FDB48F61FF8}"/>
                    </a:ext>
                  </a:extLst>
                </p:cNvPr>
                <p:cNvPicPr/>
                <p:nvPr/>
              </p:nvPicPr>
              <p:blipFill>
                <a:blip r:embed="rId1076"/>
                <a:stretch>
                  <a:fillRect/>
                </a:stretch>
              </p:blipFill>
              <p:spPr>
                <a:xfrm>
                  <a:off x="8185773" y="5644867"/>
                  <a:ext cx="81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799" name="Freihand 798">
                  <a:extLst>
                    <a:ext uri="{FF2B5EF4-FFF2-40B4-BE49-F238E27FC236}">
                      <a16:creationId xmlns:a16="http://schemas.microsoft.com/office/drawing/2014/main" id="{46EBC921-996F-4518-8302-091F3976D3F8}"/>
                    </a:ext>
                  </a:extLst>
                </p14:cNvPr>
                <p14:cNvContentPartPr/>
                <p14:nvPr/>
              </p14:nvContentPartPr>
              <p14:xfrm>
                <a:off x="8241933" y="5690227"/>
                <a:ext cx="24120" cy="45000"/>
              </p14:xfrm>
            </p:contentPart>
          </mc:Choice>
          <mc:Fallback>
            <p:pic>
              <p:nvPicPr>
                <p:cNvPr id="799" name="Freihand 798">
                  <a:extLst>
                    <a:ext uri="{FF2B5EF4-FFF2-40B4-BE49-F238E27FC236}">
                      <a16:creationId xmlns:a16="http://schemas.microsoft.com/office/drawing/2014/main" id="{46EBC921-996F-4518-8302-091F3976D3F8}"/>
                    </a:ext>
                  </a:extLst>
                </p:cNvPr>
                <p:cNvPicPr/>
                <p:nvPr/>
              </p:nvPicPr>
              <p:blipFill>
                <a:blip r:embed="rId1078"/>
                <a:stretch>
                  <a:fillRect/>
                </a:stretch>
              </p:blipFill>
              <p:spPr>
                <a:xfrm>
                  <a:off x="8237613" y="5685907"/>
                  <a:ext cx="32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800" name="Freihand 799">
                  <a:extLst>
                    <a:ext uri="{FF2B5EF4-FFF2-40B4-BE49-F238E27FC236}">
                      <a16:creationId xmlns:a16="http://schemas.microsoft.com/office/drawing/2014/main" id="{06D9946E-14DB-4857-9C4D-2795007720F9}"/>
                    </a:ext>
                  </a:extLst>
                </p14:cNvPr>
                <p14:cNvContentPartPr/>
                <p14:nvPr/>
              </p14:nvContentPartPr>
              <p14:xfrm>
                <a:off x="8278653" y="5718667"/>
                <a:ext cx="12600" cy="60480"/>
              </p14:xfrm>
            </p:contentPart>
          </mc:Choice>
          <mc:Fallback>
            <p:pic>
              <p:nvPicPr>
                <p:cNvPr id="800" name="Freihand 799">
                  <a:extLst>
                    <a:ext uri="{FF2B5EF4-FFF2-40B4-BE49-F238E27FC236}">
                      <a16:creationId xmlns:a16="http://schemas.microsoft.com/office/drawing/2014/main" id="{06D9946E-14DB-4857-9C4D-2795007720F9}"/>
                    </a:ext>
                  </a:extLst>
                </p:cNvPr>
                <p:cNvPicPr/>
                <p:nvPr/>
              </p:nvPicPr>
              <p:blipFill>
                <a:blip r:embed="rId1080"/>
                <a:stretch>
                  <a:fillRect/>
                </a:stretch>
              </p:blipFill>
              <p:spPr>
                <a:xfrm>
                  <a:off x="8274333" y="5714347"/>
                  <a:ext cx="2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801" name="Freihand 800">
                  <a:extLst>
                    <a:ext uri="{FF2B5EF4-FFF2-40B4-BE49-F238E27FC236}">
                      <a16:creationId xmlns:a16="http://schemas.microsoft.com/office/drawing/2014/main" id="{63B57A1D-E7FA-433F-9566-1F1F5066D073}"/>
                    </a:ext>
                  </a:extLst>
                </p14:cNvPr>
                <p14:cNvContentPartPr/>
                <p14:nvPr/>
              </p14:nvContentPartPr>
              <p14:xfrm>
                <a:off x="8260293" y="5690587"/>
                <a:ext cx="82800" cy="91440"/>
              </p14:xfrm>
            </p:contentPart>
          </mc:Choice>
          <mc:Fallback>
            <p:pic>
              <p:nvPicPr>
                <p:cNvPr id="801" name="Freihand 800">
                  <a:extLst>
                    <a:ext uri="{FF2B5EF4-FFF2-40B4-BE49-F238E27FC236}">
                      <a16:creationId xmlns:a16="http://schemas.microsoft.com/office/drawing/2014/main" id="{63B57A1D-E7FA-433F-9566-1F1F5066D073}"/>
                    </a:ext>
                  </a:extLst>
                </p:cNvPr>
                <p:cNvPicPr/>
                <p:nvPr/>
              </p:nvPicPr>
              <p:blipFill>
                <a:blip r:embed="rId1082"/>
                <a:stretch>
                  <a:fillRect/>
                </a:stretch>
              </p:blipFill>
              <p:spPr>
                <a:xfrm>
                  <a:off x="8255973" y="5686267"/>
                  <a:ext cx="91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802" name="Freihand 801">
                  <a:extLst>
                    <a:ext uri="{FF2B5EF4-FFF2-40B4-BE49-F238E27FC236}">
                      <a16:creationId xmlns:a16="http://schemas.microsoft.com/office/drawing/2014/main" id="{EB935FD3-7962-413E-8D4C-E459EEF708D9}"/>
                    </a:ext>
                  </a:extLst>
                </p14:cNvPr>
                <p14:cNvContentPartPr/>
                <p14:nvPr/>
              </p14:nvContentPartPr>
              <p14:xfrm>
                <a:off x="8367573" y="5671507"/>
                <a:ext cx="93600" cy="6840"/>
              </p14:xfrm>
            </p:contentPart>
          </mc:Choice>
          <mc:Fallback>
            <p:pic>
              <p:nvPicPr>
                <p:cNvPr id="802" name="Freihand 801">
                  <a:extLst>
                    <a:ext uri="{FF2B5EF4-FFF2-40B4-BE49-F238E27FC236}">
                      <a16:creationId xmlns:a16="http://schemas.microsoft.com/office/drawing/2014/main" id="{EB935FD3-7962-413E-8D4C-E459EEF708D9}"/>
                    </a:ext>
                  </a:extLst>
                </p:cNvPr>
                <p:cNvPicPr/>
                <p:nvPr/>
              </p:nvPicPr>
              <p:blipFill>
                <a:blip r:embed="rId1084"/>
                <a:stretch>
                  <a:fillRect/>
                </a:stretch>
              </p:blipFill>
              <p:spPr>
                <a:xfrm>
                  <a:off x="8363253" y="5667187"/>
                  <a:ext cx="102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803" name="Freihand 802">
                  <a:extLst>
                    <a:ext uri="{FF2B5EF4-FFF2-40B4-BE49-F238E27FC236}">
                      <a16:creationId xmlns:a16="http://schemas.microsoft.com/office/drawing/2014/main" id="{7B1EB8E6-A330-429A-8FB4-A7C19CF18E62}"/>
                    </a:ext>
                  </a:extLst>
                </p14:cNvPr>
                <p14:cNvContentPartPr/>
                <p14:nvPr/>
              </p14:nvContentPartPr>
              <p14:xfrm>
                <a:off x="8384133" y="5707147"/>
                <a:ext cx="69480" cy="10080"/>
              </p14:xfrm>
            </p:contentPart>
          </mc:Choice>
          <mc:Fallback>
            <p:pic>
              <p:nvPicPr>
                <p:cNvPr id="803" name="Freihand 802">
                  <a:extLst>
                    <a:ext uri="{FF2B5EF4-FFF2-40B4-BE49-F238E27FC236}">
                      <a16:creationId xmlns:a16="http://schemas.microsoft.com/office/drawing/2014/main" id="{7B1EB8E6-A330-429A-8FB4-A7C19CF18E62}"/>
                    </a:ext>
                  </a:extLst>
                </p:cNvPr>
                <p:cNvPicPr/>
                <p:nvPr/>
              </p:nvPicPr>
              <p:blipFill>
                <a:blip r:embed="rId1086"/>
                <a:stretch>
                  <a:fillRect/>
                </a:stretch>
              </p:blipFill>
              <p:spPr>
                <a:xfrm>
                  <a:off x="8379813" y="5702827"/>
                  <a:ext cx="78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804" name="Freihand 803">
                  <a:extLst>
                    <a:ext uri="{FF2B5EF4-FFF2-40B4-BE49-F238E27FC236}">
                      <a16:creationId xmlns:a16="http://schemas.microsoft.com/office/drawing/2014/main" id="{FA8A6079-016A-49F5-90A9-518A6D4E4916}"/>
                    </a:ext>
                  </a:extLst>
                </p14:cNvPr>
                <p14:cNvContentPartPr/>
                <p14:nvPr/>
              </p14:nvContentPartPr>
              <p14:xfrm>
                <a:off x="8511213" y="5615707"/>
                <a:ext cx="92520" cy="96120"/>
              </p14:xfrm>
            </p:contentPart>
          </mc:Choice>
          <mc:Fallback>
            <p:pic>
              <p:nvPicPr>
                <p:cNvPr id="804" name="Freihand 803">
                  <a:extLst>
                    <a:ext uri="{FF2B5EF4-FFF2-40B4-BE49-F238E27FC236}">
                      <a16:creationId xmlns:a16="http://schemas.microsoft.com/office/drawing/2014/main" id="{FA8A6079-016A-49F5-90A9-518A6D4E4916}"/>
                    </a:ext>
                  </a:extLst>
                </p:cNvPr>
                <p:cNvPicPr/>
                <p:nvPr/>
              </p:nvPicPr>
              <p:blipFill>
                <a:blip r:embed="rId1088"/>
                <a:stretch>
                  <a:fillRect/>
                </a:stretch>
              </p:blipFill>
              <p:spPr>
                <a:xfrm>
                  <a:off x="8506893" y="5611387"/>
                  <a:ext cx="101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805" name="Freihand 804">
                  <a:extLst>
                    <a:ext uri="{FF2B5EF4-FFF2-40B4-BE49-F238E27FC236}">
                      <a16:creationId xmlns:a16="http://schemas.microsoft.com/office/drawing/2014/main" id="{94749B53-B8F9-4C4D-B5AE-1BC8E43FCAD3}"/>
                    </a:ext>
                  </a:extLst>
                </p14:cNvPr>
                <p14:cNvContentPartPr/>
                <p14:nvPr/>
              </p14:nvContentPartPr>
              <p14:xfrm>
                <a:off x="8572053" y="5657827"/>
                <a:ext cx="29160" cy="48240"/>
              </p14:xfrm>
            </p:contentPart>
          </mc:Choice>
          <mc:Fallback>
            <p:pic>
              <p:nvPicPr>
                <p:cNvPr id="805" name="Freihand 804">
                  <a:extLst>
                    <a:ext uri="{FF2B5EF4-FFF2-40B4-BE49-F238E27FC236}">
                      <a16:creationId xmlns:a16="http://schemas.microsoft.com/office/drawing/2014/main" id="{94749B53-B8F9-4C4D-B5AE-1BC8E43FCAD3}"/>
                    </a:ext>
                  </a:extLst>
                </p:cNvPr>
                <p:cNvPicPr/>
                <p:nvPr/>
              </p:nvPicPr>
              <p:blipFill>
                <a:blip r:embed="rId1090"/>
                <a:stretch>
                  <a:fillRect/>
                </a:stretch>
              </p:blipFill>
              <p:spPr>
                <a:xfrm>
                  <a:off x="8567733" y="5653507"/>
                  <a:ext cx="37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807" name="Freihand 806">
                  <a:extLst>
                    <a:ext uri="{FF2B5EF4-FFF2-40B4-BE49-F238E27FC236}">
                      <a16:creationId xmlns:a16="http://schemas.microsoft.com/office/drawing/2014/main" id="{71CB064E-143E-47A9-9F5F-F4F40C98F611}"/>
                    </a:ext>
                  </a:extLst>
                </p14:cNvPr>
                <p14:cNvContentPartPr/>
                <p14:nvPr/>
              </p14:nvContentPartPr>
              <p14:xfrm>
                <a:off x="8452173" y="5536147"/>
                <a:ext cx="186840" cy="36360"/>
              </p14:xfrm>
            </p:contentPart>
          </mc:Choice>
          <mc:Fallback>
            <p:pic>
              <p:nvPicPr>
                <p:cNvPr id="807" name="Freihand 806">
                  <a:extLst>
                    <a:ext uri="{FF2B5EF4-FFF2-40B4-BE49-F238E27FC236}">
                      <a16:creationId xmlns:a16="http://schemas.microsoft.com/office/drawing/2014/main" id="{71CB064E-143E-47A9-9F5F-F4F40C98F611}"/>
                    </a:ext>
                  </a:extLst>
                </p:cNvPr>
                <p:cNvPicPr/>
                <p:nvPr/>
              </p:nvPicPr>
              <p:blipFill>
                <a:blip r:embed="rId1092"/>
                <a:stretch>
                  <a:fillRect/>
                </a:stretch>
              </p:blipFill>
              <p:spPr>
                <a:xfrm>
                  <a:off x="8447853" y="5531827"/>
                  <a:ext cx="195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136" name="Freihand 135">
                  <a:extLst>
                    <a:ext uri="{FF2B5EF4-FFF2-40B4-BE49-F238E27FC236}">
                      <a16:creationId xmlns:a16="http://schemas.microsoft.com/office/drawing/2014/main" id="{B26DC43F-8A9C-45ED-A4EC-026792EFA86F}"/>
                    </a:ext>
                  </a:extLst>
                </p14:cNvPr>
                <p14:cNvContentPartPr/>
                <p14:nvPr/>
              </p14:nvContentPartPr>
              <p14:xfrm>
                <a:off x="744933" y="866227"/>
                <a:ext cx="635040" cy="731880"/>
              </p14:xfrm>
            </p:contentPart>
          </mc:Choice>
          <mc:Fallback>
            <p:pic>
              <p:nvPicPr>
                <p:cNvPr id="136" name="Freihand 135">
                  <a:extLst>
                    <a:ext uri="{FF2B5EF4-FFF2-40B4-BE49-F238E27FC236}">
                      <a16:creationId xmlns:a16="http://schemas.microsoft.com/office/drawing/2014/main" id="{B26DC43F-8A9C-45ED-A4EC-026792EFA86F}"/>
                    </a:ext>
                  </a:extLst>
                </p:cNvPr>
                <p:cNvPicPr/>
                <p:nvPr/>
              </p:nvPicPr>
              <p:blipFill>
                <a:blip r:embed="rId34"/>
                <a:stretch>
                  <a:fillRect/>
                </a:stretch>
              </p:blipFill>
              <p:spPr>
                <a:xfrm>
                  <a:off x="740613" y="861907"/>
                  <a:ext cx="64368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137" name="Freihand 136">
                  <a:extLst>
                    <a:ext uri="{FF2B5EF4-FFF2-40B4-BE49-F238E27FC236}">
                      <a16:creationId xmlns:a16="http://schemas.microsoft.com/office/drawing/2014/main" id="{77EF9B75-D618-4377-A1FD-2F62029134A1}"/>
                    </a:ext>
                  </a:extLst>
                </p14:cNvPr>
                <p14:cNvContentPartPr/>
                <p14:nvPr/>
              </p14:nvContentPartPr>
              <p14:xfrm>
                <a:off x="1027893" y="1352227"/>
                <a:ext cx="42120" cy="92520"/>
              </p14:xfrm>
            </p:contentPart>
          </mc:Choice>
          <mc:Fallback>
            <p:pic>
              <p:nvPicPr>
                <p:cNvPr id="137" name="Freihand 136">
                  <a:extLst>
                    <a:ext uri="{FF2B5EF4-FFF2-40B4-BE49-F238E27FC236}">
                      <a16:creationId xmlns:a16="http://schemas.microsoft.com/office/drawing/2014/main" id="{77EF9B75-D618-4377-A1FD-2F62029134A1}"/>
                    </a:ext>
                  </a:extLst>
                </p:cNvPr>
                <p:cNvPicPr/>
                <p:nvPr/>
              </p:nvPicPr>
              <p:blipFill>
                <a:blip r:embed="rId36"/>
                <a:stretch>
                  <a:fillRect/>
                </a:stretch>
              </p:blipFill>
              <p:spPr>
                <a:xfrm>
                  <a:off x="1023573" y="1347907"/>
                  <a:ext cx="50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159" name="Freihand 158">
                  <a:extLst>
                    <a:ext uri="{FF2B5EF4-FFF2-40B4-BE49-F238E27FC236}">
                      <a16:creationId xmlns:a16="http://schemas.microsoft.com/office/drawing/2014/main" id="{56D55097-1C69-4B2F-B210-F78466F33F01}"/>
                    </a:ext>
                  </a:extLst>
                </p14:cNvPr>
                <p14:cNvContentPartPr/>
                <p14:nvPr/>
              </p14:nvContentPartPr>
              <p14:xfrm>
                <a:off x="1339653" y="1243147"/>
                <a:ext cx="217800" cy="363240"/>
              </p14:xfrm>
            </p:contentPart>
          </mc:Choice>
          <mc:Fallback>
            <p:pic>
              <p:nvPicPr>
                <p:cNvPr id="159" name="Freihand 158">
                  <a:extLst>
                    <a:ext uri="{FF2B5EF4-FFF2-40B4-BE49-F238E27FC236}">
                      <a16:creationId xmlns:a16="http://schemas.microsoft.com/office/drawing/2014/main" id="{56D55097-1C69-4B2F-B210-F78466F33F01}"/>
                    </a:ext>
                  </a:extLst>
                </p:cNvPr>
                <p:cNvPicPr/>
                <p:nvPr/>
              </p:nvPicPr>
              <p:blipFill>
                <a:blip r:embed="rId38"/>
                <a:stretch>
                  <a:fillRect/>
                </a:stretch>
              </p:blipFill>
              <p:spPr>
                <a:xfrm>
                  <a:off x="1335333" y="1238827"/>
                  <a:ext cx="2264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160" name="Freihand 159">
                  <a:extLst>
                    <a:ext uri="{FF2B5EF4-FFF2-40B4-BE49-F238E27FC236}">
                      <a16:creationId xmlns:a16="http://schemas.microsoft.com/office/drawing/2014/main" id="{8BED0A54-9131-48A5-AA25-8C4C3B188778}"/>
                    </a:ext>
                  </a:extLst>
                </p14:cNvPr>
                <p14:cNvContentPartPr/>
                <p14:nvPr/>
              </p14:nvContentPartPr>
              <p14:xfrm>
                <a:off x="1133013" y="1412347"/>
                <a:ext cx="203760" cy="247320"/>
              </p14:xfrm>
            </p:contentPart>
          </mc:Choice>
          <mc:Fallback>
            <p:pic>
              <p:nvPicPr>
                <p:cNvPr id="160" name="Freihand 159">
                  <a:extLst>
                    <a:ext uri="{FF2B5EF4-FFF2-40B4-BE49-F238E27FC236}">
                      <a16:creationId xmlns:a16="http://schemas.microsoft.com/office/drawing/2014/main" id="{8BED0A54-9131-48A5-AA25-8C4C3B188778}"/>
                    </a:ext>
                  </a:extLst>
                </p:cNvPr>
                <p:cNvPicPr/>
                <p:nvPr/>
              </p:nvPicPr>
              <p:blipFill>
                <a:blip r:embed="rId40"/>
                <a:stretch>
                  <a:fillRect/>
                </a:stretch>
              </p:blipFill>
              <p:spPr>
                <a:xfrm>
                  <a:off x="1128693" y="1408027"/>
                  <a:ext cx="2124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171" name="Freihand 170">
                  <a:extLst>
                    <a:ext uri="{FF2B5EF4-FFF2-40B4-BE49-F238E27FC236}">
                      <a16:creationId xmlns:a16="http://schemas.microsoft.com/office/drawing/2014/main" id="{C94FDBB5-B5E2-400C-8051-092EBA9A88E8}"/>
                    </a:ext>
                  </a:extLst>
                </p14:cNvPr>
                <p14:cNvContentPartPr/>
                <p14:nvPr/>
              </p14:nvContentPartPr>
              <p14:xfrm>
                <a:off x="1158933" y="1566067"/>
                <a:ext cx="58680" cy="34560"/>
              </p14:xfrm>
            </p:contentPart>
          </mc:Choice>
          <mc:Fallback>
            <p:pic>
              <p:nvPicPr>
                <p:cNvPr id="171" name="Freihand 170">
                  <a:extLst>
                    <a:ext uri="{FF2B5EF4-FFF2-40B4-BE49-F238E27FC236}">
                      <a16:creationId xmlns:a16="http://schemas.microsoft.com/office/drawing/2014/main" id="{C94FDBB5-B5E2-400C-8051-092EBA9A88E8}"/>
                    </a:ext>
                  </a:extLst>
                </p:cNvPr>
                <p:cNvPicPr/>
                <p:nvPr/>
              </p:nvPicPr>
              <p:blipFill>
                <a:blip r:embed="rId42"/>
                <a:stretch>
                  <a:fillRect/>
                </a:stretch>
              </p:blipFill>
              <p:spPr>
                <a:xfrm>
                  <a:off x="1154613" y="1561747"/>
                  <a:ext cx="67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172" name="Freihand 171">
                  <a:extLst>
                    <a:ext uri="{FF2B5EF4-FFF2-40B4-BE49-F238E27FC236}">
                      <a16:creationId xmlns:a16="http://schemas.microsoft.com/office/drawing/2014/main" id="{C3CE646A-0FAB-447E-9927-D3E8B24996D4}"/>
                    </a:ext>
                  </a:extLst>
                </p14:cNvPr>
                <p14:cNvContentPartPr/>
                <p14:nvPr/>
              </p14:nvContentPartPr>
              <p14:xfrm>
                <a:off x="1356573" y="1453747"/>
                <a:ext cx="32760" cy="20160"/>
              </p14:xfrm>
            </p:contentPart>
          </mc:Choice>
          <mc:Fallback>
            <p:pic>
              <p:nvPicPr>
                <p:cNvPr id="172" name="Freihand 171">
                  <a:extLst>
                    <a:ext uri="{FF2B5EF4-FFF2-40B4-BE49-F238E27FC236}">
                      <a16:creationId xmlns:a16="http://schemas.microsoft.com/office/drawing/2014/main" id="{C3CE646A-0FAB-447E-9927-D3E8B24996D4}"/>
                    </a:ext>
                  </a:extLst>
                </p:cNvPr>
                <p:cNvPicPr/>
                <p:nvPr/>
              </p:nvPicPr>
              <p:blipFill>
                <a:blip r:embed="rId44"/>
                <a:stretch>
                  <a:fillRect/>
                </a:stretch>
              </p:blipFill>
              <p:spPr>
                <a:xfrm>
                  <a:off x="1352253" y="1449427"/>
                  <a:ext cx="41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01" name="Freihand 600">
                  <a:extLst>
                    <a:ext uri="{FF2B5EF4-FFF2-40B4-BE49-F238E27FC236}">
                      <a16:creationId xmlns:a16="http://schemas.microsoft.com/office/drawing/2014/main" id="{A6164724-F1BC-463B-8CC6-E43B95D282CC}"/>
                    </a:ext>
                  </a:extLst>
                </p14:cNvPr>
                <p14:cNvContentPartPr/>
                <p14:nvPr/>
              </p14:nvContentPartPr>
              <p14:xfrm>
                <a:off x="5329533" y="5437867"/>
                <a:ext cx="24480" cy="24480"/>
              </p14:xfrm>
            </p:contentPart>
          </mc:Choice>
          <mc:Fallback>
            <p:pic>
              <p:nvPicPr>
                <p:cNvPr id="601" name="Freihand 600">
                  <a:extLst>
                    <a:ext uri="{FF2B5EF4-FFF2-40B4-BE49-F238E27FC236}">
                      <a16:creationId xmlns:a16="http://schemas.microsoft.com/office/drawing/2014/main" id="{A6164724-F1BC-463B-8CC6-E43B95D282CC}"/>
                    </a:ext>
                  </a:extLst>
                </p:cNvPr>
                <p:cNvPicPr/>
                <p:nvPr/>
              </p:nvPicPr>
              <p:blipFill>
                <a:blip r:embed="rId1100"/>
                <a:stretch>
                  <a:fillRect/>
                </a:stretch>
              </p:blipFill>
              <p:spPr>
                <a:xfrm>
                  <a:off x="5325213" y="5433547"/>
                  <a:ext cx="33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02" name="Freihand 601">
                  <a:extLst>
                    <a:ext uri="{FF2B5EF4-FFF2-40B4-BE49-F238E27FC236}">
                      <a16:creationId xmlns:a16="http://schemas.microsoft.com/office/drawing/2014/main" id="{5AC9A974-CBCC-42E9-B59E-7BA3611C8B38}"/>
                    </a:ext>
                  </a:extLst>
                </p14:cNvPr>
                <p14:cNvContentPartPr/>
                <p14:nvPr/>
              </p14:nvContentPartPr>
              <p14:xfrm>
                <a:off x="1035093" y="3422947"/>
                <a:ext cx="27720" cy="37800"/>
              </p14:xfrm>
            </p:contentPart>
          </mc:Choice>
          <mc:Fallback>
            <p:pic>
              <p:nvPicPr>
                <p:cNvPr id="602" name="Freihand 601">
                  <a:extLst>
                    <a:ext uri="{FF2B5EF4-FFF2-40B4-BE49-F238E27FC236}">
                      <a16:creationId xmlns:a16="http://schemas.microsoft.com/office/drawing/2014/main" id="{5AC9A974-CBCC-42E9-B59E-7BA3611C8B38}"/>
                    </a:ext>
                  </a:extLst>
                </p:cNvPr>
                <p:cNvPicPr/>
                <p:nvPr/>
              </p:nvPicPr>
              <p:blipFill>
                <a:blip r:embed="rId1102"/>
                <a:stretch>
                  <a:fillRect/>
                </a:stretch>
              </p:blipFill>
              <p:spPr>
                <a:xfrm>
                  <a:off x="1030773" y="3418627"/>
                  <a:ext cx="36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899" name="Freihand 898">
                  <a:extLst>
                    <a:ext uri="{FF2B5EF4-FFF2-40B4-BE49-F238E27FC236}">
                      <a16:creationId xmlns:a16="http://schemas.microsoft.com/office/drawing/2014/main" id="{CBF4AD43-F3F4-4B62-AC1B-10A741A11017}"/>
                    </a:ext>
                  </a:extLst>
                </p14:cNvPr>
                <p14:cNvContentPartPr/>
                <p14:nvPr/>
              </p14:nvContentPartPr>
              <p14:xfrm>
                <a:off x="4411893" y="3718147"/>
                <a:ext cx="199440" cy="181800"/>
              </p14:xfrm>
            </p:contentPart>
          </mc:Choice>
          <mc:Fallback>
            <p:pic>
              <p:nvPicPr>
                <p:cNvPr id="899" name="Freihand 898">
                  <a:extLst>
                    <a:ext uri="{FF2B5EF4-FFF2-40B4-BE49-F238E27FC236}">
                      <a16:creationId xmlns:a16="http://schemas.microsoft.com/office/drawing/2014/main" id="{CBF4AD43-F3F4-4B62-AC1B-10A741A11017}"/>
                    </a:ext>
                  </a:extLst>
                </p:cNvPr>
                <p:cNvPicPr/>
                <p:nvPr/>
              </p:nvPicPr>
              <p:blipFill>
                <a:blip r:embed="rId1104"/>
                <a:stretch>
                  <a:fillRect/>
                </a:stretch>
              </p:blipFill>
              <p:spPr>
                <a:xfrm>
                  <a:off x="4407573" y="3713827"/>
                  <a:ext cx="208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900" name="Freihand 899">
                  <a:extLst>
                    <a:ext uri="{FF2B5EF4-FFF2-40B4-BE49-F238E27FC236}">
                      <a16:creationId xmlns:a16="http://schemas.microsoft.com/office/drawing/2014/main" id="{EB62B651-35B2-44B5-A82B-593E3AE93130}"/>
                    </a:ext>
                  </a:extLst>
                </p14:cNvPr>
                <p14:cNvContentPartPr/>
                <p14:nvPr/>
              </p14:nvContentPartPr>
              <p14:xfrm>
                <a:off x="4511613" y="3692587"/>
                <a:ext cx="200160" cy="157680"/>
              </p14:xfrm>
            </p:contentPart>
          </mc:Choice>
          <mc:Fallback>
            <p:pic>
              <p:nvPicPr>
                <p:cNvPr id="900" name="Freihand 899">
                  <a:extLst>
                    <a:ext uri="{FF2B5EF4-FFF2-40B4-BE49-F238E27FC236}">
                      <a16:creationId xmlns:a16="http://schemas.microsoft.com/office/drawing/2014/main" id="{EB62B651-35B2-44B5-A82B-593E3AE93130}"/>
                    </a:ext>
                  </a:extLst>
                </p:cNvPr>
                <p:cNvPicPr/>
                <p:nvPr/>
              </p:nvPicPr>
              <p:blipFill>
                <a:blip r:embed="rId1106"/>
                <a:stretch>
                  <a:fillRect/>
                </a:stretch>
              </p:blipFill>
              <p:spPr>
                <a:xfrm>
                  <a:off x="4507293" y="3688267"/>
                  <a:ext cx="208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575" name="Freihand 574">
                  <a:extLst>
                    <a:ext uri="{FF2B5EF4-FFF2-40B4-BE49-F238E27FC236}">
                      <a16:creationId xmlns:a16="http://schemas.microsoft.com/office/drawing/2014/main" id="{2563BA7C-7982-4700-82E2-111A56720527}"/>
                    </a:ext>
                  </a:extLst>
                </p14:cNvPr>
                <p14:cNvContentPartPr/>
                <p14:nvPr/>
              </p14:nvContentPartPr>
              <p14:xfrm>
                <a:off x="3031653" y="5118907"/>
                <a:ext cx="10440" cy="132840"/>
              </p14:xfrm>
            </p:contentPart>
          </mc:Choice>
          <mc:Fallback>
            <p:pic>
              <p:nvPicPr>
                <p:cNvPr id="575" name="Freihand 574">
                  <a:extLst>
                    <a:ext uri="{FF2B5EF4-FFF2-40B4-BE49-F238E27FC236}">
                      <a16:creationId xmlns:a16="http://schemas.microsoft.com/office/drawing/2014/main" id="{2563BA7C-7982-4700-82E2-111A56720527}"/>
                    </a:ext>
                  </a:extLst>
                </p:cNvPr>
                <p:cNvPicPr/>
                <p:nvPr/>
              </p:nvPicPr>
              <p:blipFill>
                <a:blip r:embed="rId1108"/>
                <a:stretch>
                  <a:fillRect/>
                </a:stretch>
              </p:blipFill>
              <p:spPr>
                <a:xfrm>
                  <a:off x="3027333" y="5114587"/>
                  <a:ext cx="19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576" name="Freihand 575">
                  <a:extLst>
                    <a:ext uri="{FF2B5EF4-FFF2-40B4-BE49-F238E27FC236}">
                      <a16:creationId xmlns:a16="http://schemas.microsoft.com/office/drawing/2014/main" id="{E0C288FD-45D2-441D-BE49-C7C4E28CBD67}"/>
                    </a:ext>
                  </a:extLst>
                </p14:cNvPr>
                <p14:cNvContentPartPr/>
                <p14:nvPr/>
              </p14:nvContentPartPr>
              <p14:xfrm>
                <a:off x="2971173" y="5256427"/>
                <a:ext cx="135360" cy="9000"/>
              </p14:xfrm>
            </p:contentPart>
          </mc:Choice>
          <mc:Fallback>
            <p:pic>
              <p:nvPicPr>
                <p:cNvPr id="576" name="Freihand 575">
                  <a:extLst>
                    <a:ext uri="{FF2B5EF4-FFF2-40B4-BE49-F238E27FC236}">
                      <a16:creationId xmlns:a16="http://schemas.microsoft.com/office/drawing/2014/main" id="{E0C288FD-45D2-441D-BE49-C7C4E28CBD67}"/>
                    </a:ext>
                  </a:extLst>
                </p:cNvPr>
                <p:cNvPicPr/>
                <p:nvPr/>
              </p:nvPicPr>
              <p:blipFill>
                <a:blip r:embed="rId1110"/>
                <a:stretch>
                  <a:fillRect/>
                </a:stretch>
              </p:blipFill>
              <p:spPr>
                <a:xfrm>
                  <a:off x="2966853" y="5252107"/>
                  <a:ext cx="144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577" name="Freihand 576">
                  <a:extLst>
                    <a:ext uri="{FF2B5EF4-FFF2-40B4-BE49-F238E27FC236}">
                      <a16:creationId xmlns:a16="http://schemas.microsoft.com/office/drawing/2014/main" id="{EA418F7E-C546-4178-ADC2-BD161EBB1F0E}"/>
                    </a:ext>
                  </a:extLst>
                </p14:cNvPr>
                <p14:cNvContentPartPr/>
                <p14:nvPr/>
              </p14:nvContentPartPr>
              <p14:xfrm>
                <a:off x="2963613" y="5098747"/>
                <a:ext cx="138600" cy="26280"/>
              </p14:xfrm>
            </p:contentPart>
          </mc:Choice>
          <mc:Fallback>
            <p:pic>
              <p:nvPicPr>
                <p:cNvPr id="577" name="Freihand 576">
                  <a:extLst>
                    <a:ext uri="{FF2B5EF4-FFF2-40B4-BE49-F238E27FC236}">
                      <a16:creationId xmlns:a16="http://schemas.microsoft.com/office/drawing/2014/main" id="{EA418F7E-C546-4178-ADC2-BD161EBB1F0E}"/>
                    </a:ext>
                  </a:extLst>
                </p:cNvPr>
                <p:cNvPicPr/>
                <p:nvPr/>
              </p:nvPicPr>
              <p:blipFill>
                <a:blip r:embed="rId1112"/>
                <a:stretch>
                  <a:fillRect/>
                </a:stretch>
              </p:blipFill>
              <p:spPr>
                <a:xfrm>
                  <a:off x="2959293" y="5094427"/>
                  <a:ext cx="147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578" name="Freihand 577">
                  <a:extLst>
                    <a:ext uri="{FF2B5EF4-FFF2-40B4-BE49-F238E27FC236}">
                      <a16:creationId xmlns:a16="http://schemas.microsoft.com/office/drawing/2014/main" id="{CD37129D-FE54-468D-A46D-D7A0BBF6D6B9}"/>
                    </a:ext>
                  </a:extLst>
                </p14:cNvPr>
                <p14:cNvContentPartPr/>
                <p14:nvPr/>
              </p14:nvContentPartPr>
              <p14:xfrm>
                <a:off x="3112293" y="5221867"/>
                <a:ext cx="84240" cy="105120"/>
              </p14:xfrm>
            </p:contentPart>
          </mc:Choice>
          <mc:Fallback>
            <p:pic>
              <p:nvPicPr>
                <p:cNvPr id="578" name="Freihand 577">
                  <a:extLst>
                    <a:ext uri="{FF2B5EF4-FFF2-40B4-BE49-F238E27FC236}">
                      <a16:creationId xmlns:a16="http://schemas.microsoft.com/office/drawing/2014/main" id="{CD37129D-FE54-468D-A46D-D7A0BBF6D6B9}"/>
                    </a:ext>
                  </a:extLst>
                </p:cNvPr>
                <p:cNvPicPr/>
                <p:nvPr/>
              </p:nvPicPr>
              <p:blipFill>
                <a:blip r:embed="rId1114"/>
                <a:stretch>
                  <a:fillRect/>
                </a:stretch>
              </p:blipFill>
              <p:spPr>
                <a:xfrm>
                  <a:off x="3107973" y="5217547"/>
                  <a:ext cx="92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579" name="Freihand 578">
                  <a:extLst>
                    <a:ext uri="{FF2B5EF4-FFF2-40B4-BE49-F238E27FC236}">
                      <a16:creationId xmlns:a16="http://schemas.microsoft.com/office/drawing/2014/main" id="{FC0BF3D9-737B-4809-98F5-67F5A9533DF6}"/>
                    </a:ext>
                  </a:extLst>
                </p14:cNvPr>
                <p14:cNvContentPartPr/>
                <p14:nvPr/>
              </p14:nvContentPartPr>
              <p14:xfrm>
                <a:off x="3180333" y="5230867"/>
                <a:ext cx="6840" cy="92160"/>
              </p14:xfrm>
            </p:contentPart>
          </mc:Choice>
          <mc:Fallback>
            <p:pic>
              <p:nvPicPr>
                <p:cNvPr id="579" name="Freihand 578">
                  <a:extLst>
                    <a:ext uri="{FF2B5EF4-FFF2-40B4-BE49-F238E27FC236}">
                      <a16:creationId xmlns:a16="http://schemas.microsoft.com/office/drawing/2014/main" id="{FC0BF3D9-737B-4809-98F5-67F5A9533DF6}"/>
                    </a:ext>
                  </a:extLst>
                </p:cNvPr>
                <p:cNvPicPr/>
                <p:nvPr/>
              </p:nvPicPr>
              <p:blipFill>
                <a:blip r:embed="rId1116"/>
                <a:stretch>
                  <a:fillRect/>
                </a:stretch>
              </p:blipFill>
              <p:spPr>
                <a:xfrm>
                  <a:off x="3176013" y="5226547"/>
                  <a:ext cx="15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580" name="Freihand 579">
                  <a:extLst>
                    <a:ext uri="{FF2B5EF4-FFF2-40B4-BE49-F238E27FC236}">
                      <a16:creationId xmlns:a16="http://schemas.microsoft.com/office/drawing/2014/main" id="{C801D459-9559-4917-9180-6D233F1F0F77}"/>
                    </a:ext>
                  </a:extLst>
                </p14:cNvPr>
                <p14:cNvContentPartPr/>
                <p14:nvPr/>
              </p14:nvContentPartPr>
              <p14:xfrm>
                <a:off x="3141453" y="5285227"/>
                <a:ext cx="70200" cy="7200"/>
              </p14:xfrm>
            </p:contentPart>
          </mc:Choice>
          <mc:Fallback>
            <p:pic>
              <p:nvPicPr>
                <p:cNvPr id="580" name="Freihand 579">
                  <a:extLst>
                    <a:ext uri="{FF2B5EF4-FFF2-40B4-BE49-F238E27FC236}">
                      <a16:creationId xmlns:a16="http://schemas.microsoft.com/office/drawing/2014/main" id="{C801D459-9559-4917-9180-6D233F1F0F77}"/>
                    </a:ext>
                  </a:extLst>
                </p:cNvPr>
                <p:cNvPicPr/>
                <p:nvPr/>
              </p:nvPicPr>
              <p:blipFill>
                <a:blip r:embed="rId1118"/>
                <a:stretch>
                  <a:fillRect/>
                </a:stretch>
              </p:blipFill>
              <p:spPr>
                <a:xfrm>
                  <a:off x="3137133" y="5280907"/>
                  <a:ext cx="78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581" name="Freihand 580">
                  <a:extLst>
                    <a:ext uri="{FF2B5EF4-FFF2-40B4-BE49-F238E27FC236}">
                      <a16:creationId xmlns:a16="http://schemas.microsoft.com/office/drawing/2014/main" id="{12BE4D43-466E-4357-9934-31DD29E18713}"/>
                    </a:ext>
                  </a:extLst>
                </p14:cNvPr>
                <p14:cNvContentPartPr/>
                <p14:nvPr/>
              </p14:nvContentPartPr>
              <p14:xfrm>
                <a:off x="3236493" y="5168587"/>
                <a:ext cx="3240" cy="67680"/>
              </p14:xfrm>
            </p:contentPart>
          </mc:Choice>
          <mc:Fallback>
            <p:pic>
              <p:nvPicPr>
                <p:cNvPr id="581" name="Freihand 580">
                  <a:extLst>
                    <a:ext uri="{FF2B5EF4-FFF2-40B4-BE49-F238E27FC236}">
                      <a16:creationId xmlns:a16="http://schemas.microsoft.com/office/drawing/2014/main" id="{12BE4D43-466E-4357-9934-31DD29E18713}"/>
                    </a:ext>
                  </a:extLst>
                </p:cNvPr>
                <p:cNvPicPr/>
                <p:nvPr/>
              </p:nvPicPr>
              <p:blipFill>
                <a:blip r:embed="rId1120"/>
                <a:stretch>
                  <a:fillRect/>
                </a:stretch>
              </p:blipFill>
              <p:spPr>
                <a:xfrm>
                  <a:off x="3232173" y="5164267"/>
                  <a:ext cx="11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14" name="Freihand 613">
                  <a:extLst>
                    <a:ext uri="{FF2B5EF4-FFF2-40B4-BE49-F238E27FC236}">
                      <a16:creationId xmlns:a16="http://schemas.microsoft.com/office/drawing/2014/main" id="{8484CB74-BDB8-4C42-A9E5-06581CE83CA6}"/>
                    </a:ext>
                  </a:extLst>
                </p14:cNvPr>
                <p14:cNvContentPartPr/>
                <p14:nvPr/>
              </p14:nvContentPartPr>
              <p14:xfrm>
                <a:off x="1195653" y="3869707"/>
                <a:ext cx="17280" cy="148680"/>
              </p14:xfrm>
            </p:contentPart>
          </mc:Choice>
          <mc:Fallback>
            <p:pic>
              <p:nvPicPr>
                <p:cNvPr id="614" name="Freihand 613">
                  <a:extLst>
                    <a:ext uri="{FF2B5EF4-FFF2-40B4-BE49-F238E27FC236}">
                      <a16:creationId xmlns:a16="http://schemas.microsoft.com/office/drawing/2014/main" id="{8484CB74-BDB8-4C42-A9E5-06581CE83CA6}"/>
                    </a:ext>
                  </a:extLst>
                </p:cNvPr>
                <p:cNvPicPr/>
                <p:nvPr/>
              </p:nvPicPr>
              <p:blipFill>
                <a:blip r:embed="rId1122"/>
                <a:stretch>
                  <a:fillRect/>
                </a:stretch>
              </p:blipFill>
              <p:spPr>
                <a:xfrm>
                  <a:off x="1191333" y="3865387"/>
                  <a:ext cx="25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15" name="Freihand 614">
                  <a:extLst>
                    <a:ext uri="{FF2B5EF4-FFF2-40B4-BE49-F238E27FC236}">
                      <a16:creationId xmlns:a16="http://schemas.microsoft.com/office/drawing/2014/main" id="{09063210-59BF-4EC0-AF94-5DB5D53E1E68}"/>
                    </a:ext>
                  </a:extLst>
                </p14:cNvPr>
                <p14:cNvContentPartPr/>
                <p14:nvPr/>
              </p14:nvContentPartPr>
              <p14:xfrm>
                <a:off x="1151733" y="3994987"/>
                <a:ext cx="101520" cy="38160"/>
              </p14:xfrm>
            </p:contentPart>
          </mc:Choice>
          <mc:Fallback>
            <p:pic>
              <p:nvPicPr>
                <p:cNvPr id="615" name="Freihand 614">
                  <a:extLst>
                    <a:ext uri="{FF2B5EF4-FFF2-40B4-BE49-F238E27FC236}">
                      <a16:creationId xmlns:a16="http://schemas.microsoft.com/office/drawing/2014/main" id="{09063210-59BF-4EC0-AF94-5DB5D53E1E68}"/>
                    </a:ext>
                  </a:extLst>
                </p:cNvPr>
                <p:cNvPicPr/>
                <p:nvPr/>
              </p:nvPicPr>
              <p:blipFill>
                <a:blip r:embed="rId1124"/>
                <a:stretch>
                  <a:fillRect/>
                </a:stretch>
              </p:blipFill>
              <p:spPr>
                <a:xfrm>
                  <a:off x="1147413" y="3990667"/>
                  <a:ext cx="110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16" name="Freihand 615">
                  <a:extLst>
                    <a:ext uri="{FF2B5EF4-FFF2-40B4-BE49-F238E27FC236}">
                      <a16:creationId xmlns:a16="http://schemas.microsoft.com/office/drawing/2014/main" id="{52B69F95-3827-45CC-8768-EFDC633B3AF8}"/>
                    </a:ext>
                  </a:extLst>
                </p14:cNvPr>
                <p14:cNvContentPartPr/>
                <p14:nvPr/>
              </p14:nvContentPartPr>
              <p14:xfrm>
                <a:off x="1127973" y="3856387"/>
                <a:ext cx="119160" cy="28080"/>
              </p14:xfrm>
            </p:contentPart>
          </mc:Choice>
          <mc:Fallback>
            <p:pic>
              <p:nvPicPr>
                <p:cNvPr id="616" name="Freihand 615">
                  <a:extLst>
                    <a:ext uri="{FF2B5EF4-FFF2-40B4-BE49-F238E27FC236}">
                      <a16:creationId xmlns:a16="http://schemas.microsoft.com/office/drawing/2014/main" id="{52B69F95-3827-45CC-8768-EFDC633B3AF8}"/>
                    </a:ext>
                  </a:extLst>
                </p:cNvPr>
                <p:cNvPicPr/>
                <p:nvPr/>
              </p:nvPicPr>
              <p:blipFill>
                <a:blip r:embed="rId1126"/>
                <a:stretch>
                  <a:fillRect/>
                </a:stretch>
              </p:blipFill>
              <p:spPr>
                <a:xfrm>
                  <a:off x="1123653" y="3852067"/>
                  <a:ext cx="127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17" name="Freihand 616">
                  <a:extLst>
                    <a:ext uri="{FF2B5EF4-FFF2-40B4-BE49-F238E27FC236}">
                      <a16:creationId xmlns:a16="http://schemas.microsoft.com/office/drawing/2014/main" id="{02EC7007-4D17-41B8-A19D-193B3072FB31}"/>
                    </a:ext>
                  </a:extLst>
                </p14:cNvPr>
                <p14:cNvContentPartPr/>
                <p14:nvPr/>
              </p14:nvContentPartPr>
              <p14:xfrm>
                <a:off x="1266933" y="3965107"/>
                <a:ext cx="8640" cy="65160"/>
              </p14:xfrm>
            </p:contentPart>
          </mc:Choice>
          <mc:Fallback>
            <p:pic>
              <p:nvPicPr>
                <p:cNvPr id="617" name="Freihand 616">
                  <a:extLst>
                    <a:ext uri="{FF2B5EF4-FFF2-40B4-BE49-F238E27FC236}">
                      <a16:creationId xmlns:a16="http://schemas.microsoft.com/office/drawing/2014/main" id="{02EC7007-4D17-41B8-A19D-193B3072FB31}"/>
                    </a:ext>
                  </a:extLst>
                </p:cNvPr>
                <p:cNvPicPr/>
                <p:nvPr/>
              </p:nvPicPr>
              <p:blipFill>
                <a:blip r:embed="rId1128"/>
                <a:stretch>
                  <a:fillRect/>
                </a:stretch>
              </p:blipFill>
              <p:spPr>
                <a:xfrm>
                  <a:off x="1262613" y="3960787"/>
                  <a:ext cx="17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18" name="Freihand 617">
                  <a:extLst>
                    <a:ext uri="{FF2B5EF4-FFF2-40B4-BE49-F238E27FC236}">
                      <a16:creationId xmlns:a16="http://schemas.microsoft.com/office/drawing/2014/main" id="{E21E90C9-CA6F-4593-82D8-264D9AB425C2}"/>
                    </a:ext>
                  </a:extLst>
                </p14:cNvPr>
                <p14:cNvContentPartPr/>
                <p14:nvPr/>
              </p14:nvContentPartPr>
              <p14:xfrm>
                <a:off x="1238493" y="3936667"/>
                <a:ext cx="83160" cy="141120"/>
              </p14:xfrm>
            </p:contentPart>
          </mc:Choice>
          <mc:Fallback>
            <p:pic>
              <p:nvPicPr>
                <p:cNvPr id="618" name="Freihand 617">
                  <a:extLst>
                    <a:ext uri="{FF2B5EF4-FFF2-40B4-BE49-F238E27FC236}">
                      <a16:creationId xmlns:a16="http://schemas.microsoft.com/office/drawing/2014/main" id="{E21E90C9-CA6F-4593-82D8-264D9AB425C2}"/>
                    </a:ext>
                  </a:extLst>
                </p:cNvPr>
                <p:cNvPicPr/>
                <p:nvPr/>
              </p:nvPicPr>
              <p:blipFill>
                <a:blip r:embed="rId1130"/>
                <a:stretch>
                  <a:fillRect/>
                </a:stretch>
              </p:blipFill>
              <p:spPr>
                <a:xfrm>
                  <a:off x="1234173" y="3932347"/>
                  <a:ext cx="91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19" name="Freihand 618">
                  <a:extLst>
                    <a:ext uri="{FF2B5EF4-FFF2-40B4-BE49-F238E27FC236}">
                      <a16:creationId xmlns:a16="http://schemas.microsoft.com/office/drawing/2014/main" id="{F8D23DFA-7D1B-4912-9428-42EBB1B8F6A9}"/>
                    </a:ext>
                  </a:extLst>
                </p14:cNvPr>
                <p14:cNvContentPartPr/>
                <p14:nvPr/>
              </p14:nvContentPartPr>
              <p14:xfrm>
                <a:off x="1315893" y="3891667"/>
                <a:ext cx="21600" cy="90000"/>
              </p14:xfrm>
            </p:contentPart>
          </mc:Choice>
          <mc:Fallback>
            <p:pic>
              <p:nvPicPr>
                <p:cNvPr id="619" name="Freihand 618">
                  <a:extLst>
                    <a:ext uri="{FF2B5EF4-FFF2-40B4-BE49-F238E27FC236}">
                      <a16:creationId xmlns:a16="http://schemas.microsoft.com/office/drawing/2014/main" id="{F8D23DFA-7D1B-4912-9428-42EBB1B8F6A9}"/>
                    </a:ext>
                  </a:extLst>
                </p:cNvPr>
                <p:cNvPicPr/>
                <p:nvPr/>
              </p:nvPicPr>
              <p:blipFill>
                <a:blip r:embed="rId1132"/>
                <a:stretch>
                  <a:fillRect/>
                </a:stretch>
              </p:blipFill>
              <p:spPr>
                <a:xfrm>
                  <a:off x="1311573" y="3887347"/>
                  <a:ext cx="30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896" name="Freihand 895">
                  <a:extLst>
                    <a:ext uri="{FF2B5EF4-FFF2-40B4-BE49-F238E27FC236}">
                      <a16:creationId xmlns:a16="http://schemas.microsoft.com/office/drawing/2014/main" id="{B13F0779-8228-450E-9385-0499368B2C05}"/>
                    </a:ext>
                  </a:extLst>
                </p14:cNvPr>
                <p14:cNvContentPartPr/>
                <p14:nvPr/>
              </p14:nvContentPartPr>
              <p14:xfrm>
                <a:off x="1388613" y="4984267"/>
                <a:ext cx="221040" cy="226800"/>
              </p14:xfrm>
            </p:contentPart>
          </mc:Choice>
          <mc:Fallback>
            <p:pic>
              <p:nvPicPr>
                <p:cNvPr id="896" name="Freihand 895">
                  <a:extLst>
                    <a:ext uri="{FF2B5EF4-FFF2-40B4-BE49-F238E27FC236}">
                      <a16:creationId xmlns:a16="http://schemas.microsoft.com/office/drawing/2014/main" id="{B13F0779-8228-450E-9385-0499368B2C05}"/>
                    </a:ext>
                  </a:extLst>
                </p:cNvPr>
                <p:cNvPicPr/>
                <p:nvPr/>
              </p:nvPicPr>
              <p:blipFill>
                <a:blip r:embed="rId1134"/>
                <a:stretch>
                  <a:fillRect/>
                </a:stretch>
              </p:blipFill>
              <p:spPr>
                <a:xfrm>
                  <a:off x="1384293" y="4979947"/>
                  <a:ext cx="229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897" name="Freihand 896">
                  <a:extLst>
                    <a:ext uri="{FF2B5EF4-FFF2-40B4-BE49-F238E27FC236}">
                      <a16:creationId xmlns:a16="http://schemas.microsoft.com/office/drawing/2014/main" id="{57992B5D-3FDA-457C-829C-CCF5781285E3}"/>
                    </a:ext>
                  </a:extLst>
                </p14:cNvPr>
                <p14:cNvContentPartPr/>
                <p14:nvPr/>
              </p14:nvContentPartPr>
              <p14:xfrm>
                <a:off x="1457013" y="4970947"/>
                <a:ext cx="250200" cy="165960"/>
              </p14:xfrm>
            </p:contentPart>
          </mc:Choice>
          <mc:Fallback>
            <p:pic>
              <p:nvPicPr>
                <p:cNvPr id="897" name="Freihand 896">
                  <a:extLst>
                    <a:ext uri="{FF2B5EF4-FFF2-40B4-BE49-F238E27FC236}">
                      <a16:creationId xmlns:a16="http://schemas.microsoft.com/office/drawing/2014/main" id="{57992B5D-3FDA-457C-829C-CCF5781285E3}"/>
                    </a:ext>
                  </a:extLst>
                </p:cNvPr>
                <p:cNvPicPr/>
                <p:nvPr/>
              </p:nvPicPr>
              <p:blipFill>
                <a:blip r:embed="rId1136"/>
                <a:stretch>
                  <a:fillRect/>
                </a:stretch>
              </p:blipFill>
              <p:spPr>
                <a:xfrm>
                  <a:off x="1452693" y="4966627"/>
                  <a:ext cx="258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902" name="Freihand 901">
                  <a:extLst>
                    <a:ext uri="{FF2B5EF4-FFF2-40B4-BE49-F238E27FC236}">
                      <a16:creationId xmlns:a16="http://schemas.microsoft.com/office/drawing/2014/main" id="{A0A9EC30-92B4-4194-890F-1158A8E75088}"/>
                    </a:ext>
                  </a:extLst>
                </p14:cNvPr>
                <p14:cNvContentPartPr/>
                <p14:nvPr/>
              </p14:nvContentPartPr>
              <p14:xfrm>
                <a:off x="1025013" y="3900307"/>
                <a:ext cx="3047040" cy="1563480"/>
              </p14:xfrm>
            </p:contentPart>
          </mc:Choice>
          <mc:Fallback>
            <p:pic>
              <p:nvPicPr>
                <p:cNvPr id="902" name="Freihand 901">
                  <a:extLst>
                    <a:ext uri="{FF2B5EF4-FFF2-40B4-BE49-F238E27FC236}">
                      <a16:creationId xmlns:a16="http://schemas.microsoft.com/office/drawing/2014/main" id="{A0A9EC30-92B4-4194-890F-1158A8E75088}"/>
                    </a:ext>
                  </a:extLst>
                </p:cNvPr>
                <p:cNvPicPr/>
                <p:nvPr/>
              </p:nvPicPr>
              <p:blipFill>
                <a:blip r:embed="rId1138"/>
                <a:stretch>
                  <a:fillRect/>
                </a:stretch>
              </p:blipFill>
              <p:spPr>
                <a:xfrm>
                  <a:off x="1020693" y="3895987"/>
                  <a:ext cx="3055680" cy="157212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904" name="Freihand 903">
                  <a:extLst>
                    <a:ext uri="{FF2B5EF4-FFF2-40B4-BE49-F238E27FC236}">
                      <a16:creationId xmlns:a16="http://schemas.microsoft.com/office/drawing/2014/main" id="{2216CE75-ED9E-4E03-9BDE-82EB7096287A}"/>
                    </a:ext>
                  </a:extLst>
                </p14:cNvPr>
                <p14:cNvContentPartPr/>
                <p14:nvPr/>
              </p14:nvContentPartPr>
              <p14:xfrm>
                <a:off x="4009413" y="3426187"/>
                <a:ext cx="1364760" cy="502560"/>
              </p14:xfrm>
            </p:contentPart>
          </mc:Choice>
          <mc:Fallback>
            <p:pic>
              <p:nvPicPr>
                <p:cNvPr id="904" name="Freihand 903">
                  <a:extLst>
                    <a:ext uri="{FF2B5EF4-FFF2-40B4-BE49-F238E27FC236}">
                      <a16:creationId xmlns:a16="http://schemas.microsoft.com/office/drawing/2014/main" id="{2216CE75-ED9E-4E03-9BDE-82EB7096287A}"/>
                    </a:ext>
                  </a:extLst>
                </p:cNvPr>
                <p:cNvPicPr/>
                <p:nvPr/>
              </p:nvPicPr>
              <p:blipFill>
                <a:blip r:embed="rId1140"/>
                <a:stretch>
                  <a:fillRect/>
                </a:stretch>
              </p:blipFill>
              <p:spPr>
                <a:xfrm>
                  <a:off x="4005093" y="3421867"/>
                  <a:ext cx="137340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819" name="Freihand 818">
                  <a:extLst>
                    <a:ext uri="{FF2B5EF4-FFF2-40B4-BE49-F238E27FC236}">
                      <a16:creationId xmlns:a16="http://schemas.microsoft.com/office/drawing/2014/main" id="{0355F923-18C7-4234-B37F-F8A94E8E3E7C}"/>
                    </a:ext>
                  </a:extLst>
                </p14:cNvPr>
                <p14:cNvContentPartPr/>
                <p14:nvPr/>
              </p14:nvContentPartPr>
              <p14:xfrm>
                <a:off x="1996653" y="4075627"/>
                <a:ext cx="540360" cy="478080"/>
              </p14:xfrm>
            </p:contentPart>
          </mc:Choice>
          <mc:Fallback>
            <p:pic>
              <p:nvPicPr>
                <p:cNvPr id="819" name="Freihand 818">
                  <a:extLst>
                    <a:ext uri="{FF2B5EF4-FFF2-40B4-BE49-F238E27FC236}">
                      <a16:creationId xmlns:a16="http://schemas.microsoft.com/office/drawing/2014/main" id="{0355F923-18C7-4234-B37F-F8A94E8E3E7C}"/>
                    </a:ext>
                  </a:extLst>
                </p:cNvPr>
                <p:cNvPicPr/>
                <p:nvPr/>
              </p:nvPicPr>
              <p:blipFill>
                <a:blip r:embed="rId1142"/>
                <a:stretch>
                  <a:fillRect/>
                </a:stretch>
              </p:blipFill>
              <p:spPr>
                <a:xfrm>
                  <a:off x="1992333" y="4071307"/>
                  <a:ext cx="54900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820" name="Freihand 819">
                  <a:extLst>
                    <a:ext uri="{FF2B5EF4-FFF2-40B4-BE49-F238E27FC236}">
                      <a16:creationId xmlns:a16="http://schemas.microsoft.com/office/drawing/2014/main" id="{93FB5923-7CE0-4482-8AC2-13E9110593A0}"/>
                    </a:ext>
                  </a:extLst>
                </p14:cNvPr>
                <p14:cNvContentPartPr/>
                <p14:nvPr/>
              </p14:nvContentPartPr>
              <p14:xfrm>
                <a:off x="2507853" y="3928387"/>
                <a:ext cx="170280" cy="147240"/>
              </p14:xfrm>
            </p:contentPart>
          </mc:Choice>
          <mc:Fallback>
            <p:pic>
              <p:nvPicPr>
                <p:cNvPr id="820" name="Freihand 819">
                  <a:extLst>
                    <a:ext uri="{FF2B5EF4-FFF2-40B4-BE49-F238E27FC236}">
                      <a16:creationId xmlns:a16="http://schemas.microsoft.com/office/drawing/2014/main" id="{93FB5923-7CE0-4482-8AC2-13E9110593A0}"/>
                    </a:ext>
                  </a:extLst>
                </p:cNvPr>
                <p:cNvPicPr/>
                <p:nvPr/>
              </p:nvPicPr>
              <p:blipFill>
                <a:blip r:embed="rId1144"/>
                <a:stretch>
                  <a:fillRect/>
                </a:stretch>
              </p:blipFill>
              <p:spPr>
                <a:xfrm>
                  <a:off x="2503533" y="3924067"/>
                  <a:ext cx="178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824" name="Freihand 823">
                  <a:extLst>
                    <a:ext uri="{FF2B5EF4-FFF2-40B4-BE49-F238E27FC236}">
                      <a16:creationId xmlns:a16="http://schemas.microsoft.com/office/drawing/2014/main" id="{5EA108F6-AA37-4330-BDB3-1D28EF0624FE}"/>
                    </a:ext>
                  </a:extLst>
                </p14:cNvPr>
                <p14:cNvContentPartPr/>
                <p14:nvPr/>
              </p14:nvContentPartPr>
              <p14:xfrm>
                <a:off x="1905933" y="3746947"/>
                <a:ext cx="888120" cy="996120"/>
              </p14:xfrm>
            </p:contentPart>
          </mc:Choice>
          <mc:Fallback>
            <p:pic>
              <p:nvPicPr>
                <p:cNvPr id="824" name="Freihand 823">
                  <a:extLst>
                    <a:ext uri="{FF2B5EF4-FFF2-40B4-BE49-F238E27FC236}">
                      <a16:creationId xmlns:a16="http://schemas.microsoft.com/office/drawing/2014/main" id="{5EA108F6-AA37-4330-BDB3-1D28EF0624FE}"/>
                    </a:ext>
                  </a:extLst>
                </p:cNvPr>
                <p:cNvPicPr/>
                <p:nvPr/>
              </p:nvPicPr>
              <p:blipFill>
                <a:blip r:embed="rId1146"/>
                <a:stretch>
                  <a:fillRect/>
                </a:stretch>
              </p:blipFill>
              <p:spPr>
                <a:xfrm>
                  <a:off x="1901613" y="3742627"/>
                  <a:ext cx="896760" cy="10047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826" name="Freihand 825">
                  <a:extLst>
                    <a:ext uri="{FF2B5EF4-FFF2-40B4-BE49-F238E27FC236}">
                      <a16:creationId xmlns:a16="http://schemas.microsoft.com/office/drawing/2014/main" id="{3C1C8317-2250-4C07-87C5-03B57D832D12}"/>
                    </a:ext>
                  </a:extLst>
                </p14:cNvPr>
                <p14:cNvContentPartPr/>
                <p14:nvPr/>
              </p14:nvContentPartPr>
              <p14:xfrm>
                <a:off x="2346573" y="4457947"/>
                <a:ext cx="360" cy="360"/>
              </p14:xfrm>
            </p:contentPart>
          </mc:Choice>
          <mc:Fallback>
            <p:pic>
              <p:nvPicPr>
                <p:cNvPr id="826" name="Freihand 825">
                  <a:extLst>
                    <a:ext uri="{FF2B5EF4-FFF2-40B4-BE49-F238E27FC236}">
                      <a16:creationId xmlns:a16="http://schemas.microsoft.com/office/drawing/2014/main" id="{3C1C8317-2250-4C07-87C5-03B57D832D12}"/>
                    </a:ext>
                  </a:extLst>
                </p:cNvPr>
                <p:cNvPicPr/>
                <p:nvPr/>
              </p:nvPicPr>
              <p:blipFill>
                <a:blip r:embed="rId4"/>
                <a:stretch>
                  <a:fillRect/>
                </a:stretch>
              </p:blipFill>
              <p:spPr>
                <a:xfrm>
                  <a:off x="2342253" y="4453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827" name="Freihand 826">
                  <a:extLst>
                    <a:ext uri="{FF2B5EF4-FFF2-40B4-BE49-F238E27FC236}">
                      <a16:creationId xmlns:a16="http://schemas.microsoft.com/office/drawing/2014/main" id="{006B45C8-58BC-4852-B0A8-4E3A874700C5}"/>
                    </a:ext>
                  </a:extLst>
                </p14:cNvPr>
                <p14:cNvContentPartPr/>
                <p14:nvPr/>
              </p14:nvContentPartPr>
              <p14:xfrm>
                <a:off x="2328933" y="4393507"/>
                <a:ext cx="53640" cy="127440"/>
              </p14:xfrm>
            </p:contentPart>
          </mc:Choice>
          <mc:Fallback>
            <p:pic>
              <p:nvPicPr>
                <p:cNvPr id="827" name="Freihand 826">
                  <a:extLst>
                    <a:ext uri="{FF2B5EF4-FFF2-40B4-BE49-F238E27FC236}">
                      <a16:creationId xmlns:a16="http://schemas.microsoft.com/office/drawing/2014/main" id="{006B45C8-58BC-4852-B0A8-4E3A874700C5}"/>
                    </a:ext>
                  </a:extLst>
                </p:cNvPr>
                <p:cNvPicPr/>
                <p:nvPr/>
              </p:nvPicPr>
              <p:blipFill>
                <a:blip r:embed="rId1149"/>
                <a:stretch>
                  <a:fillRect/>
                </a:stretch>
              </p:blipFill>
              <p:spPr>
                <a:xfrm>
                  <a:off x="2324613" y="4389187"/>
                  <a:ext cx="62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829" name="Freihand 828">
                  <a:extLst>
                    <a:ext uri="{FF2B5EF4-FFF2-40B4-BE49-F238E27FC236}">
                      <a16:creationId xmlns:a16="http://schemas.microsoft.com/office/drawing/2014/main" id="{D574039E-7388-419C-BCFE-32410C25BBDA}"/>
                    </a:ext>
                  </a:extLst>
                </p14:cNvPr>
                <p14:cNvContentPartPr/>
                <p14:nvPr/>
              </p14:nvContentPartPr>
              <p14:xfrm>
                <a:off x="2968653" y="4649467"/>
                <a:ext cx="5760" cy="110160"/>
              </p14:xfrm>
            </p:contentPart>
          </mc:Choice>
          <mc:Fallback>
            <p:pic>
              <p:nvPicPr>
                <p:cNvPr id="829" name="Freihand 828">
                  <a:extLst>
                    <a:ext uri="{FF2B5EF4-FFF2-40B4-BE49-F238E27FC236}">
                      <a16:creationId xmlns:a16="http://schemas.microsoft.com/office/drawing/2014/main" id="{D574039E-7388-419C-BCFE-32410C25BBDA}"/>
                    </a:ext>
                  </a:extLst>
                </p:cNvPr>
                <p:cNvPicPr/>
                <p:nvPr/>
              </p:nvPicPr>
              <p:blipFill>
                <a:blip r:embed="rId1151"/>
                <a:stretch>
                  <a:fillRect/>
                </a:stretch>
              </p:blipFill>
              <p:spPr>
                <a:xfrm>
                  <a:off x="2964333" y="4645147"/>
                  <a:ext cx="14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830" name="Freihand 829">
                  <a:extLst>
                    <a:ext uri="{FF2B5EF4-FFF2-40B4-BE49-F238E27FC236}">
                      <a16:creationId xmlns:a16="http://schemas.microsoft.com/office/drawing/2014/main" id="{BA45CAC3-5C68-4F0A-91A2-618336158E56}"/>
                    </a:ext>
                  </a:extLst>
                </p14:cNvPr>
                <p14:cNvContentPartPr/>
                <p14:nvPr/>
              </p14:nvContentPartPr>
              <p14:xfrm>
                <a:off x="2885493" y="4745227"/>
                <a:ext cx="131760" cy="12240"/>
              </p14:xfrm>
            </p:contentPart>
          </mc:Choice>
          <mc:Fallback>
            <p:pic>
              <p:nvPicPr>
                <p:cNvPr id="830" name="Freihand 829">
                  <a:extLst>
                    <a:ext uri="{FF2B5EF4-FFF2-40B4-BE49-F238E27FC236}">
                      <a16:creationId xmlns:a16="http://schemas.microsoft.com/office/drawing/2014/main" id="{BA45CAC3-5C68-4F0A-91A2-618336158E56}"/>
                    </a:ext>
                  </a:extLst>
                </p:cNvPr>
                <p:cNvPicPr/>
                <p:nvPr/>
              </p:nvPicPr>
              <p:blipFill>
                <a:blip r:embed="rId1153"/>
                <a:stretch>
                  <a:fillRect/>
                </a:stretch>
              </p:blipFill>
              <p:spPr>
                <a:xfrm>
                  <a:off x="2881173" y="4740907"/>
                  <a:ext cx="140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832" name="Freihand 831">
                  <a:extLst>
                    <a:ext uri="{FF2B5EF4-FFF2-40B4-BE49-F238E27FC236}">
                      <a16:creationId xmlns:a16="http://schemas.microsoft.com/office/drawing/2014/main" id="{50CBEB07-6634-4D49-AE4C-9613A56139B7}"/>
                    </a:ext>
                  </a:extLst>
                </p14:cNvPr>
                <p14:cNvContentPartPr/>
                <p14:nvPr/>
              </p14:nvContentPartPr>
              <p14:xfrm>
                <a:off x="2871813" y="4626067"/>
                <a:ext cx="187560" cy="24120"/>
              </p14:xfrm>
            </p:contentPart>
          </mc:Choice>
          <mc:Fallback>
            <p:pic>
              <p:nvPicPr>
                <p:cNvPr id="832" name="Freihand 831">
                  <a:extLst>
                    <a:ext uri="{FF2B5EF4-FFF2-40B4-BE49-F238E27FC236}">
                      <a16:creationId xmlns:a16="http://schemas.microsoft.com/office/drawing/2014/main" id="{50CBEB07-6634-4D49-AE4C-9613A56139B7}"/>
                    </a:ext>
                  </a:extLst>
                </p:cNvPr>
                <p:cNvPicPr/>
                <p:nvPr/>
              </p:nvPicPr>
              <p:blipFill>
                <a:blip r:embed="rId1155"/>
                <a:stretch>
                  <a:fillRect/>
                </a:stretch>
              </p:blipFill>
              <p:spPr>
                <a:xfrm>
                  <a:off x="2867493" y="4621747"/>
                  <a:ext cx="196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833" name="Freihand 832">
                  <a:extLst>
                    <a:ext uri="{FF2B5EF4-FFF2-40B4-BE49-F238E27FC236}">
                      <a16:creationId xmlns:a16="http://schemas.microsoft.com/office/drawing/2014/main" id="{1F432E79-8EB6-4EED-BF77-A36E3D620B29}"/>
                    </a:ext>
                  </a:extLst>
                </p14:cNvPr>
                <p14:cNvContentPartPr/>
                <p14:nvPr/>
              </p14:nvContentPartPr>
              <p14:xfrm>
                <a:off x="3093213" y="4745227"/>
                <a:ext cx="360" cy="360"/>
              </p14:xfrm>
            </p:contentPart>
          </mc:Choice>
          <mc:Fallback>
            <p:pic>
              <p:nvPicPr>
                <p:cNvPr id="833" name="Freihand 832">
                  <a:extLst>
                    <a:ext uri="{FF2B5EF4-FFF2-40B4-BE49-F238E27FC236}">
                      <a16:creationId xmlns:a16="http://schemas.microsoft.com/office/drawing/2014/main" id="{1F432E79-8EB6-4EED-BF77-A36E3D620B29}"/>
                    </a:ext>
                  </a:extLst>
                </p:cNvPr>
                <p:cNvPicPr/>
                <p:nvPr/>
              </p:nvPicPr>
              <p:blipFill>
                <a:blip r:embed="rId4"/>
                <a:stretch>
                  <a:fillRect/>
                </a:stretch>
              </p:blipFill>
              <p:spPr>
                <a:xfrm>
                  <a:off x="3088893" y="4740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834" name="Freihand 833">
                  <a:extLst>
                    <a:ext uri="{FF2B5EF4-FFF2-40B4-BE49-F238E27FC236}">
                      <a16:creationId xmlns:a16="http://schemas.microsoft.com/office/drawing/2014/main" id="{05B22D9F-5503-4132-94BA-E44DB7743B12}"/>
                    </a:ext>
                  </a:extLst>
                </p14:cNvPr>
                <p14:cNvContentPartPr/>
                <p14:nvPr/>
              </p14:nvContentPartPr>
              <p14:xfrm>
                <a:off x="3077373" y="4745227"/>
                <a:ext cx="16200" cy="12960"/>
              </p14:xfrm>
            </p:contentPart>
          </mc:Choice>
          <mc:Fallback>
            <p:pic>
              <p:nvPicPr>
                <p:cNvPr id="834" name="Freihand 833">
                  <a:extLst>
                    <a:ext uri="{FF2B5EF4-FFF2-40B4-BE49-F238E27FC236}">
                      <a16:creationId xmlns:a16="http://schemas.microsoft.com/office/drawing/2014/main" id="{05B22D9F-5503-4132-94BA-E44DB7743B12}"/>
                    </a:ext>
                  </a:extLst>
                </p:cNvPr>
                <p:cNvPicPr/>
                <p:nvPr/>
              </p:nvPicPr>
              <p:blipFill>
                <a:blip r:embed="rId1158"/>
                <a:stretch>
                  <a:fillRect/>
                </a:stretch>
              </p:blipFill>
              <p:spPr>
                <a:xfrm>
                  <a:off x="3073053" y="4740907"/>
                  <a:ext cx="24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835" name="Freihand 834">
                  <a:extLst>
                    <a:ext uri="{FF2B5EF4-FFF2-40B4-BE49-F238E27FC236}">
                      <a16:creationId xmlns:a16="http://schemas.microsoft.com/office/drawing/2014/main" id="{739E55A1-2E71-4560-8D57-EFBA986CA84F}"/>
                    </a:ext>
                  </a:extLst>
                </p14:cNvPr>
                <p14:cNvContentPartPr/>
                <p14:nvPr/>
              </p14:nvContentPartPr>
              <p14:xfrm>
                <a:off x="3034173" y="4722187"/>
                <a:ext cx="66960" cy="107640"/>
              </p14:xfrm>
            </p:contentPart>
          </mc:Choice>
          <mc:Fallback>
            <p:pic>
              <p:nvPicPr>
                <p:cNvPr id="835" name="Freihand 834">
                  <a:extLst>
                    <a:ext uri="{FF2B5EF4-FFF2-40B4-BE49-F238E27FC236}">
                      <a16:creationId xmlns:a16="http://schemas.microsoft.com/office/drawing/2014/main" id="{739E55A1-2E71-4560-8D57-EFBA986CA84F}"/>
                    </a:ext>
                  </a:extLst>
                </p:cNvPr>
                <p:cNvPicPr/>
                <p:nvPr/>
              </p:nvPicPr>
              <p:blipFill>
                <a:blip r:embed="rId1160"/>
                <a:stretch>
                  <a:fillRect/>
                </a:stretch>
              </p:blipFill>
              <p:spPr>
                <a:xfrm>
                  <a:off x="3029853" y="4717867"/>
                  <a:ext cx="75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836" name="Freihand 835">
                  <a:extLst>
                    <a:ext uri="{FF2B5EF4-FFF2-40B4-BE49-F238E27FC236}">
                      <a16:creationId xmlns:a16="http://schemas.microsoft.com/office/drawing/2014/main" id="{6CC7AFDC-B1C1-45B1-B3F2-51E4FAED4774}"/>
                    </a:ext>
                  </a:extLst>
                </p14:cNvPr>
                <p14:cNvContentPartPr/>
                <p14:nvPr/>
              </p14:nvContentPartPr>
              <p14:xfrm>
                <a:off x="3100773" y="4727947"/>
                <a:ext cx="59400" cy="87480"/>
              </p14:xfrm>
            </p:contentPart>
          </mc:Choice>
          <mc:Fallback>
            <p:pic>
              <p:nvPicPr>
                <p:cNvPr id="836" name="Freihand 835">
                  <a:extLst>
                    <a:ext uri="{FF2B5EF4-FFF2-40B4-BE49-F238E27FC236}">
                      <a16:creationId xmlns:a16="http://schemas.microsoft.com/office/drawing/2014/main" id="{6CC7AFDC-B1C1-45B1-B3F2-51E4FAED4774}"/>
                    </a:ext>
                  </a:extLst>
                </p:cNvPr>
                <p:cNvPicPr/>
                <p:nvPr/>
              </p:nvPicPr>
              <p:blipFill>
                <a:blip r:embed="rId1162"/>
                <a:stretch>
                  <a:fillRect/>
                </a:stretch>
              </p:blipFill>
              <p:spPr>
                <a:xfrm>
                  <a:off x="3096453" y="4723627"/>
                  <a:ext cx="68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837" name="Freihand 836">
                  <a:extLst>
                    <a:ext uri="{FF2B5EF4-FFF2-40B4-BE49-F238E27FC236}">
                      <a16:creationId xmlns:a16="http://schemas.microsoft.com/office/drawing/2014/main" id="{2532BDCF-7097-4D6B-8E13-37FA3638F88E}"/>
                    </a:ext>
                  </a:extLst>
                </p14:cNvPr>
                <p14:cNvContentPartPr/>
                <p14:nvPr/>
              </p14:nvContentPartPr>
              <p14:xfrm>
                <a:off x="3074133" y="4780147"/>
                <a:ext cx="73440" cy="15840"/>
              </p14:xfrm>
            </p:contentPart>
          </mc:Choice>
          <mc:Fallback>
            <p:pic>
              <p:nvPicPr>
                <p:cNvPr id="837" name="Freihand 836">
                  <a:extLst>
                    <a:ext uri="{FF2B5EF4-FFF2-40B4-BE49-F238E27FC236}">
                      <a16:creationId xmlns:a16="http://schemas.microsoft.com/office/drawing/2014/main" id="{2532BDCF-7097-4D6B-8E13-37FA3638F88E}"/>
                    </a:ext>
                  </a:extLst>
                </p:cNvPr>
                <p:cNvPicPr/>
                <p:nvPr/>
              </p:nvPicPr>
              <p:blipFill>
                <a:blip r:embed="rId1164"/>
                <a:stretch>
                  <a:fillRect/>
                </a:stretch>
              </p:blipFill>
              <p:spPr>
                <a:xfrm>
                  <a:off x="3069813" y="4775827"/>
                  <a:ext cx="82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839" name="Freihand 838">
                  <a:extLst>
                    <a:ext uri="{FF2B5EF4-FFF2-40B4-BE49-F238E27FC236}">
                      <a16:creationId xmlns:a16="http://schemas.microsoft.com/office/drawing/2014/main" id="{00C976EF-3F25-45ED-A431-C56C96A4888B}"/>
                    </a:ext>
                  </a:extLst>
                </p14:cNvPr>
                <p14:cNvContentPartPr/>
                <p14:nvPr/>
              </p14:nvContentPartPr>
              <p14:xfrm>
                <a:off x="3065133" y="4560907"/>
                <a:ext cx="116280" cy="81720"/>
              </p14:xfrm>
            </p:contentPart>
          </mc:Choice>
          <mc:Fallback>
            <p:pic>
              <p:nvPicPr>
                <p:cNvPr id="839" name="Freihand 838">
                  <a:extLst>
                    <a:ext uri="{FF2B5EF4-FFF2-40B4-BE49-F238E27FC236}">
                      <a16:creationId xmlns:a16="http://schemas.microsoft.com/office/drawing/2014/main" id="{00C976EF-3F25-45ED-A431-C56C96A4888B}"/>
                    </a:ext>
                  </a:extLst>
                </p:cNvPr>
                <p:cNvPicPr/>
                <p:nvPr/>
              </p:nvPicPr>
              <p:blipFill>
                <a:blip r:embed="rId1166"/>
                <a:stretch>
                  <a:fillRect/>
                </a:stretch>
              </p:blipFill>
              <p:spPr>
                <a:xfrm>
                  <a:off x="3060813" y="4556587"/>
                  <a:ext cx="124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890" name="Freihand 889">
                  <a:extLst>
                    <a:ext uri="{FF2B5EF4-FFF2-40B4-BE49-F238E27FC236}">
                      <a16:creationId xmlns:a16="http://schemas.microsoft.com/office/drawing/2014/main" id="{98BC660C-F9A8-4AD4-8BEF-4DEDBF3DF6AF}"/>
                    </a:ext>
                  </a:extLst>
                </p14:cNvPr>
                <p14:cNvContentPartPr/>
                <p14:nvPr/>
              </p14:nvContentPartPr>
              <p14:xfrm>
                <a:off x="2478333" y="4402507"/>
                <a:ext cx="1074600" cy="122040"/>
              </p14:xfrm>
            </p:contentPart>
          </mc:Choice>
          <mc:Fallback>
            <p:pic>
              <p:nvPicPr>
                <p:cNvPr id="890" name="Freihand 889">
                  <a:extLst>
                    <a:ext uri="{FF2B5EF4-FFF2-40B4-BE49-F238E27FC236}">
                      <a16:creationId xmlns:a16="http://schemas.microsoft.com/office/drawing/2014/main" id="{98BC660C-F9A8-4AD4-8BEF-4DEDBF3DF6AF}"/>
                    </a:ext>
                  </a:extLst>
                </p:cNvPr>
                <p:cNvPicPr/>
                <p:nvPr/>
              </p:nvPicPr>
              <p:blipFill>
                <a:blip r:embed="rId1168"/>
                <a:stretch>
                  <a:fillRect/>
                </a:stretch>
              </p:blipFill>
              <p:spPr>
                <a:xfrm>
                  <a:off x="2474013" y="4398187"/>
                  <a:ext cx="1083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891" name="Freihand 890">
                  <a:extLst>
                    <a:ext uri="{FF2B5EF4-FFF2-40B4-BE49-F238E27FC236}">
                      <a16:creationId xmlns:a16="http://schemas.microsoft.com/office/drawing/2014/main" id="{D235F0F1-2C04-4B23-A181-8AF77A93098A}"/>
                    </a:ext>
                  </a:extLst>
                </p14:cNvPr>
                <p14:cNvContentPartPr/>
                <p14:nvPr/>
              </p14:nvContentPartPr>
              <p14:xfrm>
                <a:off x="2409573" y="4342027"/>
                <a:ext cx="242280" cy="124560"/>
              </p14:xfrm>
            </p:contentPart>
          </mc:Choice>
          <mc:Fallback>
            <p:pic>
              <p:nvPicPr>
                <p:cNvPr id="891" name="Freihand 890">
                  <a:extLst>
                    <a:ext uri="{FF2B5EF4-FFF2-40B4-BE49-F238E27FC236}">
                      <a16:creationId xmlns:a16="http://schemas.microsoft.com/office/drawing/2014/main" id="{D235F0F1-2C04-4B23-A181-8AF77A93098A}"/>
                    </a:ext>
                  </a:extLst>
                </p:cNvPr>
                <p:cNvPicPr/>
                <p:nvPr/>
              </p:nvPicPr>
              <p:blipFill>
                <a:blip r:embed="rId1170"/>
                <a:stretch>
                  <a:fillRect/>
                </a:stretch>
              </p:blipFill>
              <p:spPr>
                <a:xfrm>
                  <a:off x="2405253" y="4337707"/>
                  <a:ext cx="250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893" name="Freihand 892">
                  <a:extLst>
                    <a:ext uri="{FF2B5EF4-FFF2-40B4-BE49-F238E27FC236}">
                      <a16:creationId xmlns:a16="http://schemas.microsoft.com/office/drawing/2014/main" id="{76210638-603B-4623-928E-F53A1CCF3B4F}"/>
                    </a:ext>
                  </a:extLst>
                </p14:cNvPr>
                <p14:cNvContentPartPr/>
                <p14:nvPr/>
              </p14:nvContentPartPr>
              <p14:xfrm>
                <a:off x="2795133" y="4196227"/>
                <a:ext cx="189360" cy="143280"/>
              </p14:xfrm>
            </p:contentPart>
          </mc:Choice>
          <mc:Fallback>
            <p:pic>
              <p:nvPicPr>
                <p:cNvPr id="893" name="Freihand 892">
                  <a:extLst>
                    <a:ext uri="{FF2B5EF4-FFF2-40B4-BE49-F238E27FC236}">
                      <a16:creationId xmlns:a16="http://schemas.microsoft.com/office/drawing/2014/main" id="{76210638-603B-4623-928E-F53A1CCF3B4F}"/>
                    </a:ext>
                  </a:extLst>
                </p:cNvPr>
                <p:cNvPicPr/>
                <p:nvPr/>
              </p:nvPicPr>
              <p:blipFill>
                <a:blip r:embed="rId1172"/>
                <a:stretch>
                  <a:fillRect/>
                </a:stretch>
              </p:blipFill>
              <p:spPr>
                <a:xfrm>
                  <a:off x="2790813" y="4191907"/>
                  <a:ext cx="198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894" name="Freihand 893">
                  <a:extLst>
                    <a:ext uri="{FF2B5EF4-FFF2-40B4-BE49-F238E27FC236}">
                      <a16:creationId xmlns:a16="http://schemas.microsoft.com/office/drawing/2014/main" id="{AB2B06A4-C0B5-4D4D-86DB-817E857FC650}"/>
                    </a:ext>
                  </a:extLst>
                </p14:cNvPr>
                <p14:cNvContentPartPr/>
                <p14:nvPr/>
              </p14:nvContentPartPr>
              <p14:xfrm>
                <a:off x="2864253" y="4149787"/>
                <a:ext cx="213480" cy="145440"/>
              </p14:xfrm>
            </p:contentPart>
          </mc:Choice>
          <mc:Fallback>
            <p:pic>
              <p:nvPicPr>
                <p:cNvPr id="894" name="Freihand 893">
                  <a:extLst>
                    <a:ext uri="{FF2B5EF4-FFF2-40B4-BE49-F238E27FC236}">
                      <a16:creationId xmlns:a16="http://schemas.microsoft.com/office/drawing/2014/main" id="{AB2B06A4-C0B5-4D4D-86DB-817E857FC650}"/>
                    </a:ext>
                  </a:extLst>
                </p:cNvPr>
                <p:cNvPicPr/>
                <p:nvPr/>
              </p:nvPicPr>
              <p:blipFill>
                <a:blip r:embed="rId1174"/>
                <a:stretch>
                  <a:fillRect/>
                </a:stretch>
              </p:blipFill>
              <p:spPr>
                <a:xfrm>
                  <a:off x="2859933" y="4145467"/>
                  <a:ext cx="222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906" name="Freihand 905">
                  <a:extLst>
                    <a:ext uri="{FF2B5EF4-FFF2-40B4-BE49-F238E27FC236}">
                      <a16:creationId xmlns:a16="http://schemas.microsoft.com/office/drawing/2014/main" id="{5514EF57-0884-4BDE-BA81-0DE463164939}"/>
                    </a:ext>
                  </a:extLst>
                </p14:cNvPr>
                <p14:cNvContentPartPr/>
                <p14:nvPr/>
              </p14:nvContentPartPr>
              <p14:xfrm>
                <a:off x="2545293" y="3118027"/>
                <a:ext cx="440640" cy="994320"/>
              </p14:xfrm>
            </p:contentPart>
          </mc:Choice>
          <mc:Fallback>
            <p:pic>
              <p:nvPicPr>
                <p:cNvPr id="906" name="Freihand 905">
                  <a:extLst>
                    <a:ext uri="{FF2B5EF4-FFF2-40B4-BE49-F238E27FC236}">
                      <a16:creationId xmlns:a16="http://schemas.microsoft.com/office/drawing/2014/main" id="{5514EF57-0884-4BDE-BA81-0DE463164939}"/>
                    </a:ext>
                  </a:extLst>
                </p:cNvPr>
                <p:cNvPicPr/>
                <p:nvPr/>
              </p:nvPicPr>
              <p:blipFill>
                <a:blip r:embed="rId1176"/>
                <a:stretch>
                  <a:fillRect/>
                </a:stretch>
              </p:blipFill>
              <p:spPr>
                <a:xfrm>
                  <a:off x="2540973" y="3113707"/>
                  <a:ext cx="449280" cy="100296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907" name="Freihand 906">
                  <a:extLst>
                    <a:ext uri="{FF2B5EF4-FFF2-40B4-BE49-F238E27FC236}">
                      <a16:creationId xmlns:a16="http://schemas.microsoft.com/office/drawing/2014/main" id="{37129094-47ED-4545-BBB5-5DF6D47B1782}"/>
                    </a:ext>
                  </a:extLst>
                </p14:cNvPr>
                <p14:cNvContentPartPr/>
                <p14:nvPr/>
              </p14:nvContentPartPr>
              <p14:xfrm>
                <a:off x="2782173" y="3890227"/>
                <a:ext cx="199800" cy="271080"/>
              </p14:xfrm>
            </p:contentPart>
          </mc:Choice>
          <mc:Fallback>
            <p:pic>
              <p:nvPicPr>
                <p:cNvPr id="907" name="Freihand 906">
                  <a:extLst>
                    <a:ext uri="{FF2B5EF4-FFF2-40B4-BE49-F238E27FC236}">
                      <a16:creationId xmlns:a16="http://schemas.microsoft.com/office/drawing/2014/main" id="{37129094-47ED-4545-BBB5-5DF6D47B1782}"/>
                    </a:ext>
                  </a:extLst>
                </p:cNvPr>
                <p:cNvPicPr/>
                <p:nvPr/>
              </p:nvPicPr>
              <p:blipFill>
                <a:blip r:embed="rId1178"/>
                <a:stretch>
                  <a:fillRect/>
                </a:stretch>
              </p:blipFill>
              <p:spPr>
                <a:xfrm>
                  <a:off x="2777853" y="3885907"/>
                  <a:ext cx="2084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909" name="Freihand 908">
                  <a:extLst>
                    <a:ext uri="{FF2B5EF4-FFF2-40B4-BE49-F238E27FC236}">
                      <a16:creationId xmlns:a16="http://schemas.microsoft.com/office/drawing/2014/main" id="{DAF62905-3452-4501-9ED4-F54D7D63DAF6}"/>
                    </a:ext>
                  </a:extLst>
                </p14:cNvPr>
                <p14:cNvContentPartPr/>
                <p14:nvPr/>
              </p14:nvContentPartPr>
              <p14:xfrm>
                <a:off x="1852653" y="2803027"/>
                <a:ext cx="129960" cy="146880"/>
              </p14:xfrm>
            </p:contentPart>
          </mc:Choice>
          <mc:Fallback>
            <p:pic>
              <p:nvPicPr>
                <p:cNvPr id="909" name="Freihand 908">
                  <a:extLst>
                    <a:ext uri="{FF2B5EF4-FFF2-40B4-BE49-F238E27FC236}">
                      <a16:creationId xmlns:a16="http://schemas.microsoft.com/office/drawing/2014/main" id="{DAF62905-3452-4501-9ED4-F54D7D63DAF6}"/>
                    </a:ext>
                  </a:extLst>
                </p:cNvPr>
                <p:cNvPicPr/>
                <p:nvPr/>
              </p:nvPicPr>
              <p:blipFill>
                <a:blip r:embed="rId1180"/>
                <a:stretch>
                  <a:fillRect/>
                </a:stretch>
              </p:blipFill>
              <p:spPr>
                <a:xfrm>
                  <a:off x="1848333" y="2798707"/>
                  <a:ext cx="138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910" name="Freihand 909">
                  <a:extLst>
                    <a:ext uri="{FF2B5EF4-FFF2-40B4-BE49-F238E27FC236}">
                      <a16:creationId xmlns:a16="http://schemas.microsoft.com/office/drawing/2014/main" id="{AC947C97-DE12-4A88-86C2-5A1B8CF72DCA}"/>
                    </a:ext>
                  </a:extLst>
                </p14:cNvPr>
                <p14:cNvContentPartPr/>
                <p14:nvPr/>
              </p14:nvContentPartPr>
              <p14:xfrm>
                <a:off x="2011773" y="2809867"/>
                <a:ext cx="194760" cy="88200"/>
              </p14:xfrm>
            </p:contentPart>
          </mc:Choice>
          <mc:Fallback>
            <p:pic>
              <p:nvPicPr>
                <p:cNvPr id="910" name="Freihand 909">
                  <a:extLst>
                    <a:ext uri="{FF2B5EF4-FFF2-40B4-BE49-F238E27FC236}">
                      <a16:creationId xmlns:a16="http://schemas.microsoft.com/office/drawing/2014/main" id="{AC947C97-DE12-4A88-86C2-5A1B8CF72DCA}"/>
                    </a:ext>
                  </a:extLst>
                </p:cNvPr>
                <p:cNvPicPr/>
                <p:nvPr/>
              </p:nvPicPr>
              <p:blipFill>
                <a:blip r:embed="rId1182"/>
                <a:stretch>
                  <a:fillRect/>
                </a:stretch>
              </p:blipFill>
              <p:spPr>
                <a:xfrm>
                  <a:off x="2007453" y="2805547"/>
                  <a:ext cx="203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911" name="Freihand 910">
                  <a:extLst>
                    <a:ext uri="{FF2B5EF4-FFF2-40B4-BE49-F238E27FC236}">
                      <a16:creationId xmlns:a16="http://schemas.microsoft.com/office/drawing/2014/main" id="{765AD15D-7840-4A79-8A25-09874F44C8B0}"/>
                    </a:ext>
                  </a:extLst>
                </p14:cNvPr>
                <p14:cNvContentPartPr/>
                <p14:nvPr/>
              </p14:nvContentPartPr>
              <p14:xfrm>
                <a:off x="2214453" y="2701147"/>
                <a:ext cx="136440" cy="179640"/>
              </p14:xfrm>
            </p:contentPart>
          </mc:Choice>
          <mc:Fallback>
            <p:pic>
              <p:nvPicPr>
                <p:cNvPr id="911" name="Freihand 910">
                  <a:extLst>
                    <a:ext uri="{FF2B5EF4-FFF2-40B4-BE49-F238E27FC236}">
                      <a16:creationId xmlns:a16="http://schemas.microsoft.com/office/drawing/2014/main" id="{765AD15D-7840-4A79-8A25-09874F44C8B0}"/>
                    </a:ext>
                  </a:extLst>
                </p:cNvPr>
                <p:cNvPicPr/>
                <p:nvPr/>
              </p:nvPicPr>
              <p:blipFill>
                <a:blip r:embed="rId1184"/>
                <a:stretch>
                  <a:fillRect/>
                </a:stretch>
              </p:blipFill>
              <p:spPr>
                <a:xfrm>
                  <a:off x="2210133" y="2696827"/>
                  <a:ext cx="145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912" name="Freihand 911">
                  <a:extLst>
                    <a:ext uri="{FF2B5EF4-FFF2-40B4-BE49-F238E27FC236}">
                      <a16:creationId xmlns:a16="http://schemas.microsoft.com/office/drawing/2014/main" id="{3F24FD46-66C6-490B-A226-DEE3C39862A8}"/>
                    </a:ext>
                  </a:extLst>
                </p14:cNvPr>
                <p14:cNvContentPartPr/>
                <p14:nvPr/>
              </p14:nvContentPartPr>
              <p14:xfrm>
                <a:off x="2369253" y="2764147"/>
                <a:ext cx="72360" cy="89280"/>
              </p14:xfrm>
            </p:contentPart>
          </mc:Choice>
          <mc:Fallback>
            <p:pic>
              <p:nvPicPr>
                <p:cNvPr id="912" name="Freihand 911">
                  <a:extLst>
                    <a:ext uri="{FF2B5EF4-FFF2-40B4-BE49-F238E27FC236}">
                      <a16:creationId xmlns:a16="http://schemas.microsoft.com/office/drawing/2014/main" id="{3F24FD46-66C6-490B-A226-DEE3C39862A8}"/>
                    </a:ext>
                  </a:extLst>
                </p:cNvPr>
                <p:cNvPicPr/>
                <p:nvPr/>
              </p:nvPicPr>
              <p:blipFill>
                <a:blip r:embed="rId1186"/>
                <a:stretch>
                  <a:fillRect/>
                </a:stretch>
              </p:blipFill>
              <p:spPr>
                <a:xfrm>
                  <a:off x="2364933" y="2759827"/>
                  <a:ext cx="81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914" name="Freihand 913">
                  <a:extLst>
                    <a:ext uri="{FF2B5EF4-FFF2-40B4-BE49-F238E27FC236}">
                      <a16:creationId xmlns:a16="http://schemas.microsoft.com/office/drawing/2014/main" id="{3CD03367-466F-4639-942E-150A4A224AFF}"/>
                    </a:ext>
                  </a:extLst>
                </p14:cNvPr>
                <p14:cNvContentPartPr/>
                <p14:nvPr/>
              </p14:nvContentPartPr>
              <p14:xfrm>
                <a:off x="2403093" y="2750827"/>
                <a:ext cx="58680" cy="87840"/>
              </p14:xfrm>
            </p:contentPart>
          </mc:Choice>
          <mc:Fallback>
            <p:pic>
              <p:nvPicPr>
                <p:cNvPr id="914" name="Freihand 913">
                  <a:extLst>
                    <a:ext uri="{FF2B5EF4-FFF2-40B4-BE49-F238E27FC236}">
                      <a16:creationId xmlns:a16="http://schemas.microsoft.com/office/drawing/2014/main" id="{3CD03367-466F-4639-942E-150A4A224AFF}"/>
                    </a:ext>
                  </a:extLst>
                </p:cNvPr>
                <p:cNvPicPr/>
                <p:nvPr/>
              </p:nvPicPr>
              <p:blipFill>
                <a:blip r:embed="rId1188"/>
                <a:stretch>
                  <a:fillRect/>
                </a:stretch>
              </p:blipFill>
              <p:spPr>
                <a:xfrm>
                  <a:off x="2398773" y="2746507"/>
                  <a:ext cx="67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915" name="Freihand 914">
                  <a:extLst>
                    <a:ext uri="{FF2B5EF4-FFF2-40B4-BE49-F238E27FC236}">
                      <a16:creationId xmlns:a16="http://schemas.microsoft.com/office/drawing/2014/main" id="{433C1AE5-C5E3-4A55-BDB3-F5A14D50E55D}"/>
                    </a:ext>
                  </a:extLst>
                </p14:cNvPr>
                <p14:cNvContentPartPr/>
                <p14:nvPr/>
              </p14:nvContentPartPr>
              <p14:xfrm>
                <a:off x="2468253" y="2740027"/>
                <a:ext cx="87480" cy="89640"/>
              </p14:xfrm>
            </p:contentPart>
          </mc:Choice>
          <mc:Fallback>
            <p:pic>
              <p:nvPicPr>
                <p:cNvPr id="915" name="Freihand 914">
                  <a:extLst>
                    <a:ext uri="{FF2B5EF4-FFF2-40B4-BE49-F238E27FC236}">
                      <a16:creationId xmlns:a16="http://schemas.microsoft.com/office/drawing/2014/main" id="{433C1AE5-C5E3-4A55-BDB3-F5A14D50E55D}"/>
                    </a:ext>
                  </a:extLst>
                </p:cNvPr>
                <p:cNvPicPr/>
                <p:nvPr/>
              </p:nvPicPr>
              <p:blipFill>
                <a:blip r:embed="rId1190"/>
                <a:stretch>
                  <a:fillRect/>
                </a:stretch>
              </p:blipFill>
              <p:spPr>
                <a:xfrm>
                  <a:off x="2463933" y="2735707"/>
                  <a:ext cx="96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916" name="Freihand 915">
                  <a:extLst>
                    <a:ext uri="{FF2B5EF4-FFF2-40B4-BE49-F238E27FC236}">
                      <a16:creationId xmlns:a16="http://schemas.microsoft.com/office/drawing/2014/main" id="{CB63ECF2-128A-449E-94B0-92745B2880D7}"/>
                    </a:ext>
                  </a:extLst>
                </p14:cNvPr>
                <p14:cNvContentPartPr/>
                <p14:nvPr/>
              </p14:nvContentPartPr>
              <p14:xfrm>
                <a:off x="2525133" y="2656147"/>
                <a:ext cx="108000" cy="150480"/>
              </p14:xfrm>
            </p:contentPart>
          </mc:Choice>
          <mc:Fallback>
            <p:pic>
              <p:nvPicPr>
                <p:cNvPr id="916" name="Freihand 915">
                  <a:extLst>
                    <a:ext uri="{FF2B5EF4-FFF2-40B4-BE49-F238E27FC236}">
                      <a16:creationId xmlns:a16="http://schemas.microsoft.com/office/drawing/2014/main" id="{CB63ECF2-128A-449E-94B0-92745B2880D7}"/>
                    </a:ext>
                  </a:extLst>
                </p:cNvPr>
                <p:cNvPicPr/>
                <p:nvPr/>
              </p:nvPicPr>
              <p:blipFill>
                <a:blip r:embed="rId1192"/>
                <a:stretch>
                  <a:fillRect/>
                </a:stretch>
              </p:blipFill>
              <p:spPr>
                <a:xfrm>
                  <a:off x="2520813" y="2651827"/>
                  <a:ext cx="116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917" name="Freihand 916">
                  <a:extLst>
                    <a:ext uri="{FF2B5EF4-FFF2-40B4-BE49-F238E27FC236}">
                      <a16:creationId xmlns:a16="http://schemas.microsoft.com/office/drawing/2014/main" id="{70A7A8A1-75E5-4AD5-AB8D-10FB99C7C3B8}"/>
                    </a:ext>
                  </a:extLst>
                </p14:cNvPr>
                <p14:cNvContentPartPr/>
                <p14:nvPr/>
              </p14:nvContentPartPr>
              <p14:xfrm>
                <a:off x="2706933" y="2792947"/>
                <a:ext cx="120960" cy="117720"/>
              </p14:xfrm>
            </p:contentPart>
          </mc:Choice>
          <mc:Fallback>
            <p:pic>
              <p:nvPicPr>
                <p:cNvPr id="917" name="Freihand 916">
                  <a:extLst>
                    <a:ext uri="{FF2B5EF4-FFF2-40B4-BE49-F238E27FC236}">
                      <a16:creationId xmlns:a16="http://schemas.microsoft.com/office/drawing/2014/main" id="{70A7A8A1-75E5-4AD5-AB8D-10FB99C7C3B8}"/>
                    </a:ext>
                  </a:extLst>
                </p:cNvPr>
                <p:cNvPicPr/>
                <p:nvPr/>
              </p:nvPicPr>
              <p:blipFill>
                <a:blip r:embed="rId1194"/>
                <a:stretch>
                  <a:fillRect/>
                </a:stretch>
              </p:blipFill>
              <p:spPr>
                <a:xfrm>
                  <a:off x="2702613" y="2788627"/>
                  <a:ext cx="129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919" name="Freihand 918">
                  <a:extLst>
                    <a:ext uri="{FF2B5EF4-FFF2-40B4-BE49-F238E27FC236}">
                      <a16:creationId xmlns:a16="http://schemas.microsoft.com/office/drawing/2014/main" id="{FCF0ED92-CEA3-4F70-9F4D-780C626BFC32}"/>
                    </a:ext>
                  </a:extLst>
                </p14:cNvPr>
                <p14:cNvContentPartPr/>
                <p14:nvPr/>
              </p14:nvContentPartPr>
              <p14:xfrm>
                <a:off x="2815653" y="2819227"/>
                <a:ext cx="161640" cy="88200"/>
              </p14:xfrm>
            </p:contentPart>
          </mc:Choice>
          <mc:Fallback>
            <p:pic>
              <p:nvPicPr>
                <p:cNvPr id="919" name="Freihand 918">
                  <a:extLst>
                    <a:ext uri="{FF2B5EF4-FFF2-40B4-BE49-F238E27FC236}">
                      <a16:creationId xmlns:a16="http://schemas.microsoft.com/office/drawing/2014/main" id="{FCF0ED92-CEA3-4F70-9F4D-780C626BFC32}"/>
                    </a:ext>
                  </a:extLst>
                </p:cNvPr>
                <p:cNvPicPr/>
                <p:nvPr/>
              </p:nvPicPr>
              <p:blipFill>
                <a:blip r:embed="rId1196"/>
                <a:stretch>
                  <a:fillRect/>
                </a:stretch>
              </p:blipFill>
              <p:spPr>
                <a:xfrm>
                  <a:off x="2811333" y="2814907"/>
                  <a:ext cx="170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920" name="Freihand 919">
                  <a:extLst>
                    <a:ext uri="{FF2B5EF4-FFF2-40B4-BE49-F238E27FC236}">
                      <a16:creationId xmlns:a16="http://schemas.microsoft.com/office/drawing/2014/main" id="{06CCB513-2643-4D9F-8087-85942BC328B1}"/>
                    </a:ext>
                  </a:extLst>
                </p14:cNvPr>
                <p14:cNvContentPartPr/>
                <p14:nvPr/>
              </p14:nvContentPartPr>
              <p14:xfrm>
                <a:off x="2972613" y="2808787"/>
                <a:ext cx="210600" cy="123840"/>
              </p14:xfrm>
            </p:contentPart>
          </mc:Choice>
          <mc:Fallback>
            <p:pic>
              <p:nvPicPr>
                <p:cNvPr id="920" name="Freihand 919">
                  <a:extLst>
                    <a:ext uri="{FF2B5EF4-FFF2-40B4-BE49-F238E27FC236}">
                      <a16:creationId xmlns:a16="http://schemas.microsoft.com/office/drawing/2014/main" id="{06CCB513-2643-4D9F-8087-85942BC328B1}"/>
                    </a:ext>
                  </a:extLst>
                </p:cNvPr>
                <p:cNvPicPr/>
                <p:nvPr/>
              </p:nvPicPr>
              <p:blipFill>
                <a:blip r:embed="rId1198"/>
                <a:stretch>
                  <a:fillRect/>
                </a:stretch>
              </p:blipFill>
              <p:spPr>
                <a:xfrm>
                  <a:off x="2968293" y="2804467"/>
                  <a:ext cx="219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598" name="Freihand 597">
                  <a:extLst>
                    <a:ext uri="{FF2B5EF4-FFF2-40B4-BE49-F238E27FC236}">
                      <a16:creationId xmlns:a16="http://schemas.microsoft.com/office/drawing/2014/main" id="{AE9B59B7-AFB9-4A40-9744-EA6593F560A0}"/>
                    </a:ext>
                  </a:extLst>
                </p14:cNvPr>
                <p14:cNvContentPartPr/>
                <p14:nvPr/>
              </p14:nvContentPartPr>
              <p14:xfrm>
                <a:off x="5458773" y="3215227"/>
                <a:ext cx="8640" cy="99720"/>
              </p14:xfrm>
            </p:contentPart>
          </mc:Choice>
          <mc:Fallback>
            <p:pic>
              <p:nvPicPr>
                <p:cNvPr id="598" name="Freihand 597">
                  <a:extLst>
                    <a:ext uri="{FF2B5EF4-FFF2-40B4-BE49-F238E27FC236}">
                      <a16:creationId xmlns:a16="http://schemas.microsoft.com/office/drawing/2014/main" id="{AE9B59B7-AFB9-4A40-9744-EA6593F560A0}"/>
                    </a:ext>
                  </a:extLst>
                </p:cNvPr>
                <p:cNvPicPr/>
                <p:nvPr/>
              </p:nvPicPr>
              <p:blipFill>
                <a:blip r:embed="rId1200"/>
                <a:stretch>
                  <a:fillRect/>
                </a:stretch>
              </p:blipFill>
              <p:spPr>
                <a:xfrm>
                  <a:off x="5454453" y="3210907"/>
                  <a:ext cx="17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599" name="Freihand 598">
                  <a:extLst>
                    <a:ext uri="{FF2B5EF4-FFF2-40B4-BE49-F238E27FC236}">
                      <a16:creationId xmlns:a16="http://schemas.microsoft.com/office/drawing/2014/main" id="{0CCA083D-BE35-46F3-B17F-2CDEB3285D99}"/>
                    </a:ext>
                  </a:extLst>
                </p14:cNvPr>
                <p14:cNvContentPartPr/>
                <p14:nvPr/>
              </p14:nvContentPartPr>
              <p14:xfrm>
                <a:off x="5392533" y="3162667"/>
                <a:ext cx="174600" cy="168480"/>
              </p14:xfrm>
            </p:contentPart>
          </mc:Choice>
          <mc:Fallback>
            <p:pic>
              <p:nvPicPr>
                <p:cNvPr id="599" name="Freihand 598">
                  <a:extLst>
                    <a:ext uri="{FF2B5EF4-FFF2-40B4-BE49-F238E27FC236}">
                      <a16:creationId xmlns:a16="http://schemas.microsoft.com/office/drawing/2014/main" id="{0CCA083D-BE35-46F3-B17F-2CDEB3285D99}"/>
                    </a:ext>
                  </a:extLst>
                </p:cNvPr>
                <p:cNvPicPr/>
                <p:nvPr/>
              </p:nvPicPr>
              <p:blipFill>
                <a:blip r:embed="rId1202"/>
                <a:stretch>
                  <a:fillRect/>
                </a:stretch>
              </p:blipFill>
              <p:spPr>
                <a:xfrm>
                  <a:off x="5388213" y="3158347"/>
                  <a:ext cx="183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922" name="Freihand 921">
                  <a:extLst>
                    <a:ext uri="{FF2B5EF4-FFF2-40B4-BE49-F238E27FC236}">
                      <a16:creationId xmlns:a16="http://schemas.microsoft.com/office/drawing/2014/main" id="{DB6809A2-B49A-496C-B660-6D53004A244D}"/>
                    </a:ext>
                  </a:extLst>
                </p14:cNvPr>
                <p14:cNvContentPartPr/>
                <p14:nvPr/>
              </p14:nvContentPartPr>
              <p14:xfrm>
                <a:off x="3283293" y="2853067"/>
                <a:ext cx="174960" cy="27000"/>
              </p14:xfrm>
            </p:contentPart>
          </mc:Choice>
          <mc:Fallback>
            <p:pic>
              <p:nvPicPr>
                <p:cNvPr id="922" name="Freihand 921">
                  <a:extLst>
                    <a:ext uri="{FF2B5EF4-FFF2-40B4-BE49-F238E27FC236}">
                      <a16:creationId xmlns:a16="http://schemas.microsoft.com/office/drawing/2014/main" id="{DB6809A2-B49A-496C-B660-6D53004A244D}"/>
                    </a:ext>
                  </a:extLst>
                </p:cNvPr>
                <p:cNvPicPr/>
                <p:nvPr/>
              </p:nvPicPr>
              <p:blipFill>
                <a:blip r:embed="rId1204"/>
                <a:stretch>
                  <a:fillRect/>
                </a:stretch>
              </p:blipFill>
              <p:spPr>
                <a:xfrm>
                  <a:off x="3278973" y="2848747"/>
                  <a:ext cx="183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923" name="Freihand 922">
                  <a:extLst>
                    <a:ext uri="{FF2B5EF4-FFF2-40B4-BE49-F238E27FC236}">
                      <a16:creationId xmlns:a16="http://schemas.microsoft.com/office/drawing/2014/main" id="{CF4DC091-544B-4336-A858-3B6368635C1C}"/>
                    </a:ext>
                  </a:extLst>
                </p14:cNvPr>
                <p14:cNvContentPartPr/>
                <p14:nvPr/>
              </p14:nvContentPartPr>
              <p14:xfrm>
                <a:off x="3303453" y="2917147"/>
                <a:ext cx="130680" cy="28080"/>
              </p14:xfrm>
            </p:contentPart>
          </mc:Choice>
          <mc:Fallback>
            <p:pic>
              <p:nvPicPr>
                <p:cNvPr id="923" name="Freihand 922">
                  <a:extLst>
                    <a:ext uri="{FF2B5EF4-FFF2-40B4-BE49-F238E27FC236}">
                      <a16:creationId xmlns:a16="http://schemas.microsoft.com/office/drawing/2014/main" id="{CF4DC091-544B-4336-A858-3B6368635C1C}"/>
                    </a:ext>
                  </a:extLst>
                </p:cNvPr>
                <p:cNvPicPr/>
                <p:nvPr/>
              </p:nvPicPr>
              <p:blipFill>
                <a:blip r:embed="rId1206"/>
                <a:stretch>
                  <a:fillRect/>
                </a:stretch>
              </p:blipFill>
              <p:spPr>
                <a:xfrm>
                  <a:off x="3299133" y="2912827"/>
                  <a:ext cx="139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924" name="Freihand 923">
                  <a:extLst>
                    <a:ext uri="{FF2B5EF4-FFF2-40B4-BE49-F238E27FC236}">
                      <a16:creationId xmlns:a16="http://schemas.microsoft.com/office/drawing/2014/main" id="{5537BE0A-0627-423E-8D29-968FBB68F4EC}"/>
                    </a:ext>
                  </a:extLst>
                </p14:cNvPr>
                <p14:cNvContentPartPr/>
                <p14:nvPr/>
              </p14:nvContentPartPr>
              <p14:xfrm>
                <a:off x="3255933" y="2730307"/>
                <a:ext cx="209520" cy="104040"/>
              </p14:xfrm>
            </p:contentPart>
          </mc:Choice>
          <mc:Fallback>
            <p:pic>
              <p:nvPicPr>
                <p:cNvPr id="924" name="Freihand 923">
                  <a:extLst>
                    <a:ext uri="{FF2B5EF4-FFF2-40B4-BE49-F238E27FC236}">
                      <a16:creationId xmlns:a16="http://schemas.microsoft.com/office/drawing/2014/main" id="{5537BE0A-0627-423E-8D29-968FBB68F4EC}"/>
                    </a:ext>
                  </a:extLst>
                </p:cNvPr>
                <p:cNvPicPr/>
                <p:nvPr/>
              </p:nvPicPr>
              <p:blipFill>
                <a:blip r:embed="rId1208"/>
                <a:stretch>
                  <a:fillRect/>
                </a:stretch>
              </p:blipFill>
              <p:spPr>
                <a:xfrm>
                  <a:off x="3251613" y="2725987"/>
                  <a:ext cx="218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925" name="Freihand 924">
                  <a:extLst>
                    <a:ext uri="{FF2B5EF4-FFF2-40B4-BE49-F238E27FC236}">
                      <a16:creationId xmlns:a16="http://schemas.microsoft.com/office/drawing/2014/main" id="{76A69F24-313A-4370-8FF1-93DA45401924}"/>
                    </a:ext>
                  </a:extLst>
                </p14:cNvPr>
                <p14:cNvContentPartPr/>
                <p14:nvPr/>
              </p14:nvContentPartPr>
              <p14:xfrm>
                <a:off x="3591453" y="2756587"/>
                <a:ext cx="110880" cy="183960"/>
              </p14:xfrm>
            </p:contentPart>
          </mc:Choice>
          <mc:Fallback>
            <p:pic>
              <p:nvPicPr>
                <p:cNvPr id="925" name="Freihand 924">
                  <a:extLst>
                    <a:ext uri="{FF2B5EF4-FFF2-40B4-BE49-F238E27FC236}">
                      <a16:creationId xmlns:a16="http://schemas.microsoft.com/office/drawing/2014/main" id="{76A69F24-313A-4370-8FF1-93DA45401924}"/>
                    </a:ext>
                  </a:extLst>
                </p:cNvPr>
                <p:cNvPicPr/>
                <p:nvPr/>
              </p:nvPicPr>
              <p:blipFill>
                <a:blip r:embed="rId1210"/>
                <a:stretch>
                  <a:fillRect/>
                </a:stretch>
              </p:blipFill>
              <p:spPr>
                <a:xfrm>
                  <a:off x="3587133" y="2752267"/>
                  <a:ext cx="119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926" name="Freihand 925">
                  <a:extLst>
                    <a:ext uri="{FF2B5EF4-FFF2-40B4-BE49-F238E27FC236}">
                      <a16:creationId xmlns:a16="http://schemas.microsoft.com/office/drawing/2014/main" id="{743AA8E7-A87C-40D8-9ADA-7434FDC80A19}"/>
                    </a:ext>
                  </a:extLst>
                </p14:cNvPr>
                <p14:cNvContentPartPr/>
                <p14:nvPr/>
              </p14:nvContentPartPr>
              <p14:xfrm>
                <a:off x="3628533" y="2777467"/>
                <a:ext cx="109080" cy="170640"/>
              </p14:xfrm>
            </p:contentPart>
          </mc:Choice>
          <mc:Fallback>
            <p:pic>
              <p:nvPicPr>
                <p:cNvPr id="926" name="Freihand 925">
                  <a:extLst>
                    <a:ext uri="{FF2B5EF4-FFF2-40B4-BE49-F238E27FC236}">
                      <a16:creationId xmlns:a16="http://schemas.microsoft.com/office/drawing/2014/main" id="{743AA8E7-A87C-40D8-9ADA-7434FDC80A19}"/>
                    </a:ext>
                  </a:extLst>
                </p:cNvPr>
                <p:cNvPicPr/>
                <p:nvPr/>
              </p:nvPicPr>
              <p:blipFill>
                <a:blip r:embed="rId1212"/>
                <a:stretch>
                  <a:fillRect/>
                </a:stretch>
              </p:blipFill>
              <p:spPr>
                <a:xfrm>
                  <a:off x="3624213" y="2773147"/>
                  <a:ext cx="117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927" name="Freihand 926">
                  <a:extLst>
                    <a:ext uri="{FF2B5EF4-FFF2-40B4-BE49-F238E27FC236}">
                      <a16:creationId xmlns:a16="http://schemas.microsoft.com/office/drawing/2014/main" id="{6538D8A5-0C3F-4532-994D-65E269BB3B46}"/>
                    </a:ext>
                  </a:extLst>
                </p14:cNvPr>
                <p14:cNvContentPartPr/>
                <p14:nvPr/>
              </p14:nvContentPartPr>
              <p14:xfrm>
                <a:off x="3771813" y="2772787"/>
                <a:ext cx="105480" cy="153000"/>
              </p14:xfrm>
            </p:contentPart>
          </mc:Choice>
          <mc:Fallback>
            <p:pic>
              <p:nvPicPr>
                <p:cNvPr id="927" name="Freihand 926">
                  <a:extLst>
                    <a:ext uri="{FF2B5EF4-FFF2-40B4-BE49-F238E27FC236}">
                      <a16:creationId xmlns:a16="http://schemas.microsoft.com/office/drawing/2014/main" id="{6538D8A5-0C3F-4532-994D-65E269BB3B46}"/>
                    </a:ext>
                  </a:extLst>
                </p:cNvPr>
                <p:cNvPicPr/>
                <p:nvPr/>
              </p:nvPicPr>
              <p:blipFill>
                <a:blip r:embed="rId1214"/>
                <a:stretch>
                  <a:fillRect/>
                </a:stretch>
              </p:blipFill>
              <p:spPr>
                <a:xfrm>
                  <a:off x="3767493" y="2768467"/>
                  <a:ext cx="114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928" name="Freihand 927">
                  <a:extLst>
                    <a:ext uri="{FF2B5EF4-FFF2-40B4-BE49-F238E27FC236}">
                      <a16:creationId xmlns:a16="http://schemas.microsoft.com/office/drawing/2014/main" id="{95277309-C0A1-4BCD-BC12-8A3EE233CFF0}"/>
                    </a:ext>
                  </a:extLst>
                </p14:cNvPr>
                <p14:cNvContentPartPr/>
                <p14:nvPr/>
              </p14:nvContentPartPr>
              <p14:xfrm>
                <a:off x="3979533" y="2832187"/>
                <a:ext cx="247320" cy="95760"/>
              </p14:xfrm>
            </p:contentPart>
          </mc:Choice>
          <mc:Fallback>
            <p:pic>
              <p:nvPicPr>
                <p:cNvPr id="928" name="Freihand 927">
                  <a:extLst>
                    <a:ext uri="{FF2B5EF4-FFF2-40B4-BE49-F238E27FC236}">
                      <a16:creationId xmlns:a16="http://schemas.microsoft.com/office/drawing/2014/main" id="{95277309-C0A1-4BCD-BC12-8A3EE233CFF0}"/>
                    </a:ext>
                  </a:extLst>
                </p:cNvPr>
                <p:cNvPicPr/>
                <p:nvPr/>
              </p:nvPicPr>
              <p:blipFill>
                <a:blip r:embed="rId1216"/>
                <a:stretch>
                  <a:fillRect/>
                </a:stretch>
              </p:blipFill>
              <p:spPr>
                <a:xfrm>
                  <a:off x="3975213" y="2827867"/>
                  <a:ext cx="255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929" name="Freihand 928">
                  <a:extLst>
                    <a:ext uri="{FF2B5EF4-FFF2-40B4-BE49-F238E27FC236}">
                      <a16:creationId xmlns:a16="http://schemas.microsoft.com/office/drawing/2014/main" id="{4B96046A-0FB9-448E-9B3D-F45167F10009}"/>
                    </a:ext>
                  </a:extLst>
                </p14:cNvPr>
                <p14:cNvContentPartPr/>
                <p14:nvPr/>
              </p14:nvContentPartPr>
              <p14:xfrm>
                <a:off x="3968733" y="2814907"/>
                <a:ext cx="141480" cy="230400"/>
              </p14:xfrm>
            </p:contentPart>
          </mc:Choice>
          <mc:Fallback>
            <p:pic>
              <p:nvPicPr>
                <p:cNvPr id="929" name="Freihand 928">
                  <a:extLst>
                    <a:ext uri="{FF2B5EF4-FFF2-40B4-BE49-F238E27FC236}">
                      <a16:creationId xmlns:a16="http://schemas.microsoft.com/office/drawing/2014/main" id="{4B96046A-0FB9-448E-9B3D-F45167F10009}"/>
                    </a:ext>
                  </a:extLst>
                </p:cNvPr>
                <p:cNvPicPr/>
                <p:nvPr/>
              </p:nvPicPr>
              <p:blipFill>
                <a:blip r:embed="rId1218"/>
                <a:stretch>
                  <a:fillRect/>
                </a:stretch>
              </p:blipFill>
              <p:spPr>
                <a:xfrm>
                  <a:off x="3964413" y="2810587"/>
                  <a:ext cx="1501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931" name="Freihand 930">
                  <a:extLst>
                    <a:ext uri="{FF2B5EF4-FFF2-40B4-BE49-F238E27FC236}">
                      <a16:creationId xmlns:a16="http://schemas.microsoft.com/office/drawing/2014/main" id="{DB703B3D-5FE9-49B8-8B3C-BA8DFA96D725}"/>
                    </a:ext>
                  </a:extLst>
                </p14:cNvPr>
                <p14:cNvContentPartPr/>
                <p14:nvPr/>
              </p14:nvContentPartPr>
              <p14:xfrm>
                <a:off x="4135773" y="2737147"/>
                <a:ext cx="299160" cy="180000"/>
              </p14:xfrm>
            </p:contentPart>
          </mc:Choice>
          <mc:Fallback>
            <p:pic>
              <p:nvPicPr>
                <p:cNvPr id="931" name="Freihand 930">
                  <a:extLst>
                    <a:ext uri="{FF2B5EF4-FFF2-40B4-BE49-F238E27FC236}">
                      <a16:creationId xmlns:a16="http://schemas.microsoft.com/office/drawing/2014/main" id="{DB703B3D-5FE9-49B8-8B3C-BA8DFA96D725}"/>
                    </a:ext>
                  </a:extLst>
                </p:cNvPr>
                <p:cNvPicPr/>
                <p:nvPr/>
              </p:nvPicPr>
              <p:blipFill>
                <a:blip r:embed="rId1220"/>
                <a:stretch>
                  <a:fillRect/>
                </a:stretch>
              </p:blipFill>
              <p:spPr>
                <a:xfrm>
                  <a:off x="4131453" y="2732827"/>
                  <a:ext cx="307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932" name="Freihand 931">
                  <a:extLst>
                    <a:ext uri="{FF2B5EF4-FFF2-40B4-BE49-F238E27FC236}">
                      <a16:creationId xmlns:a16="http://schemas.microsoft.com/office/drawing/2014/main" id="{20842DB7-71FE-44FC-B743-923F4E056D52}"/>
                    </a:ext>
                  </a:extLst>
                </p14:cNvPr>
                <p14:cNvContentPartPr/>
                <p14:nvPr/>
              </p14:nvContentPartPr>
              <p14:xfrm>
                <a:off x="4438173" y="2811307"/>
                <a:ext cx="91080" cy="82080"/>
              </p14:xfrm>
            </p:contentPart>
          </mc:Choice>
          <mc:Fallback>
            <p:pic>
              <p:nvPicPr>
                <p:cNvPr id="932" name="Freihand 931">
                  <a:extLst>
                    <a:ext uri="{FF2B5EF4-FFF2-40B4-BE49-F238E27FC236}">
                      <a16:creationId xmlns:a16="http://schemas.microsoft.com/office/drawing/2014/main" id="{20842DB7-71FE-44FC-B743-923F4E056D52}"/>
                    </a:ext>
                  </a:extLst>
                </p:cNvPr>
                <p:cNvPicPr/>
                <p:nvPr/>
              </p:nvPicPr>
              <p:blipFill>
                <a:blip r:embed="rId1222"/>
                <a:stretch>
                  <a:fillRect/>
                </a:stretch>
              </p:blipFill>
              <p:spPr>
                <a:xfrm>
                  <a:off x="4433853" y="2806987"/>
                  <a:ext cx="99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933" name="Freihand 932">
                  <a:extLst>
                    <a:ext uri="{FF2B5EF4-FFF2-40B4-BE49-F238E27FC236}">
                      <a16:creationId xmlns:a16="http://schemas.microsoft.com/office/drawing/2014/main" id="{BA1F1F21-C9D5-411E-82AD-3EA7F37F9621}"/>
                    </a:ext>
                  </a:extLst>
                </p14:cNvPr>
                <p14:cNvContentPartPr/>
                <p14:nvPr/>
              </p14:nvContentPartPr>
              <p14:xfrm>
                <a:off x="4622493" y="2803387"/>
                <a:ext cx="159120" cy="88560"/>
              </p14:xfrm>
            </p:contentPart>
          </mc:Choice>
          <mc:Fallback>
            <p:pic>
              <p:nvPicPr>
                <p:cNvPr id="933" name="Freihand 932">
                  <a:extLst>
                    <a:ext uri="{FF2B5EF4-FFF2-40B4-BE49-F238E27FC236}">
                      <a16:creationId xmlns:a16="http://schemas.microsoft.com/office/drawing/2014/main" id="{BA1F1F21-C9D5-411E-82AD-3EA7F37F9621}"/>
                    </a:ext>
                  </a:extLst>
                </p:cNvPr>
                <p:cNvPicPr/>
                <p:nvPr/>
              </p:nvPicPr>
              <p:blipFill>
                <a:blip r:embed="rId1224"/>
                <a:stretch>
                  <a:fillRect/>
                </a:stretch>
              </p:blipFill>
              <p:spPr>
                <a:xfrm>
                  <a:off x="4618173" y="2799067"/>
                  <a:ext cx="167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934" name="Freihand 933">
                  <a:extLst>
                    <a:ext uri="{FF2B5EF4-FFF2-40B4-BE49-F238E27FC236}">
                      <a16:creationId xmlns:a16="http://schemas.microsoft.com/office/drawing/2014/main" id="{FC863E9B-DC90-4081-8425-69C1035A82DD}"/>
                    </a:ext>
                  </a:extLst>
                </p14:cNvPr>
                <p14:cNvContentPartPr/>
                <p14:nvPr/>
              </p14:nvContentPartPr>
              <p14:xfrm>
                <a:off x="4785933" y="2691787"/>
                <a:ext cx="222120" cy="300240"/>
              </p14:xfrm>
            </p:contentPart>
          </mc:Choice>
          <mc:Fallback>
            <p:pic>
              <p:nvPicPr>
                <p:cNvPr id="934" name="Freihand 933">
                  <a:extLst>
                    <a:ext uri="{FF2B5EF4-FFF2-40B4-BE49-F238E27FC236}">
                      <a16:creationId xmlns:a16="http://schemas.microsoft.com/office/drawing/2014/main" id="{FC863E9B-DC90-4081-8425-69C1035A82DD}"/>
                    </a:ext>
                  </a:extLst>
                </p:cNvPr>
                <p:cNvPicPr/>
                <p:nvPr/>
              </p:nvPicPr>
              <p:blipFill>
                <a:blip r:embed="rId1226"/>
                <a:stretch>
                  <a:fillRect/>
                </a:stretch>
              </p:blipFill>
              <p:spPr>
                <a:xfrm>
                  <a:off x="4781613" y="2687467"/>
                  <a:ext cx="2307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935" name="Freihand 934">
                  <a:extLst>
                    <a:ext uri="{FF2B5EF4-FFF2-40B4-BE49-F238E27FC236}">
                      <a16:creationId xmlns:a16="http://schemas.microsoft.com/office/drawing/2014/main" id="{D2A439D6-CCE2-4328-ACC8-BB46967E08C2}"/>
                    </a:ext>
                  </a:extLst>
                </p14:cNvPr>
                <p14:cNvContentPartPr/>
                <p14:nvPr/>
              </p14:nvContentPartPr>
              <p14:xfrm>
                <a:off x="4995453" y="2715907"/>
                <a:ext cx="18000" cy="60840"/>
              </p14:xfrm>
            </p:contentPart>
          </mc:Choice>
          <mc:Fallback>
            <p:pic>
              <p:nvPicPr>
                <p:cNvPr id="935" name="Freihand 934">
                  <a:extLst>
                    <a:ext uri="{FF2B5EF4-FFF2-40B4-BE49-F238E27FC236}">
                      <a16:creationId xmlns:a16="http://schemas.microsoft.com/office/drawing/2014/main" id="{D2A439D6-CCE2-4328-ACC8-BB46967E08C2}"/>
                    </a:ext>
                  </a:extLst>
                </p:cNvPr>
                <p:cNvPicPr/>
                <p:nvPr/>
              </p:nvPicPr>
              <p:blipFill>
                <a:blip r:embed="rId1228"/>
                <a:stretch>
                  <a:fillRect/>
                </a:stretch>
              </p:blipFill>
              <p:spPr>
                <a:xfrm>
                  <a:off x="4991133" y="2711587"/>
                  <a:ext cx="26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936" name="Freihand 935">
                  <a:extLst>
                    <a:ext uri="{FF2B5EF4-FFF2-40B4-BE49-F238E27FC236}">
                      <a16:creationId xmlns:a16="http://schemas.microsoft.com/office/drawing/2014/main" id="{AF43B631-57B4-4EA0-BF82-2FD537203000}"/>
                    </a:ext>
                  </a:extLst>
                </p14:cNvPr>
                <p14:cNvContentPartPr/>
                <p14:nvPr/>
              </p14:nvContentPartPr>
              <p14:xfrm>
                <a:off x="5052333" y="2782147"/>
                <a:ext cx="131760" cy="92880"/>
              </p14:xfrm>
            </p:contentPart>
          </mc:Choice>
          <mc:Fallback>
            <p:pic>
              <p:nvPicPr>
                <p:cNvPr id="936" name="Freihand 935">
                  <a:extLst>
                    <a:ext uri="{FF2B5EF4-FFF2-40B4-BE49-F238E27FC236}">
                      <a16:creationId xmlns:a16="http://schemas.microsoft.com/office/drawing/2014/main" id="{AF43B631-57B4-4EA0-BF82-2FD537203000}"/>
                    </a:ext>
                  </a:extLst>
                </p:cNvPr>
                <p:cNvPicPr/>
                <p:nvPr/>
              </p:nvPicPr>
              <p:blipFill>
                <a:blip r:embed="rId1230"/>
                <a:stretch>
                  <a:fillRect/>
                </a:stretch>
              </p:blipFill>
              <p:spPr>
                <a:xfrm>
                  <a:off x="5048013" y="2777827"/>
                  <a:ext cx="140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937" name="Freihand 936">
                  <a:extLst>
                    <a:ext uri="{FF2B5EF4-FFF2-40B4-BE49-F238E27FC236}">
                      <a16:creationId xmlns:a16="http://schemas.microsoft.com/office/drawing/2014/main" id="{29895D01-7F64-4370-8406-56D39019182D}"/>
                    </a:ext>
                  </a:extLst>
                </p14:cNvPr>
                <p14:cNvContentPartPr/>
                <p14:nvPr/>
              </p14:nvContentPartPr>
              <p14:xfrm>
                <a:off x="5193093" y="2800507"/>
                <a:ext cx="19440" cy="44280"/>
              </p14:xfrm>
            </p:contentPart>
          </mc:Choice>
          <mc:Fallback>
            <p:pic>
              <p:nvPicPr>
                <p:cNvPr id="937" name="Freihand 936">
                  <a:extLst>
                    <a:ext uri="{FF2B5EF4-FFF2-40B4-BE49-F238E27FC236}">
                      <a16:creationId xmlns:a16="http://schemas.microsoft.com/office/drawing/2014/main" id="{29895D01-7F64-4370-8406-56D39019182D}"/>
                    </a:ext>
                  </a:extLst>
                </p:cNvPr>
                <p:cNvPicPr/>
                <p:nvPr/>
              </p:nvPicPr>
              <p:blipFill>
                <a:blip r:embed="rId1232"/>
                <a:stretch>
                  <a:fillRect/>
                </a:stretch>
              </p:blipFill>
              <p:spPr>
                <a:xfrm>
                  <a:off x="5188773" y="2796187"/>
                  <a:ext cx="28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938" name="Freihand 937">
                  <a:extLst>
                    <a:ext uri="{FF2B5EF4-FFF2-40B4-BE49-F238E27FC236}">
                      <a16:creationId xmlns:a16="http://schemas.microsoft.com/office/drawing/2014/main" id="{1F63CDD5-EDA8-4D29-BDB6-968DD1A3FA6F}"/>
                    </a:ext>
                  </a:extLst>
                </p14:cNvPr>
                <p14:cNvContentPartPr/>
                <p14:nvPr/>
              </p14:nvContentPartPr>
              <p14:xfrm>
                <a:off x="5233413" y="2745787"/>
                <a:ext cx="258840" cy="135360"/>
              </p14:xfrm>
            </p:contentPart>
          </mc:Choice>
          <mc:Fallback>
            <p:pic>
              <p:nvPicPr>
                <p:cNvPr id="938" name="Freihand 937">
                  <a:extLst>
                    <a:ext uri="{FF2B5EF4-FFF2-40B4-BE49-F238E27FC236}">
                      <a16:creationId xmlns:a16="http://schemas.microsoft.com/office/drawing/2014/main" id="{1F63CDD5-EDA8-4D29-BDB6-968DD1A3FA6F}"/>
                    </a:ext>
                  </a:extLst>
                </p:cNvPr>
                <p:cNvPicPr/>
                <p:nvPr/>
              </p:nvPicPr>
              <p:blipFill>
                <a:blip r:embed="rId1234"/>
                <a:stretch>
                  <a:fillRect/>
                </a:stretch>
              </p:blipFill>
              <p:spPr>
                <a:xfrm>
                  <a:off x="5229093" y="2741467"/>
                  <a:ext cx="267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939" name="Freihand 938">
                  <a:extLst>
                    <a:ext uri="{FF2B5EF4-FFF2-40B4-BE49-F238E27FC236}">
                      <a16:creationId xmlns:a16="http://schemas.microsoft.com/office/drawing/2014/main" id="{DD57B201-6FA7-4992-8D24-EF35E4282D63}"/>
                    </a:ext>
                  </a:extLst>
                </p14:cNvPr>
                <p14:cNvContentPartPr/>
                <p14:nvPr/>
              </p14:nvContentPartPr>
              <p14:xfrm>
                <a:off x="5279853" y="2697547"/>
                <a:ext cx="36000" cy="5040"/>
              </p14:xfrm>
            </p:contentPart>
          </mc:Choice>
          <mc:Fallback>
            <p:pic>
              <p:nvPicPr>
                <p:cNvPr id="939" name="Freihand 938">
                  <a:extLst>
                    <a:ext uri="{FF2B5EF4-FFF2-40B4-BE49-F238E27FC236}">
                      <a16:creationId xmlns:a16="http://schemas.microsoft.com/office/drawing/2014/main" id="{DD57B201-6FA7-4992-8D24-EF35E4282D63}"/>
                    </a:ext>
                  </a:extLst>
                </p:cNvPr>
                <p:cNvPicPr/>
                <p:nvPr/>
              </p:nvPicPr>
              <p:blipFill>
                <a:blip r:embed="rId1236"/>
                <a:stretch>
                  <a:fillRect/>
                </a:stretch>
              </p:blipFill>
              <p:spPr>
                <a:xfrm>
                  <a:off x="5275533" y="2693227"/>
                  <a:ext cx="44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940" name="Freihand 939">
                  <a:extLst>
                    <a:ext uri="{FF2B5EF4-FFF2-40B4-BE49-F238E27FC236}">
                      <a16:creationId xmlns:a16="http://schemas.microsoft.com/office/drawing/2014/main" id="{84E05B2D-1A9D-4008-AD3E-2710ED2C6ABE}"/>
                    </a:ext>
                  </a:extLst>
                </p14:cNvPr>
                <p14:cNvContentPartPr/>
                <p14:nvPr/>
              </p14:nvContentPartPr>
              <p14:xfrm>
                <a:off x="3640053" y="3096427"/>
                <a:ext cx="110160" cy="107640"/>
              </p14:xfrm>
            </p:contentPart>
          </mc:Choice>
          <mc:Fallback>
            <p:pic>
              <p:nvPicPr>
                <p:cNvPr id="940" name="Freihand 939">
                  <a:extLst>
                    <a:ext uri="{FF2B5EF4-FFF2-40B4-BE49-F238E27FC236}">
                      <a16:creationId xmlns:a16="http://schemas.microsoft.com/office/drawing/2014/main" id="{84E05B2D-1A9D-4008-AD3E-2710ED2C6ABE}"/>
                    </a:ext>
                  </a:extLst>
                </p:cNvPr>
                <p:cNvPicPr/>
                <p:nvPr/>
              </p:nvPicPr>
              <p:blipFill>
                <a:blip r:embed="rId1238"/>
                <a:stretch>
                  <a:fillRect/>
                </a:stretch>
              </p:blipFill>
              <p:spPr>
                <a:xfrm>
                  <a:off x="3635733" y="3092107"/>
                  <a:ext cx="118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941" name="Freihand 940">
                  <a:extLst>
                    <a:ext uri="{FF2B5EF4-FFF2-40B4-BE49-F238E27FC236}">
                      <a16:creationId xmlns:a16="http://schemas.microsoft.com/office/drawing/2014/main" id="{9871AE34-E353-4490-AC49-6AC333314594}"/>
                    </a:ext>
                  </a:extLst>
                </p14:cNvPr>
                <p14:cNvContentPartPr/>
                <p14:nvPr/>
              </p14:nvContentPartPr>
              <p14:xfrm>
                <a:off x="3785853" y="3059707"/>
                <a:ext cx="208080" cy="140400"/>
              </p14:xfrm>
            </p:contentPart>
          </mc:Choice>
          <mc:Fallback>
            <p:pic>
              <p:nvPicPr>
                <p:cNvPr id="941" name="Freihand 940">
                  <a:extLst>
                    <a:ext uri="{FF2B5EF4-FFF2-40B4-BE49-F238E27FC236}">
                      <a16:creationId xmlns:a16="http://schemas.microsoft.com/office/drawing/2014/main" id="{9871AE34-E353-4490-AC49-6AC333314594}"/>
                    </a:ext>
                  </a:extLst>
                </p:cNvPr>
                <p:cNvPicPr/>
                <p:nvPr/>
              </p:nvPicPr>
              <p:blipFill>
                <a:blip r:embed="rId1240"/>
                <a:stretch>
                  <a:fillRect/>
                </a:stretch>
              </p:blipFill>
              <p:spPr>
                <a:xfrm>
                  <a:off x="3781533" y="3055387"/>
                  <a:ext cx="216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942" name="Freihand 941">
                  <a:extLst>
                    <a:ext uri="{FF2B5EF4-FFF2-40B4-BE49-F238E27FC236}">
                      <a16:creationId xmlns:a16="http://schemas.microsoft.com/office/drawing/2014/main" id="{C9725932-D1E0-465B-86B9-1D1997C9B348}"/>
                    </a:ext>
                  </a:extLst>
                </p14:cNvPr>
                <p14:cNvContentPartPr/>
                <p14:nvPr/>
              </p14:nvContentPartPr>
              <p14:xfrm>
                <a:off x="4012653" y="3093907"/>
                <a:ext cx="80640" cy="187560"/>
              </p14:xfrm>
            </p:contentPart>
          </mc:Choice>
          <mc:Fallback>
            <p:pic>
              <p:nvPicPr>
                <p:cNvPr id="942" name="Freihand 941">
                  <a:extLst>
                    <a:ext uri="{FF2B5EF4-FFF2-40B4-BE49-F238E27FC236}">
                      <a16:creationId xmlns:a16="http://schemas.microsoft.com/office/drawing/2014/main" id="{C9725932-D1E0-465B-86B9-1D1997C9B348}"/>
                    </a:ext>
                  </a:extLst>
                </p:cNvPr>
                <p:cNvPicPr/>
                <p:nvPr/>
              </p:nvPicPr>
              <p:blipFill>
                <a:blip r:embed="rId1242"/>
                <a:stretch>
                  <a:fillRect/>
                </a:stretch>
              </p:blipFill>
              <p:spPr>
                <a:xfrm>
                  <a:off x="4008333" y="3089587"/>
                  <a:ext cx="89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943" name="Freihand 942">
                  <a:extLst>
                    <a:ext uri="{FF2B5EF4-FFF2-40B4-BE49-F238E27FC236}">
                      <a16:creationId xmlns:a16="http://schemas.microsoft.com/office/drawing/2014/main" id="{290DCAA9-6E4E-45A1-B329-9827105127C4}"/>
                    </a:ext>
                  </a:extLst>
                </p14:cNvPr>
                <p14:cNvContentPartPr/>
                <p14:nvPr/>
              </p14:nvContentPartPr>
              <p14:xfrm>
                <a:off x="4118133" y="3010027"/>
                <a:ext cx="218880" cy="149040"/>
              </p14:xfrm>
            </p:contentPart>
          </mc:Choice>
          <mc:Fallback>
            <p:pic>
              <p:nvPicPr>
                <p:cNvPr id="943" name="Freihand 942">
                  <a:extLst>
                    <a:ext uri="{FF2B5EF4-FFF2-40B4-BE49-F238E27FC236}">
                      <a16:creationId xmlns:a16="http://schemas.microsoft.com/office/drawing/2014/main" id="{290DCAA9-6E4E-45A1-B329-9827105127C4}"/>
                    </a:ext>
                  </a:extLst>
                </p:cNvPr>
                <p:cNvPicPr/>
                <p:nvPr/>
              </p:nvPicPr>
              <p:blipFill>
                <a:blip r:embed="rId1244"/>
                <a:stretch>
                  <a:fillRect/>
                </a:stretch>
              </p:blipFill>
              <p:spPr>
                <a:xfrm>
                  <a:off x="4113813" y="3005707"/>
                  <a:ext cx="227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944" name="Freihand 943">
                  <a:extLst>
                    <a:ext uri="{FF2B5EF4-FFF2-40B4-BE49-F238E27FC236}">
                      <a16:creationId xmlns:a16="http://schemas.microsoft.com/office/drawing/2014/main" id="{CE5D7817-7781-4DE6-9F73-FDD7735AFA87}"/>
                    </a:ext>
                  </a:extLst>
                </p14:cNvPr>
                <p14:cNvContentPartPr/>
                <p14:nvPr/>
              </p14:nvContentPartPr>
              <p14:xfrm>
                <a:off x="4420173" y="3082387"/>
                <a:ext cx="108000" cy="91800"/>
              </p14:xfrm>
            </p:contentPart>
          </mc:Choice>
          <mc:Fallback>
            <p:pic>
              <p:nvPicPr>
                <p:cNvPr id="944" name="Freihand 943">
                  <a:extLst>
                    <a:ext uri="{FF2B5EF4-FFF2-40B4-BE49-F238E27FC236}">
                      <a16:creationId xmlns:a16="http://schemas.microsoft.com/office/drawing/2014/main" id="{CE5D7817-7781-4DE6-9F73-FDD7735AFA87}"/>
                    </a:ext>
                  </a:extLst>
                </p:cNvPr>
                <p:cNvPicPr/>
                <p:nvPr/>
              </p:nvPicPr>
              <p:blipFill>
                <a:blip r:embed="rId1246"/>
                <a:stretch>
                  <a:fillRect/>
                </a:stretch>
              </p:blipFill>
              <p:spPr>
                <a:xfrm>
                  <a:off x="4415853" y="3078067"/>
                  <a:ext cx="116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945" name="Freihand 944">
                  <a:extLst>
                    <a:ext uri="{FF2B5EF4-FFF2-40B4-BE49-F238E27FC236}">
                      <a16:creationId xmlns:a16="http://schemas.microsoft.com/office/drawing/2014/main" id="{6EED2917-00F1-4A68-8D32-33FF9E8269B0}"/>
                    </a:ext>
                  </a:extLst>
                </p14:cNvPr>
                <p14:cNvContentPartPr/>
                <p14:nvPr/>
              </p14:nvContentPartPr>
              <p14:xfrm>
                <a:off x="4515933" y="3092107"/>
                <a:ext cx="296640" cy="73440"/>
              </p14:xfrm>
            </p:contentPart>
          </mc:Choice>
          <mc:Fallback>
            <p:pic>
              <p:nvPicPr>
                <p:cNvPr id="945" name="Freihand 944">
                  <a:extLst>
                    <a:ext uri="{FF2B5EF4-FFF2-40B4-BE49-F238E27FC236}">
                      <a16:creationId xmlns:a16="http://schemas.microsoft.com/office/drawing/2014/main" id="{6EED2917-00F1-4A68-8D32-33FF9E8269B0}"/>
                    </a:ext>
                  </a:extLst>
                </p:cNvPr>
                <p:cNvPicPr/>
                <p:nvPr/>
              </p:nvPicPr>
              <p:blipFill>
                <a:blip r:embed="rId1248"/>
                <a:stretch>
                  <a:fillRect/>
                </a:stretch>
              </p:blipFill>
              <p:spPr>
                <a:xfrm>
                  <a:off x="4511613" y="3087787"/>
                  <a:ext cx="305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946" name="Freihand 945">
                  <a:extLst>
                    <a:ext uri="{FF2B5EF4-FFF2-40B4-BE49-F238E27FC236}">
                      <a16:creationId xmlns:a16="http://schemas.microsoft.com/office/drawing/2014/main" id="{76CC2CA9-A6E8-4ADC-89C1-C8B1F6013D45}"/>
                    </a:ext>
                  </a:extLst>
                </p14:cNvPr>
                <p14:cNvContentPartPr/>
                <p14:nvPr/>
              </p14:nvContentPartPr>
              <p14:xfrm>
                <a:off x="4821933" y="3002107"/>
                <a:ext cx="109440" cy="140040"/>
              </p14:xfrm>
            </p:contentPart>
          </mc:Choice>
          <mc:Fallback>
            <p:pic>
              <p:nvPicPr>
                <p:cNvPr id="946" name="Freihand 945">
                  <a:extLst>
                    <a:ext uri="{FF2B5EF4-FFF2-40B4-BE49-F238E27FC236}">
                      <a16:creationId xmlns:a16="http://schemas.microsoft.com/office/drawing/2014/main" id="{76CC2CA9-A6E8-4ADC-89C1-C8B1F6013D45}"/>
                    </a:ext>
                  </a:extLst>
                </p:cNvPr>
                <p:cNvPicPr/>
                <p:nvPr/>
              </p:nvPicPr>
              <p:blipFill>
                <a:blip r:embed="rId1250"/>
                <a:stretch>
                  <a:fillRect/>
                </a:stretch>
              </p:blipFill>
              <p:spPr>
                <a:xfrm>
                  <a:off x="4817613" y="2997787"/>
                  <a:ext cx="118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947" name="Freihand 946">
                  <a:extLst>
                    <a:ext uri="{FF2B5EF4-FFF2-40B4-BE49-F238E27FC236}">
                      <a16:creationId xmlns:a16="http://schemas.microsoft.com/office/drawing/2014/main" id="{ED038C1B-E4C5-4B05-927D-5874B80643CB}"/>
                    </a:ext>
                  </a:extLst>
                </p14:cNvPr>
                <p14:cNvContentPartPr/>
                <p14:nvPr/>
              </p14:nvContentPartPr>
              <p14:xfrm>
                <a:off x="4967373" y="3071227"/>
                <a:ext cx="11520" cy="42120"/>
              </p14:xfrm>
            </p:contentPart>
          </mc:Choice>
          <mc:Fallback>
            <p:pic>
              <p:nvPicPr>
                <p:cNvPr id="947" name="Freihand 946">
                  <a:extLst>
                    <a:ext uri="{FF2B5EF4-FFF2-40B4-BE49-F238E27FC236}">
                      <a16:creationId xmlns:a16="http://schemas.microsoft.com/office/drawing/2014/main" id="{ED038C1B-E4C5-4B05-927D-5874B80643CB}"/>
                    </a:ext>
                  </a:extLst>
                </p:cNvPr>
                <p:cNvPicPr/>
                <p:nvPr/>
              </p:nvPicPr>
              <p:blipFill>
                <a:blip r:embed="rId1252"/>
                <a:stretch>
                  <a:fillRect/>
                </a:stretch>
              </p:blipFill>
              <p:spPr>
                <a:xfrm>
                  <a:off x="4963053" y="3066907"/>
                  <a:ext cx="20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948" name="Freihand 947">
                  <a:extLst>
                    <a:ext uri="{FF2B5EF4-FFF2-40B4-BE49-F238E27FC236}">
                      <a16:creationId xmlns:a16="http://schemas.microsoft.com/office/drawing/2014/main" id="{6F3C38DB-C642-47F7-92C5-2B3033818F05}"/>
                    </a:ext>
                  </a:extLst>
                </p14:cNvPr>
                <p14:cNvContentPartPr/>
                <p14:nvPr/>
              </p14:nvContentPartPr>
              <p14:xfrm>
                <a:off x="5021733" y="3048907"/>
                <a:ext cx="141480" cy="82440"/>
              </p14:xfrm>
            </p:contentPart>
          </mc:Choice>
          <mc:Fallback>
            <p:pic>
              <p:nvPicPr>
                <p:cNvPr id="948" name="Freihand 947">
                  <a:extLst>
                    <a:ext uri="{FF2B5EF4-FFF2-40B4-BE49-F238E27FC236}">
                      <a16:creationId xmlns:a16="http://schemas.microsoft.com/office/drawing/2014/main" id="{6F3C38DB-C642-47F7-92C5-2B3033818F05}"/>
                    </a:ext>
                  </a:extLst>
                </p:cNvPr>
                <p:cNvPicPr/>
                <p:nvPr/>
              </p:nvPicPr>
              <p:blipFill>
                <a:blip r:embed="rId1254"/>
                <a:stretch>
                  <a:fillRect/>
                </a:stretch>
              </p:blipFill>
              <p:spPr>
                <a:xfrm>
                  <a:off x="5017413" y="3044587"/>
                  <a:ext cx="150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949" name="Freihand 948">
                  <a:extLst>
                    <a:ext uri="{FF2B5EF4-FFF2-40B4-BE49-F238E27FC236}">
                      <a16:creationId xmlns:a16="http://schemas.microsoft.com/office/drawing/2014/main" id="{FD686D3C-3381-40F1-A0E7-B00566448568}"/>
                    </a:ext>
                  </a:extLst>
                </p14:cNvPr>
                <p14:cNvContentPartPr/>
                <p14:nvPr/>
              </p14:nvContentPartPr>
              <p14:xfrm>
                <a:off x="5144133" y="2955667"/>
                <a:ext cx="295920" cy="137880"/>
              </p14:xfrm>
            </p:contentPart>
          </mc:Choice>
          <mc:Fallback>
            <p:pic>
              <p:nvPicPr>
                <p:cNvPr id="949" name="Freihand 948">
                  <a:extLst>
                    <a:ext uri="{FF2B5EF4-FFF2-40B4-BE49-F238E27FC236}">
                      <a16:creationId xmlns:a16="http://schemas.microsoft.com/office/drawing/2014/main" id="{FD686D3C-3381-40F1-A0E7-B00566448568}"/>
                    </a:ext>
                  </a:extLst>
                </p:cNvPr>
                <p:cNvPicPr/>
                <p:nvPr/>
              </p:nvPicPr>
              <p:blipFill>
                <a:blip r:embed="rId1256"/>
                <a:stretch>
                  <a:fillRect/>
                </a:stretch>
              </p:blipFill>
              <p:spPr>
                <a:xfrm>
                  <a:off x="5139813" y="2951347"/>
                  <a:ext cx="304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950" name="Freihand 949">
                  <a:extLst>
                    <a:ext uri="{FF2B5EF4-FFF2-40B4-BE49-F238E27FC236}">
                      <a16:creationId xmlns:a16="http://schemas.microsoft.com/office/drawing/2014/main" id="{C3860859-74BF-4F13-997B-75E5065EF1FA}"/>
                    </a:ext>
                  </a:extLst>
                </p14:cNvPr>
                <p14:cNvContentPartPr/>
                <p14:nvPr/>
              </p14:nvContentPartPr>
              <p14:xfrm>
                <a:off x="5393973" y="2913907"/>
                <a:ext cx="32040" cy="66240"/>
              </p14:xfrm>
            </p:contentPart>
          </mc:Choice>
          <mc:Fallback>
            <p:pic>
              <p:nvPicPr>
                <p:cNvPr id="950" name="Freihand 949">
                  <a:extLst>
                    <a:ext uri="{FF2B5EF4-FFF2-40B4-BE49-F238E27FC236}">
                      <a16:creationId xmlns:a16="http://schemas.microsoft.com/office/drawing/2014/main" id="{C3860859-74BF-4F13-997B-75E5065EF1FA}"/>
                    </a:ext>
                  </a:extLst>
                </p:cNvPr>
                <p:cNvPicPr/>
                <p:nvPr/>
              </p:nvPicPr>
              <p:blipFill>
                <a:blip r:embed="rId1258"/>
                <a:stretch>
                  <a:fillRect/>
                </a:stretch>
              </p:blipFill>
              <p:spPr>
                <a:xfrm>
                  <a:off x="5389653" y="2909587"/>
                  <a:ext cx="40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951" name="Freihand 950">
                  <a:extLst>
                    <a:ext uri="{FF2B5EF4-FFF2-40B4-BE49-F238E27FC236}">
                      <a16:creationId xmlns:a16="http://schemas.microsoft.com/office/drawing/2014/main" id="{5006F615-9C4D-442F-B930-55CBC2B5BEF6}"/>
                    </a:ext>
                  </a:extLst>
                </p14:cNvPr>
                <p14:cNvContentPartPr/>
                <p14:nvPr/>
              </p14:nvContentPartPr>
              <p14:xfrm>
                <a:off x="5449413" y="2975107"/>
                <a:ext cx="149400" cy="48600"/>
              </p14:xfrm>
            </p:contentPart>
          </mc:Choice>
          <mc:Fallback>
            <p:pic>
              <p:nvPicPr>
                <p:cNvPr id="951" name="Freihand 950">
                  <a:extLst>
                    <a:ext uri="{FF2B5EF4-FFF2-40B4-BE49-F238E27FC236}">
                      <a16:creationId xmlns:a16="http://schemas.microsoft.com/office/drawing/2014/main" id="{5006F615-9C4D-442F-B930-55CBC2B5BEF6}"/>
                    </a:ext>
                  </a:extLst>
                </p:cNvPr>
                <p:cNvPicPr/>
                <p:nvPr/>
              </p:nvPicPr>
              <p:blipFill>
                <a:blip r:embed="rId1260"/>
                <a:stretch>
                  <a:fillRect/>
                </a:stretch>
              </p:blipFill>
              <p:spPr>
                <a:xfrm>
                  <a:off x="5445093" y="2970787"/>
                  <a:ext cx="158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952" name="Freihand 951">
                  <a:extLst>
                    <a:ext uri="{FF2B5EF4-FFF2-40B4-BE49-F238E27FC236}">
                      <a16:creationId xmlns:a16="http://schemas.microsoft.com/office/drawing/2014/main" id="{250A6EA5-9C33-49FF-AD24-51A9D7AFAAB4}"/>
                    </a:ext>
                  </a:extLst>
                </p14:cNvPr>
                <p14:cNvContentPartPr/>
                <p14:nvPr/>
              </p14:nvContentPartPr>
              <p14:xfrm>
                <a:off x="5630493" y="2939467"/>
                <a:ext cx="85680" cy="72720"/>
              </p14:xfrm>
            </p:contentPart>
          </mc:Choice>
          <mc:Fallback>
            <p:pic>
              <p:nvPicPr>
                <p:cNvPr id="952" name="Freihand 951">
                  <a:extLst>
                    <a:ext uri="{FF2B5EF4-FFF2-40B4-BE49-F238E27FC236}">
                      <a16:creationId xmlns:a16="http://schemas.microsoft.com/office/drawing/2014/main" id="{250A6EA5-9C33-49FF-AD24-51A9D7AFAAB4}"/>
                    </a:ext>
                  </a:extLst>
                </p:cNvPr>
                <p:cNvPicPr/>
                <p:nvPr/>
              </p:nvPicPr>
              <p:blipFill>
                <a:blip r:embed="rId1262"/>
                <a:stretch>
                  <a:fillRect/>
                </a:stretch>
              </p:blipFill>
              <p:spPr>
                <a:xfrm>
                  <a:off x="5626173" y="2935147"/>
                  <a:ext cx="94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954" name="Freihand 953">
                  <a:extLst>
                    <a:ext uri="{FF2B5EF4-FFF2-40B4-BE49-F238E27FC236}">
                      <a16:creationId xmlns:a16="http://schemas.microsoft.com/office/drawing/2014/main" id="{57AA59D8-3B32-4DE0-A53C-278EAFB7DECA}"/>
                    </a:ext>
                  </a:extLst>
                </p14:cNvPr>
                <p14:cNvContentPartPr/>
                <p14:nvPr/>
              </p14:nvContentPartPr>
              <p14:xfrm>
                <a:off x="5814813" y="2899507"/>
                <a:ext cx="205920" cy="221400"/>
              </p14:xfrm>
            </p:contentPart>
          </mc:Choice>
          <mc:Fallback>
            <p:pic>
              <p:nvPicPr>
                <p:cNvPr id="954" name="Freihand 953">
                  <a:extLst>
                    <a:ext uri="{FF2B5EF4-FFF2-40B4-BE49-F238E27FC236}">
                      <a16:creationId xmlns:a16="http://schemas.microsoft.com/office/drawing/2014/main" id="{57AA59D8-3B32-4DE0-A53C-278EAFB7DECA}"/>
                    </a:ext>
                  </a:extLst>
                </p:cNvPr>
                <p:cNvPicPr/>
                <p:nvPr/>
              </p:nvPicPr>
              <p:blipFill>
                <a:blip r:embed="rId1264"/>
                <a:stretch>
                  <a:fillRect/>
                </a:stretch>
              </p:blipFill>
              <p:spPr>
                <a:xfrm>
                  <a:off x="5810493" y="2895187"/>
                  <a:ext cx="214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955" name="Freihand 954">
                  <a:extLst>
                    <a:ext uri="{FF2B5EF4-FFF2-40B4-BE49-F238E27FC236}">
                      <a16:creationId xmlns:a16="http://schemas.microsoft.com/office/drawing/2014/main" id="{1737D95F-4314-447E-8C09-56E853F5969F}"/>
                    </a:ext>
                  </a:extLst>
                </p14:cNvPr>
                <p14:cNvContentPartPr/>
                <p14:nvPr/>
              </p14:nvContentPartPr>
              <p14:xfrm>
                <a:off x="6065733" y="2759107"/>
                <a:ext cx="55080" cy="170280"/>
              </p14:xfrm>
            </p:contentPart>
          </mc:Choice>
          <mc:Fallback>
            <p:pic>
              <p:nvPicPr>
                <p:cNvPr id="955" name="Freihand 954">
                  <a:extLst>
                    <a:ext uri="{FF2B5EF4-FFF2-40B4-BE49-F238E27FC236}">
                      <a16:creationId xmlns:a16="http://schemas.microsoft.com/office/drawing/2014/main" id="{1737D95F-4314-447E-8C09-56E853F5969F}"/>
                    </a:ext>
                  </a:extLst>
                </p:cNvPr>
                <p:cNvPicPr/>
                <p:nvPr/>
              </p:nvPicPr>
              <p:blipFill>
                <a:blip r:embed="rId1266"/>
                <a:stretch>
                  <a:fillRect/>
                </a:stretch>
              </p:blipFill>
              <p:spPr>
                <a:xfrm>
                  <a:off x="6061413" y="2754787"/>
                  <a:ext cx="63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956" name="Freihand 955">
                  <a:extLst>
                    <a:ext uri="{FF2B5EF4-FFF2-40B4-BE49-F238E27FC236}">
                      <a16:creationId xmlns:a16="http://schemas.microsoft.com/office/drawing/2014/main" id="{123F1009-C9A6-4E8E-A428-7EB040E632FF}"/>
                    </a:ext>
                  </a:extLst>
                </p14:cNvPr>
                <p14:cNvContentPartPr/>
                <p14:nvPr/>
              </p14:nvContentPartPr>
              <p14:xfrm>
                <a:off x="6076893" y="2768107"/>
                <a:ext cx="68040" cy="160560"/>
              </p14:xfrm>
            </p:contentPart>
          </mc:Choice>
          <mc:Fallback>
            <p:pic>
              <p:nvPicPr>
                <p:cNvPr id="956" name="Freihand 955">
                  <a:extLst>
                    <a:ext uri="{FF2B5EF4-FFF2-40B4-BE49-F238E27FC236}">
                      <a16:creationId xmlns:a16="http://schemas.microsoft.com/office/drawing/2014/main" id="{123F1009-C9A6-4E8E-A428-7EB040E632FF}"/>
                    </a:ext>
                  </a:extLst>
                </p:cNvPr>
                <p:cNvPicPr/>
                <p:nvPr/>
              </p:nvPicPr>
              <p:blipFill>
                <a:blip r:embed="rId1268"/>
                <a:stretch>
                  <a:fillRect/>
                </a:stretch>
              </p:blipFill>
              <p:spPr>
                <a:xfrm>
                  <a:off x="6072573" y="2763787"/>
                  <a:ext cx="76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957" name="Freihand 956">
                  <a:extLst>
                    <a:ext uri="{FF2B5EF4-FFF2-40B4-BE49-F238E27FC236}">
                      <a16:creationId xmlns:a16="http://schemas.microsoft.com/office/drawing/2014/main" id="{3CD14FEA-755C-45F3-A424-FD1F65B5BAE6}"/>
                    </a:ext>
                  </a:extLst>
                </p14:cNvPr>
                <p14:cNvContentPartPr/>
                <p14:nvPr/>
              </p14:nvContentPartPr>
              <p14:xfrm>
                <a:off x="6207933" y="2878987"/>
                <a:ext cx="15840" cy="106560"/>
              </p14:xfrm>
            </p:contentPart>
          </mc:Choice>
          <mc:Fallback>
            <p:pic>
              <p:nvPicPr>
                <p:cNvPr id="957" name="Freihand 956">
                  <a:extLst>
                    <a:ext uri="{FF2B5EF4-FFF2-40B4-BE49-F238E27FC236}">
                      <a16:creationId xmlns:a16="http://schemas.microsoft.com/office/drawing/2014/main" id="{3CD14FEA-755C-45F3-A424-FD1F65B5BAE6}"/>
                    </a:ext>
                  </a:extLst>
                </p:cNvPr>
                <p:cNvPicPr/>
                <p:nvPr/>
              </p:nvPicPr>
              <p:blipFill>
                <a:blip r:embed="rId1270"/>
                <a:stretch>
                  <a:fillRect/>
                </a:stretch>
              </p:blipFill>
              <p:spPr>
                <a:xfrm>
                  <a:off x="6203613" y="2874667"/>
                  <a:ext cx="24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958" name="Freihand 957">
                  <a:extLst>
                    <a:ext uri="{FF2B5EF4-FFF2-40B4-BE49-F238E27FC236}">
                      <a16:creationId xmlns:a16="http://schemas.microsoft.com/office/drawing/2014/main" id="{97572B77-DFC0-48F5-9346-A36ECF6B8536}"/>
                    </a:ext>
                  </a:extLst>
                </p14:cNvPr>
                <p14:cNvContentPartPr/>
                <p14:nvPr/>
              </p14:nvContentPartPr>
              <p14:xfrm>
                <a:off x="6269133" y="2784307"/>
                <a:ext cx="9360" cy="139680"/>
              </p14:xfrm>
            </p:contentPart>
          </mc:Choice>
          <mc:Fallback>
            <p:pic>
              <p:nvPicPr>
                <p:cNvPr id="958" name="Freihand 957">
                  <a:extLst>
                    <a:ext uri="{FF2B5EF4-FFF2-40B4-BE49-F238E27FC236}">
                      <a16:creationId xmlns:a16="http://schemas.microsoft.com/office/drawing/2014/main" id="{97572B77-DFC0-48F5-9346-A36ECF6B8536}"/>
                    </a:ext>
                  </a:extLst>
                </p:cNvPr>
                <p:cNvPicPr/>
                <p:nvPr/>
              </p:nvPicPr>
              <p:blipFill>
                <a:blip r:embed="rId1272"/>
                <a:stretch>
                  <a:fillRect/>
                </a:stretch>
              </p:blipFill>
              <p:spPr>
                <a:xfrm>
                  <a:off x="6264813" y="2779987"/>
                  <a:ext cx="18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959" name="Freihand 958">
                  <a:extLst>
                    <a:ext uri="{FF2B5EF4-FFF2-40B4-BE49-F238E27FC236}">
                      <a16:creationId xmlns:a16="http://schemas.microsoft.com/office/drawing/2014/main" id="{9CE2F8D7-9F9F-414C-94D2-198EFE8FE4E2}"/>
                    </a:ext>
                  </a:extLst>
                </p14:cNvPr>
                <p14:cNvContentPartPr/>
                <p14:nvPr/>
              </p14:nvContentPartPr>
              <p14:xfrm>
                <a:off x="6207933" y="2741467"/>
                <a:ext cx="150480" cy="197280"/>
              </p14:xfrm>
            </p:contentPart>
          </mc:Choice>
          <mc:Fallback>
            <p:pic>
              <p:nvPicPr>
                <p:cNvPr id="959" name="Freihand 958">
                  <a:extLst>
                    <a:ext uri="{FF2B5EF4-FFF2-40B4-BE49-F238E27FC236}">
                      <a16:creationId xmlns:a16="http://schemas.microsoft.com/office/drawing/2014/main" id="{9CE2F8D7-9F9F-414C-94D2-198EFE8FE4E2}"/>
                    </a:ext>
                  </a:extLst>
                </p:cNvPr>
                <p:cNvPicPr/>
                <p:nvPr/>
              </p:nvPicPr>
              <p:blipFill>
                <a:blip r:embed="rId1274"/>
                <a:stretch>
                  <a:fillRect/>
                </a:stretch>
              </p:blipFill>
              <p:spPr>
                <a:xfrm>
                  <a:off x="6203613" y="2737147"/>
                  <a:ext cx="159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960" name="Freihand 959">
                  <a:extLst>
                    <a:ext uri="{FF2B5EF4-FFF2-40B4-BE49-F238E27FC236}">
                      <a16:creationId xmlns:a16="http://schemas.microsoft.com/office/drawing/2014/main" id="{54CB7DC6-E5B4-42E4-BA50-1EC0F073B199}"/>
                    </a:ext>
                  </a:extLst>
                </p14:cNvPr>
                <p14:cNvContentPartPr/>
                <p14:nvPr/>
              </p14:nvContentPartPr>
              <p14:xfrm>
                <a:off x="6251493" y="2700787"/>
                <a:ext cx="144720" cy="317160"/>
              </p14:xfrm>
            </p:contentPart>
          </mc:Choice>
          <mc:Fallback>
            <p:pic>
              <p:nvPicPr>
                <p:cNvPr id="960" name="Freihand 959">
                  <a:extLst>
                    <a:ext uri="{FF2B5EF4-FFF2-40B4-BE49-F238E27FC236}">
                      <a16:creationId xmlns:a16="http://schemas.microsoft.com/office/drawing/2014/main" id="{54CB7DC6-E5B4-42E4-BA50-1EC0F073B199}"/>
                    </a:ext>
                  </a:extLst>
                </p:cNvPr>
                <p:cNvPicPr/>
                <p:nvPr/>
              </p:nvPicPr>
              <p:blipFill>
                <a:blip r:embed="rId1276"/>
                <a:stretch>
                  <a:fillRect/>
                </a:stretch>
              </p:blipFill>
              <p:spPr>
                <a:xfrm>
                  <a:off x="6247173" y="2696467"/>
                  <a:ext cx="1533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961" name="Freihand 960">
                  <a:extLst>
                    <a:ext uri="{FF2B5EF4-FFF2-40B4-BE49-F238E27FC236}">
                      <a16:creationId xmlns:a16="http://schemas.microsoft.com/office/drawing/2014/main" id="{D460C658-089D-4EF5-8015-DEC5B830C197}"/>
                    </a:ext>
                  </a:extLst>
                </p14:cNvPr>
                <p14:cNvContentPartPr/>
                <p14:nvPr/>
              </p14:nvContentPartPr>
              <p14:xfrm>
                <a:off x="6009573" y="2677027"/>
                <a:ext cx="160920" cy="337680"/>
              </p14:xfrm>
            </p:contentPart>
          </mc:Choice>
          <mc:Fallback>
            <p:pic>
              <p:nvPicPr>
                <p:cNvPr id="961" name="Freihand 960">
                  <a:extLst>
                    <a:ext uri="{FF2B5EF4-FFF2-40B4-BE49-F238E27FC236}">
                      <a16:creationId xmlns:a16="http://schemas.microsoft.com/office/drawing/2014/main" id="{D460C658-089D-4EF5-8015-DEC5B830C197}"/>
                    </a:ext>
                  </a:extLst>
                </p:cNvPr>
                <p:cNvPicPr/>
                <p:nvPr/>
              </p:nvPicPr>
              <p:blipFill>
                <a:blip r:embed="rId1278"/>
                <a:stretch>
                  <a:fillRect/>
                </a:stretch>
              </p:blipFill>
              <p:spPr>
                <a:xfrm>
                  <a:off x="6005253" y="2672707"/>
                  <a:ext cx="1695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965" name="Freihand 964">
                  <a:extLst>
                    <a:ext uri="{FF2B5EF4-FFF2-40B4-BE49-F238E27FC236}">
                      <a16:creationId xmlns:a16="http://schemas.microsoft.com/office/drawing/2014/main" id="{98B690FE-25ED-450C-8AC1-2902F8DAA7E2}"/>
                    </a:ext>
                  </a:extLst>
                </p14:cNvPr>
                <p14:cNvContentPartPr/>
                <p14:nvPr/>
              </p14:nvContentPartPr>
              <p14:xfrm>
                <a:off x="1480773" y="2476507"/>
                <a:ext cx="5177880" cy="798480"/>
              </p14:xfrm>
            </p:contentPart>
          </mc:Choice>
          <mc:Fallback>
            <p:pic>
              <p:nvPicPr>
                <p:cNvPr id="965" name="Freihand 964">
                  <a:extLst>
                    <a:ext uri="{FF2B5EF4-FFF2-40B4-BE49-F238E27FC236}">
                      <a16:creationId xmlns:a16="http://schemas.microsoft.com/office/drawing/2014/main" id="{98B690FE-25ED-450C-8AC1-2902F8DAA7E2}"/>
                    </a:ext>
                  </a:extLst>
                </p:cNvPr>
                <p:cNvPicPr/>
                <p:nvPr/>
              </p:nvPicPr>
              <p:blipFill>
                <a:blip r:embed="rId1280"/>
                <a:stretch>
                  <a:fillRect/>
                </a:stretch>
              </p:blipFill>
              <p:spPr>
                <a:xfrm>
                  <a:off x="1476453" y="2472187"/>
                  <a:ext cx="5186520" cy="807120"/>
                </a:xfrm>
                <a:prstGeom prst="rect">
                  <a:avLst/>
                </a:prstGeom>
              </p:spPr>
            </p:pic>
          </mc:Fallback>
        </mc:AlternateContent>
      </p:grpSp>
      <p:grpSp>
        <p:nvGrpSpPr>
          <p:cNvPr id="969" name="Gruppieren 968">
            <a:extLst>
              <a:ext uri="{FF2B5EF4-FFF2-40B4-BE49-F238E27FC236}">
                <a16:creationId xmlns:a16="http://schemas.microsoft.com/office/drawing/2014/main" id="{44923A36-E029-4CF7-9DC7-D901D8FBCF98}"/>
              </a:ext>
            </a:extLst>
          </p:cNvPr>
          <p:cNvGrpSpPr/>
          <p:nvPr/>
        </p:nvGrpSpPr>
        <p:grpSpPr>
          <a:xfrm>
            <a:off x="2384373" y="1338547"/>
            <a:ext cx="418320" cy="224280"/>
            <a:chOff x="2384373" y="1338547"/>
            <a:chExt cx="418320" cy="224280"/>
          </a:xfrm>
        </p:grpSpPr>
        <mc:AlternateContent xmlns:mc="http://schemas.openxmlformats.org/markup-compatibility/2006">
          <mc:Choice xmlns:p14="http://schemas.microsoft.com/office/powerpoint/2010/main" Requires="p14">
            <p:contentPart p14:bwMode="auto" r:id="rId1281">
              <p14:nvContentPartPr>
                <p14:cNvPr id="967" name="Freihand 966">
                  <a:extLst>
                    <a:ext uri="{FF2B5EF4-FFF2-40B4-BE49-F238E27FC236}">
                      <a16:creationId xmlns:a16="http://schemas.microsoft.com/office/drawing/2014/main" id="{285B2190-69B5-42D3-9C93-FA2EACAF3303}"/>
                    </a:ext>
                  </a:extLst>
                </p14:cNvPr>
                <p14:cNvContentPartPr/>
                <p14:nvPr/>
              </p14:nvContentPartPr>
              <p14:xfrm>
                <a:off x="2384373" y="1439347"/>
                <a:ext cx="291600" cy="31320"/>
              </p14:xfrm>
            </p:contentPart>
          </mc:Choice>
          <mc:Fallback>
            <p:pic>
              <p:nvPicPr>
                <p:cNvPr id="967" name="Freihand 966">
                  <a:extLst>
                    <a:ext uri="{FF2B5EF4-FFF2-40B4-BE49-F238E27FC236}">
                      <a16:creationId xmlns:a16="http://schemas.microsoft.com/office/drawing/2014/main" id="{285B2190-69B5-42D3-9C93-FA2EACAF3303}"/>
                    </a:ext>
                  </a:extLst>
                </p:cNvPr>
                <p:cNvPicPr/>
                <p:nvPr/>
              </p:nvPicPr>
              <p:blipFill>
                <a:blip r:embed="rId1282"/>
                <a:stretch>
                  <a:fillRect/>
                </a:stretch>
              </p:blipFill>
              <p:spPr>
                <a:xfrm>
                  <a:off x="2380053" y="1435027"/>
                  <a:ext cx="300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968" name="Freihand 967">
                  <a:extLst>
                    <a:ext uri="{FF2B5EF4-FFF2-40B4-BE49-F238E27FC236}">
                      <a16:creationId xmlns:a16="http://schemas.microsoft.com/office/drawing/2014/main" id="{4768472A-DA09-4E29-A907-20ED219AE90C}"/>
                    </a:ext>
                  </a:extLst>
                </p14:cNvPr>
                <p14:cNvContentPartPr/>
                <p14:nvPr/>
              </p14:nvContentPartPr>
              <p14:xfrm>
                <a:off x="2575893" y="1338547"/>
                <a:ext cx="226800" cy="224280"/>
              </p14:xfrm>
            </p:contentPart>
          </mc:Choice>
          <mc:Fallback>
            <p:pic>
              <p:nvPicPr>
                <p:cNvPr id="968" name="Freihand 967">
                  <a:extLst>
                    <a:ext uri="{FF2B5EF4-FFF2-40B4-BE49-F238E27FC236}">
                      <a16:creationId xmlns:a16="http://schemas.microsoft.com/office/drawing/2014/main" id="{4768472A-DA09-4E29-A907-20ED219AE90C}"/>
                    </a:ext>
                  </a:extLst>
                </p:cNvPr>
                <p:cNvPicPr/>
                <p:nvPr/>
              </p:nvPicPr>
              <p:blipFill>
                <a:blip r:embed="rId1284"/>
                <a:stretch>
                  <a:fillRect/>
                </a:stretch>
              </p:blipFill>
              <p:spPr>
                <a:xfrm>
                  <a:off x="2571573" y="1334227"/>
                  <a:ext cx="235440" cy="232920"/>
                </a:xfrm>
                <a:prstGeom prst="rect">
                  <a:avLst/>
                </a:prstGeom>
              </p:spPr>
            </p:pic>
          </mc:Fallback>
        </mc:AlternateContent>
      </p:grpSp>
    </p:spTree>
    <p:extLst>
      <p:ext uri="{BB962C8B-B14F-4D97-AF65-F5344CB8AC3E}">
        <p14:creationId xmlns:p14="http://schemas.microsoft.com/office/powerpoint/2010/main" val="176147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6CD1-84C6-ECF8-9000-535C1A47FD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63472F-409E-9DA1-A717-94FCE2B52C6C}"/>
              </a:ext>
            </a:extLst>
          </p:cNvPr>
          <p:cNvSpPr txBox="1">
            <a:spLocks/>
          </p:cNvSpPr>
          <p:nvPr/>
        </p:nvSpPr>
        <p:spPr>
          <a:xfrm>
            <a:off x="506895" y="82926"/>
            <a:ext cx="10952922"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Contract Curve – Transformation curve</a:t>
            </a:r>
          </a:p>
        </p:txBody>
      </p:sp>
      <p:sp>
        <p:nvSpPr>
          <p:cNvPr id="2" name="Rechteck 1">
            <a:extLst>
              <a:ext uri="{FF2B5EF4-FFF2-40B4-BE49-F238E27FC236}">
                <a16:creationId xmlns:a16="http://schemas.microsoft.com/office/drawing/2014/main" id="{474E20EF-4644-1AE2-60BE-5AC3F3BDFF5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79" name="Freihand 178">
                <a:extLst>
                  <a:ext uri="{FF2B5EF4-FFF2-40B4-BE49-F238E27FC236}">
                    <a16:creationId xmlns:a16="http://schemas.microsoft.com/office/drawing/2014/main" id="{C36B6CB8-D569-43B1-8171-D7D3AA0D86EE}"/>
                  </a:ext>
                </a:extLst>
              </p14:cNvPr>
              <p14:cNvContentPartPr/>
              <p14:nvPr/>
            </p14:nvContentPartPr>
            <p14:xfrm>
              <a:off x="1924293" y="2278507"/>
              <a:ext cx="21600" cy="73080"/>
            </p14:xfrm>
          </p:contentPart>
        </mc:Choice>
        <mc:Fallback>
          <p:pic>
            <p:nvPicPr>
              <p:cNvPr id="179" name="Freihand 178">
                <a:extLst>
                  <a:ext uri="{FF2B5EF4-FFF2-40B4-BE49-F238E27FC236}">
                    <a16:creationId xmlns:a16="http://schemas.microsoft.com/office/drawing/2014/main" id="{C36B6CB8-D569-43B1-8171-D7D3AA0D86EE}"/>
                  </a:ext>
                </a:extLst>
              </p:cNvPr>
              <p:cNvPicPr/>
              <p:nvPr/>
            </p:nvPicPr>
            <p:blipFill>
              <a:blip r:embed="rId4"/>
              <a:stretch>
                <a:fillRect/>
              </a:stretch>
            </p:blipFill>
            <p:spPr>
              <a:xfrm>
                <a:off x="1919973" y="2274187"/>
                <a:ext cx="30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1" name="Freihand 180">
                <a:extLst>
                  <a:ext uri="{FF2B5EF4-FFF2-40B4-BE49-F238E27FC236}">
                    <a16:creationId xmlns:a16="http://schemas.microsoft.com/office/drawing/2014/main" id="{AA3FF77C-23E3-48B6-844B-94E21C1AC758}"/>
                  </a:ext>
                </a:extLst>
              </p14:cNvPr>
              <p14:cNvContentPartPr/>
              <p14:nvPr/>
            </p14:nvContentPartPr>
            <p14:xfrm>
              <a:off x="1923213" y="2275987"/>
              <a:ext cx="27360" cy="59760"/>
            </p14:xfrm>
          </p:contentPart>
        </mc:Choice>
        <mc:Fallback>
          <p:pic>
            <p:nvPicPr>
              <p:cNvPr id="181" name="Freihand 180">
                <a:extLst>
                  <a:ext uri="{FF2B5EF4-FFF2-40B4-BE49-F238E27FC236}">
                    <a16:creationId xmlns:a16="http://schemas.microsoft.com/office/drawing/2014/main" id="{AA3FF77C-23E3-48B6-844B-94E21C1AC758}"/>
                  </a:ext>
                </a:extLst>
              </p:cNvPr>
              <p:cNvPicPr/>
              <p:nvPr/>
            </p:nvPicPr>
            <p:blipFill>
              <a:blip r:embed="rId6"/>
              <a:stretch>
                <a:fillRect/>
              </a:stretch>
            </p:blipFill>
            <p:spPr>
              <a:xfrm>
                <a:off x="1918893" y="2271667"/>
                <a:ext cx="36000" cy="68400"/>
              </a:xfrm>
              <a:prstGeom prst="rect">
                <a:avLst/>
              </a:prstGeom>
            </p:spPr>
          </p:pic>
        </mc:Fallback>
      </mc:AlternateContent>
      <p:grpSp>
        <p:nvGrpSpPr>
          <p:cNvPr id="335" name="Gruppieren 334">
            <a:extLst>
              <a:ext uri="{FF2B5EF4-FFF2-40B4-BE49-F238E27FC236}">
                <a16:creationId xmlns:a16="http://schemas.microsoft.com/office/drawing/2014/main" id="{CF582B6C-A7D1-49C5-ABD8-24A09FC29956}"/>
              </a:ext>
            </a:extLst>
          </p:cNvPr>
          <p:cNvGrpSpPr/>
          <p:nvPr/>
        </p:nvGrpSpPr>
        <p:grpSpPr>
          <a:xfrm>
            <a:off x="774093" y="649867"/>
            <a:ext cx="8524800" cy="5675400"/>
            <a:chOff x="774093" y="649867"/>
            <a:chExt cx="8524800" cy="5675400"/>
          </a:xfrm>
        </p:grpSpPr>
        <mc:AlternateContent xmlns:mc="http://schemas.openxmlformats.org/markup-compatibility/2006">
          <mc:Choice xmlns:p14="http://schemas.microsoft.com/office/powerpoint/2010/main" Requires="p14">
            <p:contentPart p14:bwMode="auto" r:id="rId7">
              <p14:nvContentPartPr>
                <p14:cNvPr id="115" name="Freihand 114">
                  <a:extLst>
                    <a:ext uri="{FF2B5EF4-FFF2-40B4-BE49-F238E27FC236}">
                      <a16:creationId xmlns:a16="http://schemas.microsoft.com/office/drawing/2014/main" id="{F7C498C6-EDB4-44B6-8678-15853B2BA7AD}"/>
                    </a:ext>
                  </a:extLst>
                </p14:cNvPr>
                <p14:cNvContentPartPr/>
                <p14:nvPr/>
              </p14:nvContentPartPr>
              <p14:xfrm>
                <a:off x="1352973" y="778747"/>
                <a:ext cx="43920" cy="2110680"/>
              </p14:xfrm>
            </p:contentPart>
          </mc:Choice>
          <mc:Fallback>
            <p:pic>
              <p:nvPicPr>
                <p:cNvPr id="115" name="Freihand 114">
                  <a:extLst>
                    <a:ext uri="{FF2B5EF4-FFF2-40B4-BE49-F238E27FC236}">
                      <a16:creationId xmlns:a16="http://schemas.microsoft.com/office/drawing/2014/main" id="{F7C498C6-EDB4-44B6-8678-15853B2BA7AD}"/>
                    </a:ext>
                  </a:extLst>
                </p:cNvPr>
                <p:cNvPicPr/>
                <p:nvPr/>
              </p:nvPicPr>
              <p:blipFill>
                <a:blip r:embed="rId8"/>
                <a:stretch>
                  <a:fillRect/>
                </a:stretch>
              </p:blipFill>
              <p:spPr>
                <a:xfrm>
                  <a:off x="1348653" y="774427"/>
                  <a:ext cx="52560" cy="211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6" name="Freihand 115">
                  <a:extLst>
                    <a:ext uri="{FF2B5EF4-FFF2-40B4-BE49-F238E27FC236}">
                      <a16:creationId xmlns:a16="http://schemas.microsoft.com/office/drawing/2014/main" id="{433973CD-74B6-4398-93E1-194885FBB986}"/>
                    </a:ext>
                  </a:extLst>
                </p14:cNvPr>
                <p14:cNvContentPartPr/>
                <p14:nvPr/>
              </p14:nvContentPartPr>
              <p14:xfrm>
                <a:off x="1118253" y="2821387"/>
                <a:ext cx="3787920" cy="147960"/>
              </p14:xfrm>
            </p:contentPart>
          </mc:Choice>
          <mc:Fallback>
            <p:pic>
              <p:nvPicPr>
                <p:cNvPr id="116" name="Freihand 115">
                  <a:extLst>
                    <a:ext uri="{FF2B5EF4-FFF2-40B4-BE49-F238E27FC236}">
                      <a16:creationId xmlns:a16="http://schemas.microsoft.com/office/drawing/2014/main" id="{433973CD-74B6-4398-93E1-194885FBB986}"/>
                    </a:ext>
                  </a:extLst>
                </p:cNvPr>
                <p:cNvPicPr/>
                <p:nvPr/>
              </p:nvPicPr>
              <p:blipFill>
                <a:blip r:embed="rId10"/>
                <a:stretch>
                  <a:fillRect/>
                </a:stretch>
              </p:blipFill>
              <p:spPr>
                <a:xfrm>
                  <a:off x="1113933" y="2817067"/>
                  <a:ext cx="3796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7" name="Freihand 116">
                  <a:extLst>
                    <a:ext uri="{FF2B5EF4-FFF2-40B4-BE49-F238E27FC236}">
                      <a16:creationId xmlns:a16="http://schemas.microsoft.com/office/drawing/2014/main" id="{55265883-6A4B-45BD-8FF2-5C1F42E73D29}"/>
                    </a:ext>
                  </a:extLst>
                </p14:cNvPr>
                <p14:cNvContentPartPr/>
                <p14:nvPr/>
              </p14:nvContentPartPr>
              <p14:xfrm>
                <a:off x="4878813" y="2849107"/>
                <a:ext cx="183240" cy="220680"/>
              </p14:xfrm>
            </p:contentPart>
          </mc:Choice>
          <mc:Fallback>
            <p:pic>
              <p:nvPicPr>
                <p:cNvPr id="117" name="Freihand 116">
                  <a:extLst>
                    <a:ext uri="{FF2B5EF4-FFF2-40B4-BE49-F238E27FC236}">
                      <a16:creationId xmlns:a16="http://schemas.microsoft.com/office/drawing/2014/main" id="{55265883-6A4B-45BD-8FF2-5C1F42E73D29}"/>
                    </a:ext>
                  </a:extLst>
                </p:cNvPr>
                <p:cNvPicPr/>
                <p:nvPr/>
              </p:nvPicPr>
              <p:blipFill>
                <a:blip r:embed="rId12"/>
                <a:stretch>
                  <a:fillRect/>
                </a:stretch>
              </p:blipFill>
              <p:spPr>
                <a:xfrm>
                  <a:off x="4874493" y="2844787"/>
                  <a:ext cx="191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9" name="Freihand 118">
                  <a:extLst>
                    <a:ext uri="{FF2B5EF4-FFF2-40B4-BE49-F238E27FC236}">
                      <a16:creationId xmlns:a16="http://schemas.microsoft.com/office/drawing/2014/main" id="{55AF8FE0-0F77-4273-9616-B58318BE5E35}"/>
                    </a:ext>
                  </a:extLst>
                </p14:cNvPr>
                <p14:cNvContentPartPr/>
                <p14:nvPr/>
              </p14:nvContentPartPr>
              <p14:xfrm>
                <a:off x="1078653" y="914827"/>
                <a:ext cx="4101480" cy="72360"/>
              </p14:xfrm>
            </p:contentPart>
          </mc:Choice>
          <mc:Fallback>
            <p:pic>
              <p:nvPicPr>
                <p:cNvPr id="119" name="Freihand 118">
                  <a:extLst>
                    <a:ext uri="{FF2B5EF4-FFF2-40B4-BE49-F238E27FC236}">
                      <a16:creationId xmlns:a16="http://schemas.microsoft.com/office/drawing/2014/main" id="{55AF8FE0-0F77-4273-9616-B58318BE5E35}"/>
                    </a:ext>
                  </a:extLst>
                </p:cNvPr>
                <p:cNvPicPr/>
                <p:nvPr/>
              </p:nvPicPr>
              <p:blipFill>
                <a:blip r:embed="rId14"/>
                <a:stretch>
                  <a:fillRect/>
                </a:stretch>
              </p:blipFill>
              <p:spPr>
                <a:xfrm>
                  <a:off x="1074333" y="910507"/>
                  <a:ext cx="4110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0" name="Freihand 119">
                  <a:extLst>
                    <a:ext uri="{FF2B5EF4-FFF2-40B4-BE49-F238E27FC236}">
                      <a16:creationId xmlns:a16="http://schemas.microsoft.com/office/drawing/2014/main" id="{7BF96429-2F91-4E40-89D3-6AD89CFE7A19}"/>
                    </a:ext>
                  </a:extLst>
                </p14:cNvPr>
                <p14:cNvContentPartPr/>
                <p14:nvPr/>
              </p14:nvContentPartPr>
              <p14:xfrm>
                <a:off x="4508013" y="798547"/>
                <a:ext cx="298080" cy="2343960"/>
              </p14:xfrm>
            </p:contentPart>
          </mc:Choice>
          <mc:Fallback>
            <p:pic>
              <p:nvPicPr>
                <p:cNvPr id="120" name="Freihand 119">
                  <a:extLst>
                    <a:ext uri="{FF2B5EF4-FFF2-40B4-BE49-F238E27FC236}">
                      <a16:creationId xmlns:a16="http://schemas.microsoft.com/office/drawing/2014/main" id="{7BF96429-2F91-4E40-89D3-6AD89CFE7A19}"/>
                    </a:ext>
                  </a:extLst>
                </p:cNvPr>
                <p:cNvPicPr/>
                <p:nvPr/>
              </p:nvPicPr>
              <p:blipFill>
                <a:blip r:embed="rId16"/>
                <a:stretch>
                  <a:fillRect/>
                </a:stretch>
              </p:blipFill>
              <p:spPr>
                <a:xfrm>
                  <a:off x="4503693" y="794227"/>
                  <a:ext cx="306720" cy="235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1" name="Freihand 120">
                  <a:extLst>
                    <a:ext uri="{FF2B5EF4-FFF2-40B4-BE49-F238E27FC236}">
                      <a16:creationId xmlns:a16="http://schemas.microsoft.com/office/drawing/2014/main" id="{925ABE62-A636-4EE5-B937-9C7C72F7BB87}"/>
                    </a:ext>
                  </a:extLst>
                </p14:cNvPr>
                <p14:cNvContentPartPr/>
                <p14:nvPr/>
              </p14:nvContentPartPr>
              <p14:xfrm>
                <a:off x="4357533" y="3106507"/>
                <a:ext cx="244080" cy="216000"/>
              </p14:xfrm>
            </p:contentPart>
          </mc:Choice>
          <mc:Fallback>
            <p:pic>
              <p:nvPicPr>
                <p:cNvPr id="121" name="Freihand 120">
                  <a:extLst>
                    <a:ext uri="{FF2B5EF4-FFF2-40B4-BE49-F238E27FC236}">
                      <a16:creationId xmlns:a16="http://schemas.microsoft.com/office/drawing/2014/main" id="{925ABE62-A636-4EE5-B937-9C7C72F7BB87}"/>
                    </a:ext>
                  </a:extLst>
                </p:cNvPr>
                <p:cNvPicPr/>
                <p:nvPr/>
              </p:nvPicPr>
              <p:blipFill>
                <a:blip r:embed="rId18"/>
                <a:stretch>
                  <a:fillRect/>
                </a:stretch>
              </p:blipFill>
              <p:spPr>
                <a:xfrm>
                  <a:off x="4353213" y="3102187"/>
                  <a:ext cx="252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3" name="Freihand 122">
                  <a:extLst>
                    <a:ext uri="{FF2B5EF4-FFF2-40B4-BE49-F238E27FC236}">
                      <a16:creationId xmlns:a16="http://schemas.microsoft.com/office/drawing/2014/main" id="{4B41528A-790F-4BDA-9A4D-E1A89D70139E}"/>
                    </a:ext>
                  </a:extLst>
                </p14:cNvPr>
                <p14:cNvContentPartPr/>
                <p14:nvPr/>
              </p14:nvContentPartPr>
              <p14:xfrm>
                <a:off x="3046413" y="3105067"/>
                <a:ext cx="181080" cy="217440"/>
              </p14:xfrm>
            </p:contentPart>
          </mc:Choice>
          <mc:Fallback>
            <p:pic>
              <p:nvPicPr>
                <p:cNvPr id="123" name="Freihand 122">
                  <a:extLst>
                    <a:ext uri="{FF2B5EF4-FFF2-40B4-BE49-F238E27FC236}">
                      <a16:creationId xmlns:a16="http://schemas.microsoft.com/office/drawing/2014/main" id="{4B41528A-790F-4BDA-9A4D-E1A89D70139E}"/>
                    </a:ext>
                  </a:extLst>
                </p:cNvPr>
                <p:cNvPicPr/>
                <p:nvPr/>
              </p:nvPicPr>
              <p:blipFill>
                <a:blip r:embed="rId20"/>
                <a:stretch>
                  <a:fillRect/>
                </a:stretch>
              </p:blipFill>
              <p:spPr>
                <a:xfrm>
                  <a:off x="3042093" y="3100747"/>
                  <a:ext cx="189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4" name="Freihand 123">
                  <a:extLst>
                    <a:ext uri="{FF2B5EF4-FFF2-40B4-BE49-F238E27FC236}">
                      <a16:creationId xmlns:a16="http://schemas.microsoft.com/office/drawing/2014/main" id="{689A9B46-CA63-40D7-BE7B-89295310639B}"/>
                    </a:ext>
                  </a:extLst>
                </p14:cNvPr>
                <p14:cNvContentPartPr/>
                <p14:nvPr/>
              </p14:nvContentPartPr>
              <p14:xfrm>
                <a:off x="774093" y="1572547"/>
                <a:ext cx="215280" cy="224280"/>
              </p14:xfrm>
            </p:contentPart>
          </mc:Choice>
          <mc:Fallback>
            <p:pic>
              <p:nvPicPr>
                <p:cNvPr id="124" name="Freihand 123">
                  <a:extLst>
                    <a:ext uri="{FF2B5EF4-FFF2-40B4-BE49-F238E27FC236}">
                      <a16:creationId xmlns:a16="http://schemas.microsoft.com/office/drawing/2014/main" id="{689A9B46-CA63-40D7-BE7B-89295310639B}"/>
                    </a:ext>
                  </a:extLst>
                </p:cNvPr>
                <p:cNvPicPr/>
                <p:nvPr/>
              </p:nvPicPr>
              <p:blipFill>
                <a:blip r:embed="rId22"/>
                <a:stretch>
                  <a:fillRect/>
                </a:stretch>
              </p:blipFill>
              <p:spPr>
                <a:xfrm>
                  <a:off x="769773" y="1568227"/>
                  <a:ext cx="223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5" name="Freihand 124">
                  <a:extLst>
                    <a:ext uri="{FF2B5EF4-FFF2-40B4-BE49-F238E27FC236}">
                      <a16:creationId xmlns:a16="http://schemas.microsoft.com/office/drawing/2014/main" id="{3ACBD3D2-1C29-41B5-9AF5-634C9D6AE60E}"/>
                    </a:ext>
                  </a:extLst>
                </p14:cNvPr>
                <p14:cNvContentPartPr/>
                <p14:nvPr/>
              </p14:nvContentPartPr>
              <p14:xfrm>
                <a:off x="881013" y="1693867"/>
                <a:ext cx="124200" cy="29520"/>
              </p14:xfrm>
            </p:contentPart>
          </mc:Choice>
          <mc:Fallback>
            <p:pic>
              <p:nvPicPr>
                <p:cNvPr id="125" name="Freihand 124">
                  <a:extLst>
                    <a:ext uri="{FF2B5EF4-FFF2-40B4-BE49-F238E27FC236}">
                      <a16:creationId xmlns:a16="http://schemas.microsoft.com/office/drawing/2014/main" id="{3ACBD3D2-1C29-41B5-9AF5-634C9D6AE60E}"/>
                    </a:ext>
                  </a:extLst>
                </p:cNvPr>
                <p:cNvPicPr/>
                <p:nvPr/>
              </p:nvPicPr>
              <p:blipFill>
                <a:blip r:embed="rId24"/>
                <a:stretch>
                  <a:fillRect/>
                </a:stretch>
              </p:blipFill>
              <p:spPr>
                <a:xfrm>
                  <a:off x="876693" y="1689547"/>
                  <a:ext cx="132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7" name="Freihand 126">
                  <a:extLst>
                    <a:ext uri="{FF2B5EF4-FFF2-40B4-BE49-F238E27FC236}">
                      <a16:creationId xmlns:a16="http://schemas.microsoft.com/office/drawing/2014/main" id="{32F9890C-26AC-4DB3-B927-DE77D472571D}"/>
                    </a:ext>
                  </a:extLst>
                </p14:cNvPr>
                <p14:cNvContentPartPr/>
                <p14:nvPr/>
              </p14:nvContentPartPr>
              <p14:xfrm>
                <a:off x="4967733" y="699907"/>
                <a:ext cx="11160" cy="115200"/>
              </p14:xfrm>
            </p:contentPart>
          </mc:Choice>
          <mc:Fallback>
            <p:pic>
              <p:nvPicPr>
                <p:cNvPr id="127" name="Freihand 126">
                  <a:extLst>
                    <a:ext uri="{FF2B5EF4-FFF2-40B4-BE49-F238E27FC236}">
                      <a16:creationId xmlns:a16="http://schemas.microsoft.com/office/drawing/2014/main" id="{32F9890C-26AC-4DB3-B927-DE77D472571D}"/>
                    </a:ext>
                  </a:extLst>
                </p:cNvPr>
                <p:cNvPicPr/>
                <p:nvPr/>
              </p:nvPicPr>
              <p:blipFill>
                <a:blip r:embed="rId26"/>
                <a:stretch>
                  <a:fillRect/>
                </a:stretch>
              </p:blipFill>
              <p:spPr>
                <a:xfrm>
                  <a:off x="4963413" y="695587"/>
                  <a:ext cx="1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8" name="Freihand 127">
                  <a:extLst>
                    <a:ext uri="{FF2B5EF4-FFF2-40B4-BE49-F238E27FC236}">
                      <a16:creationId xmlns:a16="http://schemas.microsoft.com/office/drawing/2014/main" id="{FD10CF16-ED28-4234-8B58-636CE233E7B0}"/>
                    </a:ext>
                  </a:extLst>
                </p14:cNvPr>
                <p14:cNvContentPartPr/>
                <p14:nvPr/>
              </p14:nvContentPartPr>
              <p14:xfrm>
                <a:off x="4884213" y="649867"/>
                <a:ext cx="171360" cy="214560"/>
              </p14:xfrm>
            </p:contentPart>
          </mc:Choice>
          <mc:Fallback>
            <p:pic>
              <p:nvPicPr>
                <p:cNvPr id="128" name="Freihand 127">
                  <a:extLst>
                    <a:ext uri="{FF2B5EF4-FFF2-40B4-BE49-F238E27FC236}">
                      <a16:creationId xmlns:a16="http://schemas.microsoft.com/office/drawing/2014/main" id="{FD10CF16-ED28-4234-8B58-636CE233E7B0}"/>
                    </a:ext>
                  </a:extLst>
                </p:cNvPr>
                <p:cNvPicPr/>
                <p:nvPr/>
              </p:nvPicPr>
              <p:blipFill>
                <a:blip r:embed="rId28"/>
                <a:stretch>
                  <a:fillRect/>
                </a:stretch>
              </p:blipFill>
              <p:spPr>
                <a:xfrm>
                  <a:off x="4879893" y="645547"/>
                  <a:ext cx="180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0" name="Freihand 129">
                  <a:extLst>
                    <a:ext uri="{FF2B5EF4-FFF2-40B4-BE49-F238E27FC236}">
                      <a16:creationId xmlns:a16="http://schemas.microsoft.com/office/drawing/2014/main" id="{08680E9A-46ED-48F1-AB4F-BB60D96F7CCD}"/>
                    </a:ext>
                  </a:extLst>
                </p14:cNvPr>
                <p14:cNvContentPartPr/>
                <p14:nvPr/>
              </p14:nvContentPartPr>
              <p14:xfrm>
                <a:off x="1004133" y="2938027"/>
                <a:ext cx="121320" cy="163800"/>
              </p14:xfrm>
            </p:contentPart>
          </mc:Choice>
          <mc:Fallback>
            <p:pic>
              <p:nvPicPr>
                <p:cNvPr id="130" name="Freihand 129">
                  <a:extLst>
                    <a:ext uri="{FF2B5EF4-FFF2-40B4-BE49-F238E27FC236}">
                      <a16:creationId xmlns:a16="http://schemas.microsoft.com/office/drawing/2014/main" id="{08680E9A-46ED-48F1-AB4F-BB60D96F7CCD}"/>
                    </a:ext>
                  </a:extLst>
                </p:cNvPr>
                <p:cNvPicPr/>
                <p:nvPr/>
              </p:nvPicPr>
              <p:blipFill>
                <a:blip r:embed="rId30"/>
                <a:stretch>
                  <a:fillRect/>
                </a:stretch>
              </p:blipFill>
              <p:spPr>
                <a:xfrm>
                  <a:off x="999813" y="2933707"/>
                  <a:ext cx="12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1" name="Freihand 130">
                  <a:extLst>
                    <a:ext uri="{FF2B5EF4-FFF2-40B4-BE49-F238E27FC236}">
                      <a16:creationId xmlns:a16="http://schemas.microsoft.com/office/drawing/2014/main" id="{1B36C776-3EEB-4BC4-A159-66C6F9D978C2}"/>
                    </a:ext>
                  </a:extLst>
                </p14:cNvPr>
                <p14:cNvContentPartPr/>
                <p14:nvPr/>
              </p14:nvContentPartPr>
              <p14:xfrm>
                <a:off x="1050933" y="2925427"/>
                <a:ext cx="141120" cy="199800"/>
              </p14:xfrm>
            </p:contentPart>
          </mc:Choice>
          <mc:Fallback>
            <p:pic>
              <p:nvPicPr>
                <p:cNvPr id="131" name="Freihand 130">
                  <a:extLst>
                    <a:ext uri="{FF2B5EF4-FFF2-40B4-BE49-F238E27FC236}">
                      <a16:creationId xmlns:a16="http://schemas.microsoft.com/office/drawing/2014/main" id="{1B36C776-3EEB-4BC4-A159-66C6F9D978C2}"/>
                    </a:ext>
                  </a:extLst>
                </p:cNvPr>
                <p:cNvPicPr/>
                <p:nvPr/>
              </p:nvPicPr>
              <p:blipFill>
                <a:blip r:embed="rId32"/>
                <a:stretch>
                  <a:fillRect/>
                </a:stretch>
              </p:blipFill>
              <p:spPr>
                <a:xfrm>
                  <a:off x="1046613" y="2921107"/>
                  <a:ext cx="149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3" name="Freihand 132">
                  <a:extLst>
                    <a:ext uri="{FF2B5EF4-FFF2-40B4-BE49-F238E27FC236}">
                      <a16:creationId xmlns:a16="http://schemas.microsoft.com/office/drawing/2014/main" id="{3FDDFD85-5BCB-46F2-B4ED-85DF7A876C77}"/>
                    </a:ext>
                  </a:extLst>
                </p14:cNvPr>
                <p14:cNvContentPartPr/>
                <p14:nvPr/>
              </p14:nvContentPartPr>
              <p14:xfrm>
                <a:off x="1356933" y="945787"/>
                <a:ext cx="3368880" cy="1918080"/>
              </p14:xfrm>
            </p:contentPart>
          </mc:Choice>
          <mc:Fallback>
            <p:pic>
              <p:nvPicPr>
                <p:cNvPr id="133" name="Freihand 132">
                  <a:extLst>
                    <a:ext uri="{FF2B5EF4-FFF2-40B4-BE49-F238E27FC236}">
                      <a16:creationId xmlns:a16="http://schemas.microsoft.com/office/drawing/2014/main" id="{3FDDFD85-5BCB-46F2-B4ED-85DF7A876C77}"/>
                    </a:ext>
                  </a:extLst>
                </p:cNvPr>
                <p:cNvPicPr/>
                <p:nvPr/>
              </p:nvPicPr>
              <p:blipFill>
                <a:blip r:embed="rId34"/>
                <a:stretch>
                  <a:fillRect/>
                </a:stretch>
              </p:blipFill>
              <p:spPr>
                <a:xfrm>
                  <a:off x="1352613" y="941467"/>
                  <a:ext cx="3377520" cy="1926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5" name="Freihand 134">
                  <a:extLst>
                    <a:ext uri="{FF2B5EF4-FFF2-40B4-BE49-F238E27FC236}">
                      <a16:creationId xmlns:a16="http://schemas.microsoft.com/office/drawing/2014/main" id="{3560AE49-4B74-4912-B1D8-4F646D2D5812}"/>
                    </a:ext>
                  </a:extLst>
                </p14:cNvPr>
                <p14:cNvContentPartPr/>
                <p14:nvPr/>
              </p14:nvContentPartPr>
              <p14:xfrm>
                <a:off x="3762813" y="1379587"/>
                <a:ext cx="158400" cy="275400"/>
              </p14:xfrm>
            </p:contentPart>
          </mc:Choice>
          <mc:Fallback>
            <p:pic>
              <p:nvPicPr>
                <p:cNvPr id="135" name="Freihand 134">
                  <a:extLst>
                    <a:ext uri="{FF2B5EF4-FFF2-40B4-BE49-F238E27FC236}">
                      <a16:creationId xmlns:a16="http://schemas.microsoft.com/office/drawing/2014/main" id="{3560AE49-4B74-4912-B1D8-4F646D2D5812}"/>
                    </a:ext>
                  </a:extLst>
                </p:cNvPr>
                <p:cNvPicPr/>
                <p:nvPr/>
              </p:nvPicPr>
              <p:blipFill>
                <a:blip r:embed="rId36"/>
                <a:stretch>
                  <a:fillRect/>
                </a:stretch>
              </p:blipFill>
              <p:spPr>
                <a:xfrm>
                  <a:off x="3758493" y="1375267"/>
                  <a:ext cx="167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6" name="Freihand 135">
                  <a:extLst>
                    <a:ext uri="{FF2B5EF4-FFF2-40B4-BE49-F238E27FC236}">
                      <a16:creationId xmlns:a16="http://schemas.microsoft.com/office/drawing/2014/main" id="{6AABB98D-891A-42DA-B14B-525BA0E32EB2}"/>
                    </a:ext>
                  </a:extLst>
                </p14:cNvPr>
                <p14:cNvContentPartPr/>
                <p14:nvPr/>
              </p14:nvContentPartPr>
              <p14:xfrm>
                <a:off x="3872253" y="1385707"/>
                <a:ext cx="160560" cy="239040"/>
              </p14:xfrm>
            </p:contentPart>
          </mc:Choice>
          <mc:Fallback>
            <p:pic>
              <p:nvPicPr>
                <p:cNvPr id="136" name="Freihand 135">
                  <a:extLst>
                    <a:ext uri="{FF2B5EF4-FFF2-40B4-BE49-F238E27FC236}">
                      <a16:creationId xmlns:a16="http://schemas.microsoft.com/office/drawing/2014/main" id="{6AABB98D-891A-42DA-B14B-525BA0E32EB2}"/>
                    </a:ext>
                  </a:extLst>
                </p:cNvPr>
                <p:cNvPicPr/>
                <p:nvPr/>
              </p:nvPicPr>
              <p:blipFill>
                <a:blip r:embed="rId38"/>
                <a:stretch>
                  <a:fillRect/>
                </a:stretch>
              </p:blipFill>
              <p:spPr>
                <a:xfrm>
                  <a:off x="3867933" y="1381387"/>
                  <a:ext cx="1692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7" name="Freihand 136">
                  <a:extLst>
                    <a:ext uri="{FF2B5EF4-FFF2-40B4-BE49-F238E27FC236}">
                      <a16:creationId xmlns:a16="http://schemas.microsoft.com/office/drawing/2014/main" id="{B6629337-EB5E-473D-9D36-65CA6224917B}"/>
                    </a:ext>
                  </a:extLst>
                </p14:cNvPr>
                <p14:cNvContentPartPr/>
                <p14:nvPr/>
              </p14:nvContentPartPr>
              <p14:xfrm>
                <a:off x="2419653" y="1930027"/>
                <a:ext cx="145080" cy="243000"/>
              </p14:xfrm>
            </p:contentPart>
          </mc:Choice>
          <mc:Fallback>
            <p:pic>
              <p:nvPicPr>
                <p:cNvPr id="137" name="Freihand 136">
                  <a:extLst>
                    <a:ext uri="{FF2B5EF4-FFF2-40B4-BE49-F238E27FC236}">
                      <a16:creationId xmlns:a16="http://schemas.microsoft.com/office/drawing/2014/main" id="{B6629337-EB5E-473D-9D36-65CA6224917B}"/>
                    </a:ext>
                  </a:extLst>
                </p:cNvPr>
                <p:cNvPicPr/>
                <p:nvPr/>
              </p:nvPicPr>
              <p:blipFill>
                <a:blip r:embed="rId40"/>
                <a:stretch>
                  <a:fillRect/>
                </a:stretch>
              </p:blipFill>
              <p:spPr>
                <a:xfrm>
                  <a:off x="2415333" y="1925707"/>
                  <a:ext cx="1537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8" name="Freihand 137">
                  <a:extLst>
                    <a:ext uri="{FF2B5EF4-FFF2-40B4-BE49-F238E27FC236}">
                      <a16:creationId xmlns:a16="http://schemas.microsoft.com/office/drawing/2014/main" id="{31C3F054-A7DD-440B-A00C-325F4B918F81}"/>
                    </a:ext>
                  </a:extLst>
                </p14:cNvPr>
                <p14:cNvContentPartPr/>
                <p14:nvPr/>
              </p14:nvContentPartPr>
              <p14:xfrm>
                <a:off x="2497773" y="1878187"/>
                <a:ext cx="198720" cy="220320"/>
              </p14:xfrm>
            </p:contentPart>
          </mc:Choice>
          <mc:Fallback>
            <p:pic>
              <p:nvPicPr>
                <p:cNvPr id="138" name="Freihand 137">
                  <a:extLst>
                    <a:ext uri="{FF2B5EF4-FFF2-40B4-BE49-F238E27FC236}">
                      <a16:creationId xmlns:a16="http://schemas.microsoft.com/office/drawing/2014/main" id="{31C3F054-A7DD-440B-A00C-325F4B918F81}"/>
                    </a:ext>
                  </a:extLst>
                </p:cNvPr>
                <p:cNvPicPr/>
                <p:nvPr/>
              </p:nvPicPr>
              <p:blipFill>
                <a:blip r:embed="rId42"/>
                <a:stretch>
                  <a:fillRect/>
                </a:stretch>
              </p:blipFill>
              <p:spPr>
                <a:xfrm>
                  <a:off x="2493453" y="1873867"/>
                  <a:ext cx="207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9" name="Freihand 138">
                  <a:extLst>
                    <a:ext uri="{FF2B5EF4-FFF2-40B4-BE49-F238E27FC236}">
                      <a16:creationId xmlns:a16="http://schemas.microsoft.com/office/drawing/2014/main" id="{F5B5862C-2B78-4AE4-B33A-534C3F773C48}"/>
                    </a:ext>
                  </a:extLst>
                </p14:cNvPr>
                <p14:cNvContentPartPr/>
                <p14:nvPr/>
              </p14:nvContentPartPr>
              <p14:xfrm>
                <a:off x="1769853" y="2248267"/>
                <a:ext cx="208080" cy="211680"/>
              </p14:xfrm>
            </p:contentPart>
          </mc:Choice>
          <mc:Fallback>
            <p:pic>
              <p:nvPicPr>
                <p:cNvPr id="139" name="Freihand 138">
                  <a:extLst>
                    <a:ext uri="{FF2B5EF4-FFF2-40B4-BE49-F238E27FC236}">
                      <a16:creationId xmlns:a16="http://schemas.microsoft.com/office/drawing/2014/main" id="{F5B5862C-2B78-4AE4-B33A-534C3F773C48}"/>
                    </a:ext>
                  </a:extLst>
                </p:cNvPr>
                <p:cNvPicPr/>
                <p:nvPr/>
              </p:nvPicPr>
              <p:blipFill>
                <a:blip r:embed="rId44"/>
                <a:stretch>
                  <a:fillRect/>
                </a:stretch>
              </p:blipFill>
              <p:spPr>
                <a:xfrm>
                  <a:off x="1765533" y="2243947"/>
                  <a:ext cx="216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0" name="Freihand 139">
                  <a:extLst>
                    <a:ext uri="{FF2B5EF4-FFF2-40B4-BE49-F238E27FC236}">
                      <a16:creationId xmlns:a16="http://schemas.microsoft.com/office/drawing/2014/main" id="{980EF268-55EB-4D55-BD96-C6E672A0FC62}"/>
                    </a:ext>
                  </a:extLst>
                </p14:cNvPr>
                <p14:cNvContentPartPr/>
                <p14:nvPr/>
              </p14:nvContentPartPr>
              <p14:xfrm>
                <a:off x="1857693" y="2198587"/>
                <a:ext cx="259560" cy="212400"/>
              </p14:xfrm>
            </p:contentPart>
          </mc:Choice>
          <mc:Fallback>
            <p:pic>
              <p:nvPicPr>
                <p:cNvPr id="140" name="Freihand 139">
                  <a:extLst>
                    <a:ext uri="{FF2B5EF4-FFF2-40B4-BE49-F238E27FC236}">
                      <a16:creationId xmlns:a16="http://schemas.microsoft.com/office/drawing/2014/main" id="{980EF268-55EB-4D55-BD96-C6E672A0FC62}"/>
                    </a:ext>
                  </a:extLst>
                </p:cNvPr>
                <p:cNvPicPr/>
                <p:nvPr/>
              </p:nvPicPr>
              <p:blipFill>
                <a:blip r:embed="rId46"/>
                <a:stretch>
                  <a:fillRect/>
                </a:stretch>
              </p:blipFill>
              <p:spPr>
                <a:xfrm>
                  <a:off x="1853373" y="2194267"/>
                  <a:ext cx="268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2" name="Freihand 141">
                  <a:extLst>
                    <a:ext uri="{FF2B5EF4-FFF2-40B4-BE49-F238E27FC236}">
                      <a16:creationId xmlns:a16="http://schemas.microsoft.com/office/drawing/2014/main" id="{CBA3B4B3-FE58-4B05-802D-A0F2F5B7A449}"/>
                    </a:ext>
                  </a:extLst>
                </p14:cNvPr>
                <p14:cNvContentPartPr/>
                <p14:nvPr/>
              </p14:nvContentPartPr>
              <p14:xfrm>
                <a:off x="1891893" y="2410987"/>
                <a:ext cx="12240" cy="123840"/>
              </p14:xfrm>
            </p:contentPart>
          </mc:Choice>
          <mc:Fallback>
            <p:pic>
              <p:nvPicPr>
                <p:cNvPr id="142" name="Freihand 141">
                  <a:extLst>
                    <a:ext uri="{FF2B5EF4-FFF2-40B4-BE49-F238E27FC236}">
                      <a16:creationId xmlns:a16="http://schemas.microsoft.com/office/drawing/2014/main" id="{CBA3B4B3-FE58-4B05-802D-A0F2F5B7A449}"/>
                    </a:ext>
                  </a:extLst>
                </p:cNvPr>
                <p:cNvPicPr/>
                <p:nvPr/>
              </p:nvPicPr>
              <p:blipFill>
                <a:blip r:embed="rId48"/>
                <a:stretch>
                  <a:fillRect/>
                </a:stretch>
              </p:blipFill>
              <p:spPr>
                <a:xfrm>
                  <a:off x="1887573" y="2406667"/>
                  <a:ext cx="20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3" name="Freihand 142">
                  <a:extLst>
                    <a:ext uri="{FF2B5EF4-FFF2-40B4-BE49-F238E27FC236}">
                      <a16:creationId xmlns:a16="http://schemas.microsoft.com/office/drawing/2014/main" id="{E7F4EE28-A165-4B00-9A67-F8B05CFE0F07}"/>
                    </a:ext>
                  </a:extLst>
                </p14:cNvPr>
                <p14:cNvContentPartPr/>
                <p14:nvPr/>
              </p14:nvContentPartPr>
              <p14:xfrm>
                <a:off x="1849413" y="2371027"/>
                <a:ext cx="99720" cy="77760"/>
              </p14:xfrm>
            </p:contentPart>
          </mc:Choice>
          <mc:Fallback>
            <p:pic>
              <p:nvPicPr>
                <p:cNvPr id="143" name="Freihand 142">
                  <a:extLst>
                    <a:ext uri="{FF2B5EF4-FFF2-40B4-BE49-F238E27FC236}">
                      <a16:creationId xmlns:a16="http://schemas.microsoft.com/office/drawing/2014/main" id="{E7F4EE28-A165-4B00-9A67-F8B05CFE0F07}"/>
                    </a:ext>
                  </a:extLst>
                </p:cNvPr>
                <p:cNvPicPr/>
                <p:nvPr/>
              </p:nvPicPr>
              <p:blipFill>
                <a:blip r:embed="rId50"/>
                <a:stretch>
                  <a:fillRect/>
                </a:stretch>
              </p:blipFill>
              <p:spPr>
                <a:xfrm>
                  <a:off x="1845093" y="2366707"/>
                  <a:ext cx="108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4" name="Freihand 143">
                  <a:extLst>
                    <a:ext uri="{FF2B5EF4-FFF2-40B4-BE49-F238E27FC236}">
                      <a16:creationId xmlns:a16="http://schemas.microsoft.com/office/drawing/2014/main" id="{01F0CFA4-B0BB-4931-8A36-89722CDE04E9}"/>
                    </a:ext>
                  </a:extLst>
                </p14:cNvPr>
                <p14:cNvContentPartPr/>
                <p14:nvPr/>
              </p14:nvContentPartPr>
              <p14:xfrm>
                <a:off x="1802253" y="2589547"/>
                <a:ext cx="28080" cy="95400"/>
              </p14:xfrm>
            </p:contentPart>
          </mc:Choice>
          <mc:Fallback>
            <p:pic>
              <p:nvPicPr>
                <p:cNvPr id="144" name="Freihand 143">
                  <a:extLst>
                    <a:ext uri="{FF2B5EF4-FFF2-40B4-BE49-F238E27FC236}">
                      <a16:creationId xmlns:a16="http://schemas.microsoft.com/office/drawing/2014/main" id="{01F0CFA4-B0BB-4931-8A36-89722CDE04E9}"/>
                    </a:ext>
                  </a:extLst>
                </p:cNvPr>
                <p:cNvPicPr/>
                <p:nvPr/>
              </p:nvPicPr>
              <p:blipFill>
                <a:blip r:embed="rId52"/>
                <a:stretch>
                  <a:fillRect/>
                </a:stretch>
              </p:blipFill>
              <p:spPr>
                <a:xfrm>
                  <a:off x="1797933" y="2585227"/>
                  <a:ext cx="36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5" name="Freihand 144">
                  <a:extLst>
                    <a:ext uri="{FF2B5EF4-FFF2-40B4-BE49-F238E27FC236}">
                      <a16:creationId xmlns:a16="http://schemas.microsoft.com/office/drawing/2014/main" id="{DB6C6126-9D15-4886-B9A3-3F58B231B028}"/>
                    </a:ext>
                  </a:extLst>
                </p14:cNvPr>
                <p14:cNvContentPartPr/>
                <p14:nvPr/>
              </p14:nvContentPartPr>
              <p14:xfrm>
                <a:off x="1801173" y="2581267"/>
                <a:ext cx="69840" cy="104040"/>
              </p14:xfrm>
            </p:contentPart>
          </mc:Choice>
          <mc:Fallback>
            <p:pic>
              <p:nvPicPr>
                <p:cNvPr id="145" name="Freihand 144">
                  <a:extLst>
                    <a:ext uri="{FF2B5EF4-FFF2-40B4-BE49-F238E27FC236}">
                      <a16:creationId xmlns:a16="http://schemas.microsoft.com/office/drawing/2014/main" id="{DB6C6126-9D15-4886-B9A3-3F58B231B028}"/>
                    </a:ext>
                  </a:extLst>
                </p:cNvPr>
                <p:cNvPicPr/>
                <p:nvPr/>
              </p:nvPicPr>
              <p:blipFill>
                <a:blip r:embed="rId54"/>
                <a:stretch>
                  <a:fillRect/>
                </a:stretch>
              </p:blipFill>
              <p:spPr>
                <a:xfrm>
                  <a:off x="1796853" y="2576947"/>
                  <a:ext cx="78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6" name="Freihand 145">
                  <a:extLst>
                    <a:ext uri="{FF2B5EF4-FFF2-40B4-BE49-F238E27FC236}">
                      <a16:creationId xmlns:a16="http://schemas.microsoft.com/office/drawing/2014/main" id="{4906A3EA-072B-4C83-9093-E2528DDAF3D4}"/>
                    </a:ext>
                  </a:extLst>
                </p14:cNvPr>
                <p14:cNvContentPartPr/>
                <p14:nvPr/>
              </p14:nvContentPartPr>
              <p14:xfrm>
                <a:off x="1886853" y="2632027"/>
                <a:ext cx="46080" cy="76320"/>
              </p14:xfrm>
            </p:contentPart>
          </mc:Choice>
          <mc:Fallback>
            <p:pic>
              <p:nvPicPr>
                <p:cNvPr id="146" name="Freihand 145">
                  <a:extLst>
                    <a:ext uri="{FF2B5EF4-FFF2-40B4-BE49-F238E27FC236}">
                      <a16:creationId xmlns:a16="http://schemas.microsoft.com/office/drawing/2014/main" id="{4906A3EA-072B-4C83-9093-E2528DDAF3D4}"/>
                    </a:ext>
                  </a:extLst>
                </p:cNvPr>
                <p:cNvPicPr/>
                <p:nvPr/>
              </p:nvPicPr>
              <p:blipFill>
                <a:blip r:embed="rId56"/>
                <a:stretch>
                  <a:fillRect/>
                </a:stretch>
              </p:blipFill>
              <p:spPr>
                <a:xfrm>
                  <a:off x="1882533" y="2627707"/>
                  <a:ext cx="54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7" name="Freihand 146">
                  <a:extLst>
                    <a:ext uri="{FF2B5EF4-FFF2-40B4-BE49-F238E27FC236}">
                      <a16:creationId xmlns:a16="http://schemas.microsoft.com/office/drawing/2014/main" id="{6C4E0CBB-8C93-4161-9B41-D7DD2354C58D}"/>
                    </a:ext>
                  </a:extLst>
                </p14:cNvPr>
                <p14:cNvContentPartPr/>
                <p14:nvPr/>
              </p14:nvContentPartPr>
              <p14:xfrm>
                <a:off x="1983333" y="2647507"/>
                <a:ext cx="6480" cy="73800"/>
              </p14:xfrm>
            </p:contentPart>
          </mc:Choice>
          <mc:Fallback>
            <p:pic>
              <p:nvPicPr>
                <p:cNvPr id="147" name="Freihand 146">
                  <a:extLst>
                    <a:ext uri="{FF2B5EF4-FFF2-40B4-BE49-F238E27FC236}">
                      <a16:creationId xmlns:a16="http://schemas.microsoft.com/office/drawing/2014/main" id="{6C4E0CBB-8C93-4161-9B41-D7DD2354C58D}"/>
                    </a:ext>
                  </a:extLst>
                </p:cNvPr>
                <p:cNvPicPr/>
                <p:nvPr/>
              </p:nvPicPr>
              <p:blipFill>
                <a:blip r:embed="rId58"/>
                <a:stretch>
                  <a:fillRect/>
                </a:stretch>
              </p:blipFill>
              <p:spPr>
                <a:xfrm>
                  <a:off x="1979013" y="2643187"/>
                  <a:ext cx="15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8" name="Freihand 147">
                  <a:extLst>
                    <a:ext uri="{FF2B5EF4-FFF2-40B4-BE49-F238E27FC236}">
                      <a16:creationId xmlns:a16="http://schemas.microsoft.com/office/drawing/2014/main" id="{5189E0CE-48CD-42F1-8514-798568623A32}"/>
                    </a:ext>
                  </a:extLst>
                </p14:cNvPr>
                <p14:cNvContentPartPr/>
                <p14:nvPr/>
              </p14:nvContentPartPr>
              <p14:xfrm>
                <a:off x="2029053" y="2576587"/>
                <a:ext cx="7920" cy="109080"/>
              </p14:xfrm>
            </p:contentPart>
          </mc:Choice>
          <mc:Fallback>
            <p:pic>
              <p:nvPicPr>
                <p:cNvPr id="148" name="Freihand 147">
                  <a:extLst>
                    <a:ext uri="{FF2B5EF4-FFF2-40B4-BE49-F238E27FC236}">
                      <a16:creationId xmlns:a16="http://schemas.microsoft.com/office/drawing/2014/main" id="{5189E0CE-48CD-42F1-8514-798568623A32}"/>
                    </a:ext>
                  </a:extLst>
                </p:cNvPr>
                <p:cNvPicPr/>
                <p:nvPr/>
              </p:nvPicPr>
              <p:blipFill>
                <a:blip r:embed="rId60"/>
                <a:stretch>
                  <a:fillRect/>
                </a:stretch>
              </p:blipFill>
              <p:spPr>
                <a:xfrm>
                  <a:off x="2024733" y="2572267"/>
                  <a:ext cx="16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49" name="Freihand 148">
                  <a:extLst>
                    <a:ext uri="{FF2B5EF4-FFF2-40B4-BE49-F238E27FC236}">
                      <a16:creationId xmlns:a16="http://schemas.microsoft.com/office/drawing/2014/main" id="{2E8715F6-783E-4B23-9364-16A7D4F235FB}"/>
                    </a:ext>
                  </a:extLst>
                </p14:cNvPr>
                <p14:cNvContentPartPr/>
                <p14:nvPr/>
              </p14:nvContentPartPr>
              <p14:xfrm>
                <a:off x="1986213" y="2560027"/>
                <a:ext cx="106920" cy="132120"/>
              </p14:xfrm>
            </p:contentPart>
          </mc:Choice>
          <mc:Fallback>
            <p:pic>
              <p:nvPicPr>
                <p:cNvPr id="149" name="Freihand 148">
                  <a:extLst>
                    <a:ext uri="{FF2B5EF4-FFF2-40B4-BE49-F238E27FC236}">
                      <a16:creationId xmlns:a16="http://schemas.microsoft.com/office/drawing/2014/main" id="{2E8715F6-783E-4B23-9364-16A7D4F235FB}"/>
                    </a:ext>
                  </a:extLst>
                </p:cNvPr>
                <p:cNvPicPr/>
                <p:nvPr/>
              </p:nvPicPr>
              <p:blipFill>
                <a:blip r:embed="rId62"/>
                <a:stretch>
                  <a:fillRect/>
                </a:stretch>
              </p:blipFill>
              <p:spPr>
                <a:xfrm>
                  <a:off x="1981893" y="2555707"/>
                  <a:ext cx="11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50" name="Freihand 149">
                  <a:extLst>
                    <a:ext uri="{FF2B5EF4-FFF2-40B4-BE49-F238E27FC236}">
                      <a16:creationId xmlns:a16="http://schemas.microsoft.com/office/drawing/2014/main" id="{D3591E9E-98D1-4F66-A264-59525EAB8E43}"/>
                    </a:ext>
                  </a:extLst>
                </p14:cNvPr>
                <p14:cNvContentPartPr/>
                <p14:nvPr/>
              </p14:nvContentPartPr>
              <p14:xfrm>
                <a:off x="2132733" y="2655067"/>
                <a:ext cx="10800" cy="62640"/>
              </p14:xfrm>
            </p:contentPart>
          </mc:Choice>
          <mc:Fallback>
            <p:pic>
              <p:nvPicPr>
                <p:cNvPr id="150" name="Freihand 149">
                  <a:extLst>
                    <a:ext uri="{FF2B5EF4-FFF2-40B4-BE49-F238E27FC236}">
                      <a16:creationId xmlns:a16="http://schemas.microsoft.com/office/drawing/2014/main" id="{D3591E9E-98D1-4F66-A264-59525EAB8E43}"/>
                    </a:ext>
                  </a:extLst>
                </p:cNvPr>
                <p:cNvPicPr/>
                <p:nvPr/>
              </p:nvPicPr>
              <p:blipFill>
                <a:blip r:embed="rId64"/>
                <a:stretch>
                  <a:fillRect/>
                </a:stretch>
              </p:blipFill>
              <p:spPr>
                <a:xfrm>
                  <a:off x="2128413" y="2650747"/>
                  <a:ext cx="19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1" name="Freihand 150">
                  <a:extLst>
                    <a:ext uri="{FF2B5EF4-FFF2-40B4-BE49-F238E27FC236}">
                      <a16:creationId xmlns:a16="http://schemas.microsoft.com/office/drawing/2014/main" id="{2198ABE6-82B0-438B-9D1F-89EA8F784928}"/>
                    </a:ext>
                  </a:extLst>
                </p14:cNvPr>
                <p14:cNvContentPartPr/>
                <p14:nvPr/>
              </p14:nvContentPartPr>
              <p14:xfrm>
                <a:off x="2463573" y="2304427"/>
                <a:ext cx="46440" cy="92520"/>
              </p14:xfrm>
            </p:contentPart>
          </mc:Choice>
          <mc:Fallback>
            <p:pic>
              <p:nvPicPr>
                <p:cNvPr id="151" name="Freihand 150">
                  <a:extLst>
                    <a:ext uri="{FF2B5EF4-FFF2-40B4-BE49-F238E27FC236}">
                      <a16:creationId xmlns:a16="http://schemas.microsoft.com/office/drawing/2014/main" id="{2198ABE6-82B0-438B-9D1F-89EA8F784928}"/>
                    </a:ext>
                  </a:extLst>
                </p:cNvPr>
                <p:cNvPicPr/>
                <p:nvPr/>
              </p:nvPicPr>
              <p:blipFill>
                <a:blip r:embed="rId66"/>
                <a:stretch>
                  <a:fillRect/>
                </a:stretch>
              </p:blipFill>
              <p:spPr>
                <a:xfrm>
                  <a:off x="2459253" y="2300107"/>
                  <a:ext cx="55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2" name="Freihand 151">
                  <a:extLst>
                    <a:ext uri="{FF2B5EF4-FFF2-40B4-BE49-F238E27FC236}">
                      <a16:creationId xmlns:a16="http://schemas.microsoft.com/office/drawing/2014/main" id="{D1E96F64-22DF-4B9F-8227-E0B34E144233}"/>
                    </a:ext>
                  </a:extLst>
                </p14:cNvPr>
                <p14:cNvContentPartPr/>
                <p14:nvPr/>
              </p14:nvContentPartPr>
              <p14:xfrm>
                <a:off x="2508213" y="2274547"/>
                <a:ext cx="39240" cy="110880"/>
              </p14:xfrm>
            </p:contentPart>
          </mc:Choice>
          <mc:Fallback>
            <p:pic>
              <p:nvPicPr>
                <p:cNvPr id="152" name="Freihand 151">
                  <a:extLst>
                    <a:ext uri="{FF2B5EF4-FFF2-40B4-BE49-F238E27FC236}">
                      <a16:creationId xmlns:a16="http://schemas.microsoft.com/office/drawing/2014/main" id="{D1E96F64-22DF-4B9F-8227-E0B34E144233}"/>
                    </a:ext>
                  </a:extLst>
                </p:cNvPr>
                <p:cNvPicPr/>
                <p:nvPr/>
              </p:nvPicPr>
              <p:blipFill>
                <a:blip r:embed="rId68"/>
                <a:stretch>
                  <a:fillRect/>
                </a:stretch>
              </p:blipFill>
              <p:spPr>
                <a:xfrm>
                  <a:off x="2503893" y="2270227"/>
                  <a:ext cx="47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3" name="Freihand 152">
                  <a:extLst>
                    <a:ext uri="{FF2B5EF4-FFF2-40B4-BE49-F238E27FC236}">
                      <a16:creationId xmlns:a16="http://schemas.microsoft.com/office/drawing/2014/main" id="{8C73D60D-E5AD-4053-81E4-86E7B375B607}"/>
                    </a:ext>
                  </a:extLst>
                </p14:cNvPr>
                <p14:cNvContentPartPr/>
                <p14:nvPr/>
              </p14:nvContentPartPr>
              <p14:xfrm>
                <a:off x="2509653" y="2341147"/>
                <a:ext cx="55080" cy="14400"/>
              </p14:xfrm>
            </p:contentPart>
          </mc:Choice>
          <mc:Fallback>
            <p:pic>
              <p:nvPicPr>
                <p:cNvPr id="153" name="Freihand 152">
                  <a:extLst>
                    <a:ext uri="{FF2B5EF4-FFF2-40B4-BE49-F238E27FC236}">
                      <a16:creationId xmlns:a16="http://schemas.microsoft.com/office/drawing/2014/main" id="{8C73D60D-E5AD-4053-81E4-86E7B375B607}"/>
                    </a:ext>
                  </a:extLst>
                </p:cNvPr>
                <p:cNvPicPr/>
                <p:nvPr/>
              </p:nvPicPr>
              <p:blipFill>
                <a:blip r:embed="rId70"/>
                <a:stretch>
                  <a:fillRect/>
                </a:stretch>
              </p:blipFill>
              <p:spPr>
                <a:xfrm>
                  <a:off x="2505333" y="2336827"/>
                  <a:ext cx="63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54" name="Freihand 153">
                  <a:extLst>
                    <a:ext uri="{FF2B5EF4-FFF2-40B4-BE49-F238E27FC236}">
                      <a16:creationId xmlns:a16="http://schemas.microsoft.com/office/drawing/2014/main" id="{208A29B9-F3FE-4389-941C-CE4122F482EF}"/>
                    </a:ext>
                  </a:extLst>
                </p14:cNvPr>
                <p14:cNvContentPartPr/>
                <p14:nvPr/>
              </p14:nvContentPartPr>
              <p14:xfrm>
                <a:off x="2566893" y="2349427"/>
                <a:ext cx="91800" cy="69840"/>
              </p14:xfrm>
            </p:contentPart>
          </mc:Choice>
          <mc:Fallback>
            <p:pic>
              <p:nvPicPr>
                <p:cNvPr id="154" name="Freihand 153">
                  <a:extLst>
                    <a:ext uri="{FF2B5EF4-FFF2-40B4-BE49-F238E27FC236}">
                      <a16:creationId xmlns:a16="http://schemas.microsoft.com/office/drawing/2014/main" id="{208A29B9-F3FE-4389-941C-CE4122F482EF}"/>
                    </a:ext>
                  </a:extLst>
                </p:cNvPr>
                <p:cNvPicPr/>
                <p:nvPr/>
              </p:nvPicPr>
              <p:blipFill>
                <a:blip r:embed="rId72"/>
                <a:stretch>
                  <a:fillRect/>
                </a:stretch>
              </p:blipFill>
              <p:spPr>
                <a:xfrm>
                  <a:off x="2562573" y="2345107"/>
                  <a:ext cx="100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5" name="Freihand 154">
                  <a:extLst>
                    <a:ext uri="{FF2B5EF4-FFF2-40B4-BE49-F238E27FC236}">
                      <a16:creationId xmlns:a16="http://schemas.microsoft.com/office/drawing/2014/main" id="{779326B5-77A0-404D-BFA6-69B9DE48C7E9}"/>
                    </a:ext>
                  </a:extLst>
                </p14:cNvPr>
                <p14:cNvContentPartPr/>
                <p14:nvPr/>
              </p14:nvContentPartPr>
              <p14:xfrm>
                <a:off x="2726733" y="2256907"/>
                <a:ext cx="720" cy="116640"/>
              </p14:xfrm>
            </p:contentPart>
          </mc:Choice>
          <mc:Fallback>
            <p:pic>
              <p:nvPicPr>
                <p:cNvPr id="155" name="Freihand 154">
                  <a:extLst>
                    <a:ext uri="{FF2B5EF4-FFF2-40B4-BE49-F238E27FC236}">
                      <a16:creationId xmlns:a16="http://schemas.microsoft.com/office/drawing/2014/main" id="{779326B5-77A0-404D-BFA6-69B9DE48C7E9}"/>
                    </a:ext>
                  </a:extLst>
                </p:cNvPr>
                <p:cNvPicPr/>
                <p:nvPr/>
              </p:nvPicPr>
              <p:blipFill>
                <a:blip r:embed="rId74"/>
                <a:stretch>
                  <a:fillRect/>
                </a:stretch>
              </p:blipFill>
              <p:spPr>
                <a:xfrm>
                  <a:off x="2722413" y="2252587"/>
                  <a:ext cx="9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6" name="Freihand 155">
                  <a:extLst>
                    <a:ext uri="{FF2B5EF4-FFF2-40B4-BE49-F238E27FC236}">
                      <a16:creationId xmlns:a16="http://schemas.microsoft.com/office/drawing/2014/main" id="{1E152A14-288E-4609-A6A4-1E1DD9911973}"/>
                    </a:ext>
                  </a:extLst>
                </p14:cNvPr>
                <p14:cNvContentPartPr/>
                <p14:nvPr/>
              </p14:nvContentPartPr>
              <p14:xfrm>
                <a:off x="2685693" y="2225227"/>
                <a:ext cx="107640" cy="150120"/>
              </p14:xfrm>
            </p:contentPart>
          </mc:Choice>
          <mc:Fallback>
            <p:pic>
              <p:nvPicPr>
                <p:cNvPr id="156" name="Freihand 155">
                  <a:extLst>
                    <a:ext uri="{FF2B5EF4-FFF2-40B4-BE49-F238E27FC236}">
                      <a16:creationId xmlns:a16="http://schemas.microsoft.com/office/drawing/2014/main" id="{1E152A14-288E-4609-A6A4-1E1DD9911973}"/>
                    </a:ext>
                  </a:extLst>
                </p:cNvPr>
                <p:cNvPicPr/>
                <p:nvPr/>
              </p:nvPicPr>
              <p:blipFill>
                <a:blip r:embed="rId76"/>
                <a:stretch>
                  <a:fillRect/>
                </a:stretch>
              </p:blipFill>
              <p:spPr>
                <a:xfrm>
                  <a:off x="2681373" y="2220907"/>
                  <a:ext cx="116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7" name="Freihand 156">
                  <a:extLst>
                    <a:ext uri="{FF2B5EF4-FFF2-40B4-BE49-F238E27FC236}">
                      <a16:creationId xmlns:a16="http://schemas.microsoft.com/office/drawing/2014/main" id="{5EDBBEAE-F87C-42D0-A86E-11B8B538D54F}"/>
                    </a:ext>
                  </a:extLst>
                </p14:cNvPr>
                <p14:cNvContentPartPr/>
                <p14:nvPr/>
              </p14:nvContentPartPr>
              <p14:xfrm>
                <a:off x="2776053" y="2302267"/>
                <a:ext cx="102600" cy="102600"/>
              </p14:xfrm>
            </p:contentPart>
          </mc:Choice>
          <mc:Fallback>
            <p:pic>
              <p:nvPicPr>
                <p:cNvPr id="157" name="Freihand 156">
                  <a:extLst>
                    <a:ext uri="{FF2B5EF4-FFF2-40B4-BE49-F238E27FC236}">
                      <a16:creationId xmlns:a16="http://schemas.microsoft.com/office/drawing/2014/main" id="{5EDBBEAE-F87C-42D0-A86E-11B8B538D54F}"/>
                    </a:ext>
                  </a:extLst>
                </p:cNvPr>
                <p:cNvPicPr/>
                <p:nvPr/>
              </p:nvPicPr>
              <p:blipFill>
                <a:blip r:embed="rId78"/>
                <a:stretch>
                  <a:fillRect/>
                </a:stretch>
              </p:blipFill>
              <p:spPr>
                <a:xfrm>
                  <a:off x="2771733" y="2297947"/>
                  <a:ext cx="111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58" name="Freihand 157">
                  <a:extLst>
                    <a:ext uri="{FF2B5EF4-FFF2-40B4-BE49-F238E27FC236}">
                      <a16:creationId xmlns:a16="http://schemas.microsoft.com/office/drawing/2014/main" id="{BB6C93CA-D84C-4FF6-88A8-C85F853BBCF7}"/>
                    </a:ext>
                  </a:extLst>
                </p14:cNvPr>
                <p14:cNvContentPartPr/>
                <p14:nvPr/>
              </p14:nvContentPartPr>
              <p14:xfrm>
                <a:off x="3814293" y="1772707"/>
                <a:ext cx="40320" cy="101520"/>
              </p14:xfrm>
            </p:contentPart>
          </mc:Choice>
          <mc:Fallback>
            <p:pic>
              <p:nvPicPr>
                <p:cNvPr id="158" name="Freihand 157">
                  <a:extLst>
                    <a:ext uri="{FF2B5EF4-FFF2-40B4-BE49-F238E27FC236}">
                      <a16:creationId xmlns:a16="http://schemas.microsoft.com/office/drawing/2014/main" id="{BB6C93CA-D84C-4FF6-88A8-C85F853BBCF7}"/>
                    </a:ext>
                  </a:extLst>
                </p:cNvPr>
                <p:cNvPicPr/>
                <p:nvPr/>
              </p:nvPicPr>
              <p:blipFill>
                <a:blip r:embed="rId80"/>
                <a:stretch>
                  <a:fillRect/>
                </a:stretch>
              </p:blipFill>
              <p:spPr>
                <a:xfrm>
                  <a:off x="3809973" y="1768387"/>
                  <a:ext cx="48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59" name="Freihand 158">
                  <a:extLst>
                    <a:ext uri="{FF2B5EF4-FFF2-40B4-BE49-F238E27FC236}">
                      <a16:creationId xmlns:a16="http://schemas.microsoft.com/office/drawing/2014/main" id="{BF81FD4B-8047-4749-B64F-1ABB2F20F002}"/>
                    </a:ext>
                  </a:extLst>
                </p14:cNvPr>
                <p14:cNvContentPartPr/>
                <p14:nvPr/>
              </p14:nvContentPartPr>
              <p14:xfrm>
                <a:off x="3820413" y="1754707"/>
                <a:ext cx="106920" cy="115560"/>
              </p14:xfrm>
            </p:contentPart>
          </mc:Choice>
          <mc:Fallback>
            <p:pic>
              <p:nvPicPr>
                <p:cNvPr id="159" name="Freihand 158">
                  <a:extLst>
                    <a:ext uri="{FF2B5EF4-FFF2-40B4-BE49-F238E27FC236}">
                      <a16:creationId xmlns:a16="http://schemas.microsoft.com/office/drawing/2014/main" id="{BF81FD4B-8047-4749-B64F-1ABB2F20F002}"/>
                    </a:ext>
                  </a:extLst>
                </p:cNvPr>
                <p:cNvPicPr/>
                <p:nvPr/>
              </p:nvPicPr>
              <p:blipFill>
                <a:blip r:embed="rId82"/>
                <a:stretch>
                  <a:fillRect/>
                </a:stretch>
              </p:blipFill>
              <p:spPr>
                <a:xfrm>
                  <a:off x="3816093" y="1750387"/>
                  <a:ext cx="115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0" name="Freihand 159">
                  <a:extLst>
                    <a:ext uri="{FF2B5EF4-FFF2-40B4-BE49-F238E27FC236}">
                      <a16:creationId xmlns:a16="http://schemas.microsoft.com/office/drawing/2014/main" id="{D26066CA-2673-418E-962A-5DFE22800E49}"/>
                    </a:ext>
                  </a:extLst>
                </p14:cNvPr>
                <p14:cNvContentPartPr/>
                <p14:nvPr/>
              </p14:nvContentPartPr>
              <p14:xfrm>
                <a:off x="3953973" y="1807627"/>
                <a:ext cx="7200" cy="39600"/>
              </p14:xfrm>
            </p:contentPart>
          </mc:Choice>
          <mc:Fallback>
            <p:pic>
              <p:nvPicPr>
                <p:cNvPr id="160" name="Freihand 159">
                  <a:extLst>
                    <a:ext uri="{FF2B5EF4-FFF2-40B4-BE49-F238E27FC236}">
                      <a16:creationId xmlns:a16="http://schemas.microsoft.com/office/drawing/2014/main" id="{D26066CA-2673-418E-962A-5DFE22800E49}"/>
                    </a:ext>
                  </a:extLst>
                </p:cNvPr>
                <p:cNvPicPr/>
                <p:nvPr/>
              </p:nvPicPr>
              <p:blipFill>
                <a:blip r:embed="rId84"/>
                <a:stretch>
                  <a:fillRect/>
                </a:stretch>
              </p:blipFill>
              <p:spPr>
                <a:xfrm>
                  <a:off x="3949653" y="1803307"/>
                  <a:ext cx="15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1" name="Freihand 160">
                  <a:extLst>
                    <a:ext uri="{FF2B5EF4-FFF2-40B4-BE49-F238E27FC236}">
                      <a16:creationId xmlns:a16="http://schemas.microsoft.com/office/drawing/2014/main" id="{147B3F32-4A66-41DC-83EF-37CF629C3B5C}"/>
                    </a:ext>
                  </a:extLst>
                </p14:cNvPr>
                <p14:cNvContentPartPr/>
                <p14:nvPr/>
              </p14:nvContentPartPr>
              <p14:xfrm>
                <a:off x="3904653" y="1819867"/>
                <a:ext cx="79920" cy="104760"/>
              </p14:xfrm>
            </p:contentPart>
          </mc:Choice>
          <mc:Fallback>
            <p:pic>
              <p:nvPicPr>
                <p:cNvPr id="161" name="Freihand 160">
                  <a:extLst>
                    <a:ext uri="{FF2B5EF4-FFF2-40B4-BE49-F238E27FC236}">
                      <a16:creationId xmlns:a16="http://schemas.microsoft.com/office/drawing/2014/main" id="{147B3F32-4A66-41DC-83EF-37CF629C3B5C}"/>
                    </a:ext>
                  </a:extLst>
                </p:cNvPr>
                <p:cNvPicPr/>
                <p:nvPr/>
              </p:nvPicPr>
              <p:blipFill>
                <a:blip r:embed="rId86"/>
                <a:stretch>
                  <a:fillRect/>
                </a:stretch>
              </p:blipFill>
              <p:spPr>
                <a:xfrm>
                  <a:off x="3900333" y="1815547"/>
                  <a:ext cx="8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2" name="Freihand 161">
                  <a:extLst>
                    <a:ext uri="{FF2B5EF4-FFF2-40B4-BE49-F238E27FC236}">
                      <a16:creationId xmlns:a16="http://schemas.microsoft.com/office/drawing/2014/main" id="{1320C54B-3DA4-45F7-8D93-94CAE2E6C7C8}"/>
                    </a:ext>
                  </a:extLst>
                </p14:cNvPr>
                <p14:cNvContentPartPr/>
                <p14:nvPr/>
              </p14:nvContentPartPr>
              <p14:xfrm>
                <a:off x="4019133" y="1830307"/>
                <a:ext cx="8640" cy="77400"/>
              </p14:xfrm>
            </p:contentPart>
          </mc:Choice>
          <mc:Fallback>
            <p:pic>
              <p:nvPicPr>
                <p:cNvPr id="162" name="Freihand 161">
                  <a:extLst>
                    <a:ext uri="{FF2B5EF4-FFF2-40B4-BE49-F238E27FC236}">
                      <a16:creationId xmlns:a16="http://schemas.microsoft.com/office/drawing/2014/main" id="{1320C54B-3DA4-45F7-8D93-94CAE2E6C7C8}"/>
                    </a:ext>
                  </a:extLst>
                </p:cNvPr>
                <p:cNvPicPr/>
                <p:nvPr/>
              </p:nvPicPr>
              <p:blipFill>
                <a:blip r:embed="rId88"/>
                <a:stretch>
                  <a:fillRect/>
                </a:stretch>
              </p:blipFill>
              <p:spPr>
                <a:xfrm>
                  <a:off x="4014813" y="1825987"/>
                  <a:ext cx="17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3" name="Freihand 162">
                  <a:extLst>
                    <a:ext uri="{FF2B5EF4-FFF2-40B4-BE49-F238E27FC236}">
                      <a16:creationId xmlns:a16="http://schemas.microsoft.com/office/drawing/2014/main" id="{87725563-DE11-4401-94D3-98F5557411D3}"/>
                    </a:ext>
                  </a:extLst>
                </p14:cNvPr>
                <p14:cNvContentPartPr/>
                <p14:nvPr/>
              </p14:nvContentPartPr>
              <p14:xfrm>
                <a:off x="4104813" y="1729867"/>
                <a:ext cx="7920" cy="129960"/>
              </p14:xfrm>
            </p:contentPart>
          </mc:Choice>
          <mc:Fallback>
            <p:pic>
              <p:nvPicPr>
                <p:cNvPr id="163" name="Freihand 162">
                  <a:extLst>
                    <a:ext uri="{FF2B5EF4-FFF2-40B4-BE49-F238E27FC236}">
                      <a16:creationId xmlns:a16="http://schemas.microsoft.com/office/drawing/2014/main" id="{87725563-DE11-4401-94D3-98F5557411D3}"/>
                    </a:ext>
                  </a:extLst>
                </p:cNvPr>
                <p:cNvPicPr/>
                <p:nvPr/>
              </p:nvPicPr>
              <p:blipFill>
                <a:blip r:embed="rId90"/>
                <a:stretch>
                  <a:fillRect/>
                </a:stretch>
              </p:blipFill>
              <p:spPr>
                <a:xfrm>
                  <a:off x="4100493" y="1725547"/>
                  <a:ext cx="16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4" name="Freihand 163">
                  <a:extLst>
                    <a:ext uri="{FF2B5EF4-FFF2-40B4-BE49-F238E27FC236}">
                      <a16:creationId xmlns:a16="http://schemas.microsoft.com/office/drawing/2014/main" id="{5BA92CF7-FF20-4606-8627-F4A777F4B4F8}"/>
                    </a:ext>
                  </a:extLst>
                </p14:cNvPr>
                <p14:cNvContentPartPr/>
                <p14:nvPr/>
              </p14:nvContentPartPr>
              <p14:xfrm>
                <a:off x="4028133" y="1695307"/>
                <a:ext cx="134280" cy="165600"/>
              </p14:xfrm>
            </p:contentPart>
          </mc:Choice>
          <mc:Fallback>
            <p:pic>
              <p:nvPicPr>
                <p:cNvPr id="164" name="Freihand 163">
                  <a:extLst>
                    <a:ext uri="{FF2B5EF4-FFF2-40B4-BE49-F238E27FC236}">
                      <a16:creationId xmlns:a16="http://schemas.microsoft.com/office/drawing/2014/main" id="{5BA92CF7-FF20-4606-8627-F4A777F4B4F8}"/>
                    </a:ext>
                  </a:extLst>
                </p:cNvPr>
                <p:cNvPicPr/>
                <p:nvPr/>
              </p:nvPicPr>
              <p:blipFill>
                <a:blip r:embed="rId92"/>
                <a:stretch>
                  <a:fillRect/>
                </a:stretch>
              </p:blipFill>
              <p:spPr>
                <a:xfrm>
                  <a:off x="4023813" y="1690987"/>
                  <a:ext cx="142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5" name="Freihand 164">
                  <a:extLst>
                    <a:ext uri="{FF2B5EF4-FFF2-40B4-BE49-F238E27FC236}">
                      <a16:creationId xmlns:a16="http://schemas.microsoft.com/office/drawing/2014/main" id="{63F143B9-F94E-4DAE-A13E-3AC0EDAFF8E3}"/>
                    </a:ext>
                  </a:extLst>
                </p14:cNvPr>
                <p14:cNvContentPartPr/>
                <p14:nvPr/>
              </p14:nvContentPartPr>
              <p14:xfrm>
                <a:off x="4153773" y="1840027"/>
                <a:ext cx="360" cy="360"/>
              </p14:xfrm>
            </p:contentPart>
          </mc:Choice>
          <mc:Fallback>
            <p:pic>
              <p:nvPicPr>
                <p:cNvPr id="165" name="Freihand 164">
                  <a:extLst>
                    <a:ext uri="{FF2B5EF4-FFF2-40B4-BE49-F238E27FC236}">
                      <a16:creationId xmlns:a16="http://schemas.microsoft.com/office/drawing/2014/main" id="{63F143B9-F94E-4DAE-A13E-3AC0EDAFF8E3}"/>
                    </a:ext>
                  </a:extLst>
                </p:cNvPr>
                <p:cNvPicPr/>
                <p:nvPr/>
              </p:nvPicPr>
              <p:blipFill>
                <a:blip r:embed="rId94"/>
                <a:stretch>
                  <a:fillRect/>
                </a:stretch>
              </p:blipFill>
              <p:spPr>
                <a:xfrm>
                  <a:off x="4149453" y="183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6" name="Freihand 165">
                  <a:extLst>
                    <a:ext uri="{FF2B5EF4-FFF2-40B4-BE49-F238E27FC236}">
                      <a16:creationId xmlns:a16="http://schemas.microsoft.com/office/drawing/2014/main" id="{3A6C187F-BF7E-4D58-BE62-1D96AB245DBD}"/>
                    </a:ext>
                  </a:extLst>
                </p14:cNvPr>
                <p14:cNvContentPartPr/>
                <p14:nvPr/>
              </p14:nvContentPartPr>
              <p14:xfrm>
                <a:off x="4149453" y="1800427"/>
                <a:ext cx="108000" cy="115560"/>
              </p14:xfrm>
            </p:contentPart>
          </mc:Choice>
          <mc:Fallback>
            <p:pic>
              <p:nvPicPr>
                <p:cNvPr id="166" name="Freihand 165">
                  <a:extLst>
                    <a:ext uri="{FF2B5EF4-FFF2-40B4-BE49-F238E27FC236}">
                      <a16:creationId xmlns:a16="http://schemas.microsoft.com/office/drawing/2014/main" id="{3A6C187F-BF7E-4D58-BE62-1D96AB245DBD}"/>
                    </a:ext>
                  </a:extLst>
                </p:cNvPr>
                <p:cNvPicPr/>
                <p:nvPr/>
              </p:nvPicPr>
              <p:blipFill>
                <a:blip r:embed="rId96"/>
                <a:stretch>
                  <a:fillRect/>
                </a:stretch>
              </p:blipFill>
              <p:spPr>
                <a:xfrm>
                  <a:off x="4145133" y="1796107"/>
                  <a:ext cx="116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8" name="Freihand 167">
                  <a:extLst>
                    <a:ext uri="{FF2B5EF4-FFF2-40B4-BE49-F238E27FC236}">
                      <a16:creationId xmlns:a16="http://schemas.microsoft.com/office/drawing/2014/main" id="{4EACF35B-D120-4CC5-9387-06CFF037C445}"/>
                    </a:ext>
                  </a:extLst>
                </p14:cNvPr>
                <p14:cNvContentPartPr/>
                <p14:nvPr/>
              </p14:nvContentPartPr>
              <p14:xfrm>
                <a:off x="1299693" y="3540307"/>
                <a:ext cx="96120" cy="2594160"/>
              </p14:xfrm>
            </p:contentPart>
          </mc:Choice>
          <mc:Fallback>
            <p:pic>
              <p:nvPicPr>
                <p:cNvPr id="168" name="Freihand 167">
                  <a:extLst>
                    <a:ext uri="{FF2B5EF4-FFF2-40B4-BE49-F238E27FC236}">
                      <a16:creationId xmlns:a16="http://schemas.microsoft.com/office/drawing/2014/main" id="{4EACF35B-D120-4CC5-9387-06CFF037C445}"/>
                    </a:ext>
                  </a:extLst>
                </p:cNvPr>
                <p:cNvPicPr/>
                <p:nvPr/>
              </p:nvPicPr>
              <p:blipFill>
                <a:blip r:embed="rId98"/>
                <a:stretch>
                  <a:fillRect/>
                </a:stretch>
              </p:blipFill>
              <p:spPr>
                <a:xfrm>
                  <a:off x="1295373" y="3535987"/>
                  <a:ext cx="104760" cy="260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9" name="Freihand 168">
                  <a:extLst>
                    <a:ext uri="{FF2B5EF4-FFF2-40B4-BE49-F238E27FC236}">
                      <a16:creationId xmlns:a16="http://schemas.microsoft.com/office/drawing/2014/main" id="{269DF310-E408-4E3F-A763-075FC47B6AC4}"/>
                    </a:ext>
                  </a:extLst>
                </p14:cNvPr>
                <p14:cNvContentPartPr/>
                <p14:nvPr/>
              </p14:nvContentPartPr>
              <p14:xfrm>
                <a:off x="1037253" y="5972827"/>
                <a:ext cx="4122360" cy="86400"/>
              </p14:xfrm>
            </p:contentPart>
          </mc:Choice>
          <mc:Fallback>
            <p:pic>
              <p:nvPicPr>
                <p:cNvPr id="169" name="Freihand 168">
                  <a:extLst>
                    <a:ext uri="{FF2B5EF4-FFF2-40B4-BE49-F238E27FC236}">
                      <a16:creationId xmlns:a16="http://schemas.microsoft.com/office/drawing/2014/main" id="{269DF310-E408-4E3F-A763-075FC47B6AC4}"/>
                    </a:ext>
                  </a:extLst>
                </p:cNvPr>
                <p:cNvPicPr/>
                <p:nvPr/>
              </p:nvPicPr>
              <p:blipFill>
                <a:blip r:embed="rId100"/>
                <a:stretch>
                  <a:fillRect/>
                </a:stretch>
              </p:blipFill>
              <p:spPr>
                <a:xfrm>
                  <a:off x="1032933" y="5968507"/>
                  <a:ext cx="4131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0" name="Freihand 169">
                  <a:extLst>
                    <a:ext uri="{FF2B5EF4-FFF2-40B4-BE49-F238E27FC236}">
                      <a16:creationId xmlns:a16="http://schemas.microsoft.com/office/drawing/2014/main" id="{5E318BDD-45EC-48A7-87FD-FA170B696221}"/>
                    </a:ext>
                  </a:extLst>
                </p14:cNvPr>
                <p14:cNvContentPartPr/>
                <p14:nvPr/>
              </p14:nvContentPartPr>
              <p14:xfrm>
                <a:off x="5134773" y="5896867"/>
                <a:ext cx="110880" cy="135360"/>
              </p14:xfrm>
            </p:contentPart>
          </mc:Choice>
          <mc:Fallback>
            <p:pic>
              <p:nvPicPr>
                <p:cNvPr id="170" name="Freihand 169">
                  <a:extLst>
                    <a:ext uri="{FF2B5EF4-FFF2-40B4-BE49-F238E27FC236}">
                      <a16:creationId xmlns:a16="http://schemas.microsoft.com/office/drawing/2014/main" id="{5E318BDD-45EC-48A7-87FD-FA170B696221}"/>
                    </a:ext>
                  </a:extLst>
                </p:cNvPr>
                <p:cNvPicPr/>
                <p:nvPr/>
              </p:nvPicPr>
              <p:blipFill>
                <a:blip r:embed="rId102"/>
                <a:stretch>
                  <a:fillRect/>
                </a:stretch>
              </p:blipFill>
              <p:spPr>
                <a:xfrm>
                  <a:off x="5130453" y="5892547"/>
                  <a:ext cx="119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2" name="Freihand 171">
                  <a:extLst>
                    <a:ext uri="{FF2B5EF4-FFF2-40B4-BE49-F238E27FC236}">
                      <a16:creationId xmlns:a16="http://schemas.microsoft.com/office/drawing/2014/main" id="{6295B4FC-B8B3-482E-82EF-CE7028AA54BD}"/>
                    </a:ext>
                  </a:extLst>
                </p14:cNvPr>
                <p14:cNvContentPartPr/>
                <p14:nvPr/>
              </p14:nvContentPartPr>
              <p14:xfrm>
                <a:off x="1188093" y="3345547"/>
                <a:ext cx="287640" cy="253080"/>
              </p14:xfrm>
            </p:contentPart>
          </mc:Choice>
          <mc:Fallback>
            <p:pic>
              <p:nvPicPr>
                <p:cNvPr id="172" name="Freihand 171">
                  <a:extLst>
                    <a:ext uri="{FF2B5EF4-FFF2-40B4-BE49-F238E27FC236}">
                      <a16:creationId xmlns:a16="http://schemas.microsoft.com/office/drawing/2014/main" id="{6295B4FC-B8B3-482E-82EF-CE7028AA54BD}"/>
                    </a:ext>
                  </a:extLst>
                </p:cNvPr>
                <p:cNvPicPr/>
                <p:nvPr/>
              </p:nvPicPr>
              <p:blipFill>
                <a:blip r:embed="rId104"/>
                <a:stretch>
                  <a:fillRect/>
                </a:stretch>
              </p:blipFill>
              <p:spPr>
                <a:xfrm>
                  <a:off x="1183773" y="3341227"/>
                  <a:ext cx="296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3" name="Freihand 172">
                  <a:extLst>
                    <a:ext uri="{FF2B5EF4-FFF2-40B4-BE49-F238E27FC236}">
                      <a16:creationId xmlns:a16="http://schemas.microsoft.com/office/drawing/2014/main" id="{C09CDA3B-C02A-482E-AB73-4895B6E99B59}"/>
                    </a:ext>
                  </a:extLst>
                </p14:cNvPr>
                <p14:cNvContentPartPr/>
                <p14:nvPr/>
              </p14:nvContentPartPr>
              <p14:xfrm>
                <a:off x="985413" y="3359947"/>
                <a:ext cx="37080" cy="129600"/>
              </p14:xfrm>
            </p:contentPart>
          </mc:Choice>
          <mc:Fallback>
            <p:pic>
              <p:nvPicPr>
                <p:cNvPr id="173" name="Freihand 172">
                  <a:extLst>
                    <a:ext uri="{FF2B5EF4-FFF2-40B4-BE49-F238E27FC236}">
                      <a16:creationId xmlns:a16="http://schemas.microsoft.com/office/drawing/2014/main" id="{C09CDA3B-C02A-482E-AB73-4895B6E99B59}"/>
                    </a:ext>
                  </a:extLst>
                </p:cNvPr>
                <p:cNvPicPr/>
                <p:nvPr/>
              </p:nvPicPr>
              <p:blipFill>
                <a:blip r:embed="rId106"/>
                <a:stretch>
                  <a:fillRect/>
                </a:stretch>
              </p:blipFill>
              <p:spPr>
                <a:xfrm>
                  <a:off x="981093" y="3355627"/>
                  <a:ext cx="45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4" name="Freihand 173">
                  <a:extLst>
                    <a:ext uri="{FF2B5EF4-FFF2-40B4-BE49-F238E27FC236}">
                      <a16:creationId xmlns:a16="http://schemas.microsoft.com/office/drawing/2014/main" id="{10EEB1D7-66B6-4C6B-8BC3-DB1F62CEDDB2}"/>
                    </a:ext>
                  </a:extLst>
                </p14:cNvPr>
                <p14:cNvContentPartPr/>
                <p14:nvPr/>
              </p14:nvContentPartPr>
              <p14:xfrm>
                <a:off x="927453" y="3300907"/>
                <a:ext cx="184680" cy="249480"/>
              </p14:xfrm>
            </p:contentPart>
          </mc:Choice>
          <mc:Fallback>
            <p:pic>
              <p:nvPicPr>
                <p:cNvPr id="174" name="Freihand 173">
                  <a:extLst>
                    <a:ext uri="{FF2B5EF4-FFF2-40B4-BE49-F238E27FC236}">
                      <a16:creationId xmlns:a16="http://schemas.microsoft.com/office/drawing/2014/main" id="{10EEB1D7-66B6-4C6B-8BC3-DB1F62CEDDB2}"/>
                    </a:ext>
                  </a:extLst>
                </p:cNvPr>
                <p:cNvPicPr/>
                <p:nvPr/>
              </p:nvPicPr>
              <p:blipFill>
                <a:blip r:embed="rId108"/>
                <a:stretch>
                  <a:fillRect/>
                </a:stretch>
              </p:blipFill>
              <p:spPr>
                <a:xfrm>
                  <a:off x="923133" y="3296587"/>
                  <a:ext cx="1933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6" name="Freihand 175">
                  <a:extLst>
                    <a:ext uri="{FF2B5EF4-FFF2-40B4-BE49-F238E27FC236}">
                      <a16:creationId xmlns:a16="http://schemas.microsoft.com/office/drawing/2014/main" id="{BE284AE4-058E-4F20-BB43-81632AB7695E}"/>
                    </a:ext>
                  </a:extLst>
                </p14:cNvPr>
                <p14:cNvContentPartPr/>
                <p14:nvPr/>
              </p14:nvContentPartPr>
              <p14:xfrm>
                <a:off x="4929933" y="6094507"/>
                <a:ext cx="213840" cy="230760"/>
              </p14:xfrm>
            </p:contentPart>
          </mc:Choice>
          <mc:Fallback>
            <p:pic>
              <p:nvPicPr>
                <p:cNvPr id="176" name="Freihand 175">
                  <a:extLst>
                    <a:ext uri="{FF2B5EF4-FFF2-40B4-BE49-F238E27FC236}">
                      <a16:creationId xmlns:a16="http://schemas.microsoft.com/office/drawing/2014/main" id="{BE284AE4-058E-4F20-BB43-81632AB7695E}"/>
                    </a:ext>
                  </a:extLst>
                </p:cNvPr>
                <p:cNvPicPr/>
                <p:nvPr/>
              </p:nvPicPr>
              <p:blipFill>
                <a:blip r:embed="rId110"/>
                <a:stretch>
                  <a:fillRect/>
                </a:stretch>
              </p:blipFill>
              <p:spPr>
                <a:xfrm>
                  <a:off x="4925613" y="6090187"/>
                  <a:ext cx="222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7" name="Freihand 176">
                  <a:extLst>
                    <a:ext uri="{FF2B5EF4-FFF2-40B4-BE49-F238E27FC236}">
                      <a16:creationId xmlns:a16="http://schemas.microsoft.com/office/drawing/2014/main" id="{4E5D2DCB-67C9-40A6-8273-004F521C5DFD}"/>
                    </a:ext>
                  </a:extLst>
                </p14:cNvPr>
                <p14:cNvContentPartPr/>
                <p14:nvPr/>
              </p14:nvContentPartPr>
              <p14:xfrm>
                <a:off x="5049813" y="6225187"/>
                <a:ext cx="104400" cy="11880"/>
              </p14:xfrm>
            </p:contentPart>
          </mc:Choice>
          <mc:Fallback>
            <p:pic>
              <p:nvPicPr>
                <p:cNvPr id="177" name="Freihand 176">
                  <a:extLst>
                    <a:ext uri="{FF2B5EF4-FFF2-40B4-BE49-F238E27FC236}">
                      <a16:creationId xmlns:a16="http://schemas.microsoft.com/office/drawing/2014/main" id="{4E5D2DCB-67C9-40A6-8273-004F521C5DFD}"/>
                    </a:ext>
                  </a:extLst>
                </p:cNvPr>
                <p:cNvPicPr/>
                <p:nvPr/>
              </p:nvPicPr>
              <p:blipFill>
                <a:blip r:embed="rId112"/>
                <a:stretch>
                  <a:fillRect/>
                </a:stretch>
              </p:blipFill>
              <p:spPr>
                <a:xfrm>
                  <a:off x="5045493" y="6220867"/>
                  <a:ext cx="113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83" name="Freihand 182">
                  <a:extLst>
                    <a:ext uri="{FF2B5EF4-FFF2-40B4-BE49-F238E27FC236}">
                      <a16:creationId xmlns:a16="http://schemas.microsoft.com/office/drawing/2014/main" id="{E38520E5-F517-4D12-BF7D-514730E106EC}"/>
                    </a:ext>
                  </a:extLst>
                </p14:cNvPr>
                <p14:cNvContentPartPr/>
                <p14:nvPr/>
              </p14:nvContentPartPr>
              <p14:xfrm>
                <a:off x="1919613" y="2331427"/>
                <a:ext cx="5040" cy="89640"/>
              </p14:xfrm>
            </p:contentPart>
          </mc:Choice>
          <mc:Fallback>
            <p:pic>
              <p:nvPicPr>
                <p:cNvPr id="183" name="Freihand 182">
                  <a:extLst>
                    <a:ext uri="{FF2B5EF4-FFF2-40B4-BE49-F238E27FC236}">
                      <a16:creationId xmlns:a16="http://schemas.microsoft.com/office/drawing/2014/main" id="{E38520E5-F517-4D12-BF7D-514730E106EC}"/>
                    </a:ext>
                  </a:extLst>
                </p:cNvPr>
                <p:cNvPicPr/>
                <p:nvPr/>
              </p:nvPicPr>
              <p:blipFill>
                <a:blip r:embed="rId114"/>
                <a:stretch>
                  <a:fillRect/>
                </a:stretch>
              </p:blipFill>
              <p:spPr>
                <a:xfrm>
                  <a:off x="1915293" y="2327107"/>
                  <a:ext cx="13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4" name="Freihand 183">
                  <a:extLst>
                    <a:ext uri="{FF2B5EF4-FFF2-40B4-BE49-F238E27FC236}">
                      <a16:creationId xmlns:a16="http://schemas.microsoft.com/office/drawing/2014/main" id="{06B8380F-7993-4821-82E2-4D2E34CD67DB}"/>
                    </a:ext>
                  </a:extLst>
                </p14:cNvPr>
                <p14:cNvContentPartPr/>
                <p14:nvPr/>
              </p14:nvContentPartPr>
              <p14:xfrm>
                <a:off x="1869213" y="2548507"/>
                <a:ext cx="40320" cy="203400"/>
              </p14:xfrm>
            </p:contentPart>
          </mc:Choice>
          <mc:Fallback>
            <p:pic>
              <p:nvPicPr>
                <p:cNvPr id="184" name="Freihand 183">
                  <a:extLst>
                    <a:ext uri="{FF2B5EF4-FFF2-40B4-BE49-F238E27FC236}">
                      <a16:creationId xmlns:a16="http://schemas.microsoft.com/office/drawing/2014/main" id="{06B8380F-7993-4821-82E2-4D2E34CD67DB}"/>
                    </a:ext>
                  </a:extLst>
                </p:cNvPr>
                <p:cNvPicPr/>
                <p:nvPr/>
              </p:nvPicPr>
              <p:blipFill>
                <a:blip r:embed="rId116"/>
                <a:stretch>
                  <a:fillRect/>
                </a:stretch>
              </p:blipFill>
              <p:spPr>
                <a:xfrm>
                  <a:off x="1864893" y="2544187"/>
                  <a:ext cx="48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5" name="Freihand 184">
                  <a:extLst>
                    <a:ext uri="{FF2B5EF4-FFF2-40B4-BE49-F238E27FC236}">
                      <a16:creationId xmlns:a16="http://schemas.microsoft.com/office/drawing/2014/main" id="{9BE315CD-3B37-4AF0-B649-812AE02F4A94}"/>
                    </a:ext>
                  </a:extLst>
                </p14:cNvPr>
                <p14:cNvContentPartPr/>
                <p14:nvPr/>
              </p14:nvContentPartPr>
              <p14:xfrm>
                <a:off x="1863813" y="2789347"/>
                <a:ext cx="3240" cy="27720"/>
              </p14:xfrm>
            </p:contentPart>
          </mc:Choice>
          <mc:Fallback>
            <p:pic>
              <p:nvPicPr>
                <p:cNvPr id="185" name="Freihand 184">
                  <a:extLst>
                    <a:ext uri="{FF2B5EF4-FFF2-40B4-BE49-F238E27FC236}">
                      <a16:creationId xmlns:a16="http://schemas.microsoft.com/office/drawing/2014/main" id="{9BE315CD-3B37-4AF0-B649-812AE02F4A94}"/>
                    </a:ext>
                  </a:extLst>
                </p:cNvPr>
                <p:cNvPicPr/>
                <p:nvPr/>
              </p:nvPicPr>
              <p:blipFill>
                <a:blip r:embed="rId118"/>
                <a:stretch>
                  <a:fillRect/>
                </a:stretch>
              </p:blipFill>
              <p:spPr>
                <a:xfrm>
                  <a:off x="1859493" y="2785027"/>
                  <a:ext cx="11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6" name="Freihand 185">
                  <a:extLst>
                    <a:ext uri="{FF2B5EF4-FFF2-40B4-BE49-F238E27FC236}">
                      <a16:creationId xmlns:a16="http://schemas.microsoft.com/office/drawing/2014/main" id="{03C56265-FCEB-47BE-AC7D-D9032919BDD0}"/>
                    </a:ext>
                  </a:extLst>
                </p14:cNvPr>
                <p14:cNvContentPartPr/>
                <p14:nvPr/>
              </p14:nvContentPartPr>
              <p14:xfrm>
                <a:off x="1377093" y="2263027"/>
                <a:ext cx="576720" cy="83520"/>
              </p14:xfrm>
            </p:contentPart>
          </mc:Choice>
          <mc:Fallback>
            <p:pic>
              <p:nvPicPr>
                <p:cNvPr id="186" name="Freihand 185">
                  <a:extLst>
                    <a:ext uri="{FF2B5EF4-FFF2-40B4-BE49-F238E27FC236}">
                      <a16:creationId xmlns:a16="http://schemas.microsoft.com/office/drawing/2014/main" id="{03C56265-FCEB-47BE-AC7D-D9032919BDD0}"/>
                    </a:ext>
                  </a:extLst>
                </p:cNvPr>
                <p:cNvPicPr/>
                <p:nvPr/>
              </p:nvPicPr>
              <p:blipFill>
                <a:blip r:embed="rId120"/>
                <a:stretch>
                  <a:fillRect/>
                </a:stretch>
              </p:blipFill>
              <p:spPr>
                <a:xfrm>
                  <a:off x="1372773" y="2258707"/>
                  <a:ext cx="58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88" name="Freihand 187">
                  <a:extLst>
                    <a:ext uri="{FF2B5EF4-FFF2-40B4-BE49-F238E27FC236}">
                      <a16:creationId xmlns:a16="http://schemas.microsoft.com/office/drawing/2014/main" id="{F178CDE9-C0B1-4EC5-9B47-444ACC7D3C19}"/>
                    </a:ext>
                  </a:extLst>
                </p14:cNvPr>
                <p14:cNvContentPartPr/>
                <p14:nvPr/>
              </p14:nvContentPartPr>
              <p14:xfrm>
                <a:off x="1425693" y="2891227"/>
                <a:ext cx="105480" cy="106200"/>
              </p14:xfrm>
            </p:contentPart>
          </mc:Choice>
          <mc:Fallback>
            <p:pic>
              <p:nvPicPr>
                <p:cNvPr id="188" name="Freihand 187">
                  <a:extLst>
                    <a:ext uri="{FF2B5EF4-FFF2-40B4-BE49-F238E27FC236}">
                      <a16:creationId xmlns:a16="http://schemas.microsoft.com/office/drawing/2014/main" id="{F178CDE9-C0B1-4EC5-9B47-444ACC7D3C19}"/>
                    </a:ext>
                  </a:extLst>
                </p:cNvPr>
                <p:cNvPicPr/>
                <p:nvPr/>
              </p:nvPicPr>
              <p:blipFill>
                <a:blip r:embed="rId122"/>
                <a:stretch>
                  <a:fillRect/>
                </a:stretch>
              </p:blipFill>
              <p:spPr>
                <a:xfrm>
                  <a:off x="1421373" y="2886907"/>
                  <a:ext cx="114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9" name="Freihand 188">
                  <a:extLst>
                    <a:ext uri="{FF2B5EF4-FFF2-40B4-BE49-F238E27FC236}">
                      <a16:creationId xmlns:a16="http://schemas.microsoft.com/office/drawing/2014/main" id="{54A24BBF-29D8-4300-8439-2CEB934F43C0}"/>
                    </a:ext>
                  </a:extLst>
                </p14:cNvPr>
                <p14:cNvContentPartPr/>
                <p14:nvPr/>
              </p14:nvContentPartPr>
              <p14:xfrm>
                <a:off x="1519293" y="2935867"/>
                <a:ext cx="63000" cy="79920"/>
              </p14:xfrm>
            </p:contentPart>
          </mc:Choice>
          <mc:Fallback>
            <p:pic>
              <p:nvPicPr>
                <p:cNvPr id="189" name="Freihand 188">
                  <a:extLst>
                    <a:ext uri="{FF2B5EF4-FFF2-40B4-BE49-F238E27FC236}">
                      <a16:creationId xmlns:a16="http://schemas.microsoft.com/office/drawing/2014/main" id="{54A24BBF-29D8-4300-8439-2CEB934F43C0}"/>
                    </a:ext>
                  </a:extLst>
                </p:cNvPr>
                <p:cNvPicPr/>
                <p:nvPr/>
              </p:nvPicPr>
              <p:blipFill>
                <a:blip r:embed="rId124"/>
                <a:stretch>
                  <a:fillRect/>
                </a:stretch>
              </p:blipFill>
              <p:spPr>
                <a:xfrm>
                  <a:off x="1514973" y="2931547"/>
                  <a:ext cx="71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90" name="Freihand 189">
                  <a:extLst>
                    <a:ext uri="{FF2B5EF4-FFF2-40B4-BE49-F238E27FC236}">
                      <a16:creationId xmlns:a16="http://schemas.microsoft.com/office/drawing/2014/main" id="{A039ED20-3EAC-4F2C-8EBB-3F8D1C2FB2D0}"/>
                    </a:ext>
                  </a:extLst>
                </p14:cNvPr>
                <p14:cNvContentPartPr/>
                <p14:nvPr/>
              </p14:nvContentPartPr>
              <p14:xfrm>
                <a:off x="1587693" y="2920027"/>
                <a:ext cx="20160" cy="91080"/>
              </p14:xfrm>
            </p:contentPart>
          </mc:Choice>
          <mc:Fallback>
            <p:pic>
              <p:nvPicPr>
                <p:cNvPr id="190" name="Freihand 189">
                  <a:extLst>
                    <a:ext uri="{FF2B5EF4-FFF2-40B4-BE49-F238E27FC236}">
                      <a16:creationId xmlns:a16="http://schemas.microsoft.com/office/drawing/2014/main" id="{A039ED20-3EAC-4F2C-8EBB-3F8D1C2FB2D0}"/>
                    </a:ext>
                  </a:extLst>
                </p:cNvPr>
                <p:cNvPicPr/>
                <p:nvPr/>
              </p:nvPicPr>
              <p:blipFill>
                <a:blip r:embed="rId126"/>
                <a:stretch>
                  <a:fillRect/>
                </a:stretch>
              </p:blipFill>
              <p:spPr>
                <a:xfrm>
                  <a:off x="1583373" y="2915707"/>
                  <a:ext cx="28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1" name="Freihand 190">
                  <a:extLst>
                    <a:ext uri="{FF2B5EF4-FFF2-40B4-BE49-F238E27FC236}">
                      <a16:creationId xmlns:a16="http://schemas.microsoft.com/office/drawing/2014/main" id="{E529BA9F-E79F-42E2-931E-29801F5C0278}"/>
                    </a:ext>
                  </a:extLst>
                </p14:cNvPr>
                <p14:cNvContentPartPr/>
                <p14:nvPr/>
              </p14:nvContentPartPr>
              <p14:xfrm>
                <a:off x="1557093" y="2968627"/>
                <a:ext cx="66240" cy="11880"/>
              </p14:xfrm>
            </p:contentPart>
          </mc:Choice>
          <mc:Fallback>
            <p:pic>
              <p:nvPicPr>
                <p:cNvPr id="191" name="Freihand 190">
                  <a:extLst>
                    <a:ext uri="{FF2B5EF4-FFF2-40B4-BE49-F238E27FC236}">
                      <a16:creationId xmlns:a16="http://schemas.microsoft.com/office/drawing/2014/main" id="{E529BA9F-E79F-42E2-931E-29801F5C0278}"/>
                    </a:ext>
                  </a:extLst>
                </p:cNvPr>
                <p:cNvPicPr/>
                <p:nvPr/>
              </p:nvPicPr>
              <p:blipFill>
                <a:blip r:embed="rId128"/>
                <a:stretch>
                  <a:fillRect/>
                </a:stretch>
              </p:blipFill>
              <p:spPr>
                <a:xfrm>
                  <a:off x="1552773" y="2964307"/>
                  <a:ext cx="74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3" name="Freihand 192">
                  <a:extLst>
                    <a:ext uri="{FF2B5EF4-FFF2-40B4-BE49-F238E27FC236}">
                      <a16:creationId xmlns:a16="http://schemas.microsoft.com/office/drawing/2014/main" id="{EA2FA7C2-3841-45AF-BF55-27B32A64E825}"/>
                    </a:ext>
                  </a:extLst>
                </p14:cNvPr>
                <p14:cNvContentPartPr/>
                <p14:nvPr/>
              </p14:nvContentPartPr>
              <p14:xfrm>
                <a:off x="1607493" y="2967187"/>
                <a:ext cx="55800" cy="63720"/>
              </p14:xfrm>
            </p:contentPart>
          </mc:Choice>
          <mc:Fallback>
            <p:pic>
              <p:nvPicPr>
                <p:cNvPr id="193" name="Freihand 192">
                  <a:extLst>
                    <a:ext uri="{FF2B5EF4-FFF2-40B4-BE49-F238E27FC236}">
                      <a16:creationId xmlns:a16="http://schemas.microsoft.com/office/drawing/2014/main" id="{EA2FA7C2-3841-45AF-BF55-27B32A64E825}"/>
                    </a:ext>
                  </a:extLst>
                </p:cNvPr>
                <p:cNvPicPr/>
                <p:nvPr/>
              </p:nvPicPr>
              <p:blipFill>
                <a:blip r:embed="rId130"/>
                <a:stretch>
                  <a:fillRect/>
                </a:stretch>
              </p:blipFill>
              <p:spPr>
                <a:xfrm>
                  <a:off x="1603173" y="2962867"/>
                  <a:ext cx="64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95" name="Freihand 194">
                  <a:extLst>
                    <a:ext uri="{FF2B5EF4-FFF2-40B4-BE49-F238E27FC236}">
                      <a16:creationId xmlns:a16="http://schemas.microsoft.com/office/drawing/2014/main" id="{1C689857-9189-4660-AAEF-AEAAECD7145A}"/>
                    </a:ext>
                  </a:extLst>
                </p14:cNvPr>
                <p14:cNvContentPartPr/>
                <p14:nvPr/>
              </p14:nvContentPartPr>
              <p14:xfrm>
                <a:off x="1130493" y="2470747"/>
                <a:ext cx="72720" cy="88560"/>
              </p14:xfrm>
            </p:contentPart>
          </mc:Choice>
          <mc:Fallback>
            <p:pic>
              <p:nvPicPr>
                <p:cNvPr id="195" name="Freihand 194">
                  <a:extLst>
                    <a:ext uri="{FF2B5EF4-FFF2-40B4-BE49-F238E27FC236}">
                      <a16:creationId xmlns:a16="http://schemas.microsoft.com/office/drawing/2014/main" id="{1C689857-9189-4660-AAEF-AEAAECD7145A}"/>
                    </a:ext>
                  </a:extLst>
                </p:cNvPr>
                <p:cNvPicPr/>
                <p:nvPr/>
              </p:nvPicPr>
              <p:blipFill>
                <a:blip r:embed="rId132"/>
                <a:stretch>
                  <a:fillRect/>
                </a:stretch>
              </p:blipFill>
              <p:spPr>
                <a:xfrm>
                  <a:off x="1126173" y="2466427"/>
                  <a:ext cx="81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6" name="Freihand 195">
                  <a:extLst>
                    <a:ext uri="{FF2B5EF4-FFF2-40B4-BE49-F238E27FC236}">
                      <a16:creationId xmlns:a16="http://schemas.microsoft.com/office/drawing/2014/main" id="{C2AF259D-74BC-4B55-B56D-BC09D1E15354}"/>
                    </a:ext>
                  </a:extLst>
                </p14:cNvPr>
                <p14:cNvContentPartPr/>
                <p14:nvPr/>
              </p14:nvContentPartPr>
              <p14:xfrm>
                <a:off x="1176213" y="2514307"/>
                <a:ext cx="37800" cy="49680"/>
              </p14:xfrm>
            </p:contentPart>
          </mc:Choice>
          <mc:Fallback>
            <p:pic>
              <p:nvPicPr>
                <p:cNvPr id="196" name="Freihand 195">
                  <a:extLst>
                    <a:ext uri="{FF2B5EF4-FFF2-40B4-BE49-F238E27FC236}">
                      <a16:creationId xmlns:a16="http://schemas.microsoft.com/office/drawing/2014/main" id="{C2AF259D-74BC-4B55-B56D-BC09D1E15354}"/>
                    </a:ext>
                  </a:extLst>
                </p:cNvPr>
                <p:cNvPicPr/>
                <p:nvPr/>
              </p:nvPicPr>
              <p:blipFill>
                <a:blip r:embed="rId134"/>
                <a:stretch>
                  <a:fillRect/>
                </a:stretch>
              </p:blipFill>
              <p:spPr>
                <a:xfrm>
                  <a:off x="1171893" y="2509987"/>
                  <a:ext cx="46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7" name="Freihand 196">
                  <a:extLst>
                    <a:ext uri="{FF2B5EF4-FFF2-40B4-BE49-F238E27FC236}">
                      <a16:creationId xmlns:a16="http://schemas.microsoft.com/office/drawing/2014/main" id="{FDEFE963-C416-4CE4-AF15-C5A3F1E0BA0B}"/>
                    </a:ext>
                  </a:extLst>
                </p14:cNvPr>
                <p14:cNvContentPartPr/>
                <p14:nvPr/>
              </p14:nvContentPartPr>
              <p14:xfrm>
                <a:off x="1191693" y="2519347"/>
                <a:ext cx="58320" cy="84600"/>
              </p14:xfrm>
            </p:contentPart>
          </mc:Choice>
          <mc:Fallback>
            <p:pic>
              <p:nvPicPr>
                <p:cNvPr id="197" name="Freihand 196">
                  <a:extLst>
                    <a:ext uri="{FF2B5EF4-FFF2-40B4-BE49-F238E27FC236}">
                      <a16:creationId xmlns:a16="http://schemas.microsoft.com/office/drawing/2014/main" id="{FDEFE963-C416-4CE4-AF15-C5A3F1E0BA0B}"/>
                    </a:ext>
                  </a:extLst>
                </p:cNvPr>
                <p:cNvPicPr/>
                <p:nvPr/>
              </p:nvPicPr>
              <p:blipFill>
                <a:blip r:embed="rId136"/>
                <a:stretch>
                  <a:fillRect/>
                </a:stretch>
              </p:blipFill>
              <p:spPr>
                <a:xfrm>
                  <a:off x="1187373" y="2515027"/>
                  <a:ext cx="66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8" name="Freihand 197">
                  <a:extLst>
                    <a:ext uri="{FF2B5EF4-FFF2-40B4-BE49-F238E27FC236}">
                      <a16:creationId xmlns:a16="http://schemas.microsoft.com/office/drawing/2014/main" id="{C186DD94-FEAE-4DE2-9715-0FA628A49BC5}"/>
                    </a:ext>
                  </a:extLst>
                </p14:cNvPr>
                <p14:cNvContentPartPr/>
                <p14:nvPr/>
              </p14:nvContentPartPr>
              <p14:xfrm>
                <a:off x="1204293" y="2557147"/>
                <a:ext cx="65160" cy="6120"/>
              </p14:xfrm>
            </p:contentPart>
          </mc:Choice>
          <mc:Fallback>
            <p:pic>
              <p:nvPicPr>
                <p:cNvPr id="198" name="Freihand 197">
                  <a:extLst>
                    <a:ext uri="{FF2B5EF4-FFF2-40B4-BE49-F238E27FC236}">
                      <a16:creationId xmlns:a16="http://schemas.microsoft.com/office/drawing/2014/main" id="{C186DD94-FEAE-4DE2-9715-0FA628A49BC5}"/>
                    </a:ext>
                  </a:extLst>
                </p:cNvPr>
                <p:cNvPicPr/>
                <p:nvPr/>
              </p:nvPicPr>
              <p:blipFill>
                <a:blip r:embed="rId138"/>
                <a:stretch>
                  <a:fillRect/>
                </a:stretch>
              </p:blipFill>
              <p:spPr>
                <a:xfrm>
                  <a:off x="1199973" y="2552827"/>
                  <a:ext cx="73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99" name="Freihand 198">
                  <a:extLst>
                    <a:ext uri="{FF2B5EF4-FFF2-40B4-BE49-F238E27FC236}">
                      <a16:creationId xmlns:a16="http://schemas.microsoft.com/office/drawing/2014/main" id="{45093888-308B-4A5C-B303-84426708B377}"/>
                    </a:ext>
                  </a:extLst>
                </p14:cNvPr>
                <p14:cNvContentPartPr/>
                <p14:nvPr/>
              </p14:nvContentPartPr>
              <p14:xfrm>
                <a:off x="1229853" y="2568667"/>
                <a:ext cx="59760" cy="79920"/>
              </p14:xfrm>
            </p:contentPart>
          </mc:Choice>
          <mc:Fallback>
            <p:pic>
              <p:nvPicPr>
                <p:cNvPr id="199" name="Freihand 198">
                  <a:extLst>
                    <a:ext uri="{FF2B5EF4-FFF2-40B4-BE49-F238E27FC236}">
                      <a16:creationId xmlns:a16="http://schemas.microsoft.com/office/drawing/2014/main" id="{45093888-308B-4A5C-B303-84426708B377}"/>
                    </a:ext>
                  </a:extLst>
                </p:cNvPr>
                <p:cNvPicPr/>
                <p:nvPr/>
              </p:nvPicPr>
              <p:blipFill>
                <a:blip r:embed="rId140"/>
                <a:stretch>
                  <a:fillRect/>
                </a:stretch>
              </p:blipFill>
              <p:spPr>
                <a:xfrm>
                  <a:off x="1225533" y="2564347"/>
                  <a:ext cx="68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01" name="Freihand 200">
                  <a:extLst>
                    <a:ext uri="{FF2B5EF4-FFF2-40B4-BE49-F238E27FC236}">
                      <a16:creationId xmlns:a16="http://schemas.microsoft.com/office/drawing/2014/main" id="{49F316D3-BD00-43ED-807C-083FC1911B35}"/>
                    </a:ext>
                  </a:extLst>
                </p14:cNvPr>
                <p14:cNvContentPartPr/>
                <p14:nvPr/>
              </p14:nvContentPartPr>
              <p14:xfrm>
                <a:off x="1867053" y="2823907"/>
                <a:ext cx="4680" cy="36720"/>
              </p14:xfrm>
            </p:contentPart>
          </mc:Choice>
          <mc:Fallback>
            <p:pic>
              <p:nvPicPr>
                <p:cNvPr id="201" name="Freihand 200">
                  <a:extLst>
                    <a:ext uri="{FF2B5EF4-FFF2-40B4-BE49-F238E27FC236}">
                      <a16:creationId xmlns:a16="http://schemas.microsoft.com/office/drawing/2014/main" id="{49F316D3-BD00-43ED-807C-083FC1911B35}"/>
                    </a:ext>
                  </a:extLst>
                </p:cNvPr>
                <p:cNvPicPr/>
                <p:nvPr/>
              </p:nvPicPr>
              <p:blipFill>
                <a:blip r:embed="rId142"/>
                <a:stretch>
                  <a:fillRect/>
                </a:stretch>
              </p:blipFill>
              <p:spPr>
                <a:xfrm>
                  <a:off x="1862733" y="2819587"/>
                  <a:ext cx="13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2" name="Freihand 201">
                  <a:extLst>
                    <a:ext uri="{FF2B5EF4-FFF2-40B4-BE49-F238E27FC236}">
                      <a16:creationId xmlns:a16="http://schemas.microsoft.com/office/drawing/2014/main" id="{10A69735-1B33-4028-95F8-82D413BD6531}"/>
                    </a:ext>
                  </a:extLst>
                </p14:cNvPr>
                <p14:cNvContentPartPr/>
                <p14:nvPr/>
              </p14:nvContentPartPr>
              <p14:xfrm>
                <a:off x="1861293" y="3095707"/>
                <a:ext cx="6840" cy="66240"/>
              </p14:xfrm>
            </p:contentPart>
          </mc:Choice>
          <mc:Fallback>
            <p:pic>
              <p:nvPicPr>
                <p:cNvPr id="202" name="Freihand 201">
                  <a:extLst>
                    <a:ext uri="{FF2B5EF4-FFF2-40B4-BE49-F238E27FC236}">
                      <a16:creationId xmlns:a16="http://schemas.microsoft.com/office/drawing/2014/main" id="{10A69735-1B33-4028-95F8-82D413BD6531}"/>
                    </a:ext>
                  </a:extLst>
                </p:cNvPr>
                <p:cNvPicPr/>
                <p:nvPr/>
              </p:nvPicPr>
              <p:blipFill>
                <a:blip r:embed="rId144"/>
                <a:stretch>
                  <a:fillRect/>
                </a:stretch>
              </p:blipFill>
              <p:spPr>
                <a:xfrm>
                  <a:off x="1856973" y="3091387"/>
                  <a:ext cx="15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03" name="Freihand 202">
                  <a:extLst>
                    <a:ext uri="{FF2B5EF4-FFF2-40B4-BE49-F238E27FC236}">
                      <a16:creationId xmlns:a16="http://schemas.microsoft.com/office/drawing/2014/main" id="{E39369B9-0966-4584-80FB-53CE3410A4DE}"/>
                    </a:ext>
                  </a:extLst>
                </p14:cNvPr>
                <p14:cNvContentPartPr/>
                <p14:nvPr/>
              </p14:nvContentPartPr>
              <p14:xfrm>
                <a:off x="1819893" y="3277867"/>
                <a:ext cx="38520" cy="264240"/>
              </p14:xfrm>
            </p:contentPart>
          </mc:Choice>
          <mc:Fallback>
            <p:pic>
              <p:nvPicPr>
                <p:cNvPr id="203" name="Freihand 202">
                  <a:extLst>
                    <a:ext uri="{FF2B5EF4-FFF2-40B4-BE49-F238E27FC236}">
                      <a16:creationId xmlns:a16="http://schemas.microsoft.com/office/drawing/2014/main" id="{E39369B9-0966-4584-80FB-53CE3410A4DE}"/>
                    </a:ext>
                  </a:extLst>
                </p:cNvPr>
                <p:cNvPicPr/>
                <p:nvPr/>
              </p:nvPicPr>
              <p:blipFill>
                <a:blip r:embed="rId146"/>
                <a:stretch>
                  <a:fillRect/>
                </a:stretch>
              </p:blipFill>
              <p:spPr>
                <a:xfrm>
                  <a:off x="1815573" y="3273547"/>
                  <a:ext cx="471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04" name="Freihand 203">
                  <a:extLst>
                    <a:ext uri="{FF2B5EF4-FFF2-40B4-BE49-F238E27FC236}">
                      <a16:creationId xmlns:a16="http://schemas.microsoft.com/office/drawing/2014/main" id="{F45015F0-34A3-4933-9A16-9C3F86B98DD7}"/>
                    </a:ext>
                  </a:extLst>
                </p14:cNvPr>
                <p14:cNvContentPartPr/>
                <p14:nvPr/>
              </p14:nvContentPartPr>
              <p14:xfrm>
                <a:off x="1823493" y="3629587"/>
                <a:ext cx="3960" cy="92520"/>
              </p14:xfrm>
            </p:contentPart>
          </mc:Choice>
          <mc:Fallback>
            <p:pic>
              <p:nvPicPr>
                <p:cNvPr id="204" name="Freihand 203">
                  <a:extLst>
                    <a:ext uri="{FF2B5EF4-FFF2-40B4-BE49-F238E27FC236}">
                      <a16:creationId xmlns:a16="http://schemas.microsoft.com/office/drawing/2014/main" id="{F45015F0-34A3-4933-9A16-9C3F86B98DD7}"/>
                    </a:ext>
                  </a:extLst>
                </p:cNvPr>
                <p:cNvPicPr/>
                <p:nvPr/>
              </p:nvPicPr>
              <p:blipFill>
                <a:blip r:embed="rId148"/>
                <a:stretch>
                  <a:fillRect/>
                </a:stretch>
              </p:blipFill>
              <p:spPr>
                <a:xfrm>
                  <a:off x="1819173" y="3625267"/>
                  <a:ext cx="12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5" name="Freihand 204">
                  <a:extLst>
                    <a:ext uri="{FF2B5EF4-FFF2-40B4-BE49-F238E27FC236}">
                      <a16:creationId xmlns:a16="http://schemas.microsoft.com/office/drawing/2014/main" id="{FC53798D-398B-446E-9A5D-A71B19994E45}"/>
                    </a:ext>
                  </a:extLst>
                </p14:cNvPr>
                <p14:cNvContentPartPr/>
                <p14:nvPr/>
              </p14:nvContentPartPr>
              <p14:xfrm>
                <a:off x="1773453" y="3976267"/>
                <a:ext cx="30960" cy="52200"/>
              </p14:xfrm>
            </p:contentPart>
          </mc:Choice>
          <mc:Fallback>
            <p:pic>
              <p:nvPicPr>
                <p:cNvPr id="205" name="Freihand 204">
                  <a:extLst>
                    <a:ext uri="{FF2B5EF4-FFF2-40B4-BE49-F238E27FC236}">
                      <a16:creationId xmlns:a16="http://schemas.microsoft.com/office/drawing/2014/main" id="{FC53798D-398B-446E-9A5D-A71B19994E45}"/>
                    </a:ext>
                  </a:extLst>
                </p:cNvPr>
                <p:cNvPicPr/>
                <p:nvPr/>
              </p:nvPicPr>
              <p:blipFill>
                <a:blip r:embed="rId150"/>
                <a:stretch>
                  <a:fillRect/>
                </a:stretch>
              </p:blipFill>
              <p:spPr>
                <a:xfrm>
                  <a:off x="1769133" y="3971947"/>
                  <a:ext cx="39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7" name="Freihand 206">
                  <a:extLst>
                    <a:ext uri="{FF2B5EF4-FFF2-40B4-BE49-F238E27FC236}">
                      <a16:creationId xmlns:a16="http://schemas.microsoft.com/office/drawing/2014/main" id="{67B5A72A-EF6D-4989-A3C9-956A4989EC04}"/>
                    </a:ext>
                  </a:extLst>
                </p14:cNvPr>
                <p14:cNvContentPartPr/>
                <p14:nvPr/>
              </p14:nvContentPartPr>
              <p14:xfrm>
                <a:off x="2550693" y="2146387"/>
                <a:ext cx="9360" cy="41760"/>
              </p14:xfrm>
            </p:contentPart>
          </mc:Choice>
          <mc:Fallback>
            <p:pic>
              <p:nvPicPr>
                <p:cNvPr id="207" name="Freihand 206">
                  <a:extLst>
                    <a:ext uri="{FF2B5EF4-FFF2-40B4-BE49-F238E27FC236}">
                      <a16:creationId xmlns:a16="http://schemas.microsoft.com/office/drawing/2014/main" id="{67B5A72A-EF6D-4989-A3C9-956A4989EC04}"/>
                    </a:ext>
                  </a:extLst>
                </p:cNvPr>
                <p:cNvPicPr/>
                <p:nvPr/>
              </p:nvPicPr>
              <p:blipFill>
                <a:blip r:embed="rId152"/>
                <a:stretch>
                  <a:fillRect/>
                </a:stretch>
              </p:blipFill>
              <p:spPr>
                <a:xfrm>
                  <a:off x="2546373" y="2142067"/>
                  <a:ext cx="18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8" name="Freihand 207">
                  <a:extLst>
                    <a:ext uri="{FF2B5EF4-FFF2-40B4-BE49-F238E27FC236}">
                      <a16:creationId xmlns:a16="http://schemas.microsoft.com/office/drawing/2014/main" id="{8DF650EF-A89B-4152-A636-03A8BE37A54E}"/>
                    </a:ext>
                  </a:extLst>
                </p14:cNvPr>
                <p14:cNvContentPartPr/>
                <p14:nvPr/>
              </p14:nvContentPartPr>
              <p14:xfrm>
                <a:off x="2580933" y="2464627"/>
                <a:ext cx="3240" cy="128160"/>
              </p14:xfrm>
            </p:contentPart>
          </mc:Choice>
          <mc:Fallback>
            <p:pic>
              <p:nvPicPr>
                <p:cNvPr id="208" name="Freihand 207">
                  <a:extLst>
                    <a:ext uri="{FF2B5EF4-FFF2-40B4-BE49-F238E27FC236}">
                      <a16:creationId xmlns:a16="http://schemas.microsoft.com/office/drawing/2014/main" id="{8DF650EF-A89B-4152-A636-03A8BE37A54E}"/>
                    </a:ext>
                  </a:extLst>
                </p:cNvPr>
                <p:cNvPicPr/>
                <p:nvPr/>
              </p:nvPicPr>
              <p:blipFill>
                <a:blip r:embed="rId154"/>
                <a:stretch>
                  <a:fillRect/>
                </a:stretch>
              </p:blipFill>
              <p:spPr>
                <a:xfrm>
                  <a:off x="2576613" y="2460307"/>
                  <a:ext cx="11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9" name="Freihand 208">
                  <a:extLst>
                    <a:ext uri="{FF2B5EF4-FFF2-40B4-BE49-F238E27FC236}">
                      <a16:creationId xmlns:a16="http://schemas.microsoft.com/office/drawing/2014/main" id="{C4328342-6D09-4100-8DB1-C86B862C325E}"/>
                    </a:ext>
                  </a:extLst>
                </p14:cNvPr>
                <p14:cNvContentPartPr/>
                <p14:nvPr/>
              </p14:nvContentPartPr>
              <p14:xfrm>
                <a:off x="2560773" y="3091027"/>
                <a:ext cx="12960" cy="452520"/>
              </p14:xfrm>
            </p:contentPart>
          </mc:Choice>
          <mc:Fallback>
            <p:pic>
              <p:nvPicPr>
                <p:cNvPr id="209" name="Freihand 208">
                  <a:extLst>
                    <a:ext uri="{FF2B5EF4-FFF2-40B4-BE49-F238E27FC236}">
                      <a16:creationId xmlns:a16="http://schemas.microsoft.com/office/drawing/2014/main" id="{C4328342-6D09-4100-8DB1-C86B862C325E}"/>
                    </a:ext>
                  </a:extLst>
                </p:cNvPr>
                <p:cNvPicPr/>
                <p:nvPr/>
              </p:nvPicPr>
              <p:blipFill>
                <a:blip r:embed="rId156"/>
                <a:stretch>
                  <a:fillRect/>
                </a:stretch>
              </p:blipFill>
              <p:spPr>
                <a:xfrm>
                  <a:off x="2556453" y="3086707"/>
                  <a:ext cx="216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 name="Freihand 209">
                  <a:extLst>
                    <a:ext uri="{FF2B5EF4-FFF2-40B4-BE49-F238E27FC236}">
                      <a16:creationId xmlns:a16="http://schemas.microsoft.com/office/drawing/2014/main" id="{E255EF34-B357-4203-8521-6A66D111CA82}"/>
                    </a:ext>
                  </a:extLst>
                </p14:cNvPr>
                <p14:cNvContentPartPr/>
                <p14:nvPr/>
              </p14:nvContentPartPr>
              <p14:xfrm>
                <a:off x="2552493" y="3559387"/>
                <a:ext cx="13320" cy="316440"/>
              </p14:xfrm>
            </p:contentPart>
          </mc:Choice>
          <mc:Fallback>
            <p:pic>
              <p:nvPicPr>
                <p:cNvPr id="210" name="Freihand 209">
                  <a:extLst>
                    <a:ext uri="{FF2B5EF4-FFF2-40B4-BE49-F238E27FC236}">
                      <a16:creationId xmlns:a16="http://schemas.microsoft.com/office/drawing/2014/main" id="{E255EF34-B357-4203-8521-6A66D111CA82}"/>
                    </a:ext>
                  </a:extLst>
                </p:cNvPr>
                <p:cNvPicPr/>
                <p:nvPr/>
              </p:nvPicPr>
              <p:blipFill>
                <a:blip r:embed="rId158"/>
                <a:stretch>
                  <a:fillRect/>
                </a:stretch>
              </p:blipFill>
              <p:spPr>
                <a:xfrm>
                  <a:off x="2548173" y="3555067"/>
                  <a:ext cx="219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1" name="Freihand 210">
                  <a:extLst>
                    <a:ext uri="{FF2B5EF4-FFF2-40B4-BE49-F238E27FC236}">
                      <a16:creationId xmlns:a16="http://schemas.microsoft.com/office/drawing/2014/main" id="{8153B992-D092-49D2-8A76-01152897A74B}"/>
                    </a:ext>
                  </a:extLst>
                </p14:cNvPr>
                <p14:cNvContentPartPr/>
                <p14:nvPr/>
              </p14:nvContentPartPr>
              <p14:xfrm>
                <a:off x="2519373" y="3893467"/>
                <a:ext cx="3600" cy="131040"/>
              </p14:xfrm>
            </p:contentPart>
          </mc:Choice>
          <mc:Fallback>
            <p:pic>
              <p:nvPicPr>
                <p:cNvPr id="211" name="Freihand 210">
                  <a:extLst>
                    <a:ext uri="{FF2B5EF4-FFF2-40B4-BE49-F238E27FC236}">
                      <a16:creationId xmlns:a16="http://schemas.microsoft.com/office/drawing/2014/main" id="{8153B992-D092-49D2-8A76-01152897A74B}"/>
                    </a:ext>
                  </a:extLst>
                </p:cNvPr>
                <p:cNvPicPr/>
                <p:nvPr/>
              </p:nvPicPr>
              <p:blipFill>
                <a:blip r:embed="rId160"/>
                <a:stretch>
                  <a:fillRect/>
                </a:stretch>
              </p:blipFill>
              <p:spPr>
                <a:xfrm>
                  <a:off x="2515053" y="3889147"/>
                  <a:ext cx="12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2" name="Freihand 211">
                  <a:extLst>
                    <a:ext uri="{FF2B5EF4-FFF2-40B4-BE49-F238E27FC236}">
                      <a16:creationId xmlns:a16="http://schemas.microsoft.com/office/drawing/2014/main" id="{F85E414A-286E-4285-88E2-D93539650CC6}"/>
                    </a:ext>
                  </a:extLst>
                </p14:cNvPr>
                <p14:cNvContentPartPr/>
                <p14:nvPr/>
              </p14:nvContentPartPr>
              <p14:xfrm>
                <a:off x="2517213" y="4156627"/>
                <a:ext cx="16560" cy="156240"/>
              </p14:xfrm>
            </p:contentPart>
          </mc:Choice>
          <mc:Fallback>
            <p:pic>
              <p:nvPicPr>
                <p:cNvPr id="212" name="Freihand 211">
                  <a:extLst>
                    <a:ext uri="{FF2B5EF4-FFF2-40B4-BE49-F238E27FC236}">
                      <a16:creationId xmlns:a16="http://schemas.microsoft.com/office/drawing/2014/main" id="{F85E414A-286E-4285-88E2-D93539650CC6}"/>
                    </a:ext>
                  </a:extLst>
                </p:cNvPr>
                <p:cNvPicPr/>
                <p:nvPr/>
              </p:nvPicPr>
              <p:blipFill>
                <a:blip r:embed="rId162"/>
                <a:stretch>
                  <a:fillRect/>
                </a:stretch>
              </p:blipFill>
              <p:spPr>
                <a:xfrm>
                  <a:off x="2512893" y="4152307"/>
                  <a:ext cx="25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5" name="Freihand 214">
                  <a:extLst>
                    <a:ext uri="{FF2B5EF4-FFF2-40B4-BE49-F238E27FC236}">
                      <a16:creationId xmlns:a16="http://schemas.microsoft.com/office/drawing/2014/main" id="{C67B8A71-71D0-460F-A5D6-4C4A98055DED}"/>
                    </a:ext>
                  </a:extLst>
                </p14:cNvPr>
                <p14:cNvContentPartPr/>
                <p14:nvPr/>
              </p14:nvContentPartPr>
              <p14:xfrm>
                <a:off x="2567973" y="4286227"/>
                <a:ext cx="360" cy="360"/>
              </p14:xfrm>
            </p:contentPart>
          </mc:Choice>
          <mc:Fallback>
            <p:pic>
              <p:nvPicPr>
                <p:cNvPr id="215" name="Freihand 214">
                  <a:extLst>
                    <a:ext uri="{FF2B5EF4-FFF2-40B4-BE49-F238E27FC236}">
                      <a16:creationId xmlns:a16="http://schemas.microsoft.com/office/drawing/2014/main" id="{C67B8A71-71D0-460F-A5D6-4C4A98055DED}"/>
                    </a:ext>
                  </a:extLst>
                </p:cNvPr>
                <p:cNvPicPr/>
                <p:nvPr/>
              </p:nvPicPr>
              <p:blipFill>
                <a:blip r:embed="rId94"/>
                <a:stretch>
                  <a:fillRect/>
                </a:stretch>
              </p:blipFill>
              <p:spPr>
                <a:xfrm>
                  <a:off x="2563653" y="428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6" name="Freihand 215">
                  <a:extLst>
                    <a:ext uri="{FF2B5EF4-FFF2-40B4-BE49-F238E27FC236}">
                      <a16:creationId xmlns:a16="http://schemas.microsoft.com/office/drawing/2014/main" id="{0644E107-01BE-4F95-984C-6C175BD752FF}"/>
                    </a:ext>
                  </a:extLst>
                </p14:cNvPr>
                <p14:cNvContentPartPr/>
                <p14:nvPr/>
              </p14:nvContentPartPr>
              <p14:xfrm>
                <a:off x="2547093" y="4219267"/>
                <a:ext cx="31680" cy="86040"/>
              </p14:xfrm>
            </p:contentPart>
          </mc:Choice>
          <mc:Fallback>
            <p:pic>
              <p:nvPicPr>
                <p:cNvPr id="216" name="Freihand 215">
                  <a:extLst>
                    <a:ext uri="{FF2B5EF4-FFF2-40B4-BE49-F238E27FC236}">
                      <a16:creationId xmlns:a16="http://schemas.microsoft.com/office/drawing/2014/main" id="{0644E107-01BE-4F95-984C-6C175BD752FF}"/>
                    </a:ext>
                  </a:extLst>
                </p:cNvPr>
                <p:cNvPicPr/>
                <p:nvPr/>
              </p:nvPicPr>
              <p:blipFill>
                <a:blip r:embed="rId165"/>
                <a:stretch>
                  <a:fillRect/>
                </a:stretch>
              </p:blipFill>
              <p:spPr>
                <a:xfrm>
                  <a:off x="2542773" y="4214947"/>
                  <a:ext cx="40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8" name="Freihand 217">
                  <a:extLst>
                    <a:ext uri="{FF2B5EF4-FFF2-40B4-BE49-F238E27FC236}">
                      <a16:creationId xmlns:a16="http://schemas.microsoft.com/office/drawing/2014/main" id="{F9CFBA20-3B4C-4BE5-834F-F25D7C216529}"/>
                    </a:ext>
                  </a:extLst>
                </p14:cNvPr>
                <p14:cNvContentPartPr/>
                <p14:nvPr/>
              </p14:nvContentPartPr>
              <p14:xfrm>
                <a:off x="3899253" y="1644907"/>
                <a:ext cx="21600" cy="101160"/>
              </p14:xfrm>
            </p:contentPart>
          </mc:Choice>
          <mc:Fallback>
            <p:pic>
              <p:nvPicPr>
                <p:cNvPr id="218" name="Freihand 217">
                  <a:extLst>
                    <a:ext uri="{FF2B5EF4-FFF2-40B4-BE49-F238E27FC236}">
                      <a16:creationId xmlns:a16="http://schemas.microsoft.com/office/drawing/2014/main" id="{F9CFBA20-3B4C-4BE5-834F-F25D7C216529}"/>
                    </a:ext>
                  </a:extLst>
                </p:cNvPr>
                <p:cNvPicPr/>
                <p:nvPr/>
              </p:nvPicPr>
              <p:blipFill>
                <a:blip r:embed="rId167"/>
                <a:stretch>
                  <a:fillRect/>
                </a:stretch>
              </p:blipFill>
              <p:spPr>
                <a:xfrm>
                  <a:off x="3894933" y="1640587"/>
                  <a:ext cx="30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9" name="Freihand 218">
                  <a:extLst>
                    <a:ext uri="{FF2B5EF4-FFF2-40B4-BE49-F238E27FC236}">
                      <a16:creationId xmlns:a16="http://schemas.microsoft.com/office/drawing/2014/main" id="{86AF824B-B5E4-453A-9BFF-B10207C2A075}"/>
                    </a:ext>
                  </a:extLst>
                </p14:cNvPr>
                <p14:cNvContentPartPr/>
                <p14:nvPr/>
              </p14:nvContentPartPr>
              <p14:xfrm>
                <a:off x="3901773" y="2004907"/>
                <a:ext cx="20880" cy="97920"/>
              </p14:xfrm>
            </p:contentPart>
          </mc:Choice>
          <mc:Fallback>
            <p:pic>
              <p:nvPicPr>
                <p:cNvPr id="219" name="Freihand 218">
                  <a:extLst>
                    <a:ext uri="{FF2B5EF4-FFF2-40B4-BE49-F238E27FC236}">
                      <a16:creationId xmlns:a16="http://schemas.microsoft.com/office/drawing/2014/main" id="{86AF824B-B5E4-453A-9BFF-B10207C2A075}"/>
                    </a:ext>
                  </a:extLst>
                </p:cNvPr>
                <p:cNvPicPr/>
                <p:nvPr/>
              </p:nvPicPr>
              <p:blipFill>
                <a:blip r:embed="rId169"/>
                <a:stretch>
                  <a:fillRect/>
                </a:stretch>
              </p:blipFill>
              <p:spPr>
                <a:xfrm>
                  <a:off x="3897453" y="2000587"/>
                  <a:ext cx="29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20" name="Freihand 219">
                  <a:extLst>
                    <a:ext uri="{FF2B5EF4-FFF2-40B4-BE49-F238E27FC236}">
                      <a16:creationId xmlns:a16="http://schemas.microsoft.com/office/drawing/2014/main" id="{DEC74B14-1EA3-4CC3-8212-A37CB502501E}"/>
                    </a:ext>
                  </a:extLst>
                </p14:cNvPr>
                <p14:cNvContentPartPr/>
                <p14:nvPr/>
              </p14:nvContentPartPr>
              <p14:xfrm>
                <a:off x="3866853" y="2970427"/>
                <a:ext cx="15840" cy="189360"/>
              </p14:xfrm>
            </p:contentPart>
          </mc:Choice>
          <mc:Fallback>
            <p:pic>
              <p:nvPicPr>
                <p:cNvPr id="220" name="Freihand 219">
                  <a:extLst>
                    <a:ext uri="{FF2B5EF4-FFF2-40B4-BE49-F238E27FC236}">
                      <a16:creationId xmlns:a16="http://schemas.microsoft.com/office/drawing/2014/main" id="{DEC74B14-1EA3-4CC3-8212-A37CB502501E}"/>
                    </a:ext>
                  </a:extLst>
                </p:cNvPr>
                <p:cNvPicPr/>
                <p:nvPr/>
              </p:nvPicPr>
              <p:blipFill>
                <a:blip r:embed="rId171"/>
                <a:stretch>
                  <a:fillRect/>
                </a:stretch>
              </p:blipFill>
              <p:spPr>
                <a:xfrm>
                  <a:off x="3862533" y="2966107"/>
                  <a:ext cx="24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21" name="Freihand 220">
                  <a:extLst>
                    <a:ext uri="{FF2B5EF4-FFF2-40B4-BE49-F238E27FC236}">
                      <a16:creationId xmlns:a16="http://schemas.microsoft.com/office/drawing/2014/main" id="{446E1188-05B9-4C1E-B58E-9AD186D66EEF}"/>
                    </a:ext>
                  </a:extLst>
                </p14:cNvPr>
                <p14:cNvContentPartPr/>
                <p14:nvPr/>
              </p14:nvContentPartPr>
              <p14:xfrm>
                <a:off x="3881253" y="3364627"/>
                <a:ext cx="20160" cy="617760"/>
              </p14:xfrm>
            </p:contentPart>
          </mc:Choice>
          <mc:Fallback>
            <p:pic>
              <p:nvPicPr>
                <p:cNvPr id="221" name="Freihand 220">
                  <a:extLst>
                    <a:ext uri="{FF2B5EF4-FFF2-40B4-BE49-F238E27FC236}">
                      <a16:creationId xmlns:a16="http://schemas.microsoft.com/office/drawing/2014/main" id="{446E1188-05B9-4C1E-B58E-9AD186D66EEF}"/>
                    </a:ext>
                  </a:extLst>
                </p:cNvPr>
                <p:cNvPicPr/>
                <p:nvPr/>
              </p:nvPicPr>
              <p:blipFill>
                <a:blip r:embed="rId173"/>
                <a:stretch>
                  <a:fillRect/>
                </a:stretch>
              </p:blipFill>
              <p:spPr>
                <a:xfrm>
                  <a:off x="3876933" y="3360307"/>
                  <a:ext cx="2880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22" name="Freihand 221">
                  <a:extLst>
                    <a:ext uri="{FF2B5EF4-FFF2-40B4-BE49-F238E27FC236}">
                      <a16:creationId xmlns:a16="http://schemas.microsoft.com/office/drawing/2014/main" id="{6F68A0C9-1D88-4BFA-9971-E55C4F5E060D}"/>
                    </a:ext>
                  </a:extLst>
                </p14:cNvPr>
                <p14:cNvContentPartPr/>
                <p14:nvPr/>
              </p14:nvContentPartPr>
              <p14:xfrm>
                <a:off x="3903573" y="4141147"/>
                <a:ext cx="18720" cy="320400"/>
              </p14:xfrm>
            </p:contentPart>
          </mc:Choice>
          <mc:Fallback>
            <p:pic>
              <p:nvPicPr>
                <p:cNvPr id="222" name="Freihand 221">
                  <a:extLst>
                    <a:ext uri="{FF2B5EF4-FFF2-40B4-BE49-F238E27FC236}">
                      <a16:creationId xmlns:a16="http://schemas.microsoft.com/office/drawing/2014/main" id="{6F68A0C9-1D88-4BFA-9971-E55C4F5E060D}"/>
                    </a:ext>
                  </a:extLst>
                </p:cNvPr>
                <p:cNvPicPr/>
                <p:nvPr/>
              </p:nvPicPr>
              <p:blipFill>
                <a:blip r:embed="rId175"/>
                <a:stretch>
                  <a:fillRect/>
                </a:stretch>
              </p:blipFill>
              <p:spPr>
                <a:xfrm>
                  <a:off x="3899253" y="4136827"/>
                  <a:ext cx="273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25" name="Freihand 224">
                  <a:extLst>
                    <a:ext uri="{FF2B5EF4-FFF2-40B4-BE49-F238E27FC236}">
                      <a16:creationId xmlns:a16="http://schemas.microsoft.com/office/drawing/2014/main" id="{D5519189-00F2-4689-92DD-F0A8418A8EC4}"/>
                    </a:ext>
                  </a:extLst>
                </p14:cNvPr>
                <p14:cNvContentPartPr/>
                <p14:nvPr/>
              </p14:nvContentPartPr>
              <p14:xfrm>
                <a:off x="3791253" y="5230867"/>
                <a:ext cx="31320" cy="75960"/>
              </p14:xfrm>
            </p:contentPart>
          </mc:Choice>
          <mc:Fallback>
            <p:pic>
              <p:nvPicPr>
                <p:cNvPr id="225" name="Freihand 224">
                  <a:extLst>
                    <a:ext uri="{FF2B5EF4-FFF2-40B4-BE49-F238E27FC236}">
                      <a16:creationId xmlns:a16="http://schemas.microsoft.com/office/drawing/2014/main" id="{D5519189-00F2-4689-92DD-F0A8418A8EC4}"/>
                    </a:ext>
                  </a:extLst>
                </p:cNvPr>
                <p:cNvPicPr/>
                <p:nvPr/>
              </p:nvPicPr>
              <p:blipFill>
                <a:blip r:embed="rId177"/>
                <a:stretch>
                  <a:fillRect/>
                </a:stretch>
              </p:blipFill>
              <p:spPr>
                <a:xfrm>
                  <a:off x="3786933" y="5226547"/>
                  <a:ext cx="39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28" name="Freihand 227">
                  <a:extLst>
                    <a:ext uri="{FF2B5EF4-FFF2-40B4-BE49-F238E27FC236}">
                      <a16:creationId xmlns:a16="http://schemas.microsoft.com/office/drawing/2014/main" id="{350C1E44-99E1-4B42-B575-78AC50340765}"/>
                    </a:ext>
                  </a:extLst>
                </p14:cNvPr>
                <p14:cNvContentPartPr/>
                <p14:nvPr/>
              </p14:nvContentPartPr>
              <p14:xfrm>
                <a:off x="3326493" y="1679827"/>
                <a:ext cx="19440" cy="19440"/>
              </p14:xfrm>
            </p:contentPart>
          </mc:Choice>
          <mc:Fallback>
            <p:pic>
              <p:nvPicPr>
                <p:cNvPr id="228" name="Freihand 227">
                  <a:extLst>
                    <a:ext uri="{FF2B5EF4-FFF2-40B4-BE49-F238E27FC236}">
                      <a16:creationId xmlns:a16="http://schemas.microsoft.com/office/drawing/2014/main" id="{350C1E44-99E1-4B42-B575-78AC50340765}"/>
                    </a:ext>
                  </a:extLst>
                </p:cNvPr>
                <p:cNvPicPr/>
                <p:nvPr/>
              </p:nvPicPr>
              <p:blipFill>
                <a:blip r:embed="rId179"/>
                <a:stretch>
                  <a:fillRect/>
                </a:stretch>
              </p:blipFill>
              <p:spPr>
                <a:xfrm>
                  <a:off x="3322173" y="1675507"/>
                  <a:ext cx="28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29" name="Freihand 228">
                  <a:extLst>
                    <a:ext uri="{FF2B5EF4-FFF2-40B4-BE49-F238E27FC236}">
                      <a16:creationId xmlns:a16="http://schemas.microsoft.com/office/drawing/2014/main" id="{64FE2CAF-6287-45BB-864E-9F43D9089DAB}"/>
                    </a:ext>
                  </a:extLst>
                </p14:cNvPr>
                <p14:cNvContentPartPr/>
                <p14:nvPr/>
              </p14:nvContentPartPr>
              <p14:xfrm>
                <a:off x="3590733" y="1603147"/>
                <a:ext cx="17280" cy="7920"/>
              </p14:xfrm>
            </p:contentPart>
          </mc:Choice>
          <mc:Fallback>
            <p:pic>
              <p:nvPicPr>
                <p:cNvPr id="229" name="Freihand 228">
                  <a:extLst>
                    <a:ext uri="{FF2B5EF4-FFF2-40B4-BE49-F238E27FC236}">
                      <a16:creationId xmlns:a16="http://schemas.microsoft.com/office/drawing/2014/main" id="{64FE2CAF-6287-45BB-864E-9F43D9089DAB}"/>
                    </a:ext>
                  </a:extLst>
                </p:cNvPr>
                <p:cNvPicPr/>
                <p:nvPr/>
              </p:nvPicPr>
              <p:blipFill>
                <a:blip r:embed="rId181"/>
                <a:stretch>
                  <a:fillRect/>
                </a:stretch>
              </p:blipFill>
              <p:spPr>
                <a:xfrm>
                  <a:off x="3586413" y="1598827"/>
                  <a:ext cx="25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30" name="Freihand 229">
                  <a:extLst>
                    <a:ext uri="{FF2B5EF4-FFF2-40B4-BE49-F238E27FC236}">
                      <a16:creationId xmlns:a16="http://schemas.microsoft.com/office/drawing/2014/main" id="{2114AF54-72A9-427B-99D2-33BF8DABBDCA}"/>
                    </a:ext>
                  </a:extLst>
                </p14:cNvPr>
                <p14:cNvContentPartPr/>
                <p14:nvPr/>
              </p14:nvContentPartPr>
              <p14:xfrm>
                <a:off x="4428093" y="1279147"/>
                <a:ext cx="3240" cy="19440"/>
              </p14:xfrm>
            </p:contentPart>
          </mc:Choice>
          <mc:Fallback>
            <p:pic>
              <p:nvPicPr>
                <p:cNvPr id="230" name="Freihand 229">
                  <a:extLst>
                    <a:ext uri="{FF2B5EF4-FFF2-40B4-BE49-F238E27FC236}">
                      <a16:creationId xmlns:a16="http://schemas.microsoft.com/office/drawing/2014/main" id="{2114AF54-72A9-427B-99D2-33BF8DABBDCA}"/>
                    </a:ext>
                  </a:extLst>
                </p:cNvPr>
                <p:cNvPicPr/>
                <p:nvPr/>
              </p:nvPicPr>
              <p:blipFill>
                <a:blip r:embed="rId183"/>
                <a:stretch>
                  <a:fillRect/>
                </a:stretch>
              </p:blipFill>
              <p:spPr>
                <a:xfrm>
                  <a:off x="4423773" y="1274827"/>
                  <a:ext cx="11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32" name="Freihand 231">
                  <a:extLst>
                    <a:ext uri="{FF2B5EF4-FFF2-40B4-BE49-F238E27FC236}">
                      <a16:creationId xmlns:a16="http://schemas.microsoft.com/office/drawing/2014/main" id="{98ADC929-A659-40D1-9F5B-4AF005E25707}"/>
                    </a:ext>
                  </a:extLst>
                </p14:cNvPr>
                <p14:cNvContentPartPr/>
                <p14:nvPr/>
              </p14:nvContentPartPr>
              <p14:xfrm>
                <a:off x="1348653" y="3856027"/>
                <a:ext cx="41400" cy="12960"/>
              </p14:xfrm>
            </p:contentPart>
          </mc:Choice>
          <mc:Fallback>
            <p:pic>
              <p:nvPicPr>
                <p:cNvPr id="232" name="Freihand 231">
                  <a:extLst>
                    <a:ext uri="{FF2B5EF4-FFF2-40B4-BE49-F238E27FC236}">
                      <a16:creationId xmlns:a16="http://schemas.microsoft.com/office/drawing/2014/main" id="{98ADC929-A659-40D1-9F5B-4AF005E25707}"/>
                    </a:ext>
                  </a:extLst>
                </p:cNvPr>
                <p:cNvPicPr/>
                <p:nvPr/>
              </p:nvPicPr>
              <p:blipFill>
                <a:blip r:embed="rId185"/>
                <a:stretch>
                  <a:fillRect/>
                </a:stretch>
              </p:blipFill>
              <p:spPr>
                <a:xfrm>
                  <a:off x="1344333" y="3851707"/>
                  <a:ext cx="50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33" name="Freihand 232">
                  <a:extLst>
                    <a:ext uri="{FF2B5EF4-FFF2-40B4-BE49-F238E27FC236}">
                      <a16:creationId xmlns:a16="http://schemas.microsoft.com/office/drawing/2014/main" id="{B323BA7E-798F-4169-84A7-C445A2BE0923}"/>
                    </a:ext>
                  </a:extLst>
                </p14:cNvPr>
                <p14:cNvContentPartPr/>
                <p14:nvPr/>
              </p14:nvContentPartPr>
              <p14:xfrm>
                <a:off x="1359453" y="3879787"/>
                <a:ext cx="469080" cy="85680"/>
              </p14:xfrm>
            </p:contentPart>
          </mc:Choice>
          <mc:Fallback>
            <p:pic>
              <p:nvPicPr>
                <p:cNvPr id="233" name="Freihand 232">
                  <a:extLst>
                    <a:ext uri="{FF2B5EF4-FFF2-40B4-BE49-F238E27FC236}">
                      <a16:creationId xmlns:a16="http://schemas.microsoft.com/office/drawing/2014/main" id="{B323BA7E-798F-4169-84A7-C445A2BE0923}"/>
                    </a:ext>
                  </a:extLst>
                </p:cNvPr>
                <p:cNvPicPr/>
                <p:nvPr/>
              </p:nvPicPr>
              <p:blipFill>
                <a:blip r:embed="rId187"/>
                <a:stretch>
                  <a:fillRect/>
                </a:stretch>
              </p:blipFill>
              <p:spPr>
                <a:xfrm>
                  <a:off x="1355133" y="3875467"/>
                  <a:ext cx="477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34" name="Freihand 233">
                  <a:extLst>
                    <a:ext uri="{FF2B5EF4-FFF2-40B4-BE49-F238E27FC236}">
                      <a16:creationId xmlns:a16="http://schemas.microsoft.com/office/drawing/2014/main" id="{CD929B3C-A7F4-46B5-8E65-20DFF15A8E5A}"/>
                    </a:ext>
                  </a:extLst>
                </p14:cNvPr>
                <p14:cNvContentPartPr/>
                <p14:nvPr/>
              </p14:nvContentPartPr>
              <p14:xfrm>
                <a:off x="1766613" y="3925507"/>
                <a:ext cx="840240" cy="331200"/>
              </p14:xfrm>
            </p:contentPart>
          </mc:Choice>
          <mc:Fallback>
            <p:pic>
              <p:nvPicPr>
                <p:cNvPr id="234" name="Freihand 233">
                  <a:extLst>
                    <a:ext uri="{FF2B5EF4-FFF2-40B4-BE49-F238E27FC236}">
                      <a16:creationId xmlns:a16="http://schemas.microsoft.com/office/drawing/2014/main" id="{CD929B3C-A7F4-46B5-8E65-20DFF15A8E5A}"/>
                    </a:ext>
                  </a:extLst>
                </p:cNvPr>
                <p:cNvPicPr/>
                <p:nvPr/>
              </p:nvPicPr>
              <p:blipFill>
                <a:blip r:embed="rId189"/>
                <a:stretch>
                  <a:fillRect/>
                </a:stretch>
              </p:blipFill>
              <p:spPr>
                <a:xfrm>
                  <a:off x="1762293" y="3921187"/>
                  <a:ext cx="8488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35" name="Freihand 234">
                  <a:extLst>
                    <a:ext uri="{FF2B5EF4-FFF2-40B4-BE49-F238E27FC236}">
                      <a16:creationId xmlns:a16="http://schemas.microsoft.com/office/drawing/2014/main" id="{3311E117-6DF7-4717-B6ED-355C0E9081E9}"/>
                    </a:ext>
                  </a:extLst>
                </p14:cNvPr>
                <p14:cNvContentPartPr/>
                <p14:nvPr/>
              </p14:nvContentPartPr>
              <p14:xfrm>
                <a:off x="2560053" y="4228987"/>
                <a:ext cx="707400" cy="473040"/>
              </p14:xfrm>
            </p:contentPart>
          </mc:Choice>
          <mc:Fallback>
            <p:pic>
              <p:nvPicPr>
                <p:cNvPr id="235" name="Freihand 234">
                  <a:extLst>
                    <a:ext uri="{FF2B5EF4-FFF2-40B4-BE49-F238E27FC236}">
                      <a16:creationId xmlns:a16="http://schemas.microsoft.com/office/drawing/2014/main" id="{3311E117-6DF7-4717-B6ED-355C0E9081E9}"/>
                    </a:ext>
                  </a:extLst>
                </p:cNvPr>
                <p:cNvPicPr/>
                <p:nvPr/>
              </p:nvPicPr>
              <p:blipFill>
                <a:blip r:embed="rId191"/>
                <a:stretch>
                  <a:fillRect/>
                </a:stretch>
              </p:blipFill>
              <p:spPr>
                <a:xfrm>
                  <a:off x="2555733" y="4224667"/>
                  <a:ext cx="71604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37" name="Freihand 236">
                  <a:extLst>
                    <a:ext uri="{FF2B5EF4-FFF2-40B4-BE49-F238E27FC236}">
                      <a16:creationId xmlns:a16="http://schemas.microsoft.com/office/drawing/2014/main" id="{88E129CB-3D24-49BE-90EB-8B5FFB29C021}"/>
                    </a:ext>
                  </a:extLst>
                </p14:cNvPr>
                <p14:cNvContentPartPr/>
                <p14:nvPr/>
              </p14:nvContentPartPr>
              <p14:xfrm>
                <a:off x="3251973" y="4673947"/>
                <a:ext cx="847080" cy="1328040"/>
              </p14:xfrm>
            </p:contentPart>
          </mc:Choice>
          <mc:Fallback>
            <p:pic>
              <p:nvPicPr>
                <p:cNvPr id="237" name="Freihand 236">
                  <a:extLst>
                    <a:ext uri="{FF2B5EF4-FFF2-40B4-BE49-F238E27FC236}">
                      <a16:creationId xmlns:a16="http://schemas.microsoft.com/office/drawing/2014/main" id="{88E129CB-3D24-49BE-90EB-8B5FFB29C021}"/>
                    </a:ext>
                  </a:extLst>
                </p:cNvPr>
                <p:cNvPicPr/>
                <p:nvPr/>
              </p:nvPicPr>
              <p:blipFill>
                <a:blip r:embed="rId193"/>
                <a:stretch>
                  <a:fillRect/>
                </a:stretch>
              </p:blipFill>
              <p:spPr>
                <a:xfrm>
                  <a:off x="3247653" y="4669627"/>
                  <a:ext cx="855720" cy="133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39" name="Freihand 238">
                  <a:extLst>
                    <a:ext uri="{FF2B5EF4-FFF2-40B4-BE49-F238E27FC236}">
                      <a16:creationId xmlns:a16="http://schemas.microsoft.com/office/drawing/2014/main" id="{7F6A3A21-4C48-4564-BA13-8AE84E92DFB2}"/>
                    </a:ext>
                  </a:extLst>
                </p14:cNvPr>
                <p14:cNvContentPartPr/>
                <p14:nvPr/>
              </p14:nvContentPartPr>
              <p14:xfrm>
                <a:off x="3366453" y="3647947"/>
                <a:ext cx="5400" cy="133920"/>
              </p14:xfrm>
            </p:contentPart>
          </mc:Choice>
          <mc:Fallback>
            <p:pic>
              <p:nvPicPr>
                <p:cNvPr id="239" name="Freihand 238">
                  <a:extLst>
                    <a:ext uri="{FF2B5EF4-FFF2-40B4-BE49-F238E27FC236}">
                      <a16:creationId xmlns:a16="http://schemas.microsoft.com/office/drawing/2014/main" id="{7F6A3A21-4C48-4564-BA13-8AE84E92DFB2}"/>
                    </a:ext>
                  </a:extLst>
                </p:cNvPr>
                <p:cNvPicPr/>
                <p:nvPr/>
              </p:nvPicPr>
              <p:blipFill>
                <a:blip r:embed="rId195"/>
                <a:stretch>
                  <a:fillRect/>
                </a:stretch>
              </p:blipFill>
              <p:spPr>
                <a:xfrm>
                  <a:off x="3362133" y="3643627"/>
                  <a:ext cx="1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40" name="Freihand 239">
                  <a:extLst>
                    <a:ext uri="{FF2B5EF4-FFF2-40B4-BE49-F238E27FC236}">
                      <a16:creationId xmlns:a16="http://schemas.microsoft.com/office/drawing/2014/main" id="{D18A2706-4DBB-40D5-A422-902F53B38212}"/>
                    </a:ext>
                  </a:extLst>
                </p14:cNvPr>
                <p14:cNvContentPartPr/>
                <p14:nvPr/>
              </p14:nvContentPartPr>
              <p14:xfrm>
                <a:off x="3249093" y="3569467"/>
                <a:ext cx="213840" cy="47160"/>
              </p14:xfrm>
            </p:contentPart>
          </mc:Choice>
          <mc:Fallback>
            <p:pic>
              <p:nvPicPr>
                <p:cNvPr id="240" name="Freihand 239">
                  <a:extLst>
                    <a:ext uri="{FF2B5EF4-FFF2-40B4-BE49-F238E27FC236}">
                      <a16:creationId xmlns:a16="http://schemas.microsoft.com/office/drawing/2014/main" id="{D18A2706-4DBB-40D5-A422-902F53B38212}"/>
                    </a:ext>
                  </a:extLst>
                </p:cNvPr>
                <p:cNvPicPr/>
                <p:nvPr/>
              </p:nvPicPr>
              <p:blipFill>
                <a:blip r:embed="rId197"/>
                <a:stretch>
                  <a:fillRect/>
                </a:stretch>
              </p:blipFill>
              <p:spPr>
                <a:xfrm>
                  <a:off x="3244773" y="3565147"/>
                  <a:ext cx="222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41" name="Freihand 240">
                  <a:extLst>
                    <a:ext uri="{FF2B5EF4-FFF2-40B4-BE49-F238E27FC236}">
                      <a16:creationId xmlns:a16="http://schemas.microsoft.com/office/drawing/2014/main" id="{E3FD175A-CE49-4C67-B2CD-37F4DED6D161}"/>
                    </a:ext>
                  </a:extLst>
                </p14:cNvPr>
                <p14:cNvContentPartPr/>
                <p14:nvPr/>
              </p14:nvContentPartPr>
              <p14:xfrm>
                <a:off x="3467973" y="3629587"/>
                <a:ext cx="78480" cy="111960"/>
              </p14:xfrm>
            </p:contentPart>
          </mc:Choice>
          <mc:Fallback>
            <p:pic>
              <p:nvPicPr>
                <p:cNvPr id="241" name="Freihand 240">
                  <a:extLst>
                    <a:ext uri="{FF2B5EF4-FFF2-40B4-BE49-F238E27FC236}">
                      <a16:creationId xmlns:a16="http://schemas.microsoft.com/office/drawing/2014/main" id="{E3FD175A-CE49-4C67-B2CD-37F4DED6D161}"/>
                    </a:ext>
                  </a:extLst>
                </p:cNvPr>
                <p:cNvPicPr/>
                <p:nvPr/>
              </p:nvPicPr>
              <p:blipFill>
                <a:blip r:embed="rId199"/>
                <a:stretch>
                  <a:fillRect/>
                </a:stretch>
              </p:blipFill>
              <p:spPr>
                <a:xfrm>
                  <a:off x="3463653" y="3625267"/>
                  <a:ext cx="87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42" name="Freihand 241">
                  <a:extLst>
                    <a:ext uri="{FF2B5EF4-FFF2-40B4-BE49-F238E27FC236}">
                      <a16:creationId xmlns:a16="http://schemas.microsoft.com/office/drawing/2014/main" id="{0EAFD95B-7198-4631-B314-48D2C46019F9}"/>
                    </a:ext>
                  </a:extLst>
                </p14:cNvPr>
                <p14:cNvContentPartPr/>
                <p14:nvPr/>
              </p14:nvContentPartPr>
              <p14:xfrm>
                <a:off x="3570933" y="3611587"/>
                <a:ext cx="196920" cy="75240"/>
              </p14:xfrm>
            </p:contentPart>
          </mc:Choice>
          <mc:Fallback>
            <p:pic>
              <p:nvPicPr>
                <p:cNvPr id="242" name="Freihand 241">
                  <a:extLst>
                    <a:ext uri="{FF2B5EF4-FFF2-40B4-BE49-F238E27FC236}">
                      <a16:creationId xmlns:a16="http://schemas.microsoft.com/office/drawing/2014/main" id="{0EAFD95B-7198-4631-B314-48D2C46019F9}"/>
                    </a:ext>
                  </a:extLst>
                </p:cNvPr>
                <p:cNvPicPr/>
                <p:nvPr/>
              </p:nvPicPr>
              <p:blipFill>
                <a:blip r:embed="rId201"/>
                <a:stretch>
                  <a:fillRect/>
                </a:stretch>
              </p:blipFill>
              <p:spPr>
                <a:xfrm>
                  <a:off x="3566613" y="3607267"/>
                  <a:ext cx="205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43" name="Freihand 242">
                  <a:extLst>
                    <a:ext uri="{FF2B5EF4-FFF2-40B4-BE49-F238E27FC236}">
                      <a16:creationId xmlns:a16="http://schemas.microsoft.com/office/drawing/2014/main" id="{026902A2-E58F-4853-B6FA-B6F16A34821D}"/>
                    </a:ext>
                  </a:extLst>
                </p14:cNvPr>
                <p14:cNvContentPartPr/>
                <p14:nvPr/>
              </p14:nvContentPartPr>
              <p14:xfrm>
                <a:off x="3774333" y="3562627"/>
                <a:ext cx="77760" cy="113040"/>
              </p14:xfrm>
            </p:contentPart>
          </mc:Choice>
          <mc:Fallback>
            <p:pic>
              <p:nvPicPr>
                <p:cNvPr id="243" name="Freihand 242">
                  <a:extLst>
                    <a:ext uri="{FF2B5EF4-FFF2-40B4-BE49-F238E27FC236}">
                      <a16:creationId xmlns:a16="http://schemas.microsoft.com/office/drawing/2014/main" id="{026902A2-E58F-4853-B6FA-B6F16A34821D}"/>
                    </a:ext>
                  </a:extLst>
                </p:cNvPr>
                <p:cNvPicPr/>
                <p:nvPr/>
              </p:nvPicPr>
              <p:blipFill>
                <a:blip r:embed="rId203"/>
                <a:stretch>
                  <a:fillRect/>
                </a:stretch>
              </p:blipFill>
              <p:spPr>
                <a:xfrm>
                  <a:off x="3770013" y="3558307"/>
                  <a:ext cx="86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44" name="Freihand 243">
                  <a:extLst>
                    <a:ext uri="{FF2B5EF4-FFF2-40B4-BE49-F238E27FC236}">
                      <a16:creationId xmlns:a16="http://schemas.microsoft.com/office/drawing/2014/main" id="{2D24FE88-20FB-48A3-B65C-A9CE58F7187D}"/>
                    </a:ext>
                  </a:extLst>
                </p14:cNvPr>
                <p14:cNvContentPartPr/>
                <p14:nvPr/>
              </p14:nvContentPartPr>
              <p14:xfrm>
                <a:off x="3891333" y="3456787"/>
                <a:ext cx="124920" cy="259920"/>
              </p14:xfrm>
            </p:contentPart>
          </mc:Choice>
          <mc:Fallback>
            <p:pic>
              <p:nvPicPr>
                <p:cNvPr id="244" name="Freihand 243">
                  <a:extLst>
                    <a:ext uri="{FF2B5EF4-FFF2-40B4-BE49-F238E27FC236}">
                      <a16:creationId xmlns:a16="http://schemas.microsoft.com/office/drawing/2014/main" id="{2D24FE88-20FB-48A3-B65C-A9CE58F7187D}"/>
                    </a:ext>
                  </a:extLst>
                </p:cNvPr>
                <p:cNvPicPr/>
                <p:nvPr/>
              </p:nvPicPr>
              <p:blipFill>
                <a:blip r:embed="rId205"/>
                <a:stretch>
                  <a:fillRect/>
                </a:stretch>
              </p:blipFill>
              <p:spPr>
                <a:xfrm>
                  <a:off x="3887013" y="3452467"/>
                  <a:ext cx="1335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45" name="Freihand 244">
                  <a:extLst>
                    <a:ext uri="{FF2B5EF4-FFF2-40B4-BE49-F238E27FC236}">
                      <a16:creationId xmlns:a16="http://schemas.microsoft.com/office/drawing/2014/main" id="{65EE4CA2-300B-4C07-9880-F0B175D022F0}"/>
                    </a:ext>
                  </a:extLst>
                </p14:cNvPr>
                <p14:cNvContentPartPr/>
                <p14:nvPr/>
              </p14:nvContentPartPr>
              <p14:xfrm>
                <a:off x="4001133" y="3494227"/>
                <a:ext cx="155160" cy="93600"/>
              </p14:xfrm>
            </p:contentPart>
          </mc:Choice>
          <mc:Fallback>
            <p:pic>
              <p:nvPicPr>
                <p:cNvPr id="245" name="Freihand 244">
                  <a:extLst>
                    <a:ext uri="{FF2B5EF4-FFF2-40B4-BE49-F238E27FC236}">
                      <a16:creationId xmlns:a16="http://schemas.microsoft.com/office/drawing/2014/main" id="{65EE4CA2-300B-4C07-9880-F0B175D022F0}"/>
                    </a:ext>
                  </a:extLst>
                </p:cNvPr>
                <p:cNvPicPr/>
                <p:nvPr/>
              </p:nvPicPr>
              <p:blipFill>
                <a:blip r:embed="rId207"/>
                <a:stretch>
                  <a:fillRect/>
                </a:stretch>
              </p:blipFill>
              <p:spPr>
                <a:xfrm>
                  <a:off x="3996813" y="3489907"/>
                  <a:ext cx="163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46" name="Freihand 245">
                  <a:extLst>
                    <a:ext uri="{FF2B5EF4-FFF2-40B4-BE49-F238E27FC236}">
                      <a16:creationId xmlns:a16="http://schemas.microsoft.com/office/drawing/2014/main" id="{16CD104F-4246-423D-9000-06F83E58D717}"/>
                    </a:ext>
                  </a:extLst>
                </p14:cNvPr>
                <p14:cNvContentPartPr/>
                <p14:nvPr/>
              </p14:nvContentPartPr>
              <p14:xfrm>
                <a:off x="4209213" y="3467227"/>
                <a:ext cx="226440" cy="73080"/>
              </p14:xfrm>
            </p:contentPart>
          </mc:Choice>
          <mc:Fallback>
            <p:pic>
              <p:nvPicPr>
                <p:cNvPr id="246" name="Freihand 245">
                  <a:extLst>
                    <a:ext uri="{FF2B5EF4-FFF2-40B4-BE49-F238E27FC236}">
                      <a16:creationId xmlns:a16="http://schemas.microsoft.com/office/drawing/2014/main" id="{16CD104F-4246-423D-9000-06F83E58D717}"/>
                    </a:ext>
                  </a:extLst>
                </p:cNvPr>
                <p:cNvPicPr/>
                <p:nvPr/>
              </p:nvPicPr>
              <p:blipFill>
                <a:blip r:embed="rId209"/>
                <a:stretch>
                  <a:fillRect/>
                </a:stretch>
              </p:blipFill>
              <p:spPr>
                <a:xfrm>
                  <a:off x="4204893" y="3462907"/>
                  <a:ext cx="23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47" name="Freihand 246">
                  <a:extLst>
                    <a:ext uri="{FF2B5EF4-FFF2-40B4-BE49-F238E27FC236}">
                      <a16:creationId xmlns:a16="http://schemas.microsoft.com/office/drawing/2014/main" id="{044C283A-D9D2-4FAF-81BA-820EC9563D54}"/>
                    </a:ext>
                  </a:extLst>
                </p14:cNvPr>
                <p14:cNvContentPartPr/>
                <p14:nvPr/>
              </p14:nvContentPartPr>
              <p14:xfrm>
                <a:off x="4426653" y="3327187"/>
                <a:ext cx="275400" cy="168840"/>
              </p14:xfrm>
            </p:contentPart>
          </mc:Choice>
          <mc:Fallback>
            <p:pic>
              <p:nvPicPr>
                <p:cNvPr id="247" name="Freihand 246">
                  <a:extLst>
                    <a:ext uri="{FF2B5EF4-FFF2-40B4-BE49-F238E27FC236}">
                      <a16:creationId xmlns:a16="http://schemas.microsoft.com/office/drawing/2014/main" id="{044C283A-D9D2-4FAF-81BA-820EC9563D54}"/>
                    </a:ext>
                  </a:extLst>
                </p:cNvPr>
                <p:cNvPicPr/>
                <p:nvPr/>
              </p:nvPicPr>
              <p:blipFill>
                <a:blip r:embed="rId211"/>
                <a:stretch>
                  <a:fillRect/>
                </a:stretch>
              </p:blipFill>
              <p:spPr>
                <a:xfrm>
                  <a:off x="4422333" y="3322867"/>
                  <a:ext cx="284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48" name="Freihand 247">
                  <a:extLst>
                    <a:ext uri="{FF2B5EF4-FFF2-40B4-BE49-F238E27FC236}">
                      <a16:creationId xmlns:a16="http://schemas.microsoft.com/office/drawing/2014/main" id="{747D42B5-C69D-45FE-8641-397F3238B0AA}"/>
                    </a:ext>
                  </a:extLst>
                </p14:cNvPr>
                <p14:cNvContentPartPr/>
                <p14:nvPr/>
              </p14:nvContentPartPr>
              <p14:xfrm>
                <a:off x="4679733" y="3312067"/>
                <a:ext cx="20520" cy="31680"/>
              </p14:xfrm>
            </p:contentPart>
          </mc:Choice>
          <mc:Fallback>
            <p:pic>
              <p:nvPicPr>
                <p:cNvPr id="248" name="Freihand 247">
                  <a:extLst>
                    <a:ext uri="{FF2B5EF4-FFF2-40B4-BE49-F238E27FC236}">
                      <a16:creationId xmlns:a16="http://schemas.microsoft.com/office/drawing/2014/main" id="{747D42B5-C69D-45FE-8641-397F3238B0AA}"/>
                    </a:ext>
                  </a:extLst>
                </p:cNvPr>
                <p:cNvPicPr/>
                <p:nvPr/>
              </p:nvPicPr>
              <p:blipFill>
                <a:blip r:embed="rId213"/>
                <a:stretch>
                  <a:fillRect/>
                </a:stretch>
              </p:blipFill>
              <p:spPr>
                <a:xfrm>
                  <a:off x="4675413" y="3307747"/>
                  <a:ext cx="29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49" name="Freihand 248">
                  <a:extLst>
                    <a:ext uri="{FF2B5EF4-FFF2-40B4-BE49-F238E27FC236}">
                      <a16:creationId xmlns:a16="http://schemas.microsoft.com/office/drawing/2014/main" id="{7140961B-929D-4362-AF2C-3E9BFF689495}"/>
                    </a:ext>
                  </a:extLst>
                </p14:cNvPr>
                <p14:cNvContentPartPr/>
                <p14:nvPr/>
              </p14:nvContentPartPr>
              <p14:xfrm>
                <a:off x="4734813" y="3377587"/>
                <a:ext cx="151920" cy="25920"/>
              </p14:xfrm>
            </p:contentPart>
          </mc:Choice>
          <mc:Fallback>
            <p:pic>
              <p:nvPicPr>
                <p:cNvPr id="249" name="Freihand 248">
                  <a:extLst>
                    <a:ext uri="{FF2B5EF4-FFF2-40B4-BE49-F238E27FC236}">
                      <a16:creationId xmlns:a16="http://schemas.microsoft.com/office/drawing/2014/main" id="{7140961B-929D-4362-AF2C-3E9BFF689495}"/>
                    </a:ext>
                  </a:extLst>
                </p:cNvPr>
                <p:cNvPicPr/>
                <p:nvPr/>
              </p:nvPicPr>
              <p:blipFill>
                <a:blip r:embed="rId215"/>
                <a:stretch>
                  <a:fillRect/>
                </a:stretch>
              </p:blipFill>
              <p:spPr>
                <a:xfrm>
                  <a:off x="4730493" y="3373267"/>
                  <a:ext cx="160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50" name="Freihand 249">
                  <a:extLst>
                    <a:ext uri="{FF2B5EF4-FFF2-40B4-BE49-F238E27FC236}">
                      <a16:creationId xmlns:a16="http://schemas.microsoft.com/office/drawing/2014/main" id="{E4376A74-19A8-4137-82C6-31A57E7A7021}"/>
                    </a:ext>
                  </a:extLst>
                </p14:cNvPr>
                <p14:cNvContentPartPr/>
                <p14:nvPr/>
              </p14:nvContentPartPr>
              <p14:xfrm>
                <a:off x="4924893" y="3315667"/>
                <a:ext cx="37800" cy="30600"/>
              </p14:xfrm>
            </p:contentPart>
          </mc:Choice>
          <mc:Fallback>
            <p:pic>
              <p:nvPicPr>
                <p:cNvPr id="250" name="Freihand 249">
                  <a:extLst>
                    <a:ext uri="{FF2B5EF4-FFF2-40B4-BE49-F238E27FC236}">
                      <a16:creationId xmlns:a16="http://schemas.microsoft.com/office/drawing/2014/main" id="{E4376A74-19A8-4137-82C6-31A57E7A7021}"/>
                    </a:ext>
                  </a:extLst>
                </p:cNvPr>
                <p:cNvPicPr/>
                <p:nvPr/>
              </p:nvPicPr>
              <p:blipFill>
                <a:blip r:embed="rId217"/>
                <a:stretch>
                  <a:fillRect/>
                </a:stretch>
              </p:blipFill>
              <p:spPr>
                <a:xfrm>
                  <a:off x="4920573" y="3311347"/>
                  <a:ext cx="46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52" name="Freihand 251">
                  <a:extLst>
                    <a:ext uri="{FF2B5EF4-FFF2-40B4-BE49-F238E27FC236}">
                      <a16:creationId xmlns:a16="http://schemas.microsoft.com/office/drawing/2014/main" id="{2466AB5C-A92A-409A-8003-3202A810C076}"/>
                    </a:ext>
                  </a:extLst>
                </p14:cNvPr>
                <p14:cNvContentPartPr/>
                <p14:nvPr/>
              </p14:nvContentPartPr>
              <p14:xfrm>
                <a:off x="5077893" y="3297307"/>
                <a:ext cx="99720" cy="108360"/>
              </p14:xfrm>
            </p:contentPart>
          </mc:Choice>
          <mc:Fallback>
            <p:pic>
              <p:nvPicPr>
                <p:cNvPr id="252" name="Freihand 251">
                  <a:extLst>
                    <a:ext uri="{FF2B5EF4-FFF2-40B4-BE49-F238E27FC236}">
                      <a16:creationId xmlns:a16="http://schemas.microsoft.com/office/drawing/2014/main" id="{2466AB5C-A92A-409A-8003-3202A810C076}"/>
                    </a:ext>
                  </a:extLst>
                </p:cNvPr>
                <p:cNvPicPr/>
                <p:nvPr/>
              </p:nvPicPr>
              <p:blipFill>
                <a:blip r:embed="rId219"/>
                <a:stretch>
                  <a:fillRect/>
                </a:stretch>
              </p:blipFill>
              <p:spPr>
                <a:xfrm>
                  <a:off x="5073573" y="3292987"/>
                  <a:ext cx="108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53" name="Freihand 252">
                  <a:extLst>
                    <a:ext uri="{FF2B5EF4-FFF2-40B4-BE49-F238E27FC236}">
                      <a16:creationId xmlns:a16="http://schemas.microsoft.com/office/drawing/2014/main" id="{B6806021-AFB2-416C-AF32-A21416796C1C}"/>
                    </a:ext>
                  </a:extLst>
                </p14:cNvPr>
                <p14:cNvContentPartPr/>
                <p14:nvPr/>
              </p14:nvContentPartPr>
              <p14:xfrm>
                <a:off x="5179413" y="3274267"/>
                <a:ext cx="202680" cy="90360"/>
              </p14:xfrm>
            </p:contentPart>
          </mc:Choice>
          <mc:Fallback>
            <p:pic>
              <p:nvPicPr>
                <p:cNvPr id="253" name="Freihand 252">
                  <a:extLst>
                    <a:ext uri="{FF2B5EF4-FFF2-40B4-BE49-F238E27FC236}">
                      <a16:creationId xmlns:a16="http://schemas.microsoft.com/office/drawing/2014/main" id="{B6806021-AFB2-416C-AF32-A21416796C1C}"/>
                    </a:ext>
                  </a:extLst>
                </p:cNvPr>
                <p:cNvPicPr/>
                <p:nvPr/>
              </p:nvPicPr>
              <p:blipFill>
                <a:blip r:embed="rId221"/>
                <a:stretch>
                  <a:fillRect/>
                </a:stretch>
              </p:blipFill>
              <p:spPr>
                <a:xfrm>
                  <a:off x="5175093" y="3269947"/>
                  <a:ext cx="211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54" name="Freihand 253">
                  <a:extLst>
                    <a:ext uri="{FF2B5EF4-FFF2-40B4-BE49-F238E27FC236}">
                      <a16:creationId xmlns:a16="http://schemas.microsoft.com/office/drawing/2014/main" id="{DE2477C7-90EE-485A-AA26-DBF9F605E9FA}"/>
                    </a:ext>
                  </a:extLst>
                </p14:cNvPr>
                <p14:cNvContentPartPr/>
                <p14:nvPr/>
              </p14:nvContentPartPr>
              <p14:xfrm>
                <a:off x="5402973" y="3223147"/>
                <a:ext cx="253800" cy="117720"/>
              </p14:xfrm>
            </p:contentPart>
          </mc:Choice>
          <mc:Fallback>
            <p:pic>
              <p:nvPicPr>
                <p:cNvPr id="254" name="Freihand 253">
                  <a:extLst>
                    <a:ext uri="{FF2B5EF4-FFF2-40B4-BE49-F238E27FC236}">
                      <a16:creationId xmlns:a16="http://schemas.microsoft.com/office/drawing/2014/main" id="{DE2477C7-90EE-485A-AA26-DBF9F605E9FA}"/>
                    </a:ext>
                  </a:extLst>
                </p:cNvPr>
                <p:cNvPicPr/>
                <p:nvPr/>
              </p:nvPicPr>
              <p:blipFill>
                <a:blip r:embed="rId223"/>
                <a:stretch>
                  <a:fillRect/>
                </a:stretch>
              </p:blipFill>
              <p:spPr>
                <a:xfrm>
                  <a:off x="5398653" y="3218827"/>
                  <a:ext cx="262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56" name="Freihand 255">
                  <a:extLst>
                    <a:ext uri="{FF2B5EF4-FFF2-40B4-BE49-F238E27FC236}">
                      <a16:creationId xmlns:a16="http://schemas.microsoft.com/office/drawing/2014/main" id="{E6ACE1A2-8D20-422A-8A00-0C47E23B4C7C}"/>
                    </a:ext>
                  </a:extLst>
                </p14:cNvPr>
                <p14:cNvContentPartPr/>
                <p14:nvPr/>
              </p14:nvContentPartPr>
              <p14:xfrm>
                <a:off x="4306413" y="3665947"/>
                <a:ext cx="153360" cy="315720"/>
              </p14:xfrm>
            </p:contentPart>
          </mc:Choice>
          <mc:Fallback>
            <p:pic>
              <p:nvPicPr>
                <p:cNvPr id="256" name="Freihand 255">
                  <a:extLst>
                    <a:ext uri="{FF2B5EF4-FFF2-40B4-BE49-F238E27FC236}">
                      <a16:creationId xmlns:a16="http://schemas.microsoft.com/office/drawing/2014/main" id="{E6ACE1A2-8D20-422A-8A00-0C47E23B4C7C}"/>
                    </a:ext>
                  </a:extLst>
                </p:cNvPr>
                <p:cNvPicPr/>
                <p:nvPr/>
              </p:nvPicPr>
              <p:blipFill>
                <a:blip r:embed="rId225"/>
                <a:stretch>
                  <a:fillRect/>
                </a:stretch>
              </p:blipFill>
              <p:spPr>
                <a:xfrm>
                  <a:off x="4302093" y="3661627"/>
                  <a:ext cx="1620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57" name="Freihand 256">
                  <a:extLst>
                    <a:ext uri="{FF2B5EF4-FFF2-40B4-BE49-F238E27FC236}">
                      <a16:creationId xmlns:a16="http://schemas.microsoft.com/office/drawing/2014/main" id="{E8D44824-347F-4F62-A13E-B88B8C288A27}"/>
                    </a:ext>
                  </a:extLst>
                </p14:cNvPr>
                <p14:cNvContentPartPr/>
                <p14:nvPr/>
              </p14:nvContentPartPr>
              <p14:xfrm>
                <a:off x="4472373" y="3697267"/>
                <a:ext cx="166320" cy="96480"/>
              </p14:xfrm>
            </p:contentPart>
          </mc:Choice>
          <mc:Fallback>
            <p:pic>
              <p:nvPicPr>
                <p:cNvPr id="257" name="Freihand 256">
                  <a:extLst>
                    <a:ext uri="{FF2B5EF4-FFF2-40B4-BE49-F238E27FC236}">
                      <a16:creationId xmlns:a16="http://schemas.microsoft.com/office/drawing/2014/main" id="{E8D44824-347F-4F62-A13E-B88B8C288A27}"/>
                    </a:ext>
                  </a:extLst>
                </p:cNvPr>
                <p:cNvPicPr/>
                <p:nvPr/>
              </p:nvPicPr>
              <p:blipFill>
                <a:blip r:embed="rId227"/>
                <a:stretch>
                  <a:fillRect/>
                </a:stretch>
              </p:blipFill>
              <p:spPr>
                <a:xfrm>
                  <a:off x="4468053" y="3692947"/>
                  <a:ext cx="174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9" name="Freihand 258">
                  <a:extLst>
                    <a:ext uri="{FF2B5EF4-FFF2-40B4-BE49-F238E27FC236}">
                      <a16:creationId xmlns:a16="http://schemas.microsoft.com/office/drawing/2014/main" id="{F1D3F924-8C25-4083-B958-7C83AA3761AA}"/>
                    </a:ext>
                  </a:extLst>
                </p14:cNvPr>
                <p14:cNvContentPartPr/>
                <p14:nvPr/>
              </p14:nvContentPartPr>
              <p14:xfrm>
                <a:off x="4858293" y="3583507"/>
                <a:ext cx="58320" cy="168480"/>
              </p14:xfrm>
            </p:contentPart>
          </mc:Choice>
          <mc:Fallback>
            <p:pic>
              <p:nvPicPr>
                <p:cNvPr id="259" name="Freihand 258">
                  <a:extLst>
                    <a:ext uri="{FF2B5EF4-FFF2-40B4-BE49-F238E27FC236}">
                      <a16:creationId xmlns:a16="http://schemas.microsoft.com/office/drawing/2014/main" id="{F1D3F924-8C25-4083-B958-7C83AA3761AA}"/>
                    </a:ext>
                  </a:extLst>
                </p:cNvPr>
                <p:cNvPicPr/>
                <p:nvPr/>
              </p:nvPicPr>
              <p:blipFill>
                <a:blip r:embed="rId229"/>
                <a:stretch>
                  <a:fillRect/>
                </a:stretch>
              </p:blipFill>
              <p:spPr>
                <a:xfrm>
                  <a:off x="4853973" y="3579187"/>
                  <a:ext cx="66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60" name="Freihand 259">
                  <a:extLst>
                    <a:ext uri="{FF2B5EF4-FFF2-40B4-BE49-F238E27FC236}">
                      <a16:creationId xmlns:a16="http://schemas.microsoft.com/office/drawing/2014/main" id="{BDFF4733-F955-4C68-A040-8C76259EA22D}"/>
                    </a:ext>
                  </a:extLst>
                </p14:cNvPr>
                <p14:cNvContentPartPr/>
                <p14:nvPr/>
              </p14:nvContentPartPr>
              <p14:xfrm>
                <a:off x="4876293" y="3592147"/>
                <a:ext cx="92880" cy="136080"/>
              </p14:xfrm>
            </p:contentPart>
          </mc:Choice>
          <mc:Fallback>
            <p:pic>
              <p:nvPicPr>
                <p:cNvPr id="260" name="Freihand 259">
                  <a:extLst>
                    <a:ext uri="{FF2B5EF4-FFF2-40B4-BE49-F238E27FC236}">
                      <a16:creationId xmlns:a16="http://schemas.microsoft.com/office/drawing/2014/main" id="{BDFF4733-F955-4C68-A040-8C76259EA22D}"/>
                    </a:ext>
                  </a:extLst>
                </p:cNvPr>
                <p:cNvPicPr/>
                <p:nvPr/>
              </p:nvPicPr>
              <p:blipFill>
                <a:blip r:embed="rId231"/>
                <a:stretch>
                  <a:fillRect/>
                </a:stretch>
              </p:blipFill>
              <p:spPr>
                <a:xfrm>
                  <a:off x="4871973" y="3587827"/>
                  <a:ext cx="101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61" name="Freihand 260">
                  <a:extLst>
                    <a:ext uri="{FF2B5EF4-FFF2-40B4-BE49-F238E27FC236}">
                      <a16:creationId xmlns:a16="http://schemas.microsoft.com/office/drawing/2014/main" id="{4425B6D4-BE3A-4669-856F-2F1D47F116BF}"/>
                    </a:ext>
                  </a:extLst>
                </p14:cNvPr>
                <p14:cNvContentPartPr/>
                <p14:nvPr/>
              </p14:nvContentPartPr>
              <p14:xfrm>
                <a:off x="5057013" y="3604387"/>
                <a:ext cx="191160" cy="78840"/>
              </p14:xfrm>
            </p:contentPart>
          </mc:Choice>
          <mc:Fallback>
            <p:pic>
              <p:nvPicPr>
                <p:cNvPr id="261" name="Freihand 260">
                  <a:extLst>
                    <a:ext uri="{FF2B5EF4-FFF2-40B4-BE49-F238E27FC236}">
                      <a16:creationId xmlns:a16="http://schemas.microsoft.com/office/drawing/2014/main" id="{4425B6D4-BE3A-4669-856F-2F1D47F116BF}"/>
                    </a:ext>
                  </a:extLst>
                </p:cNvPr>
                <p:cNvPicPr/>
                <p:nvPr/>
              </p:nvPicPr>
              <p:blipFill>
                <a:blip r:embed="rId233"/>
                <a:stretch>
                  <a:fillRect/>
                </a:stretch>
              </p:blipFill>
              <p:spPr>
                <a:xfrm>
                  <a:off x="5052693" y="3600067"/>
                  <a:ext cx="199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62" name="Freihand 261">
                  <a:extLst>
                    <a:ext uri="{FF2B5EF4-FFF2-40B4-BE49-F238E27FC236}">
                      <a16:creationId xmlns:a16="http://schemas.microsoft.com/office/drawing/2014/main" id="{3B3764EA-DAB3-4DD1-BCA1-AB870D58A719}"/>
                    </a:ext>
                  </a:extLst>
                </p14:cNvPr>
                <p14:cNvContentPartPr/>
                <p14:nvPr/>
              </p14:nvContentPartPr>
              <p14:xfrm>
                <a:off x="5311173" y="3530227"/>
                <a:ext cx="133200" cy="82800"/>
              </p14:xfrm>
            </p:contentPart>
          </mc:Choice>
          <mc:Fallback>
            <p:pic>
              <p:nvPicPr>
                <p:cNvPr id="262" name="Freihand 261">
                  <a:extLst>
                    <a:ext uri="{FF2B5EF4-FFF2-40B4-BE49-F238E27FC236}">
                      <a16:creationId xmlns:a16="http://schemas.microsoft.com/office/drawing/2014/main" id="{3B3764EA-DAB3-4DD1-BCA1-AB870D58A719}"/>
                    </a:ext>
                  </a:extLst>
                </p:cNvPr>
                <p:cNvPicPr/>
                <p:nvPr/>
              </p:nvPicPr>
              <p:blipFill>
                <a:blip r:embed="rId235"/>
                <a:stretch>
                  <a:fillRect/>
                </a:stretch>
              </p:blipFill>
              <p:spPr>
                <a:xfrm>
                  <a:off x="5306853" y="3525907"/>
                  <a:ext cx="141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63" name="Freihand 262">
                  <a:extLst>
                    <a:ext uri="{FF2B5EF4-FFF2-40B4-BE49-F238E27FC236}">
                      <a16:creationId xmlns:a16="http://schemas.microsoft.com/office/drawing/2014/main" id="{B073DD32-6A2B-4D76-BB70-92A21A3C5DC9}"/>
                    </a:ext>
                  </a:extLst>
                </p14:cNvPr>
                <p14:cNvContentPartPr/>
                <p14:nvPr/>
              </p14:nvContentPartPr>
              <p14:xfrm>
                <a:off x="5534013" y="3484867"/>
                <a:ext cx="39240" cy="132480"/>
              </p14:xfrm>
            </p:contentPart>
          </mc:Choice>
          <mc:Fallback>
            <p:pic>
              <p:nvPicPr>
                <p:cNvPr id="263" name="Freihand 262">
                  <a:extLst>
                    <a:ext uri="{FF2B5EF4-FFF2-40B4-BE49-F238E27FC236}">
                      <a16:creationId xmlns:a16="http://schemas.microsoft.com/office/drawing/2014/main" id="{B073DD32-6A2B-4D76-BB70-92A21A3C5DC9}"/>
                    </a:ext>
                  </a:extLst>
                </p:cNvPr>
                <p:cNvPicPr/>
                <p:nvPr/>
              </p:nvPicPr>
              <p:blipFill>
                <a:blip r:embed="rId237"/>
                <a:stretch>
                  <a:fillRect/>
                </a:stretch>
              </p:blipFill>
              <p:spPr>
                <a:xfrm>
                  <a:off x="5529693" y="3480547"/>
                  <a:ext cx="47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64" name="Freihand 263">
                  <a:extLst>
                    <a:ext uri="{FF2B5EF4-FFF2-40B4-BE49-F238E27FC236}">
                      <a16:creationId xmlns:a16="http://schemas.microsoft.com/office/drawing/2014/main" id="{A4342ABE-884E-43B7-A077-62563AA8ADDA}"/>
                    </a:ext>
                  </a:extLst>
                </p14:cNvPr>
                <p14:cNvContentPartPr/>
                <p14:nvPr/>
              </p14:nvContentPartPr>
              <p14:xfrm>
                <a:off x="5509173" y="3456067"/>
                <a:ext cx="166680" cy="174600"/>
              </p14:xfrm>
            </p:contentPart>
          </mc:Choice>
          <mc:Fallback>
            <p:pic>
              <p:nvPicPr>
                <p:cNvPr id="264" name="Freihand 263">
                  <a:extLst>
                    <a:ext uri="{FF2B5EF4-FFF2-40B4-BE49-F238E27FC236}">
                      <a16:creationId xmlns:a16="http://schemas.microsoft.com/office/drawing/2014/main" id="{A4342ABE-884E-43B7-A077-62563AA8ADDA}"/>
                    </a:ext>
                  </a:extLst>
                </p:cNvPr>
                <p:cNvPicPr/>
                <p:nvPr/>
              </p:nvPicPr>
              <p:blipFill>
                <a:blip r:embed="rId239"/>
                <a:stretch>
                  <a:fillRect/>
                </a:stretch>
              </p:blipFill>
              <p:spPr>
                <a:xfrm>
                  <a:off x="5504853" y="3451747"/>
                  <a:ext cx="175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66" name="Freihand 265">
                  <a:extLst>
                    <a:ext uri="{FF2B5EF4-FFF2-40B4-BE49-F238E27FC236}">
                      <a16:creationId xmlns:a16="http://schemas.microsoft.com/office/drawing/2014/main" id="{E97DE577-A5F2-43B6-936F-0C1614B7C453}"/>
                    </a:ext>
                  </a:extLst>
                </p14:cNvPr>
                <p14:cNvContentPartPr/>
                <p14:nvPr/>
              </p14:nvContentPartPr>
              <p14:xfrm>
                <a:off x="3891333" y="4205227"/>
                <a:ext cx="209160" cy="164880"/>
              </p14:xfrm>
            </p:contentPart>
          </mc:Choice>
          <mc:Fallback>
            <p:pic>
              <p:nvPicPr>
                <p:cNvPr id="266" name="Freihand 265">
                  <a:extLst>
                    <a:ext uri="{FF2B5EF4-FFF2-40B4-BE49-F238E27FC236}">
                      <a16:creationId xmlns:a16="http://schemas.microsoft.com/office/drawing/2014/main" id="{E97DE577-A5F2-43B6-936F-0C1614B7C453}"/>
                    </a:ext>
                  </a:extLst>
                </p:cNvPr>
                <p:cNvPicPr/>
                <p:nvPr/>
              </p:nvPicPr>
              <p:blipFill>
                <a:blip r:embed="rId241"/>
                <a:stretch>
                  <a:fillRect/>
                </a:stretch>
              </p:blipFill>
              <p:spPr>
                <a:xfrm>
                  <a:off x="3887013" y="4200907"/>
                  <a:ext cx="217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67" name="Freihand 266">
                  <a:extLst>
                    <a:ext uri="{FF2B5EF4-FFF2-40B4-BE49-F238E27FC236}">
                      <a16:creationId xmlns:a16="http://schemas.microsoft.com/office/drawing/2014/main" id="{F3478FC7-2727-4E97-9B2E-76A5B6AAF082}"/>
                    </a:ext>
                  </a:extLst>
                </p14:cNvPr>
                <p14:cNvContentPartPr/>
                <p14:nvPr/>
              </p14:nvContentPartPr>
              <p14:xfrm>
                <a:off x="4136493" y="4201267"/>
                <a:ext cx="177120" cy="72000"/>
              </p14:xfrm>
            </p:contentPart>
          </mc:Choice>
          <mc:Fallback>
            <p:pic>
              <p:nvPicPr>
                <p:cNvPr id="267" name="Freihand 266">
                  <a:extLst>
                    <a:ext uri="{FF2B5EF4-FFF2-40B4-BE49-F238E27FC236}">
                      <a16:creationId xmlns:a16="http://schemas.microsoft.com/office/drawing/2014/main" id="{F3478FC7-2727-4E97-9B2E-76A5B6AAF082}"/>
                    </a:ext>
                  </a:extLst>
                </p:cNvPr>
                <p:cNvPicPr/>
                <p:nvPr/>
              </p:nvPicPr>
              <p:blipFill>
                <a:blip r:embed="rId243"/>
                <a:stretch>
                  <a:fillRect/>
                </a:stretch>
              </p:blipFill>
              <p:spPr>
                <a:xfrm>
                  <a:off x="4132173" y="4196947"/>
                  <a:ext cx="185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68" name="Freihand 267">
                  <a:extLst>
                    <a:ext uri="{FF2B5EF4-FFF2-40B4-BE49-F238E27FC236}">
                      <a16:creationId xmlns:a16="http://schemas.microsoft.com/office/drawing/2014/main" id="{C4FB1B92-E0A9-4D43-9215-528A7AD54FBA}"/>
                    </a:ext>
                  </a:extLst>
                </p14:cNvPr>
                <p14:cNvContentPartPr/>
                <p14:nvPr/>
              </p14:nvContentPartPr>
              <p14:xfrm>
                <a:off x="4346013" y="4157347"/>
                <a:ext cx="54360" cy="61560"/>
              </p14:xfrm>
            </p:contentPart>
          </mc:Choice>
          <mc:Fallback>
            <p:pic>
              <p:nvPicPr>
                <p:cNvPr id="268" name="Freihand 267">
                  <a:extLst>
                    <a:ext uri="{FF2B5EF4-FFF2-40B4-BE49-F238E27FC236}">
                      <a16:creationId xmlns:a16="http://schemas.microsoft.com/office/drawing/2014/main" id="{C4FB1B92-E0A9-4D43-9215-528A7AD54FBA}"/>
                    </a:ext>
                  </a:extLst>
                </p:cNvPr>
                <p:cNvPicPr/>
                <p:nvPr/>
              </p:nvPicPr>
              <p:blipFill>
                <a:blip r:embed="rId245"/>
                <a:stretch>
                  <a:fillRect/>
                </a:stretch>
              </p:blipFill>
              <p:spPr>
                <a:xfrm>
                  <a:off x="4341693" y="4153027"/>
                  <a:ext cx="63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69" name="Freihand 268">
                  <a:extLst>
                    <a:ext uri="{FF2B5EF4-FFF2-40B4-BE49-F238E27FC236}">
                      <a16:creationId xmlns:a16="http://schemas.microsoft.com/office/drawing/2014/main" id="{A379A271-AFD2-4D4D-8348-66A1792A78F5}"/>
                    </a:ext>
                  </a:extLst>
                </p14:cNvPr>
                <p14:cNvContentPartPr/>
                <p14:nvPr/>
              </p14:nvContentPartPr>
              <p14:xfrm>
                <a:off x="4442853" y="4039267"/>
                <a:ext cx="80280" cy="131400"/>
              </p14:xfrm>
            </p:contentPart>
          </mc:Choice>
          <mc:Fallback>
            <p:pic>
              <p:nvPicPr>
                <p:cNvPr id="269" name="Freihand 268">
                  <a:extLst>
                    <a:ext uri="{FF2B5EF4-FFF2-40B4-BE49-F238E27FC236}">
                      <a16:creationId xmlns:a16="http://schemas.microsoft.com/office/drawing/2014/main" id="{A379A271-AFD2-4D4D-8348-66A1792A78F5}"/>
                    </a:ext>
                  </a:extLst>
                </p:cNvPr>
                <p:cNvPicPr/>
                <p:nvPr/>
              </p:nvPicPr>
              <p:blipFill>
                <a:blip r:embed="rId247"/>
                <a:stretch>
                  <a:fillRect/>
                </a:stretch>
              </p:blipFill>
              <p:spPr>
                <a:xfrm>
                  <a:off x="4438533" y="4034947"/>
                  <a:ext cx="88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70" name="Freihand 269">
                  <a:extLst>
                    <a:ext uri="{FF2B5EF4-FFF2-40B4-BE49-F238E27FC236}">
                      <a16:creationId xmlns:a16="http://schemas.microsoft.com/office/drawing/2014/main" id="{F83941E5-BA25-4673-B568-A74515EFA61E}"/>
                    </a:ext>
                  </a:extLst>
                </p14:cNvPr>
                <p14:cNvContentPartPr/>
                <p14:nvPr/>
              </p14:nvContentPartPr>
              <p14:xfrm>
                <a:off x="4560573" y="4032067"/>
                <a:ext cx="227160" cy="106560"/>
              </p14:xfrm>
            </p:contentPart>
          </mc:Choice>
          <mc:Fallback>
            <p:pic>
              <p:nvPicPr>
                <p:cNvPr id="270" name="Freihand 269">
                  <a:extLst>
                    <a:ext uri="{FF2B5EF4-FFF2-40B4-BE49-F238E27FC236}">
                      <a16:creationId xmlns:a16="http://schemas.microsoft.com/office/drawing/2014/main" id="{F83941E5-BA25-4673-B568-A74515EFA61E}"/>
                    </a:ext>
                  </a:extLst>
                </p:cNvPr>
                <p:cNvPicPr/>
                <p:nvPr/>
              </p:nvPicPr>
              <p:blipFill>
                <a:blip r:embed="rId249"/>
                <a:stretch>
                  <a:fillRect/>
                </a:stretch>
              </p:blipFill>
              <p:spPr>
                <a:xfrm>
                  <a:off x="4556253" y="4027747"/>
                  <a:ext cx="235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71" name="Freihand 270">
                  <a:extLst>
                    <a:ext uri="{FF2B5EF4-FFF2-40B4-BE49-F238E27FC236}">
                      <a16:creationId xmlns:a16="http://schemas.microsoft.com/office/drawing/2014/main" id="{693DC293-AF9F-48C2-97FD-30DC6429B073}"/>
                    </a:ext>
                  </a:extLst>
                </p14:cNvPr>
                <p14:cNvContentPartPr/>
                <p14:nvPr/>
              </p14:nvContentPartPr>
              <p14:xfrm>
                <a:off x="4769013" y="3969427"/>
                <a:ext cx="17640" cy="28440"/>
              </p14:xfrm>
            </p:contentPart>
          </mc:Choice>
          <mc:Fallback>
            <p:pic>
              <p:nvPicPr>
                <p:cNvPr id="271" name="Freihand 270">
                  <a:extLst>
                    <a:ext uri="{FF2B5EF4-FFF2-40B4-BE49-F238E27FC236}">
                      <a16:creationId xmlns:a16="http://schemas.microsoft.com/office/drawing/2014/main" id="{693DC293-AF9F-48C2-97FD-30DC6429B073}"/>
                    </a:ext>
                  </a:extLst>
                </p:cNvPr>
                <p:cNvPicPr/>
                <p:nvPr/>
              </p:nvPicPr>
              <p:blipFill>
                <a:blip r:embed="rId251"/>
                <a:stretch>
                  <a:fillRect/>
                </a:stretch>
              </p:blipFill>
              <p:spPr>
                <a:xfrm>
                  <a:off x="4764693" y="3965107"/>
                  <a:ext cx="26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72" name="Freihand 271">
                  <a:extLst>
                    <a:ext uri="{FF2B5EF4-FFF2-40B4-BE49-F238E27FC236}">
                      <a16:creationId xmlns:a16="http://schemas.microsoft.com/office/drawing/2014/main" id="{4EBE5A56-455B-4815-993D-1A66EF2DAAA3}"/>
                    </a:ext>
                  </a:extLst>
                </p14:cNvPr>
                <p14:cNvContentPartPr/>
                <p14:nvPr/>
              </p14:nvContentPartPr>
              <p14:xfrm>
                <a:off x="4828413" y="4004707"/>
                <a:ext cx="88920" cy="72720"/>
              </p14:xfrm>
            </p:contentPart>
          </mc:Choice>
          <mc:Fallback>
            <p:pic>
              <p:nvPicPr>
                <p:cNvPr id="272" name="Freihand 271">
                  <a:extLst>
                    <a:ext uri="{FF2B5EF4-FFF2-40B4-BE49-F238E27FC236}">
                      <a16:creationId xmlns:a16="http://schemas.microsoft.com/office/drawing/2014/main" id="{4EBE5A56-455B-4815-993D-1A66EF2DAAA3}"/>
                    </a:ext>
                  </a:extLst>
                </p:cNvPr>
                <p:cNvPicPr/>
                <p:nvPr/>
              </p:nvPicPr>
              <p:blipFill>
                <a:blip r:embed="rId253"/>
                <a:stretch>
                  <a:fillRect/>
                </a:stretch>
              </p:blipFill>
              <p:spPr>
                <a:xfrm>
                  <a:off x="4824093" y="4000387"/>
                  <a:ext cx="97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73" name="Freihand 272">
                  <a:extLst>
                    <a:ext uri="{FF2B5EF4-FFF2-40B4-BE49-F238E27FC236}">
                      <a16:creationId xmlns:a16="http://schemas.microsoft.com/office/drawing/2014/main" id="{E06BAAF9-9CB0-4652-B857-B6D5F76DCD79}"/>
                    </a:ext>
                  </a:extLst>
                </p14:cNvPr>
                <p14:cNvContentPartPr/>
                <p14:nvPr/>
              </p14:nvContentPartPr>
              <p14:xfrm>
                <a:off x="4915173" y="3988147"/>
                <a:ext cx="102240" cy="71280"/>
              </p14:xfrm>
            </p:contentPart>
          </mc:Choice>
          <mc:Fallback>
            <p:pic>
              <p:nvPicPr>
                <p:cNvPr id="273" name="Freihand 272">
                  <a:extLst>
                    <a:ext uri="{FF2B5EF4-FFF2-40B4-BE49-F238E27FC236}">
                      <a16:creationId xmlns:a16="http://schemas.microsoft.com/office/drawing/2014/main" id="{E06BAAF9-9CB0-4652-B857-B6D5F76DCD79}"/>
                    </a:ext>
                  </a:extLst>
                </p:cNvPr>
                <p:cNvPicPr/>
                <p:nvPr/>
              </p:nvPicPr>
              <p:blipFill>
                <a:blip r:embed="rId255"/>
                <a:stretch>
                  <a:fillRect/>
                </a:stretch>
              </p:blipFill>
              <p:spPr>
                <a:xfrm>
                  <a:off x="4910853" y="3983827"/>
                  <a:ext cx="110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74" name="Freihand 273">
                  <a:extLst>
                    <a:ext uri="{FF2B5EF4-FFF2-40B4-BE49-F238E27FC236}">
                      <a16:creationId xmlns:a16="http://schemas.microsoft.com/office/drawing/2014/main" id="{BB1FE7BD-DD31-41C9-9F30-46DBCDAEE4C8}"/>
                    </a:ext>
                  </a:extLst>
                </p14:cNvPr>
                <p14:cNvContentPartPr/>
                <p14:nvPr/>
              </p14:nvContentPartPr>
              <p14:xfrm>
                <a:off x="5056653" y="3886627"/>
                <a:ext cx="220680" cy="262800"/>
              </p14:xfrm>
            </p:contentPart>
          </mc:Choice>
          <mc:Fallback>
            <p:pic>
              <p:nvPicPr>
                <p:cNvPr id="274" name="Freihand 273">
                  <a:extLst>
                    <a:ext uri="{FF2B5EF4-FFF2-40B4-BE49-F238E27FC236}">
                      <a16:creationId xmlns:a16="http://schemas.microsoft.com/office/drawing/2014/main" id="{BB1FE7BD-DD31-41C9-9F30-46DBCDAEE4C8}"/>
                    </a:ext>
                  </a:extLst>
                </p:cNvPr>
                <p:cNvPicPr/>
                <p:nvPr/>
              </p:nvPicPr>
              <p:blipFill>
                <a:blip r:embed="rId257"/>
                <a:stretch>
                  <a:fillRect/>
                </a:stretch>
              </p:blipFill>
              <p:spPr>
                <a:xfrm>
                  <a:off x="5052333" y="3882307"/>
                  <a:ext cx="229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75" name="Freihand 274">
                  <a:extLst>
                    <a:ext uri="{FF2B5EF4-FFF2-40B4-BE49-F238E27FC236}">
                      <a16:creationId xmlns:a16="http://schemas.microsoft.com/office/drawing/2014/main" id="{EDB939E0-8F46-47B2-857F-D645E48BEC8D}"/>
                    </a:ext>
                  </a:extLst>
                </p14:cNvPr>
                <p14:cNvContentPartPr/>
                <p14:nvPr/>
              </p14:nvContentPartPr>
              <p14:xfrm>
                <a:off x="5440053" y="3780427"/>
                <a:ext cx="87840" cy="207360"/>
              </p14:xfrm>
            </p:contentPart>
          </mc:Choice>
          <mc:Fallback>
            <p:pic>
              <p:nvPicPr>
                <p:cNvPr id="275" name="Freihand 274">
                  <a:extLst>
                    <a:ext uri="{FF2B5EF4-FFF2-40B4-BE49-F238E27FC236}">
                      <a16:creationId xmlns:a16="http://schemas.microsoft.com/office/drawing/2014/main" id="{EDB939E0-8F46-47B2-857F-D645E48BEC8D}"/>
                    </a:ext>
                  </a:extLst>
                </p:cNvPr>
                <p:cNvPicPr/>
                <p:nvPr/>
              </p:nvPicPr>
              <p:blipFill>
                <a:blip r:embed="rId259"/>
                <a:stretch>
                  <a:fillRect/>
                </a:stretch>
              </p:blipFill>
              <p:spPr>
                <a:xfrm>
                  <a:off x="5435733" y="3776107"/>
                  <a:ext cx="96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76" name="Freihand 275">
                  <a:extLst>
                    <a:ext uri="{FF2B5EF4-FFF2-40B4-BE49-F238E27FC236}">
                      <a16:creationId xmlns:a16="http://schemas.microsoft.com/office/drawing/2014/main" id="{7E55C4AD-8A63-4ED9-A814-310B6B48F69A}"/>
                    </a:ext>
                  </a:extLst>
                </p14:cNvPr>
                <p14:cNvContentPartPr/>
                <p14:nvPr/>
              </p14:nvContentPartPr>
              <p14:xfrm>
                <a:off x="5550573" y="3785467"/>
                <a:ext cx="92880" cy="84960"/>
              </p14:xfrm>
            </p:contentPart>
          </mc:Choice>
          <mc:Fallback>
            <p:pic>
              <p:nvPicPr>
                <p:cNvPr id="276" name="Freihand 275">
                  <a:extLst>
                    <a:ext uri="{FF2B5EF4-FFF2-40B4-BE49-F238E27FC236}">
                      <a16:creationId xmlns:a16="http://schemas.microsoft.com/office/drawing/2014/main" id="{7E55C4AD-8A63-4ED9-A814-310B6B48F69A}"/>
                    </a:ext>
                  </a:extLst>
                </p:cNvPr>
                <p:cNvPicPr/>
                <p:nvPr/>
              </p:nvPicPr>
              <p:blipFill>
                <a:blip r:embed="rId261"/>
                <a:stretch>
                  <a:fillRect/>
                </a:stretch>
              </p:blipFill>
              <p:spPr>
                <a:xfrm>
                  <a:off x="5546253" y="3781147"/>
                  <a:ext cx="101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77" name="Freihand 276">
                  <a:extLst>
                    <a:ext uri="{FF2B5EF4-FFF2-40B4-BE49-F238E27FC236}">
                      <a16:creationId xmlns:a16="http://schemas.microsoft.com/office/drawing/2014/main" id="{DE3197C5-A6F2-4BDC-8C57-B0778D822A59}"/>
                    </a:ext>
                  </a:extLst>
                </p14:cNvPr>
                <p14:cNvContentPartPr/>
                <p14:nvPr/>
              </p14:nvContentPartPr>
              <p14:xfrm>
                <a:off x="5652453" y="3679267"/>
                <a:ext cx="168120" cy="139680"/>
              </p14:xfrm>
            </p:contentPart>
          </mc:Choice>
          <mc:Fallback>
            <p:pic>
              <p:nvPicPr>
                <p:cNvPr id="277" name="Freihand 276">
                  <a:extLst>
                    <a:ext uri="{FF2B5EF4-FFF2-40B4-BE49-F238E27FC236}">
                      <a16:creationId xmlns:a16="http://schemas.microsoft.com/office/drawing/2014/main" id="{DE3197C5-A6F2-4BDC-8C57-B0778D822A59}"/>
                    </a:ext>
                  </a:extLst>
                </p:cNvPr>
                <p:cNvPicPr/>
                <p:nvPr/>
              </p:nvPicPr>
              <p:blipFill>
                <a:blip r:embed="rId263"/>
                <a:stretch>
                  <a:fillRect/>
                </a:stretch>
              </p:blipFill>
              <p:spPr>
                <a:xfrm>
                  <a:off x="5648133" y="3674947"/>
                  <a:ext cx="176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78" name="Freihand 277">
                  <a:extLst>
                    <a:ext uri="{FF2B5EF4-FFF2-40B4-BE49-F238E27FC236}">
                      <a16:creationId xmlns:a16="http://schemas.microsoft.com/office/drawing/2014/main" id="{3D8D562E-7D2E-4C51-A1FD-89A22BA515A8}"/>
                    </a:ext>
                  </a:extLst>
                </p14:cNvPr>
                <p14:cNvContentPartPr/>
                <p14:nvPr/>
              </p14:nvContentPartPr>
              <p14:xfrm>
                <a:off x="5846853" y="3679267"/>
                <a:ext cx="117000" cy="70920"/>
              </p14:xfrm>
            </p:contentPart>
          </mc:Choice>
          <mc:Fallback>
            <p:pic>
              <p:nvPicPr>
                <p:cNvPr id="278" name="Freihand 277">
                  <a:extLst>
                    <a:ext uri="{FF2B5EF4-FFF2-40B4-BE49-F238E27FC236}">
                      <a16:creationId xmlns:a16="http://schemas.microsoft.com/office/drawing/2014/main" id="{3D8D562E-7D2E-4C51-A1FD-89A22BA515A8}"/>
                    </a:ext>
                  </a:extLst>
                </p:cNvPr>
                <p:cNvPicPr/>
                <p:nvPr/>
              </p:nvPicPr>
              <p:blipFill>
                <a:blip r:embed="rId265"/>
                <a:stretch>
                  <a:fillRect/>
                </a:stretch>
              </p:blipFill>
              <p:spPr>
                <a:xfrm>
                  <a:off x="5842533" y="3674947"/>
                  <a:ext cx="125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79" name="Freihand 278">
                  <a:extLst>
                    <a:ext uri="{FF2B5EF4-FFF2-40B4-BE49-F238E27FC236}">
                      <a16:creationId xmlns:a16="http://schemas.microsoft.com/office/drawing/2014/main" id="{EF48F21F-27A6-4B0F-8F49-518460BD8785}"/>
                    </a:ext>
                  </a:extLst>
                </p14:cNvPr>
                <p14:cNvContentPartPr/>
                <p14:nvPr/>
              </p14:nvContentPartPr>
              <p14:xfrm>
                <a:off x="5859093" y="3580627"/>
                <a:ext cx="54000" cy="32400"/>
              </p14:xfrm>
            </p:contentPart>
          </mc:Choice>
          <mc:Fallback>
            <p:pic>
              <p:nvPicPr>
                <p:cNvPr id="279" name="Freihand 278">
                  <a:extLst>
                    <a:ext uri="{FF2B5EF4-FFF2-40B4-BE49-F238E27FC236}">
                      <a16:creationId xmlns:a16="http://schemas.microsoft.com/office/drawing/2014/main" id="{EF48F21F-27A6-4B0F-8F49-518460BD8785}"/>
                    </a:ext>
                  </a:extLst>
                </p:cNvPr>
                <p:cNvPicPr/>
                <p:nvPr/>
              </p:nvPicPr>
              <p:blipFill>
                <a:blip r:embed="rId267"/>
                <a:stretch>
                  <a:fillRect/>
                </a:stretch>
              </p:blipFill>
              <p:spPr>
                <a:xfrm>
                  <a:off x="5854773" y="3576307"/>
                  <a:ext cx="62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80" name="Freihand 279">
                  <a:extLst>
                    <a:ext uri="{FF2B5EF4-FFF2-40B4-BE49-F238E27FC236}">
                      <a16:creationId xmlns:a16="http://schemas.microsoft.com/office/drawing/2014/main" id="{23D17D5E-580A-4CC6-9AE7-AE16D96857B7}"/>
                    </a:ext>
                  </a:extLst>
                </p14:cNvPr>
                <p14:cNvContentPartPr/>
                <p14:nvPr/>
              </p14:nvContentPartPr>
              <p14:xfrm>
                <a:off x="5981133" y="3620587"/>
                <a:ext cx="98280" cy="248400"/>
              </p14:xfrm>
            </p:contentPart>
          </mc:Choice>
          <mc:Fallback>
            <p:pic>
              <p:nvPicPr>
                <p:cNvPr id="280" name="Freihand 279">
                  <a:extLst>
                    <a:ext uri="{FF2B5EF4-FFF2-40B4-BE49-F238E27FC236}">
                      <a16:creationId xmlns:a16="http://schemas.microsoft.com/office/drawing/2014/main" id="{23D17D5E-580A-4CC6-9AE7-AE16D96857B7}"/>
                    </a:ext>
                  </a:extLst>
                </p:cNvPr>
                <p:cNvPicPr/>
                <p:nvPr/>
              </p:nvPicPr>
              <p:blipFill>
                <a:blip r:embed="rId269"/>
                <a:stretch>
                  <a:fillRect/>
                </a:stretch>
              </p:blipFill>
              <p:spPr>
                <a:xfrm>
                  <a:off x="5976813" y="3616267"/>
                  <a:ext cx="1069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82" name="Freihand 281">
                  <a:extLst>
                    <a:ext uri="{FF2B5EF4-FFF2-40B4-BE49-F238E27FC236}">
                      <a16:creationId xmlns:a16="http://schemas.microsoft.com/office/drawing/2014/main" id="{C8CD0EDD-749D-446D-8732-4A2EE053A8C6}"/>
                    </a:ext>
                  </a:extLst>
                </p14:cNvPr>
                <p14:cNvContentPartPr/>
                <p14:nvPr/>
              </p14:nvContentPartPr>
              <p14:xfrm>
                <a:off x="6207933" y="3398107"/>
                <a:ext cx="164880" cy="234000"/>
              </p14:xfrm>
            </p:contentPart>
          </mc:Choice>
          <mc:Fallback>
            <p:pic>
              <p:nvPicPr>
                <p:cNvPr id="282" name="Freihand 281">
                  <a:extLst>
                    <a:ext uri="{FF2B5EF4-FFF2-40B4-BE49-F238E27FC236}">
                      <a16:creationId xmlns:a16="http://schemas.microsoft.com/office/drawing/2014/main" id="{C8CD0EDD-749D-446D-8732-4A2EE053A8C6}"/>
                    </a:ext>
                  </a:extLst>
                </p:cNvPr>
                <p:cNvPicPr/>
                <p:nvPr/>
              </p:nvPicPr>
              <p:blipFill>
                <a:blip r:embed="rId271"/>
                <a:stretch>
                  <a:fillRect/>
                </a:stretch>
              </p:blipFill>
              <p:spPr>
                <a:xfrm>
                  <a:off x="6203613" y="3393787"/>
                  <a:ext cx="173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84" name="Freihand 283">
                  <a:extLst>
                    <a:ext uri="{FF2B5EF4-FFF2-40B4-BE49-F238E27FC236}">
                      <a16:creationId xmlns:a16="http://schemas.microsoft.com/office/drawing/2014/main" id="{8EABB217-9EA4-4973-A3AC-B82FE4484EAB}"/>
                    </a:ext>
                  </a:extLst>
                </p14:cNvPr>
                <p14:cNvContentPartPr/>
                <p14:nvPr/>
              </p14:nvContentPartPr>
              <p14:xfrm>
                <a:off x="6347973" y="3426187"/>
                <a:ext cx="87480" cy="217080"/>
              </p14:xfrm>
            </p:contentPart>
          </mc:Choice>
          <mc:Fallback>
            <p:pic>
              <p:nvPicPr>
                <p:cNvPr id="284" name="Freihand 283">
                  <a:extLst>
                    <a:ext uri="{FF2B5EF4-FFF2-40B4-BE49-F238E27FC236}">
                      <a16:creationId xmlns:a16="http://schemas.microsoft.com/office/drawing/2014/main" id="{8EABB217-9EA4-4973-A3AC-B82FE4484EAB}"/>
                    </a:ext>
                  </a:extLst>
                </p:cNvPr>
                <p:cNvPicPr/>
                <p:nvPr/>
              </p:nvPicPr>
              <p:blipFill>
                <a:blip r:embed="rId273"/>
                <a:stretch>
                  <a:fillRect/>
                </a:stretch>
              </p:blipFill>
              <p:spPr>
                <a:xfrm>
                  <a:off x="6343653" y="3421867"/>
                  <a:ext cx="96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85" name="Freihand 284">
                  <a:extLst>
                    <a:ext uri="{FF2B5EF4-FFF2-40B4-BE49-F238E27FC236}">
                      <a16:creationId xmlns:a16="http://schemas.microsoft.com/office/drawing/2014/main" id="{5C5B7196-332F-4782-B443-DFB0C0736B6D}"/>
                    </a:ext>
                  </a:extLst>
                </p14:cNvPr>
                <p14:cNvContentPartPr/>
                <p14:nvPr/>
              </p14:nvContentPartPr>
              <p14:xfrm>
                <a:off x="6445173" y="3397027"/>
                <a:ext cx="45720" cy="75960"/>
              </p14:xfrm>
            </p:contentPart>
          </mc:Choice>
          <mc:Fallback>
            <p:pic>
              <p:nvPicPr>
                <p:cNvPr id="285" name="Freihand 284">
                  <a:extLst>
                    <a:ext uri="{FF2B5EF4-FFF2-40B4-BE49-F238E27FC236}">
                      <a16:creationId xmlns:a16="http://schemas.microsoft.com/office/drawing/2014/main" id="{5C5B7196-332F-4782-B443-DFB0C0736B6D}"/>
                    </a:ext>
                  </a:extLst>
                </p:cNvPr>
                <p:cNvPicPr/>
                <p:nvPr/>
              </p:nvPicPr>
              <p:blipFill>
                <a:blip r:embed="rId275"/>
                <a:stretch>
                  <a:fillRect/>
                </a:stretch>
              </p:blipFill>
              <p:spPr>
                <a:xfrm>
                  <a:off x="6440853" y="3392707"/>
                  <a:ext cx="54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86" name="Freihand 285">
                  <a:extLst>
                    <a:ext uri="{FF2B5EF4-FFF2-40B4-BE49-F238E27FC236}">
                      <a16:creationId xmlns:a16="http://schemas.microsoft.com/office/drawing/2014/main" id="{D1398F1C-42AF-46DD-BD63-4C6AF29FBF2E}"/>
                    </a:ext>
                  </a:extLst>
                </p14:cNvPr>
                <p14:cNvContentPartPr/>
                <p14:nvPr/>
              </p14:nvContentPartPr>
              <p14:xfrm>
                <a:off x="6494853" y="3349867"/>
                <a:ext cx="56880" cy="81720"/>
              </p14:xfrm>
            </p:contentPart>
          </mc:Choice>
          <mc:Fallback>
            <p:pic>
              <p:nvPicPr>
                <p:cNvPr id="286" name="Freihand 285">
                  <a:extLst>
                    <a:ext uri="{FF2B5EF4-FFF2-40B4-BE49-F238E27FC236}">
                      <a16:creationId xmlns:a16="http://schemas.microsoft.com/office/drawing/2014/main" id="{D1398F1C-42AF-46DD-BD63-4C6AF29FBF2E}"/>
                    </a:ext>
                  </a:extLst>
                </p:cNvPr>
                <p:cNvPicPr/>
                <p:nvPr/>
              </p:nvPicPr>
              <p:blipFill>
                <a:blip r:embed="rId277"/>
                <a:stretch>
                  <a:fillRect/>
                </a:stretch>
              </p:blipFill>
              <p:spPr>
                <a:xfrm>
                  <a:off x="6490533" y="3345547"/>
                  <a:ext cx="65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87" name="Freihand 286">
                  <a:extLst>
                    <a:ext uri="{FF2B5EF4-FFF2-40B4-BE49-F238E27FC236}">
                      <a16:creationId xmlns:a16="http://schemas.microsoft.com/office/drawing/2014/main" id="{7D482EC5-DC08-4365-A7EF-C2AD09FEE9B5}"/>
                    </a:ext>
                  </a:extLst>
                </p14:cNvPr>
                <p14:cNvContentPartPr/>
                <p14:nvPr/>
              </p14:nvContentPartPr>
              <p14:xfrm>
                <a:off x="6564333" y="3299467"/>
                <a:ext cx="40320" cy="74880"/>
              </p14:xfrm>
            </p:contentPart>
          </mc:Choice>
          <mc:Fallback>
            <p:pic>
              <p:nvPicPr>
                <p:cNvPr id="287" name="Freihand 286">
                  <a:extLst>
                    <a:ext uri="{FF2B5EF4-FFF2-40B4-BE49-F238E27FC236}">
                      <a16:creationId xmlns:a16="http://schemas.microsoft.com/office/drawing/2014/main" id="{7D482EC5-DC08-4365-A7EF-C2AD09FEE9B5}"/>
                    </a:ext>
                  </a:extLst>
                </p:cNvPr>
                <p:cNvPicPr/>
                <p:nvPr/>
              </p:nvPicPr>
              <p:blipFill>
                <a:blip r:embed="rId279"/>
                <a:stretch>
                  <a:fillRect/>
                </a:stretch>
              </p:blipFill>
              <p:spPr>
                <a:xfrm>
                  <a:off x="6560013" y="3295147"/>
                  <a:ext cx="48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88" name="Freihand 287">
                  <a:extLst>
                    <a:ext uri="{FF2B5EF4-FFF2-40B4-BE49-F238E27FC236}">
                      <a16:creationId xmlns:a16="http://schemas.microsoft.com/office/drawing/2014/main" id="{00A8D15F-FBF1-47D1-A100-77CD556D7E04}"/>
                    </a:ext>
                  </a:extLst>
                </p14:cNvPr>
                <p14:cNvContentPartPr/>
                <p14:nvPr/>
              </p14:nvContentPartPr>
              <p14:xfrm>
                <a:off x="6521853" y="3232147"/>
                <a:ext cx="15840" cy="14040"/>
              </p14:xfrm>
            </p:contentPart>
          </mc:Choice>
          <mc:Fallback>
            <p:pic>
              <p:nvPicPr>
                <p:cNvPr id="288" name="Freihand 287">
                  <a:extLst>
                    <a:ext uri="{FF2B5EF4-FFF2-40B4-BE49-F238E27FC236}">
                      <a16:creationId xmlns:a16="http://schemas.microsoft.com/office/drawing/2014/main" id="{00A8D15F-FBF1-47D1-A100-77CD556D7E04}"/>
                    </a:ext>
                  </a:extLst>
                </p:cNvPr>
                <p:cNvPicPr/>
                <p:nvPr/>
              </p:nvPicPr>
              <p:blipFill>
                <a:blip r:embed="rId281"/>
                <a:stretch>
                  <a:fillRect/>
                </a:stretch>
              </p:blipFill>
              <p:spPr>
                <a:xfrm>
                  <a:off x="6517533" y="3227827"/>
                  <a:ext cx="24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89" name="Freihand 288">
                  <a:extLst>
                    <a:ext uri="{FF2B5EF4-FFF2-40B4-BE49-F238E27FC236}">
                      <a16:creationId xmlns:a16="http://schemas.microsoft.com/office/drawing/2014/main" id="{1423CF1F-6F47-4D2B-AFEE-418F742896E5}"/>
                    </a:ext>
                  </a:extLst>
                </p14:cNvPr>
                <p14:cNvContentPartPr/>
                <p14:nvPr/>
              </p14:nvContentPartPr>
              <p14:xfrm>
                <a:off x="6542733" y="3150067"/>
                <a:ext cx="236880" cy="187200"/>
              </p14:xfrm>
            </p:contentPart>
          </mc:Choice>
          <mc:Fallback>
            <p:pic>
              <p:nvPicPr>
                <p:cNvPr id="289" name="Freihand 288">
                  <a:extLst>
                    <a:ext uri="{FF2B5EF4-FFF2-40B4-BE49-F238E27FC236}">
                      <a16:creationId xmlns:a16="http://schemas.microsoft.com/office/drawing/2014/main" id="{1423CF1F-6F47-4D2B-AFEE-418F742896E5}"/>
                    </a:ext>
                  </a:extLst>
                </p:cNvPr>
                <p:cNvPicPr/>
                <p:nvPr/>
              </p:nvPicPr>
              <p:blipFill>
                <a:blip r:embed="rId283"/>
                <a:stretch>
                  <a:fillRect/>
                </a:stretch>
              </p:blipFill>
              <p:spPr>
                <a:xfrm>
                  <a:off x="6538413" y="3145747"/>
                  <a:ext cx="245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90" name="Freihand 289">
                  <a:extLst>
                    <a:ext uri="{FF2B5EF4-FFF2-40B4-BE49-F238E27FC236}">
                      <a16:creationId xmlns:a16="http://schemas.microsoft.com/office/drawing/2014/main" id="{29C1A826-0626-4CC3-AC66-7A2DCAE4B66E}"/>
                    </a:ext>
                  </a:extLst>
                </p14:cNvPr>
                <p14:cNvContentPartPr/>
                <p14:nvPr/>
              </p14:nvContentPartPr>
              <p14:xfrm>
                <a:off x="6691413" y="3108307"/>
                <a:ext cx="360" cy="360"/>
              </p14:xfrm>
            </p:contentPart>
          </mc:Choice>
          <mc:Fallback>
            <p:pic>
              <p:nvPicPr>
                <p:cNvPr id="290" name="Freihand 289">
                  <a:extLst>
                    <a:ext uri="{FF2B5EF4-FFF2-40B4-BE49-F238E27FC236}">
                      <a16:creationId xmlns:a16="http://schemas.microsoft.com/office/drawing/2014/main" id="{29C1A826-0626-4CC3-AC66-7A2DCAE4B66E}"/>
                    </a:ext>
                  </a:extLst>
                </p:cNvPr>
                <p:cNvPicPr/>
                <p:nvPr/>
              </p:nvPicPr>
              <p:blipFill>
                <a:blip r:embed="rId94"/>
                <a:stretch>
                  <a:fillRect/>
                </a:stretch>
              </p:blipFill>
              <p:spPr>
                <a:xfrm>
                  <a:off x="6687093" y="310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91" name="Freihand 290">
                  <a:extLst>
                    <a:ext uri="{FF2B5EF4-FFF2-40B4-BE49-F238E27FC236}">
                      <a16:creationId xmlns:a16="http://schemas.microsoft.com/office/drawing/2014/main" id="{06599C75-6DBE-49AD-B0D6-21F7F4D8B484}"/>
                    </a:ext>
                  </a:extLst>
                </p14:cNvPr>
                <p14:cNvContentPartPr/>
                <p14:nvPr/>
              </p14:nvContentPartPr>
              <p14:xfrm>
                <a:off x="6795813" y="3033787"/>
                <a:ext cx="136080" cy="152640"/>
              </p14:xfrm>
            </p:contentPart>
          </mc:Choice>
          <mc:Fallback>
            <p:pic>
              <p:nvPicPr>
                <p:cNvPr id="291" name="Freihand 290">
                  <a:extLst>
                    <a:ext uri="{FF2B5EF4-FFF2-40B4-BE49-F238E27FC236}">
                      <a16:creationId xmlns:a16="http://schemas.microsoft.com/office/drawing/2014/main" id="{06599C75-6DBE-49AD-B0D6-21F7F4D8B484}"/>
                    </a:ext>
                  </a:extLst>
                </p:cNvPr>
                <p:cNvPicPr/>
                <p:nvPr/>
              </p:nvPicPr>
              <p:blipFill>
                <a:blip r:embed="rId286"/>
                <a:stretch>
                  <a:fillRect/>
                </a:stretch>
              </p:blipFill>
              <p:spPr>
                <a:xfrm>
                  <a:off x="6791493" y="3029467"/>
                  <a:ext cx="144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92" name="Freihand 291">
                  <a:extLst>
                    <a:ext uri="{FF2B5EF4-FFF2-40B4-BE49-F238E27FC236}">
                      <a16:creationId xmlns:a16="http://schemas.microsoft.com/office/drawing/2014/main" id="{0999A374-BBA2-4F80-80AA-1A3AD7AF7BC6}"/>
                    </a:ext>
                  </a:extLst>
                </p14:cNvPr>
                <p14:cNvContentPartPr/>
                <p14:nvPr/>
              </p14:nvContentPartPr>
              <p14:xfrm>
                <a:off x="6954573" y="2889427"/>
                <a:ext cx="143280" cy="234000"/>
              </p14:xfrm>
            </p:contentPart>
          </mc:Choice>
          <mc:Fallback>
            <p:pic>
              <p:nvPicPr>
                <p:cNvPr id="292" name="Freihand 291">
                  <a:extLst>
                    <a:ext uri="{FF2B5EF4-FFF2-40B4-BE49-F238E27FC236}">
                      <a16:creationId xmlns:a16="http://schemas.microsoft.com/office/drawing/2014/main" id="{0999A374-BBA2-4F80-80AA-1A3AD7AF7BC6}"/>
                    </a:ext>
                  </a:extLst>
                </p:cNvPr>
                <p:cNvPicPr/>
                <p:nvPr/>
              </p:nvPicPr>
              <p:blipFill>
                <a:blip r:embed="rId288"/>
                <a:stretch>
                  <a:fillRect/>
                </a:stretch>
              </p:blipFill>
              <p:spPr>
                <a:xfrm>
                  <a:off x="6950253" y="2885107"/>
                  <a:ext cx="151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94" name="Freihand 293">
                  <a:extLst>
                    <a:ext uri="{FF2B5EF4-FFF2-40B4-BE49-F238E27FC236}">
                      <a16:creationId xmlns:a16="http://schemas.microsoft.com/office/drawing/2014/main" id="{8019CE88-8837-4FA2-AE7D-659FD62B7991}"/>
                    </a:ext>
                  </a:extLst>
                </p14:cNvPr>
                <p14:cNvContentPartPr/>
                <p14:nvPr/>
              </p14:nvContentPartPr>
              <p14:xfrm>
                <a:off x="7210893" y="2778547"/>
                <a:ext cx="94680" cy="197280"/>
              </p14:xfrm>
            </p:contentPart>
          </mc:Choice>
          <mc:Fallback>
            <p:pic>
              <p:nvPicPr>
                <p:cNvPr id="294" name="Freihand 293">
                  <a:extLst>
                    <a:ext uri="{FF2B5EF4-FFF2-40B4-BE49-F238E27FC236}">
                      <a16:creationId xmlns:a16="http://schemas.microsoft.com/office/drawing/2014/main" id="{8019CE88-8837-4FA2-AE7D-659FD62B7991}"/>
                    </a:ext>
                  </a:extLst>
                </p:cNvPr>
                <p:cNvPicPr/>
                <p:nvPr/>
              </p:nvPicPr>
              <p:blipFill>
                <a:blip r:embed="rId290"/>
                <a:stretch>
                  <a:fillRect/>
                </a:stretch>
              </p:blipFill>
              <p:spPr>
                <a:xfrm>
                  <a:off x="7206573" y="2774227"/>
                  <a:ext cx="103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95" name="Freihand 294">
                  <a:extLst>
                    <a:ext uri="{FF2B5EF4-FFF2-40B4-BE49-F238E27FC236}">
                      <a16:creationId xmlns:a16="http://schemas.microsoft.com/office/drawing/2014/main" id="{556AF427-597D-42AF-A3BA-3F49B35E4691}"/>
                    </a:ext>
                  </a:extLst>
                </p14:cNvPr>
                <p14:cNvContentPartPr/>
                <p14:nvPr/>
              </p14:nvContentPartPr>
              <p14:xfrm>
                <a:off x="7306293" y="2750107"/>
                <a:ext cx="78840" cy="126000"/>
              </p14:xfrm>
            </p:contentPart>
          </mc:Choice>
          <mc:Fallback>
            <p:pic>
              <p:nvPicPr>
                <p:cNvPr id="295" name="Freihand 294">
                  <a:extLst>
                    <a:ext uri="{FF2B5EF4-FFF2-40B4-BE49-F238E27FC236}">
                      <a16:creationId xmlns:a16="http://schemas.microsoft.com/office/drawing/2014/main" id="{556AF427-597D-42AF-A3BA-3F49B35E4691}"/>
                    </a:ext>
                  </a:extLst>
                </p:cNvPr>
                <p:cNvPicPr/>
                <p:nvPr/>
              </p:nvPicPr>
              <p:blipFill>
                <a:blip r:embed="rId292"/>
                <a:stretch>
                  <a:fillRect/>
                </a:stretch>
              </p:blipFill>
              <p:spPr>
                <a:xfrm>
                  <a:off x="7301973" y="2745787"/>
                  <a:ext cx="87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96" name="Freihand 295">
                  <a:extLst>
                    <a:ext uri="{FF2B5EF4-FFF2-40B4-BE49-F238E27FC236}">
                      <a16:creationId xmlns:a16="http://schemas.microsoft.com/office/drawing/2014/main" id="{5680FCA9-3BF8-4928-B63B-C4EF91018966}"/>
                    </a:ext>
                  </a:extLst>
                </p14:cNvPr>
                <p14:cNvContentPartPr/>
                <p14:nvPr/>
              </p14:nvContentPartPr>
              <p14:xfrm>
                <a:off x="7423293" y="2698987"/>
                <a:ext cx="76680" cy="88200"/>
              </p14:xfrm>
            </p:contentPart>
          </mc:Choice>
          <mc:Fallback>
            <p:pic>
              <p:nvPicPr>
                <p:cNvPr id="296" name="Freihand 295">
                  <a:extLst>
                    <a:ext uri="{FF2B5EF4-FFF2-40B4-BE49-F238E27FC236}">
                      <a16:creationId xmlns:a16="http://schemas.microsoft.com/office/drawing/2014/main" id="{5680FCA9-3BF8-4928-B63B-C4EF91018966}"/>
                    </a:ext>
                  </a:extLst>
                </p:cNvPr>
                <p:cNvPicPr/>
                <p:nvPr/>
              </p:nvPicPr>
              <p:blipFill>
                <a:blip r:embed="rId294"/>
                <a:stretch>
                  <a:fillRect/>
                </a:stretch>
              </p:blipFill>
              <p:spPr>
                <a:xfrm>
                  <a:off x="7418973" y="2694667"/>
                  <a:ext cx="85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97" name="Freihand 296">
                  <a:extLst>
                    <a:ext uri="{FF2B5EF4-FFF2-40B4-BE49-F238E27FC236}">
                      <a16:creationId xmlns:a16="http://schemas.microsoft.com/office/drawing/2014/main" id="{11EB156A-7C26-4EE9-9276-C99F45E0BEB8}"/>
                    </a:ext>
                  </a:extLst>
                </p14:cNvPr>
                <p14:cNvContentPartPr/>
                <p14:nvPr/>
              </p14:nvContentPartPr>
              <p14:xfrm>
                <a:off x="7484853" y="2584867"/>
                <a:ext cx="125280" cy="160560"/>
              </p14:xfrm>
            </p:contentPart>
          </mc:Choice>
          <mc:Fallback>
            <p:pic>
              <p:nvPicPr>
                <p:cNvPr id="297" name="Freihand 296">
                  <a:extLst>
                    <a:ext uri="{FF2B5EF4-FFF2-40B4-BE49-F238E27FC236}">
                      <a16:creationId xmlns:a16="http://schemas.microsoft.com/office/drawing/2014/main" id="{11EB156A-7C26-4EE9-9276-C99F45E0BEB8}"/>
                    </a:ext>
                  </a:extLst>
                </p:cNvPr>
                <p:cNvPicPr/>
                <p:nvPr/>
              </p:nvPicPr>
              <p:blipFill>
                <a:blip r:embed="rId296"/>
                <a:stretch>
                  <a:fillRect/>
                </a:stretch>
              </p:blipFill>
              <p:spPr>
                <a:xfrm>
                  <a:off x="7480533" y="2580547"/>
                  <a:ext cx="133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98" name="Freihand 297">
                  <a:extLst>
                    <a:ext uri="{FF2B5EF4-FFF2-40B4-BE49-F238E27FC236}">
                      <a16:creationId xmlns:a16="http://schemas.microsoft.com/office/drawing/2014/main" id="{09C71D8B-30FC-42D8-A0EA-684704C89D60}"/>
                    </a:ext>
                  </a:extLst>
                </p14:cNvPr>
                <p14:cNvContentPartPr/>
                <p14:nvPr/>
              </p14:nvContentPartPr>
              <p14:xfrm>
                <a:off x="7606893" y="2544187"/>
                <a:ext cx="46440" cy="110160"/>
              </p14:xfrm>
            </p:contentPart>
          </mc:Choice>
          <mc:Fallback>
            <p:pic>
              <p:nvPicPr>
                <p:cNvPr id="298" name="Freihand 297">
                  <a:extLst>
                    <a:ext uri="{FF2B5EF4-FFF2-40B4-BE49-F238E27FC236}">
                      <a16:creationId xmlns:a16="http://schemas.microsoft.com/office/drawing/2014/main" id="{09C71D8B-30FC-42D8-A0EA-684704C89D60}"/>
                    </a:ext>
                  </a:extLst>
                </p:cNvPr>
                <p:cNvPicPr/>
                <p:nvPr/>
              </p:nvPicPr>
              <p:blipFill>
                <a:blip r:embed="rId298"/>
                <a:stretch>
                  <a:fillRect/>
                </a:stretch>
              </p:blipFill>
              <p:spPr>
                <a:xfrm>
                  <a:off x="7602573" y="2539867"/>
                  <a:ext cx="55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00" name="Freihand 299">
                  <a:extLst>
                    <a:ext uri="{FF2B5EF4-FFF2-40B4-BE49-F238E27FC236}">
                      <a16:creationId xmlns:a16="http://schemas.microsoft.com/office/drawing/2014/main" id="{F881CC8E-3993-4036-9CBD-01722E2D5ED6}"/>
                    </a:ext>
                  </a:extLst>
                </p14:cNvPr>
                <p14:cNvContentPartPr/>
                <p14:nvPr/>
              </p14:nvContentPartPr>
              <p14:xfrm>
                <a:off x="7668453" y="2491627"/>
                <a:ext cx="65880" cy="127440"/>
              </p14:xfrm>
            </p:contentPart>
          </mc:Choice>
          <mc:Fallback>
            <p:pic>
              <p:nvPicPr>
                <p:cNvPr id="300" name="Freihand 299">
                  <a:extLst>
                    <a:ext uri="{FF2B5EF4-FFF2-40B4-BE49-F238E27FC236}">
                      <a16:creationId xmlns:a16="http://schemas.microsoft.com/office/drawing/2014/main" id="{F881CC8E-3993-4036-9CBD-01722E2D5ED6}"/>
                    </a:ext>
                  </a:extLst>
                </p:cNvPr>
                <p:cNvPicPr/>
                <p:nvPr/>
              </p:nvPicPr>
              <p:blipFill>
                <a:blip r:embed="rId300"/>
                <a:stretch>
                  <a:fillRect/>
                </a:stretch>
              </p:blipFill>
              <p:spPr>
                <a:xfrm>
                  <a:off x="7664133" y="2487307"/>
                  <a:ext cx="74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01" name="Freihand 300">
                  <a:extLst>
                    <a:ext uri="{FF2B5EF4-FFF2-40B4-BE49-F238E27FC236}">
                      <a16:creationId xmlns:a16="http://schemas.microsoft.com/office/drawing/2014/main" id="{26D1B4DD-4242-4845-B536-3436914F3A60}"/>
                    </a:ext>
                  </a:extLst>
                </p14:cNvPr>
                <p14:cNvContentPartPr/>
                <p14:nvPr/>
              </p14:nvContentPartPr>
              <p14:xfrm>
                <a:off x="7731813" y="2422507"/>
                <a:ext cx="145800" cy="110520"/>
              </p14:xfrm>
            </p:contentPart>
          </mc:Choice>
          <mc:Fallback>
            <p:pic>
              <p:nvPicPr>
                <p:cNvPr id="301" name="Freihand 300">
                  <a:extLst>
                    <a:ext uri="{FF2B5EF4-FFF2-40B4-BE49-F238E27FC236}">
                      <a16:creationId xmlns:a16="http://schemas.microsoft.com/office/drawing/2014/main" id="{26D1B4DD-4242-4845-B536-3436914F3A60}"/>
                    </a:ext>
                  </a:extLst>
                </p:cNvPr>
                <p:cNvPicPr/>
                <p:nvPr/>
              </p:nvPicPr>
              <p:blipFill>
                <a:blip r:embed="rId302"/>
                <a:stretch>
                  <a:fillRect/>
                </a:stretch>
              </p:blipFill>
              <p:spPr>
                <a:xfrm>
                  <a:off x="7727493" y="2418187"/>
                  <a:ext cx="154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02" name="Freihand 301">
                  <a:extLst>
                    <a:ext uri="{FF2B5EF4-FFF2-40B4-BE49-F238E27FC236}">
                      <a16:creationId xmlns:a16="http://schemas.microsoft.com/office/drawing/2014/main" id="{1C7A6148-DC64-4A96-A110-96DE4B4A70C2}"/>
                    </a:ext>
                  </a:extLst>
                </p14:cNvPr>
                <p14:cNvContentPartPr/>
                <p14:nvPr/>
              </p14:nvContentPartPr>
              <p14:xfrm>
                <a:off x="7817133" y="2352307"/>
                <a:ext cx="42120" cy="27360"/>
              </p14:xfrm>
            </p:contentPart>
          </mc:Choice>
          <mc:Fallback>
            <p:pic>
              <p:nvPicPr>
                <p:cNvPr id="302" name="Freihand 301">
                  <a:extLst>
                    <a:ext uri="{FF2B5EF4-FFF2-40B4-BE49-F238E27FC236}">
                      <a16:creationId xmlns:a16="http://schemas.microsoft.com/office/drawing/2014/main" id="{1C7A6148-DC64-4A96-A110-96DE4B4A70C2}"/>
                    </a:ext>
                  </a:extLst>
                </p:cNvPr>
                <p:cNvPicPr/>
                <p:nvPr/>
              </p:nvPicPr>
              <p:blipFill>
                <a:blip r:embed="rId304"/>
                <a:stretch>
                  <a:fillRect/>
                </a:stretch>
              </p:blipFill>
              <p:spPr>
                <a:xfrm>
                  <a:off x="7812813" y="2347987"/>
                  <a:ext cx="50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03" name="Freihand 302">
                  <a:extLst>
                    <a:ext uri="{FF2B5EF4-FFF2-40B4-BE49-F238E27FC236}">
                      <a16:creationId xmlns:a16="http://schemas.microsoft.com/office/drawing/2014/main" id="{43E40F9F-A47F-485B-BB81-1CE5CE52EF0F}"/>
                    </a:ext>
                  </a:extLst>
                </p14:cNvPr>
                <p14:cNvContentPartPr/>
                <p14:nvPr/>
              </p14:nvContentPartPr>
              <p14:xfrm>
                <a:off x="7896693" y="2342947"/>
                <a:ext cx="130680" cy="194400"/>
              </p14:xfrm>
            </p:contentPart>
          </mc:Choice>
          <mc:Fallback>
            <p:pic>
              <p:nvPicPr>
                <p:cNvPr id="303" name="Freihand 302">
                  <a:extLst>
                    <a:ext uri="{FF2B5EF4-FFF2-40B4-BE49-F238E27FC236}">
                      <a16:creationId xmlns:a16="http://schemas.microsoft.com/office/drawing/2014/main" id="{43E40F9F-A47F-485B-BB81-1CE5CE52EF0F}"/>
                    </a:ext>
                  </a:extLst>
                </p:cNvPr>
                <p:cNvPicPr/>
                <p:nvPr/>
              </p:nvPicPr>
              <p:blipFill>
                <a:blip r:embed="rId306"/>
                <a:stretch>
                  <a:fillRect/>
                </a:stretch>
              </p:blipFill>
              <p:spPr>
                <a:xfrm>
                  <a:off x="7892373" y="2338627"/>
                  <a:ext cx="139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05" name="Freihand 304">
                  <a:extLst>
                    <a:ext uri="{FF2B5EF4-FFF2-40B4-BE49-F238E27FC236}">
                      <a16:creationId xmlns:a16="http://schemas.microsoft.com/office/drawing/2014/main" id="{BE0EF76A-BB37-4476-B499-13702478B59D}"/>
                    </a:ext>
                  </a:extLst>
                </p14:cNvPr>
                <p14:cNvContentPartPr/>
                <p14:nvPr/>
              </p14:nvContentPartPr>
              <p14:xfrm>
                <a:off x="8022333" y="2205787"/>
                <a:ext cx="118440" cy="110160"/>
              </p14:xfrm>
            </p:contentPart>
          </mc:Choice>
          <mc:Fallback>
            <p:pic>
              <p:nvPicPr>
                <p:cNvPr id="305" name="Freihand 304">
                  <a:extLst>
                    <a:ext uri="{FF2B5EF4-FFF2-40B4-BE49-F238E27FC236}">
                      <a16:creationId xmlns:a16="http://schemas.microsoft.com/office/drawing/2014/main" id="{BE0EF76A-BB37-4476-B499-13702478B59D}"/>
                    </a:ext>
                  </a:extLst>
                </p:cNvPr>
                <p:cNvPicPr/>
                <p:nvPr/>
              </p:nvPicPr>
              <p:blipFill>
                <a:blip r:embed="rId308"/>
                <a:stretch>
                  <a:fillRect/>
                </a:stretch>
              </p:blipFill>
              <p:spPr>
                <a:xfrm>
                  <a:off x="8018013" y="2201467"/>
                  <a:ext cx="127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06" name="Freihand 305">
                  <a:extLst>
                    <a:ext uri="{FF2B5EF4-FFF2-40B4-BE49-F238E27FC236}">
                      <a16:creationId xmlns:a16="http://schemas.microsoft.com/office/drawing/2014/main" id="{F9C169A8-58D5-44F1-924E-BCE2C2E25748}"/>
                    </a:ext>
                  </a:extLst>
                </p14:cNvPr>
                <p14:cNvContentPartPr/>
                <p14:nvPr/>
              </p14:nvContentPartPr>
              <p14:xfrm>
                <a:off x="8156613" y="2133427"/>
                <a:ext cx="78480" cy="80640"/>
              </p14:xfrm>
            </p:contentPart>
          </mc:Choice>
          <mc:Fallback>
            <p:pic>
              <p:nvPicPr>
                <p:cNvPr id="306" name="Freihand 305">
                  <a:extLst>
                    <a:ext uri="{FF2B5EF4-FFF2-40B4-BE49-F238E27FC236}">
                      <a16:creationId xmlns:a16="http://schemas.microsoft.com/office/drawing/2014/main" id="{F9C169A8-58D5-44F1-924E-BCE2C2E25748}"/>
                    </a:ext>
                  </a:extLst>
                </p:cNvPr>
                <p:cNvPicPr/>
                <p:nvPr/>
              </p:nvPicPr>
              <p:blipFill>
                <a:blip r:embed="rId310"/>
                <a:stretch>
                  <a:fillRect/>
                </a:stretch>
              </p:blipFill>
              <p:spPr>
                <a:xfrm>
                  <a:off x="8152293" y="2129107"/>
                  <a:ext cx="87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07" name="Freihand 306">
                  <a:extLst>
                    <a:ext uri="{FF2B5EF4-FFF2-40B4-BE49-F238E27FC236}">
                      <a16:creationId xmlns:a16="http://schemas.microsoft.com/office/drawing/2014/main" id="{2A2D43AA-17C7-4DFC-AA9B-AD284C1C7284}"/>
                    </a:ext>
                  </a:extLst>
                </p14:cNvPr>
                <p14:cNvContentPartPr/>
                <p14:nvPr/>
              </p14:nvContentPartPr>
              <p14:xfrm>
                <a:off x="8271813" y="2084827"/>
                <a:ext cx="360" cy="360"/>
              </p14:xfrm>
            </p:contentPart>
          </mc:Choice>
          <mc:Fallback>
            <p:pic>
              <p:nvPicPr>
                <p:cNvPr id="307" name="Freihand 306">
                  <a:extLst>
                    <a:ext uri="{FF2B5EF4-FFF2-40B4-BE49-F238E27FC236}">
                      <a16:creationId xmlns:a16="http://schemas.microsoft.com/office/drawing/2014/main" id="{2A2D43AA-17C7-4DFC-AA9B-AD284C1C7284}"/>
                    </a:ext>
                  </a:extLst>
                </p:cNvPr>
                <p:cNvPicPr/>
                <p:nvPr/>
              </p:nvPicPr>
              <p:blipFill>
                <a:blip r:embed="rId94"/>
                <a:stretch>
                  <a:fillRect/>
                </a:stretch>
              </p:blipFill>
              <p:spPr>
                <a:xfrm>
                  <a:off x="8267493" y="208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08" name="Freihand 307">
                  <a:extLst>
                    <a:ext uri="{FF2B5EF4-FFF2-40B4-BE49-F238E27FC236}">
                      <a16:creationId xmlns:a16="http://schemas.microsoft.com/office/drawing/2014/main" id="{8D807212-1D0B-4EE1-991D-F0576C085B9E}"/>
                    </a:ext>
                  </a:extLst>
                </p14:cNvPr>
                <p14:cNvContentPartPr/>
                <p14:nvPr/>
              </p14:nvContentPartPr>
              <p14:xfrm>
                <a:off x="8205933" y="2085907"/>
                <a:ext cx="52920" cy="78840"/>
              </p14:xfrm>
            </p:contentPart>
          </mc:Choice>
          <mc:Fallback>
            <p:pic>
              <p:nvPicPr>
                <p:cNvPr id="308" name="Freihand 307">
                  <a:extLst>
                    <a:ext uri="{FF2B5EF4-FFF2-40B4-BE49-F238E27FC236}">
                      <a16:creationId xmlns:a16="http://schemas.microsoft.com/office/drawing/2014/main" id="{8D807212-1D0B-4EE1-991D-F0576C085B9E}"/>
                    </a:ext>
                  </a:extLst>
                </p:cNvPr>
                <p:cNvPicPr/>
                <p:nvPr/>
              </p:nvPicPr>
              <p:blipFill>
                <a:blip r:embed="rId313"/>
                <a:stretch>
                  <a:fillRect/>
                </a:stretch>
              </p:blipFill>
              <p:spPr>
                <a:xfrm>
                  <a:off x="8201613" y="2081587"/>
                  <a:ext cx="61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09" name="Freihand 308">
                  <a:extLst>
                    <a:ext uri="{FF2B5EF4-FFF2-40B4-BE49-F238E27FC236}">
                      <a16:creationId xmlns:a16="http://schemas.microsoft.com/office/drawing/2014/main" id="{51739754-2433-4CAE-AB8E-42F9B70AEE40}"/>
                    </a:ext>
                  </a:extLst>
                </p14:cNvPr>
                <p14:cNvContentPartPr/>
                <p14:nvPr/>
              </p14:nvContentPartPr>
              <p14:xfrm>
                <a:off x="8266773" y="1979707"/>
                <a:ext cx="144000" cy="210960"/>
              </p14:xfrm>
            </p:contentPart>
          </mc:Choice>
          <mc:Fallback>
            <p:pic>
              <p:nvPicPr>
                <p:cNvPr id="309" name="Freihand 308">
                  <a:extLst>
                    <a:ext uri="{FF2B5EF4-FFF2-40B4-BE49-F238E27FC236}">
                      <a16:creationId xmlns:a16="http://schemas.microsoft.com/office/drawing/2014/main" id="{51739754-2433-4CAE-AB8E-42F9B70AEE40}"/>
                    </a:ext>
                  </a:extLst>
                </p:cNvPr>
                <p:cNvPicPr/>
                <p:nvPr/>
              </p:nvPicPr>
              <p:blipFill>
                <a:blip r:embed="rId315"/>
                <a:stretch>
                  <a:fillRect/>
                </a:stretch>
              </p:blipFill>
              <p:spPr>
                <a:xfrm>
                  <a:off x="8262453" y="1975387"/>
                  <a:ext cx="152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10" name="Freihand 309">
                  <a:extLst>
                    <a:ext uri="{FF2B5EF4-FFF2-40B4-BE49-F238E27FC236}">
                      <a16:creationId xmlns:a16="http://schemas.microsoft.com/office/drawing/2014/main" id="{FA219901-2FED-4A36-BD62-31BBAC249B5E}"/>
                    </a:ext>
                  </a:extLst>
                </p14:cNvPr>
                <p14:cNvContentPartPr/>
                <p14:nvPr/>
              </p14:nvContentPartPr>
              <p14:xfrm>
                <a:off x="8384853" y="1923907"/>
                <a:ext cx="360" cy="360"/>
              </p14:xfrm>
            </p:contentPart>
          </mc:Choice>
          <mc:Fallback>
            <p:pic>
              <p:nvPicPr>
                <p:cNvPr id="310" name="Freihand 309">
                  <a:extLst>
                    <a:ext uri="{FF2B5EF4-FFF2-40B4-BE49-F238E27FC236}">
                      <a16:creationId xmlns:a16="http://schemas.microsoft.com/office/drawing/2014/main" id="{FA219901-2FED-4A36-BD62-31BBAC249B5E}"/>
                    </a:ext>
                  </a:extLst>
                </p:cNvPr>
                <p:cNvPicPr/>
                <p:nvPr/>
              </p:nvPicPr>
              <p:blipFill>
                <a:blip r:embed="rId94"/>
                <a:stretch>
                  <a:fillRect/>
                </a:stretch>
              </p:blipFill>
              <p:spPr>
                <a:xfrm>
                  <a:off x="8380533" y="1919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11" name="Freihand 310">
                  <a:extLst>
                    <a:ext uri="{FF2B5EF4-FFF2-40B4-BE49-F238E27FC236}">
                      <a16:creationId xmlns:a16="http://schemas.microsoft.com/office/drawing/2014/main" id="{32582168-FF80-4EEB-89D7-5BFA14EC1784}"/>
                    </a:ext>
                  </a:extLst>
                </p14:cNvPr>
                <p14:cNvContentPartPr/>
                <p14:nvPr/>
              </p14:nvContentPartPr>
              <p14:xfrm>
                <a:off x="8421573" y="1767307"/>
                <a:ext cx="158400" cy="209880"/>
              </p14:xfrm>
            </p:contentPart>
          </mc:Choice>
          <mc:Fallback>
            <p:pic>
              <p:nvPicPr>
                <p:cNvPr id="311" name="Freihand 310">
                  <a:extLst>
                    <a:ext uri="{FF2B5EF4-FFF2-40B4-BE49-F238E27FC236}">
                      <a16:creationId xmlns:a16="http://schemas.microsoft.com/office/drawing/2014/main" id="{32582168-FF80-4EEB-89D7-5BFA14EC1784}"/>
                    </a:ext>
                  </a:extLst>
                </p:cNvPr>
                <p:cNvPicPr/>
                <p:nvPr/>
              </p:nvPicPr>
              <p:blipFill>
                <a:blip r:embed="rId318"/>
                <a:stretch>
                  <a:fillRect/>
                </a:stretch>
              </p:blipFill>
              <p:spPr>
                <a:xfrm>
                  <a:off x="8417253" y="1762987"/>
                  <a:ext cx="167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12" name="Freihand 311">
                  <a:extLst>
                    <a:ext uri="{FF2B5EF4-FFF2-40B4-BE49-F238E27FC236}">
                      <a16:creationId xmlns:a16="http://schemas.microsoft.com/office/drawing/2014/main" id="{ECDC0009-09D6-4005-AC74-9361B36BBBA3}"/>
                    </a:ext>
                  </a:extLst>
                </p14:cNvPr>
                <p14:cNvContentPartPr/>
                <p14:nvPr/>
              </p14:nvContentPartPr>
              <p14:xfrm>
                <a:off x="8613813" y="1702507"/>
                <a:ext cx="83880" cy="200160"/>
              </p14:xfrm>
            </p:contentPart>
          </mc:Choice>
          <mc:Fallback>
            <p:pic>
              <p:nvPicPr>
                <p:cNvPr id="312" name="Freihand 311">
                  <a:extLst>
                    <a:ext uri="{FF2B5EF4-FFF2-40B4-BE49-F238E27FC236}">
                      <a16:creationId xmlns:a16="http://schemas.microsoft.com/office/drawing/2014/main" id="{ECDC0009-09D6-4005-AC74-9361B36BBBA3}"/>
                    </a:ext>
                  </a:extLst>
                </p:cNvPr>
                <p:cNvPicPr/>
                <p:nvPr/>
              </p:nvPicPr>
              <p:blipFill>
                <a:blip r:embed="rId320"/>
                <a:stretch>
                  <a:fillRect/>
                </a:stretch>
              </p:blipFill>
              <p:spPr>
                <a:xfrm>
                  <a:off x="8609493" y="1698187"/>
                  <a:ext cx="92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13" name="Freihand 312">
                  <a:extLst>
                    <a:ext uri="{FF2B5EF4-FFF2-40B4-BE49-F238E27FC236}">
                      <a16:creationId xmlns:a16="http://schemas.microsoft.com/office/drawing/2014/main" id="{3F337CDE-00A8-41C8-9937-76F4EEF23396}"/>
                    </a:ext>
                  </a:extLst>
                </p14:cNvPr>
                <p14:cNvContentPartPr/>
                <p14:nvPr/>
              </p14:nvContentPartPr>
              <p14:xfrm>
                <a:off x="8699493" y="1648867"/>
                <a:ext cx="48240" cy="86400"/>
              </p14:xfrm>
            </p:contentPart>
          </mc:Choice>
          <mc:Fallback>
            <p:pic>
              <p:nvPicPr>
                <p:cNvPr id="313" name="Freihand 312">
                  <a:extLst>
                    <a:ext uri="{FF2B5EF4-FFF2-40B4-BE49-F238E27FC236}">
                      <a16:creationId xmlns:a16="http://schemas.microsoft.com/office/drawing/2014/main" id="{3F337CDE-00A8-41C8-9937-76F4EEF23396}"/>
                    </a:ext>
                  </a:extLst>
                </p:cNvPr>
                <p:cNvPicPr/>
                <p:nvPr/>
              </p:nvPicPr>
              <p:blipFill>
                <a:blip r:embed="rId322"/>
                <a:stretch>
                  <a:fillRect/>
                </a:stretch>
              </p:blipFill>
              <p:spPr>
                <a:xfrm>
                  <a:off x="8695173" y="1644547"/>
                  <a:ext cx="56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14" name="Freihand 313">
                  <a:extLst>
                    <a:ext uri="{FF2B5EF4-FFF2-40B4-BE49-F238E27FC236}">
                      <a16:creationId xmlns:a16="http://schemas.microsoft.com/office/drawing/2014/main" id="{562EBD58-E5CD-4CD5-A4EE-45F9759F960E}"/>
                    </a:ext>
                  </a:extLst>
                </p14:cNvPr>
                <p14:cNvContentPartPr/>
                <p14:nvPr/>
              </p14:nvContentPartPr>
              <p14:xfrm>
                <a:off x="8761053" y="1448347"/>
                <a:ext cx="250200" cy="218520"/>
              </p14:xfrm>
            </p:contentPart>
          </mc:Choice>
          <mc:Fallback>
            <p:pic>
              <p:nvPicPr>
                <p:cNvPr id="314" name="Freihand 313">
                  <a:extLst>
                    <a:ext uri="{FF2B5EF4-FFF2-40B4-BE49-F238E27FC236}">
                      <a16:creationId xmlns:a16="http://schemas.microsoft.com/office/drawing/2014/main" id="{562EBD58-E5CD-4CD5-A4EE-45F9759F960E}"/>
                    </a:ext>
                  </a:extLst>
                </p:cNvPr>
                <p:cNvPicPr/>
                <p:nvPr/>
              </p:nvPicPr>
              <p:blipFill>
                <a:blip r:embed="rId324"/>
                <a:stretch>
                  <a:fillRect/>
                </a:stretch>
              </p:blipFill>
              <p:spPr>
                <a:xfrm>
                  <a:off x="8756733" y="1444027"/>
                  <a:ext cx="258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15" name="Freihand 314">
                  <a:extLst>
                    <a:ext uri="{FF2B5EF4-FFF2-40B4-BE49-F238E27FC236}">
                      <a16:creationId xmlns:a16="http://schemas.microsoft.com/office/drawing/2014/main" id="{1363079D-F2DC-427A-9AAD-8CC2682BC5C9}"/>
                    </a:ext>
                  </a:extLst>
                </p14:cNvPr>
                <p14:cNvContentPartPr/>
                <p14:nvPr/>
              </p14:nvContentPartPr>
              <p14:xfrm>
                <a:off x="9034293" y="1387507"/>
                <a:ext cx="42120" cy="76320"/>
              </p14:xfrm>
            </p:contentPart>
          </mc:Choice>
          <mc:Fallback>
            <p:pic>
              <p:nvPicPr>
                <p:cNvPr id="315" name="Freihand 314">
                  <a:extLst>
                    <a:ext uri="{FF2B5EF4-FFF2-40B4-BE49-F238E27FC236}">
                      <a16:creationId xmlns:a16="http://schemas.microsoft.com/office/drawing/2014/main" id="{1363079D-F2DC-427A-9AAD-8CC2682BC5C9}"/>
                    </a:ext>
                  </a:extLst>
                </p:cNvPr>
                <p:cNvPicPr/>
                <p:nvPr/>
              </p:nvPicPr>
              <p:blipFill>
                <a:blip r:embed="rId326"/>
                <a:stretch>
                  <a:fillRect/>
                </a:stretch>
              </p:blipFill>
              <p:spPr>
                <a:xfrm>
                  <a:off x="9029973" y="1383187"/>
                  <a:ext cx="50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16" name="Freihand 315">
                  <a:extLst>
                    <a:ext uri="{FF2B5EF4-FFF2-40B4-BE49-F238E27FC236}">
                      <a16:creationId xmlns:a16="http://schemas.microsoft.com/office/drawing/2014/main" id="{49AF915B-9348-4184-86CA-0F724F5DA28A}"/>
                    </a:ext>
                  </a:extLst>
                </p14:cNvPr>
                <p14:cNvContentPartPr/>
                <p14:nvPr/>
              </p14:nvContentPartPr>
              <p14:xfrm>
                <a:off x="9037893" y="1270867"/>
                <a:ext cx="102240" cy="137880"/>
              </p14:xfrm>
            </p:contentPart>
          </mc:Choice>
          <mc:Fallback>
            <p:pic>
              <p:nvPicPr>
                <p:cNvPr id="316" name="Freihand 315">
                  <a:extLst>
                    <a:ext uri="{FF2B5EF4-FFF2-40B4-BE49-F238E27FC236}">
                      <a16:creationId xmlns:a16="http://schemas.microsoft.com/office/drawing/2014/main" id="{49AF915B-9348-4184-86CA-0F724F5DA28A}"/>
                    </a:ext>
                  </a:extLst>
                </p:cNvPr>
                <p:cNvPicPr/>
                <p:nvPr/>
              </p:nvPicPr>
              <p:blipFill>
                <a:blip r:embed="rId328"/>
                <a:stretch>
                  <a:fillRect/>
                </a:stretch>
              </p:blipFill>
              <p:spPr>
                <a:xfrm>
                  <a:off x="9033573" y="1266547"/>
                  <a:ext cx="110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17" name="Freihand 316">
                  <a:extLst>
                    <a:ext uri="{FF2B5EF4-FFF2-40B4-BE49-F238E27FC236}">
                      <a16:creationId xmlns:a16="http://schemas.microsoft.com/office/drawing/2014/main" id="{C8E79AB7-2B8C-4C39-98B5-CCA0BEEF81EB}"/>
                    </a:ext>
                  </a:extLst>
                </p14:cNvPr>
                <p14:cNvContentPartPr/>
                <p14:nvPr/>
              </p14:nvContentPartPr>
              <p14:xfrm>
                <a:off x="9104133" y="1270507"/>
                <a:ext cx="114480" cy="107640"/>
              </p14:xfrm>
            </p:contentPart>
          </mc:Choice>
          <mc:Fallback>
            <p:pic>
              <p:nvPicPr>
                <p:cNvPr id="317" name="Freihand 316">
                  <a:extLst>
                    <a:ext uri="{FF2B5EF4-FFF2-40B4-BE49-F238E27FC236}">
                      <a16:creationId xmlns:a16="http://schemas.microsoft.com/office/drawing/2014/main" id="{C8E79AB7-2B8C-4C39-98B5-CCA0BEEF81EB}"/>
                    </a:ext>
                  </a:extLst>
                </p:cNvPr>
                <p:cNvPicPr/>
                <p:nvPr/>
              </p:nvPicPr>
              <p:blipFill>
                <a:blip r:embed="rId330"/>
                <a:stretch>
                  <a:fillRect/>
                </a:stretch>
              </p:blipFill>
              <p:spPr>
                <a:xfrm>
                  <a:off x="9099813" y="1266187"/>
                  <a:ext cx="123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18" name="Freihand 317">
                  <a:extLst>
                    <a:ext uri="{FF2B5EF4-FFF2-40B4-BE49-F238E27FC236}">
                      <a16:creationId xmlns:a16="http://schemas.microsoft.com/office/drawing/2014/main" id="{3C91860A-EFDE-40B5-ADE1-7ECD4A0E0425}"/>
                    </a:ext>
                  </a:extLst>
                </p14:cNvPr>
                <p14:cNvContentPartPr/>
                <p14:nvPr/>
              </p14:nvContentPartPr>
              <p14:xfrm>
                <a:off x="9186933" y="1140187"/>
                <a:ext cx="111960" cy="294840"/>
              </p14:xfrm>
            </p:contentPart>
          </mc:Choice>
          <mc:Fallback>
            <p:pic>
              <p:nvPicPr>
                <p:cNvPr id="318" name="Freihand 317">
                  <a:extLst>
                    <a:ext uri="{FF2B5EF4-FFF2-40B4-BE49-F238E27FC236}">
                      <a16:creationId xmlns:a16="http://schemas.microsoft.com/office/drawing/2014/main" id="{3C91860A-EFDE-40B5-ADE1-7ECD4A0E0425}"/>
                    </a:ext>
                  </a:extLst>
                </p:cNvPr>
                <p:cNvPicPr/>
                <p:nvPr/>
              </p:nvPicPr>
              <p:blipFill>
                <a:blip r:embed="rId332"/>
                <a:stretch>
                  <a:fillRect/>
                </a:stretch>
              </p:blipFill>
              <p:spPr>
                <a:xfrm>
                  <a:off x="9182613" y="1135867"/>
                  <a:ext cx="1206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20" name="Freihand 319">
                  <a:extLst>
                    <a:ext uri="{FF2B5EF4-FFF2-40B4-BE49-F238E27FC236}">
                      <a16:creationId xmlns:a16="http://schemas.microsoft.com/office/drawing/2014/main" id="{7790FF51-2DBE-4961-BAEE-F01095DEC34A}"/>
                    </a:ext>
                  </a:extLst>
                </p14:cNvPr>
                <p14:cNvContentPartPr/>
                <p14:nvPr/>
              </p14:nvContentPartPr>
              <p14:xfrm>
                <a:off x="3592893" y="4336267"/>
                <a:ext cx="171000" cy="73440"/>
              </p14:xfrm>
            </p:contentPart>
          </mc:Choice>
          <mc:Fallback>
            <p:pic>
              <p:nvPicPr>
                <p:cNvPr id="320" name="Freihand 319">
                  <a:extLst>
                    <a:ext uri="{FF2B5EF4-FFF2-40B4-BE49-F238E27FC236}">
                      <a16:creationId xmlns:a16="http://schemas.microsoft.com/office/drawing/2014/main" id="{7790FF51-2DBE-4961-BAEE-F01095DEC34A}"/>
                    </a:ext>
                  </a:extLst>
                </p:cNvPr>
                <p:cNvPicPr/>
                <p:nvPr/>
              </p:nvPicPr>
              <p:blipFill>
                <a:blip r:embed="rId334"/>
                <a:stretch>
                  <a:fillRect/>
                </a:stretch>
              </p:blipFill>
              <p:spPr>
                <a:xfrm>
                  <a:off x="3588573" y="4331947"/>
                  <a:ext cx="179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3" name="Freihand 222">
                  <a:extLst>
                    <a:ext uri="{FF2B5EF4-FFF2-40B4-BE49-F238E27FC236}">
                      <a16:creationId xmlns:a16="http://schemas.microsoft.com/office/drawing/2014/main" id="{F821582F-0993-414D-BF73-4504C3A0E90E}"/>
                    </a:ext>
                  </a:extLst>
                </p14:cNvPr>
                <p14:cNvContentPartPr/>
                <p14:nvPr/>
              </p14:nvContentPartPr>
              <p14:xfrm>
                <a:off x="3866853" y="4662787"/>
                <a:ext cx="720" cy="39240"/>
              </p14:xfrm>
            </p:contentPart>
          </mc:Choice>
          <mc:Fallback>
            <p:pic>
              <p:nvPicPr>
                <p:cNvPr id="223" name="Freihand 222">
                  <a:extLst>
                    <a:ext uri="{FF2B5EF4-FFF2-40B4-BE49-F238E27FC236}">
                      <a16:creationId xmlns:a16="http://schemas.microsoft.com/office/drawing/2014/main" id="{F821582F-0993-414D-BF73-4504C3A0E90E}"/>
                    </a:ext>
                  </a:extLst>
                </p:cNvPr>
                <p:cNvPicPr/>
                <p:nvPr/>
              </p:nvPicPr>
              <p:blipFill>
                <a:blip r:embed="rId336"/>
                <a:stretch>
                  <a:fillRect/>
                </a:stretch>
              </p:blipFill>
              <p:spPr>
                <a:xfrm>
                  <a:off x="3862533" y="4658467"/>
                  <a:ext cx="9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4" name="Freihand 223">
                  <a:extLst>
                    <a:ext uri="{FF2B5EF4-FFF2-40B4-BE49-F238E27FC236}">
                      <a16:creationId xmlns:a16="http://schemas.microsoft.com/office/drawing/2014/main" id="{ACF5CD02-4129-400F-BDA6-2FF7A76FA90E}"/>
                    </a:ext>
                  </a:extLst>
                </p14:cNvPr>
                <p14:cNvContentPartPr/>
                <p14:nvPr/>
              </p14:nvContentPartPr>
              <p14:xfrm>
                <a:off x="3846333" y="4775827"/>
                <a:ext cx="25200" cy="269280"/>
              </p14:xfrm>
            </p:contentPart>
          </mc:Choice>
          <mc:Fallback>
            <p:pic>
              <p:nvPicPr>
                <p:cNvPr id="224" name="Freihand 223">
                  <a:extLst>
                    <a:ext uri="{FF2B5EF4-FFF2-40B4-BE49-F238E27FC236}">
                      <a16:creationId xmlns:a16="http://schemas.microsoft.com/office/drawing/2014/main" id="{ACF5CD02-4129-400F-BDA6-2FF7A76FA90E}"/>
                    </a:ext>
                  </a:extLst>
                </p:cNvPr>
                <p:cNvPicPr/>
                <p:nvPr/>
              </p:nvPicPr>
              <p:blipFill>
                <a:blip r:embed="rId338"/>
                <a:stretch>
                  <a:fillRect/>
                </a:stretch>
              </p:blipFill>
              <p:spPr>
                <a:xfrm>
                  <a:off x="3842013" y="4771507"/>
                  <a:ext cx="33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21" name="Freihand 320">
                  <a:extLst>
                    <a:ext uri="{FF2B5EF4-FFF2-40B4-BE49-F238E27FC236}">
                      <a16:creationId xmlns:a16="http://schemas.microsoft.com/office/drawing/2014/main" id="{2AA59166-271B-4073-9407-444EF67FD60E}"/>
                    </a:ext>
                  </a:extLst>
                </p14:cNvPr>
                <p14:cNvContentPartPr/>
                <p14:nvPr/>
              </p14:nvContentPartPr>
              <p14:xfrm>
                <a:off x="3715653" y="4717507"/>
                <a:ext cx="210600" cy="100080"/>
              </p14:xfrm>
            </p:contentPart>
          </mc:Choice>
          <mc:Fallback>
            <p:pic>
              <p:nvPicPr>
                <p:cNvPr id="321" name="Freihand 320">
                  <a:extLst>
                    <a:ext uri="{FF2B5EF4-FFF2-40B4-BE49-F238E27FC236}">
                      <a16:creationId xmlns:a16="http://schemas.microsoft.com/office/drawing/2014/main" id="{2AA59166-271B-4073-9407-444EF67FD60E}"/>
                    </a:ext>
                  </a:extLst>
                </p:cNvPr>
                <p:cNvPicPr/>
                <p:nvPr/>
              </p:nvPicPr>
              <p:blipFill>
                <a:blip r:embed="rId340"/>
                <a:stretch>
                  <a:fillRect/>
                </a:stretch>
              </p:blipFill>
              <p:spPr>
                <a:xfrm>
                  <a:off x="3711333" y="4713187"/>
                  <a:ext cx="21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23" name="Freihand 322">
                  <a:extLst>
                    <a:ext uri="{FF2B5EF4-FFF2-40B4-BE49-F238E27FC236}">
                      <a16:creationId xmlns:a16="http://schemas.microsoft.com/office/drawing/2014/main" id="{CFF73300-7145-43E1-AF4C-7780C9C48034}"/>
                    </a:ext>
                  </a:extLst>
                </p14:cNvPr>
                <p14:cNvContentPartPr/>
                <p14:nvPr/>
              </p14:nvContentPartPr>
              <p14:xfrm>
                <a:off x="4130013" y="4640827"/>
                <a:ext cx="129960" cy="116280"/>
              </p14:xfrm>
            </p:contentPart>
          </mc:Choice>
          <mc:Fallback>
            <p:pic>
              <p:nvPicPr>
                <p:cNvPr id="323" name="Freihand 322">
                  <a:extLst>
                    <a:ext uri="{FF2B5EF4-FFF2-40B4-BE49-F238E27FC236}">
                      <a16:creationId xmlns:a16="http://schemas.microsoft.com/office/drawing/2014/main" id="{CFF73300-7145-43E1-AF4C-7780C9C48034}"/>
                    </a:ext>
                  </a:extLst>
                </p:cNvPr>
                <p:cNvPicPr/>
                <p:nvPr/>
              </p:nvPicPr>
              <p:blipFill>
                <a:blip r:embed="rId342"/>
                <a:stretch>
                  <a:fillRect/>
                </a:stretch>
              </p:blipFill>
              <p:spPr>
                <a:xfrm>
                  <a:off x="4125693" y="4636507"/>
                  <a:ext cx="138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24" name="Freihand 323">
                  <a:extLst>
                    <a:ext uri="{FF2B5EF4-FFF2-40B4-BE49-F238E27FC236}">
                      <a16:creationId xmlns:a16="http://schemas.microsoft.com/office/drawing/2014/main" id="{7FD54572-0DB0-4264-A392-4E699526F333}"/>
                    </a:ext>
                  </a:extLst>
                </p14:cNvPr>
                <p14:cNvContentPartPr/>
                <p14:nvPr/>
              </p14:nvContentPartPr>
              <p14:xfrm>
                <a:off x="4338813" y="4600867"/>
                <a:ext cx="203400" cy="78480"/>
              </p14:xfrm>
            </p:contentPart>
          </mc:Choice>
          <mc:Fallback>
            <p:pic>
              <p:nvPicPr>
                <p:cNvPr id="324" name="Freihand 323">
                  <a:extLst>
                    <a:ext uri="{FF2B5EF4-FFF2-40B4-BE49-F238E27FC236}">
                      <a16:creationId xmlns:a16="http://schemas.microsoft.com/office/drawing/2014/main" id="{7FD54572-0DB0-4264-A392-4E699526F333}"/>
                    </a:ext>
                  </a:extLst>
                </p:cNvPr>
                <p:cNvPicPr/>
                <p:nvPr/>
              </p:nvPicPr>
              <p:blipFill>
                <a:blip r:embed="rId344"/>
                <a:stretch>
                  <a:fillRect/>
                </a:stretch>
              </p:blipFill>
              <p:spPr>
                <a:xfrm>
                  <a:off x="4334493" y="4596547"/>
                  <a:ext cx="212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25" name="Freihand 324">
                  <a:extLst>
                    <a:ext uri="{FF2B5EF4-FFF2-40B4-BE49-F238E27FC236}">
                      <a16:creationId xmlns:a16="http://schemas.microsoft.com/office/drawing/2014/main" id="{CBB1B9FA-8315-4D8B-963D-DA1C50EB06F4}"/>
                    </a:ext>
                  </a:extLst>
                </p14:cNvPr>
                <p14:cNvContentPartPr/>
                <p14:nvPr/>
              </p14:nvContentPartPr>
              <p14:xfrm>
                <a:off x="4581093" y="4545067"/>
                <a:ext cx="114840" cy="118080"/>
              </p14:xfrm>
            </p:contentPart>
          </mc:Choice>
          <mc:Fallback>
            <p:pic>
              <p:nvPicPr>
                <p:cNvPr id="325" name="Freihand 324">
                  <a:extLst>
                    <a:ext uri="{FF2B5EF4-FFF2-40B4-BE49-F238E27FC236}">
                      <a16:creationId xmlns:a16="http://schemas.microsoft.com/office/drawing/2014/main" id="{CBB1B9FA-8315-4D8B-963D-DA1C50EB06F4}"/>
                    </a:ext>
                  </a:extLst>
                </p:cNvPr>
                <p:cNvPicPr/>
                <p:nvPr/>
              </p:nvPicPr>
              <p:blipFill>
                <a:blip r:embed="rId346"/>
                <a:stretch>
                  <a:fillRect/>
                </a:stretch>
              </p:blipFill>
              <p:spPr>
                <a:xfrm>
                  <a:off x="4576773" y="4540747"/>
                  <a:ext cx="123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26" name="Freihand 325">
                  <a:extLst>
                    <a:ext uri="{FF2B5EF4-FFF2-40B4-BE49-F238E27FC236}">
                      <a16:creationId xmlns:a16="http://schemas.microsoft.com/office/drawing/2014/main" id="{9A0FC5CC-31E7-4B6A-BB80-139A9389B645}"/>
                    </a:ext>
                  </a:extLst>
                </p14:cNvPr>
                <p14:cNvContentPartPr/>
                <p14:nvPr/>
              </p14:nvContentPartPr>
              <p14:xfrm>
                <a:off x="4738413" y="4515187"/>
                <a:ext cx="135360" cy="92160"/>
              </p14:xfrm>
            </p:contentPart>
          </mc:Choice>
          <mc:Fallback>
            <p:pic>
              <p:nvPicPr>
                <p:cNvPr id="326" name="Freihand 325">
                  <a:extLst>
                    <a:ext uri="{FF2B5EF4-FFF2-40B4-BE49-F238E27FC236}">
                      <a16:creationId xmlns:a16="http://schemas.microsoft.com/office/drawing/2014/main" id="{9A0FC5CC-31E7-4B6A-BB80-139A9389B645}"/>
                    </a:ext>
                  </a:extLst>
                </p:cNvPr>
                <p:cNvPicPr/>
                <p:nvPr/>
              </p:nvPicPr>
              <p:blipFill>
                <a:blip r:embed="rId348"/>
                <a:stretch>
                  <a:fillRect/>
                </a:stretch>
              </p:blipFill>
              <p:spPr>
                <a:xfrm>
                  <a:off x="4734093" y="4510867"/>
                  <a:ext cx="144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27" name="Freihand 326">
                  <a:extLst>
                    <a:ext uri="{FF2B5EF4-FFF2-40B4-BE49-F238E27FC236}">
                      <a16:creationId xmlns:a16="http://schemas.microsoft.com/office/drawing/2014/main" id="{6615DD5E-E793-4287-98C9-B02533C45263}"/>
                    </a:ext>
                  </a:extLst>
                </p14:cNvPr>
                <p14:cNvContentPartPr/>
                <p14:nvPr/>
              </p14:nvContentPartPr>
              <p14:xfrm>
                <a:off x="4894653" y="4425907"/>
                <a:ext cx="252720" cy="138600"/>
              </p14:xfrm>
            </p:contentPart>
          </mc:Choice>
          <mc:Fallback>
            <p:pic>
              <p:nvPicPr>
                <p:cNvPr id="327" name="Freihand 326">
                  <a:extLst>
                    <a:ext uri="{FF2B5EF4-FFF2-40B4-BE49-F238E27FC236}">
                      <a16:creationId xmlns:a16="http://schemas.microsoft.com/office/drawing/2014/main" id="{6615DD5E-E793-4287-98C9-B02533C45263}"/>
                    </a:ext>
                  </a:extLst>
                </p:cNvPr>
                <p:cNvPicPr/>
                <p:nvPr/>
              </p:nvPicPr>
              <p:blipFill>
                <a:blip r:embed="rId350"/>
                <a:stretch>
                  <a:fillRect/>
                </a:stretch>
              </p:blipFill>
              <p:spPr>
                <a:xfrm>
                  <a:off x="4890333" y="4421587"/>
                  <a:ext cx="261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29" name="Freihand 328">
                  <a:extLst>
                    <a:ext uri="{FF2B5EF4-FFF2-40B4-BE49-F238E27FC236}">
                      <a16:creationId xmlns:a16="http://schemas.microsoft.com/office/drawing/2014/main" id="{BFD9F2FF-B48D-4402-88EA-0B48C9CDFA5A}"/>
                    </a:ext>
                  </a:extLst>
                </p14:cNvPr>
                <p14:cNvContentPartPr/>
                <p14:nvPr/>
              </p14:nvContentPartPr>
              <p14:xfrm>
                <a:off x="5306853" y="4248427"/>
                <a:ext cx="110520" cy="241200"/>
              </p14:xfrm>
            </p:contentPart>
          </mc:Choice>
          <mc:Fallback>
            <p:pic>
              <p:nvPicPr>
                <p:cNvPr id="329" name="Freihand 328">
                  <a:extLst>
                    <a:ext uri="{FF2B5EF4-FFF2-40B4-BE49-F238E27FC236}">
                      <a16:creationId xmlns:a16="http://schemas.microsoft.com/office/drawing/2014/main" id="{BFD9F2FF-B48D-4402-88EA-0B48C9CDFA5A}"/>
                    </a:ext>
                  </a:extLst>
                </p:cNvPr>
                <p:cNvPicPr/>
                <p:nvPr/>
              </p:nvPicPr>
              <p:blipFill>
                <a:blip r:embed="rId352"/>
                <a:stretch>
                  <a:fillRect/>
                </a:stretch>
              </p:blipFill>
              <p:spPr>
                <a:xfrm>
                  <a:off x="5302533" y="4244107"/>
                  <a:ext cx="119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30" name="Freihand 329">
                  <a:extLst>
                    <a:ext uri="{FF2B5EF4-FFF2-40B4-BE49-F238E27FC236}">
                      <a16:creationId xmlns:a16="http://schemas.microsoft.com/office/drawing/2014/main" id="{0F1B0E02-F58E-4E19-97E0-E55428DD7D7E}"/>
                    </a:ext>
                  </a:extLst>
                </p14:cNvPr>
                <p14:cNvContentPartPr/>
                <p14:nvPr/>
              </p14:nvContentPartPr>
              <p14:xfrm>
                <a:off x="5556333" y="4252027"/>
                <a:ext cx="136800" cy="124560"/>
              </p14:xfrm>
            </p:contentPart>
          </mc:Choice>
          <mc:Fallback>
            <p:pic>
              <p:nvPicPr>
                <p:cNvPr id="330" name="Freihand 329">
                  <a:extLst>
                    <a:ext uri="{FF2B5EF4-FFF2-40B4-BE49-F238E27FC236}">
                      <a16:creationId xmlns:a16="http://schemas.microsoft.com/office/drawing/2014/main" id="{0F1B0E02-F58E-4E19-97E0-E55428DD7D7E}"/>
                    </a:ext>
                  </a:extLst>
                </p:cNvPr>
                <p:cNvPicPr/>
                <p:nvPr/>
              </p:nvPicPr>
              <p:blipFill>
                <a:blip r:embed="rId354"/>
                <a:stretch>
                  <a:fillRect/>
                </a:stretch>
              </p:blipFill>
              <p:spPr>
                <a:xfrm>
                  <a:off x="5552013" y="4247707"/>
                  <a:ext cx="145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31" name="Freihand 330">
                  <a:extLst>
                    <a:ext uri="{FF2B5EF4-FFF2-40B4-BE49-F238E27FC236}">
                      <a16:creationId xmlns:a16="http://schemas.microsoft.com/office/drawing/2014/main" id="{7A6B36F1-54D7-4A8C-BA49-9F5088AE5DB2}"/>
                    </a:ext>
                  </a:extLst>
                </p14:cNvPr>
                <p14:cNvContentPartPr/>
                <p14:nvPr/>
              </p14:nvContentPartPr>
              <p14:xfrm>
                <a:off x="5778453" y="4200187"/>
                <a:ext cx="19080" cy="147600"/>
              </p14:xfrm>
            </p:contentPart>
          </mc:Choice>
          <mc:Fallback>
            <p:pic>
              <p:nvPicPr>
                <p:cNvPr id="331" name="Freihand 330">
                  <a:extLst>
                    <a:ext uri="{FF2B5EF4-FFF2-40B4-BE49-F238E27FC236}">
                      <a16:creationId xmlns:a16="http://schemas.microsoft.com/office/drawing/2014/main" id="{7A6B36F1-54D7-4A8C-BA49-9F5088AE5DB2}"/>
                    </a:ext>
                  </a:extLst>
                </p:cNvPr>
                <p:cNvPicPr/>
                <p:nvPr/>
              </p:nvPicPr>
              <p:blipFill>
                <a:blip r:embed="rId356"/>
                <a:stretch>
                  <a:fillRect/>
                </a:stretch>
              </p:blipFill>
              <p:spPr>
                <a:xfrm>
                  <a:off x="5774133" y="4195867"/>
                  <a:ext cx="27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32" name="Freihand 331">
                  <a:extLst>
                    <a:ext uri="{FF2B5EF4-FFF2-40B4-BE49-F238E27FC236}">
                      <a16:creationId xmlns:a16="http://schemas.microsoft.com/office/drawing/2014/main" id="{37670FAF-C420-482E-B137-A05D84428A86}"/>
                    </a:ext>
                  </a:extLst>
                </p14:cNvPr>
                <p14:cNvContentPartPr/>
                <p14:nvPr/>
              </p14:nvContentPartPr>
              <p14:xfrm>
                <a:off x="5690253" y="4163107"/>
                <a:ext cx="243360" cy="150120"/>
              </p14:xfrm>
            </p:contentPart>
          </mc:Choice>
          <mc:Fallback>
            <p:pic>
              <p:nvPicPr>
                <p:cNvPr id="332" name="Freihand 331">
                  <a:extLst>
                    <a:ext uri="{FF2B5EF4-FFF2-40B4-BE49-F238E27FC236}">
                      <a16:creationId xmlns:a16="http://schemas.microsoft.com/office/drawing/2014/main" id="{37670FAF-C420-482E-B137-A05D84428A86}"/>
                    </a:ext>
                  </a:extLst>
                </p:cNvPr>
                <p:cNvPicPr/>
                <p:nvPr/>
              </p:nvPicPr>
              <p:blipFill>
                <a:blip r:embed="rId358"/>
                <a:stretch>
                  <a:fillRect/>
                </a:stretch>
              </p:blipFill>
              <p:spPr>
                <a:xfrm>
                  <a:off x="5685933" y="4158787"/>
                  <a:ext cx="252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33" name="Freihand 332">
                  <a:extLst>
                    <a:ext uri="{FF2B5EF4-FFF2-40B4-BE49-F238E27FC236}">
                      <a16:creationId xmlns:a16="http://schemas.microsoft.com/office/drawing/2014/main" id="{1B0E2841-216A-4FCD-B2D5-2196AE7CA89B}"/>
                    </a:ext>
                  </a:extLst>
                </p14:cNvPr>
                <p14:cNvContentPartPr/>
                <p14:nvPr/>
              </p14:nvContentPartPr>
              <p14:xfrm>
                <a:off x="5952693" y="4107667"/>
                <a:ext cx="126720" cy="175680"/>
              </p14:xfrm>
            </p:contentPart>
          </mc:Choice>
          <mc:Fallback>
            <p:pic>
              <p:nvPicPr>
                <p:cNvPr id="333" name="Freihand 332">
                  <a:extLst>
                    <a:ext uri="{FF2B5EF4-FFF2-40B4-BE49-F238E27FC236}">
                      <a16:creationId xmlns:a16="http://schemas.microsoft.com/office/drawing/2014/main" id="{1B0E2841-216A-4FCD-B2D5-2196AE7CA89B}"/>
                    </a:ext>
                  </a:extLst>
                </p:cNvPr>
                <p:cNvPicPr/>
                <p:nvPr/>
              </p:nvPicPr>
              <p:blipFill>
                <a:blip r:embed="rId360"/>
                <a:stretch>
                  <a:fillRect/>
                </a:stretch>
              </p:blipFill>
              <p:spPr>
                <a:xfrm>
                  <a:off x="5948373" y="4103347"/>
                  <a:ext cx="135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34" name="Freihand 333">
                  <a:extLst>
                    <a:ext uri="{FF2B5EF4-FFF2-40B4-BE49-F238E27FC236}">
                      <a16:creationId xmlns:a16="http://schemas.microsoft.com/office/drawing/2014/main" id="{863821D3-5044-400A-A8BD-46D989A4DCAD}"/>
                    </a:ext>
                  </a:extLst>
                </p14:cNvPr>
                <p14:cNvContentPartPr/>
                <p14:nvPr/>
              </p14:nvContentPartPr>
              <p14:xfrm>
                <a:off x="6089853" y="3989227"/>
                <a:ext cx="96840" cy="343800"/>
              </p14:xfrm>
            </p:contentPart>
          </mc:Choice>
          <mc:Fallback>
            <p:pic>
              <p:nvPicPr>
                <p:cNvPr id="334" name="Freihand 333">
                  <a:extLst>
                    <a:ext uri="{FF2B5EF4-FFF2-40B4-BE49-F238E27FC236}">
                      <a16:creationId xmlns:a16="http://schemas.microsoft.com/office/drawing/2014/main" id="{863821D3-5044-400A-A8BD-46D989A4DCAD}"/>
                    </a:ext>
                  </a:extLst>
                </p:cNvPr>
                <p:cNvPicPr/>
                <p:nvPr/>
              </p:nvPicPr>
              <p:blipFill>
                <a:blip r:embed="rId362"/>
                <a:stretch>
                  <a:fillRect/>
                </a:stretch>
              </p:blipFill>
              <p:spPr>
                <a:xfrm>
                  <a:off x="6085533" y="3984907"/>
                  <a:ext cx="105480" cy="352440"/>
                </a:xfrm>
                <a:prstGeom prst="rect">
                  <a:avLst/>
                </a:prstGeom>
              </p:spPr>
            </p:pic>
          </mc:Fallback>
        </mc:AlternateContent>
      </p:grpSp>
    </p:spTree>
    <p:extLst>
      <p:ext uri="{BB962C8B-B14F-4D97-AF65-F5344CB8AC3E}">
        <p14:creationId xmlns:p14="http://schemas.microsoft.com/office/powerpoint/2010/main" val="215993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E0B2-9E78-5A23-A7BB-DFDD161CA64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F7177C2-2DE4-8FB4-0849-807FF0814AF3}"/>
              </a:ext>
            </a:extLst>
          </p:cNvPr>
          <p:cNvSpPr txBox="1">
            <a:spLocks/>
          </p:cNvSpPr>
          <p:nvPr/>
        </p:nvSpPr>
        <p:spPr>
          <a:xfrm>
            <a:off x="496958" y="122682"/>
            <a:ext cx="11300790"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Heckscher Ohlin Model </a:t>
            </a:r>
            <a:r>
              <a:rPr lang="en-US" sz="2631" dirty="0">
                <a:solidFill>
                  <a:sysClr val="windowText" lastClr="000000"/>
                </a:solidFill>
                <a:latin typeface="Times New Roman" panose="02020603050405020304" pitchFamily="18" charset="0"/>
                <a:cs typeface="Times New Roman" panose="02020603050405020304" pitchFamily="18" charset="0"/>
              </a:rPr>
              <a:t>– Factor Market Clearing – Autarky Equilibrium – relative Supply</a:t>
            </a:r>
          </a:p>
        </p:txBody>
      </p:sp>
      <p:sp>
        <p:nvSpPr>
          <p:cNvPr id="2" name="Rechteck 1">
            <a:extLst>
              <a:ext uri="{FF2B5EF4-FFF2-40B4-BE49-F238E27FC236}">
                <a16:creationId xmlns:a16="http://schemas.microsoft.com/office/drawing/2014/main" id="{7B9FDE39-5592-DD63-F311-F450BCADD50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3AB3AA16-5918-47AD-A66D-3229463E5FD8}"/>
                  </a:ext>
                </a:extLst>
              </p14:cNvPr>
              <p14:cNvContentPartPr/>
              <p14:nvPr/>
            </p14:nvContentPartPr>
            <p14:xfrm>
              <a:off x="1158933" y="1229107"/>
              <a:ext cx="1682280" cy="1685880"/>
            </p14:xfrm>
          </p:contentPart>
        </mc:Choice>
        <mc:Fallback>
          <p:pic>
            <p:nvPicPr>
              <p:cNvPr id="16" name="Freihand 15">
                <a:extLst>
                  <a:ext uri="{FF2B5EF4-FFF2-40B4-BE49-F238E27FC236}">
                    <a16:creationId xmlns:a16="http://schemas.microsoft.com/office/drawing/2014/main" id="{3AB3AA16-5918-47AD-A66D-3229463E5FD8}"/>
                  </a:ext>
                </a:extLst>
              </p:cNvPr>
              <p:cNvPicPr/>
              <p:nvPr/>
            </p:nvPicPr>
            <p:blipFill>
              <a:blip r:embed="rId4"/>
              <a:stretch>
                <a:fillRect/>
              </a:stretch>
            </p:blipFill>
            <p:spPr>
              <a:xfrm>
                <a:off x="1154613" y="1224787"/>
                <a:ext cx="1690920" cy="1694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6ADBBCD2-25D8-4527-AC97-0F39F1CF3C75}"/>
                  </a:ext>
                </a:extLst>
              </p14:cNvPr>
              <p14:cNvContentPartPr/>
              <p14:nvPr/>
            </p14:nvContentPartPr>
            <p14:xfrm>
              <a:off x="5424933" y="649867"/>
              <a:ext cx="14760" cy="540000"/>
            </p14:xfrm>
          </p:contentPart>
        </mc:Choice>
        <mc:Fallback>
          <p:pic>
            <p:nvPicPr>
              <p:cNvPr id="18" name="Freihand 17">
                <a:extLst>
                  <a:ext uri="{FF2B5EF4-FFF2-40B4-BE49-F238E27FC236}">
                    <a16:creationId xmlns:a16="http://schemas.microsoft.com/office/drawing/2014/main" id="{6ADBBCD2-25D8-4527-AC97-0F39F1CF3C75}"/>
                  </a:ext>
                </a:extLst>
              </p:cNvPr>
              <p:cNvPicPr/>
              <p:nvPr/>
            </p:nvPicPr>
            <p:blipFill>
              <a:blip r:embed="rId6"/>
              <a:stretch>
                <a:fillRect/>
              </a:stretch>
            </p:blipFill>
            <p:spPr>
              <a:xfrm>
                <a:off x="5420613" y="645547"/>
                <a:ext cx="2340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9" name="Freihand 248">
                <a:extLst>
                  <a:ext uri="{FF2B5EF4-FFF2-40B4-BE49-F238E27FC236}">
                    <a16:creationId xmlns:a16="http://schemas.microsoft.com/office/drawing/2014/main" id="{1A2286F7-39B5-4775-A3C4-1085FF4718D1}"/>
                  </a:ext>
                </a:extLst>
              </p14:cNvPr>
              <p14:cNvContentPartPr/>
              <p14:nvPr/>
            </p14:nvContentPartPr>
            <p14:xfrm>
              <a:off x="5423133" y="1616827"/>
              <a:ext cx="382320" cy="288720"/>
            </p14:xfrm>
          </p:contentPart>
        </mc:Choice>
        <mc:Fallback>
          <p:pic>
            <p:nvPicPr>
              <p:cNvPr id="249" name="Freihand 248">
                <a:extLst>
                  <a:ext uri="{FF2B5EF4-FFF2-40B4-BE49-F238E27FC236}">
                    <a16:creationId xmlns:a16="http://schemas.microsoft.com/office/drawing/2014/main" id="{1A2286F7-39B5-4775-A3C4-1085FF4718D1}"/>
                  </a:ext>
                </a:extLst>
              </p:cNvPr>
              <p:cNvPicPr/>
              <p:nvPr/>
            </p:nvPicPr>
            <p:blipFill>
              <a:blip r:embed="rId8"/>
              <a:stretch>
                <a:fillRect/>
              </a:stretch>
            </p:blipFill>
            <p:spPr>
              <a:xfrm>
                <a:off x="5418813" y="1612507"/>
                <a:ext cx="390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8" name="Freihand 437">
                <a:extLst>
                  <a:ext uri="{FF2B5EF4-FFF2-40B4-BE49-F238E27FC236}">
                    <a16:creationId xmlns:a16="http://schemas.microsoft.com/office/drawing/2014/main" id="{89373BB9-3CAC-41C8-9A66-5F967AFF868C}"/>
                  </a:ext>
                </a:extLst>
              </p14:cNvPr>
              <p14:cNvContentPartPr/>
              <p14:nvPr/>
            </p14:nvContentPartPr>
            <p14:xfrm>
              <a:off x="9612813" y="472387"/>
              <a:ext cx="1580760" cy="25920"/>
            </p14:xfrm>
          </p:contentPart>
        </mc:Choice>
        <mc:Fallback>
          <p:pic>
            <p:nvPicPr>
              <p:cNvPr id="438" name="Freihand 437">
                <a:extLst>
                  <a:ext uri="{FF2B5EF4-FFF2-40B4-BE49-F238E27FC236}">
                    <a16:creationId xmlns:a16="http://schemas.microsoft.com/office/drawing/2014/main" id="{89373BB9-3CAC-41C8-9A66-5F967AFF868C}"/>
                  </a:ext>
                </a:extLst>
              </p:cNvPr>
              <p:cNvPicPr/>
              <p:nvPr/>
            </p:nvPicPr>
            <p:blipFill>
              <a:blip r:embed="rId10"/>
              <a:stretch>
                <a:fillRect/>
              </a:stretch>
            </p:blipFill>
            <p:spPr>
              <a:xfrm>
                <a:off x="9608493" y="468067"/>
                <a:ext cx="1589400" cy="34560"/>
              </a:xfrm>
              <a:prstGeom prst="rect">
                <a:avLst/>
              </a:prstGeom>
            </p:spPr>
          </p:pic>
        </mc:Fallback>
      </mc:AlternateContent>
      <p:grpSp>
        <p:nvGrpSpPr>
          <p:cNvPr id="460" name="Gruppieren 459">
            <a:extLst>
              <a:ext uri="{FF2B5EF4-FFF2-40B4-BE49-F238E27FC236}">
                <a16:creationId xmlns:a16="http://schemas.microsoft.com/office/drawing/2014/main" id="{CED3B69C-2162-48E2-AF7D-AD9B13809B7B}"/>
              </a:ext>
            </a:extLst>
          </p:cNvPr>
          <p:cNvGrpSpPr/>
          <p:nvPr/>
        </p:nvGrpSpPr>
        <p:grpSpPr>
          <a:xfrm>
            <a:off x="621813" y="3528427"/>
            <a:ext cx="3493080" cy="2700720"/>
            <a:chOff x="621813" y="3528427"/>
            <a:chExt cx="3493080" cy="2700720"/>
          </a:xfrm>
        </p:grpSpPr>
        <mc:AlternateContent xmlns:mc="http://schemas.openxmlformats.org/markup-compatibility/2006">
          <mc:Choice xmlns:p14="http://schemas.microsoft.com/office/powerpoint/2010/main" Requires="p14">
            <p:contentPart p14:bwMode="auto" r:id="rId11">
              <p14:nvContentPartPr>
                <p14:cNvPr id="439" name="Freihand 438">
                  <a:extLst>
                    <a:ext uri="{FF2B5EF4-FFF2-40B4-BE49-F238E27FC236}">
                      <a16:creationId xmlns:a16="http://schemas.microsoft.com/office/drawing/2014/main" id="{FA6427D1-FA76-408E-B839-E3DE4EE04DBE}"/>
                    </a:ext>
                  </a:extLst>
                </p14:cNvPr>
                <p14:cNvContentPartPr/>
                <p14:nvPr/>
              </p14:nvContentPartPr>
              <p14:xfrm>
                <a:off x="1199613" y="3760987"/>
                <a:ext cx="48240" cy="1935720"/>
              </p14:xfrm>
            </p:contentPart>
          </mc:Choice>
          <mc:Fallback>
            <p:pic>
              <p:nvPicPr>
                <p:cNvPr id="439" name="Freihand 438">
                  <a:extLst>
                    <a:ext uri="{FF2B5EF4-FFF2-40B4-BE49-F238E27FC236}">
                      <a16:creationId xmlns:a16="http://schemas.microsoft.com/office/drawing/2014/main" id="{FA6427D1-FA76-408E-B839-E3DE4EE04DBE}"/>
                    </a:ext>
                  </a:extLst>
                </p:cNvPr>
                <p:cNvPicPr/>
                <p:nvPr/>
              </p:nvPicPr>
              <p:blipFill>
                <a:blip r:embed="rId12"/>
                <a:stretch>
                  <a:fillRect/>
                </a:stretch>
              </p:blipFill>
              <p:spPr>
                <a:xfrm>
                  <a:off x="1195293" y="3756667"/>
                  <a:ext cx="56880" cy="1944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40" name="Freihand 439">
                  <a:extLst>
                    <a:ext uri="{FF2B5EF4-FFF2-40B4-BE49-F238E27FC236}">
                      <a16:creationId xmlns:a16="http://schemas.microsoft.com/office/drawing/2014/main" id="{71C727F6-14A6-496F-8D06-DB2DFAFEDD90}"/>
                    </a:ext>
                  </a:extLst>
                </p14:cNvPr>
                <p14:cNvContentPartPr/>
                <p14:nvPr/>
              </p14:nvContentPartPr>
              <p14:xfrm>
                <a:off x="1097733" y="5582227"/>
                <a:ext cx="2869560" cy="68400"/>
              </p14:xfrm>
            </p:contentPart>
          </mc:Choice>
          <mc:Fallback>
            <p:pic>
              <p:nvPicPr>
                <p:cNvPr id="440" name="Freihand 439">
                  <a:extLst>
                    <a:ext uri="{FF2B5EF4-FFF2-40B4-BE49-F238E27FC236}">
                      <a16:creationId xmlns:a16="http://schemas.microsoft.com/office/drawing/2014/main" id="{71C727F6-14A6-496F-8D06-DB2DFAFEDD90}"/>
                    </a:ext>
                  </a:extLst>
                </p:cNvPr>
                <p:cNvPicPr/>
                <p:nvPr/>
              </p:nvPicPr>
              <p:blipFill>
                <a:blip r:embed="rId14"/>
                <a:stretch>
                  <a:fillRect/>
                </a:stretch>
              </p:blipFill>
              <p:spPr>
                <a:xfrm>
                  <a:off x="1093413" y="5577907"/>
                  <a:ext cx="2878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1" name="Freihand 440">
                  <a:extLst>
                    <a:ext uri="{FF2B5EF4-FFF2-40B4-BE49-F238E27FC236}">
                      <a16:creationId xmlns:a16="http://schemas.microsoft.com/office/drawing/2014/main" id="{D6BDFF53-5500-4135-90D1-C9BEC278EF5C}"/>
                    </a:ext>
                  </a:extLst>
                </p14:cNvPr>
                <p14:cNvContentPartPr/>
                <p14:nvPr/>
              </p14:nvContentPartPr>
              <p14:xfrm>
                <a:off x="3960453" y="5526787"/>
                <a:ext cx="154440" cy="185040"/>
              </p14:xfrm>
            </p:contentPart>
          </mc:Choice>
          <mc:Fallback>
            <p:pic>
              <p:nvPicPr>
                <p:cNvPr id="441" name="Freihand 440">
                  <a:extLst>
                    <a:ext uri="{FF2B5EF4-FFF2-40B4-BE49-F238E27FC236}">
                      <a16:creationId xmlns:a16="http://schemas.microsoft.com/office/drawing/2014/main" id="{D6BDFF53-5500-4135-90D1-C9BEC278EF5C}"/>
                    </a:ext>
                  </a:extLst>
                </p:cNvPr>
                <p:cNvPicPr/>
                <p:nvPr/>
              </p:nvPicPr>
              <p:blipFill>
                <a:blip r:embed="rId16"/>
                <a:stretch>
                  <a:fillRect/>
                </a:stretch>
              </p:blipFill>
              <p:spPr>
                <a:xfrm>
                  <a:off x="3956133" y="5522467"/>
                  <a:ext cx="163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3" name="Freihand 442">
                  <a:extLst>
                    <a:ext uri="{FF2B5EF4-FFF2-40B4-BE49-F238E27FC236}">
                      <a16:creationId xmlns:a16="http://schemas.microsoft.com/office/drawing/2014/main" id="{330D0901-E599-4F8F-8ED2-7F29A69D3980}"/>
                    </a:ext>
                  </a:extLst>
                </p14:cNvPr>
                <p14:cNvContentPartPr/>
                <p14:nvPr/>
              </p14:nvContentPartPr>
              <p14:xfrm>
                <a:off x="1084053" y="3601867"/>
                <a:ext cx="250560" cy="191880"/>
              </p14:xfrm>
            </p:contentPart>
          </mc:Choice>
          <mc:Fallback>
            <p:pic>
              <p:nvPicPr>
                <p:cNvPr id="443" name="Freihand 442">
                  <a:extLst>
                    <a:ext uri="{FF2B5EF4-FFF2-40B4-BE49-F238E27FC236}">
                      <a16:creationId xmlns:a16="http://schemas.microsoft.com/office/drawing/2014/main" id="{330D0901-E599-4F8F-8ED2-7F29A69D3980}"/>
                    </a:ext>
                  </a:extLst>
                </p:cNvPr>
                <p:cNvPicPr/>
                <p:nvPr/>
              </p:nvPicPr>
              <p:blipFill>
                <a:blip r:embed="rId18"/>
                <a:stretch>
                  <a:fillRect/>
                </a:stretch>
              </p:blipFill>
              <p:spPr>
                <a:xfrm>
                  <a:off x="1079733" y="3597547"/>
                  <a:ext cx="259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4" name="Freihand 443">
                  <a:extLst>
                    <a:ext uri="{FF2B5EF4-FFF2-40B4-BE49-F238E27FC236}">
                      <a16:creationId xmlns:a16="http://schemas.microsoft.com/office/drawing/2014/main" id="{C3E472E8-A5A3-40A7-8C6B-39C33CC113C8}"/>
                    </a:ext>
                  </a:extLst>
                </p14:cNvPr>
                <p14:cNvContentPartPr/>
                <p14:nvPr/>
              </p14:nvContentPartPr>
              <p14:xfrm>
                <a:off x="686973" y="3528427"/>
                <a:ext cx="128160" cy="209520"/>
              </p14:xfrm>
            </p:contentPart>
          </mc:Choice>
          <mc:Fallback>
            <p:pic>
              <p:nvPicPr>
                <p:cNvPr id="444" name="Freihand 443">
                  <a:extLst>
                    <a:ext uri="{FF2B5EF4-FFF2-40B4-BE49-F238E27FC236}">
                      <a16:creationId xmlns:a16="http://schemas.microsoft.com/office/drawing/2014/main" id="{C3E472E8-A5A3-40A7-8C6B-39C33CC113C8}"/>
                    </a:ext>
                  </a:extLst>
                </p:cNvPr>
                <p:cNvPicPr/>
                <p:nvPr/>
              </p:nvPicPr>
              <p:blipFill>
                <a:blip r:embed="rId20"/>
                <a:stretch>
                  <a:fillRect/>
                </a:stretch>
              </p:blipFill>
              <p:spPr>
                <a:xfrm>
                  <a:off x="682653" y="3524107"/>
                  <a:ext cx="136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45" name="Freihand 444">
                  <a:extLst>
                    <a:ext uri="{FF2B5EF4-FFF2-40B4-BE49-F238E27FC236}">
                      <a16:creationId xmlns:a16="http://schemas.microsoft.com/office/drawing/2014/main" id="{5971869D-E066-41A9-814D-63DBEC1C31A7}"/>
                    </a:ext>
                  </a:extLst>
                </p14:cNvPr>
                <p14:cNvContentPartPr/>
                <p14:nvPr/>
              </p14:nvContentPartPr>
              <p14:xfrm>
                <a:off x="807573" y="3598987"/>
                <a:ext cx="72360" cy="110520"/>
              </p14:xfrm>
            </p:contentPart>
          </mc:Choice>
          <mc:Fallback>
            <p:pic>
              <p:nvPicPr>
                <p:cNvPr id="445" name="Freihand 444">
                  <a:extLst>
                    <a:ext uri="{FF2B5EF4-FFF2-40B4-BE49-F238E27FC236}">
                      <a16:creationId xmlns:a16="http://schemas.microsoft.com/office/drawing/2014/main" id="{5971869D-E066-41A9-814D-63DBEC1C31A7}"/>
                    </a:ext>
                  </a:extLst>
                </p:cNvPr>
                <p:cNvPicPr/>
                <p:nvPr/>
              </p:nvPicPr>
              <p:blipFill>
                <a:blip r:embed="rId22"/>
                <a:stretch>
                  <a:fillRect/>
                </a:stretch>
              </p:blipFill>
              <p:spPr>
                <a:xfrm>
                  <a:off x="803253" y="3594667"/>
                  <a:ext cx="81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6" name="Freihand 445">
                  <a:extLst>
                    <a:ext uri="{FF2B5EF4-FFF2-40B4-BE49-F238E27FC236}">
                      <a16:creationId xmlns:a16="http://schemas.microsoft.com/office/drawing/2014/main" id="{EB5E1D11-B5B4-4AE3-AB08-51131EFEC3A8}"/>
                    </a:ext>
                  </a:extLst>
                </p14:cNvPr>
                <p14:cNvContentPartPr/>
                <p14:nvPr/>
              </p14:nvContentPartPr>
              <p14:xfrm>
                <a:off x="842133" y="3587827"/>
                <a:ext cx="71640" cy="112680"/>
              </p14:xfrm>
            </p:contentPart>
          </mc:Choice>
          <mc:Fallback>
            <p:pic>
              <p:nvPicPr>
                <p:cNvPr id="446" name="Freihand 445">
                  <a:extLst>
                    <a:ext uri="{FF2B5EF4-FFF2-40B4-BE49-F238E27FC236}">
                      <a16:creationId xmlns:a16="http://schemas.microsoft.com/office/drawing/2014/main" id="{EB5E1D11-B5B4-4AE3-AB08-51131EFEC3A8}"/>
                    </a:ext>
                  </a:extLst>
                </p:cNvPr>
                <p:cNvPicPr/>
                <p:nvPr/>
              </p:nvPicPr>
              <p:blipFill>
                <a:blip r:embed="rId24"/>
                <a:stretch>
                  <a:fillRect/>
                </a:stretch>
              </p:blipFill>
              <p:spPr>
                <a:xfrm>
                  <a:off x="837813" y="3583507"/>
                  <a:ext cx="80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7" name="Freihand 446">
                  <a:extLst>
                    <a:ext uri="{FF2B5EF4-FFF2-40B4-BE49-F238E27FC236}">
                      <a16:creationId xmlns:a16="http://schemas.microsoft.com/office/drawing/2014/main" id="{5A5EF68C-F128-4E50-A0B8-7954DE070E30}"/>
                    </a:ext>
                  </a:extLst>
                </p14:cNvPr>
                <p14:cNvContentPartPr/>
                <p14:nvPr/>
              </p14:nvContentPartPr>
              <p14:xfrm>
                <a:off x="621813" y="3750547"/>
                <a:ext cx="294480" cy="30240"/>
              </p14:xfrm>
            </p:contentPart>
          </mc:Choice>
          <mc:Fallback>
            <p:pic>
              <p:nvPicPr>
                <p:cNvPr id="447" name="Freihand 446">
                  <a:extLst>
                    <a:ext uri="{FF2B5EF4-FFF2-40B4-BE49-F238E27FC236}">
                      <a16:creationId xmlns:a16="http://schemas.microsoft.com/office/drawing/2014/main" id="{5A5EF68C-F128-4E50-A0B8-7954DE070E30}"/>
                    </a:ext>
                  </a:extLst>
                </p:cNvPr>
                <p:cNvPicPr/>
                <p:nvPr/>
              </p:nvPicPr>
              <p:blipFill>
                <a:blip r:embed="rId26"/>
                <a:stretch>
                  <a:fillRect/>
                </a:stretch>
              </p:blipFill>
              <p:spPr>
                <a:xfrm>
                  <a:off x="617493" y="3746227"/>
                  <a:ext cx="303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9" name="Freihand 448">
                  <a:extLst>
                    <a:ext uri="{FF2B5EF4-FFF2-40B4-BE49-F238E27FC236}">
                      <a16:creationId xmlns:a16="http://schemas.microsoft.com/office/drawing/2014/main" id="{9671E50F-A4A4-4838-AF76-3FF4026E5C8B}"/>
                    </a:ext>
                  </a:extLst>
                </p14:cNvPr>
                <p14:cNvContentPartPr/>
                <p14:nvPr/>
              </p14:nvContentPartPr>
              <p14:xfrm>
                <a:off x="706053" y="3806347"/>
                <a:ext cx="117000" cy="225360"/>
              </p14:xfrm>
            </p:contentPart>
          </mc:Choice>
          <mc:Fallback>
            <p:pic>
              <p:nvPicPr>
                <p:cNvPr id="449" name="Freihand 448">
                  <a:extLst>
                    <a:ext uri="{FF2B5EF4-FFF2-40B4-BE49-F238E27FC236}">
                      <a16:creationId xmlns:a16="http://schemas.microsoft.com/office/drawing/2014/main" id="{9671E50F-A4A4-4838-AF76-3FF4026E5C8B}"/>
                    </a:ext>
                  </a:extLst>
                </p:cNvPr>
                <p:cNvPicPr/>
                <p:nvPr/>
              </p:nvPicPr>
              <p:blipFill>
                <a:blip r:embed="rId28"/>
                <a:stretch>
                  <a:fillRect/>
                </a:stretch>
              </p:blipFill>
              <p:spPr>
                <a:xfrm>
                  <a:off x="701733" y="3802027"/>
                  <a:ext cx="125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1" name="Freihand 450">
                  <a:extLst>
                    <a:ext uri="{FF2B5EF4-FFF2-40B4-BE49-F238E27FC236}">
                      <a16:creationId xmlns:a16="http://schemas.microsoft.com/office/drawing/2014/main" id="{F4E1E28A-449F-42C4-B607-D46AE91705AD}"/>
                    </a:ext>
                  </a:extLst>
                </p14:cNvPr>
                <p14:cNvContentPartPr/>
                <p14:nvPr/>
              </p14:nvContentPartPr>
              <p14:xfrm>
                <a:off x="834213" y="3878707"/>
                <a:ext cx="21960" cy="102600"/>
              </p14:xfrm>
            </p:contentPart>
          </mc:Choice>
          <mc:Fallback>
            <p:pic>
              <p:nvPicPr>
                <p:cNvPr id="451" name="Freihand 450">
                  <a:extLst>
                    <a:ext uri="{FF2B5EF4-FFF2-40B4-BE49-F238E27FC236}">
                      <a16:creationId xmlns:a16="http://schemas.microsoft.com/office/drawing/2014/main" id="{F4E1E28A-449F-42C4-B607-D46AE91705AD}"/>
                    </a:ext>
                  </a:extLst>
                </p:cNvPr>
                <p:cNvPicPr/>
                <p:nvPr/>
              </p:nvPicPr>
              <p:blipFill>
                <a:blip r:embed="rId30"/>
                <a:stretch>
                  <a:fillRect/>
                </a:stretch>
              </p:blipFill>
              <p:spPr>
                <a:xfrm>
                  <a:off x="829893" y="3874387"/>
                  <a:ext cx="30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52" name="Freihand 451">
                  <a:extLst>
                    <a:ext uri="{FF2B5EF4-FFF2-40B4-BE49-F238E27FC236}">
                      <a16:creationId xmlns:a16="http://schemas.microsoft.com/office/drawing/2014/main" id="{59C2FE03-7824-4A0E-A112-A9642B47C37B}"/>
                    </a:ext>
                  </a:extLst>
                </p14:cNvPr>
                <p14:cNvContentPartPr/>
                <p14:nvPr/>
              </p14:nvContentPartPr>
              <p14:xfrm>
                <a:off x="814413" y="3863947"/>
                <a:ext cx="122400" cy="145800"/>
              </p14:xfrm>
            </p:contentPart>
          </mc:Choice>
          <mc:Fallback>
            <p:pic>
              <p:nvPicPr>
                <p:cNvPr id="452" name="Freihand 451">
                  <a:extLst>
                    <a:ext uri="{FF2B5EF4-FFF2-40B4-BE49-F238E27FC236}">
                      <a16:creationId xmlns:a16="http://schemas.microsoft.com/office/drawing/2014/main" id="{59C2FE03-7824-4A0E-A112-A9642B47C37B}"/>
                    </a:ext>
                  </a:extLst>
                </p:cNvPr>
                <p:cNvPicPr/>
                <p:nvPr/>
              </p:nvPicPr>
              <p:blipFill>
                <a:blip r:embed="rId32"/>
                <a:stretch>
                  <a:fillRect/>
                </a:stretch>
              </p:blipFill>
              <p:spPr>
                <a:xfrm>
                  <a:off x="810093" y="3859627"/>
                  <a:ext cx="131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4" name="Freihand 453">
                  <a:extLst>
                    <a:ext uri="{FF2B5EF4-FFF2-40B4-BE49-F238E27FC236}">
                      <a16:creationId xmlns:a16="http://schemas.microsoft.com/office/drawing/2014/main" id="{D66B3218-10CB-40BC-9D2B-665E2E6DB4FE}"/>
                    </a:ext>
                  </a:extLst>
                </p14:cNvPr>
                <p14:cNvContentPartPr/>
                <p14:nvPr/>
              </p14:nvContentPartPr>
              <p14:xfrm>
                <a:off x="3785853" y="5738827"/>
                <a:ext cx="101880" cy="142560"/>
              </p14:xfrm>
            </p:contentPart>
          </mc:Choice>
          <mc:Fallback>
            <p:pic>
              <p:nvPicPr>
                <p:cNvPr id="454" name="Freihand 453">
                  <a:extLst>
                    <a:ext uri="{FF2B5EF4-FFF2-40B4-BE49-F238E27FC236}">
                      <a16:creationId xmlns:a16="http://schemas.microsoft.com/office/drawing/2014/main" id="{D66B3218-10CB-40BC-9D2B-665E2E6DB4FE}"/>
                    </a:ext>
                  </a:extLst>
                </p:cNvPr>
                <p:cNvPicPr/>
                <p:nvPr/>
              </p:nvPicPr>
              <p:blipFill>
                <a:blip r:embed="rId34"/>
                <a:stretch>
                  <a:fillRect/>
                </a:stretch>
              </p:blipFill>
              <p:spPr>
                <a:xfrm>
                  <a:off x="3781533" y="5734507"/>
                  <a:ext cx="110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5" name="Freihand 454">
                  <a:extLst>
                    <a:ext uri="{FF2B5EF4-FFF2-40B4-BE49-F238E27FC236}">
                      <a16:creationId xmlns:a16="http://schemas.microsoft.com/office/drawing/2014/main" id="{9A92C6A4-8880-48BB-8534-A3E585D1F7A4}"/>
                    </a:ext>
                  </a:extLst>
                </p14:cNvPr>
                <p14:cNvContentPartPr/>
                <p14:nvPr/>
              </p14:nvContentPartPr>
              <p14:xfrm>
                <a:off x="3872973" y="5749987"/>
                <a:ext cx="53280" cy="127800"/>
              </p14:xfrm>
            </p:contentPart>
          </mc:Choice>
          <mc:Fallback>
            <p:pic>
              <p:nvPicPr>
                <p:cNvPr id="455" name="Freihand 454">
                  <a:extLst>
                    <a:ext uri="{FF2B5EF4-FFF2-40B4-BE49-F238E27FC236}">
                      <a16:creationId xmlns:a16="http://schemas.microsoft.com/office/drawing/2014/main" id="{9A92C6A4-8880-48BB-8534-A3E585D1F7A4}"/>
                    </a:ext>
                  </a:extLst>
                </p:cNvPr>
                <p:cNvPicPr/>
                <p:nvPr/>
              </p:nvPicPr>
              <p:blipFill>
                <a:blip r:embed="rId36"/>
                <a:stretch>
                  <a:fillRect/>
                </a:stretch>
              </p:blipFill>
              <p:spPr>
                <a:xfrm>
                  <a:off x="3868653" y="5745667"/>
                  <a:ext cx="61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6" name="Freihand 455">
                  <a:extLst>
                    <a:ext uri="{FF2B5EF4-FFF2-40B4-BE49-F238E27FC236}">
                      <a16:creationId xmlns:a16="http://schemas.microsoft.com/office/drawing/2014/main" id="{9EDB483C-8484-46B6-8E45-6BFAD7BE6094}"/>
                    </a:ext>
                  </a:extLst>
                </p14:cNvPr>
                <p14:cNvContentPartPr/>
                <p14:nvPr/>
              </p14:nvContentPartPr>
              <p14:xfrm>
                <a:off x="3818613" y="5811907"/>
                <a:ext cx="109080" cy="360"/>
              </p14:xfrm>
            </p:contentPart>
          </mc:Choice>
          <mc:Fallback>
            <p:pic>
              <p:nvPicPr>
                <p:cNvPr id="456" name="Freihand 455">
                  <a:extLst>
                    <a:ext uri="{FF2B5EF4-FFF2-40B4-BE49-F238E27FC236}">
                      <a16:creationId xmlns:a16="http://schemas.microsoft.com/office/drawing/2014/main" id="{9EDB483C-8484-46B6-8E45-6BFAD7BE6094}"/>
                    </a:ext>
                  </a:extLst>
                </p:cNvPr>
                <p:cNvPicPr/>
                <p:nvPr/>
              </p:nvPicPr>
              <p:blipFill>
                <a:blip r:embed="rId38"/>
                <a:stretch>
                  <a:fillRect/>
                </a:stretch>
              </p:blipFill>
              <p:spPr>
                <a:xfrm>
                  <a:off x="3814293" y="5807587"/>
                  <a:ext cx="117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7" name="Freihand 456">
                  <a:extLst>
                    <a:ext uri="{FF2B5EF4-FFF2-40B4-BE49-F238E27FC236}">
                      <a16:creationId xmlns:a16="http://schemas.microsoft.com/office/drawing/2014/main" id="{5CD94A16-FE65-4F44-B5A8-6CCF0A12D199}"/>
                    </a:ext>
                  </a:extLst>
                </p14:cNvPr>
                <p14:cNvContentPartPr/>
                <p14:nvPr/>
              </p14:nvContentPartPr>
              <p14:xfrm>
                <a:off x="3683973" y="5936107"/>
                <a:ext cx="309600" cy="26280"/>
              </p14:xfrm>
            </p:contentPart>
          </mc:Choice>
          <mc:Fallback>
            <p:pic>
              <p:nvPicPr>
                <p:cNvPr id="457" name="Freihand 456">
                  <a:extLst>
                    <a:ext uri="{FF2B5EF4-FFF2-40B4-BE49-F238E27FC236}">
                      <a16:creationId xmlns:a16="http://schemas.microsoft.com/office/drawing/2014/main" id="{5CD94A16-FE65-4F44-B5A8-6CCF0A12D199}"/>
                    </a:ext>
                  </a:extLst>
                </p:cNvPr>
                <p:cNvPicPr/>
                <p:nvPr/>
              </p:nvPicPr>
              <p:blipFill>
                <a:blip r:embed="rId40"/>
                <a:stretch>
                  <a:fillRect/>
                </a:stretch>
              </p:blipFill>
              <p:spPr>
                <a:xfrm>
                  <a:off x="3679653" y="5931787"/>
                  <a:ext cx="318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8" name="Freihand 457">
                  <a:extLst>
                    <a:ext uri="{FF2B5EF4-FFF2-40B4-BE49-F238E27FC236}">
                      <a16:creationId xmlns:a16="http://schemas.microsoft.com/office/drawing/2014/main" id="{AB7E8C48-7350-4954-938D-D356B551AEE3}"/>
                    </a:ext>
                  </a:extLst>
                </p14:cNvPr>
                <p14:cNvContentPartPr/>
                <p14:nvPr/>
              </p14:nvContentPartPr>
              <p14:xfrm>
                <a:off x="3815013" y="6035467"/>
                <a:ext cx="13320" cy="141840"/>
              </p14:xfrm>
            </p:contentPart>
          </mc:Choice>
          <mc:Fallback>
            <p:pic>
              <p:nvPicPr>
                <p:cNvPr id="458" name="Freihand 457">
                  <a:extLst>
                    <a:ext uri="{FF2B5EF4-FFF2-40B4-BE49-F238E27FC236}">
                      <a16:creationId xmlns:a16="http://schemas.microsoft.com/office/drawing/2014/main" id="{AB7E8C48-7350-4954-938D-D356B551AEE3}"/>
                    </a:ext>
                  </a:extLst>
                </p:cNvPr>
                <p:cNvPicPr/>
                <p:nvPr/>
              </p:nvPicPr>
              <p:blipFill>
                <a:blip r:embed="rId42"/>
                <a:stretch>
                  <a:fillRect/>
                </a:stretch>
              </p:blipFill>
              <p:spPr>
                <a:xfrm>
                  <a:off x="3810693" y="6031147"/>
                  <a:ext cx="21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59" name="Freihand 458">
                  <a:extLst>
                    <a:ext uri="{FF2B5EF4-FFF2-40B4-BE49-F238E27FC236}">
                      <a16:creationId xmlns:a16="http://schemas.microsoft.com/office/drawing/2014/main" id="{1ADC2E1E-47F1-4C41-B1B0-BF720AEB93F5}"/>
                    </a:ext>
                  </a:extLst>
                </p14:cNvPr>
                <p14:cNvContentPartPr/>
                <p14:nvPr/>
              </p14:nvContentPartPr>
              <p14:xfrm>
                <a:off x="3719613" y="6008467"/>
                <a:ext cx="180720" cy="220680"/>
              </p14:xfrm>
            </p:contentPart>
          </mc:Choice>
          <mc:Fallback>
            <p:pic>
              <p:nvPicPr>
                <p:cNvPr id="459" name="Freihand 458">
                  <a:extLst>
                    <a:ext uri="{FF2B5EF4-FFF2-40B4-BE49-F238E27FC236}">
                      <a16:creationId xmlns:a16="http://schemas.microsoft.com/office/drawing/2014/main" id="{1ADC2E1E-47F1-4C41-B1B0-BF720AEB93F5}"/>
                    </a:ext>
                  </a:extLst>
                </p:cNvPr>
                <p:cNvPicPr/>
                <p:nvPr/>
              </p:nvPicPr>
              <p:blipFill>
                <a:blip r:embed="rId44"/>
                <a:stretch>
                  <a:fillRect/>
                </a:stretch>
              </p:blipFill>
              <p:spPr>
                <a:xfrm>
                  <a:off x="3715293" y="6004147"/>
                  <a:ext cx="189360" cy="229320"/>
                </a:xfrm>
                <a:prstGeom prst="rect">
                  <a:avLst/>
                </a:prstGeom>
              </p:spPr>
            </p:pic>
          </mc:Fallback>
        </mc:AlternateContent>
      </p:grpSp>
      <p:grpSp>
        <p:nvGrpSpPr>
          <p:cNvPr id="471" name="Gruppieren 470">
            <a:extLst>
              <a:ext uri="{FF2B5EF4-FFF2-40B4-BE49-F238E27FC236}">
                <a16:creationId xmlns:a16="http://schemas.microsoft.com/office/drawing/2014/main" id="{71CA9899-D1B2-4EEF-9764-1A463A67A0C8}"/>
              </a:ext>
            </a:extLst>
          </p:cNvPr>
          <p:cNvGrpSpPr/>
          <p:nvPr/>
        </p:nvGrpSpPr>
        <p:grpSpPr>
          <a:xfrm>
            <a:off x="4109493" y="5774827"/>
            <a:ext cx="1287720" cy="290880"/>
            <a:chOff x="4109493" y="5774827"/>
            <a:chExt cx="1287720" cy="290880"/>
          </a:xfrm>
        </p:grpSpPr>
        <mc:AlternateContent xmlns:mc="http://schemas.openxmlformats.org/markup-compatibility/2006">
          <mc:Choice xmlns:p14="http://schemas.microsoft.com/office/powerpoint/2010/main" Requires="p14">
            <p:contentPart p14:bwMode="auto" r:id="rId45">
              <p14:nvContentPartPr>
                <p14:cNvPr id="461" name="Freihand 460">
                  <a:extLst>
                    <a:ext uri="{FF2B5EF4-FFF2-40B4-BE49-F238E27FC236}">
                      <a16:creationId xmlns:a16="http://schemas.microsoft.com/office/drawing/2014/main" id="{D1847C04-544E-441F-9545-507D046C810B}"/>
                    </a:ext>
                  </a:extLst>
                </p14:cNvPr>
                <p14:cNvContentPartPr/>
                <p14:nvPr/>
              </p14:nvContentPartPr>
              <p14:xfrm>
                <a:off x="4109493" y="5855467"/>
                <a:ext cx="96840" cy="153360"/>
              </p14:xfrm>
            </p:contentPart>
          </mc:Choice>
          <mc:Fallback>
            <p:pic>
              <p:nvPicPr>
                <p:cNvPr id="461" name="Freihand 460">
                  <a:extLst>
                    <a:ext uri="{FF2B5EF4-FFF2-40B4-BE49-F238E27FC236}">
                      <a16:creationId xmlns:a16="http://schemas.microsoft.com/office/drawing/2014/main" id="{D1847C04-544E-441F-9545-507D046C810B}"/>
                    </a:ext>
                  </a:extLst>
                </p:cNvPr>
                <p:cNvPicPr/>
                <p:nvPr/>
              </p:nvPicPr>
              <p:blipFill>
                <a:blip r:embed="rId46"/>
                <a:stretch>
                  <a:fillRect/>
                </a:stretch>
              </p:blipFill>
              <p:spPr>
                <a:xfrm>
                  <a:off x="4105173" y="5851147"/>
                  <a:ext cx="105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2" name="Freihand 461">
                  <a:extLst>
                    <a:ext uri="{FF2B5EF4-FFF2-40B4-BE49-F238E27FC236}">
                      <a16:creationId xmlns:a16="http://schemas.microsoft.com/office/drawing/2014/main" id="{71AD80F6-4AF2-439A-A9EE-23324D7CAC89}"/>
                    </a:ext>
                  </a:extLst>
                </p14:cNvPr>
                <p14:cNvContentPartPr/>
                <p14:nvPr/>
              </p14:nvContentPartPr>
              <p14:xfrm>
                <a:off x="4244133" y="5847547"/>
                <a:ext cx="162720" cy="160200"/>
              </p14:xfrm>
            </p:contentPart>
          </mc:Choice>
          <mc:Fallback>
            <p:pic>
              <p:nvPicPr>
                <p:cNvPr id="462" name="Freihand 461">
                  <a:extLst>
                    <a:ext uri="{FF2B5EF4-FFF2-40B4-BE49-F238E27FC236}">
                      <a16:creationId xmlns:a16="http://schemas.microsoft.com/office/drawing/2014/main" id="{71AD80F6-4AF2-439A-A9EE-23324D7CAC89}"/>
                    </a:ext>
                  </a:extLst>
                </p:cNvPr>
                <p:cNvPicPr/>
                <p:nvPr/>
              </p:nvPicPr>
              <p:blipFill>
                <a:blip r:embed="rId48"/>
                <a:stretch>
                  <a:fillRect/>
                </a:stretch>
              </p:blipFill>
              <p:spPr>
                <a:xfrm>
                  <a:off x="4239813" y="5843227"/>
                  <a:ext cx="171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3" name="Freihand 462">
                  <a:extLst>
                    <a:ext uri="{FF2B5EF4-FFF2-40B4-BE49-F238E27FC236}">
                      <a16:creationId xmlns:a16="http://schemas.microsoft.com/office/drawing/2014/main" id="{C0D298B4-0310-42A0-8E1C-2DF971E37A71}"/>
                    </a:ext>
                  </a:extLst>
                </p14:cNvPr>
                <p14:cNvContentPartPr/>
                <p14:nvPr/>
              </p14:nvContentPartPr>
              <p14:xfrm>
                <a:off x="4412973" y="5892907"/>
                <a:ext cx="94680" cy="172800"/>
              </p14:xfrm>
            </p:contentPart>
          </mc:Choice>
          <mc:Fallback>
            <p:pic>
              <p:nvPicPr>
                <p:cNvPr id="463" name="Freihand 462">
                  <a:extLst>
                    <a:ext uri="{FF2B5EF4-FFF2-40B4-BE49-F238E27FC236}">
                      <a16:creationId xmlns:a16="http://schemas.microsoft.com/office/drawing/2014/main" id="{C0D298B4-0310-42A0-8E1C-2DF971E37A71}"/>
                    </a:ext>
                  </a:extLst>
                </p:cNvPr>
                <p:cNvPicPr/>
                <p:nvPr/>
              </p:nvPicPr>
              <p:blipFill>
                <a:blip r:embed="rId50"/>
                <a:stretch>
                  <a:fillRect/>
                </a:stretch>
              </p:blipFill>
              <p:spPr>
                <a:xfrm>
                  <a:off x="4408653" y="5888587"/>
                  <a:ext cx="103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4" name="Freihand 463">
                  <a:extLst>
                    <a:ext uri="{FF2B5EF4-FFF2-40B4-BE49-F238E27FC236}">
                      <a16:creationId xmlns:a16="http://schemas.microsoft.com/office/drawing/2014/main" id="{8B5507AC-F4BC-4F63-A46A-FE85F548644F}"/>
                    </a:ext>
                  </a:extLst>
                </p14:cNvPr>
                <p14:cNvContentPartPr/>
                <p14:nvPr/>
              </p14:nvContentPartPr>
              <p14:xfrm>
                <a:off x="4533213" y="5812627"/>
                <a:ext cx="151920" cy="149400"/>
              </p14:xfrm>
            </p:contentPart>
          </mc:Choice>
          <mc:Fallback>
            <p:pic>
              <p:nvPicPr>
                <p:cNvPr id="464" name="Freihand 463">
                  <a:extLst>
                    <a:ext uri="{FF2B5EF4-FFF2-40B4-BE49-F238E27FC236}">
                      <a16:creationId xmlns:a16="http://schemas.microsoft.com/office/drawing/2014/main" id="{8B5507AC-F4BC-4F63-A46A-FE85F548644F}"/>
                    </a:ext>
                  </a:extLst>
                </p:cNvPr>
                <p:cNvPicPr/>
                <p:nvPr/>
              </p:nvPicPr>
              <p:blipFill>
                <a:blip r:embed="rId52"/>
                <a:stretch>
                  <a:fillRect/>
                </a:stretch>
              </p:blipFill>
              <p:spPr>
                <a:xfrm>
                  <a:off x="4528893" y="5808307"/>
                  <a:ext cx="160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5" name="Freihand 464">
                  <a:extLst>
                    <a:ext uri="{FF2B5EF4-FFF2-40B4-BE49-F238E27FC236}">
                      <a16:creationId xmlns:a16="http://schemas.microsoft.com/office/drawing/2014/main" id="{D428FAAD-C753-4CE7-8938-A6D96542761B}"/>
                    </a:ext>
                  </a:extLst>
                </p14:cNvPr>
                <p14:cNvContentPartPr/>
                <p14:nvPr/>
              </p14:nvContentPartPr>
              <p14:xfrm>
                <a:off x="4716453" y="5915587"/>
                <a:ext cx="97920" cy="9000"/>
              </p14:xfrm>
            </p:contentPart>
          </mc:Choice>
          <mc:Fallback>
            <p:pic>
              <p:nvPicPr>
                <p:cNvPr id="465" name="Freihand 464">
                  <a:extLst>
                    <a:ext uri="{FF2B5EF4-FFF2-40B4-BE49-F238E27FC236}">
                      <a16:creationId xmlns:a16="http://schemas.microsoft.com/office/drawing/2014/main" id="{D428FAAD-C753-4CE7-8938-A6D96542761B}"/>
                    </a:ext>
                  </a:extLst>
                </p:cNvPr>
                <p:cNvPicPr/>
                <p:nvPr/>
              </p:nvPicPr>
              <p:blipFill>
                <a:blip r:embed="rId54"/>
                <a:stretch>
                  <a:fillRect/>
                </a:stretch>
              </p:blipFill>
              <p:spPr>
                <a:xfrm>
                  <a:off x="4712133" y="5911267"/>
                  <a:ext cx="106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6" name="Freihand 465">
                  <a:extLst>
                    <a:ext uri="{FF2B5EF4-FFF2-40B4-BE49-F238E27FC236}">
                      <a16:creationId xmlns:a16="http://schemas.microsoft.com/office/drawing/2014/main" id="{C5615527-ACF9-4502-81D3-00C3F2B00EEE}"/>
                    </a:ext>
                  </a:extLst>
                </p14:cNvPr>
                <p14:cNvContentPartPr/>
                <p14:nvPr/>
              </p14:nvContentPartPr>
              <p14:xfrm>
                <a:off x="4846773" y="5855467"/>
                <a:ext cx="79560" cy="108360"/>
              </p14:xfrm>
            </p:contentPart>
          </mc:Choice>
          <mc:Fallback>
            <p:pic>
              <p:nvPicPr>
                <p:cNvPr id="466" name="Freihand 465">
                  <a:extLst>
                    <a:ext uri="{FF2B5EF4-FFF2-40B4-BE49-F238E27FC236}">
                      <a16:creationId xmlns:a16="http://schemas.microsoft.com/office/drawing/2014/main" id="{C5615527-ACF9-4502-81D3-00C3F2B00EEE}"/>
                    </a:ext>
                  </a:extLst>
                </p:cNvPr>
                <p:cNvPicPr/>
                <p:nvPr/>
              </p:nvPicPr>
              <p:blipFill>
                <a:blip r:embed="rId56"/>
                <a:stretch>
                  <a:fillRect/>
                </a:stretch>
              </p:blipFill>
              <p:spPr>
                <a:xfrm>
                  <a:off x="4842453" y="5851147"/>
                  <a:ext cx="88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7" name="Freihand 466">
                  <a:extLst>
                    <a:ext uri="{FF2B5EF4-FFF2-40B4-BE49-F238E27FC236}">
                      <a16:creationId xmlns:a16="http://schemas.microsoft.com/office/drawing/2014/main" id="{4C912369-29CD-4545-A9A6-456DEDFE11CF}"/>
                    </a:ext>
                  </a:extLst>
                </p14:cNvPr>
                <p14:cNvContentPartPr/>
                <p14:nvPr/>
              </p14:nvContentPartPr>
              <p14:xfrm>
                <a:off x="4918053" y="5845027"/>
                <a:ext cx="142200" cy="96840"/>
              </p14:xfrm>
            </p:contentPart>
          </mc:Choice>
          <mc:Fallback>
            <p:pic>
              <p:nvPicPr>
                <p:cNvPr id="467" name="Freihand 466">
                  <a:extLst>
                    <a:ext uri="{FF2B5EF4-FFF2-40B4-BE49-F238E27FC236}">
                      <a16:creationId xmlns:a16="http://schemas.microsoft.com/office/drawing/2014/main" id="{4C912369-29CD-4545-A9A6-456DEDFE11CF}"/>
                    </a:ext>
                  </a:extLst>
                </p:cNvPr>
                <p:cNvPicPr/>
                <p:nvPr/>
              </p:nvPicPr>
              <p:blipFill>
                <a:blip r:embed="rId58"/>
                <a:stretch>
                  <a:fillRect/>
                </a:stretch>
              </p:blipFill>
              <p:spPr>
                <a:xfrm>
                  <a:off x="4913733" y="5840707"/>
                  <a:ext cx="150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8" name="Freihand 467">
                  <a:extLst>
                    <a:ext uri="{FF2B5EF4-FFF2-40B4-BE49-F238E27FC236}">
                      <a16:creationId xmlns:a16="http://schemas.microsoft.com/office/drawing/2014/main" id="{46D59E4B-A469-4FA7-889B-FB5F7A19E754}"/>
                    </a:ext>
                  </a:extLst>
                </p14:cNvPr>
                <p14:cNvContentPartPr/>
                <p14:nvPr/>
              </p14:nvContentPartPr>
              <p14:xfrm>
                <a:off x="5049813" y="5774827"/>
                <a:ext cx="156600" cy="160920"/>
              </p14:xfrm>
            </p:contentPart>
          </mc:Choice>
          <mc:Fallback>
            <p:pic>
              <p:nvPicPr>
                <p:cNvPr id="468" name="Freihand 467">
                  <a:extLst>
                    <a:ext uri="{FF2B5EF4-FFF2-40B4-BE49-F238E27FC236}">
                      <a16:creationId xmlns:a16="http://schemas.microsoft.com/office/drawing/2014/main" id="{46D59E4B-A469-4FA7-889B-FB5F7A19E754}"/>
                    </a:ext>
                  </a:extLst>
                </p:cNvPr>
                <p:cNvPicPr/>
                <p:nvPr/>
              </p:nvPicPr>
              <p:blipFill>
                <a:blip r:embed="rId60"/>
                <a:stretch>
                  <a:fillRect/>
                </a:stretch>
              </p:blipFill>
              <p:spPr>
                <a:xfrm>
                  <a:off x="5045493" y="5770507"/>
                  <a:ext cx="165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9" name="Freihand 468">
                  <a:extLst>
                    <a:ext uri="{FF2B5EF4-FFF2-40B4-BE49-F238E27FC236}">
                      <a16:creationId xmlns:a16="http://schemas.microsoft.com/office/drawing/2014/main" id="{2CF86A40-81A7-4E1C-B5E9-5D89E57FBFB5}"/>
                    </a:ext>
                  </a:extLst>
                </p14:cNvPr>
                <p14:cNvContentPartPr/>
                <p14:nvPr/>
              </p14:nvContentPartPr>
              <p14:xfrm>
                <a:off x="5156733" y="5779507"/>
                <a:ext cx="24480" cy="31680"/>
              </p14:xfrm>
            </p:contentPart>
          </mc:Choice>
          <mc:Fallback>
            <p:pic>
              <p:nvPicPr>
                <p:cNvPr id="469" name="Freihand 468">
                  <a:extLst>
                    <a:ext uri="{FF2B5EF4-FFF2-40B4-BE49-F238E27FC236}">
                      <a16:creationId xmlns:a16="http://schemas.microsoft.com/office/drawing/2014/main" id="{2CF86A40-81A7-4E1C-B5E9-5D89E57FBFB5}"/>
                    </a:ext>
                  </a:extLst>
                </p:cNvPr>
                <p:cNvPicPr/>
                <p:nvPr/>
              </p:nvPicPr>
              <p:blipFill>
                <a:blip r:embed="rId62"/>
                <a:stretch>
                  <a:fillRect/>
                </a:stretch>
              </p:blipFill>
              <p:spPr>
                <a:xfrm>
                  <a:off x="5152413" y="5775187"/>
                  <a:ext cx="33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0" name="Freihand 469">
                  <a:extLst>
                    <a:ext uri="{FF2B5EF4-FFF2-40B4-BE49-F238E27FC236}">
                      <a16:creationId xmlns:a16="http://schemas.microsoft.com/office/drawing/2014/main" id="{05FC267D-E9CA-4569-8368-1B7D88D2F02E}"/>
                    </a:ext>
                  </a:extLst>
                </p14:cNvPr>
                <p14:cNvContentPartPr/>
                <p14:nvPr/>
              </p14:nvContentPartPr>
              <p14:xfrm>
                <a:off x="5224413" y="5849347"/>
                <a:ext cx="172800" cy="55440"/>
              </p14:xfrm>
            </p:contentPart>
          </mc:Choice>
          <mc:Fallback>
            <p:pic>
              <p:nvPicPr>
                <p:cNvPr id="470" name="Freihand 469">
                  <a:extLst>
                    <a:ext uri="{FF2B5EF4-FFF2-40B4-BE49-F238E27FC236}">
                      <a16:creationId xmlns:a16="http://schemas.microsoft.com/office/drawing/2014/main" id="{05FC267D-E9CA-4569-8368-1B7D88D2F02E}"/>
                    </a:ext>
                  </a:extLst>
                </p:cNvPr>
                <p:cNvPicPr/>
                <p:nvPr/>
              </p:nvPicPr>
              <p:blipFill>
                <a:blip r:embed="rId64"/>
                <a:stretch>
                  <a:fillRect/>
                </a:stretch>
              </p:blipFill>
              <p:spPr>
                <a:xfrm>
                  <a:off x="5220093" y="5845027"/>
                  <a:ext cx="18144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72" name="Freihand 471">
                <a:extLst>
                  <a:ext uri="{FF2B5EF4-FFF2-40B4-BE49-F238E27FC236}">
                    <a16:creationId xmlns:a16="http://schemas.microsoft.com/office/drawing/2014/main" id="{8BAB6648-7073-40E8-B10B-9137D7AD3137}"/>
                  </a:ext>
                </a:extLst>
              </p14:cNvPr>
              <p14:cNvContentPartPr/>
              <p14:nvPr/>
            </p14:nvContentPartPr>
            <p14:xfrm>
              <a:off x="11150013" y="1062067"/>
              <a:ext cx="428400" cy="56160"/>
            </p14:xfrm>
          </p:contentPart>
        </mc:Choice>
        <mc:Fallback>
          <p:pic>
            <p:nvPicPr>
              <p:cNvPr id="472" name="Freihand 471">
                <a:extLst>
                  <a:ext uri="{FF2B5EF4-FFF2-40B4-BE49-F238E27FC236}">
                    <a16:creationId xmlns:a16="http://schemas.microsoft.com/office/drawing/2014/main" id="{8BAB6648-7073-40E8-B10B-9137D7AD3137}"/>
                  </a:ext>
                </a:extLst>
              </p:cNvPr>
              <p:cNvPicPr/>
              <p:nvPr/>
            </p:nvPicPr>
            <p:blipFill>
              <a:blip r:embed="rId66"/>
              <a:stretch>
                <a:fillRect/>
              </a:stretch>
            </p:blipFill>
            <p:spPr>
              <a:xfrm>
                <a:off x="11145693" y="1057747"/>
                <a:ext cx="437040" cy="64800"/>
              </a:xfrm>
              <a:prstGeom prst="rect">
                <a:avLst/>
              </a:prstGeom>
            </p:spPr>
          </p:pic>
        </mc:Fallback>
      </mc:AlternateContent>
      <p:grpSp>
        <p:nvGrpSpPr>
          <p:cNvPr id="486" name="Gruppieren 485">
            <a:extLst>
              <a:ext uri="{FF2B5EF4-FFF2-40B4-BE49-F238E27FC236}">
                <a16:creationId xmlns:a16="http://schemas.microsoft.com/office/drawing/2014/main" id="{AB2CF862-B2BA-4975-89FD-5B543CE7AD9F}"/>
              </a:ext>
            </a:extLst>
          </p:cNvPr>
          <p:cNvGrpSpPr/>
          <p:nvPr/>
        </p:nvGrpSpPr>
        <p:grpSpPr>
          <a:xfrm>
            <a:off x="580053" y="4474507"/>
            <a:ext cx="741600" cy="456840"/>
            <a:chOff x="580053" y="4474507"/>
            <a:chExt cx="741600" cy="456840"/>
          </a:xfrm>
        </p:grpSpPr>
        <mc:AlternateContent xmlns:mc="http://schemas.openxmlformats.org/markup-compatibility/2006">
          <mc:Choice xmlns:p14="http://schemas.microsoft.com/office/powerpoint/2010/main" Requires="p14">
            <p:contentPart p14:bwMode="auto" r:id="rId67">
              <p14:nvContentPartPr>
                <p14:cNvPr id="474" name="Freihand 473">
                  <a:extLst>
                    <a:ext uri="{FF2B5EF4-FFF2-40B4-BE49-F238E27FC236}">
                      <a16:creationId xmlns:a16="http://schemas.microsoft.com/office/drawing/2014/main" id="{8F4D73F9-FA32-4598-89C6-2A71929892E0}"/>
                    </a:ext>
                  </a:extLst>
                </p14:cNvPr>
                <p14:cNvContentPartPr/>
                <p14:nvPr/>
              </p14:nvContentPartPr>
              <p14:xfrm>
                <a:off x="1154253" y="4610947"/>
                <a:ext cx="167400" cy="21960"/>
              </p14:xfrm>
            </p:contentPart>
          </mc:Choice>
          <mc:Fallback>
            <p:pic>
              <p:nvPicPr>
                <p:cNvPr id="474" name="Freihand 473">
                  <a:extLst>
                    <a:ext uri="{FF2B5EF4-FFF2-40B4-BE49-F238E27FC236}">
                      <a16:creationId xmlns:a16="http://schemas.microsoft.com/office/drawing/2014/main" id="{8F4D73F9-FA32-4598-89C6-2A71929892E0}"/>
                    </a:ext>
                  </a:extLst>
                </p:cNvPr>
                <p:cNvPicPr/>
                <p:nvPr/>
              </p:nvPicPr>
              <p:blipFill>
                <a:blip r:embed="rId68"/>
                <a:stretch>
                  <a:fillRect/>
                </a:stretch>
              </p:blipFill>
              <p:spPr>
                <a:xfrm>
                  <a:off x="1149933" y="4606627"/>
                  <a:ext cx="176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5" name="Freihand 474">
                  <a:extLst>
                    <a:ext uri="{FF2B5EF4-FFF2-40B4-BE49-F238E27FC236}">
                      <a16:creationId xmlns:a16="http://schemas.microsoft.com/office/drawing/2014/main" id="{1E0D927B-40D0-4F93-AA12-BD3919059CFF}"/>
                    </a:ext>
                  </a:extLst>
                </p14:cNvPr>
                <p14:cNvContentPartPr/>
                <p14:nvPr/>
              </p14:nvContentPartPr>
              <p14:xfrm>
                <a:off x="753573" y="4593667"/>
                <a:ext cx="99000" cy="185760"/>
              </p14:xfrm>
            </p:contentPart>
          </mc:Choice>
          <mc:Fallback>
            <p:pic>
              <p:nvPicPr>
                <p:cNvPr id="475" name="Freihand 474">
                  <a:extLst>
                    <a:ext uri="{FF2B5EF4-FFF2-40B4-BE49-F238E27FC236}">
                      <a16:creationId xmlns:a16="http://schemas.microsoft.com/office/drawing/2014/main" id="{1E0D927B-40D0-4F93-AA12-BD3919059CFF}"/>
                    </a:ext>
                  </a:extLst>
                </p:cNvPr>
                <p:cNvPicPr/>
                <p:nvPr/>
              </p:nvPicPr>
              <p:blipFill>
                <a:blip r:embed="rId70"/>
                <a:stretch>
                  <a:fillRect/>
                </a:stretch>
              </p:blipFill>
              <p:spPr>
                <a:xfrm>
                  <a:off x="749253" y="4589347"/>
                  <a:ext cx="107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7" name="Freihand 476">
                  <a:extLst>
                    <a:ext uri="{FF2B5EF4-FFF2-40B4-BE49-F238E27FC236}">
                      <a16:creationId xmlns:a16="http://schemas.microsoft.com/office/drawing/2014/main" id="{23A29E6D-880E-4978-92A5-77687FCDF71B}"/>
                    </a:ext>
                  </a:extLst>
                </p14:cNvPr>
                <p14:cNvContentPartPr/>
                <p14:nvPr/>
              </p14:nvContentPartPr>
              <p14:xfrm>
                <a:off x="843933" y="4622107"/>
                <a:ext cx="54000" cy="88920"/>
              </p14:xfrm>
            </p:contentPart>
          </mc:Choice>
          <mc:Fallback>
            <p:pic>
              <p:nvPicPr>
                <p:cNvPr id="477" name="Freihand 476">
                  <a:extLst>
                    <a:ext uri="{FF2B5EF4-FFF2-40B4-BE49-F238E27FC236}">
                      <a16:creationId xmlns:a16="http://schemas.microsoft.com/office/drawing/2014/main" id="{23A29E6D-880E-4978-92A5-77687FCDF71B}"/>
                    </a:ext>
                  </a:extLst>
                </p:cNvPr>
                <p:cNvPicPr/>
                <p:nvPr/>
              </p:nvPicPr>
              <p:blipFill>
                <a:blip r:embed="rId72"/>
                <a:stretch>
                  <a:fillRect/>
                </a:stretch>
              </p:blipFill>
              <p:spPr>
                <a:xfrm>
                  <a:off x="839613" y="4617787"/>
                  <a:ext cx="62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8" name="Freihand 477">
                  <a:extLst>
                    <a:ext uri="{FF2B5EF4-FFF2-40B4-BE49-F238E27FC236}">
                      <a16:creationId xmlns:a16="http://schemas.microsoft.com/office/drawing/2014/main" id="{5D72EB11-27FD-4020-8904-CB55DDE35586}"/>
                    </a:ext>
                  </a:extLst>
                </p14:cNvPr>
                <p14:cNvContentPartPr/>
                <p14:nvPr/>
              </p14:nvContentPartPr>
              <p14:xfrm>
                <a:off x="870573" y="4632187"/>
                <a:ext cx="50040" cy="81360"/>
              </p14:xfrm>
            </p:contentPart>
          </mc:Choice>
          <mc:Fallback>
            <p:pic>
              <p:nvPicPr>
                <p:cNvPr id="478" name="Freihand 477">
                  <a:extLst>
                    <a:ext uri="{FF2B5EF4-FFF2-40B4-BE49-F238E27FC236}">
                      <a16:creationId xmlns:a16="http://schemas.microsoft.com/office/drawing/2014/main" id="{5D72EB11-27FD-4020-8904-CB55DDE35586}"/>
                    </a:ext>
                  </a:extLst>
                </p:cNvPr>
                <p:cNvPicPr/>
                <p:nvPr/>
              </p:nvPicPr>
              <p:blipFill>
                <a:blip r:embed="rId74"/>
                <a:stretch>
                  <a:fillRect/>
                </a:stretch>
              </p:blipFill>
              <p:spPr>
                <a:xfrm>
                  <a:off x="866253" y="4627867"/>
                  <a:ext cx="58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9" name="Freihand 478">
                  <a:extLst>
                    <a:ext uri="{FF2B5EF4-FFF2-40B4-BE49-F238E27FC236}">
                      <a16:creationId xmlns:a16="http://schemas.microsoft.com/office/drawing/2014/main" id="{765B8FF5-5F63-4A81-A172-CA38E8C328FD}"/>
                    </a:ext>
                  </a:extLst>
                </p14:cNvPr>
                <p14:cNvContentPartPr/>
                <p14:nvPr/>
              </p14:nvContentPartPr>
              <p14:xfrm>
                <a:off x="694533" y="4715347"/>
                <a:ext cx="207720" cy="25200"/>
              </p14:xfrm>
            </p:contentPart>
          </mc:Choice>
          <mc:Fallback>
            <p:pic>
              <p:nvPicPr>
                <p:cNvPr id="479" name="Freihand 478">
                  <a:extLst>
                    <a:ext uri="{FF2B5EF4-FFF2-40B4-BE49-F238E27FC236}">
                      <a16:creationId xmlns:a16="http://schemas.microsoft.com/office/drawing/2014/main" id="{765B8FF5-5F63-4A81-A172-CA38E8C328FD}"/>
                    </a:ext>
                  </a:extLst>
                </p:cNvPr>
                <p:cNvPicPr/>
                <p:nvPr/>
              </p:nvPicPr>
              <p:blipFill>
                <a:blip r:embed="rId76"/>
                <a:stretch>
                  <a:fillRect/>
                </a:stretch>
              </p:blipFill>
              <p:spPr>
                <a:xfrm>
                  <a:off x="690213" y="4711027"/>
                  <a:ext cx="216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0" name="Freihand 479">
                  <a:extLst>
                    <a:ext uri="{FF2B5EF4-FFF2-40B4-BE49-F238E27FC236}">
                      <a16:creationId xmlns:a16="http://schemas.microsoft.com/office/drawing/2014/main" id="{43394C8A-C1F1-49FE-BA14-51269DED382C}"/>
                    </a:ext>
                  </a:extLst>
                </p14:cNvPr>
                <p14:cNvContentPartPr/>
                <p14:nvPr/>
              </p14:nvContentPartPr>
              <p14:xfrm>
                <a:off x="758973" y="4751707"/>
                <a:ext cx="88920" cy="164880"/>
              </p14:xfrm>
            </p:contentPart>
          </mc:Choice>
          <mc:Fallback>
            <p:pic>
              <p:nvPicPr>
                <p:cNvPr id="480" name="Freihand 479">
                  <a:extLst>
                    <a:ext uri="{FF2B5EF4-FFF2-40B4-BE49-F238E27FC236}">
                      <a16:creationId xmlns:a16="http://schemas.microsoft.com/office/drawing/2014/main" id="{43394C8A-C1F1-49FE-BA14-51269DED382C}"/>
                    </a:ext>
                  </a:extLst>
                </p:cNvPr>
                <p:cNvPicPr/>
                <p:nvPr/>
              </p:nvPicPr>
              <p:blipFill>
                <a:blip r:embed="rId78"/>
                <a:stretch>
                  <a:fillRect/>
                </a:stretch>
              </p:blipFill>
              <p:spPr>
                <a:xfrm>
                  <a:off x="754653" y="4747387"/>
                  <a:ext cx="97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1" name="Freihand 480">
                  <a:extLst>
                    <a:ext uri="{FF2B5EF4-FFF2-40B4-BE49-F238E27FC236}">
                      <a16:creationId xmlns:a16="http://schemas.microsoft.com/office/drawing/2014/main" id="{9860A692-ED3E-4028-99E6-9EC020AE3CB1}"/>
                    </a:ext>
                  </a:extLst>
                </p14:cNvPr>
                <p14:cNvContentPartPr/>
                <p14:nvPr/>
              </p14:nvContentPartPr>
              <p14:xfrm>
                <a:off x="857253" y="4796707"/>
                <a:ext cx="20160" cy="77040"/>
              </p14:xfrm>
            </p:contentPart>
          </mc:Choice>
          <mc:Fallback>
            <p:pic>
              <p:nvPicPr>
                <p:cNvPr id="481" name="Freihand 480">
                  <a:extLst>
                    <a:ext uri="{FF2B5EF4-FFF2-40B4-BE49-F238E27FC236}">
                      <a16:creationId xmlns:a16="http://schemas.microsoft.com/office/drawing/2014/main" id="{9860A692-ED3E-4028-99E6-9EC020AE3CB1}"/>
                    </a:ext>
                  </a:extLst>
                </p:cNvPr>
                <p:cNvPicPr/>
                <p:nvPr/>
              </p:nvPicPr>
              <p:blipFill>
                <a:blip r:embed="rId80"/>
                <a:stretch>
                  <a:fillRect/>
                </a:stretch>
              </p:blipFill>
              <p:spPr>
                <a:xfrm>
                  <a:off x="852933" y="4792387"/>
                  <a:ext cx="28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2" name="Freihand 481">
                  <a:extLst>
                    <a:ext uri="{FF2B5EF4-FFF2-40B4-BE49-F238E27FC236}">
                      <a16:creationId xmlns:a16="http://schemas.microsoft.com/office/drawing/2014/main" id="{C171F606-00C0-475E-8BB4-BD162C76A109}"/>
                    </a:ext>
                  </a:extLst>
                </p14:cNvPr>
                <p14:cNvContentPartPr/>
                <p14:nvPr/>
              </p14:nvContentPartPr>
              <p14:xfrm>
                <a:off x="817293" y="4775467"/>
                <a:ext cx="104040" cy="115920"/>
              </p14:xfrm>
            </p:contentPart>
          </mc:Choice>
          <mc:Fallback>
            <p:pic>
              <p:nvPicPr>
                <p:cNvPr id="482" name="Freihand 481">
                  <a:extLst>
                    <a:ext uri="{FF2B5EF4-FFF2-40B4-BE49-F238E27FC236}">
                      <a16:creationId xmlns:a16="http://schemas.microsoft.com/office/drawing/2014/main" id="{C171F606-00C0-475E-8BB4-BD162C76A109}"/>
                    </a:ext>
                  </a:extLst>
                </p:cNvPr>
                <p:cNvPicPr/>
                <p:nvPr/>
              </p:nvPicPr>
              <p:blipFill>
                <a:blip r:embed="rId82"/>
                <a:stretch>
                  <a:fillRect/>
                </a:stretch>
              </p:blipFill>
              <p:spPr>
                <a:xfrm>
                  <a:off x="812973" y="4771147"/>
                  <a:ext cx="112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3" name="Freihand 482">
                  <a:extLst>
                    <a:ext uri="{FF2B5EF4-FFF2-40B4-BE49-F238E27FC236}">
                      <a16:creationId xmlns:a16="http://schemas.microsoft.com/office/drawing/2014/main" id="{B171B988-03DB-4B8B-916F-398E45DE55AD}"/>
                    </a:ext>
                  </a:extLst>
                </p14:cNvPr>
                <p14:cNvContentPartPr/>
                <p14:nvPr/>
              </p14:nvContentPartPr>
              <p14:xfrm>
                <a:off x="860853" y="4566667"/>
                <a:ext cx="119880" cy="332640"/>
              </p14:xfrm>
            </p:contentPart>
          </mc:Choice>
          <mc:Fallback>
            <p:pic>
              <p:nvPicPr>
                <p:cNvPr id="483" name="Freihand 482">
                  <a:extLst>
                    <a:ext uri="{FF2B5EF4-FFF2-40B4-BE49-F238E27FC236}">
                      <a16:creationId xmlns:a16="http://schemas.microsoft.com/office/drawing/2014/main" id="{B171B988-03DB-4B8B-916F-398E45DE55AD}"/>
                    </a:ext>
                  </a:extLst>
                </p:cNvPr>
                <p:cNvPicPr/>
                <p:nvPr/>
              </p:nvPicPr>
              <p:blipFill>
                <a:blip r:embed="rId84"/>
                <a:stretch>
                  <a:fillRect/>
                </a:stretch>
              </p:blipFill>
              <p:spPr>
                <a:xfrm>
                  <a:off x="856533" y="4562347"/>
                  <a:ext cx="1285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4" name="Freihand 483">
                  <a:extLst>
                    <a:ext uri="{FF2B5EF4-FFF2-40B4-BE49-F238E27FC236}">
                      <a16:creationId xmlns:a16="http://schemas.microsoft.com/office/drawing/2014/main" id="{8E8882F0-131E-4304-999E-744A1B7D3333}"/>
                    </a:ext>
                  </a:extLst>
                </p14:cNvPr>
                <p14:cNvContentPartPr/>
                <p14:nvPr/>
              </p14:nvContentPartPr>
              <p14:xfrm>
                <a:off x="580053" y="4589347"/>
                <a:ext cx="144720" cy="342000"/>
              </p14:xfrm>
            </p:contentPart>
          </mc:Choice>
          <mc:Fallback>
            <p:pic>
              <p:nvPicPr>
                <p:cNvPr id="484" name="Freihand 483">
                  <a:extLst>
                    <a:ext uri="{FF2B5EF4-FFF2-40B4-BE49-F238E27FC236}">
                      <a16:creationId xmlns:a16="http://schemas.microsoft.com/office/drawing/2014/main" id="{8E8882F0-131E-4304-999E-744A1B7D3333}"/>
                    </a:ext>
                  </a:extLst>
                </p:cNvPr>
                <p:cNvPicPr/>
                <p:nvPr/>
              </p:nvPicPr>
              <p:blipFill>
                <a:blip r:embed="rId86"/>
                <a:stretch>
                  <a:fillRect/>
                </a:stretch>
              </p:blipFill>
              <p:spPr>
                <a:xfrm>
                  <a:off x="575733" y="4585027"/>
                  <a:ext cx="1533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5" name="Freihand 484">
                  <a:extLst>
                    <a:ext uri="{FF2B5EF4-FFF2-40B4-BE49-F238E27FC236}">
                      <a16:creationId xmlns:a16="http://schemas.microsoft.com/office/drawing/2014/main" id="{F80A6E83-B5E2-482F-A1EE-72D3AE10CE89}"/>
                    </a:ext>
                  </a:extLst>
                </p14:cNvPr>
                <p14:cNvContentPartPr/>
                <p14:nvPr/>
              </p14:nvContentPartPr>
              <p14:xfrm>
                <a:off x="972813" y="4474507"/>
                <a:ext cx="6840" cy="111960"/>
              </p14:xfrm>
            </p:contentPart>
          </mc:Choice>
          <mc:Fallback>
            <p:pic>
              <p:nvPicPr>
                <p:cNvPr id="485" name="Freihand 484">
                  <a:extLst>
                    <a:ext uri="{FF2B5EF4-FFF2-40B4-BE49-F238E27FC236}">
                      <a16:creationId xmlns:a16="http://schemas.microsoft.com/office/drawing/2014/main" id="{F80A6E83-B5E2-482F-A1EE-72D3AE10CE89}"/>
                    </a:ext>
                  </a:extLst>
                </p:cNvPr>
                <p:cNvPicPr/>
                <p:nvPr/>
              </p:nvPicPr>
              <p:blipFill>
                <a:blip r:embed="rId88"/>
                <a:stretch>
                  <a:fillRect/>
                </a:stretch>
              </p:blipFill>
              <p:spPr>
                <a:xfrm>
                  <a:off x="968493" y="4470187"/>
                  <a:ext cx="15480" cy="12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223" name="Freihand 222">
                <a:extLst>
                  <a:ext uri="{FF2B5EF4-FFF2-40B4-BE49-F238E27FC236}">
                    <a16:creationId xmlns:a16="http://schemas.microsoft.com/office/drawing/2014/main" id="{1C10C516-67FD-4CD9-B49A-C9AE90872EFA}"/>
                  </a:ext>
                </a:extLst>
              </p14:cNvPr>
              <p14:cNvContentPartPr/>
              <p14:nvPr/>
            </p14:nvContentPartPr>
            <p14:xfrm>
              <a:off x="11163693" y="1074667"/>
              <a:ext cx="508680" cy="22680"/>
            </p14:xfrm>
          </p:contentPart>
        </mc:Choice>
        <mc:Fallback>
          <p:pic>
            <p:nvPicPr>
              <p:cNvPr id="223" name="Freihand 222">
                <a:extLst>
                  <a:ext uri="{FF2B5EF4-FFF2-40B4-BE49-F238E27FC236}">
                    <a16:creationId xmlns:a16="http://schemas.microsoft.com/office/drawing/2014/main" id="{1C10C516-67FD-4CD9-B49A-C9AE90872EFA}"/>
                  </a:ext>
                </a:extLst>
              </p:cNvPr>
              <p:cNvPicPr/>
              <p:nvPr/>
            </p:nvPicPr>
            <p:blipFill>
              <a:blip r:embed="rId90"/>
              <a:stretch>
                <a:fillRect/>
              </a:stretch>
            </p:blipFill>
            <p:spPr>
              <a:xfrm>
                <a:off x="11159373" y="1070347"/>
                <a:ext cx="517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9" name="Freihand 18">
                <a:extLst>
                  <a:ext uri="{FF2B5EF4-FFF2-40B4-BE49-F238E27FC236}">
                    <a16:creationId xmlns:a16="http://schemas.microsoft.com/office/drawing/2014/main" id="{D8277BB5-6C53-41E7-835E-8253C9D41FB1}"/>
                  </a:ext>
                </a:extLst>
              </p14:cNvPr>
              <p14:cNvContentPartPr/>
              <p14:nvPr/>
            </p14:nvContentPartPr>
            <p14:xfrm>
              <a:off x="5276973" y="718987"/>
              <a:ext cx="900720" cy="30960"/>
            </p14:xfrm>
          </p:contentPart>
        </mc:Choice>
        <mc:Fallback>
          <p:pic>
            <p:nvPicPr>
              <p:cNvPr id="19" name="Freihand 18">
                <a:extLst>
                  <a:ext uri="{FF2B5EF4-FFF2-40B4-BE49-F238E27FC236}">
                    <a16:creationId xmlns:a16="http://schemas.microsoft.com/office/drawing/2014/main" id="{D8277BB5-6C53-41E7-835E-8253C9D41FB1}"/>
                  </a:ext>
                </a:extLst>
              </p:cNvPr>
              <p:cNvPicPr/>
              <p:nvPr/>
            </p:nvPicPr>
            <p:blipFill>
              <a:blip r:embed="rId92"/>
              <a:stretch>
                <a:fillRect/>
              </a:stretch>
            </p:blipFill>
            <p:spPr>
              <a:xfrm>
                <a:off x="5272653" y="714667"/>
                <a:ext cx="909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 name="Freihand 19">
                <a:extLst>
                  <a:ext uri="{FF2B5EF4-FFF2-40B4-BE49-F238E27FC236}">
                    <a16:creationId xmlns:a16="http://schemas.microsoft.com/office/drawing/2014/main" id="{67EAEA9C-7098-4874-A32F-B62A9D5EA56C}"/>
                  </a:ext>
                </a:extLst>
              </p14:cNvPr>
              <p14:cNvContentPartPr/>
              <p14:nvPr/>
            </p14:nvContentPartPr>
            <p14:xfrm>
              <a:off x="6010653" y="626827"/>
              <a:ext cx="73800" cy="568440"/>
            </p14:xfrm>
          </p:contentPart>
        </mc:Choice>
        <mc:Fallback>
          <p:pic>
            <p:nvPicPr>
              <p:cNvPr id="20" name="Freihand 19">
                <a:extLst>
                  <a:ext uri="{FF2B5EF4-FFF2-40B4-BE49-F238E27FC236}">
                    <a16:creationId xmlns:a16="http://schemas.microsoft.com/office/drawing/2014/main" id="{67EAEA9C-7098-4874-A32F-B62A9D5EA56C}"/>
                  </a:ext>
                </a:extLst>
              </p:cNvPr>
              <p:cNvPicPr/>
              <p:nvPr/>
            </p:nvPicPr>
            <p:blipFill>
              <a:blip r:embed="rId94"/>
              <a:stretch>
                <a:fillRect/>
              </a:stretch>
            </p:blipFill>
            <p:spPr>
              <a:xfrm>
                <a:off x="6006333" y="622507"/>
                <a:ext cx="8244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 name="Freihand 20">
                <a:extLst>
                  <a:ext uri="{FF2B5EF4-FFF2-40B4-BE49-F238E27FC236}">
                    <a16:creationId xmlns:a16="http://schemas.microsoft.com/office/drawing/2014/main" id="{0274FF57-F775-4474-B46E-69530E47B551}"/>
                  </a:ext>
                </a:extLst>
              </p14:cNvPr>
              <p14:cNvContentPartPr/>
              <p14:nvPr/>
            </p14:nvContentPartPr>
            <p14:xfrm>
              <a:off x="5233773" y="1137307"/>
              <a:ext cx="1003680" cy="29880"/>
            </p14:xfrm>
          </p:contentPart>
        </mc:Choice>
        <mc:Fallback>
          <p:pic>
            <p:nvPicPr>
              <p:cNvPr id="21" name="Freihand 20">
                <a:extLst>
                  <a:ext uri="{FF2B5EF4-FFF2-40B4-BE49-F238E27FC236}">
                    <a16:creationId xmlns:a16="http://schemas.microsoft.com/office/drawing/2014/main" id="{0274FF57-F775-4474-B46E-69530E47B551}"/>
                  </a:ext>
                </a:extLst>
              </p:cNvPr>
              <p:cNvPicPr/>
              <p:nvPr/>
            </p:nvPicPr>
            <p:blipFill>
              <a:blip r:embed="rId96"/>
              <a:stretch>
                <a:fillRect/>
              </a:stretch>
            </p:blipFill>
            <p:spPr>
              <a:xfrm>
                <a:off x="5229453" y="1132987"/>
                <a:ext cx="1012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2" name="Freihand 21">
                <a:extLst>
                  <a:ext uri="{FF2B5EF4-FFF2-40B4-BE49-F238E27FC236}">
                    <a16:creationId xmlns:a16="http://schemas.microsoft.com/office/drawing/2014/main" id="{E02FA2BA-6948-462A-975A-9DF74F529CCA}"/>
                  </a:ext>
                </a:extLst>
              </p14:cNvPr>
              <p14:cNvContentPartPr/>
              <p14:nvPr/>
            </p14:nvContentPartPr>
            <p14:xfrm>
              <a:off x="6217293" y="1101667"/>
              <a:ext cx="103320" cy="121320"/>
            </p14:xfrm>
          </p:contentPart>
        </mc:Choice>
        <mc:Fallback>
          <p:pic>
            <p:nvPicPr>
              <p:cNvPr id="22" name="Freihand 21">
                <a:extLst>
                  <a:ext uri="{FF2B5EF4-FFF2-40B4-BE49-F238E27FC236}">
                    <a16:creationId xmlns:a16="http://schemas.microsoft.com/office/drawing/2014/main" id="{E02FA2BA-6948-462A-975A-9DF74F529CCA}"/>
                  </a:ext>
                </a:extLst>
              </p:cNvPr>
              <p:cNvPicPr/>
              <p:nvPr/>
            </p:nvPicPr>
            <p:blipFill>
              <a:blip r:embed="rId98"/>
              <a:stretch>
                <a:fillRect/>
              </a:stretch>
            </p:blipFill>
            <p:spPr>
              <a:xfrm>
                <a:off x="6212973" y="1097347"/>
                <a:ext cx="111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3" name="Freihand 22">
                <a:extLst>
                  <a:ext uri="{FF2B5EF4-FFF2-40B4-BE49-F238E27FC236}">
                    <a16:creationId xmlns:a16="http://schemas.microsoft.com/office/drawing/2014/main" id="{4183121D-74E7-4197-9896-29ECE9E9447A}"/>
                  </a:ext>
                </a:extLst>
              </p14:cNvPr>
              <p14:cNvContentPartPr/>
              <p14:nvPr/>
            </p14:nvContentPartPr>
            <p14:xfrm>
              <a:off x="5425653" y="729787"/>
              <a:ext cx="605520" cy="413640"/>
            </p14:xfrm>
          </p:contentPart>
        </mc:Choice>
        <mc:Fallback>
          <p:pic>
            <p:nvPicPr>
              <p:cNvPr id="23" name="Freihand 22">
                <a:extLst>
                  <a:ext uri="{FF2B5EF4-FFF2-40B4-BE49-F238E27FC236}">
                    <a16:creationId xmlns:a16="http://schemas.microsoft.com/office/drawing/2014/main" id="{4183121D-74E7-4197-9896-29ECE9E9447A}"/>
                  </a:ext>
                </a:extLst>
              </p:cNvPr>
              <p:cNvPicPr/>
              <p:nvPr/>
            </p:nvPicPr>
            <p:blipFill>
              <a:blip r:embed="rId100"/>
              <a:stretch>
                <a:fillRect/>
              </a:stretch>
            </p:blipFill>
            <p:spPr>
              <a:xfrm>
                <a:off x="5421333" y="725467"/>
                <a:ext cx="61416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 name="Freihand 24">
                <a:extLst>
                  <a:ext uri="{FF2B5EF4-FFF2-40B4-BE49-F238E27FC236}">
                    <a16:creationId xmlns:a16="http://schemas.microsoft.com/office/drawing/2014/main" id="{82D49B8D-5571-49A7-963A-7A46A3EEDE53}"/>
                  </a:ext>
                </a:extLst>
              </p14:cNvPr>
              <p14:cNvContentPartPr/>
              <p14:nvPr/>
            </p14:nvContentPartPr>
            <p14:xfrm>
              <a:off x="6129813" y="564547"/>
              <a:ext cx="9720" cy="104400"/>
            </p14:xfrm>
          </p:contentPart>
        </mc:Choice>
        <mc:Fallback>
          <p:pic>
            <p:nvPicPr>
              <p:cNvPr id="25" name="Freihand 24">
                <a:extLst>
                  <a:ext uri="{FF2B5EF4-FFF2-40B4-BE49-F238E27FC236}">
                    <a16:creationId xmlns:a16="http://schemas.microsoft.com/office/drawing/2014/main" id="{82D49B8D-5571-49A7-963A-7A46A3EEDE53}"/>
                  </a:ext>
                </a:extLst>
              </p:cNvPr>
              <p:cNvPicPr/>
              <p:nvPr/>
            </p:nvPicPr>
            <p:blipFill>
              <a:blip r:embed="rId102"/>
              <a:stretch>
                <a:fillRect/>
              </a:stretch>
            </p:blipFill>
            <p:spPr>
              <a:xfrm>
                <a:off x="6125493" y="560227"/>
                <a:ext cx="18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6" name="Freihand 25">
                <a:extLst>
                  <a:ext uri="{FF2B5EF4-FFF2-40B4-BE49-F238E27FC236}">
                    <a16:creationId xmlns:a16="http://schemas.microsoft.com/office/drawing/2014/main" id="{A8E9BAC0-2AC8-4934-A3EB-018DBB7A08D4}"/>
                  </a:ext>
                </a:extLst>
              </p14:cNvPr>
              <p14:cNvContentPartPr/>
              <p14:nvPr/>
            </p14:nvContentPartPr>
            <p14:xfrm>
              <a:off x="6099213" y="541147"/>
              <a:ext cx="96120" cy="160200"/>
            </p14:xfrm>
          </p:contentPart>
        </mc:Choice>
        <mc:Fallback>
          <p:pic>
            <p:nvPicPr>
              <p:cNvPr id="26" name="Freihand 25">
                <a:extLst>
                  <a:ext uri="{FF2B5EF4-FFF2-40B4-BE49-F238E27FC236}">
                    <a16:creationId xmlns:a16="http://schemas.microsoft.com/office/drawing/2014/main" id="{A8E9BAC0-2AC8-4934-A3EB-018DBB7A08D4}"/>
                  </a:ext>
                </a:extLst>
              </p:cNvPr>
              <p:cNvPicPr/>
              <p:nvPr/>
            </p:nvPicPr>
            <p:blipFill>
              <a:blip r:embed="rId104"/>
              <a:stretch>
                <a:fillRect/>
              </a:stretch>
            </p:blipFill>
            <p:spPr>
              <a:xfrm>
                <a:off x="6094893" y="536827"/>
                <a:ext cx="104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8" name="Freihand 27">
                <a:extLst>
                  <a:ext uri="{FF2B5EF4-FFF2-40B4-BE49-F238E27FC236}">
                    <a16:creationId xmlns:a16="http://schemas.microsoft.com/office/drawing/2014/main" id="{CF9CDAF0-A8B0-47D2-96FA-1FE6B4670D5F}"/>
                  </a:ext>
                </a:extLst>
              </p14:cNvPr>
              <p14:cNvContentPartPr/>
              <p14:nvPr/>
            </p14:nvContentPartPr>
            <p14:xfrm>
              <a:off x="5243133" y="1235947"/>
              <a:ext cx="78480" cy="94680"/>
            </p14:xfrm>
          </p:contentPart>
        </mc:Choice>
        <mc:Fallback>
          <p:pic>
            <p:nvPicPr>
              <p:cNvPr id="28" name="Freihand 27">
                <a:extLst>
                  <a:ext uri="{FF2B5EF4-FFF2-40B4-BE49-F238E27FC236}">
                    <a16:creationId xmlns:a16="http://schemas.microsoft.com/office/drawing/2014/main" id="{CF9CDAF0-A8B0-47D2-96FA-1FE6B4670D5F}"/>
                  </a:ext>
                </a:extLst>
              </p:cNvPr>
              <p:cNvPicPr/>
              <p:nvPr/>
            </p:nvPicPr>
            <p:blipFill>
              <a:blip r:embed="rId106"/>
              <a:stretch>
                <a:fillRect/>
              </a:stretch>
            </p:blipFill>
            <p:spPr>
              <a:xfrm>
                <a:off x="5238813" y="1231627"/>
                <a:ext cx="87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 name="Freihand 28">
                <a:extLst>
                  <a:ext uri="{FF2B5EF4-FFF2-40B4-BE49-F238E27FC236}">
                    <a16:creationId xmlns:a16="http://schemas.microsoft.com/office/drawing/2014/main" id="{0E662333-BD0D-4823-8411-DCFBC2CAAE8A}"/>
                  </a:ext>
                </a:extLst>
              </p14:cNvPr>
              <p14:cNvContentPartPr/>
              <p14:nvPr/>
            </p14:nvContentPartPr>
            <p14:xfrm>
              <a:off x="5273013" y="1243867"/>
              <a:ext cx="73440" cy="90720"/>
            </p14:xfrm>
          </p:contentPart>
        </mc:Choice>
        <mc:Fallback>
          <p:pic>
            <p:nvPicPr>
              <p:cNvPr id="29" name="Freihand 28">
                <a:extLst>
                  <a:ext uri="{FF2B5EF4-FFF2-40B4-BE49-F238E27FC236}">
                    <a16:creationId xmlns:a16="http://schemas.microsoft.com/office/drawing/2014/main" id="{0E662333-BD0D-4823-8411-DCFBC2CAAE8A}"/>
                  </a:ext>
                </a:extLst>
              </p:cNvPr>
              <p:cNvPicPr/>
              <p:nvPr/>
            </p:nvPicPr>
            <p:blipFill>
              <a:blip r:embed="rId108"/>
              <a:stretch>
                <a:fillRect/>
              </a:stretch>
            </p:blipFill>
            <p:spPr>
              <a:xfrm>
                <a:off x="5268693" y="1239547"/>
                <a:ext cx="82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 name="Freihand 29">
                <a:extLst>
                  <a:ext uri="{FF2B5EF4-FFF2-40B4-BE49-F238E27FC236}">
                    <a16:creationId xmlns:a16="http://schemas.microsoft.com/office/drawing/2014/main" id="{4EC74699-4986-4219-AD32-06E2B6579E89}"/>
                  </a:ext>
                </a:extLst>
              </p14:cNvPr>
              <p14:cNvContentPartPr/>
              <p14:nvPr/>
            </p14:nvContentPartPr>
            <p14:xfrm>
              <a:off x="5670093" y="1260787"/>
              <a:ext cx="99000" cy="83880"/>
            </p14:xfrm>
          </p:contentPart>
        </mc:Choice>
        <mc:Fallback>
          <p:pic>
            <p:nvPicPr>
              <p:cNvPr id="30" name="Freihand 29">
                <a:extLst>
                  <a:ext uri="{FF2B5EF4-FFF2-40B4-BE49-F238E27FC236}">
                    <a16:creationId xmlns:a16="http://schemas.microsoft.com/office/drawing/2014/main" id="{4EC74699-4986-4219-AD32-06E2B6579E89}"/>
                  </a:ext>
                </a:extLst>
              </p:cNvPr>
              <p:cNvPicPr/>
              <p:nvPr/>
            </p:nvPicPr>
            <p:blipFill>
              <a:blip r:embed="rId110"/>
              <a:stretch>
                <a:fillRect/>
              </a:stretch>
            </p:blipFill>
            <p:spPr>
              <a:xfrm>
                <a:off x="5665773" y="1256467"/>
                <a:ext cx="107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 name="Freihand 30">
                <a:extLst>
                  <a:ext uri="{FF2B5EF4-FFF2-40B4-BE49-F238E27FC236}">
                    <a16:creationId xmlns:a16="http://schemas.microsoft.com/office/drawing/2014/main" id="{D597AA11-D0FC-4275-85FC-E73769F095F8}"/>
                  </a:ext>
                </a:extLst>
              </p14:cNvPr>
              <p14:cNvContentPartPr/>
              <p14:nvPr/>
            </p14:nvContentPartPr>
            <p14:xfrm>
              <a:off x="5731653" y="1294987"/>
              <a:ext cx="56160" cy="52560"/>
            </p14:xfrm>
          </p:contentPart>
        </mc:Choice>
        <mc:Fallback>
          <p:pic>
            <p:nvPicPr>
              <p:cNvPr id="31" name="Freihand 30">
                <a:extLst>
                  <a:ext uri="{FF2B5EF4-FFF2-40B4-BE49-F238E27FC236}">
                    <a16:creationId xmlns:a16="http://schemas.microsoft.com/office/drawing/2014/main" id="{D597AA11-D0FC-4275-85FC-E73769F095F8}"/>
                  </a:ext>
                </a:extLst>
              </p:cNvPr>
              <p:cNvPicPr/>
              <p:nvPr/>
            </p:nvPicPr>
            <p:blipFill>
              <a:blip r:embed="rId112"/>
              <a:stretch>
                <a:fillRect/>
              </a:stretch>
            </p:blipFill>
            <p:spPr>
              <a:xfrm>
                <a:off x="5727333" y="1290667"/>
                <a:ext cx="64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2" name="Freihand 31">
                <a:extLst>
                  <a:ext uri="{FF2B5EF4-FFF2-40B4-BE49-F238E27FC236}">
                    <a16:creationId xmlns:a16="http://schemas.microsoft.com/office/drawing/2014/main" id="{9D190DFF-A708-4FB2-AF08-0284C5684F82}"/>
                  </a:ext>
                </a:extLst>
              </p14:cNvPr>
              <p14:cNvContentPartPr/>
              <p14:nvPr/>
            </p14:nvContentPartPr>
            <p14:xfrm>
              <a:off x="5180493" y="909787"/>
              <a:ext cx="125280" cy="80280"/>
            </p14:xfrm>
          </p:contentPart>
        </mc:Choice>
        <mc:Fallback>
          <p:pic>
            <p:nvPicPr>
              <p:cNvPr id="32" name="Freihand 31">
                <a:extLst>
                  <a:ext uri="{FF2B5EF4-FFF2-40B4-BE49-F238E27FC236}">
                    <a16:creationId xmlns:a16="http://schemas.microsoft.com/office/drawing/2014/main" id="{9D190DFF-A708-4FB2-AF08-0284C5684F82}"/>
                  </a:ext>
                </a:extLst>
              </p:cNvPr>
              <p:cNvPicPr/>
              <p:nvPr/>
            </p:nvPicPr>
            <p:blipFill>
              <a:blip r:embed="rId114"/>
              <a:stretch>
                <a:fillRect/>
              </a:stretch>
            </p:blipFill>
            <p:spPr>
              <a:xfrm>
                <a:off x="5176173" y="905467"/>
                <a:ext cx="133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 name="Freihand 2">
                <a:extLst>
                  <a:ext uri="{FF2B5EF4-FFF2-40B4-BE49-F238E27FC236}">
                    <a16:creationId xmlns:a16="http://schemas.microsoft.com/office/drawing/2014/main" id="{01B8B5EE-0081-494D-9D24-5403DF8F304E}"/>
                  </a:ext>
                </a:extLst>
              </p14:cNvPr>
              <p14:cNvContentPartPr/>
              <p14:nvPr/>
            </p14:nvContentPartPr>
            <p14:xfrm>
              <a:off x="1150653" y="847147"/>
              <a:ext cx="59400" cy="2185560"/>
            </p14:xfrm>
          </p:contentPart>
        </mc:Choice>
        <mc:Fallback>
          <p:pic>
            <p:nvPicPr>
              <p:cNvPr id="3" name="Freihand 2">
                <a:extLst>
                  <a:ext uri="{FF2B5EF4-FFF2-40B4-BE49-F238E27FC236}">
                    <a16:creationId xmlns:a16="http://schemas.microsoft.com/office/drawing/2014/main" id="{01B8B5EE-0081-494D-9D24-5403DF8F304E}"/>
                  </a:ext>
                </a:extLst>
              </p:cNvPr>
              <p:cNvPicPr/>
              <p:nvPr/>
            </p:nvPicPr>
            <p:blipFill>
              <a:blip r:embed="rId116"/>
              <a:stretch>
                <a:fillRect/>
              </a:stretch>
            </p:blipFill>
            <p:spPr>
              <a:xfrm>
                <a:off x="1146333" y="842827"/>
                <a:ext cx="68040" cy="2194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 name="Freihand 4">
                <a:extLst>
                  <a:ext uri="{FF2B5EF4-FFF2-40B4-BE49-F238E27FC236}">
                    <a16:creationId xmlns:a16="http://schemas.microsoft.com/office/drawing/2014/main" id="{D5AF0086-D5E0-4471-8015-E0249C92B271}"/>
                  </a:ext>
                </a:extLst>
              </p14:cNvPr>
              <p14:cNvContentPartPr/>
              <p14:nvPr/>
            </p14:nvContentPartPr>
            <p14:xfrm>
              <a:off x="1018173" y="2903467"/>
              <a:ext cx="2740680" cy="97920"/>
            </p14:xfrm>
          </p:contentPart>
        </mc:Choice>
        <mc:Fallback>
          <p:pic>
            <p:nvPicPr>
              <p:cNvPr id="5" name="Freihand 4">
                <a:extLst>
                  <a:ext uri="{FF2B5EF4-FFF2-40B4-BE49-F238E27FC236}">
                    <a16:creationId xmlns:a16="http://schemas.microsoft.com/office/drawing/2014/main" id="{D5AF0086-D5E0-4471-8015-E0249C92B271}"/>
                  </a:ext>
                </a:extLst>
              </p:cNvPr>
              <p:cNvPicPr/>
              <p:nvPr/>
            </p:nvPicPr>
            <p:blipFill>
              <a:blip r:embed="rId118"/>
              <a:stretch>
                <a:fillRect/>
              </a:stretch>
            </p:blipFill>
            <p:spPr>
              <a:xfrm>
                <a:off x="1013853" y="2899147"/>
                <a:ext cx="2749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 name="Freihand 5">
                <a:extLst>
                  <a:ext uri="{FF2B5EF4-FFF2-40B4-BE49-F238E27FC236}">
                    <a16:creationId xmlns:a16="http://schemas.microsoft.com/office/drawing/2014/main" id="{1219E495-25DA-4486-99C4-B070B18B6B0B}"/>
                  </a:ext>
                </a:extLst>
              </p14:cNvPr>
              <p14:cNvContentPartPr/>
              <p14:nvPr/>
            </p14:nvContentPartPr>
            <p14:xfrm>
              <a:off x="3757053" y="2836867"/>
              <a:ext cx="141840" cy="130680"/>
            </p14:xfrm>
          </p:contentPart>
        </mc:Choice>
        <mc:Fallback>
          <p:pic>
            <p:nvPicPr>
              <p:cNvPr id="6" name="Freihand 5">
                <a:extLst>
                  <a:ext uri="{FF2B5EF4-FFF2-40B4-BE49-F238E27FC236}">
                    <a16:creationId xmlns:a16="http://schemas.microsoft.com/office/drawing/2014/main" id="{1219E495-25DA-4486-99C4-B070B18B6B0B}"/>
                  </a:ext>
                </a:extLst>
              </p:cNvPr>
              <p:cNvPicPr/>
              <p:nvPr/>
            </p:nvPicPr>
            <p:blipFill>
              <a:blip r:embed="rId120"/>
              <a:stretch>
                <a:fillRect/>
              </a:stretch>
            </p:blipFill>
            <p:spPr>
              <a:xfrm>
                <a:off x="3752733" y="2832547"/>
                <a:ext cx="150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 name="Freihand 7">
                <a:extLst>
                  <a:ext uri="{FF2B5EF4-FFF2-40B4-BE49-F238E27FC236}">
                    <a16:creationId xmlns:a16="http://schemas.microsoft.com/office/drawing/2014/main" id="{CE41EE3F-77E1-4487-9EE8-4DD60D6EFDB0}"/>
                  </a:ext>
                </a:extLst>
              </p14:cNvPr>
              <p14:cNvContentPartPr/>
              <p14:nvPr/>
            </p14:nvContentPartPr>
            <p14:xfrm>
              <a:off x="1022133" y="660307"/>
              <a:ext cx="248040" cy="219960"/>
            </p14:xfrm>
          </p:contentPart>
        </mc:Choice>
        <mc:Fallback>
          <p:pic>
            <p:nvPicPr>
              <p:cNvPr id="8" name="Freihand 7">
                <a:extLst>
                  <a:ext uri="{FF2B5EF4-FFF2-40B4-BE49-F238E27FC236}">
                    <a16:creationId xmlns:a16="http://schemas.microsoft.com/office/drawing/2014/main" id="{CE41EE3F-77E1-4487-9EE8-4DD60D6EFDB0}"/>
                  </a:ext>
                </a:extLst>
              </p:cNvPr>
              <p:cNvPicPr/>
              <p:nvPr/>
            </p:nvPicPr>
            <p:blipFill>
              <a:blip r:embed="rId122"/>
              <a:stretch>
                <a:fillRect/>
              </a:stretch>
            </p:blipFill>
            <p:spPr>
              <a:xfrm>
                <a:off x="1017813" y="655987"/>
                <a:ext cx="256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 name="Freihand 8">
                <a:extLst>
                  <a:ext uri="{FF2B5EF4-FFF2-40B4-BE49-F238E27FC236}">
                    <a16:creationId xmlns:a16="http://schemas.microsoft.com/office/drawing/2014/main" id="{5E61DD6B-9C0E-48A1-A59A-E0F0DD2D4976}"/>
                  </a:ext>
                </a:extLst>
              </p14:cNvPr>
              <p14:cNvContentPartPr/>
              <p14:nvPr/>
            </p14:nvContentPartPr>
            <p14:xfrm>
              <a:off x="854373" y="648067"/>
              <a:ext cx="5040" cy="133920"/>
            </p14:xfrm>
          </p:contentPart>
        </mc:Choice>
        <mc:Fallback>
          <p:pic>
            <p:nvPicPr>
              <p:cNvPr id="9" name="Freihand 8">
                <a:extLst>
                  <a:ext uri="{FF2B5EF4-FFF2-40B4-BE49-F238E27FC236}">
                    <a16:creationId xmlns:a16="http://schemas.microsoft.com/office/drawing/2014/main" id="{5E61DD6B-9C0E-48A1-A59A-E0F0DD2D4976}"/>
                  </a:ext>
                </a:extLst>
              </p:cNvPr>
              <p:cNvPicPr/>
              <p:nvPr/>
            </p:nvPicPr>
            <p:blipFill>
              <a:blip r:embed="rId124"/>
              <a:stretch>
                <a:fillRect/>
              </a:stretch>
            </p:blipFill>
            <p:spPr>
              <a:xfrm>
                <a:off x="850053" y="643747"/>
                <a:ext cx="13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 name="Freihand 9">
                <a:extLst>
                  <a:ext uri="{FF2B5EF4-FFF2-40B4-BE49-F238E27FC236}">
                    <a16:creationId xmlns:a16="http://schemas.microsoft.com/office/drawing/2014/main" id="{768C749D-0D59-40DC-9257-DE4D2EC59724}"/>
                  </a:ext>
                </a:extLst>
              </p14:cNvPr>
              <p14:cNvContentPartPr/>
              <p14:nvPr/>
            </p14:nvContentPartPr>
            <p14:xfrm>
              <a:off x="781653" y="620707"/>
              <a:ext cx="160560" cy="191520"/>
            </p14:xfrm>
          </p:contentPart>
        </mc:Choice>
        <mc:Fallback>
          <p:pic>
            <p:nvPicPr>
              <p:cNvPr id="10" name="Freihand 9">
                <a:extLst>
                  <a:ext uri="{FF2B5EF4-FFF2-40B4-BE49-F238E27FC236}">
                    <a16:creationId xmlns:a16="http://schemas.microsoft.com/office/drawing/2014/main" id="{768C749D-0D59-40DC-9257-DE4D2EC59724}"/>
                  </a:ext>
                </a:extLst>
              </p:cNvPr>
              <p:cNvPicPr/>
              <p:nvPr/>
            </p:nvPicPr>
            <p:blipFill>
              <a:blip r:embed="rId126"/>
              <a:stretch>
                <a:fillRect/>
              </a:stretch>
            </p:blipFill>
            <p:spPr>
              <a:xfrm>
                <a:off x="777333" y="616387"/>
                <a:ext cx="169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 name="Freihand 11">
                <a:extLst>
                  <a:ext uri="{FF2B5EF4-FFF2-40B4-BE49-F238E27FC236}">
                    <a16:creationId xmlns:a16="http://schemas.microsoft.com/office/drawing/2014/main" id="{2CD2E869-5920-4A3A-9C86-1F5003CAD49A}"/>
                  </a:ext>
                </a:extLst>
              </p14:cNvPr>
              <p14:cNvContentPartPr/>
              <p14:nvPr/>
            </p14:nvContentPartPr>
            <p14:xfrm>
              <a:off x="3574173" y="3087787"/>
              <a:ext cx="186480" cy="192960"/>
            </p14:xfrm>
          </p:contentPart>
        </mc:Choice>
        <mc:Fallback>
          <p:pic>
            <p:nvPicPr>
              <p:cNvPr id="12" name="Freihand 11">
                <a:extLst>
                  <a:ext uri="{FF2B5EF4-FFF2-40B4-BE49-F238E27FC236}">
                    <a16:creationId xmlns:a16="http://schemas.microsoft.com/office/drawing/2014/main" id="{2CD2E869-5920-4A3A-9C86-1F5003CAD49A}"/>
                  </a:ext>
                </a:extLst>
              </p:cNvPr>
              <p:cNvPicPr/>
              <p:nvPr/>
            </p:nvPicPr>
            <p:blipFill>
              <a:blip r:embed="rId128"/>
              <a:stretch>
                <a:fillRect/>
              </a:stretch>
            </p:blipFill>
            <p:spPr>
              <a:xfrm>
                <a:off x="3569853" y="3083467"/>
                <a:ext cx="195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 name="Freihand 12">
                <a:extLst>
                  <a:ext uri="{FF2B5EF4-FFF2-40B4-BE49-F238E27FC236}">
                    <a16:creationId xmlns:a16="http://schemas.microsoft.com/office/drawing/2014/main" id="{B9442057-94AF-4CB2-BFD2-5344B1767C44}"/>
                  </a:ext>
                </a:extLst>
              </p14:cNvPr>
              <p14:cNvContentPartPr/>
              <p14:nvPr/>
            </p14:nvContentPartPr>
            <p14:xfrm>
              <a:off x="3659133" y="3197227"/>
              <a:ext cx="120960" cy="7200"/>
            </p14:xfrm>
          </p:contentPart>
        </mc:Choice>
        <mc:Fallback>
          <p:pic>
            <p:nvPicPr>
              <p:cNvPr id="13" name="Freihand 12">
                <a:extLst>
                  <a:ext uri="{FF2B5EF4-FFF2-40B4-BE49-F238E27FC236}">
                    <a16:creationId xmlns:a16="http://schemas.microsoft.com/office/drawing/2014/main" id="{B9442057-94AF-4CB2-BFD2-5344B1767C44}"/>
                  </a:ext>
                </a:extLst>
              </p:cNvPr>
              <p:cNvPicPr/>
              <p:nvPr/>
            </p:nvPicPr>
            <p:blipFill>
              <a:blip r:embed="rId130"/>
              <a:stretch>
                <a:fillRect/>
              </a:stretch>
            </p:blipFill>
            <p:spPr>
              <a:xfrm>
                <a:off x="3654813" y="3192907"/>
                <a:ext cx="129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 name="Freihand 14">
                <a:extLst>
                  <a:ext uri="{FF2B5EF4-FFF2-40B4-BE49-F238E27FC236}">
                    <a16:creationId xmlns:a16="http://schemas.microsoft.com/office/drawing/2014/main" id="{1590293A-FCFF-4146-9100-302C95BF712C}"/>
                  </a:ext>
                </a:extLst>
              </p14:cNvPr>
              <p14:cNvContentPartPr/>
              <p14:nvPr/>
            </p14:nvContentPartPr>
            <p14:xfrm>
              <a:off x="1207173" y="1249627"/>
              <a:ext cx="360" cy="360"/>
            </p14:xfrm>
          </p:contentPart>
        </mc:Choice>
        <mc:Fallback>
          <p:pic>
            <p:nvPicPr>
              <p:cNvPr id="15" name="Freihand 14">
                <a:extLst>
                  <a:ext uri="{FF2B5EF4-FFF2-40B4-BE49-F238E27FC236}">
                    <a16:creationId xmlns:a16="http://schemas.microsoft.com/office/drawing/2014/main" id="{1590293A-FCFF-4146-9100-302C95BF712C}"/>
                  </a:ext>
                </a:extLst>
              </p:cNvPr>
              <p:cNvPicPr/>
              <p:nvPr/>
            </p:nvPicPr>
            <p:blipFill>
              <a:blip r:embed="rId132"/>
              <a:stretch>
                <a:fillRect/>
              </a:stretch>
            </p:blipFill>
            <p:spPr>
              <a:xfrm>
                <a:off x="1202853" y="1245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4" name="Freihand 103">
                <a:extLst>
                  <a:ext uri="{FF2B5EF4-FFF2-40B4-BE49-F238E27FC236}">
                    <a16:creationId xmlns:a16="http://schemas.microsoft.com/office/drawing/2014/main" id="{31826EB8-6C11-4F92-ACF5-D83C7F405DBF}"/>
                  </a:ext>
                </a:extLst>
              </p14:cNvPr>
              <p14:cNvContentPartPr/>
              <p14:nvPr/>
            </p14:nvContentPartPr>
            <p14:xfrm>
              <a:off x="2867133" y="2920027"/>
              <a:ext cx="360" cy="360"/>
            </p14:xfrm>
          </p:contentPart>
        </mc:Choice>
        <mc:Fallback>
          <p:pic>
            <p:nvPicPr>
              <p:cNvPr id="104" name="Freihand 103">
                <a:extLst>
                  <a:ext uri="{FF2B5EF4-FFF2-40B4-BE49-F238E27FC236}">
                    <a16:creationId xmlns:a16="http://schemas.microsoft.com/office/drawing/2014/main" id="{31826EB8-6C11-4F92-ACF5-D83C7F405DBF}"/>
                  </a:ext>
                </a:extLst>
              </p:cNvPr>
              <p:cNvPicPr/>
              <p:nvPr/>
            </p:nvPicPr>
            <p:blipFill>
              <a:blip r:embed="rId132"/>
              <a:stretch>
                <a:fillRect/>
              </a:stretch>
            </p:blipFill>
            <p:spPr>
              <a:xfrm>
                <a:off x="2862813" y="291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Freihand 104">
                <a:extLst>
                  <a:ext uri="{FF2B5EF4-FFF2-40B4-BE49-F238E27FC236}">
                    <a16:creationId xmlns:a16="http://schemas.microsoft.com/office/drawing/2014/main" id="{56362C25-87A0-43E8-BC70-9F1B5D10F55E}"/>
                  </a:ext>
                </a:extLst>
              </p14:cNvPr>
              <p14:cNvContentPartPr/>
              <p14:nvPr/>
            </p14:nvContentPartPr>
            <p14:xfrm>
              <a:off x="1922133" y="508027"/>
              <a:ext cx="14400" cy="159840"/>
            </p14:xfrm>
          </p:contentPart>
        </mc:Choice>
        <mc:Fallback>
          <p:pic>
            <p:nvPicPr>
              <p:cNvPr id="105" name="Freihand 104">
                <a:extLst>
                  <a:ext uri="{FF2B5EF4-FFF2-40B4-BE49-F238E27FC236}">
                    <a16:creationId xmlns:a16="http://schemas.microsoft.com/office/drawing/2014/main" id="{56362C25-87A0-43E8-BC70-9F1B5D10F55E}"/>
                  </a:ext>
                </a:extLst>
              </p:cNvPr>
              <p:cNvPicPr/>
              <p:nvPr/>
            </p:nvPicPr>
            <p:blipFill>
              <a:blip r:embed="rId135"/>
              <a:stretch>
                <a:fillRect/>
              </a:stretch>
            </p:blipFill>
            <p:spPr>
              <a:xfrm>
                <a:off x="1917813" y="503707"/>
                <a:ext cx="23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6" name="Freihand 105">
                <a:extLst>
                  <a:ext uri="{FF2B5EF4-FFF2-40B4-BE49-F238E27FC236}">
                    <a16:creationId xmlns:a16="http://schemas.microsoft.com/office/drawing/2014/main" id="{744E1A40-2358-46F3-8A73-AB1851801CA3}"/>
                  </a:ext>
                </a:extLst>
              </p14:cNvPr>
              <p14:cNvContentPartPr/>
              <p14:nvPr/>
            </p14:nvContentPartPr>
            <p14:xfrm>
              <a:off x="1831053" y="488587"/>
              <a:ext cx="194400" cy="19800"/>
            </p14:xfrm>
          </p:contentPart>
        </mc:Choice>
        <mc:Fallback>
          <p:pic>
            <p:nvPicPr>
              <p:cNvPr id="106" name="Freihand 105">
                <a:extLst>
                  <a:ext uri="{FF2B5EF4-FFF2-40B4-BE49-F238E27FC236}">
                    <a16:creationId xmlns:a16="http://schemas.microsoft.com/office/drawing/2014/main" id="{744E1A40-2358-46F3-8A73-AB1851801CA3}"/>
                  </a:ext>
                </a:extLst>
              </p:cNvPr>
              <p:cNvPicPr/>
              <p:nvPr/>
            </p:nvPicPr>
            <p:blipFill>
              <a:blip r:embed="rId137"/>
              <a:stretch>
                <a:fillRect/>
              </a:stretch>
            </p:blipFill>
            <p:spPr>
              <a:xfrm>
                <a:off x="1826733" y="484267"/>
                <a:ext cx="203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Freihand 106">
                <a:extLst>
                  <a:ext uri="{FF2B5EF4-FFF2-40B4-BE49-F238E27FC236}">
                    <a16:creationId xmlns:a16="http://schemas.microsoft.com/office/drawing/2014/main" id="{604D70C8-E1CE-4647-9916-B7B0BE810046}"/>
                  </a:ext>
                </a:extLst>
              </p14:cNvPr>
              <p14:cNvContentPartPr/>
              <p14:nvPr/>
            </p14:nvContentPartPr>
            <p14:xfrm>
              <a:off x="2026533" y="537547"/>
              <a:ext cx="78840" cy="123120"/>
            </p14:xfrm>
          </p:contentPart>
        </mc:Choice>
        <mc:Fallback>
          <p:pic>
            <p:nvPicPr>
              <p:cNvPr id="107" name="Freihand 106">
                <a:extLst>
                  <a:ext uri="{FF2B5EF4-FFF2-40B4-BE49-F238E27FC236}">
                    <a16:creationId xmlns:a16="http://schemas.microsoft.com/office/drawing/2014/main" id="{604D70C8-E1CE-4647-9916-B7B0BE810046}"/>
                  </a:ext>
                </a:extLst>
              </p:cNvPr>
              <p:cNvPicPr/>
              <p:nvPr/>
            </p:nvPicPr>
            <p:blipFill>
              <a:blip r:embed="rId139"/>
              <a:stretch>
                <a:fillRect/>
              </a:stretch>
            </p:blipFill>
            <p:spPr>
              <a:xfrm>
                <a:off x="2022213" y="533227"/>
                <a:ext cx="87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8" name="Freihand 107">
                <a:extLst>
                  <a:ext uri="{FF2B5EF4-FFF2-40B4-BE49-F238E27FC236}">
                    <a16:creationId xmlns:a16="http://schemas.microsoft.com/office/drawing/2014/main" id="{929C95E6-700B-42BC-AE9E-54AA6C968E38}"/>
                  </a:ext>
                </a:extLst>
              </p14:cNvPr>
              <p14:cNvContentPartPr/>
              <p14:nvPr/>
            </p14:nvContentPartPr>
            <p14:xfrm>
              <a:off x="2134893" y="559507"/>
              <a:ext cx="225720" cy="80640"/>
            </p14:xfrm>
          </p:contentPart>
        </mc:Choice>
        <mc:Fallback>
          <p:pic>
            <p:nvPicPr>
              <p:cNvPr id="108" name="Freihand 107">
                <a:extLst>
                  <a:ext uri="{FF2B5EF4-FFF2-40B4-BE49-F238E27FC236}">
                    <a16:creationId xmlns:a16="http://schemas.microsoft.com/office/drawing/2014/main" id="{929C95E6-700B-42BC-AE9E-54AA6C968E38}"/>
                  </a:ext>
                </a:extLst>
              </p:cNvPr>
              <p:cNvPicPr/>
              <p:nvPr/>
            </p:nvPicPr>
            <p:blipFill>
              <a:blip r:embed="rId141"/>
              <a:stretch>
                <a:fillRect/>
              </a:stretch>
            </p:blipFill>
            <p:spPr>
              <a:xfrm>
                <a:off x="2130573" y="555187"/>
                <a:ext cx="234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9" name="Freihand 108">
                <a:extLst>
                  <a:ext uri="{FF2B5EF4-FFF2-40B4-BE49-F238E27FC236}">
                    <a16:creationId xmlns:a16="http://schemas.microsoft.com/office/drawing/2014/main" id="{458F7D8B-B1E8-428E-AA38-B38992D0DF5C}"/>
                  </a:ext>
                </a:extLst>
              </p14:cNvPr>
              <p14:cNvContentPartPr/>
              <p14:nvPr/>
            </p14:nvContentPartPr>
            <p14:xfrm>
              <a:off x="2398053" y="487867"/>
              <a:ext cx="91080" cy="188640"/>
            </p14:xfrm>
          </p:contentPart>
        </mc:Choice>
        <mc:Fallback>
          <p:pic>
            <p:nvPicPr>
              <p:cNvPr id="109" name="Freihand 108">
                <a:extLst>
                  <a:ext uri="{FF2B5EF4-FFF2-40B4-BE49-F238E27FC236}">
                    <a16:creationId xmlns:a16="http://schemas.microsoft.com/office/drawing/2014/main" id="{458F7D8B-B1E8-428E-AA38-B38992D0DF5C}"/>
                  </a:ext>
                </a:extLst>
              </p:cNvPr>
              <p:cNvPicPr/>
              <p:nvPr/>
            </p:nvPicPr>
            <p:blipFill>
              <a:blip r:embed="rId143"/>
              <a:stretch>
                <a:fillRect/>
              </a:stretch>
            </p:blipFill>
            <p:spPr>
              <a:xfrm>
                <a:off x="2393733" y="483547"/>
                <a:ext cx="99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0" name="Freihand 109">
                <a:extLst>
                  <a:ext uri="{FF2B5EF4-FFF2-40B4-BE49-F238E27FC236}">
                    <a16:creationId xmlns:a16="http://schemas.microsoft.com/office/drawing/2014/main" id="{A99E9C61-E20F-45C6-A31B-0AC331A74F78}"/>
                  </a:ext>
                </a:extLst>
              </p14:cNvPr>
              <p14:cNvContentPartPr/>
              <p14:nvPr/>
            </p14:nvContentPartPr>
            <p14:xfrm>
              <a:off x="2485533" y="560947"/>
              <a:ext cx="305640" cy="47520"/>
            </p14:xfrm>
          </p:contentPart>
        </mc:Choice>
        <mc:Fallback>
          <p:pic>
            <p:nvPicPr>
              <p:cNvPr id="110" name="Freihand 109">
                <a:extLst>
                  <a:ext uri="{FF2B5EF4-FFF2-40B4-BE49-F238E27FC236}">
                    <a16:creationId xmlns:a16="http://schemas.microsoft.com/office/drawing/2014/main" id="{A99E9C61-E20F-45C6-A31B-0AC331A74F78}"/>
                  </a:ext>
                </a:extLst>
              </p:cNvPr>
              <p:cNvPicPr/>
              <p:nvPr/>
            </p:nvPicPr>
            <p:blipFill>
              <a:blip r:embed="rId145"/>
              <a:stretch>
                <a:fillRect/>
              </a:stretch>
            </p:blipFill>
            <p:spPr>
              <a:xfrm>
                <a:off x="2481213" y="556627"/>
                <a:ext cx="314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1" name="Freihand 110">
                <a:extLst>
                  <a:ext uri="{FF2B5EF4-FFF2-40B4-BE49-F238E27FC236}">
                    <a16:creationId xmlns:a16="http://schemas.microsoft.com/office/drawing/2014/main" id="{396147F7-0AC5-4084-AD0E-DB5E83C695FA}"/>
                  </a:ext>
                </a:extLst>
              </p14:cNvPr>
              <p14:cNvContentPartPr/>
              <p14:nvPr/>
            </p14:nvContentPartPr>
            <p14:xfrm>
              <a:off x="2823213" y="453667"/>
              <a:ext cx="259920" cy="129600"/>
            </p14:xfrm>
          </p:contentPart>
        </mc:Choice>
        <mc:Fallback>
          <p:pic>
            <p:nvPicPr>
              <p:cNvPr id="111" name="Freihand 110">
                <a:extLst>
                  <a:ext uri="{FF2B5EF4-FFF2-40B4-BE49-F238E27FC236}">
                    <a16:creationId xmlns:a16="http://schemas.microsoft.com/office/drawing/2014/main" id="{396147F7-0AC5-4084-AD0E-DB5E83C695FA}"/>
                  </a:ext>
                </a:extLst>
              </p:cNvPr>
              <p:cNvPicPr/>
              <p:nvPr/>
            </p:nvPicPr>
            <p:blipFill>
              <a:blip r:embed="rId147"/>
              <a:stretch>
                <a:fillRect/>
              </a:stretch>
            </p:blipFill>
            <p:spPr>
              <a:xfrm>
                <a:off x="2818893" y="449347"/>
                <a:ext cx="268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Freihand 111">
                <a:extLst>
                  <a:ext uri="{FF2B5EF4-FFF2-40B4-BE49-F238E27FC236}">
                    <a16:creationId xmlns:a16="http://schemas.microsoft.com/office/drawing/2014/main" id="{5F65D10E-C238-453F-8CE5-671E30909A05}"/>
                  </a:ext>
                </a:extLst>
              </p14:cNvPr>
              <p14:cNvContentPartPr/>
              <p14:nvPr/>
            </p14:nvContentPartPr>
            <p14:xfrm>
              <a:off x="3061893" y="468787"/>
              <a:ext cx="15120" cy="25560"/>
            </p14:xfrm>
          </p:contentPart>
        </mc:Choice>
        <mc:Fallback>
          <p:pic>
            <p:nvPicPr>
              <p:cNvPr id="112" name="Freihand 111">
                <a:extLst>
                  <a:ext uri="{FF2B5EF4-FFF2-40B4-BE49-F238E27FC236}">
                    <a16:creationId xmlns:a16="http://schemas.microsoft.com/office/drawing/2014/main" id="{5F65D10E-C238-453F-8CE5-671E30909A05}"/>
                  </a:ext>
                </a:extLst>
              </p:cNvPr>
              <p:cNvPicPr/>
              <p:nvPr/>
            </p:nvPicPr>
            <p:blipFill>
              <a:blip r:embed="rId149"/>
              <a:stretch>
                <a:fillRect/>
              </a:stretch>
            </p:blipFill>
            <p:spPr>
              <a:xfrm>
                <a:off x="3057573" y="464467"/>
                <a:ext cx="23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Freihand 112">
                <a:extLst>
                  <a:ext uri="{FF2B5EF4-FFF2-40B4-BE49-F238E27FC236}">
                    <a16:creationId xmlns:a16="http://schemas.microsoft.com/office/drawing/2014/main" id="{814C20D9-18E3-46F4-8C29-079CDC0DAA6A}"/>
                  </a:ext>
                </a:extLst>
              </p14:cNvPr>
              <p14:cNvContentPartPr/>
              <p14:nvPr/>
            </p14:nvContentPartPr>
            <p14:xfrm>
              <a:off x="3104373" y="524227"/>
              <a:ext cx="156240" cy="33120"/>
            </p14:xfrm>
          </p:contentPart>
        </mc:Choice>
        <mc:Fallback>
          <p:pic>
            <p:nvPicPr>
              <p:cNvPr id="113" name="Freihand 112">
                <a:extLst>
                  <a:ext uri="{FF2B5EF4-FFF2-40B4-BE49-F238E27FC236}">
                    <a16:creationId xmlns:a16="http://schemas.microsoft.com/office/drawing/2014/main" id="{814C20D9-18E3-46F4-8C29-079CDC0DAA6A}"/>
                  </a:ext>
                </a:extLst>
              </p:cNvPr>
              <p:cNvPicPr/>
              <p:nvPr/>
            </p:nvPicPr>
            <p:blipFill>
              <a:blip r:embed="rId151"/>
              <a:stretch>
                <a:fillRect/>
              </a:stretch>
            </p:blipFill>
            <p:spPr>
              <a:xfrm>
                <a:off x="3100053" y="519907"/>
                <a:ext cx="164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 name="Freihand 113">
                <a:extLst>
                  <a:ext uri="{FF2B5EF4-FFF2-40B4-BE49-F238E27FC236}">
                    <a16:creationId xmlns:a16="http://schemas.microsoft.com/office/drawing/2014/main" id="{2E6F19B1-D37F-4798-B8CD-4852C46438AE}"/>
                  </a:ext>
                </a:extLst>
              </p14:cNvPr>
              <p14:cNvContentPartPr/>
              <p14:nvPr/>
            </p14:nvContentPartPr>
            <p14:xfrm>
              <a:off x="3358893" y="524947"/>
              <a:ext cx="70560" cy="69120"/>
            </p14:xfrm>
          </p:contentPart>
        </mc:Choice>
        <mc:Fallback>
          <p:pic>
            <p:nvPicPr>
              <p:cNvPr id="114" name="Freihand 113">
                <a:extLst>
                  <a:ext uri="{FF2B5EF4-FFF2-40B4-BE49-F238E27FC236}">
                    <a16:creationId xmlns:a16="http://schemas.microsoft.com/office/drawing/2014/main" id="{2E6F19B1-D37F-4798-B8CD-4852C46438AE}"/>
                  </a:ext>
                </a:extLst>
              </p:cNvPr>
              <p:cNvPicPr/>
              <p:nvPr/>
            </p:nvPicPr>
            <p:blipFill>
              <a:blip r:embed="rId153"/>
              <a:stretch>
                <a:fillRect/>
              </a:stretch>
            </p:blipFill>
            <p:spPr>
              <a:xfrm>
                <a:off x="3354573" y="520627"/>
                <a:ext cx="79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5" name="Freihand 114">
                <a:extLst>
                  <a:ext uri="{FF2B5EF4-FFF2-40B4-BE49-F238E27FC236}">
                    <a16:creationId xmlns:a16="http://schemas.microsoft.com/office/drawing/2014/main" id="{3349161E-E866-4FEA-BC11-415ABDC48854}"/>
                  </a:ext>
                </a:extLst>
              </p14:cNvPr>
              <p14:cNvContentPartPr/>
              <p14:nvPr/>
            </p14:nvContentPartPr>
            <p14:xfrm>
              <a:off x="3446373" y="507667"/>
              <a:ext cx="355320" cy="82080"/>
            </p14:xfrm>
          </p:contentPart>
        </mc:Choice>
        <mc:Fallback>
          <p:pic>
            <p:nvPicPr>
              <p:cNvPr id="115" name="Freihand 114">
                <a:extLst>
                  <a:ext uri="{FF2B5EF4-FFF2-40B4-BE49-F238E27FC236}">
                    <a16:creationId xmlns:a16="http://schemas.microsoft.com/office/drawing/2014/main" id="{3349161E-E866-4FEA-BC11-415ABDC48854}"/>
                  </a:ext>
                </a:extLst>
              </p:cNvPr>
              <p:cNvPicPr/>
              <p:nvPr/>
            </p:nvPicPr>
            <p:blipFill>
              <a:blip r:embed="rId155"/>
              <a:stretch>
                <a:fillRect/>
              </a:stretch>
            </p:blipFill>
            <p:spPr>
              <a:xfrm>
                <a:off x="3442053" y="503347"/>
                <a:ext cx="363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4" name="Freihand 143">
                <a:extLst>
                  <a:ext uri="{FF2B5EF4-FFF2-40B4-BE49-F238E27FC236}">
                    <a16:creationId xmlns:a16="http://schemas.microsoft.com/office/drawing/2014/main" id="{34050B1C-3DB7-40CE-8FA4-11677DC1AEE0}"/>
                  </a:ext>
                </a:extLst>
              </p14:cNvPr>
              <p14:cNvContentPartPr/>
              <p14:nvPr/>
            </p14:nvContentPartPr>
            <p14:xfrm>
              <a:off x="3528813" y="709267"/>
              <a:ext cx="23040" cy="131400"/>
            </p14:xfrm>
          </p:contentPart>
        </mc:Choice>
        <mc:Fallback>
          <p:pic>
            <p:nvPicPr>
              <p:cNvPr id="144" name="Freihand 143">
                <a:extLst>
                  <a:ext uri="{FF2B5EF4-FFF2-40B4-BE49-F238E27FC236}">
                    <a16:creationId xmlns:a16="http://schemas.microsoft.com/office/drawing/2014/main" id="{34050B1C-3DB7-40CE-8FA4-11677DC1AEE0}"/>
                  </a:ext>
                </a:extLst>
              </p:cNvPr>
              <p:cNvPicPr/>
              <p:nvPr/>
            </p:nvPicPr>
            <p:blipFill>
              <a:blip r:embed="rId157"/>
              <a:stretch>
                <a:fillRect/>
              </a:stretch>
            </p:blipFill>
            <p:spPr>
              <a:xfrm>
                <a:off x="3524493" y="704947"/>
                <a:ext cx="3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5" name="Freihand 144">
                <a:extLst>
                  <a:ext uri="{FF2B5EF4-FFF2-40B4-BE49-F238E27FC236}">
                    <a16:creationId xmlns:a16="http://schemas.microsoft.com/office/drawing/2014/main" id="{463CC9BA-C907-476D-AD62-B4B691DC9001}"/>
                  </a:ext>
                </a:extLst>
              </p14:cNvPr>
              <p14:cNvContentPartPr/>
              <p14:nvPr/>
            </p14:nvContentPartPr>
            <p14:xfrm>
              <a:off x="3437733" y="679747"/>
              <a:ext cx="167400" cy="20160"/>
            </p14:xfrm>
          </p:contentPart>
        </mc:Choice>
        <mc:Fallback>
          <p:pic>
            <p:nvPicPr>
              <p:cNvPr id="145" name="Freihand 144">
                <a:extLst>
                  <a:ext uri="{FF2B5EF4-FFF2-40B4-BE49-F238E27FC236}">
                    <a16:creationId xmlns:a16="http://schemas.microsoft.com/office/drawing/2014/main" id="{463CC9BA-C907-476D-AD62-B4B691DC9001}"/>
                  </a:ext>
                </a:extLst>
              </p:cNvPr>
              <p:cNvPicPr/>
              <p:nvPr/>
            </p:nvPicPr>
            <p:blipFill>
              <a:blip r:embed="rId159"/>
              <a:stretch>
                <a:fillRect/>
              </a:stretch>
            </p:blipFill>
            <p:spPr>
              <a:xfrm>
                <a:off x="3433413" y="675427"/>
                <a:ext cx="176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6" name="Freihand 145">
                <a:extLst>
                  <a:ext uri="{FF2B5EF4-FFF2-40B4-BE49-F238E27FC236}">
                    <a16:creationId xmlns:a16="http://schemas.microsoft.com/office/drawing/2014/main" id="{5B34AD82-6E53-4D76-84B4-A6BD38D700D8}"/>
                  </a:ext>
                </a:extLst>
              </p14:cNvPr>
              <p14:cNvContentPartPr/>
              <p14:nvPr/>
            </p14:nvContentPartPr>
            <p14:xfrm>
              <a:off x="3618453" y="680467"/>
              <a:ext cx="211680" cy="146520"/>
            </p14:xfrm>
          </p:contentPart>
        </mc:Choice>
        <mc:Fallback>
          <p:pic>
            <p:nvPicPr>
              <p:cNvPr id="146" name="Freihand 145">
                <a:extLst>
                  <a:ext uri="{FF2B5EF4-FFF2-40B4-BE49-F238E27FC236}">
                    <a16:creationId xmlns:a16="http://schemas.microsoft.com/office/drawing/2014/main" id="{5B34AD82-6E53-4D76-84B4-A6BD38D700D8}"/>
                  </a:ext>
                </a:extLst>
              </p:cNvPr>
              <p:cNvPicPr/>
              <p:nvPr/>
            </p:nvPicPr>
            <p:blipFill>
              <a:blip r:embed="rId161"/>
              <a:stretch>
                <a:fillRect/>
              </a:stretch>
            </p:blipFill>
            <p:spPr>
              <a:xfrm>
                <a:off x="3614133" y="676147"/>
                <a:ext cx="220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88" name="Freihand 187">
                <a:extLst>
                  <a:ext uri="{FF2B5EF4-FFF2-40B4-BE49-F238E27FC236}">
                    <a16:creationId xmlns:a16="http://schemas.microsoft.com/office/drawing/2014/main" id="{D1C63709-3ABF-4610-91F9-EA639D93C80D}"/>
                  </a:ext>
                </a:extLst>
              </p14:cNvPr>
              <p14:cNvContentPartPr/>
              <p14:nvPr/>
            </p14:nvContentPartPr>
            <p14:xfrm>
              <a:off x="1767693" y="1262587"/>
              <a:ext cx="966240" cy="1158120"/>
            </p14:xfrm>
          </p:contentPart>
        </mc:Choice>
        <mc:Fallback>
          <p:pic>
            <p:nvPicPr>
              <p:cNvPr id="188" name="Freihand 187">
                <a:extLst>
                  <a:ext uri="{FF2B5EF4-FFF2-40B4-BE49-F238E27FC236}">
                    <a16:creationId xmlns:a16="http://schemas.microsoft.com/office/drawing/2014/main" id="{D1C63709-3ABF-4610-91F9-EA639D93C80D}"/>
                  </a:ext>
                </a:extLst>
              </p:cNvPr>
              <p:cNvPicPr/>
              <p:nvPr/>
            </p:nvPicPr>
            <p:blipFill>
              <a:blip r:embed="rId163"/>
              <a:stretch>
                <a:fillRect/>
              </a:stretch>
            </p:blipFill>
            <p:spPr>
              <a:xfrm>
                <a:off x="1763373" y="1258267"/>
                <a:ext cx="974880" cy="1166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89" name="Freihand 188">
                <a:extLst>
                  <a:ext uri="{FF2B5EF4-FFF2-40B4-BE49-F238E27FC236}">
                    <a16:creationId xmlns:a16="http://schemas.microsoft.com/office/drawing/2014/main" id="{79E7CE5A-7B09-4624-B4EB-F270970E120C}"/>
                  </a:ext>
                </a:extLst>
              </p14:cNvPr>
              <p14:cNvContentPartPr/>
              <p14:nvPr/>
            </p14:nvContentPartPr>
            <p14:xfrm>
              <a:off x="2216973" y="1821667"/>
              <a:ext cx="56520" cy="90720"/>
            </p14:xfrm>
          </p:contentPart>
        </mc:Choice>
        <mc:Fallback>
          <p:pic>
            <p:nvPicPr>
              <p:cNvPr id="189" name="Freihand 188">
                <a:extLst>
                  <a:ext uri="{FF2B5EF4-FFF2-40B4-BE49-F238E27FC236}">
                    <a16:creationId xmlns:a16="http://schemas.microsoft.com/office/drawing/2014/main" id="{79E7CE5A-7B09-4624-B4EB-F270970E120C}"/>
                  </a:ext>
                </a:extLst>
              </p:cNvPr>
              <p:cNvPicPr/>
              <p:nvPr/>
            </p:nvPicPr>
            <p:blipFill>
              <a:blip r:embed="rId165"/>
              <a:stretch>
                <a:fillRect/>
              </a:stretch>
            </p:blipFill>
            <p:spPr>
              <a:xfrm>
                <a:off x="2212653" y="1817347"/>
                <a:ext cx="65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1" name="Freihand 190">
                <a:extLst>
                  <a:ext uri="{FF2B5EF4-FFF2-40B4-BE49-F238E27FC236}">
                    <a16:creationId xmlns:a16="http://schemas.microsoft.com/office/drawing/2014/main" id="{87C8D960-D362-4C89-B910-1CEB495D327C}"/>
                  </a:ext>
                </a:extLst>
              </p14:cNvPr>
              <p14:cNvContentPartPr/>
              <p14:nvPr/>
            </p14:nvContentPartPr>
            <p14:xfrm>
              <a:off x="2902773" y="2325307"/>
              <a:ext cx="15120" cy="141480"/>
            </p14:xfrm>
          </p:contentPart>
        </mc:Choice>
        <mc:Fallback>
          <p:pic>
            <p:nvPicPr>
              <p:cNvPr id="191" name="Freihand 190">
                <a:extLst>
                  <a:ext uri="{FF2B5EF4-FFF2-40B4-BE49-F238E27FC236}">
                    <a16:creationId xmlns:a16="http://schemas.microsoft.com/office/drawing/2014/main" id="{87C8D960-D362-4C89-B910-1CEB495D327C}"/>
                  </a:ext>
                </a:extLst>
              </p:cNvPr>
              <p:cNvPicPr/>
              <p:nvPr/>
            </p:nvPicPr>
            <p:blipFill>
              <a:blip r:embed="rId167"/>
              <a:stretch>
                <a:fillRect/>
              </a:stretch>
            </p:blipFill>
            <p:spPr>
              <a:xfrm>
                <a:off x="2898453" y="2320987"/>
                <a:ext cx="23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2" name="Freihand 191">
                <a:extLst>
                  <a:ext uri="{FF2B5EF4-FFF2-40B4-BE49-F238E27FC236}">
                    <a16:creationId xmlns:a16="http://schemas.microsoft.com/office/drawing/2014/main" id="{34D415A4-200F-4579-8E46-1234EFB36841}"/>
                  </a:ext>
                </a:extLst>
              </p14:cNvPr>
              <p14:cNvContentPartPr/>
              <p14:nvPr/>
            </p14:nvContentPartPr>
            <p14:xfrm>
              <a:off x="2889453" y="2286787"/>
              <a:ext cx="110520" cy="91440"/>
            </p14:xfrm>
          </p:contentPart>
        </mc:Choice>
        <mc:Fallback>
          <p:pic>
            <p:nvPicPr>
              <p:cNvPr id="192" name="Freihand 191">
                <a:extLst>
                  <a:ext uri="{FF2B5EF4-FFF2-40B4-BE49-F238E27FC236}">
                    <a16:creationId xmlns:a16="http://schemas.microsoft.com/office/drawing/2014/main" id="{34D415A4-200F-4579-8E46-1234EFB36841}"/>
                  </a:ext>
                </a:extLst>
              </p:cNvPr>
              <p:cNvPicPr/>
              <p:nvPr/>
            </p:nvPicPr>
            <p:blipFill>
              <a:blip r:embed="rId169"/>
              <a:stretch>
                <a:fillRect/>
              </a:stretch>
            </p:blipFill>
            <p:spPr>
              <a:xfrm>
                <a:off x="2885133" y="2282467"/>
                <a:ext cx="119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9" name="Freihand 198">
                <a:extLst>
                  <a:ext uri="{FF2B5EF4-FFF2-40B4-BE49-F238E27FC236}">
                    <a16:creationId xmlns:a16="http://schemas.microsoft.com/office/drawing/2014/main" id="{A80441FA-EC48-4A16-ABAC-42B4E2303300}"/>
                  </a:ext>
                </a:extLst>
              </p14:cNvPr>
              <p14:cNvContentPartPr/>
              <p14:nvPr/>
            </p14:nvContentPartPr>
            <p14:xfrm>
              <a:off x="3030573" y="2329987"/>
              <a:ext cx="47160" cy="78480"/>
            </p14:xfrm>
          </p:contentPart>
        </mc:Choice>
        <mc:Fallback>
          <p:pic>
            <p:nvPicPr>
              <p:cNvPr id="199" name="Freihand 198">
                <a:extLst>
                  <a:ext uri="{FF2B5EF4-FFF2-40B4-BE49-F238E27FC236}">
                    <a16:creationId xmlns:a16="http://schemas.microsoft.com/office/drawing/2014/main" id="{A80441FA-EC48-4A16-ABAC-42B4E2303300}"/>
                  </a:ext>
                </a:extLst>
              </p:cNvPr>
              <p:cNvPicPr/>
              <p:nvPr/>
            </p:nvPicPr>
            <p:blipFill>
              <a:blip r:embed="rId171"/>
              <a:stretch>
                <a:fillRect/>
              </a:stretch>
            </p:blipFill>
            <p:spPr>
              <a:xfrm>
                <a:off x="3026253" y="2325667"/>
                <a:ext cx="55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00" name="Freihand 199">
                <a:extLst>
                  <a:ext uri="{FF2B5EF4-FFF2-40B4-BE49-F238E27FC236}">
                    <a16:creationId xmlns:a16="http://schemas.microsoft.com/office/drawing/2014/main" id="{DDECBC6F-69F2-48C0-B4AC-E9334D073A7E}"/>
                  </a:ext>
                </a:extLst>
              </p14:cNvPr>
              <p14:cNvContentPartPr/>
              <p14:nvPr/>
            </p14:nvContentPartPr>
            <p14:xfrm>
              <a:off x="3077373" y="2315227"/>
              <a:ext cx="19440" cy="88920"/>
            </p14:xfrm>
          </p:contentPart>
        </mc:Choice>
        <mc:Fallback>
          <p:pic>
            <p:nvPicPr>
              <p:cNvPr id="200" name="Freihand 199">
                <a:extLst>
                  <a:ext uri="{FF2B5EF4-FFF2-40B4-BE49-F238E27FC236}">
                    <a16:creationId xmlns:a16="http://schemas.microsoft.com/office/drawing/2014/main" id="{DDECBC6F-69F2-48C0-B4AC-E9334D073A7E}"/>
                  </a:ext>
                </a:extLst>
              </p:cNvPr>
              <p:cNvPicPr/>
              <p:nvPr/>
            </p:nvPicPr>
            <p:blipFill>
              <a:blip r:embed="rId173"/>
              <a:stretch>
                <a:fillRect/>
              </a:stretch>
            </p:blipFill>
            <p:spPr>
              <a:xfrm>
                <a:off x="3073053" y="2310907"/>
                <a:ext cx="28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1" name="Freihand 200">
                <a:extLst>
                  <a:ext uri="{FF2B5EF4-FFF2-40B4-BE49-F238E27FC236}">
                    <a16:creationId xmlns:a16="http://schemas.microsoft.com/office/drawing/2014/main" id="{66DA33BE-0BB4-4F19-BB45-17745D2E4E85}"/>
                  </a:ext>
                </a:extLst>
              </p14:cNvPr>
              <p14:cNvContentPartPr/>
              <p14:nvPr/>
            </p14:nvContentPartPr>
            <p14:xfrm>
              <a:off x="3060093" y="2357347"/>
              <a:ext cx="55080" cy="14040"/>
            </p14:xfrm>
          </p:contentPart>
        </mc:Choice>
        <mc:Fallback>
          <p:pic>
            <p:nvPicPr>
              <p:cNvPr id="201" name="Freihand 200">
                <a:extLst>
                  <a:ext uri="{FF2B5EF4-FFF2-40B4-BE49-F238E27FC236}">
                    <a16:creationId xmlns:a16="http://schemas.microsoft.com/office/drawing/2014/main" id="{66DA33BE-0BB4-4F19-BB45-17745D2E4E85}"/>
                  </a:ext>
                </a:extLst>
              </p:cNvPr>
              <p:cNvPicPr/>
              <p:nvPr/>
            </p:nvPicPr>
            <p:blipFill>
              <a:blip r:embed="rId175"/>
              <a:stretch>
                <a:fillRect/>
              </a:stretch>
            </p:blipFill>
            <p:spPr>
              <a:xfrm>
                <a:off x="3055773" y="2353027"/>
                <a:ext cx="63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2" name="Freihand 201">
                <a:extLst>
                  <a:ext uri="{FF2B5EF4-FFF2-40B4-BE49-F238E27FC236}">
                    <a16:creationId xmlns:a16="http://schemas.microsoft.com/office/drawing/2014/main" id="{D3C94A84-06F6-483A-912E-02A07388EA81}"/>
                  </a:ext>
                </a:extLst>
              </p14:cNvPr>
              <p14:cNvContentPartPr/>
              <p14:nvPr/>
            </p14:nvContentPartPr>
            <p14:xfrm>
              <a:off x="2864253" y="2417467"/>
              <a:ext cx="289440" cy="41040"/>
            </p14:xfrm>
          </p:contentPart>
        </mc:Choice>
        <mc:Fallback>
          <p:pic>
            <p:nvPicPr>
              <p:cNvPr id="202" name="Freihand 201">
                <a:extLst>
                  <a:ext uri="{FF2B5EF4-FFF2-40B4-BE49-F238E27FC236}">
                    <a16:creationId xmlns:a16="http://schemas.microsoft.com/office/drawing/2014/main" id="{D3C94A84-06F6-483A-912E-02A07388EA81}"/>
                  </a:ext>
                </a:extLst>
              </p:cNvPr>
              <p:cNvPicPr/>
              <p:nvPr/>
            </p:nvPicPr>
            <p:blipFill>
              <a:blip r:embed="rId177"/>
              <a:stretch>
                <a:fillRect/>
              </a:stretch>
            </p:blipFill>
            <p:spPr>
              <a:xfrm>
                <a:off x="2859933" y="2413147"/>
                <a:ext cx="298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3" name="Freihand 202">
                <a:extLst>
                  <a:ext uri="{FF2B5EF4-FFF2-40B4-BE49-F238E27FC236}">
                    <a16:creationId xmlns:a16="http://schemas.microsoft.com/office/drawing/2014/main" id="{5B8A69DE-0101-4B83-8D4C-C3A7C2B2EDD2}"/>
                  </a:ext>
                </a:extLst>
              </p14:cNvPr>
              <p14:cNvContentPartPr/>
              <p14:nvPr/>
            </p14:nvContentPartPr>
            <p14:xfrm>
              <a:off x="2962173" y="2470747"/>
              <a:ext cx="99360" cy="168120"/>
            </p14:xfrm>
          </p:contentPart>
        </mc:Choice>
        <mc:Fallback>
          <p:pic>
            <p:nvPicPr>
              <p:cNvPr id="203" name="Freihand 202">
                <a:extLst>
                  <a:ext uri="{FF2B5EF4-FFF2-40B4-BE49-F238E27FC236}">
                    <a16:creationId xmlns:a16="http://schemas.microsoft.com/office/drawing/2014/main" id="{5B8A69DE-0101-4B83-8D4C-C3A7C2B2EDD2}"/>
                  </a:ext>
                </a:extLst>
              </p:cNvPr>
              <p:cNvPicPr/>
              <p:nvPr/>
            </p:nvPicPr>
            <p:blipFill>
              <a:blip r:embed="rId179"/>
              <a:stretch>
                <a:fillRect/>
              </a:stretch>
            </p:blipFill>
            <p:spPr>
              <a:xfrm>
                <a:off x="2957853" y="2466427"/>
                <a:ext cx="108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04" name="Freihand 203">
                <a:extLst>
                  <a:ext uri="{FF2B5EF4-FFF2-40B4-BE49-F238E27FC236}">
                    <a16:creationId xmlns:a16="http://schemas.microsoft.com/office/drawing/2014/main" id="{92A25890-EEF9-4EC6-81EB-336113FDBDC7}"/>
                  </a:ext>
                </a:extLst>
              </p14:cNvPr>
              <p14:cNvContentPartPr/>
              <p14:nvPr/>
            </p14:nvContentPartPr>
            <p14:xfrm>
              <a:off x="3073413" y="2513587"/>
              <a:ext cx="21240" cy="64800"/>
            </p14:xfrm>
          </p:contentPart>
        </mc:Choice>
        <mc:Fallback>
          <p:pic>
            <p:nvPicPr>
              <p:cNvPr id="204" name="Freihand 203">
                <a:extLst>
                  <a:ext uri="{FF2B5EF4-FFF2-40B4-BE49-F238E27FC236}">
                    <a16:creationId xmlns:a16="http://schemas.microsoft.com/office/drawing/2014/main" id="{92A25890-EEF9-4EC6-81EB-336113FDBDC7}"/>
                  </a:ext>
                </a:extLst>
              </p:cNvPr>
              <p:cNvPicPr/>
              <p:nvPr/>
            </p:nvPicPr>
            <p:blipFill>
              <a:blip r:embed="rId181"/>
              <a:stretch>
                <a:fillRect/>
              </a:stretch>
            </p:blipFill>
            <p:spPr>
              <a:xfrm>
                <a:off x="3069093" y="2509267"/>
                <a:ext cx="29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5" name="Freihand 204">
                <a:extLst>
                  <a:ext uri="{FF2B5EF4-FFF2-40B4-BE49-F238E27FC236}">
                    <a16:creationId xmlns:a16="http://schemas.microsoft.com/office/drawing/2014/main" id="{BF3E8E18-ED13-4F70-A538-011344BB7282}"/>
                  </a:ext>
                </a:extLst>
              </p14:cNvPr>
              <p14:cNvContentPartPr/>
              <p14:nvPr/>
            </p14:nvContentPartPr>
            <p14:xfrm>
              <a:off x="3065133" y="2497387"/>
              <a:ext cx="86760" cy="95760"/>
            </p14:xfrm>
          </p:contentPart>
        </mc:Choice>
        <mc:Fallback>
          <p:pic>
            <p:nvPicPr>
              <p:cNvPr id="205" name="Freihand 204">
                <a:extLst>
                  <a:ext uri="{FF2B5EF4-FFF2-40B4-BE49-F238E27FC236}">
                    <a16:creationId xmlns:a16="http://schemas.microsoft.com/office/drawing/2014/main" id="{BF3E8E18-ED13-4F70-A538-011344BB7282}"/>
                  </a:ext>
                </a:extLst>
              </p:cNvPr>
              <p:cNvPicPr/>
              <p:nvPr/>
            </p:nvPicPr>
            <p:blipFill>
              <a:blip r:embed="rId183"/>
              <a:stretch>
                <a:fillRect/>
              </a:stretch>
            </p:blipFill>
            <p:spPr>
              <a:xfrm>
                <a:off x="3060813" y="2493067"/>
                <a:ext cx="95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6" name="Freihand 205">
                <a:extLst>
                  <a:ext uri="{FF2B5EF4-FFF2-40B4-BE49-F238E27FC236}">
                    <a16:creationId xmlns:a16="http://schemas.microsoft.com/office/drawing/2014/main" id="{BC791658-7FEC-448C-B3F5-18796975F6D6}"/>
                  </a:ext>
                </a:extLst>
              </p14:cNvPr>
              <p14:cNvContentPartPr/>
              <p14:nvPr/>
            </p14:nvContentPartPr>
            <p14:xfrm>
              <a:off x="3123453" y="2302267"/>
              <a:ext cx="99360" cy="271080"/>
            </p14:xfrm>
          </p:contentPart>
        </mc:Choice>
        <mc:Fallback>
          <p:pic>
            <p:nvPicPr>
              <p:cNvPr id="206" name="Freihand 205">
                <a:extLst>
                  <a:ext uri="{FF2B5EF4-FFF2-40B4-BE49-F238E27FC236}">
                    <a16:creationId xmlns:a16="http://schemas.microsoft.com/office/drawing/2014/main" id="{BC791658-7FEC-448C-B3F5-18796975F6D6}"/>
                  </a:ext>
                </a:extLst>
              </p:cNvPr>
              <p:cNvPicPr/>
              <p:nvPr/>
            </p:nvPicPr>
            <p:blipFill>
              <a:blip r:embed="rId185"/>
              <a:stretch>
                <a:fillRect/>
              </a:stretch>
            </p:blipFill>
            <p:spPr>
              <a:xfrm>
                <a:off x="3119133" y="2297947"/>
                <a:ext cx="108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07" name="Freihand 206">
                <a:extLst>
                  <a:ext uri="{FF2B5EF4-FFF2-40B4-BE49-F238E27FC236}">
                    <a16:creationId xmlns:a16="http://schemas.microsoft.com/office/drawing/2014/main" id="{2D5A53EC-D1AE-44FA-975A-52838BE573DA}"/>
                  </a:ext>
                </a:extLst>
              </p14:cNvPr>
              <p14:cNvContentPartPr/>
              <p14:nvPr/>
            </p14:nvContentPartPr>
            <p14:xfrm>
              <a:off x="2788293" y="2269507"/>
              <a:ext cx="125280" cy="331200"/>
            </p14:xfrm>
          </p:contentPart>
        </mc:Choice>
        <mc:Fallback>
          <p:pic>
            <p:nvPicPr>
              <p:cNvPr id="207" name="Freihand 206">
                <a:extLst>
                  <a:ext uri="{FF2B5EF4-FFF2-40B4-BE49-F238E27FC236}">
                    <a16:creationId xmlns:a16="http://schemas.microsoft.com/office/drawing/2014/main" id="{2D5A53EC-D1AE-44FA-975A-52838BE573DA}"/>
                  </a:ext>
                </a:extLst>
              </p:cNvPr>
              <p:cNvPicPr/>
              <p:nvPr/>
            </p:nvPicPr>
            <p:blipFill>
              <a:blip r:embed="rId187"/>
              <a:stretch>
                <a:fillRect/>
              </a:stretch>
            </p:blipFill>
            <p:spPr>
              <a:xfrm>
                <a:off x="2783973" y="2265187"/>
                <a:ext cx="1339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8" name="Freihand 207">
                <a:extLst>
                  <a:ext uri="{FF2B5EF4-FFF2-40B4-BE49-F238E27FC236}">
                    <a16:creationId xmlns:a16="http://schemas.microsoft.com/office/drawing/2014/main" id="{01BC40D0-D01D-430D-986C-8B768197CAE6}"/>
                  </a:ext>
                </a:extLst>
              </p14:cNvPr>
              <p14:cNvContentPartPr/>
              <p14:nvPr/>
            </p14:nvContentPartPr>
            <p14:xfrm>
              <a:off x="3197253" y="2173387"/>
              <a:ext cx="16200" cy="137520"/>
            </p14:xfrm>
          </p:contentPart>
        </mc:Choice>
        <mc:Fallback>
          <p:pic>
            <p:nvPicPr>
              <p:cNvPr id="208" name="Freihand 207">
                <a:extLst>
                  <a:ext uri="{FF2B5EF4-FFF2-40B4-BE49-F238E27FC236}">
                    <a16:creationId xmlns:a16="http://schemas.microsoft.com/office/drawing/2014/main" id="{01BC40D0-D01D-430D-986C-8B768197CAE6}"/>
                  </a:ext>
                </a:extLst>
              </p:cNvPr>
              <p:cNvPicPr/>
              <p:nvPr/>
            </p:nvPicPr>
            <p:blipFill>
              <a:blip r:embed="rId189"/>
              <a:stretch>
                <a:fillRect/>
              </a:stretch>
            </p:blipFill>
            <p:spPr>
              <a:xfrm>
                <a:off x="3192933" y="2169067"/>
                <a:ext cx="24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0" name="Freihand 209">
                <a:extLst>
                  <a:ext uri="{FF2B5EF4-FFF2-40B4-BE49-F238E27FC236}">
                    <a16:creationId xmlns:a16="http://schemas.microsoft.com/office/drawing/2014/main" id="{B012F122-A47F-4F4E-8BFD-5C34AFA2236E}"/>
                  </a:ext>
                </a:extLst>
              </p14:cNvPr>
              <p14:cNvContentPartPr/>
              <p14:nvPr/>
            </p14:nvContentPartPr>
            <p14:xfrm>
              <a:off x="2198613" y="1903387"/>
              <a:ext cx="3600" cy="198360"/>
            </p14:xfrm>
          </p:contentPart>
        </mc:Choice>
        <mc:Fallback>
          <p:pic>
            <p:nvPicPr>
              <p:cNvPr id="210" name="Freihand 209">
                <a:extLst>
                  <a:ext uri="{FF2B5EF4-FFF2-40B4-BE49-F238E27FC236}">
                    <a16:creationId xmlns:a16="http://schemas.microsoft.com/office/drawing/2014/main" id="{B012F122-A47F-4F4E-8BFD-5C34AFA2236E}"/>
                  </a:ext>
                </a:extLst>
              </p:cNvPr>
              <p:cNvPicPr/>
              <p:nvPr/>
            </p:nvPicPr>
            <p:blipFill>
              <a:blip r:embed="rId191"/>
              <a:stretch>
                <a:fillRect/>
              </a:stretch>
            </p:blipFill>
            <p:spPr>
              <a:xfrm>
                <a:off x="2194293" y="1899067"/>
                <a:ext cx="12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1" name="Freihand 210">
                <a:extLst>
                  <a:ext uri="{FF2B5EF4-FFF2-40B4-BE49-F238E27FC236}">
                    <a16:creationId xmlns:a16="http://schemas.microsoft.com/office/drawing/2014/main" id="{32D8F5FC-E231-4A03-8FBB-35EB703E4611}"/>
                  </a:ext>
                </a:extLst>
              </p14:cNvPr>
              <p14:cNvContentPartPr/>
              <p14:nvPr/>
            </p14:nvContentPartPr>
            <p14:xfrm>
              <a:off x="2211933" y="2253667"/>
              <a:ext cx="3240" cy="149760"/>
            </p14:xfrm>
          </p:contentPart>
        </mc:Choice>
        <mc:Fallback>
          <p:pic>
            <p:nvPicPr>
              <p:cNvPr id="211" name="Freihand 210">
                <a:extLst>
                  <a:ext uri="{FF2B5EF4-FFF2-40B4-BE49-F238E27FC236}">
                    <a16:creationId xmlns:a16="http://schemas.microsoft.com/office/drawing/2014/main" id="{32D8F5FC-E231-4A03-8FBB-35EB703E4611}"/>
                  </a:ext>
                </a:extLst>
              </p:cNvPr>
              <p:cNvPicPr/>
              <p:nvPr/>
            </p:nvPicPr>
            <p:blipFill>
              <a:blip r:embed="rId193"/>
              <a:stretch>
                <a:fillRect/>
              </a:stretch>
            </p:blipFill>
            <p:spPr>
              <a:xfrm>
                <a:off x="2207613" y="2249347"/>
                <a:ext cx="11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3" name="Freihand 212">
                <a:extLst>
                  <a:ext uri="{FF2B5EF4-FFF2-40B4-BE49-F238E27FC236}">
                    <a16:creationId xmlns:a16="http://schemas.microsoft.com/office/drawing/2014/main" id="{1A10F4FE-6C6D-43A5-9C30-C062B655AFED}"/>
                  </a:ext>
                </a:extLst>
              </p14:cNvPr>
              <p14:cNvContentPartPr/>
              <p14:nvPr/>
            </p14:nvContentPartPr>
            <p14:xfrm>
              <a:off x="1200333" y="1913107"/>
              <a:ext cx="127440" cy="41040"/>
            </p14:xfrm>
          </p:contentPart>
        </mc:Choice>
        <mc:Fallback>
          <p:pic>
            <p:nvPicPr>
              <p:cNvPr id="213" name="Freihand 212">
                <a:extLst>
                  <a:ext uri="{FF2B5EF4-FFF2-40B4-BE49-F238E27FC236}">
                    <a16:creationId xmlns:a16="http://schemas.microsoft.com/office/drawing/2014/main" id="{1A10F4FE-6C6D-43A5-9C30-C062B655AFED}"/>
                  </a:ext>
                </a:extLst>
              </p:cNvPr>
              <p:cNvPicPr/>
              <p:nvPr/>
            </p:nvPicPr>
            <p:blipFill>
              <a:blip r:embed="rId195"/>
              <a:stretch>
                <a:fillRect/>
              </a:stretch>
            </p:blipFill>
            <p:spPr>
              <a:xfrm>
                <a:off x="1196013" y="1908787"/>
                <a:ext cx="136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4" name="Freihand 213">
                <a:extLst>
                  <a:ext uri="{FF2B5EF4-FFF2-40B4-BE49-F238E27FC236}">
                    <a16:creationId xmlns:a16="http://schemas.microsoft.com/office/drawing/2014/main" id="{0677BBE5-58EE-4750-80D1-8F1CAE4C0D06}"/>
                  </a:ext>
                </a:extLst>
              </p14:cNvPr>
              <p14:cNvContentPartPr/>
              <p14:nvPr/>
            </p14:nvContentPartPr>
            <p14:xfrm>
              <a:off x="1425333" y="1868467"/>
              <a:ext cx="754920" cy="63000"/>
            </p14:xfrm>
          </p:contentPart>
        </mc:Choice>
        <mc:Fallback>
          <p:pic>
            <p:nvPicPr>
              <p:cNvPr id="214" name="Freihand 213">
                <a:extLst>
                  <a:ext uri="{FF2B5EF4-FFF2-40B4-BE49-F238E27FC236}">
                    <a16:creationId xmlns:a16="http://schemas.microsoft.com/office/drawing/2014/main" id="{0677BBE5-58EE-4750-80D1-8F1CAE4C0D06}"/>
                  </a:ext>
                </a:extLst>
              </p:cNvPr>
              <p:cNvPicPr/>
              <p:nvPr/>
            </p:nvPicPr>
            <p:blipFill>
              <a:blip r:embed="rId197"/>
              <a:stretch>
                <a:fillRect/>
              </a:stretch>
            </p:blipFill>
            <p:spPr>
              <a:xfrm>
                <a:off x="1421013" y="1864147"/>
                <a:ext cx="763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26" name="Freihand 225">
                <a:extLst>
                  <a:ext uri="{FF2B5EF4-FFF2-40B4-BE49-F238E27FC236}">
                    <a16:creationId xmlns:a16="http://schemas.microsoft.com/office/drawing/2014/main" id="{57ED3C7D-C789-46E3-8111-F36BDC24862E}"/>
                  </a:ext>
                </a:extLst>
              </p14:cNvPr>
              <p14:cNvContentPartPr/>
              <p14:nvPr/>
            </p14:nvContentPartPr>
            <p14:xfrm>
              <a:off x="2229573" y="1855867"/>
              <a:ext cx="54000" cy="46440"/>
            </p14:xfrm>
          </p:contentPart>
        </mc:Choice>
        <mc:Fallback>
          <p:pic>
            <p:nvPicPr>
              <p:cNvPr id="226" name="Freihand 225">
                <a:extLst>
                  <a:ext uri="{FF2B5EF4-FFF2-40B4-BE49-F238E27FC236}">
                    <a16:creationId xmlns:a16="http://schemas.microsoft.com/office/drawing/2014/main" id="{57ED3C7D-C789-46E3-8111-F36BDC24862E}"/>
                  </a:ext>
                </a:extLst>
              </p:cNvPr>
              <p:cNvPicPr/>
              <p:nvPr/>
            </p:nvPicPr>
            <p:blipFill>
              <a:blip r:embed="rId199"/>
              <a:stretch>
                <a:fillRect/>
              </a:stretch>
            </p:blipFill>
            <p:spPr>
              <a:xfrm>
                <a:off x="2225253" y="1851547"/>
                <a:ext cx="62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8" name="Freihand 227">
                <a:extLst>
                  <a:ext uri="{FF2B5EF4-FFF2-40B4-BE49-F238E27FC236}">
                    <a16:creationId xmlns:a16="http://schemas.microsoft.com/office/drawing/2014/main" id="{0A5EB8C4-EBF7-4EB3-9597-855825AE15FF}"/>
                  </a:ext>
                </a:extLst>
              </p14:cNvPr>
              <p14:cNvContentPartPr/>
              <p14:nvPr/>
            </p14:nvContentPartPr>
            <p14:xfrm>
              <a:off x="5626893" y="912307"/>
              <a:ext cx="42840" cy="38520"/>
            </p14:xfrm>
          </p:contentPart>
        </mc:Choice>
        <mc:Fallback>
          <p:pic>
            <p:nvPicPr>
              <p:cNvPr id="228" name="Freihand 227">
                <a:extLst>
                  <a:ext uri="{FF2B5EF4-FFF2-40B4-BE49-F238E27FC236}">
                    <a16:creationId xmlns:a16="http://schemas.microsoft.com/office/drawing/2014/main" id="{0A5EB8C4-EBF7-4EB3-9597-855825AE15FF}"/>
                  </a:ext>
                </a:extLst>
              </p:cNvPr>
              <p:cNvPicPr/>
              <p:nvPr/>
            </p:nvPicPr>
            <p:blipFill>
              <a:blip r:embed="rId201"/>
              <a:stretch>
                <a:fillRect/>
              </a:stretch>
            </p:blipFill>
            <p:spPr>
              <a:xfrm>
                <a:off x="5622573" y="907987"/>
                <a:ext cx="51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29" name="Freihand 228">
                <a:extLst>
                  <a:ext uri="{FF2B5EF4-FFF2-40B4-BE49-F238E27FC236}">
                    <a16:creationId xmlns:a16="http://schemas.microsoft.com/office/drawing/2014/main" id="{2F378BAC-9B59-407E-B346-CF52BBFEB442}"/>
                  </a:ext>
                </a:extLst>
              </p14:cNvPr>
              <p14:cNvContentPartPr/>
              <p14:nvPr/>
            </p14:nvContentPartPr>
            <p14:xfrm>
              <a:off x="2362413" y="1242427"/>
              <a:ext cx="1703880" cy="588240"/>
            </p14:xfrm>
          </p:contentPart>
        </mc:Choice>
        <mc:Fallback>
          <p:pic>
            <p:nvPicPr>
              <p:cNvPr id="229" name="Freihand 228">
                <a:extLst>
                  <a:ext uri="{FF2B5EF4-FFF2-40B4-BE49-F238E27FC236}">
                    <a16:creationId xmlns:a16="http://schemas.microsoft.com/office/drawing/2014/main" id="{2F378BAC-9B59-407E-B346-CF52BBFEB442}"/>
                  </a:ext>
                </a:extLst>
              </p:cNvPr>
              <p:cNvPicPr/>
              <p:nvPr/>
            </p:nvPicPr>
            <p:blipFill>
              <a:blip r:embed="rId203"/>
              <a:stretch>
                <a:fillRect/>
              </a:stretch>
            </p:blipFill>
            <p:spPr>
              <a:xfrm>
                <a:off x="2358093" y="1238107"/>
                <a:ext cx="17125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30" name="Freihand 229">
                <a:extLst>
                  <a:ext uri="{FF2B5EF4-FFF2-40B4-BE49-F238E27FC236}">
                    <a16:creationId xmlns:a16="http://schemas.microsoft.com/office/drawing/2014/main" id="{5D48B07C-E7D2-4B92-915B-40A435EEF11D}"/>
                  </a:ext>
                </a:extLst>
              </p14:cNvPr>
              <p14:cNvContentPartPr/>
              <p14:nvPr/>
            </p14:nvContentPartPr>
            <p14:xfrm>
              <a:off x="4060533" y="845707"/>
              <a:ext cx="1529280" cy="396720"/>
            </p14:xfrm>
          </p:contentPart>
        </mc:Choice>
        <mc:Fallback>
          <p:pic>
            <p:nvPicPr>
              <p:cNvPr id="230" name="Freihand 229">
                <a:extLst>
                  <a:ext uri="{FF2B5EF4-FFF2-40B4-BE49-F238E27FC236}">
                    <a16:creationId xmlns:a16="http://schemas.microsoft.com/office/drawing/2014/main" id="{5D48B07C-E7D2-4B92-915B-40A435EEF11D}"/>
                  </a:ext>
                </a:extLst>
              </p:cNvPr>
              <p:cNvPicPr/>
              <p:nvPr/>
            </p:nvPicPr>
            <p:blipFill>
              <a:blip r:embed="rId205"/>
              <a:stretch>
                <a:fillRect/>
              </a:stretch>
            </p:blipFill>
            <p:spPr>
              <a:xfrm>
                <a:off x="4056213" y="841387"/>
                <a:ext cx="153792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31" name="Freihand 230">
                <a:extLst>
                  <a:ext uri="{FF2B5EF4-FFF2-40B4-BE49-F238E27FC236}">
                    <a16:creationId xmlns:a16="http://schemas.microsoft.com/office/drawing/2014/main" id="{52A77DAD-635D-4525-B560-432EADA93BC0}"/>
                  </a:ext>
                </a:extLst>
              </p14:cNvPr>
              <p14:cNvContentPartPr/>
              <p14:nvPr/>
            </p14:nvContentPartPr>
            <p14:xfrm>
              <a:off x="5527533" y="830947"/>
              <a:ext cx="86400" cy="78480"/>
            </p14:xfrm>
          </p:contentPart>
        </mc:Choice>
        <mc:Fallback>
          <p:pic>
            <p:nvPicPr>
              <p:cNvPr id="231" name="Freihand 230">
                <a:extLst>
                  <a:ext uri="{FF2B5EF4-FFF2-40B4-BE49-F238E27FC236}">
                    <a16:creationId xmlns:a16="http://schemas.microsoft.com/office/drawing/2014/main" id="{52A77DAD-635D-4525-B560-432EADA93BC0}"/>
                  </a:ext>
                </a:extLst>
              </p:cNvPr>
              <p:cNvPicPr/>
              <p:nvPr/>
            </p:nvPicPr>
            <p:blipFill>
              <a:blip r:embed="rId207"/>
              <a:stretch>
                <a:fillRect/>
              </a:stretch>
            </p:blipFill>
            <p:spPr>
              <a:xfrm>
                <a:off x="5523213" y="826627"/>
                <a:ext cx="95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33" name="Freihand 232">
                <a:extLst>
                  <a:ext uri="{FF2B5EF4-FFF2-40B4-BE49-F238E27FC236}">
                    <a16:creationId xmlns:a16="http://schemas.microsoft.com/office/drawing/2014/main" id="{093B2E02-123F-42DA-986E-7D60399991E9}"/>
                  </a:ext>
                </a:extLst>
              </p14:cNvPr>
              <p14:cNvContentPartPr/>
              <p14:nvPr/>
            </p14:nvContentPartPr>
            <p14:xfrm>
              <a:off x="5570373" y="865507"/>
              <a:ext cx="110880" cy="143280"/>
            </p14:xfrm>
          </p:contentPart>
        </mc:Choice>
        <mc:Fallback>
          <p:pic>
            <p:nvPicPr>
              <p:cNvPr id="233" name="Freihand 232">
                <a:extLst>
                  <a:ext uri="{FF2B5EF4-FFF2-40B4-BE49-F238E27FC236}">
                    <a16:creationId xmlns:a16="http://schemas.microsoft.com/office/drawing/2014/main" id="{093B2E02-123F-42DA-986E-7D60399991E9}"/>
                  </a:ext>
                </a:extLst>
              </p:cNvPr>
              <p:cNvPicPr/>
              <p:nvPr/>
            </p:nvPicPr>
            <p:blipFill>
              <a:blip r:embed="rId209"/>
              <a:stretch>
                <a:fillRect/>
              </a:stretch>
            </p:blipFill>
            <p:spPr>
              <a:xfrm>
                <a:off x="5566053" y="861187"/>
                <a:ext cx="119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34" name="Freihand 233">
                <a:extLst>
                  <a:ext uri="{FF2B5EF4-FFF2-40B4-BE49-F238E27FC236}">
                    <a16:creationId xmlns:a16="http://schemas.microsoft.com/office/drawing/2014/main" id="{360B03AF-6798-411A-B403-FF4F25E5A392}"/>
                  </a:ext>
                </a:extLst>
              </p14:cNvPr>
              <p14:cNvContentPartPr/>
              <p14:nvPr/>
            </p14:nvContentPartPr>
            <p14:xfrm>
              <a:off x="5618613" y="839947"/>
              <a:ext cx="124560" cy="137160"/>
            </p14:xfrm>
          </p:contentPart>
        </mc:Choice>
        <mc:Fallback>
          <p:pic>
            <p:nvPicPr>
              <p:cNvPr id="234" name="Freihand 233">
                <a:extLst>
                  <a:ext uri="{FF2B5EF4-FFF2-40B4-BE49-F238E27FC236}">
                    <a16:creationId xmlns:a16="http://schemas.microsoft.com/office/drawing/2014/main" id="{360B03AF-6798-411A-B403-FF4F25E5A392}"/>
                  </a:ext>
                </a:extLst>
              </p:cNvPr>
              <p:cNvPicPr/>
              <p:nvPr/>
            </p:nvPicPr>
            <p:blipFill>
              <a:blip r:embed="rId211"/>
              <a:stretch>
                <a:fillRect/>
              </a:stretch>
            </p:blipFill>
            <p:spPr>
              <a:xfrm>
                <a:off x="5614293" y="835627"/>
                <a:ext cx="133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36" name="Freihand 235">
                <a:extLst>
                  <a:ext uri="{FF2B5EF4-FFF2-40B4-BE49-F238E27FC236}">
                    <a16:creationId xmlns:a16="http://schemas.microsoft.com/office/drawing/2014/main" id="{D292EB75-AB38-43FB-97FB-CB9DAA10B053}"/>
                  </a:ext>
                </a:extLst>
              </p14:cNvPr>
              <p14:cNvContentPartPr/>
              <p14:nvPr/>
            </p14:nvContentPartPr>
            <p14:xfrm>
              <a:off x="5396493" y="1497307"/>
              <a:ext cx="18000" cy="472680"/>
            </p14:xfrm>
          </p:contentPart>
        </mc:Choice>
        <mc:Fallback>
          <p:pic>
            <p:nvPicPr>
              <p:cNvPr id="236" name="Freihand 235">
                <a:extLst>
                  <a:ext uri="{FF2B5EF4-FFF2-40B4-BE49-F238E27FC236}">
                    <a16:creationId xmlns:a16="http://schemas.microsoft.com/office/drawing/2014/main" id="{D292EB75-AB38-43FB-97FB-CB9DAA10B053}"/>
                  </a:ext>
                </a:extLst>
              </p:cNvPr>
              <p:cNvPicPr/>
              <p:nvPr/>
            </p:nvPicPr>
            <p:blipFill>
              <a:blip r:embed="rId213"/>
              <a:stretch>
                <a:fillRect/>
              </a:stretch>
            </p:blipFill>
            <p:spPr>
              <a:xfrm>
                <a:off x="5392173" y="1492987"/>
                <a:ext cx="2664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37" name="Freihand 236">
                <a:extLst>
                  <a:ext uri="{FF2B5EF4-FFF2-40B4-BE49-F238E27FC236}">
                    <a16:creationId xmlns:a16="http://schemas.microsoft.com/office/drawing/2014/main" id="{214A4892-DF51-4262-9F20-5E8F1965C103}"/>
                  </a:ext>
                </a:extLst>
              </p14:cNvPr>
              <p14:cNvContentPartPr/>
              <p14:nvPr/>
            </p14:nvContentPartPr>
            <p14:xfrm>
              <a:off x="5272293" y="1891147"/>
              <a:ext cx="891720" cy="22320"/>
            </p14:xfrm>
          </p:contentPart>
        </mc:Choice>
        <mc:Fallback>
          <p:pic>
            <p:nvPicPr>
              <p:cNvPr id="237" name="Freihand 236">
                <a:extLst>
                  <a:ext uri="{FF2B5EF4-FFF2-40B4-BE49-F238E27FC236}">
                    <a16:creationId xmlns:a16="http://schemas.microsoft.com/office/drawing/2014/main" id="{214A4892-DF51-4262-9F20-5E8F1965C103}"/>
                  </a:ext>
                </a:extLst>
              </p:cNvPr>
              <p:cNvPicPr/>
              <p:nvPr/>
            </p:nvPicPr>
            <p:blipFill>
              <a:blip r:embed="rId215"/>
              <a:stretch>
                <a:fillRect/>
              </a:stretch>
            </p:blipFill>
            <p:spPr>
              <a:xfrm>
                <a:off x="5267973" y="1886827"/>
                <a:ext cx="900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38" name="Freihand 237">
                <a:extLst>
                  <a:ext uri="{FF2B5EF4-FFF2-40B4-BE49-F238E27FC236}">
                    <a16:creationId xmlns:a16="http://schemas.microsoft.com/office/drawing/2014/main" id="{30669844-EF20-4695-8849-429B76615CB1}"/>
                  </a:ext>
                </a:extLst>
              </p14:cNvPr>
              <p14:cNvContentPartPr/>
              <p14:nvPr/>
            </p14:nvContentPartPr>
            <p14:xfrm>
              <a:off x="6161853" y="1843267"/>
              <a:ext cx="161280" cy="148320"/>
            </p14:xfrm>
          </p:contentPart>
        </mc:Choice>
        <mc:Fallback>
          <p:pic>
            <p:nvPicPr>
              <p:cNvPr id="238" name="Freihand 237">
                <a:extLst>
                  <a:ext uri="{FF2B5EF4-FFF2-40B4-BE49-F238E27FC236}">
                    <a16:creationId xmlns:a16="http://schemas.microsoft.com/office/drawing/2014/main" id="{30669844-EF20-4695-8849-429B76615CB1}"/>
                  </a:ext>
                </a:extLst>
              </p:cNvPr>
              <p:cNvPicPr/>
              <p:nvPr/>
            </p:nvPicPr>
            <p:blipFill>
              <a:blip r:embed="rId217"/>
              <a:stretch>
                <a:fillRect/>
              </a:stretch>
            </p:blipFill>
            <p:spPr>
              <a:xfrm>
                <a:off x="6157533" y="1838947"/>
                <a:ext cx="169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40" name="Freihand 239">
                <a:extLst>
                  <a:ext uri="{FF2B5EF4-FFF2-40B4-BE49-F238E27FC236}">
                    <a16:creationId xmlns:a16="http://schemas.microsoft.com/office/drawing/2014/main" id="{94224D49-CD70-4E6D-8165-E3E79DB0F453}"/>
                  </a:ext>
                </a:extLst>
              </p14:cNvPr>
              <p14:cNvContentPartPr/>
              <p14:nvPr/>
            </p14:nvContentPartPr>
            <p14:xfrm>
              <a:off x="5310813" y="1423507"/>
              <a:ext cx="186120" cy="103680"/>
            </p14:xfrm>
          </p:contentPart>
        </mc:Choice>
        <mc:Fallback>
          <p:pic>
            <p:nvPicPr>
              <p:cNvPr id="240" name="Freihand 239">
                <a:extLst>
                  <a:ext uri="{FF2B5EF4-FFF2-40B4-BE49-F238E27FC236}">
                    <a16:creationId xmlns:a16="http://schemas.microsoft.com/office/drawing/2014/main" id="{94224D49-CD70-4E6D-8165-E3E79DB0F453}"/>
                  </a:ext>
                </a:extLst>
              </p:cNvPr>
              <p:cNvPicPr/>
              <p:nvPr/>
            </p:nvPicPr>
            <p:blipFill>
              <a:blip r:embed="rId219"/>
              <a:stretch>
                <a:fillRect/>
              </a:stretch>
            </p:blipFill>
            <p:spPr>
              <a:xfrm>
                <a:off x="5306493" y="1419187"/>
                <a:ext cx="194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42" name="Freihand 241">
                <a:extLst>
                  <a:ext uri="{FF2B5EF4-FFF2-40B4-BE49-F238E27FC236}">
                    <a16:creationId xmlns:a16="http://schemas.microsoft.com/office/drawing/2014/main" id="{0CCFBF36-639A-40ED-9B69-42EC5F54DE7A}"/>
                  </a:ext>
                </a:extLst>
              </p14:cNvPr>
              <p14:cNvContentPartPr/>
              <p14:nvPr/>
            </p14:nvContentPartPr>
            <p14:xfrm>
              <a:off x="5177253" y="1420987"/>
              <a:ext cx="82080" cy="108000"/>
            </p14:xfrm>
          </p:contentPart>
        </mc:Choice>
        <mc:Fallback>
          <p:pic>
            <p:nvPicPr>
              <p:cNvPr id="242" name="Freihand 241">
                <a:extLst>
                  <a:ext uri="{FF2B5EF4-FFF2-40B4-BE49-F238E27FC236}">
                    <a16:creationId xmlns:a16="http://schemas.microsoft.com/office/drawing/2014/main" id="{0CCFBF36-639A-40ED-9B69-42EC5F54DE7A}"/>
                  </a:ext>
                </a:extLst>
              </p:cNvPr>
              <p:cNvPicPr/>
              <p:nvPr/>
            </p:nvPicPr>
            <p:blipFill>
              <a:blip r:embed="rId221"/>
              <a:stretch>
                <a:fillRect/>
              </a:stretch>
            </p:blipFill>
            <p:spPr>
              <a:xfrm>
                <a:off x="5172933" y="1416667"/>
                <a:ext cx="90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43" name="Freihand 242">
                <a:extLst>
                  <a:ext uri="{FF2B5EF4-FFF2-40B4-BE49-F238E27FC236}">
                    <a16:creationId xmlns:a16="http://schemas.microsoft.com/office/drawing/2014/main" id="{54FA86BE-4E6E-4230-9B2E-265F8FD0DE59}"/>
                  </a:ext>
                </a:extLst>
              </p14:cNvPr>
              <p14:cNvContentPartPr/>
              <p14:nvPr/>
            </p14:nvContentPartPr>
            <p14:xfrm>
              <a:off x="5225853" y="1465267"/>
              <a:ext cx="45360" cy="42480"/>
            </p14:xfrm>
          </p:contentPart>
        </mc:Choice>
        <mc:Fallback>
          <p:pic>
            <p:nvPicPr>
              <p:cNvPr id="243" name="Freihand 242">
                <a:extLst>
                  <a:ext uri="{FF2B5EF4-FFF2-40B4-BE49-F238E27FC236}">
                    <a16:creationId xmlns:a16="http://schemas.microsoft.com/office/drawing/2014/main" id="{54FA86BE-4E6E-4230-9B2E-265F8FD0DE59}"/>
                  </a:ext>
                </a:extLst>
              </p:cNvPr>
              <p:cNvPicPr/>
              <p:nvPr/>
            </p:nvPicPr>
            <p:blipFill>
              <a:blip r:embed="rId223"/>
              <a:stretch>
                <a:fillRect/>
              </a:stretch>
            </p:blipFill>
            <p:spPr>
              <a:xfrm>
                <a:off x="5221533" y="1460947"/>
                <a:ext cx="54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45" name="Freihand 244">
                <a:extLst>
                  <a:ext uri="{FF2B5EF4-FFF2-40B4-BE49-F238E27FC236}">
                    <a16:creationId xmlns:a16="http://schemas.microsoft.com/office/drawing/2014/main" id="{C2C44DF8-7E81-4330-8DDD-0B58B55ACD69}"/>
                  </a:ext>
                </a:extLst>
              </p14:cNvPr>
              <p14:cNvContentPartPr/>
              <p14:nvPr/>
            </p14:nvContentPartPr>
            <p14:xfrm>
              <a:off x="6050253" y="1982227"/>
              <a:ext cx="69480" cy="94320"/>
            </p14:xfrm>
          </p:contentPart>
        </mc:Choice>
        <mc:Fallback>
          <p:pic>
            <p:nvPicPr>
              <p:cNvPr id="245" name="Freihand 244">
                <a:extLst>
                  <a:ext uri="{FF2B5EF4-FFF2-40B4-BE49-F238E27FC236}">
                    <a16:creationId xmlns:a16="http://schemas.microsoft.com/office/drawing/2014/main" id="{C2C44DF8-7E81-4330-8DDD-0B58B55ACD69}"/>
                  </a:ext>
                </a:extLst>
              </p:cNvPr>
              <p:cNvPicPr/>
              <p:nvPr/>
            </p:nvPicPr>
            <p:blipFill>
              <a:blip r:embed="rId225"/>
              <a:stretch>
                <a:fillRect/>
              </a:stretch>
            </p:blipFill>
            <p:spPr>
              <a:xfrm>
                <a:off x="6045933" y="1977907"/>
                <a:ext cx="78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6" name="Freihand 245">
                <a:extLst>
                  <a:ext uri="{FF2B5EF4-FFF2-40B4-BE49-F238E27FC236}">
                    <a16:creationId xmlns:a16="http://schemas.microsoft.com/office/drawing/2014/main" id="{1C90FD36-3922-4A57-B6F9-7873FC82E561}"/>
                  </a:ext>
                </a:extLst>
              </p14:cNvPr>
              <p14:cNvContentPartPr/>
              <p14:nvPr/>
            </p14:nvContentPartPr>
            <p14:xfrm>
              <a:off x="6108573" y="1983667"/>
              <a:ext cx="36720" cy="86400"/>
            </p14:xfrm>
          </p:contentPart>
        </mc:Choice>
        <mc:Fallback>
          <p:pic>
            <p:nvPicPr>
              <p:cNvPr id="246" name="Freihand 245">
                <a:extLst>
                  <a:ext uri="{FF2B5EF4-FFF2-40B4-BE49-F238E27FC236}">
                    <a16:creationId xmlns:a16="http://schemas.microsoft.com/office/drawing/2014/main" id="{1C90FD36-3922-4A57-B6F9-7873FC82E561}"/>
                  </a:ext>
                </a:extLst>
              </p:cNvPr>
              <p:cNvPicPr/>
              <p:nvPr/>
            </p:nvPicPr>
            <p:blipFill>
              <a:blip r:embed="rId227"/>
              <a:stretch>
                <a:fillRect/>
              </a:stretch>
            </p:blipFill>
            <p:spPr>
              <a:xfrm>
                <a:off x="6104253" y="1979347"/>
                <a:ext cx="45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47" name="Freihand 246">
                <a:extLst>
                  <a:ext uri="{FF2B5EF4-FFF2-40B4-BE49-F238E27FC236}">
                    <a16:creationId xmlns:a16="http://schemas.microsoft.com/office/drawing/2014/main" id="{440E7560-FA46-4E6E-B60F-953E98A1C388}"/>
                  </a:ext>
                </a:extLst>
              </p14:cNvPr>
              <p14:cNvContentPartPr/>
              <p14:nvPr/>
            </p14:nvContentPartPr>
            <p14:xfrm>
              <a:off x="6085173" y="2040907"/>
              <a:ext cx="79560" cy="2520"/>
            </p14:xfrm>
          </p:contentPart>
        </mc:Choice>
        <mc:Fallback>
          <p:pic>
            <p:nvPicPr>
              <p:cNvPr id="247" name="Freihand 246">
                <a:extLst>
                  <a:ext uri="{FF2B5EF4-FFF2-40B4-BE49-F238E27FC236}">
                    <a16:creationId xmlns:a16="http://schemas.microsoft.com/office/drawing/2014/main" id="{440E7560-FA46-4E6E-B60F-953E98A1C388}"/>
                  </a:ext>
                </a:extLst>
              </p:cNvPr>
              <p:cNvPicPr/>
              <p:nvPr/>
            </p:nvPicPr>
            <p:blipFill>
              <a:blip r:embed="rId229"/>
              <a:stretch>
                <a:fillRect/>
              </a:stretch>
            </p:blipFill>
            <p:spPr>
              <a:xfrm>
                <a:off x="6080853" y="2036587"/>
                <a:ext cx="882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52" name="Freihand 251">
                <a:extLst>
                  <a:ext uri="{FF2B5EF4-FFF2-40B4-BE49-F238E27FC236}">
                    <a16:creationId xmlns:a16="http://schemas.microsoft.com/office/drawing/2014/main" id="{6BB10249-F51F-4D98-9AF1-9596AC4B11B1}"/>
                  </a:ext>
                </a:extLst>
              </p14:cNvPr>
              <p14:cNvContentPartPr/>
              <p14:nvPr/>
            </p14:nvContentPartPr>
            <p14:xfrm>
              <a:off x="5523573" y="1581187"/>
              <a:ext cx="218880" cy="211680"/>
            </p14:xfrm>
          </p:contentPart>
        </mc:Choice>
        <mc:Fallback>
          <p:pic>
            <p:nvPicPr>
              <p:cNvPr id="252" name="Freihand 251">
                <a:extLst>
                  <a:ext uri="{FF2B5EF4-FFF2-40B4-BE49-F238E27FC236}">
                    <a16:creationId xmlns:a16="http://schemas.microsoft.com/office/drawing/2014/main" id="{6BB10249-F51F-4D98-9AF1-9596AC4B11B1}"/>
                  </a:ext>
                </a:extLst>
              </p:cNvPr>
              <p:cNvPicPr/>
              <p:nvPr/>
            </p:nvPicPr>
            <p:blipFill>
              <a:blip r:embed="rId231"/>
              <a:stretch>
                <a:fillRect/>
              </a:stretch>
            </p:blipFill>
            <p:spPr>
              <a:xfrm>
                <a:off x="5519253" y="1576867"/>
                <a:ext cx="227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53" name="Freihand 252">
                <a:extLst>
                  <a:ext uri="{FF2B5EF4-FFF2-40B4-BE49-F238E27FC236}">
                    <a16:creationId xmlns:a16="http://schemas.microsoft.com/office/drawing/2014/main" id="{1E30A343-10EB-4B0D-954E-89AECAC10BF9}"/>
                  </a:ext>
                </a:extLst>
              </p14:cNvPr>
              <p14:cNvContentPartPr/>
              <p14:nvPr/>
            </p14:nvContentPartPr>
            <p14:xfrm>
              <a:off x="5585493" y="1719787"/>
              <a:ext cx="23040" cy="65520"/>
            </p14:xfrm>
          </p:contentPart>
        </mc:Choice>
        <mc:Fallback>
          <p:pic>
            <p:nvPicPr>
              <p:cNvPr id="253" name="Freihand 252">
                <a:extLst>
                  <a:ext uri="{FF2B5EF4-FFF2-40B4-BE49-F238E27FC236}">
                    <a16:creationId xmlns:a16="http://schemas.microsoft.com/office/drawing/2014/main" id="{1E30A343-10EB-4B0D-954E-89AECAC10BF9}"/>
                  </a:ext>
                </a:extLst>
              </p:cNvPr>
              <p:cNvPicPr/>
              <p:nvPr/>
            </p:nvPicPr>
            <p:blipFill>
              <a:blip r:embed="rId233"/>
              <a:stretch>
                <a:fillRect/>
              </a:stretch>
            </p:blipFill>
            <p:spPr>
              <a:xfrm>
                <a:off x="5581173" y="1715467"/>
                <a:ext cx="31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55" name="Freihand 254">
                <a:extLst>
                  <a:ext uri="{FF2B5EF4-FFF2-40B4-BE49-F238E27FC236}">
                    <a16:creationId xmlns:a16="http://schemas.microsoft.com/office/drawing/2014/main" id="{C4BE4845-06EF-461A-A62D-D8A13C498B05}"/>
                  </a:ext>
                </a:extLst>
              </p14:cNvPr>
              <p14:cNvContentPartPr/>
              <p14:nvPr/>
            </p14:nvContentPartPr>
            <p14:xfrm>
              <a:off x="5606013" y="1235227"/>
              <a:ext cx="5400" cy="244800"/>
            </p14:xfrm>
          </p:contentPart>
        </mc:Choice>
        <mc:Fallback>
          <p:pic>
            <p:nvPicPr>
              <p:cNvPr id="255" name="Freihand 254">
                <a:extLst>
                  <a:ext uri="{FF2B5EF4-FFF2-40B4-BE49-F238E27FC236}">
                    <a16:creationId xmlns:a16="http://schemas.microsoft.com/office/drawing/2014/main" id="{C4BE4845-06EF-461A-A62D-D8A13C498B05}"/>
                  </a:ext>
                </a:extLst>
              </p:cNvPr>
              <p:cNvPicPr/>
              <p:nvPr/>
            </p:nvPicPr>
            <p:blipFill>
              <a:blip r:embed="rId235"/>
              <a:stretch>
                <a:fillRect/>
              </a:stretch>
            </p:blipFill>
            <p:spPr>
              <a:xfrm>
                <a:off x="5601693" y="1230907"/>
                <a:ext cx="14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56" name="Freihand 255">
                <a:extLst>
                  <a:ext uri="{FF2B5EF4-FFF2-40B4-BE49-F238E27FC236}">
                    <a16:creationId xmlns:a16="http://schemas.microsoft.com/office/drawing/2014/main" id="{1D23835E-7F05-4305-9898-F338C541711D}"/>
                  </a:ext>
                </a:extLst>
              </p14:cNvPr>
              <p14:cNvContentPartPr/>
              <p14:nvPr/>
            </p14:nvContentPartPr>
            <p14:xfrm>
              <a:off x="5569293" y="1430707"/>
              <a:ext cx="97200" cy="136080"/>
            </p14:xfrm>
          </p:contentPart>
        </mc:Choice>
        <mc:Fallback>
          <p:pic>
            <p:nvPicPr>
              <p:cNvPr id="256" name="Freihand 255">
                <a:extLst>
                  <a:ext uri="{FF2B5EF4-FFF2-40B4-BE49-F238E27FC236}">
                    <a16:creationId xmlns:a16="http://schemas.microsoft.com/office/drawing/2014/main" id="{1D23835E-7F05-4305-9898-F338C541711D}"/>
                  </a:ext>
                </a:extLst>
              </p:cNvPr>
              <p:cNvPicPr/>
              <p:nvPr/>
            </p:nvPicPr>
            <p:blipFill>
              <a:blip r:embed="rId237"/>
              <a:stretch>
                <a:fillRect/>
              </a:stretch>
            </p:blipFill>
            <p:spPr>
              <a:xfrm>
                <a:off x="5564973" y="1426387"/>
                <a:ext cx="105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58" name="Freihand 257">
                <a:extLst>
                  <a:ext uri="{FF2B5EF4-FFF2-40B4-BE49-F238E27FC236}">
                    <a16:creationId xmlns:a16="http://schemas.microsoft.com/office/drawing/2014/main" id="{1F0E6067-05AE-4264-B5B6-BF4876AE00DC}"/>
                  </a:ext>
                </a:extLst>
              </p14:cNvPr>
              <p14:cNvContentPartPr/>
              <p14:nvPr/>
            </p14:nvContentPartPr>
            <p14:xfrm>
              <a:off x="5771253" y="1754347"/>
              <a:ext cx="136440" cy="78840"/>
            </p14:xfrm>
          </p:contentPart>
        </mc:Choice>
        <mc:Fallback>
          <p:pic>
            <p:nvPicPr>
              <p:cNvPr id="258" name="Freihand 257">
                <a:extLst>
                  <a:ext uri="{FF2B5EF4-FFF2-40B4-BE49-F238E27FC236}">
                    <a16:creationId xmlns:a16="http://schemas.microsoft.com/office/drawing/2014/main" id="{1F0E6067-05AE-4264-B5B6-BF4876AE00DC}"/>
                  </a:ext>
                </a:extLst>
              </p:cNvPr>
              <p:cNvPicPr/>
              <p:nvPr/>
            </p:nvPicPr>
            <p:blipFill>
              <a:blip r:embed="rId239"/>
              <a:stretch>
                <a:fillRect/>
              </a:stretch>
            </p:blipFill>
            <p:spPr>
              <a:xfrm>
                <a:off x="5766933" y="1750027"/>
                <a:ext cx="145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59" name="Freihand 258">
                <a:extLst>
                  <a:ext uri="{FF2B5EF4-FFF2-40B4-BE49-F238E27FC236}">
                    <a16:creationId xmlns:a16="http://schemas.microsoft.com/office/drawing/2014/main" id="{BFA35508-B303-41C2-B506-955E7F66041C}"/>
                  </a:ext>
                </a:extLst>
              </p14:cNvPr>
              <p14:cNvContentPartPr/>
              <p14:nvPr/>
            </p14:nvContentPartPr>
            <p14:xfrm>
              <a:off x="5735613" y="1749307"/>
              <a:ext cx="130320" cy="103320"/>
            </p14:xfrm>
          </p:contentPart>
        </mc:Choice>
        <mc:Fallback>
          <p:pic>
            <p:nvPicPr>
              <p:cNvPr id="259" name="Freihand 258">
                <a:extLst>
                  <a:ext uri="{FF2B5EF4-FFF2-40B4-BE49-F238E27FC236}">
                    <a16:creationId xmlns:a16="http://schemas.microsoft.com/office/drawing/2014/main" id="{BFA35508-B303-41C2-B506-955E7F66041C}"/>
                  </a:ext>
                </a:extLst>
              </p:cNvPr>
              <p:cNvPicPr/>
              <p:nvPr/>
            </p:nvPicPr>
            <p:blipFill>
              <a:blip r:embed="rId241"/>
              <a:stretch>
                <a:fillRect/>
              </a:stretch>
            </p:blipFill>
            <p:spPr>
              <a:xfrm>
                <a:off x="5731293" y="1744987"/>
                <a:ext cx="138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61" name="Freihand 260">
                <a:extLst>
                  <a:ext uri="{FF2B5EF4-FFF2-40B4-BE49-F238E27FC236}">
                    <a16:creationId xmlns:a16="http://schemas.microsoft.com/office/drawing/2014/main" id="{28E8E53F-2BB0-4863-A91A-52C630DDA26D}"/>
                  </a:ext>
                </a:extLst>
              </p14:cNvPr>
              <p14:cNvContentPartPr/>
              <p14:nvPr/>
            </p14:nvContentPartPr>
            <p14:xfrm>
              <a:off x="6002013" y="1654987"/>
              <a:ext cx="82080" cy="65880"/>
            </p14:xfrm>
          </p:contentPart>
        </mc:Choice>
        <mc:Fallback>
          <p:pic>
            <p:nvPicPr>
              <p:cNvPr id="261" name="Freihand 260">
                <a:extLst>
                  <a:ext uri="{FF2B5EF4-FFF2-40B4-BE49-F238E27FC236}">
                    <a16:creationId xmlns:a16="http://schemas.microsoft.com/office/drawing/2014/main" id="{28E8E53F-2BB0-4863-A91A-52C630DDA26D}"/>
                  </a:ext>
                </a:extLst>
              </p:cNvPr>
              <p:cNvPicPr/>
              <p:nvPr/>
            </p:nvPicPr>
            <p:blipFill>
              <a:blip r:embed="rId243"/>
              <a:stretch>
                <a:fillRect/>
              </a:stretch>
            </p:blipFill>
            <p:spPr>
              <a:xfrm>
                <a:off x="5997693" y="1650667"/>
                <a:ext cx="90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62" name="Freihand 261">
                <a:extLst>
                  <a:ext uri="{FF2B5EF4-FFF2-40B4-BE49-F238E27FC236}">
                    <a16:creationId xmlns:a16="http://schemas.microsoft.com/office/drawing/2014/main" id="{5BB4639E-BC1F-4D67-8A06-5732C5731453}"/>
                  </a:ext>
                </a:extLst>
              </p14:cNvPr>
              <p14:cNvContentPartPr/>
              <p14:nvPr/>
            </p14:nvContentPartPr>
            <p14:xfrm>
              <a:off x="6088773" y="1648507"/>
              <a:ext cx="51840" cy="57240"/>
            </p14:xfrm>
          </p:contentPart>
        </mc:Choice>
        <mc:Fallback>
          <p:pic>
            <p:nvPicPr>
              <p:cNvPr id="262" name="Freihand 261">
                <a:extLst>
                  <a:ext uri="{FF2B5EF4-FFF2-40B4-BE49-F238E27FC236}">
                    <a16:creationId xmlns:a16="http://schemas.microsoft.com/office/drawing/2014/main" id="{5BB4639E-BC1F-4D67-8A06-5732C5731453}"/>
                  </a:ext>
                </a:extLst>
              </p:cNvPr>
              <p:cNvPicPr/>
              <p:nvPr/>
            </p:nvPicPr>
            <p:blipFill>
              <a:blip r:embed="rId245"/>
              <a:stretch>
                <a:fillRect/>
              </a:stretch>
            </p:blipFill>
            <p:spPr>
              <a:xfrm>
                <a:off x="6084453" y="1644187"/>
                <a:ext cx="60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63" name="Freihand 262">
                <a:extLst>
                  <a:ext uri="{FF2B5EF4-FFF2-40B4-BE49-F238E27FC236}">
                    <a16:creationId xmlns:a16="http://schemas.microsoft.com/office/drawing/2014/main" id="{83ADCCA5-E09B-42E2-BCB4-9C797CC809EA}"/>
                  </a:ext>
                </a:extLst>
              </p14:cNvPr>
              <p14:cNvContentPartPr/>
              <p14:nvPr/>
            </p14:nvContentPartPr>
            <p14:xfrm>
              <a:off x="6160773" y="1616467"/>
              <a:ext cx="70560" cy="66600"/>
            </p14:xfrm>
          </p:contentPart>
        </mc:Choice>
        <mc:Fallback>
          <p:pic>
            <p:nvPicPr>
              <p:cNvPr id="263" name="Freihand 262">
                <a:extLst>
                  <a:ext uri="{FF2B5EF4-FFF2-40B4-BE49-F238E27FC236}">
                    <a16:creationId xmlns:a16="http://schemas.microsoft.com/office/drawing/2014/main" id="{83ADCCA5-E09B-42E2-BCB4-9C797CC809EA}"/>
                  </a:ext>
                </a:extLst>
              </p:cNvPr>
              <p:cNvPicPr/>
              <p:nvPr/>
            </p:nvPicPr>
            <p:blipFill>
              <a:blip r:embed="rId247"/>
              <a:stretch>
                <a:fillRect/>
              </a:stretch>
            </p:blipFill>
            <p:spPr>
              <a:xfrm>
                <a:off x="6156453" y="1612147"/>
                <a:ext cx="79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64" name="Freihand 263">
                <a:extLst>
                  <a:ext uri="{FF2B5EF4-FFF2-40B4-BE49-F238E27FC236}">
                    <a16:creationId xmlns:a16="http://schemas.microsoft.com/office/drawing/2014/main" id="{7A356F87-8897-43A0-A1A1-73DB470F67DF}"/>
                  </a:ext>
                </a:extLst>
              </p14:cNvPr>
              <p14:cNvContentPartPr/>
              <p14:nvPr/>
            </p14:nvContentPartPr>
            <p14:xfrm>
              <a:off x="6193893" y="1547347"/>
              <a:ext cx="118800" cy="119160"/>
            </p14:xfrm>
          </p:contentPart>
        </mc:Choice>
        <mc:Fallback>
          <p:pic>
            <p:nvPicPr>
              <p:cNvPr id="264" name="Freihand 263">
                <a:extLst>
                  <a:ext uri="{FF2B5EF4-FFF2-40B4-BE49-F238E27FC236}">
                    <a16:creationId xmlns:a16="http://schemas.microsoft.com/office/drawing/2014/main" id="{7A356F87-8897-43A0-A1A1-73DB470F67DF}"/>
                  </a:ext>
                </a:extLst>
              </p:cNvPr>
              <p:cNvPicPr/>
              <p:nvPr/>
            </p:nvPicPr>
            <p:blipFill>
              <a:blip r:embed="rId249"/>
              <a:stretch>
                <a:fillRect/>
              </a:stretch>
            </p:blipFill>
            <p:spPr>
              <a:xfrm>
                <a:off x="6189573" y="1543027"/>
                <a:ext cx="127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65" name="Freihand 264">
                <a:extLst>
                  <a:ext uri="{FF2B5EF4-FFF2-40B4-BE49-F238E27FC236}">
                    <a16:creationId xmlns:a16="http://schemas.microsoft.com/office/drawing/2014/main" id="{F2487E2F-6223-4DDB-974D-100380B6286A}"/>
                  </a:ext>
                </a:extLst>
              </p14:cNvPr>
              <p14:cNvContentPartPr/>
              <p14:nvPr/>
            </p14:nvContentPartPr>
            <p14:xfrm>
              <a:off x="6341853" y="1481467"/>
              <a:ext cx="167760" cy="119160"/>
            </p14:xfrm>
          </p:contentPart>
        </mc:Choice>
        <mc:Fallback>
          <p:pic>
            <p:nvPicPr>
              <p:cNvPr id="265" name="Freihand 264">
                <a:extLst>
                  <a:ext uri="{FF2B5EF4-FFF2-40B4-BE49-F238E27FC236}">
                    <a16:creationId xmlns:a16="http://schemas.microsoft.com/office/drawing/2014/main" id="{F2487E2F-6223-4DDB-974D-100380B6286A}"/>
                  </a:ext>
                </a:extLst>
              </p:cNvPr>
              <p:cNvPicPr/>
              <p:nvPr/>
            </p:nvPicPr>
            <p:blipFill>
              <a:blip r:embed="rId251"/>
              <a:stretch>
                <a:fillRect/>
              </a:stretch>
            </p:blipFill>
            <p:spPr>
              <a:xfrm>
                <a:off x="6337533" y="1477147"/>
                <a:ext cx="176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6" name="Freihand 265">
                <a:extLst>
                  <a:ext uri="{FF2B5EF4-FFF2-40B4-BE49-F238E27FC236}">
                    <a16:creationId xmlns:a16="http://schemas.microsoft.com/office/drawing/2014/main" id="{211B7253-F056-4294-BF92-DD0A0F4AE36D}"/>
                  </a:ext>
                </a:extLst>
              </p14:cNvPr>
              <p14:cNvContentPartPr/>
              <p14:nvPr/>
            </p14:nvContentPartPr>
            <p14:xfrm>
              <a:off x="6488373" y="1525027"/>
              <a:ext cx="72360" cy="52920"/>
            </p14:xfrm>
          </p:contentPart>
        </mc:Choice>
        <mc:Fallback>
          <p:pic>
            <p:nvPicPr>
              <p:cNvPr id="266" name="Freihand 265">
                <a:extLst>
                  <a:ext uri="{FF2B5EF4-FFF2-40B4-BE49-F238E27FC236}">
                    <a16:creationId xmlns:a16="http://schemas.microsoft.com/office/drawing/2014/main" id="{211B7253-F056-4294-BF92-DD0A0F4AE36D}"/>
                  </a:ext>
                </a:extLst>
              </p:cNvPr>
              <p:cNvPicPr/>
              <p:nvPr/>
            </p:nvPicPr>
            <p:blipFill>
              <a:blip r:embed="rId253"/>
              <a:stretch>
                <a:fillRect/>
              </a:stretch>
            </p:blipFill>
            <p:spPr>
              <a:xfrm>
                <a:off x="6484053" y="1520707"/>
                <a:ext cx="81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7" name="Freihand 266">
                <a:extLst>
                  <a:ext uri="{FF2B5EF4-FFF2-40B4-BE49-F238E27FC236}">
                    <a16:creationId xmlns:a16="http://schemas.microsoft.com/office/drawing/2014/main" id="{52260E83-49CC-46FF-8C9B-123AD5942688}"/>
                  </a:ext>
                </a:extLst>
              </p14:cNvPr>
              <p14:cNvContentPartPr/>
              <p14:nvPr/>
            </p14:nvContentPartPr>
            <p14:xfrm>
              <a:off x="6482253" y="1450867"/>
              <a:ext cx="33480" cy="16200"/>
            </p14:xfrm>
          </p:contentPart>
        </mc:Choice>
        <mc:Fallback>
          <p:pic>
            <p:nvPicPr>
              <p:cNvPr id="267" name="Freihand 266">
                <a:extLst>
                  <a:ext uri="{FF2B5EF4-FFF2-40B4-BE49-F238E27FC236}">
                    <a16:creationId xmlns:a16="http://schemas.microsoft.com/office/drawing/2014/main" id="{52260E83-49CC-46FF-8C9B-123AD5942688}"/>
                  </a:ext>
                </a:extLst>
              </p:cNvPr>
              <p:cNvPicPr/>
              <p:nvPr/>
            </p:nvPicPr>
            <p:blipFill>
              <a:blip r:embed="rId255"/>
              <a:stretch>
                <a:fillRect/>
              </a:stretch>
            </p:blipFill>
            <p:spPr>
              <a:xfrm>
                <a:off x="6477933" y="1446547"/>
                <a:ext cx="42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8" name="Freihand 267">
                <a:extLst>
                  <a:ext uri="{FF2B5EF4-FFF2-40B4-BE49-F238E27FC236}">
                    <a16:creationId xmlns:a16="http://schemas.microsoft.com/office/drawing/2014/main" id="{39E939E8-9F80-404F-A235-B8B3D8D16333}"/>
                  </a:ext>
                </a:extLst>
              </p14:cNvPr>
              <p14:cNvContentPartPr/>
              <p14:nvPr/>
            </p14:nvContentPartPr>
            <p14:xfrm>
              <a:off x="6590253" y="1471747"/>
              <a:ext cx="108360" cy="71280"/>
            </p14:xfrm>
          </p:contentPart>
        </mc:Choice>
        <mc:Fallback>
          <p:pic>
            <p:nvPicPr>
              <p:cNvPr id="268" name="Freihand 267">
                <a:extLst>
                  <a:ext uri="{FF2B5EF4-FFF2-40B4-BE49-F238E27FC236}">
                    <a16:creationId xmlns:a16="http://schemas.microsoft.com/office/drawing/2014/main" id="{39E939E8-9F80-404F-A235-B8B3D8D16333}"/>
                  </a:ext>
                </a:extLst>
              </p:cNvPr>
              <p:cNvPicPr/>
              <p:nvPr/>
            </p:nvPicPr>
            <p:blipFill>
              <a:blip r:embed="rId257"/>
              <a:stretch>
                <a:fillRect/>
              </a:stretch>
            </p:blipFill>
            <p:spPr>
              <a:xfrm>
                <a:off x="6585933" y="1467427"/>
                <a:ext cx="117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70" name="Freihand 269">
                <a:extLst>
                  <a:ext uri="{FF2B5EF4-FFF2-40B4-BE49-F238E27FC236}">
                    <a16:creationId xmlns:a16="http://schemas.microsoft.com/office/drawing/2014/main" id="{89312556-FF4F-4428-BA0C-139AF30DE8FB}"/>
                  </a:ext>
                </a:extLst>
              </p14:cNvPr>
              <p14:cNvContentPartPr/>
              <p14:nvPr/>
            </p14:nvContentPartPr>
            <p14:xfrm>
              <a:off x="6478293" y="1649227"/>
              <a:ext cx="133920" cy="95760"/>
            </p14:xfrm>
          </p:contentPart>
        </mc:Choice>
        <mc:Fallback>
          <p:pic>
            <p:nvPicPr>
              <p:cNvPr id="270" name="Freihand 269">
                <a:extLst>
                  <a:ext uri="{FF2B5EF4-FFF2-40B4-BE49-F238E27FC236}">
                    <a16:creationId xmlns:a16="http://schemas.microsoft.com/office/drawing/2014/main" id="{89312556-FF4F-4428-BA0C-139AF30DE8FB}"/>
                  </a:ext>
                </a:extLst>
              </p:cNvPr>
              <p:cNvPicPr/>
              <p:nvPr/>
            </p:nvPicPr>
            <p:blipFill>
              <a:blip r:embed="rId259"/>
              <a:stretch>
                <a:fillRect/>
              </a:stretch>
            </p:blipFill>
            <p:spPr>
              <a:xfrm>
                <a:off x="6473973" y="1644907"/>
                <a:ext cx="142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71" name="Freihand 270">
                <a:extLst>
                  <a:ext uri="{FF2B5EF4-FFF2-40B4-BE49-F238E27FC236}">
                    <a16:creationId xmlns:a16="http://schemas.microsoft.com/office/drawing/2014/main" id="{29597CB1-ED28-402C-8A33-0A039D259CFC}"/>
                  </a:ext>
                </a:extLst>
              </p14:cNvPr>
              <p14:cNvContentPartPr/>
              <p14:nvPr/>
            </p14:nvContentPartPr>
            <p14:xfrm>
              <a:off x="6435453" y="1734547"/>
              <a:ext cx="208800" cy="66600"/>
            </p14:xfrm>
          </p:contentPart>
        </mc:Choice>
        <mc:Fallback>
          <p:pic>
            <p:nvPicPr>
              <p:cNvPr id="271" name="Freihand 270">
                <a:extLst>
                  <a:ext uri="{FF2B5EF4-FFF2-40B4-BE49-F238E27FC236}">
                    <a16:creationId xmlns:a16="http://schemas.microsoft.com/office/drawing/2014/main" id="{29597CB1-ED28-402C-8A33-0A039D259CFC}"/>
                  </a:ext>
                </a:extLst>
              </p:cNvPr>
              <p:cNvPicPr/>
              <p:nvPr/>
            </p:nvPicPr>
            <p:blipFill>
              <a:blip r:embed="rId261"/>
              <a:stretch>
                <a:fillRect/>
              </a:stretch>
            </p:blipFill>
            <p:spPr>
              <a:xfrm>
                <a:off x="6431133" y="1730227"/>
                <a:ext cx="217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72" name="Freihand 271">
                <a:extLst>
                  <a:ext uri="{FF2B5EF4-FFF2-40B4-BE49-F238E27FC236}">
                    <a16:creationId xmlns:a16="http://schemas.microsoft.com/office/drawing/2014/main" id="{7332CE7C-7BB0-469D-9905-8BC77C34B6B5}"/>
                  </a:ext>
                </a:extLst>
              </p14:cNvPr>
              <p14:cNvContentPartPr/>
              <p14:nvPr/>
            </p14:nvContentPartPr>
            <p14:xfrm>
              <a:off x="6507093" y="1779547"/>
              <a:ext cx="151200" cy="126360"/>
            </p14:xfrm>
          </p:contentPart>
        </mc:Choice>
        <mc:Fallback>
          <p:pic>
            <p:nvPicPr>
              <p:cNvPr id="272" name="Freihand 271">
                <a:extLst>
                  <a:ext uri="{FF2B5EF4-FFF2-40B4-BE49-F238E27FC236}">
                    <a16:creationId xmlns:a16="http://schemas.microsoft.com/office/drawing/2014/main" id="{7332CE7C-7BB0-469D-9905-8BC77C34B6B5}"/>
                  </a:ext>
                </a:extLst>
              </p:cNvPr>
              <p:cNvPicPr/>
              <p:nvPr/>
            </p:nvPicPr>
            <p:blipFill>
              <a:blip r:embed="rId263"/>
              <a:stretch>
                <a:fillRect/>
              </a:stretch>
            </p:blipFill>
            <p:spPr>
              <a:xfrm>
                <a:off x="6502773" y="1775227"/>
                <a:ext cx="1598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74" name="Freihand 273">
                <a:extLst>
                  <a:ext uri="{FF2B5EF4-FFF2-40B4-BE49-F238E27FC236}">
                    <a16:creationId xmlns:a16="http://schemas.microsoft.com/office/drawing/2014/main" id="{AACF8188-9862-4383-8981-AF3A820B98D5}"/>
                  </a:ext>
                </a:extLst>
              </p14:cNvPr>
              <p14:cNvContentPartPr/>
              <p14:nvPr/>
            </p14:nvContentPartPr>
            <p14:xfrm>
              <a:off x="3558333" y="2363107"/>
              <a:ext cx="760680" cy="35280"/>
            </p14:xfrm>
          </p:contentPart>
        </mc:Choice>
        <mc:Fallback>
          <p:pic>
            <p:nvPicPr>
              <p:cNvPr id="274" name="Freihand 273">
                <a:extLst>
                  <a:ext uri="{FF2B5EF4-FFF2-40B4-BE49-F238E27FC236}">
                    <a16:creationId xmlns:a16="http://schemas.microsoft.com/office/drawing/2014/main" id="{AACF8188-9862-4383-8981-AF3A820B98D5}"/>
                  </a:ext>
                </a:extLst>
              </p:cNvPr>
              <p:cNvPicPr/>
              <p:nvPr/>
            </p:nvPicPr>
            <p:blipFill>
              <a:blip r:embed="rId265"/>
              <a:stretch>
                <a:fillRect/>
              </a:stretch>
            </p:blipFill>
            <p:spPr>
              <a:xfrm>
                <a:off x="3554013" y="2358787"/>
                <a:ext cx="769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75" name="Freihand 274">
                <a:extLst>
                  <a:ext uri="{FF2B5EF4-FFF2-40B4-BE49-F238E27FC236}">
                    <a16:creationId xmlns:a16="http://schemas.microsoft.com/office/drawing/2014/main" id="{145F8926-1BA1-4F57-A087-0E077B361F31}"/>
                  </a:ext>
                </a:extLst>
              </p14:cNvPr>
              <p14:cNvContentPartPr/>
              <p14:nvPr/>
            </p14:nvContentPartPr>
            <p14:xfrm>
              <a:off x="4248813" y="2303347"/>
              <a:ext cx="230760" cy="224280"/>
            </p14:xfrm>
          </p:contentPart>
        </mc:Choice>
        <mc:Fallback>
          <p:pic>
            <p:nvPicPr>
              <p:cNvPr id="275" name="Freihand 274">
                <a:extLst>
                  <a:ext uri="{FF2B5EF4-FFF2-40B4-BE49-F238E27FC236}">
                    <a16:creationId xmlns:a16="http://schemas.microsoft.com/office/drawing/2014/main" id="{145F8926-1BA1-4F57-A087-0E077B361F31}"/>
                  </a:ext>
                </a:extLst>
              </p:cNvPr>
              <p:cNvPicPr/>
              <p:nvPr/>
            </p:nvPicPr>
            <p:blipFill>
              <a:blip r:embed="rId267"/>
              <a:stretch>
                <a:fillRect/>
              </a:stretch>
            </p:blipFill>
            <p:spPr>
              <a:xfrm>
                <a:off x="4244493" y="2299027"/>
                <a:ext cx="239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77" name="Freihand 276">
                <a:extLst>
                  <a:ext uri="{FF2B5EF4-FFF2-40B4-BE49-F238E27FC236}">
                    <a16:creationId xmlns:a16="http://schemas.microsoft.com/office/drawing/2014/main" id="{19434237-3DAF-4D65-A20B-E773846C362D}"/>
                  </a:ext>
                </a:extLst>
              </p14:cNvPr>
              <p14:cNvContentPartPr/>
              <p14:nvPr/>
            </p14:nvContentPartPr>
            <p14:xfrm>
              <a:off x="4889253" y="2225227"/>
              <a:ext cx="104760" cy="223200"/>
            </p14:xfrm>
          </p:contentPart>
        </mc:Choice>
        <mc:Fallback>
          <p:pic>
            <p:nvPicPr>
              <p:cNvPr id="277" name="Freihand 276">
                <a:extLst>
                  <a:ext uri="{FF2B5EF4-FFF2-40B4-BE49-F238E27FC236}">
                    <a16:creationId xmlns:a16="http://schemas.microsoft.com/office/drawing/2014/main" id="{19434237-3DAF-4D65-A20B-E773846C362D}"/>
                  </a:ext>
                </a:extLst>
              </p:cNvPr>
              <p:cNvPicPr/>
              <p:nvPr/>
            </p:nvPicPr>
            <p:blipFill>
              <a:blip r:embed="rId269"/>
              <a:stretch>
                <a:fillRect/>
              </a:stretch>
            </p:blipFill>
            <p:spPr>
              <a:xfrm>
                <a:off x="4884933" y="2220907"/>
                <a:ext cx="113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8" name="Freihand 277">
                <a:extLst>
                  <a:ext uri="{FF2B5EF4-FFF2-40B4-BE49-F238E27FC236}">
                    <a16:creationId xmlns:a16="http://schemas.microsoft.com/office/drawing/2014/main" id="{7A2EB597-6921-4466-9406-28F8A68F86C5}"/>
                  </a:ext>
                </a:extLst>
              </p14:cNvPr>
              <p14:cNvContentPartPr/>
              <p14:nvPr/>
            </p14:nvContentPartPr>
            <p14:xfrm>
              <a:off x="5034333" y="2263387"/>
              <a:ext cx="54720" cy="101880"/>
            </p14:xfrm>
          </p:contentPart>
        </mc:Choice>
        <mc:Fallback>
          <p:pic>
            <p:nvPicPr>
              <p:cNvPr id="278" name="Freihand 277">
                <a:extLst>
                  <a:ext uri="{FF2B5EF4-FFF2-40B4-BE49-F238E27FC236}">
                    <a16:creationId xmlns:a16="http://schemas.microsoft.com/office/drawing/2014/main" id="{7A2EB597-6921-4466-9406-28F8A68F86C5}"/>
                  </a:ext>
                </a:extLst>
              </p:cNvPr>
              <p:cNvPicPr/>
              <p:nvPr/>
            </p:nvPicPr>
            <p:blipFill>
              <a:blip r:embed="rId271"/>
              <a:stretch>
                <a:fillRect/>
              </a:stretch>
            </p:blipFill>
            <p:spPr>
              <a:xfrm>
                <a:off x="5030013" y="2259067"/>
                <a:ext cx="63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79" name="Freihand 278">
                <a:extLst>
                  <a:ext uri="{FF2B5EF4-FFF2-40B4-BE49-F238E27FC236}">
                    <a16:creationId xmlns:a16="http://schemas.microsoft.com/office/drawing/2014/main" id="{025E35E6-E8F6-4F29-92A6-38D5BED30C59}"/>
                  </a:ext>
                </a:extLst>
              </p14:cNvPr>
              <p14:cNvContentPartPr/>
              <p14:nvPr/>
            </p14:nvContentPartPr>
            <p14:xfrm>
              <a:off x="5060973" y="2263387"/>
              <a:ext cx="57960" cy="131040"/>
            </p14:xfrm>
          </p:contentPart>
        </mc:Choice>
        <mc:Fallback>
          <p:pic>
            <p:nvPicPr>
              <p:cNvPr id="279" name="Freihand 278">
                <a:extLst>
                  <a:ext uri="{FF2B5EF4-FFF2-40B4-BE49-F238E27FC236}">
                    <a16:creationId xmlns:a16="http://schemas.microsoft.com/office/drawing/2014/main" id="{025E35E6-E8F6-4F29-92A6-38D5BED30C59}"/>
                  </a:ext>
                </a:extLst>
              </p:cNvPr>
              <p:cNvPicPr/>
              <p:nvPr/>
            </p:nvPicPr>
            <p:blipFill>
              <a:blip r:embed="rId273"/>
              <a:stretch>
                <a:fillRect/>
              </a:stretch>
            </p:blipFill>
            <p:spPr>
              <a:xfrm>
                <a:off x="5056653" y="2259067"/>
                <a:ext cx="66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81" name="Freihand 280">
                <a:extLst>
                  <a:ext uri="{FF2B5EF4-FFF2-40B4-BE49-F238E27FC236}">
                    <a16:creationId xmlns:a16="http://schemas.microsoft.com/office/drawing/2014/main" id="{EB6CF295-2D8B-4675-9EA0-2623B43E448C}"/>
                  </a:ext>
                </a:extLst>
              </p14:cNvPr>
              <p14:cNvContentPartPr/>
              <p14:nvPr/>
            </p14:nvContentPartPr>
            <p14:xfrm>
              <a:off x="4833813" y="2464627"/>
              <a:ext cx="323280" cy="25920"/>
            </p14:xfrm>
          </p:contentPart>
        </mc:Choice>
        <mc:Fallback>
          <p:pic>
            <p:nvPicPr>
              <p:cNvPr id="281" name="Freihand 280">
                <a:extLst>
                  <a:ext uri="{FF2B5EF4-FFF2-40B4-BE49-F238E27FC236}">
                    <a16:creationId xmlns:a16="http://schemas.microsoft.com/office/drawing/2014/main" id="{EB6CF295-2D8B-4675-9EA0-2623B43E448C}"/>
                  </a:ext>
                </a:extLst>
              </p:cNvPr>
              <p:cNvPicPr/>
              <p:nvPr/>
            </p:nvPicPr>
            <p:blipFill>
              <a:blip r:embed="rId275"/>
              <a:stretch>
                <a:fillRect/>
              </a:stretch>
            </p:blipFill>
            <p:spPr>
              <a:xfrm>
                <a:off x="4829493" y="2460307"/>
                <a:ext cx="331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82" name="Freihand 281">
                <a:extLst>
                  <a:ext uri="{FF2B5EF4-FFF2-40B4-BE49-F238E27FC236}">
                    <a16:creationId xmlns:a16="http://schemas.microsoft.com/office/drawing/2014/main" id="{6AD69BE8-54B6-45E9-8306-214D1328E137}"/>
                  </a:ext>
                </a:extLst>
              </p14:cNvPr>
              <p14:cNvContentPartPr/>
              <p14:nvPr/>
            </p14:nvContentPartPr>
            <p14:xfrm>
              <a:off x="4923453" y="2544187"/>
              <a:ext cx="143640" cy="205920"/>
            </p14:xfrm>
          </p:contentPart>
        </mc:Choice>
        <mc:Fallback>
          <p:pic>
            <p:nvPicPr>
              <p:cNvPr id="282" name="Freihand 281">
                <a:extLst>
                  <a:ext uri="{FF2B5EF4-FFF2-40B4-BE49-F238E27FC236}">
                    <a16:creationId xmlns:a16="http://schemas.microsoft.com/office/drawing/2014/main" id="{6AD69BE8-54B6-45E9-8306-214D1328E137}"/>
                  </a:ext>
                </a:extLst>
              </p:cNvPr>
              <p:cNvPicPr/>
              <p:nvPr/>
            </p:nvPicPr>
            <p:blipFill>
              <a:blip r:embed="rId277"/>
              <a:stretch>
                <a:fillRect/>
              </a:stretch>
            </p:blipFill>
            <p:spPr>
              <a:xfrm>
                <a:off x="4919133" y="2539867"/>
                <a:ext cx="152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83" name="Freihand 282">
                <a:extLst>
                  <a:ext uri="{FF2B5EF4-FFF2-40B4-BE49-F238E27FC236}">
                    <a16:creationId xmlns:a16="http://schemas.microsoft.com/office/drawing/2014/main" id="{000606DC-DA3E-4CE8-A244-2211667C8235}"/>
                  </a:ext>
                </a:extLst>
              </p14:cNvPr>
              <p14:cNvContentPartPr/>
              <p14:nvPr/>
            </p14:nvContentPartPr>
            <p14:xfrm>
              <a:off x="5086533" y="2583067"/>
              <a:ext cx="3960" cy="104040"/>
            </p14:xfrm>
          </p:contentPart>
        </mc:Choice>
        <mc:Fallback>
          <p:pic>
            <p:nvPicPr>
              <p:cNvPr id="283" name="Freihand 282">
                <a:extLst>
                  <a:ext uri="{FF2B5EF4-FFF2-40B4-BE49-F238E27FC236}">
                    <a16:creationId xmlns:a16="http://schemas.microsoft.com/office/drawing/2014/main" id="{000606DC-DA3E-4CE8-A244-2211667C8235}"/>
                  </a:ext>
                </a:extLst>
              </p:cNvPr>
              <p:cNvPicPr/>
              <p:nvPr/>
            </p:nvPicPr>
            <p:blipFill>
              <a:blip r:embed="rId279"/>
              <a:stretch>
                <a:fillRect/>
              </a:stretch>
            </p:blipFill>
            <p:spPr>
              <a:xfrm>
                <a:off x="5082213" y="2578747"/>
                <a:ext cx="12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84" name="Freihand 283">
                <a:extLst>
                  <a:ext uri="{FF2B5EF4-FFF2-40B4-BE49-F238E27FC236}">
                    <a16:creationId xmlns:a16="http://schemas.microsoft.com/office/drawing/2014/main" id="{C14040F7-7685-4C0C-AE20-92DC8B130616}"/>
                  </a:ext>
                </a:extLst>
              </p14:cNvPr>
              <p14:cNvContentPartPr/>
              <p14:nvPr/>
            </p14:nvContentPartPr>
            <p14:xfrm>
              <a:off x="5037933" y="2561827"/>
              <a:ext cx="131040" cy="150120"/>
            </p14:xfrm>
          </p:contentPart>
        </mc:Choice>
        <mc:Fallback>
          <p:pic>
            <p:nvPicPr>
              <p:cNvPr id="284" name="Freihand 283">
                <a:extLst>
                  <a:ext uri="{FF2B5EF4-FFF2-40B4-BE49-F238E27FC236}">
                    <a16:creationId xmlns:a16="http://schemas.microsoft.com/office/drawing/2014/main" id="{C14040F7-7685-4C0C-AE20-92DC8B130616}"/>
                  </a:ext>
                </a:extLst>
              </p:cNvPr>
              <p:cNvPicPr/>
              <p:nvPr/>
            </p:nvPicPr>
            <p:blipFill>
              <a:blip r:embed="rId281"/>
              <a:stretch>
                <a:fillRect/>
              </a:stretch>
            </p:blipFill>
            <p:spPr>
              <a:xfrm>
                <a:off x="5033613" y="2557507"/>
                <a:ext cx="139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85" name="Freihand 284">
                <a:extLst>
                  <a:ext uri="{FF2B5EF4-FFF2-40B4-BE49-F238E27FC236}">
                    <a16:creationId xmlns:a16="http://schemas.microsoft.com/office/drawing/2014/main" id="{0B8CECA0-0848-464F-B61D-F061C939BD1A}"/>
                  </a:ext>
                </a:extLst>
              </p14:cNvPr>
              <p14:cNvContentPartPr/>
              <p14:nvPr/>
            </p14:nvContentPartPr>
            <p14:xfrm>
              <a:off x="5200653" y="2208667"/>
              <a:ext cx="106920" cy="458280"/>
            </p14:xfrm>
          </p:contentPart>
        </mc:Choice>
        <mc:Fallback>
          <p:pic>
            <p:nvPicPr>
              <p:cNvPr id="285" name="Freihand 284">
                <a:extLst>
                  <a:ext uri="{FF2B5EF4-FFF2-40B4-BE49-F238E27FC236}">
                    <a16:creationId xmlns:a16="http://schemas.microsoft.com/office/drawing/2014/main" id="{0B8CECA0-0848-464F-B61D-F061C939BD1A}"/>
                  </a:ext>
                </a:extLst>
              </p:cNvPr>
              <p:cNvPicPr/>
              <p:nvPr/>
            </p:nvPicPr>
            <p:blipFill>
              <a:blip r:embed="rId283"/>
              <a:stretch>
                <a:fillRect/>
              </a:stretch>
            </p:blipFill>
            <p:spPr>
              <a:xfrm>
                <a:off x="5196333" y="2204347"/>
                <a:ext cx="1155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86" name="Freihand 285">
                <a:extLst>
                  <a:ext uri="{FF2B5EF4-FFF2-40B4-BE49-F238E27FC236}">
                    <a16:creationId xmlns:a16="http://schemas.microsoft.com/office/drawing/2014/main" id="{69BFD64A-9A43-4EFF-9CFB-75BCD5F2108A}"/>
                  </a:ext>
                </a:extLst>
              </p14:cNvPr>
              <p14:cNvContentPartPr/>
              <p14:nvPr/>
            </p14:nvContentPartPr>
            <p14:xfrm>
              <a:off x="4722933" y="2273107"/>
              <a:ext cx="155520" cy="457920"/>
            </p14:xfrm>
          </p:contentPart>
        </mc:Choice>
        <mc:Fallback>
          <p:pic>
            <p:nvPicPr>
              <p:cNvPr id="286" name="Freihand 285">
                <a:extLst>
                  <a:ext uri="{FF2B5EF4-FFF2-40B4-BE49-F238E27FC236}">
                    <a16:creationId xmlns:a16="http://schemas.microsoft.com/office/drawing/2014/main" id="{69BFD64A-9A43-4EFF-9CFB-75BCD5F2108A}"/>
                  </a:ext>
                </a:extLst>
              </p:cNvPr>
              <p:cNvPicPr/>
              <p:nvPr/>
            </p:nvPicPr>
            <p:blipFill>
              <a:blip r:embed="rId285"/>
              <a:stretch>
                <a:fillRect/>
              </a:stretch>
            </p:blipFill>
            <p:spPr>
              <a:xfrm>
                <a:off x="4718613" y="2268787"/>
                <a:ext cx="16416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87" name="Freihand 286">
                <a:extLst>
                  <a:ext uri="{FF2B5EF4-FFF2-40B4-BE49-F238E27FC236}">
                    <a16:creationId xmlns:a16="http://schemas.microsoft.com/office/drawing/2014/main" id="{D7902232-E0C9-46B6-9674-8A40529F0936}"/>
                  </a:ext>
                </a:extLst>
              </p14:cNvPr>
              <p14:cNvContentPartPr/>
              <p14:nvPr/>
            </p14:nvContentPartPr>
            <p14:xfrm>
              <a:off x="5311173" y="2100307"/>
              <a:ext cx="2520" cy="164520"/>
            </p14:xfrm>
          </p:contentPart>
        </mc:Choice>
        <mc:Fallback>
          <p:pic>
            <p:nvPicPr>
              <p:cNvPr id="287" name="Freihand 286">
                <a:extLst>
                  <a:ext uri="{FF2B5EF4-FFF2-40B4-BE49-F238E27FC236}">
                    <a16:creationId xmlns:a16="http://schemas.microsoft.com/office/drawing/2014/main" id="{D7902232-E0C9-46B6-9674-8A40529F0936}"/>
                  </a:ext>
                </a:extLst>
              </p:cNvPr>
              <p:cNvPicPr/>
              <p:nvPr/>
            </p:nvPicPr>
            <p:blipFill>
              <a:blip r:embed="rId287"/>
              <a:stretch>
                <a:fillRect/>
              </a:stretch>
            </p:blipFill>
            <p:spPr>
              <a:xfrm>
                <a:off x="5306853" y="2095987"/>
                <a:ext cx="11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89" name="Freihand 288">
                <a:extLst>
                  <a:ext uri="{FF2B5EF4-FFF2-40B4-BE49-F238E27FC236}">
                    <a16:creationId xmlns:a16="http://schemas.microsoft.com/office/drawing/2014/main" id="{401BFAF1-8F19-47E4-B626-F59B6EF31B5A}"/>
                  </a:ext>
                </a:extLst>
              </p14:cNvPr>
              <p14:cNvContentPartPr/>
              <p14:nvPr/>
            </p14:nvContentPartPr>
            <p14:xfrm>
              <a:off x="5611413" y="2395507"/>
              <a:ext cx="123120" cy="236880"/>
            </p14:xfrm>
          </p:contentPart>
        </mc:Choice>
        <mc:Fallback>
          <p:pic>
            <p:nvPicPr>
              <p:cNvPr id="289" name="Freihand 288">
                <a:extLst>
                  <a:ext uri="{FF2B5EF4-FFF2-40B4-BE49-F238E27FC236}">
                    <a16:creationId xmlns:a16="http://schemas.microsoft.com/office/drawing/2014/main" id="{401BFAF1-8F19-47E4-B626-F59B6EF31B5A}"/>
                  </a:ext>
                </a:extLst>
              </p:cNvPr>
              <p:cNvPicPr/>
              <p:nvPr/>
            </p:nvPicPr>
            <p:blipFill>
              <a:blip r:embed="rId289"/>
              <a:stretch>
                <a:fillRect/>
              </a:stretch>
            </p:blipFill>
            <p:spPr>
              <a:xfrm>
                <a:off x="5607093" y="2391187"/>
                <a:ext cx="131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90" name="Freihand 289">
                <a:extLst>
                  <a:ext uri="{FF2B5EF4-FFF2-40B4-BE49-F238E27FC236}">
                    <a16:creationId xmlns:a16="http://schemas.microsoft.com/office/drawing/2014/main" id="{5331AD31-F98B-4271-9204-188306CD5F97}"/>
                  </a:ext>
                </a:extLst>
              </p14:cNvPr>
              <p14:cNvContentPartPr/>
              <p14:nvPr/>
            </p14:nvContentPartPr>
            <p14:xfrm>
              <a:off x="5768733" y="2417467"/>
              <a:ext cx="210240" cy="55440"/>
            </p14:xfrm>
          </p:contentPart>
        </mc:Choice>
        <mc:Fallback>
          <p:pic>
            <p:nvPicPr>
              <p:cNvPr id="290" name="Freihand 289">
                <a:extLst>
                  <a:ext uri="{FF2B5EF4-FFF2-40B4-BE49-F238E27FC236}">
                    <a16:creationId xmlns:a16="http://schemas.microsoft.com/office/drawing/2014/main" id="{5331AD31-F98B-4271-9204-188306CD5F97}"/>
                  </a:ext>
                </a:extLst>
              </p:cNvPr>
              <p:cNvPicPr/>
              <p:nvPr/>
            </p:nvPicPr>
            <p:blipFill>
              <a:blip r:embed="rId291"/>
              <a:stretch>
                <a:fillRect/>
              </a:stretch>
            </p:blipFill>
            <p:spPr>
              <a:xfrm>
                <a:off x="5764413" y="2413147"/>
                <a:ext cx="218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91" name="Freihand 290">
                <a:extLst>
                  <a:ext uri="{FF2B5EF4-FFF2-40B4-BE49-F238E27FC236}">
                    <a16:creationId xmlns:a16="http://schemas.microsoft.com/office/drawing/2014/main" id="{D3B4EA02-19B5-4163-A541-BEC2CB7321F7}"/>
                  </a:ext>
                </a:extLst>
              </p14:cNvPr>
              <p14:cNvContentPartPr/>
              <p14:nvPr/>
            </p14:nvContentPartPr>
            <p14:xfrm>
              <a:off x="5971053" y="2345827"/>
              <a:ext cx="89280" cy="29520"/>
            </p14:xfrm>
          </p:contentPart>
        </mc:Choice>
        <mc:Fallback>
          <p:pic>
            <p:nvPicPr>
              <p:cNvPr id="291" name="Freihand 290">
                <a:extLst>
                  <a:ext uri="{FF2B5EF4-FFF2-40B4-BE49-F238E27FC236}">
                    <a16:creationId xmlns:a16="http://schemas.microsoft.com/office/drawing/2014/main" id="{D3B4EA02-19B5-4163-A541-BEC2CB7321F7}"/>
                  </a:ext>
                </a:extLst>
              </p:cNvPr>
              <p:cNvPicPr/>
              <p:nvPr/>
            </p:nvPicPr>
            <p:blipFill>
              <a:blip r:embed="rId293"/>
              <a:stretch>
                <a:fillRect/>
              </a:stretch>
            </p:blipFill>
            <p:spPr>
              <a:xfrm>
                <a:off x="5966733" y="2341507"/>
                <a:ext cx="97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92" name="Freihand 291">
                <a:extLst>
                  <a:ext uri="{FF2B5EF4-FFF2-40B4-BE49-F238E27FC236}">
                    <a16:creationId xmlns:a16="http://schemas.microsoft.com/office/drawing/2014/main" id="{27064473-C697-4DBE-B5C3-03C7C45BA9A2}"/>
                  </a:ext>
                </a:extLst>
              </p14:cNvPr>
              <p14:cNvContentPartPr/>
              <p14:nvPr/>
            </p14:nvContentPartPr>
            <p14:xfrm>
              <a:off x="6047013" y="2378227"/>
              <a:ext cx="84600" cy="99000"/>
            </p14:xfrm>
          </p:contentPart>
        </mc:Choice>
        <mc:Fallback>
          <p:pic>
            <p:nvPicPr>
              <p:cNvPr id="292" name="Freihand 291">
                <a:extLst>
                  <a:ext uri="{FF2B5EF4-FFF2-40B4-BE49-F238E27FC236}">
                    <a16:creationId xmlns:a16="http://schemas.microsoft.com/office/drawing/2014/main" id="{27064473-C697-4DBE-B5C3-03C7C45BA9A2}"/>
                  </a:ext>
                </a:extLst>
              </p:cNvPr>
              <p:cNvPicPr/>
              <p:nvPr/>
            </p:nvPicPr>
            <p:blipFill>
              <a:blip r:embed="rId295"/>
              <a:stretch>
                <a:fillRect/>
              </a:stretch>
            </p:blipFill>
            <p:spPr>
              <a:xfrm>
                <a:off x="6042693" y="2373907"/>
                <a:ext cx="93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93" name="Freihand 292">
                <a:extLst>
                  <a:ext uri="{FF2B5EF4-FFF2-40B4-BE49-F238E27FC236}">
                    <a16:creationId xmlns:a16="http://schemas.microsoft.com/office/drawing/2014/main" id="{2D3A83FB-FEC7-47BB-8EDD-F63934FDEFBD}"/>
                  </a:ext>
                </a:extLst>
              </p14:cNvPr>
              <p14:cNvContentPartPr/>
              <p14:nvPr/>
            </p14:nvContentPartPr>
            <p14:xfrm>
              <a:off x="6321693" y="2314867"/>
              <a:ext cx="175320" cy="168120"/>
            </p14:xfrm>
          </p:contentPart>
        </mc:Choice>
        <mc:Fallback>
          <p:pic>
            <p:nvPicPr>
              <p:cNvPr id="293" name="Freihand 292">
                <a:extLst>
                  <a:ext uri="{FF2B5EF4-FFF2-40B4-BE49-F238E27FC236}">
                    <a16:creationId xmlns:a16="http://schemas.microsoft.com/office/drawing/2014/main" id="{2D3A83FB-FEC7-47BB-8EDD-F63934FDEFBD}"/>
                  </a:ext>
                </a:extLst>
              </p:cNvPr>
              <p:cNvPicPr/>
              <p:nvPr/>
            </p:nvPicPr>
            <p:blipFill>
              <a:blip r:embed="rId297"/>
              <a:stretch>
                <a:fillRect/>
              </a:stretch>
            </p:blipFill>
            <p:spPr>
              <a:xfrm>
                <a:off x="6317373" y="2310547"/>
                <a:ext cx="183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94" name="Freihand 293">
                <a:extLst>
                  <a:ext uri="{FF2B5EF4-FFF2-40B4-BE49-F238E27FC236}">
                    <a16:creationId xmlns:a16="http://schemas.microsoft.com/office/drawing/2014/main" id="{7C769F61-0641-4D55-8DE8-0016D20FA378}"/>
                  </a:ext>
                </a:extLst>
              </p14:cNvPr>
              <p14:cNvContentPartPr/>
              <p14:nvPr/>
            </p14:nvContentPartPr>
            <p14:xfrm>
              <a:off x="6523653" y="2385067"/>
              <a:ext cx="93600" cy="70920"/>
            </p14:xfrm>
          </p:contentPart>
        </mc:Choice>
        <mc:Fallback>
          <p:pic>
            <p:nvPicPr>
              <p:cNvPr id="294" name="Freihand 293">
                <a:extLst>
                  <a:ext uri="{FF2B5EF4-FFF2-40B4-BE49-F238E27FC236}">
                    <a16:creationId xmlns:a16="http://schemas.microsoft.com/office/drawing/2014/main" id="{7C769F61-0641-4D55-8DE8-0016D20FA378}"/>
                  </a:ext>
                </a:extLst>
              </p:cNvPr>
              <p:cNvPicPr/>
              <p:nvPr/>
            </p:nvPicPr>
            <p:blipFill>
              <a:blip r:embed="rId299"/>
              <a:stretch>
                <a:fillRect/>
              </a:stretch>
            </p:blipFill>
            <p:spPr>
              <a:xfrm>
                <a:off x="6519333" y="2380747"/>
                <a:ext cx="102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95" name="Freihand 294">
                <a:extLst>
                  <a:ext uri="{FF2B5EF4-FFF2-40B4-BE49-F238E27FC236}">
                    <a16:creationId xmlns:a16="http://schemas.microsoft.com/office/drawing/2014/main" id="{623A9C2A-03F6-4C36-BD96-8E811F2F4A3B}"/>
                  </a:ext>
                </a:extLst>
              </p14:cNvPr>
              <p14:cNvContentPartPr/>
              <p14:nvPr/>
            </p14:nvContentPartPr>
            <p14:xfrm>
              <a:off x="6650733" y="2372107"/>
              <a:ext cx="194400" cy="91080"/>
            </p14:xfrm>
          </p:contentPart>
        </mc:Choice>
        <mc:Fallback>
          <p:pic>
            <p:nvPicPr>
              <p:cNvPr id="295" name="Freihand 294">
                <a:extLst>
                  <a:ext uri="{FF2B5EF4-FFF2-40B4-BE49-F238E27FC236}">
                    <a16:creationId xmlns:a16="http://schemas.microsoft.com/office/drawing/2014/main" id="{623A9C2A-03F6-4C36-BD96-8E811F2F4A3B}"/>
                  </a:ext>
                </a:extLst>
              </p:cNvPr>
              <p:cNvPicPr/>
              <p:nvPr/>
            </p:nvPicPr>
            <p:blipFill>
              <a:blip r:embed="rId301"/>
              <a:stretch>
                <a:fillRect/>
              </a:stretch>
            </p:blipFill>
            <p:spPr>
              <a:xfrm>
                <a:off x="6646413" y="2367787"/>
                <a:ext cx="203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96" name="Freihand 295">
                <a:extLst>
                  <a:ext uri="{FF2B5EF4-FFF2-40B4-BE49-F238E27FC236}">
                    <a16:creationId xmlns:a16="http://schemas.microsoft.com/office/drawing/2014/main" id="{53A5C324-E81E-480F-A26A-1EBF0F1D4C92}"/>
                  </a:ext>
                </a:extLst>
              </p14:cNvPr>
              <p14:cNvContentPartPr/>
              <p14:nvPr/>
            </p14:nvContentPartPr>
            <p14:xfrm>
              <a:off x="6852333" y="2365627"/>
              <a:ext cx="138960" cy="65160"/>
            </p14:xfrm>
          </p:contentPart>
        </mc:Choice>
        <mc:Fallback>
          <p:pic>
            <p:nvPicPr>
              <p:cNvPr id="296" name="Freihand 295">
                <a:extLst>
                  <a:ext uri="{FF2B5EF4-FFF2-40B4-BE49-F238E27FC236}">
                    <a16:creationId xmlns:a16="http://schemas.microsoft.com/office/drawing/2014/main" id="{53A5C324-E81E-480F-A26A-1EBF0F1D4C92}"/>
                  </a:ext>
                </a:extLst>
              </p:cNvPr>
              <p:cNvPicPr/>
              <p:nvPr/>
            </p:nvPicPr>
            <p:blipFill>
              <a:blip r:embed="rId303"/>
              <a:stretch>
                <a:fillRect/>
              </a:stretch>
            </p:blipFill>
            <p:spPr>
              <a:xfrm>
                <a:off x="6848013" y="2361307"/>
                <a:ext cx="147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17" name="Freihand 116">
                <a:extLst>
                  <a:ext uri="{FF2B5EF4-FFF2-40B4-BE49-F238E27FC236}">
                    <a16:creationId xmlns:a16="http://schemas.microsoft.com/office/drawing/2014/main" id="{31CA0757-BA15-4C9F-8EF1-697F27107BAA}"/>
                  </a:ext>
                </a:extLst>
              </p14:cNvPr>
              <p14:cNvContentPartPr/>
              <p14:nvPr/>
            </p14:nvContentPartPr>
            <p14:xfrm>
              <a:off x="7811733" y="1478587"/>
              <a:ext cx="175320" cy="156960"/>
            </p14:xfrm>
          </p:contentPart>
        </mc:Choice>
        <mc:Fallback>
          <p:pic>
            <p:nvPicPr>
              <p:cNvPr id="117" name="Freihand 116">
                <a:extLst>
                  <a:ext uri="{FF2B5EF4-FFF2-40B4-BE49-F238E27FC236}">
                    <a16:creationId xmlns:a16="http://schemas.microsoft.com/office/drawing/2014/main" id="{31CA0757-BA15-4C9F-8EF1-697F27107BAA}"/>
                  </a:ext>
                </a:extLst>
              </p:cNvPr>
              <p:cNvPicPr/>
              <p:nvPr/>
            </p:nvPicPr>
            <p:blipFill>
              <a:blip r:embed="rId305"/>
              <a:stretch>
                <a:fillRect/>
              </a:stretch>
            </p:blipFill>
            <p:spPr>
              <a:xfrm>
                <a:off x="7807413" y="1474267"/>
                <a:ext cx="183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18" name="Freihand 117">
                <a:extLst>
                  <a:ext uri="{FF2B5EF4-FFF2-40B4-BE49-F238E27FC236}">
                    <a16:creationId xmlns:a16="http://schemas.microsoft.com/office/drawing/2014/main" id="{D2FA45CA-F25D-4288-9B18-2E3CDEFBD58C}"/>
                  </a:ext>
                </a:extLst>
              </p14:cNvPr>
              <p14:cNvContentPartPr/>
              <p14:nvPr/>
            </p14:nvContentPartPr>
            <p14:xfrm>
              <a:off x="8014773" y="1533667"/>
              <a:ext cx="119160" cy="115560"/>
            </p14:xfrm>
          </p:contentPart>
        </mc:Choice>
        <mc:Fallback>
          <p:pic>
            <p:nvPicPr>
              <p:cNvPr id="118" name="Freihand 117">
                <a:extLst>
                  <a:ext uri="{FF2B5EF4-FFF2-40B4-BE49-F238E27FC236}">
                    <a16:creationId xmlns:a16="http://schemas.microsoft.com/office/drawing/2014/main" id="{D2FA45CA-F25D-4288-9B18-2E3CDEFBD58C}"/>
                  </a:ext>
                </a:extLst>
              </p:cNvPr>
              <p:cNvPicPr/>
              <p:nvPr/>
            </p:nvPicPr>
            <p:blipFill>
              <a:blip r:embed="rId307"/>
              <a:stretch>
                <a:fillRect/>
              </a:stretch>
            </p:blipFill>
            <p:spPr>
              <a:xfrm>
                <a:off x="8010453" y="1529347"/>
                <a:ext cx="127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19" name="Freihand 118">
                <a:extLst>
                  <a:ext uri="{FF2B5EF4-FFF2-40B4-BE49-F238E27FC236}">
                    <a16:creationId xmlns:a16="http://schemas.microsoft.com/office/drawing/2014/main" id="{D87ABE22-29D5-4B74-9BBF-5F06F82EB54D}"/>
                  </a:ext>
                </a:extLst>
              </p14:cNvPr>
              <p14:cNvContentPartPr/>
              <p14:nvPr/>
            </p14:nvContentPartPr>
            <p14:xfrm>
              <a:off x="8195493" y="1540147"/>
              <a:ext cx="67320" cy="109440"/>
            </p14:xfrm>
          </p:contentPart>
        </mc:Choice>
        <mc:Fallback>
          <p:pic>
            <p:nvPicPr>
              <p:cNvPr id="119" name="Freihand 118">
                <a:extLst>
                  <a:ext uri="{FF2B5EF4-FFF2-40B4-BE49-F238E27FC236}">
                    <a16:creationId xmlns:a16="http://schemas.microsoft.com/office/drawing/2014/main" id="{D87ABE22-29D5-4B74-9BBF-5F06F82EB54D}"/>
                  </a:ext>
                </a:extLst>
              </p:cNvPr>
              <p:cNvPicPr/>
              <p:nvPr/>
            </p:nvPicPr>
            <p:blipFill>
              <a:blip r:embed="rId309"/>
              <a:stretch>
                <a:fillRect/>
              </a:stretch>
            </p:blipFill>
            <p:spPr>
              <a:xfrm>
                <a:off x="8191173" y="1535827"/>
                <a:ext cx="75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20" name="Freihand 119">
                <a:extLst>
                  <a:ext uri="{FF2B5EF4-FFF2-40B4-BE49-F238E27FC236}">
                    <a16:creationId xmlns:a16="http://schemas.microsoft.com/office/drawing/2014/main" id="{FE649E1D-9DEC-4A4B-BD66-BDB4F4EFD205}"/>
                  </a:ext>
                </a:extLst>
              </p14:cNvPr>
              <p14:cNvContentPartPr/>
              <p14:nvPr/>
            </p14:nvContentPartPr>
            <p14:xfrm>
              <a:off x="8187573" y="1557427"/>
              <a:ext cx="117000" cy="83520"/>
            </p14:xfrm>
          </p:contentPart>
        </mc:Choice>
        <mc:Fallback>
          <p:pic>
            <p:nvPicPr>
              <p:cNvPr id="120" name="Freihand 119">
                <a:extLst>
                  <a:ext uri="{FF2B5EF4-FFF2-40B4-BE49-F238E27FC236}">
                    <a16:creationId xmlns:a16="http://schemas.microsoft.com/office/drawing/2014/main" id="{FE649E1D-9DEC-4A4B-BD66-BDB4F4EFD205}"/>
                  </a:ext>
                </a:extLst>
              </p:cNvPr>
              <p:cNvPicPr/>
              <p:nvPr/>
            </p:nvPicPr>
            <p:blipFill>
              <a:blip r:embed="rId311"/>
              <a:stretch>
                <a:fillRect/>
              </a:stretch>
            </p:blipFill>
            <p:spPr>
              <a:xfrm>
                <a:off x="8183253" y="1553107"/>
                <a:ext cx="125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21" name="Freihand 120">
                <a:extLst>
                  <a:ext uri="{FF2B5EF4-FFF2-40B4-BE49-F238E27FC236}">
                    <a16:creationId xmlns:a16="http://schemas.microsoft.com/office/drawing/2014/main" id="{D06AD55E-FAE3-4FC9-8446-ADA1858962C0}"/>
                  </a:ext>
                </a:extLst>
              </p14:cNvPr>
              <p14:cNvContentPartPr/>
              <p14:nvPr/>
            </p14:nvContentPartPr>
            <p14:xfrm>
              <a:off x="8478093" y="1478587"/>
              <a:ext cx="7920" cy="121680"/>
            </p14:xfrm>
          </p:contentPart>
        </mc:Choice>
        <mc:Fallback>
          <p:pic>
            <p:nvPicPr>
              <p:cNvPr id="121" name="Freihand 120">
                <a:extLst>
                  <a:ext uri="{FF2B5EF4-FFF2-40B4-BE49-F238E27FC236}">
                    <a16:creationId xmlns:a16="http://schemas.microsoft.com/office/drawing/2014/main" id="{D06AD55E-FAE3-4FC9-8446-ADA1858962C0}"/>
                  </a:ext>
                </a:extLst>
              </p:cNvPr>
              <p:cNvPicPr/>
              <p:nvPr/>
            </p:nvPicPr>
            <p:blipFill>
              <a:blip r:embed="rId313"/>
              <a:stretch>
                <a:fillRect/>
              </a:stretch>
            </p:blipFill>
            <p:spPr>
              <a:xfrm>
                <a:off x="8473773" y="1474267"/>
                <a:ext cx="16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2" name="Freihand 121">
                <a:extLst>
                  <a:ext uri="{FF2B5EF4-FFF2-40B4-BE49-F238E27FC236}">
                    <a16:creationId xmlns:a16="http://schemas.microsoft.com/office/drawing/2014/main" id="{182D52F3-2046-4566-979E-D5DB842E1067}"/>
                  </a:ext>
                </a:extLst>
              </p14:cNvPr>
              <p14:cNvContentPartPr/>
              <p14:nvPr/>
            </p14:nvContentPartPr>
            <p14:xfrm>
              <a:off x="8466933" y="1473907"/>
              <a:ext cx="113760" cy="8280"/>
            </p14:xfrm>
          </p:contentPart>
        </mc:Choice>
        <mc:Fallback>
          <p:pic>
            <p:nvPicPr>
              <p:cNvPr id="122" name="Freihand 121">
                <a:extLst>
                  <a:ext uri="{FF2B5EF4-FFF2-40B4-BE49-F238E27FC236}">
                    <a16:creationId xmlns:a16="http://schemas.microsoft.com/office/drawing/2014/main" id="{182D52F3-2046-4566-979E-D5DB842E1067}"/>
                  </a:ext>
                </a:extLst>
              </p:cNvPr>
              <p:cNvPicPr/>
              <p:nvPr/>
            </p:nvPicPr>
            <p:blipFill>
              <a:blip r:embed="rId315"/>
              <a:stretch>
                <a:fillRect/>
              </a:stretch>
            </p:blipFill>
            <p:spPr>
              <a:xfrm>
                <a:off x="8462613" y="1469587"/>
                <a:ext cx="122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23" name="Freihand 122">
                <a:extLst>
                  <a:ext uri="{FF2B5EF4-FFF2-40B4-BE49-F238E27FC236}">
                    <a16:creationId xmlns:a16="http://schemas.microsoft.com/office/drawing/2014/main" id="{C8F9B968-C910-41D4-BE5B-2E9F98A84DC9}"/>
                  </a:ext>
                </a:extLst>
              </p14:cNvPr>
              <p14:cNvContentPartPr/>
              <p14:nvPr/>
            </p14:nvContentPartPr>
            <p14:xfrm>
              <a:off x="8459733" y="1520707"/>
              <a:ext cx="176400" cy="101880"/>
            </p14:xfrm>
          </p:contentPart>
        </mc:Choice>
        <mc:Fallback>
          <p:pic>
            <p:nvPicPr>
              <p:cNvPr id="123" name="Freihand 122">
                <a:extLst>
                  <a:ext uri="{FF2B5EF4-FFF2-40B4-BE49-F238E27FC236}">
                    <a16:creationId xmlns:a16="http://schemas.microsoft.com/office/drawing/2014/main" id="{C8F9B968-C910-41D4-BE5B-2E9F98A84DC9}"/>
                  </a:ext>
                </a:extLst>
              </p:cNvPr>
              <p:cNvPicPr/>
              <p:nvPr/>
            </p:nvPicPr>
            <p:blipFill>
              <a:blip r:embed="rId317"/>
              <a:stretch>
                <a:fillRect/>
              </a:stretch>
            </p:blipFill>
            <p:spPr>
              <a:xfrm>
                <a:off x="8455413" y="1516387"/>
                <a:ext cx="185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25" name="Freihand 124">
                <a:extLst>
                  <a:ext uri="{FF2B5EF4-FFF2-40B4-BE49-F238E27FC236}">
                    <a16:creationId xmlns:a16="http://schemas.microsoft.com/office/drawing/2014/main" id="{8A3648FC-EEC8-45CA-AF06-D4D86C2191A0}"/>
                  </a:ext>
                </a:extLst>
              </p14:cNvPr>
              <p14:cNvContentPartPr/>
              <p14:nvPr/>
            </p14:nvContentPartPr>
            <p14:xfrm>
              <a:off x="8671053" y="1426387"/>
              <a:ext cx="77400" cy="192240"/>
            </p14:xfrm>
          </p:contentPart>
        </mc:Choice>
        <mc:Fallback>
          <p:pic>
            <p:nvPicPr>
              <p:cNvPr id="125" name="Freihand 124">
                <a:extLst>
                  <a:ext uri="{FF2B5EF4-FFF2-40B4-BE49-F238E27FC236}">
                    <a16:creationId xmlns:a16="http://schemas.microsoft.com/office/drawing/2014/main" id="{8A3648FC-EEC8-45CA-AF06-D4D86C2191A0}"/>
                  </a:ext>
                </a:extLst>
              </p:cNvPr>
              <p:cNvPicPr/>
              <p:nvPr/>
            </p:nvPicPr>
            <p:blipFill>
              <a:blip r:embed="rId319"/>
              <a:stretch>
                <a:fillRect/>
              </a:stretch>
            </p:blipFill>
            <p:spPr>
              <a:xfrm>
                <a:off x="8666733" y="1422067"/>
                <a:ext cx="86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26" name="Freihand 125">
                <a:extLst>
                  <a:ext uri="{FF2B5EF4-FFF2-40B4-BE49-F238E27FC236}">
                    <a16:creationId xmlns:a16="http://schemas.microsoft.com/office/drawing/2014/main" id="{E19E98FD-AD62-433D-AE5B-CBC29FB4CC94}"/>
                  </a:ext>
                </a:extLst>
              </p14:cNvPr>
              <p14:cNvContentPartPr/>
              <p14:nvPr/>
            </p14:nvContentPartPr>
            <p14:xfrm>
              <a:off x="8777613" y="1448347"/>
              <a:ext cx="76320" cy="121680"/>
            </p14:xfrm>
          </p:contentPart>
        </mc:Choice>
        <mc:Fallback>
          <p:pic>
            <p:nvPicPr>
              <p:cNvPr id="126" name="Freihand 125">
                <a:extLst>
                  <a:ext uri="{FF2B5EF4-FFF2-40B4-BE49-F238E27FC236}">
                    <a16:creationId xmlns:a16="http://schemas.microsoft.com/office/drawing/2014/main" id="{E19E98FD-AD62-433D-AE5B-CBC29FB4CC94}"/>
                  </a:ext>
                </a:extLst>
              </p:cNvPr>
              <p:cNvPicPr/>
              <p:nvPr/>
            </p:nvPicPr>
            <p:blipFill>
              <a:blip r:embed="rId321"/>
              <a:stretch>
                <a:fillRect/>
              </a:stretch>
            </p:blipFill>
            <p:spPr>
              <a:xfrm>
                <a:off x="8773293" y="1444027"/>
                <a:ext cx="84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27" name="Freihand 126">
                <a:extLst>
                  <a:ext uri="{FF2B5EF4-FFF2-40B4-BE49-F238E27FC236}">
                    <a16:creationId xmlns:a16="http://schemas.microsoft.com/office/drawing/2014/main" id="{BB0EE4E0-A41C-4885-9D86-93F86BFB4364}"/>
                  </a:ext>
                </a:extLst>
              </p14:cNvPr>
              <p14:cNvContentPartPr/>
              <p14:nvPr/>
            </p14:nvContentPartPr>
            <p14:xfrm>
              <a:off x="8797773" y="1456987"/>
              <a:ext cx="56880" cy="129960"/>
            </p14:xfrm>
          </p:contentPart>
        </mc:Choice>
        <mc:Fallback>
          <p:pic>
            <p:nvPicPr>
              <p:cNvPr id="127" name="Freihand 126">
                <a:extLst>
                  <a:ext uri="{FF2B5EF4-FFF2-40B4-BE49-F238E27FC236}">
                    <a16:creationId xmlns:a16="http://schemas.microsoft.com/office/drawing/2014/main" id="{BB0EE4E0-A41C-4885-9D86-93F86BFB4364}"/>
                  </a:ext>
                </a:extLst>
              </p:cNvPr>
              <p:cNvPicPr/>
              <p:nvPr/>
            </p:nvPicPr>
            <p:blipFill>
              <a:blip r:embed="rId323"/>
              <a:stretch>
                <a:fillRect/>
              </a:stretch>
            </p:blipFill>
            <p:spPr>
              <a:xfrm>
                <a:off x="8793453" y="1452667"/>
                <a:ext cx="65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28" name="Freihand 127">
                <a:extLst>
                  <a:ext uri="{FF2B5EF4-FFF2-40B4-BE49-F238E27FC236}">
                    <a16:creationId xmlns:a16="http://schemas.microsoft.com/office/drawing/2014/main" id="{03C52A38-F4A3-4115-BDC8-215E04A7FAB1}"/>
                  </a:ext>
                </a:extLst>
              </p14:cNvPr>
              <p14:cNvContentPartPr/>
              <p14:nvPr/>
            </p14:nvContentPartPr>
            <p14:xfrm>
              <a:off x="8901813" y="1463467"/>
              <a:ext cx="97920" cy="165960"/>
            </p14:xfrm>
          </p:contentPart>
        </mc:Choice>
        <mc:Fallback>
          <p:pic>
            <p:nvPicPr>
              <p:cNvPr id="128" name="Freihand 127">
                <a:extLst>
                  <a:ext uri="{FF2B5EF4-FFF2-40B4-BE49-F238E27FC236}">
                    <a16:creationId xmlns:a16="http://schemas.microsoft.com/office/drawing/2014/main" id="{03C52A38-F4A3-4115-BDC8-215E04A7FAB1}"/>
                  </a:ext>
                </a:extLst>
              </p:cNvPr>
              <p:cNvPicPr/>
              <p:nvPr/>
            </p:nvPicPr>
            <p:blipFill>
              <a:blip r:embed="rId325"/>
              <a:stretch>
                <a:fillRect/>
              </a:stretch>
            </p:blipFill>
            <p:spPr>
              <a:xfrm>
                <a:off x="8897493" y="1459147"/>
                <a:ext cx="106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29" name="Freihand 128">
                <a:extLst>
                  <a:ext uri="{FF2B5EF4-FFF2-40B4-BE49-F238E27FC236}">
                    <a16:creationId xmlns:a16="http://schemas.microsoft.com/office/drawing/2014/main" id="{BD2A65C9-C5BF-49F3-9616-5DD49E27CE0A}"/>
                  </a:ext>
                </a:extLst>
              </p14:cNvPr>
              <p14:cNvContentPartPr/>
              <p14:nvPr/>
            </p14:nvContentPartPr>
            <p14:xfrm>
              <a:off x="8934933" y="1445107"/>
              <a:ext cx="136080" cy="172800"/>
            </p14:xfrm>
          </p:contentPart>
        </mc:Choice>
        <mc:Fallback>
          <p:pic>
            <p:nvPicPr>
              <p:cNvPr id="129" name="Freihand 128">
                <a:extLst>
                  <a:ext uri="{FF2B5EF4-FFF2-40B4-BE49-F238E27FC236}">
                    <a16:creationId xmlns:a16="http://schemas.microsoft.com/office/drawing/2014/main" id="{BD2A65C9-C5BF-49F3-9616-5DD49E27CE0A}"/>
                  </a:ext>
                </a:extLst>
              </p:cNvPr>
              <p:cNvPicPr/>
              <p:nvPr/>
            </p:nvPicPr>
            <p:blipFill>
              <a:blip r:embed="rId327"/>
              <a:stretch>
                <a:fillRect/>
              </a:stretch>
            </p:blipFill>
            <p:spPr>
              <a:xfrm>
                <a:off x="8930613" y="1440787"/>
                <a:ext cx="144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0" name="Freihand 129">
                <a:extLst>
                  <a:ext uri="{FF2B5EF4-FFF2-40B4-BE49-F238E27FC236}">
                    <a16:creationId xmlns:a16="http://schemas.microsoft.com/office/drawing/2014/main" id="{7AF0483F-F203-4A59-91C5-ECA90B1A9167}"/>
                  </a:ext>
                </a:extLst>
              </p14:cNvPr>
              <p14:cNvContentPartPr/>
              <p14:nvPr/>
            </p14:nvContentPartPr>
            <p14:xfrm>
              <a:off x="9069933" y="1406227"/>
              <a:ext cx="126720" cy="270360"/>
            </p14:xfrm>
          </p:contentPart>
        </mc:Choice>
        <mc:Fallback>
          <p:pic>
            <p:nvPicPr>
              <p:cNvPr id="130" name="Freihand 129">
                <a:extLst>
                  <a:ext uri="{FF2B5EF4-FFF2-40B4-BE49-F238E27FC236}">
                    <a16:creationId xmlns:a16="http://schemas.microsoft.com/office/drawing/2014/main" id="{7AF0483F-F203-4A59-91C5-ECA90B1A9167}"/>
                  </a:ext>
                </a:extLst>
              </p:cNvPr>
              <p:cNvPicPr/>
              <p:nvPr/>
            </p:nvPicPr>
            <p:blipFill>
              <a:blip r:embed="rId329"/>
              <a:stretch>
                <a:fillRect/>
              </a:stretch>
            </p:blipFill>
            <p:spPr>
              <a:xfrm>
                <a:off x="9065613" y="1401907"/>
                <a:ext cx="135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2" name="Freihand 131">
                <a:extLst>
                  <a:ext uri="{FF2B5EF4-FFF2-40B4-BE49-F238E27FC236}">
                    <a16:creationId xmlns:a16="http://schemas.microsoft.com/office/drawing/2014/main" id="{5572B7E1-937F-401F-AE5A-5800F512A81C}"/>
                  </a:ext>
                </a:extLst>
              </p14:cNvPr>
              <p14:cNvContentPartPr/>
              <p14:nvPr/>
            </p14:nvContentPartPr>
            <p14:xfrm>
              <a:off x="9577173" y="1463107"/>
              <a:ext cx="101520" cy="140760"/>
            </p14:xfrm>
          </p:contentPart>
        </mc:Choice>
        <mc:Fallback>
          <p:pic>
            <p:nvPicPr>
              <p:cNvPr id="132" name="Freihand 131">
                <a:extLst>
                  <a:ext uri="{FF2B5EF4-FFF2-40B4-BE49-F238E27FC236}">
                    <a16:creationId xmlns:a16="http://schemas.microsoft.com/office/drawing/2014/main" id="{5572B7E1-937F-401F-AE5A-5800F512A81C}"/>
                  </a:ext>
                </a:extLst>
              </p:cNvPr>
              <p:cNvPicPr/>
              <p:nvPr/>
            </p:nvPicPr>
            <p:blipFill>
              <a:blip r:embed="rId331"/>
              <a:stretch>
                <a:fillRect/>
              </a:stretch>
            </p:blipFill>
            <p:spPr>
              <a:xfrm>
                <a:off x="9572853" y="1458787"/>
                <a:ext cx="110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3" name="Freihand 132">
                <a:extLst>
                  <a:ext uri="{FF2B5EF4-FFF2-40B4-BE49-F238E27FC236}">
                    <a16:creationId xmlns:a16="http://schemas.microsoft.com/office/drawing/2014/main" id="{1A6503AD-76BE-48BF-BD2A-B3E122723FBF}"/>
                  </a:ext>
                </a:extLst>
              </p14:cNvPr>
              <p14:cNvContentPartPr/>
              <p14:nvPr/>
            </p14:nvContentPartPr>
            <p14:xfrm>
              <a:off x="9721893" y="1559227"/>
              <a:ext cx="3960" cy="41040"/>
            </p14:xfrm>
          </p:contentPart>
        </mc:Choice>
        <mc:Fallback>
          <p:pic>
            <p:nvPicPr>
              <p:cNvPr id="133" name="Freihand 132">
                <a:extLst>
                  <a:ext uri="{FF2B5EF4-FFF2-40B4-BE49-F238E27FC236}">
                    <a16:creationId xmlns:a16="http://schemas.microsoft.com/office/drawing/2014/main" id="{1A6503AD-76BE-48BF-BD2A-B3E122723FBF}"/>
                  </a:ext>
                </a:extLst>
              </p:cNvPr>
              <p:cNvPicPr/>
              <p:nvPr/>
            </p:nvPicPr>
            <p:blipFill>
              <a:blip r:embed="rId333"/>
              <a:stretch>
                <a:fillRect/>
              </a:stretch>
            </p:blipFill>
            <p:spPr>
              <a:xfrm>
                <a:off x="9717573" y="1554907"/>
                <a:ext cx="12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34" name="Freihand 133">
                <a:extLst>
                  <a:ext uri="{FF2B5EF4-FFF2-40B4-BE49-F238E27FC236}">
                    <a16:creationId xmlns:a16="http://schemas.microsoft.com/office/drawing/2014/main" id="{31B1466C-130B-44C5-AED9-8A11D4D17ED2}"/>
                  </a:ext>
                </a:extLst>
              </p14:cNvPr>
              <p14:cNvContentPartPr/>
              <p14:nvPr/>
            </p14:nvContentPartPr>
            <p14:xfrm>
              <a:off x="9765813" y="1388227"/>
              <a:ext cx="131040" cy="182880"/>
            </p14:xfrm>
          </p:contentPart>
        </mc:Choice>
        <mc:Fallback>
          <p:pic>
            <p:nvPicPr>
              <p:cNvPr id="134" name="Freihand 133">
                <a:extLst>
                  <a:ext uri="{FF2B5EF4-FFF2-40B4-BE49-F238E27FC236}">
                    <a16:creationId xmlns:a16="http://schemas.microsoft.com/office/drawing/2014/main" id="{31B1466C-130B-44C5-AED9-8A11D4D17ED2}"/>
                  </a:ext>
                </a:extLst>
              </p:cNvPr>
              <p:cNvPicPr/>
              <p:nvPr/>
            </p:nvPicPr>
            <p:blipFill>
              <a:blip r:embed="rId335"/>
              <a:stretch>
                <a:fillRect/>
              </a:stretch>
            </p:blipFill>
            <p:spPr>
              <a:xfrm>
                <a:off x="9761493" y="1383907"/>
                <a:ext cx="139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35" name="Freihand 134">
                <a:extLst>
                  <a:ext uri="{FF2B5EF4-FFF2-40B4-BE49-F238E27FC236}">
                    <a16:creationId xmlns:a16="http://schemas.microsoft.com/office/drawing/2014/main" id="{A096540C-9370-4F4B-9099-8DD021FBA943}"/>
                  </a:ext>
                </a:extLst>
              </p14:cNvPr>
              <p14:cNvContentPartPr/>
              <p14:nvPr/>
            </p14:nvContentPartPr>
            <p14:xfrm>
              <a:off x="9975693" y="1544107"/>
              <a:ext cx="360" cy="360"/>
            </p14:xfrm>
          </p:contentPart>
        </mc:Choice>
        <mc:Fallback>
          <p:pic>
            <p:nvPicPr>
              <p:cNvPr id="135" name="Freihand 134">
                <a:extLst>
                  <a:ext uri="{FF2B5EF4-FFF2-40B4-BE49-F238E27FC236}">
                    <a16:creationId xmlns:a16="http://schemas.microsoft.com/office/drawing/2014/main" id="{A096540C-9370-4F4B-9099-8DD021FBA943}"/>
                  </a:ext>
                </a:extLst>
              </p:cNvPr>
              <p:cNvPicPr/>
              <p:nvPr/>
            </p:nvPicPr>
            <p:blipFill>
              <a:blip r:embed="rId132"/>
              <a:stretch>
                <a:fillRect/>
              </a:stretch>
            </p:blipFill>
            <p:spPr>
              <a:xfrm>
                <a:off x="9971373" y="1539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7" name="Freihand 136">
                <a:extLst>
                  <a:ext uri="{FF2B5EF4-FFF2-40B4-BE49-F238E27FC236}">
                    <a16:creationId xmlns:a16="http://schemas.microsoft.com/office/drawing/2014/main" id="{5041FBE1-EE97-4935-8669-C03CF21964FC}"/>
                  </a:ext>
                </a:extLst>
              </p14:cNvPr>
              <p14:cNvContentPartPr/>
              <p14:nvPr/>
            </p14:nvContentPartPr>
            <p14:xfrm>
              <a:off x="9974613" y="1575067"/>
              <a:ext cx="360" cy="360"/>
            </p14:xfrm>
          </p:contentPart>
        </mc:Choice>
        <mc:Fallback>
          <p:pic>
            <p:nvPicPr>
              <p:cNvPr id="137" name="Freihand 136">
                <a:extLst>
                  <a:ext uri="{FF2B5EF4-FFF2-40B4-BE49-F238E27FC236}">
                    <a16:creationId xmlns:a16="http://schemas.microsoft.com/office/drawing/2014/main" id="{5041FBE1-EE97-4935-8669-C03CF21964FC}"/>
                  </a:ext>
                </a:extLst>
              </p:cNvPr>
              <p:cNvPicPr/>
              <p:nvPr/>
            </p:nvPicPr>
            <p:blipFill>
              <a:blip r:embed="rId132"/>
              <a:stretch>
                <a:fillRect/>
              </a:stretch>
            </p:blipFill>
            <p:spPr>
              <a:xfrm>
                <a:off x="9970293" y="157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8" name="Freihand 137">
                <a:extLst>
                  <a:ext uri="{FF2B5EF4-FFF2-40B4-BE49-F238E27FC236}">
                    <a16:creationId xmlns:a16="http://schemas.microsoft.com/office/drawing/2014/main" id="{55DA5838-B2B5-4257-9AEA-2EE1B778C287}"/>
                  </a:ext>
                </a:extLst>
              </p14:cNvPr>
              <p14:cNvContentPartPr/>
              <p14:nvPr/>
            </p14:nvContentPartPr>
            <p14:xfrm>
              <a:off x="10350813" y="1411987"/>
              <a:ext cx="11880" cy="115920"/>
            </p14:xfrm>
          </p:contentPart>
        </mc:Choice>
        <mc:Fallback>
          <p:pic>
            <p:nvPicPr>
              <p:cNvPr id="138" name="Freihand 137">
                <a:extLst>
                  <a:ext uri="{FF2B5EF4-FFF2-40B4-BE49-F238E27FC236}">
                    <a16:creationId xmlns:a16="http://schemas.microsoft.com/office/drawing/2014/main" id="{55DA5838-B2B5-4257-9AEA-2EE1B778C287}"/>
                  </a:ext>
                </a:extLst>
              </p:cNvPr>
              <p:cNvPicPr/>
              <p:nvPr/>
            </p:nvPicPr>
            <p:blipFill>
              <a:blip r:embed="rId339"/>
              <a:stretch>
                <a:fillRect/>
              </a:stretch>
            </p:blipFill>
            <p:spPr>
              <a:xfrm>
                <a:off x="10346493" y="1407667"/>
                <a:ext cx="20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9" name="Freihand 138">
                <a:extLst>
                  <a:ext uri="{FF2B5EF4-FFF2-40B4-BE49-F238E27FC236}">
                    <a16:creationId xmlns:a16="http://schemas.microsoft.com/office/drawing/2014/main" id="{DA4EBDC3-0B26-46F8-85CC-22024E1BA715}"/>
                  </a:ext>
                </a:extLst>
              </p14:cNvPr>
              <p14:cNvContentPartPr/>
              <p14:nvPr/>
            </p14:nvContentPartPr>
            <p14:xfrm>
              <a:off x="10230573" y="1382467"/>
              <a:ext cx="202320" cy="20160"/>
            </p14:xfrm>
          </p:contentPart>
        </mc:Choice>
        <mc:Fallback>
          <p:pic>
            <p:nvPicPr>
              <p:cNvPr id="139" name="Freihand 138">
                <a:extLst>
                  <a:ext uri="{FF2B5EF4-FFF2-40B4-BE49-F238E27FC236}">
                    <a16:creationId xmlns:a16="http://schemas.microsoft.com/office/drawing/2014/main" id="{DA4EBDC3-0B26-46F8-85CC-22024E1BA715}"/>
                  </a:ext>
                </a:extLst>
              </p:cNvPr>
              <p:cNvPicPr/>
              <p:nvPr/>
            </p:nvPicPr>
            <p:blipFill>
              <a:blip r:embed="rId341"/>
              <a:stretch>
                <a:fillRect/>
              </a:stretch>
            </p:blipFill>
            <p:spPr>
              <a:xfrm>
                <a:off x="10226253" y="1378147"/>
                <a:ext cx="210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2" name="Freihand 141">
                <a:extLst>
                  <a:ext uri="{FF2B5EF4-FFF2-40B4-BE49-F238E27FC236}">
                    <a16:creationId xmlns:a16="http://schemas.microsoft.com/office/drawing/2014/main" id="{07749265-DB95-4D9C-8F65-BAC1CD69C704}"/>
                  </a:ext>
                </a:extLst>
              </p14:cNvPr>
              <p14:cNvContentPartPr/>
              <p14:nvPr/>
            </p14:nvContentPartPr>
            <p14:xfrm>
              <a:off x="10483653" y="1372387"/>
              <a:ext cx="199080" cy="125640"/>
            </p14:xfrm>
          </p:contentPart>
        </mc:Choice>
        <mc:Fallback>
          <p:pic>
            <p:nvPicPr>
              <p:cNvPr id="142" name="Freihand 141">
                <a:extLst>
                  <a:ext uri="{FF2B5EF4-FFF2-40B4-BE49-F238E27FC236}">
                    <a16:creationId xmlns:a16="http://schemas.microsoft.com/office/drawing/2014/main" id="{07749265-DB95-4D9C-8F65-BAC1CD69C704}"/>
                  </a:ext>
                </a:extLst>
              </p:cNvPr>
              <p:cNvPicPr/>
              <p:nvPr/>
            </p:nvPicPr>
            <p:blipFill>
              <a:blip r:embed="rId343"/>
              <a:stretch>
                <a:fillRect/>
              </a:stretch>
            </p:blipFill>
            <p:spPr>
              <a:xfrm>
                <a:off x="10479333" y="1368067"/>
                <a:ext cx="207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8" name="Freihand 147">
                <a:extLst>
                  <a:ext uri="{FF2B5EF4-FFF2-40B4-BE49-F238E27FC236}">
                    <a16:creationId xmlns:a16="http://schemas.microsoft.com/office/drawing/2014/main" id="{1B77C0E6-0430-480C-AFF8-E40667E68E77}"/>
                  </a:ext>
                </a:extLst>
              </p14:cNvPr>
              <p14:cNvContentPartPr/>
              <p14:nvPr/>
            </p14:nvContentPartPr>
            <p14:xfrm>
              <a:off x="8052573" y="1944787"/>
              <a:ext cx="187200" cy="9360"/>
            </p14:xfrm>
          </p:contentPart>
        </mc:Choice>
        <mc:Fallback>
          <p:pic>
            <p:nvPicPr>
              <p:cNvPr id="148" name="Freihand 147">
                <a:extLst>
                  <a:ext uri="{FF2B5EF4-FFF2-40B4-BE49-F238E27FC236}">
                    <a16:creationId xmlns:a16="http://schemas.microsoft.com/office/drawing/2014/main" id="{1B77C0E6-0430-480C-AFF8-E40667E68E77}"/>
                  </a:ext>
                </a:extLst>
              </p:cNvPr>
              <p:cNvPicPr/>
              <p:nvPr/>
            </p:nvPicPr>
            <p:blipFill>
              <a:blip r:embed="rId345"/>
              <a:stretch>
                <a:fillRect/>
              </a:stretch>
            </p:blipFill>
            <p:spPr>
              <a:xfrm>
                <a:off x="8048253" y="1940467"/>
                <a:ext cx="195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 name="Freihand 148">
                <a:extLst>
                  <a:ext uri="{FF2B5EF4-FFF2-40B4-BE49-F238E27FC236}">
                    <a16:creationId xmlns:a16="http://schemas.microsoft.com/office/drawing/2014/main" id="{3473E22A-B95C-4719-8648-E68032871ED7}"/>
                  </a:ext>
                </a:extLst>
              </p14:cNvPr>
              <p14:cNvContentPartPr/>
              <p14:nvPr/>
            </p14:nvContentPartPr>
            <p14:xfrm>
              <a:off x="8063733" y="1969987"/>
              <a:ext cx="165600" cy="48600"/>
            </p14:xfrm>
          </p:contentPart>
        </mc:Choice>
        <mc:Fallback>
          <p:pic>
            <p:nvPicPr>
              <p:cNvPr id="149" name="Freihand 148">
                <a:extLst>
                  <a:ext uri="{FF2B5EF4-FFF2-40B4-BE49-F238E27FC236}">
                    <a16:creationId xmlns:a16="http://schemas.microsoft.com/office/drawing/2014/main" id="{3473E22A-B95C-4719-8648-E68032871ED7}"/>
                  </a:ext>
                </a:extLst>
              </p:cNvPr>
              <p:cNvPicPr/>
              <p:nvPr/>
            </p:nvPicPr>
            <p:blipFill>
              <a:blip r:embed="rId347"/>
              <a:stretch>
                <a:fillRect/>
              </a:stretch>
            </p:blipFill>
            <p:spPr>
              <a:xfrm>
                <a:off x="8059413" y="1965667"/>
                <a:ext cx="174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50" name="Freihand 149">
                <a:extLst>
                  <a:ext uri="{FF2B5EF4-FFF2-40B4-BE49-F238E27FC236}">
                    <a16:creationId xmlns:a16="http://schemas.microsoft.com/office/drawing/2014/main" id="{90BBF2EE-2AE9-49BF-9C98-614BC56D6434}"/>
                  </a:ext>
                </a:extLst>
              </p14:cNvPr>
              <p14:cNvContentPartPr/>
              <p14:nvPr/>
            </p14:nvContentPartPr>
            <p14:xfrm>
              <a:off x="8219613" y="1903387"/>
              <a:ext cx="133200" cy="138240"/>
            </p14:xfrm>
          </p:contentPart>
        </mc:Choice>
        <mc:Fallback>
          <p:pic>
            <p:nvPicPr>
              <p:cNvPr id="150" name="Freihand 149">
                <a:extLst>
                  <a:ext uri="{FF2B5EF4-FFF2-40B4-BE49-F238E27FC236}">
                    <a16:creationId xmlns:a16="http://schemas.microsoft.com/office/drawing/2014/main" id="{90BBF2EE-2AE9-49BF-9C98-614BC56D6434}"/>
                  </a:ext>
                </a:extLst>
              </p:cNvPr>
              <p:cNvPicPr/>
              <p:nvPr/>
            </p:nvPicPr>
            <p:blipFill>
              <a:blip r:embed="rId349"/>
              <a:stretch>
                <a:fillRect/>
              </a:stretch>
            </p:blipFill>
            <p:spPr>
              <a:xfrm>
                <a:off x="8215293" y="1899067"/>
                <a:ext cx="141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1" name="Freihand 150">
                <a:extLst>
                  <a:ext uri="{FF2B5EF4-FFF2-40B4-BE49-F238E27FC236}">
                    <a16:creationId xmlns:a16="http://schemas.microsoft.com/office/drawing/2014/main" id="{84CB5A74-8D76-4A83-AA94-32A1D46AC1E3}"/>
                  </a:ext>
                </a:extLst>
              </p14:cNvPr>
              <p14:cNvContentPartPr/>
              <p14:nvPr/>
            </p14:nvContentPartPr>
            <p14:xfrm>
              <a:off x="8524533" y="1851907"/>
              <a:ext cx="96120" cy="137880"/>
            </p14:xfrm>
          </p:contentPart>
        </mc:Choice>
        <mc:Fallback>
          <p:pic>
            <p:nvPicPr>
              <p:cNvPr id="151" name="Freihand 150">
                <a:extLst>
                  <a:ext uri="{FF2B5EF4-FFF2-40B4-BE49-F238E27FC236}">
                    <a16:creationId xmlns:a16="http://schemas.microsoft.com/office/drawing/2014/main" id="{84CB5A74-8D76-4A83-AA94-32A1D46AC1E3}"/>
                  </a:ext>
                </a:extLst>
              </p:cNvPr>
              <p:cNvPicPr/>
              <p:nvPr/>
            </p:nvPicPr>
            <p:blipFill>
              <a:blip r:embed="rId351"/>
              <a:stretch>
                <a:fillRect/>
              </a:stretch>
            </p:blipFill>
            <p:spPr>
              <a:xfrm>
                <a:off x="8520213" y="1847587"/>
                <a:ext cx="104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52" name="Freihand 151">
                <a:extLst>
                  <a:ext uri="{FF2B5EF4-FFF2-40B4-BE49-F238E27FC236}">
                    <a16:creationId xmlns:a16="http://schemas.microsoft.com/office/drawing/2014/main" id="{B2AA7F6A-4B19-4889-A5B5-E718B4ADD546}"/>
                  </a:ext>
                </a:extLst>
              </p14:cNvPr>
              <p14:cNvContentPartPr/>
              <p14:nvPr/>
            </p14:nvContentPartPr>
            <p14:xfrm>
              <a:off x="8650533" y="1833907"/>
              <a:ext cx="43200" cy="144720"/>
            </p14:xfrm>
          </p:contentPart>
        </mc:Choice>
        <mc:Fallback>
          <p:pic>
            <p:nvPicPr>
              <p:cNvPr id="152" name="Freihand 151">
                <a:extLst>
                  <a:ext uri="{FF2B5EF4-FFF2-40B4-BE49-F238E27FC236}">
                    <a16:creationId xmlns:a16="http://schemas.microsoft.com/office/drawing/2014/main" id="{B2AA7F6A-4B19-4889-A5B5-E718B4ADD546}"/>
                  </a:ext>
                </a:extLst>
              </p:cNvPr>
              <p:cNvPicPr/>
              <p:nvPr/>
            </p:nvPicPr>
            <p:blipFill>
              <a:blip r:embed="rId353"/>
              <a:stretch>
                <a:fillRect/>
              </a:stretch>
            </p:blipFill>
            <p:spPr>
              <a:xfrm>
                <a:off x="8646213" y="1829587"/>
                <a:ext cx="51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3" name="Freihand 152">
                <a:extLst>
                  <a:ext uri="{FF2B5EF4-FFF2-40B4-BE49-F238E27FC236}">
                    <a16:creationId xmlns:a16="http://schemas.microsoft.com/office/drawing/2014/main" id="{531E0F9A-35B4-4261-A958-83A0D7D8CABD}"/>
                  </a:ext>
                </a:extLst>
              </p14:cNvPr>
              <p14:cNvContentPartPr/>
              <p14:nvPr/>
            </p14:nvContentPartPr>
            <p14:xfrm>
              <a:off x="8729013" y="1904467"/>
              <a:ext cx="57960" cy="59400"/>
            </p14:xfrm>
          </p:contentPart>
        </mc:Choice>
        <mc:Fallback>
          <p:pic>
            <p:nvPicPr>
              <p:cNvPr id="153" name="Freihand 152">
                <a:extLst>
                  <a:ext uri="{FF2B5EF4-FFF2-40B4-BE49-F238E27FC236}">
                    <a16:creationId xmlns:a16="http://schemas.microsoft.com/office/drawing/2014/main" id="{531E0F9A-35B4-4261-A958-83A0D7D8CABD}"/>
                  </a:ext>
                </a:extLst>
              </p:cNvPr>
              <p:cNvPicPr/>
              <p:nvPr/>
            </p:nvPicPr>
            <p:blipFill>
              <a:blip r:embed="rId355"/>
              <a:stretch>
                <a:fillRect/>
              </a:stretch>
            </p:blipFill>
            <p:spPr>
              <a:xfrm>
                <a:off x="8724693" y="1900147"/>
                <a:ext cx="66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4" name="Freihand 153">
                <a:extLst>
                  <a:ext uri="{FF2B5EF4-FFF2-40B4-BE49-F238E27FC236}">
                    <a16:creationId xmlns:a16="http://schemas.microsoft.com/office/drawing/2014/main" id="{03929F53-0C4D-476A-A07D-DC3F1CBD9AC9}"/>
                  </a:ext>
                </a:extLst>
              </p14:cNvPr>
              <p14:cNvContentPartPr/>
              <p14:nvPr/>
            </p14:nvContentPartPr>
            <p14:xfrm>
              <a:off x="8803173" y="1904107"/>
              <a:ext cx="88560" cy="187560"/>
            </p14:xfrm>
          </p:contentPart>
        </mc:Choice>
        <mc:Fallback>
          <p:pic>
            <p:nvPicPr>
              <p:cNvPr id="154" name="Freihand 153">
                <a:extLst>
                  <a:ext uri="{FF2B5EF4-FFF2-40B4-BE49-F238E27FC236}">
                    <a16:creationId xmlns:a16="http://schemas.microsoft.com/office/drawing/2014/main" id="{03929F53-0C4D-476A-A07D-DC3F1CBD9AC9}"/>
                  </a:ext>
                </a:extLst>
              </p:cNvPr>
              <p:cNvPicPr/>
              <p:nvPr/>
            </p:nvPicPr>
            <p:blipFill>
              <a:blip r:embed="rId357"/>
              <a:stretch>
                <a:fillRect/>
              </a:stretch>
            </p:blipFill>
            <p:spPr>
              <a:xfrm>
                <a:off x="8798853" y="1899787"/>
                <a:ext cx="97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55" name="Freihand 154">
                <a:extLst>
                  <a:ext uri="{FF2B5EF4-FFF2-40B4-BE49-F238E27FC236}">
                    <a16:creationId xmlns:a16="http://schemas.microsoft.com/office/drawing/2014/main" id="{1DD19FC3-7E60-4C09-AD9A-02BEA99A8937}"/>
                  </a:ext>
                </a:extLst>
              </p14:cNvPr>
              <p14:cNvContentPartPr/>
              <p14:nvPr/>
            </p14:nvContentPartPr>
            <p14:xfrm>
              <a:off x="8941773" y="1876027"/>
              <a:ext cx="118800" cy="83160"/>
            </p14:xfrm>
          </p:contentPart>
        </mc:Choice>
        <mc:Fallback>
          <p:pic>
            <p:nvPicPr>
              <p:cNvPr id="155" name="Freihand 154">
                <a:extLst>
                  <a:ext uri="{FF2B5EF4-FFF2-40B4-BE49-F238E27FC236}">
                    <a16:creationId xmlns:a16="http://schemas.microsoft.com/office/drawing/2014/main" id="{1DD19FC3-7E60-4C09-AD9A-02BEA99A8937}"/>
                  </a:ext>
                </a:extLst>
              </p:cNvPr>
              <p:cNvPicPr/>
              <p:nvPr/>
            </p:nvPicPr>
            <p:blipFill>
              <a:blip r:embed="rId359"/>
              <a:stretch>
                <a:fillRect/>
              </a:stretch>
            </p:blipFill>
            <p:spPr>
              <a:xfrm>
                <a:off x="8937453" y="1871707"/>
                <a:ext cx="12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6" name="Freihand 155">
                <a:extLst>
                  <a:ext uri="{FF2B5EF4-FFF2-40B4-BE49-F238E27FC236}">
                    <a16:creationId xmlns:a16="http://schemas.microsoft.com/office/drawing/2014/main" id="{E345020D-825C-44A6-B4FE-7943119F16FB}"/>
                  </a:ext>
                </a:extLst>
              </p14:cNvPr>
              <p14:cNvContentPartPr/>
              <p14:nvPr/>
            </p14:nvContentPartPr>
            <p14:xfrm>
              <a:off x="9241293" y="1797547"/>
              <a:ext cx="35280" cy="126360"/>
            </p14:xfrm>
          </p:contentPart>
        </mc:Choice>
        <mc:Fallback>
          <p:pic>
            <p:nvPicPr>
              <p:cNvPr id="156" name="Freihand 155">
                <a:extLst>
                  <a:ext uri="{FF2B5EF4-FFF2-40B4-BE49-F238E27FC236}">
                    <a16:creationId xmlns:a16="http://schemas.microsoft.com/office/drawing/2014/main" id="{E345020D-825C-44A6-B4FE-7943119F16FB}"/>
                  </a:ext>
                </a:extLst>
              </p:cNvPr>
              <p:cNvPicPr/>
              <p:nvPr/>
            </p:nvPicPr>
            <p:blipFill>
              <a:blip r:embed="rId361"/>
              <a:stretch>
                <a:fillRect/>
              </a:stretch>
            </p:blipFill>
            <p:spPr>
              <a:xfrm>
                <a:off x="9236973" y="1793227"/>
                <a:ext cx="43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7" name="Freihand 156">
                <a:extLst>
                  <a:ext uri="{FF2B5EF4-FFF2-40B4-BE49-F238E27FC236}">
                    <a16:creationId xmlns:a16="http://schemas.microsoft.com/office/drawing/2014/main" id="{1DA63694-B9EA-4829-A4AA-BC447D867E66}"/>
                  </a:ext>
                </a:extLst>
              </p14:cNvPr>
              <p14:cNvContentPartPr/>
              <p14:nvPr/>
            </p14:nvContentPartPr>
            <p14:xfrm>
              <a:off x="9152013" y="1786387"/>
              <a:ext cx="160200" cy="24840"/>
            </p14:xfrm>
          </p:contentPart>
        </mc:Choice>
        <mc:Fallback>
          <p:pic>
            <p:nvPicPr>
              <p:cNvPr id="157" name="Freihand 156">
                <a:extLst>
                  <a:ext uri="{FF2B5EF4-FFF2-40B4-BE49-F238E27FC236}">
                    <a16:creationId xmlns:a16="http://schemas.microsoft.com/office/drawing/2014/main" id="{1DA63694-B9EA-4829-A4AA-BC447D867E66}"/>
                  </a:ext>
                </a:extLst>
              </p:cNvPr>
              <p:cNvPicPr/>
              <p:nvPr/>
            </p:nvPicPr>
            <p:blipFill>
              <a:blip r:embed="rId363"/>
              <a:stretch>
                <a:fillRect/>
              </a:stretch>
            </p:blipFill>
            <p:spPr>
              <a:xfrm>
                <a:off x="9147333" y="1782067"/>
                <a:ext cx="168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58" name="Freihand 157">
                <a:extLst>
                  <a:ext uri="{FF2B5EF4-FFF2-40B4-BE49-F238E27FC236}">
                    <a16:creationId xmlns:a16="http://schemas.microsoft.com/office/drawing/2014/main" id="{964E857E-6431-4336-B312-9EECCCB12C90}"/>
                  </a:ext>
                </a:extLst>
              </p14:cNvPr>
              <p14:cNvContentPartPr/>
              <p14:nvPr/>
            </p14:nvContentPartPr>
            <p14:xfrm>
              <a:off x="9356133" y="1752907"/>
              <a:ext cx="144360" cy="164160"/>
            </p14:xfrm>
          </p:contentPart>
        </mc:Choice>
        <mc:Fallback>
          <p:pic>
            <p:nvPicPr>
              <p:cNvPr id="158" name="Freihand 157">
                <a:extLst>
                  <a:ext uri="{FF2B5EF4-FFF2-40B4-BE49-F238E27FC236}">
                    <a16:creationId xmlns:a16="http://schemas.microsoft.com/office/drawing/2014/main" id="{964E857E-6431-4336-B312-9EECCCB12C90}"/>
                  </a:ext>
                </a:extLst>
              </p:cNvPr>
              <p:cNvPicPr/>
              <p:nvPr/>
            </p:nvPicPr>
            <p:blipFill>
              <a:blip r:embed="rId365"/>
              <a:stretch>
                <a:fillRect/>
              </a:stretch>
            </p:blipFill>
            <p:spPr>
              <a:xfrm>
                <a:off x="9351813" y="1748587"/>
                <a:ext cx="153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1" name="Freihand 160">
                <a:extLst>
                  <a:ext uri="{FF2B5EF4-FFF2-40B4-BE49-F238E27FC236}">
                    <a16:creationId xmlns:a16="http://schemas.microsoft.com/office/drawing/2014/main" id="{5402B2F4-9E19-4BF8-9B8B-CA322565C988}"/>
                  </a:ext>
                </a:extLst>
              </p14:cNvPr>
              <p14:cNvContentPartPr/>
              <p14:nvPr/>
            </p14:nvContentPartPr>
            <p14:xfrm>
              <a:off x="9646293" y="1850107"/>
              <a:ext cx="217440" cy="15840"/>
            </p14:xfrm>
          </p:contentPart>
        </mc:Choice>
        <mc:Fallback>
          <p:pic>
            <p:nvPicPr>
              <p:cNvPr id="161" name="Freihand 160">
                <a:extLst>
                  <a:ext uri="{FF2B5EF4-FFF2-40B4-BE49-F238E27FC236}">
                    <a16:creationId xmlns:a16="http://schemas.microsoft.com/office/drawing/2014/main" id="{5402B2F4-9E19-4BF8-9B8B-CA322565C988}"/>
                  </a:ext>
                </a:extLst>
              </p:cNvPr>
              <p:cNvPicPr/>
              <p:nvPr/>
            </p:nvPicPr>
            <p:blipFill>
              <a:blip r:embed="rId367"/>
              <a:stretch>
                <a:fillRect/>
              </a:stretch>
            </p:blipFill>
            <p:spPr>
              <a:xfrm>
                <a:off x="9641973" y="1845787"/>
                <a:ext cx="226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2" name="Freihand 161">
                <a:extLst>
                  <a:ext uri="{FF2B5EF4-FFF2-40B4-BE49-F238E27FC236}">
                    <a16:creationId xmlns:a16="http://schemas.microsoft.com/office/drawing/2014/main" id="{6E7C664D-CFD4-4C21-90BE-7B0CA7C40724}"/>
                  </a:ext>
                </a:extLst>
              </p14:cNvPr>
              <p14:cNvContentPartPr/>
              <p14:nvPr/>
            </p14:nvContentPartPr>
            <p14:xfrm>
              <a:off x="9693453" y="1874947"/>
              <a:ext cx="162720" cy="31320"/>
            </p14:xfrm>
          </p:contentPart>
        </mc:Choice>
        <mc:Fallback>
          <p:pic>
            <p:nvPicPr>
              <p:cNvPr id="162" name="Freihand 161">
                <a:extLst>
                  <a:ext uri="{FF2B5EF4-FFF2-40B4-BE49-F238E27FC236}">
                    <a16:creationId xmlns:a16="http://schemas.microsoft.com/office/drawing/2014/main" id="{6E7C664D-CFD4-4C21-90BE-7B0CA7C40724}"/>
                  </a:ext>
                </a:extLst>
              </p:cNvPr>
              <p:cNvPicPr/>
              <p:nvPr/>
            </p:nvPicPr>
            <p:blipFill>
              <a:blip r:embed="rId369"/>
              <a:stretch>
                <a:fillRect/>
              </a:stretch>
            </p:blipFill>
            <p:spPr>
              <a:xfrm>
                <a:off x="9689133" y="1870627"/>
                <a:ext cx="171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4" name="Freihand 163">
                <a:extLst>
                  <a:ext uri="{FF2B5EF4-FFF2-40B4-BE49-F238E27FC236}">
                    <a16:creationId xmlns:a16="http://schemas.microsoft.com/office/drawing/2014/main" id="{B0489486-B276-400E-A1AA-04E1047829B7}"/>
                  </a:ext>
                </a:extLst>
              </p14:cNvPr>
              <p14:cNvContentPartPr/>
              <p14:nvPr/>
            </p14:nvContentPartPr>
            <p14:xfrm>
              <a:off x="9971373" y="1774147"/>
              <a:ext cx="87120" cy="131040"/>
            </p14:xfrm>
          </p:contentPart>
        </mc:Choice>
        <mc:Fallback>
          <p:pic>
            <p:nvPicPr>
              <p:cNvPr id="164" name="Freihand 163">
                <a:extLst>
                  <a:ext uri="{FF2B5EF4-FFF2-40B4-BE49-F238E27FC236}">
                    <a16:creationId xmlns:a16="http://schemas.microsoft.com/office/drawing/2014/main" id="{B0489486-B276-400E-A1AA-04E1047829B7}"/>
                  </a:ext>
                </a:extLst>
              </p:cNvPr>
              <p:cNvPicPr/>
              <p:nvPr/>
            </p:nvPicPr>
            <p:blipFill>
              <a:blip r:embed="rId371"/>
              <a:stretch>
                <a:fillRect/>
              </a:stretch>
            </p:blipFill>
            <p:spPr>
              <a:xfrm>
                <a:off x="9967053" y="1769827"/>
                <a:ext cx="95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5" name="Freihand 164">
                <a:extLst>
                  <a:ext uri="{FF2B5EF4-FFF2-40B4-BE49-F238E27FC236}">
                    <a16:creationId xmlns:a16="http://schemas.microsoft.com/office/drawing/2014/main" id="{74878DD8-9060-4E36-A755-2241AA335C1C}"/>
                  </a:ext>
                </a:extLst>
              </p14:cNvPr>
              <p14:cNvContentPartPr/>
              <p14:nvPr/>
            </p14:nvContentPartPr>
            <p14:xfrm>
              <a:off x="10077573" y="1709347"/>
              <a:ext cx="26640" cy="159840"/>
            </p14:xfrm>
          </p:contentPart>
        </mc:Choice>
        <mc:Fallback>
          <p:pic>
            <p:nvPicPr>
              <p:cNvPr id="165" name="Freihand 164">
                <a:extLst>
                  <a:ext uri="{FF2B5EF4-FFF2-40B4-BE49-F238E27FC236}">
                    <a16:creationId xmlns:a16="http://schemas.microsoft.com/office/drawing/2014/main" id="{74878DD8-9060-4E36-A755-2241AA335C1C}"/>
                  </a:ext>
                </a:extLst>
              </p:cNvPr>
              <p:cNvPicPr/>
              <p:nvPr/>
            </p:nvPicPr>
            <p:blipFill>
              <a:blip r:embed="rId373"/>
              <a:stretch>
                <a:fillRect/>
              </a:stretch>
            </p:blipFill>
            <p:spPr>
              <a:xfrm>
                <a:off x="10073253" y="1705027"/>
                <a:ext cx="3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6" name="Freihand 165">
                <a:extLst>
                  <a:ext uri="{FF2B5EF4-FFF2-40B4-BE49-F238E27FC236}">
                    <a16:creationId xmlns:a16="http://schemas.microsoft.com/office/drawing/2014/main" id="{A288D0CF-46AD-40A0-BC98-7DA28B4C34BB}"/>
                  </a:ext>
                </a:extLst>
              </p14:cNvPr>
              <p14:cNvContentPartPr/>
              <p14:nvPr/>
            </p14:nvContentPartPr>
            <p14:xfrm>
              <a:off x="10118613" y="1787827"/>
              <a:ext cx="75600" cy="87840"/>
            </p14:xfrm>
          </p:contentPart>
        </mc:Choice>
        <mc:Fallback>
          <p:pic>
            <p:nvPicPr>
              <p:cNvPr id="166" name="Freihand 165">
                <a:extLst>
                  <a:ext uri="{FF2B5EF4-FFF2-40B4-BE49-F238E27FC236}">
                    <a16:creationId xmlns:a16="http://schemas.microsoft.com/office/drawing/2014/main" id="{A288D0CF-46AD-40A0-BC98-7DA28B4C34BB}"/>
                  </a:ext>
                </a:extLst>
              </p:cNvPr>
              <p:cNvPicPr/>
              <p:nvPr/>
            </p:nvPicPr>
            <p:blipFill>
              <a:blip r:embed="rId375"/>
              <a:stretch>
                <a:fillRect/>
              </a:stretch>
            </p:blipFill>
            <p:spPr>
              <a:xfrm>
                <a:off x="10114293" y="1783507"/>
                <a:ext cx="84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7" name="Freihand 166">
                <a:extLst>
                  <a:ext uri="{FF2B5EF4-FFF2-40B4-BE49-F238E27FC236}">
                    <a16:creationId xmlns:a16="http://schemas.microsoft.com/office/drawing/2014/main" id="{D580B804-4FDE-44E5-8B0C-3CADF6CA9FA0}"/>
                  </a:ext>
                </a:extLst>
              </p14:cNvPr>
              <p14:cNvContentPartPr/>
              <p14:nvPr/>
            </p14:nvContentPartPr>
            <p14:xfrm>
              <a:off x="10216893" y="1777027"/>
              <a:ext cx="79560" cy="219960"/>
            </p14:xfrm>
          </p:contentPart>
        </mc:Choice>
        <mc:Fallback>
          <p:pic>
            <p:nvPicPr>
              <p:cNvPr id="167" name="Freihand 166">
                <a:extLst>
                  <a:ext uri="{FF2B5EF4-FFF2-40B4-BE49-F238E27FC236}">
                    <a16:creationId xmlns:a16="http://schemas.microsoft.com/office/drawing/2014/main" id="{D580B804-4FDE-44E5-8B0C-3CADF6CA9FA0}"/>
                  </a:ext>
                </a:extLst>
              </p:cNvPr>
              <p:cNvPicPr/>
              <p:nvPr/>
            </p:nvPicPr>
            <p:blipFill>
              <a:blip r:embed="rId377"/>
              <a:stretch>
                <a:fillRect/>
              </a:stretch>
            </p:blipFill>
            <p:spPr>
              <a:xfrm>
                <a:off x="10212573" y="1772707"/>
                <a:ext cx="88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8" name="Freihand 167">
                <a:extLst>
                  <a:ext uri="{FF2B5EF4-FFF2-40B4-BE49-F238E27FC236}">
                    <a16:creationId xmlns:a16="http://schemas.microsoft.com/office/drawing/2014/main" id="{BC09F353-08FB-4A9C-B269-115EA3033416}"/>
                  </a:ext>
                </a:extLst>
              </p14:cNvPr>
              <p14:cNvContentPartPr/>
              <p14:nvPr/>
            </p14:nvContentPartPr>
            <p14:xfrm>
              <a:off x="10327413" y="1765867"/>
              <a:ext cx="103680" cy="83520"/>
            </p14:xfrm>
          </p:contentPart>
        </mc:Choice>
        <mc:Fallback>
          <p:pic>
            <p:nvPicPr>
              <p:cNvPr id="168" name="Freihand 167">
                <a:extLst>
                  <a:ext uri="{FF2B5EF4-FFF2-40B4-BE49-F238E27FC236}">
                    <a16:creationId xmlns:a16="http://schemas.microsoft.com/office/drawing/2014/main" id="{BC09F353-08FB-4A9C-B269-115EA3033416}"/>
                  </a:ext>
                </a:extLst>
              </p:cNvPr>
              <p:cNvPicPr/>
              <p:nvPr/>
            </p:nvPicPr>
            <p:blipFill>
              <a:blip r:embed="rId379"/>
              <a:stretch>
                <a:fillRect/>
              </a:stretch>
            </p:blipFill>
            <p:spPr>
              <a:xfrm>
                <a:off x="10323093" y="1761547"/>
                <a:ext cx="112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9" name="Freihand 168">
                <a:extLst>
                  <a:ext uri="{FF2B5EF4-FFF2-40B4-BE49-F238E27FC236}">
                    <a16:creationId xmlns:a16="http://schemas.microsoft.com/office/drawing/2014/main" id="{4AE489C9-1FE6-4130-990D-DA11B62D61AD}"/>
                  </a:ext>
                </a:extLst>
              </p14:cNvPr>
              <p14:cNvContentPartPr/>
              <p14:nvPr/>
            </p14:nvContentPartPr>
            <p14:xfrm>
              <a:off x="10535133" y="1723387"/>
              <a:ext cx="33480" cy="135000"/>
            </p14:xfrm>
          </p:contentPart>
        </mc:Choice>
        <mc:Fallback>
          <p:pic>
            <p:nvPicPr>
              <p:cNvPr id="169" name="Freihand 168">
                <a:extLst>
                  <a:ext uri="{FF2B5EF4-FFF2-40B4-BE49-F238E27FC236}">
                    <a16:creationId xmlns:a16="http://schemas.microsoft.com/office/drawing/2014/main" id="{4AE489C9-1FE6-4130-990D-DA11B62D61AD}"/>
                  </a:ext>
                </a:extLst>
              </p:cNvPr>
              <p:cNvPicPr/>
              <p:nvPr/>
            </p:nvPicPr>
            <p:blipFill>
              <a:blip r:embed="rId381"/>
              <a:stretch>
                <a:fillRect/>
              </a:stretch>
            </p:blipFill>
            <p:spPr>
              <a:xfrm>
                <a:off x="10530813" y="1719067"/>
                <a:ext cx="42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0" name="Freihand 169">
                <a:extLst>
                  <a:ext uri="{FF2B5EF4-FFF2-40B4-BE49-F238E27FC236}">
                    <a16:creationId xmlns:a16="http://schemas.microsoft.com/office/drawing/2014/main" id="{AC1D7175-5874-421F-81B1-C0C3B9AF9F95}"/>
                  </a:ext>
                </a:extLst>
              </p14:cNvPr>
              <p14:cNvContentPartPr/>
              <p14:nvPr/>
            </p14:nvContentPartPr>
            <p14:xfrm>
              <a:off x="10514973" y="1821307"/>
              <a:ext cx="140760" cy="9360"/>
            </p14:xfrm>
          </p:contentPart>
        </mc:Choice>
        <mc:Fallback>
          <p:pic>
            <p:nvPicPr>
              <p:cNvPr id="170" name="Freihand 169">
                <a:extLst>
                  <a:ext uri="{FF2B5EF4-FFF2-40B4-BE49-F238E27FC236}">
                    <a16:creationId xmlns:a16="http://schemas.microsoft.com/office/drawing/2014/main" id="{AC1D7175-5874-421F-81B1-C0C3B9AF9F95}"/>
                  </a:ext>
                </a:extLst>
              </p:cNvPr>
              <p:cNvPicPr/>
              <p:nvPr/>
            </p:nvPicPr>
            <p:blipFill>
              <a:blip r:embed="rId383"/>
              <a:stretch>
                <a:fillRect/>
              </a:stretch>
            </p:blipFill>
            <p:spPr>
              <a:xfrm>
                <a:off x="10510653" y="1816987"/>
                <a:ext cx="149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1" name="Freihand 170">
                <a:extLst>
                  <a:ext uri="{FF2B5EF4-FFF2-40B4-BE49-F238E27FC236}">
                    <a16:creationId xmlns:a16="http://schemas.microsoft.com/office/drawing/2014/main" id="{CAE49820-0A72-48C0-8B15-F665F898F55A}"/>
                  </a:ext>
                </a:extLst>
              </p14:cNvPr>
              <p14:cNvContentPartPr/>
              <p14:nvPr/>
            </p14:nvContentPartPr>
            <p14:xfrm>
              <a:off x="10473213" y="1707187"/>
              <a:ext cx="134640" cy="14760"/>
            </p14:xfrm>
          </p:contentPart>
        </mc:Choice>
        <mc:Fallback>
          <p:pic>
            <p:nvPicPr>
              <p:cNvPr id="171" name="Freihand 170">
                <a:extLst>
                  <a:ext uri="{FF2B5EF4-FFF2-40B4-BE49-F238E27FC236}">
                    <a16:creationId xmlns:a16="http://schemas.microsoft.com/office/drawing/2014/main" id="{CAE49820-0A72-48C0-8B15-F665F898F55A}"/>
                  </a:ext>
                </a:extLst>
              </p:cNvPr>
              <p:cNvPicPr/>
              <p:nvPr/>
            </p:nvPicPr>
            <p:blipFill>
              <a:blip r:embed="rId385"/>
              <a:stretch>
                <a:fillRect/>
              </a:stretch>
            </p:blipFill>
            <p:spPr>
              <a:xfrm>
                <a:off x="10468893" y="1702867"/>
                <a:ext cx="143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2" name="Freihand 171">
                <a:extLst>
                  <a:ext uri="{FF2B5EF4-FFF2-40B4-BE49-F238E27FC236}">
                    <a16:creationId xmlns:a16="http://schemas.microsoft.com/office/drawing/2014/main" id="{BD5D84FF-2A32-4229-9836-DDF8258B7BCB}"/>
                  </a:ext>
                </a:extLst>
              </p14:cNvPr>
              <p14:cNvContentPartPr/>
              <p14:nvPr/>
            </p14:nvContentPartPr>
            <p14:xfrm>
              <a:off x="10616853" y="1730587"/>
              <a:ext cx="194760" cy="80640"/>
            </p14:xfrm>
          </p:contentPart>
        </mc:Choice>
        <mc:Fallback>
          <p:pic>
            <p:nvPicPr>
              <p:cNvPr id="172" name="Freihand 171">
                <a:extLst>
                  <a:ext uri="{FF2B5EF4-FFF2-40B4-BE49-F238E27FC236}">
                    <a16:creationId xmlns:a16="http://schemas.microsoft.com/office/drawing/2014/main" id="{BD5D84FF-2A32-4229-9836-DDF8258B7BCB}"/>
                  </a:ext>
                </a:extLst>
              </p:cNvPr>
              <p:cNvPicPr/>
              <p:nvPr/>
            </p:nvPicPr>
            <p:blipFill>
              <a:blip r:embed="rId387"/>
              <a:stretch>
                <a:fillRect/>
              </a:stretch>
            </p:blipFill>
            <p:spPr>
              <a:xfrm>
                <a:off x="10612533" y="1726267"/>
                <a:ext cx="203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3" name="Freihand 172">
                <a:extLst>
                  <a:ext uri="{FF2B5EF4-FFF2-40B4-BE49-F238E27FC236}">
                    <a16:creationId xmlns:a16="http://schemas.microsoft.com/office/drawing/2014/main" id="{E9572506-B6D6-4C81-8253-D52D5AFF683C}"/>
                  </a:ext>
                </a:extLst>
              </p14:cNvPr>
              <p14:cNvContentPartPr/>
              <p14:nvPr/>
            </p14:nvContentPartPr>
            <p14:xfrm>
              <a:off x="10811613" y="1732747"/>
              <a:ext cx="194400" cy="55800"/>
            </p14:xfrm>
          </p:contentPart>
        </mc:Choice>
        <mc:Fallback>
          <p:pic>
            <p:nvPicPr>
              <p:cNvPr id="173" name="Freihand 172">
                <a:extLst>
                  <a:ext uri="{FF2B5EF4-FFF2-40B4-BE49-F238E27FC236}">
                    <a16:creationId xmlns:a16="http://schemas.microsoft.com/office/drawing/2014/main" id="{E9572506-B6D6-4C81-8253-D52D5AFF683C}"/>
                  </a:ext>
                </a:extLst>
              </p:cNvPr>
              <p:cNvPicPr/>
              <p:nvPr/>
            </p:nvPicPr>
            <p:blipFill>
              <a:blip r:embed="rId389"/>
              <a:stretch>
                <a:fillRect/>
              </a:stretch>
            </p:blipFill>
            <p:spPr>
              <a:xfrm>
                <a:off x="10807293" y="1728427"/>
                <a:ext cx="203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 name="Freihand 173">
                <a:extLst>
                  <a:ext uri="{FF2B5EF4-FFF2-40B4-BE49-F238E27FC236}">
                    <a16:creationId xmlns:a16="http://schemas.microsoft.com/office/drawing/2014/main" id="{A1096C27-6BD0-4ECA-AC66-1575562460A2}"/>
                  </a:ext>
                </a:extLst>
              </p14:cNvPr>
              <p14:cNvContentPartPr/>
              <p14:nvPr/>
            </p14:nvContentPartPr>
            <p14:xfrm>
              <a:off x="11021493" y="1711147"/>
              <a:ext cx="75600" cy="66600"/>
            </p14:xfrm>
          </p:contentPart>
        </mc:Choice>
        <mc:Fallback>
          <p:pic>
            <p:nvPicPr>
              <p:cNvPr id="174" name="Freihand 173">
                <a:extLst>
                  <a:ext uri="{FF2B5EF4-FFF2-40B4-BE49-F238E27FC236}">
                    <a16:creationId xmlns:a16="http://schemas.microsoft.com/office/drawing/2014/main" id="{A1096C27-6BD0-4ECA-AC66-1575562460A2}"/>
                  </a:ext>
                </a:extLst>
              </p:cNvPr>
              <p:cNvPicPr/>
              <p:nvPr/>
            </p:nvPicPr>
            <p:blipFill>
              <a:blip r:embed="rId391"/>
              <a:stretch>
                <a:fillRect/>
              </a:stretch>
            </p:blipFill>
            <p:spPr>
              <a:xfrm>
                <a:off x="11017173" y="1706827"/>
                <a:ext cx="84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5" name="Freihand 174">
                <a:extLst>
                  <a:ext uri="{FF2B5EF4-FFF2-40B4-BE49-F238E27FC236}">
                    <a16:creationId xmlns:a16="http://schemas.microsoft.com/office/drawing/2014/main" id="{90BAC709-52B5-47C4-B2BA-E52C204001AD}"/>
                  </a:ext>
                </a:extLst>
              </p14:cNvPr>
              <p14:cNvContentPartPr/>
              <p14:nvPr/>
            </p14:nvContentPartPr>
            <p14:xfrm>
              <a:off x="11169453" y="1633747"/>
              <a:ext cx="169560" cy="135000"/>
            </p14:xfrm>
          </p:contentPart>
        </mc:Choice>
        <mc:Fallback>
          <p:pic>
            <p:nvPicPr>
              <p:cNvPr id="175" name="Freihand 174">
                <a:extLst>
                  <a:ext uri="{FF2B5EF4-FFF2-40B4-BE49-F238E27FC236}">
                    <a16:creationId xmlns:a16="http://schemas.microsoft.com/office/drawing/2014/main" id="{90BAC709-52B5-47C4-B2BA-E52C204001AD}"/>
                  </a:ext>
                </a:extLst>
              </p:cNvPr>
              <p:cNvPicPr/>
              <p:nvPr/>
            </p:nvPicPr>
            <p:blipFill>
              <a:blip r:embed="rId393"/>
              <a:stretch>
                <a:fillRect/>
              </a:stretch>
            </p:blipFill>
            <p:spPr>
              <a:xfrm>
                <a:off x="11165133" y="1629427"/>
                <a:ext cx="178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6" name="Freihand 175">
                <a:extLst>
                  <a:ext uri="{FF2B5EF4-FFF2-40B4-BE49-F238E27FC236}">
                    <a16:creationId xmlns:a16="http://schemas.microsoft.com/office/drawing/2014/main" id="{8E48117D-2D56-4726-888F-87273855C66F}"/>
                  </a:ext>
                </a:extLst>
              </p14:cNvPr>
              <p14:cNvContentPartPr/>
              <p14:nvPr/>
            </p14:nvContentPartPr>
            <p14:xfrm>
              <a:off x="11326413" y="1659667"/>
              <a:ext cx="18720" cy="2160"/>
            </p14:xfrm>
          </p:contentPart>
        </mc:Choice>
        <mc:Fallback>
          <p:pic>
            <p:nvPicPr>
              <p:cNvPr id="176" name="Freihand 175">
                <a:extLst>
                  <a:ext uri="{FF2B5EF4-FFF2-40B4-BE49-F238E27FC236}">
                    <a16:creationId xmlns:a16="http://schemas.microsoft.com/office/drawing/2014/main" id="{8E48117D-2D56-4726-888F-87273855C66F}"/>
                  </a:ext>
                </a:extLst>
              </p:cNvPr>
              <p:cNvPicPr/>
              <p:nvPr/>
            </p:nvPicPr>
            <p:blipFill>
              <a:blip r:embed="rId395"/>
              <a:stretch>
                <a:fillRect/>
              </a:stretch>
            </p:blipFill>
            <p:spPr>
              <a:xfrm>
                <a:off x="11322093" y="1655347"/>
                <a:ext cx="27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7" name="Freihand 176">
                <a:extLst>
                  <a:ext uri="{FF2B5EF4-FFF2-40B4-BE49-F238E27FC236}">
                    <a16:creationId xmlns:a16="http://schemas.microsoft.com/office/drawing/2014/main" id="{CD148CC3-C1CC-4BAE-BEEA-028627CA9D9A}"/>
                  </a:ext>
                </a:extLst>
              </p14:cNvPr>
              <p14:cNvContentPartPr/>
              <p14:nvPr/>
            </p14:nvContentPartPr>
            <p14:xfrm>
              <a:off x="11372133" y="1669747"/>
              <a:ext cx="86400" cy="74880"/>
            </p14:xfrm>
          </p:contentPart>
        </mc:Choice>
        <mc:Fallback>
          <p:pic>
            <p:nvPicPr>
              <p:cNvPr id="177" name="Freihand 176">
                <a:extLst>
                  <a:ext uri="{FF2B5EF4-FFF2-40B4-BE49-F238E27FC236}">
                    <a16:creationId xmlns:a16="http://schemas.microsoft.com/office/drawing/2014/main" id="{CD148CC3-C1CC-4BAE-BEEA-028627CA9D9A}"/>
                  </a:ext>
                </a:extLst>
              </p:cNvPr>
              <p:cNvPicPr/>
              <p:nvPr/>
            </p:nvPicPr>
            <p:blipFill>
              <a:blip r:embed="rId397"/>
              <a:stretch>
                <a:fillRect/>
              </a:stretch>
            </p:blipFill>
            <p:spPr>
              <a:xfrm>
                <a:off x="11367813" y="1665427"/>
                <a:ext cx="95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8" name="Freihand 177">
                <a:extLst>
                  <a:ext uri="{FF2B5EF4-FFF2-40B4-BE49-F238E27FC236}">
                    <a16:creationId xmlns:a16="http://schemas.microsoft.com/office/drawing/2014/main" id="{A14C8498-9937-4794-B280-620E3C37BF84}"/>
                  </a:ext>
                </a:extLst>
              </p14:cNvPr>
              <p14:cNvContentPartPr/>
              <p14:nvPr/>
            </p14:nvContentPartPr>
            <p14:xfrm>
              <a:off x="11517213" y="1663267"/>
              <a:ext cx="135360" cy="50400"/>
            </p14:xfrm>
          </p:contentPart>
        </mc:Choice>
        <mc:Fallback>
          <p:pic>
            <p:nvPicPr>
              <p:cNvPr id="178" name="Freihand 177">
                <a:extLst>
                  <a:ext uri="{FF2B5EF4-FFF2-40B4-BE49-F238E27FC236}">
                    <a16:creationId xmlns:a16="http://schemas.microsoft.com/office/drawing/2014/main" id="{A14C8498-9937-4794-B280-620E3C37BF84}"/>
                  </a:ext>
                </a:extLst>
              </p:cNvPr>
              <p:cNvPicPr/>
              <p:nvPr/>
            </p:nvPicPr>
            <p:blipFill>
              <a:blip r:embed="rId399"/>
              <a:stretch>
                <a:fillRect/>
              </a:stretch>
            </p:blipFill>
            <p:spPr>
              <a:xfrm>
                <a:off x="11512893" y="1658947"/>
                <a:ext cx="144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9" name="Freihand 178">
                <a:extLst>
                  <a:ext uri="{FF2B5EF4-FFF2-40B4-BE49-F238E27FC236}">
                    <a16:creationId xmlns:a16="http://schemas.microsoft.com/office/drawing/2014/main" id="{C541D82C-C831-4739-94B3-BAE612F2466F}"/>
                  </a:ext>
                </a:extLst>
              </p14:cNvPr>
              <p14:cNvContentPartPr/>
              <p14:nvPr/>
            </p14:nvContentPartPr>
            <p14:xfrm>
              <a:off x="11771013" y="1492987"/>
              <a:ext cx="110160" cy="233640"/>
            </p14:xfrm>
          </p:contentPart>
        </mc:Choice>
        <mc:Fallback>
          <p:pic>
            <p:nvPicPr>
              <p:cNvPr id="179" name="Freihand 178">
                <a:extLst>
                  <a:ext uri="{FF2B5EF4-FFF2-40B4-BE49-F238E27FC236}">
                    <a16:creationId xmlns:a16="http://schemas.microsoft.com/office/drawing/2014/main" id="{C541D82C-C831-4739-94B3-BAE612F2466F}"/>
                  </a:ext>
                </a:extLst>
              </p:cNvPr>
              <p:cNvPicPr/>
              <p:nvPr/>
            </p:nvPicPr>
            <p:blipFill>
              <a:blip r:embed="rId401"/>
              <a:stretch>
                <a:fillRect/>
              </a:stretch>
            </p:blipFill>
            <p:spPr>
              <a:xfrm>
                <a:off x="11766693" y="1488667"/>
                <a:ext cx="118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80" name="Freihand 179">
                <a:extLst>
                  <a:ext uri="{FF2B5EF4-FFF2-40B4-BE49-F238E27FC236}">
                    <a16:creationId xmlns:a16="http://schemas.microsoft.com/office/drawing/2014/main" id="{6B73371F-EC4B-4F31-ACBA-B6AAAE8E37CB}"/>
                  </a:ext>
                </a:extLst>
              </p14:cNvPr>
              <p14:cNvContentPartPr/>
              <p14:nvPr/>
            </p14:nvContentPartPr>
            <p14:xfrm>
              <a:off x="11861013" y="1534387"/>
              <a:ext cx="80280" cy="91440"/>
            </p14:xfrm>
          </p:contentPart>
        </mc:Choice>
        <mc:Fallback>
          <p:pic>
            <p:nvPicPr>
              <p:cNvPr id="180" name="Freihand 179">
                <a:extLst>
                  <a:ext uri="{FF2B5EF4-FFF2-40B4-BE49-F238E27FC236}">
                    <a16:creationId xmlns:a16="http://schemas.microsoft.com/office/drawing/2014/main" id="{6B73371F-EC4B-4F31-ACBA-B6AAAE8E37CB}"/>
                  </a:ext>
                </a:extLst>
              </p:cNvPr>
              <p:cNvPicPr/>
              <p:nvPr/>
            </p:nvPicPr>
            <p:blipFill>
              <a:blip r:embed="rId403"/>
              <a:stretch>
                <a:fillRect/>
              </a:stretch>
            </p:blipFill>
            <p:spPr>
              <a:xfrm>
                <a:off x="11856693" y="1530067"/>
                <a:ext cx="88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1" name="Freihand 180">
                <a:extLst>
                  <a:ext uri="{FF2B5EF4-FFF2-40B4-BE49-F238E27FC236}">
                    <a16:creationId xmlns:a16="http://schemas.microsoft.com/office/drawing/2014/main" id="{A3B31D3F-CE88-4629-9D33-3A040AB373A7}"/>
                  </a:ext>
                </a:extLst>
              </p14:cNvPr>
              <p14:cNvContentPartPr/>
              <p14:nvPr/>
            </p14:nvContentPartPr>
            <p14:xfrm>
              <a:off x="11878653" y="1518907"/>
              <a:ext cx="103320" cy="104040"/>
            </p14:xfrm>
          </p:contentPart>
        </mc:Choice>
        <mc:Fallback>
          <p:pic>
            <p:nvPicPr>
              <p:cNvPr id="181" name="Freihand 180">
                <a:extLst>
                  <a:ext uri="{FF2B5EF4-FFF2-40B4-BE49-F238E27FC236}">
                    <a16:creationId xmlns:a16="http://schemas.microsoft.com/office/drawing/2014/main" id="{A3B31D3F-CE88-4629-9D33-3A040AB373A7}"/>
                  </a:ext>
                </a:extLst>
              </p:cNvPr>
              <p:cNvPicPr/>
              <p:nvPr/>
            </p:nvPicPr>
            <p:blipFill>
              <a:blip r:embed="rId405"/>
              <a:stretch>
                <a:fillRect/>
              </a:stretch>
            </p:blipFill>
            <p:spPr>
              <a:xfrm>
                <a:off x="11874333" y="1514587"/>
                <a:ext cx="111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82" name="Freihand 181">
                <a:extLst>
                  <a:ext uri="{FF2B5EF4-FFF2-40B4-BE49-F238E27FC236}">
                    <a16:creationId xmlns:a16="http://schemas.microsoft.com/office/drawing/2014/main" id="{673F45BE-E431-4E5A-A945-E92DFF701C03}"/>
                  </a:ext>
                </a:extLst>
              </p14:cNvPr>
              <p14:cNvContentPartPr/>
              <p14:nvPr/>
            </p14:nvContentPartPr>
            <p14:xfrm>
              <a:off x="11716293" y="1645627"/>
              <a:ext cx="274320" cy="35280"/>
            </p14:xfrm>
          </p:contentPart>
        </mc:Choice>
        <mc:Fallback>
          <p:pic>
            <p:nvPicPr>
              <p:cNvPr id="182" name="Freihand 181">
                <a:extLst>
                  <a:ext uri="{FF2B5EF4-FFF2-40B4-BE49-F238E27FC236}">
                    <a16:creationId xmlns:a16="http://schemas.microsoft.com/office/drawing/2014/main" id="{673F45BE-E431-4E5A-A945-E92DFF701C03}"/>
                  </a:ext>
                </a:extLst>
              </p:cNvPr>
              <p:cNvPicPr/>
              <p:nvPr/>
            </p:nvPicPr>
            <p:blipFill>
              <a:blip r:embed="rId407"/>
              <a:stretch>
                <a:fillRect/>
              </a:stretch>
            </p:blipFill>
            <p:spPr>
              <a:xfrm>
                <a:off x="11711973" y="1641307"/>
                <a:ext cx="282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3" name="Freihand 182">
                <a:extLst>
                  <a:ext uri="{FF2B5EF4-FFF2-40B4-BE49-F238E27FC236}">
                    <a16:creationId xmlns:a16="http://schemas.microsoft.com/office/drawing/2014/main" id="{ECDB0F75-25C1-443F-8D5B-DD4307627B05}"/>
                  </a:ext>
                </a:extLst>
              </p14:cNvPr>
              <p14:cNvContentPartPr/>
              <p14:nvPr/>
            </p14:nvContentPartPr>
            <p14:xfrm>
              <a:off x="11827173" y="1728427"/>
              <a:ext cx="19800" cy="149760"/>
            </p14:xfrm>
          </p:contentPart>
        </mc:Choice>
        <mc:Fallback>
          <p:pic>
            <p:nvPicPr>
              <p:cNvPr id="183" name="Freihand 182">
                <a:extLst>
                  <a:ext uri="{FF2B5EF4-FFF2-40B4-BE49-F238E27FC236}">
                    <a16:creationId xmlns:a16="http://schemas.microsoft.com/office/drawing/2014/main" id="{ECDB0F75-25C1-443F-8D5B-DD4307627B05}"/>
                  </a:ext>
                </a:extLst>
              </p:cNvPr>
              <p:cNvPicPr/>
              <p:nvPr/>
            </p:nvPicPr>
            <p:blipFill>
              <a:blip r:embed="rId409"/>
              <a:stretch>
                <a:fillRect/>
              </a:stretch>
            </p:blipFill>
            <p:spPr>
              <a:xfrm>
                <a:off x="11822853" y="1724107"/>
                <a:ext cx="28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84" name="Freihand 183">
                <a:extLst>
                  <a:ext uri="{FF2B5EF4-FFF2-40B4-BE49-F238E27FC236}">
                    <a16:creationId xmlns:a16="http://schemas.microsoft.com/office/drawing/2014/main" id="{7157F001-AB54-42BA-9F04-17C15CF69B3A}"/>
                  </a:ext>
                </a:extLst>
              </p14:cNvPr>
              <p14:cNvContentPartPr/>
              <p14:nvPr/>
            </p14:nvContentPartPr>
            <p14:xfrm>
              <a:off x="11784693" y="1685587"/>
              <a:ext cx="128160" cy="86400"/>
            </p14:xfrm>
          </p:contentPart>
        </mc:Choice>
        <mc:Fallback>
          <p:pic>
            <p:nvPicPr>
              <p:cNvPr id="184" name="Freihand 183">
                <a:extLst>
                  <a:ext uri="{FF2B5EF4-FFF2-40B4-BE49-F238E27FC236}">
                    <a16:creationId xmlns:a16="http://schemas.microsoft.com/office/drawing/2014/main" id="{7157F001-AB54-42BA-9F04-17C15CF69B3A}"/>
                  </a:ext>
                </a:extLst>
              </p:cNvPr>
              <p:cNvPicPr/>
              <p:nvPr/>
            </p:nvPicPr>
            <p:blipFill>
              <a:blip r:embed="rId411"/>
              <a:stretch>
                <a:fillRect/>
              </a:stretch>
            </p:blipFill>
            <p:spPr>
              <a:xfrm>
                <a:off x="11780373" y="1681267"/>
                <a:ext cx="136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85" name="Freihand 184">
                <a:extLst>
                  <a:ext uri="{FF2B5EF4-FFF2-40B4-BE49-F238E27FC236}">
                    <a16:creationId xmlns:a16="http://schemas.microsoft.com/office/drawing/2014/main" id="{95B3096F-A410-4EE9-AF3F-22D525F57C8F}"/>
                  </a:ext>
                </a:extLst>
              </p14:cNvPr>
              <p14:cNvContentPartPr/>
              <p14:nvPr/>
            </p14:nvContentPartPr>
            <p14:xfrm>
              <a:off x="11919693" y="1765507"/>
              <a:ext cx="12240" cy="87480"/>
            </p14:xfrm>
          </p:contentPart>
        </mc:Choice>
        <mc:Fallback>
          <p:pic>
            <p:nvPicPr>
              <p:cNvPr id="185" name="Freihand 184">
                <a:extLst>
                  <a:ext uri="{FF2B5EF4-FFF2-40B4-BE49-F238E27FC236}">
                    <a16:creationId xmlns:a16="http://schemas.microsoft.com/office/drawing/2014/main" id="{95B3096F-A410-4EE9-AF3F-22D525F57C8F}"/>
                  </a:ext>
                </a:extLst>
              </p:cNvPr>
              <p:cNvPicPr/>
              <p:nvPr/>
            </p:nvPicPr>
            <p:blipFill>
              <a:blip r:embed="rId413"/>
              <a:stretch>
                <a:fillRect/>
              </a:stretch>
            </p:blipFill>
            <p:spPr>
              <a:xfrm>
                <a:off x="11915373" y="1761187"/>
                <a:ext cx="20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86" name="Freihand 185">
                <a:extLst>
                  <a:ext uri="{FF2B5EF4-FFF2-40B4-BE49-F238E27FC236}">
                    <a16:creationId xmlns:a16="http://schemas.microsoft.com/office/drawing/2014/main" id="{70C00F27-6970-4DD2-B7FD-DFC432442742}"/>
                  </a:ext>
                </a:extLst>
              </p14:cNvPr>
              <p14:cNvContentPartPr/>
              <p14:nvPr/>
            </p14:nvContentPartPr>
            <p14:xfrm>
              <a:off x="11857053" y="1728427"/>
              <a:ext cx="135360" cy="142920"/>
            </p14:xfrm>
          </p:contentPart>
        </mc:Choice>
        <mc:Fallback>
          <p:pic>
            <p:nvPicPr>
              <p:cNvPr id="186" name="Freihand 185">
                <a:extLst>
                  <a:ext uri="{FF2B5EF4-FFF2-40B4-BE49-F238E27FC236}">
                    <a16:creationId xmlns:a16="http://schemas.microsoft.com/office/drawing/2014/main" id="{70C00F27-6970-4DD2-B7FD-DFC432442742}"/>
                  </a:ext>
                </a:extLst>
              </p:cNvPr>
              <p:cNvPicPr/>
              <p:nvPr/>
            </p:nvPicPr>
            <p:blipFill>
              <a:blip r:embed="rId415"/>
              <a:stretch>
                <a:fillRect/>
              </a:stretch>
            </p:blipFill>
            <p:spPr>
              <a:xfrm>
                <a:off x="11852733" y="1724107"/>
                <a:ext cx="144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7" name="Freihand 296">
                <a:extLst>
                  <a:ext uri="{FF2B5EF4-FFF2-40B4-BE49-F238E27FC236}">
                    <a16:creationId xmlns:a16="http://schemas.microsoft.com/office/drawing/2014/main" id="{6110659E-65B8-41B7-BE57-2D46DDC9C32A}"/>
                  </a:ext>
                </a:extLst>
              </p14:cNvPr>
              <p14:cNvContentPartPr/>
              <p14:nvPr/>
            </p14:nvContentPartPr>
            <p14:xfrm>
              <a:off x="7191093" y="2261947"/>
              <a:ext cx="247320" cy="191160"/>
            </p14:xfrm>
          </p:contentPart>
        </mc:Choice>
        <mc:Fallback>
          <p:pic>
            <p:nvPicPr>
              <p:cNvPr id="297" name="Freihand 296">
                <a:extLst>
                  <a:ext uri="{FF2B5EF4-FFF2-40B4-BE49-F238E27FC236}">
                    <a16:creationId xmlns:a16="http://schemas.microsoft.com/office/drawing/2014/main" id="{6110659E-65B8-41B7-BE57-2D46DDC9C32A}"/>
                  </a:ext>
                </a:extLst>
              </p:cNvPr>
              <p:cNvPicPr/>
              <p:nvPr/>
            </p:nvPicPr>
            <p:blipFill>
              <a:blip r:embed="rId417"/>
              <a:stretch>
                <a:fillRect/>
              </a:stretch>
            </p:blipFill>
            <p:spPr>
              <a:xfrm>
                <a:off x="7186773" y="2257627"/>
                <a:ext cx="255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98" name="Freihand 297">
                <a:extLst>
                  <a:ext uri="{FF2B5EF4-FFF2-40B4-BE49-F238E27FC236}">
                    <a16:creationId xmlns:a16="http://schemas.microsoft.com/office/drawing/2014/main" id="{E9C4A3BB-A378-41ED-AC25-2D90B5F91D00}"/>
                  </a:ext>
                </a:extLst>
              </p14:cNvPr>
              <p14:cNvContentPartPr/>
              <p14:nvPr/>
            </p14:nvContentPartPr>
            <p14:xfrm>
              <a:off x="7449213" y="2330707"/>
              <a:ext cx="111600" cy="104760"/>
            </p14:xfrm>
          </p:contentPart>
        </mc:Choice>
        <mc:Fallback>
          <p:pic>
            <p:nvPicPr>
              <p:cNvPr id="298" name="Freihand 297">
                <a:extLst>
                  <a:ext uri="{FF2B5EF4-FFF2-40B4-BE49-F238E27FC236}">
                    <a16:creationId xmlns:a16="http://schemas.microsoft.com/office/drawing/2014/main" id="{E9C4A3BB-A378-41ED-AC25-2D90B5F91D00}"/>
                  </a:ext>
                </a:extLst>
              </p:cNvPr>
              <p:cNvPicPr/>
              <p:nvPr/>
            </p:nvPicPr>
            <p:blipFill>
              <a:blip r:embed="rId419"/>
              <a:stretch>
                <a:fillRect/>
              </a:stretch>
            </p:blipFill>
            <p:spPr>
              <a:xfrm>
                <a:off x="7444893" y="2326387"/>
                <a:ext cx="120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9" name="Freihand 298">
                <a:extLst>
                  <a:ext uri="{FF2B5EF4-FFF2-40B4-BE49-F238E27FC236}">
                    <a16:creationId xmlns:a16="http://schemas.microsoft.com/office/drawing/2014/main" id="{2269A35F-C478-407D-A62F-8235676B1D92}"/>
                  </a:ext>
                </a:extLst>
              </p14:cNvPr>
              <p14:cNvContentPartPr/>
              <p14:nvPr/>
            </p14:nvContentPartPr>
            <p14:xfrm>
              <a:off x="7596093" y="2332867"/>
              <a:ext cx="124920" cy="95040"/>
            </p14:xfrm>
          </p:contentPart>
        </mc:Choice>
        <mc:Fallback>
          <p:pic>
            <p:nvPicPr>
              <p:cNvPr id="299" name="Freihand 298">
                <a:extLst>
                  <a:ext uri="{FF2B5EF4-FFF2-40B4-BE49-F238E27FC236}">
                    <a16:creationId xmlns:a16="http://schemas.microsoft.com/office/drawing/2014/main" id="{2269A35F-C478-407D-A62F-8235676B1D92}"/>
                  </a:ext>
                </a:extLst>
              </p:cNvPr>
              <p:cNvPicPr/>
              <p:nvPr/>
            </p:nvPicPr>
            <p:blipFill>
              <a:blip r:embed="rId421"/>
              <a:stretch>
                <a:fillRect/>
              </a:stretch>
            </p:blipFill>
            <p:spPr>
              <a:xfrm>
                <a:off x="7591773" y="2328547"/>
                <a:ext cx="133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03" name="Freihand 302">
                <a:extLst>
                  <a:ext uri="{FF2B5EF4-FFF2-40B4-BE49-F238E27FC236}">
                    <a16:creationId xmlns:a16="http://schemas.microsoft.com/office/drawing/2014/main" id="{97858946-193F-4DB9-AEB8-653D69BA22DC}"/>
                  </a:ext>
                </a:extLst>
              </p14:cNvPr>
              <p14:cNvContentPartPr/>
              <p14:nvPr/>
            </p14:nvContentPartPr>
            <p14:xfrm>
              <a:off x="7969413" y="2342227"/>
              <a:ext cx="255240" cy="100440"/>
            </p14:xfrm>
          </p:contentPart>
        </mc:Choice>
        <mc:Fallback>
          <p:pic>
            <p:nvPicPr>
              <p:cNvPr id="303" name="Freihand 302">
                <a:extLst>
                  <a:ext uri="{FF2B5EF4-FFF2-40B4-BE49-F238E27FC236}">
                    <a16:creationId xmlns:a16="http://schemas.microsoft.com/office/drawing/2014/main" id="{97858946-193F-4DB9-AEB8-653D69BA22DC}"/>
                  </a:ext>
                </a:extLst>
              </p:cNvPr>
              <p:cNvPicPr/>
              <p:nvPr/>
            </p:nvPicPr>
            <p:blipFill>
              <a:blip r:embed="rId423"/>
              <a:stretch>
                <a:fillRect/>
              </a:stretch>
            </p:blipFill>
            <p:spPr>
              <a:xfrm>
                <a:off x="7965093" y="2337907"/>
                <a:ext cx="263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04" name="Freihand 303">
                <a:extLst>
                  <a:ext uri="{FF2B5EF4-FFF2-40B4-BE49-F238E27FC236}">
                    <a16:creationId xmlns:a16="http://schemas.microsoft.com/office/drawing/2014/main" id="{486BF996-F108-4631-8988-405DA36E6038}"/>
                  </a:ext>
                </a:extLst>
              </p14:cNvPr>
              <p14:cNvContentPartPr/>
              <p14:nvPr/>
            </p14:nvContentPartPr>
            <p14:xfrm>
              <a:off x="8127093" y="2373187"/>
              <a:ext cx="2880" cy="15120"/>
            </p14:xfrm>
          </p:contentPart>
        </mc:Choice>
        <mc:Fallback>
          <p:pic>
            <p:nvPicPr>
              <p:cNvPr id="304" name="Freihand 303">
                <a:extLst>
                  <a:ext uri="{FF2B5EF4-FFF2-40B4-BE49-F238E27FC236}">
                    <a16:creationId xmlns:a16="http://schemas.microsoft.com/office/drawing/2014/main" id="{486BF996-F108-4631-8988-405DA36E6038}"/>
                  </a:ext>
                </a:extLst>
              </p:cNvPr>
              <p:cNvPicPr/>
              <p:nvPr/>
            </p:nvPicPr>
            <p:blipFill>
              <a:blip r:embed="rId425"/>
              <a:stretch>
                <a:fillRect/>
              </a:stretch>
            </p:blipFill>
            <p:spPr>
              <a:xfrm>
                <a:off x="8122773" y="2368867"/>
                <a:ext cx="11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05" name="Freihand 304">
                <a:extLst>
                  <a:ext uri="{FF2B5EF4-FFF2-40B4-BE49-F238E27FC236}">
                    <a16:creationId xmlns:a16="http://schemas.microsoft.com/office/drawing/2014/main" id="{2ED4288E-2947-43E7-80F6-A73BC07D5C50}"/>
                  </a:ext>
                </a:extLst>
              </p14:cNvPr>
              <p14:cNvContentPartPr/>
              <p14:nvPr/>
            </p14:nvContentPartPr>
            <p14:xfrm>
              <a:off x="7982373" y="2306227"/>
              <a:ext cx="388800" cy="126360"/>
            </p14:xfrm>
          </p:contentPart>
        </mc:Choice>
        <mc:Fallback>
          <p:pic>
            <p:nvPicPr>
              <p:cNvPr id="305" name="Freihand 304">
                <a:extLst>
                  <a:ext uri="{FF2B5EF4-FFF2-40B4-BE49-F238E27FC236}">
                    <a16:creationId xmlns:a16="http://schemas.microsoft.com/office/drawing/2014/main" id="{2ED4288E-2947-43E7-80F6-A73BC07D5C50}"/>
                  </a:ext>
                </a:extLst>
              </p:cNvPr>
              <p:cNvPicPr/>
              <p:nvPr/>
            </p:nvPicPr>
            <p:blipFill>
              <a:blip r:embed="rId427"/>
              <a:stretch>
                <a:fillRect/>
              </a:stretch>
            </p:blipFill>
            <p:spPr>
              <a:xfrm>
                <a:off x="7978053" y="2301907"/>
                <a:ext cx="397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7" name="Freihand 306">
                <a:extLst>
                  <a:ext uri="{FF2B5EF4-FFF2-40B4-BE49-F238E27FC236}">
                    <a16:creationId xmlns:a16="http://schemas.microsoft.com/office/drawing/2014/main" id="{0CC306C5-ABAC-4EDB-B263-3EE02D8515FA}"/>
                  </a:ext>
                </a:extLst>
              </p14:cNvPr>
              <p14:cNvContentPartPr/>
              <p14:nvPr/>
            </p14:nvContentPartPr>
            <p14:xfrm>
              <a:off x="8510853" y="2220907"/>
              <a:ext cx="120240" cy="259920"/>
            </p14:xfrm>
          </p:contentPart>
        </mc:Choice>
        <mc:Fallback>
          <p:pic>
            <p:nvPicPr>
              <p:cNvPr id="307" name="Freihand 306">
                <a:extLst>
                  <a:ext uri="{FF2B5EF4-FFF2-40B4-BE49-F238E27FC236}">
                    <a16:creationId xmlns:a16="http://schemas.microsoft.com/office/drawing/2014/main" id="{0CC306C5-ABAC-4EDB-B263-3EE02D8515FA}"/>
                  </a:ext>
                </a:extLst>
              </p:cNvPr>
              <p:cNvPicPr/>
              <p:nvPr/>
            </p:nvPicPr>
            <p:blipFill>
              <a:blip r:embed="rId429"/>
              <a:stretch>
                <a:fillRect/>
              </a:stretch>
            </p:blipFill>
            <p:spPr>
              <a:xfrm>
                <a:off x="8506533" y="2216587"/>
                <a:ext cx="128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8" name="Freihand 307">
                <a:extLst>
                  <a:ext uri="{FF2B5EF4-FFF2-40B4-BE49-F238E27FC236}">
                    <a16:creationId xmlns:a16="http://schemas.microsoft.com/office/drawing/2014/main" id="{E261E5FB-BEC3-46C0-80DB-10FB8CCCF644}"/>
                  </a:ext>
                </a:extLst>
              </p14:cNvPr>
              <p14:cNvContentPartPr/>
              <p14:nvPr/>
            </p14:nvContentPartPr>
            <p14:xfrm>
              <a:off x="8638653" y="2304067"/>
              <a:ext cx="127080" cy="91440"/>
            </p14:xfrm>
          </p:contentPart>
        </mc:Choice>
        <mc:Fallback>
          <p:pic>
            <p:nvPicPr>
              <p:cNvPr id="308" name="Freihand 307">
                <a:extLst>
                  <a:ext uri="{FF2B5EF4-FFF2-40B4-BE49-F238E27FC236}">
                    <a16:creationId xmlns:a16="http://schemas.microsoft.com/office/drawing/2014/main" id="{E261E5FB-BEC3-46C0-80DB-10FB8CCCF644}"/>
                  </a:ext>
                </a:extLst>
              </p:cNvPr>
              <p:cNvPicPr/>
              <p:nvPr/>
            </p:nvPicPr>
            <p:blipFill>
              <a:blip r:embed="rId431"/>
              <a:stretch>
                <a:fillRect/>
              </a:stretch>
            </p:blipFill>
            <p:spPr>
              <a:xfrm>
                <a:off x="8634333" y="2299747"/>
                <a:ext cx="135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09" name="Freihand 308">
                <a:extLst>
                  <a:ext uri="{FF2B5EF4-FFF2-40B4-BE49-F238E27FC236}">
                    <a16:creationId xmlns:a16="http://schemas.microsoft.com/office/drawing/2014/main" id="{305B054F-71D4-4398-A29C-5C64361E61B6}"/>
                  </a:ext>
                </a:extLst>
              </p14:cNvPr>
              <p14:cNvContentPartPr/>
              <p14:nvPr/>
            </p14:nvContentPartPr>
            <p14:xfrm>
              <a:off x="8769693" y="2320267"/>
              <a:ext cx="110520" cy="68040"/>
            </p14:xfrm>
          </p:contentPart>
        </mc:Choice>
        <mc:Fallback>
          <p:pic>
            <p:nvPicPr>
              <p:cNvPr id="309" name="Freihand 308">
                <a:extLst>
                  <a:ext uri="{FF2B5EF4-FFF2-40B4-BE49-F238E27FC236}">
                    <a16:creationId xmlns:a16="http://schemas.microsoft.com/office/drawing/2014/main" id="{305B054F-71D4-4398-A29C-5C64361E61B6}"/>
                  </a:ext>
                </a:extLst>
              </p:cNvPr>
              <p:cNvPicPr/>
              <p:nvPr/>
            </p:nvPicPr>
            <p:blipFill>
              <a:blip r:embed="rId433"/>
              <a:stretch>
                <a:fillRect/>
              </a:stretch>
            </p:blipFill>
            <p:spPr>
              <a:xfrm>
                <a:off x="8765373" y="2315947"/>
                <a:ext cx="119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10" name="Freihand 309">
                <a:extLst>
                  <a:ext uri="{FF2B5EF4-FFF2-40B4-BE49-F238E27FC236}">
                    <a16:creationId xmlns:a16="http://schemas.microsoft.com/office/drawing/2014/main" id="{4000C8AA-7E85-4AAC-AEBA-03DCCCA829C3}"/>
                  </a:ext>
                </a:extLst>
              </p14:cNvPr>
              <p14:cNvContentPartPr/>
              <p14:nvPr/>
            </p14:nvContentPartPr>
            <p14:xfrm>
              <a:off x="8880933" y="2203267"/>
              <a:ext cx="80280" cy="198360"/>
            </p14:xfrm>
          </p:contentPart>
        </mc:Choice>
        <mc:Fallback>
          <p:pic>
            <p:nvPicPr>
              <p:cNvPr id="310" name="Freihand 309">
                <a:extLst>
                  <a:ext uri="{FF2B5EF4-FFF2-40B4-BE49-F238E27FC236}">
                    <a16:creationId xmlns:a16="http://schemas.microsoft.com/office/drawing/2014/main" id="{4000C8AA-7E85-4AAC-AEBA-03DCCCA829C3}"/>
                  </a:ext>
                </a:extLst>
              </p:cNvPr>
              <p:cNvPicPr/>
              <p:nvPr/>
            </p:nvPicPr>
            <p:blipFill>
              <a:blip r:embed="rId435"/>
              <a:stretch>
                <a:fillRect/>
              </a:stretch>
            </p:blipFill>
            <p:spPr>
              <a:xfrm>
                <a:off x="8876613" y="2198947"/>
                <a:ext cx="88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11" name="Freihand 310">
                <a:extLst>
                  <a:ext uri="{FF2B5EF4-FFF2-40B4-BE49-F238E27FC236}">
                    <a16:creationId xmlns:a16="http://schemas.microsoft.com/office/drawing/2014/main" id="{A2D8C85F-578B-4343-A5BD-0E9ABE57C437}"/>
                  </a:ext>
                </a:extLst>
              </p14:cNvPr>
              <p14:cNvContentPartPr/>
              <p14:nvPr/>
            </p14:nvContentPartPr>
            <p14:xfrm>
              <a:off x="8977773" y="2293987"/>
              <a:ext cx="231120" cy="84600"/>
            </p14:xfrm>
          </p:contentPart>
        </mc:Choice>
        <mc:Fallback>
          <p:pic>
            <p:nvPicPr>
              <p:cNvPr id="311" name="Freihand 310">
                <a:extLst>
                  <a:ext uri="{FF2B5EF4-FFF2-40B4-BE49-F238E27FC236}">
                    <a16:creationId xmlns:a16="http://schemas.microsoft.com/office/drawing/2014/main" id="{A2D8C85F-578B-4343-A5BD-0E9ABE57C437}"/>
                  </a:ext>
                </a:extLst>
              </p:cNvPr>
              <p:cNvPicPr/>
              <p:nvPr/>
            </p:nvPicPr>
            <p:blipFill>
              <a:blip r:embed="rId437"/>
              <a:stretch>
                <a:fillRect/>
              </a:stretch>
            </p:blipFill>
            <p:spPr>
              <a:xfrm>
                <a:off x="8973453" y="2289667"/>
                <a:ext cx="239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12" name="Freihand 311">
                <a:extLst>
                  <a:ext uri="{FF2B5EF4-FFF2-40B4-BE49-F238E27FC236}">
                    <a16:creationId xmlns:a16="http://schemas.microsoft.com/office/drawing/2014/main" id="{6AD6A3CC-FB9E-4FFF-A190-95DC73A6A207}"/>
                  </a:ext>
                </a:extLst>
              </p14:cNvPr>
              <p14:cNvContentPartPr/>
              <p14:nvPr/>
            </p14:nvContentPartPr>
            <p14:xfrm>
              <a:off x="9301773" y="2284627"/>
              <a:ext cx="117360" cy="217800"/>
            </p14:xfrm>
          </p:contentPart>
        </mc:Choice>
        <mc:Fallback>
          <p:pic>
            <p:nvPicPr>
              <p:cNvPr id="312" name="Freihand 311">
                <a:extLst>
                  <a:ext uri="{FF2B5EF4-FFF2-40B4-BE49-F238E27FC236}">
                    <a16:creationId xmlns:a16="http://schemas.microsoft.com/office/drawing/2014/main" id="{6AD6A3CC-FB9E-4FFF-A190-95DC73A6A207}"/>
                  </a:ext>
                </a:extLst>
              </p:cNvPr>
              <p:cNvPicPr/>
              <p:nvPr/>
            </p:nvPicPr>
            <p:blipFill>
              <a:blip r:embed="rId439"/>
              <a:stretch>
                <a:fillRect/>
              </a:stretch>
            </p:blipFill>
            <p:spPr>
              <a:xfrm>
                <a:off x="9297453" y="2280307"/>
                <a:ext cx="1260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13" name="Freihand 312">
                <a:extLst>
                  <a:ext uri="{FF2B5EF4-FFF2-40B4-BE49-F238E27FC236}">
                    <a16:creationId xmlns:a16="http://schemas.microsoft.com/office/drawing/2014/main" id="{7918EAEF-7B24-4A64-BE78-792C502201D7}"/>
                  </a:ext>
                </a:extLst>
              </p14:cNvPr>
              <p14:cNvContentPartPr/>
              <p14:nvPr/>
            </p14:nvContentPartPr>
            <p14:xfrm>
              <a:off x="9464493" y="2271307"/>
              <a:ext cx="155880" cy="98640"/>
            </p14:xfrm>
          </p:contentPart>
        </mc:Choice>
        <mc:Fallback>
          <p:pic>
            <p:nvPicPr>
              <p:cNvPr id="313" name="Freihand 312">
                <a:extLst>
                  <a:ext uri="{FF2B5EF4-FFF2-40B4-BE49-F238E27FC236}">
                    <a16:creationId xmlns:a16="http://schemas.microsoft.com/office/drawing/2014/main" id="{7918EAEF-7B24-4A64-BE78-792C502201D7}"/>
                  </a:ext>
                </a:extLst>
              </p:cNvPr>
              <p:cNvPicPr/>
              <p:nvPr/>
            </p:nvPicPr>
            <p:blipFill>
              <a:blip r:embed="rId441"/>
              <a:stretch>
                <a:fillRect/>
              </a:stretch>
            </p:blipFill>
            <p:spPr>
              <a:xfrm>
                <a:off x="9460173" y="2266987"/>
                <a:ext cx="164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14" name="Freihand 313">
                <a:extLst>
                  <a:ext uri="{FF2B5EF4-FFF2-40B4-BE49-F238E27FC236}">
                    <a16:creationId xmlns:a16="http://schemas.microsoft.com/office/drawing/2014/main" id="{B3B259E2-B71C-49FD-9D94-93C7A9FA3ACC}"/>
                  </a:ext>
                </a:extLst>
              </p14:cNvPr>
              <p14:cNvContentPartPr/>
              <p14:nvPr/>
            </p14:nvContentPartPr>
            <p14:xfrm>
              <a:off x="9582573" y="2179147"/>
              <a:ext cx="10080" cy="21600"/>
            </p14:xfrm>
          </p:contentPart>
        </mc:Choice>
        <mc:Fallback>
          <p:pic>
            <p:nvPicPr>
              <p:cNvPr id="314" name="Freihand 313">
                <a:extLst>
                  <a:ext uri="{FF2B5EF4-FFF2-40B4-BE49-F238E27FC236}">
                    <a16:creationId xmlns:a16="http://schemas.microsoft.com/office/drawing/2014/main" id="{B3B259E2-B71C-49FD-9D94-93C7A9FA3ACC}"/>
                  </a:ext>
                </a:extLst>
              </p:cNvPr>
              <p:cNvPicPr/>
              <p:nvPr/>
            </p:nvPicPr>
            <p:blipFill>
              <a:blip r:embed="rId443"/>
              <a:stretch>
                <a:fillRect/>
              </a:stretch>
            </p:blipFill>
            <p:spPr>
              <a:xfrm>
                <a:off x="9578253" y="2174827"/>
                <a:ext cx="18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15" name="Freihand 314">
                <a:extLst>
                  <a:ext uri="{FF2B5EF4-FFF2-40B4-BE49-F238E27FC236}">
                    <a16:creationId xmlns:a16="http://schemas.microsoft.com/office/drawing/2014/main" id="{C98DDB6E-135D-4E1B-9082-E12F744D94BE}"/>
                  </a:ext>
                </a:extLst>
              </p14:cNvPr>
              <p14:cNvContentPartPr/>
              <p14:nvPr/>
            </p14:nvContentPartPr>
            <p14:xfrm>
              <a:off x="9653853" y="2243227"/>
              <a:ext cx="101160" cy="105480"/>
            </p14:xfrm>
          </p:contentPart>
        </mc:Choice>
        <mc:Fallback>
          <p:pic>
            <p:nvPicPr>
              <p:cNvPr id="315" name="Freihand 314">
                <a:extLst>
                  <a:ext uri="{FF2B5EF4-FFF2-40B4-BE49-F238E27FC236}">
                    <a16:creationId xmlns:a16="http://schemas.microsoft.com/office/drawing/2014/main" id="{C98DDB6E-135D-4E1B-9082-E12F744D94BE}"/>
                  </a:ext>
                </a:extLst>
              </p:cNvPr>
              <p:cNvPicPr/>
              <p:nvPr/>
            </p:nvPicPr>
            <p:blipFill>
              <a:blip r:embed="rId445"/>
              <a:stretch>
                <a:fillRect/>
              </a:stretch>
            </p:blipFill>
            <p:spPr>
              <a:xfrm>
                <a:off x="9649533" y="2238907"/>
                <a:ext cx="109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16" name="Freihand 315">
                <a:extLst>
                  <a:ext uri="{FF2B5EF4-FFF2-40B4-BE49-F238E27FC236}">
                    <a16:creationId xmlns:a16="http://schemas.microsoft.com/office/drawing/2014/main" id="{CDBC2AE7-BFF3-486C-BBC9-8E5EC229B032}"/>
                  </a:ext>
                </a:extLst>
              </p14:cNvPr>
              <p14:cNvContentPartPr/>
              <p14:nvPr/>
            </p14:nvContentPartPr>
            <p14:xfrm>
              <a:off x="9758973" y="2258347"/>
              <a:ext cx="130680" cy="82800"/>
            </p14:xfrm>
          </p:contentPart>
        </mc:Choice>
        <mc:Fallback>
          <p:pic>
            <p:nvPicPr>
              <p:cNvPr id="316" name="Freihand 315">
                <a:extLst>
                  <a:ext uri="{FF2B5EF4-FFF2-40B4-BE49-F238E27FC236}">
                    <a16:creationId xmlns:a16="http://schemas.microsoft.com/office/drawing/2014/main" id="{CDBC2AE7-BFF3-486C-BBC9-8E5EC229B032}"/>
                  </a:ext>
                </a:extLst>
              </p:cNvPr>
              <p:cNvPicPr/>
              <p:nvPr/>
            </p:nvPicPr>
            <p:blipFill>
              <a:blip r:embed="rId447"/>
              <a:stretch>
                <a:fillRect/>
              </a:stretch>
            </p:blipFill>
            <p:spPr>
              <a:xfrm>
                <a:off x="9754653" y="2254027"/>
                <a:ext cx="139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18" name="Freihand 317">
                <a:extLst>
                  <a:ext uri="{FF2B5EF4-FFF2-40B4-BE49-F238E27FC236}">
                    <a16:creationId xmlns:a16="http://schemas.microsoft.com/office/drawing/2014/main" id="{CF0781C6-1140-4736-9C93-59DD7304EF43}"/>
                  </a:ext>
                </a:extLst>
              </p14:cNvPr>
              <p14:cNvContentPartPr/>
              <p14:nvPr/>
            </p14:nvContentPartPr>
            <p14:xfrm>
              <a:off x="10016733" y="2144947"/>
              <a:ext cx="340920" cy="207000"/>
            </p14:xfrm>
          </p:contentPart>
        </mc:Choice>
        <mc:Fallback>
          <p:pic>
            <p:nvPicPr>
              <p:cNvPr id="318" name="Freihand 317">
                <a:extLst>
                  <a:ext uri="{FF2B5EF4-FFF2-40B4-BE49-F238E27FC236}">
                    <a16:creationId xmlns:a16="http://schemas.microsoft.com/office/drawing/2014/main" id="{CF0781C6-1140-4736-9C93-59DD7304EF43}"/>
                  </a:ext>
                </a:extLst>
              </p:cNvPr>
              <p:cNvPicPr/>
              <p:nvPr/>
            </p:nvPicPr>
            <p:blipFill>
              <a:blip r:embed="rId449"/>
              <a:stretch>
                <a:fillRect/>
              </a:stretch>
            </p:blipFill>
            <p:spPr>
              <a:xfrm>
                <a:off x="10012413" y="2140627"/>
                <a:ext cx="349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9" name="Freihand 318">
                <a:extLst>
                  <a:ext uri="{FF2B5EF4-FFF2-40B4-BE49-F238E27FC236}">
                    <a16:creationId xmlns:a16="http://schemas.microsoft.com/office/drawing/2014/main" id="{38ED1507-54C9-46BD-8BF2-2691B996A1F7}"/>
                  </a:ext>
                </a:extLst>
              </p14:cNvPr>
              <p14:cNvContentPartPr/>
              <p14:nvPr/>
            </p14:nvContentPartPr>
            <p14:xfrm>
              <a:off x="10416333" y="2228467"/>
              <a:ext cx="25200" cy="94320"/>
            </p14:xfrm>
          </p:contentPart>
        </mc:Choice>
        <mc:Fallback>
          <p:pic>
            <p:nvPicPr>
              <p:cNvPr id="319" name="Freihand 318">
                <a:extLst>
                  <a:ext uri="{FF2B5EF4-FFF2-40B4-BE49-F238E27FC236}">
                    <a16:creationId xmlns:a16="http://schemas.microsoft.com/office/drawing/2014/main" id="{38ED1507-54C9-46BD-8BF2-2691B996A1F7}"/>
                  </a:ext>
                </a:extLst>
              </p:cNvPr>
              <p:cNvPicPr/>
              <p:nvPr/>
            </p:nvPicPr>
            <p:blipFill>
              <a:blip r:embed="rId451"/>
              <a:stretch>
                <a:fillRect/>
              </a:stretch>
            </p:blipFill>
            <p:spPr>
              <a:xfrm>
                <a:off x="10412013" y="2224147"/>
                <a:ext cx="33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20" name="Freihand 319">
                <a:extLst>
                  <a:ext uri="{FF2B5EF4-FFF2-40B4-BE49-F238E27FC236}">
                    <a16:creationId xmlns:a16="http://schemas.microsoft.com/office/drawing/2014/main" id="{2CD94BFA-56C3-4EDC-970A-8EB3D0AF4A69}"/>
                  </a:ext>
                </a:extLst>
              </p14:cNvPr>
              <p14:cNvContentPartPr/>
              <p14:nvPr/>
            </p14:nvContentPartPr>
            <p14:xfrm>
              <a:off x="10428213" y="2149267"/>
              <a:ext cx="16200" cy="15480"/>
            </p14:xfrm>
          </p:contentPart>
        </mc:Choice>
        <mc:Fallback>
          <p:pic>
            <p:nvPicPr>
              <p:cNvPr id="320" name="Freihand 319">
                <a:extLst>
                  <a:ext uri="{FF2B5EF4-FFF2-40B4-BE49-F238E27FC236}">
                    <a16:creationId xmlns:a16="http://schemas.microsoft.com/office/drawing/2014/main" id="{2CD94BFA-56C3-4EDC-970A-8EB3D0AF4A69}"/>
                  </a:ext>
                </a:extLst>
              </p:cNvPr>
              <p:cNvPicPr/>
              <p:nvPr/>
            </p:nvPicPr>
            <p:blipFill>
              <a:blip r:embed="rId453"/>
              <a:stretch>
                <a:fillRect/>
              </a:stretch>
            </p:blipFill>
            <p:spPr>
              <a:xfrm>
                <a:off x="10423893" y="2144947"/>
                <a:ext cx="24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21" name="Freihand 320">
                <a:extLst>
                  <a:ext uri="{FF2B5EF4-FFF2-40B4-BE49-F238E27FC236}">
                    <a16:creationId xmlns:a16="http://schemas.microsoft.com/office/drawing/2014/main" id="{B2F27C33-DFCC-4DC5-95BC-5F9CD540FFEE}"/>
                  </a:ext>
                </a:extLst>
              </p14:cNvPr>
              <p14:cNvContentPartPr/>
              <p14:nvPr/>
            </p14:nvContentPartPr>
            <p14:xfrm>
              <a:off x="10534053" y="2202907"/>
              <a:ext cx="97560" cy="106920"/>
            </p14:xfrm>
          </p:contentPart>
        </mc:Choice>
        <mc:Fallback>
          <p:pic>
            <p:nvPicPr>
              <p:cNvPr id="321" name="Freihand 320">
                <a:extLst>
                  <a:ext uri="{FF2B5EF4-FFF2-40B4-BE49-F238E27FC236}">
                    <a16:creationId xmlns:a16="http://schemas.microsoft.com/office/drawing/2014/main" id="{B2F27C33-DFCC-4DC5-95BC-5F9CD540FFEE}"/>
                  </a:ext>
                </a:extLst>
              </p:cNvPr>
              <p:cNvPicPr/>
              <p:nvPr/>
            </p:nvPicPr>
            <p:blipFill>
              <a:blip r:embed="rId455"/>
              <a:stretch>
                <a:fillRect/>
              </a:stretch>
            </p:blipFill>
            <p:spPr>
              <a:xfrm>
                <a:off x="10529733" y="2198587"/>
                <a:ext cx="10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23" name="Freihand 322">
                <a:extLst>
                  <a:ext uri="{FF2B5EF4-FFF2-40B4-BE49-F238E27FC236}">
                    <a16:creationId xmlns:a16="http://schemas.microsoft.com/office/drawing/2014/main" id="{9A4580D9-6B06-4B77-95BF-FD07C5AE7D02}"/>
                  </a:ext>
                </a:extLst>
              </p14:cNvPr>
              <p14:cNvContentPartPr/>
              <p14:nvPr/>
            </p14:nvContentPartPr>
            <p14:xfrm>
              <a:off x="10820973" y="2110387"/>
              <a:ext cx="171000" cy="124200"/>
            </p14:xfrm>
          </p:contentPart>
        </mc:Choice>
        <mc:Fallback>
          <p:pic>
            <p:nvPicPr>
              <p:cNvPr id="323" name="Freihand 322">
                <a:extLst>
                  <a:ext uri="{FF2B5EF4-FFF2-40B4-BE49-F238E27FC236}">
                    <a16:creationId xmlns:a16="http://schemas.microsoft.com/office/drawing/2014/main" id="{9A4580D9-6B06-4B77-95BF-FD07C5AE7D02}"/>
                  </a:ext>
                </a:extLst>
              </p:cNvPr>
              <p:cNvPicPr/>
              <p:nvPr/>
            </p:nvPicPr>
            <p:blipFill>
              <a:blip r:embed="rId457"/>
              <a:stretch>
                <a:fillRect/>
              </a:stretch>
            </p:blipFill>
            <p:spPr>
              <a:xfrm>
                <a:off x="10816653" y="2106067"/>
                <a:ext cx="179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24" name="Freihand 323">
                <a:extLst>
                  <a:ext uri="{FF2B5EF4-FFF2-40B4-BE49-F238E27FC236}">
                    <a16:creationId xmlns:a16="http://schemas.microsoft.com/office/drawing/2014/main" id="{E04C67DD-37FE-42DC-A7C6-513CB08A7884}"/>
                  </a:ext>
                </a:extLst>
              </p14:cNvPr>
              <p14:cNvContentPartPr/>
              <p14:nvPr/>
            </p14:nvContentPartPr>
            <p14:xfrm>
              <a:off x="10760853" y="2248267"/>
              <a:ext cx="264240" cy="32760"/>
            </p14:xfrm>
          </p:contentPart>
        </mc:Choice>
        <mc:Fallback>
          <p:pic>
            <p:nvPicPr>
              <p:cNvPr id="324" name="Freihand 323">
                <a:extLst>
                  <a:ext uri="{FF2B5EF4-FFF2-40B4-BE49-F238E27FC236}">
                    <a16:creationId xmlns:a16="http://schemas.microsoft.com/office/drawing/2014/main" id="{E04C67DD-37FE-42DC-A7C6-513CB08A7884}"/>
                  </a:ext>
                </a:extLst>
              </p:cNvPr>
              <p:cNvPicPr/>
              <p:nvPr/>
            </p:nvPicPr>
            <p:blipFill>
              <a:blip r:embed="rId459"/>
              <a:stretch>
                <a:fillRect/>
              </a:stretch>
            </p:blipFill>
            <p:spPr>
              <a:xfrm>
                <a:off x="10756533" y="2243947"/>
                <a:ext cx="272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25" name="Freihand 324">
                <a:extLst>
                  <a:ext uri="{FF2B5EF4-FFF2-40B4-BE49-F238E27FC236}">
                    <a16:creationId xmlns:a16="http://schemas.microsoft.com/office/drawing/2014/main" id="{8B8B83CD-0AB9-4784-8E53-7585C50E581B}"/>
                  </a:ext>
                </a:extLst>
              </p14:cNvPr>
              <p14:cNvContentPartPr/>
              <p14:nvPr/>
            </p14:nvContentPartPr>
            <p14:xfrm>
              <a:off x="10804773" y="2306227"/>
              <a:ext cx="199440" cy="146520"/>
            </p14:xfrm>
          </p:contentPart>
        </mc:Choice>
        <mc:Fallback>
          <p:pic>
            <p:nvPicPr>
              <p:cNvPr id="325" name="Freihand 324">
                <a:extLst>
                  <a:ext uri="{FF2B5EF4-FFF2-40B4-BE49-F238E27FC236}">
                    <a16:creationId xmlns:a16="http://schemas.microsoft.com/office/drawing/2014/main" id="{8B8B83CD-0AB9-4784-8E53-7585C50E581B}"/>
                  </a:ext>
                </a:extLst>
              </p:cNvPr>
              <p:cNvPicPr/>
              <p:nvPr/>
            </p:nvPicPr>
            <p:blipFill>
              <a:blip r:embed="rId461"/>
              <a:stretch>
                <a:fillRect/>
              </a:stretch>
            </p:blipFill>
            <p:spPr>
              <a:xfrm>
                <a:off x="10800453" y="2301907"/>
                <a:ext cx="208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27" name="Freihand 326">
                <a:extLst>
                  <a:ext uri="{FF2B5EF4-FFF2-40B4-BE49-F238E27FC236}">
                    <a16:creationId xmlns:a16="http://schemas.microsoft.com/office/drawing/2014/main" id="{728B93E8-C149-4E9F-8710-250AD2CC48A7}"/>
                  </a:ext>
                </a:extLst>
              </p14:cNvPr>
              <p14:cNvContentPartPr/>
              <p14:nvPr/>
            </p14:nvContentPartPr>
            <p14:xfrm>
              <a:off x="10960293" y="2084827"/>
              <a:ext cx="158400" cy="327240"/>
            </p14:xfrm>
          </p:contentPart>
        </mc:Choice>
        <mc:Fallback>
          <p:pic>
            <p:nvPicPr>
              <p:cNvPr id="327" name="Freihand 326">
                <a:extLst>
                  <a:ext uri="{FF2B5EF4-FFF2-40B4-BE49-F238E27FC236}">
                    <a16:creationId xmlns:a16="http://schemas.microsoft.com/office/drawing/2014/main" id="{728B93E8-C149-4E9F-8710-250AD2CC48A7}"/>
                  </a:ext>
                </a:extLst>
              </p:cNvPr>
              <p:cNvPicPr/>
              <p:nvPr/>
            </p:nvPicPr>
            <p:blipFill>
              <a:blip r:embed="rId463"/>
              <a:stretch>
                <a:fillRect/>
              </a:stretch>
            </p:blipFill>
            <p:spPr>
              <a:xfrm>
                <a:off x="10955973" y="2080507"/>
                <a:ext cx="1670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8" name="Freihand 327">
                <a:extLst>
                  <a:ext uri="{FF2B5EF4-FFF2-40B4-BE49-F238E27FC236}">
                    <a16:creationId xmlns:a16="http://schemas.microsoft.com/office/drawing/2014/main" id="{56F1C808-98DA-411C-8EA8-97F0B8192D29}"/>
                  </a:ext>
                </a:extLst>
              </p14:cNvPr>
              <p14:cNvContentPartPr/>
              <p14:nvPr/>
            </p14:nvContentPartPr>
            <p14:xfrm>
              <a:off x="10655373" y="2052067"/>
              <a:ext cx="166320" cy="393480"/>
            </p14:xfrm>
          </p:contentPart>
        </mc:Choice>
        <mc:Fallback>
          <p:pic>
            <p:nvPicPr>
              <p:cNvPr id="328" name="Freihand 327">
                <a:extLst>
                  <a:ext uri="{FF2B5EF4-FFF2-40B4-BE49-F238E27FC236}">
                    <a16:creationId xmlns:a16="http://schemas.microsoft.com/office/drawing/2014/main" id="{56F1C808-98DA-411C-8EA8-97F0B8192D29}"/>
                  </a:ext>
                </a:extLst>
              </p:cNvPr>
              <p:cNvPicPr/>
              <p:nvPr/>
            </p:nvPicPr>
            <p:blipFill>
              <a:blip r:embed="rId465"/>
              <a:stretch>
                <a:fillRect/>
              </a:stretch>
            </p:blipFill>
            <p:spPr>
              <a:xfrm>
                <a:off x="10651053" y="2047747"/>
                <a:ext cx="1749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30" name="Freihand 329">
                <a:extLst>
                  <a:ext uri="{FF2B5EF4-FFF2-40B4-BE49-F238E27FC236}">
                    <a16:creationId xmlns:a16="http://schemas.microsoft.com/office/drawing/2014/main" id="{8080BC43-9887-4EC9-A83A-7B28E39A2631}"/>
                  </a:ext>
                </a:extLst>
              </p14:cNvPr>
              <p14:cNvContentPartPr/>
              <p14:nvPr/>
            </p14:nvContentPartPr>
            <p14:xfrm>
              <a:off x="5173653" y="3044947"/>
              <a:ext cx="299880" cy="28800"/>
            </p14:xfrm>
          </p:contentPart>
        </mc:Choice>
        <mc:Fallback>
          <p:pic>
            <p:nvPicPr>
              <p:cNvPr id="330" name="Freihand 329">
                <a:extLst>
                  <a:ext uri="{FF2B5EF4-FFF2-40B4-BE49-F238E27FC236}">
                    <a16:creationId xmlns:a16="http://schemas.microsoft.com/office/drawing/2014/main" id="{8080BC43-9887-4EC9-A83A-7B28E39A2631}"/>
                  </a:ext>
                </a:extLst>
              </p:cNvPr>
              <p:cNvPicPr/>
              <p:nvPr/>
            </p:nvPicPr>
            <p:blipFill>
              <a:blip r:embed="rId467"/>
              <a:stretch>
                <a:fillRect/>
              </a:stretch>
            </p:blipFill>
            <p:spPr>
              <a:xfrm>
                <a:off x="5169333" y="3040627"/>
                <a:ext cx="30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31" name="Freihand 330">
                <a:extLst>
                  <a:ext uri="{FF2B5EF4-FFF2-40B4-BE49-F238E27FC236}">
                    <a16:creationId xmlns:a16="http://schemas.microsoft.com/office/drawing/2014/main" id="{F5E8B288-4510-4924-8C04-1D6DE63D2663}"/>
                  </a:ext>
                </a:extLst>
              </p14:cNvPr>
              <p14:cNvContentPartPr/>
              <p14:nvPr/>
            </p14:nvContentPartPr>
            <p14:xfrm>
              <a:off x="5465973" y="2965027"/>
              <a:ext cx="174240" cy="193680"/>
            </p14:xfrm>
          </p:contentPart>
        </mc:Choice>
        <mc:Fallback>
          <p:pic>
            <p:nvPicPr>
              <p:cNvPr id="331" name="Freihand 330">
                <a:extLst>
                  <a:ext uri="{FF2B5EF4-FFF2-40B4-BE49-F238E27FC236}">
                    <a16:creationId xmlns:a16="http://schemas.microsoft.com/office/drawing/2014/main" id="{F5E8B288-4510-4924-8C04-1D6DE63D2663}"/>
                  </a:ext>
                </a:extLst>
              </p:cNvPr>
              <p:cNvPicPr/>
              <p:nvPr/>
            </p:nvPicPr>
            <p:blipFill>
              <a:blip r:embed="rId469"/>
              <a:stretch>
                <a:fillRect/>
              </a:stretch>
            </p:blipFill>
            <p:spPr>
              <a:xfrm>
                <a:off x="5461653" y="2960707"/>
                <a:ext cx="182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3" name="Freihand 332">
                <a:extLst>
                  <a:ext uri="{FF2B5EF4-FFF2-40B4-BE49-F238E27FC236}">
                    <a16:creationId xmlns:a16="http://schemas.microsoft.com/office/drawing/2014/main" id="{3DEEBF90-3F17-4DC4-A9F4-CD57A14A9D4D}"/>
                  </a:ext>
                </a:extLst>
              </p14:cNvPr>
              <p14:cNvContentPartPr/>
              <p14:nvPr/>
            </p14:nvContentPartPr>
            <p14:xfrm>
              <a:off x="6728853" y="1629427"/>
              <a:ext cx="153000" cy="12960"/>
            </p14:xfrm>
          </p:contentPart>
        </mc:Choice>
        <mc:Fallback>
          <p:pic>
            <p:nvPicPr>
              <p:cNvPr id="333" name="Freihand 332">
                <a:extLst>
                  <a:ext uri="{FF2B5EF4-FFF2-40B4-BE49-F238E27FC236}">
                    <a16:creationId xmlns:a16="http://schemas.microsoft.com/office/drawing/2014/main" id="{3DEEBF90-3F17-4DC4-A9F4-CD57A14A9D4D}"/>
                  </a:ext>
                </a:extLst>
              </p:cNvPr>
              <p:cNvPicPr/>
              <p:nvPr/>
            </p:nvPicPr>
            <p:blipFill>
              <a:blip r:embed="rId471"/>
              <a:stretch>
                <a:fillRect/>
              </a:stretch>
            </p:blipFill>
            <p:spPr>
              <a:xfrm>
                <a:off x="6724533" y="1625107"/>
                <a:ext cx="161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34" name="Freihand 333">
                <a:extLst>
                  <a:ext uri="{FF2B5EF4-FFF2-40B4-BE49-F238E27FC236}">
                    <a16:creationId xmlns:a16="http://schemas.microsoft.com/office/drawing/2014/main" id="{201C475C-5147-46B4-BFEF-14B8701D452A}"/>
                  </a:ext>
                </a:extLst>
              </p14:cNvPr>
              <p14:cNvContentPartPr/>
              <p14:nvPr/>
            </p14:nvContentPartPr>
            <p14:xfrm>
              <a:off x="6818133" y="1581907"/>
              <a:ext cx="123120" cy="136440"/>
            </p14:xfrm>
          </p:contentPart>
        </mc:Choice>
        <mc:Fallback>
          <p:pic>
            <p:nvPicPr>
              <p:cNvPr id="334" name="Freihand 333">
                <a:extLst>
                  <a:ext uri="{FF2B5EF4-FFF2-40B4-BE49-F238E27FC236}">
                    <a16:creationId xmlns:a16="http://schemas.microsoft.com/office/drawing/2014/main" id="{201C475C-5147-46B4-BFEF-14B8701D452A}"/>
                  </a:ext>
                </a:extLst>
              </p:cNvPr>
              <p:cNvPicPr/>
              <p:nvPr/>
            </p:nvPicPr>
            <p:blipFill>
              <a:blip r:embed="rId473"/>
              <a:stretch>
                <a:fillRect/>
              </a:stretch>
            </p:blipFill>
            <p:spPr>
              <a:xfrm>
                <a:off x="6813813" y="1577587"/>
                <a:ext cx="131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36" name="Freihand 335">
                <a:extLst>
                  <a:ext uri="{FF2B5EF4-FFF2-40B4-BE49-F238E27FC236}">
                    <a16:creationId xmlns:a16="http://schemas.microsoft.com/office/drawing/2014/main" id="{27852958-51A1-4C44-9FC3-BC67DB04FE86}"/>
                  </a:ext>
                </a:extLst>
              </p14:cNvPr>
              <p14:cNvContentPartPr/>
              <p14:nvPr/>
            </p14:nvContentPartPr>
            <p14:xfrm>
              <a:off x="6997413" y="1405507"/>
              <a:ext cx="11880" cy="554040"/>
            </p14:xfrm>
          </p:contentPart>
        </mc:Choice>
        <mc:Fallback>
          <p:pic>
            <p:nvPicPr>
              <p:cNvPr id="336" name="Freihand 335">
                <a:extLst>
                  <a:ext uri="{FF2B5EF4-FFF2-40B4-BE49-F238E27FC236}">
                    <a16:creationId xmlns:a16="http://schemas.microsoft.com/office/drawing/2014/main" id="{27852958-51A1-4C44-9FC3-BC67DB04FE86}"/>
                  </a:ext>
                </a:extLst>
              </p:cNvPr>
              <p:cNvPicPr/>
              <p:nvPr/>
            </p:nvPicPr>
            <p:blipFill>
              <a:blip r:embed="rId475"/>
              <a:stretch>
                <a:fillRect/>
              </a:stretch>
            </p:blipFill>
            <p:spPr>
              <a:xfrm>
                <a:off x="6993093" y="1401187"/>
                <a:ext cx="2052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7" name="Freihand 336">
                <a:extLst>
                  <a:ext uri="{FF2B5EF4-FFF2-40B4-BE49-F238E27FC236}">
                    <a16:creationId xmlns:a16="http://schemas.microsoft.com/office/drawing/2014/main" id="{798C31A4-939F-4D56-964A-99856D4C6B36}"/>
                  </a:ext>
                </a:extLst>
              </p14:cNvPr>
              <p14:cNvContentPartPr/>
              <p14:nvPr/>
            </p14:nvContentPartPr>
            <p14:xfrm>
              <a:off x="6911373" y="1901947"/>
              <a:ext cx="753120" cy="57960"/>
            </p14:xfrm>
          </p:contentPart>
        </mc:Choice>
        <mc:Fallback>
          <p:pic>
            <p:nvPicPr>
              <p:cNvPr id="337" name="Freihand 336">
                <a:extLst>
                  <a:ext uri="{FF2B5EF4-FFF2-40B4-BE49-F238E27FC236}">
                    <a16:creationId xmlns:a16="http://schemas.microsoft.com/office/drawing/2014/main" id="{798C31A4-939F-4D56-964A-99856D4C6B36}"/>
                  </a:ext>
                </a:extLst>
              </p:cNvPr>
              <p:cNvPicPr/>
              <p:nvPr/>
            </p:nvPicPr>
            <p:blipFill>
              <a:blip r:embed="rId477"/>
              <a:stretch>
                <a:fillRect/>
              </a:stretch>
            </p:blipFill>
            <p:spPr>
              <a:xfrm>
                <a:off x="6907053" y="1897627"/>
                <a:ext cx="761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8" name="Freihand 337">
                <a:extLst>
                  <a:ext uri="{FF2B5EF4-FFF2-40B4-BE49-F238E27FC236}">
                    <a16:creationId xmlns:a16="http://schemas.microsoft.com/office/drawing/2014/main" id="{735E97C6-E8AB-4470-ADBE-24A3C4D60EA8}"/>
                  </a:ext>
                </a:extLst>
              </p14:cNvPr>
              <p14:cNvContentPartPr/>
              <p14:nvPr/>
            </p14:nvContentPartPr>
            <p14:xfrm>
              <a:off x="7656933" y="1849747"/>
              <a:ext cx="114480" cy="145800"/>
            </p14:xfrm>
          </p:contentPart>
        </mc:Choice>
        <mc:Fallback>
          <p:pic>
            <p:nvPicPr>
              <p:cNvPr id="338" name="Freihand 337">
                <a:extLst>
                  <a:ext uri="{FF2B5EF4-FFF2-40B4-BE49-F238E27FC236}">
                    <a16:creationId xmlns:a16="http://schemas.microsoft.com/office/drawing/2014/main" id="{735E97C6-E8AB-4470-ADBE-24A3C4D60EA8}"/>
                  </a:ext>
                </a:extLst>
              </p:cNvPr>
              <p:cNvPicPr/>
              <p:nvPr/>
            </p:nvPicPr>
            <p:blipFill>
              <a:blip r:embed="rId479"/>
              <a:stretch>
                <a:fillRect/>
              </a:stretch>
            </p:blipFill>
            <p:spPr>
              <a:xfrm>
                <a:off x="7652613" y="1845427"/>
                <a:ext cx="123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39" name="Freihand 338">
                <a:extLst>
                  <a:ext uri="{FF2B5EF4-FFF2-40B4-BE49-F238E27FC236}">
                    <a16:creationId xmlns:a16="http://schemas.microsoft.com/office/drawing/2014/main" id="{1093F96D-F13D-4830-A134-0AA094A588E8}"/>
                  </a:ext>
                </a:extLst>
              </p14:cNvPr>
              <p14:cNvContentPartPr/>
              <p14:nvPr/>
            </p14:nvContentPartPr>
            <p14:xfrm>
              <a:off x="6871413" y="1256467"/>
              <a:ext cx="195840" cy="150840"/>
            </p14:xfrm>
          </p:contentPart>
        </mc:Choice>
        <mc:Fallback>
          <p:pic>
            <p:nvPicPr>
              <p:cNvPr id="339" name="Freihand 338">
                <a:extLst>
                  <a:ext uri="{FF2B5EF4-FFF2-40B4-BE49-F238E27FC236}">
                    <a16:creationId xmlns:a16="http://schemas.microsoft.com/office/drawing/2014/main" id="{1093F96D-F13D-4830-A134-0AA094A588E8}"/>
                  </a:ext>
                </a:extLst>
              </p:cNvPr>
              <p:cNvPicPr/>
              <p:nvPr/>
            </p:nvPicPr>
            <p:blipFill>
              <a:blip r:embed="rId481"/>
              <a:stretch>
                <a:fillRect/>
              </a:stretch>
            </p:blipFill>
            <p:spPr>
              <a:xfrm>
                <a:off x="6867093" y="1252147"/>
                <a:ext cx="204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41" name="Freihand 340">
                <a:extLst>
                  <a:ext uri="{FF2B5EF4-FFF2-40B4-BE49-F238E27FC236}">
                    <a16:creationId xmlns:a16="http://schemas.microsoft.com/office/drawing/2014/main" id="{E4B4B091-822E-40BC-BA87-0F828262F8A0}"/>
                  </a:ext>
                </a:extLst>
              </p14:cNvPr>
              <p14:cNvContentPartPr/>
              <p14:nvPr/>
            </p14:nvContentPartPr>
            <p14:xfrm>
              <a:off x="6690333" y="1182307"/>
              <a:ext cx="110160" cy="76320"/>
            </p14:xfrm>
          </p:contentPart>
        </mc:Choice>
        <mc:Fallback>
          <p:pic>
            <p:nvPicPr>
              <p:cNvPr id="341" name="Freihand 340">
                <a:extLst>
                  <a:ext uri="{FF2B5EF4-FFF2-40B4-BE49-F238E27FC236}">
                    <a16:creationId xmlns:a16="http://schemas.microsoft.com/office/drawing/2014/main" id="{E4B4B091-822E-40BC-BA87-0F828262F8A0}"/>
                  </a:ext>
                </a:extLst>
              </p:cNvPr>
              <p:cNvPicPr/>
              <p:nvPr/>
            </p:nvPicPr>
            <p:blipFill>
              <a:blip r:embed="rId483"/>
              <a:stretch>
                <a:fillRect/>
              </a:stretch>
            </p:blipFill>
            <p:spPr>
              <a:xfrm>
                <a:off x="6686013" y="1177987"/>
                <a:ext cx="118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42" name="Freihand 341">
                <a:extLst>
                  <a:ext uri="{FF2B5EF4-FFF2-40B4-BE49-F238E27FC236}">
                    <a16:creationId xmlns:a16="http://schemas.microsoft.com/office/drawing/2014/main" id="{049EAA42-7DD9-4CCD-8D89-EB5353A9BE13}"/>
                  </a:ext>
                </a:extLst>
              </p14:cNvPr>
              <p14:cNvContentPartPr/>
              <p14:nvPr/>
            </p14:nvContentPartPr>
            <p14:xfrm>
              <a:off x="6695013" y="1259347"/>
              <a:ext cx="115920" cy="28800"/>
            </p14:xfrm>
          </p:contentPart>
        </mc:Choice>
        <mc:Fallback>
          <p:pic>
            <p:nvPicPr>
              <p:cNvPr id="342" name="Freihand 341">
                <a:extLst>
                  <a:ext uri="{FF2B5EF4-FFF2-40B4-BE49-F238E27FC236}">
                    <a16:creationId xmlns:a16="http://schemas.microsoft.com/office/drawing/2014/main" id="{049EAA42-7DD9-4CCD-8D89-EB5353A9BE13}"/>
                  </a:ext>
                </a:extLst>
              </p:cNvPr>
              <p:cNvPicPr/>
              <p:nvPr/>
            </p:nvPicPr>
            <p:blipFill>
              <a:blip r:embed="rId485"/>
              <a:stretch>
                <a:fillRect/>
              </a:stretch>
            </p:blipFill>
            <p:spPr>
              <a:xfrm>
                <a:off x="6690693" y="1255027"/>
                <a:ext cx="124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43" name="Freihand 342">
                <a:extLst>
                  <a:ext uri="{FF2B5EF4-FFF2-40B4-BE49-F238E27FC236}">
                    <a16:creationId xmlns:a16="http://schemas.microsoft.com/office/drawing/2014/main" id="{717DA621-27ED-451B-8786-6A98C80E5D89}"/>
                  </a:ext>
                </a:extLst>
              </p14:cNvPr>
              <p14:cNvContentPartPr/>
              <p14:nvPr/>
            </p14:nvContentPartPr>
            <p14:xfrm>
              <a:off x="6705453" y="1315507"/>
              <a:ext cx="116280" cy="79920"/>
            </p14:xfrm>
          </p:contentPart>
        </mc:Choice>
        <mc:Fallback>
          <p:pic>
            <p:nvPicPr>
              <p:cNvPr id="343" name="Freihand 342">
                <a:extLst>
                  <a:ext uri="{FF2B5EF4-FFF2-40B4-BE49-F238E27FC236}">
                    <a16:creationId xmlns:a16="http://schemas.microsoft.com/office/drawing/2014/main" id="{717DA621-27ED-451B-8786-6A98C80E5D89}"/>
                  </a:ext>
                </a:extLst>
              </p:cNvPr>
              <p:cNvPicPr/>
              <p:nvPr/>
            </p:nvPicPr>
            <p:blipFill>
              <a:blip r:embed="rId487"/>
              <a:stretch>
                <a:fillRect/>
              </a:stretch>
            </p:blipFill>
            <p:spPr>
              <a:xfrm>
                <a:off x="6701133" y="1311187"/>
                <a:ext cx="124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45" name="Freihand 344">
                <a:extLst>
                  <a:ext uri="{FF2B5EF4-FFF2-40B4-BE49-F238E27FC236}">
                    <a16:creationId xmlns:a16="http://schemas.microsoft.com/office/drawing/2014/main" id="{F58002CC-983C-4F9F-900C-D176A221254D}"/>
                  </a:ext>
                </a:extLst>
              </p14:cNvPr>
              <p14:cNvContentPartPr/>
              <p14:nvPr/>
            </p14:nvContentPartPr>
            <p14:xfrm>
              <a:off x="7519413" y="1963507"/>
              <a:ext cx="87480" cy="81720"/>
            </p14:xfrm>
          </p:contentPart>
        </mc:Choice>
        <mc:Fallback>
          <p:pic>
            <p:nvPicPr>
              <p:cNvPr id="345" name="Freihand 344">
                <a:extLst>
                  <a:ext uri="{FF2B5EF4-FFF2-40B4-BE49-F238E27FC236}">
                    <a16:creationId xmlns:a16="http://schemas.microsoft.com/office/drawing/2014/main" id="{F58002CC-983C-4F9F-900C-D176A221254D}"/>
                  </a:ext>
                </a:extLst>
              </p:cNvPr>
              <p:cNvPicPr/>
              <p:nvPr/>
            </p:nvPicPr>
            <p:blipFill>
              <a:blip r:embed="rId489"/>
              <a:stretch>
                <a:fillRect/>
              </a:stretch>
            </p:blipFill>
            <p:spPr>
              <a:xfrm>
                <a:off x="7515093" y="1959187"/>
                <a:ext cx="96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46" name="Freihand 345">
                <a:extLst>
                  <a:ext uri="{FF2B5EF4-FFF2-40B4-BE49-F238E27FC236}">
                    <a16:creationId xmlns:a16="http://schemas.microsoft.com/office/drawing/2014/main" id="{C2B522D8-F8EC-4AE6-A3C6-ADB9C68F5A4E}"/>
                  </a:ext>
                </a:extLst>
              </p14:cNvPr>
              <p14:cNvContentPartPr/>
              <p14:nvPr/>
            </p14:nvContentPartPr>
            <p14:xfrm>
              <a:off x="7558293" y="2019307"/>
              <a:ext cx="46440" cy="30240"/>
            </p14:xfrm>
          </p:contentPart>
        </mc:Choice>
        <mc:Fallback>
          <p:pic>
            <p:nvPicPr>
              <p:cNvPr id="346" name="Freihand 345">
                <a:extLst>
                  <a:ext uri="{FF2B5EF4-FFF2-40B4-BE49-F238E27FC236}">
                    <a16:creationId xmlns:a16="http://schemas.microsoft.com/office/drawing/2014/main" id="{C2B522D8-F8EC-4AE6-A3C6-ADB9C68F5A4E}"/>
                  </a:ext>
                </a:extLst>
              </p:cNvPr>
              <p:cNvPicPr/>
              <p:nvPr/>
            </p:nvPicPr>
            <p:blipFill>
              <a:blip r:embed="rId491"/>
              <a:stretch>
                <a:fillRect/>
              </a:stretch>
            </p:blipFill>
            <p:spPr>
              <a:xfrm>
                <a:off x="7553973" y="2014987"/>
                <a:ext cx="55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47" name="Freihand 346">
                <a:extLst>
                  <a:ext uri="{FF2B5EF4-FFF2-40B4-BE49-F238E27FC236}">
                    <a16:creationId xmlns:a16="http://schemas.microsoft.com/office/drawing/2014/main" id="{E95EB460-F288-471B-A598-2FF8891CA365}"/>
                  </a:ext>
                </a:extLst>
              </p14:cNvPr>
              <p14:cNvContentPartPr/>
              <p14:nvPr/>
            </p14:nvContentPartPr>
            <p14:xfrm>
              <a:off x="7476573" y="2063587"/>
              <a:ext cx="177480" cy="30960"/>
            </p14:xfrm>
          </p:contentPart>
        </mc:Choice>
        <mc:Fallback>
          <p:pic>
            <p:nvPicPr>
              <p:cNvPr id="347" name="Freihand 346">
                <a:extLst>
                  <a:ext uri="{FF2B5EF4-FFF2-40B4-BE49-F238E27FC236}">
                    <a16:creationId xmlns:a16="http://schemas.microsoft.com/office/drawing/2014/main" id="{E95EB460-F288-471B-A598-2FF8891CA365}"/>
                  </a:ext>
                </a:extLst>
              </p:cNvPr>
              <p:cNvPicPr/>
              <p:nvPr/>
            </p:nvPicPr>
            <p:blipFill>
              <a:blip r:embed="rId493"/>
              <a:stretch>
                <a:fillRect/>
              </a:stretch>
            </p:blipFill>
            <p:spPr>
              <a:xfrm>
                <a:off x="7472253" y="2059267"/>
                <a:ext cx="186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48" name="Freihand 347">
                <a:extLst>
                  <a:ext uri="{FF2B5EF4-FFF2-40B4-BE49-F238E27FC236}">
                    <a16:creationId xmlns:a16="http://schemas.microsoft.com/office/drawing/2014/main" id="{6C790197-F5F7-4EF4-8790-07E1F2888260}"/>
                  </a:ext>
                </a:extLst>
              </p14:cNvPr>
              <p14:cNvContentPartPr/>
              <p14:nvPr/>
            </p14:nvContentPartPr>
            <p14:xfrm>
              <a:off x="7527333" y="2103547"/>
              <a:ext cx="105120" cy="96120"/>
            </p14:xfrm>
          </p:contentPart>
        </mc:Choice>
        <mc:Fallback>
          <p:pic>
            <p:nvPicPr>
              <p:cNvPr id="348" name="Freihand 347">
                <a:extLst>
                  <a:ext uri="{FF2B5EF4-FFF2-40B4-BE49-F238E27FC236}">
                    <a16:creationId xmlns:a16="http://schemas.microsoft.com/office/drawing/2014/main" id="{6C790197-F5F7-4EF4-8790-07E1F2888260}"/>
                  </a:ext>
                </a:extLst>
              </p:cNvPr>
              <p:cNvPicPr/>
              <p:nvPr/>
            </p:nvPicPr>
            <p:blipFill>
              <a:blip r:embed="rId495"/>
              <a:stretch>
                <a:fillRect/>
              </a:stretch>
            </p:blipFill>
            <p:spPr>
              <a:xfrm>
                <a:off x="7523013" y="2099227"/>
                <a:ext cx="11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50" name="Freihand 349">
                <a:extLst>
                  <a:ext uri="{FF2B5EF4-FFF2-40B4-BE49-F238E27FC236}">
                    <a16:creationId xmlns:a16="http://schemas.microsoft.com/office/drawing/2014/main" id="{A225623C-793B-4D6D-B151-2D3BD1516F57}"/>
                  </a:ext>
                </a:extLst>
              </p14:cNvPr>
              <p14:cNvContentPartPr/>
              <p14:nvPr/>
            </p14:nvContentPartPr>
            <p14:xfrm>
              <a:off x="7083093" y="1463467"/>
              <a:ext cx="488520" cy="358200"/>
            </p14:xfrm>
          </p:contentPart>
        </mc:Choice>
        <mc:Fallback>
          <p:pic>
            <p:nvPicPr>
              <p:cNvPr id="350" name="Freihand 349">
                <a:extLst>
                  <a:ext uri="{FF2B5EF4-FFF2-40B4-BE49-F238E27FC236}">
                    <a16:creationId xmlns:a16="http://schemas.microsoft.com/office/drawing/2014/main" id="{A225623C-793B-4D6D-B151-2D3BD1516F57}"/>
                  </a:ext>
                </a:extLst>
              </p:cNvPr>
              <p:cNvPicPr/>
              <p:nvPr/>
            </p:nvPicPr>
            <p:blipFill>
              <a:blip r:embed="rId497"/>
              <a:stretch>
                <a:fillRect/>
              </a:stretch>
            </p:blipFill>
            <p:spPr>
              <a:xfrm>
                <a:off x="7078773" y="1459147"/>
                <a:ext cx="4971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52" name="Freihand 351">
                <a:extLst>
                  <a:ext uri="{FF2B5EF4-FFF2-40B4-BE49-F238E27FC236}">
                    <a16:creationId xmlns:a16="http://schemas.microsoft.com/office/drawing/2014/main" id="{EEF75128-F773-4E8B-B142-5BB279B99814}"/>
                  </a:ext>
                </a:extLst>
              </p14:cNvPr>
              <p14:cNvContentPartPr/>
              <p14:nvPr/>
            </p14:nvContentPartPr>
            <p14:xfrm>
              <a:off x="5615733" y="1734187"/>
              <a:ext cx="37080" cy="2880"/>
            </p14:xfrm>
          </p:contentPart>
        </mc:Choice>
        <mc:Fallback>
          <p:pic>
            <p:nvPicPr>
              <p:cNvPr id="352" name="Freihand 351">
                <a:extLst>
                  <a:ext uri="{FF2B5EF4-FFF2-40B4-BE49-F238E27FC236}">
                    <a16:creationId xmlns:a16="http://schemas.microsoft.com/office/drawing/2014/main" id="{EEF75128-F773-4E8B-B142-5BB279B99814}"/>
                  </a:ext>
                </a:extLst>
              </p:cNvPr>
              <p:cNvPicPr/>
              <p:nvPr/>
            </p:nvPicPr>
            <p:blipFill>
              <a:blip r:embed="rId499"/>
              <a:stretch>
                <a:fillRect/>
              </a:stretch>
            </p:blipFill>
            <p:spPr>
              <a:xfrm>
                <a:off x="5611413" y="1729867"/>
                <a:ext cx="45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53" name="Freihand 352">
                <a:extLst>
                  <a:ext uri="{FF2B5EF4-FFF2-40B4-BE49-F238E27FC236}">
                    <a16:creationId xmlns:a16="http://schemas.microsoft.com/office/drawing/2014/main" id="{C87D9CCF-FC6C-462F-BF04-F7B8F009C11B}"/>
                  </a:ext>
                </a:extLst>
              </p14:cNvPr>
              <p14:cNvContentPartPr/>
              <p14:nvPr/>
            </p14:nvContentPartPr>
            <p14:xfrm>
              <a:off x="5706813" y="1731667"/>
              <a:ext cx="360" cy="360"/>
            </p14:xfrm>
          </p:contentPart>
        </mc:Choice>
        <mc:Fallback>
          <p:pic>
            <p:nvPicPr>
              <p:cNvPr id="353" name="Freihand 352">
                <a:extLst>
                  <a:ext uri="{FF2B5EF4-FFF2-40B4-BE49-F238E27FC236}">
                    <a16:creationId xmlns:a16="http://schemas.microsoft.com/office/drawing/2014/main" id="{C87D9CCF-FC6C-462F-BF04-F7B8F009C11B}"/>
                  </a:ext>
                </a:extLst>
              </p:cNvPr>
              <p:cNvPicPr/>
              <p:nvPr/>
            </p:nvPicPr>
            <p:blipFill>
              <a:blip r:embed="rId132"/>
              <a:stretch>
                <a:fillRect/>
              </a:stretch>
            </p:blipFill>
            <p:spPr>
              <a:xfrm>
                <a:off x="5702493" y="1727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4" name="Freihand 353">
                <a:extLst>
                  <a:ext uri="{FF2B5EF4-FFF2-40B4-BE49-F238E27FC236}">
                    <a16:creationId xmlns:a16="http://schemas.microsoft.com/office/drawing/2014/main" id="{A160F602-636F-404F-A91D-302D7900A9C0}"/>
                  </a:ext>
                </a:extLst>
              </p14:cNvPr>
              <p14:cNvContentPartPr/>
              <p14:nvPr/>
            </p14:nvContentPartPr>
            <p14:xfrm>
              <a:off x="5693853" y="1745347"/>
              <a:ext cx="97920" cy="12240"/>
            </p14:xfrm>
          </p:contentPart>
        </mc:Choice>
        <mc:Fallback>
          <p:pic>
            <p:nvPicPr>
              <p:cNvPr id="354" name="Freihand 353">
                <a:extLst>
                  <a:ext uri="{FF2B5EF4-FFF2-40B4-BE49-F238E27FC236}">
                    <a16:creationId xmlns:a16="http://schemas.microsoft.com/office/drawing/2014/main" id="{A160F602-636F-404F-A91D-302D7900A9C0}"/>
                  </a:ext>
                </a:extLst>
              </p:cNvPr>
              <p:cNvPicPr/>
              <p:nvPr/>
            </p:nvPicPr>
            <p:blipFill>
              <a:blip r:embed="rId502"/>
              <a:stretch>
                <a:fillRect/>
              </a:stretch>
            </p:blipFill>
            <p:spPr>
              <a:xfrm>
                <a:off x="5689533" y="1741027"/>
                <a:ext cx="106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5" name="Freihand 354">
                <a:extLst>
                  <a:ext uri="{FF2B5EF4-FFF2-40B4-BE49-F238E27FC236}">
                    <a16:creationId xmlns:a16="http://schemas.microsoft.com/office/drawing/2014/main" id="{67CCB80B-604D-4F39-8498-74C32D153223}"/>
                  </a:ext>
                </a:extLst>
              </p14:cNvPr>
              <p14:cNvContentPartPr/>
              <p14:nvPr/>
            </p14:nvContentPartPr>
            <p14:xfrm>
              <a:off x="7278573" y="1599187"/>
              <a:ext cx="9720" cy="22320"/>
            </p14:xfrm>
          </p:contentPart>
        </mc:Choice>
        <mc:Fallback>
          <p:pic>
            <p:nvPicPr>
              <p:cNvPr id="355" name="Freihand 354">
                <a:extLst>
                  <a:ext uri="{FF2B5EF4-FFF2-40B4-BE49-F238E27FC236}">
                    <a16:creationId xmlns:a16="http://schemas.microsoft.com/office/drawing/2014/main" id="{67CCB80B-604D-4F39-8498-74C32D153223}"/>
                  </a:ext>
                </a:extLst>
              </p:cNvPr>
              <p:cNvPicPr/>
              <p:nvPr/>
            </p:nvPicPr>
            <p:blipFill>
              <a:blip r:embed="rId504"/>
              <a:stretch>
                <a:fillRect/>
              </a:stretch>
            </p:blipFill>
            <p:spPr>
              <a:xfrm>
                <a:off x="7274253" y="1594867"/>
                <a:ext cx="18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6" name="Freihand 355">
                <a:extLst>
                  <a:ext uri="{FF2B5EF4-FFF2-40B4-BE49-F238E27FC236}">
                    <a16:creationId xmlns:a16="http://schemas.microsoft.com/office/drawing/2014/main" id="{39F9667F-E526-48D8-9D1B-73B57FE49C77}"/>
                  </a:ext>
                </a:extLst>
              </p14:cNvPr>
              <p14:cNvContentPartPr/>
              <p14:nvPr/>
            </p14:nvContentPartPr>
            <p14:xfrm>
              <a:off x="7228533" y="1623667"/>
              <a:ext cx="108360" cy="9000"/>
            </p14:xfrm>
          </p:contentPart>
        </mc:Choice>
        <mc:Fallback>
          <p:pic>
            <p:nvPicPr>
              <p:cNvPr id="356" name="Freihand 355">
                <a:extLst>
                  <a:ext uri="{FF2B5EF4-FFF2-40B4-BE49-F238E27FC236}">
                    <a16:creationId xmlns:a16="http://schemas.microsoft.com/office/drawing/2014/main" id="{39F9667F-E526-48D8-9D1B-73B57FE49C77}"/>
                  </a:ext>
                </a:extLst>
              </p:cNvPr>
              <p:cNvPicPr/>
              <p:nvPr/>
            </p:nvPicPr>
            <p:blipFill>
              <a:blip r:embed="rId506"/>
              <a:stretch>
                <a:fillRect/>
              </a:stretch>
            </p:blipFill>
            <p:spPr>
              <a:xfrm>
                <a:off x="7224213" y="1619347"/>
                <a:ext cx="117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7" name="Freihand 356">
                <a:extLst>
                  <a:ext uri="{FF2B5EF4-FFF2-40B4-BE49-F238E27FC236}">
                    <a16:creationId xmlns:a16="http://schemas.microsoft.com/office/drawing/2014/main" id="{D5028252-0614-4539-A456-2207A6A61C64}"/>
                  </a:ext>
                </a:extLst>
              </p14:cNvPr>
              <p14:cNvContentPartPr/>
              <p14:nvPr/>
            </p14:nvContentPartPr>
            <p14:xfrm>
              <a:off x="7266693" y="1612507"/>
              <a:ext cx="34920" cy="330120"/>
            </p14:xfrm>
          </p:contentPart>
        </mc:Choice>
        <mc:Fallback>
          <p:pic>
            <p:nvPicPr>
              <p:cNvPr id="357" name="Freihand 356">
                <a:extLst>
                  <a:ext uri="{FF2B5EF4-FFF2-40B4-BE49-F238E27FC236}">
                    <a16:creationId xmlns:a16="http://schemas.microsoft.com/office/drawing/2014/main" id="{D5028252-0614-4539-A456-2207A6A61C64}"/>
                  </a:ext>
                </a:extLst>
              </p:cNvPr>
              <p:cNvPicPr/>
              <p:nvPr/>
            </p:nvPicPr>
            <p:blipFill>
              <a:blip r:embed="rId508"/>
              <a:stretch>
                <a:fillRect/>
              </a:stretch>
            </p:blipFill>
            <p:spPr>
              <a:xfrm>
                <a:off x="7262373" y="1608187"/>
                <a:ext cx="435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9" name="Freihand 358">
                <a:extLst>
                  <a:ext uri="{FF2B5EF4-FFF2-40B4-BE49-F238E27FC236}">
                    <a16:creationId xmlns:a16="http://schemas.microsoft.com/office/drawing/2014/main" id="{56BBA7BD-0B6F-4C83-AA87-A18F7811345D}"/>
                  </a:ext>
                </a:extLst>
              </p14:cNvPr>
              <p14:cNvContentPartPr/>
              <p14:nvPr/>
            </p14:nvContentPartPr>
            <p14:xfrm>
              <a:off x="7227093" y="1991227"/>
              <a:ext cx="77760" cy="86760"/>
            </p14:xfrm>
          </p:contentPart>
        </mc:Choice>
        <mc:Fallback>
          <p:pic>
            <p:nvPicPr>
              <p:cNvPr id="359" name="Freihand 358">
                <a:extLst>
                  <a:ext uri="{FF2B5EF4-FFF2-40B4-BE49-F238E27FC236}">
                    <a16:creationId xmlns:a16="http://schemas.microsoft.com/office/drawing/2014/main" id="{56BBA7BD-0B6F-4C83-AA87-A18F7811345D}"/>
                  </a:ext>
                </a:extLst>
              </p:cNvPr>
              <p:cNvPicPr/>
              <p:nvPr/>
            </p:nvPicPr>
            <p:blipFill>
              <a:blip r:embed="rId510"/>
              <a:stretch>
                <a:fillRect/>
              </a:stretch>
            </p:blipFill>
            <p:spPr>
              <a:xfrm>
                <a:off x="7222773" y="1986907"/>
                <a:ext cx="86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60" name="Freihand 359">
                <a:extLst>
                  <a:ext uri="{FF2B5EF4-FFF2-40B4-BE49-F238E27FC236}">
                    <a16:creationId xmlns:a16="http://schemas.microsoft.com/office/drawing/2014/main" id="{73900781-BDD3-40B9-BCB6-3E9FF692D5CA}"/>
                  </a:ext>
                </a:extLst>
              </p14:cNvPr>
              <p14:cNvContentPartPr/>
              <p14:nvPr/>
            </p14:nvContentPartPr>
            <p14:xfrm>
              <a:off x="7266333" y="2024347"/>
              <a:ext cx="45720" cy="37080"/>
            </p14:xfrm>
          </p:contentPart>
        </mc:Choice>
        <mc:Fallback>
          <p:pic>
            <p:nvPicPr>
              <p:cNvPr id="360" name="Freihand 359">
                <a:extLst>
                  <a:ext uri="{FF2B5EF4-FFF2-40B4-BE49-F238E27FC236}">
                    <a16:creationId xmlns:a16="http://schemas.microsoft.com/office/drawing/2014/main" id="{73900781-BDD3-40B9-BCB6-3E9FF692D5CA}"/>
                  </a:ext>
                </a:extLst>
              </p:cNvPr>
              <p:cNvPicPr/>
              <p:nvPr/>
            </p:nvPicPr>
            <p:blipFill>
              <a:blip r:embed="rId512"/>
              <a:stretch>
                <a:fillRect/>
              </a:stretch>
            </p:blipFill>
            <p:spPr>
              <a:xfrm>
                <a:off x="7262013" y="2020027"/>
                <a:ext cx="54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1" name="Freihand 360">
                <a:extLst>
                  <a:ext uri="{FF2B5EF4-FFF2-40B4-BE49-F238E27FC236}">
                    <a16:creationId xmlns:a16="http://schemas.microsoft.com/office/drawing/2014/main" id="{4D66DDA2-F750-48BE-A0D9-8F706AE372E2}"/>
                  </a:ext>
                </a:extLst>
              </p14:cNvPr>
              <p14:cNvContentPartPr/>
              <p14:nvPr/>
            </p14:nvContentPartPr>
            <p14:xfrm>
              <a:off x="7183173" y="2089147"/>
              <a:ext cx="137160" cy="15840"/>
            </p14:xfrm>
          </p:contentPart>
        </mc:Choice>
        <mc:Fallback>
          <p:pic>
            <p:nvPicPr>
              <p:cNvPr id="361" name="Freihand 360">
                <a:extLst>
                  <a:ext uri="{FF2B5EF4-FFF2-40B4-BE49-F238E27FC236}">
                    <a16:creationId xmlns:a16="http://schemas.microsoft.com/office/drawing/2014/main" id="{4D66DDA2-F750-48BE-A0D9-8F706AE372E2}"/>
                  </a:ext>
                </a:extLst>
              </p:cNvPr>
              <p:cNvPicPr/>
              <p:nvPr/>
            </p:nvPicPr>
            <p:blipFill>
              <a:blip r:embed="rId514"/>
              <a:stretch>
                <a:fillRect/>
              </a:stretch>
            </p:blipFill>
            <p:spPr>
              <a:xfrm>
                <a:off x="7178853" y="2084827"/>
                <a:ext cx="145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62" name="Freihand 361">
                <a:extLst>
                  <a:ext uri="{FF2B5EF4-FFF2-40B4-BE49-F238E27FC236}">
                    <a16:creationId xmlns:a16="http://schemas.microsoft.com/office/drawing/2014/main" id="{1823C5AE-D75A-4914-B961-79670B5B42C2}"/>
                  </a:ext>
                </a:extLst>
              </p14:cNvPr>
              <p14:cNvContentPartPr/>
              <p14:nvPr/>
            </p14:nvContentPartPr>
            <p14:xfrm>
              <a:off x="7181733" y="2144227"/>
              <a:ext cx="59400" cy="77040"/>
            </p14:xfrm>
          </p:contentPart>
        </mc:Choice>
        <mc:Fallback>
          <p:pic>
            <p:nvPicPr>
              <p:cNvPr id="362" name="Freihand 361">
                <a:extLst>
                  <a:ext uri="{FF2B5EF4-FFF2-40B4-BE49-F238E27FC236}">
                    <a16:creationId xmlns:a16="http://schemas.microsoft.com/office/drawing/2014/main" id="{1823C5AE-D75A-4914-B961-79670B5B42C2}"/>
                  </a:ext>
                </a:extLst>
              </p:cNvPr>
              <p:cNvPicPr/>
              <p:nvPr/>
            </p:nvPicPr>
            <p:blipFill>
              <a:blip r:embed="rId516"/>
              <a:stretch>
                <a:fillRect/>
              </a:stretch>
            </p:blipFill>
            <p:spPr>
              <a:xfrm>
                <a:off x="7177413" y="2139907"/>
                <a:ext cx="68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3" name="Freihand 362">
                <a:extLst>
                  <a:ext uri="{FF2B5EF4-FFF2-40B4-BE49-F238E27FC236}">
                    <a16:creationId xmlns:a16="http://schemas.microsoft.com/office/drawing/2014/main" id="{21DA73AF-D949-4AF8-8495-91016EC347F3}"/>
                  </a:ext>
                </a:extLst>
              </p14:cNvPr>
              <p14:cNvContentPartPr/>
              <p14:nvPr/>
            </p14:nvContentPartPr>
            <p14:xfrm>
              <a:off x="7197213" y="2147467"/>
              <a:ext cx="92520" cy="64440"/>
            </p14:xfrm>
          </p:contentPart>
        </mc:Choice>
        <mc:Fallback>
          <p:pic>
            <p:nvPicPr>
              <p:cNvPr id="363" name="Freihand 362">
                <a:extLst>
                  <a:ext uri="{FF2B5EF4-FFF2-40B4-BE49-F238E27FC236}">
                    <a16:creationId xmlns:a16="http://schemas.microsoft.com/office/drawing/2014/main" id="{21DA73AF-D949-4AF8-8495-91016EC347F3}"/>
                  </a:ext>
                </a:extLst>
              </p:cNvPr>
              <p:cNvPicPr/>
              <p:nvPr/>
            </p:nvPicPr>
            <p:blipFill>
              <a:blip r:embed="rId518"/>
              <a:stretch>
                <a:fillRect/>
              </a:stretch>
            </p:blipFill>
            <p:spPr>
              <a:xfrm>
                <a:off x="7192893" y="2143147"/>
                <a:ext cx="101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4" name="Freihand 363">
                <a:extLst>
                  <a:ext uri="{FF2B5EF4-FFF2-40B4-BE49-F238E27FC236}">
                    <a16:creationId xmlns:a16="http://schemas.microsoft.com/office/drawing/2014/main" id="{959AEA6D-D246-4F9D-A7B9-53143EC6846A}"/>
                  </a:ext>
                </a:extLst>
              </p14:cNvPr>
              <p14:cNvContentPartPr/>
              <p14:nvPr/>
            </p14:nvContentPartPr>
            <p14:xfrm>
              <a:off x="7220253" y="2142787"/>
              <a:ext cx="102960" cy="86760"/>
            </p14:xfrm>
          </p:contentPart>
        </mc:Choice>
        <mc:Fallback>
          <p:pic>
            <p:nvPicPr>
              <p:cNvPr id="364" name="Freihand 363">
                <a:extLst>
                  <a:ext uri="{FF2B5EF4-FFF2-40B4-BE49-F238E27FC236}">
                    <a16:creationId xmlns:a16="http://schemas.microsoft.com/office/drawing/2014/main" id="{959AEA6D-D246-4F9D-A7B9-53143EC6846A}"/>
                  </a:ext>
                </a:extLst>
              </p:cNvPr>
              <p:cNvPicPr/>
              <p:nvPr/>
            </p:nvPicPr>
            <p:blipFill>
              <a:blip r:embed="rId520"/>
              <a:stretch>
                <a:fillRect/>
              </a:stretch>
            </p:blipFill>
            <p:spPr>
              <a:xfrm>
                <a:off x="7215933" y="2138467"/>
                <a:ext cx="111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5" name="Freihand 364">
                <a:extLst>
                  <a:ext uri="{FF2B5EF4-FFF2-40B4-BE49-F238E27FC236}">
                    <a16:creationId xmlns:a16="http://schemas.microsoft.com/office/drawing/2014/main" id="{C7AA4023-7726-481F-BB2B-4F8001525705}"/>
                  </a:ext>
                </a:extLst>
              </p14:cNvPr>
              <p14:cNvContentPartPr/>
              <p14:nvPr/>
            </p14:nvContentPartPr>
            <p14:xfrm>
              <a:off x="7293333" y="2007067"/>
              <a:ext cx="77040" cy="196920"/>
            </p14:xfrm>
          </p:contentPart>
        </mc:Choice>
        <mc:Fallback>
          <p:pic>
            <p:nvPicPr>
              <p:cNvPr id="365" name="Freihand 364">
                <a:extLst>
                  <a:ext uri="{FF2B5EF4-FFF2-40B4-BE49-F238E27FC236}">
                    <a16:creationId xmlns:a16="http://schemas.microsoft.com/office/drawing/2014/main" id="{C7AA4023-7726-481F-BB2B-4F8001525705}"/>
                  </a:ext>
                </a:extLst>
              </p:cNvPr>
              <p:cNvPicPr/>
              <p:nvPr/>
            </p:nvPicPr>
            <p:blipFill>
              <a:blip r:embed="rId522"/>
              <a:stretch>
                <a:fillRect/>
              </a:stretch>
            </p:blipFill>
            <p:spPr>
              <a:xfrm>
                <a:off x="7289013" y="2002747"/>
                <a:ext cx="85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6" name="Freihand 365">
                <a:extLst>
                  <a:ext uri="{FF2B5EF4-FFF2-40B4-BE49-F238E27FC236}">
                    <a16:creationId xmlns:a16="http://schemas.microsoft.com/office/drawing/2014/main" id="{ABCCB753-AC7F-4757-B60A-CA5A3D68687A}"/>
                  </a:ext>
                </a:extLst>
              </p14:cNvPr>
              <p14:cNvContentPartPr/>
              <p14:nvPr/>
            </p14:nvContentPartPr>
            <p14:xfrm>
              <a:off x="7130613" y="1987627"/>
              <a:ext cx="55800" cy="251280"/>
            </p14:xfrm>
          </p:contentPart>
        </mc:Choice>
        <mc:Fallback>
          <p:pic>
            <p:nvPicPr>
              <p:cNvPr id="366" name="Freihand 365">
                <a:extLst>
                  <a:ext uri="{FF2B5EF4-FFF2-40B4-BE49-F238E27FC236}">
                    <a16:creationId xmlns:a16="http://schemas.microsoft.com/office/drawing/2014/main" id="{ABCCB753-AC7F-4757-B60A-CA5A3D68687A}"/>
                  </a:ext>
                </a:extLst>
              </p:cNvPr>
              <p:cNvPicPr/>
              <p:nvPr/>
            </p:nvPicPr>
            <p:blipFill>
              <a:blip r:embed="rId524"/>
              <a:stretch>
                <a:fillRect/>
              </a:stretch>
            </p:blipFill>
            <p:spPr>
              <a:xfrm>
                <a:off x="7126293" y="1983307"/>
                <a:ext cx="64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68" name="Freihand 367">
                <a:extLst>
                  <a:ext uri="{FF2B5EF4-FFF2-40B4-BE49-F238E27FC236}">
                    <a16:creationId xmlns:a16="http://schemas.microsoft.com/office/drawing/2014/main" id="{5F2D1EAB-5541-47FC-ACED-B00E44226A75}"/>
                  </a:ext>
                </a:extLst>
              </p14:cNvPr>
              <p14:cNvContentPartPr/>
              <p14:nvPr/>
            </p14:nvContentPartPr>
            <p14:xfrm>
              <a:off x="7387293" y="1930747"/>
              <a:ext cx="22320" cy="84960"/>
            </p14:xfrm>
          </p:contentPart>
        </mc:Choice>
        <mc:Fallback>
          <p:pic>
            <p:nvPicPr>
              <p:cNvPr id="368" name="Freihand 367">
                <a:extLst>
                  <a:ext uri="{FF2B5EF4-FFF2-40B4-BE49-F238E27FC236}">
                    <a16:creationId xmlns:a16="http://schemas.microsoft.com/office/drawing/2014/main" id="{5F2D1EAB-5541-47FC-ACED-B00E44226A75}"/>
                  </a:ext>
                </a:extLst>
              </p:cNvPr>
              <p:cNvPicPr/>
              <p:nvPr/>
            </p:nvPicPr>
            <p:blipFill>
              <a:blip r:embed="rId526"/>
              <a:stretch>
                <a:fillRect/>
              </a:stretch>
            </p:blipFill>
            <p:spPr>
              <a:xfrm>
                <a:off x="7382973" y="1926427"/>
                <a:ext cx="30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78" name="Freihand 377">
                <a:extLst>
                  <a:ext uri="{FF2B5EF4-FFF2-40B4-BE49-F238E27FC236}">
                    <a16:creationId xmlns:a16="http://schemas.microsoft.com/office/drawing/2014/main" id="{F0FC9772-8C85-4B1C-BE30-7171689A0970}"/>
                  </a:ext>
                </a:extLst>
              </p14:cNvPr>
              <p14:cNvContentPartPr/>
              <p14:nvPr/>
            </p14:nvContentPartPr>
            <p14:xfrm>
              <a:off x="11132373" y="1966387"/>
              <a:ext cx="15120" cy="124560"/>
            </p14:xfrm>
          </p:contentPart>
        </mc:Choice>
        <mc:Fallback>
          <p:pic>
            <p:nvPicPr>
              <p:cNvPr id="378" name="Freihand 377">
                <a:extLst>
                  <a:ext uri="{FF2B5EF4-FFF2-40B4-BE49-F238E27FC236}">
                    <a16:creationId xmlns:a16="http://schemas.microsoft.com/office/drawing/2014/main" id="{F0FC9772-8C85-4B1C-BE30-7171689A0970}"/>
                  </a:ext>
                </a:extLst>
              </p:cNvPr>
              <p:cNvPicPr/>
              <p:nvPr/>
            </p:nvPicPr>
            <p:blipFill>
              <a:blip r:embed="rId528"/>
              <a:stretch>
                <a:fillRect/>
              </a:stretch>
            </p:blipFill>
            <p:spPr>
              <a:xfrm>
                <a:off x="11128053" y="1962067"/>
                <a:ext cx="23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70" name="Freihand 369">
                <a:extLst>
                  <a:ext uri="{FF2B5EF4-FFF2-40B4-BE49-F238E27FC236}">
                    <a16:creationId xmlns:a16="http://schemas.microsoft.com/office/drawing/2014/main" id="{295D5445-262E-4B75-AC23-D5E379E94B92}"/>
                  </a:ext>
                </a:extLst>
              </p14:cNvPr>
              <p14:cNvContentPartPr/>
              <p14:nvPr/>
            </p14:nvContentPartPr>
            <p14:xfrm>
              <a:off x="5805453" y="2942707"/>
              <a:ext cx="243360" cy="104040"/>
            </p14:xfrm>
          </p:contentPart>
        </mc:Choice>
        <mc:Fallback>
          <p:pic>
            <p:nvPicPr>
              <p:cNvPr id="370" name="Freihand 369">
                <a:extLst>
                  <a:ext uri="{FF2B5EF4-FFF2-40B4-BE49-F238E27FC236}">
                    <a16:creationId xmlns:a16="http://schemas.microsoft.com/office/drawing/2014/main" id="{295D5445-262E-4B75-AC23-D5E379E94B92}"/>
                  </a:ext>
                </a:extLst>
              </p:cNvPr>
              <p:cNvPicPr/>
              <p:nvPr/>
            </p:nvPicPr>
            <p:blipFill>
              <a:blip r:embed="rId530"/>
              <a:stretch>
                <a:fillRect/>
              </a:stretch>
            </p:blipFill>
            <p:spPr>
              <a:xfrm>
                <a:off x="5801133" y="2938387"/>
                <a:ext cx="252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1" name="Freihand 370">
                <a:extLst>
                  <a:ext uri="{FF2B5EF4-FFF2-40B4-BE49-F238E27FC236}">
                    <a16:creationId xmlns:a16="http://schemas.microsoft.com/office/drawing/2014/main" id="{D23939FC-9920-4D6C-9C3C-C4CC62F3B5EE}"/>
                  </a:ext>
                </a:extLst>
              </p14:cNvPr>
              <p14:cNvContentPartPr/>
              <p14:nvPr/>
            </p14:nvContentPartPr>
            <p14:xfrm>
              <a:off x="6083373" y="2882947"/>
              <a:ext cx="131400" cy="133560"/>
            </p14:xfrm>
          </p:contentPart>
        </mc:Choice>
        <mc:Fallback>
          <p:pic>
            <p:nvPicPr>
              <p:cNvPr id="371" name="Freihand 370">
                <a:extLst>
                  <a:ext uri="{FF2B5EF4-FFF2-40B4-BE49-F238E27FC236}">
                    <a16:creationId xmlns:a16="http://schemas.microsoft.com/office/drawing/2014/main" id="{D23939FC-9920-4D6C-9C3C-C4CC62F3B5EE}"/>
                  </a:ext>
                </a:extLst>
              </p:cNvPr>
              <p:cNvPicPr/>
              <p:nvPr/>
            </p:nvPicPr>
            <p:blipFill>
              <a:blip r:embed="rId532"/>
              <a:stretch>
                <a:fillRect/>
              </a:stretch>
            </p:blipFill>
            <p:spPr>
              <a:xfrm>
                <a:off x="6079053" y="2878627"/>
                <a:ext cx="140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3" name="Freihand 372">
                <a:extLst>
                  <a:ext uri="{FF2B5EF4-FFF2-40B4-BE49-F238E27FC236}">
                    <a16:creationId xmlns:a16="http://schemas.microsoft.com/office/drawing/2014/main" id="{0121E85E-5502-4747-9ACF-C9F20DB6BFFC}"/>
                  </a:ext>
                </a:extLst>
              </p14:cNvPr>
              <p14:cNvContentPartPr/>
              <p14:nvPr/>
            </p14:nvContentPartPr>
            <p14:xfrm>
              <a:off x="6376413" y="2803747"/>
              <a:ext cx="166680" cy="114120"/>
            </p14:xfrm>
          </p:contentPart>
        </mc:Choice>
        <mc:Fallback>
          <p:pic>
            <p:nvPicPr>
              <p:cNvPr id="373" name="Freihand 372">
                <a:extLst>
                  <a:ext uri="{FF2B5EF4-FFF2-40B4-BE49-F238E27FC236}">
                    <a16:creationId xmlns:a16="http://schemas.microsoft.com/office/drawing/2014/main" id="{0121E85E-5502-4747-9ACF-C9F20DB6BFFC}"/>
                  </a:ext>
                </a:extLst>
              </p:cNvPr>
              <p:cNvPicPr/>
              <p:nvPr/>
            </p:nvPicPr>
            <p:blipFill>
              <a:blip r:embed="rId534"/>
              <a:stretch>
                <a:fillRect/>
              </a:stretch>
            </p:blipFill>
            <p:spPr>
              <a:xfrm>
                <a:off x="6372093" y="2799427"/>
                <a:ext cx="175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4" name="Freihand 373">
                <a:extLst>
                  <a:ext uri="{FF2B5EF4-FFF2-40B4-BE49-F238E27FC236}">
                    <a16:creationId xmlns:a16="http://schemas.microsoft.com/office/drawing/2014/main" id="{5B90B7F8-7FF9-4E7D-A0E7-BAC25A6437D4}"/>
                  </a:ext>
                </a:extLst>
              </p14:cNvPr>
              <p14:cNvContentPartPr/>
              <p14:nvPr/>
            </p14:nvContentPartPr>
            <p14:xfrm>
              <a:off x="6365613" y="2928667"/>
              <a:ext cx="162000" cy="25200"/>
            </p14:xfrm>
          </p:contentPart>
        </mc:Choice>
        <mc:Fallback>
          <p:pic>
            <p:nvPicPr>
              <p:cNvPr id="374" name="Freihand 373">
                <a:extLst>
                  <a:ext uri="{FF2B5EF4-FFF2-40B4-BE49-F238E27FC236}">
                    <a16:creationId xmlns:a16="http://schemas.microsoft.com/office/drawing/2014/main" id="{5B90B7F8-7FF9-4E7D-A0E7-BAC25A6437D4}"/>
                  </a:ext>
                </a:extLst>
              </p:cNvPr>
              <p:cNvPicPr/>
              <p:nvPr/>
            </p:nvPicPr>
            <p:blipFill>
              <a:blip r:embed="rId536"/>
              <a:stretch>
                <a:fillRect/>
              </a:stretch>
            </p:blipFill>
            <p:spPr>
              <a:xfrm>
                <a:off x="6361293" y="2924347"/>
                <a:ext cx="170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75" name="Freihand 374">
                <a:extLst>
                  <a:ext uri="{FF2B5EF4-FFF2-40B4-BE49-F238E27FC236}">
                    <a16:creationId xmlns:a16="http://schemas.microsoft.com/office/drawing/2014/main" id="{3E52E77C-653D-4BD3-ADFB-30A3DB472D54}"/>
                  </a:ext>
                </a:extLst>
              </p14:cNvPr>
              <p14:cNvContentPartPr/>
              <p14:nvPr/>
            </p14:nvContentPartPr>
            <p14:xfrm>
              <a:off x="6395133" y="2962147"/>
              <a:ext cx="169200" cy="142200"/>
            </p14:xfrm>
          </p:contentPart>
        </mc:Choice>
        <mc:Fallback>
          <p:pic>
            <p:nvPicPr>
              <p:cNvPr id="375" name="Freihand 374">
                <a:extLst>
                  <a:ext uri="{FF2B5EF4-FFF2-40B4-BE49-F238E27FC236}">
                    <a16:creationId xmlns:a16="http://schemas.microsoft.com/office/drawing/2014/main" id="{3E52E77C-653D-4BD3-ADFB-30A3DB472D54}"/>
                  </a:ext>
                </a:extLst>
              </p:cNvPr>
              <p:cNvPicPr/>
              <p:nvPr/>
            </p:nvPicPr>
            <p:blipFill>
              <a:blip r:embed="rId538"/>
              <a:stretch>
                <a:fillRect/>
              </a:stretch>
            </p:blipFill>
            <p:spPr>
              <a:xfrm>
                <a:off x="6390813" y="2957827"/>
                <a:ext cx="177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76" name="Freihand 375">
                <a:extLst>
                  <a:ext uri="{FF2B5EF4-FFF2-40B4-BE49-F238E27FC236}">
                    <a16:creationId xmlns:a16="http://schemas.microsoft.com/office/drawing/2014/main" id="{6D7211AA-F654-437E-AA4F-88CB6A0A0324}"/>
                  </a:ext>
                </a:extLst>
              </p14:cNvPr>
              <p14:cNvContentPartPr/>
              <p14:nvPr/>
            </p14:nvContentPartPr>
            <p14:xfrm>
              <a:off x="6499533" y="2785027"/>
              <a:ext cx="150840" cy="311040"/>
            </p14:xfrm>
          </p:contentPart>
        </mc:Choice>
        <mc:Fallback>
          <p:pic>
            <p:nvPicPr>
              <p:cNvPr id="376" name="Freihand 375">
                <a:extLst>
                  <a:ext uri="{FF2B5EF4-FFF2-40B4-BE49-F238E27FC236}">
                    <a16:creationId xmlns:a16="http://schemas.microsoft.com/office/drawing/2014/main" id="{6D7211AA-F654-437E-AA4F-88CB6A0A0324}"/>
                  </a:ext>
                </a:extLst>
              </p:cNvPr>
              <p:cNvPicPr/>
              <p:nvPr/>
            </p:nvPicPr>
            <p:blipFill>
              <a:blip r:embed="rId540"/>
              <a:stretch>
                <a:fillRect/>
              </a:stretch>
            </p:blipFill>
            <p:spPr>
              <a:xfrm>
                <a:off x="6495213" y="2780707"/>
                <a:ext cx="1594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7" name="Freihand 376">
                <a:extLst>
                  <a:ext uri="{FF2B5EF4-FFF2-40B4-BE49-F238E27FC236}">
                    <a16:creationId xmlns:a16="http://schemas.microsoft.com/office/drawing/2014/main" id="{883CEAA4-5102-4C1E-8A05-3B73EC4489AE}"/>
                  </a:ext>
                </a:extLst>
              </p14:cNvPr>
              <p14:cNvContentPartPr/>
              <p14:nvPr/>
            </p14:nvContentPartPr>
            <p14:xfrm>
              <a:off x="6276693" y="2749027"/>
              <a:ext cx="81000" cy="393840"/>
            </p14:xfrm>
          </p:contentPart>
        </mc:Choice>
        <mc:Fallback>
          <p:pic>
            <p:nvPicPr>
              <p:cNvPr id="377" name="Freihand 376">
                <a:extLst>
                  <a:ext uri="{FF2B5EF4-FFF2-40B4-BE49-F238E27FC236}">
                    <a16:creationId xmlns:a16="http://schemas.microsoft.com/office/drawing/2014/main" id="{883CEAA4-5102-4C1E-8A05-3B73EC4489AE}"/>
                  </a:ext>
                </a:extLst>
              </p:cNvPr>
              <p:cNvPicPr/>
              <p:nvPr/>
            </p:nvPicPr>
            <p:blipFill>
              <a:blip r:embed="rId542"/>
              <a:stretch>
                <a:fillRect/>
              </a:stretch>
            </p:blipFill>
            <p:spPr>
              <a:xfrm>
                <a:off x="6272373" y="2744707"/>
                <a:ext cx="8964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80" name="Freihand 379">
                <a:extLst>
                  <a:ext uri="{FF2B5EF4-FFF2-40B4-BE49-F238E27FC236}">
                    <a16:creationId xmlns:a16="http://schemas.microsoft.com/office/drawing/2014/main" id="{AEDBB299-CA8D-4DD6-B811-5308C72BCD44}"/>
                  </a:ext>
                </a:extLst>
              </p14:cNvPr>
              <p14:cNvContentPartPr/>
              <p14:nvPr/>
            </p14:nvContentPartPr>
            <p14:xfrm>
              <a:off x="6741453" y="2689627"/>
              <a:ext cx="6840" cy="113760"/>
            </p14:xfrm>
          </p:contentPart>
        </mc:Choice>
        <mc:Fallback>
          <p:pic>
            <p:nvPicPr>
              <p:cNvPr id="380" name="Freihand 379">
                <a:extLst>
                  <a:ext uri="{FF2B5EF4-FFF2-40B4-BE49-F238E27FC236}">
                    <a16:creationId xmlns:a16="http://schemas.microsoft.com/office/drawing/2014/main" id="{AEDBB299-CA8D-4DD6-B811-5308C72BCD44}"/>
                  </a:ext>
                </a:extLst>
              </p:cNvPr>
              <p:cNvPicPr/>
              <p:nvPr/>
            </p:nvPicPr>
            <p:blipFill>
              <a:blip r:embed="rId544"/>
              <a:stretch>
                <a:fillRect/>
              </a:stretch>
            </p:blipFill>
            <p:spPr>
              <a:xfrm>
                <a:off x="6737133" y="2685307"/>
                <a:ext cx="1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81" name="Freihand 380">
                <a:extLst>
                  <a:ext uri="{FF2B5EF4-FFF2-40B4-BE49-F238E27FC236}">
                    <a16:creationId xmlns:a16="http://schemas.microsoft.com/office/drawing/2014/main" id="{A3566585-E896-4797-8A34-11A25E644975}"/>
                  </a:ext>
                </a:extLst>
              </p14:cNvPr>
              <p14:cNvContentPartPr/>
              <p14:nvPr/>
            </p14:nvContentPartPr>
            <p14:xfrm>
              <a:off x="6958173" y="2866747"/>
              <a:ext cx="123480" cy="241920"/>
            </p14:xfrm>
          </p:contentPart>
        </mc:Choice>
        <mc:Fallback>
          <p:pic>
            <p:nvPicPr>
              <p:cNvPr id="381" name="Freihand 380">
                <a:extLst>
                  <a:ext uri="{FF2B5EF4-FFF2-40B4-BE49-F238E27FC236}">
                    <a16:creationId xmlns:a16="http://schemas.microsoft.com/office/drawing/2014/main" id="{A3566585-E896-4797-8A34-11A25E644975}"/>
                  </a:ext>
                </a:extLst>
              </p:cNvPr>
              <p:cNvPicPr/>
              <p:nvPr/>
            </p:nvPicPr>
            <p:blipFill>
              <a:blip r:embed="rId546"/>
              <a:stretch>
                <a:fillRect/>
              </a:stretch>
            </p:blipFill>
            <p:spPr>
              <a:xfrm>
                <a:off x="6953853" y="2862427"/>
                <a:ext cx="132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82" name="Freihand 381">
                <a:extLst>
                  <a:ext uri="{FF2B5EF4-FFF2-40B4-BE49-F238E27FC236}">
                    <a16:creationId xmlns:a16="http://schemas.microsoft.com/office/drawing/2014/main" id="{BE0B49C0-26D2-4485-889B-C220E72DFAC8}"/>
                  </a:ext>
                </a:extLst>
              </p14:cNvPr>
              <p14:cNvContentPartPr/>
              <p14:nvPr/>
            </p14:nvContentPartPr>
            <p14:xfrm>
              <a:off x="7122693" y="2882947"/>
              <a:ext cx="185400" cy="86040"/>
            </p14:xfrm>
          </p:contentPart>
        </mc:Choice>
        <mc:Fallback>
          <p:pic>
            <p:nvPicPr>
              <p:cNvPr id="382" name="Freihand 381">
                <a:extLst>
                  <a:ext uri="{FF2B5EF4-FFF2-40B4-BE49-F238E27FC236}">
                    <a16:creationId xmlns:a16="http://schemas.microsoft.com/office/drawing/2014/main" id="{BE0B49C0-26D2-4485-889B-C220E72DFAC8}"/>
                  </a:ext>
                </a:extLst>
              </p:cNvPr>
              <p:cNvPicPr/>
              <p:nvPr/>
            </p:nvPicPr>
            <p:blipFill>
              <a:blip r:embed="rId548"/>
              <a:stretch>
                <a:fillRect/>
              </a:stretch>
            </p:blipFill>
            <p:spPr>
              <a:xfrm>
                <a:off x="7118373" y="2878627"/>
                <a:ext cx="194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83" name="Freihand 382">
                <a:extLst>
                  <a:ext uri="{FF2B5EF4-FFF2-40B4-BE49-F238E27FC236}">
                    <a16:creationId xmlns:a16="http://schemas.microsoft.com/office/drawing/2014/main" id="{5ECF055A-153F-4639-9757-6B39AE9C22AC}"/>
                  </a:ext>
                </a:extLst>
              </p14:cNvPr>
              <p14:cNvContentPartPr/>
              <p14:nvPr/>
            </p14:nvContentPartPr>
            <p14:xfrm>
              <a:off x="7318893" y="2819947"/>
              <a:ext cx="86040" cy="44280"/>
            </p14:xfrm>
          </p:contentPart>
        </mc:Choice>
        <mc:Fallback>
          <p:pic>
            <p:nvPicPr>
              <p:cNvPr id="383" name="Freihand 382">
                <a:extLst>
                  <a:ext uri="{FF2B5EF4-FFF2-40B4-BE49-F238E27FC236}">
                    <a16:creationId xmlns:a16="http://schemas.microsoft.com/office/drawing/2014/main" id="{5ECF055A-153F-4639-9757-6B39AE9C22AC}"/>
                  </a:ext>
                </a:extLst>
              </p:cNvPr>
              <p:cNvPicPr/>
              <p:nvPr/>
            </p:nvPicPr>
            <p:blipFill>
              <a:blip r:embed="rId550"/>
              <a:stretch>
                <a:fillRect/>
              </a:stretch>
            </p:blipFill>
            <p:spPr>
              <a:xfrm>
                <a:off x="7314573" y="2815627"/>
                <a:ext cx="94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84" name="Freihand 383">
                <a:extLst>
                  <a:ext uri="{FF2B5EF4-FFF2-40B4-BE49-F238E27FC236}">
                    <a16:creationId xmlns:a16="http://schemas.microsoft.com/office/drawing/2014/main" id="{CF6EF03C-79B9-4354-B80B-10CC3D7383B7}"/>
                  </a:ext>
                </a:extLst>
              </p14:cNvPr>
              <p14:cNvContentPartPr/>
              <p14:nvPr/>
            </p14:nvContentPartPr>
            <p14:xfrm>
              <a:off x="7370013" y="2863867"/>
              <a:ext cx="89280" cy="120240"/>
            </p14:xfrm>
          </p:contentPart>
        </mc:Choice>
        <mc:Fallback>
          <p:pic>
            <p:nvPicPr>
              <p:cNvPr id="384" name="Freihand 383">
                <a:extLst>
                  <a:ext uri="{FF2B5EF4-FFF2-40B4-BE49-F238E27FC236}">
                    <a16:creationId xmlns:a16="http://schemas.microsoft.com/office/drawing/2014/main" id="{CF6EF03C-79B9-4354-B80B-10CC3D7383B7}"/>
                  </a:ext>
                </a:extLst>
              </p:cNvPr>
              <p:cNvPicPr/>
              <p:nvPr/>
            </p:nvPicPr>
            <p:blipFill>
              <a:blip r:embed="rId552"/>
              <a:stretch>
                <a:fillRect/>
              </a:stretch>
            </p:blipFill>
            <p:spPr>
              <a:xfrm>
                <a:off x="7365693" y="2859547"/>
                <a:ext cx="97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85" name="Freihand 384">
                <a:extLst>
                  <a:ext uri="{FF2B5EF4-FFF2-40B4-BE49-F238E27FC236}">
                    <a16:creationId xmlns:a16="http://schemas.microsoft.com/office/drawing/2014/main" id="{F177F978-2F14-4B3B-B726-A45805FFDFDD}"/>
                  </a:ext>
                </a:extLst>
              </p14:cNvPr>
              <p14:cNvContentPartPr/>
              <p14:nvPr/>
            </p14:nvContentPartPr>
            <p14:xfrm>
              <a:off x="7682493" y="2778187"/>
              <a:ext cx="166320" cy="194040"/>
            </p14:xfrm>
          </p:contentPart>
        </mc:Choice>
        <mc:Fallback>
          <p:pic>
            <p:nvPicPr>
              <p:cNvPr id="385" name="Freihand 384">
                <a:extLst>
                  <a:ext uri="{FF2B5EF4-FFF2-40B4-BE49-F238E27FC236}">
                    <a16:creationId xmlns:a16="http://schemas.microsoft.com/office/drawing/2014/main" id="{F177F978-2F14-4B3B-B726-A45805FFDFDD}"/>
                  </a:ext>
                </a:extLst>
              </p:cNvPr>
              <p:cNvPicPr/>
              <p:nvPr/>
            </p:nvPicPr>
            <p:blipFill>
              <a:blip r:embed="rId554"/>
              <a:stretch>
                <a:fillRect/>
              </a:stretch>
            </p:blipFill>
            <p:spPr>
              <a:xfrm>
                <a:off x="7678173" y="2773867"/>
                <a:ext cx="174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6" name="Freihand 385">
                <a:extLst>
                  <a:ext uri="{FF2B5EF4-FFF2-40B4-BE49-F238E27FC236}">
                    <a16:creationId xmlns:a16="http://schemas.microsoft.com/office/drawing/2014/main" id="{406F6112-ACA1-479B-824C-92D2CEC2203C}"/>
                  </a:ext>
                </a:extLst>
              </p14:cNvPr>
              <p14:cNvContentPartPr/>
              <p14:nvPr/>
            </p14:nvContentPartPr>
            <p14:xfrm>
              <a:off x="7885173" y="2865307"/>
              <a:ext cx="445320" cy="89640"/>
            </p14:xfrm>
          </p:contentPart>
        </mc:Choice>
        <mc:Fallback>
          <p:pic>
            <p:nvPicPr>
              <p:cNvPr id="386" name="Freihand 385">
                <a:extLst>
                  <a:ext uri="{FF2B5EF4-FFF2-40B4-BE49-F238E27FC236}">
                    <a16:creationId xmlns:a16="http://schemas.microsoft.com/office/drawing/2014/main" id="{406F6112-ACA1-479B-824C-92D2CEC2203C}"/>
                  </a:ext>
                </a:extLst>
              </p:cNvPr>
              <p:cNvPicPr/>
              <p:nvPr/>
            </p:nvPicPr>
            <p:blipFill>
              <a:blip r:embed="rId556"/>
              <a:stretch>
                <a:fillRect/>
              </a:stretch>
            </p:blipFill>
            <p:spPr>
              <a:xfrm>
                <a:off x="7880853" y="2860987"/>
                <a:ext cx="453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7" name="Freihand 386">
                <a:extLst>
                  <a:ext uri="{FF2B5EF4-FFF2-40B4-BE49-F238E27FC236}">
                    <a16:creationId xmlns:a16="http://schemas.microsoft.com/office/drawing/2014/main" id="{8BA5FDBD-459E-4BDD-9A8C-5E3D88C6F4FD}"/>
                  </a:ext>
                </a:extLst>
              </p14:cNvPr>
              <p14:cNvContentPartPr/>
              <p14:nvPr/>
            </p14:nvContentPartPr>
            <p14:xfrm>
              <a:off x="8524533" y="2859547"/>
              <a:ext cx="144000" cy="93960"/>
            </p14:xfrm>
          </p:contentPart>
        </mc:Choice>
        <mc:Fallback>
          <p:pic>
            <p:nvPicPr>
              <p:cNvPr id="387" name="Freihand 386">
                <a:extLst>
                  <a:ext uri="{FF2B5EF4-FFF2-40B4-BE49-F238E27FC236}">
                    <a16:creationId xmlns:a16="http://schemas.microsoft.com/office/drawing/2014/main" id="{8BA5FDBD-459E-4BDD-9A8C-5E3D88C6F4FD}"/>
                  </a:ext>
                </a:extLst>
              </p:cNvPr>
              <p:cNvPicPr/>
              <p:nvPr/>
            </p:nvPicPr>
            <p:blipFill>
              <a:blip r:embed="rId558"/>
              <a:stretch>
                <a:fillRect/>
              </a:stretch>
            </p:blipFill>
            <p:spPr>
              <a:xfrm>
                <a:off x="8520213" y="2855227"/>
                <a:ext cx="152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88" name="Freihand 387">
                <a:extLst>
                  <a:ext uri="{FF2B5EF4-FFF2-40B4-BE49-F238E27FC236}">
                    <a16:creationId xmlns:a16="http://schemas.microsoft.com/office/drawing/2014/main" id="{E5B25548-06D8-4916-80CC-6F4B34B1D5A1}"/>
                  </a:ext>
                </a:extLst>
              </p14:cNvPr>
              <p14:cNvContentPartPr/>
              <p14:nvPr/>
            </p14:nvContentPartPr>
            <p14:xfrm>
              <a:off x="8687253" y="2749387"/>
              <a:ext cx="43200" cy="200520"/>
            </p14:xfrm>
          </p:contentPart>
        </mc:Choice>
        <mc:Fallback>
          <p:pic>
            <p:nvPicPr>
              <p:cNvPr id="388" name="Freihand 387">
                <a:extLst>
                  <a:ext uri="{FF2B5EF4-FFF2-40B4-BE49-F238E27FC236}">
                    <a16:creationId xmlns:a16="http://schemas.microsoft.com/office/drawing/2014/main" id="{E5B25548-06D8-4916-80CC-6F4B34B1D5A1}"/>
                  </a:ext>
                </a:extLst>
              </p:cNvPr>
              <p:cNvPicPr/>
              <p:nvPr/>
            </p:nvPicPr>
            <p:blipFill>
              <a:blip r:embed="rId560"/>
              <a:stretch>
                <a:fillRect/>
              </a:stretch>
            </p:blipFill>
            <p:spPr>
              <a:xfrm>
                <a:off x="8682933" y="2745067"/>
                <a:ext cx="51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89" name="Freihand 388">
                <a:extLst>
                  <a:ext uri="{FF2B5EF4-FFF2-40B4-BE49-F238E27FC236}">
                    <a16:creationId xmlns:a16="http://schemas.microsoft.com/office/drawing/2014/main" id="{65D95A9A-11E6-45F9-ADEE-A1773D64B06E}"/>
                  </a:ext>
                </a:extLst>
              </p14:cNvPr>
              <p14:cNvContentPartPr/>
              <p14:nvPr/>
            </p14:nvContentPartPr>
            <p14:xfrm>
              <a:off x="8753493" y="2842627"/>
              <a:ext cx="102600" cy="112320"/>
            </p14:xfrm>
          </p:contentPart>
        </mc:Choice>
        <mc:Fallback>
          <p:pic>
            <p:nvPicPr>
              <p:cNvPr id="389" name="Freihand 388">
                <a:extLst>
                  <a:ext uri="{FF2B5EF4-FFF2-40B4-BE49-F238E27FC236}">
                    <a16:creationId xmlns:a16="http://schemas.microsoft.com/office/drawing/2014/main" id="{65D95A9A-11E6-45F9-ADEE-A1773D64B06E}"/>
                  </a:ext>
                </a:extLst>
              </p:cNvPr>
              <p:cNvPicPr/>
              <p:nvPr/>
            </p:nvPicPr>
            <p:blipFill>
              <a:blip r:embed="rId562"/>
              <a:stretch>
                <a:fillRect/>
              </a:stretch>
            </p:blipFill>
            <p:spPr>
              <a:xfrm>
                <a:off x="8749173" y="2838307"/>
                <a:ext cx="11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0" name="Freihand 389">
                <a:extLst>
                  <a:ext uri="{FF2B5EF4-FFF2-40B4-BE49-F238E27FC236}">
                    <a16:creationId xmlns:a16="http://schemas.microsoft.com/office/drawing/2014/main" id="{4C6334B7-9D5C-4BB9-A6D1-DD16BC572A83}"/>
                  </a:ext>
                </a:extLst>
              </p14:cNvPr>
              <p14:cNvContentPartPr/>
              <p14:nvPr/>
            </p14:nvContentPartPr>
            <p14:xfrm>
              <a:off x="8895333" y="2846947"/>
              <a:ext cx="99360" cy="87480"/>
            </p14:xfrm>
          </p:contentPart>
        </mc:Choice>
        <mc:Fallback>
          <p:pic>
            <p:nvPicPr>
              <p:cNvPr id="390" name="Freihand 389">
                <a:extLst>
                  <a:ext uri="{FF2B5EF4-FFF2-40B4-BE49-F238E27FC236}">
                    <a16:creationId xmlns:a16="http://schemas.microsoft.com/office/drawing/2014/main" id="{4C6334B7-9D5C-4BB9-A6D1-DD16BC572A83}"/>
                  </a:ext>
                </a:extLst>
              </p:cNvPr>
              <p:cNvPicPr/>
              <p:nvPr/>
            </p:nvPicPr>
            <p:blipFill>
              <a:blip r:embed="rId564"/>
              <a:stretch>
                <a:fillRect/>
              </a:stretch>
            </p:blipFill>
            <p:spPr>
              <a:xfrm>
                <a:off x="8891013" y="2842627"/>
                <a:ext cx="108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5" name="Freihand 394">
                <a:extLst>
                  <a:ext uri="{FF2B5EF4-FFF2-40B4-BE49-F238E27FC236}">
                    <a16:creationId xmlns:a16="http://schemas.microsoft.com/office/drawing/2014/main" id="{2EC83BD7-B30A-4635-8E0F-49F2E87F4896}"/>
                  </a:ext>
                </a:extLst>
              </p14:cNvPr>
              <p14:cNvContentPartPr/>
              <p14:nvPr/>
            </p14:nvContentPartPr>
            <p14:xfrm>
              <a:off x="9172173" y="2805187"/>
              <a:ext cx="352080" cy="146880"/>
            </p14:xfrm>
          </p:contentPart>
        </mc:Choice>
        <mc:Fallback>
          <p:pic>
            <p:nvPicPr>
              <p:cNvPr id="395" name="Freihand 394">
                <a:extLst>
                  <a:ext uri="{FF2B5EF4-FFF2-40B4-BE49-F238E27FC236}">
                    <a16:creationId xmlns:a16="http://schemas.microsoft.com/office/drawing/2014/main" id="{2EC83BD7-B30A-4635-8E0F-49F2E87F4896}"/>
                  </a:ext>
                </a:extLst>
              </p:cNvPr>
              <p:cNvPicPr/>
              <p:nvPr/>
            </p:nvPicPr>
            <p:blipFill>
              <a:blip r:embed="rId566"/>
              <a:stretch>
                <a:fillRect/>
              </a:stretch>
            </p:blipFill>
            <p:spPr>
              <a:xfrm>
                <a:off x="9167853" y="2800867"/>
                <a:ext cx="360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6" name="Freihand 395">
                <a:extLst>
                  <a:ext uri="{FF2B5EF4-FFF2-40B4-BE49-F238E27FC236}">
                    <a16:creationId xmlns:a16="http://schemas.microsoft.com/office/drawing/2014/main" id="{A7908FFE-34EE-4A03-9DC7-FF5ABFD1B7E8}"/>
                  </a:ext>
                </a:extLst>
              </p14:cNvPr>
              <p14:cNvContentPartPr/>
              <p14:nvPr/>
            </p14:nvContentPartPr>
            <p14:xfrm>
              <a:off x="11209432" y="2639587"/>
              <a:ext cx="135720" cy="172080"/>
            </p14:xfrm>
          </p:contentPart>
        </mc:Choice>
        <mc:Fallback>
          <p:pic>
            <p:nvPicPr>
              <p:cNvPr id="396" name="Freihand 395">
                <a:extLst>
                  <a:ext uri="{FF2B5EF4-FFF2-40B4-BE49-F238E27FC236}">
                    <a16:creationId xmlns:a16="http://schemas.microsoft.com/office/drawing/2014/main" id="{A7908FFE-34EE-4A03-9DC7-FF5ABFD1B7E8}"/>
                  </a:ext>
                </a:extLst>
              </p:cNvPr>
              <p:cNvPicPr/>
              <p:nvPr/>
            </p:nvPicPr>
            <p:blipFill>
              <a:blip r:embed="rId568"/>
              <a:stretch>
                <a:fillRect/>
              </a:stretch>
            </p:blipFill>
            <p:spPr>
              <a:xfrm>
                <a:off x="11205112" y="2635267"/>
                <a:ext cx="144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7" name="Freihand 396">
                <a:extLst>
                  <a:ext uri="{FF2B5EF4-FFF2-40B4-BE49-F238E27FC236}">
                    <a16:creationId xmlns:a16="http://schemas.microsoft.com/office/drawing/2014/main" id="{E33A1E0E-3057-42CE-A6C3-02AE2E27B8E9}"/>
                  </a:ext>
                </a:extLst>
              </p14:cNvPr>
              <p14:cNvContentPartPr/>
              <p14:nvPr/>
            </p14:nvContentPartPr>
            <p14:xfrm>
              <a:off x="11309512" y="2758747"/>
              <a:ext cx="52920" cy="52200"/>
            </p14:xfrm>
          </p:contentPart>
        </mc:Choice>
        <mc:Fallback>
          <p:pic>
            <p:nvPicPr>
              <p:cNvPr id="397" name="Freihand 396">
                <a:extLst>
                  <a:ext uri="{FF2B5EF4-FFF2-40B4-BE49-F238E27FC236}">
                    <a16:creationId xmlns:a16="http://schemas.microsoft.com/office/drawing/2014/main" id="{E33A1E0E-3057-42CE-A6C3-02AE2E27B8E9}"/>
                  </a:ext>
                </a:extLst>
              </p:cNvPr>
              <p:cNvPicPr/>
              <p:nvPr/>
            </p:nvPicPr>
            <p:blipFill>
              <a:blip r:embed="rId570"/>
              <a:stretch>
                <a:fillRect/>
              </a:stretch>
            </p:blipFill>
            <p:spPr>
              <a:xfrm>
                <a:off x="11305192" y="2754427"/>
                <a:ext cx="61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8" name="Freihand 397">
                <a:extLst>
                  <a:ext uri="{FF2B5EF4-FFF2-40B4-BE49-F238E27FC236}">
                    <a16:creationId xmlns:a16="http://schemas.microsoft.com/office/drawing/2014/main" id="{AABA4322-6F85-4062-872D-0889C469D6D2}"/>
                  </a:ext>
                </a:extLst>
              </p14:cNvPr>
              <p14:cNvContentPartPr/>
              <p14:nvPr/>
            </p14:nvContentPartPr>
            <p14:xfrm>
              <a:off x="11139592" y="2833987"/>
              <a:ext cx="280800" cy="36360"/>
            </p14:xfrm>
          </p:contentPart>
        </mc:Choice>
        <mc:Fallback>
          <p:pic>
            <p:nvPicPr>
              <p:cNvPr id="398" name="Freihand 397">
                <a:extLst>
                  <a:ext uri="{FF2B5EF4-FFF2-40B4-BE49-F238E27FC236}">
                    <a16:creationId xmlns:a16="http://schemas.microsoft.com/office/drawing/2014/main" id="{AABA4322-6F85-4062-872D-0889C469D6D2}"/>
                  </a:ext>
                </a:extLst>
              </p:cNvPr>
              <p:cNvPicPr/>
              <p:nvPr/>
            </p:nvPicPr>
            <p:blipFill>
              <a:blip r:embed="rId572"/>
              <a:stretch>
                <a:fillRect/>
              </a:stretch>
            </p:blipFill>
            <p:spPr>
              <a:xfrm>
                <a:off x="11135272" y="2829667"/>
                <a:ext cx="289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08" name="Freihand 407">
                <a:extLst>
                  <a:ext uri="{FF2B5EF4-FFF2-40B4-BE49-F238E27FC236}">
                    <a16:creationId xmlns:a16="http://schemas.microsoft.com/office/drawing/2014/main" id="{3FD88911-F549-4AC1-AE29-417AF3674638}"/>
                  </a:ext>
                </a:extLst>
              </p14:cNvPr>
              <p14:cNvContentPartPr/>
              <p14:nvPr/>
            </p14:nvContentPartPr>
            <p14:xfrm>
              <a:off x="11204392" y="2920027"/>
              <a:ext cx="158400" cy="194400"/>
            </p14:xfrm>
          </p:contentPart>
        </mc:Choice>
        <mc:Fallback>
          <p:pic>
            <p:nvPicPr>
              <p:cNvPr id="408" name="Freihand 407">
                <a:extLst>
                  <a:ext uri="{FF2B5EF4-FFF2-40B4-BE49-F238E27FC236}">
                    <a16:creationId xmlns:a16="http://schemas.microsoft.com/office/drawing/2014/main" id="{3FD88911-F549-4AC1-AE29-417AF3674638}"/>
                  </a:ext>
                </a:extLst>
              </p:cNvPr>
              <p:cNvPicPr/>
              <p:nvPr/>
            </p:nvPicPr>
            <p:blipFill>
              <a:blip r:embed="rId574"/>
              <a:stretch>
                <a:fillRect/>
              </a:stretch>
            </p:blipFill>
            <p:spPr>
              <a:xfrm>
                <a:off x="11200072" y="2915707"/>
                <a:ext cx="167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09" name="Freihand 408">
                <a:extLst>
                  <a:ext uri="{FF2B5EF4-FFF2-40B4-BE49-F238E27FC236}">
                    <a16:creationId xmlns:a16="http://schemas.microsoft.com/office/drawing/2014/main" id="{5144487B-55E7-4ED7-82F6-B9AB9F1AE1C8}"/>
                  </a:ext>
                </a:extLst>
              </p14:cNvPr>
              <p14:cNvContentPartPr/>
              <p14:nvPr/>
            </p14:nvContentPartPr>
            <p14:xfrm>
              <a:off x="11047432" y="2457427"/>
              <a:ext cx="555480" cy="639360"/>
            </p14:xfrm>
          </p:contentPart>
        </mc:Choice>
        <mc:Fallback>
          <p:pic>
            <p:nvPicPr>
              <p:cNvPr id="409" name="Freihand 408">
                <a:extLst>
                  <a:ext uri="{FF2B5EF4-FFF2-40B4-BE49-F238E27FC236}">
                    <a16:creationId xmlns:a16="http://schemas.microsoft.com/office/drawing/2014/main" id="{5144487B-55E7-4ED7-82F6-B9AB9F1AE1C8}"/>
                  </a:ext>
                </a:extLst>
              </p:cNvPr>
              <p:cNvPicPr/>
              <p:nvPr/>
            </p:nvPicPr>
            <p:blipFill>
              <a:blip r:embed="rId576"/>
              <a:stretch>
                <a:fillRect/>
              </a:stretch>
            </p:blipFill>
            <p:spPr>
              <a:xfrm>
                <a:off x="11043112" y="2453107"/>
                <a:ext cx="56412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11" name="Freihand 410">
                <a:extLst>
                  <a:ext uri="{FF2B5EF4-FFF2-40B4-BE49-F238E27FC236}">
                    <a16:creationId xmlns:a16="http://schemas.microsoft.com/office/drawing/2014/main" id="{A20A7F99-D312-479A-B9C2-B97FB7A915CC}"/>
                  </a:ext>
                </a:extLst>
              </p14:cNvPr>
              <p14:cNvContentPartPr/>
              <p14:nvPr/>
            </p14:nvContentPartPr>
            <p14:xfrm>
              <a:off x="9629733" y="2702587"/>
              <a:ext cx="100800" cy="280080"/>
            </p14:xfrm>
          </p:contentPart>
        </mc:Choice>
        <mc:Fallback>
          <p:pic>
            <p:nvPicPr>
              <p:cNvPr id="411" name="Freihand 410">
                <a:extLst>
                  <a:ext uri="{FF2B5EF4-FFF2-40B4-BE49-F238E27FC236}">
                    <a16:creationId xmlns:a16="http://schemas.microsoft.com/office/drawing/2014/main" id="{A20A7F99-D312-479A-B9C2-B97FB7A915CC}"/>
                  </a:ext>
                </a:extLst>
              </p:cNvPr>
              <p:cNvPicPr/>
              <p:nvPr/>
            </p:nvPicPr>
            <p:blipFill>
              <a:blip r:embed="rId578"/>
              <a:stretch>
                <a:fillRect/>
              </a:stretch>
            </p:blipFill>
            <p:spPr>
              <a:xfrm>
                <a:off x="9625413" y="2698267"/>
                <a:ext cx="109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12" name="Freihand 411">
                <a:extLst>
                  <a:ext uri="{FF2B5EF4-FFF2-40B4-BE49-F238E27FC236}">
                    <a16:creationId xmlns:a16="http://schemas.microsoft.com/office/drawing/2014/main" id="{7C1AB82E-36A4-4F04-A9E5-0C47F3E7EF7E}"/>
                  </a:ext>
                </a:extLst>
              </p14:cNvPr>
              <p14:cNvContentPartPr/>
              <p14:nvPr/>
            </p14:nvContentPartPr>
            <p14:xfrm>
              <a:off x="9746013" y="2813107"/>
              <a:ext cx="124560" cy="79920"/>
            </p14:xfrm>
          </p:contentPart>
        </mc:Choice>
        <mc:Fallback>
          <p:pic>
            <p:nvPicPr>
              <p:cNvPr id="412" name="Freihand 411">
                <a:extLst>
                  <a:ext uri="{FF2B5EF4-FFF2-40B4-BE49-F238E27FC236}">
                    <a16:creationId xmlns:a16="http://schemas.microsoft.com/office/drawing/2014/main" id="{7C1AB82E-36A4-4F04-A9E5-0C47F3E7EF7E}"/>
                  </a:ext>
                </a:extLst>
              </p:cNvPr>
              <p:cNvPicPr/>
              <p:nvPr/>
            </p:nvPicPr>
            <p:blipFill>
              <a:blip r:embed="rId580"/>
              <a:stretch>
                <a:fillRect/>
              </a:stretch>
            </p:blipFill>
            <p:spPr>
              <a:xfrm>
                <a:off x="9741693" y="2808787"/>
                <a:ext cx="133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13" name="Freihand 412">
                <a:extLst>
                  <a:ext uri="{FF2B5EF4-FFF2-40B4-BE49-F238E27FC236}">
                    <a16:creationId xmlns:a16="http://schemas.microsoft.com/office/drawing/2014/main" id="{FE9E9478-691A-49F1-B1D4-340267F3EE30}"/>
                  </a:ext>
                </a:extLst>
              </p14:cNvPr>
              <p14:cNvContentPartPr/>
              <p14:nvPr/>
            </p14:nvContentPartPr>
            <p14:xfrm>
              <a:off x="9883533" y="2823907"/>
              <a:ext cx="68400" cy="68760"/>
            </p14:xfrm>
          </p:contentPart>
        </mc:Choice>
        <mc:Fallback>
          <p:pic>
            <p:nvPicPr>
              <p:cNvPr id="413" name="Freihand 412">
                <a:extLst>
                  <a:ext uri="{FF2B5EF4-FFF2-40B4-BE49-F238E27FC236}">
                    <a16:creationId xmlns:a16="http://schemas.microsoft.com/office/drawing/2014/main" id="{FE9E9478-691A-49F1-B1D4-340267F3EE30}"/>
                  </a:ext>
                </a:extLst>
              </p:cNvPr>
              <p:cNvPicPr/>
              <p:nvPr/>
            </p:nvPicPr>
            <p:blipFill>
              <a:blip r:embed="rId582"/>
              <a:stretch>
                <a:fillRect/>
              </a:stretch>
            </p:blipFill>
            <p:spPr>
              <a:xfrm>
                <a:off x="9879213" y="2819587"/>
                <a:ext cx="77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14" name="Freihand 413">
                <a:extLst>
                  <a:ext uri="{FF2B5EF4-FFF2-40B4-BE49-F238E27FC236}">
                    <a16:creationId xmlns:a16="http://schemas.microsoft.com/office/drawing/2014/main" id="{4C27CA04-616A-415D-88CA-C61236D35787}"/>
                  </a:ext>
                </a:extLst>
              </p14:cNvPr>
              <p14:cNvContentPartPr/>
              <p14:nvPr/>
            </p14:nvContentPartPr>
            <p14:xfrm>
              <a:off x="9956973" y="2744707"/>
              <a:ext cx="58320" cy="155160"/>
            </p14:xfrm>
          </p:contentPart>
        </mc:Choice>
        <mc:Fallback>
          <p:pic>
            <p:nvPicPr>
              <p:cNvPr id="414" name="Freihand 413">
                <a:extLst>
                  <a:ext uri="{FF2B5EF4-FFF2-40B4-BE49-F238E27FC236}">
                    <a16:creationId xmlns:a16="http://schemas.microsoft.com/office/drawing/2014/main" id="{4C27CA04-616A-415D-88CA-C61236D35787}"/>
                  </a:ext>
                </a:extLst>
              </p:cNvPr>
              <p:cNvPicPr/>
              <p:nvPr/>
            </p:nvPicPr>
            <p:blipFill>
              <a:blip r:embed="rId584"/>
              <a:stretch>
                <a:fillRect/>
              </a:stretch>
            </p:blipFill>
            <p:spPr>
              <a:xfrm>
                <a:off x="9952653" y="2740387"/>
                <a:ext cx="66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15" name="Freihand 414">
                <a:extLst>
                  <a:ext uri="{FF2B5EF4-FFF2-40B4-BE49-F238E27FC236}">
                    <a16:creationId xmlns:a16="http://schemas.microsoft.com/office/drawing/2014/main" id="{16D9A763-C524-491D-9E13-E3992DA158C8}"/>
                  </a:ext>
                </a:extLst>
              </p14:cNvPr>
              <p14:cNvContentPartPr/>
              <p14:nvPr/>
            </p14:nvContentPartPr>
            <p14:xfrm>
              <a:off x="10022853" y="2802667"/>
              <a:ext cx="167400" cy="59760"/>
            </p14:xfrm>
          </p:contentPart>
        </mc:Choice>
        <mc:Fallback>
          <p:pic>
            <p:nvPicPr>
              <p:cNvPr id="415" name="Freihand 414">
                <a:extLst>
                  <a:ext uri="{FF2B5EF4-FFF2-40B4-BE49-F238E27FC236}">
                    <a16:creationId xmlns:a16="http://schemas.microsoft.com/office/drawing/2014/main" id="{16D9A763-C524-491D-9E13-E3992DA158C8}"/>
                  </a:ext>
                </a:extLst>
              </p:cNvPr>
              <p:cNvPicPr/>
              <p:nvPr/>
            </p:nvPicPr>
            <p:blipFill>
              <a:blip r:embed="rId586"/>
              <a:stretch>
                <a:fillRect/>
              </a:stretch>
            </p:blipFill>
            <p:spPr>
              <a:xfrm>
                <a:off x="10018533" y="2798347"/>
                <a:ext cx="176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16" name="Freihand 415">
                <a:extLst>
                  <a:ext uri="{FF2B5EF4-FFF2-40B4-BE49-F238E27FC236}">
                    <a16:creationId xmlns:a16="http://schemas.microsoft.com/office/drawing/2014/main" id="{0FC59F37-D234-474C-9080-D45690D07DB5}"/>
                  </a:ext>
                </a:extLst>
              </p14:cNvPr>
              <p14:cNvContentPartPr/>
              <p14:nvPr/>
            </p14:nvContentPartPr>
            <p14:xfrm>
              <a:off x="10257213" y="2780347"/>
              <a:ext cx="141480" cy="77040"/>
            </p14:xfrm>
          </p:contentPart>
        </mc:Choice>
        <mc:Fallback>
          <p:pic>
            <p:nvPicPr>
              <p:cNvPr id="416" name="Freihand 415">
                <a:extLst>
                  <a:ext uri="{FF2B5EF4-FFF2-40B4-BE49-F238E27FC236}">
                    <a16:creationId xmlns:a16="http://schemas.microsoft.com/office/drawing/2014/main" id="{0FC59F37-D234-474C-9080-D45690D07DB5}"/>
                  </a:ext>
                </a:extLst>
              </p:cNvPr>
              <p:cNvPicPr/>
              <p:nvPr/>
            </p:nvPicPr>
            <p:blipFill>
              <a:blip r:embed="rId588"/>
              <a:stretch>
                <a:fillRect/>
              </a:stretch>
            </p:blipFill>
            <p:spPr>
              <a:xfrm>
                <a:off x="10252893" y="2776027"/>
                <a:ext cx="150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17" name="Freihand 416">
                <a:extLst>
                  <a:ext uri="{FF2B5EF4-FFF2-40B4-BE49-F238E27FC236}">
                    <a16:creationId xmlns:a16="http://schemas.microsoft.com/office/drawing/2014/main" id="{96399472-EFEF-4CF0-B70C-D12174F33B6F}"/>
                  </a:ext>
                </a:extLst>
              </p14:cNvPr>
              <p14:cNvContentPartPr/>
              <p14:nvPr/>
            </p14:nvContentPartPr>
            <p14:xfrm>
              <a:off x="10369173" y="2737867"/>
              <a:ext cx="9000" cy="23400"/>
            </p14:xfrm>
          </p:contentPart>
        </mc:Choice>
        <mc:Fallback>
          <p:pic>
            <p:nvPicPr>
              <p:cNvPr id="417" name="Freihand 416">
                <a:extLst>
                  <a:ext uri="{FF2B5EF4-FFF2-40B4-BE49-F238E27FC236}">
                    <a16:creationId xmlns:a16="http://schemas.microsoft.com/office/drawing/2014/main" id="{96399472-EFEF-4CF0-B70C-D12174F33B6F}"/>
                  </a:ext>
                </a:extLst>
              </p:cNvPr>
              <p:cNvPicPr/>
              <p:nvPr/>
            </p:nvPicPr>
            <p:blipFill>
              <a:blip r:embed="rId590"/>
              <a:stretch>
                <a:fillRect/>
              </a:stretch>
            </p:blipFill>
            <p:spPr>
              <a:xfrm>
                <a:off x="10364853" y="2733547"/>
                <a:ext cx="17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18" name="Freihand 417">
                <a:extLst>
                  <a:ext uri="{FF2B5EF4-FFF2-40B4-BE49-F238E27FC236}">
                    <a16:creationId xmlns:a16="http://schemas.microsoft.com/office/drawing/2014/main" id="{EABB1BAA-CD2E-4C01-B73F-76AABAFFAED3}"/>
                  </a:ext>
                </a:extLst>
              </p14:cNvPr>
              <p14:cNvContentPartPr/>
              <p14:nvPr/>
            </p14:nvContentPartPr>
            <p14:xfrm>
              <a:off x="10401573" y="2781067"/>
              <a:ext cx="65160" cy="180720"/>
            </p14:xfrm>
          </p:contentPart>
        </mc:Choice>
        <mc:Fallback>
          <p:pic>
            <p:nvPicPr>
              <p:cNvPr id="418" name="Freihand 417">
                <a:extLst>
                  <a:ext uri="{FF2B5EF4-FFF2-40B4-BE49-F238E27FC236}">
                    <a16:creationId xmlns:a16="http://schemas.microsoft.com/office/drawing/2014/main" id="{EABB1BAA-CD2E-4C01-B73F-76AABAFFAED3}"/>
                  </a:ext>
                </a:extLst>
              </p:cNvPr>
              <p:cNvPicPr/>
              <p:nvPr/>
            </p:nvPicPr>
            <p:blipFill>
              <a:blip r:embed="rId592"/>
              <a:stretch>
                <a:fillRect/>
              </a:stretch>
            </p:blipFill>
            <p:spPr>
              <a:xfrm>
                <a:off x="10397253" y="2776747"/>
                <a:ext cx="73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19" name="Freihand 418">
                <a:extLst>
                  <a:ext uri="{FF2B5EF4-FFF2-40B4-BE49-F238E27FC236}">
                    <a16:creationId xmlns:a16="http://schemas.microsoft.com/office/drawing/2014/main" id="{5DD146FA-9B48-4524-845C-1A20FB61AA4C}"/>
                  </a:ext>
                </a:extLst>
              </p14:cNvPr>
              <p14:cNvContentPartPr/>
              <p14:nvPr/>
            </p14:nvContentPartPr>
            <p14:xfrm>
              <a:off x="10470693" y="2797627"/>
              <a:ext cx="87480" cy="59040"/>
            </p14:xfrm>
          </p:contentPart>
        </mc:Choice>
        <mc:Fallback>
          <p:pic>
            <p:nvPicPr>
              <p:cNvPr id="419" name="Freihand 418">
                <a:extLst>
                  <a:ext uri="{FF2B5EF4-FFF2-40B4-BE49-F238E27FC236}">
                    <a16:creationId xmlns:a16="http://schemas.microsoft.com/office/drawing/2014/main" id="{5DD146FA-9B48-4524-845C-1A20FB61AA4C}"/>
                  </a:ext>
                </a:extLst>
              </p:cNvPr>
              <p:cNvPicPr/>
              <p:nvPr/>
            </p:nvPicPr>
            <p:blipFill>
              <a:blip r:embed="rId594"/>
              <a:stretch>
                <a:fillRect/>
              </a:stretch>
            </p:blipFill>
            <p:spPr>
              <a:xfrm>
                <a:off x="10466373" y="2793307"/>
                <a:ext cx="96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20" name="Freihand 419">
                <a:extLst>
                  <a:ext uri="{FF2B5EF4-FFF2-40B4-BE49-F238E27FC236}">
                    <a16:creationId xmlns:a16="http://schemas.microsoft.com/office/drawing/2014/main" id="{E02DDFDE-F3D5-4E79-86A8-03EB3E76DDFB}"/>
                  </a:ext>
                </a:extLst>
              </p14:cNvPr>
              <p14:cNvContentPartPr/>
              <p14:nvPr/>
            </p14:nvContentPartPr>
            <p14:xfrm>
              <a:off x="10549173" y="2719147"/>
              <a:ext cx="37440" cy="131040"/>
            </p14:xfrm>
          </p:contentPart>
        </mc:Choice>
        <mc:Fallback>
          <p:pic>
            <p:nvPicPr>
              <p:cNvPr id="420" name="Freihand 419">
                <a:extLst>
                  <a:ext uri="{FF2B5EF4-FFF2-40B4-BE49-F238E27FC236}">
                    <a16:creationId xmlns:a16="http://schemas.microsoft.com/office/drawing/2014/main" id="{E02DDFDE-F3D5-4E79-86A8-03EB3E76DDFB}"/>
                  </a:ext>
                </a:extLst>
              </p:cNvPr>
              <p:cNvPicPr/>
              <p:nvPr/>
            </p:nvPicPr>
            <p:blipFill>
              <a:blip r:embed="rId596"/>
              <a:stretch>
                <a:fillRect/>
              </a:stretch>
            </p:blipFill>
            <p:spPr>
              <a:xfrm>
                <a:off x="10544853" y="2714827"/>
                <a:ext cx="46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21" name="Freihand 420">
                <a:extLst>
                  <a:ext uri="{FF2B5EF4-FFF2-40B4-BE49-F238E27FC236}">
                    <a16:creationId xmlns:a16="http://schemas.microsoft.com/office/drawing/2014/main" id="{BF074B7E-F543-4E8B-80EC-B97982EC6AEB}"/>
                  </a:ext>
                </a:extLst>
              </p14:cNvPr>
              <p14:cNvContentPartPr/>
              <p14:nvPr/>
            </p14:nvContentPartPr>
            <p14:xfrm>
              <a:off x="10654293" y="2746867"/>
              <a:ext cx="65160" cy="112680"/>
            </p14:xfrm>
          </p:contentPart>
        </mc:Choice>
        <mc:Fallback>
          <p:pic>
            <p:nvPicPr>
              <p:cNvPr id="421" name="Freihand 420">
                <a:extLst>
                  <a:ext uri="{FF2B5EF4-FFF2-40B4-BE49-F238E27FC236}">
                    <a16:creationId xmlns:a16="http://schemas.microsoft.com/office/drawing/2014/main" id="{BF074B7E-F543-4E8B-80EC-B97982EC6AEB}"/>
                  </a:ext>
                </a:extLst>
              </p:cNvPr>
              <p:cNvPicPr/>
              <p:nvPr/>
            </p:nvPicPr>
            <p:blipFill>
              <a:blip r:embed="rId598"/>
              <a:stretch>
                <a:fillRect/>
              </a:stretch>
            </p:blipFill>
            <p:spPr>
              <a:xfrm>
                <a:off x="10649973" y="2742547"/>
                <a:ext cx="73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22" name="Freihand 421">
                <a:extLst>
                  <a:ext uri="{FF2B5EF4-FFF2-40B4-BE49-F238E27FC236}">
                    <a16:creationId xmlns:a16="http://schemas.microsoft.com/office/drawing/2014/main" id="{18AD24B5-AD4F-4211-A5ED-4CA958691B63}"/>
                  </a:ext>
                </a:extLst>
              </p14:cNvPr>
              <p14:cNvContentPartPr/>
              <p14:nvPr/>
            </p14:nvContentPartPr>
            <p14:xfrm>
              <a:off x="10714053" y="2757307"/>
              <a:ext cx="95040" cy="95760"/>
            </p14:xfrm>
          </p:contentPart>
        </mc:Choice>
        <mc:Fallback>
          <p:pic>
            <p:nvPicPr>
              <p:cNvPr id="422" name="Freihand 421">
                <a:extLst>
                  <a:ext uri="{FF2B5EF4-FFF2-40B4-BE49-F238E27FC236}">
                    <a16:creationId xmlns:a16="http://schemas.microsoft.com/office/drawing/2014/main" id="{18AD24B5-AD4F-4211-A5ED-4CA958691B63}"/>
                  </a:ext>
                </a:extLst>
              </p:cNvPr>
              <p:cNvPicPr/>
              <p:nvPr/>
            </p:nvPicPr>
            <p:blipFill>
              <a:blip r:embed="rId600"/>
              <a:stretch>
                <a:fillRect/>
              </a:stretch>
            </p:blipFill>
            <p:spPr>
              <a:xfrm>
                <a:off x="10709733" y="2752987"/>
                <a:ext cx="103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23" name="Freihand 422">
                <a:extLst>
                  <a:ext uri="{FF2B5EF4-FFF2-40B4-BE49-F238E27FC236}">
                    <a16:creationId xmlns:a16="http://schemas.microsoft.com/office/drawing/2014/main" id="{6D892A0F-E970-4C8A-BFAD-877144681FD8}"/>
                  </a:ext>
                </a:extLst>
              </p14:cNvPr>
              <p14:cNvContentPartPr/>
              <p14:nvPr/>
            </p14:nvContentPartPr>
            <p14:xfrm>
              <a:off x="10797213" y="2697187"/>
              <a:ext cx="91800" cy="148320"/>
            </p14:xfrm>
          </p:contentPart>
        </mc:Choice>
        <mc:Fallback>
          <p:pic>
            <p:nvPicPr>
              <p:cNvPr id="423" name="Freihand 422">
                <a:extLst>
                  <a:ext uri="{FF2B5EF4-FFF2-40B4-BE49-F238E27FC236}">
                    <a16:creationId xmlns:a16="http://schemas.microsoft.com/office/drawing/2014/main" id="{6D892A0F-E970-4C8A-BFAD-877144681FD8}"/>
                  </a:ext>
                </a:extLst>
              </p:cNvPr>
              <p:cNvPicPr/>
              <p:nvPr/>
            </p:nvPicPr>
            <p:blipFill>
              <a:blip r:embed="rId602"/>
              <a:stretch>
                <a:fillRect/>
              </a:stretch>
            </p:blipFill>
            <p:spPr>
              <a:xfrm>
                <a:off x="10792893" y="2692867"/>
                <a:ext cx="100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24" name="Freihand 423">
                <a:extLst>
                  <a:ext uri="{FF2B5EF4-FFF2-40B4-BE49-F238E27FC236}">
                    <a16:creationId xmlns:a16="http://schemas.microsoft.com/office/drawing/2014/main" id="{EA360E80-E3C7-44BB-95C0-C6D759ECC2E9}"/>
                  </a:ext>
                </a:extLst>
              </p14:cNvPr>
              <p14:cNvContentPartPr/>
              <p14:nvPr/>
            </p14:nvContentPartPr>
            <p14:xfrm>
              <a:off x="10863813" y="2715547"/>
              <a:ext cx="24120" cy="33120"/>
            </p14:xfrm>
          </p:contentPart>
        </mc:Choice>
        <mc:Fallback>
          <p:pic>
            <p:nvPicPr>
              <p:cNvPr id="424" name="Freihand 423">
                <a:extLst>
                  <a:ext uri="{FF2B5EF4-FFF2-40B4-BE49-F238E27FC236}">
                    <a16:creationId xmlns:a16="http://schemas.microsoft.com/office/drawing/2014/main" id="{EA360E80-E3C7-44BB-95C0-C6D759ECC2E9}"/>
                  </a:ext>
                </a:extLst>
              </p:cNvPr>
              <p:cNvPicPr/>
              <p:nvPr/>
            </p:nvPicPr>
            <p:blipFill>
              <a:blip r:embed="rId604"/>
              <a:stretch>
                <a:fillRect/>
              </a:stretch>
            </p:blipFill>
            <p:spPr>
              <a:xfrm>
                <a:off x="10859493" y="2711227"/>
                <a:ext cx="32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5" name="Freihand 424">
                <a:extLst>
                  <a:ext uri="{FF2B5EF4-FFF2-40B4-BE49-F238E27FC236}">
                    <a16:creationId xmlns:a16="http://schemas.microsoft.com/office/drawing/2014/main" id="{608C8F39-A2C2-424D-9093-155BF8BF45E2}"/>
                  </a:ext>
                </a:extLst>
              </p14:cNvPr>
              <p14:cNvContentPartPr/>
              <p14:nvPr/>
            </p14:nvContentPartPr>
            <p14:xfrm>
              <a:off x="10889373" y="2772787"/>
              <a:ext cx="52200" cy="65520"/>
            </p14:xfrm>
          </p:contentPart>
        </mc:Choice>
        <mc:Fallback>
          <p:pic>
            <p:nvPicPr>
              <p:cNvPr id="425" name="Freihand 424">
                <a:extLst>
                  <a:ext uri="{FF2B5EF4-FFF2-40B4-BE49-F238E27FC236}">
                    <a16:creationId xmlns:a16="http://schemas.microsoft.com/office/drawing/2014/main" id="{608C8F39-A2C2-424D-9093-155BF8BF45E2}"/>
                  </a:ext>
                </a:extLst>
              </p:cNvPr>
              <p:cNvPicPr/>
              <p:nvPr/>
            </p:nvPicPr>
            <p:blipFill>
              <a:blip r:embed="rId606"/>
              <a:stretch>
                <a:fillRect/>
              </a:stretch>
            </p:blipFill>
            <p:spPr>
              <a:xfrm>
                <a:off x="10885053" y="2768467"/>
                <a:ext cx="60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7" name="Freihand 426">
                <a:extLst>
                  <a:ext uri="{FF2B5EF4-FFF2-40B4-BE49-F238E27FC236}">
                    <a16:creationId xmlns:a16="http://schemas.microsoft.com/office/drawing/2014/main" id="{737FEB94-7798-4FEA-B129-DC971CC789AB}"/>
                  </a:ext>
                </a:extLst>
              </p14:cNvPr>
              <p14:cNvContentPartPr/>
              <p14:nvPr/>
            </p14:nvContentPartPr>
            <p14:xfrm>
              <a:off x="11841213" y="2588827"/>
              <a:ext cx="107280" cy="154800"/>
            </p14:xfrm>
          </p:contentPart>
        </mc:Choice>
        <mc:Fallback>
          <p:pic>
            <p:nvPicPr>
              <p:cNvPr id="427" name="Freihand 426">
                <a:extLst>
                  <a:ext uri="{FF2B5EF4-FFF2-40B4-BE49-F238E27FC236}">
                    <a16:creationId xmlns:a16="http://schemas.microsoft.com/office/drawing/2014/main" id="{737FEB94-7798-4FEA-B129-DC971CC789AB}"/>
                  </a:ext>
                </a:extLst>
              </p:cNvPr>
              <p:cNvPicPr/>
              <p:nvPr/>
            </p:nvPicPr>
            <p:blipFill>
              <a:blip r:embed="rId608"/>
              <a:stretch>
                <a:fillRect/>
              </a:stretch>
            </p:blipFill>
            <p:spPr>
              <a:xfrm>
                <a:off x="11836893" y="2584507"/>
                <a:ext cx="115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28" name="Freihand 427">
                <a:extLst>
                  <a:ext uri="{FF2B5EF4-FFF2-40B4-BE49-F238E27FC236}">
                    <a16:creationId xmlns:a16="http://schemas.microsoft.com/office/drawing/2014/main" id="{C490693D-9EFA-423B-B6CE-74D6C0667B3C}"/>
                  </a:ext>
                </a:extLst>
              </p14:cNvPr>
              <p14:cNvContentPartPr/>
              <p14:nvPr/>
            </p14:nvContentPartPr>
            <p14:xfrm>
              <a:off x="11921493" y="2676667"/>
              <a:ext cx="38520" cy="73080"/>
            </p14:xfrm>
          </p:contentPart>
        </mc:Choice>
        <mc:Fallback>
          <p:pic>
            <p:nvPicPr>
              <p:cNvPr id="428" name="Freihand 427">
                <a:extLst>
                  <a:ext uri="{FF2B5EF4-FFF2-40B4-BE49-F238E27FC236}">
                    <a16:creationId xmlns:a16="http://schemas.microsoft.com/office/drawing/2014/main" id="{C490693D-9EFA-423B-B6CE-74D6C0667B3C}"/>
                  </a:ext>
                </a:extLst>
              </p:cNvPr>
              <p:cNvPicPr/>
              <p:nvPr/>
            </p:nvPicPr>
            <p:blipFill>
              <a:blip r:embed="rId610"/>
              <a:stretch>
                <a:fillRect/>
              </a:stretch>
            </p:blipFill>
            <p:spPr>
              <a:xfrm>
                <a:off x="11917173" y="2672347"/>
                <a:ext cx="47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9" name="Freihand 428">
                <a:extLst>
                  <a:ext uri="{FF2B5EF4-FFF2-40B4-BE49-F238E27FC236}">
                    <a16:creationId xmlns:a16="http://schemas.microsoft.com/office/drawing/2014/main" id="{9B74B3BE-BE5A-4AC5-94D2-19183382D170}"/>
                  </a:ext>
                </a:extLst>
              </p14:cNvPr>
              <p14:cNvContentPartPr/>
              <p14:nvPr/>
            </p14:nvContentPartPr>
            <p14:xfrm>
              <a:off x="11786133" y="2827147"/>
              <a:ext cx="223560" cy="28440"/>
            </p14:xfrm>
          </p:contentPart>
        </mc:Choice>
        <mc:Fallback>
          <p:pic>
            <p:nvPicPr>
              <p:cNvPr id="429" name="Freihand 428">
                <a:extLst>
                  <a:ext uri="{FF2B5EF4-FFF2-40B4-BE49-F238E27FC236}">
                    <a16:creationId xmlns:a16="http://schemas.microsoft.com/office/drawing/2014/main" id="{9B74B3BE-BE5A-4AC5-94D2-19183382D170}"/>
                  </a:ext>
                </a:extLst>
              </p:cNvPr>
              <p:cNvPicPr/>
              <p:nvPr/>
            </p:nvPicPr>
            <p:blipFill>
              <a:blip r:embed="rId612"/>
              <a:stretch>
                <a:fillRect/>
              </a:stretch>
            </p:blipFill>
            <p:spPr>
              <a:xfrm>
                <a:off x="11781813" y="2822827"/>
                <a:ext cx="232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31" name="Freihand 430">
                <a:extLst>
                  <a:ext uri="{FF2B5EF4-FFF2-40B4-BE49-F238E27FC236}">
                    <a16:creationId xmlns:a16="http://schemas.microsoft.com/office/drawing/2014/main" id="{841C2B5D-9E61-4BC6-A08F-A101B38D9F80}"/>
                  </a:ext>
                </a:extLst>
              </p14:cNvPr>
              <p14:cNvContentPartPr/>
              <p14:nvPr/>
            </p14:nvContentPartPr>
            <p14:xfrm>
              <a:off x="11828613" y="2920027"/>
              <a:ext cx="120600" cy="150480"/>
            </p14:xfrm>
          </p:contentPart>
        </mc:Choice>
        <mc:Fallback>
          <p:pic>
            <p:nvPicPr>
              <p:cNvPr id="431" name="Freihand 430">
                <a:extLst>
                  <a:ext uri="{FF2B5EF4-FFF2-40B4-BE49-F238E27FC236}">
                    <a16:creationId xmlns:a16="http://schemas.microsoft.com/office/drawing/2014/main" id="{841C2B5D-9E61-4BC6-A08F-A101B38D9F80}"/>
                  </a:ext>
                </a:extLst>
              </p:cNvPr>
              <p:cNvPicPr/>
              <p:nvPr/>
            </p:nvPicPr>
            <p:blipFill>
              <a:blip r:embed="rId614"/>
              <a:stretch>
                <a:fillRect/>
              </a:stretch>
            </p:blipFill>
            <p:spPr>
              <a:xfrm>
                <a:off x="11824293" y="2915707"/>
                <a:ext cx="129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32" name="Freihand 431">
                <a:extLst>
                  <a:ext uri="{FF2B5EF4-FFF2-40B4-BE49-F238E27FC236}">
                    <a16:creationId xmlns:a16="http://schemas.microsoft.com/office/drawing/2014/main" id="{BB9B425A-C4B0-439A-B902-B45C7E514C87}"/>
                  </a:ext>
                </a:extLst>
              </p14:cNvPr>
              <p14:cNvContentPartPr/>
              <p14:nvPr/>
            </p14:nvContentPartPr>
            <p14:xfrm>
              <a:off x="11967573" y="2592787"/>
              <a:ext cx="74880" cy="519120"/>
            </p14:xfrm>
          </p:contentPart>
        </mc:Choice>
        <mc:Fallback>
          <p:pic>
            <p:nvPicPr>
              <p:cNvPr id="432" name="Freihand 431">
                <a:extLst>
                  <a:ext uri="{FF2B5EF4-FFF2-40B4-BE49-F238E27FC236}">
                    <a16:creationId xmlns:a16="http://schemas.microsoft.com/office/drawing/2014/main" id="{BB9B425A-C4B0-439A-B902-B45C7E514C87}"/>
                  </a:ext>
                </a:extLst>
              </p:cNvPr>
              <p:cNvPicPr/>
              <p:nvPr/>
            </p:nvPicPr>
            <p:blipFill>
              <a:blip r:embed="rId616"/>
              <a:stretch>
                <a:fillRect/>
              </a:stretch>
            </p:blipFill>
            <p:spPr>
              <a:xfrm>
                <a:off x="11963253" y="2588467"/>
                <a:ext cx="8352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33" name="Freihand 432">
                <a:extLst>
                  <a:ext uri="{FF2B5EF4-FFF2-40B4-BE49-F238E27FC236}">
                    <a16:creationId xmlns:a16="http://schemas.microsoft.com/office/drawing/2014/main" id="{4D48E486-BA1A-40CB-8D3E-C2BCBD0A42E8}"/>
                  </a:ext>
                </a:extLst>
              </p14:cNvPr>
              <p14:cNvContentPartPr/>
              <p14:nvPr/>
            </p14:nvContentPartPr>
            <p14:xfrm>
              <a:off x="11695413" y="2634907"/>
              <a:ext cx="116280" cy="473400"/>
            </p14:xfrm>
          </p:contentPart>
        </mc:Choice>
        <mc:Fallback>
          <p:pic>
            <p:nvPicPr>
              <p:cNvPr id="433" name="Freihand 432">
                <a:extLst>
                  <a:ext uri="{FF2B5EF4-FFF2-40B4-BE49-F238E27FC236}">
                    <a16:creationId xmlns:a16="http://schemas.microsoft.com/office/drawing/2014/main" id="{4D48E486-BA1A-40CB-8D3E-C2BCBD0A42E8}"/>
                  </a:ext>
                </a:extLst>
              </p:cNvPr>
              <p:cNvPicPr/>
              <p:nvPr/>
            </p:nvPicPr>
            <p:blipFill>
              <a:blip r:embed="rId618"/>
              <a:stretch>
                <a:fillRect/>
              </a:stretch>
            </p:blipFill>
            <p:spPr>
              <a:xfrm>
                <a:off x="11691093" y="2630587"/>
                <a:ext cx="12492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34" name="Freihand 433">
                <a:extLst>
                  <a:ext uri="{FF2B5EF4-FFF2-40B4-BE49-F238E27FC236}">
                    <a16:creationId xmlns:a16="http://schemas.microsoft.com/office/drawing/2014/main" id="{0304C3E2-C5FC-4709-8417-865161808529}"/>
                  </a:ext>
                </a:extLst>
              </p14:cNvPr>
              <p14:cNvContentPartPr/>
              <p14:nvPr/>
            </p14:nvContentPartPr>
            <p14:xfrm>
              <a:off x="12011853" y="2483707"/>
              <a:ext cx="23760" cy="125280"/>
            </p14:xfrm>
          </p:contentPart>
        </mc:Choice>
        <mc:Fallback>
          <p:pic>
            <p:nvPicPr>
              <p:cNvPr id="434" name="Freihand 433">
                <a:extLst>
                  <a:ext uri="{FF2B5EF4-FFF2-40B4-BE49-F238E27FC236}">
                    <a16:creationId xmlns:a16="http://schemas.microsoft.com/office/drawing/2014/main" id="{0304C3E2-C5FC-4709-8417-865161808529}"/>
                  </a:ext>
                </a:extLst>
              </p:cNvPr>
              <p:cNvPicPr/>
              <p:nvPr/>
            </p:nvPicPr>
            <p:blipFill>
              <a:blip r:embed="rId620"/>
              <a:stretch>
                <a:fillRect/>
              </a:stretch>
            </p:blipFill>
            <p:spPr>
              <a:xfrm>
                <a:off x="12007533" y="2479387"/>
                <a:ext cx="32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35" name="Freihand 434">
                <a:extLst>
                  <a:ext uri="{FF2B5EF4-FFF2-40B4-BE49-F238E27FC236}">
                    <a16:creationId xmlns:a16="http://schemas.microsoft.com/office/drawing/2014/main" id="{D4F36E0D-EEA4-42D0-B6A2-B3BBEB1F6BAF}"/>
                  </a:ext>
                </a:extLst>
              </p14:cNvPr>
              <p14:cNvContentPartPr/>
              <p14:nvPr/>
            </p14:nvContentPartPr>
            <p14:xfrm>
              <a:off x="12038493" y="3006427"/>
              <a:ext cx="9360" cy="145080"/>
            </p14:xfrm>
          </p:contentPart>
        </mc:Choice>
        <mc:Fallback>
          <p:pic>
            <p:nvPicPr>
              <p:cNvPr id="435" name="Freihand 434">
                <a:extLst>
                  <a:ext uri="{FF2B5EF4-FFF2-40B4-BE49-F238E27FC236}">
                    <a16:creationId xmlns:a16="http://schemas.microsoft.com/office/drawing/2014/main" id="{D4F36E0D-EEA4-42D0-B6A2-B3BBEB1F6BAF}"/>
                  </a:ext>
                </a:extLst>
              </p:cNvPr>
              <p:cNvPicPr/>
              <p:nvPr/>
            </p:nvPicPr>
            <p:blipFill>
              <a:blip r:embed="rId622"/>
              <a:stretch>
                <a:fillRect/>
              </a:stretch>
            </p:blipFill>
            <p:spPr>
              <a:xfrm>
                <a:off x="12034173" y="3002107"/>
                <a:ext cx="18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36" name="Freihand 435">
                <a:extLst>
                  <a:ext uri="{FF2B5EF4-FFF2-40B4-BE49-F238E27FC236}">
                    <a16:creationId xmlns:a16="http://schemas.microsoft.com/office/drawing/2014/main" id="{A68DDD50-339A-4BD6-A005-F3BB20D4B0BF}"/>
                  </a:ext>
                </a:extLst>
              </p14:cNvPr>
              <p14:cNvContentPartPr/>
              <p14:nvPr/>
            </p14:nvContentPartPr>
            <p14:xfrm>
              <a:off x="11968653" y="2989867"/>
              <a:ext cx="141840" cy="204840"/>
            </p14:xfrm>
          </p:contentPart>
        </mc:Choice>
        <mc:Fallback>
          <p:pic>
            <p:nvPicPr>
              <p:cNvPr id="436" name="Freihand 435">
                <a:extLst>
                  <a:ext uri="{FF2B5EF4-FFF2-40B4-BE49-F238E27FC236}">
                    <a16:creationId xmlns:a16="http://schemas.microsoft.com/office/drawing/2014/main" id="{A68DDD50-339A-4BD6-A005-F3BB20D4B0BF}"/>
                  </a:ext>
                </a:extLst>
              </p:cNvPr>
              <p:cNvPicPr/>
              <p:nvPr/>
            </p:nvPicPr>
            <p:blipFill>
              <a:blip r:embed="rId624"/>
              <a:stretch>
                <a:fillRect/>
              </a:stretch>
            </p:blipFill>
            <p:spPr>
              <a:xfrm>
                <a:off x="11964333" y="2985547"/>
                <a:ext cx="150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4" name="Freihand 33">
                <a:extLst>
                  <a:ext uri="{FF2B5EF4-FFF2-40B4-BE49-F238E27FC236}">
                    <a16:creationId xmlns:a16="http://schemas.microsoft.com/office/drawing/2014/main" id="{D2A8FEDD-CACC-4785-B4D0-228C92B80C4C}"/>
                  </a:ext>
                </a:extLst>
              </p14:cNvPr>
              <p14:cNvContentPartPr/>
              <p14:nvPr/>
            </p14:nvContentPartPr>
            <p14:xfrm>
              <a:off x="7049973" y="632947"/>
              <a:ext cx="108720" cy="147960"/>
            </p14:xfrm>
          </p:contentPart>
        </mc:Choice>
        <mc:Fallback>
          <p:pic>
            <p:nvPicPr>
              <p:cNvPr id="34" name="Freihand 33">
                <a:extLst>
                  <a:ext uri="{FF2B5EF4-FFF2-40B4-BE49-F238E27FC236}">
                    <a16:creationId xmlns:a16="http://schemas.microsoft.com/office/drawing/2014/main" id="{D2A8FEDD-CACC-4785-B4D0-228C92B80C4C}"/>
                  </a:ext>
                </a:extLst>
              </p:cNvPr>
              <p:cNvPicPr/>
              <p:nvPr/>
            </p:nvPicPr>
            <p:blipFill>
              <a:blip r:embed="rId626"/>
              <a:stretch>
                <a:fillRect/>
              </a:stretch>
            </p:blipFill>
            <p:spPr>
              <a:xfrm>
                <a:off x="7045653" y="628627"/>
                <a:ext cx="117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5" name="Freihand 34">
                <a:extLst>
                  <a:ext uri="{FF2B5EF4-FFF2-40B4-BE49-F238E27FC236}">
                    <a16:creationId xmlns:a16="http://schemas.microsoft.com/office/drawing/2014/main" id="{AC0A4985-8435-4533-9346-2209121533ED}"/>
                  </a:ext>
                </a:extLst>
              </p14:cNvPr>
              <p14:cNvContentPartPr/>
              <p14:nvPr/>
            </p14:nvContentPartPr>
            <p14:xfrm>
              <a:off x="7089213" y="631507"/>
              <a:ext cx="81360" cy="142560"/>
            </p14:xfrm>
          </p:contentPart>
        </mc:Choice>
        <mc:Fallback>
          <p:pic>
            <p:nvPicPr>
              <p:cNvPr id="35" name="Freihand 34">
                <a:extLst>
                  <a:ext uri="{FF2B5EF4-FFF2-40B4-BE49-F238E27FC236}">
                    <a16:creationId xmlns:a16="http://schemas.microsoft.com/office/drawing/2014/main" id="{AC0A4985-8435-4533-9346-2209121533ED}"/>
                  </a:ext>
                </a:extLst>
              </p:cNvPr>
              <p:cNvPicPr/>
              <p:nvPr/>
            </p:nvPicPr>
            <p:blipFill>
              <a:blip r:embed="rId628"/>
              <a:stretch>
                <a:fillRect/>
              </a:stretch>
            </p:blipFill>
            <p:spPr>
              <a:xfrm>
                <a:off x="7084893" y="627187"/>
                <a:ext cx="90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6" name="Freihand 35">
                <a:extLst>
                  <a:ext uri="{FF2B5EF4-FFF2-40B4-BE49-F238E27FC236}">
                    <a16:creationId xmlns:a16="http://schemas.microsoft.com/office/drawing/2014/main" id="{17BFE1A8-AF2C-4686-8863-E80604F10445}"/>
                  </a:ext>
                </a:extLst>
              </p14:cNvPr>
              <p14:cNvContentPartPr/>
              <p14:nvPr/>
            </p14:nvContentPartPr>
            <p14:xfrm>
              <a:off x="7194693" y="682627"/>
              <a:ext cx="82800" cy="82080"/>
            </p14:xfrm>
          </p:contentPart>
        </mc:Choice>
        <mc:Fallback>
          <p:pic>
            <p:nvPicPr>
              <p:cNvPr id="36" name="Freihand 35">
                <a:extLst>
                  <a:ext uri="{FF2B5EF4-FFF2-40B4-BE49-F238E27FC236}">
                    <a16:creationId xmlns:a16="http://schemas.microsoft.com/office/drawing/2014/main" id="{17BFE1A8-AF2C-4686-8863-E80604F10445}"/>
                  </a:ext>
                </a:extLst>
              </p:cNvPr>
              <p:cNvPicPr/>
              <p:nvPr/>
            </p:nvPicPr>
            <p:blipFill>
              <a:blip r:embed="rId630"/>
              <a:stretch>
                <a:fillRect/>
              </a:stretch>
            </p:blipFill>
            <p:spPr>
              <a:xfrm>
                <a:off x="7190373" y="678307"/>
                <a:ext cx="9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 name="Freihand 36">
                <a:extLst>
                  <a:ext uri="{FF2B5EF4-FFF2-40B4-BE49-F238E27FC236}">
                    <a16:creationId xmlns:a16="http://schemas.microsoft.com/office/drawing/2014/main" id="{75F2F8DA-E3DA-48DA-A75C-057BC1F691CB}"/>
                  </a:ext>
                </a:extLst>
              </p14:cNvPr>
              <p14:cNvContentPartPr/>
              <p14:nvPr/>
            </p14:nvContentPartPr>
            <p14:xfrm>
              <a:off x="7303773" y="683707"/>
              <a:ext cx="79560" cy="83520"/>
            </p14:xfrm>
          </p:contentPart>
        </mc:Choice>
        <mc:Fallback>
          <p:pic>
            <p:nvPicPr>
              <p:cNvPr id="37" name="Freihand 36">
                <a:extLst>
                  <a:ext uri="{FF2B5EF4-FFF2-40B4-BE49-F238E27FC236}">
                    <a16:creationId xmlns:a16="http://schemas.microsoft.com/office/drawing/2014/main" id="{75F2F8DA-E3DA-48DA-A75C-057BC1F691CB}"/>
                  </a:ext>
                </a:extLst>
              </p:cNvPr>
              <p:cNvPicPr/>
              <p:nvPr/>
            </p:nvPicPr>
            <p:blipFill>
              <a:blip r:embed="rId632"/>
              <a:stretch>
                <a:fillRect/>
              </a:stretch>
            </p:blipFill>
            <p:spPr>
              <a:xfrm>
                <a:off x="7299453" y="679387"/>
                <a:ext cx="88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 name="Freihand 37">
                <a:extLst>
                  <a:ext uri="{FF2B5EF4-FFF2-40B4-BE49-F238E27FC236}">
                    <a16:creationId xmlns:a16="http://schemas.microsoft.com/office/drawing/2014/main" id="{A8A11B7F-2A67-4B0C-82DB-546DE9C79CFA}"/>
                  </a:ext>
                </a:extLst>
              </p14:cNvPr>
              <p14:cNvContentPartPr/>
              <p14:nvPr/>
            </p14:nvContentPartPr>
            <p14:xfrm>
              <a:off x="7415733" y="703507"/>
              <a:ext cx="287640" cy="63360"/>
            </p14:xfrm>
          </p:contentPart>
        </mc:Choice>
        <mc:Fallback>
          <p:pic>
            <p:nvPicPr>
              <p:cNvPr id="38" name="Freihand 37">
                <a:extLst>
                  <a:ext uri="{FF2B5EF4-FFF2-40B4-BE49-F238E27FC236}">
                    <a16:creationId xmlns:a16="http://schemas.microsoft.com/office/drawing/2014/main" id="{A8A11B7F-2A67-4B0C-82DB-546DE9C79CFA}"/>
                  </a:ext>
                </a:extLst>
              </p:cNvPr>
              <p:cNvPicPr/>
              <p:nvPr/>
            </p:nvPicPr>
            <p:blipFill>
              <a:blip r:embed="rId634"/>
              <a:stretch>
                <a:fillRect/>
              </a:stretch>
            </p:blipFill>
            <p:spPr>
              <a:xfrm>
                <a:off x="7411413" y="699187"/>
                <a:ext cx="296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 name="Freihand 38">
                <a:extLst>
                  <a:ext uri="{FF2B5EF4-FFF2-40B4-BE49-F238E27FC236}">
                    <a16:creationId xmlns:a16="http://schemas.microsoft.com/office/drawing/2014/main" id="{E580DAF1-16E6-432F-8E51-EBC79C5208FC}"/>
                  </a:ext>
                </a:extLst>
              </p14:cNvPr>
              <p14:cNvContentPartPr/>
              <p14:nvPr/>
            </p14:nvContentPartPr>
            <p14:xfrm>
              <a:off x="7768893" y="705307"/>
              <a:ext cx="82080" cy="59760"/>
            </p14:xfrm>
          </p:contentPart>
        </mc:Choice>
        <mc:Fallback>
          <p:pic>
            <p:nvPicPr>
              <p:cNvPr id="39" name="Freihand 38">
                <a:extLst>
                  <a:ext uri="{FF2B5EF4-FFF2-40B4-BE49-F238E27FC236}">
                    <a16:creationId xmlns:a16="http://schemas.microsoft.com/office/drawing/2014/main" id="{E580DAF1-16E6-432F-8E51-EBC79C5208FC}"/>
                  </a:ext>
                </a:extLst>
              </p:cNvPr>
              <p:cNvPicPr/>
              <p:nvPr/>
            </p:nvPicPr>
            <p:blipFill>
              <a:blip r:embed="rId636"/>
              <a:stretch>
                <a:fillRect/>
              </a:stretch>
            </p:blipFill>
            <p:spPr>
              <a:xfrm>
                <a:off x="7764573" y="700987"/>
                <a:ext cx="90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 name="Freihand 39">
                <a:extLst>
                  <a:ext uri="{FF2B5EF4-FFF2-40B4-BE49-F238E27FC236}">
                    <a16:creationId xmlns:a16="http://schemas.microsoft.com/office/drawing/2014/main" id="{22B2D648-12A9-4925-B4F5-0A91C70EB3A5}"/>
                  </a:ext>
                </a:extLst>
              </p14:cNvPr>
              <p14:cNvContentPartPr/>
              <p14:nvPr/>
            </p14:nvContentPartPr>
            <p14:xfrm>
              <a:off x="8045373" y="700627"/>
              <a:ext cx="155160" cy="69480"/>
            </p14:xfrm>
          </p:contentPart>
        </mc:Choice>
        <mc:Fallback>
          <p:pic>
            <p:nvPicPr>
              <p:cNvPr id="40" name="Freihand 39">
                <a:extLst>
                  <a:ext uri="{FF2B5EF4-FFF2-40B4-BE49-F238E27FC236}">
                    <a16:creationId xmlns:a16="http://schemas.microsoft.com/office/drawing/2014/main" id="{22B2D648-12A9-4925-B4F5-0A91C70EB3A5}"/>
                  </a:ext>
                </a:extLst>
              </p:cNvPr>
              <p:cNvPicPr/>
              <p:nvPr/>
            </p:nvPicPr>
            <p:blipFill>
              <a:blip r:embed="rId638"/>
              <a:stretch>
                <a:fillRect/>
              </a:stretch>
            </p:blipFill>
            <p:spPr>
              <a:xfrm>
                <a:off x="8041053" y="696307"/>
                <a:ext cx="163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 name="Freihand 40">
                <a:extLst>
                  <a:ext uri="{FF2B5EF4-FFF2-40B4-BE49-F238E27FC236}">
                    <a16:creationId xmlns:a16="http://schemas.microsoft.com/office/drawing/2014/main" id="{31B6E72A-91F4-49A4-90AB-AD82B6ACD325}"/>
                  </a:ext>
                </a:extLst>
              </p14:cNvPr>
              <p14:cNvContentPartPr/>
              <p14:nvPr/>
            </p14:nvContentPartPr>
            <p14:xfrm>
              <a:off x="8381973" y="699907"/>
              <a:ext cx="96480" cy="214560"/>
            </p14:xfrm>
          </p:contentPart>
        </mc:Choice>
        <mc:Fallback>
          <p:pic>
            <p:nvPicPr>
              <p:cNvPr id="41" name="Freihand 40">
                <a:extLst>
                  <a:ext uri="{FF2B5EF4-FFF2-40B4-BE49-F238E27FC236}">
                    <a16:creationId xmlns:a16="http://schemas.microsoft.com/office/drawing/2014/main" id="{31B6E72A-91F4-49A4-90AB-AD82B6ACD325}"/>
                  </a:ext>
                </a:extLst>
              </p:cNvPr>
              <p:cNvPicPr/>
              <p:nvPr/>
            </p:nvPicPr>
            <p:blipFill>
              <a:blip r:embed="rId640"/>
              <a:stretch>
                <a:fillRect/>
              </a:stretch>
            </p:blipFill>
            <p:spPr>
              <a:xfrm>
                <a:off x="8377653" y="695587"/>
                <a:ext cx="105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2" name="Freihand 41">
                <a:extLst>
                  <a:ext uri="{FF2B5EF4-FFF2-40B4-BE49-F238E27FC236}">
                    <a16:creationId xmlns:a16="http://schemas.microsoft.com/office/drawing/2014/main" id="{6ADED7A5-786C-42BE-A2F3-D08F91064553}"/>
                  </a:ext>
                </a:extLst>
              </p14:cNvPr>
              <p14:cNvContentPartPr/>
              <p14:nvPr/>
            </p14:nvContentPartPr>
            <p14:xfrm>
              <a:off x="8544693" y="724747"/>
              <a:ext cx="5760" cy="42480"/>
            </p14:xfrm>
          </p:contentPart>
        </mc:Choice>
        <mc:Fallback>
          <p:pic>
            <p:nvPicPr>
              <p:cNvPr id="42" name="Freihand 41">
                <a:extLst>
                  <a:ext uri="{FF2B5EF4-FFF2-40B4-BE49-F238E27FC236}">
                    <a16:creationId xmlns:a16="http://schemas.microsoft.com/office/drawing/2014/main" id="{6ADED7A5-786C-42BE-A2F3-D08F91064553}"/>
                  </a:ext>
                </a:extLst>
              </p:cNvPr>
              <p:cNvPicPr/>
              <p:nvPr/>
            </p:nvPicPr>
            <p:blipFill>
              <a:blip r:embed="rId642"/>
              <a:stretch>
                <a:fillRect/>
              </a:stretch>
            </p:blipFill>
            <p:spPr>
              <a:xfrm>
                <a:off x="8540373" y="720427"/>
                <a:ext cx="14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 name="Freihand 42">
                <a:extLst>
                  <a:ext uri="{FF2B5EF4-FFF2-40B4-BE49-F238E27FC236}">
                    <a16:creationId xmlns:a16="http://schemas.microsoft.com/office/drawing/2014/main" id="{10A2DA02-BE10-4AA2-9149-74750143E6AE}"/>
                  </a:ext>
                </a:extLst>
              </p14:cNvPr>
              <p14:cNvContentPartPr/>
              <p14:nvPr/>
            </p14:nvContentPartPr>
            <p14:xfrm>
              <a:off x="8580693" y="640507"/>
              <a:ext cx="720" cy="7200"/>
            </p14:xfrm>
          </p:contentPart>
        </mc:Choice>
        <mc:Fallback>
          <p:pic>
            <p:nvPicPr>
              <p:cNvPr id="43" name="Freihand 42">
                <a:extLst>
                  <a:ext uri="{FF2B5EF4-FFF2-40B4-BE49-F238E27FC236}">
                    <a16:creationId xmlns:a16="http://schemas.microsoft.com/office/drawing/2014/main" id="{10A2DA02-BE10-4AA2-9149-74750143E6AE}"/>
                  </a:ext>
                </a:extLst>
              </p:cNvPr>
              <p:cNvPicPr/>
              <p:nvPr/>
            </p:nvPicPr>
            <p:blipFill>
              <a:blip r:embed="rId644"/>
              <a:stretch>
                <a:fillRect/>
              </a:stretch>
            </p:blipFill>
            <p:spPr>
              <a:xfrm>
                <a:off x="8576373" y="636187"/>
                <a:ext cx="9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4" name="Freihand 43">
                <a:extLst>
                  <a:ext uri="{FF2B5EF4-FFF2-40B4-BE49-F238E27FC236}">
                    <a16:creationId xmlns:a16="http://schemas.microsoft.com/office/drawing/2014/main" id="{B2F8BD63-B79D-4A54-9FEE-111F48D21E91}"/>
                  </a:ext>
                </a:extLst>
              </p14:cNvPr>
              <p14:cNvContentPartPr/>
              <p14:nvPr/>
            </p14:nvContentPartPr>
            <p14:xfrm>
              <a:off x="8619573" y="691267"/>
              <a:ext cx="203400" cy="95760"/>
            </p14:xfrm>
          </p:contentPart>
        </mc:Choice>
        <mc:Fallback>
          <p:pic>
            <p:nvPicPr>
              <p:cNvPr id="44" name="Freihand 43">
                <a:extLst>
                  <a:ext uri="{FF2B5EF4-FFF2-40B4-BE49-F238E27FC236}">
                    <a16:creationId xmlns:a16="http://schemas.microsoft.com/office/drawing/2014/main" id="{B2F8BD63-B79D-4A54-9FEE-111F48D21E91}"/>
                  </a:ext>
                </a:extLst>
              </p:cNvPr>
              <p:cNvPicPr/>
              <p:nvPr/>
            </p:nvPicPr>
            <p:blipFill>
              <a:blip r:embed="rId646"/>
              <a:stretch>
                <a:fillRect/>
              </a:stretch>
            </p:blipFill>
            <p:spPr>
              <a:xfrm>
                <a:off x="8615253" y="686947"/>
                <a:ext cx="212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6" name="Freihand 45">
                <a:extLst>
                  <a:ext uri="{FF2B5EF4-FFF2-40B4-BE49-F238E27FC236}">
                    <a16:creationId xmlns:a16="http://schemas.microsoft.com/office/drawing/2014/main" id="{1C5FF0C5-9734-42D7-BAF4-FC1757065230}"/>
                  </a:ext>
                </a:extLst>
              </p14:cNvPr>
              <p14:cNvContentPartPr/>
              <p14:nvPr/>
            </p14:nvContentPartPr>
            <p14:xfrm>
              <a:off x="9014853" y="627187"/>
              <a:ext cx="279720" cy="146880"/>
            </p14:xfrm>
          </p:contentPart>
        </mc:Choice>
        <mc:Fallback>
          <p:pic>
            <p:nvPicPr>
              <p:cNvPr id="46" name="Freihand 45">
                <a:extLst>
                  <a:ext uri="{FF2B5EF4-FFF2-40B4-BE49-F238E27FC236}">
                    <a16:creationId xmlns:a16="http://schemas.microsoft.com/office/drawing/2014/main" id="{1C5FF0C5-9734-42D7-BAF4-FC1757065230}"/>
                  </a:ext>
                </a:extLst>
              </p:cNvPr>
              <p:cNvPicPr/>
              <p:nvPr/>
            </p:nvPicPr>
            <p:blipFill>
              <a:blip r:embed="rId648"/>
              <a:stretch>
                <a:fillRect/>
              </a:stretch>
            </p:blipFill>
            <p:spPr>
              <a:xfrm>
                <a:off x="9010533" y="622867"/>
                <a:ext cx="288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7" name="Freihand 46">
                <a:extLst>
                  <a:ext uri="{FF2B5EF4-FFF2-40B4-BE49-F238E27FC236}">
                    <a16:creationId xmlns:a16="http://schemas.microsoft.com/office/drawing/2014/main" id="{9FC406E5-7876-496F-9C56-99157174B282}"/>
                  </a:ext>
                </a:extLst>
              </p14:cNvPr>
              <p14:cNvContentPartPr/>
              <p14:nvPr/>
            </p14:nvContentPartPr>
            <p14:xfrm>
              <a:off x="8875893" y="704227"/>
              <a:ext cx="60480" cy="86400"/>
            </p14:xfrm>
          </p:contentPart>
        </mc:Choice>
        <mc:Fallback>
          <p:pic>
            <p:nvPicPr>
              <p:cNvPr id="47" name="Freihand 46">
                <a:extLst>
                  <a:ext uri="{FF2B5EF4-FFF2-40B4-BE49-F238E27FC236}">
                    <a16:creationId xmlns:a16="http://schemas.microsoft.com/office/drawing/2014/main" id="{9FC406E5-7876-496F-9C56-99157174B282}"/>
                  </a:ext>
                </a:extLst>
              </p:cNvPr>
              <p:cNvPicPr/>
              <p:nvPr/>
            </p:nvPicPr>
            <p:blipFill>
              <a:blip r:embed="rId650"/>
              <a:stretch>
                <a:fillRect/>
              </a:stretch>
            </p:blipFill>
            <p:spPr>
              <a:xfrm>
                <a:off x="8871573" y="699907"/>
                <a:ext cx="69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8" name="Freihand 47">
                <a:extLst>
                  <a:ext uri="{FF2B5EF4-FFF2-40B4-BE49-F238E27FC236}">
                    <a16:creationId xmlns:a16="http://schemas.microsoft.com/office/drawing/2014/main" id="{B76479B0-5517-4D01-9D02-5ABE0722461A}"/>
                  </a:ext>
                </a:extLst>
              </p14:cNvPr>
              <p14:cNvContentPartPr/>
              <p14:nvPr/>
            </p14:nvContentPartPr>
            <p14:xfrm>
              <a:off x="9323013" y="671827"/>
              <a:ext cx="81720" cy="170280"/>
            </p14:xfrm>
          </p:contentPart>
        </mc:Choice>
        <mc:Fallback>
          <p:pic>
            <p:nvPicPr>
              <p:cNvPr id="48" name="Freihand 47">
                <a:extLst>
                  <a:ext uri="{FF2B5EF4-FFF2-40B4-BE49-F238E27FC236}">
                    <a16:creationId xmlns:a16="http://schemas.microsoft.com/office/drawing/2014/main" id="{B76479B0-5517-4D01-9D02-5ABE0722461A}"/>
                  </a:ext>
                </a:extLst>
              </p:cNvPr>
              <p:cNvPicPr/>
              <p:nvPr/>
            </p:nvPicPr>
            <p:blipFill>
              <a:blip r:embed="rId652"/>
              <a:stretch>
                <a:fillRect/>
              </a:stretch>
            </p:blipFill>
            <p:spPr>
              <a:xfrm>
                <a:off x="9318693" y="667507"/>
                <a:ext cx="90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 name="Freihand 48">
                <a:extLst>
                  <a:ext uri="{FF2B5EF4-FFF2-40B4-BE49-F238E27FC236}">
                    <a16:creationId xmlns:a16="http://schemas.microsoft.com/office/drawing/2014/main" id="{166E6E12-5D95-4140-B2F1-B64F2482EFC9}"/>
                  </a:ext>
                </a:extLst>
              </p14:cNvPr>
              <p14:cNvContentPartPr/>
              <p14:nvPr/>
            </p14:nvContentPartPr>
            <p14:xfrm>
              <a:off x="9438933" y="592627"/>
              <a:ext cx="196200" cy="160920"/>
            </p14:xfrm>
          </p:contentPart>
        </mc:Choice>
        <mc:Fallback>
          <p:pic>
            <p:nvPicPr>
              <p:cNvPr id="49" name="Freihand 48">
                <a:extLst>
                  <a:ext uri="{FF2B5EF4-FFF2-40B4-BE49-F238E27FC236}">
                    <a16:creationId xmlns:a16="http://schemas.microsoft.com/office/drawing/2014/main" id="{166E6E12-5D95-4140-B2F1-B64F2482EFC9}"/>
                  </a:ext>
                </a:extLst>
              </p:cNvPr>
              <p:cNvPicPr/>
              <p:nvPr/>
            </p:nvPicPr>
            <p:blipFill>
              <a:blip r:embed="rId654"/>
              <a:stretch>
                <a:fillRect/>
              </a:stretch>
            </p:blipFill>
            <p:spPr>
              <a:xfrm>
                <a:off x="9434613" y="588307"/>
                <a:ext cx="204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0" name="Freihand 49">
                <a:extLst>
                  <a:ext uri="{FF2B5EF4-FFF2-40B4-BE49-F238E27FC236}">
                    <a16:creationId xmlns:a16="http://schemas.microsoft.com/office/drawing/2014/main" id="{7E66DBFE-D59F-4B04-A903-D372AB5B4C2D}"/>
                  </a:ext>
                </a:extLst>
              </p14:cNvPr>
              <p14:cNvContentPartPr/>
              <p14:nvPr/>
            </p14:nvContentPartPr>
            <p14:xfrm>
              <a:off x="9811893" y="662107"/>
              <a:ext cx="82080" cy="186120"/>
            </p14:xfrm>
          </p:contentPart>
        </mc:Choice>
        <mc:Fallback>
          <p:pic>
            <p:nvPicPr>
              <p:cNvPr id="50" name="Freihand 49">
                <a:extLst>
                  <a:ext uri="{FF2B5EF4-FFF2-40B4-BE49-F238E27FC236}">
                    <a16:creationId xmlns:a16="http://schemas.microsoft.com/office/drawing/2014/main" id="{7E66DBFE-D59F-4B04-A903-D372AB5B4C2D}"/>
                  </a:ext>
                </a:extLst>
              </p:cNvPr>
              <p:cNvPicPr/>
              <p:nvPr/>
            </p:nvPicPr>
            <p:blipFill>
              <a:blip r:embed="rId656"/>
              <a:stretch>
                <a:fillRect/>
              </a:stretch>
            </p:blipFill>
            <p:spPr>
              <a:xfrm>
                <a:off x="9807573" y="657787"/>
                <a:ext cx="90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1" name="Freihand 50">
                <a:extLst>
                  <a:ext uri="{FF2B5EF4-FFF2-40B4-BE49-F238E27FC236}">
                    <a16:creationId xmlns:a16="http://schemas.microsoft.com/office/drawing/2014/main" id="{372C3F00-334A-47E6-83FC-001AACD46A4D}"/>
                  </a:ext>
                </a:extLst>
              </p14:cNvPr>
              <p14:cNvContentPartPr/>
              <p14:nvPr/>
            </p14:nvContentPartPr>
            <p14:xfrm>
              <a:off x="9922773" y="634387"/>
              <a:ext cx="122760" cy="112680"/>
            </p14:xfrm>
          </p:contentPart>
        </mc:Choice>
        <mc:Fallback>
          <p:pic>
            <p:nvPicPr>
              <p:cNvPr id="51" name="Freihand 50">
                <a:extLst>
                  <a:ext uri="{FF2B5EF4-FFF2-40B4-BE49-F238E27FC236}">
                    <a16:creationId xmlns:a16="http://schemas.microsoft.com/office/drawing/2014/main" id="{372C3F00-334A-47E6-83FC-001AACD46A4D}"/>
                  </a:ext>
                </a:extLst>
              </p:cNvPr>
              <p:cNvPicPr/>
              <p:nvPr/>
            </p:nvPicPr>
            <p:blipFill>
              <a:blip r:embed="rId658"/>
              <a:stretch>
                <a:fillRect/>
              </a:stretch>
            </p:blipFill>
            <p:spPr>
              <a:xfrm>
                <a:off x="9918453" y="630067"/>
                <a:ext cx="131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2" name="Freihand 51">
                <a:extLst>
                  <a:ext uri="{FF2B5EF4-FFF2-40B4-BE49-F238E27FC236}">
                    <a16:creationId xmlns:a16="http://schemas.microsoft.com/office/drawing/2014/main" id="{E548BC2D-DE55-42DB-B498-B616F7ED8D0E}"/>
                  </a:ext>
                </a:extLst>
              </p14:cNvPr>
              <p14:cNvContentPartPr/>
              <p14:nvPr/>
            </p14:nvContentPartPr>
            <p14:xfrm>
              <a:off x="10027533" y="580027"/>
              <a:ext cx="20880" cy="45000"/>
            </p14:xfrm>
          </p:contentPart>
        </mc:Choice>
        <mc:Fallback>
          <p:pic>
            <p:nvPicPr>
              <p:cNvPr id="52" name="Freihand 51">
                <a:extLst>
                  <a:ext uri="{FF2B5EF4-FFF2-40B4-BE49-F238E27FC236}">
                    <a16:creationId xmlns:a16="http://schemas.microsoft.com/office/drawing/2014/main" id="{E548BC2D-DE55-42DB-B498-B616F7ED8D0E}"/>
                  </a:ext>
                </a:extLst>
              </p:cNvPr>
              <p:cNvPicPr/>
              <p:nvPr/>
            </p:nvPicPr>
            <p:blipFill>
              <a:blip r:embed="rId660"/>
              <a:stretch>
                <a:fillRect/>
              </a:stretch>
            </p:blipFill>
            <p:spPr>
              <a:xfrm>
                <a:off x="10023213" y="575707"/>
                <a:ext cx="29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3" name="Freihand 52">
                <a:extLst>
                  <a:ext uri="{FF2B5EF4-FFF2-40B4-BE49-F238E27FC236}">
                    <a16:creationId xmlns:a16="http://schemas.microsoft.com/office/drawing/2014/main" id="{CE6DED54-49FC-468F-A826-B18066025F7A}"/>
                  </a:ext>
                </a:extLst>
              </p14:cNvPr>
              <p14:cNvContentPartPr/>
              <p14:nvPr/>
            </p14:nvContentPartPr>
            <p14:xfrm>
              <a:off x="10067493" y="645547"/>
              <a:ext cx="193680" cy="91080"/>
            </p14:xfrm>
          </p:contentPart>
        </mc:Choice>
        <mc:Fallback>
          <p:pic>
            <p:nvPicPr>
              <p:cNvPr id="53" name="Freihand 52">
                <a:extLst>
                  <a:ext uri="{FF2B5EF4-FFF2-40B4-BE49-F238E27FC236}">
                    <a16:creationId xmlns:a16="http://schemas.microsoft.com/office/drawing/2014/main" id="{CE6DED54-49FC-468F-A826-B18066025F7A}"/>
                  </a:ext>
                </a:extLst>
              </p:cNvPr>
              <p:cNvPicPr/>
              <p:nvPr/>
            </p:nvPicPr>
            <p:blipFill>
              <a:blip r:embed="rId662"/>
              <a:stretch>
                <a:fillRect/>
              </a:stretch>
            </p:blipFill>
            <p:spPr>
              <a:xfrm>
                <a:off x="10063173" y="641227"/>
                <a:ext cx="202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4" name="Freihand 53">
                <a:extLst>
                  <a:ext uri="{FF2B5EF4-FFF2-40B4-BE49-F238E27FC236}">
                    <a16:creationId xmlns:a16="http://schemas.microsoft.com/office/drawing/2014/main" id="{16DEA794-FFF2-450B-B7CA-A0A4FABAD863}"/>
                  </a:ext>
                </a:extLst>
              </p14:cNvPr>
              <p14:cNvContentPartPr/>
              <p14:nvPr/>
            </p14:nvContentPartPr>
            <p14:xfrm>
              <a:off x="10448733" y="673627"/>
              <a:ext cx="122400" cy="106920"/>
            </p14:xfrm>
          </p:contentPart>
        </mc:Choice>
        <mc:Fallback>
          <p:pic>
            <p:nvPicPr>
              <p:cNvPr id="54" name="Freihand 53">
                <a:extLst>
                  <a:ext uri="{FF2B5EF4-FFF2-40B4-BE49-F238E27FC236}">
                    <a16:creationId xmlns:a16="http://schemas.microsoft.com/office/drawing/2014/main" id="{16DEA794-FFF2-450B-B7CA-A0A4FABAD863}"/>
                  </a:ext>
                </a:extLst>
              </p:cNvPr>
              <p:cNvPicPr/>
              <p:nvPr/>
            </p:nvPicPr>
            <p:blipFill>
              <a:blip r:embed="rId664"/>
              <a:stretch>
                <a:fillRect/>
              </a:stretch>
            </p:blipFill>
            <p:spPr>
              <a:xfrm>
                <a:off x="10444413" y="669307"/>
                <a:ext cx="131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55" name="Freihand 54">
                <a:extLst>
                  <a:ext uri="{FF2B5EF4-FFF2-40B4-BE49-F238E27FC236}">
                    <a16:creationId xmlns:a16="http://schemas.microsoft.com/office/drawing/2014/main" id="{C1E6BAC0-8068-4384-9234-3D7CA3E8C223}"/>
                  </a:ext>
                </a:extLst>
              </p14:cNvPr>
              <p14:cNvContentPartPr/>
              <p14:nvPr/>
            </p14:nvContentPartPr>
            <p14:xfrm>
              <a:off x="10559973" y="594427"/>
              <a:ext cx="311760" cy="170640"/>
            </p14:xfrm>
          </p:contentPart>
        </mc:Choice>
        <mc:Fallback>
          <p:pic>
            <p:nvPicPr>
              <p:cNvPr id="55" name="Freihand 54">
                <a:extLst>
                  <a:ext uri="{FF2B5EF4-FFF2-40B4-BE49-F238E27FC236}">
                    <a16:creationId xmlns:a16="http://schemas.microsoft.com/office/drawing/2014/main" id="{C1E6BAC0-8068-4384-9234-3D7CA3E8C223}"/>
                  </a:ext>
                </a:extLst>
              </p:cNvPr>
              <p:cNvPicPr/>
              <p:nvPr/>
            </p:nvPicPr>
            <p:blipFill>
              <a:blip r:embed="rId666"/>
              <a:stretch>
                <a:fillRect/>
              </a:stretch>
            </p:blipFill>
            <p:spPr>
              <a:xfrm>
                <a:off x="10555653" y="590107"/>
                <a:ext cx="320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56" name="Freihand 55">
                <a:extLst>
                  <a:ext uri="{FF2B5EF4-FFF2-40B4-BE49-F238E27FC236}">
                    <a16:creationId xmlns:a16="http://schemas.microsoft.com/office/drawing/2014/main" id="{4B1E0DF4-6D72-4F14-B2B1-47BC105A702C}"/>
                  </a:ext>
                </a:extLst>
              </p14:cNvPr>
              <p14:cNvContentPartPr/>
              <p14:nvPr/>
            </p14:nvContentPartPr>
            <p14:xfrm>
              <a:off x="10810173" y="600547"/>
              <a:ext cx="30600" cy="35280"/>
            </p14:xfrm>
          </p:contentPart>
        </mc:Choice>
        <mc:Fallback>
          <p:pic>
            <p:nvPicPr>
              <p:cNvPr id="56" name="Freihand 55">
                <a:extLst>
                  <a:ext uri="{FF2B5EF4-FFF2-40B4-BE49-F238E27FC236}">
                    <a16:creationId xmlns:a16="http://schemas.microsoft.com/office/drawing/2014/main" id="{4B1E0DF4-6D72-4F14-B2B1-47BC105A702C}"/>
                  </a:ext>
                </a:extLst>
              </p:cNvPr>
              <p:cNvPicPr/>
              <p:nvPr/>
            </p:nvPicPr>
            <p:blipFill>
              <a:blip r:embed="rId668"/>
              <a:stretch>
                <a:fillRect/>
              </a:stretch>
            </p:blipFill>
            <p:spPr>
              <a:xfrm>
                <a:off x="10805853" y="596227"/>
                <a:ext cx="39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57" name="Freihand 56">
                <a:extLst>
                  <a:ext uri="{FF2B5EF4-FFF2-40B4-BE49-F238E27FC236}">
                    <a16:creationId xmlns:a16="http://schemas.microsoft.com/office/drawing/2014/main" id="{1CA09DE2-ECC1-42E9-9114-9BC67AC1F7E5}"/>
                  </a:ext>
                </a:extLst>
              </p14:cNvPr>
              <p14:cNvContentPartPr/>
              <p14:nvPr/>
            </p14:nvContentPartPr>
            <p14:xfrm>
              <a:off x="10857693" y="665707"/>
              <a:ext cx="211320" cy="72360"/>
            </p14:xfrm>
          </p:contentPart>
        </mc:Choice>
        <mc:Fallback>
          <p:pic>
            <p:nvPicPr>
              <p:cNvPr id="57" name="Freihand 56">
                <a:extLst>
                  <a:ext uri="{FF2B5EF4-FFF2-40B4-BE49-F238E27FC236}">
                    <a16:creationId xmlns:a16="http://schemas.microsoft.com/office/drawing/2014/main" id="{1CA09DE2-ECC1-42E9-9114-9BC67AC1F7E5}"/>
                  </a:ext>
                </a:extLst>
              </p:cNvPr>
              <p:cNvPicPr/>
              <p:nvPr/>
            </p:nvPicPr>
            <p:blipFill>
              <a:blip r:embed="rId670"/>
              <a:stretch>
                <a:fillRect/>
              </a:stretch>
            </p:blipFill>
            <p:spPr>
              <a:xfrm>
                <a:off x="10853373" y="661387"/>
                <a:ext cx="219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58" name="Freihand 57">
                <a:extLst>
                  <a:ext uri="{FF2B5EF4-FFF2-40B4-BE49-F238E27FC236}">
                    <a16:creationId xmlns:a16="http://schemas.microsoft.com/office/drawing/2014/main" id="{17DC1558-FDEB-4B93-A650-F450729B99FC}"/>
                  </a:ext>
                </a:extLst>
              </p14:cNvPr>
              <p14:cNvContentPartPr/>
              <p14:nvPr/>
            </p14:nvContentPartPr>
            <p14:xfrm>
              <a:off x="11303373" y="548707"/>
              <a:ext cx="124200" cy="231120"/>
            </p14:xfrm>
          </p:contentPart>
        </mc:Choice>
        <mc:Fallback>
          <p:pic>
            <p:nvPicPr>
              <p:cNvPr id="58" name="Freihand 57">
                <a:extLst>
                  <a:ext uri="{FF2B5EF4-FFF2-40B4-BE49-F238E27FC236}">
                    <a16:creationId xmlns:a16="http://schemas.microsoft.com/office/drawing/2014/main" id="{17DC1558-FDEB-4B93-A650-F450729B99FC}"/>
                  </a:ext>
                </a:extLst>
              </p:cNvPr>
              <p:cNvPicPr/>
              <p:nvPr/>
            </p:nvPicPr>
            <p:blipFill>
              <a:blip r:embed="rId672"/>
              <a:stretch>
                <a:fillRect/>
              </a:stretch>
            </p:blipFill>
            <p:spPr>
              <a:xfrm>
                <a:off x="11299053" y="544387"/>
                <a:ext cx="132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9" name="Freihand 58">
                <a:extLst>
                  <a:ext uri="{FF2B5EF4-FFF2-40B4-BE49-F238E27FC236}">
                    <a16:creationId xmlns:a16="http://schemas.microsoft.com/office/drawing/2014/main" id="{08762890-9B2D-4C5C-BEF6-D9B5AB223EE9}"/>
                  </a:ext>
                </a:extLst>
              </p14:cNvPr>
              <p14:cNvContentPartPr/>
              <p14:nvPr/>
            </p14:nvContentPartPr>
            <p14:xfrm>
              <a:off x="11430813" y="597307"/>
              <a:ext cx="53640" cy="82080"/>
            </p14:xfrm>
          </p:contentPart>
        </mc:Choice>
        <mc:Fallback>
          <p:pic>
            <p:nvPicPr>
              <p:cNvPr id="59" name="Freihand 58">
                <a:extLst>
                  <a:ext uri="{FF2B5EF4-FFF2-40B4-BE49-F238E27FC236}">
                    <a16:creationId xmlns:a16="http://schemas.microsoft.com/office/drawing/2014/main" id="{08762890-9B2D-4C5C-BEF6-D9B5AB223EE9}"/>
                  </a:ext>
                </a:extLst>
              </p:cNvPr>
              <p:cNvPicPr/>
              <p:nvPr/>
            </p:nvPicPr>
            <p:blipFill>
              <a:blip r:embed="rId674"/>
              <a:stretch>
                <a:fillRect/>
              </a:stretch>
            </p:blipFill>
            <p:spPr>
              <a:xfrm>
                <a:off x="11426133" y="592987"/>
                <a:ext cx="62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60" name="Freihand 59">
                <a:extLst>
                  <a:ext uri="{FF2B5EF4-FFF2-40B4-BE49-F238E27FC236}">
                    <a16:creationId xmlns:a16="http://schemas.microsoft.com/office/drawing/2014/main" id="{949D8201-F82F-4C4F-915F-39B5D9D8AA12}"/>
                  </a:ext>
                </a:extLst>
              </p14:cNvPr>
              <p14:cNvContentPartPr/>
              <p14:nvPr/>
            </p14:nvContentPartPr>
            <p14:xfrm>
              <a:off x="11443053" y="600907"/>
              <a:ext cx="59400" cy="106920"/>
            </p14:xfrm>
          </p:contentPart>
        </mc:Choice>
        <mc:Fallback>
          <p:pic>
            <p:nvPicPr>
              <p:cNvPr id="60" name="Freihand 59">
                <a:extLst>
                  <a:ext uri="{FF2B5EF4-FFF2-40B4-BE49-F238E27FC236}">
                    <a16:creationId xmlns:a16="http://schemas.microsoft.com/office/drawing/2014/main" id="{949D8201-F82F-4C4F-915F-39B5D9D8AA12}"/>
                  </a:ext>
                </a:extLst>
              </p:cNvPr>
              <p:cNvPicPr/>
              <p:nvPr/>
            </p:nvPicPr>
            <p:blipFill>
              <a:blip r:embed="rId676"/>
              <a:stretch>
                <a:fillRect/>
              </a:stretch>
            </p:blipFill>
            <p:spPr>
              <a:xfrm>
                <a:off x="11438733" y="596587"/>
                <a:ext cx="68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61" name="Freihand 60">
                <a:extLst>
                  <a:ext uri="{FF2B5EF4-FFF2-40B4-BE49-F238E27FC236}">
                    <a16:creationId xmlns:a16="http://schemas.microsoft.com/office/drawing/2014/main" id="{92D7583F-F7C4-418C-8E3A-19D91649B47B}"/>
                  </a:ext>
                </a:extLst>
              </p14:cNvPr>
              <p14:cNvContentPartPr/>
              <p14:nvPr/>
            </p14:nvContentPartPr>
            <p14:xfrm>
              <a:off x="11204733" y="733387"/>
              <a:ext cx="375840" cy="35640"/>
            </p14:xfrm>
          </p:contentPart>
        </mc:Choice>
        <mc:Fallback>
          <p:pic>
            <p:nvPicPr>
              <p:cNvPr id="61" name="Freihand 60">
                <a:extLst>
                  <a:ext uri="{FF2B5EF4-FFF2-40B4-BE49-F238E27FC236}">
                    <a16:creationId xmlns:a16="http://schemas.microsoft.com/office/drawing/2014/main" id="{92D7583F-F7C4-418C-8E3A-19D91649B47B}"/>
                  </a:ext>
                </a:extLst>
              </p:cNvPr>
              <p:cNvPicPr/>
              <p:nvPr/>
            </p:nvPicPr>
            <p:blipFill>
              <a:blip r:embed="rId678"/>
              <a:stretch>
                <a:fillRect/>
              </a:stretch>
            </p:blipFill>
            <p:spPr>
              <a:xfrm>
                <a:off x="11200413" y="729067"/>
                <a:ext cx="384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62" name="Freihand 61">
                <a:extLst>
                  <a:ext uri="{FF2B5EF4-FFF2-40B4-BE49-F238E27FC236}">
                    <a16:creationId xmlns:a16="http://schemas.microsoft.com/office/drawing/2014/main" id="{90F0AA4E-B363-42CA-8752-DB06E6B4B6D1}"/>
                  </a:ext>
                </a:extLst>
              </p14:cNvPr>
              <p14:cNvContentPartPr/>
              <p14:nvPr/>
            </p14:nvContentPartPr>
            <p14:xfrm>
              <a:off x="11341893" y="870187"/>
              <a:ext cx="11160" cy="138240"/>
            </p14:xfrm>
          </p:contentPart>
        </mc:Choice>
        <mc:Fallback>
          <p:pic>
            <p:nvPicPr>
              <p:cNvPr id="62" name="Freihand 61">
                <a:extLst>
                  <a:ext uri="{FF2B5EF4-FFF2-40B4-BE49-F238E27FC236}">
                    <a16:creationId xmlns:a16="http://schemas.microsoft.com/office/drawing/2014/main" id="{90F0AA4E-B363-42CA-8752-DB06E6B4B6D1}"/>
                  </a:ext>
                </a:extLst>
              </p:cNvPr>
              <p:cNvPicPr/>
              <p:nvPr/>
            </p:nvPicPr>
            <p:blipFill>
              <a:blip r:embed="rId680"/>
              <a:stretch>
                <a:fillRect/>
              </a:stretch>
            </p:blipFill>
            <p:spPr>
              <a:xfrm>
                <a:off x="11337573" y="865867"/>
                <a:ext cx="19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63" name="Freihand 62">
                <a:extLst>
                  <a:ext uri="{FF2B5EF4-FFF2-40B4-BE49-F238E27FC236}">
                    <a16:creationId xmlns:a16="http://schemas.microsoft.com/office/drawing/2014/main" id="{975EDFC8-BD39-477F-AD81-763D85F684B2}"/>
                  </a:ext>
                </a:extLst>
              </p14:cNvPr>
              <p14:cNvContentPartPr/>
              <p14:nvPr/>
            </p14:nvContentPartPr>
            <p14:xfrm>
              <a:off x="11281773" y="850747"/>
              <a:ext cx="127800" cy="69480"/>
            </p14:xfrm>
          </p:contentPart>
        </mc:Choice>
        <mc:Fallback>
          <p:pic>
            <p:nvPicPr>
              <p:cNvPr id="63" name="Freihand 62">
                <a:extLst>
                  <a:ext uri="{FF2B5EF4-FFF2-40B4-BE49-F238E27FC236}">
                    <a16:creationId xmlns:a16="http://schemas.microsoft.com/office/drawing/2014/main" id="{975EDFC8-BD39-477F-AD81-763D85F684B2}"/>
                  </a:ext>
                </a:extLst>
              </p:cNvPr>
              <p:cNvPicPr/>
              <p:nvPr/>
            </p:nvPicPr>
            <p:blipFill>
              <a:blip r:embed="rId682"/>
              <a:stretch>
                <a:fillRect/>
              </a:stretch>
            </p:blipFill>
            <p:spPr>
              <a:xfrm>
                <a:off x="11277453" y="846427"/>
                <a:ext cx="136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67" name="Freihand 66">
                <a:extLst>
                  <a:ext uri="{FF2B5EF4-FFF2-40B4-BE49-F238E27FC236}">
                    <a16:creationId xmlns:a16="http://schemas.microsoft.com/office/drawing/2014/main" id="{F19D26B6-D394-4EAF-A733-006D913A0CDE}"/>
                  </a:ext>
                </a:extLst>
              </p14:cNvPr>
              <p14:cNvContentPartPr/>
              <p14:nvPr/>
            </p14:nvContentPartPr>
            <p14:xfrm>
              <a:off x="11442333" y="915187"/>
              <a:ext cx="12600" cy="84240"/>
            </p14:xfrm>
          </p:contentPart>
        </mc:Choice>
        <mc:Fallback>
          <p:pic>
            <p:nvPicPr>
              <p:cNvPr id="67" name="Freihand 66">
                <a:extLst>
                  <a:ext uri="{FF2B5EF4-FFF2-40B4-BE49-F238E27FC236}">
                    <a16:creationId xmlns:a16="http://schemas.microsoft.com/office/drawing/2014/main" id="{F19D26B6-D394-4EAF-A733-006D913A0CDE}"/>
                  </a:ext>
                </a:extLst>
              </p:cNvPr>
              <p:cNvPicPr/>
              <p:nvPr/>
            </p:nvPicPr>
            <p:blipFill>
              <a:blip r:embed="rId684"/>
              <a:stretch>
                <a:fillRect/>
              </a:stretch>
            </p:blipFill>
            <p:spPr>
              <a:xfrm>
                <a:off x="11438013" y="910867"/>
                <a:ext cx="21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68" name="Freihand 67">
                <a:extLst>
                  <a:ext uri="{FF2B5EF4-FFF2-40B4-BE49-F238E27FC236}">
                    <a16:creationId xmlns:a16="http://schemas.microsoft.com/office/drawing/2014/main" id="{61E56E52-0E10-46B6-88EB-8F95BD6915FE}"/>
                  </a:ext>
                </a:extLst>
              </p14:cNvPr>
              <p14:cNvContentPartPr/>
              <p14:nvPr/>
            </p14:nvContentPartPr>
            <p14:xfrm>
              <a:off x="11411373" y="896107"/>
              <a:ext cx="113760" cy="132840"/>
            </p14:xfrm>
          </p:contentPart>
        </mc:Choice>
        <mc:Fallback>
          <p:pic>
            <p:nvPicPr>
              <p:cNvPr id="68" name="Freihand 67">
                <a:extLst>
                  <a:ext uri="{FF2B5EF4-FFF2-40B4-BE49-F238E27FC236}">
                    <a16:creationId xmlns:a16="http://schemas.microsoft.com/office/drawing/2014/main" id="{61E56E52-0E10-46B6-88EB-8F95BD6915FE}"/>
                  </a:ext>
                </a:extLst>
              </p:cNvPr>
              <p:cNvPicPr/>
              <p:nvPr/>
            </p:nvPicPr>
            <p:blipFill>
              <a:blip r:embed="rId686"/>
              <a:stretch>
                <a:fillRect/>
              </a:stretch>
            </p:blipFill>
            <p:spPr>
              <a:xfrm>
                <a:off x="11407053" y="891787"/>
                <a:ext cx="122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70" name="Freihand 69">
                <a:extLst>
                  <a:ext uri="{FF2B5EF4-FFF2-40B4-BE49-F238E27FC236}">
                    <a16:creationId xmlns:a16="http://schemas.microsoft.com/office/drawing/2014/main" id="{AC3430AF-AC7F-42E8-B71B-CD2D0B51CF8E}"/>
                  </a:ext>
                </a:extLst>
              </p14:cNvPr>
              <p14:cNvContentPartPr/>
              <p14:nvPr/>
            </p14:nvContentPartPr>
            <p14:xfrm>
              <a:off x="7083453" y="1114267"/>
              <a:ext cx="199080" cy="6480"/>
            </p14:xfrm>
          </p:contentPart>
        </mc:Choice>
        <mc:Fallback>
          <p:pic>
            <p:nvPicPr>
              <p:cNvPr id="70" name="Freihand 69">
                <a:extLst>
                  <a:ext uri="{FF2B5EF4-FFF2-40B4-BE49-F238E27FC236}">
                    <a16:creationId xmlns:a16="http://schemas.microsoft.com/office/drawing/2014/main" id="{AC3430AF-AC7F-42E8-B71B-CD2D0B51CF8E}"/>
                  </a:ext>
                </a:extLst>
              </p:cNvPr>
              <p:cNvPicPr/>
              <p:nvPr/>
            </p:nvPicPr>
            <p:blipFill>
              <a:blip r:embed="rId688"/>
              <a:stretch>
                <a:fillRect/>
              </a:stretch>
            </p:blipFill>
            <p:spPr>
              <a:xfrm>
                <a:off x="7079133" y="1109947"/>
                <a:ext cx="207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71" name="Freihand 70">
                <a:extLst>
                  <a:ext uri="{FF2B5EF4-FFF2-40B4-BE49-F238E27FC236}">
                    <a16:creationId xmlns:a16="http://schemas.microsoft.com/office/drawing/2014/main" id="{40280F97-5E8D-448E-8F65-ADE27FDE9485}"/>
                  </a:ext>
                </a:extLst>
              </p14:cNvPr>
              <p14:cNvContentPartPr/>
              <p14:nvPr/>
            </p14:nvContentPartPr>
            <p14:xfrm>
              <a:off x="7234293" y="1044787"/>
              <a:ext cx="129240" cy="151560"/>
            </p14:xfrm>
          </p:contentPart>
        </mc:Choice>
        <mc:Fallback>
          <p:pic>
            <p:nvPicPr>
              <p:cNvPr id="71" name="Freihand 70">
                <a:extLst>
                  <a:ext uri="{FF2B5EF4-FFF2-40B4-BE49-F238E27FC236}">
                    <a16:creationId xmlns:a16="http://schemas.microsoft.com/office/drawing/2014/main" id="{40280F97-5E8D-448E-8F65-ADE27FDE9485}"/>
                  </a:ext>
                </a:extLst>
              </p:cNvPr>
              <p:cNvPicPr/>
              <p:nvPr/>
            </p:nvPicPr>
            <p:blipFill>
              <a:blip r:embed="rId690"/>
              <a:stretch>
                <a:fillRect/>
              </a:stretch>
            </p:blipFill>
            <p:spPr>
              <a:xfrm>
                <a:off x="7229973" y="1040467"/>
                <a:ext cx="137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73" name="Freihand 72">
                <a:extLst>
                  <a:ext uri="{FF2B5EF4-FFF2-40B4-BE49-F238E27FC236}">
                    <a16:creationId xmlns:a16="http://schemas.microsoft.com/office/drawing/2014/main" id="{FB8831B4-F2D0-45BC-B144-086D8CB68735}"/>
                  </a:ext>
                </a:extLst>
              </p14:cNvPr>
              <p14:cNvContentPartPr/>
              <p14:nvPr/>
            </p14:nvContentPartPr>
            <p14:xfrm>
              <a:off x="7548933" y="1001227"/>
              <a:ext cx="23400" cy="185760"/>
            </p14:xfrm>
          </p:contentPart>
        </mc:Choice>
        <mc:Fallback>
          <p:pic>
            <p:nvPicPr>
              <p:cNvPr id="73" name="Freihand 72">
                <a:extLst>
                  <a:ext uri="{FF2B5EF4-FFF2-40B4-BE49-F238E27FC236}">
                    <a16:creationId xmlns:a16="http://schemas.microsoft.com/office/drawing/2014/main" id="{FB8831B4-F2D0-45BC-B144-086D8CB68735}"/>
                  </a:ext>
                </a:extLst>
              </p:cNvPr>
              <p:cNvPicPr/>
              <p:nvPr/>
            </p:nvPicPr>
            <p:blipFill>
              <a:blip r:embed="rId692"/>
              <a:stretch>
                <a:fillRect/>
              </a:stretch>
            </p:blipFill>
            <p:spPr>
              <a:xfrm>
                <a:off x="7544613" y="996907"/>
                <a:ext cx="32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74" name="Freihand 73">
                <a:extLst>
                  <a:ext uri="{FF2B5EF4-FFF2-40B4-BE49-F238E27FC236}">
                    <a16:creationId xmlns:a16="http://schemas.microsoft.com/office/drawing/2014/main" id="{A1DE07DD-7729-46DD-9F13-29E4203E1F41}"/>
                  </a:ext>
                </a:extLst>
              </p14:cNvPr>
              <p14:cNvContentPartPr/>
              <p14:nvPr/>
            </p14:nvContentPartPr>
            <p14:xfrm>
              <a:off x="7480173" y="1152067"/>
              <a:ext cx="149400" cy="42840"/>
            </p14:xfrm>
          </p:contentPart>
        </mc:Choice>
        <mc:Fallback>
          <p:pic>
            <p:nvPicPr>
              <p:cNvPr id="74" name="Freihand 73">
                <a:extLst>
                  <a:ext uri="{FF2B5EF4-FFF2-40B4-BE49-F238E27FC236}">
                    <a16:creationId xmlns:a16="http://schemas.microsoft.com/office/drawing/2014/main" id="{A1DE07DD-7729-46DD-9F13-29E4203E1F41}"/>
                  </a:ext>
                </a:extLst>
              </p:cNvPr>
              <p:cNvPicPr/>
              <p:nvPr/>
            </p:nvPicPr>
            <p:blipFill>
              <a:blip r:embed="rId694"/>
              <a:stretch>
                <a:fillRect/>
              </a:stretch>
            </p:blipFill>
            <p:spPr>
              <a:xfrm>
                <a:off x="7475853" y="1147747"/>
                <a:ext cx="158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75" name="Freihand 74">
                <a:extLst>
                  <a:ext uri="{FF2B5EF4-FFF2-40B4-BE49-F238E27FC236}">
                    <a16:creationId xmlns:a16="http://schemas.microsoft.com/office/drawing/2014/main" id="{D38E8DAA-8FF9-4047-82CC-EE4D236538A9}"/>
                  </a:ext>
                </a:extLst>
              </p14:cNvPr>
              <p14:cNvContentPartPr/>
              <p14:nvPr/>
            </p14:nvContentPartPr>
            <p14:xfrm>
              <a:off x="7475133" y="987907"/>
              <a:ext cx="200880" cy="9000"/>
            </p14:xfrm>
          </p:contentPart>
        </mc:Choice>
        <mc:Fallback>
          <p:pic>
            <p:nvPicPr>
              <p:cNvPr id="75" name="Freihand 74">
                <a:extLst>
                  <a:ext uri="{FF2B5EF4-FFF2-40B4-BE49-F238E27FC236}">
                    <a16:creationId xmlns:a16="http://schemas.microsoft.com/office/drawing/2014/main" id="{D38E8DAA-8FF9-4047-82CC-EE4D236538A9}"/>
                  </a:ext>
                </a:extLst>
              </p:cNvPr>
              <p:cNvPicPr/>
              <p:nvPr/>
            </p:nvPicPr>
            <p:blipFill>
              <a:blip r:embed="rId696"/>
              <a:stretch>
                <a:fillRect/>
              </a:stretch>
            </p:blipFill>
            <p:spPr>
              <a:xfrm>
                <a:off x="7470813" y="983587"/>
                <a:ext cx="209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76" name="Freihand 75">
                <a:extLst>
                  <a:ext uri="{FF2B5EF4-FFF2-40B4-BE49-F238E27FC236}">
                    <a16:creationId xmlns:a16="http://schemas.microsoft.com/office/drawing/2014/main" id="{BA16F071-F6E5-4D15-B695-53F36B3D38A8}"/>
                  </a:ext>
                </a:extLst>
              </p14:cNvPr>
              <p14:cNvContentPartPr/>
              <p14:nvPr/>
            </p14:nvContentPartPr>
            <p14:xfrm>
              <a:off x="7679973" y="1089067"/>
              <a:ext cx="95400" cy="86400"/>
            </p14:xfrm>
          </p:contentPart>
        </mc:Choice>
        <mc:Fallback>
          <p:pic>
            <p:nvPicPr>
              <p:cNvPr id="76" name="Freihand 75">
                <a:extLst>
                  <a:ext uri="{FF2B5EF4-FFF2-40B4-BE49-F238E27FC236}">
                    <a16:creationId xmlns:a16="http://schemas.microsoft.com/office/drawing/2014/main" id="{BA16F071-F6E5-4D15-B695-53F36B3D38A8}"/>
                  </a:ext>
                </a:extLst>
              </p:cNvPr>
              <p:cNvPicPr/>
              <p:nvPr/>
            </p:nvPicPr>
            <p:blipFill>
              <a:blip r:embed="rId698"/>
              <a:stretch>
                <a:fillRect/>
              </a:stretch>
            </p:blipFill>
            <p:spPr>
              <a:xfrm>
                <a:off x="7675653" y="1084747"/>
                <a:ext cx="104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77" name="Freihand 76">
                <a:extLst>
                  <a:ext uri="{FF2B5EF4-FFF2-40B4-BE49-F238E27FC236}">
                    <a16:creationId xmlns:a16="http://schemas.microsoft.com/office/drawing/2014/main" id="{00B0A567-2545-4058-896A-D787EF1C46FE}"/>
                  </a:ext>
                </a:extLst>
              </p14:cNvPr>
              <p14:cNvContentPartPr/>
              <p14:nvPr/>
            </p14:nvContentPartPr>
            <p14:xfrm>
              <a:off x="7795173" y="1105987"/>
              <a:ext cx="83520" cy="90000"/>
            </p14:xfrm>
          </p:contentPart>
        </mc:Choice>
        <mc:Fallback>
          <p:pic>
            <p:nvPicPr>
              <p:cNvPr id="77" name="Freihand 76">
                <a:extLst>
                  <a:ext uri="{FF2B5EF4-FFF2-40B4-BE49-F238E27FC236}">
                    <a16:creationId xmlns:a16="http://schemas.microsoft.com/office/drawing/2014/main" id="{00B0A567-2545-4058-896A-D787EF1C46FE}"/>
                  </a:ext>
                </a:extLst>
              </p:cNvPr>
              <p:cNvPicPr/>
              <p:nvPr/>
            </p:nvPicPr>
            <p:blipFill>
              <a:blip r:embed="rId700"/>
              <a:stretch>
                <a:fillRect/>
              </a:stretch>
            </p:blipFill>
            <p:spPr>
              <a:xfrm>
                <a:off x="7790853" y="1101667"/>
                <a:ext cx="9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78" name="Freihand 77">
                <a:extLst>
                  <a:ext uri="{FF2B5EF4-FFF2-40B4-BE49-F238E27FC236}">
                    <a16:creationId xmlns:a16="http://schemas.microsoft.com/office/drawing/2014/main" id="{A398B7F5-B5A0-4749-AF1B-592B6B719EB5}"/>
                  </a:ext>
                </a:extLst>
              </p14:cNvPr>
              <p14:cNvContentPartPr/>
              <p14:nvPr/>
            </p14:nvContentPartPr>
            <p14:xfrm>
              <a:off x="7826133" y="1102027"/>
              <a:ext cx="118800" cy="76680"/>
            </p14:xfrm>
          </p:contentPart>
        </mc:Choice>
        <mc:Fallback>
          <p:pic>
            <p:nvPicPr>
              <p:cNvPr id="78" name="Freihand 77">
                <a:extLst>
                  <a:ext uri="{FF2B5EF4-FFF2-40B4-BE49-F238E27FC236}">
                    <a16:creationId xmlns:a16="http://schemas.microsoft.com/office/drawing/2014/main" id="{A398B7F5-B5A0-4749-AF1B-592B6B719EB5}"/>
                  </a:ext>
                </a:extLst>
              </p:cNvPr>
              <p:cNvPicPr/>
              <p:nvPr/>
            </p:nvPicPr>
            <p:blipFill>
              <a:blip r:embed="rId702"/>
              <a:stretch>
                <a:fillRect/>
              </a:stretch>
            </p:blipFill>
            <p:spPr>
              <a:xfrm>
                <a:off x="7821813" y="1097707"/>
                <a:ext cx="12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79" name="Freihand 78">
                <a:extLst>
                  <a:ext uri="{FF2B5EF4-FFF2-40B4-BE49-F238E27FC236}">
                    <a16:creationId xmlns:a16="http://schemas.microsoft.com/office/drawing/2014/main" id="{7DC01239-EFFA-493F-864A-ED0792FCB097}"/>
                  </a:ext>
                </a:extLst>
              </p14:cNvPr>
              <p14:cNvContentPartPr/>
              <p14:nvPr/>
            </p14:nvContentPartPr>
            <p14:xfrm>
              <a:off x="7925853" y="1112467"/>
              <a:ext cx="237240" cy="60120"/>
            </p14:xfrm>
          </p:contentPart>
        </mc:Choice>
        <mc:Fallback>
          <p:pic>
            <p:nvPicPr>
              <p:cNvPr id="79" name="Freihand 78">
                <a:extLst>
                  <a:ext uri="{FF2B5EF4-FFF2-40B4-BE49-F238E27FC236}">
                    <a16:creationId xmlns:a16="http://schemas.microsoft.com/office/drawing/2014/main" id="{7DC01239-EFFA-493F-864A-ED0792FCB097}"/>
                  </a:ext>
                </a:extLst>
              </p:cNvPr>
              <p:cNvPicPr/>
              <p:nvPr/>
            </p:nvPicPr>
            <p:blipFill>
              <a:blip r:embed="rId704"/>
              <a:stretch>
                <a:fillRect/>
              </a:stretch>
            </p:blipFill>
            <p:spPr>
              <a:xfrm>
                <a:off x="7921533" y="1108147"/>
                <a:ext cx="245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80" name="Freihand 79">
                <a:extLst>
                  <a:ext uri="{FF2B5EF4-FFF2-40B4-BE49-F238E27FC236}">
                    <a16:creationId xmlns:a16="http://schemas.microsoft.com/office/drawing/2014/main" id="{C5EF47D6-B277-4E62-AEF0-E585A1233BF0}"/>
                  </a:ext>
                </a:extLst>
              </p14:cNvPr>
              <p14:cNvContentPartPr/>
              <p14:nvPr/>
            </p14:nvContentPartPr>
            <p14:xfrm>
              <a:off x="8197653" y="1108147"/>
              <a:ext cx="82440" cy="60120"/>
            </p14:xfrm>
          </p:contentPart>
        </mc:Choice>
        <mc:Fallback>
          <p:pic>
            <p:nvPicPr>
              <p:cNvPr id="80" name="Freihand 79">
                <a:extLst>
                  <a:ext uri="{FF2B5EF4-FFF2-40B4-BE49-F238E27FC236}">
                    <a16:creationId xmlns:a16="http://schemas.microsoft.com/office/drawing/2014/main" id="{C5EF47D6-B277-4E62-AEF0-E585A1233BF0}"/>
                  </a:ext>
                </a:extLst>
              </p:cNvPr>
              <p:cNvPicPr/>
              <p:nvPr/>
            </p:nvPicPr>
            <p:blipFill>
              <a:blip r:embed="rId706"/>
              <a:stretch>
                <a:fillRect/>
              </a:stretch>
            </p:blipFill>
            <p:spPr>
              <a:xfrm>
                <a:off x="8193333" y="1103827"/>
                <a:ext cx="91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81" name="Freihand 80">
                <a:extLst>
                  <a:ext uri="{FF2B5EF4-FFF2-40B4-BE49-F238E27FC236}">
                    <a16:creationId xmlns:a16="http://schemas.microsoft.com/office/drawing/2014/main" id="{14409E6F-BFEC-4990-9F10-281F4CA97EC2}"/>
                  </a:ext>
                </a:extLst>
              </p14:cNvPr>
              <p14:cNvContentPartPr/>
              <p14:nvPr/>
            </p14:nvContentPartPr>
            <p14:xfrm>
              <a:off x="8432733" y="1028947"/>
              <a:ext cx="201600" cy="128520"/>
            </p14:xfrm>
          </p:contentPart>
        </mc:Choice>
        <mc:Fallback>
          <p:pic>
            <p:nvPicPr>
              <p:cNvPr id="81" name="Freihand 80">
                <a:extLst>
                  <a:ext uri="{FF2B5EF4-FFF2-40B4-BE49-F238E27FC236}">
                    <a16:creationId xmlns:a16="http://schemas.microsoft.com/office/drawing/2014/main" id="{14409E6F-BFEC-4990-9F10-281F4CA97EC2}"/>
                  </a:ext>
                </a:extLst>
              </p:cNvPr>
              <p:cNvPicPr/>
              <p:nvPr/>
            </p:nvPicPr>
            <p:blipFill>
              <a:blip r:embed="rId708"/>
              <a:stretch>
                <a:fillRect/>
              </a:stretch>
            </p:blipFill>
            <p:spPr>
              <a:xfrm>
                <a:off x="8428413" y="1024627"/>
                <a:ext cx="210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82" name="Freihand 81">
                <a:extLst>
                  <a:ext uri="{FF2B5EF4-FFF2-40B4-BE49-F238E27FC236}">
                    <a16:creationId xmlns:a16="http://schemas.microsoft.com/office/drawing/2014/main" id="{9AF5168D-4B13-4731-ADAE-24CD7344D24E}"/>
                  </a:ext>
                </a:extLst>
              </p14:cNvPr>
              <p14:cNvContentPartPr/>
              <p14:nvPr/>
            </p14:nvContentPartPr>
            <p14:xfrm>
              <a:off x="8608413" y="1036867"/>
              <a:ext cx="9360" cy="5040"/>
            </p14:xfrm>
          </p:contentPart>
        </mc:Choice>
        <mc:Fallback>
          <p:pic>
            <p:nvPicPr>
              <p:cNvPr id="82" name="Freihand 81">
                <a:extLst>
                  <a:ext uri="{FF2B5EF4-FFF2-40B4-BE49-F238E27FC236}">
                    <a16:creationId xmlns:a16="http://schemas.microsoft.com/office/drawing/2014/main" id="{9AF5168D-4B13-4731-ADAE-24CD7344D24E}"/>
                  </a:ext>
                </a:extLst>
              </p:cNvPr>
              <p:cNvPicPr/>
              <p:nvPr/>
            </p:nvPicPr>
            <p:blipFill>
              <a:blip r:embed="rId710"/>
              <a:stretch>
                <a:fillRect/>
              </a:stretch>
            </p:blipFill>
            <p:spPr>
              <a:xfrm>
                <a:off x="8604093" y="1032547"/>
                <a:ext cx="18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83" name="Freihand 82">
                <a:extLst>
                  <a:ext uri="{FF2B5EF4-FFF2-40B4-BE49-F238E27FC236}">
                    <a16:creationId xmlns:a16="http://schemas.microsoft.com/office/drawing/2014/main" id="{4D4F48C4-BA14-496F-AC91-19262EFE9BD7}"/>
                  </a:ext>
                </a:extLst>
              </p14:cNvPr>
              <p14:cNvContentPartPr/>
              <p14:nvPr/>
            </p14:nvContentPartPr>
            <p14:xfrm>
              <a:off x="8667453" y="1062787"/>
              <a:ext cx="105480" cy="80280"/>
            </p14:xfrm>
          </p:contentPart>
        </mc:Choice>
        <mc:Fallback>
          <p:pic>
            <p:nvPicPr>
              <p:cNvPr id="83" name="Freihand 82">
                <a:extLst>
                  <a:ext uri="{FF2B5EF4-FFF2-40B4-BE49-F238E27FC236}">
                    <a16:creationId xmlns:a16="http://schemas.microsoft.com/office/drawing/2014/main" id="{4D4F48C4-BA14-496F-AC91-19262EFE9BD7}"/>
                  </a:ext>
                </a:extLst>
              </p:cNvPr>
              <p:cNvPicPr/>
              <p:nvPr/>
            </p:nvPicPr>
            <p:blipFill>
              <a:blip r:embed="rId712"/>
              <a:stretch>
                <a:fillRect/>
              </a:stretch>
            </p:blipFill>
            <p:spPr>
              <a:xfrm>
                <a:off x="8663133" y="1058467"/>
                <a:ext cx="114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85" name="Freihand 84">
                <a:extLst>
                  <a:ext uri="{FF2B5EF4-FFF2-40B4-BE49-F238E27FC236}">
                    <a16:creationId xmlns:a16="http://schemas.microsoft.com/office/drawing/2014/main" id="{16FBC877-5AE8-4A78-B40E-81F8C3C87C24}"/>
                  </a:ext>
                </a:extLst>
              </p14:cNvPr>
              <p14:cNvContentPartPr/>
              <p14:nvPr/>
            </p14:nvContentPartPr>
            <p14:xfrm>
              <a:off x="9051933" y="993307"/>
              <a:ext cx="22680" cy="130680"/>
            </p14:xfrm>
          </p:contentPart>
        </mc:Choice>
        <mc:Fallback>
          <p:pic>
            <p:nvPicPr>
              <p:cNvPr id="85" name="Freihand 84">
                <a:extLst>
                  <a:ext uri="{FF2B5EF4-FFF2-40B4-BE49-F238E27FC236}">
                    <a16:creationId xmlns:a16="http://schemas.microsoft.com/office/drawing/2014/main" id="{16FBC877-5AE8-4A78-B40E-81F8C3C87C24}"/>
                  </a:ext>
                </a:extLst>
              </p:cNvPr>
              <p:cNvPicPr/>
              <p:nvPr/>
            </p:nvPicPr>
            <p:blipFill>
              <a:blip r:embed="rId714"/>
              <a:stretch>
                <a:fillRect/>
              </a:stretch>
            </p:blipFill>
            <p:spPr>
              <a:xfrm>
                <a:off x="9047613" y="988987"/>
                <a:ext cx="31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86" name="Freihand 85">
                <a:extLst>
                  <a:ext uri="{FF2B5EF4-FFF2-40B4-BE49-F238E27FC236}">
                    <a16:creationId xmlns:a16="http://schemas.microsoft.com/office/drawing/2014/main" id="{B17BFE59-3AFD-496B-9FA6-DBA462C96BC0}"/>
                  </a:ext>
                </a:extLst>
              </p14:cNvPr>
              <p14:cNvContentPartPr/>
              <p14:nvPr/>
            </p14:nvContentPartPr>
            <p14:xfrm>
              <a:off x="9065973" y="985387"/>
              <a:ext cx="111960" cy="6480"/>
            </p14:xfrm>
          </p:contentPart>
        </mc:Choice>
        <mc:Fallback>
          <p:pic>
            <p:nvPicPr>
              <p:cNvPr id="86" name="Freihand 85">
                <a:extLst>
                  <a:ext uri="{FF2B5EF4-FFF2-40B4-BE49-F238E27FC236}">
                    <a16:creationId xmlns:a16="http://schemas.microsoft.com/office/drawing/2014/main" id="{B17BFE59-3AFD-496B-9FA6-DBA462C96BC0}"/>
                  </a:ext>
                </a:extLst>
              </p:cNvPr>
              <p:cNvPicPr/>
              <p:nvPr/>
            </p:nvPicPr>
            <p:blipFill>
              <a:blip r:embed="rId716"/>
              <a:stretch>
                <a:fillRect/>
              </a:stretch>
            </p:blipFill>
            <p:spPr>
              <a:xfrm>
                <a:off x="9061653" y="981067"/>
                <a:ext cx="120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87" name="Freihand 86">
                <a:extLst>
                  <a:ext uri="{FF2B5EF4-FFF2-40B4-BE49-F238E27FC236}">
                    <a16:creationId xmlns:a16="http://schemas.microsoft.com/office/drawing/2014/main" id="{9B2680BA-CAE6-4365-A18E-7635F5514088}"/>
                  </a:ext>
                </a:extLst>
              </p14:cNvPr>
              <p14:cNvContentPartPr/>
              <p14:nvPr/>
            </p14:nvContentPartPr>
            <p14:xfrm>
              <a:off x="9056973" y="1040107"/>
              <a:ext cx="114840" cy="99360"/>
            </p14:xfrm>
          </p:contentPart>
        </mc:Choice>
        <mc:Fallback>
          <p:pic>
            <p:nvPicPr>
              <p:cNvPr id="87" name="Freihand 86">
                <a:extLst>
                  <a:ext uri="{FF2B5EF4-FFF2-40B4-BE49-F238E27FC236}">
                    <a16:creationId xmlns:a16="http://schemas.microsoft.com/office/drawing/2014/main" id="{9B2680BA-CAE6-4365-A18E-7635F5514088}"/>
                  </a:ext>
                </a:extLst>
              </p:cNvPr>
              <p:cNvPicPr/>
              <p:nvPr/>
            </p:nvPicPr>
            <p:blipFill>
              <a:blip r:embed="rId718"/>
              <a:stretch>
                <a:fillRect/>
              </a:stretch>
            </p:blipFill>
            <p:spPr>
              <a:xfrm>
                <a:off x="9052653" y="1035787"/>
                <a:ext cx="123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88" name="Freihand 87">
                <a:extLst>
                  <a:ext uri="{FF2B5EF4-FFF2-40B4-BE49-F238E27FC236}">
                    <a16:creationId xmlns:a16="http://schemas.microsoft.com/office/drawing/2014/main" id="{6613316E-B55E-4A53-8571-AD0D02B51FA1}"/>
                  </a:ext>
                </a:extLst>
              </p14:cNvPr>
              <p14:cNvContentPartPr/>
              <p14:nvPr/>
            </p14:nvContentPartPr>
            <p14:xfrm>
              <a:off x="9225453" y="1067827"/>
              <a:ext cx="140760" cy="3240"/>
            </p14:xfrm>
          </p:contentPart>
        </mc:Choice>
        <mc:Fallback>
          <p:pic>
            <p:nvPicPr>
              <p:cNvPr id="88" name="Freihand 87">
                <a:extLst>
                  <a:ext uri="{FF2B5EF4-FFF2-40B4-BE49-F238E27FC236}">
                    <a16:creationId xmlns:a16="http://schemas.microsoft.com/office/drawing/2014/main" id="{6613316E-B55E-4A53-8571-AD0D02B51FA1}"/>
                  </a:ext>
                </a:extLst>
              </p:cNvPr>
              <p:cNvPicPr/>
              <p:nvPr/>
            </p:nvPicPr>
            <p:blipFill>
              <a:blip r:embed="rId720"/>
              <a:stretch>
                <a:fillRect/>
              </a:stretch>
            </p:blipFill>
            <p:spPr>
              <a:xfrm>
                <a:off x="9221133" y="1063507"/>
                <a:ext cx="149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89" name="Freihand 88">
                <a:extLst>
                  <a:ext uri="{FF2B5EF4-FFF2-40B4-BE49-F238E27FC236}">
                    <a16:creationId xmlns:a16="http://schemas.microsoft.com/office/drawing/2014/main" id="{DCDC4B98-E0A6-419E-BDBE-5F43F69CB27B}"/>
                  </a:ext>
                </a:extLst>
              </p14:cNvPr>
              <p14:cNvContentPartPr/>
              <p14:nvPr/>
            </p14:nvContentPartPr>
            <p14:xfrm>
              <a:off x="9255333" y="1102747"/>
              <a:ext cx="108360" cy="9000"/>
            </p14:xfrm>
          </p:contentPart>
        </mc:Choice>
        <mc:Fallback>
          <p:pic>
            <p:nvPicPr>
              <p:cNvPr id="89" name="Freihand 88">
                <a:extLst>
                  <a:ext uri="{FF2B5EF4-FFF2-40B4-BE49-F238E27FC236}">
                    <a16:creationId xmlns:a16="http://schemas.microsoft.com/office/drawing/2014/main" id="{DCDC4B98-E0A6-419E-BDBE-5F43F69CB27B}"/>
                  </a:ext>
                </a:extLst>
              </p:cNvPr>
              <p:cNvPicPr/>
              <p:nvPr/>
            </p:nvPicPr>
            <p:blipFill>
              <a:blip r:embed="rId722"/>
              <a:stretch>
                <a:fillRect/>
              </a:stretch>
            </p:blipFill>
            <p:spPr>
              <a:xfrm>
                <a:off x="9251013" y="1098427"/>
                <a:ext cx="117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90" name="Freihand 89">
                <a:extLst>
                  <a:ext uri="{FF2B5EF4-FFF2-40B4-BE49-F238E27FC236}">
                    <a16:creationId xmlns:a16="http://schemas.microsoft.com/office/drawing/2014/main" id="{365F2EB7-73C8-4614-926E-092C97C17103}"/>
                  </a:ext>
                </a:extLst>
              </p14:cNvPr>
              <p14:cNvContentPartPr/>
              <p14:nvPr/>
            </p14:nvContentPartPr>
            <p14:xfrm>
              <a:off x="9459093" y="1010587"/>
              <a:ext cx="99000" cy="185040"/>
            </p14:xfrm>
          </p:contentPart>
        </mc:Choice>
        <mc:Fallback>
          <p:pic>
            <p:nvPicPr>
              <p:cNvPr id="90" name="Freihand 89">
                <a:extLst>
                  <a:ext uri="{FF2B5EF4-FFF2-40B4-BE49-F238E27FC236}">
                    <a16:creationId xmlns:a16="http://schemas.microsoft.com/office/drawing/2014/main" id="{365F2EB7-73C8-4614-926E-092C97C17103}"/>
                  </a:ext>
                </a:extLst>
              </p:cNvPr>
              <p:cNvPicPr/>
              <p:nvPr/>
            </p:nvPicPr>
            <p:blipFill>
              <a:blip r:embed="rId724"/>
              <a:stretch>
                <a:fillRect/>
              </a:stretch>
            </p:blipFill>
            <p:spPr>
              <a:xfrm>
                <a:off x="9454773" y="1006267"/>
                <a:ext cx="1076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91" name="Freihand 90">
                <a:extLst>
                  <a:ext uri="{FF2B5EF4-FFF2-40B4-BE49-F238E27FC236}">
                    <a16:creationId xmlns:a16="http://schemas.microsoft.com/office/drawing/2014/main" id="{D51AACBD-6944-4E9E-A3CB-99CC8CB411E9}"/>
                  </a:ext>
                </a:extLst>
              </p14:cNvPr>
              <p14:cNvContentPartPr/>
              <p14:nvPr/>
            </p14:nvContentPartPr>
            <p14:xfrm>
              <a:off x="9568173" y="1074307"/>
              <a:ext cx="77040" cy="79920"/>
            </p14:xfrm>
          </p:contentPart>
        </mc:Choice>
        <mc:Fallback>
          <p:pic>
            <p:nvPicPr>
              <p:cNvPr id="91" name="Freihand 90">
                <a:extLst>
                  <a:ext uri="{FF2B5EF4-FFF2-40B4-BE49-F238E27FC236}">
                    <a16:creationId xmlns:a16="http://schemas.microsoft.com/office/drawing/2014/main" id="{D51AACBD-6944-4E9E-A3CB-99CC8CB411E9}"/>
                  </a:ext>
                </a:extLst>
              </p:cNvPr>
              <p:cNvPicPr/>
              <p:nvPr/>
            </p:nvPicPr>
            <p:blipFill>
              <a:blip r:embed="rId726"/>
              <a:stretch>
                <a:fillRect/>
              </a:stretch>
            </p:blipFill>
            <p:spPr>
              <a:xfrm>
                <a:off x="9563853" y="1069987"/>
                <a:ext cx="85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92" name="Freihand 91">
                <a:extLst>
                  <a:ext uri="{FF2B5EF4-FFF2-40B4-BE49-F238E27FC236}">
                    <a16:creationId xmlns:a16="http://schemas.microsoft.com/office/drawing/2014/main" id="{D5F4B45C-0870-40D8-B6F3-762D20D2A81A}"/>
                  </a:ext>
                </a:extLst>
              </p14:cNvPr>
              <p14:cNvContentPartPr/>
              <p14:nvPr/>
            </p14:nvContentPartPr>
            <p14:xfrm>
              <a:off x="9593733" y="1067827"/>
              <a:ext cx="68760" cy="105120"/>
            </p14:xfrm>
          </p:contentPart>
        </mc:Choice>
        <mc:Fallback>
          <p:pic>
            <p:nvPicPr>
              <p:cNvPr id="92" name="Freihand 91">
                <a:extLst>
                  <a:ext uri="{FF2B5EF4-FFF2-40B4-BE49-F238E27FC236}">
                    <a16:creationId xmlns:a16="http://schemas.microsoft.com/office/drawing/2014/main" id="{D5F4B45C-0870-40D8-B6F3-762D20D2A81A}"/>
                  </a:ext>
                </a:extLst>
              </p:cNvPr>
              <p:cNvPicPr/>
              <p:nvPr/>
            </p:nvPicPr>
            <p:blipFill>
              <a:blip r:embed="rId728"/>
              <a:stretch>
                <a:fillRect/>
              </a:stretch>
            </p:blipFill>
            <p:spPr>
              <a:xfrm>
                <a:off x="9589413" y="1063507"/>
                <a:ext cx="77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93" name="Freihand 92">
                <a:extLst>
                  <a:ext uri="{FF2B5EF4-FFF2-40B4-BE49-F238E27FC236}">
                    <a16:creationId xmlns:a16="http://schemas.microsoft.com/office/drawing/2014/main" id="{73A4A668-0A71-4D71-A277-3B631BC27A01}"/>
                  </a:ext>
                </a:extLst>
              </p14:cNvPr>
              <p14:cNvContentPartPr/>
              <p14:nvPr/>
            </p14:nvContentPartPr>
            <p14:xfrm>
              <a:off x="9726573" y="1065667"/>
              <a:ext cx="12600" cy="5760"/>
            </p14:xfrm>
          </p:contentPart>
        </mc:Choice>
        <mc:Fallback>
          <p:pic>
            <p:nvPicPr>
              <p:cNvPr id="93" name="Freihand 92">
                <a:extLst>
                  <a:ext uri="{FF2B5EF4-FFF2-40B4-BE49-F238E27FC236}">
                    <a16:creationId xmlns:a16="http://schemas.microsoft.com/office/drawing/2014/main" id="{73A4A668-0A71-4D71-A277-3B631BC27A01}"/>
                  </a:ext>
                </a:extLst>
              </p:cNvPr>
              <p:cNvPicPr/>
              <p:nvPr/>
            </p:nvPicPr>
            <p:blipFill>
              <a:blip r:embed="rId730"/>
              <a:stretch>
                <a:fillRect/>
              </a:stretch>
            </p:blipFill>
            <p:spPr>
              <a:xfrm>
                <a:off x="9722253" y="1061347"/>
                <a:ext cx="21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94" name="Freihand 93">
                <a:extLst>
                  <a:ext uri="{FF2B5EF4-FFF2-40B4-BE49-F238E27FC236}">
                    <a16:creationId xmlns:a16="http://schemas.microsoft.com/office/drawing/2014/main" id="{69DC4C42-9E1D-44B4-9862-E036AF20FEF5}"/>
                  </a:ext>
                </a:extLst>
              </p14:cNvPr>
              <p14:cNvContentPartPr/>
              <p14:nvPr/>
            </p14:nvContentPartPr>
            <p14:xfrm>
              <a:off x="9804693" y="954427"/>
              <a:ext cx="113040" cy="141480"/>
            </p14:xfrm>
          </p:contentPart>
        </mc:Choice>
        <mc:Fallback>
          <p:pic>
            <p:nvPicPr>
              <p:cNvPr id="94" name="Freihand 93">
                <a:extLst>
                  <a:ext uri="{FF2B5EF4-FFF2-40B4-BE49-F238E27FC236}">
                    <a16:creationId xmlns:a16="http://schemas.microsoft.com/office/drawing/2014/main" id="{69DC4C42-9E1D-44B4-9862-E036AF20FEF5}"/>
                  </a:ext>
                </a:extLst>
              </p:cNvPr>
              <p:cNvPicPr/>
              <p:nvPr/>
            </p:nvPicPr>
            <p:blipFill>
              <a:blip r:embed="rId732"/>
              <a:stretch>
                <a:fillRect/>
              </a:stretch>
            </p:blipFill>
            <p:spPr>
              <a:xfrm>
                <a:off x="9800373" y="950107"/>
                <a:ext cx="121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95" name="Freihand 94">
                <a:extLst>
                  <a:ext uri="{FF2B5EF4-FFF2-40B4-BE49-F238E27FC236}">
                    <a16:creationId xmlns:a16="http://schemas.microsoft.com/office/drawing/2014/main" id="{C790BC2D-E975-48E9-A302-F058B76B481D}"/>
                  </a:ext>
                </a:extLst>
              </p14:cNvPr>
              <p14:cNvContentPartPr/>
              <p14:nvPr/>
            </p14:nvContentPartPr>
            <p14:xfrm>
              <a:off x="9845373" y="986467"/>
              <a:ext cx="222120" cy="88200"/>
            </p14:xfrm>
          </p:contentPart>
        </mc:Choice>
        <mc:Fallback>
          <p:pic>
            <p:nvPicPr>
              <p:cNvPr id="95" name="Freihand 94">
                <a:extLst>
                  <a:ext uri="{FF2B5EF4-FFF2-40B4-BE49-F238E27FC236}">
                    <a16:creationId xmlns:a16="http://schemas.microsoft.com/office/drawing/2014/main" id="{C790BC2D-E975-48E9-A302-F058B76B481D}"/>
                  </a:ext>
                </a:extLst>
              </p:cNvPr>
              <p:cNvPicPr/>
              <p:nvPr/>
            </p:nvPicPr>
            <p:blipFill>
              <a:blip r:embed="rId734"/>
              <a:stretch>
                <a:fillRect/>
              </a:stretch>
            </p:blipFill>
            <p:spPr>
              <a:xfrm>
                <a:off x="9841053" y="982147"/>
                <a:ext cx="230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96" name="Freihand 95">
                <a:extLst>
                  <a:ext uri="{FF2B5EF4-FFF2-40B4-BE49-F238E27FC236}">
                    <a16:creationId xmlns:a16="http://schemas.microsoft.com/office/drawing/2014/main" id="{53E98B03-9E85-4694-AB14-899BED85D3C5}"/>
                  </a:ext>
                </a:extLst>
              </p14:cNvPr>
              <p14:cNvContentPartPr/>
              <p14:nvPr/>
            </p14:nvContentPartPr>
            <p14:xfrm>
              <a:off x="9996213" y="1021747"/>
              <a:ext cx="111960" cy="5760"/>
            </p14:xfrm>
          </p:contentPart>
        </mc:Choice>
        <mc:Fallback>
          <p:pic>
            <p:nvPicPr>
              <p:cNvPr id="96" name="Freihand 95">
                <a:extLst>
                  <a:ext uri="{FF2B5EF4-FFF2-40B4-BE49-F238E27FC236}">
                    <a16:creationId xmlns:a16="http://schemas.microsoft.com/office/drawing/2014/main" id="{53E98B03-9E85-4694-AB14-899BED85D3C5}"/>
                  </a:ext>
                </a:extLst>
              </p:cNvPr>
              <p:cNvPicPr/>
              <p:nvPr/>
            </p:nvPicPr>
            <p:blipFill>
              <a:blip r:embed="rId736"/>
              <a:stretch>
                <a:fillRect/>
              </a:stretch>
            </p:blipFill>
            <p:spPr>
              <a:xfrm>
                <a:off x="9991893" y="1017427"/>
                <a:ext cx="120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97" name="Freihand 96">
                <a:extLst>
                  <a:ext uri="{FF2B5EF4-FFF2-40B4-BE49-F238E27FC236}">
                    <a16:creationId xmlns:a16="http://schemas.microsoft.com/office/drawing/2014/main" id="{3916FD5F-6F2D-461A-9F50-8CF8289CE950}"/>
                  </a:ext>
                </a:extLst>
              </p14:cNvPr>
              <p14:cNvContentPartPr/>
              <p14:nvPr/>
            </p14:nvContentPartPr>
            <p14:xfrm>
              <a:off x="10180893" y="1002307"/>
              <a:ext cx="106200" cy="171000"/>
            </p14:xfrm>
          </p:contentPart>
        </mc:Choice>
        <mc:Fallback>
          <p:pic>
            <p:nvPicPr>
              <p:cNvPr id="97" name="Freihand 96">
                <a:extLst>
                  <a:ext uri="{FF2B5EF4-FFF2-40B4-BE49-F238E27FC236}">
                    <a16:creationId xmlns:a16="http://schemas.microsoft.com/office/drawing/2014/main" id="{3916FD5F-6F2D-461A-9F50-8CF8289CE950}"/>
                  </a:ext>
                </a:extLst>
              </p:cNvPr>
              <p:cNvPicPr/>
              <p:nvPr/>
            </p:nvPicPr>
            <p:blipFill>
              <a:blip r:embed="rId738"/>
              <a:stretch>
                <a:fillRect/>
              </a:stretch>
            </p:blipFill>
            <p:spPr>
              <a:xfrm>
                <a:off x="10176573" y="997987"/>
                <a:ext cx="114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98" name="Freihand 97">
                <a:extLst>
                  <a:ext uri="{FF2B5EF4-FFF2-40B4-BE49-F238E27FC236}">
                    <a16:creationId xmlns:a16="http://schemas.microsoft.com/office/drawing/2014/main" id="{053A36A8-350C-449D-B744-145DD4EA9DC0}"/>
                  </a:ext>
                </a:extLst>
              </p14:cNvPr>
              <p14:cNvContentPartPr/>
              <p14:nvPr/>
            </p14:nvContentPartPr>
            <p14:xfrm>
              <a:off x="10340013" y="1057387"/>
              <a:ext cx="33840" cy="87120"/>
            </p14:xfrm>
          </p:contentPart>
        </mc:Choice>
        <mc:Fallback>
          <p:pic>
            <p:nvPicPr>
              <p:cNvPr id="98" name="Freihand 97">
                <a:extLst>
                  <a:ext uri="{FF2B5EF4-FFF2-40B4-BE49-F238E27FC236}">
                    <a16:creationId xmlns:a16="http://schemas.microsoft.com/office/drawing/2014/main" id="{053A36A8-350C-449D-B744-145DD4EA9DC0}"/>
                  </a:ext>
                </a:extLst>
              </p:cNvPr>
              <p:cNvPicPr/>
              <p:nvPr/>
            </p:nvPicPr>
            <p:blipFill>
              <a:blip r:embed="rId740"/>
              <a:stretch>
                <a:fillRect/>
              </a:stretch>
            </p:blipFill>
            <p:spPr>
              <a:xfrm>
                <a:off x="10335693" y="1053067"/>
                <a:ext cx="42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99" name="Freihand 98">
                <a:extLst>
                  <a:ext uri="{FF2B5EF4-FFF2-40B4-BE49-F238E27FC236}">
                    <a16:creationId xmlns:a16="http://schemas.microsoft.com/office/drawing/2014/main" id="{BF83C055-BD73-48D6-8E86-EF781C8ED955}"/>
                  </a:ext>
                </a:extLst>
              </p14:cNvPr>
              <p14:cNvContentPartPr/>
              <p14:nvPr/>
            </p14:nvContentPartPr>
            <p14:xfrm>
              <a:off x="10305093" y="1041547"/>
              <a:ext cx="112680" cy="118080"/>
            </p14:xfrm>
          </p:contentPart>
        </mc:Choice>
        <mc:Fallback>
          <p:pic>
            <p:nvPicPr>
              <p:cNvPr id="99" name="Freihand 98">
                <a:extLst>
                  <a:ext uri="{FF2B5EF4-FFF2-40B4-BE49-F238E27FC236}">
                    <a16:creationId xmlns:a16="http://schemas.microsoft.com/office/drawing/2014/main" id="{BF83C055-BD73-48D6-8E86-EF781C8ED955}"/>
                  </a:ext>
                </a:extLst>
              </p:cNvPr>
              <p:cNvPicPr/>
              <p:nvPr/>
            </p:nvPicPr>
            <p:blipFill>
              <a:blip r:embed="rId742"/>
              <a:stretch>
                <a:fillRect/>
              </a:stretch>
            </p:blipFill>
            <p:spPr>
              <a:xfrm>
                <a:off x="10300773" y="1037227"/>
                <a:ext cx="121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00" name="Freihand 99">
                <a:extLst>
                  <a:ext uri="{FF2B5EF4-FFF2-40B4-BE49-F238E27FC236}">
                    <a16:creationId xmlns:a16="http://schemas.microsoft.com/office/drawing/2014/main" id="{2A86BA7E-A115-46DD-A0F6-4BE47AAE0F04}"/>
                  </a:ext>
                </a:extLst>
              </p14:cNvPr>
              <p14:cNvContentPartPr/>
              <p14:nvPr/>
            </p14:nvContentPartPr>
            <p14:xfrm>
              <a:off x="10490853" y="1042627"/>
              <a:ext cx="4320" cy="12960"/>
            </p14:xfrm>
          </p:contentPart>
        </mc:Choice>
        <mc:Fallback>
          <p:pic>
            <p:nvPicPr>
              <p:cNvPr id="100" name="Freihand 99">
                <a:extLst>
                  <a:ext uri="{FF2B5EF4-FFF2-40B4-BE49-F238E27FC236}">
                    <a16:creationId xmlns:a16="http://schemas.microsoft.com/office/drawing/2014/main" id="{2A86BA7E-A115-46DD-A0F6-4BE47AAE0F04}"/>
                  </a:ext>
                </a:extLst>
              </p:cNvPr>
              <p:cNvPicPr/>
              <p:nvPr/>
            </p:nvPicPr>
            <p:blipFill>
              <a:blip r:embed="rId744"/>
              <a:stretch>
                <a:fillRect/>
              </a:stretch>
            </p:blipFill>
            <p:spPr>
              <a:xfrm>
                <a:off x="10486533" y="1038307"/>
                <a:ext cx="12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01" name="Freihand 100">
                <a:extLst>
                  <a:ext uri="{FF2B5EF4-FFF2-40B4-BE49-F238E27FC236}">
                    <a16:creationId xmlns:a16="http://schemas.microsoft.com/office/drawing/2014/main" id="{CE967099-D220-408B-8B9D-272ACDE1E9D9}"/>
                  </a:ext>
                </a:extLst>
              </p14:cNvPr>
              <p14:cNvContentPartPr/>
              <p14:nvPr/>
            </p14:nvContentPartPr>
            <p14:xfrm>
              <a:off x="10617213" y="952267"/>
              <a:ext cx="20880" cy="136800"/>
            </p14:xfrm>
          </p:contentPart>
        </mc:Choice>
        <mc:Fallback>
          <p:pic>
            <p:nvPicPr>
              <p:cNvPr id="101" name="Freihand 100">
                <a:extLst>
                  <a:ext uri="{FF2B5EF4-FFF2-40B4-BE49-F238E27FC236}">
                    <a16:creationId xmlns:a16="http://schemas.microsoft.com/office/drawing/2014/main" id="{CE967099-D220-408B-8B9D-272ACDE1E9D9}"/>
                  </a:ext>
                </a:extLst>
              </p:cNvPr>
              <p:cNvPicPr/>
              <p:nvPr/>
            </p:nvPicPr>
            <p:blipFill>
              <a:blip r:embed="rId746"/>
              <a:stretch>
                <a:fillRect/>
              </a:stretch>
            </p:blipFill>
            <p:spPr>
              <a:xfrm>
                <a:off x="10612893" y="947947"/>
                <a:ext cx="2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02" name="Freihand 101">
                <a:extLst>
                  <a:ext uri="{FF2B5EF4-FFF2-40B4-BE49-F238E27FC236}">
                    <a16:creationId xmlns:a16="http://schemas.microsoft.com/office/drawing/2014/main" id="{3FC01B24-11BA-4F69-B503-5ED0D099D63A}"/>
                  </a:ext>
                </a:extLst>
              </p14:cNvPr>
              <p14:cNvContentPartPr/>
              <p14:nvPr/>
            </p14:nvContentPartPr>
            <p14:xfrm>
              <a:off x="10574373" y="932827"/>
              <a:ext cx="151920" cy="160560"/>
            </p14:xfrm>
          </p:contentPart>
        </mc:Choice>
        <mc:Fallback>
          <p:pic>
            <p:nvPicPr>
              <p:cNvPr id="102" name="Freihand 101">
                <a:extLst>
                  <a:ext uri="{FF2B5EF4-FFF2-40B4-BE49-F238E27FC236}">
                    <a16:creationId xmlns:a16="http://schemas.microsoft.com/office/drawing/2014/main" id="{3FC01B24-11BA-4F69-B503-5ED0D099D63A}"/>
                  </a:ext>
                </a:extLst>
              </p:cNvPr>
              <p:cNvPicPr/>
              <p:nvPr/>
            </p:nvPicPr>
            <p:blipFill>
              <a:blip r:embed="rId748"/>
              <a:stretch>
                <a:fillRect/>
              </a:stretch>
            </p:blipFill>
            <p:spPr>
              <a:xfrm>
                <a:off x="10570053" y="928507"/>
                <a:ext cx="160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94" name="Freihand 193">
                <a:extLst>
                  <a:ext uri="{FF2B5EF4-FFF2-40B4-BE49-F238E27FC236}">
                    <a16:creationId xmlns:a16="http://schemas.microsoft.com/office/drawing/2014/main" id="{700CCE31-FF68-4ACD-9F65-411E974E4A36}"/>
                  </a:ext>
                </a:extLst>
              </p14:cNvPr>
              <p14:cNvContentPartPr/>
              <p14:nvPr/>
            </p14:nvContentPartPr>
            <p14:xfrm>
              <a:off x="11576253" y="572467"/>
              <a:ext cx="74520" cy="365040"/>
            </p14:xfrm>
          </p:contentPart>
        </mc:Choice>
        <mc:Fallback>
          <p:pic>
            <p:nvPicPr>
              <p:cNvPr id="194" name="Freihand 193">
                <a:extLst>
                  <a:ext uri="{FF2B5EF4-FFF2-40B4-BE49-F238E27FC236}">
                    <a16:creationId xmlns:a16="http://schemas.microsoft.com/office/drawing/2014/main" id="{700CCE31-FF68-4ACD-9F65-411E974E4A36}"/>
                  </a:ext>
                </a:extLst>
              </p:cNvPr>
              <p:cNvPicPr/>
              <p:nvPr/>
            </p:nvPicPr>
            <p:blipFill>
              <a:blip r:embed="rId750"/>
              <a:stretch>
                <a:fillRect/>
              </a:stretch>
            </p:blipFill>
            <p:spPr>
              <a:xfrm>
                <a:off x="11571933" y="568147"/>
                <a:ext cx="8316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95" name="Freihand 194">
                <a:extLst>
                  <a:ext uri="{FF2B5EF4-FFF2-40B4-BE49-F238E27FC236}">
                    <a16:creationId xmlns:a16="http://schemas.microsoft.com/office/drawing/2014/main" id="{A7CED35C-E128-4CF1-B612-B38237357BF9}"/>
                  </a:ext>
                </a:extLst>
              </p14:cNvPr>
              <p14:cNvContentPartPr/>
              <p14:nvPr/>
            </p14:nvContentPartPr>
            <p14:xfrm>
              <a:off x="11148573" y="553387"/>
              <a:ext cx="91080" cy="388800"/>
            </p14:xfrm>
          </p:contentPart>
        </mc:Choice>
        <mc:Fallback>
          <p:pic>
            <p:nvPicPr>
              <p:cNvPr id="195" name="Freihand 194">
                <a:extLst>
                  <a:ext uri="{FF2B5EF4-FFF2-40B4-BE49-F238E27FC236}">
                    <a16:creationId xmlns:a16="http://schemas.microsoft.com/office/drawing/2014/main" id="{A7CED35C-E128-4CF1-B612-B38237357BF9}"/>
                  </a:ext>
                </a:extLst>
              </p:cNvPr>
              <p:cNvPicPr/>
              <p:nvPr/>
            </p:nvPicPr>
            <p:blipFill>
              <a:blip r:embed="rId752"/>
              <a:stretch>
                <a:fillRect/>
              </a:stretch>
            </p:blipFill>
            <p:spPr>
              <a:xfrm>
                <a:off x="11144253" y="549067"/>
                <a:ext cx="997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97" name="Freihand 196">
                <a:extLst>
                  <a:ext uri="{FF2B5EF4-FFF2-40B4-BE49-F238E27FC236}">
                    <a16:creationId xmlns:a16="http://schemas.microsoft.com/office/drawing/2014/main" id="{060C0D6D-3F66-4082-8384-78F2184B45B6}"/>
                  </a:ext>
                </a:extLst>
              </p14:cNvPr>
              <p14:cNvContentPartPr/>
              <p14:nvPr/>
            </p14:nvContentPartPr>
            <p14:xfrm>
              <a:off x="11627373" y="444667"/>
              <a:ext cx="33480" cy="99360"/>
            </p14:xfrm>
          </p:contentPart>
        </mc:Choice>
        <mc:Fallback>
          <p:pic>
            <p:nvPicPr>
              <p:cNvPr id="197" name="Freihand 196">
                <a:extLst>
                  <a:ext uri="{FF2B5EF4-FFF2-40B4-BE49-F238E27FC236}">
                    <a16:creationId xmlns:a16="http://schemas.microsoft.com/office/drawing/2014/main" id="{060C0D6D-3F66-4082-8384-78F2184B45B6}"/>
                  </a:ext>
                </a:extLst>
              </p:cNvPr>
              <p:cNvPicPr/>
              <p:nvPr/>
            </p:nvPicPr>
            <p:blipFill>
              <a:blip r:embed="rId754"/>
              <a:stretch>
                <a:fillRect/>
              </a:stretch>
            </p:blipFill>
            <p:spPr>
              <a:xfrm>
                <a:off x="11623053" y="440347"/>
                <a:ext cx="42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87" name="Freihand 486">
                <a:extLst>
                  <a:ext uri="{FF2B5EF4-FFF2-40B4-BE49-F238E27FC236}">
                    <a16:creationId xmlns:a16="http://schemas.microsoft.com/office/drawing/2014/main" id="{3F20DBF8-87C3-4846-98F3-BC7C590EABE6}"/>
                  </a:ext>
                </a:extLst>
              </p14:cNvPr>
              <p14:cNvContentPartPr/>
              <p14:nvPr/>
            </p14:nvContentPartPr>
            <p14:xfrm>
              <a:off x="2194293" y="2879707"/>
              <a:ext cx="27000" cy="117000"/>
            </p14:xfrm>
          </p:contentPart>
        </mc:Choice>
        <mc:Fallback>
          <p:pic>
            <p:nvPicPr>
              <p:cNvPr id="487" name="Freihand 486">
                <a:extLst>
                  <a:ext uri="{FF2B5EF4-FFF2-40B4-BE49-F238E27FC236}">
                    <a16:creationId xmlns:a16="http://schemas.microsoft.com/office/drawing/2014/main" id="{3F20DBF8-87C3-4846-98F3-BC7C590EABE6}"/>
                  </a:ext>
                </a:extLst>
              </p:cNvPr>
              <p:cNvPicPr/>
              <p:nvPr/>
            </p:nvPicPr>
            <p:blipFill>
              <a:blip r:embed="rId756"/>
              <a:stretch>
                <a:fillRect/>
              </a:stretch>
            </p:blipFill>
            <p:spPr>
              <a:xfrm>
                <a:off x="2189973" y="2875387"/>
                <a:ext cx="3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89" name="Freihand 488">
                <a:extLst>
                  <a:ext uri="{FF2B5EF4-FFF2-40B4-BE49-F238E27FC236}">
                    <a16:creationId xmlns:a16="http://schemas.microsoft.com/office/drawing/2014/main" id="{144A4D47-3148-4BD1-AA71-617E03FC87F9}"/>
                  </a:ext>
                </a:extLst>
              </p14:cNvPr>
              <p14:cNvContentPartPr/>
              <p14:nvPr/>
            </p14:nvContentPartPr>
            <p14:xfrm>
              <a:off x="1189533" y="1949107"/>
              <a:ext cx="4680" cy="4320"/>
            </p14:xfrm>
          </p:contentPart>
        </mc:Choice>
        <mc:Fallback>
          <p:pic>
            <p:nvPicPr>
              <p:cNvPr id="489" name="Freihand 488">
                <a:extLst>
                  <a:ext uri="{FF2B5EF4-FFF2-40B4-BE49-F238E27FC236}">
                    <a16:creationId xmlns:a16="http://schemas.microsoft.com/office/drawing/2014/main" id="{144A4D47-3148-4BD1-AA71-617E03FC87F9}"/>
                  </a:ext>
                </a:extLst>
              </p:cNvPr>
              <p:cNvPicPr/>
              <p:nvPr/>
            </p:nvPicPr>
            <p:blipFill>
              <a:blip r:embed="rId758"/>
              <a:stretch>
                <a:fillRect/>
              </a:stretch>
            </p:blipFill>
            <p:spPr>
              <a:xfrm>
                <a:off x="1185213" y="1944787"/>
                <a:ext cx="13320" cy="12960"/>
              </a:xfrm>
              <a:prstGeom prst="rect">
                <a:avLst/>
              </a:prstGeom>
            </p:spPr>
          </p:pic>
        </mc:Fallback>
      </mc:AlternateContent>
      <p:grpSp>
        <p:nvGrpSpPr>
          <p:cNvPr id="495" name="Gruppieren 494">
            <a:extLst>
              <a:ext uri="{FF2B5EF4-FFF2-40B4-BE49-F238E27FC236}">
                <a16:creationId xmlns:a16="http://schemas.microsoft.com/office/drawing/2014/main" id="{5F55F80C-70A7-44D4-A639-E417F5F28B9C}"/>
              </a:ext>
            </a:extLst>
          </p:cNvPr>
          <p:cNvGrpSpPr/>
          <p:nvPr/>
        </p:nvGrpSpPr>
        <p:grpSpPr>
          <a:xfrm>
            <a:off x="836733" y="1725547"/>
            <a:ext cx="198360" cy="314280"/>
            <a:chOff x="836733" y="1725547"/>
            <a:chExt cx="198360" cy="314280"/>
          </a:xfrm>
        </p:grpSpPr>
        <mc:AlternateContent xmlns:mc="http://schemas.openxmlformats.org/markup-compatibility/2006">
          <mc:Choice xmlns:p14="http://schemas.microsoft.com/office/powerpoint/2010/main" Requires="p14">
            <p:contentPart p14:bwMode="auto" r:id="rId759">
              <p14:nvContentPartPr>
                <p14:cNvPr id="220" name="Freihand 219">
                  <a:extLst>
                    <a:ext uri="{FF2B5EF4-FFF2-40B4-BE49-F238E27FC236}">
                      <a16:creationId xmlns:a16="http://schemas.microsoft.com/office/drawing/2014/main" id="{C474D58F-E1F7-4F2E-A25B-DFC92878BEC2}"/>
                    </a:ext>
                  </a:extLst>
                </p14:cNvPr>
                <p14:cNvContentPartPr/>
                <p14:nvPr/>
              </p14:nvContentPartPr>
              <p14:xfrm>
                <a:off x="881373" y="1905907"/>
                <a:ext cx="35280" cy="126720"/>
              </p14:xfrm>
            </p:contentPart>
          </mc:Choice>
          <mc:Fallback>
            <p:pic>
              <p:nvPicPr>
                <p:cNvPr id="220" name="Freihand 219">
                  <a:extLst>
                    <a:ext uri="{FF2B5EF4-FFF2-40B4-BE49-F238E27FC236}">
                      <a16:creationId xmlns:a16="http://schemas.microsoft.com/office/drawing/2014/main" id="{C474D58F-E1F7-4F2E-A25B-DFC92878BEC2}"/>
                    </a:ext>
                  </a:extLst>
                </p:cNvPr>
                <p:cNvPicPr/>
                <p:nvPr/>
              </p:nvPicPr>
              <p:blipFill>
                <a:blip r:embed="rId760"/>
                <a:stretch>
                  <a:fillRect/>
                </a:stretch>
              </p:blipFill>
              <p:spPr>
                <a:xfrm>
                  <a:off x="877053" y="1901587"/>
                  <a:ext cx="43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21" name="Freihand 220">
                  <a:extLst>
                    <a:ext uri="{FF2B5EF4-FFF2-40B4-BE49-F238E27FC236}">
                      <a16:creationId xmlns:a16="http://schemas.microsoft.com/office/drawing/2014/main" id="{D9A52386-301D-4F37-8D62-BAF930E48A06}"/>
                    </a:ext>
                  </a:extLst>
                </p14:cNvPr>
                <p14:cNvContentPartPr/>
                <p14:nvPr/>
              </p14:nvContentPartPr>
              <p14:xfrm>
                <a:off x="836733" y="1886467"/>
                <a:ext cx="168120" cy="153360"/>
              </p14:xfrm>
            </p:contentPart>
          </mc:Choice>
          <mc:Fallback>
            <p:pic>
              <p:nvPicPr>
                <p:cNvPr id="221" name="Freihand 220">
                  <a:extLst>
                    <a:ext uri="{FF2B5EF4-FFF2-40B4-BE49-F238E27FC236}">
                      <a16:creationId xmlns:a16="http://schemas.microsoft.com/office/drawing/2014/main" id="{D9A52386-301D-4F37-8D62-BAF930E48A06}"/>
                    </a:ext>
                  </a:extLst>
                </p:cNvPr>
                <p:cNvPicPr/>
                <p:nvPr/>
              </p:nvPicPr>
              <p:blipFill>
                <a:blip r:embed="rId762"/>
                <a:stretch>
                  <a:fillRect/>
                </a:stretch>
              </p:blipFill>
              <p:spPr>
                <a:xfrm>
                  <a:off x="832413" y="1882147"/>
                  <a:ext cx="176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94" name="Freihand 493">
                  <a:extLst>
                    <a:ext uri="{FF2B5EF4-FFF2-40B4-BE49-F238E27FC236}">
                      <a16:creationId xmlns:a16="http://schemas.microsoft.com/office/drawing/2014/main" id="{F9499D11-55F0-4558-B976-F20879630A37}"/>
                    </a:ext>
                  </a:extLst>
                </p14:cNvPr>
                <p14:cNvContentPartPr/>
                <p14:nvPr/>
              </p14:nvContentPartPr>
              <p14:xfrm>
                <a:off x="1012053" y="1725547"/>
                <a:ext cx="23040" cy="140400"/>
              </p14:xfrm>
            </p:contentPart>
          </mc:Choice>
          <mc:Fallback>
            <p:pic>
              <p:nvPicPr>
                <p:cNvPr id="494" name="Freihand 493">
                  <a:extLst>
                    <a:ext uri="{FF2B5EF4-FFF2-40B4-BE49-F238E27FC236}">
                      <a16:creationId xmlns:a16="http://schemas.microsoft.com/office/drawing/2014/main" id="{F9499D11-55F0-4558-B976-F20879630A37}"/>
                    </a:ext>
                  </a:extLst>
                </p:cNvPr>
                <p:cNvPicPr/>
                <p:nvPr/>
              </p:nvPicPr>
              <p:blipFill>
                <a:blip r:embed="rId764"/>
                <a:stretch>
                  <a:fillRect/>
                </a:stretch>
              </p:blipFill>
              <p:spPr>
                <a:xfrm>
                  <a:off x="1007733" y="1721227"/>
                  <a:ext cx="31680" cy="149040"/>
                </a:xfrm>
                <a:prstGeom prst="rect">
                  <a:avLst/>
                </a:prstGeom>
              </p:spPr>
            </p:pic>
          </mc:Fallback>
        </mc:AlternateContent>
      </p:grpSp>
      <p:grpSp>
        <p:nvGrpSpPr>
          <p:cNvPr id="497" name="Gruppieren 496">
            <a:extLst>
              <a:ext uri="{FF2B5EF4-FFF2-40B4-BE49-F238E27FC236}">
                <a16:creationId xmlns:a16="http://schemas.microsoft.com/office/drawing/2014/main" id="{CA06D4B3-1EC2-4554-9F01-7C6C9E280EC8}"/>
              </a:ext>
            </a:extLst>
          </p:cNvPr>
          <p:cNvGrpSpPr/>
          <p:nvPr/>
        </p:nvGrpSpPr>
        <p:grpSpPr>
          <a:xfrm>
            <a:off x="2058933" y="2700067"/>
            <a:ext cx="240840" cy="554400"/>
            <a:chOff x="2058933" y="2700067"/>
            <a:chExt cx="240840" cy="554400"/>
          </a:xfrm>
        </p:grpSpPr>
        <mc:AlternateContent xmlns:mc="http://schemas.openxmlformats.org/markup-compatibility/2006">
          <mc:Choice xmlns:p14="http://schemas.microsoft.com/office/powerpoint/2010/main" Requires="p14">
            <p:contentPart p14:bwMode="auto" r:id="rId765">
              <p14:nvContentPartPr>
                <p14:cNvPr id="212" name="Freihand 211">
                  <a:extLst>
                    <a:ext uri="{FF2B5EF4-FFF2-40B4-BE49-F238E27FC236}">
                      <a16:creationId xmlns:a16="http://schemas.microsoft.com/office/drawing/2014/main" id="{71AC205E-1382-43B4-B433-9E3FDA32D6C2}"/>
                    </a:ext>
                  </a:extLst>
                </p14:cNvPr>
                <p14:cNvContentPartPr/>
                <p14:nvPr/>
              </p14:nvContentPartPr>
              <p14:xfrm>
                <a:off x="2195373" y="2700067"/>
                <a:ext cx="21960" cy="225360"/>
              </p14:xfrm>
            </p:contentPart>
          </mc:Choice>
          <mc:Fallback>
            <p:pic>
              <p:nvPicPr>
                <p:cNvPr id="212" name="Freihand 211">
                  <a:extLst>
                    <a:ext uri="{FF2B5EF4-FFF2-40B4-BE49-F238E27FC236}">
                      <a16:creationId xmlns:a16="http://schemas.microsoft.com/office/drawing/2014/main" id="{71AC205E-1382-43B4-B433-9E3FDA32D6C2}"/>
                    </a:ext>
                  </a:extLst>
                </p:cNvPr>
                <p:cNvPicPr/>
                <p:nvPr/>
              </p:nvPicPr>
              <p:blipFill>
                <a:blip r:embed="rId766"/>
                <a:stretch>
                  <a:fillRect/>
                </a:stretch>
              </p:blipFill>
              <p:spPr>
                <a:xfrm>
                  <a:off x="2191053" y="2695747"/>
                  <a:ext cx="306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16" name="Freihand 215">
                  <a:extLst>
                    <a:ext uri="{FF2B5EF4-FFF2-40B4-BE49-F238E27FC236}">
                      <a16:creationId xmlns:a16="http://schemas.microsoft.com/office/drawing/2014/main" id="{28E57D3A-67F5-42EC-B4BC-FA304F97A74C}"/>
                    </a:ext>
                  </a:extLst>
                </p14:cNvPr>
                <p14:cNvContentPartPr/>
                <p14:nvPr/>
              </p14:nvContentPartPr>
              <p14:xfrm>
                <a:off x="2058933" y="3087067"/>
                <a:ext cx="113760" cy="150480"/>
              </p14:xfrm>
            </p:contentPart>
          </mc:Choice>
          <mc:Fallback>
            <p:pic>
              <p:nvPicPr>
                <p:cNvPr id="216" name="Freihand 215">
                  <a:extLst>
                    <a:ext uri="{FF2B5EF4-FFF2-40B4-BE49-F238E27FC236}">
                      <a16:creationId xmlns:a16="http://schemas.microsoft.com/office/drawing/2014/main" id="{28E57D3A-67F5-42EC-B4BC-FA304F97A74C}"/>
                    </a:ext>
                  </a:extLst>
                </p:cNvPr>
                <p:cNvPicPr/>
                <p:nvPr/>
              </p:nvPicPr>
              <p:blipFill>
                <a:blip r:embed="rId768"/>
                <a:stretch>
                  <a:fillRect/>
                </a:stretch>
              </p:blipFill>
              <p:spPr>
                <a:xfrm>
                  <a:off x="2054613" y="3082747"/>
                  <a:ext cx="122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17" name="Freihand 216">
                  <a:extLst>
                    <a:ext uri="{FF2B5EF4-FFF2-40B4-BE49-F238E27FC236}">
                      <a16:creationId xmlns:a16="http://schemas.microsoft.com/office/drawing/2014/main" id="{4C3D5243-E3A2-46B7-ABA7-3B3B18AA001E}"/>
                    </a:ext>
                  </a:extLst>
                </p14:cNvPr>
                <p14:cNvContentPartPr/>
                <p14:nvPr/>
              </p14:nvContentPartPr>
              <p14:xfrm>
                <a:off x="2095653" y="3093907"/>
                <a:ext cx="73440" cy="160560"/>
              </p14:xfrm>
            </p:contentPart>
          </mc:Choice>
          <mc:Fallback>
            <p:pic>
              <p:nvPicPr>
                <p:cNvPr id="217" name="Freihand 216">
                  <a:extLst>
                    <a:ext uri="{FF2B5EF4-FFF2-40B4-BE49-F238E27FC236}">
                      <a16:creationId xmlns:a16="http://schemas.microsoft.com/office/drawing/2014/main" id="{4C3D5243-E3A2-46B7-ABA7-3B3B18AA001E}"/>
                    </a:ext>
                  </a:extLst>
                </p:cNvPr>
                <p:cNvPicPr/>
                <p:nvPr/>
              </p:nvPicPr>
              <p:blipFill>
                <a:blip r:embed="rId770"/>
                <a:stretch>
                  <a:fillRect/>
                </a:stretch>
              </p:blipFill>
              <p:spPr>
                <a:xfrm>
                  <a:off x="2091333" y="3089587"/>
                  <a:ext cx="82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96" name="Freihand 495">
                  <a:extLst>
                    <a:ext uri="{FF2B5EF4-FFF2-40B4-BE49-F238E27FC236}">
                      <a16:creationId xmlns:a16="http://schemas.microsoft.com/office/drawing/2014/main" id="{3971CA75-757B-47E8-8099-5789A95E18C9}"/>
                    </a:ext>
                  </a:extLst>
                </p14:cNvPr>
                <p14:cNvContentPartPr/>
                <p14:nvPr/>
              </p14:nvContentPartPr>
              <p14:xfrm>
                <a:off x="2282493" y="3024067"/>
                <a:ext cx="17280" cy="100080"/>
              </p14:xfrm>
            </p:contentPart>
          </mc:Choice>
          <mc:Fallback>
            <p:pic>
              <p:nvPicPr>
                <p:cNvPr id="496" name="Freihand 495">
                  <a:extLst>
                    <a:ext uri="{FF2B5EF4-FFF2-40B4-BE49-F238E27FC236}">
                      <a16:creationId xmlns:a16="http://schemas.microsoft.com/office/drawing/2014/main" id="{3971CA75-757B-47E8-8099-5789A95E18C9}"/>
                    </a:ext>
                  </a:extLst>
                </p:cNvPr>
                <p:cNvPicPr/>
                <p:nvPr/>
              </p:nvPicPr>
              <p:blipFill>
                <a:blip r:embed="rId772"/>
                <a:stretch>
                  <a:fillRect/>
                </a:stretch>
              </p:blipFill>
              <p:spPr>
                <a:xfrm>
                  <a:off x="2278173" y="3019747"/>
                  <a:ext cx="25920" cy="108720"/>
                </a:xfrm>
                <a:prstGeom prst="rect">
                  <a:avLst/>
                </a:prstGeom>
              </p:spPr>
            </p:pic>
          </mc:Fallback>
        </mc:AlternateContent>
      </p:grpSp>
      <p:grpSp>
        <p:nvGrpSpPr>
          <p:cNvPr id="508" name="Gruppieren 507">
            <a:extLst>
              <a:ext uri="{FF2B5EF4-FFF2-40B4-BE49-F238E27FC236}">
                <a16:creationId xmlns:a16="http://schemas.microsoft.com/office/drawing/2014/main" id="{FA7B8C39-A8A9-4DF2-B455-2120265F7FDE}"/>
              </a:ext>
            </a:extLst>
          </p:cNvPr>
          <p:cNvGrpSpPr/>
          <p:nvPr/>
        </p:nvGrpSpPr>
        <p:grpSpPr>
          <a:xfrm>
            <a:off x="1892253" y="5549107"/>
            <a:ext cx="337680" cy="538560"/>
            <a:chOff x="1892253" y="5549107"/>
            <a:chExt cx="337680" cy="538560"/>
          </a:xfrm>
        </p:grpSpPr>
        <mc:AlternateContent xmlns:mc="http://schemas.openxmlformats.org/markup-compatibility/2006">
          <mc:Choice xmlns:p14="http://schemas.microsoft.com/office/powerpoint/2010/main" Requires="p14">
            <p:contentPart p14:bwMode="auto" r:id="rId773">
              <p14:nvContentPartPr>
                <p14:cNvPr id="498" name="Freihand 497">
                  <a:extLst>
                    <a:ext uri="{FF2B5EF4-FFF2-40B4-BE49-F238E27FC236}">
                      <a16:creationId xmlns:a16="http://schemas.microsoft.com/office/drawing/2014/main" id="{33E9D28E-AA5C-4E3B-9739-92342CA94EA3}"/>
                    </a:ext>
                  </a:extLst>
                </p14:cNvPr>
                <p14:cNvContentPartPr/>
                <p14:nvPr/>
              </p14:nvContentPartPr>
              <p14:xfrm>
                <a:off x="2108253" y="5549107"/>
                <a:ext cx="39960" cy="136440"/>
              </p14:xfrm>
            </p:contentPart>
          </mc:Choice>
          <mc:Fallback>
            <p:pic>
              <p:nvPicPr>
                <p:cNvPr id="498" name="Freihand 497">
                  <a:extLst>
                    <a:ext uri="{FF2B5EF4-FFF2-40B4-BE49-F238E27FC236}">
                      <a16:creationId xmlns:a16="http://schemas.microsoft.com/office/drawing/2014/main" id="{33E9D28E-AA5C-4E3B-9739-92342CA94EA3}"/>
                    </a:ext>
                  </a:extLst>
                </p:cNvPr>
                <p:cNvPicPr/>
                <p:nvPr/>
              </p:nvPicPr>
              <p:blipFill>
                <a:blip r:embed="rId774"/>
                <a:stretch>
                  <a:fillRect/>
                </a:stretch>
              </p:blipFill>
              <p:spPr>
                <a:xfrm>
                  <a:off x="2103933" y="5544787"/>
                  <a:ext cx="48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99" name="Freihand 498">
                  <a:extLst>
                    <a:ext uri="{FF2B5EF4-FFF2-40B4-BE49-F238E27FC236}">
                      <a16:creationId xmlns:a16="http://schemas.microsoft.com/office/drawing/2014/main" id="{13490A9B-DBFB-49CA-AE97-A28EC244E6EA}"/>
                    </a:ext>
                  </a:extLst>
                </p14:cNvPr>
                <p14:cNvContentPartPr/>
                <p14:nvPr/>
              </p14:nvContentPartPr>
              <p14:xfrm>
                <a:off x="2012853" y="5787427"/>
                <a:ext cx="87840" cy="118800"/>
              </p14:xfrm>
            </p:contentPart>
          </mc:Choice>
          <mc:Fallback>
            <p:pic>
              <p:nvPicPr>
                <p:cNvPr id="499" name="Freihand 498">
                  <a:extLst>
                    <a:ext uri="{FF2B5EF4-FFF2-40B4-BE49-F238E27FC236}">
                      <a16:creationId xmlns:a16="http://schemas.microsoft.com/office/drawing/2014/main" id="{13490A9B-DBFB-49CA-AE97-A28EC244E6EA}"/>
                    </a:ext>
                  </a:extLst>
                </p:cNvPr>
                <p:cNvPicPr/>
                <p:nvPr/>
              </p:nvPicPr>
              <p:blipFill>
                <a:blip r:embed="rId776"/>
                <a:stretch>
                  <a:fillRect/>
                </a:stretch>
              </p:blipFill>
              <p:spPr>
                <a:xfrm>
                  <a:off x="2008533" y="5783107"/>
                  <a:ext cx="96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0" name="Freihand 499">
                  <a:extLst>
                    <a:ext uri="{FF2B5EF4-FFF2-40B4-BE49-F238E27FC236}">
                      <a16:creationId xmlns:a16="http://schemas.microsoft.com/office/drawing/2014/main" id="{6238AA0C-8BCD-43F7-B462-B9B6CC8092B1}"/>
                    </a:ext>
                  </a:extLst>
                </p14:cNvPr>
                <p14:cNvContentPartPr/>
                <p14:nvPr/>
              </p14:nvContentPartPr>
              <p14:xfrm>
                <a:off x="2091333" y="5784547"/>
                <a:ext cx="9360" cy="115920"/>
              </p14:xfrm>
            </p:contentPart>
          </mc:Choice>
          <mc:Fallback>
            <p:pic>
              <p:nvPicPr>
                <p:cNvPr id="500" name="Freihand 499">
                  <a:extLst>
                    <a:ext uri="{FF2B5EF4-FFF2-40B4-BE49-F238E27FC236}">
                      <a16:creationId xmlns:a16="http://schemas.microsoft.com/office/drawing/2014/main" id="{6238AA0C-8BCD-43F7-B462-B9B6CC8092B1}"/>
                    </a:ext>
                  </a:extLst>
                </p:cNvPr>
                <p:cNvPicPr/>
                <p:nvPr/>
              </p:nvPicPr>
              <p:blipFill>
                <a:blip r:embed="rId778"/>
                <a:stretch>
                  <a:fillRect/>
                </a:stretch>
              </p:blipFill>
              <p:spPr>
                <a:xfrm>
                  <a:off x="2087013" y="5780227"/>
                  <a:ext cx="18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01" name="Freihand 500">
                  <a:extLst>
                    <a:ext uri="{FF2B5EF4-FFF2-40B4-BE49-F238E27FC236}">
                      <a16:creationId xmlns:a16="http://schemas.microsoft.com/office/drawing/2014/main" id="{B8C31243-1AFD-429E-A32B-4055A1D7CF25}"/>
                    </a:ext>
                  </a:extLst>
                </p14:cNvPr>
                <p14:cNvContentPartPr/>
                <p14:nvPr/>
              </p14:nvContentPartPr>
              <p14:xfrm>
                <a:off x="2049573" y="5854027"/>
                <a:ext cx="66960" cy="10080"/>
              </p14:xfrm>
            </p:contentPart>
          </mc:Choice>
          <mc:Fallback>
            <p:pic>
              <p:nvPicPr>
                <p:cNvPr id="501" name="Freihand 500">
                  <a:extLst>
                    <a:ext uri="{FF2B5EF4-FFF2-40B4-BE49-F238E27FC236}">
                      <a16:creationId xmlns:a16="http://schemas.microsoft.com/office/drawing/2014/main" id="{B8C31243-1AFD-429E-A32B-4055A1D7CF25}"/>
                    </a:ext>
                  </a:extLst>
                </p:cNvPr>
                <p:cNvPicPr/>
                <p:nvPr/>
              </p:nvPicPr>
              <p:blipFill>
                <a:blip r:embed="rId780"/>
                <a:stretch>
                  <a:fillRect/>
                </a:stretch>
              </p:blipFill>
              <p:spPr>
                <a:xfrm>
                  <a:off x="2045253" y="5849707"/>
                  <a:ext cx="75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02" name="Freihand 501">
                  <a:extLst>
                    <a:ext uri="{FF2B5EF4-FFF2-40B4-BE49-F238E27FC236}">
                      <a16:creationId xmlns:a16="http://schemas.microsoft.com/office/drawing/2014/main" id="{5B3A8932-99C4-48E7-9268-3278DD0EA8CD}"/>
                    </a:ext>
                  </a:extLst>
                </p14:cNvPr>
                <p14:cNvContentPartPr/>
                <p14:nvPr/>
              </p14:nvContentPartPr>
              <p14:xfrm>
                <a:off x="1978653" y="5939707"/>
                <a:ext cx="155520" cy="3960"/>
              </p14:xfrm>
            </p:contentPart>
          </mc:Choice>
          <mc:Fallback>
            <p:pic>
              <p:nvPicPr>
                <p:cNvPr id="502" name="Freihand 501">
                  <a:extLst>
                    <a:ext uri="{FF2B5EF4-FFF2-40B4-BE49-F238E27FC236}">
                      <a16:creationId xmlns:a16="http://schemas.microsoft.com/office/drawing/2014/main" id="{5B3A8932-99C4-48E7-9268-3278DD0EA8CD}"/>
                    </a:ext>
                  </a:extLst>
                </p:cNvPr>
                <p:cNvPicPr/>
                <p:nvPr/>
              </p:nvPicPr>
              <p:blipFill>
                <a:blip r:embed="rId782"/>
                <a:stretch>
                  <a:fillRect/>
                </a:stretch>
              </p:blipFill>
              <p:spPr>
                <a:xfrm>
                  <a:off x="1974333" y="5935387"/>
                  <a:ext cx="164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3" name="Freihand 502">
                  <a:extLst>
                    <a:ext uri="{FF2B5EF4-FFF2-40B4-BE49-F238E27FC236}">
                      <a16:creationId xmlns:a16="http://schemas.microsoft.com/office/drawing/2014/main" id="{18063856-AAB3-4116-88E9-A8E5AD2A265B}"/>
                    </a:ext>
                  </a:extLst>
                </p14:cNvPr>
                <p14:cNvContentPartPr/>
                <p14:nvPr/>
              </p14:nvContentPartPr>
              <p14:xfrm>
                <a:off x="2025813" y="5992627"/>
                <a:ext cx="18720" cy="95040"/>
              </p14:xfrm>
            </p:contentPart>
          </mc:Choice>
          <mc:Fallback>
            <p:pic>
              <p:nvPicPr>
                <p:cNvPr id="503" name="Freihand 502">
                  <a:extLst>
                    <a:ext uri="{FF2B5EF4-FFF2-40B4-BE49-F238E27FC236}">
                      <a16:creationId xmlns:a16="http://schemas.microsoft.com/office/drawing/2014/main" id="{18063856-AAB3-4116-88E9-A8E5AD2A265B}"/>
                    </a:ext>
                  </a:extLst>
                </p:cNvPr>
                <p:cNvPicPr/>
                <p:nvPr/>
              </p:nvPicPr>
              <p:blipFill>
                <a:blip r:embed="rId784"/>
                <a:stretch>
                  <a:fillRect/>
                </a:stretch>
              </p:blipFill>
              <p:spPr>
                <a:xfrm>
                  <a:off x="2021493" y="5988307"/>
                  <a:ext cx="27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4" name="Freihand 503">
                  <a:extLst>
                    <a:ext uri="{FF2B5EF4-FFF2-40B4-BE49-F238E27FC236}">
                      <a16:creationId xmlns:a16="http://schemas.microsoft.com/office/drawing/2014/main" id="{43BBD683-3C12-43D8-B12E-0D67790BFA9F}"/>
                    </a:ext>
                  </a:extLst>
                </p14:cNvPr>
                <p14:cNvContentPartPr/>
                <p14:nvPr/>
              </p14:nvContentPartPr>
              <p14:xfrm>
                <a:off x="2000613" y="5977147"/>
                <a:ext cx="103320" cy="107640"/>
              </p14:xfrm>
            </p:contentPart>
          </mc:Choice>
          <mc:Fallback>
            <p:pic>
              <p:nvPicPr>
                <p:cNvPr id="504" name="Freihand 503">
                  <a:extLst>
                    <a:ext uri="{FF2B5EF4-FFF2-40B4-BE49-F238E27FC236}">
                      <a16:creationId xmlns:a16="http://schemas.microsoft.com/office/drawing/2014/main" id="{43BBD683-3C12-43D8-B12E-0D67790BFA9F}"/>
                    </a:ext>
                  </a:extLst>
                </p:cNvPr>
                <p:cNvPicPr/>
                <p:nvPr/>
              </p:nvPicPr>
              <p:blipFill>
                <a:blip r:embed="rId786"/>
                <a:stretch>
                  <a:fillRect/>
                </a:stretch>
              </p:blipFill>
              <p:spPr>
                <a:xfrm>
                  <a:off x="1996293" y="5972827"/>
                  <a:ext cx="11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5" name="Freihand 504">
                  <a:extLst>
                    <a:ext uri="{FF2B5EF4-FFF2-40B4-BE49-F238E27FC236}">
                      <a16:creationId xmlns:a16="http://schemas.microsoft.com/office/drawing/2014/main" id="{2669B26C-F4D0-48F7-B7C6-414902DB9E7D}"/>
                    </a:ext>
                  </a:extLst>
                </p14:cNvPr>
                <p14:cNvContentPartPr/>
                <p14:nvPr/>
              </p14:nvContentPartPr>
              <p14:xfrm>
                <a:off x="2098173" y="5822347"/>
                <a:ext cx="84600" cy="254880"/>
              </p14:xfrm>
            </p:contentPart>
          </mc:Choice>
          <mc:Fallback>
            <p:pic>
              <p:nvPicPr>
                <p:cNvPr id="505" name="Freihand 504">
                  <a:extLst>
                    <a:ext uri="{FF2B5EF4-FFF2-40B4-BE49-F238E27FC236}">
                      <a16:creationId xmlns:a16="http://schemas.microsoft.com/office/drawing/2014/main" id="{2669B26C-F4D0-48F7-B7C6-414902DB9E7D}"/>
                    </a:ext>
                  </a:extLst>
                </p:cNvPr>
                <p:cNvPicPr/>
                <p:nvPr/>
              </p:nvPicPr>
              <p:blipFill>
                <a:blip r:embed="rId788"/>
                <a:stretch>
                  <a:fillRect/>
                </a:stretch>
              </p:blipFill>
              <p:spPr>
                <a:xfrm>
                  <a:off x="2093853" y="5818027"/>
                  <a:ext cx="93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06" name="Freihand 505">
                  <a:extLst>
                    <a:ext uri="{FF2B5EF4-FFF2-40B4-BE49-F238E27FC236}">
                      <a16:creationId xmlns:a16="http://schemas.microsoft.com/office/drawing/2014/main" id="{5A6CBCF5-69FE-4BD8-95C9-36E8EFD712C7}"/>
                    </a:ext>
                  </a:extLst>
                </p14:cNvPr>
                <p14:cNvContentPartPr/>
                <p14:nvPr/>
              </p14:nvContentPartPr>
              <p14:xfrm>
                <a:off x="1892253" y="5797147"/>
                <a:ext cx="143280" cy="268920"/>
              </p14:xfrm>
            </p:contentPart>
          </mc:Choice>
          <mc:Fallback>
            <p:pic>
              <p:nvPicPr>
                <p:cNvPr id="506" name="Freihand 505">
                  <a:extLst>
                    <a:ext uri="{FF2B5EF4-FFF2-40B4-BE49-F238E27FC236}">
                      <a16:creationId xmlns:a16="http://schemas.microsoft.com/office/drawing/2014/main" id="{5A6CBCF5-69FE-4BD8-95C9-36E8EFD712C7}"/>
                    </a:ext>
                  </a:extLst>
                </p:cNvPr>
                <p:cNvPicPr/>
                <p:nvPr/>
              </p:nvPicPr>
              <p:blipFill>
                <a:blip r:embed="rId790"/>
                <a:stretch>
                  <a:fillRect/>
                </a:stretch>
              </p:blipFill>
              <p:spPr>
                <a:xfrm>
                  <a:off x="1887933" y="5792827"/>
                  <a:ext cx="1519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07" name="Freihand 506">
                  <a:extLst>
                    <a:ext uri="{FF2B5EF4-FFF2-40B4-BE49-F238E27FC236}">
                      <a16:creationId xmlns:a16="http://schemas.microsoft.com/office/drawing/2014/main" id="{389AA181-8E01-47F9-87ED-EC6019D13A9F}"/>
                    </a:ext>
                  </a:extLst>
                </p14:cNvPr>
                <p14:cNvContentPartPr/>
                <p14:nvPr/>
              </p14:nvContentPartPr>
              <p14:xfrm>
                <a:off x="2227413" y="5731267"/>
                <a:ext cx="2520" cy="117720"/>
              </p14:xfrm>
            </p:contentPart>
          </mc:Choice>
          <mc:Fallback>
            <p:pic>
              <p:nvPicPr>
                <p:cNvPr id="507" name="Freihand 506">
                  <a:extLst>
                    <a:ext uri="{FF2B5EF4-FFF2-40B4-BE49-F238E27FC236}">
                      <a16:creationId xmlns:a16="http://schemas.microsoft.com/office/drawing/2014/main" id="{389AA181-8E01-47F9-87ED-EC6019D13A9F}"/>
                    </a:ext>
                  </a:extLst>
                </p:cNvPr>
                <p:cNvPicPr/>
                <p:nvPr/>
              </p:nvPicPr>
              <p:blipFill>
                <a:blip r:embed="rId792"/>
                <a:stretch>
                  <a:fillRect/>
                </a:stretch>
              </p:blipFill>
              <p:spPr>
                <a:xfrm>
                  <a:off x="2223093" y="5726947"/>
                  <a:ext cx="11160" cy="12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3">
            <p14:nvContentPartPr>
              <p14:cNvPr id="509" name="Freihand 508">
                <a:extLst>
                  <a:ext uri="{FF2B5EF4-FFF2-40B4-BE49-F238E27FC236}">
                    <a16:creationId xmlns:a16="http://schemas.microsoft.com/office/drawing/2014/main" id="{372B41DF-1F4B-443E-832D-7ACD5D60A3FC}"/>
                  </a:ext>
                </a:extLst>
              </p14:cNvPr>
              <p14:cNvContentPartPr/>
              <p14:nvPr/>
            </p14:nvContentPartPr>
            <p14:xfrm>
              <a:off x="2059293" y="4531027"/>
              <a:ext cx="43200" cy="41400"/>
            </p14:xfrm>
          </p:contentPart>
        </mc:Choice>
        <mc:Fallback>
          <p:pic>
            <p:nvPicPr>
              <p:cNvPr id="509" name="Freihand 508">
                <a:extLst>
                  <a:ext uri="{FF2B5EF4-FFF2-40B4-BE49-F238E27FC236}">
                    <a16:creationId xmlns:a16="http://schemas.microsoft.com/office/drawing/2014/main" id="{372B41DF-1F4B-443E-832D-7ACD5D60A3FC}"/>
                  </a:ext>
                </a:extLst>
              </p:cNvPr>
              <p:cNvPicPr/>
              <p:nvPr/>
            </p:nvPicPr>
            <p:blipFill>
              <a:blip r:embed="rId794"/>
              <a:stretch>
                <a:fillRect/>
              </a:stretch>
            </p:blipFill>
            <p:spPr>
              <a:xfrm>
                <a:off x="2054973" y="4526707"/>
                <a:ext cx="51840" cy="50040"/>
              </a:xfrm>
              <a:prstGeom prst="rect">
                <a:avLst/>
              </a:prstGeom>
            </p:spPr>
          </p:pic>
        </mc:Fallback>
      </mc:AlternateContent>
      <p:grpSp>
        <p:nvGrpSpPr>
          <p:cNvPr id="534" name="Gruppieren 533">
            <a:extLst>
              <a:ext uri="{FF2B5EF4-FFF2-40B4-BE49-F238E27FC236}">
                <a16:creationId xmlns:a16="http://schemas.microsoft.com/office/drawing/2014/main" id="{9A7988F0-01E2-45C3-B22F-4EA96C1F881E}"/>
              </a:ext>
            </a:extLst>
          </p:cNvPr>
          <p:cNvGrpSpPr/>
          <p:nvPr/>
        </p:nvGrpSpPr>
        <p:grpSpPr>
          <a:xfrm>
            <a:off x="5252493" y="3341587"/>
            <a:ext cx="2576160" cy="294120"/>
            <a:chOff x="5252493" y="3341587"/>
            <a:chExt cx="2576160" cy="294120"/>
          </a:xfrm>
        </p:grpSpPr>
        <mc:AlternateContent xmlns:mc="http://schemas.openxmlformats.org/markup-compatibility/2006">
          <mc:Choice xmlns:p14="http://schemas.microsoft.com/office/powerpoint/2010/main" Requires="p14">
            <p:contentPart p14:bwMode="auto" r:id="rId795">
              <p14:nvContentPartPr>
                <p14:cNvPr id="510" name="Freihand 509">
                  <a:extLst>
                    <a:ext uri="{FF2B5EF4-FFF2-40B4-BE49-F238E27FC236}">
                      <a16:creationId xmlns:a16="http://schemas.microsoft.com/office/drawing/2014/main" id="{9AC4E3A5-8E3F-4F80-98CC-CBE5585537D6}"/>
                    </a:ext>
                  </a:extLst>
                </p14:cNvPr>
                <p14:cNvContentPartPr/>
                <p14:nvPr/>
              </p14:nvContentPartPr>
              <p14:xfrm>
                <a:off x="5252493" y="3453907"/>
                <a:ext cx="117000" cy="175680"/>
              </p14:xfrm>
            </p:contentPart>
          </mc:Choice>
          <mc:Fallback>
            <p:pic>
              <p:nvPicPr>
                <p:cNvPr id="510" name="Freihand 509">
                  <a:extLst>
                    <a:ext uri="{FF2B5EF4-FFF2-40B4-BE49-F238E27FC236}">
                      <a16:creationId xmlns:a16="http://schemas.microsoft.com/office/drawing/2014/main" id="{9AC4E3A5-8E3F-4F80-98CC-CBE5585537D6}"/>
                    </a:ext>
                  </a:extLst>
                </p:cNvPr>
                <p:cNvPicPr/>
                <p:nvPr/>
              </p:nvPicPr>
              <p:blipFill>
                <a:blip r:embed="rId796"/>
                <a:stretch>
                  <a:fillRect/>
                </a:stretch>
              </p:blipFill>
              <p:spPr>
                <a:xfrm>
                  <a:off x="5248173" y="3449587"/>
                  <a:ext cx="125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1" name="Freihand 510">
                  <a:extLst>
                    <a:ext uri="{FF2B5EF4-FFF2-40B4-BE49-F238E27FC236}">
                      <a16:creationId xmlns:a16="http://schemas.microsoft.com/office/drawing/2014/main" id="{EDB434A6-10FD-46C5-B280-D96B25A002BB}"/>
                    </a:ext>
                  </a:extLst>
                </p14:cNvPr>
                <p14:cNvContentPartPr/>
                <p14:nvPr/>
              </p14:nvContentPartPr>
              <p14:xfrm>
                <a:off x="5280933" y="3467947"/>
                <a:ext cx="120960" cy="157320"/>
              </p14:xfrm>
            </p:contentPart>
          </mc:Choice>
          <mc:Fallback>
            <p:pic>
              <p:nvPicPr>
                <p:cNvPr id="511" name="Freihand 510">
                  <a:extLst>
                    <a:ext uri="{FF2B5EF4-FFF2-40B4-BE49-F238E27FC236}">
                      <a16:creationId xmlns:a16="http://schemas.microsoft.com/office/drawing/2014/main" id="{EDB434A6-10FD-46C5-B280-D96B25A002BB}"/>
                    </a:ext>
                  </a:extLst>
                </p:cNvPr>
                <p:cNvPicPr/>
                <p:nvPr/>
              </p:nvPicPr>
              <p:blipFill>
                <a:blip r:embed="rId798"/>
                <a:stretch>
                  <a:fillRect/>
                </a:stretch>
              </p:blipFill>
              <p:spPr>
                <a:xfrm>
                  <a:off x="5276613" y="3463627"/>
                  <a:ext cx="129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2" name="Freihand 511">
                  <a:extLst>
                    <a:ext uri="{FF2B5EF4-FFF2-40B4-BE49-F238E27FC236}">
                      <a16:creationId xmlns:a16="http://schemas.microsoft.com/office/drawing/2014/main" id="{C1726280-71E5-44AD-9BDB-C4C902669F5E}"/>
                    </a:ext>
                  </a:extLst>
                </p14:cNvPr>
                <p14:cNvContentPartPr/>
                <p14:nvPr/>
              </p14:nvContentPartPr>
              <p14:xfrm>
                <a:off x="5429253" y="3492427"/>
                <a:ext cx="83520" cy="101520"/>
              </p14:xfrm>
            </p:contentPart>
          </mc:Choice>
          <mc:Fallback>
            <p:pic>
              <p:nvPicPr>
                <p:cNvPr id="512" name="Freihand 511">
                  <a:extLst>
                    <a:ext uri="{FF2B5EF4-FFF2-40B4-BE49-F238E27FC236}">
                      <a16:creationId xmlns:a16="http://schemas.microsoft.com/office/drawing/2014/main" id="{C1726280-71E5-44AD-9BDB-C4C902669F5E}"/>
                    </a:ext>
                  </a:extLst>
                </p:cNvPr>
                <p:cNvPicPr/>
                <p:nvPr/>
              </p:nvPicPr>
              <p:blipFill>
                <a:blip r:embed="rId800"/>
                <a:stretch>
                  <a:fillRect/>
                </a:stretch>
              </p:blipFill>
              <p:spPr>
                <a:xfrm>
                  <a:off x="5424933" y="3488107"/>
                  <a:ext cx="92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3" name="Freihand 512">
                  <a:extLst>
                    <a:ext uri="{FF2B5EF4-FFF2-40B4-BE49-F238E27FC236}">
                      <a16:creationId xmlns:a16="http://schemas.microsoft.com/office/drawing/2014/main" id="{1415697F-0FC2-4C2A-BD99-D1E64BEDE8E2}"/>
                    </a:ext>
                  </a:extLst>
                </p14:cNvPr>
                <p14:cNvContentPartPr/>
                <p14:nvPr/>
              </p14:nvContentPartPr>
              <p14:xfrm>
                <a:off x="5522853" y="3494947"/>
                <a:ext cx="89280" cy="91800"/>
              </p14:xfrm>
            </p:contentPart>
          </mc:Choice>
          <mc:Fallback>
            <p:pic>
              <p:nvPicPr>
                <p:cNvPr id="513" name="Freihand 512">
                  <a:extLst>
                    <a:ext uri="{FF2B5EF4-FFF2-40B4-BE49-F238E27FC236}">
                      <a16:creationId xmlns:a16="http://schemas.microsoft.com/office/drawing/2014/main" id="{1415697F-0FC2-4C2A-BD99-D1E64BEDE8E2}"/>
                    </a:ext>
                  </a:extLst>
                </p:cNvPr>
                <p:cNvPicPr/>
                <p:nvPr/>
              </p:nvPicPr>
              <p:blipFill>
                <a:blip r:embed="rId802"/>
                <a:stretch>
                  <a:fillRect/>
                </a:stretch>
              </p:blipFill>
              <p:spPr>
                <a:xfrm>
                  <a:off x="5518533" y="3490627"/>
                  <a:ext cx="97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14" name="Freihand 513">
                  <a:extLst>
                    <a:ext uri="{FF2B5EF4-FFF2-40B4-BE49-F238E27FC236}">
                      <a16:creationId xmlns:a16="http://schemas.microsoft.com/office/drawing/2014/main" id="{6C310F50-0EE0-4A38-B5AA-5C4AFB02F98B}"/>
                    </a:ext>
                  </a:extLst>
                </p14:cNvPr>
                <p14:cNvContentPartPr/>
                <p14:nvPr/>
              </p14:nvContentPartPr>
              <p14:xfrm>
                <a:off x="5622933" y="3517267"/>
                <a:ext cx="277560" cy="56520"/>
              </p14:xfrm>
            </p:contentPart>
          </mc:Choice>
          <mc:Fallback>
            <p:pic>
              <p:nvPicPr>
                <p:cNvPr id="514" name="Freihand 513">
                  <a:extLst>
                    <a:ext uri="{FF2B5EF4-FFF2-40B4-BE49-F238E27FC236}">
                      <a16:creationId xmlns:a16="http://schemas.microsoft.com/office/drawing/2014/main" id="{6C310F50-0EE0-4A38-B5AA-5C4AFB02F98B}"/>
                    </a:ext>
                  </a:extLst>
                </p:cNvPr>
                <p:cNvPicPr/>
                <p:nvPr/>
              </p:nvPicPr>
              <p:blipFill>
                <a:blip r:embed="rId804"/>
                <a:stretch>
                  <a:fillRect/>
                </a:stretch>
              </p:blipFill>
              <p:spPr>
                <a:xfrm>
                  <a:off x="5618613" y="3512947"/>
                  <a:ext cx="286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15" name="Freihand 514">
                  <a:extLst>
                    <a:ext uri="{FF2B5EF4-FFF2-40B4-BE49-F238E27FC236}">
                      <a16:creationId xmlns:a16="http://schemas.microsoft.com/office/drawing/2014/main" id="{0BEF705E-853D-471D-977D-8D7DAEE01223}"/>
                    </a:ext>
                  </a:extLst>
                </p14:cNvPr>
                <p14:cNvContentPartPr/>
                <p14:nvPr/>
              </p14:nvContentPartPr>
              <p14:xfrm>
                <a:off x="5910933" y="3438787"/>
                <a:ext cx="360" cy="360"/>
              </p14:xfrm>
            </p:contentPart>
          </mc:Choice>
          <mc:Fallback>
            <p:pic>
              <p:nvPicPr>
                <p:cNvPr id="515" name="Freihand 514">
                  <a:extLst>
                    <a:ext uri="{FF2B5EF4-FFF2-40B4-BE49-F238E27FC236}">
                      <a16:creationId xmlns:a16="http://schemas.microsoft.com/office/drawing/2014/main" id="{0BEF705E-853D-471D-977D-8D7DAEE01223}"/>
                    </a:ext>
                  </a:extLst>
                </p:cNvPr>
                <p:cNvPicPr/>
                <p:nvPr/>
              </p:nvPicPr>
              <p:blipFill>
                <a:blip r:embed="rId806"/>
                <a:stretch>
                  <a:fillRect/>
                </a:stretch>
              </p:blipFill>
              <p:spPr>
                <a:xfrm>
                  <a:off x="5906613" y="343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17" name="Freihand 516">
                  <a:extLst>
                    <a:ext uri="{FF2B5EF4-FFF2-40B4-BE49-F238E27FC236}">
                      <a16:creationId xmlns:a16="http://schemas.microsoft.com/office/drawing/2014/main" id="{7B101657-1B74-4B75-9A85-E764C09B46BD}"/>
                    </a:ext>
                  </a:extLst>
                </p14:cNvPr>
                <p14:cNvContentPartPr/>
                <p14:nvPr/>
              </p14:nvContentPartPr>
              <p14:xfrm>
                <a:off x="6114333" y="3426907"/>
                <a:ext cx="75600" cy="134280"/>
              </p14:xfrm>
            </p:contentPart>
          </mc:Choice>
          <mc:Fallback>
            <p:pic>
              <p:nvPicPr>
                <p:cNvPr id="517" name="Freihand 516">
                  <a:extLst>
                    <a:ext uri="{FF2B5EF4-FFF2-40B4-BE49-F238E27FC236}">
                      <a16:creationId xmlns:a16="http://schemas.microsoft.com/office/drawing/2014/main" id="{7B101657-1B74-4B75-9A85-E764C09B46BD}"/>
                    </a:ext>
                  </a:extLst>
                </p:cNvPr>
                <p:cNvPicPr/>
                <p:nvPr/>
              </p:nvPicPr>
              <p:blipFill>
                <a:blip r:embed="rId808"/>
                <a:stretch>
                  <a:fillRect/>
                </a:stretch>
              </p:blipFill>
              <p:spPr>
                <a:xfrm>
                  <a:off x="6110013" y="3422587"/>
                  <a:ext cx="84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18" name="Freihand 517">
                  <a:extLst>
                    <a:ext uri="{FF2B5EF4-FFF2-40B4-BE49-F238E27FC236}">
                      <a16:creationId xmlns:a16="http://schemas.microsoft.com/office/drawing/2014/main" id="{21E2BB42-1CFB-492C-8BBC-B41C0CF030B7}"/>
                    </a:ext>
                  </a:extLst>
                </p14:cNvPr>
                <p14:cNvContentPartPr/>
                <p14:nvPr/>
              </p14:nvContentPartPr>
              <p14:xfrm>
                <a:off x="6117573" y="3436267"/>
                <a:ext cx="99000" cy="123840"/>
              </p14:xfrm>
            </p:contentPart>
          </mc:Choice>
          <mc:Fallback>
            <p:pic>
              <p:nvPicPr>
                <p:cNvPr id="518" name="Freihand 517">
                  <a:extLst>
                    <a:ext uri="{FF2B5EF4-FFF2-40B4-BE49-F238E27FC236}">
                      <a16:creationId xmlns:a16="http://schemas.microsoft.com/office/drawing/2014/main" id="{21E2BB42-1CFB-492C-8BBC-B41C0CF030B7}"/>
                    </a:ext>
                  </a:extLst>
                </p:cNvPr>
                <p:cNvPicPr/>
                <p:nvPr/>
              </p:nvPicPr>
              <p:blipFill>
                <a:blip r:embed="rId810"/>
                <a:stretch>
                  <a:fillRect/>
                </a:stretch>
              </p:blipFill>
              <p:spPr>
                <a:xfrm>
                  <a:off x="6113253" y="3431947"/>
                  <a:ext cx="10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19" name="Freihand 518">
                  <a:extLst>
                    <a:ext uri="{FF2B5EF4-FFF2-40B4-BE49-F238E27FC236}">
                      <a16:creationId xmlns:a16="http://schemas.microsoft.com/office/drawing/2014/main" id="{4D41B97B-A668-4266-A4E0-687EC7D301FE}"/>
                    </a:ext>
                  </a:extLst>
                </p14:cNvPr>
                <p14:cNvContentPartPr/>
                <p14:nvPr/>
              </p14:nvContentPartPr>
              <p14:xfrm>
                <a:off x="6368853" y="3468307"/>
                <a:ext cx="6480" cy="86760"/>
              </p14:xfrm>
            </p:contentPart>
          </mc:Choice>
          <mc:Fallback>
            <p:pic>
              <p:nvPicPr>
                <p:cNvPr id="519" name="Freihand 518">
                  <a:extLst>
                    <a:ext uri="{FF2B5EF4-FFF2-40B4-BE49-F238E27FC236}">
                      <a16:creationId xmlns:a16="http://schemas.microsoft.com/office/drawing/2014/main" id="{4D41B97B-A668-4266-A4E0-687EC7D301FE}"/>
                    </a:ext>
                  </a:extLst>
                </p:cNvPr>
                <p:cNvPicPr/>
                <p:nvPr/>
              </p:nvPicPr>
              <p:blipFill>
                <a:blip r:embed="rId812"/>
                <a:stretch>
                  <a:fillRect/>
                </a:stretch>
              </p:blipFill>
              <p:spPr>
                <a:xfrm>
                  <a:off x="6364533" y="3463987"/>
                  <a:ext cx="15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20" name="Freihand 519">
                  <a:extLst>
                    <a:ext uri="{FF2B5EF4-FFF2-40B4-BE49-F238E27FC236}">
                      <a16:creationId xmlns:a16="http://schemas.microsoft.com/office/drawing/2014/main" id="{C3768B3F-62DE-48AE-8D79-AC0A02E807F4}"/>
                    </a:ext>
                  </a:extLst>
                </p14:cNvPr>
                <p14:cNvContentPartPr/>
                <p14:nvPr/>
              </p14:nvContentPartPr>
              <p14:xfrm>
                <a:off x="6362013" y="3411787"/>
                <a:ext cx="24480" cy="8640"/>
              </p14:xfrm>
            </p:contentPart>
          </mc:Choice>
          <mc:Fallback>
            <p:pic>
              <p:nvPicPr>
                <p:cNvPr id="520" name="Freihand 519">
                  <a:extLst>
                    <a:ext uri="{FF2B5EF4-FFF2-40B4-BE49-F238E27FC236}">
                      <a16:creationId xmlns:a16="http://schemas.microsoft.com/office/drawing/2014/main" id="{C3768B3F-62DE-48AE-8D79-AC0A02E807F4}"/>
                    </a:ext>
                  </a:extLst>
                </p:cNvPr>
                <p:cNvPicPr/>
                <p:nvPr/>
              </p:nvPicPr>
              <p:blipFill>
                <a:blip r:embed="rId814"/>
                <a:stretch>
                  <a:fillRect/>
                </a:stretch>
              </p:blipFill>
              <p:spPr>
                <a:xfrm>
                  <a:off x="6357693" y="3407467"/>
                  <a:ext cx="33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1" name="Freihand 520">
                  <a:extLst>
                    <a:ext uri="{FF2B5EF4-FFF2-40B4-BE49-F238E27FC236}">
                      <a16:creationId xmlns:a16="http://schemas.microsoft.com/office/drawing/2014/main" id="{30027A08-77CC-46F8-A141-C58445A68E60}"/>
                    </a:ext>
                  </a:extLst>
                </p14:cNvPr>
                <p14:cNvContentPartPr/>
                <p14:nvPr/>
              </p14:nvContentPartPr>
              <p14:xfrm>
                <a:off x="6432213" y="3459667"/>
                <a:ext cx="77400" cy="99000"/>
              </p14:xfrm>
            </p:contentPart>
          </mc:Choice>
          <mc:Fallback>
            <p:pic>
              <p:nvPicPr>
                <p:cNvPr id="521" name="Freihand 520">
                  <a:extLst>
                    <a:ext uri="{FF2B5EF4-FFF2-40B4-BE49-F238E27FC236}">
                      <a16:creationId xmlns:a16="http://schemas.microsoft.com/office/drawing/2014/main" id="{30027A08-77CC-46F8-A141-C58445A68E60}"/>
                    </a:ext>
                  </a:extLst>
                </p:cNvPr>
                <p:cNvPicPr/>
                <p:nvPr/>
              </p:nvPicPr>
              <p:blipFill>
                <a:blip r:embed="rId816"/>
                <a:stretch>
                  <a:fillRect/>
                </a:stretch>
              </p:blipFill>
              <p:spPr>
                <a:xfrm>
                  <a:off x="6427893" y="3455347"/>
                  <a:ext cx="86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2" name="Freihand 521">
                  <a:extLst>
                    <a:ext uri="{FF2B5EF4-FFF2-40B4-BE49-F238E27FC236}">
                      <a16:creationId xmlns:a16="http://schemas.microsoft.com/office/drawing/2014/main" id="{BA5710D4-C740-4376-879B-61EC62700671}"/>
                    </a:ext>
                  </a:extLst>
                </p14:cNvPr>
                <p14:cNvContentPartPr/>
                <p14:nvPr/>
              </p14:nvContentPartPr>
              <p14:xfrm>
                <a:off x="6656493" y="3457147"/>
                <a:ext cx="165960" cy="80640"/>
              </p14:xfrm>
            </p:contentPart>
          </mc:Choice>
          <mc:Fallback>
            <p:pic>
              <p:nvPicPr>
                <p:cNvPr id="522" name="Freihand 521">
                  <a:extLst>
                    <a:ext uri="{FF2B5EF4-FFF2-40B4-BE49-F238E27FC236}">
                      <a16:creationId xmlns:a16="http://schemas.microsoft.com/office/drawing/2014/main" id="{BA5710D4-C740-4376-879B-61EC62700671}"/>
                    </a:ext>
                  </a:extLst>
                </p:cNvPr>
                <p:cNvPicPr/>
                <p:nvPr/>
              </p:nvPicPr>
              <p:blipFill>
                <a:blip r:embed="rId818"/>
                <a:stretch>
                  <a:fillRect/>
                </a:stretch>
              </p:blipFill>
              <p:spPr>
                <a:xfrm>
                  <a:off x="6652173" y="3452827"/>
                  <a:ext cx="174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23" name="Freihand 522">
                  <a:extLst>
                    <a:ext uri="{FF2B5EF4-FFF2-40B4-BE49-F238E27FC236}">
                      <a16:creationId xmlns:a16="http://schemas.microsoft.com/office/drawing/2014/main" id="{36C0A038-E63D-4F77-8543-3CD3431AAAD9}"/>
                    </a:ext>
                  </a:extLst>
                </p14:cNvPr>
                <p14:cNvContentPartPr/>
                <p14:nvPr/>
              </p14:nvContentPartPr>
              <p14:xfrm>
                <a:off x="6810573" y="3389827"/>
                <a:ext cx="6840" cy="21960"/>
              </p14:xfrm>
            </p:contentPart>
          </mc:Choice>
          <mc:Fallback>
            <p:pic>
              <p:nvPicPr>
                <p:cNvPr id="523" name="Freihand 522">
                  <a:extLst>
                    <a:ext uri="{FF2B5EF4-FFF2-40B4-BE49-F238E27FC236}">
                      <a16:creationId xmlns:a16="http://schemas.microsoft.com/office/drawing/2014/main" id="{36C0A038-E63D-4F77-8543-3CD3431AAAD9}"/>
                    </a:ext>
                  </a:extLst>
                </p:cNvPr>
                <p:cNvPicPr/>
                <p:nvPr/>
              </p:nvPicPr>
              <p:blipFill>
                <a:blip r:embed="rId820"/>
                <a:stretch>
                  <a:fillRect/>
                </a:stretch>
              </p:blipFill>
              <p:spPr>
                <a:xfrm>
                  <a:off x="6806253" y="3385507"/>
                  <a:ext cx="15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24" name="Freihand 523">
                  <a:extLst>
                    <a:ext uri="{FF2B5EF4-FFF2-40B4-BE49-F238E27FC236}">
                      <a16:creationId xmlns:a16="http://schemas.microsoft.com/office/drawing/2014/main" id="{81DD5F7C-7648-4ABA-BD76-9CE7A69E20F5}"/>
                    </a:ext>
                  </a:extLst>
                </p14:cNvPr>
                <p14:cNvContentPartPr/>
                <p14:nvPr/>
              </p14:nvContentPartPr>
              <p14:xfrm>
                <a:off x="6890493" y="3439507"/>
                <a:ext cx="111960" cy="85680"/>
              </p14:xfrm>
            </p:contentPart>
          </mc:Choice>
          <mc:Fallback>
            <p:pic>
              <p:nvPicPr>
                <p:cNvPr id="524" name="Freihand 523">
                  <a:extLst>
                    <a:ext uri="{FF2B5EF4-FFF2-40B4-BE49-F238E27FC236}">
                      <a16:creationId xmlns:a16="http://schemas.microsoft.com/office/drawing/2014/main" id="{81DD5F7C-7648-4ABA-BD76-9CE7A69E20F5}"/>
                    </a:ext>
                  </a:extLst>
                </p:cNvPr>
                <p:cNvPicPr/>
                <p:nvPr/>
              </p:nvPicPr>
              <p:blipFill>
                <a:blip r:embed="rId822"/>
                <a:stretch>
                  <a:fillRect/>
                </a:stretch>
              </p:blipFill>
              <p:spPr>
                <a:xfrm>
                  <a:off x="6886173" y="3435187"/>
                  <a:ext cx="120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25" name="Freihand 524">
                  <a:extLst>
                    <a:ext uri="{FF2B5EF4-FFF2-40B4-BE49-F238E27FC236}">
                      <a16:creationId xmlns:a16="http://schemas.microsoft.com/office/drawing/2014/main" id="{9EDBEC73-A05D-4976-B4B9-2E1FE6258C89}"/>
                    </a:ext>
                  </a:extLst>
                </p14:cNvPr>
                <p14:cNvContentPartPr/>
                <p14:nvPr/>
              </p14:nvContentPartPr>
              <p14:xfrm>
                <a:off x="7017213" y="3414667"/>
                <a:ext cx="166320" cy="110520"/>
              </p14:xfrm>
            </p:contentPart>
          </mc:Choice>
          <mc:Fallback>
            <p:pic>
              <p:nvPicPr>
                <p:cNvPr id="525" name="Freihand 524">
                  <a:extLst>
                    <a:ext uri="{FF2B5EF4-FFF2-40B4-BE49-F238E27FC236}">
                      <a16:creationId xmlns:a16="http://schemas.microsoft.com/office/drawing/2014/main" id="{9EDBEC73-A05D-4976-B4B9-2E1FE6258C89}"/>
                    </a:ext>
                  </a:extLst>
                </p:cNvPr>
                <p:cNvPicPr/>
                <p:nvPr/>
              </p:nvPicPr>
              <p:blipFill>
                <a:blip r:embed="rId824"/>
                <a:stretch>
                  <a:fillRect/>
                </a:stretch>
              </p:blipFill>
              <p:spPr>
                <a:xfrm>
                  <a:off x="7012893" y="3410347"/>
                  <a:ext cx="174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26" name="Freihand 525">
                  <a:extLst>
                    <a:ext uri="{FF2B5EF4-FFF2-40B4-BE49-F238E27FC236}">
                      <a16:creationId xmlns:a16="http://schemas.microsoft.com/office/drawing/2014/main" id="{6DBAD103-DAB3-463B-B4BB-65B49A383D7D}"/>
                    </a:ext>
                  </a:extLst>
                </p14:cNvPr>
                <p14:cNvContentPartPr/>
                <p14:nvPr/>
              </p14:nvContentPartPr>
              <p14:xfrm>
                <a:off x="7210173" y="3427627"/>
                <a:ext cx="99000" cy="81000"/>
              </p14:xfrm>
            </p:contentPart>
          </mc:Choice>
          <mc:Fallback>
            <p:pic>
              <p:nvPicPr>
                <p:cNvPr id="526" name="Freihand 525">
                  <a:extLst>
                    <a:ext uri="{FF2B5EF4-FFF2-40B4-BE49-F238E27FC236}">
                      <a16:creationId xmlns:a16="http://schemas.microsoft.com/office/drawing/2014/main" id="{6DBAD103-DAB3-463B-B4BB-65B49A383D7D}"/>
                    </a:ext>
                  </a:extLst>
                </p:cNvPr>
                <p:cNvPicPr/>
                <p:nvPr/>
              </p:nvPicPr>
              <p:blipFill>
                <a:blip r:embed="rId826"/>
                <a:stretch>
                  <a:fillRect/>
                </a:stretch>
              </p:blipFill>
              <p:spPr>
                <a:xfrm>
                  <a:off x="7205853" y="3423307"/>
                  <a:ext cx="107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7" name="Freihand 526">
                  <a:extLst>
                    <a:ext uri="{FF2B5EF4-FFF2-40B4-BE49-F238E27FC236}">
                      <a16:creationId xmlns:a16="http://schemas.microsoft.com/office/drawing/2014/main" id="{6905BAA7-CB85-4794-8210-1A3D9C3F7C59}"/>
                    </a:ext>
                  </a:extLst>
                </p14:cNvPr>
                <p14:cNvContentPartPr/>
                <p14:nvPr/>
              </p14:nvContentPartPr>
              <p14:xfrm>
                <a:off x="7325733" y="3405307"/>
                <a:ext cx="95040" cy="86760"/>
              </p14:xfrm>
            </p:contentPart>
          </mc:Choice>
          <mc:Fallback>
            <p:pic>
              <p:nvPicPr>
                <p:cNvPr id="527" name="Freihand 526">
                  <a:extLst>
                    <a:ext uri="{FF2B5EF4-FFF2-40B4-BE49-F238E27FC236}">
                      <a16:creationId xmlns:a16="http://schemas.microsoft.com/office/drawing/2014/main" id="{6905BAA7-CB85-4794-8210-1A3D9C3F7C59}"/>
                    </a:ext>
                  </a:extLst>
                </p:cNvPr>
                <p:cNvPicPr/>
                <p:nvPr/>
              </p:nvPicPr>
              <p:blipFill>
                <a:blip r:embed="rId828"/>
                <a:stretch>
                  <a:fillRect/>
                </a:stretch>
              </p:blipFill>
              <p:spPr>
                <a:xfrm>
                  <a:off x="7321413" y="3400987"/>
                  <a:ext cx="103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28" name="Freihand 527">
                  <a:extLst>
                    <a:ext uri="{FF2B5EF4-FFF2-40B4-BE49-F238E27FC236}">
                      <a16:creationId xmlns:a16="http://schemas.microsoft.com/office/drawing/2014/main" id="{41F277F1-800C-485C-A279-4D7DFA382A91}"/>
                    </a:ext>
                  </a:extLst>
                </p14:cNvPr>
                <p14:cNvContentPartPr/>
                <p14:nvPr/>
              </p14:nvContentPartPr>
              <p14:xfrm>
                <a:off x="7432293" y="3411787"/>
                <a:ext cx="246600" cy="47520"/>
              </p14:xfrm>
            </p:contentPart>
          </mc:Choice>
          <mc:Fallback>
            <p:pic>
              <p:nvPicPr>
                <p:cNvPr id="528" name="Freihand 527">
                  <a:extLst>
                    <a:ext uri="{FF2B5EF4-FFF2-40B4-BE49-F238E27FC236}">
                      <a16:creationId xmlns:a16="http://schemas.microsoft.com/office/drawing/2014/main" id="{41F277F1-800C-485C-A279-4D7DFA382A91}"/>
                    </a:ext>
                  </a:extLst>
                </p:cNvPr>
                <p:cNvPicPr/>
                <p:nvPr/>
              </p:nvPicPr>
              <p:blipFill>
                <a:blip r:embed="rId830"/>
                <a:stretch>
                  <a:fillRect/>
                </a:stretch>
              </p:blipFill>
              <p:spPr>
                <a:xfrm>
                  <a:off x="7427973" y="3407467"/>
                  <a:ext cx="255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29" name="Freihand 528">
                  <a:extLst>
                    <a:ext uri="{FF2B5EF4-FFF2-40B4-BE49-F238E27FC236}">
                      <a16:creationId xmlns:a16="http://schemas.microsoft.com/office/drawing/2014/main" id="{94F57D69-3ECA-4475-B315-5DC5686A6999}"/>
                    </a:ext>
                  </a:extLst>
                </p14:cNvPr>
                <p14:cNvContentPartPr/>
                <p14:nvPr/>
              </p14:nvContentPartPr>
              <p14:xfrm>
                <a:off x="7629933" y="3341587"/>
                <a:ext cx="9360" cy="20160"/>
              </p14:xfrm>
            </p:contentPart>
          </mc:Choice>
          <mc:Fallback>
            <p:pic>
              <p:nvPicPr>
                <p:cNvPr id="529" name="Freihand 528">
                  <a:extLst>
                    <a:ext uri="{FF2B5EF4-FFF2-40B4-BE49-F238E27FC236}">
                      <a16:creationId xmlns:a16="http://schemas.microsoft.com/office/drawing/2014/main" id="{94F57D69-3ECA-4475-B315-5DC5686A6999}"/>
                    </a:ext>
                  </a:extLst>
                </p:cNvPr>
                <p:cNvPicPr/>
                <p:nvPr/>
              </p:nvPicPr>
              <p:blipFill>
                <a:blip r:embed="rId832"/>
                <a:stretch>
                  <a:fillRect/>
                </a:stretch>
              </p:blipFill>
              <p:spPr>
                <a:xfrm>
                  <a:off x="7625613" y="3337267"/>
                  <a:ext cx="18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30" name="Freihand 529">
                  <a:extLst>
                    <a:ext uri="{FF2B5EF4-FFF2-40B4-BE49-F238E27FC236}">
                      <a16:creationId xmlns:a16="http://schemas.microsoft.com/office/drawing/2014/main" id="{656C98A1-08D0-4A33-B71D-51E15EC4AC78}"/>
                    </a:ext>
                  </a:extLst>
                </p14:cNvPr>
                <p14:cNvContentPartPr/>
                <p14:nvPr/>
              </p14:nvContentPartPr>
              <p14:xfrm>
                <a:off x="7685733" y="3379747"/>
                <a:ext cx="142920" cy="231120"/>
              </p14:xfrm>
            </p:contentPart>
          </mc:Choice>
          <mc:Fallback>
            <p:pic>
              <p:nvPicPr>
                <p:cNvPr id="530" name="Freihand 529">
                  <a:extLst>
                    <a:ext uri="{FF2B5EF4-FFF2-40B4-BE49-F238E27FC236}">
                      <a16:creationId xmlns:a16="http://schemas.microsoft.com/office/drawing/2014/main" id="{656C98A1-08D0-4A33-B71D-51E15EC4AC78}"/>
                    </a:ext>
                  </a:extLst>
                </p:cNvPr>
                <p:cNvPicPr/>
                <p:nvPr/>
              </p:nvPicPr>
              <p:blipFill>
                <a:blip r:embed="rId834"/>
                <a:stretch>
                  <a:fillRect/>
                </a:stretch>
              </p:blipFill>
              <p:spPr>
                <a:xfrm>
                  <a:off x="7681413" y="3375427"/>
                  <a:ext cx="151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32" name="Freihand 531">
                  <a:extLst>
                    <a:ext uri="{FF2B5EF4-FFF2-40B4-BE49-F238E27FC236}">
                      <a16:creationId xmlns:a16="http://schemas.microsoft.com/office/drawing/2014/main" id="{FABD05A5-3D6F-4FF1-A24E-FF44FD08C341}"/>
                    </a:ext>
                  </a:extLst>
                </p14:cNvPr>
                <p14:cNvContentPartPr/>
                <p14:nvPr/>
              </p14:nvContentPartPr>
              <p14:xfrm>
                <a:off x="6030453" y="3520507"/>
                <a:ext cx="360" cy="360"/>
              </p14:xfrm>
            </p:contentPart>
          </mc:Choice>
          <mc:Fallback>
            <p:pic>
              <p:nvPicPr>
                <p:cNvPr id="532" name="Freihand 531">
                  <a:extLst>
                    <a:ext uri="{FF2B5EF4-FFF2-40B4-BE49-F238E27FC236}">
                      <a16:creationId xmlns:a16="http://schemas.microsoft.com/office/drawing/2014/main" id="{FABD05A5-3D6F-4FF1-A24E-FF44FD08C341}"/>
                    </a:ext>
                  </a:extLst>
                </p:cNvPr>
                <p:cNvPicPr/>
                <p:nvPr/>
              </p:nvPicPr>
              <p:blipFill>
                <a:blip r:embed="rId806"/>
                <a:stretch>
                  <a:fillRect/>
                </a:stretch>
              </p:blipFill>
              <p:spPr>
                <a:xfrm>
                  <a:off x="6026133" y="3516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33" name="Freihand 532">
                  <a:extLst>
                    <a:ext uri="{FF2B5EF4-FFF2-40B4-BE49-F238E27FC236}">
                      <a16:creationId xmlns:a16="http://schemas.microsoft.com/office/drawing/2014/main" id="{30432E40-ED09-48C8-8AB5-53B856E31216}"/>
                    </a:ext>
                  </a:extLst>
                </p14:cNvPr>
                <p14:cNvContentPartPr/>
                <p14:nvPr/>
              </p14:nvContentPartPr>
              <p14:xfrm>
                <a:off x="5996253" y="3373987"/>
                <a:ext cx="98640" cy="261720"/>
              </p14:xfrm>
            </p:contentPart>
          </mc:Choice>
          <mc:Fallback>
            <p:pic>
              <p:nvPicPr>
                <p:cNvPr id="533" name="Freihand 532">
                  <a:extLst>
                    <a:ext uri="{FF2B5EF4-FFF2-40B4-BE49-F238E27FC236}">
                      <a16:creationId xmlns:a16="http://schemas.microsoft.com/office/drawing/2014/main" id="{30432E40-ED09-48C8-8AB5-53B856E31216}"/>
                    </a:ext>
                  </a:extLst>
                </p:cNvPr>
                <p:cNvPicPr/>
                <p:nvPr/>
              </p:nvPicPr>
              <p:blipFill>
                <a:blip r:embed="rId837"/>
                <a:stretch>
                  <a:fillRect/>
                </a:stretch>
              </p:blipFill>
              <p:spPr>
                <a:xfrm>
                  <a:off x="5991933" y="3369667"/>
                  <a:ext cx="107280" cy="27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8">
            <p14:nvContentPartPr>
              <p14:cNvPr id="535" name="Freihand 534">
                <a:extLst>
                  <a:ext uri="{FF2B5EF4-FFF2-40B4-BE49-F238E27FC236}">
                    <a16:creationId xmlns:a16="http://schemas.microsoft.com/office/drawing/2014/main" id="{9AE9B242-1A98-4336-8DB3-2E150245A92B}"/>
                  </a:ext>
                </a:extLst>
              </p14:cNvPr>
              <p14:cNvContentPartPr/>
              <p14:nvPr/>
            </p14:nvContentPartPr>
            <p14:xfrm>
              <a:off x="1836813" y="589387"/>
              <a:ext cx="2277000" cy="157680"/>
            </p14:xfrm>
          </p:contentPart>
        </mc:Choice>
        <mc:Fallback>
          <p:pic>
            <p:nvPicPr>
              <p:cNvPr id="535" name="Freihand 534">
                <a:extLst>
                  <a:ext uri="{FF2B5EF4-FFF2-40B4-BE49-F238E27FC236}">
                    <a16:creationId xmlns:a16="http://schemas.microsoft.com/office/drawing/2014/main" id="{9AE9B242-1A98-4336-8DB3-2E150245A92B}"/>
                  </a:ext>
                </a:extLst>
              </p:cNvPr>
              <p:cNvPicPr/>
              <p:nvPr/>
            </p:nvPicPr>
            <p:blipFill>
              <a:blip r:embed="rId839"/>
              <a:stretch>
                <a:fillRect/>
              </a:stretch>
            </p:blipFill>
            <p:spPr>
              <a:xfrm>
                <a:off x="1832493" y="585067"/>
                <a:ext cx="2285640" cy="166320"/>
              </a:xfrm>
              <a:prstGeom prst="rect">
                <a:avLst/>
              </a:prstGeom>
            </p:spPr>
          </p:pic>
        </mc:Fallback>
      </mc:AlternateContent>
      <p:grpSp>
        <p:nvGrpSpPr>
          <p:cNvPr id="557" name="Gruppieren 556">
            <a:extLst>
              <a:ext uri="{FF2B5EF4-FFF2-40B4-BE49-F238E27FC236}">
                <a16:creationId xmlns:a16="http://schemas.microsoft.com/office/drawing/2014/main" id="{AE11D8B5-516B-442F-B6EB-EBA5B7885038}"/>
              </a:ext>
            </a:extLst>
          </p:cNvPr>
          <p:cNvGrpSpPr/>
          <p:nvPr/>
        </p:nvGrpSpPr>
        <p:grpSpPr>
          <a:xfrm>
            <a:off x="7940973" y="3353467"/>
            <a:ext cx="308880" cy="170280"/>
            <a:chOff x="7940973" y="3353467"/>
            <a:chExt cx="308880" cy="170280"/>
          </a:xfrm>
        </p:grpSpPr>
        <mc:AlternateContent xmlns:mc="http://schemas.openxmlformats.org/markup-compatibility/2006">
          <mc:Choice xmlns:p14="http://schemas.microsoft.com/office/powerpoint/2010/main" Requires="p14">
            <p:contentPart p14:bwMode="auto" r:id="rId840">
              <p14:nvContentPartPr>
                <p14:cNvPr id="554" name="Freihand 553">
                  <a:extLst>
                    <a:ext uri="{FF2B5EF4-FFF2-40B4-BE49-F238E27FC236}">
                      <a16:creationId xmlns:a16="http://schemas.microsoft.com/office/drawing/2014/main" id="{1796A8BC-57D8-4C21-B1BB-51FE2EEA7043}"/>
                    </a:ext>
                  </a:extLst>
                </p14:cNvPr>
                <p14:cNvContentPartPr/>
                <p14:nvPr/>
              </p14:nvContentPartPr>
              <p14:xfrm>
                <a:off x="7940973" y="3415027"/>
                <a:ext cx="160920" cy="10080"/>
              </p14:xfrm>
            </p:contentPart>
          </mc:Choice>
          <mc:Fallback>
            <p:pic>
              <p:nvPicPr>
                <p:cNvPr id="554" name="Freihand 553">
                  <a:extLst>
                    <a:ext uri="{FF2B5EF4-FFF2-40B4-BE49-F238E27FC236}">
                      <a16:creationId xmlns:a16="http://schemas.microsoft.com/office/drawing/2014/main" id="{1796A8BC-57D8-4C21-B1BB-51FE2EEA7043}"/>
                    </a:ext>
                  </a:extLst>
                </p:cNvPr>
                <p:cNvPicPr/>
                <p:nvPr/>
              </p:nvPicPr>
              <p:blipFill>
                <a:blip r:embed="rId841"/>
                <a:stretch>
                  <a:fillRect/>
                </a:stretch>
              </p:blipFill>
              <p:spPr>
                <a:xfrm>
                  <a:off x="7936653" y="3410707"/>
                  <a:ext cx="169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55" name="Freihand 554">
                  <a:extLst>
                    <a:ext uri="{FF2B5EF4-FFF2-40B4-BE49-F238E27FC236}">
                      <a16:creationId xmlns:a16="http://schemas.microsoft.com/office/drawing/2014/main" id="{2D7D3261-38C2-4224-8612-8A64FC9F1B08}"/>
                    </a:ext>
                  </a:extLst>
                </p14:cNvPr>
                <p14:cNvContentPartPr/>
                <p14:nvPr/>
              </p14:nvContentPartPr>
              <p14:xfrm>
                <a:off x="8078853" y="3353467"/>
                <a:ext cx="171000" cy="170280"/>
              </p14:xfrm>
            </p:contentPart>
          </mc:Choice>
          <mc:Fallback>
            <p:pic>
              <p:nvPicPr>
                <p:cNvPr id="555" name="Freihand 554">
                  <a:extLst>
                    <a:ext uri="{FF2B5EF4-FFF2-40B4-BE49-F238E27FC236}">
                      <a16:creationId xmlns:a16="http://schemas.microsoft.com/office/drawing/2014/main" id="{2D7D3261-38C2-4224-8612-8A64FC9F1B08}"/>
                    </a:ext>
                  </a:extLst>
                </p:cNvPr>
                <p:cNvPicPr/>
                <p:nvPr/>
              </p:nvPicPr>
              <p:blipFill>
                <a:blip r:embed="rId843"/>
                <a:stretch>
                  <a:fillRect/>
                </a:stretch>
              </p:blipFill>
              <p:spPr>
                <a:xfrm>
                  <a:off x="8074533" y="3349147"/>
                  <a:ext cx="179640" cy="178920"/>
                </a:xfrm>
                <a:prstGeom prst="rect">
                  <a:avLst/>
                </a:prstGeom>
              </p:spPr>
            </p:pic>
          </mc:Fallback>
        </mc:AlternateContent>
      </p:grpSp>
      <p:grpSp>
        <p:nvGrpSpPr>
          <p:cNvPr id="604" name="Gruppieren 603">
            <a:extLst>
              <a:ext uri="{FF2B5EF4-FFF2-40B4-BE49-F238E27FC236}">
                <a16:creationId xmlns:a16="http://schemas.microsoft.com/office/drawing/2014/main" id="{FC18E459-C202-4898-BFBE-2D3A46F0B50C}"/>
              </a:ext>
            </a:extLst>
          </p:cNvPr>
          <p:cNvGrpSpPr/>
          <p:nvPr/>
        </p:nvGrpSpPr>
        <p:grpSpPr>
          <a:xfrm>
            <a:off x="835653" y="1711507"/>
            <a:ext cx="2492640" cy="1173240"/>
            <a:chOff x="835653" y="1711507"/>
            <a:chExt cx="2492640" cy="1173240"/>
          </a:xfrm>
        </p:grpSpPr>
        <mc:AlternateContent xmlns:mc="http://schemas.openxmlformats.org/markup-compatibility/2006">
          <mc:Choice xmlns:p14="http://schemas.microsoft.com/office/powerpoint/2010/main" Requires="p14">
            <p:contentPart p14:bwMode="auto" r:id="rId844">
              <p14:nvContentPartPr>
                <p14:cNvPr id="536" name="Freihand 535">
                  <a:extLst>
                    <a:ext uri="{FF2B5EF4-FFF2-40B4-BE49-F238E27FC236}">
                      <a16:creationId xmlns:a16="http://schemas.microsoft.com/office/drawing/2014/main" id="{05DC2117-D30C-4DCF-943A-FB21AB5BAAAA}"/>
                    </a:ext>
                  </a:extLst>
                </p14:cNvPr>
                <p14:cNvContentPartPr/>
                <p14:nvPr/>
              </p14:nvContentPartPr>
              <p14:xfrm>
                <a:off x="2283213" y="1711507"/>
                <a:ext cx="653760" cy="1173240"/>
              </p14:xfrm>
            </p:contentPart>
          </mc:Choice>
          <mc:Fallback>
            <p:pic>
              <p:nvPicPr>
                <p:cNvPr id="536" name="Freihand 535">
                  <a:extLst>
                    <a:ext uri="{FF2B5EF4-FFF2-40B4-BE49-F238E27FC236}">
                      <a16:creationId xmlns:a16="http://schemas.microsoft.com/office/drawing/2014/main" id="{05DC2117-D30C-4DCF-943A-FB21AB5BAAAA}"/>
                    </a:ext>
                  </a:extLst>
                </p:cNvPr>
                <p:cNvPicPr/>
                <p:nvPr/>
              </p:nvPicPr>
              <p:blipFill>
                <a:blip r:embed="rId845"/>
                <a:stretch>
                  <a:fillRect/>
                </a:stretch>
              </p:blipFill>
              <p:spPr>
                <a:xfrm>
                  <a:off x="2278893" y="1707187"/>
                  <a:ext cx="662400" cy="11818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37" name="Freihand 536">
                  <a:extLst>
                    <a:ext uri="{FF2B5EF4-FFF2-40B4-BE49-F238E27FC236}">
                      <a16:creationId xmlns:a16="http://schemas.microsoft.com/office/drawing/2014/main" id="{E32FB661-9827-4D55-BD89-E00A22C71178}"/>
                    </a:ext>
                  </a:extLst>
                </p14:cNvPr>
                <p14:cNvContentPartPr/>
                <p14:nvPr/>
              </p14:nvContentPartPr>
              <p14:xfrm>
                <a:off x="2660493" y="2434387"/>
                <a:ext cx="48960" cy="111600"/>
              </p14:xfrm>
            </p:contentPart>
          </mc:Choice>
          <mc:Fallback>
            <p:pic>
              <p:nvPicPr>
                <p:cNvPr id="537" name="Freihand 536">
                  <a:extLst>
                    <a:ext uri="{FF2B5EF4-FFF2-40B4-BE49-F238E27FC236}">
                      <a16:creationId xmlns:a16="http://schemas.microsoft.com/office/drawing/2014/main" id="{E32FB661-9827-4D55-BD89-E00A22C71178}"/>
                    </a:ext>
                  </a:extLst>
                </p:cNvPr>
                <p:cNvPicPr/>
                <p:nvPr/>
              </p:nvPicPr>
              <p:blipFill>
                <a:blip r:embed="rId847"/>
                <a:stretch>
                  <a:fillRect/>
                </a:stretch>
              </p:blipFill>
              <p:spPr>
                <a:xfrm>
                  <a:off x="2656173" y="2430067"/>
                  <a:ext cx="57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9" name="Freihand 538">
                  <a:extLst>
                    <a:ext uri="{FF2B5EF4-FFF2-40B4-BE49-F238E27FC236}">
                      <a16:creationId xmlns:a16="http://schemas.microsoft.com/office/drawing/2014/main" id="{16275EDD-A952-44F8-BD00-16015EA9A92A}"/>
                    </a:ext>
                  </a:extLst>
                </p14:cNvPr>
                <p14:cNvContentPartPr/>
                <p14:nvPr/>
              </p14:nvContentPartPr>
              <p14:xfrm>
                <a:off x="3029853" y="2670187"/>
                <a:ext cx="88560" cy="127800"/>
              </p14:xfrm>
            </p:contentPart>
          </mc:Choice>
          <mc:Fallback>
            <p:pic>
              <p:nvPicPr>
                <p:cNvPr id="539" name="Freihand 538">
                  <a:extLst>
                    <a:ext uri="{FF2B5EF4-FFF2-40B4-BE49-F238E27FC236}">
                      <a16:creationId xmlns:a16="http://schemas.microsoft.com/office/drawing/2014/main" id="{16275EDD-A952-44F8-BD00-16015EA9A92A}"/>
                    </a:ext>
                  </a:extLst>
                </p:cNvPr>
                <p:cNvPicPr/>
                <p:nvPr/>
              </p:nvPicPr>
              <p:blipFill>
                <a:blip r:embed="rId849"/>
                <a:stretch>
                  <a:fillRect/>
                </a:stretch>
              </p:blipFill>
              <p:spPr>
                <a:xfrm>
                  <a:off x="3025533" y="2665867"/>
                  <a:ext cx="97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40" name="Freihand 539">
                  <a:extLst>
                    <a:ext uri="{FF2B5EF4-FFF2-40B4-BE49-F238E27FC236}">
                      <a16:creationId xmlns:a16="http://schemas.microsoft.com/office/drawing/2014/main" id="{484BDB29-FED4-4959-96D5-1DE59E2D61C3}"/>
                    </a:ext>
                  </a:extLst>
                </p14:cNvPr>
                <p14:cNvContentPartPr/>
                <p14:nvPr/>
              </p14:nvContentPartPr>
              <p14:xfrm>
                <a:off x="2967933" y="2714467"/>
                <a:ext cx="228600" cy="79560"/>
              </p14:xfrm>
            </p:contentPart>
          </mc:Choice>
          <mc:Fallback>
            <p:pic>
              <p:nvPicPr>
                <p:cNvPr id="540" name="Freihand 539">
                  <a:extLst>
                    <a:ext uri="{FF2B5EF4-FFF2-40B4-BE49-F238E27FC236}">
                      <a16:creationId xmlns:a16="http://schemas.microsoft.com/office/drawing/2014/main" id="{484BDB29-FED4-4959-96D5-1DE59E2D61C3}"/>
                    </a:ext>
                  </a:extLst>
                </p:cNvPr>
                <p:cNvPicPr/>
                <p:nvPr/>
              </p:nvPicPr>
              <p:blipFill>
                <a:blip r:embed="rId851"/>
                <a:stretch>
                  <a:fillRect/>
                </a:stretch>
              </p:blipFill>
              <p:spPr>
                <a:xfrm>
                  <a:off x="2963613" y="2710147"/>
                  <a:ext cx="23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41" name="Freihand 540">
                  <a:extLst>
                    <a:ext uri="{FF2B5EF4-FFF2-40B4-BE49-F238E27FC236}">
                      <a16:creationId xmlns:a16="http://schemas.microsoft.com/office/drawing/2014/main" id="{6E3B9025-613A-4783-AAFE-EB0CC460E142}"/>
                    </a:ext>
                  </a:extLst>
                </p14:cNvPr>
                <p14:cNvContentPartPr/>
                <p14:nvPr/>
              </p14:nvContentPartPr>
              <p14:xfrm>
                <a:off x="3110853" y="2667307"/>
                <a:ext cx="42120" cy="79920"/>
              </p14:xfrm>
            </p:contentPart>
          </mc:Choice>
          <mc:Fallback>
            <p:pic>
              <p:nvPicPr>
                <p:cNvPr id="541" name="Freihand 540">
                  <a:extLst>
                    <a:ext uri="{FF2B5EF4-FFF2-40B4-BE49-F238E27FC236}">
                      <a16:creationId xmlns:a16="http://schemas.microsoft.com/office/drawing/2014/main" id="{6E3B9025-613A-4783-AAFE-EB0CC460E142}"/>
                    </a:ext>
                  </a:extLst>
                </p:cNvPr>
                <p:cNvPicPr/>
                <p:nvPr/>
              </p:nvPicPr>
              <p:blipFill>
                <a:blip r:embed="rId853"/>
                <a:stretch>
                  <a:fillRect/>
                </a:stretch>
              </p:blipFill>
              <p:spPr>
                <a:xfrm>
                  <a:off x="3106533" y="2662987"/>
                  <a:ext cx="50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42" name="Freihand 541">
                  <a:extLst>
                    <a:ext uri="{FF2B5EF4-FFF2-40B4-BE49-F238E27FC236}">
                      <a16:creationId xmlns:a16="http://schemas.microsoft.com/office/drawing/2014/main" id="{74987E37-4580-4B66-8F7D-41708436471E}"/>
                    </a:ext>
                  </a:extLst>
                </p14:cNvPr>
                <p14:cNvContentPartPr/>
                <p14:nvPr/>
              </p14:nvContentPartPr>
              <p14:xfrm>
                <a:off x="3146493" y="2655427"/>
                <a:ext cx="33480" cy="73800"/>
              </p14:xfrm>
            </p:contentPart>
          </mc:Choice>
          <mc:Fallback>
            <p:pic>
              <p:nvPicPr>
                <p:cNvPr id="542" name="Freihand 541">
                  <a:extLst>
                    <a:ext uri="{FF2B5EF4-FFF2-40B4-BE49-F238E27FC236}">
                      <a16:creationId xmlns:a16="http://schemas.microsoft.com/office/drawing/2014/main" id="{74987E37-4580-4B66-8F7D-41708436471E}"/>
                    </a:ext>
                  </a:extLst>
                </p:cNvPr>
                <p:cNvPicPr/>
                <p:nvPr/>
              </p:nvPicPr>
              <p:blipFill>
                <a:blip r:embed="rId855"/>
                <a:stretch>
                  <a:fillRect/>
                </a:stretch>
              </p:blipFill>
              <p:spPr>
                <a:xfrm>
                  <a:off x="3142173" y="2651107"/>
                  <a:ext cx="42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43" name="Freihand 542">
                  <a:extLst>
                    <a:ext uri="{FF2B5EF4-FFF2-40B4-BE49-F238E27FC236}">
                      <a16:creationId xmlns:a16="http://schemas.microsoft.com/office/drawing/2014/main" id="{B8E8028E-6BB7-41AE-AF17-972198AE690F}"/>
                    </a:ext>
                  </a:extLst>
                </p14:cNvPr>
                <p14:cNvContentPartPr/>
                <p14:nvPr/>
              </p14:nvContentPartPr>
              <p14:xfrm>
                <a:off x="3121293" y="2680987"/>
                <a:ext cx="85680" cy="33840"/>
              </p14:xfrm>
            </p:contentPart>
          </mc:Choice>
          <mc:Fallback>
            <p:pic>
              <p:nvPicPr>
                <p:cNvPr id="543" name="Freihand 542">
                  <a:extLst>
                    <a:ext uri="{FF2B5EF4-FFF2-40B4-BE49-F238E27FC236}">
                      <a16:creationId xmlns:a16="http://schemas.microsoft.com/office/drawing/2014/main" id="{B8E8028E-6BB7-41AE-AF17-972198AE690F}"/>
                    </a:ext>
                  </a:extLst>
                </p:cNvPr>
                <p:cNvPicPr/>
                <p:nvPr/>
              </p:nvPicPr>
              <p:blipFill>
                <a:blip r:embed="rId857"/>
                <a:stretch>
                  <a:fillRect/>
                </a:stretch>
              </p:blipFill>
              <p:spPr>
                <a:xfrm>
                  <a:off x="3116973" y="2676667"/>
                  <a:ext cx="94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44" name="Freihand 543">
                  <a:extLst>
                    <a:ext uri="{FF2B5EF4-FFF2-40B4-BE49-F238E27FC236}">
                      <a16:creationId xmlns:a16="http://schemas.microsoft.com/office/drawing/2014/main" id="{8BE78770-60D5-4E08-9C87-F7539E87B86F}"/>
                    </a:ext>
                  </a:extLst>
                </p14:cNvPr>
                <p14:cNvContentPartPr/>
                <p14:nvPr/>
              </p14:nvContentPartPr>
              <p14:xfrm>
                <a:off x="3114813" y="2795467"/>
                <a:ext cx="26280" cy="84960"/>
              </p14:xfrm>
            </p:contentPart>
          </mc:Choice>
          <mc:Fallback>
            <p:pic>
              <p:nvPicPr>
                <p:cNvPr id="544" name="Freihand 543">
                  <a:extLst>
                    <a:ext uri="{FF2B5EF4-FFF2-40B4-BE49-F238E27FC236}">
                      <a16:creationId xmlns:a16="http://schemas.microsoft.com/office/drawing/2014/main" id="{8BE78770-60D5-4E08-9C87-F7539E87B86F}"/>
                    </a:ext>
                  </a:extLst>
                </p:cNvPr>
                <p:cNvPicPr/>
                <p:nvPr/>
              </p:nvPicPr>
              <p:blipFill>
                <a:blip r:embed="rId859"/>
                <a:stretch>
                  <a:fillRect/>
                </a:stretch>
              </p:blipFill>
              <p:spPr>
                <a:xfrm>
                  <a:off x="3110493" y="2791147"/>
                  <a:ext cx="34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45" name="Freihand 544">
                  <a:extLst>
                    <a:ext uri="{FF2B5EF4-FFF2-40B4-BE49-F238E27FC236}">
                      <a16:creationId xmlns:a16="http://schemas.microsoft.com/office/drawing/2014/main" id="{452A972F-07E8-4078-94DE-86BDE3437729}"/>
                    </a:ext>
                  </a:extLst>
                </p14:cNvPr>
                <p14:cNvContentPartPr/>
                <p14:nvPr/>
              </p14:nvContentPartPr>
              <p14:xfrm>
                <a:off x="3044973" y="2761267"/>
                <a:ext cx="101880" cy="55080"/>
              </p14:xfrm>
            </p:contentPart>
          </mc:Choice>
          <mc:Fallback>
            <p:pic>
              <p:nvPicPr>
                <p:cNvPr id="545" name="Freihand 544">
                  <a:extLst>
                    <a:ext uri="{FF2B5EF4-FFF2-40B4-BE49-F238E27FC236}">
                      <a16:creationId xmlns:a16="http://schemas.microsoft.com/office/drawing/2014/main" id="{452A972F-07E8-4078-94DE-86BDE3437729}"/>
                    </a:ext>
                  </a:extLst>
                </p:cNvPr>
                <p:cNvPicPr/>
                <p:nvPr/>
              </p:nvPicPr>
              <p:blipFill>
                <a:blip r:embed="rId861"/>
                <a:stretch>
                  <a:fillRect/>
                </a:stretch>
              </p:blipFill>
              <p:spPr>
                <a:xfrm>
                  <a:off x="3040653" y="2756947"/>
                  <a:ext cx="110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47" name="Freihand 546">
                  <a:extLst>
                    <a:ext uri="{FF2B5EF4-FFF2-40B4-BE49-F238E27FC236}">
                      <a16:creationId xmlns:a16="http://schemas.microsoft.com/office/drawing/2014/main" id="{CF97A7A1-DE75-4D58-B921-5B0F520915CC}"/>
                    </a:ext>
                  </a:extLst>
                </p14:cNvPr>
                <p14:cNvContentPartPr/>
                <p14:nvPr/>
              </p14:nvContentPartPr>
              <p14:xfrm>
                <a:off x="3179973" y="2791867"/>
                <a:ext cx="22320" cy="69480"/>
              </p14:xfrm>
            </p:contentPart>
          </mc:Choice>
          <mc:Fallback>
            <p:pic>
              <p:nvPicPr>
                <p:cNvPr id="547" name="Freihand 546">
                  <a:extLst>
                    <a:ext uri="{FF2B5EF4-FFF2-40B4-BE49-F238E27FC236}">
                      <a16:creationId xmlns:a16="http://schemas.microsoft.com/office/drawing/2014/main" id="{CF97A7A1-DE75-4D58-B921-5B0F520915CC}"/>
                    </a:ext>
                  </a:extLst>
                </p:cNvPr>
                <p:cNvPicPr/>
                <p:nvPr/>
              </p:nvPicPr>
              <p:blipFill>
                <a:blip r:embed="rId863"/>
                <a:stretch>
                  <a:fillRect/>
                </a:stretch>
              </p:blipFill>
              <p:spPr>
                <a:xfrm>
                  <a:off x="3175653" y="2787547"/>
                  <a:ext cx="30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8" name="Freihand 547">
                  <a:extLst>
                    <a:ext uri="{FF2B5EF4-FFF2-40B4-BE49-F238E27FC236}">
                      <a16:creationId xmlns:a16="http://schemas.microsoft.com/office/drawing/2014/main" id="{D4DF99A0-5F69-4A30-A776-C375B044565E}"/>
                    </a:ext>
                  </a:extLst>
                </p14:cNvPr>
                <p14:cNvContentPartPr/>
                <p14:nvPr/>
              </p14:nvContentPartPr>
              <p14:xfrm>
                <a:off x="3136773" y="2769547"/>
                <a:ext cx="114480" cy="112680"/>
              </p14:xfrm>
            </p:contentPart>
          </mc:Choice>
          <mc:Fallback>
            <p:pic>
              <p:nvPicPr>
                <p:cNvPr id="548" name="Freihand 547">
                  <a:extLst>
                    <a:ext uri="{FF2B5EF4-FFF2-40B4-BE49-F238E27FC236}">
                      <a16:creationId xmlns:a16="http://schemas.microsoft.com/office/drawing/2014/main" id="{D4DF99A0-5F69-4A30-A776-C375B044565E}"/>
                    </a:ext>
                  </a:extLst>
                </p:cNvPr>
                <p:cNvPicPr/>
                <p:nvPr/>
              </p:nvPicPr>
              <p:blipFill>
                <a:blip r:embed="rId865"/>
                <a:stretch>
                  <a:fillRect/>
                </a:stretch>
              </p:blipFill>
              <p:spPr>
                <a:xfrm>
                  <a:off x="3132453" y="2765227"/>
                  <a:ext cx="123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9" name="Freihand 548">
                  <a:extLst>
                    <a:ext uri="{FF2B5EF4-FFF2-40B4-BE49-F238E27FC236}">
                      <a16:creationId xmlns:a16="http://schemas.microsoft.com/office/drawing/2014/main" id="{C4A26301-36C4-472E-AD7F-1734AEC71094}"/>
                    </a:ext>
                  </a:extLst>
                </p14:cNvPr>
                <p14:cNvContentPartPr/>
                <p14:nvPr/>
              </p14:nvContentPartPr>
              <p14:xfrm>
                <a:off x="3207693" y="2623747"/>
                <a:ext cx="120600" cy="194760"/>
              </p14:xfrm>
            </p:contentPart>
          </mc:Choice>
          <mc:Fallback>
            <p:pic>
              <p:nvPicPr>
                <p:cNvPr id="549" name="Freihand 548">
                  <a:extLst>
                    <a:ext uri="{FF2B5EF4-FFF2-40B4-BE49-F238E27FC236}">
                      <a16:creationId xmlns:a16="http://schemas.microsoft.com/office/drawing/2014/main" id="{C4A26301-36C4-472E-AD7F-1734AEC71094}"/>
                    </a:ext>
                  </a:extLst>
                </p:cNvPr>
                <p:cNvPicPr/>
                <p:nvPr/>
              </p:nvPicPr>
              <p:blipFill>
                <a:blip r:embed="rId867"/>
                <a:stretch>
                  <a:fillRect/>
                </a:stretch>
              </p:blipFill>
              <p:spPr>
                <a:xfrm>
                  <a:off x="3203373" y="2619427"/>
                  <a:ext cx="129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50" name="Freihand 549">
                  <a:extLst>
                    <a:ext uri="{FF2B5EF4-FFF2-40B4-BE49-F238E27FC236}">
                      <a16:creationId xmlns:a16="http://schemas.microsoft.com/office/drawing/2014/main" id="{31CE9997-E0DD-4698-8A22-28F87E440293}"/>
                    </a:ext>
                  </a:extLst>
                </p14:cNvPr>
                <p14:cNvContentPartPr/>
                <p14:nvPr/>
              </p14:nvContentPartPr>
              <p14:xfrm>
                <a:off x="2922213" y="2685307"/>
                <a:ext cx="200880" cy="198720"/>
              </p14:xfrm>
            </p:contentPart>
          </mc:Choice>
          <mc:Fallback>
            <p:pic>
              <p:nvPicPr>
                <p:cNvPr id="550" name="Freihand 549">
                  <a:extLst>
                    <a:ext uri="{FF2B5EF4-FFF2-40B4-BE49-F238E27FC236}">
                      <a16:creationId xmlns:a16="http://schemas.microsoft.com/office/drawing/2014/main" id="{31CE9997-E0DD-4698-8A22-28F87E440293}"/>
                    </a:ext>
                  </a:extLst>
                </p:cNvPr>
                <p:cNvPicPr/>
                <p:nvPr/>
              </p:nvPicPr>
              <p:blipFill>
                <a:blip r:embed="rId869"/>
                <a:stretch>
                  <a:fillRect/>
                </a:stretch>
              </p:blipFill>
              <p:spPr>
                <a:xfrm>
                  <a:off x="2917893" y="2680987"/>
                  <a:ext cx="209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51" name="Freihand 550">
                  <a:extLst>
                    <a:ext uri="{FF2B5EF4-FFF2-40B4-BE49-F238E27FC236}">
                      <a16:creationId xmlns:a16="http://schemas.microsoft.com/office/drawing/2014/main" id="{C2F35CCF-D732-41C4-B7F0-860F22C0F160}"/>
                    </a:ext>
                  </a:extLst>
                </p14:cNvPr>
                <p14:cNvContentPartPr/>
                <p14:nvPr/>
              </p14:nvContentPartPr>
              <p14:xfrm>
                <a:off x="3222453" y="2574067"/>
                <a:ext cx="43920" cy="31320"/>
              </p14:xfrm>
            </p:contentPart>
          </mc:Choice>
          <mc:Fallback>
            <p:pic>
              <p:nvPicPr>
                <p:cNvPr id="551" name="Freihand 550">
                  <a:extLst>
                    <a:ext uri="{FF2B5EF4-FFF2-40B4-BE49-F238E27FC236}">
                      <a16:creationId xmlns:a16="http://schemas.microsoft.com/office/drawing/2014/main" id="{C2F35CCF-D732-41C4-B7F0-860F22C0F160}"/>
                    </a:ext>
                  </a:extLst>
                </p:cNvPr>
                <p:cNvPicPr/>
                <p:nvPr/>
              </p:nvPicPr>
              <p:blipFill>
                <a:blip r:embed="rId871"/>
                <a:stretch>
                  <a:fillRect/>
                </a:stretch>
              </p:blipFill>
              <p:spPr>
                <a:xfrm>
                  <a:off x="3218133" y="2569747"/>
                  <a:ext cx="52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52" name="Freihand 551">
                  <a:extLst>
                    <a:ext uri="{FF2B5EF4-FFF2-40B4-BE49-F238E27FC236}">
                      <a16:creationId xmlns:a16="http://schemas.microsoft.com/office/drawing/2014/main" id="{4C718B12-AD52-4BD4-9355-299DF09BF2BA}"/>
                    </a:ext>
                  </a:extLst>
                </p14:cNvPr>
                <p14:cNvContentPartPr/>
                <p14:nvPr/>
              </p14:nvContentPartPr>
              <p14:xfrm>
                <a:off x="3243693" y="2529787"/>
                <a:ext cx="46800" cy="60480"/>
              </p14:xfrm>
            </p:contentPart>
          </mc:Choice>
          <mc:Fallback>
            <p:pic>
              <p:nvPicPr>
                <p:cNvPr id="552" name="Freihand 551">
                  <a:extLst>
                    <a:ext uri="{FF2B5EF4-FFF2-40B4-BE49-F238E27FC236}">
                      <a16:creationId xmlns:a16="http://schemas.microsoft.com/office/drawing/2014/main" id="{4C718B12-AD52-4BD4-9355-299DF09BF2BA}"/>
                    </a:ext>
                  </a:extLst>
                </p:cNvPr>
                <p:cNvPicPr/>
                <p:nvPr/>
              </p:nvPicPr>
              <p:blipFill>
                <a:blip r:embed="rId873"/>
                <a:stretch>
                  <a:fillRect/>
                </a:stretch>
              </p:blipFill>
              <p:spPr>
                <a:xfrm>
                  <a:off x="3239373" y="2525467"/>
                  <a:ext cx="55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83" name="Freihand 582">
                  <a:extLst>
                    <a:ext uri="{FF2B5EF4-FFF2-40B4-BE49-F238E27FC236}">
                      <a16:creationId xmlns:a16="http://schemas.microsoft.com/office/drawing/2014/main" id="{A13C4648-286B-4314-B53D-508641A4A28B}"/>
                    </a:ext>
                  </a:extLst>
                </p14:cNvPr>
                <p14:cNvContentPartPr/>
                <p14:nvPr/>
              </p14:nvContentPartPr>
              <p14:xfrm>
                <a:off x="2673453" y="2519707"/>
                <a:ext cx="9360" cy="147960"/>
              </p14:xfrm>
            </p:contentPart>
          </mc:Choice>
          <mc:Fallback>
            <p:pic>
              <p:nvPicPr>
                <p:cNvPr id="583" name="Freihand 582">
                  <a:extLst>
                    <a:ext uri="{FF2B5EF4-FFF2-40B4-BE49-F238E27FC236}">
                      <a16:creationId xmlns:a16="http://schemas.microsoft.com/office/drawing/2014/main" id="{A13C4648-286B-4314-B53D-508641A4A28B}"/>
                    </a:ext>
                  </a:extLst>
                </p:cNvPr>
                <p:cNvPicPr/>
                <p:nvPr/>
              </p:nvPicPr>
              <p:blipFill>
                <a:blip r:embed="rId875"/>
                <a:stretch>
                  <a:fillRect/>
                </a:stretch>
              </p:blipFill>
              <p:spPr>
                <a:xfrm>
                  <a:off x="2669133" y="2515387"/>
                  <a:ext cx="18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84" name="Freihand 583">
                  <a:extLst>
                    <a:ext uri="{FF2B5EF4-FFF2-40B4-BE49-F238E27FC236}">
                      <a16:creationId xmlns:a16="http://schemas.microsoft.com/office/drawing/2014/main" id="{D5382D9F-99F9-4E10-B9F3-BA1F26E3521D}"/>
                    </a:ext>
                  </a:extLst>
                </p14:cNvPr>
                <p14:cNvContentPartPr/>
                <p14:nvPr/>
              </p14:nvContentPartPr>
              <p14:xfrm>
                <a:off x="2673453" y="2737147"/>
                <a:ext cx="11520" cy="128160"/>
              </p14:xfrm>
            </p:contentPart>
          </mc:Choice>
          <mc:Fallback>
            <p:pic>
              <p:nvPicPr>
                <p:cNvPr id="584" name="Freihand 583">
                  <a:extLst>
                    <a:ext uri="{FF2B5EF4-FFF2-40B4-BE49-F238E27FC236}">
                      <a16:creationId xmlns:a16="http://schemas.microsoft.com/office/drawing/2014/main" id="{D5382D9F-99F9-4E10-B9F3-BA1F26E3521D}"/>
                    </a:ext>
                  </a:extLst>
                </p:cNvPr>
                <p:cNvPicPr/>
                <p:nvPr/>
              </p:nvPicPr>
              <p:blipFill>
                <a:blip r:embed="rId877"/>
                <a:stretch>
                  <a:fillRect/>
                </a:stretch>
              </p:blipFill>
              <p:spPr>
                <a:xfrm>
                  <a:off x="2669133" y="2732827"/>
                  <a:ext cx="20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91" name="Freihand 590">
                  <a:extLst>
                    <a:ext uri="{FF2B5EF4-FFF2-40B4-BE49-F238E27FC236}">
                      <a16:creationId xmlns:a16="http://schemas.microsoft.com/office/drawing/2014/main" id="{DC29A5DE-E906-4DB7-9D8E-C54F0B2BFFA3}"/>
                    </a:ext>
                  </a:extLst>
                </p14:cNvPr>
                <p14:cNvContentPartPr/>
                <p14:nvPr/>
              </p14:nvContentPartPr>
              <p14:xfrm>
                <a:off x="2507493" y="2462827"/>
                <a:ext cx="106920" cy="55800"/>
              </p14:xfrm>
            </p:contentPart>
          </mc:Choice>
          <mc:Fallback>
            <p:pic>
              <p:nvPicPr>
                <p:cNvPr id="591" name="Freihand 590">
                  <a:extLst>
                    <a:ext uri="{FF2B5EF4-FFF2-40B4-BE49-F238E27FC236}">
                      <a16:creationId xmlns:a16="http://schemas.microsoft.com/office/drawing/2014/main" id="{DC29A5DE-E906-4DB7-9D8E-C54F0B2BFFA3}"/>
                    </a:ext>
                  </a:extLst>
                </p:cNvPr>
                <p:cNvPicPr/>
                <p:nvPr/>
              </p:nvPicPr>
              <p:blipFill>
                <a:blip r:embed="rId879"/>
                <a:stretch>
                  <a:fillRect/>
                </a:stretch>
              </p:blipFill>
              <p:spPr>
                <a:xfrm>
                  <a:off x="2503173" y="2458507"/>
                  <a:ext cx="115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92" name="Freihand 591">
                  <a:extLst>
                    <a:ext uri="{FF2B5EF4-FFF2-40B4-BE49-F238E27FC236}">
                      <a16:creationId xmlns:a16="http://schemas.microsoft.com/office/drawing/2014/main" id="{5AE8CB38-545B-4BF6-AA99-29C3678F266E}"/>
                    </a:ext>
                  </a:extLst>
                </p14:cNvPr>
                <p14:cNvContentPartPr/>
                <p14:nvPr/>
              </p14:nvContentPartPr>
              <p14:xfrm>
                <a:off x="2251533" y="2531587"/>
                <a:ext cx="235080" cy="19800"/>
              </p14:xfrm>
            </p:contentPart>
          </mc:Choice>
          <mc:Fallback>
            <p:pic>
              <p:nvPicPr>
                <p:cNvPr id="592" name="Freihand 591">
                  <a:extLst>
                    <a:ext uri="{FF2B5EF4-FFF2-40B4-BE49-F238E27FC236}">
                      <a16:creationId xmlns:a16="http://schemas.microsoft.com/office/drawing/2014/main" id="{5AE8CB38-545B-4BF6-AA99-29C3678F266E}"/>
                    </a:ext>
                  </a:extLst>
                </p:cNvPr>
                <p:cNvPicPr/>
                <p:nvPr/>
              </p:nvPicPr>
              <p:blipFill>
                <a:blip r:embed="rId881"/>
                <a:stretch>
                  <a:fillRect/>
                </a:stretch>
              </p:blipFill>
              <p:spPr>
                <a:xfrm>
                  <a:off x="2247213" y="2527267"/>
                  <a:ext cx="243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93" name="Freihand 592">
                  <a:extLst>
                    <a:ext uri="{FF2B5EF4-FFF2-40B4-BE49-F238E27FC236}">
                      <a16:creationId xmlns:a16="http://schemas.microsoft.com/office/drawing/2014/main" id="{477F234B-F81D-46B0-8798-0BCD15FA2877}"/>
                    </a:ext>
                  </a:extLst>
                </p14:cNvPr>
                <p14:cNvContentPartPr/>
                <p14:nvPr/>
              </p14:nvContentPartPr>
              <p14:xfrm>
                <a:off x="1189893" y="2501347"/>
                <a:ext cx="932040" cy="60840"/>
              </p14:xfrm>
            </p:contentPart>
          </mc:Choice>
          <mc:Fallback>
            <p:pic>
              <p:nvPicPr>
                <p:cNvPr id="593" name="Freihand 592">
                  <a:extLst>
                    <a:ext uri="{FF2B5EF4-FFF2-40B4-BE49-F238E27FC236}">
                      <a16:creationId xmlns:a16="http://schemas.microsoft.com/office/drawing/2014/main" id="{477F234B-F81D-46B0-8798-0BCD15FA2877}"/>
                    </a:ext>
                  </a:extLst>
                </p:cNvPr>
                <p:cNvPicPr/>
                <p:nvPr/>
              </p:nvPicPr>
              <p:blipFill>
                <a:blip r:embed="rId883"/>
                <a:stretch>
                  <a:fillRect/>
                </a:stretch>
              </p:blipFill>
              <p:spPr>
                <a:xfrm>
                  <a:off x="1185573" y="2497027"/>
                  <a:ext cx="940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96" name="Freihand 595">
                  <a:extLst>
                    <a:ext uri="{FF2B5EF4-FFF2-40B4-BE49-F238E27FC236}">
                      <a16:creationId xmlns:a16="http://schemas.microsoft.com/office/drawing/2014/main" id="{131C181A-E3E5-4C1B-9AE3-668CC19CAF83}"/>
                    </a:ext>
                  </a:extLst>
                </p14:cNvPr>
                <p14:cNvContentPartPr/>
                <p14:nvPr/>
              </p14:nvContentPartPr>
              <p14:xfrm>
                <a:off x="835653" y="2488387"/>
                <a:ext cx="115560" cy="202680"/>
              </p14:xfrm>
            </p:contentPart>
          </mc:Choice>
          <mc:Fallback>
            <p:pic>
              <p:nvPicPr>
                <p:cNvPr id="596" name="Freihand 595">
                  <a:extLst>
                    <a:ext uri="{FF2B5EF4-FFF2-40B4-BE49-F238E27FC236}">
                      <a16:creationId xmlns:a16="http://schemas.microsoft.com/office/drawing/2014/main" id="{131C181A-E3E5-4C1B-9AE3-668CC19CAF83}"/>
                    </a:ext>
                  </a:extLst>
                </p:cNvPr>
                <p:cNvPicPr/>
                <p:nvPr/>
              </p:nvPicPr>
              <p:blipFill>
                <a:blip r:embed="rId885"/>
                <a:stretch>
                  <a:fillRect/>
                </a:stretch>
              </p:blipFill>
              <p:spPr>
                <a:xfrm>
                  <a:off x="831333" y="2484067"/>
                  <a:ext cx="1242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97" name="Freihand 596">
                  <a:extLst>
                    <a:ext uri="{FF2B5EF4-FFF2-40B4-BE49-F238E27FC236}">
                      <a16:creationId xmlns:a16="http://schemas.microsoft.com/office/drawing/2014/main" id="{ED4D15F2-3D08-4D1E-AD43-0118F63164F2}"/>
                    </a:ext>
                  </a:extLst>
                </p14:cNvPr>
                <p14:cNvContentPartPr/>
                <p14:nvPr/>
              </p14:nvContentPartPr>
              <p14:xfrm>
                <a:off x="932493" y="2422867"/>
                <a:ext cx="72720" cy="119160"/>
              </p14:xfrm>
            </p:contentPart>
          </mc:Choice>
          <mc:Fallback>
            <p:pic>
              <p:nvPicPr>
                <p:cNvPr id="597" name="Freihand 596">
                  <a:extLst>
                    <a:ext uri="{FF2B5EF4-FFF2-40B4-BE49-F238E27FC236}">
                      <a16:creationId xmlns:a16="http://schemas.microsoft.com/office/drawing/2014/main" id="{ED4D15F2-3D08-4D1E-AD43-0118F63164F2}"/>
                    </a:ext>
                  </a:extLst>
                </p:cNvPr>
                <p:cNvPicPr/>
                <p:nvPr/>
              </p:nvPicPr>
              <p:blipFill>
                <a:blip r:embed="rId887"/>
                <a:stretch>
                  <a:fillRect/>
                </a:stretch>
              </p:blipFill>
              <p:spPr>
                <a:xfrm>
                  <a:off x="928173" y="2418547"/>
                  <a:ext cx="8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602" name="Freihand 601">
                  <a:extLst>
                    <a:ext uri="{FF2B5EF4-FFF2-40B4-BE49-F238E27FC236}">
                      <a16:creationId xmlns:a16="http://schemas.microsoft.com/office/drawing/2014/main" id="{54EE28A0-87D4-4F8A-BCF7-593E5B7340EB}"/>
                    </a:ext>
                  </a:extLst>
                </p14:cNvPr>
                <p14:cNvContentPartPr/>
                <p14:nvPr/>
              </p14:nvContentPartPr>
              <p14:xfrm>
                <a:off x="971373" y="2064667"/>
                <a:ext cx="16560" cy="318600"/>
              </p14:xfrm>
            </p:contentPart>
          </mc:Choice>
          <mc:Fallback>
            <p:pic>
              <p:nvPicPr>
                <p:cNvPr id="602" name="Freihand 601">
                  <a:extLst>
                    <a:ext uri="{FF2B5EF4-FFF2-40B4-BE49-F238E27FC236}">
                      <a16:creationId xmlns:a16="http://schemas.microsoft.com/office/drawing/2014/main" id="{54EE28A0-87D4-4F8A-BCF7-593E5B7340EB}"/>
                    </a:ext>
                  </a:extLst>
                </p:cNvPr>
                <p:cNvPicPr/>
                <p:nvPr/>
              </p:nvPicPr>
              <p:blipFill>
                <a:blip r:embed="rId889"/>
                <a:stretch>
                  <a:fillRect/>
                </a:stretch>
              </p:blipFill>
              <p:spPr>
                <a:xfrm>
                  <a:off x="967053" y="2060347"/>
                  <a:ext cx="252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603" name="Freihand 602">
                  <a:extLst>
                    <a:ext uri="{FF2B5EF4-FFF2-40B4-BE49-F238E27FC236}">
                      <a16:creationId xmlns:a16="http://schemas.microsoft.com/office/drawing/2014/main" id="{DCDC3E86-DA1B-4E19-8F6B-D2F0A63B690A}"/>
                    </a:ext>
                  </a:extLst>
                </p14:cNvPr>
                <p14:cNvContentPartPr/>
                <p14:nvPr/>
              </p14:nvContentPartPr>
              <p14:xfrm>
                <a:off x="924933" y="2258347"/>
                <a:ext cx="188280" cy="149400"/>
              </p14:xfrm>
            </p:contentPart>
          </mc:Choice>
          <mc:Fallback>
            <p:pic>
              <p:nvPicPr>
                <p:cNvPr id="603" name="Freihand 602">
                  <a:extLst>
                    <a:ext uri="{FF2B5EF4-FFF2-40B4-BE49-F238E27FC236}">
                      <a16:creationId xmlns:a16="http://schemas.microsoft.com/office/drawing/2014/main" id="{DCDC3E86-DA1B-4E19-8F6B-D2F0A63B690A}"/>
                    </a:ext>
                  </a:extLst>
                </p:cNvPr>
                <p:cNvPicPr/>
                <p:nvPr/>
              </p:nvPicPr>
              <p:blipFill>
                <a:blip r:embed="rId891"/>
                <a:stretch>
                  <a:fillRect/>
                </a:stretch>
              </p:blipFill>
              <p:spPr>
                <a:xfrm>
                  <a:off x="920613" y="2254027"/>
                  <a:ext cx="196920" cy="158040"/>
                </a:xfrm>
                <a:prstGeom prst="rect">
                  <a:avLst/>
                </a:prstGeom>
              </p:spPr>
            </p:pic>
          </mc:Fallback>
        </mc:AlternateContent>
      </p:grpSp>
      <p:grpSp>
        <p:nvGrpSpPr>
          <p:cNvPr id="608" name="Gruppieren 607">
            <a:extLst>
              <a:ext uri="{FF2B5EF4-FFF2-40B4-BE49-F238E27FC236}">
                <a16:creationId xmlns:a16="http://schemas.microsoft.com/office/drawing/2014/main" id="{9A1E609C-55FD-49BD-9294-ECA67146E8E2}"/>
              </a:ext>
            </a:extLst>
          </p:cNvPr>
          <p:cNvGrpSpPr/>
          <p:nvPr/>
        </p:nvGrpSpPr>
        <p:grpSpPr>
          <a:xfrm>
            <a:off x="2230653" y="3038827"/>
            <a:ext cx="536400" cy="287640"/>
            <a:chOff x="2230653" y="3038827"/>
            <a:chExt cx="536400" cy="287640"/>
          </a:xfrm>
        </p:grpSpPr>
        <mc:AlternateContent xmlns:mc="http://schemas.openxmlformats.org/markup-compatibility/2006">
          <mc:Choice xmlns:p14="http://schemas.microsoft.com/office/powerpoint/2010/main" Requires="p14">
            <p:contentPart p14:bwMode="auto" r:id="rId892">
              <p14:nvContentPartPr>
                <p14:cNvPr id="586" name="Freihand 585">
                  <a:extLst>
                    <a:ext uri="{FF2B5EF4-FFF2-40B4-BE49-F238E27FC236}">
                      <a16:creationId xmlns:a16="http://schemas.microsoft.com/office/drawing/2014/main" id="{81B2B430-48F3-4F16-A42F-E5F6B6577A52}"/>
                    </a:ext>
                  </a:extLst>
                </p14:cNvPr>
                <p14:cNvContentPartPr/>
                <p14:nvPr/>
              </p14:nvContentPartPr>
              <p14:xfrm>
                <a:off x="2279973" y="3176347"/>
                <a:ext cx="135360" cy="23400"/>
              </p14:xfrm>
            </p:contentPart>
          </mc:Choice>
          <mc:Fallback>
            <p:pic>
              <p:nvPicPr>
                <p:cNvPr id="586" name="Freihand 585">
                  <a:extLst>
                    <a:ext uri="{FF2B5EF4-FFF2-40B4-BE49-F238E27FC236}">
                      <a16:creationId xmlns:a16="http://schemas.microsoft.com/office/drawing/2014/main" id="{81B2B430-48F3-4F16-A42F-E5F6B6577A52}"/>
                    </a:ext>
                  </a:extLst>
                </p:cNvPr>
                <p:cNvPicPr/>
                <p:nvPr/>
              </p:nvPicPr>
              <p:blipFill>
                <a:blip r:embed="rId893"/>
                <a:stretch>
                  <a:fillRect/>
                </a:stretch>
              </p:blipFill>
              <p:spPr>
                <a:xfrm>
                  <a:off x="2275653" y="3172027"/>
                  <a:ext cx="144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87" name="Freihand 586">
                  <a:extLst>
                    <a:ext uri="{FF2B5EF4-FFF2-40B4-BE49-F238E27FC236}">
                      <a16:creationId xmlns:a16="http://schemas.microsoft.com/office/drawing/2014/main" id="{BE5F5BE8-4446-4164-8EEC-5DBF0991E40A}"/>
                    </a:ext>
                  </a:extLst>
                </p14:cNvPr>
                <p14:cNvContentPartPr/>
                <p14:nvPr/>
              </p14:nvContentPartPr>
              <p14:xfrm>
                <a:off x="2396613" y="3125587"/>
                <a:ext cx="78480" cy="168120"/>
              </p14:xfrm>
            </p:contentPart>
          </mc:Choice>
          <mc:Fallback>
            <p:pic>
              <p:nvPicPr>
                <p:cNvPr id="587" name="Freihand 586">
                  <a:extLst>
                    <a:ext uri="{FF2B5EF4-FFF2-40B4-BE49-F238E27FC236}">
                      <a16:creationId xmlns:a16="http://schemas.microsoft.com/office/drawing/2014/main" id="{BE5F5BE8-4446-4164-8EEC-5DBF0991E40A}"/>
                    </a:ext>
                  </a:extLst>
                </p:cNvPr>
                <p:cNvPicPr/>
                <p:nvPr/>
              </p:nvPicPr>
              <p:blipFill>
                <a:blip r:embed="rId895"/>
                <a:stretch>
                  <a:fillRect/>
                </a:stretch>
              </p:blipFill>
              <p:spPr>
                <a:xfrm>
                  <a:off x="2392293" y="3121267"/>
                  <a:ext cx="8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88" name="Freihand 587">
                  <a:extLst>
                    <a:ext uri="{FF2B5EF4-FFF2-40B4-BE49-F238E27FC236}">
                      <a16:creationId xmlns:a16="http://schemas.microsoft.com/office/drawing/2014/main" id="{CF839E44-545C-4CD1-9136-540D26ADDE74}"/>
                    </a:ext>
                  </a:extLst>
                </p14:cNvPr>
                <p14:cNvContentPartPr/>
                <p14:nvPr/>
              </p14:nvContentPartPr>
              <p14:xfrm>
                <a:off x="2571933" y="3111547"/>
                <a:ext cx="78840" cy="137880"/>
              </p14:xfrm>
            </p:contentPart>
          </mc:Choice>
          <mc:Fallback>
            <p:pic>
              <p:nvPicPr>
                <p:cNvPr id="588" name="Freihand 587">
                  <a:extLst>
                    <a:ext uri="{FF2B5EF4-FFF2-40B4-BE49-F238E27FC236}">
                      <a16:creationId xmlns:a16="http://schemas.microsoft.com/office/drawing/2014/main" id="{CF839E44-545C-4CD1-9136-540D26ADDE74}"/>
                    </a:ext>
                  </a:extLst>
                </p:cNvPr>
                <p:cNvPicPr/>
                <p:nvPr/>
              </p:nvPicPr>
              <p:blipFill>
                <a:blip r:embed="rId897"/>
                <a:stretch>
                  <a:fillRect/>
                </a:stretch>
              </p:blipFill>
              <p:spPr>
                <a:xfrm>
                  <a:off x="2567613" y="3107227"/>
                  <a:ext cx="87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89" name="Freihand 588">
                  <a:extLst>
                    <a:ext uri="{FF2B5EF4-FFF2-40B4-BE49-F238E27FC236}">
                      <a16:creationId xmlns:a16="http://schemas.microsoft.com/office/drawing/2014/main" id="{B6F751B9-118B-4B1B-A5CE-214C59003482}"/>
                    </a:ext>
                  </a:extLst>
                </p14:cNvPr>
                <p14:cNvContentPartPr/>
                <p14:nvPr/>
              </p14:nvContentPartPr>
              <p14:xfrm>
                <a:off x="2641413" y="3116947"/>
                <a:ext cx="10800" cy="145080"/>
              </p14:xfrm>
            </p:contentPart>
          </mc:Choice>
          <mc:Fallback>
            <p:pic>
              <p:nvPicPr>
                <p:cNvPr id="589" name="Freihand 588">
                  <a:extLst>
                    <a:ext uri="{FF2B5EF4-FFF2-40B4-BE49-F238E27FC236}">
                      <a16:creationId xmlns:a16="http://schemas.microsoft.com/office/drawing/2014/main" id="{B6F751B9-118B-4B1B-A5CE-214C59003482}"/>
                    </a:ext>
                  </a:extLst>
                </p:cNvPr>
                <p:cNvPicPr/>
                <p:nvPr/>
              </p:nvPicPr>
              <p:blipFill>
                <a:blip r:embed="rId899"/>
                <a:stretch>
                  <a:fillRect/>
                </a:stretch>
              </p:blipFill>
              <p:spPr>
                <a:xfrm>
                  <a:off x="2637093" y="3112627"/>
                  <a:ext cx="1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90" name="Freihand 589">
                  <a:extLst>
                    <a:ext uri="{FF2B5EF4-FFF2-40B4-BE49-F238E27FC236}">
                      <a16:creationId xmlns:a16="http://schemas.microsoft.com/office/drawing/2014/main" id="{6022525B-8F36-49A2-9076-FA3726B65066}"/>
                    </a:ext>
                  </a:extLst>
                </p14:cNvPr>
                <p14:cNvContentPartPr/>
                <p14:nvPr/>
              </p14:nvContentPartPr>
              <p14:xfrm>
                <a:off x="2600013" y="3038827"/>
                <a:ext cx="167040" cy="164520"/>
              </p14:xfrm>
            </p:contentPart>
          </mc:Choice>
          <mc:Fallback>
            <p:pic>
              <p:nvPicPr>
                <p:cNvPr id="590" name="Freihand 589">
                  <a:extLst>
                    <a:ext uri="{FF2B5EF4-FFF2-40B4-BE49-F238E27FC236}">
                      <a16:creationId xmlns:a16="http://schemas.microsoft.com/office/drawing/2014/main" id="{6022525B-8F36-49A2-9076-FA3726B65066}"/>
                    </a:ext>
                  </a:extLst>
                </p:cNvPr>
                <p:cNvPicPr/>
                <p:nvPr/>
              </p:nvPicPr>
              <p:blipFill>
                <a:blip r:embed="rId901"/>
                <a:stretch>
                  <a:fillRect/>
                </a:stretch>
              </p:blipFill>
              <p:spPr>
                <a:xfrm>
                  <a:off x="2595693" y="3034507"/>
                  <a:ext cx="175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99" name="Freihand 598">
                  <a:extLst>
                    <a:ext uri="{FF2B5EF4-FFF2-40B4-BE49-F238E27FC236}">
                      <a16:creationId xmlns:a16="http://schemas.microsoft.com/office/drawing/2014/main" id="{D1CB1FFF-F92B-45DF-AB5C-22908E44B516}"/>
                    </a:ext>
                  </a:extLst>
                </p14:cNvPr>
                <p14:cNvContentPartPr/>
                <p14:nvPr/>
              </p14:nvContentPartPr>
              <p14:xfrm>
                <a:off x="2258013" y="3170587"/>
                <a:ext cx="107280" cy="40680"/>
              </p14:xfrm>
            </p:contentPart>
          </mc:Choice>
          <mc:Fallback>
            <p:pic>
              <p:nvPicPr>
                <p:cNvPr id="599" name="Freihand 598">
                  <a:extLst>
                    <a:ext uri="{FF2B5EF4-FFF2-40B4-BE49-F238E27FC236}">
                      <a16:creationId xmlns:a16="http://schemas.microsoft.com/office/drawing/2014/main" id="{D1CB1FFF-F92B-45DF-AB5C-22908E44B516}"/>
                    </a:ext>
                  </a:extLst>
                </p:cNvPr>
                <p:cNvPicPr/>
                <p:nvPr/>
              </p:nvPicPr>
              <p:blipFill>
                <a:blip r:embed="rId903"/>
                <a:stretch>
                  <a:fillRect/>
                </a:stretch>
              </p:blipFill>
              <p:spPr>
                <a:xfrm>
                  <a:off x="2253693" y="3166267"/>
                  <a:ext cx="115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600" name="Freihand 599">
                  <a:extLst>
                    <a:ext uri="{FF2B5EF4-FFF2-40B4-BE49-F238E27FC236}">
                      <a16:creationId xmlns:a16="http://schemas.microsoft.com/office/drawing/2014/main" id="{26DAE46C-75F9-469F-9E91-221B44A62461}"/>
                    </a:ext>
                  </a:extLst>
                </p14:cNvPr>
                <p14:cNvContentPartPr/>
                <p14:nvPr/>
              </p14:nvContentPartPr>
              <p14:xfrm>
                <a:off x="2428653" y="3155467"/>
                <a:ext cx="32040" cy="10080"/>
              </p14:xfrm>
            </p:contentPart>
          </mc:Choice>
          <mc:Fallback>
            <p:pic>
              <p:nvPicPr>
                <p:cNvPr id="600" name="Freihand 599">
                  <a:extLst>
                    <a:ext uri="{FF2B5EF4-FFF2-40B4-BE49-F238E27FC236}">
                      <a16:creationId xmlns:a16="http://schemas.microsoft.com/office/drawing/2014/main" id="{26DAE46C-75F9-469F-9E91-221B44A62461}"/>
                    </a:ext>
                  </a:extLst>
                </p:cNvPr>
                <p:cNvPicPr/>
                <p:nvPr/>
              </p:nvPicPr>
              <p:blipFill>
                <a:blip r:embed="rId905"/>
                <a:stretch>
                  <a:fillRect/>
                </a:stretch>
              </p:blipFill>
              <p:spPr>
                <a:xfrm>
                  <a:off x="2424333" y="3151147"/>
                  <a:ext cx="40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601" name="Freihand 600">
                  <a:extLst>
                    <a:ext uri="{FF2B5EF4-FFF2-40B4-BE49-F238E27FC236}">
                      <a16:creationId xmlns:a16="http://schemas.microsoft.com/office/drawing/2014/main" id="{44129E02-C460-4456-B1E9-A6D3B9057B5B}"/>
                    </a:ext>
                  </a:extLst>
                </p14:cNvPr>
                <p14:cNvContentPartPr/>
                <p14:nvPr/>
              </p14:nvContentPartPr>
              <p14:xfrm>
                <a:off x="2465733" y="3185707"/>
                <a:ext cx="7920" cy="4320"/>
              </p14:xfrm>
            </p:contentPart>
          </mc:Choice>
          <mc:Fallback>
            <p:pic>
              <p:nvPicPr>
                <p:cNvPr id="601" name="Freihand 600">
                  <a:extLst>
                    <a:ext uri="{FF2B5EF4-FFF2-40B4-BE49-F238E27FC236}">
                      <a16:creationId xmlns:a16="http://schemas.microsoft.com/office/drawing/2014/main" id="{44129E02-C460-4456-B1E9-A6D3B9057B5B}"/>
                    </a:ext>
                  </a:extLst>
                </p:cNvPr>
                <p:cNvPicPr/>
                <p:nvPr/>
              </p:nvPicPr>
              <p:blipFill>
                <a:blip r:embed="rId907"/>
                <a:stretch>
                  <a:fillRect/>
                </a:stretch>
              </p:blipFill>
              <p:spPr>
                <a:xfrm>
                  <a:off x="2461413" y="3181387"/>
                  <a:ext cx="165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606" name="Freihand 605">
                  <a:extLst>
                    <a:ext uri="{FF2B5EF4-FFF2-40B4-BE49-F238E27FC236}">
                      <a16:creationId xmlns:a16="http://schemas.microsoft.com/office/drawing/2014/main" id="{EA57530E-5CFF-440B-B281-1B697F1D65C7}"/>
                    </a:ext>
                  </a:extLst>
                </p14:cNvPr>
                <p14:cNvContentPartPr/>
                <p14:nvPr/>
              </p14:nvContentPartPr>
              <p14:xfrm>
                <a:off x="2230653" y="3172027"/>
                <a:ext cx="217080" cy="69840"/>
              </p14:xfrm>
            </p:contentPart>
          </mc:Choice>
          <mc:Fallback>
            <p:pic>
              <p:nvPicPr>
                <p:cNvPr id="606" name="Freihand 605">
                  <a:extLst>
                    <a:ext uri="{FF2B5EF4-FFF2-40B4-BE49-F238E27FC236}">
                      <a16:creationId xmlns:a16="http://schemas.microsoft.com/office/drawing/2014/main" id="{EA57530E-5CFF-440B-B281-1B697F1D65C7}"/>
                    </a:ext>
                  </a:extLst>
                </p:cNvPr>
                <p:cNvPicPr/>
                <p:nvPr/>
              </p:nvPicPr>
              <p:blipFill>
                <a:blip r:embed="rId909"/>
                <a:stretch>
                  <a:fillRect/>
                </a:stretch>
              </p:blipFill>
              <p:spPr>
                <a:xfrm>
                  <a:off x="2226333" y="3167707"/>
                  <a:ext cx="225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07" name="Freihand 606">
                  <a:extLst>
                    <a:ext uri="{FF2B5EF4-FFF2-40B4-BE49-F238E27FC236}">
                      <a16:creationId xmlns:a16="http://schemas.microsoft.com/office/drawing/2014/main" id="{4C79DF54-A6D3-49EB-9814-C19D39A85196}"/>
                    </a:ext>
                  </a:extLst>
                </p14:cNvPr>
                <p14:cNvContentPartPr/>
                <p14:nvPr/>
              </p14:nvContentPartPr>
              <p14:xfrm>
                <a:off x="2364933" y="3133147"/>
                <a:ext cx="128520" cy="193320"/>
              </p14:xfrm>
            </p:contentPart>
          </mc:Choice>
          <mc:Fallback>
            <p:pic>
              <p:nvPicPr>
                <p:cNvPr id="607" name="Freihand 606">
                  <a:extLst>
                    <a:ext uri="{FF2B5EF4-FFF2-40B4-BE49-F238E27FC236}">
                      <a16:creationId xmlns:a16="http://schemas.microsoft.com/office/drawing/2014/main" id="{4C79DF54-A6D3-49EB-9814-C19D39A85196}"/>
                    </a:ext>
                  </a:extLst>
                </p:cNvPr>
                <p:cNvPicPr/>
                <p:nvPr/>
              </p:nvPicPr>
              <p:blipFill>
                <a:blip r:embed="rId911"/>
                <a:stretch>
                  <a:fillRect/>
                </a:stretch>
              </p:blipFill>
              <p:spPr>
                <a:xfrm>
                  <a:off x="2360613" y="3128827"/>
                  <a:ext cx="137160" cy="20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2">
            <p14:nvContentPartPr>
              <p14:cNvPr id="609" name="Freihand 608">
                <a:extLst>
                  <a:ext uri="{FF2B5EF4-FFF2-40B4-BE49-F238E27FC236}">
                    <a16:creationId xmlns:a16="http://schemas.microsoft.com/office/drawing/2014/main" id="{BDFBE798-B1B1-4148-8D09-3F32830A7F50}"/>
                  </a:ext>
                </a:extLst>
              </p14:cNvPr>
              <p14:cNvContentPartPr/>
              <p14:nvPr/>
            </p14:nvContentPartPr>
            <p14:xfrm>
              <a:off x="3641853" y="5711467"/>
              <a:ext cx="381600" cy="554040"/>
            </p14:xfrm>
          </p:contentPart>
        </mc:Choice>
        <mc:Fallback>
          <p:pic>
            <p:nvPicPr>
              <p:cNvPr id="609" name="Freihand 608">
                <a:extLst>
                  <a:ext uri="{FF2B5EF4-FFF2-40B4-BE49-F238E27FC236}">
                    <a16:creationId xmlns:a16="http://schemas.microsoft.com/office/drawing/2014/main" id="{BDFBE798-B1B1-4148-8D09-3F32830A7F50}"/>
                  </a:ext>
                </a:extLst>
              </p:cNvPr>
              <p:cNvPicPr/>
              <p:nvPr/>
            </p:nvPicPr>
            <p:blipFill>
              <a:blip r:embed="rId913"/>
              <a:stretch>
                <a:fillRect/>
              </a:stretch>
            </p:blipFill>
            <p:spPr>
              <a:xfrm>
                <a:off x="3637533" y="5707147"/>
                <a:ext cx="390240" cy="562680"/>
              </a:xfrm>
              <a:prstGeom prst="rect">
                <a:avLst/>
              </a:prstGeom>
            </p:spPr>
          </p:pic>
        </mc:Fallback>
      </mc:AlternateContent>
      <p:grpSp>
        <p:nvGrpSpPr>
          <p:cNvPr id="620" name="Gruppieren 619">
            <a:extLst>
              <a:ext uri="{FF2B5EF4-FFF2-40B4-BE49-F238E27FC236}">
                <a16:creationId xmlns:a16="http://schemas.microsoft.com/office/drawing/2014/main" id="{DC010891-8A82-4C02-8143-D40A97262F26}"/>
              </a:ext>
            </a:extLst>
          </p:cNvPr>
          <p:cNvGrpSpPr/>
          <p:nvPr/>
        </p:nvGrpSpPr>
        <p:grpSpPr>
          <a:xfrm>
            <a:off x="2779653" y="5555947"/>
            <a:ext cx="416160" cy="538920"/>
            <a:chOff x="2779653" y="5555947"/>
            <a:chExt cx="416160" cy="538920"/>
          </a:xfrm>
        </p:grpSpPr>
        <mc:AlternateContent xmlns:mc="http://schemas.openxmlformats.org/markup-compatibility/2006">
          <mc:Choice xmlns:p14="http://schemas.microsoft.com/office/powerpoint/2010/main" Requires="p14">
            <p:contentPart p14:bwMode="auto" r:id="rId914">
              <p14:nvContentPartPr>
                <p14:cNvPr id="610" name="Freihand 609">
                  <a:extLst>
                    <a:ext uri="{FF2B5EF4-FFF2-40B4-BE49-F238E27FC236}">
                      <a16:creationId xmlns:a16="http://schemas.microsoft.com/office/drawing/2014/main" id="{8468CB97-08E7-4E3D-B8C5-8D4AA715EC39}"/>
                    </a:ext>
                  </a:extLst>
                </p14:cNvPr>
                <p14:cNvContentPartPr/>
                <p14:nvPr/>
              </p14:nvContentPartPr>
              <p14:xfrm>
                <a:off x="3036333" y="5555947"/>
                <a:ext cx="26280" cy="153000"/>
              </p14:xfrm>
            </p:contentPart>
          </mc:Choice>
          <mc:Fallback>
            <p:pic>
              <p:nvPicPr>
                <p:cNvPr id="610" name="Freihand 609">
                  <a:extLst>
                    <a:ext uri="{FF2B5EF4-FFF2-40B4-BE49-F238E27FC236}">
                      <a16:creationId xmlns:a16="http://schemas.microsoft.com/office/drawing/2014/main" id="{8468CB97-08E7-4E3D-B8C5-8D4AA715EC39}"/>
                    </a:ext>
                  </a:extLst>
                </p:cNvPr>
                <p:cNvPicPr/>
                <p:nvPr/>
              </p:nvPicPr>
              <p:blipFill>
                <a:blip r:embed="rId915"/>
                <a:stretch>
                  <a:fillRect/>
                </a:stretch>
              </p:blipFill>
              <p:spPr>
                <a:xfrm>
                  <a:off x="3032013" y="5551627"/>
                  <a:ext cx="34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11" name="Freihand 610">
                  <a:extLst>
                    <a:ext uri="{FF2B5EF4-FFF2-40B4-BE49-F238E27FC236}">
                      <a16:creationId xmlns:a16="http://schemas.microsoft.com/office/drawing/2014/main" id="{571BB4C8-FAC1-4A1F-82A4-986A6467DD78}"/>
                    </a:ext>
                  </a:extLst>
                </p14:cNvPr>
                <p14:cNvContentPartPr/>
                <p14:nvPr/>
              </p14:nvContentPartPr>
              <p14:xfrm>
                <a:off x="2906733" y="5786707"/>
                <a:ext cx="101880" cy="100800"/>
              </p14:xfrm>
            </p:contentPart>
          </mc:Choice>
          <mc:Fallback>
            <p:pic>
              <p:nvPicPr>
                <p:cNvPr id="611" name="Freihand 610">
                  <a:extLst>
                    <a:ext uri="{FF2B5EF4-FFF2-40B4-BE49-F238E27FC236}">
                      <a16:creationId xmlns:a16="http://schemas.microsoft.com/office/drawing/2014/main" id="{571BB4C8-FAC1-4A1F-82A4-986A6467DD78}"/>
                    </a:ext>
                  </a:extLst>
                </p:cNvPr>
                <p:cNvPicPr/>
                <p:nvPr/>
              </p:nvPicPr>
              <p:blipFill>
                <a:blip r:embed="rId917"/>
                <a:stretch>
                  <a:fillRect/>
                </a:stretch>
              </p:blipFill>
              <p:spPr>
                <a:xfrm>
                  <a:off x="2902413" y="5782387"/>
                  <a:ext cx="11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612" name="Freihand 611">
                  <a:extLst>
                    <a:ext uri="{FF2B5EF4-FFF2-40B4-BE49-F238E27FC236}">
                      <a16:creationId xmlns:a16="http://schemas.microsoft.com/office/drawing/2014/main" id="{84FA2D88-EC4E-4A06-98E4-895C5E7EB23E}"/>
                    </a:ext>
                  </a:extLst>
                </p14:cNvPr>
                <p14:cNvContentPartPr/>
                <p14:nvPr/>
              </p14:nvContentPartPr>
              <p14:xfrm>
                <a:off x="2930853" y="5827387"/>
                <a:ext cx="95400" cy="15840"/>
              </p14:xfrm>
            </p:contentPart>
          </mc:Choice>
          <mc:Fallback>
            <p:pic>
              <p:nvPicPr>
                <p:cNvPr id="612" name="Freihand 611">
                  <a:extLst>
                    <a:ext uri="{FF2B5EF4-FFF2-40B4-BE49-F238E27FC236}">
                      <a16:creationId xmlns:a16="http://schemas.microsoft.com/office/drawing/2014/main" id="{84FA2D88-EC4E-4A06-98E4-895C5E7EB23E}"/>
                    </a:ext>
                  </a:extLst>
                </p:cNvPr>
                <p:cNvPicPr/>
                <p:nvPr/>
              </p:nvPicPr>
              <p:blipFill>
                <a:blip r:embed="rId919"/>
                <a:stretch>
                  <a:fillRect/>
                </a:stretch>
              </p:blipFill>
              <p:spPr>
                <a:xfrm>
                  <a:off x="2926533" y="5823067"/>
                  <a:ext cx="104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13" name="Freihand 612">
                  <a:extLst>
                    <a:ext uri="{FF2B5EF4-FFF2-40B4-BE49-F238E27FC236}">
                      <a16:creationId xmlns:a16="http://schemas.microsoft.com/office/drawing/2014/main" id="{B63858CD-9F0A-4EE3-B424-7F8ACAF731C9}"/>
                    </a:ext>
                  </a:extLst>
                </p14:cNvPr>
                <p14:cNvContentPartPr/>
                <p14:nvPr/>
              </p14:nvContentPartPr>
              <p14:xfrm>
                <a:off x="2868933" y="5916667"/>
                <a:ext cx="155520" cy="20520"/>
              </p14:xfrm>
            </p:contentPart>
          </mc:Choice>
          <mc:Fallback>
            <p:pic>
              <p:nvPicPr>
                <p:cNvPr id="613" name="Freihand 612">
                  <a:extLst>
                    <a:ext uri="{FF2B5EF4-FFF2-40B4-BE49-F238E27FC236}">
                      <a16:creationId xmlns:a16="http://schemas.microsoft.com/office/drawing/2014/main" id="{B63858CD-9F0A-4EE3-B424-7F8ACAF731C9}"/>
                    </a:ext>
                  </a:extLst>
                </p:cNvPr>
                <p:cNvPicPr/>
                <p:nvPr/>
              </p:nvPicPr>
              <p:blipFill>
                <a:blip r:embed="rId921"/>
                <a:stretch>
                  <a:fillRect/>
                </a:stretch>
              </p:blipFill>
              <p:spPr>
                <a:xfrm>
                  <a:off x="2864613" y="5912347"/>
                  <a:ext cx="164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14" name="Freihand 613">
                  <a:extLst>
                    <a:ext uri="{FF2B5EF4-FFF2-40B4-BE49-F238E27FC236}">
                      <a16:creationId xmlns:a16="http://schemas.microsoft.com/office/drawing/2014/main" id="{4DDCFBE9-456C-4DAF-A34D-ABE1EC4F95F9}"/>
                    </a:ext>
                  </a:extLst>
                </p14:cNvPr>
                <p14:cNvContentPartPr/>
                <p14:nvPr/>
              </p14:nvContentPartPr>
              <p14:xfrm>
                <a:off x="2906733" y="5984707"/>
                <a:ext cx="20880" cy="110160"/>
              </p14:xfrm>
            </p:contentPart>
          </mc:Choice>
          <mc:Fallback>
            <p:pic>
              <p:nvPicPr>
                <p:cNvPr id="614" name="Freihand 613">
                  <a:extLst>
                    <a:ext uri="{FF2B5EF4-FFF2-40B4-BE49-F238E27FC236}">
                      <a16:creationId xmlns:a16="http://schemas.microsoft.com/office/drawing/2014/main" id="{4DDCFBE9-456C-4DAF-A34D-ABE1EC4F95F9}"/>
                    </a:ext>
                  </a:extLst>
                </p:cNvPr>
                <p:cNvPicPr/>
                <p:nvPr/>
              </p:nvPicPr>
              <p:blipFill>
                <a:blip r:embed="rId923"/>
                <a:stretch>
                  <a:fillRect/>
                </a:stretch>
              </p:blipFill>
              <p:spPr>
                <a:xfrm>
                  <a:off x="2902413" y="5980387"/>
                  <a:ext cx="29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15" name="Freihand 614">
                  <a:extLst>
                    <a:ext uri="{FF2B5EF4-FFF2-40B4-BE49-F238E27FC236}">
                      <a16:creationId xmlns:a16="http://schemas.microsoft.com/office/drawing/2014/main" id="{C700E778-FDB0-4E95-A678-4E376E93F662}"/>
                    </a:ext>
                  </a:extLst>
                </p14:cNvPr>
                <p14:cNvContentPartPr/>
                <p14:nvPr/>
              </p14:nvContentPartPr>
              <p14:xfrm>
                <a:off x="2885493" y="5973187"/>
                <a:ext cx="94680" cy="107640"/>
              </p14:xfrm>
            </p:contentPart>
          </mc:Choice>
          <mc:Fallback>
            <p:pic>
              <p:nvPicPr>
                <p:cNvPr id="615" name="Freihand 614">
                  <a:extLst>
                    <a:ext uri="{FF2B5EF4-FFF2-40B4-BE49-F238E27FC236}">
                      <a16:creationId xmlns:a16="http://schemas.microsoft.com/office/drawing/2014/main" id="{C700E778-FDB0-4E95-A678-4E376E93F662}"/>
                    </a:ext>
                  </a:extLst>
                </p:cNvPr>
                <p:cNvPicPr/>
                <p:nvPr/>
              </p:nvPicPr>
              <p:blipFill>
                <a:blip r:embed="rId925"/>
                <a:stretch>
                  <a:fillRect/>
                </a:stretch>
              </p:blipFill>
              <p:spPr>
                <a:xfrm>
                  <a:off x="2881173" y="5968867"/>
                  <a:ext cx="103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16" name="Freihand 615">
                  <a:extLst>
                    <a:ext uri="{FF2B5EF4-FFF2-40B4-BE49-F238E27FC236}">
                      <a16:creationId xmlns:a16="http://schemas.microsoft.com/office/drawing/2014/main" id="{2A580835-E197-4296-926B-F8A5C52A6098}"/>
                    </a:ext>
                  </a:extLst>
                </p14:cNvPr>
                <p14:cNvContentPartPr/>
                <p14:nvPr/>
              </p14:nvContentPartPr>
              <p14:xfrm>
                <a:off x="2993493" y="5815507"/>
                <a:ext cx="104760" cy="241560"/>
              </p14:xfrm>
            </p:contentPart>
          </mc:Choice>
          <mc:Fallback>
            <p:pic>
              <p:nvPicPr>
                <p:cNvPr id="616" name="Freihand 615">
                  <a:extLst>
                    <a:ext uri="{FF2B5EF4-FFF2-40B4-BE49-F238E27FC236}">
                      <a16:creationId xmlns:a16="http://schemas.microsoft.com/office/drawing/2014/main" id="{2A580835-E197-4296-926B-F8A5C52A6098}"/>
                    </a:ext>
                  </a:extLst>
                </p:cNvPr>
                <p:cNvPicPr/>
                <p:nvPr/>
              </p:nvPicPr>
              <p:blipFill>
                <a:blip r:embed="rId927"/>
                <a:stretch>
                  <a:fillRect/>
                </a:stretch>
              </p:blipFill>
              <p:spPr>
                <a:xfrm>
                  <a:off x="2989173" y="5811187"/>
                  <a:ext cx="113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17" name="Freihand 616">
                  <a:extLst>
                    <a:ext uri="{FF2B5EF4-FFF2-40B4-BE49-F238E27FC236}">
                      <a16:creationId xmlns:a16="http://schemas.microsoft.com/office/drawing/2014/main" id="{D2FBAF67-59A7-419C-8D59-28BB8004A8FC}"/>
                    </a:ext>
                  </a:extLst>
                </p14:cNvPr>
                <p14:cNvContentPartPr/>
                <p14:nvPr/>
              </p14:nvContentPartPr>
              <p14:xfrm>
                <a:off x="2779653" y="5821627"/>
                <a:ext cx="94320" cy="258480"/>
              </p14:xfrm>
            </p:contentPart>
          </mc:Choice>
          <mc:Fallback>
            <p:pic>
              <p:nvPicPr>
                <p:cNvPr id="617" name="Freihand 616">
                  <a:extLst>
                    <a:ext uri="{FF2B5EF4-FFF2-40B4-BE49-F238E27FC236}">
                      <a16:creationId xmlns:a16="http://schemas.microsoft.com/office/drawing/2014/main" id="{D2FBAF67-59A7-419C-8D59-28BB8004A8FC}"/>
                    </a:ext>
                  </a:extLst>
                </p:cNvPr>
                <p:cNvPicPr/>
                <p:nvPr/>
              </p:nvPicPr>
              <p:blipFill>
                <a:blip r:embed="rId929"/>
                <a:stretch>
                  <a:fillRect/>
                </a:stretch>
              </p:blipFill>
              <p:spPr>
                <a:xfrm>
                  <a:off x="2775333" y="5817307"/>
                  <a:ext cx="1029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18" name="Freihand 617">
                  <a:extLst>
                    <a:ext uri="{FF2B5EF4-FFF2-40B4-BE49-F238E27FC236}">
                      <a16:creationId xmlns:a16="http://schemas.microsoft.com/office/drawing/2014/main" id="{4CDBCE0A-C807-4C68-A9F2-AAB57FDC748C}"/>
                    </a:ext>
                  </a:extLst>
                </p14:cNvPr>
                <p14:cNvContentPartPr/>
                <p14:nvPr/>
              </p14:nvContentPartPr>
              <p14:xfrm>
                <a:off x="3122733" y="5729107"/>
                <a:ext cx="68400" cy="86400"/>
              </p14:xfrm>
            </p:contentPart>
          </mc:Choice>
          <mc:Fallback>
            <p:pic>
              <p:nvPicPr>
                <p:cNvPr id="618" name="Freihand 617">
                  <a:extLst>
                    <a:ext uri="{FF2B5EF4-FFF2-40B4-BE49-F238E27FC236}">
                      <a16:creationId xmlns:a16="http://schemas.microsoft.com/office/drawing/2014/main" id="{4CDBCE0A-C807-4C68-A9F2-AAB57FDC748C}"/>
                    </a:ext>
                  </a:extLst>
                </p:cNvPr>
                <p:cNvPicPr/>
                <p:nvPr/>
              </p:nvPicPr>
              <p:blipFill>
                <a:blip r:embed="rId931"/>
                <a:stretch>
                  <a:fillRect/>
                </a:stretch>
              </p:blipFill>
              <p:spPr>
                <a:xfrm>
                  <a:off x="3118413" y="5724787"/>
                  <a:ext cx="77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19" name="Freihand 618">
                  <a:extLst>
                    <a:ext uri="{FF2B5EF4-FFF2-40B4-BE49-F238E27FC236}">
                      <a16:creationId xmlns:a16="http://schemas.microsoft.com/office/drawing/2014/main" id="{FE1D4ECA-E28B-43A4-B031-77006CEA6DC7}"/>
                    </a:ext>
                  </a:extLst>
                </p14:cNvPr>
                <p14:cNvContentPartPr/>
                <p14:nvPr/>
              </p14:nvContentPartPr>
              <p14:xfrm>
                <a:off x="3166293" y="5717947"/>
                <a:ext cx="29520" cy="112320"/>
              </p14:xfrm>
            </p:contentPart>
          </mc:Choice>
          <mc:Fallback>
            <p:pic>
              <p:nvPicPr>
                <p:cNvPr id="619" name="Freihand 618">
                  <a:extLst>
                    <a:ext uri="{FF2B5EF4-FFF2-40B4-BE49-F238E27FC236}">
                      <a16:creationId xmlns:a16="http://schemas.microsoft.com/office/drawing/2014/main" id="{FE1D4ECA-E28B-43A4-B031-77006CEA6DC7}"/>
                    </a:ext>
                  </a:extLst>
                </p:cNvPr>
                <p:cNvPicPr/>
                <p:nvPr/>
              </p:nvPicPr>
              <p:blipFill>
                <a:blip r:embed="rId933"/>
                <a:stretch>
                  <a:fillRect/>
                </a:stretch>
              </p:blipFill>
              <p:spPr>
                <a:xfrm>
                  <a:off x="3161973" y="5713627"/>
                  <a:ext cx="3816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4">
            <p14:nvContentPartPr>
              <p14:cNvPr id="621" name="Freihand 620">
                <a:extLst>
                  <a:ext uri="{FF2B5EF4-FFF2-40B4-BE49-F238E27FC236}">
                    <a16:creationId xmlns:a16="http://schemas.microsoft.com/office/drawing/2014/main" id="{B1FE7F33-51ED-435E-A83E-D2F235E7B979}"/>
                  </a:ext>
                </a:extLst>
              </p14:cNvPr>
              <p14:cNvContentPartPr/>
              <p14:nvPr/>
            </p14:nvContentPartPr>
            <p14:xfrm>
              <a:off x="1175133" y="4618507"/>
              <a:ext cx="129960" cy="13320"/>
            </p14:xfrm>
          </p:contentPart>
        </mc:Choice>
        <mc:Fallback>
          <p:pic>
            <p:nvPicPr>
              <p:cNvPr id="621" name="Freihand 620">
                <a:extLst>
                  <a:ext uri="{FF2B5EF4-FFF2-40B4-BE49-F238E27FC236}">
                    <a16:creationId xmlns:a16="http://schemas.microsoft.com/office/drawing/2014/main" id="{B1FE7F33-51ED-435E-A83E-D2F235E7B979}"/>
                  </a:ext>
                </a:extLst>
              </p:cNvPr>
              <p:cNvPicPr/>
              <p:nvPr/>
            </p:nvPicPr>
            <p:blipFill>
              <a:blip r:embed="rId935"/>
              <a:stretch>
                <a:fillRect/>
              </a:stretch>
            </p:blipFill>
            <p:spPr>
              <a:xfrm>
                <a:off x="1170813" y="4614187"/>
                <a:ext cx="138600" cy="21960"/>
              </a:xfrm>
              <a:prstGeom prst="rect">
                <a:avLst/>
              </a:prstGeom>
            </p:spPr>
          </p:pic>
        </mc:Fallback>
      </mc:AlternateContent>
      <p:grpSp>
        <p:nvGrpSpPr>
          <p:cNvPr id="623" name="Gruppieren 622">
            <a:extLst>
              <a:ext uri="{FF2B5EF4-FFF2-40B4-BE49-F238E27FC236}">
                <a16:creationId xmlns:a16="http://schemas.microsoft.com/office/drawing/2014/main" id="{2BB1D947-8814-44EF-9587-BF0091923605}"/>
              </a:ext>
            </a:extLst>
          </p:cNvPr>
          <p:cNvGrpSpPr/>
          <p:nvPr/>
        </p:nvGrpSpPr>
        <p:grpSpPr>
          <a:xfrm>
            <a:off x="8442093" y="3063307"/>
            <a:ext cx="1401120" cy="650520"/>
            <a:chOff x="8442093" y="3063307"/>
            <a:chExt cx="1401120" cy="650520"/>
          </a:xfrm>
        </p:grpSpPr>
        <mc:AlternateContent xmlns:mc="http://schemas.openxmlformats.org/markup-compatibility/2006">
          <mc:Choice xmlns:p14="http://schemas.microsoft.com/office/powerpoint/2010/main" Requires="p14">
            <p:contentPart p14:bwMode="auto" r:id="rId936">
              <p14:nvContentPartPr>
                <p14:cNvPr id="556" name="Freihand 555">
                  <a:extLst>
                    <a:ext uri="{FF2B5EF4-FFF2-40B4-BE49-F238E27FC236}">
                      <a16:creationId xmlns:a16="http://schemas.microsoft.com/office/drawing/2014/main" id="{FBB0A1CA-0BA9-43FD-94CC-50A85CE8CB3C}"/>
                    </a:ext>
                  </a:extLst>
                </p14:cNvPr>
                <p14:cNvContentPartPr/>
                <p14:nvPr/>
              </p14:nvContentPartPr>
              <p14:xfrm>
                <a:off x="8585373" y="3257347"/>
                <a:ext cx="98280" cy="198360"/>
              </p14:xfrm>
            </p:contentPart>
          </mc:Choice>
          <mc:Fallback>
            <p:pic>
              <p:nvPicPr>
                <p:cNvPr id="556" name="Freihand 555">
                  <a:extLst>
                    <a:ext uri="{FF2B5EF4-FFF2-40B4-BE49-F238E27FC236}">
                      <a16:creationId xmlns:a16="http://schemas.microsoft.com/office/drawing/2014/main" id="{FBB0A1CA-0BA9-43FD-94CC-50A85CE8CB3C}"/>
                    </a:ext>
                  </a:extLst>
                </p:cNvPr>
                <p:cNvPicPr/>
                <p:nvPr/>
              </p:nvPicPr>
              <p:blipFill>
                <a:blip r:embed="rId937"/>
                <a:stretch>
                  <a:fillRect/>
                </a:stretch>
              </p:blipFill>
              <p:spPr>
                <a:xfrm>
                  <a:off x="8581053" y="3253027"/>
                  <a:ext cx="106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58" name="Freihand 557">
                  <a:extLst>
                    <a:ext uri="{FF2B5EF4-FFF2-40B4-BE49-F238E27FC236}">
                      <a16:creationId xmlns:a16="http://schemas.microsoft.com/office/drawing/2014/main" id="{507B0642-4598-4E5A-824C-37230E80FB80}"/>
                    </a:ext>
                  </a:extLst>
                </p14:cNvPr>
                <p14:cNvContentPartPr/>
                <p14:nvPr/>
              </p14:nvContentPartPr>
              <p14:xfrm>
                <a:off x="8702013" y="3299827"/>
                <a:ext cx="58680" cy="96840"/>
              </p14:xfrm>
            </p:contentPart>
          </mc:Choice>
          <mc:Fallback>
            <p:pic>
              <p:nvPicPr>
                <p:cNvPr id="558" name="Freihand 557">
                  <a:extLst>
                    <a:ext uri="{FF2B5EF4-FFF2-40B4-BE49-F238E27FC236}">
                      <a16:creationId xmlns:a16="http://schemas.microsoft.com/office/drawing/2014/main" id="{507B0642-4598-4E5A-824C-37230E80FB80}"/>
                    </a:ext>
                  </a:extLst>
                </p:cNvPr>
                <p:cNvPicPr/>
                <p:nvPr/>
              </p:nvPicPr>
              <p:blipFill>
                <a:blip r:embed="rId939"/>
                <a:stretch>
                  <a:fillRect/>
                </a:stretch>
              </p:blipFill>
              <p:spPr>
                <a:xfrm>
                  <a:off x="8697693" y="3295507"/>
                  <a:ext cx="67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59" name="Freihand 558">
                  <a:extLst>
                    <a:ext uri="{FF2B5EF4-FFF2-40B4-BE49-F238E27FC236}">
                      <a16:creationId xmlns:a16="http://schemas.microsoft.com/office/drawing/2014/main" id="{432041CB-7AE5-4882-A189-2AC46411F22E}"/>
                    </a:ext>
                  </a:extLst>
                </p14:cNvPr>
                <p14:cNvContentPartPr/>
                <p14:nvPr/>
              </p14:nvContentPartPr>
              <p14:xfrm>
                <a:off x="8720013" y="3291907"/>
                <a:ext cx="79920" cy="102240"/>
              </p14:xfrm>
            </p:contentPart>
          </mc:Choice>
          <mc:Fallback>
            <p:pic>
              <p:nvPicPr>
                <p:cNvPr id="559" name="Freihand 558">
                  <a:extLst>
                    <a:ext uri="{FF2B5EF4-FFF2-40B4-BE49-F238E27FC236}">
                      <a16:creationId xmlns:a16="http://schemas.microsoft.com/office/drawing/2014/main" id="{432041CB-7AE5-4882-A189-2AC46411F22E}"/>
                    </a:ext>
                  </a:extLst>
                </p:cNvPr>
                <p:cNvPicPr/>
                <p:nvPr/>
              </p:nvPicPr>
              <p:blipFill>
                <a:blip r:embed="rId941"/>
                <a:stretch>
                  <a:fillRect/>
                </a:stretch>
              </p:blipFill>
              <p:spPr>
                <a:xfrm>
                  <a:off x="8715693" y="3287587"/>
                  <a:ext cx="88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0" name="Freihand 559">
                  <a:extLst>
                    <a:ext uri="{FF2B5EF4-FFF2-40B4-BE49-F238E27FC236}">
                      <a16:creationId xmlns:a16="http://schemas.microsoft.com/office/drawing/2014/main" id="{B1C6AD68-CE49-4C79-8C94-6129B5674F92}"/>
                    </a:ext>
                  </a:extLst>
                </p14:cNvPr>
                <p14:cNvContentPartPr/>
                <p14:nvPr/>
              </p14:nvContentPartPr>
              <p14:xfrm>
                <a:off x="8506893" y="3420787"/>
                <a:ext cx="326160" cy="23040"/>
              </p14:xfrm>
            </p:contentPart>
          </mc:Choice>
          <mc:Fallback>
            <p:pic>
              <p:nvPicPr>
                <p:cNvPr id="560" name="Freihand 559">
                  <a:extLst>
                    <a:ext uri="{FF2B5EF4-FFF2-40B4-BE49-F238E27FC236}">
                      <a16:creationId xmlns:a16="http://schemas.microsoft.com/office/drawing/2014/main" id="{B1C6AD68-CE49-4C79-8C94-6129B5674F92}"/>
                    </a:ext>
                  </a:extLst>
                </p:cNvPr>
                <p:cNvPicPr/>
                <p:nvPr/>
              </p:nvPicPr>
              <p:blipFill>
                <a:blip r:embed="rId943"/>
                <a:stretch>
                  <a:fillRect/>
                </a:stretch>
              </p:blipFill>
              <p:spPr>
                <a:xfrm>
                  <a:off x="8502573" y="3416467"/>
                  <a:ext cx="334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1" name="Freihand 560">
                  <a:extLst>
                    <a:ext uri="{FF2B5EF4-FFF2-40B4-BE49-F238E27FC236}">
                      <a16:creationId xmlns:a16="http://schemas.microsoft.com/office/drawing/2014/main" id="{FA43F4D2-EF3A-4F2A-B317-091FA19D2B4C}"/>
                    </a:ext>
                  </a:extLst>
                </p14:cNvPr>
                <p14:cNvContentPartPr/>
                <p14:nvPr/>
              </p14:nvContentPartPr>
              <p14:xfrm>
                <a:off x="8640813" y="3470107"/>
                <a:ext cx="18720" cy="180720"/>
              </p14:xfrm>
            </p:contentPart>
          </mc:Choice>
          <mc:Fallback>
            <p:pic>
              <p:nvPicPr>
                <p:cNvPr id="561" name="Freihand 560">
                  <a:extLst>
                    <a:ext uri="{FF2B5EF4-FFF2-40B4-BE49-F238E27FC236}">
                      <a16:creationId xmlns:a16="http://schemas.microsoft.com/office/drawing/2014/main" id="{FA43F4D2-EF3A-4F2A-B317-091FA19D2B4C}"/>
                    </a:ext>
                  </a:extLst>
                </p:cNvPr>
                <p:cNvPicPr/>
                <p:nvPr/>
              </p:nvPicPr>
              <p:blipFill>
                <a:blip r:embed="rId945"/>
                <a:stretch>
                  <a:fillRect/>
                </a:stretch>
              </p:blipFill>
              <p:spPr>
                <a:xfrm>
                  <a:off x="8636493" y="3465787"/>
                  <a:ext cx="27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2" name="Freihand 561">
                  <a:extLst>
                    <a:ext uri="{FF2B5EF4-FFF2-40B4-BE49-F238E27FC236}">
                      <a16:creationId xmlns:a16="http://schemas.microsoft.com/office/drawing/2014/main" id="{5C5C8460-CB69-4981-9C84-71302F6FC52A}"/>
                    </a:ext>
                  </a:extLst>
                </p14:cNvPr>
                <p14:cNvContentPartPr/>
                <p14:nvPr/>
              </p14:nvContentPartPr>
              <p14:xfrm>
                <a:off x="8587533" y="3470467"/>
                <a:ext cx="136440" cy="84960"/>
              </p14:xfrm>
            </p:contentPart>
          </mc:Choice>
          <mc:Fallback>
            <p:pic>
              <p:nvPicPr>
                <p:cNvPr id="562" name="Freihand 561">
                  <a:extLst>
                    <a:ext uri="{FF2B5EF4-FFF2-40B4-BE49-F238E27FC236}">
                      <a16:creationId xmlns:a16="http://schemas.microsoft.com/office/drawing/2014/main" id="{5C5C8460-CB69-4981-9C84-71302F6FC52A}"/>
                    </a:ext>
                  </a:extLst>
                </p:cNvPr>
                <p:cNvPicPr/>
                <p:nvPr/>
              </p:nvPicPr>
              <p:blipFill>
                <a:blip r:embed="rId947"/>
                <a:stretch>
                  <a:fillRect/>
                </a:stretch>
              </p:blipFill>
              <p:spPr>
                <a:xfrm>
                  <a:off x="8583213" y="3466147"/>
                  <a:ext cx="145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3" name="Freihand 562">
                  <a:extLst>
                    <a:ext uri="{FF2B5EF4-FFF2-40B4-BE49-F238E27FC236}">
                      <a16:creationId xmlns:a16="http://schemas.microsoft.com/office/drawing/2014/main" id="{22E81A0F-EA93-4CE1-AFBB-96E5D08505A9}"/>
                    </a:ext>
                  </a:extLst>
                </p14:cNvPr>
                <p14:cNvContentPartPr/>
                <p14:nvPr/>
              </p14:nvContentPartPr>
              <p14:xfrm>
                <a:off x="8732973" y="3498907"/>
                <a:ext cx="10800" cy="122040"/>
              </p14:xfrm>
            </p:contentPart>
          </mc:Choice>
          <mc:Fallback>
            <p:pic>
              <p:nvPicPr>
                <p:cNvPr id="563" name="Freihand 562">
                  <a:extLst>
                    <a:ext uri="{FF2B5EF4-FFF2-40B4-BE49-F238E27FC236}">
                      <a16:creationId xmlns:a16="http://schemas.microsoft.com/office/drawing/2014/main" id="{22E81A0F-EA93-4CE1-AFBB-96E5D08505A9}"/>
                    </a:ext>
                  </a:extLst>
                </p:cNvPr>
                <p:cNvPicPr/>
                <p:nvPr/>
              </p:nvPicPr>
              <p:blipFill>
                <a:blip r:embed="rId949"/>
                <a:stretch>
                  <a:fillRect/>
                </a:stretch>
              </p:blipFill>
              <p:spPr>
                <a:xfrm>
                  <a:off x="8728653" y="3494587"/>
                  <a:ext cx="19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5" name="Freihand 564">
                  <a:extLst>
                    <a:ext uri="{FF2B5EF4-FFF2-40B4-BE49-F238E27FC236}">
                      <a16:creationId xmlns:a16="http://schemas.microsoft.com/office/drawing/2014/main" id="{82F5A912-1F4A-4A3B-95A4-6956DB77F092}"/>
                    </a:ext>
                  </a:extLst>
                </p14:cNvPr>
                <p14:cNvContentPartPr/>
                <p14:nvPr/>
              </p14:nvContentPartPr>
              <p14:xfrm>
                <a:off x="8682213" y="3476227"/>
                <a:ext cx="127080" cy="138240"/>
              </p14:xfrm>
            </p:contentPart>
          </mc:Choice>
          <mc:Fallback>
            <p:pic>
              <p:nvPicPr>
                <p:cNvPr id="565" name="Freihand 564">
                  <a:extLst>
                    <a:ext uri="{FF2B5EF4-FFF2-40B4-BE49-F238E27FC236}">
                      <a16:creationId xmlns:a16="http://schemas.microsoft.com/office/drawing/2014/main" id="{82F5A912-1F4A-4A3B-95A4-6956DB77F092}"/>
                    </a:ext>
                  </a:extLst>
                </p:cNvPr>
                <p:cNvPicPr/>
                <p:nvPr/>
              </p:nvPicPr>
              <p:blipFill>
                <a:blip r:embed="rId951"/>
                <a:stretch>
                  <a:fillRect/>
                </a:stretch>
              </p:blipFill>
              <p:spPr>
                <a:xfrm>
                  <a:off x="8677893" y="3471907"/>
                  <a:ext cx="13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7" name="Freihand 566">
                  <a:extLst>
                    <a:ext uri="{FF2B5EF4-FFF2-40B4-BE49-F238E27FC236}">
                      <a16:creationId xmlns:a16="http://schemas.microsoft.com/office/drawing/2014/main" id="{F69AAC2B-040F-41CF-AAB8-0E43E11BF99A}"/>
                    </a:ext>
                  </a:extLst>
                </p14:cNvPr>
                <p14:cNvContentPartPr/>
                <p14:nvPr/>
              </p14:nvContentPartPr>
              <p14:xfrm>
                <a:off x="8795613" y="3220627"/>
                <a:ext cx="138240" cy="352800"/>
              </p14:xfrm>
            </p:contentPart>
          </mc:Choice>
          <mc:Fallback>
            <p:pic>
              <p:nvPicPr>
                <p:cNvPr id="567" name="Freihand 566">
                  <a:extLst>
                    <a:ext uri="{FF2B5EF4-FFF2-40B4-BE49-F238E27FC236}">
                      <a16:creationId xmlns:a16="http://schemas.microsoft.com/office/drawing/2014/main" id="{F69AAC2B-040F-41CF-AAB8-0E43E11BF99A}"/>
                    </a:ext>
                  </a:extLst>
                </p:cNvPr>
                <p:cNvPicPr/>
                <p:nvPr/>
              </p:nvPicPr>
              <p:blipFill>
                <a:blip r:embed="rId953"/>
                <a:stretch>
                  <a:fillRect/>
                </a:stretch>
              </p:blipFill>
              <p:spPr>
                <a:xfrm>
                  <a:off x="8791293" y="3216307"/>
                  <a:ext cx="1468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68" name="Freihand 567">
                  <a:extLst>
                    <a:ext uri="{FF2B5EF4-FFF2-40B4-BE49-F238E27FC236}">
                      <a16:creationId xmlns:a16="http://schemas.microsoft.com/office/drawing/2014/main" id="{378E2A69-ABBC-4552-9CC8-4B1B83BEFBCE}"/>
                    </a:ext>
                  </a:extLst>
                </p14:cNvPr>
                <p14:cNvContentPartPr/>
                <p14:nvPr/>
              </p14:nvContentPartPr>
              <p14:xfrm>
                <a:off x="8442093" y="3188227"/>
                <a:ext cx="61920" cy="428760"/>
              </p14:xfrm>
            </p:contentPart>
          </mc:Choice>
          <mc:Fallback>
            <p:pic>
              <p:nvPicPr>
                <p:cNvPr id="568" name="Freihand 567">
                  <a:extLst>
                    <a:ext uri="{FF2B5EF4-FFF2-40B4-BE49-F238E27FC236}">
                      <a16:creationId xmlns:a16="http://schemas.microsoft.com/office/drawing/2014/main" id="{378E2A69-ABBC-4552-9CC8-4B1B83BEFBCE}"/>
                    </a:ext>
                  </a:extLst>
                </p:cNvPr>
                <p:cNvPicPr/>
                <p:nvPr/>
              </p:nvPicPr>
              <p:blipFill>
                <a:blip r:embed="rId955"/>
                <a:stretch>
                  <a:fillRect/>
                </a:stretch>
              </p:blipFill>
              <p:spPr>
                <a:xfrm>
                  <a:off x="8437773" y="3183907"/>
                  <a:ext cx="7056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0" name="Freihand 569">
                  <a:extLst>
                    <a:ext uri="{FF2B5EF4-FFF2-40B4-BE49-F238E27FC236}">
                      <a16:creationId xmlns:a16="http://schemas.microsoft.com/office/drawing/2014/main" id="{5D0B2E5E-28A4-4369-9413-B204707C49A7}"/>
                    </a:ext>
                  </a:extLst>
                </p14:cNvPr>
                <p14:cNvContentPartPr/>
                <p14:nvPr/>
              </p14:nvContentPartPr>
              <p14:xfrm>
                <a:off x="8911893" y="3093187"/>
                <a:ext cx="57600" cy="135000"/>
              </p14:xfrm>
            </p:contentPart>
          </mc:Choice>
          <mc:Fallback>
            <p:pic>
              <p:nvPicPr>
                <p:cNvPr id="570" name="Freihand 569">
                  <a:extLst>
                    <a:ext uri="{FF2B5EF4-FFF2-40B4-BE49-F238E27FC236}">
                      <a16:creationId xmlns:a16="http://schemas.microsoft.com/office/drawing/2014/main" id="{5D0B2E5E-28A4-4369-9413-B204707C49A7}"/>
                    </a:ext>
                  </a:extLst>
                </p:cNvPr>
                <p:cNvPicPr/>
                <p:nvPr/>
              </p:nvPicPr>
              <p:blipFill>
                <a:blip r:embed="rId957"/>
                <a:stretch>
                  <a:fillRect/>
                </a:stretch>
              </p:blipFill>
              <p:spPr>
                <a:xfrm>
                  <a:off x="8907573" y="3088867"/>
                  <a:ext cx="66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1" name="Freihand 570">
                  <a:extLst>
                    <a:ext uri="{FF2B5EF4-FFF2-40B4-BE49-F238E27FC236}">
                      <a16:creationId xmlns:a16="http://schemas.microsoft.com/office/drawing/2014/main" id="{36A1DD33-5513-40CC-B360-F44263C2956D}"/>
                    </a:ext>
                  </a:extLst>
                </p14:cNvPr>
                <p14:cNvContentPartPr/>
                <p14:nvPr/>
              </p14:nvContentPartPr>
              <p14:xfrm>
                <a:off x="9040053" y="3310987"/>
                <a:ext cx="168480" cy="154800"/>
              </p14:xfrm>
            </p:contentPart>
          </mc:Choice>
          <mc:Fallback>
            <p:pic>
              <p:nvPicPr>
                <p:cNvPr id="571" name="Freihand 570">
                  <a:extLst>
                    <a:ext uri="{FF2B5EF4-FFF2-40B4-BE49-F238E27FC236}">
                      <a16:creationId xmlns:a16="http://schemas.microsoft.com/office/drawing/2014/main" id="{36A1DD33-5513-40CC-B360-F44263C2956D}"/>
                    </a:ext>
                  </a:extLst>
                </p:cNvPr>
                <p:cNvPicPr/>
                <p:nvPr/>
              </p:nvPicPr>
              <p:blipFill>
                <a:blip r:embed="rId959"/>
                <a:stretch>
                  <a:fillRect/>
                </a:stretch>
              </p:blipFill>
              <p:spPr>
                <a:xfrm>
                  <a:off x="9035733" y="3306667"/>
                  <a:ext cx="177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2" name="Freihand 571">
                  <a:extLst>
                    <a:ext uri="{FF2B5EF4-FFF2-40B4-BE49-F238E27FC236}">
                      <a16:creationId xmlns:a16="http://schemas.microsoft.com/office/drawing/2014/main" id="{468E6C7A-5AC8-429B-AA51-EAE715BD24CF}"/>
                    </a:ext>
                  </a:extLst>
                </p14:cNvPr>
                <p14:cNvContentPartPr/>
                <p14:nvPr/>
              </p14:nvContentPartPr>
              <p14:xfrm>
                <a:off x="9431013" y="3200467"/>
                <a:ext cx="121320" cy="246960"/>
              </p14:xfrm>
            </p:contentPart>
          </mc:Choice>
          <mc:Fallback>
            <p:pic>
              <p:nvPicPr>
                <p:cNvPr id="572" name="Freihand 571">
                  <a:extLst>
                    <a:ext uri="{FF2B5EF4-FFF2-40B4-BE49-F238E27FC236}">
                      <a16:creationId xmlns:a16="http://schemas.microsoft.com/office/drawing/2014/main" id="{468E6C7A-5AC8-429B-AA51-EAE715BD24CF}"/>
                    </a:ext>
                  </a:extLst>
                </p:cNvPr>
                <p:cNvPicPr/>
                <p:nvPr/>
              </p:nvPicPr>
              <p:blipFill>
                <a:blip r:embed="rId961"/>
                <a:stretch>
                  <a:fillRect/>
                </a:stretch>
              </p:blipFill>
              <p:spPr>
                <a:xfrm>
                  <a:off x="9426693" y="3196147"/>
                  <a:ext cx="1299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3" name="Freihand 572">
                  <a:extLst>
                    <a:ext uri="{FF2B5EF4-FFF2-40B4-BE49-F238E27FC236}">
                      <a16:creationId xmlns:a16="http://schemas.microsoft.com/office/drawing/2014/main" id="{8A5E95CC-B978-4DD6-BF6C-4ED4CDBD921B}"/>
                    </a:ext>
                  </a:extLst>
                </p14:cNvPr>
                <p14:cNvContentPartPr/>
                <p14:nvPr/>
              </p14:nvContentPartPr>
              <p14:xfrm>
                <a:off x="9560253" y="3242947"/>
                <a:ext cx="69120" cy="104400"/>
              </p14:xfrm>
            </p:contentPart>
          </mc:Choice>
          <mc:Fallback>
            <p:pic>
              <p:nvPicPr>
                <p:cNvPr id="573" name="Freihand 572">
                  <a:extLst>
                    <a:ext uri="{FF2B5EF4-FFF2-40B4-BE49-F238E27FC236}">
                      <a16:creationId xmlns:a16="http://schemas.microsoft.com/office/drawing/2014/main" id="{8A5E95CC-B978-4DD6-BF6C-4ED4CDBD921B}"/>
                    </a:ext>
                  </a:extLst>
                </p:cNvPr>
                <p:cNvPicPr/>
                <p:nvPr/>
              </p:nvPicPr>
              <p:blipFill>
                <a:blip r:embed="rId963"/>
                <a:stretch>
                  <a:fillRect/>
                </a:stretch>
              </p:blipFill>
              <p:spPr>
                <a:xfrm>
                  <a:off x="9555933" y="3238627"/>
                  <a:ext cx="77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4" name="Freihand 573">
                  <a:extLst>
                    <a:ext uri="{FF2B5EF4-FFF2-40B4-BE49-F238E27FC236}">
                      <a16:creationId xmlns:a16="http://schemas.microsoft.com/office/drawing/2014/main" id="{00569934-64B8-465D-B749-710B3A6760A7}"/>
                    </a:ext>
                  </a:extLst>
                </p14:cNvPr>
                <p14:cNvContentPartPr/>
                <p14:nvPr/>
              </p14:nvContentPartPr>
              <p14:xfrm>
                <a:off x="9597693" y="3241147"/>
                <a:ext cx="82080" cy="100440"/>
              </p14:xfrm>
            </p:contentPart>
          </mc:Choice>
          <mc:Fallback>
            <p:pic>
              <p:nvPicPr>
                <p:cNvPr id="574" name="Freihand 573">
                  <a:extLst>
                    <a:ext uri="{FF2B5EF4-FFF2-40B4-BE49-F238E27FC236}">
                      <a16:creationId xmlns:a16="http://schemas.microsoft.com/office/drawing/2014/main" id="{00569934-64B8-465D-B749-710B3A6760A7}"/>
                    </a:ext>
                  </a:extLst>
                </p:cNvPr>
                <p:cNvPicPr/>
                <p:nvPr/>
              </p:nvPicPr>
              <p:blipFill>
                <a:blip r:embed="rId965"/>
                <a:stretch>
                  <a:fillRect/>
                </a:stretch>
              </p:blipFill>
              <p:spPr>
                <a:xfrm>
                  <a:off x="9593373" y="3236827"/>
                  <a:ext cx="90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75" name="Freihand 574">
                  <a:extLst>
                    <a:ext uri="{FF2B5EF4-FFF2-40B4-BE49-F238E27FC236}">
                      <a16:creationId xmlns:a16="http://schemas.microsoft.com/office/drawing/2014/main" id="{940BD10C-4A53-401C-92A2-CE982E5C6C5A}"/>
                    </a:ext>
                  </a:extLst>
                </p14:cNvPr>
                <p14:cNvContentPartPr/>
                <p14:nvPr/>
              </p14:nvContentPartPr>
              <p14:xfrm>
                <a:off x="9349293" y="3356707"/>
                <a:ext cx="335880" cy="64800"/>
              </p14:xfrm>
            </p:contentPart>
          </mc:Choice>
          <mc:Fallback>
            <p:pic>
              <p:nvPicPr>
                <p:cNvPr id="575" name="Freihand 574">
                  <a:extLst>
                    <a:ext uri="{FF2B5EF4-FFF2-40B4-BE49-F238E27FC236}">
                      <a16:creationId xmlns:a16="http://schemas.microsoft.com/office/drawing/2014/main" id="{940BD10C-4A53-401C-92A2-CE982E5C6C5A}"/>
                    </a:ext>
                  </a:extLst>
                </p:cNvPr>
                <p:cNvPicPr/>
                <p:nvPr/>
              </p:nvPicPr>
              <p:blipFill>
                <a:blip r:embed="rId967"/>
                <a:stretch>
                  <a:fillRect/>
                </a:stretch>
              </p:blipFill>
              <p:spPr>
                <a:xfrm>
                  <a:off x="9344973" y="3352387"/>
                  <a:ext cx="344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76" name="Freihand 575">
                  <a:extLst>
                    <a:ext uri="{FF2B5EF4-FFF2-40B4-BE49-F238E27FC236}">
                      <a16:creationId xmlns:a16="http://schemas.microsoft.com/office/drawing/2014/main" id="{8B9818FA-B663-49C1-9584-09C53FB2F527}"/>
                    </a:ext>
                  </a:extLst>
                </p14:cNvPr>
                <p14:cNvContentPartPr/>
                <p14:nvPr/>
              </p14:nvContentPartPr>
              <p14:xfrm>
                <a:off x="9429573" y="3429427"/>
                <a:ext cx="150480" cy="187920"/>
              </p14:xfrm>
            </p:contentPart>
          </mc:Choice>
          <mc:Fallback>
            <p:pic>
              <p:nvPicPr>
                <p:cNvPr id="576" name="Freihand 575">
                  <a:extLst>
                    <a:ext uri="{FF2B5EF4-FFF2-40B4-BE49-F238E27FC236}">
                      <a16:creationId xmlns:a16="http://schemas.microsoft.com/office/drawing/2014/main" id="{8B9818FA-B663-49C1-9584-09C53FB2F527}"/>
                    </a:ext>
                  </a:extLst>
                </p:cNvPr>
                <p:cNvPicPr/>
                <p:nvPr/>
              </p:nvPicPr>
              <p:blipFill>
                <a:blip r:embed="rId969"/>
                <a:stretch>
                  <a:fillRect/>
                </a:stretch>
              </p:blipFill>
              <p:spPr>
                <a:xfrm>
                  <a:off x="9425253" y="3425107"/>
                  <a:ext cx="159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77" name="Freihand 576">
                  <a:extLst>
                    <a:ext uri="{FF2B5EF4-FFF2-40B4-BE49-F238E27FC236}">
                      <a16:creationId xmlns:a16="http://schemas.microsoft.com/office/drawing/2014/main" id="{F63ABA39-ADAA-43AE-9185-A924B437F184}"/>
                    </a:ext>
                  </a:extLst>
                </p14:cNvPr>
                <p14:cNvContentPartPr/>
                <p14:nvPr/>
              </p14:nvContentPartPr>
              <p14:xfrm>
                <a:off x="9603453" y="3486667"/>
                <a:ext cx="14400" cy="88560"/>
              </p14:xfrm>
            </p:contentPart>
          </mc:Choice>
          <mc:Fallback>
            <p:pic>
              <p:nvPicPr>
                <p:cNvPr id="577" name="Freihand 576">
                  <a:extLst>
                    <a:ext uri="{FF2B5EF4-FFF2-40B4-BE49-F238E27FC236}">
                      <a16:creationId xmlns:a16="http://schemas.microsoft.com/office/drawing/2014/main" id="{F63ABA39-ADAA-43AE-9185-A924B437F184}"/>
                    </a:ext>
                  </a:extLst>
                </p:cNvPr>
                <p:cNvPicPr/>
                <p:nvPr/>
              </p:nvPicPr>
              <p:blipFill>
                <a:blip r:embed="rId971"/>
                <a:stretch>
                  <a:fillRect/>
                </a:stretch>
              </p:blipFill>
              <p:spPr>
                <a:xfrm>
                  <a:off x="9599133" y="3482347"/>
                  <a:ext cx="23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78" name="Freihand 577">
                  <a:extLst>
                    <a:ext uri="{FF2B5EF4-FFF2-40B4-BE49-F238E27FC236}">
                      <a16:creationId xmlns:a16="http://schemas.microsoft.com/office/drawing/2014/main" id="{121437E4-75A4-4D08-AF7B-8DDB762F4401}"/>
                    </a:ext>
                  </a:extLst>
                </p14:cNvPr>
                <p14:cNvContentPartPr/>
                <p14:nvPr/>
              </p14:nvContentPartPr>
              <p14:xfrm>
                <a:off x="9567093" y="3469387"/>
                <a:ext cx="101160" cy="152280"/>
              </p14:xfrm>
            </p:contentPart>
          </mc:Choice>
          <mc:Fallback>
            <p:pic>
              <p:nvPicPr>
                <p:cNvPr id="578" name="Freihand 577">
                  <a:extLst>
                    <a:ext uri="{FF2B5EF4-FFF2-40B4-BE49-F238E27FC236}">
                      <a16:creationId xmlns:a16="http://schemas.microsoft.com/office/drawing/2014/main" id="{121437E4-75A4-4D08-AF7B-8DDB762F4401}"/>
                    </a:ext>
                  </a:extLst>
                </p:cNvPr>
                <p:cNvPicPr/>
                <p:nvPr/>
              </p:nvPicPr>
              <p:blipFill>
                <a:blip r:embed="rId973"/>
                <a:stretch>
                  <a:fillRect/>
                </a:stretch>
              </p:blipFill>
              <p:spPr>
                <a:xfrm>
                  <a:off x="9562773" y="3465067"/>
                  <a:ext cx="109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79" name="Freihand 578">
                  <a:extLst>
                    <a:ext uri="{FF2B5EF4-FFF2-40B4-BE49-F238E27FC236}">
                      <a16:creationId xmlns:a16="http://schemas.microsoft.com/office/drawing/2014/main" id="{8102CA14-F523-4F5F-8C11-C0C044AC07E7}"/>
                    </a:ext>
                  </a:extLst>
                </p14:cNvPr>
                <p14:cNvContentPartPr/>
                <p14:nvPr/>
              </p14:nvContentPartPr>
              <p14:xfrm>
                <a:off x="9695613" y="3168787"/>
                <a:ext cx="123480" cy="424800"/>
              </p14:xfrm>
            </p:contentPart>
          </mc:Choice>
          <mc:Fallback>
            <p:pic>
              <p:nvPicPr>
                <p:cNvPr id="579" name="Freihand 578">
                  <a:extLst>
                    <a:ext uri="{FF2B5EF4-FFF2-40B4-BE49-F238E27FC236}">
                      <a16:creationId xmlns:a16="http://schemas.microsoft.com/office/drawing/2014/main" id="{8102CA14-F523-4F5F-8C11-C0C044AC07E7}"/>
                    </a:ext>
                  </a:extLst>
                </p:cNvPr>
                <p:cNvPicPr/>
                <p:nvPr/>
              </p:nvPicPr>
              <p:blipFill>
                <a:blip r:embed="rId975"/>
                <a:stretch>
                  <a:fillRect/>
                </a:stretch>
              </p:blipFill>
              <p:spPr>
                <a:xfrm>
                  <a:off x="9691293" y="3164467"/>
                  <a:ext cx="13212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80" name="Freihand 579">
                  <a:extLst>
                    <a:ext uri="{FF2B5EF4-FFF2-40B4-BE49-F238E27FC236}">
                      <a16:creationId xmlns:a16="http://schemas.microsoft.com/office/drawing/2014/main" id="{AEED3641-BC40-43BC-BD3A-57AE496E2311}"/>
                    </a:ext>
                  </a:extLst>
                </p14:cNvPr>
                <p14:cNvContentPartPr/>
                <p14:nvPr/>
              </p14:nvContentPartPr>
              <p14:xfrm>
                <a:off x="9319413" y="3187867"/>
                <a:ext cx="65520" cy="422280"/>
              </p14:xfrm>
            </p:contentPart>
          </mc:Choice>
          <mc:Fallback>
            <p:pic>
              <p:nvPicPr>
                <p:cNvPr id="580" name="Freihand 579">
                  <a:extLst>
                    <a:ext uri="{FF2B5EF4-FFF2-40B4-BE49-F238E27FC236}">
                      <a16:creationId xmlns:a16="http://schemas.microsoft.com/office/drawing/2014/main" id="{AEED3641-BC40-43BC-BD3A-57AE496E2311}"/>
                    </a:ext>
                  </a:extLst>
                </p:cNvPr>
                <p:cNvPicPr/>
                <p:nvPr/>
              </p:nvPicPr>
              <p:blipFill>
                <a:blip r:embed="rId977"/>
                <a:stretch>
                  <a:fillRect/>
                </a:stretch>
              </p:blipFill>
              <p:spPr>
                <a:xfrm>
                  <a:off x="9315093" y="3183547"/>
                  <a:ext cx="7416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81" name="Freihand 580">
                  <a:extLst>
                    <a:ext uri="{FF2B5EF4-FFF2-40B4-BE49-F238E27FC236}">
                      <a16:creationId xmlns:a16="http://schemas.microsoft.com/office/drawing/2014/main" id="{C5D1CB2A-0A93-494F-8D5B-044D0FF63689}"/>
                    </a:ext>
                  </a:extLst>
                </p14:cNvPr>
                <p14:cNvContentPartPr/>
                <p14:nvPr/>
              </p14:nvContentPartPr>
              <p14:xfrm>
                <a:off x="9803973" y="3063307"/>
                <a:ext cx="16200" cy="193320"/>
              </p14:xfrm>
            </p:contentPart>
          </mc:Choice>
          <mc:Fallback>
            <p:pic>
              <p:nvPicPr>
                <p:cNvPr id="581" name="Freihand 580">
                  <a:extLst>
                    <a:ext uri="{FF2B5EF4-FFF2-40B4-BE49-F238E27FC236}">
                      <a16:creationId xmlns:a16="http://schemas.microsoft.com/office/drawing/2014/main" id="{C5D1CB2A-0A93-494F-8D5B-044D0FF63689}"/>
                    </a:ext>
                  </a:extLst>
                </p:cNvPr>
                <p:cNvPicPr/>
                <p:nvPr/>
              </p:nvPicPr>
              <p:blipFill>
                <a:blip r:embed="rId979"/>
                <a:stretch>
                  <a:fillRect/>
                </a:stretch>
              </p:blipFill>
              <p:spPr>
                <a:xfrm>
                  <a:off x="9799653" y="3058987"/>
                  <a:ext cx="24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22" name="Freihand 621">
                  <a:extLst>
                    <a:ext uri="{FF2B5EF4-FFF2-40B4-BE49-F238E27FC236}">
                      <a16:creationId xmlns:a16="http://schemas.microsoft.com/office/drawing/2014/main" id="{1B0BC44B-C388-4DBF-8ACB-A74FFC59D6C1}"/>
                    </a:ext>
                  </a:extLst>
                </p14:cNvPr>
                <p14:cNvContentPartPr/>
                <p14:nvPr/>
              </p14:nvContentPartPr>
              <p14:xfrm>
                <a:off x="8545413" y="3646867"/>
                <a:ext cx="1297800" cy="66960"/>
              </p14:xfrm>
            </p:contentPart>
          </mc:Choice>
          <mc:Fallback>
            <p:pic>
              <p:nvPicPr>
                <p:cNvPr id="622" name="Freihand 621">
                  <a:extLst>
                    <a:ext uri="{FF2B5EF4-FFF2-40B4-BE49-F238E27FC236}">
                      <a16:creationId xmlns:a16="http://schemas.microsoft.com/office/drawing/2014/main" id="{1B0BC44B-C388-4DBF-8ACB-A74FFC59D6C1}"/>
                    </a:ext>
                  </a:extLst>
                </p:cNvPr>
                <p:cNvPicPr/>
                <p:nvPr/>
              </p:nvPicPr>
              <p:blipFill>
                <a:blip r:embed="rId981"/>
                <a:stretch>
                  <a:fillRect/>
                </a:stretch>
              </p:blipFill>
              <p:spPr>
                <a:xfrm>
                  <a:off x="8541093" y="3642547"/>
                  <a:ext cx="1306440" cy="75600"/>
                </a:xfrm>
                <a:prstGeom prst="rect">
                  <a:avLst/>
                </a:prstGeom>
              </p:spPr>
            </p:pic>
          </mc:Fallback>
        </mc:AlternateContent>
      </p:grpSp>
      <p:grpSp>
        <p:nvGrpSpPr>
          <p:cNvPr id="637" name="Gruppieren 636">
            <a:extLst>
              <a:ext uri="{FF2B5EF4-FFF2-40B4-BE49-F238E27FC236}">
                <a16:creationId xmlns:a16="http://schemas.microsoft.com/office/drawing/2014/main" id="{AA5D1209-E4FF-4293-906E-7886B9C43294}"/>
              </a:ext>
            </a:extLst>
          </p:cNvPr>
          <p:cNvGrpSpPr/>
          <p:nvPr/>
        </p:nvGrpSpPr>
        <p:grpSpPr>
          <a:xfrm>
            <a:off x="711093" y="3966187"/>
            <a:ext cx="595080" cy="395640"/>
            <a:chOff x="711093" y="3966187"/>
            <a:chExt cx="595080" cy="395640"/>
          </a:xfrm>
        </p:grpSpPr>
        <mc:AlternateContent xmlns:mc="http://schemas.openxmlformats.org/markup-compatibility/2006">
          <mc:Choice xmlns:p14="http://schemas.microsoft.com/office/powerpoint/2010/main" Requires="p14">
            <p:contentPart p14:bwMode="auto" r:id="rId982">
              <p14:nvContentPartPr>
                <p14:cNvPr id="624" name="Freihand 623">
                  <a:extLst>
                    <a:ext uri="{FF2B5EF4-FFF2-40B4-BE49-F238E27FC236}">
                      <a16:creationId xmlns:a16="http://schemas.microsoft.com/office/drawing/2014/main" id="{C4565462-C747-4029-B51F-8466128D7212}"/>
                    </a:ext>
                  </a:extLst>
                </p14:cNvPr>
                <p14:cNvContentPartPr/>
                <p14:nvPr/>
              </p14:nvContentPartPr>
              <p14:xfrm>
                <a:off x="1154253" y="4137187"/>
                <a:ext cx="151920" cy="17640"/>
              </p14:xfrm>
            </p:contentPart>
          </mc:Choice>
          <mc:Fallback>
            <p:pic>
              <p:nvPicPr>
                <p:cNvPr id="624" name="Freihand 623">
                  <a:extLst>
                    <a:ext uri="{FF2B5EF4-FFF2-40B4-BE49-F238E27FC236}">
                      <a16:creationId xmlns:a16="http://schemas.microsoft.com/office/drawing/2014/main" id="{C4565462-C747-4029-B51F-8466128D7212}"/>
                    </a:ext>
                  </a:extLst>
                </p:cNvPr>
                <p:cNvPicPr/>
                <p:nvPr/>
              </p:nvPicPr>
              <p:blipFill>
                <a:blip r:embed="rId983"/>
                <a:stretch>
                  <a:fillRect/>
                </a:stretch>
              </p:blipFill>
              <p:spPr>
                <a:xfrm>
                  <a:off x="1149933" y="4132867"/>
                  <a:ext cx="160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25" name="Freihand 624">
                  <a:extLst>
                    <a:ext uri="{FF2B5EF4-FFF2-40B4-BE49-F238E27FC236}">
                      <a16:creationId xmlns:a16="http://schemas.microsoft.com/office/drawing/2014/main" id="{85E16FD0-525B-43DE-9353-2A203A13DB6C}"/>
                    </a:ext>
                  </a:extLst>
                </p14:cNvPr>
                <p14:cNvContentPartPr/>
                <p14:nvPr/>
              </p14:nvContentPartPr>
              <p14:xfrm>
                <a:off x="796773" y="4082827"/>
                <a:ext cx="73800" cy="107280"/>
              </p14:xfrm>
            </p:contentPart>
          </mc:Choice>
          <mc:Fallback>
            <p:pic>
              <p:nvPicPr>
                <p:cNvPr id="625" name="Freihand 624">
                  <a:extLst>
                    <a:ext uri="{FF2B5EF4-FFF2-40B4-BE49-F238E27FC236}">
                      <a16:creationId xmlns:a16="http://schemas.microsoft.com/office/drawing/2014/main" id="{85E16FD0-525B-43DE-9353-2A203A13DB6C}"/>
                    </a:ext>
                  </a:extLst>
                </p:cNvPr>
                <p:cNvPicPr/>
                <p:nvPr/>
              </p:nvPicPr>
              <p:blipFill>
                <a:blip r:embed="rId985"/>
                <a:stretch>
                  <a:fillRect/>
                </a:stretch>
              </p:blipFill>
              <p:spPr>
                <a:xfrm>
                  <a:off x="792453" y="4078507"/>
                  <a:ext cx="82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26" name="Freihand 625">
                  <a:extLst>
                    <a:ext uri="{FF2B5EF4-FFF2-40B4-BE49-F238E27FC236}">
                      <a16:creationId xmlns:a16="http://schemas.microsoft.com/office/drawing/2014/main" id="{35095818-E7A5-4F6F-9F8D-A38F1E9A6653}"/>
                    </a:ext>
                  </a:extLst>
                </p14:cNvPr>
                <p14:cNvContentPartPr/>
                <p14:nvPr/>
              </p14:nvContentPartPr>
              <p14:xfrm>
                <a:off x="884973" y="4083547"/>
                <a:ext cx="37080" cy="81000"/>
              </p14:xfrm>
            </p:contentPart>
          </mc:Choice>
          <mc:Fallback>
            <p:pic>
              <p:nvPicPr>
                <p:cNvPr id="626" name="Freihand 625">
                  <a:extLst>
                    <a:ext uri="{FF2B5EF4-FFF2-40B4-BE49-F238E27FC236}">
                      <a16:creationId xmlns:a16="http://schemas.microsoft.com/office/drawing/2014/main" id="{35095818-E7A5-4F6F-9F8D-A38F1E9A6653}"/>
                    </a:ext>
                  </a:extLst>
                </p:cNvPr>
                <p:cNvPicPr/>
                <p:nvPr/>
              </p:nvPicPr>
              <p:blipFill>
                <a:blip r:embed="rId987"/>
                <a:stretch>
                  <a:fillRect/>
                </a:stretch>
              </p:blipFill>
              <p:spPr>
                <a:xfrm>
                  <a:off x="880653" y="4079227"/>
                  <a:ext cx="45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27" name="Freihand 626">
                  <a:extLst>
                    <a:ext uri="{FF2B5EF4-FFF2-40B4-BE49-F238E27FC236}">
                      <a16:creationId xmlns:a16="http://schemas.microsoft.com/office/drawing/2014/main" id="{989BAFDD-90C2-48C6-8B69-68FFE35BA680}"/>
                    </a:ext>
                  </a:extLst>
                </p14:cNvPr>
                <p14:cNvContentPartPr/>
                <p14:nvPr/>
              </p14:nvContentPartPr>
              <p14:xfrm>
                <a:off x="896493" y="4070587"/>
                <a:ext cx="57960" cy="93600"/>
              </p14:xfrm>
            </p:contentPart>
          </mc:Choice>
          <mc:Fallback>
            <p:pic>
              <p:nvPicPr>
                <p:cNvPr id="627" name="Freihand 626">
                  <a:extLst>
                    <a:ext uri="{FF2B5EF4-FFF2-40B4-BE49-F238E27FC236}">
                      <a16:creationId xmlns:a16="http://schemas.microsoft.com/office/drawing/2014/main" id="{989BAFDD-90C2-48C6-8B69-68FFE35BA680}"/>
                    </a:ext>
                  </a:extLst>
                </p:cNvPr>
                <p:cNvPicPr/>
                <p:nvPr/>
              </p:nvPicPr>
              <p:blipFill>
                <a:blip r:embed="rId989"/>
                <a:stretch>
                  <a:fillRect/>
                </a:stretch>
              </p:blipFill>
              <p:spPr>
                <a:xfrm>
                  <a:off x="892173" y="4066267"/>
                  <a:ext cx="66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28" name="Freihand 627">
                  <a:extLst>
                    <a:ext uri="{FF2B5EF4-FFF2-40B4-BE49-F238E27FC236}">
                      <a16:creationId xmlns:a16="http://schemas.microsoft.com/office/drawing/2014/main" id="{A04F1649-9BCC-43B8-8A16-D4AE96EE124B}"/>
                    </a:ext>
                  </a:extLst>
                </p14:cNvPr>
                <p14:cNvContentPartPr/>
                <p14:nvPr/>
              </p14:nvContentPartPr>
              <p14:xfrm>
                <a:off x="769773" y="4188307"/>
                <a:ext cx="152280" cy="20160"/>
              </p14:xfrm>
            </p:contentPart>
          </mc:Choice>
          <mc:Fallback>
            <p:pic>
              <p:nvPicPr>
                <p:cNvPr id="628" name="Freihand 627">
                  <a:extLst>
                    <a:ext uri="{FF2B5EF4-FFF2-40B4-BE49-F238E27FC236}">
                      <a16:creationId xmlns:a16="http://schemas.microsoft.com/office/drawing/2014/main" id="{A04F1649-9BCC-43B8-8A16-D4AE96EE124B}"/>
                    </a:ext>
                  </a:extLst>
                </p:cNvPr>
                <p:cNvPicPr/>
                <p:nvPr/>
              </p:nvPicPr>
              <p:blipFill>
                <a:blip r:embed="rId991"/>
                <a:stretch>
                  <a:fillRect/>
                </a:stretch>
              </p:blipFill>
              <p:spPr>
                <a:xfrm>
                  <a:off x="765453" y="4183987"/>
                  <a:ext cx="160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29" name="Freihand 628">
                  <a:extLst>
                    <a:ext uri="{FF2B5EF4-FFF2-40B4-BE49-F238E27FC236}">
                      <a16:creationId xmlns:a16="http://schemas.microsoft.com/office/drawing/2014/main" id="{E0332927-35BB-4CD1-A64D-469AF46AA997}"/>
                    </a:ext>
                  </a:extLst>
                </p14:cNvPr>
                <p14:cNvContentPartPr/>
                <p14:nvPr/>
              </p14:nvContentPartPr>
              <p14:xfrm>
                <a:off x="816573" y="4249867"/>
                <a:ext cx="13320" cy="111960"/>
              </p14:xfrm>
            </p:contentPart>
          </mc:Choice>
          <mc:Fallback>
            <p:pic>
              <p:nvPicPr>
                <p:cNvPr id="629" name="Freihand 628">
                  <a:extLst>
                    <a:ext uri="{FF2B5EF4-FFF2-40B4-BE49-F238E27FC236}">
                      <a16:creationId xmlns:a16="http://schemas.microsoft.com/office/drawing/2014/main" id="{E0332927-35BB-4CD1-A64D-469AF46AA997}"/>
                    </a:ext>
                  </a:extLst>
                </p:cNvPr>
                <p:cNvPicPr/>
                <p:nvPr/>
              </p:nvPicPr>
              <p:blipFill>
                <a:blip r:embed="rId993"/>
                <a:stretch>
                  <a:fillRect/>
                </a:stretch>
              </p:blipFill>
              <p:spPr>
                <a:xfrm>
                  <a:off x="812253" y="4245547"/>
                  <a:ext cx="2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30" name="Freihand 629">
                  <a:extLst>
                    <a:ext uri="{FF2B5EF4-FFF2-40B4-BE49-F238E27FC236}">
                      <a16:creationId xmlns:a16="http://schemas.microsoft.com/office/drawing/2014/main" id="{B9EE6431-47EB-41E6-BABE-327D9C157357}"/>
                    </a:ext>
                  </a:extLst>
                </p14:cNvPr>
                <p14:cNvContentPartPr/>
                <p14:nvPr/>
              </p14:nvContentPartPr>
              <p14:xfrm>
                <a:off x="783093" y="4227907"/>
                <a:ext cx="93240" cy="79920"/>
              </p14:xfrm>
            </p:contentPart>
          </mc:Choice>
          <mc:Fallback>
            <p:pic>
              <p:nvPicPr>
                <p:cNvPr id="630" name="Freihand 629">
                  <a:extLst>
                    <a:ext uri="{FF2B5EF4-FFF2-40B4-BE49-F238E27FC236}">
                      <a16:creationId xmlns:a16="http://schemas.microsoft.com/office/drawing/2014/main" id="{B9EE6431-47EB-41E6-BABE-327D9C157357}"/>
                    </a:ext>
                  </a:extLst>
                </p:cNvPr>
                <p:cNvPicPr/>
                <p:nvPr/>
              </p:nvPicPr>
              <p:blipFill>
                <a:blip r:embed="rId995"/>
                <a:stretch>
                  <a:fillRect/>
                </a:stretch>
              </p:blipFill>
              <p:spPr>
                <a:xfrm>
                  <a:off x="778773" y="4223587"/>
                  <a:ext cx="101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31" name="Freihand 630">
                  <a:extLst>
                    <a:ext uri="{FF2B5EF4-FFF2-40B4-BE49-F238E27FC236}">
                      <a16:creationId xmlns:a16="http://schemas.microsoft.com/office/drawing/2014/main" id="{48188C9A-334D-43A9-B9F8-9A9363A2234B}"/>
                    </a:ext>
                  </a:extLst>
                </p14:cNvPr>
                <p14:cNvContentPartPr/>
                <p14:nvPr/>
              </p14:nvContentPartPr>
              <p14:xfrm>
                <a:off x="910533" y="4248067"/>
                <a:ext cx="4320" cy="85680"/>
              </p14:xfrm>
            </p:contentPart>
          </mc:Choice>
          <mc:Fallback>
            <p:pic>
              <p:nvPicPr>
                <p:cNvPr id="631" name="Freihand 630">
                  <a:extLst>
                    <a:ext uri="{FF2B5EF4-FFF2-40B4-BE49-F238E27FC236}">
                      <a16:creationId xmlns:a16="http://schemas.microsoft.com/office/drawing/2014/main" id="{48188C9A-334D-43A9-B9F8-9A9363A2234B}"/>
                    </a:ext>
                  </a:extLst>
                </p:cNvPr>
                <p:cNvPicPr/>
                <p:nvPr/>
              </p:nvPicPr>
              <p:blipFill>
                <a:blip r:embed="rId997"/>
                <a:stretch>
                  <a:fillRect/>
                </a:stretch>
              </p:blipFill>
              <p:spPr>
                <a:xfrm>
                  <a:off x="906213" y="4243747"/>
                  <a:ext cx="12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32" name="Freihand 631">
                  <a:extLst>
                    <a:ext uri="{FF2B5EF4-FFF2-40B4-BE49-F238E27FC236}">
                      <a16:creationId xmlns:a16="http://schemas.microsoft.com/office/drawing/2014/main" id="{647CF18B-7C84-4E7A-97BD-AD18AA9019CD}"/>
                    </a:ext>
                  </a:extLst>
                </p14:cNvPr>
                <p14:cNvContentPartPr/>
                <p14:nvPr/>
              </p14:nvContentPartPr>
              <p14:xfrm>
                <a:off x="886773" y="4231147"/>
                <a:ext cx="79200" cy="87120"/>
              </p14:xfrm>
            </p:contentPart>
          </mc:Choice>
          <mc:Fallback>
            <p:pic>
              <p:nvPicPr>
                <p:cNvPr id="632" name="Freihand 631">
                  <a:extLst>
                    <a:ext uri="{FF2B5EF4-FFF2-40B4-BE49-F238E27FC236}">
                      <a16:creationId xmlns:a16="http://schemas.microsoft.com/office/drawing/2014/main" id="{647CF18B-7C84-4E7A-97BD-AD18AA9019CD}"/>
                    </a:ext>
                  </a:extLst>
                </p:cNvPr>
                <p:cNvPicPr/>
                <p:nvPr/>
              </p:nvPicPr>
              <p:blipFill>
                <a:blip r:embed="rId999"/>
                <a:stretch>
                  <a:fillRect/>
                </a:stretch>
              </p:blipFill>
              <p:spPr>
                <a:xfrm>
                  <a:off x="882453" y="4226827"/>
                  <a:ext cx="87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33" name="Freihand 632">
                  <a:extLst>
                    <a:ext uri="{FF2B5EF4-FFF2-40B4-BE49-F238E27FC236}">
                      <a16:creationId xmlns:a16="http://schemas.microsoft.com/office/drawing/2014/main" id="{E22940ED-96C4-4E74-9F9F-E026116A5FE6}"/>
                    </a:ext>
                  </a:extLst>
                </p14:cNvPr>
                <p14:cNvContentPartPr/>
                <p14:nvPr/>
              </p14:nvContentPartPr>
              <p14:xfrm>
                <a:off x="922053" y="4070587"/>
                <a:ext cx="86040" cy="249120"/>
              </p14:xfrm>
            </p:contentPart>
          </mc:Choice>
          <mc:Fallback>
            <p:pic>
              <p:nvPicPr>
                <p:cNvPr id="633" name="Freihand 632">
                  <a:extLst>
                    <a:ext uri="{FF2B5EF4-FFF2-40B4-BE49-F238E27FC236}">
                      <a16:creationId xmlns:a16="http://schemas.microsoft.com/office/drawing/2014/main" id="{E22940ED-96C4-4E74-9F9F-E026116A5FE6}"/>
                    </a:ext>
                  </a:extLst>
                </p:cNvPr>
                <p:cNvPicPr/>
                <p:nvPr/>
              </p:nvPicPr>
              <p:blipFill>
                <a:blip r:embed="rId1001"/>
                <a:stretch>
                  <a:fillRect/>
                </a:stretch>
              </p:blipFill>
              <p:spPr>
                <a:xfrm>
                  <a:off x="917733" y="4066267"/>
                  <a:ext cx="94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34" name="Freihand 633">
                  <a:extLst>
                    <a:ext uri="{FF2B5EF4-FFF2-40B4-BE49-F238E27FC236}">
                      <a16:creationId xmlns:a16="http://schemas.microsoft.com/office/drawing/2014/main" id="{8D248C39-918D-4FFD-B2DF-709EDC895BF8}"/>
                    </a:ext>
                  </a:extLst>
                </p14:cNvPr>
                <p14:cNvContentPartPr/>
                <p14:nvPr/>
              </p14:nvContentPartPr>
              <p14:xfrm>
                <a:off x="711093" y="4069867"/>
                <a:ext cx="114120" cy="258480"/>
              </p14:xfrm>
            </p:contentPart>
          </mc:Choice>
          <mc:Fallback>
            <p:pic>
              <p:nvPicPr>
                <p:cNvPr id="634" name="Freihand 633">
                  <a:extLst>
                    <a:ext uri="{FF2B5EF4-FFF2-40B4-BE49-F238E27FC236}">
                      <a16:creationId xmlns:a16="http://schemas.microsoft.com/office/drawing/2014/main" id="{8D248C39-918D-4FFD-B2DF-709EDC895BF8}"/>
                    </a:ext>
                  </a:extLst>
                </p:cNvPr>
                <p:cNvPicPr/>
                <p:nvPr/>
              </p:nvPicPr>
              <p:blipFill>
                <a:blip r:embed="rId1003"/>
                <a:stretch>
                  <a:fillRect/>
                </a:stretch>
              </p:blipFill>
              <p:spPr>
                <a:xfrm>
                  <a:off x="706773" y="4065547"/>
                  <a:ext cx="1227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35" name="Freihand 634">
                  <a:extLst>
                    <a:ext uri="{FF2B5EF4-FFF2-40B4-BE49-F238E27FC236}">
                      <a16:creationId xmlns:a16="http://schemas.microsoft.com/office/drawing/2014/main" id="{48890DE5-7FD4-4074-A648-31CECDF4850E}"/>
                    </a:ext>
                  </a:extLst>
                </p14:cNvPr>
                <p14:cNvContentPartPr/>
                <p14:nvPr/>
              </p14:nvContentPartPr>
              <p14:xfrm>
                <a:off x="1002693" y="3966187"/>
                <a:ext cx="66600" cy="125640"/>
              </p14:xfrm>
            </p:contentPart>
          </mc:Choice>
          <mc:Fallback>
            <p:pic>
              <p:nvPicPr>
                <p:cNvPr id="635" name="Freihand 634">
                  <a:extLst>
                    <a:ext uri="{FF2B5EF4-FFF2-40B4-BE49-F238E27FC236}">
                      <a16:creationId xmlns:a16="http://schemas.microsoft.com/office/drawing/2014/main" id="{48890DE5-7FD4-4074-A648-31CECDF4850E}"/>
                    </a:ext>
                  </a:extLst>
                </p:cNvPr>
                <p:cNvPicPr/>
                <p:nvPr/>
              </p:nvPicPr>
              <p:blipFill>
                <a:blip r:embed="rId1005"/>
                <a:stretch>
                  <a:fillRect/>
                </a:stretch>
              </p:blipFill>
              <p:spPr>
                <a:xfrm>
                  <a:off x="998373" y="3961867"/>
                  <a:ext cx="7524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6">
            <p14:nvContentPartPr>
              <p14:cNvPr id="636" name="Freihand 635">
                <a:extLst>
                  <a:ext uri="{FF2B5EF4-FFF2-40B4-BE49-F238E27FC236}">
                    <a16:creationId xmlns:a16="http://schemas.microsoft.com/office/drawing/2014/main" id="{6484BB5A-3850-4C55-B4AF-A085189D4732}"/>
                  </a:ext>
                </a:extLst>
              </p14:cNvPr>
              <p14:cNvContentPartPr/>
              <p14:nvPr/>
            </p14:nvContentPartPr>
            <p14:xfrm>
              <a:off x="2953893" y="3977707"/>
              <a:ext cx="27000" cy="50040"/>
            </p14:xfrm>
          </p:contentPart>
        </mc:Choice>
        <mc:Fallback>
          <p:pic>
            <p:nvPicPr>
              <p:cNvPr id="636" name="Freihand 635">
                <a:extLst>
                  <a:ext uri="{FF2B5EF4-FFF2-40B4-BE49-F238E27FC236}">
                    <a16:creationId xmlns:a16="http://schemas.microsoft.com/office/drawing/2014/main" id="{6484BB5A-3850-4C55-B4AF-A085189D4732}"/>
                  </a:ext>
                </a:extLst>
              </p:cNvPr>
              <p:cNvPicPr/>
              <p:nvPr/>
            </p:nvPicPr>
            <p:blipFill>
              <a:blip r:embed="rId1007"/>
              <a:stretch>
                <a:fillRect/>
              </a:stretch>
            </p:blipFill>
            <p:spPr>
              <a:xfrm>
                <a:off x="2949573" y="3973387"/>
                <a:ext cx="35640" cy="58680"/>
              </a:xfrm>
              <a:prstGeom prst="rect">
                <a:avLst/>
              </a:prstGeom>
            </p:spPr>
          </p:pic>
        </mc:Fallback>
      </mc:AlternateContent>
      <p:grpSp>
        <p:nvGrpSpPr>
          <p:cNvPr id="640" name="Gruppieren 639">
            <a:extLst>
              <a:ext uri="{FF2B5EF4-FFF2-40B4-BE49-F238E27FC236}">
                <a16:creationId xmlns:a16="http://schemas.microsoft.com/office/drawing/2014/main" id="{7156D5F5-27DC-479E-9E00-CCADED81F668}"/>
              </a:ext>
            </a:extLst>
          </p:cNvPr>
          <p:cNvGrpSpPr/>
          <p:nvPr/>
        </p:nvGrpSpPr>
        <p:grpSpPr>
          <a:xfrm>
            <a:off x="1378173" y="3671347"/>
            <a:ext cx="1907640" cy="1226880"/>
            <a:chOff x="1378173" y="3671347"/>
            <a:chExt cx="1907640" cy="1226880"/>
          </a:xfrm>
        </p:grpSpPr>
        <mc:AlternateContent xmlns:mc="http://schemas.openxmlformats.org/markup-compatibility/2006">
          <mc:Choice xmlns:p14="http://schemas.microsoft.com/office/powerpoint/2010/main" Requires="p14">
            <p:contentPart p14:bwMode="auto" r:id="rId1008">
              <p14:nvContentPartPr>
                <p14:cNvPr id="638" name="Freihand 637">
                  <a:extLst>
                    <a:ext uri="{FF2B5EF4-FFF2-40B4-BE49-F238E27FC236}">
                      <a16:creationId xmlns:a16="http://schemas.microsoft.com/office/drawing/2014/main" id="{8CD17513-34CF-4EFB-97CA-1212AC6E4531}"/>
                    </a:ext>
                  </a:extLst>
                </p14:cNvPr>
                <p14:cNvContentPartPr/>
                <p14:nvPr/>
              </p14:nvContentPartPr>
              <p14:xfrm>
                <a:off x="1388253" y="4866187"/>
                <a:ext cx="21600" cy="24840"/>
              </p14:xfrm>
            </p:contentPart>
          </mc:Choice>
          <mc:Fallback>
            <p:pic>
              <p:nvPicPr>
                <p:cNvPr id="638" name="Freihand 637">
                  <a:extLst>
                    <a:ext uri="{FF2B5EF4-FFF2-40B4-BE49-F238E27FC236}">
                      <a16:creationId xmlns:a16="http://schemas.microsoft.com/office/drawing/2014/main" id="{8CD17513-34CF-4EFB-97CA-1212AC6E4531}"/>
                    </a:ext>
                  </a:extLst>
                </p:cNvPr>
                <p:cNvPicPr/>
                <p:nvPr/>
              </p:nvPicPr>
              <p:blipFill>
                <a:blip r:embed="rId1009"/>
                <a:stretch>
                  <a:fillRect/>
                </a:stretch>
              </p:blipFill>
              <p:spPr>
                <a:xfrm>
                  <a:off x="1383933" y="4861867"/>
                  <a:ext cx="3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39" name="Freihand 638">
                  <a:extLst>
                    <a:ext uri="{FF2B5EF4-FFF2-40B4-BE49-F238E27FC236}">
                      <a16:creationId xmlns:a16="http://schemas.microsoft.com/office/drawing/2014/main" id="{985B28EB-BF75-4FC2-B066-8938B0557D62}"/>
                    </a:ext>
                  </a:extLst>
                </p14:cNvPr>
                <p14:cNvContentPartPr/>
                <p14:nvPr/>
              </p14:nvContentPartPr>
              <p14:xfrm>
                <a:off x="1378173" y="3671347"/>
                <a:ext cx="1907640" cy="1226880"/>
              </p14:xfrm>
            </p:contentPart>
          </mc:Choice>
          <mc:Fallback>
            <p:pic>
              <p:nvPicPr>
                <p:cNvPr id="639" name="Freihand 638">
                  <a:extLst>
                    <a:ext uri="{FF2B5EF4-FFF2-40B4-BE49-F238E27FC236}">
                      <a16:creationId xmlns:a16="http://schemas.microsoft.com/office/drawing/2014/main" id="{985B28EB-BF75-4FC2-B066-8938B0557D62}"/>
                    </a:ext>
                  </a:extLst>
                </p:cNvPr>
                <p:cNvPicPr/>
                <p:nvPr/>
              </p:nvPicPr>
              <p:blipFill>
                <a:blip r:embed="rId1011"/>
                <a:stretch>
                  <a:fillRect/>
                </a:stretch>
              </p:blipFill>
              <p:spPr>
                <a:xfrm>
                  <a:off x="1373853" y="3667027"/>
                  <a:ext cx="1916280" cy="123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2">
            <p14:nvContentPartPr>
              <p14:cNvPr id="641" name="Freihand 640">
                <a:extLst>
                  <a:ext uri="{FF2B5EF4-FFF2-40B4-BE49-F238E27FC236}">
                    <a16:creationId xmlns:a16="http://schemas.microsoft.com/office/drawing/2014/main" id="{43E2CD08-5C54-436E-88C8-DE46671EAC85}"/>
                  </a:ext>
                </a:extLst>
              </p14:cNvPr>
              <p14:cNvContentPartPr/>
              <p14:nvPr/>
            </p14:nvContentPartPr>
            <p14:xfrm>
              <a:off x="3633573" y="5725867"/>
              <a:ext cx="360360" cy="591840"/>
            </p14:xfrm>
          </p:contentPart>
        </mc:Choice>
        <mc:Fallback>
          <p:pic>
            <p:nvPicPr>
              <p:cNvPr id="641" name="Freihand 640">
                <a:extLst>
                  <a:ext uri="{FF2B5EF4-FFF2-40B4-BE49-F238E27FC236}">
                    <a16:creationId xmlns:a16="http://schemas.microsoft.com/office/drawing/2014/main" id="{43E2CD08-5C54-436E-88C8-DE46671EAC85}"/>
                  </a:ext>
                </a:extLst>
              </p:cNvPr>
              <p:cNvPicPr/>
              <p:nvPr/>
            </p:nvPicPr>
            <p:blipFill>
              <a:blip r:embed="rId1013"/>
              <a:stretch>
                <a:fillRect/>
              </a:stretch>
            </p:blipFill>
            <p:spPr>
              <a:xfrm>
                <a:off x="3629253" y="5721547"/>
                <a:ext cx="369000" cy="600480"/>
              </a:xfrm>
              <a:prstGeom prst="rect">
                <a:avLst/>
              </a:prstGeom>
            </p:spPr>
          </p:pic>
        </mc:Fallback>
      </mc:AlternateContent>
      <p:grpSp>
        <p:nvGrpSpPr>
          <p:cNvPr id="647" name="Gruppieren 646">
            <a:extLst>
              <a:ext uri="{FF2B5EF4-FFF2-40B4-BE49-F238E27FC236}">
                <a16:creationId xmlns:a16="http://schemas.microsoft.com/office/drawing/2014/main" id="{255C2B5C-EB3B-4C67-B27F-84F4CE97F2FF}"/>
              </a:ext>
            </a:extLst>
          </p:cNvPr>
          <p:cNvGrpSpPr/>
          <p:nvPr/>
        </p:nvGrpSpPr>
        <p:grpSpPr>
          <a:xfrm>
            <a:off x="3428733" y="4095427"/>
            <a:ext cx="629280" cy="254520"/>
            <a:chOff x="3428733" y="4095427"/>
            <a:chExt cx="629280" cy="254520"/>
          </a:xfrm>
        </p:grpSpPr>
        <mc:AlternateContent xmlns:mc="http://schemas.openxmlformats.org/markup-compatibility/2006">
          <mc:Choice xmlns:p14="http://schemas.microsoft.com/office/powerpoint/2010/main" Requires="p14">
            <p:contentPart p14:bwMode="auto" r:id="rId1014">
              <p14:nvContentPartPr>
                <p14:cNvPr id="645" name="Freihand 644">
                  <a:extLst>
                    <a:ext uri="{FF2B5EF4-FFF2-40B4-BE49-F238E27FC236}">
                      <a16:creationId xmlns:a16="http://schemas.microsoft.com/office/drawing/2014/main" id="{AB383F43-CE79-4C80-982C-3C2ABD6D09C0}"/>
                    </a:ext>
                  </a:extLst>
                </p14:cNvPr>
                <p14:cNvContentPartPr/>
                <p14:nvPr/>
              </p14:nvContentPartPr>
              <p14:xfrm>
                <a:off x="3582813" y="4214587"/>
                <a:ext cx="475200" cy="49680"/>
              </p14:xfrm>
            </p:contentPart>
          </mc:Choice>
          <mc:Fallback>
            <p:pic>
              <p:nvPicPr>
                <p:cNvPr id="645" name="Freihand 644">
                  <a:extLst>
                    <a:ext uri="{FF2B5EF4-FFF2-40B4-BE49-F238E27FC236}">
                      <a16:creationId xmlns:a16="http://schemas.microsoft.com/office/drawing/2014/main" id="{AB383F43-CE79-4C80-982C-3C2ABD6D09C0}"/>
                    </a:ext>
                  </a:extLst>
                </p:cNvPr>
                <p:cNvPicPr/>
                <p:nvPr/>
              </p:nvPicPr>
              <p:blipFill>
                <a:blip r:embed="rId1015"/>
                <a:stretch>
                  <a:fillRect/>
                </a:stretch>
              </p:blipFill>
              <p:spPr>
                <a:xfrm>
                  <a:off x="3578493" y="4210267"/>
                  <a:ext cx="483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46" name="Freihand 645">
                  <a:extLst>
                    <a:ext uri="{FF2B5EF4-FFF2-40B4-BE49-F238E27FC236}">
                      <a16:creationId xmlns:a16="http://schemas.microsoft.com/office/drawing/2014/main" id="{6E973633-BBC0-4546-8F7E-C3C4C34CF296}"/>
                    </a:ext>
                  </a:extLst>
                </p14:cNvPr>
                <p14:cNvContentPartPr/>
                <p14:nvPr/>
              </p14:nvContentPartPr>
              <p14:xfrm>
                <a:off x="3428733" y="4095427"/>
                <a:ext cx="327600" cy="254520"/>
              </p14:xfrm>
            </p:contentPart>
          </mc:Choice>
          <mc:Fallback>
            <p:pic>
              <p:nvPicPr>
                <p:cNvPr id="646" name="Freihand 645">
                  <a:extLst>
                    <a:ext uri="{FF2B5EF4-FFF2-40B4-BE49-F238E27FC236}">
                      <a16:creationId xmlns:a16="http://schemas.microsoft.com/office/drawing/2014/main" id="{6E973633-BBC0-4546-8F7E-C3C4C34CF296}"/>
                    </a:ext>
                  </a:extLst>
                </p:cNvPr>
                <p:cNvPicPr/>
                <p:nvPr/>
              </p:nvPicPr>
              <p:blipFill>
                <a:blip r:embed="rId1017"/>
                <a:stretch>
                  <a:fillRect/>
                </a:stretch>
              </p:blipFill>
              <p:spPr>
                <a:xfrm>
                  <a:off x="3424413" y="4091107"/>
                  <a:ext cx="336240" cy="263160"/>
                </a:xfrm>
                <a:prstGeom prst="rect">
                  <a:avLst/>
                </a:prstGeom>
              </p:spPr>
            </p:pic>
          </mc:Fallback>
        </mc:AlternateContent>
      </p:grpSp>
      <p:grpSp>
        <p:nvGrpSpPr>
          <p:cNvPr id="655" name="Gruppieren 654">
            <a:extLst>
              <a:ext uri="{FF2B5EF4-FFF2-40B4-BE49-F238E27FC236}">
                <a16:creationId xmlns:a16="http://schemas.microsoft.com/office/drawing/2014/main" id="{60A83FF6-3D3D-43AB-99DD-1D526A480230}"/>
              </a:ext>
            </a:extLst>
          </p:cNvPr>
          <p:cNvGrpSpPr/>
          <p:nvPr/>
        </p:nvGrpSpPr>
        <p:grpSpPr>
          <a:xfrm>
            <a:off x="4256373" y="4034587"/>
            <a:ext cx="832680" cy="352440"/>
            <a:chOff x="4256373" y="4034587"/>
            <a:chExt cx="832680" cy="352440"/>
          </a:xfrm>
        </p:grpSpPr>
        <mc:AlternateContent xmlns:mc="http://schemas.openxmlformats.org/markup-compatibility/2006">
          <mc:Choice xmlns:p14="http://schemas.microsoft.com/office/powerpoint/2010/main" Requires="p14">
            <p:contentPart p14:bwMode="auto" r:id="rId1018">
              <p14:nvContentPartPr>
                <p14:cNvPr id="649" name="Freihand 648">
                  <a:extLst>
                    <a:ext uri="{FF2B5EF4-FFF2-40B4-BE49-F238E27FC236}">
                      <a16:creationId xmlns:a16="http://schemas.microsoft.com/office/drawing/2014/main" id="{6CAE07A2-306E-4565-B9D0-96F25C9A399F}"/>
                    </a:ext>
                  </a:extLst>
                </p14:cNvPr>
                <p14:cNvContentPartPr/>
                <p14:nvPr/>
              </p14:nvContentPartPr>
              <p14:xfrm>
                <a:off x="4256373" y="4049707"/>
                <a:ext cx="148680" cy="205560"/>
              </p14:xfrm>
            </p:contentPart>
          </mc:Choice>
          <mc:Fallback>
            <p:pic>
              <p:nvPicPr>
                <p:cNvPr id="649" name="Freihand 648">
                  <a:extLst>
                    <a:ext uri="{FF2B5EF4-FFF2-40B4-BE49-F238E27FC236}">
                      <a16:creationId xmlns:a16="http://schemas.microsoft.com/office/drawing/2014/main" id="{6CAE07A2-306E-4565-B9D0-96F25C9A399F}"/>
                    </a:ext>
                  </a:extLst>
                </p:cNvPr>
                <p:cNvPicPr/>
                <p:nvPr/>
              </p:nvPicPr>
              <p:blipFill>
                <a:blip r:embed="rId1019"/>
                <a:stretch>
                  <a:fillRect/>
                </a:stretch>
              </p:blipFill>
              <p:spPr>
                <a:xfrm>
                  <a:off x="4252053" y="4045387"/>
                  <a:ext cx="157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50" name="Freihand 649">
                  <a:extLst>
                    <a:ext uri="{FF2B5EF4-FFF2-40B4-BE49-F238E27FC236}">
                      <a16:creationId xmlns:a16="http://schemas.microsoft.com/office/drawing/2014/main" id="{5824338D-4528-433B-8BBB-57DB7BBE09FD}"/>
                    </a:ext>
                  </a:extLst>
                </p14:cNvPr>
                <p14:cNvContentPartPr/>
                <p14:nvPr/>
              </p14:nvContentPartPr>
              <p14:xfrm>
                <a:off x="4473813" y="4159147"/>
                <a:ext cx="136080" cy="118080"/>
              </p14:xfrm>
            </p:contentPart>
          </mc:Choice>
          <mc:Fallback>
            <p:pic>
              <p:nvPicPr>
                <p:cNvPr id="650" name="Freihand 649">
                  <a:extLst>
                    <a:ext uri="{FF2B5EF4-FFF2-40B4-BE49-F238E27FC236}">
                      <a16:creationId xmlns:a16="http://schemas.microsoft.com/office/drawing/2014/main" id="{5824338D-4528-433B-8BBB-57DB7BBE09FD}"/>
                    </a:ext>
                  </a:extLst>
                </p:cNvPr>
                <p:cNvPicPr/>
                <p:nvPr/>
              </p:nvPicPr>
              <p:blipFill>
                <a:blip r:embed="rId1021"/>
                <a:stretch>
                  <a:fillRect/>
                </a:stretch>
              </p:blipFill>
              <p:spPr>
                <a:xfrm>
                  <a:off x="4469493" y="4154827"/>
                  <a:ext cx="144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51" name="Freihand 650">
                  <a:extLst>
                    <a:ext uri="{FF2B5EF4-FFF2-40B4-BE49-F238E27FC236}">
                      <a16:creationId xmlns:a16="http://schemas.microsoft.com/office/drawing/2014/main" id="{E588A9F6-D440-4E22-B29C-2AF58E236374}"/>
                    </a:ext>
                  </a:extLst>
                </p14:cNvPr>
                <p14:cNvContentPartPr/>
                <p14:nvPr/>
              </p14:nvContentPartPr>
              <p14:xfrm>
                <a:off x="4598733" y="4159867"/>
                <a:ext cx="95400" cy="227160"/>
              </p14:xfrm>
            </p:contentPart>
          </mc:Choice>
          <mc:Fallback>
            <p:pic>
              <p:nvPicPr>
                <p:cNvPr id="651" name="Freihand 650">
                  <a:extLst>
                    <a:ext uri="{FF2B5EF4-FFF2-40B4-BE49-F238E27FC236}">
                      <a16:creationId xmlns:a16="http://schemas.microsoft.com/office/drawing/2014/main" id="{E588A9F6-D440-4E22-B29C-2AF58E236374}"/>
                    </a:ext>
                  </a:extLst>
                </p:cNvPr>
                <p:cNvPicPr/>
                <p:nvPr/>
              </p:nvPicPr>
              <p:blipFill>
                <a:blip r:embed="rId1023"/>
                <a:stretch>
                  <a:fillRect/>
                </a:stretch>
              </p:blipFill>
              <p:spPr>
                <a:xfrm>
                  <a:off x="4594413" y="4155547"/>
                  <a:ext cx="104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52" name="Freihand 651">
                  <a:extLst>
                    <a:ext uri="{FF2B5EF4-FFF2-40B4-BE49-F238E27FC236}">
                      <a16:creationId xmlns:a16="http://schemas.microsoft.com/office/drawing/2014/main" id="{CB12AEDD-DABD-4CDA-B39F-C0D49001E35D}"/>
                    </a:ext>
                  </a:extLst>
                </p14:cNvPr>
                <p14:cNvContentPartPr/>
                <p14:nvPr/>
              </p14:nvContentPartPr>
              <p14:xfrm>
                <a:off x="4687653" y="4144387"/>
                <a:ext cx="119520" cy="213120"/>
              </p14:xfrm>
            </p:contentPart>
          </mc:Choice>
          <mc:Fallback>
            <p:pic>
              <p:nvPicPr>
                <p:cNvPr id="652" name="Freihand 651">
                  <a:extLst>
                    <a:ext uri="{FF2B5EF4-FFF2-40B4-BE49-F238E27FC236}">
                      <a16:creationId xmlns:a16="http://schemas.microsoft.com/office/drawing/2014/main" id="{CB12AEDD-DABD-4CDA-B39F-C0D49001E35D}"/>
                    </a:ext>
                  </a:extLst>
                </p:cNvPr>
                <p:cNvPicPr/>
                <p:nvPr/>
              </p:nvPicPr>
              <p:blipFill>
                <a:blip r:embed="rId1025"/>
                <a:stretch>
                  <a:fillRect/>
                </a:stretch>
              </p:blipFill>
              <p:spPr>
                <a:xfrm>
                  <a:off x="4683333" y="4140067"/>
                  <a:ext cx="128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53" name="Freihand 652">
                  <a:extLst>
                    <a:ext uri="{FF2B5EF4-FFF2-40B4-BE49-F238E27FC236}">
                      <a16:creationId xmlns:a16="http://schemas.microsoft.com/office/drawing/2014/main" id="{4433D707-F4C9-45EA-A863-38E02CD623E3}"/>
                    </a:ext>
                  </a:extLst>
                </p14:cNvPr>
                <p14:cNvContentPartPr/>
                <p14:nvPr/>
              </p14:nvContentPartPr>
              <p14:xfrm>
                <a:off x="4891773" y="4034587"/>
                <a:ext cx="38520" cy="204480"/>
              </p14:xfrm>
            </p:contentPart>
          </mc:Choice>
          <mc:Fallback>
            <p:pic>
              <p:nvPicPr>
                <p:cNvPr id="653" name="Freihand 652">
                  <a:extLst>
                    <a:ext uri="{FF2B5EF4-FFF2-40B4-BE49-F238E27FC236}">
                      <a16:creationId xmlns:a16="http://schemas.microsoft.com/office/drawing/2014/main" id="{4433D707-F4C9-45EA-A863-38E02CD623E3}"/>
                    </a:ext>
                  </a:extLst>
                </p:cNvPr>
                <p:cNvPicPr/>
                <p:nvPr/>
              </p:nvPicPr>
              <p:blipFill>
                <a:blip r:embed="rId1027"/>
                <a:stretch>
                  <a:fillRect/>
                </a:stretch>
              </p:blipFill>
              <p:spPr>
                <a:xfrm>
                  <a:off x="4887453" y="4030267"/>
                  <a:ext cx="47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54" name="Freihand 653">
                  <a:extLst>
                    <a:ext uri="{FF2B5EF4-FFF2-40B4-BE49-F238E27FC236}">
                      <a16:creationId xmlns:a16="http://schemas.microsoft.com/office/drawing/2014/main" id="{AE762DB4-E0E2-458E-9C2D-B22860192B1A}"/>
                    </a:ext>
                  </a:extLst>
                </p14:cNvPr>
                <p14:cNvContentPartPr/>
                <p14:nvPr/>
              </p14:nvContentPartPr>
              <p14:xfrm>
                <a:off x="4946133" y="4122427"/>
                <a:ext cx="142920" cy="245160"/>
              </p14:xfrm>
            </p:contentPart>
          </mc:Choice>
          <mc:Fallback>
            <p:pic>
              <p:nvPicPr>
                <p:cNvPr id="654" name="Freihand 653">
                  <a:extLst>
                    <a:ext uri="{FF2B5EF4-FFF2-40B4-BE49-F238E27FC236}">
                      <a16:creationId xmlns:a16="http://schemas.microsoft.com/office/drawing/2014/main" id="{AE762DB4-E0E2-458E-9C2D-B22860192B1A}"/>
                    </a:ext>
                  </a:extLst>
                </p:cNvPr>
                <p:cNvPicPr/>
                <p:nvPr/>
              </p:nvPicPr>
              <p:blipFill>
                <a:blip r:embed="rId1029"/>
                <a:stretch>
                  <a:fillRect/>
                </a:stretch>
              </p:blipFill>
              <p:spPr>
                <a:xfrm>
                  <a:off x="4941813" y="4118107"/>
                  <a:ext cx="151560" cy="253800"/>
                </a:xfrm>
                <a:prstGeom prst="rect">
                  <a:avLst/>
                </a:prstGeom>
              </p:spPr>
            </p:pic>
          </mc:Fallback>
        </mc:AlternateContent>
      </p:grpSp>
      <p:grpSp>
        <p:nvGrpSpPr>
          <p:cNvPr id="658" name="Gruppieren 657">
            <a:extLst>
              <a:ext uri="{FF2B5EF4-FFF2-40B4-BE49-F238E27FC236}">
                <a16:creationId xmlns:a16="http://schemas.microsoft.com/office/drawing/2014/main" id="{ADC693DF-C1F9-49A2-8B71-BEAC18595760}"/>
              </a:ext>
            </a:extLst>
          </p:cNvPr>
          <p:cNvGrpSpPr/>
          <p:nvPr/>
        </p:nvGrpSpPr>
        <p:grpSpPr>
          <a:xfrm>
            <a:off x="5202453" y="4048987"/>
            <a:ext cx="489960" cy="136440"/>
            <a:chOff x="5202453" y="4048987"/>
            <a:chExt cx="489960" cy="136440"/>
          </a:xfrm>
        </p:grpSpPr>
        <mc:AlternateContent xmlns:mc="http://schemas.openxmlformats.org/markup-compatibility/2006">
          <mc:Choice xmlns:p14="http://schemas.microsoft.com/office/powerpoint/2010/main" Requires="p14">
            <p:contentPart p14:bwMode="auto" r:id="rId1030">
              <p14:nvContentPartPr>
                <p14:cNvPr id="656" name="Freihand 655">
                  <a:extLst>
                    <a:ext uri="{FF2B5EF4-FFF2-40B4-BE49-F238E27FC236}">
                      <a16:creationId xmlns:a16="http://schemas.microsoft.com/office/drawing/2014/main" id="{5923CD08-EF8B-4A89-9E1D-4E185B69CAB4}"/>
                    </a:ext>
                  </a:extLst>
                </p14:cNvPr>
                <p14:cNvContentPartPr/>
                <p14:nvPr/>
              </p14:nvContentPartPr>
              <p14:xfrm>
                <a:off x="5202453" y="4067707"/>
                <a:ext cx="93960" cy="92160"/>
              </p14:xfrm>
            </p:contentPart>
          </mc:Choice>
          <mc:Fallback>
            <p:pic>
              <p:nvPicPr>
                <p:cNvPr id="656" name="Freihand 655">
                  <a:extLst>
                    <a:ext uri="{FF2B5EF4-FFF2-40B4-BE49-F238E27FC236}">
                      <a16:creationId xmlns:a16="http://schemas.microsoft.com/office/drawing/2014/main" id="{5923CD08-EF8B-4A89-9E1D-4E185B69CAB4}"/>
                    </a:ext>
                  </a:extLst>
                </p:cNvPr>
                <p:cNvPicPr/>
                <p:nvPr/>
              </p:nvPicPr>
              <p:blipFill>
                <a:blip r:embed="rId1031"/>
                <a:stretch>
                  <a:fillRect/>
                </a:stretch>
              </p:blipFill>
              <p:spPr>
                <a:xfrm>
                  <a:off x="5198133" y="4063387"/>
                  <a:ext cx="102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57" name="Freihand 656">
                  <a:extLst>
                    <a:ext uri="{FF2B5EF4-FFF2-40B4-BE49-F238E27FC236}">
                      <a16:creationId xmlns:a16="http://schemas.microsoft.com/office/drawing/2014/main" id="{8B5EB03E-13CD-49D5-9039-16E5E3C72F8B}"/>
                    </a:ext>
                  </a:extLst>
                </p14:cNvPr>
                <p14:cNvContentPartPr/>
                <p14:nvPr/>
              </p14:nvContentPartPr>
              <p14:xfrm>
                <a:off x="5351133" y="4048987"/>
                <a:ext cx="341280" cy="136440"/>
              </p14:xfrm>
            </p:contentPart>
          </mc:Choice>
          <mc:Fallback>
            <p:pic>
              <p:nvPicPr>
                <p:cNvPr id="657" name="Freihand 656">
                  <a:extLst>
                    <a:ext uri="{FF2B5EF4-FFF2-40B4-BE49-F238E27FC236}">
                      <a16:creationId xmlns:a16="http://schemas.microsoft.com/office/drawing/2014/main" id="{8B5EB03E-13CD-49D5-9039-16E5E3C72F8B}"/>
                    </a:ext>
                  </a:extLst>
                </p:cNvPr>
                <p:cNvPicPr/>
                <p:nvPr/>
              </p:nvPicPr>
              <p:blipFill>
                <a:blip r:embed="rId1033"/>
                <a:stretch>
                  <a:fillRect/>
                </a:stretch>
              </p:blipFill>
              <p:spPr>
                <a:xfrm>
                  <a:off x="5346813" y="4044667"/>
                  <a:ext cx="349920" cy="145080"/>
                </a:xfrm>
                <a:prstGeom prst="rect">
                  <a:avLst/>
                </a:prstGeom>
              </p:spPr>
            </p:pic>
          </mc:Fallback>
        </mc:AlternateContent>
      </p:grpSp>
      <p:grpSp>
        <p:nvGrpSpPr>
          <p:cNvPr id="680" name="Gruppieren 679">
            <a:extLst>
              <a:ext uri="{FF2B5EF4-FFF2-40B4-BE49-F238E27FC236}">
                <a16:creationId xmlns:a16="http://schemas.microsoft.com/office/drawing/2014/main" id="{A0AB833F-9206-474A-9367-5461AEDDC252}"/>
              </a:ext>
            </a:extLst>
          </p:cNvPr>
          <p:cNvGrpSpPr/>
          <p:nvPr/>
        </p:nvGrpSpPr>
        <p:grpSpPr>
          <a:xfrm>
            <a:off x="5839293" y="3848827"/>
            <a:ext cx="2544480" cy="441720"/>
            <a:chOff x="5839293" y="3848827"/>
            <a:chExt cx="2544480" cy="441720"/>
          </a:xfrm>
        </p:grpSpPr>
        <mc:AlternateContent xmlns:mc="http://schemas.openxmlformats.org/markup-compatibility/2006">
          <mc:Choice xmlns:p14="http://schemas.microsoft.com/office/powerpoint/2010/main" Requires="p14">
            <p:contentPart p14:bwMode="auto" r:id="rId1034">
              <p14:nvContentPartPr>
                <p14:cNvPr id="659" name="Freihand 658">
                  <a:extLst>
                    <a:ext uri="{FF2B5EF4-FFF2-40B4-BE49-F238E27FC236}">
                      <a16:creationId xmlns:a16="http://schemas.microsoft.com/office/drawing/2014/main" id="{D3E4C8C0-5CD2-4316-9006-C6ABE6D1D6C2}"/>
                    </a:ext>
                  </a:extLst>
                </p14:cNvPr>
                <p14:cNvContentPartPr/>
                <p14:nvPr/>
              </p14:nvContentPartPr>
              <p14:xfrm>
                <a:off x="5839293" y="3974467"/>
                <a:ext cx="196200" cy="300960"/>
              </p14:xfrm>
            </p:contentPart>
          </mc:Choice>
          <mc:Fallback>
            <p:pic>
              <p:nvPicPr>
                <p:cNvPr id="659" name="Freihand 658">
                  <a:extLst>
                    <a:ext uri="{FF2B5EF4-FFF2-40B4-BE49-F238E27FC236}">
                      <a16:creationId xmlns:a16="http://schemas.microsoft.com/office/drawing/2014/main" id="{D3E4C8C0-5CD2-4316-9006-C6ABE6D1D6C2}"/>
                    </a:ext>
                  </a:extLst>
                </p:cNvPr>
                <p:cNvPicPr/>
                <p:nvPr/>
              </p:nvPicPr>
              <p:blipFill>
                <a:blip r:embed="rId1035"/>
                <a:stretch>
                  <a:fillRect/>
                </a:stretch>
              </p:blipFill>
              <p:spPr>
                <a:xfrm>
                  <a:off x="5834973" y="3970147"/>
                  <a:ext cx="2048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60" name="Freihand 659">
                  <a:extLst>
                    <a:ext uri="{FF2B5EF4-FFF2-40B4-BE49-F238E27FC236}">
                      <a16:creationId xmlns:a16="http://schemas.microsoft.com/office/drawing/2014/main" id="{0FC9F70B-7FCC-4052-A3E3-757EEAD18CBE}"/>
                    </a:ext>
                  </a:extLst>
                </p14:cNvPr>
                <p14:cNvContentPartPr/>
                <p14:nvPr/>
              </p14:nvContentPartPr>
              <p14:xfrm>
                <a:off x="6214053" y="3880867"/>
                <a:ext cx="84240" cy="140760"/>
              </p14:xfrm>
            </p:contentPart>
          </mc:Choice>
          <mc:Fallback>
            <p:pic>
              <p:nvPicPr>
                <p:cNvPr id="660" name="Freihand 659">
                  <a:extLst>
                    <a:ext uri="{FF2B5EF4-FFF2-40B4-BE49-F238E27FC236}">
                      <a16:creationId xmlns:a16="http://schemas.microsoft.com/office/drawing/2014/main" id="{0FC9F70B-7FCC-4052-A3E3-757EEAD18CBE}"/>
                    </a:ext>
                  </a:extLst>
                </p:cNvPr>
                <p:cNvPicPr/>
                <p:nvPr/>
              </p:nvPicPr>
              <p:blipFill>
                <a:blip r:embed="rId1037"/>
                <a:stretch>
                  <a:fillRect/>
                </a:stretch>
              </p:blipFill>
              <p:spPr>
                <a:xfrm>
                  <a:off x="6209733" y="3876547"/>
                  <a:ext cx="92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61" name="Freihand 660">
                  <a:extLst>
                    <a:ext uri="{FF2B5EF4-FFF2-40B4-BE49-F238E27FC236}">
                      <a16:creationId xmlns:a16="http://schemas.microsoft.com/office/drawing/2014/main" id="{961DC440-58EA-49FC-A1AA-9F32EBE5E49F}"/>
                    </a:ext>
                  </a:extLst>
                </p14:cNvPr>
                <p14:cNvContentPartPr/>
                <p14:nvPr/>
              </p14:nvContentPartPr>
              <p14:xfrm>
                <a:off x="6230973" y="3886987"/>
                <a:ext cx="106920" cy="143640"/>
              </p14:xfrm>
            </p:contentPart>
          </mc:Choice>
          <mc:Fallback>
            <p:pic>
              <p:nvPicPr>
                <p:cNvPr id="661" name="Freihand 660">
                  <a:extLst>
                    <a:ext uri="{FF2B5EF4-FFF2-40B4-BE49-F238E27FC236}">
                      <a16:creationId xmlns:a16="http://schemas.microsoft.com/office/drawing/2014/main" id="{961DC440-58EA-49FC-A1AA-9F32EBE5E49F}"/>
                    </a:ext>
                  </a:extLst>
                </p:cNvPr>
                <p:cNvPicPr/>
                <p:nvPr/>
              </p:nvPicPr>
              <p:blipFill>
                <a:blip r:embed="rId1039"/>
                <a:stretch>
                  <a:fillRect/>
                </a:stretch>
              </p:blipFill>
              <p:spPr>
                <a:xfrm>
                  <a:off x="6226653" y="3882667"/>
                  <a:ext cx="115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62" name="Freihand 661">
                  <a:extLst>
                    <a:ext uri="{FF2B5EF4-FFF2-40B4-BE49-F238E27FC236}">
                      <a16:creationId xmlns:a16="http://schemas.microsoft.com/office/drawing/2014/main" id="{B8468DB8-117E-47A0-8ED9-C5ACF6C844B6}"/>
                    </a:ext>
                  </a:extLst>
                </p14:cNvPr>
                <p14:cNvContentPartPr/>
                <p14:nvPr/>
              </p14:nvContentPartPr>
              <p14:xfrm>
                <a:off x="6131253" y="4021627"/>
                <a:ext cx="273600" cy="47520"/>
              </p14:xfrm>
            </p:contentPart>
          </mc:Choice>
          <mc:Fallback>
            <p:pic>
              <p:nvPicPr>
                <p:cNvPr id="662" name="Freihand 661">
                  <a:extLst>
                    <a:ext uri="{FF2B5EF4-FFF2-40B4-BE49-F238E27FC236}">
                      <a16:creationId xmlns:a16="http://schemas.microsoft.com/office/drawing/2014/main" id="{B8468DB8-117E-47A0-8ED9-C5ACF6C844B6}"/>
                    </a:ext>
                  </a:extLst>
                </p:cNvPr>
                <p:cNvPicPr/>
                <p:nvPr/>
              </p:nvPicPr>
              <p:blipFill>
                <a:blip r:embed="rId1041"/>
                <a:stretch>
                  <a:fillRect/>
                </a:stretch>
              </p:blipFill>
              <p:spPr>
                <a:xfrm>
                  <a:off x="6126933" y="4017307"/>
                  <a:ext cx="282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63" name="Freihand 662">
                  <a:extLst>
                    <a:ext uri="{FF2B5EF4-FFF2-40B4-BE49-F238E27FC236}">
                      <a16:creationId xmlns:a16="http://schemas.microsoft.com/office/drawing/2014/main" id="{5C538D06-2CE7-4A9A-8ED6-A86C1B9EE1F8}"/>
                    </a:ext>
                  </a:extLst>
                </p14:cNvPr>
                <p14:cNvContentPartPr/>
                <p14:nvPr/>
              </p14:nvContentPartPr>
              <p14:xfrm>
                <a:off x="6265893" y="4131787"/>
                <a:ext cx="20520" cy="149040"/>
              </p14:xfrm>
            </p:contentPart>
          </mc:Choice>
          <mc:Fallback>
            <p:pic>
              <p:nvPicPr>
                <p:cNvPr id="663" name="Freihand 662">
                  <a:extLst>
                    <a:ext uri="{FF2B5EF4-FFF2-40B4-BE49-F238E27FC236}">
                      <a16:creationId xmlns:a16="http://schemas.microsoft.com/office/drawing/2014/main" id="{5C538D06-2CE7-4A9A-8ED6-A86C1B9EE1F8}"/>
                    </a:ext>
                  </a:extLst>
                </p:cNvPr>
                <p:cNvPicPr/>
                <p:nvPr/>
              </p:nvPicPr>
              <p:blipFill>
                <a:blip r:embed="rId1043"/>
                <a:stretch>
                  <a:fillRect/>
                </a:stretch>
              </p:blipFill>
              <p:spPr>
                <a:xfrm>
                  <a:off x="6261573" y="4127467"/>
                  <a:ext cx="29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64" name="Freihand 663">
                  <a:extLst>
                    <a:ext uri="{FF2B5EF4-FFF2-40B4-BE49-F238E27FC236}">
                      <a16:creationId xmlns:a16="http://schemas.microsoft.com/office/drawing/2014/main" id="{98CED4C6-5FE9-4B33-BAFF-13F119992C7E}"/>
                    </a:ext>
                  </a:extLst>
                </p14:cNvPr>
                <p14:cNvContentPartPr/>
                <p14:nvPr/>
              </p14:nvContentPartPr>
              <p14:xfrm>
                <a:off x="6225213" y="4104427"/>
                <a:ext cx="161280" cy="186120"/>
              </p14:xfrm>
            </p:contentPart>
          </mc:Choice>
          <mc:Fallback>
            <p:pic>
              <p:nvPicPr>
                <p:cNvPr id="664" name="Freihand 663">
                  <a:extLst>
                    <a:ext uri="{FF2B5EF4-FFF2-40B4-BE49-F238E27FC236}">
                      <a16:creationId xmlns:a16="http://schemas.microsoft.com/office/drawing/2014/main" id="{98CED4C6-5FE9-4B33-BAFF-13F119992C7E}"/>
                    </a:ext>
                  </a:extLst>
                </p:cNvPr>
                <p:cNvPicPr/>
                <p:nvPr/>
              </p:nvPicPr>
              <p:blipFill>
                <a:blip r:embed="rId1045"/>
                <a:stretch>
                  <a:fillRect/>
                </a:stretch>
              </p:blipFill>
              <p:spPr>
                <a:xfrm>
                  <a:off x="6220893" y="4100107"/>
                  <a:ext cx="169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65" name="Freihand 664">
                  <a:extLst>
                    <a:ext uri="{FF2B5EF4-FFF2-40B4-BE49-F238E27FC236}">
                      <a16:creationId xmlns:a16="http://schemas.microsoft.com/office/drawing/2014/main" id="{45788AFD-F059-425C-8E9D-8A1C3961E3EB}"/>
                    </a:ext>
                  </a:extLst>
                </p14:cNvPr>
                <p14:cNvContentPartPr/>
                <p14:nvPr/>
              </p14:nvContentPartPr>
              <p14:xfrm>
                <a:off x="6554253" y="3970147"/>
                <a:ext cx="157320" cy="165600"/>
              </p14:xfrm>
            </p:contentPart>
          </mc:Choice>
          <mc:Fallback>
            <p:pic>
              <p:nvPicPr>
                <p:cNvPr id="665" name="Freihand 664">
                  <a:extLst>
                    <a:ext uri="{FF2B5EF4-FFF2-40B4-BE49-F238E27FC236}">
                      <a16:creationId xmlns:a16="http://schemas.microsoft.com/office/drawing/2014/main" id="{45788AFD-F059-425C-8E9D-8A1C3961E3EB}"/>
                    </a:ext>
                  </a:extLst>
                </p:cNvPr>
                <p:cNvPicPr/>
                <p:nvPr/>
              </p:nvPicPr>
              <p:blipFill>
                <a:blip r:embed="rId1047"/>
                <a:stretch>
                  <a:fillRect/>
                </a:stretch>
              </p:blipFill>
              <p:spPr>
                <a:xfrm>
                  <a:off x="6549933" y="3965827"/>
                  <a:ext cx="165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66" name="Freihand 665">
                  <a:extLst>
                    <a:ext uri="{FF2B5EF4-FFF2-40B4-BE49-F238E27FC236}">
                      <a16:creationId xmlns:a16="http://schemas.microsoft.com/office/drawing/2014/main" id="{D61FA982-D26E-45AB-98F7-DFA71707F3EE}"/>
                    </a:ext>
                  </a:extLst>
                </p14:cNvPr>
                <p14:cNvContentPartPr/>
                <p14:nvPr/>
              </p14:nvContentPartPr>
              <p14:xfrm>
                <a:off x="6710133" y="4023067"/>
                <a:ext cx="108360" cy="96480"/>
              </p14:xfrm>
            </p:contentPart>
          </mc:Choice>
          <mc:Fallback>
            <p:pic>
              <p:nvPicPr>
                <p:cNvPr id="666" name="Freihand 665">
                  <a:extLst>
                    <a:ext uri="{FF2B5EF4-FFF2-40B4-BE49-F238E27FC236}">
                      <a16:creationId xmlns:a16="http://schemas.microsoft.com/office/drawing/2014/main" id="{D61FA982-D26E-45AB-98F7-DFA71707F3EE}"/>
                    </a:ext>
                  </a:extLst>
                </p:cNvPr>
                <p:cNvPicPr/>
                <p:nvPr/>
              </p:nvPicPr>
              <p:blipFill>
                <a:blip r:embed="rId1049"/>
                <a:stretch>
                  <a:fillRect/>
                </a:stretch>
              </p:blipFill>
              <p:spPr>
                <a:xfrm>
                  <a:off x="6705813" y="4018747"/>
                  <a:ext cx="11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67" name="Freihand 666">
                  <a:extLst>
                    <a:ext uri="{FF2B5EF4-FFF2-40B4-BE49-F238E27FC236}">
                      <a16:creationId xmlns:a16="http://schemas.microsoft.com/office/drawing/2014/main" id="{B0DCEF66-9D7B-4B22-8DFA-217F6C043362}"/>
                    </a:ext>
                  </a:extLst>
                </p14:cNvPr>
                <p14:cNvContentPartPr/>
                <p14:nvPr/>
              </p14:nvContentPartPr>
              <p14:xfrm>
                <a:off x="6853773" y="4015507"/>
                <a:ext cx="83520" cy="203400"/>
              </p14:xfrm>
            </p:contentPart>
          </mc:Choice>
          <mc:Fallback>
            <p:pic>
              <p:nvPicPr>
                <p:cNvPr id="667" name="Freihand 666">
                  <a:extLst>
                    <a:ext uri="{FF2B5EF4-FFF2-40B4-BE49-F238E27FC236}">
                      <a16:creationId xmlns:a16="http://schemas.microsoft.com/office/drawing/2014/main" id="{B0DCEF66-9D7B-4B22-8DFA-217F6C043362}"/>
                    </a:ext>
                  </a:extLst>
                </p:cNvPr>
                <p:cNvPicPr/>
                <p:nvPr/>
              </p:nvPicPr>
              <p:blipFill>
                <a:blip r:embed="rId1051"/>
                <a:stretch>
                  <a:fillRect/>
                </a:stretch>
              </p:blipFill>
              <p:spPr>
                <a:xfrm>
                  <a:off x="6849453" y="4011187"/>
                  <a:ext cx="92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68" name="Freihand 667">
                  <a:extLst>
                    <a:ext uri="{FF2B5EF4-FFF2-40B4-BE49-F238E27FC236}">
                      <a16:creationId xmlns:a16="http://schemas.microsoft.com/office/drawing/2014/main" id="{B7DD740F-31CA-43F5-81D6-9431A0D71879}"/>
                    </a:ext>
                  </a:extLst>
                </p14:cNvPr>
                <p14:cNvContentPartPr/>
                <p14:nvPr/>
              </p14:nvContentPartPr>
              <p14:xfrm>
                <a:off x="6975093" y="3985987"/>
                <a:ext cx="208080" cy="95040"/>
              </p14:xfrm>
            </p:contentPart>
          </mc:Choice>
          <mc:Fallback>
            <p:pic>
              <p:nvPicPr>
                <p:cNvPr id="668" name="Freihand 667">
                  <a:extLst>
                    <a:ext uri="{FF2B5EF4-FFF2-40B4-BE49-F238E27FC236}">
                      <a16:creationId xmlns:a16="http://schemas.microsoft.com/office/drawing/2014/main" id="{B7DD740F-31CA-43F5-81D6-9431A0D71879}"/>
                    </a:ext>
                  </a:extLst>
                </p:cNvPr>
                <p:cNvPicPr/>
                <p:nvPr/>
              </p:nvPicPr>
              <p:blipFill>
                <a:blip r:embed="rId1053"/>
                <a:stretch>
                  <a:fillRect/>
                </a:stretch>
              </p:blipFill>
              <p:spPr>
                <a:xfrm>
                  <a:off x="6970773" y="3981667"/>
                  <a:ext cx="216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69" name="Freihand 668">
                  <a:extLst>
                    <a:ext uri="{FF2B5EF4-FFF2-40B4-BE49-F238E27FC236}">
                      <a16:creationId xmlns:a16="http://schemas.microsoft.com/office/drawing/2014/main" id="{21C19147-7385-47D1-AB1C-5585A82B9DF8}"/>
                    </a:ext>
                  </a:extLst>
                </p14:cNvPr>
                <p14:cNvContentPartPr/>
                <p14:nvPr/>
              </p14:nvContentPartPr>
              <p14:xfrm>
                <a:off x="7223493" y="3925507"/>
                <a:ext cx="338400" cy="117360"/>
              </p14:xfrm>
            </p:contentPart>
          </mc:Choice>
          <mc:Fallback>
            <p:pic>
              <p:nvPicPr>
                <p:cNvPr id="669" name="Freihand 668">
                  <a:extLst>
                    <a:ext uri="{FF2B5EF4-FFF2-40B4-BE49-F238E27FC236}">
                      <a16:creationId xmlns:a16="http://schemas.microsoft.com/office/drawing/2014/main" id="{21C19147-7385-47D1-AB1C-5585A82B9DF8}"/>
                    </a:ext>
                  </a:extLst>
                </p:cNvPr>
                <p:cNvPicPr/>
                <p:nvPr/>
              </p:nvPicPr>
              <p:blipFill>
                <a:blip r:embed="rId1055"/>
                <a:stretch>
                  <a:fillRect/>
                </a:stretch>
              </p:blipFill>
              <p:spPr>
                <a:xfrm>
                  <a:off x="7219173" y="3921187"/>
                  <a:ext cx="347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70" name="Freihand 669">
                  <a:extLst>
                    <a:ext uri="{FF2B5EF4-FFF2-40B4-BE49-F238E27FC236}">
                      <a16:creationId xmlns:a16="http://schemas.microsoft.com/office/drawing/2014/main" id="{A292E5B9-3CDC-4572-9ADF-7A986F3E6BFB}"/>
                    </a:ext>
                  </a:extLst>
                </p14:cNvPr>
                <p14:cNvContentPartPr/>
                <p14:nvPr/>
              </p14:nvContentPartPr>
              <p14:xfrm>
                <a:off x="7526973" y="3923347"/>
                <a:ext cx="176400" cy="304920"/>
              </p14:xfrm>
            </p:contentPart>
          </mc:Choice>
          <mc:Fallback>
            <p:pic>
              <p:nvPicPr>
                <p:cNvPr id="670" name="Freihand 669">
                  <a:extLst>
                    <a:ext uri="{FF2B5EF4-FFF2-40B4-BE49-F238E27FC236}">
                      <a16:creationId xmlns:a16="http://schemas.microsoft.com/office/drawing/2014/main" id="{A292E5B9-3CDC-4572-9ADF-7A986F3E6BFB}"/>
                    </a:ext>
                  </a:extLst>
                </p:cNvPr>
                <p:cNvPicPr/>
                <p:nvPr/>
              </p:nvPicPr>
              <p:blipFill>
                <a:blip r:embed="rId1057"/>
                <a:stretch>
                  <a:fillRect/>
                </a:stretch>
              </p:blipFill>
              <p:spPr>
                <a:xfrm>
                  <a:off x="7522653" y="3919027"/>
                  <a:ext cx="1850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72" name="Freihand 671">
                  <a:extLst>
                    <a:ext uri="{FF2B5EF4-FFF2-40B4-BE49-F238E27FC236}">
                      <a16:creationId xmlns:a16="http://schemas.microsoft.com/office/drawing/2014/main" id="{0C334C27-7B37-422D-A84C-C2CE03B924AC}"/>
                    </a:ext>
                  </a:extLst>
                </p14:cNvPr>
                <p14:cNvContentPartPr/>
                <p14:nvPr/>
              </p14:nvContentPartPr>
              <p14:xfrm>
                <a:off x="7796253" y="3952867"/>
                <a:ext cx="226440" cy="97920"/>
              </p14:xfrm>
            </p:contentPart>
          </mc:Choice>
          <mc:Fallback>
            <p:pic>
              <p:nvPicPr>
                <p:cNvPr id="672" name="Freihand 671">
                  <a:extLst>
                    <a:ext uri="{FF2B5EF4-FFF2-40B4-BE49-F238E27FC236}">
                      <a16:creationId xmlns:a16="http://schemas.microsoft.com/office/drawing/2014/main" id="{0C334C27-7B37-422D-A84C-C2CE03B924AC}"/>
                    </a:ext>
                  </a:extLst>
                </p:cNvPr>
                <p:cNvPicPr/>
                <p:nvPr/>
              </p:nvPicPr>
              <p:blipFill>
                <a:blip r:embed="rId1059"/>
                <a:stretch>
                  <a:fillRect/>
                </a:stretch>
              </p:blipFill>
              <p:spPr>
                <a:xfrm>
                  <a:off x="7791933" y="3948547"/>
                  <a:ext cx="235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73" name="Freihand 672">
                  <a:extLst>
                    <a:ext uri="{FF2B5EF4-FFF2-40B4-BE49-F238E27FC236}">
                      <a16:creationId xmlns:a16="http://schemas.microsoft.com/office/drawing/2014/main" id="{35AB6EAD-1672-4C8A-86D5-1A7414916DF2}"/>
                    </a:ext>
                  </a:extLst>
                </p14:cNvPr>
                <p14:cNvContentPartPr/>
                <p14:nvPr/>
              </p14:nvContentPartPr>
              <p14:xfrm>
                <a:off x="8156613" y="3848827"/>
                <a:ext cx="98280" cy="210240"/>
              </p14:xfrm>
            </p:contentPart>
          </mc:Choice>
          <mc:Fallback>
            <p:pic>
              <p:nvPicPr>
                <p:cNvPr id="673" name="Freihand 672">
                  <a:extLst>
                    <a:ext uri="{FF2B5EF4-FFF2-40B4-BE49-F238E27FC236}">
                      <a16:creationId xmlns:a16="http://schemas.microsoft.com/office/drawing/2014/main" id="{35AB6EAD-1672-4C8A-86D5-1A7414916DF2}"/>
                    </a:ext>
                  </a:extLst>
                </p:cNvPr>
                <p:cNvPicPr/>
                <p:nvPr/>
              </p:nvPicPr>
              <p:blipFill>
                <a:blip r:embed="rId1061"/>
                <a:stretch>
                  <a:fillRect/>
                </a:stretch>
              </p:blipFill>
              <p:spPr>
                <a:xfrm>
                  <a:off x="8152293" y="3844507"/>
                  <a:ext cx="106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74" name="Freihand 673">
                  <a:extLst>
                    <a:ext uri="{FF2B5EF4-FFF2-40B4-BE49-F238E27FC236}">
                      <a16:creationId xmlns:a16="http://schemas.microsoft.com/office/drawing/2014/main" id="{D05D211F-4D39-4D51-9335-3A6E90951305}"/>
                    </a:ext>
                  </a:extLst>
                </p14:cNvPr>
                <p14:cNvContentPartPr/>
                <p14:nvPr/>
              </p14:nvContentPartPr>
              <p14:xfrm>
                <a:off x="8261013" y="3888787"/>
                <a:ext cx="56880" cy="81720"/>
              </p14:xfrm>
            </p:contentPart>
          </mc:Choice>
          <mc:Fallback>
            <p:pic>
              <p:nvPicPr>
                <p:cNvPr id="674" name="Freihand 673">
                  <a:extLst>
                    <a:ext uri="{FF2B5EF4-FFF2-40B4-BE49-F238E27FC236}">
                      <a16:creationId xmlns:a16="http://schemas.microsoft.com/office/drawing/2014/main" id="{D05D211F-4D39-4D51-9335-3A6E90951305}"/>
                    </a:ext>
                  </a:extLst>
                </p:cNvPr>
                <p:cNvPicPr/>
                <p:nvPr/>
              </p:nvPicPr>
              <p:blipFill>
                <a:blip r:embed="rId1063"/>
                <a:stretch>
                  <a:fillRect/>
                </a:stretch>
              </p:blipFill>
              <p:spPr>
                <a:xfrm>
                  <a:off x="8256693" y="3884467"/>
                  <a:ext cx="65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75" name="Freihand 674">
                  <a:extLst>
                    <a:ext uri="{FF2B5EF4-FFF2-40B4-BE49-F238E27FC236}">
                      <a16:creationId xmlns:a16="http://schemas.microsoft.com/office/drawing/2014/main" id="{6D52F0F0-6241-43CF-9661-5C8F3D51E8C7}"/>
                    </a:ext>
                  </a:extLst>
                </p14:cNvPr>
                <p14:cNvContentPartPr/>
                <p14:nvPr/>
              </p14:nvContentPartPr>
              <p14:xfrm>
                <a:off x="8273253" y="3874027"/>
                <a:ext cx="69480" cy="102600"/>
              </p14:xfrm>
            </p:contentPart>
          </mc:Choice>
          <mc:Fallback>
            <p:pic>
              <p:nvPicPr>
                <p:cNvPr id="675" name="Freihand 674">
                  <a:extLst>
                    <a:ext uri="{FF2B5EF4-FFF2-40B4-BE49-F238E27FC236}">
                      <a16:creationId xmlns:a16="http://schemas.microsoft.com/office/drawing/2014/main" id="{6D52F0F0-6241-43CF-9661-5C8F3D51E8C7}"/>
                    </a:ext>
                  </a:extLst>
                </p:cNvPr>
                <p:cNvPicPr/>
                <p:nvPr/>
              </p:nvPicPr>
              <p:blipFill>
                <a:blip r:embed="rId1065"/>
                <a:stretch>
                  <a:fillRect/>
                </a:stretch>
              </p:blipFill>
              <p:spPr>
                <a:xfrm>
                  <a:off x="8268933" y="3869707"/>
                  <a:ext cx="78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76" name="Freihand 675">
                  <a:extLst>
                    <a:ext uri="{FF2B5EF4-FFF2-40B4-BE49-F238E27FC236}">
                      <a16:creationId xmlns:a16="http://schemas.microsoft.com/office/drawing/2014/main" id="{D9F67A6D-6D7B-4A83-A8F7-57EF3F2B206B}"/>
                    </a:ext>
                  </a:extLst>
                </p14:cNvPr>
                <p14:cNvContentPartPr/>
                <p14:nvPr/>
              </p14:nvContentPartPr>
              <p14:xfrm>
                <a:off x="8068413" y="4002187"/>
                <a:ext cx="315360" cy="39960"/>
              </p14:xfrm>
            </p:contentPart>
          </mc:Choice>
          <mc:Fallback>
            <p:pic>
              <p:nvPicPr>
                <p:cNvPr id="676" name="Freihand 675">
                  <a:extLst>
                    <a:ext uri="{FF2B5EF4-FFF2-40B4-BE49-F238E27FC236}">
                      <a16:creationId xmlns:a16="http://schemas.microsoft.com/office/drawing/2014/main" id="{D9F67A6D-6D7B-4A83-A8F7-57EF3F2B206B}"/>
                    </a:ext>
                  </a:extLst>
                </p:cNvPr>
                <p:cNvPicPr/>
                <p:nvPr/>
              </p:nvPicPr>
              <p:blipFill>
                <a:blip r:embed="rId1067"/>
                <a:stretch>
                  <a:fillRect/>
                </a:stretch>
              </p:blipFill>
              <p:spPr>
                <a:xfrm>
                  <a:off x="8064093" y="3997867"/>
                  <a:ext cx="324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77" name="Freihand 676">
                  <a:extLst>
                    <a:ext uri="{FF2B5EF4-FFF2-40B4-BE49-F238E27FC236}">
                      <a16:creationId xmlns:a16="http://schemas.microsoft.com/office/drawing/2014/main" id="{CFD1F46F-5EC1-4F7B-91E2-DBA36D60E9E0}"/>
                    </a:ext>
                  </a:extLst>
                </p14:cNvPr>
                <p14:cNvContentPartPr/>
                <p14:nvPr/>
              </p14:nvContentPartPr>
              <p14:xfrm>
                <a:off x="8119533" y="4062667"/>
                <a:ext cx="162360" cy="223560"/>
              </p14:xfrm>
            </p:contentPart>
          </mc:Choice>
          <mc:Fallback>
            <p:pic>
              <p:nvPicPr>
                <p:cNvPr id="677" name="Freihand 676">
                  <a:extLst>
                    <a:ext uri="{FF2B5EF4-FFF2-40B4-BE49-F238E27FC236}">
                      <a16:creationId xmlns:a16="http://schemas.microsoft.com/office/drawing/2014/main" id="{CFD1F46F-5EC1-4F7B-91E2-DBA36D60E9E0}"/>
                    </a:ext>
                  </a:extLst>
                </p:cNvPr>
                <p:cNvPicPr/>
                <p:nvPr/>
              </p:nvPicPr>
              <p:blipFill>
                <a:blip r:embed="rId1069"/>
                <a:stretch>
                  <a:fillRect/>
                </a:stretch>
              </p:blipFill>
              <p:spPr>
                <a:xfrm>
                  <a:off x="8115213" y="4058347"/>
                  <a:ext cx="171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78" name="Freihand 677">
                  <a:extLst>
                    <a:ext uri="{FF2B5EF4-FFF2-40B4-BE49-F238E27FC236}">
                      <a16:creationId xmlns:a16="http://schemas.microsoft.com/office/drawing/2014/main" id="{A5D4A1BD-D334-4BA9-9144-044A1B3BD12B}"/>
                    </a:ext>
                  </a:extLst>
                </p14:cNvPr>
                <p14:cNvContentPartPr/>
                <p14:nvPr/>
              </p14:nvContentPartPr>
              <p14:xfrm>
                <a:off x="8299173" y="4153027"/>
                <a:ext cx="7920" cy="94680"/>
              </p14:xfrm>
            </p:contentPart>
          </mc:Choice>
          <mc:Fallback>
            <p:pic>
              <p:nvPicPr>
                <p:cNvPr id="678" name="Freihand 677">
                  <a:extLst>
                    <a:ext uri="{FF2B5EF4-FFF2-40B4-BE49-F238E27FC236}">
                      <a16:creationId xmlns:a16="http://schemas.microsoft.com/office/drawing/2014/main" id="{A5D4A1BD-D334-4BA9-9144-044A1B3BD12B}"/>
                    </a:ext>
                  </a:extLst>
                </p:cNvPr>
                <p:cNvPicPr/>
                <p:nvPr/>
              </p:nvPicPr>
              <p:blipFill>
                <a:blip r:embed="rId1071"/>
                <a:stretch>
                  <a:fillRect/>
                </a:stretch>
              </p:blipFill>
              <p:spPr>
                <a:xfrm>
                  <a:off x="8294853" y="4148707"/>
                  <a:ext cx="1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79" name="Freihand 678">
                  <a:extLst>
                    <a:ext uri="{FF2B5EF4-FFF2-40B4-BE49-F238E27FC236}">
                      <a16:creationId xmlns:a16="http://schemas.microsoft.com/office/drawing/2014/main" id="{F56775D7-1AD8-4EC4-A6BD-671F2686F102}"/>
                    </a:ext>
                  </a:extLst>
                </p14:cNvPr>
                <p14:cNvContentPartPr/>
                <p14:nvPr/>
              </p14:nvContentPartPr>
              <p14:xfrm>
                <a:off x="8213493" y="4100467"/>
                <a:ext cx="156600" cy="180360"/>
              </p14:xfrm>
            </p:contentPart>
          </mc:Choice>
          <mc:Fallback>
            <p:pic>
              <p:nvPicPr>
                <p:cNvPr id="679" name="Freihand 678">
                  <a:extLst>
                    <a:ext uri="{FF2B5EF4-FFF2-40B4-BE49-F238E27FC236}">
                      <a16:creationId xmlns:a16="http://schemas.microsoft.com/office/drawing/2014/main" id="{F56775D7-1AD8-4EC4-A6BD-671F2686F102}"/>
                    </a:ext>
                  </a:extLst>
                </p:cNvPr>
                <p:cNvPicPr/>
                <p:nvPr/>
              </p:nvPicPr>
              <p:blipFill>
                <a:blip r:embed="rId1073"/>
                <a:stretch>
                  <a:fillRect/>
                </a:stretch>
              </p:blipFill>
              <p:spPr>
                <a:xfrm>
                  <a:off x="8209173" y="4096147"/>
                  <a:ext cx="16524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4">
            <p14:nvContentPartPr>
              <p14:cNvPr id="681" name="Freihand 680">
                <a:extLst>
                  <a:ext uri="{FF2B5EF4-FFF2-40B4-BE49-F238E27FC236}">
                    <a16:creationId xmlns:a16="http://schemas.microsoft.com/office/drawing/2014/main" id="{BB03A8B0-AE7F-425B-964C-BC7DB5D38B62}"/>
                  </a:ext>
                </a:extLst>
              </p14:cNvPr>
              <p14:cNvContentPartPr/>
              <p14:nvPr/>
            </p14:nvContentPartPr>
            <p14:xfrm>
              <a:off x="5432133" y="4685467"/>
              <a:ext cx="360" cy="360"/>
            </p14:xfrm>
          </p:contentPart>
        </mc:Choice>
        <mc:Fallback>
          <p:pic>
            <p:nvPicPr>
              <p:cNvPr id="681" name="Freihand 680">
                <a:extLst>
                  <a:ext uri="{FF2B5EF4-FFF2-40B4-BE49-F238E27FC236}">
                    <a16:creationId xmlns:a16="http://schemas.microsoft.com/office/drawing/2014/main" id="{BB03A8B0-AE7F-425B-964C-BC7DB5D38B62}"/>
                  </a:ext>
                </a:extLst>
              </p:cNvPr>
              <p:cNvPicPr/>
              <p:nvPr/>
            </p:nvPicPr>
            <p:blipFill>
              <a:blip r:embed="rId1075"/>
              <a:stretch>
                <a:fillRect/>
              </a:stretch>
            </p:blipFill>
            <p:spPr>
              <a:xfrm>
                <a:off x="5427813" y="4681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744" name="Freihand 743">
                <a:extLst>
                  <a:ext uri="{FF2B5EF4-FFF2-40B4-BE49-F238E27FC236}">
                    <a16:creationId xmlns:a16="http://schemas.microsoft.com/office/drawing/2014/main" id="{2C37CB1C-ABD9-4E0B-9DF0-F2019E1730A0}"/>
                  </a:ext>
                </a:extLst>
              </p14:cNvPr>
              <p14:cNvContentPartPr/>
              <p14:nvPr/>
            </p14:nvContentPartPr>
            <p14:xfrm>
              <a:off x="6171933" y="5743147"/>
              <a:ext cx="733680" cy="644400"/>
            </p14:xfrm>
          </p:contentPart>
        </mc:Choice>
        <mc:Fallback>
          <p:pic>
            <p:nvPicPr>
              <p:cNvPr id="744" name="Freihand 743">
                <a:extLst>
                  <a:ext uri="{FF2B5EF4-FFF2-40B4-BE49-F238E27FC236}">
                    <a16:creationId xmlns:a16="http://schemas.microsoft.com/office/drawing/2014/main" id="{2C37CB1C-ABD9-4E0B-9DF0-F2019E1730A0}"/>
                  </a:ext>
                </a:extLst>
              </p:cNvPr>
              <p:cNvPicPr/>
              <p:nvPr/>
            </p:nvPicPr>
            <p:blipFill>
              <a:blip r:embed="rId1077"/>
              <a:stretch>
                <a:fillRect/>
              </a:stretch>
            </p:blipFill>
            <p:spPr>
              <a:xfrm>
                <a:off x="6167613" y="5738827"/>
                <a:ext cx="742320" cy="653040"/>
              </a:xfrm>
              <a:prstGeom prst="rect">
                <a:avLst/>
              </a:prstGeom>
            </p:spPr>
          </p:pic>
        </mc:Fallback>
      </mc:AlternateContent>
      <p:grpSp>
        <p:nvGrpSpPr>
          <p:cNvPr id="760" name="Gruppieren 759">
            <a:extLst>
              <a:ext uri="{FF2B5EF4-FFF2-40B4-BE49-F238E27FC236}">
                <a16:creationId xmlns:a16="http://schemas.microsoft.com/office/drawing/2014/main" id="{81C24D63-AE84-464D-958A-000A0DE4986E}"/>
              </a:ext>
            </a:extLst>
          </p:cNvPr>
          <p:cNvGrpSpPr/>
          <p:nvPr/>
        </p:nvGrpSpPr>
        <p:grpSpPr>
          <a:xfrm>
            <a:off x="11028333" y="269707"/>
            <a:ext cx="805320" cy="1030320"/>
            <a:chOff x="11028333" y="269707"/>
            <a:chExt cx="805320" cy="1030320"/>
          </a:xfrm>
        </p:grpSpPr>
        <mc:AlternateContent xmlns:mc="http://schemas.openxmlformats.org/markup-compatibility/2006">
          <mc:Choice xmlns:p14="http://schemas.microsoft.com/office/powerpoint/2010/main" Requires="p14">
            <p:contentPart p14:bwMode="auto" r:id="rId1078">
              <p14:nvContentPartPr>
                <p14:cNvPr id="758" name="Freihand 757">
                  <a:extLst>
                    <a:ext uri="{FF2B5EF4-FFF2-40B4-BE49-F238E27FC236}">
                      <a16:creationId xmlns:a16="http://schemas.microsoft.com/office/drawing/2014/main" id="{968AAF40-5548-46E1-8442-7B534C713BE3}"/>
                    </a:ext>
                  </a:extLst>
                </p14:cNvPr>
                <p14:cNvContentPartPr/>
                <p14:nvPr/>
              </p14:nvContentPartPr>
              <p14:xfrm>
                <a:off x="11696493" y="385987"/>
                <a:ext cx="360" cy="360"/>
              </p14:xfrm>
            </p:contentPart>
          </mc:Choice>
          <mc:Fallback>
            <p:pic>
              <p:nvPicPr>
                <p:cNvPr id="758" name="Freihand 757">
                  <a:extLst>
                    <a:ext uri="{FF2B5EF4-FFF2-40B4-BE49-F238E27FC236}">
                      <a16:creationId xmlns:a16="http://schemas.microsoft.com/office/drawing/2014/main" id="{968AAF40-5548-46E1-8442-7B534C713BE3}"/>
                    </a:ext>
                  </a:extLst>
                </p:cNvPr>
                <p:cNvPicPr/>
                <p:nvPr/>
              </p:nvPicPr>
              <p:blipFill>
                <a:blip r:embed="rId1075"/>
                <a:stretch>
                  <a:fillRect/>
                </a:stretch>
              </p:blipFill>
              <p:spPr>
                <a:xfrm>
                  <a:off x="11692173" y="38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759" name="Freihand 758">
                  <a:extLst>
                    <a:ext uri="{FF2B5EF4-FFF2-40B4-BE49-F238E27FC236}">
                      <a16:creationId xmlns:a16="http://schemas.microsoft.com/office/drawing/2014/main" id="{181F5E1B-3EAA-4067-A237-303EAFFEBD9D}"/>
                    </a:ext>
                  </a:extLst>
                </p14:cNvPr>
                <p14:cNvContentPartPr/>
                <p14:nvPr/>
              </p14:nvContentPartPr>
              <p14:xfrm>
                <a:off x="11028333" y="269707"/>
                <a:ext cx="805320" cy="1030320"/>
              </p14:xfrm>
            </p:contentPart>
          </mc:Choice>
          <mc:Fallback>
            <p:pic>
              <p:nvPicPr>
                <p:cNvPr id="759" name="Freihand 758">
                  <a:extLst>
                    <a:ext uri="{FF2B5EF4-FFF2-40B4-BE49-F238E27FC236}">
                      <a16:creationId xmlns:a16="http://schemas.microsoft.com/office/drawing/2014/main" id="{181F5E1B-3EAA-4067-A237-303EAFFEBD9D}"/>
                    </a:ext>
                  </a:extLst>
                </p:cNvPr>
                <p:cNvPicPr/>
                <p:nvPr/>
              </p:nvPicPr>
              <p:blipFill>
                <a:blip r:embed="rId1080"/>
                <a:stretch>
                  <a:fillRect/>
                </a:stretch>
              </p:blipFill>
              <p:spPr>
                <a:xfrm>
                  <a:off x="11024013" y="265387"/>
                  <a:ext cx="813960" cy="103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1">
            <p14:nvContentPartPr>
              <p14:cNvPr id="765" name="Freihand 764">
                <a:extLst>
                  <a:ext uri="{FF2B5EF4-FFF2-40B4-BE49-F238E27FC236}">
                    <a16:creationId xmlns:a16="http://schemas.microsoft.com/office/drawing/2014/main" id="{62AB576F-4823-466B-9D27-E7EC93BCE9E5}"/>
                  </a:ext>
                </a:extLst>
              </p14:cNvPr>
              <p14:cNvContentPartPr/>
              <p14:nvPr/>
            </p14:nvContentPartPr>
            <p14:xfrm>
              <a:off x="6332133" y="5400067"/>
              <a:ext cx="719280" cy="832320"/>
            </p14:xfrm>
          </p:contentPart>
        </mc:Choice>
        <mc:Fallback>
          <p:pic>
            <p:nvPicPr>
              <p:cNvPr id="765" name="Freihand 764">
                <a:extLst>
                  <a:ext uri="{FF2B5EF4-FFF2-40B4-BE49-F238E27FC236}">
                    <a16:creationId xmlns:a16="http://schemas.microsoft.com/office/drawing/2014/main" id="{62AB576F-4823-466B-9D27-E7EC93BCE9E5}"/>
                  </a:ext>
                </a:extLst>
              </p:cNvPr>
              <p:cNvPicPr/>
              <p:nvPr/>
            </p:nvPicPr>
            <p:blipFill>
              <a:blip r:embed="rId1082"/>
              <a:stretch>
                <a:fillRect/>
              </a:stretch>
            </p:blipFill>
            <p:spPr>
              <a:xfrm>
                <a:off x="6327813" y="5395747"/>
                <a:ext cx="727920" cy="8409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773" name="Freihand 772">
                <a:extLst>
                  <a:ext uri="{FF2B5EF4-FFF2-40B4-BE49-F238E27FC236}">
                    <a16:creationId xmlns:a16="http://schemas.microsoft.com/office/drawing/2014/main" id="{C728F164-E9FF-4D89-8542-B87404D50039}"/>
                  </a:ext>
                </a:extLst>
              </p14:cNvPr>
              <p14:cNvContentPartPr/>
              <p14:nvPr/>
            </p14:nvContentPartPr>
            <p14:xfrm>
              <a:off x="1990533" y="1223707"/>
              <a:ext cx="727920" cy="884160"/>
            </p14:xfrm>
          </p:contentPart>
        </mc:Choice>
        <mc:Fallback>
          <p:pic>
            <p:nvPicPr>
              <p:cNvPr id="773" name="Freihand 772">
                <a:extLst>
                  <a:ext uri="{FF2B5EF4-FFF2-40B4-BE49-F238E27FC236}">
                    <a16:creationId xmlns:a16="http://schemas.microsoft.com/office/drawing/2014/main" id="{C728F164-E9FF-4D89-8542-B87404D50039}"/>
                  </a:ext>
                </a:extLst>
              </p:cNvPr>
              <p:cNvPicPr/>
              <p:nvPr/>
            </p:nvPicPr>
            <p:blipFill>
              <a:blip r:embed="rId1084"/>
              <a:stretch>
                <a:fillRect/>
              </a:stretch>
            </p:blipFill>
            <p:spPr>
              <a:xfrm>
                <a:off x="1986213" y="1219387"/>
                <a:ext cx="736560" cy="8928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74" name="Freihand 773">
                <a:extLst>
                  <a:ext uri="{FF2B5EF4-FFF2-40B4-BE49-F238E27FC236}">
                    <a16:creationId xmlns:a16="http://schemas.microsoft.com/office/drawing/2014/main" id="{C7A813C6-96E8-499E-8E1D-9147359B053A}"/>
                  </a:ext>
                </a:extLst>
              </p14:cNvPr>
              <p14:cNvContentPartPr/>
              <p14:nvPr/>
            </p14:nvContentPartPr>
            <p14:xfrm>
              <a:off x="6318453" y="5768707"/>
              <a:ext cx="407160" cy="529920"/>
            </p14:xfrm>
          </p:contentPart>
        </mc:Choice>
        <mc:Fallback>
          <p:pic>
            <p:nvPicPr>
              <p:cNvPr id="774" name="Freihand 773">
                <a:extLst>
                  <a:ext uri="{FF2B5EF4-FFF2-40B4-BE49-F238E27FC236}">
                    <a16:creationId xmlns:a16="http://schemas.microsoft.com/office/drawing/2014/main" id="{C7A813C6-96E8-499E-8E1D-9147359B053A}"/>
                  </a:ext>
                </a:extLst>
              </p:cNvPr>
              <p:cNvPicPr/>
              <p:nvPr/>
            </p:nvPicPr>
            <p:blipFill>
              <a:blip r:embed="rId1086"/>
              <a:stretch>
                <a:fillRect/>
              </a:stretch>
            </p:blipFill>
            <p:spPr>
              <a:xfrm>
                <a:off x="6314133" y="5764387"/>
                <a:ext cx="415800" cy="538560"/>
              </a:xfrm>
              <a:prstGeom prst="rect">
                <a:avLst/>
              </a:prstGeom>
            </p:spPr>
          </p:pic>
        </mc:Fallback>
      </mc:AlternateContent>
      <p:grpSp>
        <p:nvGrpSpPr>
          <p:cNvPr id="789" name="Gruppieren 788">
            <a:extLst>
              <a:ext uri="{FF2B5EF4-FFF2-40B4-BE49-F238E27FC236}">
                <a16:creationId xmlns:a16="http://schemas.microsoft.com/office/drawing/2014/main" id="{2B4FF253-F6F4-4759-AFF3-5B9677DAEA41}"/>
              </a:ext>
            </a:extLst>
          </p:cNvPr>
          <p:cNvGrpSpPr/>
          <p:nvPr/>
        </p:nvGrpSpPr>
        <p:grpSpPr>
          <a:xfrm>
            <a:off x="2001693" y="798907"/>
            <a:ext cx="1385280" cy="402480"/>
            <a:chOff x="2001693" y="798907"/>
            <a:chExt cx="1385280" cy="402480"/>
          </a:xfrm>
        </p:grpSpPr>
        <mc:AlternateContent xmlns:mc="http://schemas.openxmlformats.org/markup-compatibility/2006">
          <mc:Choice xmlns:p14="http://schemas.microsoft.com/office/powerpoint/2010/main" Requires="p14">
            <p:contentPart p14:bwMode="auto" r:id="rId1087">
              <p14:nvContentPartPr>
                <p14:cNvPr id="776" name="Freihand 775">
                  <a:extLst>
                    <a:ext uri="{FF2B5EF4-FFF2-40B4-BE49-F238E27FC236}">
                      <a16:creationId xmlns:a16="http://schemas.microsoft.com/office/drawing/2014/main" id="{635C60EA-F553-4C07-9B48-1DBCBD5FB5D9}"/>
                    </a:ext>
                  </a:extLst>
                </p14:cNvPr>
                <p14:cNvContentPartPr/>
                <p14:nvPr/>
              </p14:nvContentPartPr>
              <p14:xfrm>
                <a:off x="2080173" y="1062787"/>
                <a:ext cx="22320" cy="105480"/>
              </p14:xfrm>
            </p:contentPart>
          </mc:Choice>
          <mc:Fallback>
            <p:pic>
              <p:nvPicPr>
                <p:cNvPr id="776" name="Freihand 775">
                  <a:extLst>
                    <a:ext uri="{FF2B5EF4-FFF2-40B4-BE49-F238E27FC236}">
                      <a16:creationId xmlns:a16="http://schemas.microsoft.com/office/drawing/2014/main" id="{635C60EA-F553-4C07-9B48-1DBCBD5FB5D9}"/>
                    </a:ext>
                  </a:extLst>
                </p:cNvPr>
                <p:cNvPicPr/>
                <p:nvPr/>
              </p:nvPicPr>
              <p:blipFill>
                <a:blip r:embed="rId1088"/>
                <a:stretch>
                  <a:fillRect/>
                </a:stretch>
              </p:blipFill>
              <p:spPr>
                <a:xfrm>
                  <a:off x="2075853" y="1058467"/>
                  <a:ext cx="30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77" name="Freihand 776">
                  <a:extLst>
                    <a:ext uri="{FF2B5EF4-FFF2-40B4-BE49-F238E27FC236}">
                      <a16:creationId xmlns:a16="http://schemas.microsoft.com/office/drawing/2014/main" id="{CE242686-B179-4A41-8F6F-C866AC74AEFD}"/>
                    </a:ext>
                  </a:extLst>
                </p14:cNvPr>
                <p14:cNvContentPartPr/>
                <p14:nvPr/>
              </p14:nvContentPartPr>
              <p14:xfrm>
                <a:off x="2065413" y="1157107"/>
                <a:ext cx="82440" cy="44280"/>
              </p14:xfrm>
            </p:contentPart>
          </mc:Choice>
          <mc:Fallback>
            <p:pic>
              <p:nvPicPr>
                <p:cNvPr id="777" name="Freihand 776">
                  <a:extLst>
                    <a:ext uri="{FF2B5EF4-FFF2-40B4-BE49-F238E27FC236}">
                      <a16:creationId xmlns:a16="http://schemas.microsoft.com/office/drawing/2014/main" id="{CE242686-B179-4A41-8F6F-C866AC74AEFD}"/>
                    </a:ext>
                  </a:extLst>
                </p:cNvPr>
                <p:cNvPicPr/>
                <p:nvPr/>
              </p:nvPicPr>
              <p:blipFill>
                <a:blip r:embed="rId1090"/>
                <a:stretch>
                  <a:fillRect/>
                </a:stretch>
              </p:blipFill>
              <p:spPr>
                <a:xfrm>
                  <a:off x="2061093" y="1152787"/>
                  <a:ext cx="91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78" name="Freihand 777">
                  <a:extLst>
                    <a:ext uri="{FF2B5EF4-FFF2-40B4-BE49-F238E27FC236}">
                      <a16:creationId xmlns:a16="http://schemas.microsoft.com/office/drawing/2014/main" id="{48818408-D342-42C0-91A0-023B051A1237}"/>
                    </a:ext>
                  </a:extLst>
                </p14:cNvPr>
                <p14:cNvContentPartPr/>
                <p14:nvPr/>
              </p14:nvContentPartPr>
              <p14:xfrm>
                <a:off x="2001693" y="1060627"/>
                <a:ext cx="123840" cy="31680"/>
              </p14:xfrm>
            </p:contentPart>
          </mc:Choice>
          <mc:Fallback>
            <p:pic>
              <p:nvPicPr>
                <p:cNvPr id="778" name="Freihand 777">
                  <a:extLst>
                    <a:ext uri="{FF2B5EF4-FFF2-40B4-BE49-F238E27FC236}">
                      <a16:creationId xmlns:a16="http://schemas.microsoft.com/office/drawing/2014/main" id="{48818408-D342-42C0-91A0-023B051A1237}"/>
                    </a:ext>
                  </a:extLst>
                </p:cNvPr>
                <p:cNvPicPr/>
                <p:nvPr/>
              </p:nvPicPr>
              <p:blipFill>
                <a:blip r:embed="rId1092"/>
                <a:stretch>
                  <a:fillRect/>
                </a:stretch>
              </p:blipFill>
              <p:spPr>
                <a:xfrm>
                  <a:off x="1997373" y="1056307"/>
                  <a:ext cx="132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779" name="Freihand 778">
                  <a:extLst>
                    <a:ext uri="{FF2B5EF4-FFF2-40B4-BE49-F238E27FC236}">
                      <a16:creationId xmlns:a16="http://schemas.microsoft.com/office/drawing/2014/main" id="{51A9BC8B-0C0E-44A6-8326-DEE3B0F7D7F1}"/>
                    </a:ext>
                  </a:extLst>
                </p14:cNvPr>
                <p14:cNvContentPartPr/>
                <p14:nvPr/>
              </p14:nvContentPartPr>
              <p14:xfrm>
                <a:off x="2142813" y="1099147"/>
                <a:ext cx="85320" cy="33840"/>
              </p14:xfrm>
            </p:contentPart>
          </mc:Choice>
          <mc:Fallback>
            <p:pic>
              <p:nvPicPr>
                <p:cNvPr id="779" name="Freihand 778">
                  <a:extLst>
                    <a:ext uri="{FF2B5EF4-FFF2-40B4-BE49-F238E27FC236}">
                      <a16:creationId xmlns:a16="http://schemas.microsoft.com/office/drawing/2014/main" id="{51A9BC8B-0C0E-44A6-8326-DEE3B0F7D7F1}"/>
                    </a:ext>
                  </a:extLst>
                </p:cNvPr>
                <p:cNvPicPr/>
                <p:nvPr/>
              </p:nvPicPr>
              <p:blipFill>
                <a:blip r:embed="rId1094"/>
                <a:stretch>
                  <a:fillRect/>
                </a:stretch>
              </p:blipFill>
              <p:spPr>
                <a:xfrm>
                  <a:off x="2138493" y="1094827"/>
                  <a:ext cx="93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781" name="Freihand 780">
                  <a:extLst>
                    <a:ext uri="{FF2B5EF4-FFF2-40B4-BE49-F238E27FC236}">
                      <a16:creationId xmlns:a16="http://schemas.microsoft.com/office/drawing/2014/main" id="{8669D81B-2CCB-438F-9C5A-8C59BE44E395}"/>
                    </a:ext>
                  </a:extLst>
                </p14:cNvPr>
                <p14:cNvContentPartPr/>
                <p14:nvPr/>
              </p14:nvContentPartPr>
              <p14:xfrm>
                <a:off x="2229213" y="959827"/>
                <a:ext cx="128160" cy="159840"/>
              </p14:xfrm>
            </p:contentPart>
          </mc:Choice>
          <mc:Fallback>
            <p:pic>
              <p:nvPicPr>
                <p:cNvPr id="781" name="Freihand 780">
                  <a:extLst>
                    <a:ext uri="{FF2B5EF4-FFF2-40B4-BE49-F238E27FC236}">
                      <a16:creationId xmlns:a16="http://schemas.microsoft.com/office/drawing/2014/main" id="{8669D81B-2CCB-438F-9C5A-8C59BE44E395}"/>
                    </a:ext>
                  </a:extLst>
                </p:cNvPr>
                <p:cNvPicPr/>
                <p:nvPr/>
              </p:nvPicPr>
              <p:blipFill>
                <a:blip r:embed="rId1096"/>
                <a:stretch>
                  <a:fillRect/>
                </a:stretch>
              </p:blipFill>
              <p:spPr>
                <a:xfrm>
                  <a:off x="2224893" y="955507"/>
                  <a:ext cx="136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82" name="Freihand 781">
                  <a:extLst>
                    <a:ext uri="{FF2B5EF4-FFF2-40B4-BE49-F238E27FC236}">
                      <a16:creationId xmlns:a16="http://schemas.microsoft.com/office/drawing/2014/main" id="{D9F80F8A-F433-46C7-B329-868D9A4FA2DE}"/>
                    </a:ext>
                  </a:extLst>
                </p14:cNvPr>
                <p14:cNvContentPartPr/>
                <p14:nvPr/>
              </p14:nvContentPartPr>
              <p14:xfrm>
                <a:off x="2364213" y="958747"/>
                <a:ext cx="34560" cy="104400"/>
              </p14:xfrm>
            </p:contentPart>
          </mc:Choice>
          <mc:Fallback>
            <p:pic>
              <p:nvPicPr>
                <p:cNvPr id="782" name="Freihand 781">
                  <a:extLst>
                    <a:ext uri="{FF2B5EF4-FFF2-40B4-BE49-F238E27FC236}">
                      <a16:creationId xmlns:a16="http://schemas.microsoft.com/office/drawing/2014/main" id="{D9F80F8A-F433-46C7-B329-868D9A4FA2DE}"/>
                    </a:ext>
                  </a:extLst>
                </p:cNvPr>
                <p:cNvPicPr/>
                <p:nvPr/>
              </p:nvPicPr>
              <p:blipFill>
                <a:blip r:embed="rId1098"/>
                <a:stretch>
                  <a:fillRect/>
                </a:stretch>
              </p:blipFill>
              <p:spPr>
                <a:xfrm>
                  <a:off x="2359893" y="954427"/>
                  <a:ext cx="43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783" name="Freihand 782">
                  <a:extLst>
                    <a:ext uri="{FF2B5EF4-FFF2-40B4-BE49-F238E27FC236}">
                      <a16:creationId xmlns:a16="http://schemas.microsoft.com/office/drawing/2014/main" id="{4B0442CD-6B38-4015-B7BF-C354E7370A6B}"/>
                    </a:ext>
                  </a:extLst>
                </p14:cNvPr>
                <p14:cNvContentPartPr/>
                <p14:nvPr/>
              </p14:nvContentPartPr>
              <p14:xfrm>
                <a:off x="2441973" y="888547"/>
                <a:ext cx="255600" cy="222480"/>
              </p14:xfrm>
            </p:contentPart>
          </mc:Choice>
          <mc:Fallback>
            <p:pic>
              <p:nvPicPr>
                <p:cNvPr id="783" name="Freihand 782">
                  <a:extLst>
                    <a:ext uri="{FF2B5EF4-FFF2-40B4-BE49-F238E27FC236}">
                      <a16:creationId xmlns:a16="http://schemas.microsoft.com/office/drawing/2014/main" id="{4B0442CD-6B38-4015-B7BF-C354E7370A6B}"/>
                    </a:ext>
                  </a:extLst>
                </p:cNvPr>
                <p:cNvPicPr/>
                <p:nvPr/>
              </p:nvPicPr>
              <p:blipFill>
                <a:blip r:embed="rId1100"/>
                <a:stretch>
                  <a:fillRect/>
                </a:stretch>
              </p:blipFill>
              <p:spPr>
                <a:xfrm>
                  <a:off x="2437653" y="884227"/>
                  <a:ext cx="264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84" name="Freihand 783">
                  <a:extLst>
                    <a:ext uri="{FF2B5EF4-FFF2-40B4-BE49-F238E27FC236}">
                      <a16:creationId xmlns:a16="http://schemas.microsoft.com/office/drawing/2014/main" id="{CC47BF74-2D72-40BF-BBF6-F69FBEB1B64B}"/>
                    </a:ext>
                  </a:extLst>
                </p14:cNvPr>
                <p14:cNvContentPartPr/>
                <p14:nvPr/>
              </p14:nvContentPartPr>
              <p14:xfrm>
                <a:off x="2723493" y="913387"/>
                <a:ext cx="70200" cy="36360"/>
              </p14:xfrm>
            </p:contentPart>
          </mc:Choice>
          <mc:Fallback>
            <p:pic>
              <p:nvPicPr>
                <p:cNvPr id="784" name="Freihand 783">
                  <a:extLst>
                    <a:ext uri="{FF2B5EF4-FFF2-40B4-BE49-F238E27FC236}">
                      <a16:creationId xmlns:a16="http://schemas.microsoft.com/office/drawing/2014/main" id="{CC47BF74-2D72-40BF-BBF6-F69FBEB1B64B}"/>
                    </a:ext>
                  </a:extLst>
                </p:cNvPr>
                <p:cNvPicPr/>
                <p:nvPr/>
              </p:nvPicPr>
              <p:blipFill>
                <a:blip r:embed="rId1102"/>
                <a:stretch>
                  <a:fillRect/>
                </a:stretch>
              </p:blipFill>
              <p:spPr>
                <a:xfrm>
                  <a:off x="2719173" y="909067"/>
                  <a:ext cx="78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85" name="Freihand 784">
                  <a:extLst>
                    <a:ext uri="{FF2B5EF4-FFF2-40B4-BE49-F238E27FC236}">
                      <a16:creationId xmlns:a16="http://schemas.microsoft.com/office/drawing/2014/main" id="{DB1DC01B-1CEE-4C28-A7D3-333FD274B517}"/>
                    </a:ext>
                  </a:extLst>
                </p14:cNvPr>
                <p14:cNvContentPartPr/>
                <p14:nvPr/>
              </p14:nvContentPartPr>
              <p14:xfrm>
                <a:off x="2829333" y="869467"/>
                <a:ext cx="77760" cy="74520"/>
              </p14:xfrm>
            </p:contentPart>
          </mc:Choice>
          <mc:Fallback>
            <p:pic>
              <p:nvPicPr>
                <p:cNvPr id="785" name="Freihand 784">
                  <a:extLst>
                    <a:ext uri="{FF2B5EF4-FFF2-40B4-BE49-F238E27FC236}">
                      <a16:creationId xmlns:a16="http://schemas.microsoft.com/office/drawing/2014/main" id="{DB1DC01B-1CEE-4C28-A7D3-333FD274B517}"/>
                    </a:ext>
                  </a:extLst>
                </p:cNvPr>
                <p:cNvPicPr/>
                <p:nvPr/>
              </p:nvPicPr>
              <p:blipFill>
                <a:blip r:embed="rId1104"/>
                <a:stretch>
                  <a:fillRect/>
                </a:stretch>
              </p:blipFill>
              <p:spPr>
                <a:xfrm>
                  <a:off x="2825013" y="865147"/>
                  <a:ext cx="86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86" name="Freihand 785">
                  <a:extLst>
                    <a:ext uri="{FF2B5EF4-FFF2-40B4-BE49-F238E27FC236}">
                      <a16:creationId xmlns:a16="http://schemas.microsoft.com/office/drawing/2014/main" id="{C9CB6078-D4A1-4213-9E09-F56F3ED11CF8}"/>
                    </a:ext>
                  </a:extLst>
                </p14:cNvPr>
                <p14:cNvContentPartPr/>
                <p14:nvPr/>
              </p14:nvContentPartPr>
              <p14:xfrm>
                <a:off x="2983413" y="854347"/>
                <a:ext cx="196920" cy="82440"/>
              </p14:xfrm>
            </p:contentPart>
          </mc:Choice>
          <mc:Fallback>
            <p:pic>
              <p:nvPicPr>
                <p:cNvPr id="786" name="Freihand 785">
                  <a:extLst>
                    <a:ext uri="{FF2B5EF4-FFF2-40B4-BE49-F238E27FC236}">
                      <a16:creationId xmlns:a16="http://schemas.microsoft.com/office/drawing/2014/main" id="{C9CB6078-D4A1-4213-9E09-F56F3ED11CF8}"/>
                    </a:ext>
                  </a:extLst>
                </p:cNvPr>
                <p:cNvPicPr/>
                <p:nvPr/>
              </p:nvPicPr>
              <p:blipFill>
                <a:blip r:embed="rId1106"/>
                <a:stretch>
                  <a:fillRect/>
                </a:stretch>
              </p:blipFill>
              <p:spPr>
                <a:xfrm>
                  <a:off x="2979093" y="850027"/>
                  <a:ext cx="205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87" name="Freihand 786">
                  <a:extLst>
                    <a:ext uri="{FF2B5EF4-FFF2-40B4-BE49-F238E27FC236}">
                      <a16:creationId xmlns:a16="http://schemas.microsoft.com/office/drawing/2014/main" id="{1D1A8758-9646-43A2-9273-D4F6B3341EE2}"/>
                    </a:ext>
                  </a:extLst>
                </p14:cNvPr>
                <p14:cNvContentPartPr/>
                <p14:nvPr/>
              </p14:nvContentPartPr>
              <p14:xfrm>
                <a:off x="3201933" y="831307"/>
                <a:ext cx="35280" cy="70560"/>
              </p14:xfrm>
            </p:contentPart>
          </mc:Choice>
          <mc:Fallback>
            <p:pic>
              <p:nvPicPr>
                <p:cNvPr id="787" name="Freihand 786">
                  <a:extLst>
                    <a:ext uri="{FF2B5EF4-FFF2-40B4-BE49-F238E27FC236}">
                      <a16:creationId xmlns:a16="http://schemas.microsoft.com/office/drawing/2014/main" id="{1D1A8758-9646-43A2-9273-D4F6B3341EE2}"/>
                    </a:ext>
                  </a:extLst>
                </p:cNvPr>
                <p:cNvPicPr/>
                <p:nvPr/>
              </p:nvPicPr>
              <p:blipFill>
                <a:blip r:embed="rId1108"/>
                <a:stretch>
                  <a:fillRect/>
                </a:stretch>
              </p:blipFill>
              <p:spPr>
                <a:xfrm>
                  <a:off x="3197613" y="826987"/>
                  <a:ext cx="43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88" name="Freihand 787">
                  <a:extLst>
                    <a:ext uri="{FF2B5EF4-FFF2-40B4-BE49-F238E27FC236}">
                      <a16:creationId xmlns:a16="http://schemas.microsoft.com/office/drawing/2014/main" id="{BB2524AB-B370-4B79-8F7C-2F16FA0E3A01}"/>
                    </a:ext>
                  </a:extLst>
                </p14:cNvPr>
                <p14:cNvContentPartPr/>
                <p14:nvPr/>
              </p14:nvContentPartPr>
              <p14:xfrm>
                <a:off x="3242613" y="798907"/>
                <a:ext cx="144360" cy="89280"/>
              </p14:xfrm>
            </p:contentPart>
          </mc:Choice>
          <mc:Fallback>
            <p:pic>
              <p:nvPicPr>
                <p:cNvPr id="788" name="Freihand 787">
                  <a:extLst>
                    <a:ext uri="{FF2B5EF4-FFF2-40B4-BE49-F238E27FC236}">
                      <a16:creationId xmlns:a16="http://schemas.microsoft.com/office/drawing/2014/main" id="{BB2524AB-B370-4B79-8F7C-2F16FA0E3A01}"/>
                    </a:ext>
                  </a:extLst>
                </p:cNvPr>
                <p:cNvPicPr/>
                <p:nvPr/>
              </p:nvPicPr>
              <p:blipFill>
                <a:blip r:embed="rId1110"/>
                <a:stretch>
                  <a:fillRect/>
                </a:stretch>
              </p:blipFill>
              <p:spPr>
                <a:xfrm>
                  <a:off x="3238293" y="794587"/>
                  <a:ext cx="153000" cy="97920"/>
                </a:xfrm>
                <a:prstGeom prst="rect">
                  <a:avLst/>
                </a:prstGeom>
              </p:spPr>
            </p:pic>
          </mc:Fallback>
        </mc:AlternateContent>
      </p:grpSp>
      <p:grpSp>
        <p:nvGrpSpPr>
          <p:cNvPr id="827" name="Gruppieren 826">
            <a:extLst>
              <a:ext uri="{FF2B5EF4-FFF2-40B4-BE49-F238E27FC236}">
                <a16:creationId xmlns:a16="http://schemas.microsoft.com/office/drawing/2014/main" id="{A3F5210B-82A8-4404-9C80-BDCFAC03B75A}"/>
              </a:ext>
            </a:extLst>
          </p:cNvPr>
          <p:cNvGrpSpPr/>
          <p:nvPr/>
        </p:nvGrpSpPr>
        <p:grpSpPr>
          <a:xfrm>
            <a:off x="5582613" y="4397467"/>
            <a:ext cx="3028680" cy="2236680"/>
            <a:chOff x="5582613" y="4397467"/>
            <a:chExt cx="3028680" cy="2236680"/>
          </a:xfrm>
        </p:grpSpPr>
        <mc:AlternateContent xmlns:mc="http://schemas.openxmlformats.org/markup-compatibility/2006">
          <mc:Choice xmlns:p14="http://schemas.microsoft.com/office/powerpoint/2010/main" Requires="p14">
            <p:contentPart p14:bwMode="auto" r:id="rId1111">
              <p14:nvContentPartPr>
                <p14:cNvPr id="695" name="Freihand 694">
                  <a:extLst>
                    <a:ext uri="{FF2B5EF4-FFF2-40B4-BE49-F238E27FC236}">
                      <a16:creationId xmlns:a16="http://schemas.microsoft.com/office/drawing/2014/main" id="{3223B684-EE37-43C6-8F98-38F544681588}"/>
                    </a:ext>
                  </a:extLst>
                </p14:cNvPr>
                <p14:cNvContentPartPr/>
                <p14:nvPr/>
              </p14:nvContentPartPr>
              <p14:xfrm>
                <a:off x="7042413" y="4435267"/>
                <a:ext cx="304920" cy="120960"/>
              </p14:xfrm>
            </p:contentPart>
          </mc:Choice>
          <mc:Fallback>
            <p:pic>
              <p:nvPicPr>
                <p:cNvPr id="695" name="Freihand 694">
                  <a:extLst>
                    <a:ext uri="{FF2B5EF4-FFF2-40B4-BE49-F238E27FC236}">
                      <a16:creationId xmlns:a16="http://schemas.microsoft.com/office/drawing/2014/main" id="{3223B684-EE37-43C6-8F98-38F544681588}"/>
                    </a:ext>
                  </a:extLst>
                </p:cNvPr>
                <p:cNvPicPr/>
                <p:nvPr/>
              </p:nvPicPr>
              <p:blipFill>
                <a:blip r:embed="rId1112"/>
                <a:stretch>
                  <a:fillRect/>
                </a:stretch>
              </p:blipFill>
              <p:spPr>
                <a:xfrm>
                  <a:off x="7038093" y="4430947"/>
                  <a:ext cx="313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97" name="Freihand 696">
                  <a:extLst>
                    <a:ext uri="{FF2B5EF4-FFF2-40B4-BE49-F238E27FC236}">
                      <a16:creationId xmlns:a16="http://schemas.microsoft.com/office/drawing/2014/main" id="{3D90C012-0125-4958-B4B1-5F5399AB611E}"/>
                    </a:ext>
                  </a:extLst>
                </p14:cNvPr>
                <p14:cNvContentPartPr/>
                <p14:nvPr/>
              </p14:nvContentPartPr>
              <p14:xfrm>
                <a:off x="7464693" y="4411867"/>
                <a:ext cx="115200" cy="124200"/>
              </p14:xfrm>
            </p:contentPart>
          </mc:Choice>
          <mc:Fallback>
            <p:pic>
              <p:nvPicPr>
                <p:cNvPr id="697" name="Freihand 696">
                  <a:extLst>
                    <a:ext uri="{FF2B5EF4-FFF2-40B4-BE49-F238E27FC236}">
                      <a16:creationId xmlns:a16="http://schemas.microsoft.com/office/drawing/2014/main" id="{3D90C012-0125-4958-B4B1-5F5399AB611E}"/>
                    </a:ext>
                  </a:extLst>
                </p:cNvPr>
                <p:cNvPicPr/>
                <p:nvPr/>
              </p:nvPicPr>
              <p:blipFill>
                <a:blip r:embed="rId1114"/>
                <a:stretch>
                  <a:fillRect/>
                </a:stretch>
              </p:blipFill>
              <p:spPr>
                <a:xfrm>
                  <a:off x="7460373" y="4407547"/>
                  <a:ext cx="123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98" name="Freihand 697">
                  <a:extLst>
                    <a:ext uri="{FF2B5EF4-FFF2-40B4-BE49-F238E27FC236}">
                      <a16:creationId xmlns:a16="http://schemas.microsoft.com/office/drawing/2014/main" id="{2DB11076-9A96-484E-945A-8EC41DFDF2DB}"/>
                    </a:ext>
                  </a:extLst>
                </p14:cNvPr>
                <p14:cNvContentPartPr/>
                <p14:nvPr/>
              </p14:nvContentPartPr>
              <p14:xfrm>
                <a:off x="7591413" y="4456507"/>
                <a:ext cx="267840" cy="74520"/>
              </p14:xfrm>
            </p:contentPart>
          </mc:Choice>
          <mc:Fallback>
            <p:pic>
              <p:nvPicPr>
                <p:cNvPr id="698" name="Freihand 697">
                  <a:extLst>
                    <a:ext uri="{FF2B5EF4-FFF2-40B4-BE49-F238E27FC236}">
                      <a16:creationId xmlns:a16="http://schemas.microsoft.com/office/drawing/2014/main" id="{2DB11076-9A96-484E-945A-8EC41DFDF2DB}"/>
                    </a:ext>
                  </a:extLst>
                </p:cNvPr>
                <p:cNvPicPr/>
                <p:nvPr/>
              </p:nvPicPr>
              <p:blipFill>
                <a:blip r:embed="rId1116"/>
                <a:stretch>
                  <a:fillRect/>
                </a:stretch>
              </p:blipFill>
              <p:spPr>
                <a:xfrm>
                  <a:off x="7587093" y="4452187"/>
                  <a:ext cx="276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82" name="Freihand 681">
                  <a:extLst>
                    <a:ext uri="{FF2B5EF4-FFF2-40B4-BE49-F238E27FC236}">
                      <a16:creationId xmlns:a16="http://schemas.microsoft.com/office/drawing/2014/main" id="{A382C8F0-F93F-4602-BE5B-F32A527BF994}"/>
                    </a:ext>
                  </a:extLst>
                </p14:cNvPr>
                <p14:cNvContentPartPr/>
                <p14:nvPr/>
              </p14:nvContentPartPr>
              <p14:xfrm>
                <a:off x="5582613" y="4459387"/>
                <a:ext cx="147960" cy="233640"/>
              </p14:xfrm>
            </p:contentPart>
          </mc:Choice>
          <mc:Fallback>
            <p:pic>
              <p:nvPicPr>
                <p:cNvPr id="682" name="Freihand 681">
                  <a:extLst>
                    <a:ext uri="{FF2B5EF4-FFF2-40B4-BE49-F238E27FC236}">
                      <a16:creationId xmlns:a16="http://schemas.microsoft.com/office/drawing/2014/main" id="{A382C8F0-F93F-4602-BE5B-F32A527BF994}"/>
                    </a:ext>
                  </a:extLst>
                </p:cNvPr>
                <p:cNvPicPr/>
                <p:nvPr/>
              </p:nvPicPr>
              <p:blipFill>
                <a:blip r:embed="rId1118"/>
                <a:stretch>
                  <a:fillRect/>
                </a:stretch>
              </p:blipFill>
              <p:spPr>
                <a:xfrm>
                  <a:off x="5578293" y="4455067"/>
                  <a:ext cx="156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83" name="Freihand 682">
                  <a:extLst>
                    <a:ext uri="{FF2B5EF4-FFF2-40B4-BE49-F238E27FC236}">
                      <a16:creationId xmlns:a16="http://schemas.microsoft.com/office/drawing/2014/main" id="{C24A55A6-CF56-443D-9955-CD8C95826476}"/>
                    </a:ext>
                  </a:extLst>
                </p14:cNvPr>
                <p14:cNvContentPartPr/>
                <p14:nvPr/>
              </p14:nvContentPartPr>
              <p14:xfrm>
                <a:off x="5708973" y="4473427"/>
                <a:ext cx="14760" cy="189720"/>
              </p14:xfrm>
            </p:contentPart>
          </mc:Choice>
          <mc:Fallback>
            <p:pic>
              <p:nvPicPr>
                <p:cNvPr id="683" name="Freihand 682">
                  <a:extLst>
                    <a:ext uri="{FF2B5EF4-FFF2-40B4-BE49-F238E27FC236}">
                      <a16:creationId xmlns:a16="http://schemas.microsoft.com/office/drawing/2014/main" id="{C24A55A6-CF56-443D-9955-CD8C95826476}"/>
                    </a:ext>
                  </a:extLst>
                </p:cNvPr>
                <p:cNvPicPr/>
                <p:nvPr/>
              </p:nvPicPr>
              <p:blipFill>
                <a:blip r:embed="rId1120"/>
                <a:stretch>
                  <a:fillRect/>
                </a:stretch>
              </p:blipFill>
              <p:spPr>
                <a:xfrm>
                  <a:off x="5704653" y="4469107"/>
                  <a:ext cx="23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84" name="Freihand 683">
                  <a:extLst>
                    <a:ext uri="{FF2B5EF4-FFF2-40B4-BE49-F238E27FC236}">
                      <a16:creationId xmlns:a16="http://schemas.microsoft.com/office/drawing/2014/main" id="{922D4453-B439-418D-A401-3E9269116FDD}"/>
                    </a:ext>
                  </a:extLst>
                </p14:cNvPr>
                <p14:cNvContentPartPr/>
                <p14:nvPr/>
              </p14:nvContentPartPr>
              <p14:xfrm>
                <a:off x="5635173" y="4572787"/>
                <a:ext cx="107280" cy="23040"/>
              </p14:xfrm>
            </p:contentPart>
          </mc:Choice>
          <mc:Fallback>
            <p:pic>
              <p:nvPicPr>
                <p:cNvPr id="684" name="Freihand 683">
                  <a:extLst>
                    <a:ext uri="{FF2B5EF4-FFF2-40B4-BE49-F238E27FC236}">
                      <a16:creationId xmlns:a16="http://schemas.microsoft.com/office/drawing/2014/main" id="{922D4453-B439-418D-A401-3E9269116FDD}"/>
                    </a:ext>
                  </a:extLst>
                </p:cNvPr>
                <p:cNvPicPr/>
                <p:nvPr/>
              </p:nvPicPr>
              <p:blipFill>
                <a:blip r:embed="rId1122"/>
                <a:stretch>
                  <a:fillRect/>
                </a:stretch>
              </p:blipFill>
              <p:spPr>
                <a:xfrm>
                  <a:off x="5630853" y="4568467"/>
                  <a:ext cx="115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85" name="Freihand 684">
                  <a:extLst>
                    <a:ext uri="{FF2B5EF4-FFF2-40B4-BE49-F238E27FC236}">
                      <a16:creationId xmlns:a16="http://schemas.microsoft.com/office/drawing/2014/main" id="{549EB60F-A320-436F-8AAC-3F69A673928F}"/>
                    </a:ext>
                  </a:extLst>
                </p14:cNvPr>
                <p14:cNvContentPartPr/>
                <p14:nvPr/>
              </p14:nvContentPartPr>
              <p14:xfrm>
                <a:off x="5788893" y="4456507"/>
                <a:ext cx="129600" cy="186840"/>
              </p14:xfrm>
            </p:contentPart>
          </mc:Choice>
          <mc:Fallback>
            <p:pic>
              <p:nvPicPr>
                <p:cNvPr id="685" name="Freihand 684">
                  <a:extLst>
                    <a:ext uri="{FF2B5EF4-FFF2-40B4-BE49-F238E27FC236}">
                      <a16:creationId xmlns:a16="http://schemas.microsoft.com/office/drawing/2014/main" id="{549EB60F-A320-436F-8AAC-3F69A673928F}"/>
                    </a:ext>
                  </a:extLst>
                </p:cNvPr>
                <p:cNvPicPr/>
                <p:nvPr/>
              </p:nvPicPr>
              <p:blipFill>
                <a:blip r:embed="rId1124"/>
                <a:stretch>
                  <a:fillRect/>
                </a:stretch>
              </p:blipFill>
              <p:spPr>
                <a:xfrm>
                  <a:off x="5784573" y="4452187"/>
                  <a:ext cx="138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86" name="Freihand 685">
                  <a:extLst>
                    <a:ext uri="{FF2B5EF4-FFF2-40B4-BE49-F238E27FC236}">
                      <a16:creationId xmlns:a16="http://schemas.microsoft.com/office/drawing/2014/main" id="{3A66330F-0ED8-42A2-A42D-D43CE47FD93E}"/>
                    </a:ext>
                  </a:extLst>
                </p14:cNvPr>
                <p14:cNvContentPartPr/>
                <p14:nvPr/>
              </p14:nvContentPartPr>
              <p14:xfrm>
                <a:off x="5939373" y="4460827"/>
                <a:ext cx="134280" cy="176040"/>
              </p14:xfrm>
            </p:contentPart>
          </mc:Choice>
          <mc:Fallback>
            <p:pic>
              <p:nvPicPr>
                <p:cNvPr id="686" name="Freihand 685">
                  <a:extLst>
                    <a:ext uri="{FF2B5EF4-FFF2-40B4-BE49-F238E27FC236}">
                      <a16:creationId xmlns:a16="http://schemas.microsoft.com/office/drawing/2014/main" id="{3A66330F-0ED8-42A2-A42D-D43CE47FD93E}"/>
                    </a:ext>
                  </a:extLst>
                </p:cNvPr>
                <p:cNvPicPr/>
                <p:nvPr/>
              </p:nvPicPr>
              <p:blipFill>
                <a:blip r:embed="rId1126"/>
                <a:stretch>
                  <a:fillRect/>
                </a:stretch>
              </p:blipFill>
              <p:spPr>
                <a:xfrm>
                  <a:off x="5935053" y="4456507"/>
                  <a:ext cx="142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87" name="Freihand 686">
                  <a:extLst>
                    <a:ext uri="{FF2B5EF4-FFF2-40B4-BE49-F238E27FC236}">
                      <a16:creationId xmlns:a16="http://schemas.microsoft.com/office/drawing/2014/main" id="{5D8FFA49-976A-48E7-B32C-93F177BF2AA1}"/>
                    </a:ext>
                  </a:extLst>
                </p14:cNvPr>
                <p14:cNvContentPartPr/>
                <p14:nvPr/>
              </p14:nvContentPartPr>
              <p14:xfrm>
                <a:off x="6105693" y="4532827"/>
                <a:ext cx="6840" cy="94320"/>
              </p14:xfrm>
            </p:contentPart>
          </mc:Choice>
          <mc:Fallback>
            <p:pic>
              <p:nvPicPr>
                <p:cNvPr id="687" name="Freihand 686">
                  <a:extLst>
                    <a:ext uri="{FF2B5EF4-FFF2-40B4-BE49-F238E27FC236}">
                      <a16:creationId xmlns:a16="http://schemas.microsoft.com/office/drawing/2014/main" id="{5D8FFA49-976A-48E7-B32C-93F177BF2AA1}"/>
                    </a:ext>
                  </a:extLst>
                </p:cNvPr>
                <p:cNvPicPr/>
                <p:nvPr/>
              </p:nvPicPr>
              <p:blipFill>
                <a:blip r:embed="rId1128"/>
                <a:stretch>
                  <a:fillRect/>
                </a:stretch>
              </p:blipFill>
              <p:spPr>
                <a:xfrm>
                  <a:off x="6101373" y="4528507"/>
                  <a:ext cx="1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88" name="Freihand 687">
                  <a:extLst>
                    <a:ext uri="{FF2B5EF4-FFF2-40B4-BE49-F238E27FC236}">
                      <a16:creationId xmlns:a16="http://schemas.microsoft.com/office/drawing/2014/main" id="{B622C767-9BCD-4739-84B2-DFCD6621C873}"/>
                    </a:ext>
                  </a:extLst>
                </p14:cNvPr>
                <p14:cNvContentPartPr/>
                <p14:nvPr/>
              </p14:nvContentPartPr>
              <p14:xfrm>
                <a:off x="6135213" y="4483867"/>
                <a:ext cx="3960" cy="6480"/>
              </p14:xfrm>
            </p:contentPart>
          </mc:Choice>
          <mc:Fallback>
            <p:pic>
              <p:nvPicPr>
                <p:cNvPr id="688" name="Freihand 687">
                  <a:extLst>
                    <a:ext uri="{FF2B5EF4-FFF2-40B4-BE49-F238E27FC236}">
                      <a16:creationId xmlns:a16="http://schemas.microsoft.com/office/drawing/2014/main" id="{B622C767-9BCD-4739-84B2-DFCD6621C873}"/>
                    </a:ext>
                  </a:extLst>
                </p:cNvPr>
                <p:cNvPicPr/>
                <p:nvPr/>
              </p:nvPicPr>
              <p:blipFill>
                <a:blip r:embed="rId1130"/>
                <a:stretch>
                  <a:fillRect/>
                </a:stretch>
              </p:blipFill>
              <p:spPr>
                <a:xfrm>
                  <a:off x="6130893" y="4479547"/>
                  <a:ext cx="12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89" name="Freihand 688">
                  <a:extLst>
                    <a:ext uri="{FF2B5EF4-FFF2-40B4-BE49-F238E27FC236}">
                      <a16:creationId xmlns:a16="http://schemas.microsoft.com/office/drawing/2014/main" id="{07C84F9E-B80A-4A02-9B27-4C469561F5F8}"/>
                    </a:ext>
                  </a:extLst>
                </p14:cNvPr>
                <p14:cNvContentPartPr/>
                <p14:nvPr/>
              </p14:nvContentPartPr>
              <p14:xfrm>
                <a:off x="6165453" y="4508347"/>
                <a:ext cx="89280" cy="107640"/>
              </p14:xfrm>
            </p:contentPart>
          </mc:Choice>
          <mc:Fallback>
            <p:pic>
              <p:nvPicPr>
                <p:cNvPr id="689" name="Freihand 688">
                  <a:extLst>
                    <a:ext uri="{FF2B5EF4-FFF2-40B4-BE49-F238E27FC236}">
                      <a16:creationId xmlns:a16="http://schemas.microsoft.com/office/drawing/2014/main" id="{07C84F9E-B80A-4A02-9B27-4C469561F5F8}"/>
                    </a:ext>
                  </a:extLst>
                </p:cNvPr>
                <p:cNvPicPr/>
                <p:nvPr/>
              </p:nvPicPr>
              <p:blipFill>
                <a:blip r:embed="rId1132"/>
                <a:stretch>
                  <a:fillRect/>
                </a:stretch>
              </p:blipFill>
              <p:spPr>
                <a:xfrm>
                  <a:off x="6161133" y="4504027"/>
                  <a:ext cx="97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90" name="Freihand 689">
                  <a:extLst>
                    <a:ext uri="{FF2B5EF4-FFF2-40B4-BE49-F238E27FC236}">
                      <a16:creationId xmlns:a16="http://schemas.microsoft.com/office/drawing/2014/main" id="{F604AA4C-348E-459A-835A-939BDB5D8C47}"/>
                    </a:ext>
                  </a:extLst>
                </p14:cNvPr>
                <p14:cNvContentPartPr/>
                <p14:nvPr/>
              </p14:nvContentPartPr>
              <p14:xfrm>
                <a:off x="6296133" y="4543267"/>
                <a:ext cx="57960" cy="74160"/>
              </p14:xfrm>
            </p:contentPart>
          </mc:Choice>
          <mc:Fallback>
            <p:pic>
              <p:nvPicPr>
                <p:cNvPr id="690" name="Freihand 689">
                  <a:extLst>
                    <a:ext uri="{FF2B5EF4-FFF2-40B4-BE49-F238E27FC236}">
                      <a16:creationId xmlns:a16="http://schemas.microsoft.com/office/drawing/2014/main" id="{F604AA4C-348E-459A-835A-939BDB5D8C47}"/>
                    </a:ext>
                  </a:extLst>
                </p:cNvPr>
                <p:cNvPicPr/>
                <p:nvPr/>
              </p:nvPicPr>
              <p:blipFill>
                <a:blip r:embed="rId1134"/>
                <a:stretch>
                  <a:fillRect/>
                </a:stretch>
              </p:blipFill>
              <p:spPr>
                <a:xfrm>
                  <a:off x="6291813" y="4538947"/>
                  <a:ext cx="66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92" name="Freihand 691">
                  <a:extLst>
                    <a:ext uri="{FF2B5EF4-FFF2-40B4-BE49-F238E27FC236}">
                      <a16:creationId xmlns:a16="http://schemas.microsoft.com/office/drawing/2014/main" id="{13B38390-F711-4428-A585-77076A9BE553}"/>
                    </a:ext>
                  </a:extLst>
                </p14:cNvPr>
                <p14:cNvContentPartPr/>
                <p14:nvPr/>
              </p14:nvContentPartPr>
              <p14:xfrm>
                <a:off x="6409533" y="4537507"/>
                <a:ext cx="79920" cy="66240"/>
              </p14:xfrm>
            </p:contentPart>
          </mc:Choice>
          <mc:Fallback>
            <p:pic>
              <p:nvPicPr>
                <p:cNvPr id="692" name="Freihand 691">
                  <a:extLst>
                    <a:ext uri="{FF2B5EF4-FFF2-40B4-BE49-F238E27FC236}">
                      <a16:creationId xmlns:a16="http://schemas.microsoft.com/office/drawing/2014/main" id="{13B38390-F711-4428-A585-77076A9BE553}"/>
                    </a:ext>
                  </a:extLst>
                </p:cNvPr>
                <p:cNvPicPr/>
                <p:nvPr/>
              </p:nvPicPr>
              <p:blipFill>
                <a:blip r:embed="rId1136"/>
                <a:stretch>
                  <a:fillRect/>
                </a:stretch>
              </p:blipFill>
              <p:spPr>
                <a:xfrm>
                  <a:off x="6405213" y="4533187"/>
                  <a:ext cx="88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93" name="Freihand 692">
                  <a:extLst>
                    <a:ext uri="{FF2B5EF4-FFF2-40B4-BE49-F238E27FC236}">
                      <a16:creationId xmlns:a16="http://schemas.microsoft.com/office/drawing/2014/main" id="{34547D26-4B94-454F-8DAC-E537B1075A70}"/>
                    </a:ext>
                  </a:extLst>
                </p14:cNvPr>
                <p14:cNvContentPartPr/>
                <p14:nvPr/>
              </p14:nvContentPartPr>
              <p14:xfrm>
                <a:off x="6528333" y="4514827"/>
                <a:ext cx="98280" cy="81720"/>
              </p14:xfrm>
            </p:contentPart>
          </mc:Choice>
          <mc:Fallback>
            <p:pic>
              <p:nvPicPr>
                <p:cNvPr id="693" name="Freihand 692">
                  <a:extLst>
                    <a:ext uri="{FF2B5EF4-FFF2-40B4-BE49-F238E27FC236}">
                      <a16:creationId xmlns:a16="http://schemas.microsoft.com/office/drawing/2014/main" id="{34547D26-4B94-454F-8DAC-E537B1075A70}"/>
                    </a:ext>
                  </a:extLst>
                </p:cNvPr>
                <p:cNvPicPr/>
                <p:nvPr/>
              </p:nvPicPr>
              <p:blipFill>
                <a:blip r:embed="rId1138"/>
                <a:stretch>
                  <a:fillRect/>
                </a:stretch>
              </p:blipFill>
              <p:spPr>
                <a:xfrm>
                  <a:off x="6524013" y="4510507"/>
                  <a:ext cx="106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94" name="Freihand 693">
                  <a:extLst>
                    <a:ext uri="{FF2B5EF4-FFF2-40B4-BE49-F238E27FC236}">
                      <a16:creationId xmlns:a16="http://schemas.microsoft.com/office/drawing/2014/main" id="{89DDE939-E6A6-4B51-81F0-068FBF1AB4A1}"/>
                    </a:ext>
                  </a:extLst>
                </p14:cNvPr>
                <p14:cNvContentPartPr/>
                <p14:nvPr/>
              </p14:nvContentPartPr>
              <p14:xfrm>
                <a:off x="6655053" y="4397467"/>
                <a:ext cx="205560" cy="349200"/>
              </p14:xfrm>
            </p:contentPart>
          </mc:Choice>
          <mc:Fallback>
            <p:pic>
              <p:nvPicPr>
                <p:cNvPr id="694" name="Freihand 693">
                  <a:extLst>
                    <a:ext uri="{FF2B5EF4-FFF2-40B4-BE49-F238E27FC236}">
                      <a16:creationId xmlns:a16="http://schemas.microsoft.com/office/drawing/2014/main" id="{89DDE939-E6A6-4B51-81F0-068FBF1AB4A1}"/>
                    </a:ext>
                  </a:extLst>
                </p:cNvPr>
                <p:cNvPicPr/>
                <p:nvPr/>
              </p:nvPicPr>
              <p:blipFill>
                <a:blip r:embed="rId1140"/>
                <a:stretch>
                  <a:fillRect/>
                </a:stretch>
              </p:blipFill>
              <p:spPr>
                <a:xfrm>
                  <a:off x="6650733" y="4393147"/>
                  <a:ext cx="2142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99" name="Freihand 698">
                  <a:extLst>
                    <a:ext uri="{FF2B5EF4-FFF2-40B4-BE49-F238E27FC236}">
                      <a16:creationId xmlns:a16="http://schemas.microsoft.com/office/drawing/2014/main" id="{E9FD0741-24F0-4730-B01B-DB469E99FA52}"/>
                    </a:ext>
                  </a:extLst>
                </p14:cNvPr>
                <p14:cNvContentPartPr/>
                <p14:nvPr/>
              </p14:nvContentPartPr>
              <p14:xfrm>
                <a:off x="5651373" y="4839187"/>
                <a:ext cx="171360" cy="84600"/>
              </p14:xfrm>
            </p:contentPart>
          </mc:Choice>
          <mc:Fallback>
            <p:pic>
              <p:nvPicPr>
                <p:cNvPr id="699" name="Freihand 698">
                  <a:extLst>
                    <a:ext uri="{FF2B5EF4-FFF2-40B4-BE49-F238E27FC236}">
                      <a16:creationId xmlns:a16="http://schemas.microsoft.com/office/drawing/2014/main" id="{E9FD0741-24F0-4730-B01B-DB469E99FA52}"/>
                    </a:ext>
                  </a:extLst>
                </p:cNvPr>
                <p:cNvPicPr/>
                <p:nvPr/>
              </p:nvPicPr>
              <p:blipFill>
                <a:blip r:embed="rId1142"/>
                <a:stretch>
                  <a:fillRect/>
                </a:stretch>
              </p:blipFill>
              <p:spPr>
                <a:xfrm>
                  <a:off x="5647053" y="4834867"/>
                  <a:ext cx="180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00" name="Freihand 699">
                  <a:extLst>
                    <a:ext uri="{FF2B5EF4-FFF2-40B4-BE49-F238E27FC236}">
                      <a16:creationId xmlns:a16="http://schemas.microsoft.com/office/drawing/2014/main" id="{2FB6EDBD-A77E-4973-80A2-A803FFF30C8D}"/>
                    </a:ext>
                  </a:extLst>
                </p14:cNvPr>
                <p14:cNvContentPartPr/>
                <p14:nvPr/>
              </p14:nvContentPartPr>
              <p14:xfrm>
                <a:off x="5805453" y="4750987"/>
                <a:ext cx="1440" cy="25200"/>
              </p14:xfrm>
            </p:contentPart>
          </mc:Choice>
          <mc:Fallback>
            <p:pic>
              <p:nvPicPr>
                <p:cNvPr id="700" name="Freihand 699">
                  <a:extLst>
                    <a:ext uri="{FF2B5EF4-FFF2-40B4-BE49-F238E27FC236}">
                      <a16:creationId xmlns:a16="http://schemas.microsoft.com/office/drawing/2014/main" id="{2FB6EDBD-A77E-4973-80A2-A803FFF30C8D}"/>
                    </a:ext>
                  </a:extLst>
                </p:cNvPr>
                <p:cNvPicPr/>
                <p:nvPr/>
              </p:nvPicPr>
              <p:blipFill>
                <a:blip r:embed="rId1144"/>
                <a:stretch>
                  <a:fillRect/>
                </a:stretch>
              </p:blipFill>
              <p:spPr>
                <a:xfrm>
                  <a:off x="5801133" y="4746667"/>
                  <a:ext cx="10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01" name="Freihand 700">
                  <a:extLst>
                    <a:ext uri="{FF2B5EF4-FFF2-40B4-BE49-F238E27FC236}">
                      <a16:creationId xmlns:a16="http://schemas.microsoft.com/office/drawing/2014/main" id="{F4D3C71B-C9E5-4843-9847-9CCBD273FB58}"/>
                    </a:ext>
                  </a:extLst>
                </p14:cNvPr>
                <p14:cNvContentPartPr/>
                <p14:nvPr/>
              </p14:nvContentPartPr>
              <p14:xfrm>
                <a:off x="6019653" y="4797067"/>
                <a:ext cx="333360" cy="254160"/>
              </p14:xfrm>
            </p:contentPart>
          </mc:Choice>
          <mc:Fallback>
            <p:pic>
              <p:nvPicPr>
                <p:cNvPr id="701" name="Freihand 700">
                  <a:extLst>
                    <a:ext uri="{FF2B5EF4-FFF2-40B4-BE49-F238E27FC236}">
                      <a16:creationId xmlns:a16="http://schemas.microsoft.com/office/drawing/2014/main" id="{F4D3C71B-C9E5-4843-9847-9CCBD273FB58}"/>
                    </a:ext>
                  </a:extLst>
                </p:cNvPr>
                <p:cNvPicPr/>
                <p:nvPr/>
              </p:nvPicPr>
              <p:blipFill>
                <a:blip r:embed="rId1146"/>
                <a:stretch>
                  <a:fillRect/>
                </a:stretch>
              </p:blipFill>
              <p:spPr>
                <a:xfrm>
                  <a:off x="6015333" y="4792747"/>
                  <a:ext cx="342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02" name="Freihand 701">
                  <a:extLst>
                    <a:ext uri="{FF2B5EF4-FFF2-40B4-BE49-F238E27FC236}">
                      <a16:creationId xmlns:a16="http://schemas.microsoft.com/office/drawing/2014/main" id="{D85D8405-B99C-4BEC-BA16-B76D2812374A}"/>
                    </a:ext>
                  </a:extLst>
                </p14:cNvPr>
                <p14:cNvContentPartPr/>
                <p14:nvPr/>
              </p14:nvContentPartPr>
              <p14:xfrm>
                <a:off x="6370653" y="4801027"/>
                <a:ext cx="155520" cy="75240"/>
              </p14:xfrm>
            </p:contentPart>
          </mc:Choice>
          <mc:Fallback>
            <p:pic>
              <p:nvPicPr>
                <p:cNvPr id="702" name="Freihand 701">
                  <a:extLst>
                    <a:ext uri="{FF2B5EF4-FFF2-40B4-BE49-F238E27FC236}">
                      <a16:creationId xmlns:a16="http://schemas.microsoft.com/office/drawing/2014/main" id="{D85D8405-B99C-4BEC-BA16-B76D2812374A}"/>
                    </a:ext>
                  </a:extLst>
                </p:cNvPr>
                <p:cNvPicPr/>
                <p:nvPr/>
              </p:nvPicPr>
              <p:blipFill>
                <a:blip r:embed="rId1148"/>
                <a:stretch>
                  <a:fillRect/>
                </a:stretch>
              </p:blipFill>
              <p:spPr>
                <a:xfrm>
                  <a:off x="6366333" y="4796707"/>
                  <a:ext cx="164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03" name="Freihand 702">
                  <a:extLst>
                    <a:ext uri="{FF2B5EF4-FFF2-40B4-BE49-F238E27FC236}">
                      <a16:creationId xmlns:a16="http://schemas.microsoft.com/office/drawing/2014/main" id="{D85A1B4F-0333-40B9-92DF-4FA476A9E60C}"/>
                    </a:ext>
                  </a:extLst>
                </p14:cNvPr>
                <p14:cNvContentPartPr/>
                <p14:nvPr/>
              </p14:nvContentPartPr>
              <p14:xfrm>
                <a:off x="6558573" y="4717867"/>
                <a:ext cx="200880" cy="143280"/>
              </p14:xfrm>
            </p:contentPart>
          </mc:Choice>
          <mc:Fallback>
            <p:pic>
              <p:nvPicPr>
                <p:cNvPr id="703" name="Freihand 702">
                  <a:extLst>
                    <a:ext uri="{FF2B5EF4-FFF2-40B4-BE49-F238E27FC236}">
                      <a16:creationId xmlns:a16="http://schemas.microsoft.com/office/drawing/2014/main" id="{D85A1B4F-0333-40B9-92DF-4FA476A9E60C}"/>
                    </a:ext>
                  </a:extLst>
                </p:cNvPr>
                <p:cNvPicPr/>
                <p:nvPr/>
              </p:nvPicPr>
              <p:blipFill>
                <a:blip r:embed="rId1150"/>
                <a:stretch>
                  <a:fillRect/>
                </a:stretch>
              </p:blipFill>
              <p:spPr>
                <a:xfrm>
                  <a:off x="6554253" y="4713547"/>
                  <a:ext cx="209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06" name="Freihand 705">
                  <a:extLst>
                    <a:ext uri="{FF2B5EF4-FFF2-40B4-BE49-F238E27FC236}">
                      <a16:creationId xmlns:a16="http://schemas.microsoft.com/office/drawing/2014/main" id="{A02CC4EA-63B2-4524-8816-3DF036DBA3BB}"/>
                    </a:ext>
                  </a:extLst>
                </p14:cNvPr>
                <p14:cNvContentPartPr/>
                <p14:nvPr/>
              </p14:nvContentPartPr>
              <p14:xfrm>
                <a:off x="6995253" y="4739827"/>
                <a:ext cx="129960" cy="133920"/>
              </p14:xfrm>
            </p:contentPart>
          </mc:Choice>
          <mc:Fallback>
            <p:pic>
              <p:nvPicPr>
                <p:cNvPr id="706" name="Freihand 705">
                  <a:extLst>
                    <a:ext uri="{FF2B5EF4-FFF2-40B4-BE49-F238E27FC236}">
                      <a16:creationId xmlns:a16="http://schemas.microsoft.com/office/drawing/2014/main" id="{A02CC4EA-63B2-4524-8816-3DF036DBA3BB}"/>
                    </a:ext>
                  </a:extLst>
                </p:cNvPr>
                <p:cNvPicPr/>
                <p:nvPr/>
              </p:nvPicPr>
              <p:blipFill>
                <a:blip r:embed="rId1152"/>
                <a:stretch>
                  <a:fillRect/>
                </a:stretch>
              </p:blipFill>
              <p:spPr>
                <a:xfrm>
                  <a:off x="6990933" y="4735507"/>
                  <a:ext cx="138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07" name="Freihand 706">
                  <a:extLst>
                    <a:ext uri="{FF2B5EF4-FFF2-40B4-BE49-F238E27FC236}">
                      <a16:creationId xmlns:a16="http://schemas.microsoft.com/office/drawing/2014/main" id="{FF562AB1-E409-4C28-99B8-4D8C4F9917C4}"/>
                    </a:ext>
                  </a:extLst>
                </p14:cNvPr>
                <p14:cNvContentPartPr/>
                <p14:nvPr/>
              </p14:nvContentPartPr>
              <p14:xfrm>
                <a:off x="7163733" y="4755307"/>
                <a:ext cx="141480" cy="122400"/>
              </p14:xfrm>
            </p:contentPart>
          </mc:Choice>
          <mc:Fallback>
            <p:pic>
              <p:nvPicPr>
                <p:cNvPr id="707" name="Freihand 706">
                  <a:extLst>
                    <a:ext uri="{FF2B5EF4-FFF2-40B4-BE49-F238E27FC236}">
                      <a16:creationId xmlns:a16="http://schemas.microsoft.com/office/drawing/2014/main" id="{FF562AB1-E409-4C28-99B8-4D8C4F9917C4}"/>
                    </a:ext>
                  </a:extLst>
                </p:cNvPr>
                <p:cNvPicPr/>
                <p:nvPr/>
              </p:nvPicPr>
              <p:blipFill>
                <a:blip r:embed="rId1154"/>
                <a:stretch>
                  <a:fillRect/>
                </a:stretch>
              </p:blipFill>
              <p:spPr>
                <a:xfrm>
                  <a:off x="7159413" y="4750987"/>
                  <a:ext cx="150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08" name="Freihand 707">
                  <a:extLst>
                    <a:ext uri="{FF2B5EF4-FFF2-40B4-BE49-F238E27FC236}">
                      <a16:creationId xmlns:a16="http://schemas.microsoft.com/office/drawing/2014/main" id="{69F51A80-96AF-4038-B951-25BADF3A84DE}"/>
                    </a:ext>
                  </a:extLst>
                </p14:cNvPr>
                <p14:cNvContentPartPr/>
                <p14:nvPr/>
              </p14:nvContentPartPr>
              <p14:xfrm>
                <a:off x="7307733" y="4771507"/>
                <a:ext cx="107280" cy="95760"/>
              </p14:xfrm>
            </p:contentPart>
          </mc:Choice>
          <mc:Fallback>
            <p:pic>
              <p:nvPicPr>
                <p:cNvPr id="708" name="Freihand 707">
                  <a:extLst>
                    <a:ext uri="{FF2B5EF4-FFF2-40B4-BE49-F238E27FC236}">
                      <a16:creationId xmlns:a16="http://schemas.microsoft.com/office/drawing/2014/main" id="{69F51A80-96AF-4038-B951-25BADF3A84DE}"/>
                    </a:ext>
                  </a:extLst>
                </p:cNvPr>
                <p:cNvPicPr/>
                <p:nvPr/>
              </p:nvPicPr>
              <p:blipFill>
                <a:blip r:embed="rId1156"/>
                <a:stretch>
                  <a:fillRect/>
                </a:stretch>
              </p:blipFill>
              <p:spPr>
                <a:xfrm>
                  <a:off x="7303413" y="4767187"/>
                  <a:ext cx="115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09" name="Freihand 708">
                  <a:extLst>
                    <a:ext uri="{FF2B5EF4-FFF2-40B4-BE49-F238E27FC236}">
                      <a16:creationId xmlns:a16="http://schemas.microsoft.com/office/drawing/2014/main" id="{5AA844C9-120D-4805-862E-FFB302086A00}"/>
                    </a:ext>
                  </a:extLst>
                </p14:cNvPr>
                <p14:cNvContentPartPr/>
                <p14:nvPr/>
              </p14:nvContentPartPr>
              <p14:xfrm>
                <a:off x="7380093" y="4715347"/>
                <a:ext cx="12240" cy="13680"/>
              </p14:xfrm>
            </p:contentPart>
          </mc:Choice>
          <mc:Fallback>
            <p:pic>
              <p:nvPicPr>
                <p:cNvPr id="709" name="Freihand 708">
                  <a:extLst>
                    <a:ext uri="{FF2B5EF4-FFF2-40B4-BE49-F238E27FC236}">
                      <a16:creationId xmlns:a16="http://schemas.microsoft.com/office/drawing/2014/main" id="{5AA844C9-120D-4805-862E-FFB302086A00}"/>
                    </a:ext>
                  </a:extLst>
                </p:cNvPr>
                <p:cNvPicPr/>
                <p:nvPr/>
              </p:nvPicPr>
              <p:blipFill>
                <a:blip r:embed="rId1158"/>
                <a:stretch>
                  <a:fillRect/>
                </a:stretch>
              </p:blipFill>
              <p:spPr>
                <a:xfrm>
                  <a:off x="7375773" y="4711027"/>
                  <a:ext cx="20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10" name="Freihand 709">
                  <a:extLst>
                    <a:ext uri="{FF2B5EF4-FFF2-40B4-BE49-F238E27FC236}">
                      <a16:creationId xmlns:a16="http://schemas.microsoft.com/office/drawing/2014/main" id="{8C8DDF0D-CDF0-42C8-9076-8A04CF22DBEB}"/>
                    </a:ext>
                  </a:extLst>
                </p14:cNvPr>
                <p14:cNvContentPartPr/>
                <p14:nvPr/>
              </p14:nvContentPartPr>
              <p14:xfrm>
                <a:off x="7459293" y="4726507"/>
                <a:ext cx="227160" cy="129960"/>
              </p14:xfrm>
            </p:contentPart>
          </mc:Choice>
          <mc:Fallback>
            <p:pic>
              <p:nvPicPr>
                <p:cNvPr id="710" name="Freihand 709">
                  <a:extLst>
                    <a:ext uri="{FF2B5EF4-FFF2-40B4-BE49-F238E27FC236}">
                      <a16:creationId xmlns:a16="http://schemas.microsoft.com/office/drawing/2014/main" id="{8C8DDF0D-CDF0-42C8-9076-8A04CF22DBEB}"/>
                    </a:ext>
                  </a:extLst>
                </p:cNvPr>
                <p:cNvPicPr/>
                <p:nvPr/>
              </p:nvPicPr>
              <p:blipFill>
                <a:blip r:embed="rId1160"/>
                <a:stretch>
                  <a:fillRect/>
                </a:stretch>
              </p:blipFill>
              <p:spPr>
                <a:xfrm>
                  <a:off x="7454973" y="4722187"/>
                  <a:ext cx="235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12" name="Freihand 711">
                  <a:extLst>
                    <a:ext uri="{FF2B5EF4-FFF2-40B4-BE49-F238E27FC236}">
                      <a16:creationId xmlns:a16="http://schemas.microsoft.com/office/drawing/2014/main" id="{FA35CF5D-9C75-4872-9F6C-CCA89EB0FE01}"/>
                    </a:ext>
                  </a:extLst>
                </p14:cNvPr>
                <p14:cNvContentPartPr/>
                <p14:nvPr/>
              </p14:nvContentPartPr>
              <p14:xfrm>
                <a:off x="7858893" y="4692667"/>
                <a:ext cx="4680" cy="142920"/>
              </p14:xfrm>
            </p:contentPart>
          </mc:Choice>
          <mc:Fallback>
            <p:pic>
              <p:nvPicPr>
                <p:cNvPr id="712" name="Freihand 711">
                  <a:extLst>
                    <a:ext uri="{FF2B5EF4-FFF2-40B4-BE49-F238E27FC236}">
                      <a16:creationId xmlns:a16="http://schemas.microsoft.com/office/drawing/2014/main" id="{FA35CF5D-9C75-4872-9F6C-CCA89EB0FE01}"/>
                    </a:ext>
                  </a:extLst>
                </p:cNvPr>
                <p:cNvPicPr/>
                <p:nvPr/>
              </p:nvPicPr>
              <p:blipFill>
                <a:blip r:embed="rId1162"/>
                <a:stretch>
                  <a:fillRect/>
                </a:stretch>
              </p:blipFill>
              <p:spPr>
                <a:xfrm>
                  <a:off x="7854573" y="4688347"/>
                  <a:ext cx="13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13" name="Freihand 712">
                  <a:extLst>
                    <a:ext uri="{FF2B5EF4-FFF2-40B4-BE49-F238E27FC236}">
                      <a16:creationId xmlns:a16="http://schemas.microsoft.com/office/drawing/2014/main" id="{8C1FF8A0-A518-4759-B11B-5737ABDB6F66}"/>
                    </a:ext>
                  </a:extLst>
                </p14:cNvPr>
                <p14:cNvContentPartPr/>
                <p14:nvPr/>
              </p14:nvContentPartPr>
              <p14:xfrm>
                <a:off x="7760613" y="4658827"/>
                <a:ext cx="172800" cy="199440"/>
              </p14:xfrm>
            </p:contentPart>
          </mc:Choice>
          <mc:Fallback>
            <p:pic>
              <p:nvPicPr>
                <p:cNvPr id="713" name="Freihand 712">
                  <a:extLst>
                    <a:ext uri="{FF2B5EF4-FFF2-40B4-BE49-F238E27FC236}">
                      <a16:creationId xmlns:a16="http://schemas.microsoft.com/office/drawing/2014/main" id="{8C1FF8A0-A518-4759-B11B-5737ABDB6F66}"/>
                    </a:ext>
                  </a:extLst>
                </p:cNvPr>
                <p:cNvPicPr/>
                <p:nvPr/>
              </p:nvPicPr>
              <p:blipFill>
                <a:blip r:embed="rId1164"/>
                <a:stretch>
                  <a:fillRect/>
                </a:stretch>
              </p:blipFill>
              <p:spPr>
                <a:xfrm>
                  <a:off x="7756293" y="4654507"/>
                  <a:ext cx="181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14" name="Freihand 713">
                  <a:extLst>
                    <a:ext uri="{FF2B5EF4-FFF2-40B4-BE49-F238E27FC236}">
                      <a16:creationId xmlns:a16="http://schemas.microsoft.com/office/drawing/2014/main" id="{A7C53E4B-20DD-4B3F-81C8-067FDA49B05A}"/>
                    </a:ext>
                  </a:extLst>
                </p14:cNvPr>
                <p14:cNvContentPartPr/>
                <p14:nvPr/>
              </p14:nvContentPartPr>
              <p14:xfrm>
                <a:off x="7960413" y="4680787"/>
                <a:ext cx="266400" cy="102240"/>
              </p14:xfrm>
            </p:contentPart>
          </mc:Choice>
          <mc:Fallback>
            <p:pic>
              <p:nvPicPr>
                <p:cNvPr id="714" name="Freihand 713">
                  <a:extLst>
                    <a:ext uri="{FF2B5EF4-FFF2-40B4-BE49-F238E27FC236}">
                      <a16:creationId xmlns:a16="http://schemas.microsoft.com/office/drawing/2014/main" id="{A7C53E4B-20DD-4B3F-81C8-067FDA49B05A}"/>
                    </a:ext>
                  </a:extLst>
                </p:cNvPr>
                <p:cNvPicPr/>
                <p:nvPr/>
              </p:nvPicPr>
              <p:blipFill>
                <a:blip r:embed="rId1166"/>
                <a:stretch>
                  <a:fillRect/>
                </a:stretch>
              </p:blipFill>
              <p:spPr>
                <a:xfrm>
                  <a:off x="7956093" y="4676467"/>
                  <a:ext cx="275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15" name="Freihand 714">
                  <a:extLst>
                    <a:ext uri="{FF2B5EF4-FFF2-40B4-BE49-F238E27FC236}">
                      <a16:creationId xmlns:a16="http://schemas.microsoft.com/office/drawing/2014/main" id="{6F24E002-22ED-42E6-B54F-27577C68309C}"/>
                    </a:ext>
                  </a:extLst>
                </p14:cNvPr>
                <p14:cNvContentPartPr/>
                <p14:nvPr/>
              </p14:nvContentPartPr>
              <p14:xfrm>
                <a:off x="8259573" y="4689787"/>
                <a:ext cx="187920" cy="44640"/>
              </p14:xfrm>
            </p:contentPart>
          </mc:Choice>
          <mc:Fallback>
            <p:pic>
              <p:nvPicPr>
                <p:cNvPr id="715" name="Freihand 714">
                  <a:extLst>
                    <a:ext uri="{FF2B5EF4-FFF2-40B4-BE49-F238E27FC236}">
                      <a16:creationId xmlns:a16="http://schemas.microsoft.com/office/drawing/2014/main" id="{6F24E002-22ED-42E6-B54F-27577C68309C}"/>
                    </a:ext>
                  </a:extLst>
                </p:cNvPr>
                <p:cNvPicPr/>
                <p:nvPr/>
              </p:nvPicPr>
              <p:blipFill>
                <a:blip r:embed="rId1168"/>
                <a:stretch>
                  <a:fillRect/>
                </a:stretch>
              </p:blipFill>
              <p:spPr>
                <a:xfrm>
                  <a:off x="8255253" y="4685467"/>
                  <a:ext cx="196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16" name="Freihand 715">
                  <a:extLst>
                    <a:ext uri="{FF2B5EF4-FFF2-40B4-BE49-F238E27FC236}">
                      <a16:creationId xmlns:a16="http://schemas.microsoft.com/office/drawing/2014/main" id="{472424D6-0B69-4042-B0BC-33C85DE012B9}"/>
                    </a:ext>
                  </a:extLst>
                </p14:cNvPr>
                <p14:cNvContentPartPr/>
                <p14:nvPr/>
              </p14:nvContentPartPr>
              <p14:xfrm>
                <a:off x="8436693" y="4623547"/>
                <a:ext cx="70920" cy="113400"/>
              </p14:xfrm>
            </p:contentPart>
          </mc:Choice>
          <mc:Fallback>
            <p:pic>
              <p:nvPicPr>
                <p:cNvPr id="716" name="Freihand 715">
                  <a:extLst>
                    <a:ext uri="{FF2B5EF4-FFF2-40B4-BE49-F238E27FC236}">
                      <a16:creationId xmlns:a16="http://schemas.microsoft.com/office/drawing/2014/main" id="{472424D6-0B69-4042-B0BC-33C85DE012B9}"/>
                    </a:ext>
                  </a:extLst>
                </p:cNvPr>
                <p:cNvPicPr/>
                <p:nvPr/>
              </p:nvPicPr>
              <p:blipFill>
                <a:blip r:embed="rId1170"/>
                <a:stretch>
                  <a:fillRect/>
                </a:stretch>
              </p:blipFill>
              <p:spPr>
                <a:xfrm>
                  <a:off x="8432373" y="4619227"/>
                  <a:ext cx="79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18" name="Freihand 717">
                  <a:extLst>
                    <a:ext uri="{FF2B5EF4-FFF2-40B4-BE49-F238E27FC236}">
                      <a16:creationId xmlns:a16="http://schemas.microsoft.com/office/drawing/2014/main" id="{3D56E5B6-27A7-4A2E-B215-E3F71D23399D}"/>
                    </a:ext>
                  </a:extLst>
                </p14:cNvPr>
                <p14:cNvContentPartPr/>
                <p14:nvPr/>
              </p14:nvContentPartPr>
              <p14:xfrm>
                <a:off x="5678373" y="5044747"/>
                <a:ext cx="104040" cy="248040"/>
              </p14:xfrm>
            </p:contentPart>
          </mc:Choice>
          <mc:Fallback>
            <p:pic>
              <p:nvPicPr>
                <p:cNvPr id="718" name="Freihand 717">
                  <a:extLst>
                    <a:ext uri="{FF2B5EF4-FFF2-40B4-BE49-F238E27FC236}">
                      <a16:creationId xmlns:a16="http://schemas.microsoft.com/office/drawing/2014/main" id="{3D56E5B6-27A7-4A2E-B215-E3F71D23399D}"/>
                    </a:ext>
                  </a:extLst>
                </p:cNvPr>
                <p:cNvPicPr/>
                <p:nvPr/>
              </p:nvPicPr>
              <p:blipFill>
                <a:blip r:embed="rId1172"/>
                <a:stretch>
                  <a:fillRect/>
                </a:stretch>
              </p:blipFill>
              <p:spPr>
                <a:xfrm>
                  <a:off x="5674053" y="5040427"/>
                  <a:ext cx="112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19" name="Freihand 718">
                  <a:extLst>
                    <a:ext uri="{FF2B5EF4-FFF2-40B4-BE49-F238E27FC236}">
                      <a16:creationId xmlns:a16="http://schemas.microsoft.com/office/drawing/2014/main" id="{B87969E9-EE13-4462-BF84-CA3BF93F737A}"/>
                    </a:ext>
                  </a:extLst>
                </p14:cNvPr>
                <p14:cNvContentPartPr/>
                <p14:nvPr/>
              </p14:nvContentPartPr>
              <p14:xfrm>
                <a:off x="5808693" y="5123227"/>
                <a:ext cx="249480" cy="86040"/>
              </p14:xfrm>
            </p:contentPart>
          </mc:Choice>
          <mc:Fallback>
            <p:pic>
              <p:nvPicPr>
                <p:cNvPr id="719" name="Freihand 718">
                  <a:extLst>
                    <a:ext uri="{FF2B5EF4-FFF2-40B4-BE49-F238E27FC236}">
                      <a16:creationId xmlns:a16="http://schemas.microsoft.com/office/drawing/2014/main" id="{B87969E9-EE13-4462-BF84-CA3BF93F737A}"/>
                    </a:ext>
                  </a:extLst>
                </p:cNvPr>
                <p:cNvPicPr/>
                <p:nvPr/>
              </p:nvPicPr>
              <p:blipFill>
                <a:blip r:embed="rId1174"/>
                <a:stretch>
                  <a:fillRect/>
                </a:stretch>
              </p:blipFill>
              <p:spPr>
                <a:xfrm>
                  <a:off x="5804373" y="5118907"/>
                  <a:ext cx="258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20" name="Freihand 719">
                  <a:extLst>
                    <a:ext uri="{FF2B5EF4-FFF2-40B4-BE49-F238E27FC236}">
                      <a16:creationId xmlns:a16="http://schemas.microsoft.com/office/drawing/2014/main" id="{3E8F9C30-0871-4A9B-8B84-A2CAB93DB994}"/>
                    </a:ext>
                  </a:extLst>
                </p14:cNvPr>
                <p14:cNvContentPartPr/>
                <p14:nvPr/>
              </p14:nvContentPartPr>
              <p14:xfrm>
                <a:off x="6202173" y="5082187"/>
                <a:ext cx="364320" cy="108000"/>
              </p14:xfrm>
            </p:contentPart>
          </mc:Choice>
          <mc:Fallback>
            <p:pic>
              <p:nvPicPr>
                <p:cNvPr id="720" name="Freihand 719">
                  <a:extLst>
                    <a:ext uri="{FF2B5EF4-FFF2-40B4-BE49-F238E27FC236}">
                      <a16:creationId xmlns:a16="http://schemas.microsoft.com/office/drawing/2014/main" id="{3E8F9C30-0871-4A9B-8B84-A2CAB93DB994}"/>
                    </a:ext>
                  </a:extLst>
                </p:cNvPr>
                <p:cNvPicPr/>
                <p:nvPr/>
              </p:nvPicPr>
              <p:blipFill>
                <a:blip r:embed="rId1176"/>
                <a:stretch>
                  <a:fillRect/>
                </a:stretch>
              </p:blipFill>
              <p:spPr>
                <a:xfrm>
                  <a:off x="6197853" y="5077867"/>
                  <a:ext cx="372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21" name="Freihand 720">
                  <a:extLst>
                    <a:ext uri="{FF2B5EF4-FFF2-40B4-BE49-F238E27FC236}">
                      <a16:creationId xmlns:a16="http://schemas.microsoft.com/office/drawing/2014/main" id="{7A02B45F-9C87-4F65-98B7-AB88313404B9}"/>
                    </a:ext>
                  </a:extLst>
                </p14:cNvPr>
                <p14:cNvContentPartPr/>
                <p14:nvPr/>
              </p14:nvContentPartPr>
              <p14:xfrm>
                <a:off x="6684933" y="5090107"/>
                <a:ext cx="106920" cy="177120"/>
              </p14:xfrm>
            </p:contentPart>
          </mc:Choice>
          <mc:Fallback>
            <p:pic>
              <p:nvPicPr>
                <p:cNvPr id="721" name="Freihand 720">
                  <a:extLst>
                    <a:ext uri="{FF2B5EF4-FFF2-40B4-BE49-F238E27FC236}">
                      <a16:creationId xmlns:a16="http://schemas.microsoft.com/office/drawing/2014/main" id="{7A02B45F-9C87-4F65-98B7-AB88313404B9}"/>
                    </a:ext>
                  </a:extLst>
                </p:cNvPr>
                <p:cNvPicPr/>
                <p:nvPr/>
              </p:nvPicPr>
              <p:blipFill>
                <a:blip r:embed="rId1178"/>
                <a:stretch>
                  <a:fillRect/>
                </a:stretch>
              </p:blipFill>
              <p:spPr>
                <a:xfrm>
                  <a:off x="6680613" y="5085787"/>
                  <a:ext cx="115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22" name="Freihand 721">
                  <a:extLst>
                    <a:ext uri="{FF2B5EF4-FFF2-40B4-BE49-F238E27FC236}">
                      <a16:creationId xmlns:a16="http://schemas.microsoft.com/office/drawing/2014/main" id="{01ABBE1A-F29C-46D4-91F7-82636764FCB1}"/>
                    </a:ext>
                  </a:extLst>
                </p14:cNvPr>
                <p14:cNvContentPartPr/>
                <p14:nvPr/>
              </p14:nvContentPartPr>
              <p14:xfrm>
                <a:off x="6825693" y="5068867"/>
                <a:ext cx="136080" cy="87840"/>
              </p14:xfrm>
            </p:contentPart>
          </mc:Choice>
          <mc:Fallback>
            <p:pic>
              <p:nvPicPr>
                <p:cNvPr id="722" name="Freihand 721">
                  <a:extLst>
                    <a:ext uri="{FF2B5EF4-FFF2-40B4-BE49-F238E27FC236}">
                      <a16:creationId xmlns:a16="http://schemas.microsoft.com/office/drawing/2014/main" id="{01ABBE1A-F29C-46D4-91F7-82636764FCB1}"/>
                    </a:ext>
                  </a:extLst>
                </p:cNvPr>
                <p:cNvPicPr/>
                <p:nvPr/>
              </p:nvPicPr>
              <p:blipFill>
                <a:blip r:embed="rId1180"/>
                <a:stretch>
                  <a:fillRect/>
                </a:stretch>
              </p:blipFill>
              <p:spPr>
                <a:xfrm>
                  <a:off x="6821373" y="5064547"/>
                  <a:ext cx="144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24" name="Freihand 723">
                  <a:extLst>
                    <a:ext uri="{FF2B5EF4-FFF2-40B4-BE49-F238E27FC236}">
                      <a16:creationId xmlns:a16="http://schemas.microsoft.com/office/drawing/2014/main" id="{82114BAF-D77B-4453-869E-772346CA64F4}"/>
                    </a:ext>
                  </a:extLst>
                </p14:cNvPr>
                <p14:cNvContentPartPr/>
                <p14:nvPr/>
              </p14:nvContentPartPr>
              <p14:xfrm>
                <a:off x="6983013" y="4987507"/>
                <a:ext cx="114480" cy="250560"/>
              </p14:xfrm>
            </p:contentPart>
          </mc:Choice>
          <mc:Fallback>
            <p:pic>
              <p:nvPicPr>
                <p:cNvPr id="724" name="Freihand 723">
                  <a:extLst>
                    <a:ext uri="{FF2B5EF4-FFF2-40B4-BE49-F238E27FC236}">
                      <a16:creationId xmlns:a16="http://schemas.microsoft.com/office/drawing/2014/main" id="{82114BAF-D77B-4453-869E-772346CA64F4}"/>
                    </a:ext>
                  </a:extLst>
                </p:cNvPr>
                <p:cNvPicPr/>
                <p:nvPr/>
              </p:nvPicPr>
              <p:blipFill>
                <a:blip r:embed="rId1182"/>
                <a:stretch>
                  <a:fillRect/>
                </a:stretch>
              </p:blipFill>
              <p:spPr>
                <a:xfrm>
                  <a:off x="6978693" y="4983187"/>
                  <a:ext cx="123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25" name="Freihand 724">
                  <a:extLst>
                    <a:ext uri="{FF2B5EF4-FFF2-40B4-BE49-F238E27FC236}">
                      <a16:creationId xmlns:a16="http://schemas.microsoft.com/office/drawing/2014/main" id="{958187D0-9DFA-4D36-8960-95D2051419F7}"/>
                    </a:ext>
                  </a:extLst>
                </p14:cNvPr>
                <p14:cNvContentPartPr/>
                <p14:nvPr/>
              </p14:nvContentPartPr>
              <p14:xfrm>
                <a:off x="7112253" y="5048707"/>
                <a:ext cx="296280" cy="121320"/>
              </p14:xfrm>
            </p:contentPart>
          </mc:Choice>
          <mc:Fallback>
            <p:pic>
              <p:nvPicPr>
                <p:cNvPr id="725" name="Freihand 724">
                  <a:extLst>
                    <a:ext uri="{FF2B5EF4-FFF2-40B4-BE49-F238E27FC236}">
                      <a16:creationId xmlns:a16="http://schemas.microsoft.com/office/drawing/2014/main" id="{958187D0-9DFA-4D36-8960-95D2051419F7}"/>
                    </a:ext>
                  </a:extLst>
                </p:cNvPr>
                <p:cNvPicPr/>
                <p:nvPr/>
              </p:nvPicPr>
              <p:blipFill>
                <a:blip r:embed="rId1184"/>
                <a:stretch>
                  <a:fillRect/>
                </a:stretch>
              </p:blipFill>
              <p:spPr>
                <a:xfrm>
                  <a:off x="7107933" y="5044387"/>
                  <a:ext cx="304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26" name="Freihand 725">
                  <a:extLst>
                    <a:ext uri="{FF2B5EF4-FFF2-40B4-BE49-F238E27FC236}">
                      <a16:creationId xmlns:a16="http://schemas.microsoft.com/office/drawing/2014/main" id="{51FF76D4-23AB-4505-A896-C9C32181A032}"/>
                    </a:ext>
                  </a:extLst>
                </p14:cNvPr>
                <p14:cNvContentPartPr/>
                <p14:nvPr/>
              </p14:nvContentPartPr>
              <p14:xfrm>
                <a:off x="7437693" y="5038987"/>
                <a:ext cx="87120" cy="90720"/>
              </p14:xfrm>
            </p:contentPart>
          </mc:Choice>
          <mc:Fallback>
            <p:pic>
              <p:nvPicPr>
                <p:cNvPr id="726" name="Freihand 725">
                  <a:extLst>
                    <a:ext uri="{FF2B5EF4-FFF2-40B4-BE49-F238E27FC236}">
                      <a16:creationId xmlns:a16="http://schemas.microsoft.com/office/drawing/2014/main" id="{51FF76D4-23AB-4505-A896-C9C32181A032}"/>
                    </a:ext>
                  </a:extLst>
                </p:cNvPr>
                <p:cNvPicPr/>
                <p:nvPr/>
              </p:nvPicPr>
              <p:blipFill>
                <a:blip r:embed="rId1186"/>
                <a:stretch>
                  <a:fillRect/>
                </a:stretch>
              </p:blipFill>
              <p:spPr>
                <a:xfrm>
                  <a:off x="7433373" y="5034667"/>
                  <a:ext cx="95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27" name="Freihand 726">
                  <a:extLst>
                    <a:ext uri="{FF2B5EF4-FFF2-40B4-BE49-F238E27FC236}">
                      <a16:creationId xmlns:a16="http://schemas.microsoft.com/office/drawing/2014/main" id="{EC961927-02E2-4793-97F7-1D0A30BAE399}"/>
                    </a:ext>
                  </a:extLst>
                </p14:cNvPr>
                <p14:cNvContentPartPr/>
                <p14:nvPr/>
              </p14:nvContentPartPr>
              <p14:xfrm>
                <a:off x="7542453" y="5034307"/>
                <a:ext cx="108360" cy="93240"/>
              </p14:xfrm>
            </p:contentPart>
          </mc:Choice>
          <mc:Fallback>
            <p:pic>
              <p:nvPicPr>
                <p:cNvPr id="727" name="Freihand 726">
                  <a:extLst>
                    <a:ext uri="{FF2B5EF4-FFF2-40B4-BE49-F238E27FC236}">
                      <a16:creationId xmlns:a16="http://schemas.microsoft.com/office/drawing/2014/main" id="{EC961927-02E2-4793-97F7-1D0A30BAE399}"/>
                    </a:ext>
                  </a:extLst>
                </p:cNvPr>
                <p:cNvPicPr/>
                <p:nvPr/>
              </p:nvPicPr>
              <p:blipFill>
                <a:blip r:embed="rId1188"/>
                <a:stretch>
                  <a:fillRect/>
                </a:stretch>
              </p:blipFill>
              <p:spPr>
                <a:xfrm>
                  <a:off x="7538133" y="5029987"/>
                  <a:ext cx="117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28" name="Freihand 727">
                  <a:extLst>
                    <a:ext uri="{FF2B5EF4-FFF2-40B4-BE49-F238E27FC236}">
                      <a16:creationId xmlns:a16="http://schemas.microsoft.com/office/drawing/2014/main" id="{B3755CAD-B6FA-4253-A90D-81400D011FEC}"/>
                    </a:ext>
                  </a:extLst>
                </p14:cNvPr>
                <p14:cNvContentPartPr/>
                <p14:nvPr/>
              </p14:nvContentPartPr>
              <p14:xfrm>
                <a:off x="7696893" y="5032507"/>
                <a:ext cx="117720" cy="97560"/>
              </p14:xfrm>
            </p:contentPart>
          </mc:Choice>
          <mc:Fallback>
            <p:pic>
              <p:nvPicPr>
                <p:cNvPr id="728" name="Freihand 727">
                  <a:extLst>
                    <a:ext uri="{FF2B5EF4-FFF2-40B4-BE49-F238E27FC236}">
                      <a16:creationId xmlns:a16="http://schemas.microsoft.com/office/drawing/2014/main" id="{B3755CAD-B6FA-4253-A90D-81400D011FEC}"/>
                    </a:ext>
                  </a:extLst>
                </p:cNvPr>
                <p:cNvPicPr/>
                <p:nvPr/>
              </p:nvPicPr>
              <p:blipFill>
                <a:blip r:embed="rId1190"/>
                <a:stretch>
                  <a:fillRect/>
                </a:stretch>
              </p:blipFill>
              <p:spPr>
                <a:xfrm>
                  <a:off x="7692573" y="5028187"/>
                  <a:ext cx="126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30" name="Freihand 729">
                  <a:extLst>
                    <a:ext uri="{FF2B5EF4-FFF2-40B4-BE49-F238E27FC236}">
                      <a16:creationId xmlns:a16="http://schemas.microsoft.com/office/drawing/2014/main" id="{3EC00745-B49E-4A16-B106-0C02710AF07F}"/>
                    </a:ext>
                  </a:extLst>
                </p14:cNvPr>
                <p14:cNvContentPartPr/>
                <p14:nvPr/>
              </p14:nvContentPartPr>
              <p14:xfrm>
                <a:off x="6187773" y="5497987"/>
                <a:ext cx="18720" cy="3600"/>
              </p14:xfrm>
            </p:contentPart>
          </mc:Choice>
          <mc:Fallback>
            <p:pic>
              <p:nvPicPr>
                <p:cNvPr id="730" name="Freihand 729">
                  <a:extLst>
                    <a:ext uri="{FF2B5EF4-FFF2-40B4-BE49-F238E27FC236}">
                      <a16:creationId xmlns:a16="http://schemas.microsoft.com/office/drawing/2014/main" id="{3EC00745-B49E-4A16-B106-0C02710AF07F}"/>
                    </a:ext>
                  </a:extLst>
                </p:cNvPr>
                <p:cNvPicPr/>
                <p:nvPr/>
              </p:nvPicPr>
              <p:blipFill>
                <a:blip r:embed="rId1192"/>
                <a:stretch>
                  <a:fillRect/>
                </a:stretch>
              </p:blipFill>
              <p:spPr>
                <a:xfrm>
                  <a:off x="6183453" y="5493667"/>
                  <a:ext cx="27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31" name="Freihand 730">
                  <a:extLst>
                    <a:ext uri="{FF2B5EF4-FFF2-40B4-BE49-F238E27FC236}">
                      <a16:creationId xmlns:a16="http://schemas.microsoft.com/office/drawing/2014/main" id="{251F70F5-DB2E-4D67-AA06-82443E2CA72C}"/>
                    </a:ext>
                  </a:extLst>
                </p14:cNvPr>
                <p14:cNvContentPartPr/>
                <p14:nvPr/>
              </p14:nvContentPartPr>
              <p14:xfrm>
                <a:off x="6099933" y="5424907"/>
                <a:ext cx="125280" cy="1026360"/>
              </p14:xfrm>
            </p:contentPart>
          </mc:Choice>
          <mc:Fallback>
            <p:pic>
              <p:nvPicPr>
                <p:cNvPr id="731" name="Freihand 730">
                  <a:extLst>
                    <a:ext uri="{FF2B5EF4-FFF2-40B4-BE49-F238E27FC236}">
                      <a16:creationId xmlns:a16="http://schemas.microsoft.com/office/drawing/2014/main" id="{251F70F5-DB2E-4D67-AA06-82443E2CA72C}"/>
                    </a:ext>
                  </a:extLst>
                </p:cNvPr>
                <p:cNvPicPr/>
                <p:nvPr/>
              </p:nvPicPr>
              <p:blipFill>
                <a:blip r:embed="rId1194"/>
                <a:stretch>
                  <a:fillRect/>
                </a:stretch>
              </p:blipFill>
              <p:spPr>
                <a:xfrm>
                  <a:off x="6095613" y="5420587"/>
                  <a:ext cx="133920" cy="103500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32" name="Freihand 731">
                  <a:extLst>
                    <a:ext uri="{FF2B5EF4-FFF2-40B4-BE49-F238E27FC236}">
                      <a16:creationId xmlns:a16="http://schemas.microsoft.com/office/drawing/2014/main" id="{75A926CF-9B2B-4833-A073-49B8DBB758B2}"/>
                    </a:ext>
                  </a:extLst>
                </p14:cNvPr>
                <p14:cNvContentPartPr/>
                <p14:nvPr/>
              </p14:nvContentPartPr>
              <p14:xfrm>
                <a:off x="5936493" y="6313027"/>
                <a:ext cx="1536480" cy="113400"/>
              </p14:xfrm>
            </p:contentPart>
          </mc:Choice>
          <mc:Fallback>
            <p:pic>
              <p:nvPicPr>
                <p:cNvPr id="732" name="Freihand 731">
                  <a:extLst>
                    <a:ext uri="{FF2B5EF4-FFF2-40B4-BE49-F238E27FC236}">
                      <a16:creationId xmlns:a16="http://schemas.microsoft.com/office/drawing/2014/main" id="{75A926CF-9B2B-4833-A073-49B8DBB758B2}"/>
                    </a:ext>
                  </a:extLst>
                </p:cNvPr>
                <p:cNvPicPr/>
                <p:nvPr/>
              </p:nvPicPr>
              <p:blipFill>
                <a:blip r:embed="rId1196"/>
                <a:stretch>
                  <a:fillRect/>
                </a:stretch>
              </p:blipFill>
              <p:spPr>
                <a:xfrm>
                  <a:off x="5932173" y="6308707"/>
                  <a:ext cx="1545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33" name="Freihand 732">
                  <a:extLst>
                    <a:ext uri="{FF2B5EF4-FFF2-40B4-BE49-F238E27FC236}">
                      <a16:creationId xmlns:a16="http://schemas.microsoft.com/office/drawing/2014/main" id="{EF4A5130-CFAE-4E4F-9223-89E54F4FDCD6}"/>
                    </a:ext>
                  </a:extLst>
                </p14:cNvPr>
                <p14:cNvContentPartPr/>
                <p14:nvPr/>
              </p14:nvContentPartPr>
              <p14:xfrm>
                <a:off x="7453173" y="6258307"/>
                <a:ext cx="123840" cy="172440"/>
              </p14:xfrm>
            </p:contentPart>
          </mc:Choice>
          <mc:Fallback>
            <p:pic>
              <p:nvPicPr>
                <p:cNvPr id="733" name="Freihand 732">
                  <a:extLst>
                    <a:ext uri="{FF2B5EF4-FFF2-40B4-BE49-F238E27FC236}">
                      <a16:creationId xmlns:a16="http://schemas.microsoft.com/office/drawing/2014/main" id="{EF4A5130-CFAE-4E4F-9223-89E54F4FDCD6}"/>
                    </a:ext>
                  </a:extLst>
                </p:cNvPr>
                <p:cNvPicPr/>
                <p:nvPr/>
              </p:nvPicPr>
              <p:blipFill>
                <a:blip r:embed="rId1198"/>
                <a:stretch>
                  <a:fillRect/>
                </a:stretch>
              </p:blipFill>
              <p:spPr>
                <a:xfrm>
                  <a:off x="7448853" y="6253987"/>
                  <a:ext cx="132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35" name="Freihand 734">
                  <a:extLst>
                    <a:ext uri="{FF2B5EF4-FFF2-40B4-BE49-F238E27FC236}">
                      <a16:creationId xmlns:a16="http://schemas.microsoft.com/office/drawing/2014/main" id="{83DCEB92-B7F6-4FD8-973C-281F4721E2CF}"/>
                    </a:ext>
                  </a:extLst>
                </p14:cNvPr>
                <p14:cNvContentPartPr/>
                <p14:nvPr/>
              </p14:nvContentPartPr>
              <p14:xfrm>
                <a:off x="6067533" y="5276587"/>
                <a:ext cx="234720" cy="183240"/>
              </p14:xfrm>
            </p:contentPart>
          </mc:Choice>
          <mc:Fallback>
            <p:pic>
              <p:nvPicPr>
                <p:cNvPr id="735" name="Freihand 734">
                  <a:extLst>
                    <a:ext uri="{FF2B5EF4-FFF2-40B4-BE49-F238E27FC236}">
                      <a16:creationId xmlns:a16="http://schemas.microsoft.com/office/drawing/2014/main" id="{83DCEB92-B7F6-4FD8-973C-281F4721E2CF}"/>
                    </a:ext>
                  </a:extLst>
                </p:cNvPr>
                <p:cNvPicPr/>
                <p:nvPr/>
              </p:nvPicPr>
              <p:blipFill>
                <a:blip r:embed="rId1200"/>
                <a:stretch>
                  <a:fillRect/>
                </a:stretch>
              </p:blipFill>
              <p:spPr>
                <a:xfrm>
                  <a:off x="6063213" y="5272267"/>
                  <a:ext cx="243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37" name="Freihand 736">
                  <a:extLst>
                    <a:ext uri="{FF2B5EF4-FFF2-40B4-BE49-F238E27FC236}">
                      <a16:creationId xmlns:a16="http://schemas.microsoft.com/office/drawing/2014/main" id="{432F3EF9-9883-4AD8-94B9-96F6168065C9}"/>
                    </a:ext>
                  </a:extLst>
                </p14:cNvPr>
                <p14:cNvContentPartPr/>
                <p14:nvPr/>
              </p14:nvContentPartPr>
              <p14:xfrm>
                <a:off x="5904453" y="5297467"/>
                <a:ext cx="43200" cy="104040"/>
              </p14:xfrm>
            </p:contentPart>
          </mc:Choice>
          <mc:Fallback>
            <p:pic>
              <p:nvPicPr>
                <p:cNvPr id="737" name="Freihand 736">
                  <a:extLst>
                    <a:ext uri="{FF2B5EF4-FFF2-40B4-BE49-F238E27FC236}">
                      <a16:creationId xmlns:a16="http://schemas.microsoft.com/office/drawing/2014/main" id="{432F3EF9-9883-4AD8-94B9-96F6168065C9}"/>
                    </a:ext>
                  </a:extLst>
                </p:cNvPr>
                <p:cNvPicPr/>
                <p:nvPr/>
              </p:nvPicPr>
              <p:blipFill>
                <a:blip r:embed="rId1202"/>
                <a:stretch>
                  <a:fillRect/>
                </a:stretch>
              </p:blipFill>
              <p:spPr>
                <a:xfrm>
                  <a:off x="5900133" y="5293147"/>
                  <a:ext cx="51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38" name="Freihand 737">
                  <a:extLst>
                    <a:ext uri="{FF2B5EF4-FFF2-40B4-BE49-F238E27FC236}">
                      <a16:creationId xmlns:a16="http://schemas.microsoft.com/office/drawing/2014/main" id="{6D23CE81-E815-496C-92FA-F45893C19494}"/>
                    </a:ext>
                  </a:extLst>
                </p14:cNvPr>
                <p14:cNvContentPartPr/>
                <p14:nvPr/>
              </p14:nvContentPartPr>
              <p14:xfrm>
                <a:off x="5860533" y="5274067"/>
                <a:ext cx="158400" cy="177120"/>
              </p14:xfrm>
            </p:contentPart>
          </mc:Choice>
          <mc:Fallback>
            <p:pic>
              <p:nvPicPr>
                <p:cNvPr id="738" name="Freihand 737">
                  <a:extLst>
                    <a:ext uri="{FF2B5EF4-FFF2-40B4-BE49-F238E27FC236}">
                      <a16:creationId xmlns:a16="http://schemas.microsoft.com/office/drawing/2014/main" id="{6D23CE81-E815-496C-92FA-F45893C19494}"/>
                    </a:ext>
                  </a:extLst>
                </p:cNvPr>
                <p:cNvPicPr/>
                <p:nvPr/>
              </p:nvPicPr>
              <p:blipFill>
                <a:blip r:embed="rId1204"/>
                <a:stretch>
                  <a:fillRect/>
                </a:stretch>
              </p:blipFill>
              <p:spPr>
                <a:xfrm>
                  <a:off x="5856213" y="5269747"/>
                  <a:ext cx="167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40" name="Freihand 739">
                  <a:extLst>
                    <a:ext uri="{FF2B5EF4-FFF2-40B4-BE49-F238E27FC236}">
                      <a16:creationId xmlns:a16="http://schemas.microsoft.com/office/drawing/2014/main" id="{51D7391A-7696-4366-BD05-3CFC78BF5102}"/>
                    </a:ext>
                  </a:extLst>
                </p14:cNvPr>
                <p14:cNvContentPartPr/>
                <p14:nvPr/>
              </p14:nvContentPartPr>
              <p14:xfrm>
                <a:off x="7324293" y="6468547"/>
                <a:ext cx="97200" cy="145800"/>
              </p14:xfrm>
            </p:contentPart>
          </mc:Choice>
          <mc:Fallback>
            <p:pic>
              <p:nvPicPr>
                <p:cNvPr id="740" name="Freihand 739">
                  <a:extLst>
                    <a:ext uri="{FF2B5EF4-FFF2-40B4-BE49-F238E27FC236}">
                      <a16:creationId xmlns:a16="http://schemas.microsoft.com/office/drawing/2014/main" id="{51D7391A-7696-4366-BD05-3CFC78BF5102}"/>
                    </a:ext>
                  </a:extLst>
                </p:cNvPr>
                <p:cNvPicPr/>
                <p:nvPr/>
              </p:nvPicPr>
              <p:blipFill>
                <a:blip r:embed="rId1206"/>
                <a:stretch>
                  <a:fillRect/>
                </a:stretch>
              </p:blipFill>
              <p:spPr>
                <a:xfrm>
                  <a:off x="7319973" y="6464227"/>
                  <a:ext cx="105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41" name="Freihand 740">
                  <a:extLst>
                    <a:ext uri="{FF2B5EF4-FFF2-40B4-BE49-F238E27FC236}">
                      <a16:creationId xmlns:a16="http://schemas.microsoft.com/office/drawing/2014/main" id="{4373F290-EC2A-4D50-9EE9-B1261228298A}"/>
                    </a:ext>
                  </a:extLst>
                </p14:cNvPr>
                <p14:cNvContentPartPr/>
                <p14:nvPr/>
              </p14:nvContentPartPr>
              <p14:xfrm>
                <a:off x="7412133" y="6492307"/>
                <a:ext cx="21240" cy="141840"/>
              </p14:xfrm>
            </p:contentPart>
          </mc:Choice>
          <mc:Fallback>
            <p:pic>
              <p:nvPicPr>
                <p:cNvPr id="741" name="Freihand 740">
                  <a:extLst>
                    <a:ext uri="{FF2B5EF4-FFF2-40B4-BE49-F238E27FC236}">
                      <a16:creationId xmlns:a16="http://schemas.microsoft.com/office/drawing/2014/main" id="{4373F290-EC2A-4D50-9EE9-B1261228298A}"/>
                    </a:ext>
                  </a:extLst>
                </p:cNvPr>
                <p:cNvPicPr/>
                <p:nvPr/>
              </p:nvPicPr>
              <p:blipFill>
                <a:blip r:embed="rId1208"/>
                <a:stretch>
                  <a:fillRect/>
                </a:stretch>
              </p:blipFill>
              <p:spPr>
                <a:xfrm>
                  <a:off x="7407813" y="6487987"/>
                  <a:ext cx="29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42" name="Freihand 741">
                  <a:extLst>
                    <a:ext uri="{FF2B5EF4-FFF2-40B4-BE49-F238E27FC236}">
                      <a16:creationId xmlns:a16="http://schemas.microsoft.com/office/drawing/2014/main" id="{306FD10A-9420-4E7C-8EAB-A71E782FD802}"/>
                    </a:ext>
                  </a:extLst>
                </p14:cNvPr>
                <p14:cNvContentPartPr/>
                <p14:nvPr/>
              </p14:nvContentPartPr>
              <p14:xfrm>
                <a:off x="7367853" y="6560347"/>
                <a:ext cx="100080" cy="14040"/>
              </p14:xfrm>
            </p:contentPart>
          </mc:Choice>
          <mc:Fallback>
            <p:pic>
              <p:nvPicPr>
                <p:cNvPr id="742" name="Freihand 741">
                  <a:extLst>
                    <a:ext uri="{FF2B5EF4-FFF2-40B4-BE49-F238E27FC236}">
                      <a16:creationId xmlns:a16="http://schemas.microsoft.com/office/drawing/2014/main" id="{306FD10A-9420-4E7C-8EAB-A71E782FD802}"/>
                    </a:ext>
                  </a:extLst>
                </p:cNvPr>
                <p:cNvPicPr/>
                <p:nvPr/>
              </p:nvPicPr>
              <p:blipFill>
                <a:blip r:embed="rId1210"/>
                <a:stretch>
                  <a:fillRect/>
                </a:stretch>
              </p:blipFill>
              <p:spPr>
                <a:xfrm>
                  <a:off x="7363533" y="6556027"/>
                  <a:ext cx="108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46" name="Freihand 745">
                  <a:extLst>
                    <a:ext uri="{FF2B5EF4-FFF2-40B4-BE49-F238E27FC236}">
                      <a16:creationId xmlns:a16="http://schemas.microsoft.com/office/drawing/2014/main" id="{81E81AE4-EF6B-47BF-B243-12123E1F9711}"/>
                    </a:ext>
                  </a:extLst>
                </p14:cNvPr>
                <p14:cNvContentPartPr/>
                <p14:nvPr/>
              </p14:nvContentPartPr>
              <p14:xfrm>
                <a:off x="6898413" y="6079387"/>
                <a:ext cx="198720" cy="104760"/>
              </p14:xfrm>
            </p:contentPart>
          </mc:Choice>
          <mc:Fallback>
            <p:pic>
              <p:nvPicPr>
                <p:cNvPr id="746" name="Freihand 745">
                  <a:extLst>
                    <a:ext uri="{FF2B5EF4-FFF2-40B4-BE49-F238E27FC236}">
                      <a16:creationId xmlns:a16="http://schemas.microsoft.com/office/drawing/2014/main" id="{81E81AE4-EF6B-47BF-B243-12123E1F9711}"/>
                    </a:ext>
                  </a:extLst>
                </p:cNvPr>
                <p:cNvPicPr/>
                <p:nvPr/>
              </p:nvPicPr>
              <p:blipFill>
                <a:blip r:embed="rId1212"/>
                <a:stretch>
                  <a:fillRect/>
                </a:stretch>
              </p:blipFill>
              <p:spPr>
                <a:xfrm>
                  <a:off x="6894093" y="6075067"/>
                  <a:ext cx="207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47" name="Freihand 746">
                  <a:extLst>
                    <a:ext uri="{FF2B5EF4-FFF2-40B4-BE49-F238E27FC236}">
                      <a16:creationId xmlns:a16="http://schemas.microsoft.com/office/drawing/2014/main" id="{5F30D63D-3B75-441B-A029-1DA4A989C685}"/>
                    </a:ext>
                  </a:extLst>
                </p14:cNvPr>
                <p14:cNvContentPartPr/>
                <p14:nvPr/>
              </p14:nvContentPartPr>
              <p14:xfrm>
                <a:off x="6814173" y="6088387"/>
                <a:ext cx="183240" cy="129960"/>
              </p14:xfrm>
            </p:contentPart>
          </mc:Choice>
          <mc:Fallback>
            <p:pic>
              <p:nvPicPr>
                <p:cNvPr id="747" name="Freihand 746">
                  <a:extLst>
                    <a:ext uri="{FF2B5EF4-FFF2-40B4-BE49-F238E27FC236}">
                      <a16:creationId xmlns:a16="http://schemas.microsoft.com/office/drawing/2014/main" id="{5F30D63D-3B75-441B-A029-1DA4A989C685}"/>
                    </a:ext>
                  </a:extLst>
                </p:cNvPr>
                <p:cNvPicPr/>
                <p:nvPr/>
              </p:nvPicPr>
              <p:blipFill>
                <a:blip r:embed="rId1214"/>
                <a:stretch>
                  <a:fillRect/>
                </a:stretch>
              </p:blipFill>
              <p:spPr>
                <a:xfrm>
                  <a:off x="6809853" y="6084067"/>
                  <a:ext cx="191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49" name="Freihand 748">
                  <a:extLst>
                    <a:ext uri="{FF2B5EF4-FFF2-40B4-BE49-F238E27FC236}">
                      <a16:creationId xmlns:a16="http://schemas.microsoft.com/office/drawing/2014/main" id="{216ADC61-C2AE-4E77-933C-F41F138D1892}"/>
                    </a:ext>
                  </a:extLst>
                </p14:cNvPr>
                <p14:cNvContentPartPr/>
                <p14:nvPr/>
              </p14:nvContentPartPr>
              <p14:xfrm>
                <a:off x="7249773" y="5914507"/>
                <a:ext cx="109440" cy="185040"/>
              </p14:xfrm>
            </p:contentPart>
          </mc:Choice>
          <mc:Fallback>
            <p:pic>
              <p:nvPicPr>
                <p:cNvPr id="749" name="Freihand 748">
                  <a:extLst>
                    <a:ext uri="{FF2B5EF4-FFF2-40B4-BE49-F238E27FC236}">
                      <a16:creationId xmlns:a16="http://schemas.microsoft.com/office/drawing/2014/main" id="{216ADC61-C2AE-4E77-933C-F41F138D1892}"/>
                    </a:ext>
                  </a:extLst>
                </p:cNvPr>
                <p:cNvPicPr/>
                <p:nvPr/>
              </p:nvPicPr>
              <p:blipFill>
                <a:blip r:embed="rId1216"/>
                <a:stretch>
                  <a:fillRect/>
                </a:stretch>
              </p:blipFill>
              <p:spPr>
                <a:xfrm>
                  <a:off x="7245453" y="5910187"/>
                  <a:ext cx="118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50" name="Freihand 749">
                  <a:extLst>
                    <a:ext uri="{FF2B5EF4-FFF2-40B4-BE49-F238E27FC236}">
                      <a16:creationId xmlns:a16="http://schemas.microsoft.com/office/drawing/2014/main" id="{490BFB59-4B2B-49F3-BFC2-20392F7418FB}"/>
                    </a:ext>
                  </a:extLst>
                </p14:cNvPr>
                <p14:cNvContentPartPr/>
                <p14:nvPr/>
              </p14:nvContentPartPr>
              <p14:xfrm>
                <a:off x="7385493" y="5939707"/>
                <a:ext cx="39600" cy="82440"/>
              </p14:xfrm>
            </p:contentPart>
          </mc:Choice>
          <mc:Fallback>
            <p:pic>
              <p:nvPicPr>
                <p:cNvPr id="750" name="Freihand 749">
                  <a:extLst>
                    <a:ext uri="{FF2B5EF4-FFF2-40B4-BE49-F238E27FC236}">
                      <a16:creationId xmlns:a16="http://schemas.microsoft.com/office/drawing/2014/main" id="{490BFB59-4B2B-49F3-BFC2-20392F7418FB}"/>
                    </a:ext>
                  </a:extLst>
                </p:cNvPr>
                <p:cNvPicPr/>
                <p:nvPr/>
              </p:nvPicPr>
              <p:blipFill>
                <a:blip r:embed="rId1218"/>
                <a:stretch>
                  <a:fillRect/>
                </a:stretch>
              </p:blipFill>
              <p:spPr>
                <a:xfrm>
                  <a:off x="7381173" y="5935387"/>
                  <a:ext cx="48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51" name="Freihand 750">
                  <a:extLst>
                    <a:ext uri="{FF2B5EF4-FFF2-40B4-BE49-F238E27FC236}">
                      <a16:creationId xmlns:a16="http://schemas.microsoft.com/office/drawing/2014/main" id="{2F80C103-A5EB-4310-B8B0-BB235C8F9F02}"/>
                    </a:ext>
                  </a:extLst>
                </p14:cNvPr>
                <p14:cNvContentPartPr/>
                <p14:nvPr/>
              </p14:nvContentPartPr>
              <p14:xfrm>
                <a:off x="7413213" y="5934307"/>
                <a:ext cx="360" cy="360"/>
              </p14:xfrm>
            </p:contentPart>
          </mc:Choice>
          <mc:Fallback>
            <p:pic>
              <p:nvPicPr>
                <p:cNvPr id="751" name="Freihand 750">
                  <a:extLst>
                    <a:ext uri="{FF2B5EF4-FFF2-40B4-BE49-F238E27FC236}">
                      <a16:creationId xmlns:a16="http://schemas.microsoft.com/office/drawing/2014/main" id="{2F80C103-A5EB-4310-B8B0-BB235C8F9F02}"/>
                    </a:ext>
                  </a:extLst>
                </p:cNvPr>
                <p:cNvPicPr/>
                <p:nvPr/>
              </p:nvPicPr>
              <p:blipFill>
                <a:blip r:embed="rId1075"/>
                <a:stretch>
                  <a:fillRect/>
                </a:stretch>
              </p:blipFill>
              <p:spPr>
                <a:xfrm>
                  <a:off x="7408893" y="592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52" name="Freihand 751">
                  <a:extLst>
                    <a:ext uri="{FF2B5EF4-FFF2-40B4-BE49-F238E27FC236}">
                      <a16:creationId xmlns:a16="http://schemas.microsoft.com/office/drawing/2014/main" id="{C190CEE3-4A43-45F7-95BE-8D7247989F72}"/>
                    </a:ext>
                  </a:extLst>
                </p14:cNvPr>
                <p14:cNvContentPartPr/>
                <p14:nvPr/>
              </p14:nvContentPartPr>
              <p14:xfrm>
                <a:off x="7410693" y="5921347"/>
                <a:ext cx="66600" cy="78840"/>
              </p14:xfrm>
            </p:contentPart>
          </mc:Choice>
          <mc:Fallback>
            <p:pic>
              <p:nvPicPr>
                <p:cNvPr id="752" name="Freihand 751">
                  <a:extLst>
                    <a:ext uri="{FF2B5EF4-FFF2-40B4-BE49-F238E27FC236}">
                      <a16:creationId xmlns:a16="http://schemas.microsoft.com/office/drawing/2014/main" id="{C190CEE3-4A43-45F7-95BE-8D7247989F72}"/>
                    </a:ext>
                  </a:extLst>
                </p:cNvPr>
                <p:cNvPicPr/>
                <p:nvPr/>
              </p:nvPicPr>
              <p:blipFill>
                <a:blip r:embed="rId1221"/>
                <a:stretch>
                  <a:fillRect/>
                </a:stretch>
              </p:blipFill>
              <p:spPr>
                <a:xfrm>
                  <a:off x="7406373" y="5917027"/>
                  <a:ext cx="75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53" name="Freihand 752">
                  <a:extLst>
                    <a:ext uri="{FF2B5EF4-FFF2-40B4-BE49-F238E27FC236}">
                      <a16:creationId xmlns:a16="http://schemas.microsoft.com/office/drawing/2014/main" id="{D219159F-5874-41AA-B0A2-F255EBC84D1A}"/>
                    </a:ext>
                  </a:extLst>
                </p14:cNvPr>
                <p14:cNvContentPartPr/>
                <p14:nvPr/>
              </p14:nvContentPartPr>
              <p14:xfrm>
                <a:off x="7219173" y="5982187"/>
                <a:ext cx="363600" cy="94680"/>
              </p14:xfrm>
            </p:contentPart>
          </mc:Choice>
          <mc:Fallback>
            <p:pic>
              <p:nvPicPr>
                <p:cNvPr id="753" name="Freihand 752">
                  <a:extLst>
                    <a:ext uri="{FF2B5EF4-FFF2-40B4-BE49-F238E27FC236}">
                      <a16:creationId xmlns:a16="http://schemas.microsoft.com/office/drawing/2014/main" id="{D219159F-5874-41AA-B0A2-F255EBC84D1A}"/>
                    </a:ext>
                  </a:extLst>
                </p:cNvPr>
                <p:cNvPicPr/>
                <p:nvPr/>
              </p:nvPicPr>
              <p:blipFill>
                <a:blip r:embed="rId1223"/>
                <a:stretch>
                  <a:fillRect/>
                </a:stretch>
              </p:blipFill>
              <p:spPr>
                <a:xfrm>
                  <a:off x="7214853" y="5977867"/>
                  <a:ext cx="372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54" name="Freihand 753">
                  <a:extLst>
                    <a:ext uri="{FF2B5EF4-FFF2-40B4-BE49-F238E27FC236}">
                      <a16:creationId xmlns:a16="http://schemas.microsoft.com/office/drawing/2014/main" id="{936CB8FF-3ECB-462F-B456-B0688C1CC93E}"/>
                    </a:ext>
                  </a:extLst>
                </p14:cNvPr>
                <p14:cNvContentPartPr/>
                <p14:nvPr/>
              </p14:nvContentPartPr>
              <p14:xfrm>
                <a:off x="7358853" y="6077587"/>
                <a:ext cx="102240" cy="156960"/>
              </p14:xfrm>
            </p:contentPart>
          </mc:Choice>
          <mc:Fallback>
            <p:pic>
              <p:nvPicPr>
                <p:cNvPr id="754" name="Freihand 753">
                  <a:extLst>
                    <a:ext uri="{FF2B5EF4-FFF2-40B4-BE49-F238E27FC236}">
                      <a16:creationId xmlns:a16="http://schemas.microsoft.com/office/drawing/2014/main" id="{936CB8FF-3ECB-462F-B456-B0688C1CC93E}"/>
                    </a:ext>
                  </a:extLst>
                </p:cNvPr>
                <p:cNvPicPr/>
                <p:nvPr/>
              </p:nvPicPr>
              <p:blipFill>
                <a:blip r:embed="rId1225"/>
                <a:stretch>
                  <a:fillRect/>
                </a:stretch>
              </p:blipFill>
              <p:spPr>
                <a:xfrm>
                  <a:off x="7354533" y="6073267"/>
                  <a:ext cx="110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55" name="Freihand 754">
                  <a:extLst>
                    <a:ext uri="{FF2B5EF4-FFF2-40B4-BE49-F238E27FC236}">
                      <a16:creationId xmlns:a16="http://schemas.microsoft.com/office/drawing/2014/main" id="{48B709CA-B2A3-428B-A9BA-452D14DCB423}"/>
                    </a:ext>
                  </a:extLst>
                </p14:cNvPr>
                <p14:cNvContentPartPr/>
                <p14:nvPr/>
              </p14:nvContentPartPr>
              <p14:xfrm>
                <a:off x="7505733" y="6099187"/>
                <a:ext cx="24120" cy="82080"/>
              </p14:xfrm>
            </p:contentPart>
          </mc:Choice>
          <mc:Fallback>
            <p:pic>
              <p:nvPicPr>
                <p:cNvPr id="755" name="Freihand 754">
                  <a:extLst>
                    <a:ext uri="{FF2B5EF4-FFF2-40B4-BE49-F238E27FC236}">
                      <a16:creationId xmlns:a16="http://schemas.microsoft.com/office/drawing/2014/main" id="{48B709CA-B2A3-428B-A9BA-452D14DCB423}"/>
                    </a:ext>
                  </a:extLst>
                </p:cNvPr>
                <p:cNvPicPr/>
                <p:nvPr/>
              </p:nvPicPr>
              <p:blipFill>
                <a:blip r:embed="rId1227"/>
                <a:stretch>
                  <a:fillRect/>
                </a:stretch>
              </p:blipFill>
              <p:spPr>
                <a:xfrm>
                  <a:off x="7501413" y="6094867"/>
                  <a:ext cx="32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56" name="Freihand 755">
                  <a:extLst>
                    <a:ext uri="{FF2B5EF4-FFF2-40B4-BE49-F238E27FC236}">
                      <a16:creationId xmlns:a16="http://schemas.microsoft.com/office/drawing/2014/main" id="{63ECCA15-6FB1-4AEF-8F3F-AF3680C00028}"/>
                    </a:ext>
                  </a:extLst>
                </p14:cNvPr>
                <p14:cNvContentPartPr/>
                <p14:nvPr/>
              </p14:nvContentPartPr>
              <p14:xfrm>
                <a:off x="7472973" y="6068947"/>
                <a:ext cx="132480" cy="133920"/>
              </p14:xfrm>
            </p:contentPart>
          </mc:Choice>
          <mc:Fallback>
            <p:pic>
              <p:nvPicPr>
                <p:cNvPr id="756" name="Freihand 755">
                  <a:extLst>
                    <a:ext uri="{FF2B5EF4-FFF2-40B4-BE49-F238E27FC236}">
                      <a16:creationId xmlns:a16="http://schemas.microsoft.com/office/drawing/2014/main" id="{63ECCA15-6FB1-4AEF-8F3F-AF3680C00028}"/>
                    </a:ext>
                  </a:extLst>
                </p:cNvPr>
                <p:cNvPicPr/>
                <p:nvPr/>
              </p:nvPicPr>
              <p:blipFill>
                <a:blip r:embed="rId1229"/>
                <a:stretch>
                  <a:fillRect/>
                </a:stretch>
              </p:blipFill>
              <p:spPr>
                <a:xfrm>
                  <a:off x="7468653" y="6064627"/>
                  <a:ext cx="141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61" name="Freihand 760">
                  <a:extLst>
                    <a:ext uri="{FF2B5EF4-FFF2-40B4-BE49-F238E27FC236}">
                      <a16:creationId xmlns:a16="http://schemas.microsoft.com/office/drawing/2014/main" id="{DB300408-EEA7-465E-8C1B-57D9ED95F61B}"/>
                    </a:ext>
                  </a:extLst>
                </p14:cNvPr>
                <p14:cNvContentPartPr/>
                <p14:nvPr/>
              </p14:nvContentPartPr>
              <p14:xfrm>
                <a:off x="7550013" y="5859427"/>
                <a:ext cx="147600" cy="355680"/>
              </p14:xfrm>
            </p:contentPart>
          </mc:Choice>
          <mc:Fallback>
            <p:pic>
              <p:nvPicPr>
                <p:cNvPr id="761" name="Freihand 760">
                  <a:extLst>
                    <a:ext uri="{FF2B5EF4-FFF2-40B4-BE49-F238E27FC236}">
                      <a16:creationId xmlns:a16="http://schemas.microsoft.com/office/drawing/2014/main" id="{DB300408-EEA7-465E-8C1B-57D9ED95F61B}"/>
                    </a:ext>
                  </a:extLst>
                </p:cNvPr>
                <p:cNvPicPr/>
                <p:nvPr/>
              </p:nvPicPr>
              <p:blipFill>
                <a:blip r:embed="rId1231"/>
                <a:stretch>
                  <a:fillRect/>
                </a:stretch>
              </p:blipFill>
              <p:spPr>
                <a:xfrm>
                  <a:off x="7545693" y="5855107"/>
                  <a:ext cx="15624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62" name="Freihand 761">
                  <a:extLst>
                    <a:ext uri="{FF2B5EF4-FFF2-40B4-BE49-F238E27FC236}">
                      <a16:creationId xmlns:a16="http://schemas.microsoft.com/office/drawing/2014/main" id="{0543434D-9769-4F37-851F-AC9FF0ED2F9A}"/>
                    </a:ext>
                  </a:extLst>
                </p14:cNvPr>
                <p14:cNvContentPartPr/>
                <p14:nvPr/>
              </p14:nvContentPartPr>
              <p14:xfrm>
                <a:off x="7174173" y="5970307"/>
                <a:ext cx="257400" cy="284040"/>
              </p14:xfrm>
            </p:contentPart>
          </mc:Choice>
          <mc:Fallback>
            <p:pic>
              <p:nvPicPr>
                <p:cNvPr id="762" name="Freihand 761">
                  <a:extLst>
                    <a:ext uri="{FF2B5EF4-FFF2-40B4-BE49-F238E27FC236}">
                      <a16:creationId xmlns:a16="http://schemas.microsoft.com/office/drawing/2014/main" id="{0543434D-9769-4F37-851F-AC9FF0ED2F9A}"/>
                    </a:ext>
                  </a:extLst>
                </p:cNvPr>
                <p:cNvPicPr/>
                <p:nvPr/>
              </p:nvPicPr>
              <p:blipFill>
                <a:blip r:embed="rId1233"/>
                <a:stretch>
                  <a:fillRect/>
                </a:stretch>
              </p:blipFill>
              <p:spPr>
                <a:xfrm>
                  <a:off x="7169853" y="5965987"/>
                  <a:ext cx="2660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63" name="Freihand 762">
                  <a:extLst>
                    <a:ext uri="{FF2B5EF4-FFF2-40B4-BE49-F238E27FC236}">
                      <a16:creationId xmlns:a16="http://schemas.microsoft.com/office/drawing/2014/main" id="{8920803F-B534-4F7A-980A-E0D90317E5EE}"/>
                    </a:ext>
                  </a:extLst>
                </p14:cNvPr>
                <p14:cNvContentPartPr/>
                <p14:nvPr/>
              </p14:nvContentPartPr>
              <p14:xfrm>
                <a:off x="7606893" y="5721187"/>
                <a:ext cx="106560" cy="167760"/>
              </p14:xfrm>
            </p:contentPart>
          </mc:Choice>
          <mc:Fallback>
            <p:pic>
              <p:nvPicPr>
                <p:cNvPr id="763" name="Freihand 762">
                  <a:extLst>
                    <a:ext uri="{FF2B5EF4-FFF2-40B4-BE49-F238E27FC236}">
                      <a16:creationId xmlns:a16="http://schemas.microsoft.com/office/drawing/2014/main" id="{8920803F-B534-4F7A-980A-E0D90317E5EE}"/>
                    </a:ext>
                  </a:extLst>
                </p:cNvPr>
                <p:cNvPicPr/>
                <p:nvPr/>
              </p:nvPicPr>
              <p:blipFill>
                <a:blip r:embed="rId1235"/>
                <a:stretch>
                  <a:fillRect/>
                </a:stretch>
              </p:blipFill>
              <p:spPr>
                <a:xfrm>
                  <a:off x="7602573" y="5716867"/>
                  <a:ext cx="115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67" name="Freihand 766">
                  <a:extLst>
                    <a:ext uri="{FF2B5EF4-FFF2-40B4-BE49-F238E27FC236}">
                      <a16:creationId xmlns:a16="http://schemas.microsoft.com/office/drawing/2014/main" id="{40E88109-E722-48A8-A61A-3629885CC569}"/>
                    </a:ext>
                  </a:extLst>
                </p14:cNvPr>
                <p14:cNvContentPartPr/>
                <p14:nvPr/>
              </p14:nvContentPartPr>
              <p14:xfrm>
                <a:off x="6407373" y="5287027"/>
                <a:ext cx="28080" cy="128520"/>
              </p14:xfrm>
            </p:contentPart>
          </mc:Choice>
          <mc:Fallback>
            <p:pic>
              <p:nvPicPr>
                <p:cNvPr id="767" name="Freihand 766">
                  <a:extLst>
                    <a:ext uri="{FF2B5EF4-FFF2-40B4-BE49-F238E27FC236}">
                      <a16:creationId xmlns:a16="http://schemas.microsoft.com/office/drawing/2014/main" id="{40E88109-E722-48A8-A61A-3629885CC569}"/>
                    </a:ext>
                  </a:extLst>
                </p:cNvPr>
                <p:cNvPicPr/>
                <p:nvPr/>
              </p:nvPicPr>
              <p:blipFill>
                <a:blip r:embed="rId1237"/>
                <a:stretch>
                  <a:fillRect/>
                </a:stretch>
              </p:blipFill>
              <p:spPr>
                <a:xfrm>
                  <a:off x="6403053" y="5282707"/>
                  <a:ext cx="3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68" name="Freihand 767">
                  <a:extLst>
                    <a:ext uri="{FF2B5EF4-FFF2-40B4-BE49-F238E27FC236}">
                      <a16:creationId xmlns:a16="http://schemas.microsoft.com/office/drawing/2014/main" id="{5D9CE014-8C65-45E3-8ABA-AC42162C7DAB}"/>
                    </a:ext>
                  </a:extLst>
                </p14:cNvPr>
                <p14:cNvContentPartPr/>
                <p14:nvPr/>
              </p14:nvContentPartPr>
              <p14:xfrm>
                <a:off x="6376053" y="5400067"/>
                <a:ext cx="118440" cy="19800"/>
              </p14:xfrm>
            </p:contentPart>
          </mc:Choice>
          <mc:Fallback>
            <p:pic>
              <p:nvPicPr>
                <p:cNvPr id="768" name="Freihand 767">
                  <a:extLst>
                    <a:ext uri="{FF2B5EF4-FFF2-40B4-BE49-F238E27FC236}">
                      <a16:creationId xmlns:a16="http://schemas.microsoft.com/office/drawing/2014/main" id="{5D9CE014-8C65-45E3-8ABA-AC42162C7DAB}"/>
                    </a:ext>
                  </a:extLst>
                </p:cNvPr>
                <p:cNvPicPr/>
                <p:nvPr/>
              </p:nvPicPr>
              <p:blipFill>
                <a:blip r:embed="rId1239"/>
                <a:stretch>
                  <a:fillRect/>
                </a:stretch>
              </p:blipFill>
              <p:spPr>
                <a:xfrm>
                  <a:off x="6371733" y="5395747"/>
                  <a:ext cx="127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69" name="Freihand 768">
                  <a:extLst>
                    <a:ext uri="{FF2B5EF4-FFF2-40B4-BE49-F238E27FC236}">
                      <a16:creationId xmlns:a16="http://schemas.microsoft.com/office/drawing/2014/main" id="{4D38B5C5-BD5C-41C6-91D1-AC0DD635F9D4}"/>
                    </a:ext>
                  </a:extLst>
                </p14:cNvPr>
                <p14:cNvContentPartPr/>
                <p14:nvPr/>
              </p14:nvContentPartPr>
              <p14:xfrm>
                <a:off x="6322413" y="5283067"/>
                <a:ext cx="149040" cy="26280"/>
              </p14:xfrm>
            </p:contentPart>
          </mc:Choice>
          <mc:Fallback>
            <p:pic>
              <p:nvPicPr>
                <p:cNvPr id="769" name="Freihand 768">
                  <a:extLst>
                    <a:ext uri="{FF2B5EF4-FFF2-40B4-BE49-F238E27FC236}">
                      <a16:creationId xmlns:a16="http://schemas.microsoft.com/office/drawing/2014/main" id="{4D38B5C5-BD5C-41C6-91D1-AC0DD635F9D4}"/>
                    </a:ext>
                  </a:extLst>
                </p:cNvPr>
                <p:cNvPicPr/>
                <p:nvPr/>
              </p:nvPicPr>
              <p:blipFill>
                <a:blip r:embed="rId1241"/>
                <a:stretch>
                  <a:fillRect/>
                </a:stretch>
              </p:blipFill>
              <p:spPr>
                <a:xfrm>
                  <a:off x="6318093" y="5278747"/>
                  <a:ext cx="157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70" name="Freihand 769">
                  <a:extLst>
                    <a:ext uri="{FF2B5EF4-FFF2-40B4-BE49-F238E27FC236}">
                      <a16:creationId xmlns:a16="http://schemas.microsoft.com/office/drawing/2014/main" id="{898DD7EA-A4A7-445B-AFC2-AD82A223B619}"/>
                    </a:ext>
                  </a:extLst>
                </p14:cNvPr>
                <p14:cNvContentPartPr/>
                <p14:nvPr/>
              </p14:nvContentPartPr>
              <p14:xfrm>
                <a:off x="6522213" y="5220427"/>
                <a:ext cx="25920" cy="84600"/>
              </p14:xfrm>
            </p:contentPart>
          </mc:Choice>
          <mc:Fallback>
            <p:pic>
              <p:nvPicPr>
                <p:cNvPr id="770" name="Freihand 769">
                  <a:extLst>
                    <a:ext uri="{FF2B5EF4-FFF2-40B4-BE49-F238E27FC236}">
                      <a16:creationId xmlns:a16="http://schemas.microsoft.com/office/drawing/2014/main" id="{898DD7EA-A4A7-445B-AFC2-AD82A223B619}"/>
                    </a:ext>
                  </a:extLst>
                </p:cNvPr>
                <p:cNvPicPr/>
                <p:nvPr/>
              </p:nvPicPr>
              <p:blipFill>
                <a:blip r:embed="rId1243"/>
                <a:stretch>
                  <a:fillRect/>
                </a:stretch>
              </p:blipFill>
              <p:spPr>
                <a:xfrm>
                  <a:off x="6517893" y="5216107"/>
                  <a:ext cx="34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72" name="Freihand 771">
                  <a:extLst>
                    <a:ext uri="{FF2B5EF4-FFF2-40B4-BE49-F238E27FC236}">
                      <a16:creationId xmlns:a16="http://schemas.microsoft.com/office/drawing/2014/main" id="{C7D20482-28B3-47E3-9605-EADE8F6258FD}"/>
                    </a:ext>
                  </a:extLst>
                </p14:cNvPr>
                <p14:cNvContentPartPr/>
                <p14:nvPr/>
              </p14:nvContentPartPr>
              <p14:xfrm>
                <a:off x="6496293" y="5997307"/>
                <a:ext cx="80280" cy="83880"/>
              </p14:xfrm>
            </p:contentPart>
          </mc:Choice>
          <mc:Fallback>
            <p:pic>
              <p:nvPicPr>
                <p:cNvPr id="772" name="Freihand 771">
                  <a:extLst>
                    <a:ext uri="{FF2B5EF4-FFF2-40B4-BE49-F238E27FC236}">
                      <a16:creationId xmlns:a16="http://schemas.microsoft.com/office/drawing/2014/main" id="{C7D20482-28B3-47E3-9605-EADE8F6258FD}"/>
                    </a:ext>
                  </a:extLst>
                </p:cNvPr>
                <p:cNvPicPr/>
                <p:nvPr/>
              </p:nvPicPr>
              <p:blipFill>
                <a:blip r:embed="rId1245"/>
                <a:stretch>
                  <a:fillRect/>
                </a:stretch>
              </p:blipFill>
              <p:spPr>
                <a:xfrm>
                  <a:off x="6491973" y="5992987"/>
                  <a:ext cx="88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90" name="Freihand 789">
                  <a:extLst>
                    <a:ext uri="{FF2B5EF4-FFF2-40B4-BE49-F238E27FC236}">
                      <a16:creationId xmlns:a16="http://schemas.microsoft.com/office/drawing/2014/main" id="{0BCC2ABB-25D0-434B-B50A-7E470030C509}"/>
                    </a:ext>
                  </a:extLst>
                </p14:cNvPr>
                <p14:cNvContentPartPr/>
                <p14:nvPr/>
              </p14:nvContentPartPr>
              <p14:xfrm>
                <a:off x="6848373" y="5478547"/>
                <a:ext cx="297360" cy="37080"/>
              </p14:xfrm>
            </p:contentPart>
          </mc:Choice>
          <mc:Fallback>
            <p:pic>
              <p:nvPicPr>
                <p:cNvPr id="790" name="Freihand 789">
                  <a:extLst>
                    <a:ext uri="{FF2B5EF4-FFF2-40B4-BE49-F238E27FC236}">
                      <a16:creationId xmlns:a16="http://schemas.microsoft.com/office/drawing/2014/main" id="{0BCC2ABB-25D0-434B-B50A-7E470030C509}"/>
                    </a:ext>
                  </a:extLst>
                </p:cNvPr>
                <p:cNvPicPr/>
                <p:nvPr/>
              </p:nvPicPr>
              <p:blipFill>
                <a:blip r:embed="rId1247"/>
                <a:stretch>
                  <a:fillRect/>
                </a:stretch>
              </p:blipFill>
              <p:spPr>
                <a:xfrm>
                  <a:off x="6844053" y="5474227"/>
                  <a:ext cx="30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91" name="Freihand 790">
                  <a:extLst>
                    <a:ext uri="{FF2B5EF4-FFF2-40B4-BE49-F238E27FC236}">
                      <a16:creationId xmlns:a16="http://schemas.microsoft.com/office/drawing/2014/main" id="{85B82FFB-D708-463F-A013-54AD3CFCDBF8}"/>
                    </a:ext>
                  </a:extLst>
                </p14:cNvPr>
                <p14:cNvContentPartPr/>
                <p14:nvPr/>
              </p14:nvContentPartPr>
              <p14:xfrm>
                <a:off x="7082733" y="5384587"/>
                <a:ext cx="202680" cy="218520"/>
              </p14:xfrm>
            </p:contentPart>
          </mc:Choice>
          <mc:Fallback>
            <p:pic>
              <p:nvPicPr>
                <p:cNvPr id="791" name="Freihand 790">
                  <a:extLst>
                    <a:ext uri="{FF2B5EF4-FFF2-40B4-BE49-F238E27FC236}">
                      <a16:creationId xmlns:a16="http://schemas.microsoft.com/office/drawing/2014/main" id="{85B82FFB-D708-463F-A013-54AD3CFCDBF8}"/>
                    </a:ext>
                  </a:extLst>
                </p:cNvPr>
                <p:cNvPicPr/>
                <p:nvPr/>
              </p:nvPicPr>
              <p:blipFill>
                <a:blip r:embed="rId1249"/>
                <a:stretch>
                  <a:fillRect/>
                </a:stretch>
              </p:blipFill>
              <p:spPr>
                <a:xfrm>
                  <a:off x="7078413" y="5380267"/>
                  <a:ext cx="211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93" name="Freihand 792">
                  <a:extLst>
                    <a:ext uri="{FF2B5EF4-FFF2-40B4-BE49-F238E27FC236}">
                      <a16:creationId xmlns:a16="http://schemas.microsoft.com/office/drawing/2014/main" id="{C18AC041-91AE-498B-BEB0-56653F3B20CF}"/>
                    </a:ext>
                  </a:extLst>
                </p14:cNvPr>
                <p14:cNvContentPartPr/>
                <p14:nvPr/>
              </p14:nvContentPartPr>
              <p14:xfrm>
                <a:off x="7604733" y="5267587"/>
                <a:ext cx="20160" cy="358560"/>
              </p14:xfrm>
            </p:contentPart>
          </mc:Choice>
          <mc:Fallback>
            <p:pic>
              <p:nvPicPr>
                <p:cNvPr id="793" name="Freihand 792">
                  <a:extLst>
                    <a:ext uri="{FF2B5EF4-FFF2-40B4-BE49-F238E27FC236}">
                      <a16:creationId xmlns:a16="http://schemas.microsoft.com/office/drawing/2014/main" id="{C18AC041-91AE-498B-BEB0-56653F3B20CF}"/>
                    </a:ext>
                  </a:extLst>
                </p:cNvPr>
                <p:cNvPicPr/>
                <p:nvPr/>
              </p:nvPicPr>
              <p:blipFill>
                <a:blip r:embed="rId1251"/>
                <a:stretch>
                  <a:fillRect/>
                </a:stretch>
              </p:blipFill>
              <p:spPr>
                <a:xfrm>
                  <a:off x="7600413" y="5263267"/>
                  <a:ext cx="288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94" name="Freihand 793">
                  <a:extLst>
                    <a:ext uri="{FF2B5EF4-FFF2-40B4-BE49-F238E27FC236}">
                      <a16:creationId xmlns:a16="http://schemas.microsoft.com/office/drawing/2014/main" id="{20FE2F5E-DBF9-46B0-805F-2AB2D484739A}"/>
                    </a:ext>
                  </a:extLst>
                </p14:cNvPr>
                <p14:cNvContentPartPr/>
                <p14:nvPr/>
              </p14:nvContentPartPr>
              <p14:xfrm>
                <a:off x="7445973" y="5560267"/>
                <a:ext cx="796680" cy="50040"/>
              </p14:xfrm>
            </p:contentPart>
          </mc:Choice>
          <mc:Fallback>
            <p:pic>
              <p:nvPicPr>
                <p:cNvPr id="794" name="Freihand 793">
                  <a:extLst>
                    <a:ext uri="{FF2B5EF4-FFF2-40B4-BE49-F238E27FC236}">
                      <a16:creationId xmlns:a16="http://schemas.microsoft.com/office/drawing/2014/main" id="{20FE2F5E-DBF9-46B0-805F-2AB2D484739A}"/>
                    </a:ext>
                  </a:extLst>
                </p:cNvPr>
                <p:cNvPicPr/>
                <p:nvPr/>
              </p:nvPicPr>
              <p:blipFill>
                <a:blip r:embed="rId1253"/>
                <a:stretch>
                  <a:fillRect/>
                </a:stretch>
              </p:blipFill>
              <p:spPr>
                <a:xfrm>
                  <a:off x="7441653" y="5555947"/>
                  <a:ext cx="805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95" name="Freihand 794">
                  <a:extLst>
                    <a:ext uri="{FF2B5EF4-FFF2-40B4-BE49-F238E27FC236}">
                      <a16:creationId xmlns:a16="http://schemas.microsoft.com/office/drawing/2014/main" id="{A5D992CE-97F9-430C-91C8-67C11856566F}"/>
                    </a:ext>
                  </a:extLst>
                </p14:cNvPr>
                <p14:cNvContentPartPr/>
                <p14:nvPr/>
              </p14:nvContentPartPr>
              <p14:xfrm>
                <a:off x="8250573" y="5494747"/>
                <a:ext cx="137160" cy="182880"/>
              </p14:xfrm>
            </p:contentPart>
          </mc:Choice>
          <mc:Fallback>
            <p:pic>
              <p:nvPicPr>
                <p:cNvPr id="795" name="Freihand 794">
                  <a:extLst>
                    <a:ext uri="{FF2B5EF4-FFF2-40B4-BE49-F238E27FC236}">
                      <a16:creationId xmlns:a16="http://schemas.microsoft.com/office/drawing/2014/main" id="{A5D992CE-97F9-430C-91C8-67C11856566F}"/>
                    </a:ext>
                  </a:extLst>
                </p:cNvPr>
                <p:cNvPicPr/>
                <p:nvPr/>
              </p:nvPicPr>
              <p:blipFill>
                <a:blip r:embed="rId1255"/>
                <a:stretch>
                  <a:fillRect/>
                </a:stretch>
              </p:blipFill>
              <p:spPr>
                <a:xfrm>
                  <a:off x="8246253" y="5490427"/>
                  <a:ext cx="145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96" name="Freihand 795">
                  <a:extLst>
                    <a:ext uri="{FF2B5EF4-FFF2-40B4-BE49-F238E27FC236}">
                      <a16:creationId xmlns:a16="http://schemas.microsoft.com/office/drawing/2014/main" id="{E7223F0A-D2F9-4014-8265-F692D4D8B974}"/>
                    </a:ext>
                  </a:extLst>
                </p14:cNvPr>
                <p14:cNvContentPartPr/>
                <p14:nvPr/>
              </p14:nvContentPartPr>
              <p14:xfrm>
                <a:off x="7518693" y="5161027"/>
                <a:ext cx="219240" cy="110880"/>
              </p14:xfrm>
            </p:contentPart>
          </mc:Choice>
          <mc:Fallback>
            <p:pic>
              <p:nvPicPr>
                <p:cNvPr id="796" name="Freihand 795">
                  <a:extLst>
                    <a:ext uri="{FF2B5EF4-FFF2-40B4-BE49-F238E27FC236}">
                      <a16:creationId xmlns:a16="http://schemas.microsoft.com/office/drawing/2014/main" id="{E7223F0A-D2F9-4014-8265-F692D4D8B974}"/>
                    </a:ext>
                  </a:extLst>
                </p:cNvPr>
                <p:cNvPicPr/>
                <p:nvPr/>
              </p:nvPicPr>
              <p:blipFill>
                <a:blip r:embed="rId1257"/>
                <a:stretch>
                  <a:fillRect/>
                </a:stretch>
              </p:blipFill>
              <p:spPr>
                <a:xfrm>
                  <a:off x="7514373" y="5156707"/>
                  <a:ext cx="227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97" name="Freihand 796">
                  <a:extLst>
                    <a:ext uri="{FF2B5EF4-FFF2-40B4-BE49-F238E27FC236}">
                      <a16:creationId xmlns:a16="http://schemas.microsoft.com/office/drawing/2014/main" id="{E087EA1B-A31A-4124-81AE-9D6D20B0D350}"/>
                    </a:ext>
                  </a:extLst>
                </p14:cNvPr>
                <p14:cNvContentPartPr/>
                <p14:nvPr/>
              </p14:nvContentPartPr>
              <p14:xfrm>
                <a:off x="8237973" y="5677987"/>
                <a:ext cx="56160" cy="81360"/>
              </p14:xfrm>
            </p:contentPart>
          </mc:Choice>
          <mc:Fallback>
            <p:pic>
              <p:nvPicPr>
                <p:cNvPr id="797" name="Freihand 796">
                  <a:extLst>
                    <a:ext uri="{FF2B5EF4-FFF2-40B4-BE49-F238E27FC236}">
                      <a16:creationId xmlns:a16="http://schemas.microsoft.com/office/drawing/2014/main" id="{E087EA1B-A31A-4124-81AE-9D6D20B0D350}"/>
                    </a:ext>
                  </a:extLst>
                </p:cNvPr>
                <p:cNvPicPr/>
                <p:nvPr/>
              </p:nvPicPr>
              <p:blipFill>
                <a:blip r:embed="rId1259"/>
                <a:stretch>
                  <a:fillRect/>
                </a:stretch>
              </p:blipFill>
              <p:spPr>
                <a:xfrm>
                  <a:off x="8233653" y="5673667"/>
                  <a:ext cx="64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98" name="Freihand 797">
                  <a:extLst>
                    <a:ext uri="{FF2B5EF4-FFF2-40B4-BE49-F238E27FC236}">
                      <a16:creationId xmlns:a16="http://schemas.microsoft.com/office/drawing/2014/main" id="{C4AB5E96-9875-4411-A735-2F5DA13A9AB9}"/>
                    </a:ext>
                  </a:extLst>
                </p14:cNvPr>
                <p14:cNvContentPartPr/>
                <p14:nvPr/>
              </p14:nvContentPartPr>
              <p14:xfrm>
                <a:off x="8289813" y="5647387"/>
                <a:ext cx="28440" cy="96120"/>
              </p14:xfrm>
            </p:contentPart>
          </mc:Choice>
          <mc:Fallback>
            <p:pic>
              <p:nvPicPr>
                <p:cNvPr id="798" name="Freihand 797">
                  <a:extLst>
                    <a:ext uri="{FF2B5EF4-FFF2-40B4-BE49-F238E27FC236}">
                      <a16:creationId xmlns:a16="http://schemas.microsoft.com/office/drawing/2014/main" id="{C4AB5E96-9875-4411-A735-2F5DA13A9AB9}"/>
                    </a:ext>
                  </a:extLst>
                </p:cNvPr>
                <p:cNvPicPr/>
                <p:nvPr/>
              </p:nvPicPr>
              <p:blipFill>
                <a:blip r:embed="rId1261"/>
                <a:stretch>
                  <a:fillRect/>
                </a:stretch>
              </p:blipFill>
              <p:spPr>
                <a:xfrm>
                  <a:off x="8285493" y="5643067"/>
                  <a:ext cx="37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99" name="Freihand 798">
                  <a:extLst>
                    <a:ext uri="{FF2B5EF4-FFF2-40B4-BE49-F238E27FC236}">
                      <a16:creationId xmlns:a16="http://schemas.microsoft.com/office/drawing/2014/main" id="{22A81F19-9BDB-4475-A6D4-750B6BA420EA}"/>
                    </a:ext>
                  </a:extLst>
                </p14:cNvPr>
                <p14:cNvContentPartPr/>
                <p14:nvPr/>
              </p14:nvContentPartPr>
              <p14:xfrm>
                <a:off x="8174253" y="5710747"/>
                <a:ext cx="214200" cy="97920"/>
              </p14:xfrm>
            </p:contentPart>
          </mc:Choice>
          <mc:Fallback>
            <p:pic>
              <p:nvPicPr>
                <p:cNvPr id="799" name="Freihand 798">
                  <a:extLst>
                    <a:ext uri="{FF2B5EF4-FFF2-40B4-BE49-F238E27FC236}">
                      <a16:creationId xmlns:a16="http://schemas.microsoft.com/office/drawing/2014/main" id="{22A81F19-9BDB-4475-A6D4-750B6BA420EA}"/>
                    </a:ext>
                  </a:extLst>
                </p:cNvPr>
                <p:cNvPicPr/>
                <p:nvPr/>
              </p:nvPicPr>
              <p:blipFill>
                <a:blip r:embed="rId1263"/>
                <a:stretch>
                  <a:fillRect/>
                </a:stretch>
              </p:blipFill>
              <p:spPr>
                <a:xfrm>
                  <a:off x="8169933" y="5706427"/>
                  <a:ext cx="222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800" name="Freihand 799">
                  <a:extLst>
                    <a:ext uri="{FF2B5EF4-FFF2-40B4-BE49-F238E27FC236}">
                      <a16:creationId xmlns:a16="http://schemas.microsoft.com/office/drawing/2014/main" id="{FB38222D-36C9-4E90-937F-23F6E9C646D4}"/>
                    </a:ext>
                  </a:extLst>
                </p14:cNvPr>
                <p14:cNvContentPartPr/>
                <p14:nvPr/>
              </p14:nvContentPartPr>
              <p14:xfrm>
                <a:off x="8272173" y="5823427"/>
                <a:ext cx="13320" cy="122400"/>
              </p14:xfrm>
            </p:contentPart>
          </mc:Choice>
          <mc:Fallback>
            <p:pic>
              <p:nvPicPr>
                <p:cNvPr id="800" name="Freihand 799">
                  <a:extLst>
                    <a:ext uri="{FF2B5EF4-FFF2-40B4-BE49-F238E27FC236}">
                      <a16:creationId xmlns:a16="http://schemas.microsoft.com/office/drawing/2014/main" id="{FB38222D-36C9-4E90-937F-23F6E9C646D4}"/>
                    </a:ext>
                  </a:extLst>
                </p:cNvPr>
                <p:cNvPicPr/>
                <p:nvPr/>
              </p:nvPicPr>
              <p:blipFill>
                <a:blip r:embed="rId1265"/>
                <a:stretch>
                  <a:fillRect/>
                </a:stretch>
              </p:blipFill>
              <p:spPr>
                <a:xfrm>
                  <a:off x="8267853" y="5819107"/>
                  <a:ext cx="21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801" name="Freihand 800">
                  <a:extLst>
                    <a:ext uri="{FF2B5EF4-FFF2-40B4-BE49-F238E27FC236}">
                      <a16:creationId xmlns:a16="http://schemas.microsoft.com/office/drawing/2014/main" id="{A5799798-7DBA-45C3-BF52-54F956025890}"/>
                    </a:ext>
                  </a:extLst>
                </p14:cNvPr>
                <p14:cNvContentPartPr/>
                <p14:nvPr/>
              </p14:nvContentPartPr>
              <p14:xfrm>
                <a:off x="8227173" y="5815507"/>
                <a:ext cx="146880" cy="160560"/>
              </p14:xfrm>
            </p:contentPart>
          </mc:Choice>
          <mc:Fallback>
            <p:pic>
              <p:nvPicPr>
                <p:cNvPr id="801" name="Freihand 800">
                  <a:extLst>
                    <a:ext uri="{FF2B5EF4-FFF2-40B4-BE49-F238E27FC236}">
                      <a16:creationId xmlns:a16="http://schemas.microsoft.com/office/drawing/2014/main" id="{A5799798-7DBA-45C3-BF52-54F956025890}"/>
                    </a:ext>
                  </a:extLst>
                </p:cNvPr>
                <p:cNvPicPr/>
                <p:nvPr/>
              </p:nvPicPr>
              <p:blipFill>
                <a:blip r:embed="rId1267"/>
                <a:stretch>
                  <a:fillRect/>
                </a:stretch>
              </p:blipFill>
              <p:spPr>
                <a:xfrm>
                  <a:off x="8222853" y="5811187"/>
                  <a:ext cx="155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803" name="Freihand 802">
                  <a:extLst>
                    <a:ext uri="{FF2B5EF4-FFF2-40B4-BE49-F238E27FC236}">
                      <a16:creationId xmlns:a16="http://schemas.microsoft.com/office/drawing/2014/main" id="{3C64BCE4-B2A1-410E-B9CF-4B93C1D7CA57}"/>
                    </a:ext>
                  </a:extLst>
                </p14:cNvPr>
                <p14:cNvContentPartPr/>
                <p14:nvPr/>
              </p14:nvContentPartPr>
              <p14:xfrm>
                <a:off x="7380093" y="5165347"/>
                <a:ext cx="59760" cy="91800"/>
              </p14:xfrm>
            </p:contentPart>
          </mc:Choice>
          <mc:Fallback>
            <p:pic>
              <p:nvPicPr>
                <p:cNvPr id="803" name="Freihand 802">
                  <a:extLst>
                    <a:ext uri="{FF2B5EF4-FFF2-40B4-BE49-F238E27FC236}">
                      <a16:creationId xmlns:a16="http://schemas.microsoft.com/office/drawing/2014/main" id="{3C64BCE4-B2A1-410E-B9CF-4B93C1D7CA57}"/>
                    </a:ext>
                  </a:extLst>
                </p:cNvPr>
                <p:cNvPicPr/>
                <p:nvPr/>
              </p:nvPicPr>
              <p:blipFill>
                <a:blip r:embed="rId1269"/>
                <a:stretch>
                  <a:fillRect/>
                </a:stretch>
              </p:blipFill>
              <p:spPr>
                <a:xfrm>
                  <a:off x="7375773" y="5161027"/>
                  <a:ext cx="68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804" name="Freihand 803">
                  <a:extLst>
                    <a:ext uri="{FF2B5EF4-FFF2-40B4-BE49-F238E27FC236}">
                      <a16:creationId xmlns:a16="http://schemas.microsoft.com/office/drawing/2014/main" id="{A8B2E7D2-49D3-47BF-B8BB-9D1C0BB4ACB4}"/>
                    </a:ext>
                  </a:extLst>
                </p14:cNvPr>
                <p14:cNvContentPartPr/>
                <p14:nvPr/>
              </p14:nvContentPartPr>
              <p14:xfrm>
                <a:off x="7444893" y="5193787"/>
                <a:ext cx="15840" cy="39960"/>
              </p14:xfrm>
            </p:contentPart>
          </mc:Choice>
          <mc:Fallback>
            <p:pic>
              <p:nvPicPr>
                <p:cNvPr id="804" name="Freihand 803">
                  <a:extLst>
                    <a:ext uri="{FF2B5EF4-FFF2-40B4-BE49-F238E27FC236}">
                      <a16:creationId xmlns:a16="http://schemas.microsoft.com/office/drawing/2014/main" id="{A8B2E7D2-49D3-47BF-B8BB-9D1C0BB4ACB4}"/>
                    </a:ext>
                  </a:extLst>
                </p:cNvPr>
                <p:cNvPicPr/>
                <p:nvPr/>
              </p:nvPicPr>
              <p:blipFill>
                <a:blip r:embed="rId1271"/>
                <a:stretch>
                  <a:fillRect/>
                </a:stretch>
              </p:blipFill>
              <p:spPr>
                <a:xfrm>
                  <a:off x="7440573" y="5189467"/>
                  <a:ext cx="24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805" name="Freihand 804">
                  <a:extLst>
                    <a:ext uri="{FF2B5EF4-FFF2-40B4-BE49-F238E27FC236}">
                      <a16:creationId xmlns:a16="http://schemas.microsoft.com/office/drawing/2014/main" id="{EDEE5D29-36B0-48BE-AFFE-889379A7A6F8}"/>
                    </a:ext>
                  </a:extLst>
                </p14:cNvPr>
                <p14:cNvContentPartPr/>
                <p14:nvPr/>
              </p14:nvContentPartPr>
              <p14:xfrm>
                <a:off x="7454613" y="5175427"/>
                <a:ext cx="46080" cy="66600"/>
              </p14:xfrm>
            </p:contentPart>
          </mc:Choice>
          <mc:Fallback>
            <p:pic>
              <p:nvPicPr>
                <p:cNvPr id="805" name="Freihand 804">
                  <a:extLst>
                    <a:ext uri="{FF2B5EF4-FFF2-40B4-BE49-F238E27FC236}">
                      <a16:creationId xmlns:a16="http://schemas.microsoft.com/office/drawing/2014/main" id="{EDEE5D29-36B0-48BE-AFFE-889379A7A6F8}"/>
                    </a:ext>
                  </a:extLst>
                </p:cNvPr>
                <p:cNvPicPr/>
                <p:nvPr/>
              </p:nvPicPr>
              <p:blipFill>
                <a:blip r:embed="rId1273"/>
                <a:stretch>
                  <a:fillRect/>
                </a:stretch>
              </p:blipFill>
              <p:spPr>
                <a:xfrm>
                  <a:off x="7450293" y="5171107"/>
                  <a:ext cx="54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806" name="Freihand 805">
                  <a:extLst>
                    <a:ext uri="{FF2B5EF4-FFF2-40B4-BE49-F238E27FC236}">
                      <a16:creationId xmlns:a16="http://schemas.microsoft.com/office/drawing/2014/main" id="{5DA280C9-86CC-43C0-83A3-6CF0A6A30DAC}"/>
                    </a:ext>
                  </a:extLst>
                </p14:cNvPr>
                <p14:cNvContentPartPr/>
                <p14:nvPr/>
              </p14:nvContentPartPr>
              <p14:xfrm>
                <a:off x="7361373" y="5251027"/>
                <a:ext cx="127440" cy="30600"/>
              </p14:xfrm>
            </p:contentPart>
          </mc:Choice>
          <mc:Fallback>
            <p:pic>
              <p:nvPicPr>
                <p:cNvPr id="806" name="Freihand 805">
                  <a:extLst>
                    <a:ext uri="{FF2B5EF4-FFF2-40B4-BE49-F238E27FC236}">
                      <a16:creationId xmlns:a16="http://schemas.microsoft.com/office/drawing/2014/main" id="{5DA280C9-86CC-43C0-83A3-6CF0A6A30DAC}"/>
                    </a:ext>
                  </a:extLst>
                </p:cNvPr>
                <p:cNvPicPr/>
                <p:nvPr/>
              </p:nvPicPr>
              <p:blipFill>
                <a:blip r:embed="rId1275"/>
                <a:stretch>
                  <a:fillRect/>
                </a:stretch>
              </p:blipFill>
              <p:spPr>
                <a:xfrm>
                  <a:off x="7357053" y="5246707"/>
                  <a:ext cx="136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807" name="Freihand 806">
                  <a:extLst>
                    <a:ext uri="{FF2B5EF4-FFF2-40B4-BE49-F238E27FC236}">
                      <a16:creationId xmlns:a16="http://schemas.microsoft.com/office/drawing/2014/main" id="{B37B512C-E533-449C-B7DC-EAEC09D7846A}"/>
                    </a:ext>
                  </a:extLst>
                </p14:cNvPr>
                <p14:cNvContentPartPr/>
                <p14:nvPr/>
              </p14:nvContentPartPr>
              <p14:xfrm>
                <a:off x="7382613" y="5290267"/>
                <a:ext cx="64440" cy="103680"/>
              </p14:xfrm>
            </p:contentPart>
          </mc:Choice>
          <mc:Fallback>
            <p:pic>
              <p:nvPicPr>
                <p:cNvPr id="807" name="Freihand 806">
                  <a:extLst>
                    <a:ext uri="{FF2B5EF4-FFF2-40B4-BE49-F238E27FC236}">
                      <a16:creationId xmlns:a16="http://schemas.microsoft.com/office/drawing/2014/main" id="{B37B512C-E533-449C-B7DC-EAEC09D7846A}"/>
                    </a:ext>
                  </a:extLst>
                </p:cNvPr>
                <p:cNvPicPr/>
                <p:nvPr/>
              </p:nvPicPr>
              <p:blipFill>
                <a:blip r:embed="rId1277"/>
                <a:stretch>
                  <a:fillRect/>
                </a:stretch>
              </p:blipFill>
              <p:spPr>
                <a:xfrm>
                  <a:off x="7378293" y="5285947"/>
                  <a:ext cx="73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808" name="Freihand 807">
                  <a:extLst>
                    <a:ext uri="{FF2B5EF4-FFF2-40B4-BE49-F238E27FC236}">
                      <a16:creationId xmlns:a16="http://schemas.microsoft.com/office/drawing/2014/main" id="{3B1D86AD-5581-4308-BF68-370D3696AE84}"/>
                    </a:ext>
                  </a:extLst>
                </p14:cNvPr>
                <p14:cNvContentPartPr/>
                <p14:nvPr/>
              </p14:nvContentPartPr>
              <p14:xfrm>
                <a:off x="7448133" y="5321227"/>
                <a:ext cx="9720" cy="47160"/>
              </p14:xfrm>
            </p:contentPart>
          </mc:Choice>
          <mc:Fallback>
            <p:pic>
              <p:nvPicPr>
                <p:cNvPr id="808" name="Freihand 807">
                  <a:extLst>
                    <a:ext uri="{FF2B5EF4-FFF2-40B4-BE49-F238E27FC236}">
                      <a16:creationId xmlns:a16="http://schemas.microsoft.com/office/drawing/2014/main" id="{3B1D86AD-5581-4308-BF68-370D3696AE84}"/>
                    </a:ext>
                  </a:extLst>
                </p:cNvPr>
                <p:cNvPicPr/>
                <p:nvPr/>
              </p:nvPicPr>
              <p:blipFill>
                <a:blip r:embed="rId1279"/>
                <a:stretch>
                  <a:fillRect/>
                </a:stretch>
              </p:blipFill>
              <p:spPr>
                <a:xfrm>
                  <a:off x="7443813" y="5316907"/>
                  <a:ext cx="18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809" name="Freihand 808">
                  <a:extLst>
                    <a:ext uri="{FF2B5EF4-FFF2-40B4-BE49-F238E27FC236}">
                      <a16:creationId xmlns:a16="http://schemas.microsoft.com/office/drawing/2014/main" id="{24C4FFAA-26B2-4031-8639-998C9E8CE35A}"/>
                    </a:ext>
                  </a:extLst>
                </p14:cNvPr>
                <p14:cNvContentPartPr/>
                <p14:nvPr/>
              </p14:nvContentPartPr>
              <p14:xfrm>
                <a:off x="7422213" y="5302147"/>
                <a:ext cx="73440" cy="90360"/>
              </p14:xfrm>
            </p:contentPart>
          </mc:Choice>
          <mc:Fallback>
            <p:pic>
              <p:nvPicPr>
                <p:cNvPr id="809" name="Freihand 808">
                  <a:extLst>
                    <a:ext uri="{FF2B5EF4-FFF2-40B4-BE49-F238E27FC236}">
                      <a16:creationId xmlns:a16="http://schemas.microsoft.com/office/drawing/2014/main" id="{24C4FFAA-26B2-4031-8639-998C9E8CE35A}"/>
                    </a:ext>
                  </a:extLst>
                </p:cNvPr>
                <p:cNvPicPr/>
                <p:nvPr/>
              </p:nvPicPr>
              <p:blipFill>
                <a:blip r:embed="rId1281"/>
                <a:stretch>
                  <a:fillRect/>
                </a:stretch>
              </p:blipFill>
              <p:spPr>
                <a:xfrm>
                  <a:off x="7417893" y="5297827"/>
                  <a:ext cx="82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811" name="Freihand 810">
                  <a:extLst>
                    <a:ext uri="{FF2B5EF4-FFF2-40B4-BE49-F238E27FC236}">
                      <a16:creationId xmlns:a16="http://schemas.microsoft.com/office/drawing/2014/main" id="{2D9E3DFC-F2C5-405C-8FC6-40FD1376CFF7}"/>
                    </a:ext>
                  </a:extLst>
                </p14:cNvPr>
                <p14:cNvContentPartPr/>
                <p14:nvPr/>
              </p14:nvContentPartPr>
              <p14:xfrm>
                <a:off x="7730733" y="5170747"/>
                <a:ext cx="439920" cy="293040"/>
              </p14:xfrm>
            </p:contentPart>
          </mc:Choice>
          <mc:Fallback>
            <p:pic>
              <p:nvPicPr>
                <p:cNvPr id="811" name="Freihand 810">
                  <a:extLst>
                    <a:ext uri="{FF2B5EF4-FFF2-40B4-BE49-F238E27FC236}">
                      <a16:creationId xmlns:a16="http://schemas.microsoft.com/office/drawing/2014/main" id="{2D9E3DFC-F2C5-405C-8FC6-40FD1376CFF7}"/>
                    </a:ext>
                  </a:extLst>
                </p:cNvPr>
                <p:cNvPicPr/>
                <p:nvPr/>
              </p:nvPicPr>
              <p:blipFill>
                <a:blip r:embed="rId1283"/>
                <a:stretch>
                  <a:fillRect/>
                </a:stretch>
              </p:blipFill>
              <p:spPr>
                <a:xfrm>
                  <a:off x="7726413" y="5166427"/>
                  <a:ext cx="4485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813" name="Freihand 812">
                  <a:extLst>
                    <a:ext uri="{FF2B5EF4-FFF2-40B4-BE49-F238E27FC236}">
                      <a16:creationId xmlns:a16="http://schemas.microsoft.com/office/drawing/2014/main" id="{6AA272E4-A629-4BFD-81C4-676D4ADB920A}"/>
                    </a:ext>
                  </a:extLst>
                </p14:cNvPr>
                <p14:cNvContentPartPr/>
                <p14:nvPr/>
              </p14:nvContentPartPr>
              <p14:xfrm>
                <a:off x="7978053" y="5065627"/>
                <a:ext cx="134280" cy="139320"/>
              </p14:xfrm>
            </p:contentPart>
          </mc:Choice>
          <mc:Fallback>
            <p:pic>
              <p:nvPicPr>
                <p:cNvPr id="813" name="Freihand 812">
                  <a:extLst>
                    <a:ext uri="{FF2B5EF4-FFF2-40B4-BE49-F238E27FC236}">
                      <a16:creationId xmlns:a16="http://schemas.microsoft.com/office/drawing/2014/main" id="{6AA272E4-A629-4BFD-81C4-676D4ADB920A}"/>
                    </a:ext>
                  </a:extLst>
                </p:cNvPr>
                <p:cNvPicPr/>
                <p:nvPr/>
              </p:nvPicPr>
              <p:blipFill>
                <a:blip r:embed="rId1285"/>
                <a:stretch>
                  <a:fillRect/>
                </a:stretch>
              </p:blipFill>
              <p:spPr>
                <a:xfrm>
                  <a:off x="7973733" y="5061307"/>
                  <a:ext cx="142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814" name="Freihand 813">
                  <a:extLst>
                    <a:ext uri="{FF2B5EF4-FFF2-40B4-BE49-F238E27FC236}">
                      <a16:creationId xmlns:a16="http://schemas.microsoft.com/office/drawing/2014/main" id="{408D8165-76C2-4D32-AE25-1E258EABD01B}"/>
                    </a:ext>
                  </a:extLst>
                </p14:cNvPr>
                <p14:cNvContentPartPr/>
                <p14:nvPr/>
              </p14:nvContentPartPr>
              <p14:xfrm>
                <a:off x="7906413" y="5052667"/>
                <a:ext cx="173520" cy="190440"/>
              </p14:xfrm>
            </p:contentPart>
          </mc:Choice>
          <mc:Fallback>
            <p:pic>
              <p:nvPicPr>
                <p:cNvPr id="814" name="Freihand 813">
                  <a:extLst>
                    <a:ext uri="{FF2B5EF4-FFF2-40B4-BE49-F238E27FC236}">
                      <a16:creationId xmlns:a16="http://schemas.microsoft.com/office/drawing/2014/main" id="{408D8165-76C2-4D32-AE25-1E258EABD01B}"/>
                    </a:ext>
                  </a:extLst>
                </p:cNvPr>
                <p:cNvPicPr/>
                <p:nvPr/>
              </p:nvPicPr>
              <p:blipFill>
                <a:blip r:embed="rId1287"/>
                <a:stretch>
                  <a:fillRect/>
                </a:stretch>
              </p:blipFill>
              <p:spPr>
                <a:xfrm>
                  <a:off x="7902093" y="5048347"/>
                  <a:ext cx="182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816" name="Freihand 815">
                  <a:extLst>
                    <a:ext uri="{FF2B5EF4-FFF2-40B4-BE49-F238E27FC236}">
                      <a16:creationId xmlns:a16="http://schemas.microsoft.com/office/drawing/2014/main" id="{F9C426B7-A7D2-41C3-B921-8136693F8063}"/>
                    </a:ext>
                  </a:extLst>
                </p14:cNvPr>
                <p14:cNvContentPartPr/>
                <p14:nvPr/>
              </p14:nvContentPartPr>
              <p14:xfrm>
                <a:off x="8165253" y="4909027"/>
                <a:ext cx="27000" cy="118800"/>
              </p14:xfrm>
            </p:contentPart>
          </mc:Choice>
          <mc:Fallback>
            <p:pic>
              <p:nvPicPr>
                <p:cNvPr id="816" name="Freihand 815">
                  <a:extLst>
                    <a:ext uri="{FF2B5EF4-FFF2-40B4-BE49-F238E27FC236}">
                      <a16:creationId xmlns:a16="http://schemas.microsoft.com/office/drawing/2014/main" id="{F9C426B7-A7D2-41C3-B921-8136693F8063}"/>
                    </a:ext>
                  </a:extLst>
                </p:cNvPr>
                <p:cNvPicPr/>
                <p:nvPr/>
              </p:nvPicPr>
              <p:blipFill>
                <a:blip r:embed="rId1289"/>
                <a:stretch>
                  <a:fillRect/>
                </a:stretch>
              </p:blipFill>
              <p:spPr>
                <a:xfrm>
                  <a:off x="8160933" y="4904707"/>
                  <a:ext cx="3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817" name="Freihand 816">
                  <a:extLst>
                    <a:ext uri="{FF2B5EF4-FFF2-40B4-BE49-F238E27FC236}">
                      <a16:creationId xmlns:a16="http://schemas.microsoft.com/office/drawing/2014/main" id="{24335DAF-61EF-4B19-8E8A-59878F551C58}"/>
                    </a:ext>
                  </a:extLst>
                </p14:cNvPr>
                <p14:cNvContentPartPr/>
                <p14:nvPr/>
              </p14:nvContentPartPr>
              <p14:xfrm>
                <a:off x="8108013" y="4912987"/>
                <a:ext cx="89280" cy="114840"/>
              </p14:xfrm>
            </p:contentPart>
          </mc:Choice>
          <mc:Fallback>
            <p:pic>
              <p:nvPicPr>
                <p:cNvPr id="817" name="Freihand 816">
                  <a:extLst>
                    <a:ext uri="{FF2B5EF4-FFF2-40B4-BE49-F238E27FC236}">
                      <a16:creationId xmlns:a16="http://schemas.microsoft.com/office/drawing/2014/main" id="{24335DAF-61EF-4B19-8E8A-59878F551C58}"/>
                    </a:ext>
                  </a:extLst>
                </p:cNvPr>
                <p:cNvPicPr/>
                <p:nvPr/>
              </p:nvPicPr>
              <p:blipFill>
                <a:blip r:embed="rId1291"/>
                <a:stretch>
                  <a:fillRect/>
                </a:stretch>
              </p:blipFill>
              <p:spPr>
                <a:xfrm>
                  <a:off x="8103693" y="4908667"/>
                  <a:ext cx="97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818" name="Freihand 817">
                  <a:extLst>
                    <a:ext uri="{FF2B5EF4-FFF2-40B4-BE49-F238E27FC236}">
                      <a16:creationId xmlns:a16="http://schemas.microsoft.com/office/drawing/2014/main" id="{B58A3F4E-3DC4-416D-A11B-062AB9020030}"/>
                    </a:ext>
                  </a:extLst>
                </p14:cNvPr>
                <p14:cNvContentPartPr/>
                <p14:nvPr/>
              </p14:nvContentPartPr>
              <p14:xfrm>
                <a:off x="8205933" y="4909747"/>
                <a:ext cx="162000" cy="69480"/>
              </p14:xfrm>
            </p:contentPart>
          </mc:Choice>
          <mc:Fallback>
            <p:pic>
              <p:nvPicPr>
                <p:cNvPr id="818" name="Freihand 817">
                  <a:extLst>
                    <a:ext uri="{FF2B5EF4-FFF2-40B4-BE49-F238E27FC236}">
                      <a16:creationId xmlns:a16="http://schemas.microsoft.com/office/drawing/2014/main" id="{B58A3F4E-3DC4-416D-A11B-062AB9020030}"/>
                    </a:ext>
                  </a:extLst>
                </p:cNvPr>
                <p:cNvPicPr/>
                <p:nvPr/>
              </p:nvPicPr>
              <p:blipFill>
                <a:blip r:embed="rId1293"/>
                <a:stretch>
                  <a:fillRect/>
                </a:stretch>
              </p:blipFill>
              <p:spPr>
                <a:xfrm>
                  <a:off x="8201613" y="4905427"/>
                  <a:ext cx="170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819" name="Freihand 818">
                  <a:extLst>
                    <a:ext uri="{FF2B5EF4-FFF2-40B4-BE49-F238E27FC236}">
                      <a16:creationId xmlns:a16="http://schemas.microsoft.com/office/drawing/2014/main" id="{09816F8A-73C2-40FF-BB16-9FE446CB59E7}"/>
                    </a:ext>
                  </a:extLst>
                </p14:cNvPr>
                <p14:cNvContentPartPr/>
                <p14:nvPr/>
              </p14:nvContentPartPr>
              <p14:xfrm>
                <a:off x="8372973" y="4879147"/>
                <a:ext cx="97200" cy="60840"/>
              </p14:xfrm>
            </p:contentPart>
          </mc:Choice>
          <mc:Fallback>
            <p:pic>
              <p:nvPicPr>
                <p:cNvPr id="819" name="Freihand 818">
                  <a:extLst>
                    <a:ext uri="{FF2B5EF4-FFF2-40B4-BE49-F238E27FC236}">
                      <a16:creationId xmlns:a16="http://schemas.microsoft.com/office/drawing/2014/main" id="{09816F8A-73C2-40FF-BB16-9FE446CB59E7}"/>
                    </a:ext>
                  </a:extLst>
                </p:cNvPr>
                <p:cNvPicPr/>
                <p:nvPr/>
              </p:nvPicPr>
              <p:blipFill>
                <a:blip r:embed="rId1295"/>
                <a:stretch>
                  <a:fillRect/>
                </a:stretch>
              </p:blipFill>
              <p:spPr>
                <a:xfrm>
                  <a:off x="8368653" y="4874827"/>
                  <a:ext cx="105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820" name="Freihand 819">
                  <a:extLst>
                    <a:ext uri="{FF2B5EF4-FFF2-40B4-BE49-F238E27FC236}">
                      <a16:creationId xmlns:a16="http://schemas.microsoft.com/office/drawing/2014/main" id="{9C510451-0F49-4FA6-9B0A-F0939226B1ED}"/>
                    </a:ext>
                  </a:extLst>
                </p14:cNvPr>
                <p14:cNvContentPartPr/>
                <p14:nvPr/>
              </p14:nvContentPartPr>
              <p14:xfrm>
                <a:off x="8476293" y="4783027"/>
                <a:ext cx="79200" cy="104040"/>
              </p14:xfrm>
            </p:contentPart>
          </mc:Choice>
          <mc:Fallback>
            <p:pic>
              <p:nvPicPr>
                <p:cNvPr id="820" name="Freihand 819">
                  <a:extLst>
                    <a:ext uri="{FF2B5EF4-FFF2-40B4-BE49-F238E27FC236}">
                      <a16:creationId xmlns:a16="http://schemas.microsoft.com/office/drawing/2014/main" id="{9C510451-0F49-4FA6-9B0A-F0939226B1ED}"/>
                    </a:ext>
                  </a:extLst>
                </p:cNvPr>
                <p:cNvPicPr/>
                <p:nvPr/>
              </p:nvPicPr>
              <p:blipFill>
                <a:blip r:embed="rId1297"/>
                <a:stretch>
                  <a:fillRect/>
                </a:stretch>
              </p:blipFill>
              <p:spPr>
                <a:xfrm>
                  <a:off x="8471973" y="4778707"/>
                  <a:ext cx="87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822" name="Freihand 821">
                  <a:extLst>
                    <a:ext uri="{FF2B5EF4-FFF2-40B4-BE49-F238E27FC236}">
                      <a16:creationId xmlns:a16="http://schemas.microsoft.com/office/drawing/2014/main" id="{D319E759-4E76-4154-AB0C-C15A5CD9BB6B}"/>
                    </a:ext>
                  </a:extLst>
                </p14:cNvPr>
                <p14:cNvContentPartPr/>
                <p14:nvPr/>
              </p14:nvContentPartPr>
              <p14:xfrm>
                <a:off x="8549733" y="4794547"/>
                <a:ext cx="61560" cy="33480"/>
              </p14:xfrm>
            </p:contentPart>
          </mc:Choice>
          <mc:Fallback>
            <p:pic>
              <p:nvPicPr>
                <p:cNvPr id="822" name="Freihand 821">
                  <a:extLst>
                    <a:ext uri="{FF2B5EF4-FFF2-40B4-BE49-F238E27FC236}">
                      <a16:creationId xmlns:a16="http://schemas.microsoft.com/office/drawing/2014/main" id="{D319E759-4E76-4154-AB0C-C15A5CD9BB6B}"/>
                    </a:ext>
                  </a:extLst>
                </p:cNvPr>
                <p:cNvPicPr/>
                <p:nvPr/>
              </p:nvPicPr>
              <p:blipFill>
                <a:blip r:embed="rId1299"/>
                <a:stretch>
                  <a:fillRect/>
                </a:stretch>
              </p:blipFill>
              <p:spPr>
                <a:xfrm>
                  <a:off x="8545413" y="4790227"/>
                  <a:ext cx="70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824" name="Freihand 823">
                  <a:extLst>
                    <a:ext uri="{FF2B5EF4-FFF2-40B4-BE49-F238E27FC236}">
                      <a16:creationId xmlns:a16="http://schemas.microsoft.com/office/drawing/2014/main" id="{CB9DF0B2-EC45-4147-8F56-10227A5FCD4F}"/>
                    </a:ext>
                  </a:extLst>
                </p14:cNvPr>
                <p14:cNvContentPartPr/>
                <p14:nvPr/>
              </p14:nvContentPartPr>
              <p14:xfrm>
                <a:off x="8218893" y="5096227"/>
                <a:ext cx="61200" cy="96840"/>
              </p14:xfrm>
            </p:contentPart>
          </mc:Choice>
          <mc:Fallback>
            <p:pic>
              <p:nvPicPr>
                <p:cNvPr id="824" name="Freihand 823">
                  <a:extLst>
                    <a:ext uri="{FF2B5EF4-FFF2-40B4-BE49-F238E27FC236}">
                      <a16:creationId xmlns:a16="http://schemas.microsoft.com/office/drawing/2014/main" id="{CB9DF0B2-EC45-4147-8F56-10227A5FCD4F}"/>
                    </a:ext>
                  </a:extLst>
                </p:cNvPr>
                <p:cNvPicPr/>
                <p:nvPr/>
              </p:nvPicPr>
              <p:blipFill>
                <a:blip r:embed="rId1301"/>
                <a:stretch>
                  <a:fillRect/>
                </a:stretch>
              </p:blipFill>
              <p:spPr>
                <a:xfrm>
                  <a:off x="8214573" y="5091907"/>
                  <a:ext cx="6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825" name="Freihand 824">
                  <a:extLst>
                    <a:ext uri="{FF2B5EF4-FFF2-40B4-BE49-F238E27FC236}">
                      <a16:creationId xmlns:a16="http://schemas.microsoft.com/office/drawing/2014/main" id="{EB484351-F5A0-443B-A088-7851A45834AD}"/>
                    </a:ext>
                  </a:extLst>
                </p14:cNvPr>
                <p14:cNvContentPartPr/>
                <p14:nvPr/>
              </p14:nvContentPartPr>
              <p14:xfrm>
                <a:off x="8289093" y="5067067"/>
                <a:ext cx="95040" cy="65880"/>
              </p14:xfrm>
            </p:contentPart>
          </mc:Choice>
          <mc:Fallback>
            <p:pic>
              <p:nvPicPr>
                <p:cNvPr id="825" name="Freihand 824">
                  <a:extLst>
                    <a:ext uri="{FF2B5EF4-FFF2-40B4-BE49-F238E27FC236}">
                      <a16:creationId xmlns:a16="http://schemas.microsoft.com/office/drawing/2014/main" id="{EB484351-F5A0-443B-A088-7851A45834AD}"/>
                    </a:ext>
                  </a:extLst>
                </p:cNvPr>
                <p:cNvPicPr/>
                <p:nvPr/>
              </p:nvPicPr>
              <p:blipFill>
                <a:blip r:embed="rId1303"/>
                <a:stretch>
                  <a:fillRect/>
                </a:stretch>
              </p:blipFill>
              <p:spPr>
                <a:xfrm>
                  <a:off x="8284773" y="5062747"/>
                  <a:ext cx="103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26" name="Freihand 825">
                  <a:extLst>
                    <a:ext uri="{FF2B5EF4-FFF2-40B4-BE49-F238E27FC236}">
                      <a16:creationId xmlns:a16="http://schemas.microsoft.com/office/drawing/2014/main" id="{FF3FD930-E719-405B-A963-49EE4D150026}"/>
                    </a:ext>
                  </a:extLst>
                </p14:cNvPr>
                <p14:cNvContentPartPr/>
                <p14:nvPr/>
              </p14:nvContentPartPr>
              <p14:xfrm>
                <a:off x="8387733" y="4981027"/>
                <a:ext cx="141840" cy="113400"/>
              </p14:xfrm>
            </p:contentPart>
          </mc:Choice>
          <mc:Fallback>
            <p:pic>
              <p:nvPicPr>
                <p:cNvPr id="826" name="Freihand 825">
                  <a:extLst>
                    <a:ext uri="{FF2B5EF4-FFF2-40B4-BE49-F238E27FC236}">
                      <a16:creationId xmlns:a16="http://schemas.microsoft.com/office/drawing/2014/main" id="{FF3FD930-E719-405B-A963-49EE4D150026}"/>
                    </a:ext>
                  </a:extLst>
                </p:cNvPr>
                <p:cNvPicPr/>
                <p:nvPr/>
              </p:nvPicPr>
              <p:blipFill>
                <a:blip r:embed="rId1305"/>
                <a:stretch>
                  <a:fillRect/>
                </a:stretch>
              </p:blipFill>
              <p:spPr>
                <a:xfrm>
                  <a:off x="8383413" y="4976707"/>
                  <a:ext cx="15048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6">
            <p14:nvContentPartPr>
              <p14:cNvPr id="828" name="Freihand 827">
                <a:extLst>
                  <a:ext uri="{FF2B5EF4-FFF2-40B4-BE49-F238E27FC236}">
                    <a16:creationId xmlns:a16="http://schemas.microsoft.com/office/drawing/2014/main" id="{01F56391-E26C-4DC0-B869-6BB5137B06C5}"/>
                  </a:ext>
                </a:extLst>
              </p14:cNvPr>
              <p14:cNvContentPartPr/>
              <p14:nvPr/>
            </p14:nvContentPartPr>
            <p14:xfrm>
              <a:off x="1412216" y="3815707"/>
              <a:ext cx="1618920" cy="1123920"/>
            </p14:xfrm>
          </p:contentPart>
        </mc:Choice>
        <mc:Fallback>
          <p:pic>
            <p:nvPicPr>
              <p:cNvPr id="828" name="Freihand 827">
                <a:extLst>
                  <a:ext uri="{FF2B5EF4-FFF2-40B4-BE49-F238E27FC236}">
                    <a16:creationId xmlns:a16="http://schemas.microsoft.com/office/drawing/2014/main" id="{01F56391-E26C-4DC0-B869-6BB5137B06C5}"/>
                  </a:ext>
                </a:extLst>
              </p:cNvPr>
              <p:cNvPicPr/>
              <p:nvPr/>
            </p:nvPicPr>
            <p:blipFill>
              <a:blip r:embed="rId1307"/>
              <a:stretch>
                <a:fillRect/>
              </a:stretch>
            </p:blipFill>
            <p:spPr>
              <a:xfrm>
                <a:off x="1407896" y="3811387"/>
                <a:ext cx="1627560" cy="1132560"/>
              </a:xfrm>
              <a:prstGeom prst="rect">
                <a:avLst/>
              </a:prstGeom>
            </p:spPr>
          </p:pic>
        </mc:Fallback>
      </mc:AlternateContent>
      <p:grpSp>
        <p:nvGrpSpPr>
          <p:cNvPr id="833" name="Gruppieren 832">
            <a:extLst>
              <a:ext uri="{FF2B5EF4-FFF2-40B4-BE49-F238E27FC236}">
                <a16:creationId xmlns:a16="http://schemas.microsoft.com/office/drawing/2014/main" id="{40556C86-D710-4111-A961-9E5BE9824B0C}"/>
              </a:ext>
            </a:extLst>
          </p:cNvPr>
          <p:cNvGrpSpPr/>
          <p:nvPr/>
        </p:nvGrpSpPr>
        <p:grpSpPr>
          <a:xfrm>
            <a:off x="3418653" y="4695187"/>
            <a:ext cx="848880" cy="175680"/>
            <a:chOff x="3418653" y="4695187"/>
            <a:chExt cx="848880" cy="175680"/>
          </a:xfrm>
        </p:grpSpPr>
        <mc:AlternateContent xmlns:mc="http://schemas.openxmlformats.org/markup-compatibility/2006">
          <mc:Choice xmlns:p14="http://schemas.microsoft.com/office/powerpoint/2010/main" Requires="p14">
            <p:contentPart p14:bwMode="auto" r:id="rId1308">
              <p14:nvContentPartPr>
                <p14:cNvPr id="829" name="Freihand 828">
                  <a:extLst>
                    <a:ext uri="{FF2B5EF4-FFF2-40B4-BE49-F238E27FC236}">
                      <a16:creationId xmlns:a16="http://schemas.microsoft.com/office/drawing/2014/main" id="{396A5A13-8559-4C0F-A4E1-3AD9D564EBD3}"/>
                    </a:ext>
                  </a:extLst>
                </p14:cNvPr>
                <p14:cNvContentPartPr/>
                <p14:nvPr/>
              </p14:nvContentPartPr>
              <p14:xfrm>
                <a:off x="3479853" y="4724707"/>
                <a:ext cx="21600" cy="146160"/>
              </p14:xfrm>
            </p:contentPart>
          </mc:Choice>
          <mc:Fallback>
            <p:pic>
              <p:nvPicPr>
                <p:cNvPr id="829" name="Freihand 828">
                  <a:extLst>
                    <a:ext uri="{FF2B5EF4-FFF2-40B4-BE49-F238E27FC236}">
                      <a16:creationId xmlns:a16="http://schemas.microsoft.com/office/drawing/2014/main" id="{396A5A13-8559-4C0F-A4E1-3AD9D564EBD3}"/>
                    </a:ext>
                  </a:extLst>
                </p:cNvPr>
                <p:cNvPicPr/>
                <p:nvPr/>
              </p:nvPicPr>
              <p:blipFill>
                <a:blip r:embed="rId1309"/>
                <a:stretch>
                  <a:fillRect/>
                </a:stretch>
              </p:blipFill>
              <p:spPr>
                <a:xfrm>
                  <a:off x="3475533" y="4720387"/>
                  <a:ext cx="30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30" name="Freihand 829">
                  <a:extLst>
                    <a:ext uri="{FF2B5EF4-FFF2-40B4-BE49-F238E27FC236}">
                      <a16:creationId xmlns:a16="http://schemas.microsoft.com/office/drawing/2014/main" id="{FB255E96-1218-4500-A6CE-E463085A5C52}"/>
                    </a:ext>
                  </a:extLst>
                </p14:cNvPr>
                <p14:cNvContentPartPr/>
                <p14:nvPr/>
              </p14:nvContentPartPr>
              <p14:xfrm>
                <a:off x="3418653" y="4695187"/>
                <a:ext cx="150480" cy="170280"/>
              </p14:xfrm>
            </p:contentPart>
          </mc:Choice>
          <mc:Fallback>
            <p:pic>
              <p:nvPicPr>
                <p:cNvPr id="830" name="Freihand 829">
                  <a:extLst>
                    <a:ext uri="{FF2B5EF4-FFF2-40B4-BE49-F238E27FC236}">
                      <a16:creationId xmlns:a16="http://schemas.microsoft.com/office/drawing/2014/main" id="{FB255E96-1218-4500-A6CE-E463085A5C52}"/>
                    </a:ext>
                  </a:extLst>
                </p:cNvPr>
                <p:cNvPicPr/>
                <p:nvPr/>
              </p:nvPicPr>
              <p:blipFill>
                <a:blip r:embed="rId1311"/>
                <a:stretch>
                  <a:fillRect/>
                </a:stretch>
              </p:blipFill>
              <p:spPr>
                <a:xfrm>
                  <a:off x="3414333" y="4690867"/>
                  <a:ext cx="159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31" name="Freihand 830">
                  <a:extLst>
                    <a:ext uri="{FF2B5EF4-FFF2-40B4-BE49-F238E27FC236}">
                      <a16:creationId xmlns:a16="http://schemas.microsoft.com/office/drawing/2014/main" id="{900263B4-49E0-41B8-BFF4-A71D4302F0DD}"/>
                    </a:ext>
                  </a:extLst>
                </p14:cNvPr>
                <p14:cNvContentPartPr/>
                <p14:nvPr/>
              </p14:nvContentPartPr>
              <p14:xfrm>
                <a:off x="3582813" y="4744867"/>
                <a:ext cx="304560" cy="89640"/>
              </p14:xfrm>
            </p:contentPart>
          </mc:Choice>
          <mc:Fallback>
            <p:pic>
              <p:nvPicPr>
                <p:cNvPr id="831" name="Freihand 830">
                  <a:extLst>
                    <a:ext uri="{FF2B5EF4-FFF2-40B4-BE49-F238E27FC236}">
                      <a16:creationId xmlns:a16="http://schemas.microsoft.com/office/drawing/2014/main" id="{900263B4-49E0-41B8-BFF4-A71D4302F0DD}"/>
                    </a:ext>
                  </a:extLst>
                </p:cNvPr>
                <p:cNvPicPr/>
                <p:nvPr/>
              </p:nvPicPr>
              <p:blipFill>
                <a:blip r:embed="rId1313"/>
                <a:stretch>
                  <a:fillRect/>
                </a:stretch>
              </p:blipFill>
              <p:spPr>
                <a:xfrm>
                  <a:off x="3578493" y="4740547"/>
                  <a:ext cx="313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32" name="Freihand 831">
                  <a:extLst>
                    <a:ext uri="{FF2B5EF4-FFF2-40B4-BE49-F238E27FC236}">
                      <a16:creationId xmlns:a16="http://schemas.microsoft.com/office/drawing/2014/main" id="{69FDACCF-DC3E-43A0-B56F-37EAD45B2868}"/>
                    </a:ext>
                  </a:extLst>
                </p14:cNvPr>
                <p14:cNvContentPartPr/>
                <p14:nvPr/>
              </p14:nvContentPartPr>
              <p14:xfrm>
                <a:off x="3947853" y="4764307"/>
                <a:ext cx="319680" cy="57240"/>
              </p14:xfrm>
            </p:contentPart>
          </mc:Choice>
          <mc:Fallback>
            <p:pic>
              <p:nvPicPr>
                <p:cNvPr id="832" name="Freihand 831">
                  <a:extLst>
                    <a:ext uri="{FF2B5EF4-FFF2-40B4-BE49-F238E27FC236}">
                      <a16:creationId xmlns:a16="http://schemas.microsoft.com/office/drawing/2014/main" id="{69FDACCF-DC3E-43A0-B56F-37EAD45B2868}"/>
                    </a:ext>
                  </a:extLst>
                </p:cNvPr>
                <p:cNvPicPr/>
                <p:nvPr/>
              </p:nvPicPr>
              <p:blipFill>
                <a:blip r:embed="rId1315"/>
                <a:stretch>
                  <a:fillRect/>
                </a:stretch>
              </p:blipFill>
              <p:spPr>
                <a:xfrm>
                  <a:off x="3943533" y="4759987"/>
                  <a:ext cx="32832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6">
            <p14:nvContentPartPr>
              <p14:cNvPr id="834" name="Freihand 833">
                <a:extLst>
                  <a:ext uri="{FF2B5EF4-FFF2-40B4-BE49-F238E27FC236}">
                    <a16:creationId xmlns:a16="http://schemas.microsoft.com/office/drawing/2014/main" id="{597B730C-9613-4150-87DB-4F8A4749834B}"/>
                  </a:ext>
                </a:extLst>
              </p14:cNvPr>
              <p14:cNvContentPartPr/>
              <p14:nvPr/>
            </p14:nvContentPartPr>
            <p14:xfrm>
              <a:off x="4322613" y="4687267"/>
              <a:ext cx="101520" cy="168480"/>
            </p14:xfrm>
          </p:contentPart>
        </mc:Choice>
        <mc:Fallback>
          <p:pic>
            <p:nvPicPr>
              <p:cNvPr id="834" name="Freihand 833">
                <a:extLst>
                  <a:ext uri="{FF2B5EF4-FFF2-40B4-BE49-F238E27FC236}">
                    <a16:creationId xmlns:a16="http://schemas.microsoft.com/office/drawing/2014/main" id="{597B730C-9613-4150-87DB-4F8A4749834B}"/>
                  </a:ext>
                </a:extLst>
              </p:cNvPr>
              <p:cNvPicPr/>
              <p:nvPr/>
            </p:nvPicPr>
            <p:blipFill>
              <a:blip r:embed="rId1317"/>
              <a:stretch>
                <a:fillRect/>
              </a:stretch>
            </p:blipFill>
            <p:spPr>
              <a:xfrm>
                <a:off x="4318293" y="4682947"/>
                <a:ext cx="110160" cy="177120"/>
              </a:xfrm>
              <a:prstGeom prst="rect">
                <a:avLst/>
              </a:prstGeom>
            </p:spPr>
          </p:pic>
        </mc:Fallback>
      </mc:AlternateContent>
      <p:grpSp>
        <p:nvGrpSpPr>
          <p:cNvPr id="841" name="Gruppieren 840">
            <a:extLst>
              <a:ext uri="{FF2B5EF4-FFF2-40B4-BE49-F238E27FC236}">
                <a16:creationId xmlns:a16="http://schemas.microsoft.com/office/drawing/2014/main" id="{557CC2B6-6880-4BFB-990E-DBD69BA55CC6}"/>
              </a:ext>
            </a:extLst>
          </p:cNvPr>
          <p:cNvGrpSpPr/>
          <p:nvPr/>
        </p:nvGrpSpPr>
        <p:grpSpPr>
          <a:xfrm>
            <a:off x="2134533" y="5086147"/>
            <a:ext cx="23400" cy="468000"/>
            <a:chOff x="2134533" y="5086147"/>
            <a:chExt cx="23400" cy="468000"/>
          </a:xfrm>
        </p:grpSpPr>
        <mc:AlternateContent xmlns:mc="http://schemas.openxmlformats.org/markup-compatibility/2006">
          <mc:Choice xmlns:p14="http://schemas.microsoft.com/office/powerpoint/2010/main" Requires="p14">
            <p:contentPart p14:bwMode="auto" r:id="rId1318">
              <p14:nvContentPartPr>
                <p14:cNvPr id="836" name="Freihand 835">
                  <a:extLst>
                    <a:ext uri="{FF2B5EF4-FFF2-40B4-BE49-F238E27FC236}">
                      <a16:creationId xmlns:a16="http://schemas.microsoft.com/office/drawing/2014/main" id="{8E8BC0F1-F096-43B1-BDB8-76278B896D71}"/>
                    </a:ext>
                  </a:extLst>
                </p14:cNvPr>
                <p14:cNvContentPartPr/>
                <p14:nvPr/>
              </p14:nvContentPartPr>
              <p14:xfrm>
                <a:off x="2134533" y="5086147"/>
                <a:ext cx="23400" cy="221760"/>
              </p14:xfrm>
            </p:contentPart>
          </mc:Choice>
          <mc:Fallback>
            <p:pic>
              <p:nvPicPr>
                <p:cNvPr id="836" name="Freihand 835">
                  <a:extLst>
                    <a:ext uri="{FF2B5EF4-FFF2-40B4-BE49-F238E27FC236}">
                      <a16:creationId xmlns:a16="http://schemas.microsoft.com/office/drawing/2014/main" id="{8E8BC0F1-F096-43B1-BDB8-76278B896D71}"/>
                    </a:ext>
                  </a:extLst>
                </p:cNvPr>
                <p:cNvPicPr/>
                <p:nvPr/>
              </p:nvPicPr>
              <p:blipFill>
                <a:blip r:embed="rId1319"/>
                <a:stretch>
                  <a:fillRect/>
                </a:stretch>
              </p:blipFill>
              <p:spPr>
                <a:xfrm>
                  <a:off x="2130213" y="5081827"/>
                  <a:ext cx="320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37" name="Freihand 836">
                  <a:extLst>
                    <a:ext uri="{FF2B5EF4-FFF2-40B4-BE49-F238E27FC236}">
                      <a16:creationId xmlns:a16="http://schemas.microsoft.com/office/drawing/2014/main" id="{46A6704A-CE93-48A5-9146-258619FF6608}"/>
                    </a:ext>
                  </a:extLst>
                </p14:cNvPr>
                <p14:cNvContentPartPr/>
                <p14:nvPr/>
              </p14:nvContentPartPr>
              <p14:xfrm>
                <a:off x="2138853" y="5364787"/>
                <a:ext cx="19080" cy="189360"/>
              </p14:xfrm>
            </p:contentPart>
          </mc:Choice>
          <mc:Fallback>
            <p:pic>
              <p:nvPicPr>
                <p:cNvPr id="837" name="Freihand 836">
                  <a:extLst>
                    <a:ext uri="{FF2B5EF4-FFF2-40B4-BE49-F238E27FC236}">
                      <a16:creationId xmlns:a16="http://schemas.microsoft.com/office/drawing/2014/main" id="{46A6704A-CE93-48A5-9146-258619FF6608}"/>
                    </a:ext>
                  </a:extLst>
                </p:cNvPr>
                <p:cNvPicPr/>
                <p:nvPr/>
              </p:nvPicPr>
              <p:blipFill>
                <a:blip r:embed="rId1321"/>
                <a:stretch>
                  <a:fillRect/>
                </a:stretch>
              </p:blipFill>
              <p:spPr>
                <a:xfrm>
                  <a:off x="2134533" y="5360467"/>
                  <a:ext cx="27720" cy="198000"/>
                </a:xfrm>
                <a:prstGeom prst="rect">
                  <a:avLst/>
                </a:prstGeom>
              </p:spPr>
            </p:pic>
          </mc:Fallback>
        </mc:AlternateContent>
      </p:grpSp>
      <p:grpSp>
        <p:nvGrpSpPr>
          <p:cNvPr id="840" name="Gruppieren 839">
            <a:extLst>
              <a:ext uri="{FF2B5EF4-FFF2-40B4-BE49-F238E27FC236}">
                <a16:creationId xmlns:a16="http://schemas.microsoft.com/office/drawing/2014/main" id="{EEEF33E6-C269-493B-A80F-A693B1AB8ACA}"/>
              </a:ext>
            </a:extLst>
          </p:cNvPr>
          <p:cNvGrpSpPr/>
          <p:nvPr/>
        </p:nvGrpSpPr>
        <p:grpSpPr>
          <a:xfrm>
            <a:off x="1299333" y="4560187"/>
            <a:ext cx="837000" cy="403560"/>
            <a:chOff x="1299333" y="4560187"/>
            <a:chExt cx="837000" cy="403560"/>
          </a:xfrm>
        </p:grpSpPr>
        <mc:AlternateContent xmlns:mc="http://schemas.openxmlformats.org/markup-compatibility/2006">
          <mc:Choice xmlns:p14="http://schemas.microsoft.com/office/powerpoint/2010/main" Requires="p14">
            <p:contentPart p14:bwMode="auto" r:id="rId1322">
              <p14:nvContentPartPr>
                <p14:cNvPr id="835" name="Freihand 834">
                  <a:extLst>
                    <a:ext uri="{FF2B5EF4-FFF2-40B4-BE49-F238E27FC236}">
                      <a16:creationId xmlns:a16="http://schemas.microsoft.com/office/drawing/2014/main" id="{A4718A95-828E-44AE-B07C-CA9F9E0417CA}"/>
                    </a:ext>
                  </a:extLst>
                </p14:cNvPr>
                <p14:cNvContentPartPr/>
                <p14:nvPr/>
              </p14:nvContentPartPr>
              <p14:xfrm>
                <a:off x="2109333" y="4560187"/>
                <a:ext cx="27000" cy="403560"/>
              </p14:xfrm>
            </p:contentPart>
          </mc:Choice>
          <mc:Fallback>
            <p:pic>
              <p:nvPicPr>
                <p:cNvPr id="835" name="Freihand 834">
                  <a:extLst>
                    <a:ext uri="{FF2B5EF4-FFF2-40B4-BE49-F238E27FC236}">
                      <a16:creationId xmlns:a16="http://schemas.microsoft.com/office/drawing/2014/main" id="{A4718A95-828E-44AE-B07C-CA9F9E0417CA}"/>
                    </a:ext>
                  </a:extLst>
                </p:cNvPr>
                <p:cNvPicPr/>
                <p:nvPr/>
              </p:nvPicPr>
              <p:blipFill>
                <a:blip r:embed="rId1323"/>
                <a:stretch>
                  <a:fillRect/>
                </a:stretch>
              </p:blipFill>
              <p:spPr>
                <a:xfrm>
                  <a:off x="2105013" y="4555867"/>
                  <a:ext cx="356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38" name="Freihand 837">
                  <a:extLst>
                    <a:ext uri="{FF2B5EF4-FFF2-40B4-BE49-F238E27FC236}">
                      <a16:creationId xmlns:a16="http://schemas.microsoft.com/office/drawing/2014/main" id="{426D6C79-3B16-4B3F-A8B2-0909D05A9087}"/>
                    </a:ext>
                  </a:extLst>
                </p14:cNvPr>
                <p14:cNvContentPartPr/>
                <p14:nvPr/>
              </p14:nvContentPartPr>
              <p14:xfrm>
                <a:off x="1299333" y="4580707"/>
                <a:ext cx="280440" cy="29880"/>
              </p14:xfrm>
            </p:contentPart>
          </mc:Choice>
          <mc:Fallback>
            <p:pic>
              <p:nvPicPr>
                <p:cNvPr id="838" name="Freihand 837">
                  <a:extLst>
                    <a:ext uri="{FF2B5EF4-FFF2-40B4-BE49-F238E27FC236}">
                      <a16:creationId xmlns:a16="http://schemas.microsoft.com/office/drawing/2014/main" id="{426D6C79-3B16-4B3F-A8B2-0909D05A9087}"/>
                    </a:ext>
                  </a:extLst>
                </p:cNvPr>
                <p:cNvPicPr/>
                <p:nvPr/>
              </p:nvPicPr>
              <p:blipFill>
                <a:blip r:embed="rId1325"/>
                <a:stretch>
                  <a:fillRect/>
                </a:stretch>
              </p:blipFill>
              <p:spPr>
                <a:xfrm>
                  <a:off x="1295013" y="4576387"/>
                  <a:ext cx="289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39" name="Freihand 838">
                  <a:extLst>
                    <a:ext uri="{FF2B5EF4-FFF2-40B4-BE49-F238E27FC236}">
                      <a16:creationId xmlns:a16="http://schemas.microsoft.com/office/drawing/2014/main" id="{106EA357-5657-4727-965E-BF64FC0B7699}"/>
                    </a:ext>
                  </a:extLst>
                </p14:cNvPr>
                <p14:cNvContentPartPr/>
                <p14:nvPr/>
              </p14:nvContentPartPr>
              <p14:xfrm>
                <a:off x="1739253" y="4563067"/>
                <a:ext cx="395640" cy="27000"/>
              </p14:xfrm>
            </p:contentPart>
          </mc:Choice>
          <mc:Fallback>
            <p:pic>
              <p:nvPicPr>
                <p:cNvPr id="839" name="Freihand 838">
                  <a:extLst>
                    <a:ext uri="{FF2B5EF4-FFF2-40B4-BE49-F238E27FC236}">
                      <a16:creationId xmlns:a16="http://schemas.microsoft.com/office/drawing/2014/main" id="{106EA357-5657-4727-965E-BF64FC0B7699}"/>
                    </a:ext>
                  </a:extLst>
                </p:cNvPr>
                <p:cNvPicPr/>
                <p:nvPr/>
              </p:nvPicPr>
              <p:blipFill>
                <a:blip r:embed="rId1327"/>
                <a:stretch>
                  <a:fillRect/>
                </a:stretch>
              </p:blipFill>
              <p:spPr>
                <a:xfrm>
                  <a:off x="1734933" y="4558747"/>
                  <a:ext cx="404280" cy="35640"/>
                </a:xfrm>
                <a:prstGeom prst="rect">
                  <a:avLst/>
                </a:prstGeom>
              </p:spPr>
            </p:pic>
          </mc:Fallback>
        </mc:AlternateContent>
      </p:grpSp>
      <p:grpSp>
        <p:nvGrpSpPr>
          <p:cNvPr id="844" name="Gruppieren 843">
            <a:extLst>
              <a:ext uri="{FF2B5EF4-FFF2-40B4-BE49-F238E27FC236}">
                <a16:creationId xmlns:a16="http://schemas.microsoft.com/office/drawing/2014/main" id="{9650BED4-E427-43A3-B8F4-8E774001C80F}"/>
              </a:ext>
            </a:extLst>
          </p:cNvPr>
          <p:cNvGrpSpPr/>
          <p:nvPr/>
        </p:nvGrpSpPr>
        <p:grpSpPr>
          <a:xfrm>
            <a:off x="6701853" y="15187"/>
            <a:ext cx="2945520" cy="672480"/>
            <a:chOff x="6701853" y="15187"/>
            <a:chExt cx="2945520" cy="672480"/>
          </a:xfrm>
        </p:grpSpPr>
        <mc:AlternateContent xmlns:mc="http://schemas.openxmlformats.org/markup-compatibility/2006">
          <mc:Choice xmlns:p14="http://schemas.microsoft.com/office/powerpoint/2010/main" Requires="p14">
            <p:contentPart p14:bwMode="auto" r:id="rId1328">
              <p14:nvContentPartPr>
                <p14:cNvPr id="842" name="Freihand 841">
                  <a:extLst>
                    <a:ext uri="{FF2B5EF4-FFF2-40B4-BE49-F238E27FC236}">
                      <a16:creationId xmlns:a16="http://schemas.microsoft.com/office/drawing/2014/main" id="{9BCC6B81-6D5C-4BA2-BE66-3767CFF20B7D}"/>
                    </a:ext>
                  </a:extLst>
                </p14:cNvPr>
                <p14:cNvContentPartPr/>
                <p14:nvPr/>
              </p14:nvContentPartPr>
              <p14:xfrm>
                <a:off x="9222213" y="217867"/>
                <a:ext cx="360" cy="360"/>
              </p14:xfrm>
            </p:contentPart>
          </mc:Choice>
          <mc:Fallback>
            <p:pic>
              <p:nvPicPr>
                <p:cNvPr id="842" name="Freihand 841">
                  <a:extLst>
                    <a:ext uri="{FF2B5EF4-FFF2-40B4-BE49-F238E27FC236}">
                      <a16:creationId xmlns:a16="http://schemas.microsoft.com/office/drawing/2014/main" id="{9BCC6B81-6D5C-4BA2-BE66-3767CFF20B7D}"/>
                    </a:ext>
                  </a:extLst>
                </p:cNvPr>
                <p:cNvPicPr/>
                <p:nvPr/>
              </p:nvPicPr>
              <p:blipFill>
                <a:blip r:embed="rId1329"/>
                <a:stretch>
                  <a:fillRect/>
                </a:stretch>
              </p:blipFill>
              <p:spPr>
                <a:xfrm>
                  <a:off x="9217893" y="21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43" name="Freihand 842">
                  <a:extLst>
                    <a:ext uri="{FF2B5EF4-FFF2-40B4-BE49-F238E27FC236}">
                      <a16:creationId xmlns:a16="http://schemas.microsoft.com/office/drawing/2014/main" id="{266EA8BA-F253-4D78-8EB6-39CC265CE7CF}"/>
                    </a:ext>
                  </a:extLst>
                </p14:cNvPr>
                <p14:cNvContentPartPr/>
                <p14:nvPr/>
              </p14:nvContentPartPr>
              <p14:xfrm>
                <a:off x="6701853" y="15187"/>
                <a:ext cx="2945520" cy="672480"/>
              </p14:xfrm>
            </p:contentPart>
          </mc:Choice>
          <mc:Fallback>
            <p:pic>
              <p:nvPicPr>
                <p:cNvPr id="843" name="Freihand 842">
                  <a:extLst>
                    <a:ext uri="{FF2B5EF4-FFF2-40B4-BE49-F238E27FC236}">
                      <a16:creationId xmlns:a16="http://schemas.microsoft.com/office/drawing/2014/main" id="{266EA8BA-F253-4D78-8EB6-39CC265CE7CF}"/>
                    </a:ext>
                  </a:extLst>
                </p:cNvPr>
                <p:cNvPicPr/>
                <p:nvPr/>
              </p:nvPicPr>
              <p:blipFill>
                <a:blip r:embed="rId1331"/>
                <a:stretch>
                  <a:fillRect/>
                </a:stretch>
              </p:blipFill>
              <p:spPr>
                <a:xfrm>
                  <a:off x="6697533" y="10867"/>
                  <a:ext cx="2954160" cy="68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2">
            <p14:nvContentPartPr>
              <p14:cNvPr id="845" name="Freihand 844">
                <a:extLst>
                  <a:ext uri="{FF2B5EF4-FFF2-40B4-BE49-F238E27FC236}">
                    <a16:creationId xmlns:a16="http://schemas.microsoft.com/office/drawing/2014/main" id="{9A3ECBD8-28F7-4826-9895-6199F9B30FFC}"/>
                  </a:ext>
                </a:extLst>
              </p14:cNvPr>
              <p14:cNvContentPartPr/>
              <p14:nvPr/>
            </p14:nvContentPartPr>
            <p14:xfrm>
              <a:off x="917733" y="6223387"/>
              <a:ext cx="3420000" cy="146160"/>
            </p14:xfrm>
          </p:contentPart>
        </mc:Choice>
        <mc:Fallback>
          <p:pic>
            <p:nvPicPr>
              <p:cNvPr id="845" name="Freihand 844">
                <a:extLst>
                  <a:ext uri="{FF2B5EF4-FFF2-40B4-BE49-F238E27FC236}">
                    <a16:creationId xmlns:a16="http://schemas.microsoft.com/office/drawing/2014/main" id="{9A3ECBD8-28F7-4826-9895-6199F9B30FFC}"/>
                  </a:ext>
                </a:extLst>
              </p:cNvPr>
              <p:cNvPicPr/>
              <p:nvPr/>
            </p:nvPicPr>
            <p:blipFill>
              <a:blip r:embed="rId1333"/>
              <a:stretch>
                <a:fillRect/>
              </a:stretch>
            </p:blipFill>
            <p:spPr>
              <a:xfrm>
                <a:off x="913413" y="6219067"/>
                <a:ext cx="3428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46" name="Freihand 845">
                <a:extLst>
                  <a:ext uri="{FF2B5EF4-FFF2-40B4-BE49-F238E27FC236}">
                    <a16:creationId xmlns:a16="http://schemas.microsoft.com/office/drawing/2014/main" id="{56AFA82E-71D6-4035-B286-2635EEBB9925}"/>
                  </a:ext>
                </a:extLst>
              </p14:cNvPr>
              <p14:cNvContentPartPr/>
              <p14:nvPr/>
            </p14:nvContentPartPr>
            <p14:xfrm>
              <a:off x="1061733" y="3338347"/>
              <a:ext cx="3186000" cy="123840"/>
            </p14:xfrm>
          </p:contentPart>
        </mc:Choice>
        <mc:Fallback>
          <p:pic>
            <p:nvPicPr>
              <p:cNvPr id="846" name="Freihand 845">
                <a:extLst>
                  <a:ext uri="{FF2B5EF4-FFF2-40B4-BE49-F238E27FC236}">
                    <a16:creationId xmlns:a16="http://schemas.microsoft.com/office/drawing/2014/main" id="{56AFA82E-71D6-4035-B286-2635EEBB9925}"/>
                  </a:ext>
                </a:extLst>
              </p:cNvPr>
              <p:cNvPicPr/>
              <p:nvPr/>
            </p:nvPicPr>
            <p:blipFill>
              <a:blip r:embed="rId1335"/>
              <a:stretch>
                <a:fillRect/>
              </a:stretch>
            </p:blipFill>
            <p:spPr>
              <a:xfrm>
                <a:off x="1057413" y="3334027"/>
                <a:ext cx="3194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47" name="Freihand 846">
                <a:extLst>
                  <a:ext uri="{FF2B5EF4-FFF2-40B4-BE49-F238E27FC236}">
                    <a16:creationId xmlns:a16="http://schemas.microsoft.com/office/drawing/2014/main" id="{0CD9026E-AA23-41BC-9856-264E0D8BA743}"/>
                  </a:ext>
                </a:extLst>
              </p14:cNvPr>
              <p14:cNvContentPartPr/>
              <p14:nvPr/>
            </p14:nvContentPartPr>
            <p14:xfrm>
              <a:off x="1023933" y="6180547"/>
              <a:ext cx="2778120" cy="140760"/>
            </p14:xfrm>
          </p:contentPart>
        </mc:Choice>
        <mc:Fallback>
          <p:pic>
            <p:nvPicPr>
              <p:cNvPr id="847" name="Freihand 846">
                <a:extLst>
                  <a:ext uri="{FF2B5EF4-FFF2-40B4-BE49-F238E27FC236}">
                    <a16:creationId xmlns:a16="http://schemas.microsoft.com/office/drawing/2014/main" id="{0CD9026E-AA23-41BC-9856-264E0D8BA743}"/>
                  </a:ext>
                </a:extLst>
              </p:cNvPr>
              <p:cNvPicPr/>
              <p:nvPr/>
            </p:nvPicPr>
            <p:blipFill>
              <a:blip r:embed="rId1337"/>
              <a:stretch>
                <a:fillRect/>
              </a:stretch>
            </p:blipFill>
            <p:spPr>
              <a:xfrm>
                <a:off x="1019613" y="6176227"/>
                <a:ext cx="2786760" cy="149400"/>
              </a:xfrm>
              <a:prstGeom prst="rect">
                <a:avLst/>
              </a:prstGeom>
            </p:spPr>
          </p:pic>
        </mc:Fallback>
      </mc:AlternateContent>
    </p:spTree>
    <p:extLst>
      <p:ext uri="{BB962C8B-B14F-4D97-AF65-F5344CB8AC3E}">
        <p14:creationId xmlns:p14="http://schemas.microsoft.com/office/powerpoint/2010/main" val="3163179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Breitbild</PresentationFormat>
  <Paragraphs>107</Paragraphs>
  <Slides>15</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580</cp:revision>
  <dcterms:created xsi:type="dcterms:W3CDTF">2019-02-11T10:45:01Z</dcterms:created>
  <dcterms:modified xsi:type="dcterms:W3CDTF">2025-04-08T09:59:54Z</dcterms:modified>
</cp:coreProperties>
</file>